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69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1FB84-650C-4F21-9E89-7D2A1553E82C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E1D29-898F-440B-892A-3BE9E035DB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1FB84-650C-4F21-9E89-7D2A1553E82C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E1D29-898F-440B-892A-3BE9E035DB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1FB84-650C-4F21-9E89-7D2A1553E82C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E1D29-898F-440B-892A-3BE9E035DB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1FB84-650C-4F21-9E89-7D2A1553E82C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E1D29-898F-440B-892A-3BE9E035DB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1FB84-650C-4F21-9E89-7D2A1553E82C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E1D29-898F-440B-892A-3BE9E035DB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1FB84-650C-4F21-9E89-7D2A1553E82C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E1D29-898F-440B-892A-3BE9E035DB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1FB84-650C-4F21-9E89-7D2A1553E82C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E1D29-898F-440B-892A-3BE9E035DB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1FB84-650C-4F21-9E89-7D2A1553E82C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E1D29-898F-440B-892A-3BE9E035DB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1FB84-650C-4F21-9E89-7D2A1553E82C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E1D29-898F-440B-892A-3BE9E035DB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1FB84-650C-4F21-9E89-7D2A1553E82C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E1D29-898F-440B-892A-3BE9E035DB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1FB84-650C-4F21-9E89-7D2A1553E82C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E1D29-898F-440B-892A-3BE9E035DB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1FB84-650C-4F21-9E89-7D2A1553E82C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E1D29-898F-440B-892A-3BE9E035DB9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NEW BRUNSWICK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1" name="Rectangle 157"/>
          <p:cNvSpPr>
            <a:spLocks noChangeArrowheads="1"/>
          </p:cNvSpPr>
          <p:nvPr/>
        </p:nvSpPr>
        <p:spPr bwMode="auto">
          <a:xfrm>
            <a:off x="6291263" y="1020763"/>
            <a:ext cx="3270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Shippagan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82" name="Rectangle 158"/>
          <p:cNvSpPr>
            <a:spLocks noChangeArrowheads="1"/>
          </p:cNvSpPr>
          <p:nvPr/>
        </p:nvSpPr>
        <p:spPr bwMode="auto">
          <a:xfrm>
            <a:off x="3378200" y="4733926"/>
            <a:ext cx="1682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Saint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83" name="Rectangle 159"/>
          <p:cNvSpPr>
            <a:spLocks noChangeArrowheads="1"/>
          </p:cNvSpPr>
          <p:nvPr/>
        </p:nvSpPr>
        <p:spPr bwMode="auto">
          <a:xfrm>
            <a:off x="3355975" y="4814888"/>
            <a:ext cx="2127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James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84" name="Rectangle 160"/>
          <p:cNvSpPr>
            <a:spLocks noChangeArrowheads="1"/>
          </p:cNvSpPr>
          <p:nvPr/>
        </p:nvSpPr>
        <p:spPr bwMode="auto">
          <a:xfrm>
            <a:off x="5930900" y="4505326"/>
            <a:ext cx="1682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Alma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85" name="Rectangle 161"/>
          <p:cNvSpPr>
            <a:spLocks noChangeArrowheads="1"/>
          </p:cNvSpPr>
          <p:nvPr/>
        </p:nvSpPr>
        <p:spPr bwMode="auto">
          <a:xfrm>
            <a:off x="4219575" y="5022851"/>
            <a:ext cx="2571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Lepreau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86" name="Rectangle 162"/>
          <p:cNvSpPr>
            <a:spLocks noChangeArrowheads="1"/>
          </p:cNvSpPr>
          <p:nvPr/>
        </p:nvSpPr>
        <p:spPr bwMode="auto">
          <a:xfrm>
            <a:off x="5372100" y="1619251"/>
            <a:ext cx="2952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Allardville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87" name="Rectangle 163"/>
          <p:cNvSpPr>
            <a:spLocks noChangeArrowheads="1"/>
          </p:cNvSpPr>
          <p:nvPr/>
        </p:nvSpPr>
        <p:spPr bwMode="auto">
          <a:xfrm>
            <a:off x="2959100" y="3390901"/>
            <a:ext cx="2190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Wilmot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88" name="Rectangle 164"/>
          <p:cNvSpPr>
            <a:spLocks noChangeArrowheads="1"/>
          </p:cNvSpPr>
          <p:nvPr/>
        </p:nvSpPr>
        <p:spPr bwMode="auto">
          <a:xfrm>
            <a:off x="4652963" y="4724401"/>
            <a:ext cx="269875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Greenwich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89" name="Rectangle 165"/>
          <p:cNvSpPr>
            <a:spLocks noChangeArrowheads="1"/>
          </p:cNvSpPr>
          <p:nvPr/>
        </p:nvSpPr>
        <p:spPr bwMode="auto">
          <a:xfrm>
            <a:off x="4333875" y="2371726"/>
            <a:ext cx="2889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Southesk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90" name="Rectangle 166"/>
          <p:cNvSpPr>
            <a:spLocks noChangeArrowheads="1"/>
          </p:cNvSpPr>
          <p:nvPr/>
        </p:nvSpPr>
        <p:spPr bwMode="auto">
          <a:xfrm>
            <a:off x="2927350" y="2120901"/>
            <a:ext cx="1905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Saint-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91" name="Rectangle 167"/>
          <p:cNvSpPr>
            <a:spLocks noChangeArrowheads="1"/>
          </p:cNvSpPr>
          <p:nvPr/>
        </p:nvSpPr>
        <p:spPr bwMode="auto">
          <a:xfrm>
            <a:off x="2925763" y="2201863"/>
            <a:ext cx="1936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Andru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92" name="Rectangle 168"/>
          <p:cNvSpPr>
            <a:spLocks noChangeArrowheads="1"/>
          </p:cNvSpPr>
          <p:nvPr/>
        </p:nvSpPr>
        <p:spPr bwMode="auto">
          <a:xfrm>
            <a:off x="3176588" y="3690938"/>
            <a:ext cx="320675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Northampton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93" name="Rectangle 169"/>
          <p:cNvSpPr>
            <a:spLocks noChangeArrowheads="1"/>
          </p:cNvSpPr>
          <p:nvPr/>
        </p:nvSpPr>
        <p:spPr bwMode="auto">
          <a:xfrm>
            <a:off x="3121025" y="4114801"/>
            <a:ext cx="3365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Canterbury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94" name="Rectangle 170"/>
          <p:cNvSpPr>
            <a:spLocks noChangeArrowheads="1"/>
          </p:cNvSpPr>
          <p:nvPr/>
        </p:nvSpPr>
        <p:spPr bwMode="auto">
          <a:xfrm>
            <a:off x="3903663" y="4089401"/>
            <a:ext cx="3206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Kingsclear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95" name="Rectangle 171"/>
          <p:cNvSpPr>
            <a:spLocks noChangeArrowheads="1"/>
          </p:cNvSpPr>
          <p:nvPr/>
        </p:nvSpPr>
        <p:spPr bwMode="auto">
          <a:xfrm>
            <a:off x="6605588" y="3811588"/>
            <a:ext cx="2762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Sackville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96" name="Rectangle 172"/>
          <p:cNvSpPr>
            <a:spLocks noChangeArrowheads="1"/>
          </p:cNvSpPr>
          <p:nvPr/>
        </p:nvSpPr>
        <p:spPr bwMode="auto">
          <a:xfrm>
            <a:off x="4541838" y="3963988"/>
            <a:ext cx="2698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Sheffield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97" name="Rectangle 173"/>
          <p:cNvSpPr>
            <a:spLocks noChangeArrowheads="1"/>
          </p:cNvSpPr>
          <p:nvPr/>
        </p:nvSpPr>
        <p:spPr bwMode="auto">
          <a:xfrm>
            <a:off x="3516313" y="2616201"/>
            <a:ext cx="2381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Gordon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98" name="Rectangle 174"/>
          <p:cNvSpPr>
            <a:spLocks noChangeArrowheads="1"/>
          </p:cNvSpPr>
          <p:nvPr/>
        </p:nvSpPr>
        <p:spPr bwMode="auto">
          <a:xfrm>
            <a:off x="5641975" y="1924051"/>
            <a:ext cx="2413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Alnwick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99" name="Rectangle 175"/>
          <p:cNvSpPr>
            <a:spLocks noChangeArrowheads="1"/>
          </p:cNvSpPr>
          <p:nvPr/>
        </p:nvSpPr>
        <p:spPr bwMode="auto">
          <a:xfrm>
            <a:off x="6999288" y="3756026"/>
            <a:ext cx="2603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Botsford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00" name="Rectangle 176"/>
          <p:cNvSpPr>
            <a:spLocks noChangeArrowheads="1"/>
          </p:cNvSpPr>
          <p:nvPr/>
        </p:nvSpPr>
        <p:spPr bwMode="auto">
          <a:xfrm>
            <a:off x="5815013" y="2892426"/>
            <a:ext cx="1905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Saint-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01" name="Rectangle 177"/>
          <p:cNvSpPr>
            <a:spLocks noChangeArrowheads="1"/>
          </p:cNvSpPr>
          <p:nvPr/>
        </p:nvSpPr>
        <p:spPr bwMode="auto">
          <a:xfrm>
            <a:off x="5788025" y="2973388"/>
            <a:ext cx="2444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Charles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02" name="Rectangle 178"/>
          <p:cNvSpPr>
            <a:spLocks noChangeArrowheads="1"/>
          </p:cNvSpPr>
          <p:nvPr/>
        </p:nvSpPr>
        <p:spPr bwMode="auto">
          <a:xfrm>
            <a:off x="5459413" y="2643188"/>
            <a:ext cx="3397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Rogersville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03" name="Rectangle 179"/>
          <p:cNvSpPr>
            <a:spLocks noChangeArrowheads="1"/>
          </p:cNvSpPr>
          <p:nvPr/>
        </p:nvSpPr>
        <p:spPr bwMode="auto">
          <a:xfrm>
            <a:off x="4516438" y="1879601"/>
            <a:ext cx="2794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Northesk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04" name="Rectangle 180"/>
          <p:cNvSpPr>
            <a:spLocks noChangeArrowheads="1"/>
          </p:cNvSpPr>
          <p:nvPr/>
        </p:nvSpPr>
        <p:spPr bwMode="auto">
          <a:xfrm>
            <a:off x="3532188" y="4927601"/>
            <a:ext cx="1682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Saint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05" name="Rectangle 181"/>
          <p:cNvSpPr>
            <a:spLocks noChangeArrowheads="1"/>
          </p:cNvSpPr>
          <p:nvPr/>
        </p:nvSpPr>
        <p:spPr bwMode="auto">
          <a:xfrm>
            <a:off x="3522663" y="5008563"/>
            <a:ext cx="1873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David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06" name="Rectangle 182"/>
          <p:cNvSpPr>
            <a:spLocks noChangeArrowheads="1"/>
          </p:cNvSpPr>
          <p:nvPr/>
        </p:nvSpPr>
        <p:spPr bwMode="auto">
          <a:xfrm>
            <a:off x="5834063" y="1192213"/>
            <a:ext cx="219075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Bertrand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07" name="Rectangle 183"/>
          <p:cNvSpPr>
            <a:spLocks noChangeArrowheads="1"/>
          </p:cNvSpPr>
          <p:nvPr/>
        </p:nvSpPr>
        <p:spPr bwMode="auto">
          <a:xfrm>
            <a:off x="4391025" y="3497263"/>
            <a:ext cx="1682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Saint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08" name="Rectangle 184"/>
          <p:cNvSpPr>
            <a:spLocks noChangeArrowheads="1"/>
          </p:cNvSpPr>
          <p:nvPr/>
        </p:nvSpPr>
        <p:spPr bwMode="auto">
          <a:xfrm>
            <a:off x="4375150" y="3578226"/>
            <a:ext cx="2000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Marys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09" name="Rectangle 185"/>
          <p:cNvSpPr>
            <a:spLocks noChangeArrowheads="1"/>
          </p:cNvSpPr>
          <p:nvPr/>
        </p:nvSpPr>
        <p:spPr bwMode="auto">
          <a:xfrm>
            <a:off x="5567363" y="2736851"/>
            <a:ext cx="3302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Acadieville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10" name="Rectangle 186"/>
          <p:cNvSpPr>
            <a:spLocks noChangeArrowheads="1"/>
          </p:cNvSpPr>
          <p:nvPr/>
        </p:nvSpPr>
        <p:spPr bwMode="auto">
          <a:xfrm>
            <a:off x="6156325" y="3128963"/>
            <a:ext cx="3206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Wellington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11" name="Rectangle 187"/>
          <p:cNvSpPr>
            <a:spLocks noChangeArrowheads="1"/>
          </p:cNvSpPr>
          <p:nvPr/>
        </p:nvSpPr>
        <p:spPr bwMode="auto">
          <a:xfrm>
            <a:off x="6011863" y="3663951"/>
            <a:ext cx="2698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Moncton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12" name="Rectangle 188"/>
          <p:cNvSpPr>
            <a:spLocks noChangeArrowheads="1"/>
          </p:cNvSpPr>
          <p:nvPr/>
        </p:nvSpPr>
        <p:spPr bwMode="auto">
          <a:xfrm>
            <a:off x="4940300" y="4419601"/>
            <a:ext cx="3238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Springfield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13" name="Rectangle 189"/>
          <p:cNvSpPr>
            <a:spLocks noChangeArrowheads="1"/>
          </p:cNvSpPr>
          <p:nvPr/>
        </p:nvSpPr>
        <p:spPr bwMode="auto">
          <a:xfrm>
            <a:off x="5902325" y="4235451"/>
            <a:ext cx="1682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Elgin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14" name="Rectangle 190"/>
          <p:cNvSpPr>
            <a:spLocks noChangeArrowheads="1"/>
          </p:cNvSpPr>
          <p:nvPr/>
        </p:nvSpPr>
        <p:spPr bwMode="auto">
          <a:xfrm>
            <a:off x="3300413" y="3802063"/>
            <a:ext cx="4000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Southampton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15" name="Rectangle 191"/>
          <p:cNvSpPr>
            <a:spLocks noChangeArrowheads="1"/>
          </p:cNvSpPr>
          <p:nvPr/>
        </p:nvSpPr>
        <p:spPr bwMode="auto">
          <a:xfrm>
            <a:off x="2932113" y="1830388"/>
            <a:ext cx="1905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Saint-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16" name="Rectangle 192"/>
          <p:cNvSpPr>
            <a:spLocks noChangeArrowheads="1"/>
          </p:cNvSpPr>
          <p:nvPr/>
        </p:nvSpPr>
        <p:spPr bwMode="auto">
          <a:xfrm>
            <a:off x="2898775" y="1911351"/>
            <a:ext cx="2571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Lnonard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17" name="Rectangle 193"/>
          <p:cNvSpPr>
            <a:spLocks noChangeArrowheads="1"/>
          </p:cNvSpPr>
          <p:nvPr/>
        </p:nvSpPr>
        <p:spPr bwMode="auto">
          <a:xfrm>
            <a:off x="3611563" y="4814888"/>
            <a:ext cx="3365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Dumbarton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18" name="Rectangle 194"/>
          <p:cNvSpPr>
            <a:spLocks noChangeArrowheads="1"/>
          </p:cNvSpPr>
          <p:nvPr/>
        </p:nvSpPr>
        <p:spPr bwMode="auto">
          <a:xfrm>
            <a:off x="3641725" y="4449763"/>
            <a:ext cx="2698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Manners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19" name="Rectangle 195"/>
          <p:cNvSpPr>
            <a:spLocks noChangeArrowheads="1"/>
          </p:cNvSpPr>
          <p:nvPr/>
        </p:nvSpPr>
        <p:spPr bwMode="auto">
          <a:xfrm>
            <a:off x="3673475" y="4530726"/>
            <a:ext cx="2063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Sutton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0" name="Rectangle 196"/>
          <p:cNvSpPr>
            <a:spLocks noChangeArrowheads="1"/>
          </p:cNvSpPr>
          <p:nvPr/>
        </p:nvSpPr>
        <p:spPr bwMode="auto">
          <a:xfrm>
            <a:off x="6402388" y="3549651"/>
            <a:ext cx="292100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Beaubassin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1" name="Rectangle 197"/>
          <p:cNvSpPr>
            <a:spLocks noChangeArrowheads="1"/>
          </p:cNvSpPr>
          <p:nvPr/>
        </p:nvSpPr>
        <p:spPr bwMode="auto">
          <a:xfrm>
            <a:off x="6484938" y="3613151"/>
            <a:ext cx="127000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East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2" name="Rectangle 198"/>
          <p:cNvSpPr>
            <a:spLocks noChangeArrowheads="1"/>
          </p:cNvSpPr>
          <p:nvPr/>
        </p:nvSpPr>
        <p:spPr bwMode="auto">
          <a:xfrm>
            <a:off x="6529388" y="3679826"/>
            <a:ext cx="38100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/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3" name="Rectangle 199"/>
          <p:cNvSpPr>
            <a:spLocks noChangeArrowheads="1"/>
          </p:cNvSpPr>
          <p:nvPr/>
        </p:nvSpPr>
        <p:spPr bwMode="auto">
          <a:xfrm>
            <a:off x="6394450" y="3743326"/>
            <a:ext cx="307975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Beaubassin-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4" name="Rectangle 200"/>
          <p:cNvSpPr>
            <a:spLocks noChangeArrowheads="1"/>
          </p:cNvSpPr>
          <p:nvPr/>
        </p:nvSpPr>
        <p:spPr bwMode="auto">
          <a:xfrm>
            <a:off x="6502400" y="3810001"/>
            <a:ext cx="92075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est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5" name="Rectangle 201"/>
          <p:cNvSpPr>
            <a:spLocks noChangeArrowheads="1"/>
          </p:cNvSpPr>
          <p:nvPr/>
        </p:nvSpPr>
        <p:spPr bwMode="auto">
          <a:xfrm>
            <a:off x="3663950" y="4165601"/>
            <a:ext cx="2063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Prince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6" name="Rectangle 202"/>
          <p:cNvSpPr>
            <a:spLocks noChangeArrowheads="1"/>
          </p:cNvSpPr>
          <p:nvPr/>
        </p:nvSpPr>
        <p:spPr bwMode="auto">
          <a:xfrm>
            <a:off x="3651250" y="4246563"/>
            <a:ext cx="2317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William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7" name="Rectangle 203"/>
          <p:cNvSpPr>
            <a:spLocks noChangeArrowheads="1"/>
          </p:cNvSpPr>
          <p:nvPr/>
        </p:nvSpPr>
        <p:spPr bwMode="auto">
          <a:xfrm>
            <a:off x="4854575" y="4899026"/>
            <a:ext cx="241300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Rothesay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8" name="Rectangle 204"/>
          <p:cNvSpPr>
            <a:spLocks noChangeArrowheads="1"/>
          </p:cNvSpPr>
          <p:nvPr/>
        </p:nvSpPr>
        <p:spPr bwMode="auto">
          <a:xfrm>
            <a:off x="4913313" y="3848101"/>
            <a:ext cx="349250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Waterborough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30" name="Rectangle 206"/>
          <p:cNvSpPr>
            <a:spLocks noChangeArrowheads="1"/>
          </p:cNvSpPr>
          <p:nvPr/>
        </p:nvSpPr>
        <p:spPr bwMode="auto">
          <a:xfrm>
            <a:off x="3944938" y="5897563"/>
            <a:ext cx="2032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Grand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31" name="Rectangle 207"/>
          <p:cNvSpPr>
            <a:spLocks noChangeArrowheads="1"/>
          </p:cNvSpPr>
          <p:nvPr/>
        </p:nvSpPr>
        <p:spPr bwMode="auto">
          <a:xfrm>
            <a:off x="3937000" y="5978525"/>
            <a:ext cx="2190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Manan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32" name="Rectangle 208"/>
          <p:cNvSpPr>
            <a:spLocks noChangeArrowheads="1"/>
          </p:cNvSpPr>
          <p:nvPr/>
        </p:nvSpPr>
        <p:spPr bwMode="auto">
          <a:xfrm>
            <a:off x="3316288" y="3416300"/>
            <a:ext cx="2603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Brighton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33" name="Rectangle 209"/>
          <p:cNvSpPr>
            <a:spLocks noChangeArrowheads="1"/>
          </p:cNvSpPr>
          <p:nvPr/>
        </p:nvSpPr>
        <p:spPr bwMode="auto">
          <a:xfrm>
            <a:off x="5792788" y="2328863"/>
            <a:ext cx="3206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Hardwicke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34" name="Rectangle 210"/>
          <p:cNvSpPr>
            <a:spLocks noChangeArrowheads="1"/>
          </p:cNvSpPr>
          <p:nvPr/>
        </p:nvSpPr>
        <p:spPr bwMode="auto">
          <a:xfrm>
            <a:off x="5340350" y="4437063"/>
            <a:ext cx="2317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Sussex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35" name="Rectangle 211"/>
          <p:cNvSpPr>
            <a:spLocks noChangeArrowheads="1"/>
          </p:cNvSpPr>
          <p:nvPr/>
        </p:nvSpPr>
        <p:spPr bwMode="auto">
          <a:xfrm>
            <a:off x="2238375" y="1758950"/>
            <a:ext cx="3810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Edmundston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36" name="Rectangle 212"/>
          <p:cNvSpPr>
            <a:spLocks noChangeArrowheads="1"/>
          </p:cNvSpPr>
          <p:nvPr/>
        </p:nvSpPr>
        <p:spPr bwMode="auto">
          <a:xfrm>
            <a:off x="3986213" y="2846388"/>
            <a:ext cx="2381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Stanley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37" name="Rectangle 213"/>
          <p:cNvSpPr>
            <a:spLocks noChangeArrowheads="1"/>
          </p:cNvSpPr>
          <p:nvPr/>
        </p:nvSpPr>
        <p:spPr bwMode="auto">
          <a:xfrm>
            <a:off x="6792913" y="3970338"/>
            <a:ext cx="323850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Westmorland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38" name="Rectangle 214"/>
          <p:cNvSpPr>
            <a:spLocks noChangeArrowheads="1"/>
          </p:cNvSpPr>
          <p:nvPr/>
        </p:nvSpPr>
        <p:spPr bwMode="auto">
          <a:xfrm>
            <a:off x="5387975" y="3276600"/>
            <a:ext cx="2667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Harcourt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39" name="Rectangle 215"/>
          <p:cNvSpPr>
            <a:spLocks noChangeArrowheads="1"/>
          </p:cNvSpPr>
          <p:nvPr/>
        </p:nvSpPr>
        <p:spPr bwMode="auto">
          <a:xfrm>
            <a:off x="5934075" y="2706688"/>
            <a:ext cx="1905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Saint-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40" name="Rectangle 216"/>
          <p:cNvSpPr>
            <a:spLocks noChangeArrowheads="1"/>
          </p:cNvSpPr>
          <p:nvPr/>
        </p:nvSpPr>
        <p:spPr bwMode="auto">
          <a:xfrm>
            <a:off x="5940425" y="2787650"/>
            <a:ext cx="1778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Louis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41" name="Rectangle 217"/>
          <p:cNvSpPr>
            <a:spLocks noChangeArrowheads="1"/>
          </p:cNvSpPr>
          <p:nvPr/>
        </p:nvSpPr>
        <p:spPr bwMode="auto">
          <a:xfrm>
            <a:off x="2936875" y="2438400"/>
            <a:ext cx="2032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Grand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42" name="Rectangle 218"/>
          <p:cNvSpPr>
            <a:spLocks noChangeArrowheads="1"/>
          </p:cNvSpPr>
          <p:nvPr/>
        </p:nvSpPr>
        <p:spPr bwMode="auto">
          <a:xfrm>
            <a:off x="2957513" y="2519363"/>
            <a:ext cx="1619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Falls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43" name="Rectangle 219"/>
          <p:cNvSpPr>
            <a:spLocks noChangeArrowheads="1"/>
          </p:cNvSpPr>
          <p:nvPr/>
        </p:nvSpPr>
        <p:spPr bwMode="auto">
          <a:xfrm>
            <a:off x="2216150" y="1844675"/>
            <a:ext cx="155575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Saint-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44" name="Rectangle 220"/>
          <p:cNvSpPr>
            <a:spLocks noChangeArrowheads="1"/>
          </p:cNvSpPr>
          <p:nvPr/>
        </p:nvSpPr>
        <p:spPr bwMode="auto">
          <a:xfrm>
            <a:off x="2209800" y="1917700"/>
            <a:ext cx="168275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Hilaire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45" name="Rectangle 221"/>
          <p:cNvSpPr>
            <a:spLocks noChangeArrowheads="1"/>
          </p:cNvSpPr>
          <p:nvPr/>
        </p:nvSpPr>
        <p:spPr bwMode="auto">
          <a:xfrm>
            <a:off x="5605463" y="1130300"/>
            <a:ext cx="1524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New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46" name="Rectangle 222"/>
          <p:cNvSpPr>
            <a:spLocks noChangeArrowheads="1"/>
          </p:cNvSpPr>
          <p:nvPr/>
        </p:nvSpPr>
        <p:spPr bwMode="auto">
          <a:xfrm>
            <a:off x="5559425" y="1211263"/>
            <a:ext cx="2444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Bandon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47" name="Rectangle 223"/>
          <p:cNvSpPr>
            <a:spLocks noChangeArrowheads="1"/>
          </p:cNvSpPr>
          <p:nvPr/>
        </p:nvSpPr>
        <p:spPr bwMode="auto">
          <a:xfrm>
            <a:off x="3652838" y="5194300"/>
            <a:ext cx="1682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Saint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48" name="Rectangle 224"/>
          <p:cNvSpPr>
            <a:spLocks noChangeArrowheads="1"/>
          </p:cNvSpPr>
          <p:nvPr/>
        </p:nvSpPr>
        <p:spPr bwMode="auto">
          <a:xfrm>
            <a:off x="3649663" y="5275263"/>
            <a:ext cx="1746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Croix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49" name="Rectangle 225"/>
          <p:cNvSpPr>
            <a:spLocks noChangeArrowheads="1"/>
          </p:cNvSpPr>
          <p:nvPr/>
        </p:nvSpPr>
        <p:spPr bwMode="auto">
          <a:xfrm>
            <a:off x="4770438" y="3575050"/>
            <a:ext cx="2952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Northfield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50" name="Rectangle 226"/>
          <p:cNvSpPr>
            <a:spLocks noChangeArrowheads="1"/>
          </p:cNvSpPr>
          <p:nvPr/>
        </p:nvSpPr>
        <p:spPr bwMode="auto">
          <a:xfrm>
            <a:off x="4506913" y="4330700"/>
            <a:ext cx="3143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Gagetown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51" name="Rectangle 227"/>
          <p:cNvSpPr>
            <a:spLocks noChangeArrowheads="1"/>
          </p:cNvSpPr>
          <p:nvPr/>
        </p:nvSpPr>
        <p:spPr bwMode="auto">
          <a:xfrm>
            <a:off x="5584825" y="2439988"/>
            <a:ext cx="2444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Glenelg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52" name="Rectangle 228"/>
          <p:cNvSpPr>
            <a:spLocks noChangeArrowheads="1"/>
          </p:cNvSpPr>
          <p:nvPr/>
        </p:nvSpPr>
        <p:spPr bwMode="auto">
          <a:xfrm>
            <a:off x="4927600" y="1198563"/>
            <a:ext cx="2984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Beresford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53" name="Rectangle 229"/>
          <p:cNvSpPr>
            <a:spLocks noChangeArrowheads="1"/>
          </p:cNvSpPr>
          <p:nvPr/>
        </p:nvSpPr>
        <p:spPr bwMode="auto">
          <a:xfrm>
            <a:off x="5194300" y="4692650"/>
            <a:ext cx="2286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Upham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54" name="Rectangle 230"/>
          <p:cNvSpPr>
            <a:spLocks noChangeArrowheads="1"/>
          </p:cNvSpPr>
          <p:nvPr/>
        </p:nvSpPr>
        <p:spPr bwMode="auto">
          <a:xfrm>
            <a:off x="4738688" y="4195763"/>
            <a:ext cx="3333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Cambridge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55" name="Rectangle 231"/>
          <p:cNvSpPr>
            <a:spLocks noChangeArrowheads="1"/>
          </p:cNvSpPr>
          <p:nvPr/>
        </p:nvSpPr>
        <p:spPr bwMode="auto">
          <a:xfrm>
            <a:off x="3084513" y="3925888"/>
            <a:ext cx="276225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Woodstock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56" name="Rectangle 232"/>
          <p:cNvSpPr>
            <a:spLocks noChangeArrowheads="1"/>
          </p:cNvSpPr>
          <p:nvPr/>
        </p:nvSpPr>
        <p:spPr bwMode="auto">
          <a:xfrm>
            <a:off x="4649788" y="4073525"/>
            <a:ext cx="2603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Canning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57" name="Rectangle 233"/>
          <p:cNvSpPr>
            <a:spLocks noChangeArrowheads="1"/>
          </p:cNvSpPr>
          <p:nvPr/>
        </p:nvSpPr>
        <p:spPr bwMode="auto">
          <a:xfrm>
            <a:off x="4341813" y="4679950"/>
            <a:ext cx="3175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Petersville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58" name="Rectangle 234"/>
          <p:cNvSpPr>
            <a:spLocks noChangeArrowheads="1"/>
          </p:cNvSpPr>
          <p:nvPr/>
        </p:nvSpPr>
        <p:spPr bwMode="auto">
          <a:xfrm>
            <a:off x="1941513" y="1749425"/>
            <a:ext cx="1492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Lac-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59" name="Rectangle 235"/>
          <p:cNvSpPr>
            <a:spLocks noChangeArrowheads="1"/>
          </p:cNvSpPr>
          <p:nvPr/>
        </p:nvSpPr>
        <p:spPr bwMode="auto">
          <a:xfrm>
            <a:off x="1920875" y="1830388"/>
            <a:ext cx="1905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Baker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60" name="Rectangle 236"/>
          <p:cNvSpPr>
            <a:spLocks noChangeArrowheads="1"/>
          </p:cNvSpPr>
          <p:nvPr/>
        </p:nvSpPr>
        <p:spPr bwMode="auto">
          <a:xfrm>
            <a:off x="3178175" y="3281363"/>
            <a:ext cx="1524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Peel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61" name="Rectangle 237"/>
          <p:cNvSpPr>
            <a:spLocks noChangeArrowheads="1"/>
          </p:cNvSpPr>
          <p:nvPr/>
        </p:nvSpPr>
        <p:spPr bwMode="auto">
          <a:xfrm>
            <a:off x="5064125" y="3479800"/>
            <a:ext cx="2794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Chipman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62" name="Rectangle 238"/>
          <p:cNvSpPr>
            <a:spLocks noChangeArrowheads="1"/>
          </p:cNvSpPr>
          <p:nvPr/>
        </p:nvSpPr>
        <p:spPr bwMode="auto">
          <a:xfrm>
            <a:off x="3995738" y="4462463"/>
            <a:ext cx="3143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Gladstone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63" name="Rectangle 239"/>
          <p:cNvSpPr>
            <a:spLocks noChangeArrowheads="1"/>
          </p:cNvSpPr>
          <p:nvPr/>
        </p:nvSpPr>
        <p:spPr bwMode="auto">
          <a:xfrm>
            <a:off x="4962525" y="1587500"/>
            <a:ext cx="2603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Bathurst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64" name="Rectangle 240"/>
          <p:cNvSpPr>
            <a:spLocks noChangeArrowheads="1"/>
          </p:cNvSpPr>
          <p:nvPr/>
        </p:nvSpPr>
        <p:spPr bwMode="auto">
          <a:xfrm>
            <a:off x="3863975" y="5405438"/>
            <a:ext cx="1143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West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65" name="Rectangle 241"/>
          <p:cNvSpPr>
            <a:spLocks noChangeArrowheads="1"/>
          </p:cNvSpPr>
          <p:nvPr/>
        </p:nvSpPr>
        <p:spPr bwMode="auto">
          <a:xfrm>
            <a:off x="3868738" y="5461000"/>
            <a:ext cx="1047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Isles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66" name="Rectangle 242"/>
          <p:cNvSpPr>
            <a:spLocks noChangeArrowheads="1"/>
          </p:cNvSpPr>
          <p:nvPr/>
        </p:nvSpPr>
        <p:spPr bwMode="auto">
          <a:xfrm>
            <a:off x="6094413" y="4081463"/>
            <a:ext cx="3778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Hillsborough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67" name="Rectangle 243"/>
          <p:cNvSpPr>
            <a:spLocks noChangeArrowheads="1"/>
          </p:cNvSpPr>
          <p:nvPr/>
        </p:nvSpPr>
        <p:spPr bwMode="auto">
          <a:xfrm>
            <a:off x="6307138" y="3937000"/>
            <a:ext cx="333375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Memramcook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68" name="Rectangle 244"/>
          <p:cNvSpPr>
            <a:spLocks noChangeArrowheads="1"/>
          </p:cNvSpPr>
          <p:nvPr/>
        </p:nvSpPr>
        <p:spPr bwMode="auto">
          <a:xfrm>
            <a:off x="4921250" y="4525963"/>
            <a:ext cx="1555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Kars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69" name="Rectangle 245"/>
          <p:cNvSpPr>
            <a:spLocks noChangeArrowheads="1"/>
          </p:cNvSpPr>
          <p:nvPr/>
        </p:nvSpPr>
        <p:spPr bwMode="auto">
          <a:xfrm>
            <a:off x="1963738" y="1901825"/>
            <a:ext cx="1555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Clair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70" name="Rectangle 246"/>
          <p:cNvSpPr>
            <a:spLocks noChangeArrowheads="1"/>
          </p:cNvSpPr>
          <p:nvPr/>
        </p:nvSpPr>
        <p:spPr bwMode="auto">
          <a:xfrm>
            <a:off x="4745038" y="4772025"/>
            <a:ext cx="2698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Kingston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71" name="Rectangle 247"/>
          <p:cNvSpPr>
            <a:spLocks noChangeArrowheads="1"/>
          </p:cNvSpPr>
          <p:nvPr/>
        </p:nvSpPr>
        <p:spPr bwMode="auto">
          <a:xfrm>
            <a:off x="4865688" y="4840288"/>
            <a:ext cx="292100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Quispamsis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72" name="Rectangle 248"/>
          <p:cNvSpPr>
            <a:spLocks noChangeArrowheads="1"/>
          </p:cNvSpPr>
          <p:nvPr/>
        </p:nvSpPr>
        <p:spPr bwMode="auto">
          <a:xfrm>
            <a:off x="4748213" y="2989263"/>
            <a:ext cx="2762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Blissfield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73" name="Rectangle 249"/>
          <p:cNvSpPr>
            <a:spLocks noChangeArrowheads="1"/>
          </p:cNvSpPr>
          <p:nvPr/>
        </p:nvSpPr>
        <p:spPr bwMode="auto">
          <a:xfrm>
            <a:off x="5006975" y="4103688"/>
            <a:ext cx="2825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Johnston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74" name="Rectangle 250"/>
          <p:cNvSpPr>
            <a:spLocks noChangeArrowheads="1"/>
          </p:cNvSpPr>
          <p:nvPr/>
        </p:nvSpPr>
        <p:spPr bwMode="auto">
          <a:xfrm>
            <a:off x="4402138" y="3776663"/>
            <a:ext cx="3492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Maugerville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75" name="Rectangle 251"/>
          <p:cNvSpPr>
            <a:spLocks noChangeArrowheads="1"/>
          </p:cNvSpPr>
          <p:nvPr/>
        </p:nvSpPr>
        <p:spPr bwMode="auto">
          <a:xfrm>
            <a:off x="4017963" y="4013200"/>
            <a:ext cx="3460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Fredericton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76" name="Rectangle 252"/>
          <p:cNvSpPr>
            <a:spLocks noChangeArrowheads="1"/>
          </p:cNvSpPr>
          <p:nvPr/>
        </p:nvSpPr>
        <p:spPr bwMode="auto">
          <a:xfrm>
            <a:off x="5005388" y="2874963"/>
            <a:ext cx="2921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Blackville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77" name="Rectangle 253"/>
          <p:cNvSpPr>
            <a:spLocks noChangeArrowheads="1"/>
          </p:cNvSpPr>
          <p:nvPr/>
        </p:nvSpPr>
        <p:spPr bwMode="auto">
          <a:xfrm>
            <a:off x="3940175" y="1200150"/>
            <a:ext cx="3079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Addington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78" name="Rectangle 254"/>
          <p:cNvSpPr>
            <a:spLocks noChangeArrowheads="1"/>
          </p:cNvSpPr>
          <p:nvPr/>
        </p:nvSpPr>
        <p:spPr bwMode="auto">
          <a:xfrm>
            <a:off x="2663825" y="1847850"/>
            <a:ext cx="2254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Sainte-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79" name="Rectangle 255"/>
          <p:cNvSpPr>
            <a:spLocks noChangeArrowheads="1"/>
          </p:cNvSpPr>
          <p:nvPr/>
        </p:nvSpPr>
        <p:spPr bwMode="auto">
          <a:xfrm>
            <a:off x="2689225" y="1930400"/>
            <a:ext cx="1746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Anne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80" name="Rectangle 256"/>
          <p:cNvSpPr>
            <a:spLocks noChangeArrowheads="1"/>
          </p:cNvSpPr>
          <p:nvPr/>
        </p:nvSpPr>
        <p:spPr bwMode="auto">
          <a:xfrm>
            <a:off x="5564188" y="4425950"/>
            <a:ext cx="3016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Waterford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81" name="Rectangle 257"/>
          <p:cNvSpPr>
            <a:spLocks noChangeArrowheads="1"/>
          </p:cNvSpPr>
          <p:nvPr/>
        </p:nvSpPr>
        <p:spPr bwMode="auto">
          <a:xfrm>
            <a:off x="4430713" y="4167188"/>
            <a:ext cx="2127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Burton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82" name="Rectangle 258"/>
          <p:cNvSpPr>
            <a:spLocks noChangeArrowheads="1"/>
          </p:cNvSpPr>
          <p:nvPr/>
        </p:nvSpPr>
        <p:spPr bwMode="auto">
          <a:xfrm>
            <a:off x="2987675" y="3549650"/>
            <a:ext cx="3048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Wakefield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83" name="Rectangle 259"/>
          <p:cNvSpPr>
            <a:spLocks noChangeArrowheads="1"/>
          </p:cNvSpPr>
          <p:nvPr/>
        </p:nvSpPr>
        <p:spPr bwMode="auto">
          <a:xfrm>
            <a:off x="3921125" y="5008563"/>
            <a:ext cx="1682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Saint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84" name="Rectangle 260"/>
          <p:cNvSpPr>
            <a:spLocks noChangeArrowheads="1"/>
          </p:cNvSpPr>
          <p:nvPr/>
        </p:nvSpPr>
        <p:spPr bwMode="auto">
          <a:xfrm>
            <a:off x="3886200" y="5089525"/>
            <a:ext cx="2381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George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85" name="Rectangle 261"/>
          <p:cNvSpPr>
            <a:spLocks noChangeArrowheads="1"/>
          </p:cNvSpPr>
          <p:nvPr/>
        </p:nvSpPr>
        <p:spPr bwMode="auto">
          <a:xfrm>
            <a:off x="3586163" y="3946525"/>
            <a:ext cx="3714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Queensbury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86" name="Rectangle 262"/>
          <p:cNvSpPr>
            <a:spLocks noChangeArrowheads="1"/>
          </p:cNvSpPr>
          <p:nvPr/>
        </p:nvSpPr>
        <p:spPr bwMode="auto">
          <a:xfrm>
            <a:off x="3986213" y="3319463"/>
            <a:ext cx="7048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Notre-Dame-de-Lourdes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87" name="Rectangle 263"/>
          <p:cNvSpPr>
            <a:spLocks noChangeArrowheads="1"/>
          </p:cNvSpPr>
          <p:nvPr/>
        </p:nvSpPr>
        <p:spPr bwMode="auto">
          <a:xfrm>
            <a:off x="3259138" y="1193800"/>
            <a:ext cx="2698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Grimmer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88" name="Rectangle 264"/>
          <p:cNvSpPr>
            <a:spLocks noChangeArrowheads="1"/>
          </p:cNvSpPr>
          <p:nvPr/>
        </p:nvSpPr>
        <p:spPr bwMode="auto">
          <a:xfrm>
            <a:off x="5546725" y="4276725"/>
            <a:ext cx="2698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Cardwell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89" name="Rectangle 265"/>
          <p:cNvSpPr>
            <a:spLocks noChangeArrowheads="1"/>
          </p:cNvSpPr>
          <p:nvPr/>
        </p:nvSpPr>
        <p:spPr bwMode="auto">
          <a:xfrm>
            <a:off x="3730625" y="5018088"/>
            <a:ext cx="1682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Saint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90" name="Rectangle 266"/>
          <p:cNvSpPr>
            <a:spLocks noChangeArrowheads="1"/>
          </p:cNvSpPr>
          <p:nvPr/>
        </p:nvSpPr>
        <p:spPr bwMode="auto">
          <a:xfrm>
            <a:off x="3705225" y="5099050"/>
            <a:ext cx="2190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Patrick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91" name="Rectangle 267"/>
          <p:cNvSpPr>
            <a:spLocks noChangeArrowheads="1"/>
          </p:cNvSpPr>
          <p:nvPr/>
        </p:nvSpPr>
        <p:spPr bwMode="auto">
          <a:xfrm>
            <a:off x="3005138" y="4298950"/>
            <a:ext cx="1809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North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92" name="Rectangle 268"/>
          <p:cNvSpPr>
            <a:spLocks noChangeArrowheads="1"/>
          </p:cNvSpPr>
          <p:nvPr/>
        </p:nvSpPr>
        <p:spPr bwMode="auto">
          <a:xfrm>
            <a:off x="3013075" y="4381500"/>
            <a:ext cx="1651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Lake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93" name="Rectangle 269"/>
          <p:cNvSpPr>
            <a:spLocks noChangeArrowheads="1"/>
          </p:cNvSpPr>
          <p:nvPr/>
        </p:nvSpPr>
        <p:spPr bwMode="auto">
          <a:xfrm>
            <a:off x="3983038" y="4310063"/>
            <a:ext cx="127000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New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94" name="Rectangle 270"/>
          <p:cNvSpPr>
            <a:spLocks noChangeArrowheads="1"/>
          </p:cNvSpPr>
          <p:nvPr/>
        </p:nvSpPr>
        <p:spPr bwMode="auto">
          <a:xfrm>
            <a:off x="3930650" y="4384675"/>
            <a:ext cx="231775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Maryland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95" name="Rectangle 271"/>
          <p:cNvSpPr>
            <a:spLocks noChangeArrowheads="1"/>
          </p:cNvSpPr>
          <p:nvPr/>
        </p:nvSpPr>
        <p:spPr bwMode="auto">
          <a:xfrm>
            <a:off x="5089525" y="4521200"/>
            <a:ext cx="2159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Norton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96" name="Rectangle 272"/>
          <p:cNvSpPr>
            <a:spLocks noChangeArrowheads="1"/>
          </p:cNvSpPr>
          <p:nvPr/>
        </p:nvSpPr>
        <p:spPr bwMode="auto">
          <a:xfrm>
            <a:off x="2930525" y="3992563"/>
            <a:ext cx="254000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Richmond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97" name="Rectangle 273"/>
          <p:cNvSpPr>
            <a:spLocks noChangeArrowheads="1"/>
          </p:cNvSpPr>
          <p:nvPr/>
        </p:nvSpPr>
        <p:spPr bwMode="auto">
          <a:xfrm>
            <a:off x="4548188" y="4865688"/>
            <a:ext cx="2857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Westfield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98" name="Rectangle 274"/>
          <p:cNvSpPr>
            <a:spLocks noChangeArrowheads="1"/>
          </p:cNvSpPr>
          <p:nvPr/>
        </p:nvSpPr>
        <p:spPr bwMode="auto">
          <a:xfrm>
            <a:off x="5645150" y="1309688"/>
            <a:ext cx="3333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Paquetville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99" name="Rectangle 275"/>
          <p:cNvSpPr>
            <a:spLocks noChangeArrowheads="1"/>
          </p:cNvSpPr>
          <p:nvPr/>
        </p:nvSpPr>
        <p:spPr bwMode="auto">
          <a:xfrm>
            <a:off x="4779963" y="987425"/>
            <a:ext cx="2508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Durham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00" name="Rectangle 276"/>
          <p:cNvSpPr>
            <a:spLocks noChangeArrowheads="1"/>
          </p:cNvSpPr>
          <p:nvPr/>
        </p:nvSpPr>
        <p:spPr bwMode="auto">
          <a:xfrm>
            <a:off x="5773738" y="3121025"/>
            <a:ext cx="2794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Weldford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01" name="Rectangle 277"/>
          <p:cNvSpPr>
            <a:spLocks noChangeArrowheads="1"/>
          </p:cNvSpPr>
          <p:nvPr/>
        </p:nvSpPr>
        <p:spPr bwMode="auto">
          <a:xfrm>
            <a:off x="5903913" y="3370263"/>
            <a:ext cx="1905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Saint-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02" name="Rectangle 278"/>
          <p:cNvSpPr>
            <a:spLocks noChangeArrowheads="1"/>
          </p:cNvSpPr>
          <p:nvPr/>
        </p:nvSpPr>
        <p:spPr bwMode="auto">
          <a:xfrm>
            <a:off x="5922963" y="3451225"/>
            <a:ext cx="1524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Paul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03" name="Rectangle 279"/>
          <p:cNvSpPr>
            <a:spLocks noChangeArrowheads="1"/>
          </p:cNvSpPr>
          <p:nvPr/>
        </p:nvSpPr>
        <p:spPr bwMode="auto">
          <a:xfrm>
            <a:off x="2617788" y="1470025"/>
            <a:ext cx="2444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Riviere-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04" name="Rectangle 280"/>
          <p:cNvSpPr>
            <a:spLocks noChangeArrowheads="1"/>
          </p:cNvSpPr>
          <p:nvPr/>
        </p:nvSpPr>
        <p:spPr bwMode="auto">
          <a:xfrm>
            <a:off x="2651125" y="1550988"/>
            <a:ext cx="1778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Verte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05" name="Rectangle 281"/>
          <p:cNvSpPr>
            <a:spLocks noChangeArrowheads="1"/>
          </p:cNvSpPr>
          <p:nvPr/>
        </p:nvSpPr>
        <p:spPr bwMode="auto">
          <a:xfrm>
            <a:off x="3425825" y="5089525"/>
            <a:ext cx="1682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Saint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06" name="Rectangle 282"/>
          <p:cNvSpPr>
            <a:spLocks noChangeArrowheads="1"/>
          </p:cNvSpPr>
          <p:nvPr/>
        </p:nvSpPr>
        <p:spPr bwMode="auto">
          <a:xfrm>
            <a:off x="3379788" y="5170488"/>
            <a:ext cx="2603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Stephen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07" name="Rectangle 283"/>
          <p:cNvSpPr>
            <a:spLocks noChangeArrowheads="1"/>
          </p:cNvSpPr>
          <p:nvPr/>
        </p:nvSpPr>
        <p:spPr bwMode="auto">
          <a:xfrm>
            <a:off x="2808288" y="1022350"/>
            <a:ext cx="1905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Saint-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08" name="Rectangle 284"/>
          <p:cNvSpPr>
            <a:spLocks noChangeArrowheads="1"/>
          </p:cNvSpPr>
          <p:nvPr/>
        </p:nvSpPr>
        <p:spPr bwMode="auto">
          <a:xfrm>
            <a:off x="2779713" y="1104900"/>
            <a:ext cx="2476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Quentin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09" name="Rectangle 285"/>
          <p:cNvSpPr>
            <a:spLocks noChangeArrowheads="1"/>
          </p:cNvSpPr>
          <p:nvPr/>
        </p:nvSpPr>
        <p:spPr bwMode="auto">
          <a:xfrm>
            <a:off x="2919413" y="2954338"/>
            <a:ext cx="215900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Andover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10" name="Rectangle 286"/>
          <p:cNvSpPr>
            <a:spLocks noChangeArrowheads="1"/>
          </p:cNvSpPr>
          <p:nvPr/>
        </p:nvSpPr>
        <p:spPr bwMode="auto">
          <a:xfrm>
            <a:off x="5656263" y="3763963"/>
            <a:ext cx="2857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Salisbury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11" name="Rectangle 287"/>
          <p:cNvSpPr>
            <a:spLocks noChangeArrowheads="1"/>
          </p:cNvSpPr>
          <p:nvPr/>
        </p:nvSpPr>
        <p:spPr bwMode="auto">
          <a:xfrm>
            <a:off x="6034088" y="2938463"/>
            <a:ext cx="3206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Richibucto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12" name="Rectangle 288"/>
          <p:cNvSpPr>
            <a:spLocks noChangeArrowheads="1"/>
          </p:cNvSpPr>
          <p:nvPr/>
        </p:nvSpPr>
        <p:spPr bwMode="auto">
          <a:xfrm>
            <a:off x="4168775" y="4225925"/>
            <a:ext cx="2286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Lincoln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13" name="Rectangle 289"/>
          <p:cNvSpPr>
            <a:spLocks noChangeArrowheads="1"/>
          </p:cNvSpPr>
          <p:nvPr/>
        </p:nvSpPr>
        <p:spPr bwMode="auto">
          <a:xfrm>
            <a:off x="1712913" y="1868488"/>
            <a:ext cx="1905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Saint-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14" name="Rectangle 290"/>
          <p:cNvSpPr>
            <a:spLocks noChangeArrowheads="1"/>
          </p:cNvSpPr>
          <p:nvPr/>
        </p:nvSpPr>
        <p:spPr bwMode="auto">
          <a:xfrm>
            <a:off x="1673225" y="1949450"/>
            <a:ext cx="2698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Franuois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15" name="Rectangle 291"/>
          <p:cNvSpPr>
            <a:spLocks noChangeArrowheads="1"/>
          </p:cNvSpPr>
          <p:nvPr/>
        </p:nvSpPr>
        <p:spPr bwMode="auto">
          <a:xfrm>
            <a:off x="4973638" y="4743450"/>
            <a:ext cx="2825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Hampton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16" name="Rectangle 292"/>
          <p:cNvSpPr>
            <a:spLocks noChangeArrowheads="1"/>
          </p:cNvSpPr>
          <p:nvPr/>
        </p:nvSpPr>
        <p:spPr bwMode="auto">
          <a:xfrm>
            <a:off x="4243388" y="715963"/>
            <a:ext cx="3079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Dalhousie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17" name="Rectangle 293"/>
          <p:cNvSpPr>
            <a:spLocks noChangeArrowheads="1"/>
          </p:cNvSpPr>
          <p:nvPr/>
        </p:nvSpPr>
        <p:spPr bwMode="auto">
          <a:xfrm>
            <a:off x="4516438" y="801688"/>
            <a:ext cx="2825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Colborne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18" name="Rectangle 294"/>
          <p:cNvSpPr>
            <a:spLocks noChangeArrowheads="1"/>
          </p:cNvSpPr>
          <p:nvPr/>
        </p:nvSpPr>
        <p:spPr bwMode="auto">
          <a:xfrm>
            <a:off x="2378075" y="1295400"/>
            <a:ext cx="1905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Saint-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19" name="Rectangle 295"/>
          <p:cNvSpPr>
            <a:spLocks noChangeArrowheads="1"/>
          </p:cNvSpPr>
          <p:nvPr/>
        </p:nvSpPr>
        <p:spPr bwMode="auto">
          <a:xfrm>
            <a:off x="2357438" y="1376363"/>
            <a:ext cx="2317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Joseph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20" name="Rectangle 296"/>
          <p:cNvSpPr>
            <a:spLocks noChangeArrowheads="1"/>
          </p:cNvSpPr>
          <p:nvPr/>
        </p:nvSpPr>
        <p:spPr bwMode="auto">
          <a:xfrm>
            <a:off x="5254625" y="4208463"/>
            <a:ext cx="2921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Studholm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21" name="Rectangle 297"/>
          <p:cNvSpPr>
            <a:spLocks noChangeArrowheads="1"/>
          </p:cNvSpPr>
          <p:nvPr/>
        </p:nvSpPr>
        <p:spPr bwMode="auto">
          <a:xfrm>
            <a:off x="3098800" y="1714500"/>
            <a:ext cx="3365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Drummond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22" name="Rectangle 298"/>
          <p:cNvSpPr>
            <a:spLocks noChangeArrowheads="1"/>
          </p:cNvSpPr>
          <p:nvPr/>
        </p:nvSpPr>
        <p:spPr bwMode="auto">
          <a:xfrm>
            <a:off x="6200775" y="4248150"/>
            <a:ext cx="2825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Hopewell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23" name="Rectangle 299"/>
          <p:cNvSpPr>
            <a:spLocks noChangeArrowheads="1"/>
          </p:cNvSpPr>
          <p:nvPr/>
        </p:nvSpPr>
        <p:spPr bwMode="auto">
          <a:xfrm>
            <a:off x="5127625" y="2557463"/>
            <a:ext cx="1936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Derby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24" name="Rectangle 300"/>
          <p:cNvSpPr>
            <a:spLocks noChangeArrowheads="1"/>
          </p:cNvSpPr>
          <p:nvPr/>
        </p:nvSpPr>
        <p:spPr bwMode="auto">
          <a:xfrm>
            <a:off x="3660775" y="1181100"/>
            <a:ext cx="1873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Eldon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25" name="Rectangle 301"/>
          <p:cNvSpPr>
            <a:spLocks noChangeArrowheads="1"/>
          </p:cNvSpPr>
          <p:nvPr/>
        </p:nvSpPr>
        <p:spPr bwMode="auto">
          <a:xfrm>
            <a:off x="5830888" y="1428750"/>
            <a:ext cx="1905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Saint-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26" name="Rectangle 302"/>
          <p:cNvSpPr>
            <a:spLocks noChangeArrowheads="1"/>
          </p:cNvSpPr>
          <p:nvPr/>
        </p:nvSpPr>
        <p:spPr bwMode="auto">
          <a:xfrm>
            <a:off x="5818188" y="1511300"/>
            <a:ext cx="2159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Isidore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27" name="Rectangle 303"/>
          <p:cNvSpPr>
            <a:spLocks noChangeArrowheads="1"/>
          </p:cNvSpPr>
          <p:nvPr/>
        </p:nvSpPr>
        <p:spPr bwMode="auto">
          <a:xfrm>
            <a:off x="5299075" y="2224088"/>
            <a:ext cx="3175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Newcastle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28" name="Rectangle 304"/>
          <p:cNvSpPr>
            <a:spLocks noChangeArrowheads="1"/>
          </p:cNvSpPr>
          <p:nvPr/>
        </p:nvSpPr>
        <p:spPr bwMode="auto">
          <a:xfrm>
            <a:off x="4637088" y="4957763"/>
            <a:ext cx="1333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Grand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29" name="Rectangle 305"/>
          <p:cNvSpPr>
            <a:spLocks noChangeArrowheads="1"/>
          </p:cNvSpPr>
          <p:nvPr/>
        </p:nvSpPr>
        <p:spPr bwMode="auto">
          <a:xfrm>
            <a:off x="4651375" y="5005388"/>
            <a:ext cx="1047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Bay-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0" name="Rectangle 306"/>
          <p:cNvSpPr>
            <a:spLocks noChangeArrowheads="1"/>
          </p:cNvSpPr>
          <p:nvPr/>
        </p:nvSpPr>
        <p:spPr bwMode="auto">
          <a:xfrm>
            <a:off x="4608513" y="5054600"/>
            <a:ext cx="1905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Westfield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" name="Rectangle 307"/>
          <p:cNvSpPr>
            <a:spLocks noChangeArrowheads="1"/>
          </p:cNvSpPr>
          <p:nvPr/>
        </p:nvSpPr>
        <p:spPr bwMode="auto">
          <a:xfrm>
            <a:off x="5537200" y="4695825"/>
            <a:ext cx="1682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Saint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2" name="Rectangle 308"/>
          <p:cNvSpPr>
            <a:spLocks noChangeArrowheads="1"/>
          </p:cNvSpPr>
          <p:nvPr/>
        </p:nvSpPr>
        <p:spPr bwMode="auto">
          <a:xfrm>
            <a:off x="5505450" y="4776788"/>
            <a:ext cx="2317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Martins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3" name="Rectangle 309"/>
          <p:cNvSpPr>
            <a:spLocks noChangeArrowheads="1"/>
          </p:cNvSpPr>
          <p:nvPr/>
        </p:nvSpPr>
        <p:spPr bwMode="auto">
          <a:xfrm>
            <a:off x="5976938" y="1320800"/>
            <a:ext cx="2889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Inkerman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4" name="Rectangle 310"/>
          <p:cNvSpPr>
            <a:spLocks noChangeArrowheads="1"/>
          </p:cNvSpPr>
          <p:nvPr/>
        </p:nvSpPr>
        <p:spPr bwMode="auto">
          <a:xfrm>
            <a:off x="5013325" y="5000625"/>
            <a:ext cx="2698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Simonds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5" name="Rectangle 311"/>
          <p:cNvSpPr>
            <a:spLocks noChangeArrowheads="1"/>
          </p:cNvSpPr>
          <p:nvPr/>
        </p:nvSpPr>
        <p:spPr bwMode="auto">
          <a:xfrm>
            <a:off x="4818063" y="4340225"/>
            <a:ext cx="2857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Wickham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6" name="Rectangle 312"/>
          <p:cNvSpPr>
            <a:spLocks noChangeArrowheads="1"/>
          </p:cNvSpPr>
          <p:nvPr/>
        </p:nvSpPr>
        <p:spPr bwMode="auto">
          <a:xfrm>
            <a:off x="3173413" y="2101850"/>
            <a:ext cx="2825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Denmark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7" name="Rectangle 313"/>
          <p:cNvSpPr>
            <a:spLocks noChangeArrowheads="1"/>
          </p:cNvSpPr>
          <p:nvPr/>
        </p:nvSpPr>
        <p:spPr bwMode="auto">
          <a:xfrm>
            <a:off x="4397375" y="3105150"/>
            <a:ext cx="1968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Upper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8" name="Rectangle 314"/>
          <p:cNvSpPr>
            <a:spLocks noChangeArrowheads="1"/>
          </p:cNvSpPr>
          <p:nvPr/>
        </p:nvSpPr>
        <p:spPr bwMode="auto">
          <a:xfrm>
            <a:off x="4348163" y="3194050"/>
            <a:ext cx="2952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Miramichi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9" name="Rectangle 315"/>
          <p:cNvSpPr>
            <a:spLocks noChangeArrowheads="1"/>
          </p:cNvSpPr>
          <p:nvPr/>
        </p:nvSpPr>
        <p:spPr bwMode="auto">
          <a:xfrm>
            <a:off x="6262688" y="3433763"/>
            <a:ext cx="2444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Dundas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40" name="Rectangle 316"/>
          <p:cNvSpPr>
            <a:spLocks noChangeArrowheads="1"/>
          </p:cNvSpPr>
          <p:nvPr/>
        </p:nvSpPr>
        <p:spPr bwMode="auto">
          <a:xfrm>
            <a:off x="5627688" y="4546600"/>
            <a:ext cx="3175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Hammond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41" name="Rectangle 317"/>
          <p:cNvSpPr>
            <a:spLocks noChangeArrowheads="1"/>
          </p:cNvSpPr>
          <p:nvPr/>
        </p:nvSpPr>
        <p:spPr bwMode="auto">
          <a:xfrm>
            <a:off x="4835525" y="4978400"/>
            <a:ext cx="1682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Saint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42" name="Rectangle 318"/>
          <p:cNvSpPr>
            <a:spLocks noChangeArrowheads="1"/>
          </p:cNvSpPr>
          <p:nvPr/>
        </p:nvSpPr>
        <p:spPr bwMode="auto">
          <a:xfrm>
            <a:off x="4837113" y="5059363"/>
            <a:ext cx="1651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John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43" name="Rectangle 319"/>
          <p:cNvSpPr>
            <a:spLocks noChangeArrowheads="1"/>
          </p:cNvSpPr>
          <p:nvPr/>
        </p:nvSpPr>
        <p:spPr bwMode="auto">
          <a:xfrm>
            <a:off x="5449888" y="4013200"/>
            <a:ext cx="2857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Havelock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44" name="Rectangle 320"/>
          <p:cNvSpPr>
            <a:spLocks noChangeArrowheads="1"/>
          </p:cNvSpPr>
          <p:nvPr/>
        </p:nvSpPr>
        <p:spPr bwMode="auto">
          <a:xfrm>
            <a:off x="3668713" y="3413125"/>
            <a:ext cx="2571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Douglas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45" name="Rectangle 321"/>
          <p:cNvSpPr>
            <a:spLocks noChangeArrowheads="1"/>
          </p:cNvSpPr>
          <p:nvPr/>
        </p:nvSpPr>
        <p:spPr bwMode="auto">
          <a:xfrm>
            <a:off x="3546475" y="4057650"/>
            <a:ext cx="2794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Dumfries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46" name="Rectangle 322"/>
          <p:cNvSpPr>
            <a:spLocks noChangeArrowheads="1"/>
          </p:cNvSpPr>
          <p:nvPr/>
        </p:nvSpPr>
        <p:spPr bwMode="auto">
          <a:xfrm>
            <a:off x="5281613" y="3790950"/>
            <a:ext cx="3143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Brunswick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47" name="Rectangle 323"/>
          <p:cNvSpPr>
            <a:spLocks noChangeArrowheads="1"/>
          </p:cNvSpPr>
          <p:nvPr/>
        </p:nvSpPr>
        <p:spPr bwMode="auto">
          <a:xfrm>
            <a:off x="3389313" y="3133725"/>
            <a:ext cx="2984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Aberdeen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48" name="Rectangle 324"/>
          <p:cNvSpPr>
            <a:spLocks noChangeArrowheads="1"/>
          </p:cNvSpPr>
          <p:nvPr/>
        </p:nvSpPr>
        <p:spPr bwMode="auto">
          <a:xfrm>
            <a:off x="5789613" y="1631950"/>
            <a:ext cx="3143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Saumarez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49" name="Rectangle 325"/>
          <p:cNvSpPr>
            <a:spLocks noChangeArrowheads="1"/>
          </p:cNvSpPr>
          <p:nvPr/>
        </p:nvSpPr>
        <p:spPr bwMode="auto">
          <a:xfrm>
            <a:off x="6021388" y="1079500"/>
            <a:ext cx="2825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Caraquet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50" name="Rectangle 326"/>
          <p:cNvSpPr>
            <a:spLocks noChangeArrowheads="1"/>
          </p:cNvSpPr>
          <p:nvPr/>
        </p:nvSpPr>
        <p:spPr bwMode="auto">
          <a:xfrm>
            <a:off x="5853113" y="2559050"/>
            <a:ext cx="2635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Carleton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51" name="Rectangle 327"/>
          <p:cNvSpPr>
            <a:spLocks noChangeArrowheads="1"/>
          </p:cNvSpPr>
          <p:nvPr/>
        </p:nvSpPr>
        <p:spPr bwMode="auto">
          <a:xfrm>
            <a:off x="4265613" y="865188"/>
            <a:ext cx="2762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Balmoral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52" name="Rectangle 328"/>
          <p:cNvSpPr>
            <a:spLocks noChangeArrowheads="1"/>
          </p:cNvSpPr>
          <p:nvPr/>
        </p:nvSpPr>
        <p:spPr bwMode="auto">
          <a:xfrm>
            <a:off x="3286125" y="4462463"/>
            <a:ext cx="2762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McAdam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53" name="Rectangle 329"/>
          <p:cNvSpPr>
            <a:spLocks noChangeArrowheads="1"/>
          </p:cNvSpPr>
          <p:nvPr/>
        </p:nvSpPr>
        <p:spPr bwMode="auto">
          <a:xfrm>
            <a:off x="6097588" y="3270250"/>
            <a:ext cx="1682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Saint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54" name="Rectangle 330"/>
          <p:cNvSpPr>
            <a:spLocks noChangeArrowheads="1"/>
          </p:cNvSpPr>
          <p:nvPr/>
        </p:nvSpPr>
        <p:spPr bwMode="auto">
          <a:xfrm>
            <a:off x="6097588" y="3352800"/>
            <a:ext cx="1682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Mary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55" name="Rectangle 331"/>
          <p:cNvSpPr>
            <a:spLocks noChangeArrowheads="1"/>
          </p:cNvSpPr>
          <p:nvPr/>
        </p:nvSpPr>
        <p:spPr bwMode="auto">
          <a:xfrm>
            <a:off x="4098925" y="4851400"/>
            <a:ext cx="3175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Clarendon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56" name="Rectangle 332"/>
          <p:cNvSpPr>
            <a:spLocks noChangeArrowheads="1"/>
          </p:cNvSpPr>
          <p:nvPr/>
        </p:nvSpPr>
        <p:spPr bwMode="auto">
          <a:xfrm>
            <a:off x="3470275" y="2933700"/>
            <a:ext cx="1555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Kent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57" name="Rectangle 333"/>
          <p:cNvSpPr>
            <a:spLocks noChangeArrowheads="1"/>
          </p:cNvSpPr>
          <p:nvPr/>
        </p:nvSpPr>
        <p:spPr bwMode="auto">
          <a:xfrm>
            <a:off x="3989388" y="3379788"/>
            <a:ext cx="5492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Campobello Island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58" name="Rectangle 334"/>
          <p:cNvSpPr>
            <a:spLocks noChangeArrowheads="1"/>
          </p:cNvSpPr>
          <p:nvPr/>
        </p:nvSpPr>
        <p:spPr bwMode="auto">
          <a:xfrm>
            <a:off x="4221163" y="4546600"/>
            <a:ext cx="2698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Blissville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59" name="Rectangle 335"/>
          <p:cNvSpPr>
            <a:spLocks noChangeArrowheads="1"/>
          </p:cNvSpPr>
          <p:nvPr/>
        </p:nvSpPr>
        <p:spPr bwMode="auto">
          <a:xfrm>
            <a:off x="4395788" y="5195888"/>
            <a:ext cx="3175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Musquash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60" name="Rectangle 336"/>
          <p:cNvSpPr>
            <a:spLocks noChangeArrowheads="1"/>
          </p:cNvSpPr>
          <p:nvPr/>
        </p:nvSpPr>
        <p:spPr bwMode="auto">
          <a:xfrm>
            <a:off x="2085975" y="1698625"/>
            <a:ext cx="1905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Baker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61" name="Rectangle 337"/>
          <p:cNvSpPr>
            <a:spLocks noChangeArrowheads="1"/>
          </p:cNvSpPr>
          <p:nvPr/>
        </p:nvSpPr>
        <p:spPr bwMode="auto">
          <a:xfrm>
            <a:off x="2085975" y="1779588"/>
            <a:ext cx="1905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Brook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62" name="Rectangle 338"/>
          <p:cNvSpPr>
            <a:spLocks noChangeArrowheads="1"/>
          </p:cNvSpPr>
          <p:nvPr/>
        </p:nvSpPr>
        <p:spPr bwMode="auto">
          <a:xfrm>
            <a:off x="2967038" y="3163888"/>
            <a:ext cx="2571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Wicklow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63" name="Rectangle 339"/>
          <p:cNvSpPr>
            <a:spLocks noChangeArrowheads="1"/>
          </p:cNvSpPr>
          <p:nvPr/>
        </p:nvSpPr>
        <p:spPr bwMode="auto">
          <a:xfrm>
            <a:off x="3081338" y="2803525"/>
            <a:ext cx="1778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Perth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64" name="Rectangle 340"/>
          <p:cNvSpPr>
            <a:spLocks noChangeArrowheads="1"/>
          </p:cNvSpPr>
          <p:nvPr/>
        </p:nvSpPr>
        <p:spPr bwMode="auto">
          <a:xfrm>
            <a:off x="3629025" y="3649663"/>
            <a:ext cx="1905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Bright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65" name="Rectangle 341"/>
          <p:cNvSpPr>
            <a:spLocks noChangeArrowheads="1"/>
          </p:cNvSpPr>
          <p:nvPr/>
        </p:nvSpPr>
        <p:spPr bwMode="auto">
          <a:xfrm>
            <a:off x="6118225" y="4391025"/>
            <a:ext cx="2254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Harvey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66" name="Rectangle 342"/>
          <p:cNvSpPr>
            <a:spLocks noChangeArrowheads="1"/>
          </p:cNvSpPr>
          <p:nvPr/>
        </p:nvSpPr>
        <p:spPr bwMode="auto">
          <a:xfrm>
            <a:off x="6005513" y="3887788"/>
            <a:ext cx="3143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Coverdale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67" name="Rectangle 343"/>
          <p:cNvSpPr>
            <a:spLocks noChangeArrowheads="1"/>
          </p:cNvSpPr>
          <p:nvPr/>
        </p:nvSpPr>
        <p:spPr bwMode="auto">
          <a:xfrm>
            <a:off x="3594100" y="2152650"/>
            <a:ext cx="1873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Lorne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68" name="Rectangle 344"/>
          <p:cNvSpPr>
            <a:spLocks noChangeArrowheads="1"/>
          </p:cNvSpPr>
          <p:nvPr/>
        </p:nvSpPr>
        <p:spPr bwMode="auto">
          <a:xfrm>
            <a:off x="4037013" y="5199063"/>
            <a:ext cx="2889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Pennfield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69" name="Rectangle 345"/>
          <p:cNvSpPr>
            <a:spLocks noChangeArrowheads="1"/>
          </p:cNvSpPr>
          <p:nvPr/>
        </p:nvSpPr>
        <p:spPr bwMode="auto">
          <a:xfrm>
            <a:off x="4568825" y="4527550"/>
            <a:ext cx="3460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Hampstead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70" name="Rectangle 346"/>
          <p:cNvSpPr>
            <a:spLocks noChangeArrowheads="1"/>
          </p:cNvSpPr>
          <p:nvPr/>
        </p:nvSpPr>
        <p:spPr bwMode="auto">
          <a:xfrm>
            <a:off x="3935413" y="3319463"/>
            <a:ext cx="793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1.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71" name="Rectangle 347"/>
          <p:cNvSpPr>
            <a:spLocks noChangeArrowheads="1"/>
          </p:cNvSpPr>
          <p:nvPr/>
        </p:nvSpPr>
        <p:spPr bwMode="auto">
          <a:xfrm>
            <a:off x="2889250" y="1825625"/>
            <a:ext cx="635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72" name="Rectangle 348"/>
          <p:cNvSpPr>
            <a:spLocks noChangeArrowheads="1"/>
          </p:cNvSpPr>
          <p:nvPr/>
        </p:nvSpPr>
        <p:spPr bwMode="auto">
          <a:xfrm>
            <a:off x="3935413" y="3379788"/>
            <a:ext cx="793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2.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73" name="Rectangle 349"/>
          <p:cNvSpPr>
            <a:spLocks noChangeArrowheads="1"/>
          </p:cNvSpPr>
          <p:nvPr/>
        </p:nvSpPr>
        <p:spPr bwMode="auto">
          <a:xfrm>
            <a:off x="3841750" y="5695950"/>
            <a:ext cx="635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6"/>
          <p:cNvSpPr>
            <a:spLocks noEditPoints="1"/>
          </p:cNvSpPr>
          <p:nvPr/>
        </p:nvSpPr>
        <p:spPr bwMode="auto">
          <a:xfrm>
            <a:off x="6265863" y="752476"/>
            <a:ext cx="341313" cy="539750"/>
          </a:xfrm>
          <a:custGeom>
            <a:avLst/>
            <a:gdLst/>
            <a:ahLst/>
            <a:cxnLst>
              <a:cxn ang="0">
                <a:pos x="34" y="267"/>
              </a:cxn>
              <a:cxn ang="0">
                <a:pos x="32" y="281"/>
              </a:cxn>
              <a:cxn ang="0">
                <a:pos x="53" y="283"/>
              </a:cxn>
              <a:cxn ang="0">
                <a:pos x="69" y="299"/>
              </a:cxn>
              <a:cxn ang="0">
                <a:pos x="71" y="313"/>
              </a:cxn>
              <a:cxn ang="0">
                <a:pos x="53" y="326"/>
              </a:cxn>
              <a:cxn ang="0">
                <a:pos x="35" y="337"/>
              </a:cxn>
              <a:cxn ang="0">
                <a:pos x="21" y="334"/>
              </a:cxn>
              <a:cxn ang="0">
                <a:pos x="15" y="324"/>
              </a:cxn>
              <a:cxn ang="0">
                <a:pos x="16" y="307"/>
              </a:cxn>
              <a:cxn ang="0">
                <a:pos x="2" y="289"/>
              </a:cxn>
              <a:cxn ang="0">
                <a:pos x="10" y="268"/>
              </a:cxn>
              <a:cxn ang="0">
                <a:pos x="24" y="275"/>
              </a:cxn>
              <a:cxn ang="0">
                <a:pos x="119" y="140"/>
              </a:cxn>
              <a:cxn ang="0">
                <a:pos x="139" y="147"/>
              </a:cxn>
              <a:cxn ang="0">
                <a:pos x="136" y="163"/>
              </a:cxn>
              <a:cxn ang="0">
                <a:pos x="143" y="166"/>
              </a:cxn>
              <a:cxn ang="0">
                <a:pos x="171" y="158"/>
              </a:cxn>
              <a:cxn ang="0">
                <a:pos x="191" y="142"/>
              </a:cxn>
              <a:cxn ang="0">
                <a:pos x="184" y="177"/>
              </a:cxn>
              <a:cxn ang="0">
                <a:pos x="168" y="208"/>
              </a:cxn>
              <a:cxn ang="0">
                <a:pos x="151" y="235"/>
              </a:cxn>
              <a:cxn ang="0">
                <a:pos x="133" y="262"/>
              </a:cxn>
              <a:cxn ang="0">
                <a:pos x="111" y="286"/>
              </a:cxn>
              <a:cxn ang="0">
                <a:pos x="83" y="305"/>
              </a:cxn>
              <a:cxn ang="0">
                <a:pos x="83" y="292"/>
              </a:cxn>
              <a:cxn ang="0">
                <a:pos x="83" y="276"/>
              </a:cxn>
              <a:cxn ang="0">
                <a:pos x="59" y="275"/>
              </a:cxn>
              <a:cxn ang="0">
                <a:pos x="58" y="264"/>
              </a:cxn>
              <a:cxn ang="0">
                <a:pos x="80" y="256"/>
              </a:cxn>
              <a:cxn ang="0">
                <a:pos x="91" y="248"/>
              </a:cxn>
              <a:cxn ang="0">
                <a:pos x="109" y="228"/>
              </a:cxn>
              <a:cxn ang="0">
                <a:pos x="90" y="236"/>
              </a:cxn>
              <a:cxn ang="0">
                <a:pos x="87" y="220"/>
              </a:cxn>
              <a:cxn ang="0">
                <a:pos x="71" y="232"/>
              </a:cxn>
              <a:cxn ang="0">
                <a:pos x="56" y="240"/>
              </a:cxn>
              <a:cxn ang="0">
                <a:pos x="72" y="214"/>
              </a:cxn>
              <a:cxn ang="0">
                <a:pos x="63" y="214"/>
              </a:cxn>
              <a:cxn ang="0">
                <a:pos x="51" y="208"/>
              </a:cxn>
              <a:cxn ang="0">
                <a:pos x="48" y="200"/>
              </a:cxn>
              <a:cxn ang="0">
                <a:pos x="59" y="171"/>
              </a:cxn>
              <a:cxn ang="0">
                <a:pos x="87" y="153"/>
              </a:cxn>
              <a:cxn ang="0">
                <a:pos x="95" y="142"/>
              </a:cxn>
              <a:cxn ang="0">
                <a:pos x="194" y="115"/>
              </a:cxn>
              <a:cxn ang="0">
                <a:pos x="178" y="3"/>
              </a:cxn>
              <a:cxn ang="0">
                <a:pos x="210" y="48"/>
              </a:cxn>
              <a:cxn ang="0">
                <a:pos x="199" y="24"/>
              </a:cxn>
              <a:cxn ang="0">
                <a:pos x="194" y="32"/>
              </a:cxn>
              <a:cxn ang="0">
                <a:pos x="191" y="44"/>
              </a:cxn>
              <a:cxn ang="0">
                <a:pos x="205" y="62"/>
              </a:cxn>
              <a:cxn ang="0">
                <a:pos x="200" y="67"/>
              </a:cxn>
              <a:cxn ang="0">
                <a:pos x="210" y="68"/>
              </a:cxn>
              <a:cxn ang="0">
                <a:pos x="197" y="104"/>
              </a:cxn>
              <a:cxn ang="0">
                <a:pos x="192" y="81"/>
              </a:cxn>
              <a:cxn ang="0">
                <a:pos x="191" y="88"/>
              </a:cxn>
              <a:cxn ang="0">
                <a:pos x="168" y="105"/>
              </a:cxn>
              <a:cxn ang="0">
                <a:pos x="152" y="113"/>
              </a:cxn>
              <a:cxn ang="0">
                <a:pos x="130" y="124"/>
              </a:cxn>
              <a:cxn ang="0">
                <a:pos x="133" y="129"/>
              </a:cxn>
              <a:cxn ang="0">
                <a:pos x="123" y="99"/>
              </a:cxn>
              <a:cxn ang="0">
                <a:pos x="139" y="73"/>
              </a:cxn>
              <a:cxn ang="0">
                <a:pos x="155" y="51"/>
              </a:cxn>
              <a:cxn ang="0">
                <a:pos x="159" y="22"/>
              </a:cxn>
            </a:cxnLst>
            <a:rect l="0" t="0" r="r" b="b"/>
            <a:pathLst>
              <a:path w="215" h="340">
                <a:moveTo>
                  <a:pt x="10" y="312"/>
                </a:moveTo>
                <a:lnTo>
                  <a:pt x="10" y="313"/>
                </a:lnTo>
                <a:lnTo>
                  <a:pt x="8" y="313"/>
                </a:lnTo>
                <a:lnTo>
                  <a:pt x="8" y="315"/>
                </a:lnTo>
                <a:lnTo>
                  <a:pt x="7" y="315"/>
                </a:lnTo>
                <a:lnTo>
                  <a:pt x="7" y="313"/>
                </a:lnTo>
                <a:lnTo>
                  <a:pt x="8" y="313"/>
                </a:lnTo>
                <a:lnTo>
                  <a:pt x="8" y="312"/>
                </a:lnTo>
                <a:lnTo>
                  <a:pt x="10" y="312"/>
                </a:lnTo>
                <a:close/>
                <a:moveTo>
                  <a:pt x="24" y="259"/>
                </a:moveTo>
                <a:lnTo>
                  <a:pt x="26" y="259"/>
                </a:lnTo>
                <a:lnTo>
                  <a:pt x="27" y="259"/>
                </a:lnTo>
                <a:lnTo>
                  <a:pt x="29" y="259"/>
                </a:lnTo>
                <a:lnTo>
                  <a:pt x="29" y="260"/>
                </a:lnTo>
                <a:lnTo>
                  <a:pt x="31" y="260"/>
                </a:lnTo>
                <a:lnTo>
                  <a:pt x="31" y="262"/>
                </a:lnTo>
                <a:lnTo>
                  <a:pt x="31" y="264"/>
                </a:lnTo>
                <a:lnTo>
                  <a:pt x="29" y="264"/>
                </a:lnTo>
                <a:lnTo>
                  <a:pt x="31" y="265"/>
                </a:lnTo>
                <a:lnTo>
                  <a:pt x="31" y="264"/>
                </a:lnTo>
                <a:lnTo>
                  <a:pt x="31" y="265"/>
                </a:lnTo>
                <a:lnTo>
                  <a:pt x="32" y="265"/>
                </a:lnTo>
                <a:lnTo>
                  <a:pt x="34" y="265"/>
                </a:lnTo>
                <a:lnTo>
                  <a:pt x="34" y="267"/>
                </a:lnTo>
                <a:lnTo>
                  <a:pt x="35" y="267"/>
                </a:lnTo>
                <a:lnTo>
                  <a:pt x="37" y="267"/>
                </a:lnTo>
                <a:lnTo>
                  <a:pt x="37" y="268"/>
                </a:lnTo>
                <a:lnTo>
                  <a:pt x="39" y="268"/>
                </a:lnTo>
                <a:lnTo>
                  <a:pt x="40" y="270"/>
                </a:lnTo>
                <a:lnTo>
                  <a:pt x="42" y="270"/>
                </a:lnTo>
                <a:lnTo>
                  <a:pt x="42" y="272"/>
                </a:lnTo>
                <a:lnTo>
                  <a:pt x="43" y="273"/>
                </a:lnTo>
                <a:lnTo>
                  <a:pt x="42" y="273"/>
                </a:lnTo>
                <a:lnTo>
                  <a:pt x="42" y="272"/>
                </a:lnTo>
                <a:lnTo>
                  <a:pt x="40" y="272"/>
                </a:lnTo>
                <a:lnTo>
                  <a:pt x="40" y="270"/>
                </a:lnTo>
                <a:lnTo>
                  <a:pt x="39" y="270"/>
                </a:lnTo>
                <a:lnTo>
                  <a:pt x="39" y="272"/>
                </a:lnTo>
                <a:lnTo>
                  <a:pt x="37" y="272"/>
                </a:lnTo>
                <a:lnTo>
                  <a:pt x="35" y="272"/>
                </a:lnTo>
                <a:lnTo>
                  <a:pt x="35" y="273"/>
                </a:lnTo>
                <a:lnTo>
                  <a:pt x="35" y="275"/>
                </a:lnTo>
                <a:lnTo>
                  <a:pt x="35" y="276"/>
                </a:lnTo>
                <a:lnTo>
                  <a:pt x="35" y="278"/>
                </a:lnTo>
                <a:lnTo>
                  <a:pt x="34" y="278"/>
                </a:lnTo>
                <a:lnTo>
                  <a:pt x="32" y="278"/>
                </a:lnTo>
                <a:lnTo>
                  <a:pt x="32" y="280"/>
                </a:lnTo>
                <a:lnTo>
                  <a:pt x="32" y="281"/>
                </a:lnTo>
                <a:lnTo>
                  <a:pt x="32" y="283"/>
                </a:lnTo>
                <a:lnTo>
                  <a:pt x="34" y="283"/>
                </a:lnTo>
                <a:lnTo>
                  <a:pt x="34" y="281"/>
                </a:lnTo>
                <a:lnTo>
                  <a:pt x="35" y="283"/>
                </a:lnTo>
                <a:lnTo>
                  <a:pt x="35" y="281"/>
                </a:lnTo>
                <a:lnTo>
                  <a:pt x="37" y="281"/>
                </a:lnTo>
                <a:lnTo>
                  <a:pt x="39" y="281"/>
                </a:lnTo>
                <a:lnTo>
                  <a:pt x="40" y="281"/>
                </a:lnTo>
                <a:lnTo>
                  <a:pt x="42" y="281"/>
                </a:lnTo>
                <a:lnTo>
                  <a:pt x="43" y="281"/>
                </a:lnTo>
                <a:lnTo>
                  <a:pt x="43" y="280"/>
                </a:lnTo>
                <a:lnTo>
                  <a:pt x="45" y="280"/>
                </a:lnTo>
                <a:lnTo>
                  <a:pt x="47" y="280"/>
                </a:lnTo>
                <a:lnTo>
                  <a:pt x="48" y="280"/>
                </a:lnTo>
                <a:lnTo>
                  <a:pt x="50" y="280"/>
                </a:lnTo>
                <a:lnTo>
                  <a:pt x="51" y="280"/>
                </a:lnTo>
                <a:lnTo>
                  <a:pt x="50" y="280"/>
                </a:lnTo>
                <a:lnTo>
                  <a:pt x="51" y="281"/>
                </a:lnTo>
                <a:lnTo>
                  <a:pt x="51" y="280"/>
                </a:lnTo>
                <a:lnTo>
                  <a:pt x="53" y="281"/>
                </a:lnTo>
                <a:lnTo>
                  <a:pt x="51" y="281"/>
                </a:lnTo>
                <a:lnTo>
                  <a:pt x="51" y="283"/>
                </a:lnTo>
                <a:lnTo>
                  <a:pt x="53" y="284"/>
                </a:lnTo>
                <a:lnTo>
                  <a:pt x="53" y="283"/>
                </a:lnTo>
                <a:lnTo>
                  <a:pt x="55" y="283"/>
                </a:lnTo>
                <a:lnTo>
                  <a:pt x="56" y="283"/>
                </a:lnTo>
                <a:lnTo>
                  <a:pt x="53" y="284"/>
                </a:lnTo>
                <a:lnTo>
                  <a:pt x="53" y="286"/>
                </a:lnTo>
                <a:lnTo>
                  <a:pt x="55" y="288"/>
                </a:lnTo>
                <a:lnTo>
                  <a:pt x="56" y="289"/>
                </a:lnTo>
                <a:lnTo>
                  <a:pt x="55" y="291"/>
                </a:lnTo>
                <a:lnTo>
                  <a:pt x="55" y="292"/>
                </a:lnTo>
                <a:lnTo>
                  <a:pt x="56" y="294"/>
                </a:lnTo>
                <a:lnTo>
                  <a:pt x="56" y="296"/>
                </a:lnTo>
                <a:lnTo>
                  <a:pt x="58" y="296"/>
                </a:lnTo>
                <a:lnTo>
                  <a:pt x="58" y="297"/>
                </a:lnTo>
                <a:lnTo>
                  <a:pt x="58" y="296"/>
                </a:lnTo>
                <a:lnTo>
                  <a:pt x="59" y="296"/>
                </a:lnTo>
                <a:lnTo>
                  <a:pt x="61" y="296"/>
                </a:lnTo>
                <a:lnTo>
                  <a:pt x="61" y="294"/>
                </a:lnTo>
                <a:lnTo>
                  <a:pt x="63" y="294"/>
                </a:lnTo>
                <a:lnTo>
                  <a:pt x="63" y="296"/>
                </a:lnTo>
                <a:lnTo>
                  <a:pt x="64" y="296"/>
                </a:lnTo>
                <a:lnTo>
                  <a:pt x="66" y="296"/>
                </a:lnTo>
                <a:lnTo>
                  <a:pt x="66" y="297"/>
                </a:lnTo>
                <a:lnTo>
                  <a:pt x="67" y="297"/>
                </a:lnTo>
                <a:lnTo>
                  <a:pt x="67" y="299"/>
                </a:lnTo>
                <a:lnTo>
                  <a:pt x="69" y="299"/>
                </a:lnTo>
                <a:lnTo>
                  <a:pt x="71" y="299"/>
                </a:lnTo>
                <a:lnTo>
                  <a:pt x="71" y="300"/>
                </a:lnTo>
                <a:lnTo>
                  <a:pt x="71" y="302"/>
                </a:lnTo>
                <a:lnTo>
                  <a:pt x="69" y="302"/>
                </a:lnTo>
                <a:lnTo>
                  <a:pt x="69" y="304"/>
                </a:lnTo>
                <a:lnTo>
                  <a:pt x="67" y="304"/>
                </a:lnTo>
                <a:lnTo>
                  <a:pt x="67" y="305"/>
                </a:lnTo>
                <a:lnTo>
                  <a:pt x="67" y="307"/>
                </a:lnTo>
                <a:lnTo>
                  <a:pt x="69" y="307"/>
                </a:lnTo>
                <a:lnTo>
                  <a:pt x="69" y="308"/>
                </a:lnTo>
                <a:lnTo>
                  <a:pt x="69" y="310"/>
                </a:lnTo>
                <a:lnTo>
                  <a:pt x="69" y="312"/>
                </a:lnTo>
                <a:lnTo>
                  <a:pt x="71" y="312"/>
                </a:lnTo>
                <a:lnTo>
                  <a:pt x="72" y="312"/>
                </a:lnTo>
                <a:lnTo>
                  <a:pt x="72" y="310"/>
                </a:lnTo>
                <a:lnTo>
                  <a:pt x="74" y="310"/>
                </a:lnTo>
                <a:lnTo>
                  <a:pt x="74" y="308"/>
                </a:lnTo>
                <a:lnTo>
                  <a:pt x="75" y="308"/>
                </a:lnTo>
                <a:lnTo>
                  <a:pt x="77" y="310"/>
                </a:lnTo>
                <a:lnTo>
                  <a:pt x="74" y="308"/>
                </a:lnTo>
                <a:lnTo>
                  <a:pt x="74" y="310"/>
                </a:lnTo>
                <a:lnTo>
                  <a:pt x="72" y="312"/>
                </a:lnTo>
                <a:lnTo>
                  <a:pt x="72" y="313"/>
                </a:lnTo>
                <a:lnTo>
                  <a:pt x="71" y="313"/>
                </a:lnTo>
                <a:lnTo>
                  <a:pt x="71" y="315"/>
                </a:lnTo>
                <a:lnTo>
                  <a:pt x="69" y="315"/>
                </a:lnTo>
                <a:lnTo>
                  <a:pt x="69" y="316"/>
                </a:lnTo>
                <a:lnTo>
                  <a:pt x="67" y="316"/>
                </a:lnTo>
                <a:lnTo>
                  <a:pt x="67" y="318"/>
                </a:lnTo>
                <a:lnTo>
                  <a:pt x="66" y="318"/>
                </a:lnTo>
                <a:lnTo>
                  <a:pt x="66" y="320"/>
                </a:lnTo>
                <a:lnTo>
                  <a:pt x="64" y="320"/>
                </a:lnTo>
                <a:lnTo>
                  <a:pt x="63" y="321"/>
                </a:lnTo>
                <a:lnTo>
                  <a:pt x="61" y="323"/>
                </a:lnTo>
                <a:lnTo>
                  <a:pt x="59" y="323"/>
                </a:lnTo>
                <a:lnTo>
                  <a:pt x="61" y="321"/>
                </a:lnTo>
                <a:lnTo>
                  <a:pt x="63" y="321"/>
                </a:lnTo>
                <a:lnTo>
                  <a:pt x="63" y="320"/>
                </a:lnTo>
                <a:lnTo>
                  <a:pt x="61" y="320"/>
                </a:lnTo>
                <a:lnTo>
                  <a:pt x="61" y="321"/>
                </a:lnTo>
                <a:lnTo>
                  <a:pt x="59" y="321"/>
                </a:lnTo>
                <a:lnTo>
                  <a:pt x="58" y="321"/>
                </a:lnTo>
                <a:lnTo>
                  <a:pt x="58" y="323"/>
                </a:lnTo>
                <a:lnTo>
                  <a:pt x="58" y="324"/>
                </a:lnTo>
                <a:lnTo>
                  <a:pt x="56" y="324"/>
                </a:lnTo>
                <a:lnTo>
                  <a:pt x="55" y="324"/>
                </a:lnTo>
                <a:lnTo>
                  <a:pt x="55" y="326"/>
                </a:lnTo>
                <a:lnTo>
                  <a:pt x="53" y="326"/>
                </a:lnTo>
                <a:lnTo>
                  <a:pt x="51" y="326"/>
                </a:lnTo>
                <a:lnTo>
                  <a:pt x="51" y="328"/>
                </a:lnTo>
                <a:lnTo>
                  <a:pt x="50" y="328"/>
                </a:lnTo>
                <a:lnTo>
                  <a:pt x="48" y="328"/>
                </a:lnTo>
                <a:lnTo>
                  <a:pt x="48" y="329"/>
                </a:lnTo>
                <a:lnTo>
                  <a:pt x="47" y="329"/>
                </a:lnTo>
                <a:lnTo>
                  <a:pt x="45" y="331"/>
                </a:lnTo>
                <a:lnTo>
                  <a:pt x="43" y="331"/>
                </a:lnTo>
                <a:lnTo>
                  <a:pt x="43" y="332"/>
                </a:lnTo>
                <a:lnTo>
                  <a:pt x="42" y="332"/>
                </a:lnTo>
                <a:lnTo>
                  <a:pt x="42" y="334"/>
                </a:lnTo>
                <a:lnTo>
                  <a:pt x="40" y="334"/>
                </a:lnTo>
                <a:lnTo>
                  <a:pt x="40" y="336"/>
                </a:lnTo>
                <a:lnTo>
                  <a:pt x="39" y="336"/>
                </a:lnTo>
                <a:lnTo>
                  <a:pt x="37" y="337"/>
                </a:lnTo>
                <a:lnTo>
                  <a:pt x="35" y="337"/>
                </a:lnTo>
                <a:lnTo>
                  <a:pt x="35" y="339"/>
                </a:lnTo>
                <a:lnTo>
                  <a:pt x="34" y="339"/>
                </a:lnTo>
                <a:lnTo>
                  <a:pt x="32" y="340"/>
                </a:lnTo>
                <a:lnTo>
                  <a:pt x="31" y="340"/>
                </a:lnTo>
                <a:lnTo>
                  <a:pt x="32" y="340"/>
                </a:lnTo>
                <a:lnTo>
                  <a:pt x="32" y="339"/>
                </a:lnTo>
                <a:lnTo>
                  <a:pt x="34" y="339"/>
                </a:lnTo>
                <a:lnTo>
                  <a:pt x="35" y="337"/>
                </a:lnTo>
                <a:lnTo>
                  <a:pt x="37" y="337"/>
                </a:lnTo>
                <a:lnTo>
                  <a:pt x="37" y="336"/>
                </a:lnTo>
                <a:lnTo>
                  <a:pt x="39" y="336"/>
                </a:lnTo>
                <a:lnTo>
                  <a:pt x="39" y="334"/>
                </a:lnTo>
                <a:lnTo>
                  <a:pt x="40" y="334"/>
                </a:lnTo>
                <a:lnTo>
                  <a:pt x="39" y="332"/>
                </a:lnTo>
                <a:lnTo>
                  <a:pt x="37" y="331"/>
                </a:lnTo>
                <a:lnTo>
                  <a:pt x="37" y="332"/>
                </a:lnTo>
                <a:lnTo>
                  <a:pt x="37" y="331"/>
                </a:lnTo>
                <a:lnTo>
                  <a:pt x="35" y="331"/>
                </a:lnTo>
                <a:lnTo>
                  <a:pt x="34" y="331"/>
                </a:lnTo>
                <a:lnTo>
                  <a:pt x="32" y="329"/>
                </a:lnTo>
                <a:lnTo>
                  <a:pt x="31" y="329"/>
                </a:lnTo>
                <a:lnTo>
                  <a:pt x="29" y="329"/>
                </a:lnTo>
                <a:lnTo>
                  <a:pt x="29" y="331"/>
                </a:lnTo>
                <a:lnTo>
                  <a:pt x="27" y="331"/>
                </a:lnTo>
                <a:lnTo>
                  <a:pt x="26" y="331"/>
                </a:lnTo>
                <a:lnTo>
                  <a:pt x="26" y="332"/>
                </a:lnTo>
                <a:lnTo>
                  <a:pt x="24" y="332"/>
                </a:lnTo>
                <a:lnTo>
                  <a:pt x="24" y="331"/>
                </a:lnTo>
                <a:lnTo>
                  <a:pt x="23" y="331"/>
                </a:lnTo>
                <a:lnTo>
                  <a:pt x="23" y="332"/>
                </a:lnTo>
                <a:lnTo>
                  <a:pt x="21" y="332"/>
                </a:lnTo>
                <a:lnTo>
                  <a:pt x="21" y="334"/>
                </a:lnTo>
                <a:lnTo>
                  <a:pt x="19" y="334"/>
                </a:lnTo>
                <a:lnTo>
                  <a:pt x="18" y="334"/>
                </a:lnTo>
                <a:lnTo>
                  <a:pt x="18" y="336"/>
                </a:lnTo>
                <a:lnTo>
                  <a:pt x="16" y="336"/>
                </a:lnTo>
                <a:lnTo>
                  <a:pt x="10" y="334"/>
                </a:lnTo>
                <a:lnTo>
                  <a:pt x="8" y="334"/>
                </a:lnTo>
                <a:lnTo>
                  <a:pt x="8" y="332"/>
                </a:lnTo>
                <a:lnTo>
                  <a:pt x="5" y="332"/>
                </a:lnTo>
                <a:lnTo>
                  <a:pt x="5" y="331"/>
                </a:lnTo>
                <a:lnTo>
                  <a:pt x="5" y="329"/>
                </a:lnTo>
                <a:lnTo>
                  <a:pt x="3" y="329"/>
                </a:lnTo>
                <a:lnTo>
                  <a:pt x="3" y="328"/>
                </a:lnTo>
                <a:lnTo>
                  <a:pt x="3" y="326"/>
                </a:lnTo>
                <a:lnTo>
                  <a:pt x="3" y="324"/>
                </a:lnTo>
                <a:lnTo>
                  <a:pt x="5" y="324"/>
                </a:lnTo>
                <a:lnTo>
                  <a:pt x="7" y="326"/>
                </a:lnTo>
                <a:lnTo>
                  <a:pt x="8" y="326"/>
                </a:lnTo>
                <a:lnTo>
                  <a:pt x="8" y="324"/>
                </a:lnTo>
                <a:lnTo>
                  <a:pt x="10" y="324"/>
                </a:lnTo>
                <a:lnTo>
                  <a:pt x="11" y="324"/>
                </a:lnTo>
                <a:lnTo>
                  <a:pt x="11" y="326"/>
                </a:lnTo>
                <a:lnTo>
                  <a:pt x="13" y="326"/>
                </a:lnTo>
                <a:lnTo>
                  <a:pt x="15" y="326"/>
                </a:lnTo>
                <a:lnTo>
                  <a:pt x="15" y="324"/>
                </a:lnTo>
                <a:lnTo>
                  <a:pt x="16" y="324"/>
                </a:lnTo>
                <a:lnTo>
                  <a:pt x="16" y="323"/>
                </a:lnTo>
                <a:lnTo>
                  <a:pt x="16" y="321"/>
                </a:lnTo>
                <a:lnTo>
                  <a:pt x="18" y="321"/>
                </a:lnTo>
                <a:lnTo>
                  <a:pt x="18" y="320"/>
                </a:lnTo>
                <a:lnTo>
                  <a:pt x="18" y="318"/>
                </a:lnTo>
                <a:lnTo>
                  <a:pt x="19" y="318"/>
                </a:lnTo>
                <a:lnTo>
                  <a:pt x="19" y="316"/>
                </a:lnTo>
                <a:lnTo>
                  <a:pt x="19" y="315"/>
                </a:lnTo>
                <a:lnTo>
                  <a:pt x="21" y="313"/>
                </a:lnTo>
                <a:lnTo>
                  <a:pt x="21" y="312"/>
                </a:lnTo>
                <a:lnTo>
                  <a:pt x="19" y="312"/>
                </a:lnTo>
                <a:lnTo>
                  <a:pt x="19" y="313"/>
                </a:lnTo>
                <a:lnTo>
                  <a:pt x="18" y="313"/>
                </a:lnTo>
                <a:lnTo>
                  <a:pt x="16" y="313"/>
                </a:lnTo>
                <a:lnTo>
                  <a:pt x="15" y="313"/>
                </a:lnTo>
                <a:lnTo>
                  <a:pt x="15" y="315"/>
                </a:lnTo>
                <a:lnTo>
                  <a:pt x="13" y="313"/>
                </a:lnTo>
                <a:lnTo>
                  <a:pt x="13" y="312"/>
                </a:lnTo>
                <a:lnTo>
                  <a:pt x="13" y="310"/>
                </a:lnTo>
                <a:lnTo>
                  <a:pt x="15" y="310"/>
                </a:lnTo>
                <a:lnTo>
                  <a:pt x="15" y="308"/>
                </a:lnTo>
                <a:lnTo>
                  <a:pt x="15" y="307"/>
                </a:lnTo>
                <a:lnTo>
                  <a:pt x="16" y="307"/>
                </a:lnTo>
                <a:lnTo>
                  <a:pt x="16" y="305"/>
                </a:lnTo>
                <a:lnTo>
                  <a:pt x="16" y="304"/>
                </a:lnTo>
                <a:lnTo>
                  <a:pt x="16" y="302"/>
                </a:lnTo>
                <a:lnTo>
                  <a:pt x="15" y="302"/>
                </a:lnTo>
                <a:lnTo>
                  <a:pt x="13" y="302"/>
                </a:lnTo>
                <a:lnTo>
                  <a:pt x="11" y="302"/>
                </a:lnTo>
                <a:lnTo>
                  <a:pt x="11" y="300"/>
                </a:lnTo>
                <a:lnTo>
                  <a:pt x="10" y="300"/>
                </a:lnTo>
                <a:lnTo>
                  <a:pt x="8" y="300"/>
                </a:lnTo>
                <a:lnTo>
                  <a:pt x="8" y="302"/>
                </a:lnTo>
                <a:lnTo>
                  <a:pt x="8" y="304"/>
                </a:lnTo>
                <a:lnTo>
                  <a:pt x="7" y="304"/>
                </a:lnTo>
                <a:lnTo>
                  <a:pt x="5" y="302"/>
                </a:lnTo>
                <a:lnTo>
                  <a:pt x="3" y="302"/>
                </a:lnTo>
                <a:lnTo>
                  <a:pt x="3" y="300"/>
                </a:lnTo>
                <a:lnTo>
                  <a:pt x="3" y="299"/>
                </a:lnTo>
                <a:lnTo>
                  <a:pt x="3" y="297"/>
                </a:lnTo>
                <a:lnTo>
                  <a:pt x="3" y="296"/>
                </a:lnTo>
                <a:lnTo>
                  <a:pt x="3" y="294"/>
                </a:lnTo>
                <a:lnTo>
                  <a:pt x="2" y="294"/>
                </a:lnTo>
                <a:lnTo>
                  <a:pt x="0" y="294"/>
                </a:lnTo>
                <a:lnTo>
                  <a:pt x="0" y="292"/>
                </a:lnTo>
                <a:lnTo>
                  <a:pt x="2" y="291"/>
                </a:lnTo>
                <a:lnTo>
                  <a:pt x="2" y="289"/>
                </a:lnTo>
                <a:lnTo>
                  <a:pt x="3" y="289"/>
                </a:lnTo>
                <a:lnTo>
                  <a:pt x="3" y="288"/>
                </a:lnTo>
                <a:lnTo>
                  <a:pt x="5" y="288"/>
                </a:lnTo>
                <a:lnTo>
                  <a:pt x="5" y="286"/>
                </a:lnTo>
                <a:lnTo>
                  <a:pt x="7" y="286"/>
                </a:lnTo>
                <a:lnTo>
                  <a:pt x="7" y="284"/>
                </a:lnTo>
                <a:lnTo>
                  <a:pt x="7" y="283"/>
                </a:lnTo>
                <a:lnTo>
                  <a:pt x="5" y="283"/>
                </a:lnTo>
                <a:lnTo>
                  <a:pt x="3" y="283"/>
                </a:lnTo>
                <a:lnTo>
                  <a:pt x="3" y="284"/>
                </a:lnTo>
                <a:lnTo>
                  <a:pt x="3" y="283"/>
                </a:lnTo>
                <a:lnTo>
                  <a:pt x="2" y="283"/>
                </a:lnTo>
                <a:lnTo>
                  <a:pt x="2" y="281"/>
                </a:lnTo>
                <a:lnTo>
                  <a:pt x="2" y="280"/>
                </a:lnTo>
                <a:lnTo>
                  <a:pt x="2" y="278"/>
                </a:lnTo>
                <a:lnTo>
                  <a:pt x="3" y="278"/>
                </a:lnTo>
                <a:lnTo>
                  <a:pt x="3" y="276"/>
                </a:lnTo>
                <a:lnTo>
                  <a:pt x="3" y="275"/>
                </a:lnTo>
                <a:lnTo>
                  <a:pt x="5" y="275"/>
                </a:lnTo>
                <a:lnTo>
                  <a:pt x="5" y="273"/>
                </a:lnTo>
                <a:lnTo>
                  <a:pt x="5" y="272"/>
                </a:lnTo>
                <a:lnTo>
                  <a:pt x="7" y="270"/>
                </a:lnTo>
                <a:lnTo>
                  <a:pt x="8" y="270"/>
                </a:lnTo>
                <a:lnTo>
                  <a:pt x="10" y="268"/>
                </a:lnTo>
                <a:lnTo>
                  <a:pt x="11" y="268"/>
                </a:lnTo>
                <a:lnTo>
                  <a:pt x="13" y="268"/>
                </a:lnTo>
                <a:lnTo>
                  <a:pt x="15" y="268"/>
                </a:lnTo>
                <a:lnTo>
                  <a:pt x="13" y="268"/>
                </a:lnTo>
                <a:lnTo>
                  <a:pt x="13" y="270"/>
                </a:lnTo>
                <a:lnTo>
                  <a:pt x="11" y="270"/>
                </a:lnTo>
                <a:lnTo>
                  <a:pt x="11" y="272"/>
                </a:lnTo>
                <a:lnTo>
                  <a:pt x="13" y="272"/>
                </a:lnTo>
                <a:lnTo>
                  <a:pt x="13" y="273"/>
                </a:lnTo>
                <a:lnTo>
                  <a:pt x="11" y="273"/>
                </a:lnTo>
                <a:lnTo>
                  <a:pt x="11" y="275"/>
                </a:lnTo>
                <a:lnTo>
                  <a:pt x="11" y="276"/>
                </a:lnTo>
                <a:lnTo>
                  <a:pt x="13" y="278"/>
                </a:lnTo>
                <a:lnTo>
                  <a:pt x="13" y="276"/>
                </a:lnTo>
                <a:lnTo>
                  <a:pt x="15" y="276"/>
                </a:lnTo>
                <a:lnTo>
                  <a:pt x="15" y="278"/>
                </a:lnTo>
                <a:lnTo>
                  <a:pt x="16" y="278"/>
                </a:lnTo>
                <a:lnTo>
                  <a:pt x="18" y="278"/>
                </a:lnTo>
                <a:lnTo>
                  <a:pt x="19" y="278"/>
                </a:lnTo>
                <a:lnTo>
                  <a:pt x="19" y="276"/>
                </a:lnTo>
                <a:lnTo>
                  <a:pt x="21" y="276"/>
                </a:lnTo>
                <a:lnTo>
                  <a:pt x="23" y="276"/>
                </a:lnTo>
                <a:lnTo>
                  <a:pt x="23" y="275"/>
                </a:lnTo>
                <a:lnTo>
                  <a:pt x="24" y="275"/>
                </a:lnTo>
                <a:lnTo>
                  <a:pt x="24" y="273"/>
                </a:lnTo>
                <a:lnTo>
                  <a:pt x="24" y="272"/>
                </a:lnTo>
                <a:lnTo>
                  <a:pt x="24" y="270"/>
                </a:lnTo>
                <a:lnTo>
                  <a:pt x="24" y="268"/>
                </a:lnTo>
                <a:lnTo>
                  <a:pt x="24" y="267"/>
                </a:lnTo>
                <a:lnTo>
                  <a:pt x="24" y="265"/>
                </a:lnTo>
                <a:lnTo>
                  <a:pt x="26" y="264"/>
                </a:lnTo>
                <a:lnTo>
                  <a:pt x="26" y="262"/>
                </a:lnTo>
                <a:lnTo>
                  <a:pt x="24" y="262"/>
                </a:lnTo>
                <a:lnTo>
                  <a:pt x="24" y="260"/>
                </a:lnTo>
                <a:lnTo>
                  <a:pt x="23" y="260"/>
                </a:lnTo>
                <a:lnTo>
                  <a:pt x="23" y="259"/>
                </a:lnTo>
                <a:lnTo>
                  <a:pt x="23" y="257"/>
                </a:lnTo>
                <a:lnTo>
                  <a:pt x="24" y="257"/>
                </a:lnTo>
                <a:lnTo>
                  <a:pt x="24" y="259"/>
                </a:lnTo>
                <a:close/>
                <a:moveTo>
                  <a:pt x="106" y="139"/>
                </a:moveTo>
                <a:lnTo>
                  <a:pt x="107" y="139"/>
                </a:lnTo>
                <a:lnTo>
                  <a:pt x="109" y="139"/>
                </a:lnTo>
                <a:lnTo>
                  <a:pt x="111" y="139"/>
                </a:lnTo>
                <a:lnTo>
                  <a:pt x="112" y="139"/>
                </a:lnTo>
                <a:lnTo>
                  <a:pt x="114" y="139"/>
                </a:lnTo>
                <a:lnTo>
                  <a:pt x="115" y="140"/>
                </a:lnTo>
                <a:lnTo>
                  <a:pt x="117" y="139"/>
                </a:lnTo>
                <a:lnTo>
                  <a:pt x="119" y="140"/>
                </a:lnTo>
                <a:lnTo>
                  <a:pt x="120" y="140"/>
                </a:lnTo>
                <a:lnTo>
                  <a:pt x="122" y="140"/>
                </a:lnTo>
                <a:lnTo>
                  <a:pt x="123" y="140"/>
                </a:lnTo>
                <a:lnTo>
                  <a:pt x="123" y="142"/>
                </a:lnTo>
                <a:lnTo>
                  <a:pt x="125" y="142"/>
                </a:lnTo>
                <a:lnTo>
                  <a:pt x="127" y="142"/>
                </a:lnTo>
                <a:lnTo>
                  <a:pt x="127" y="144"/>
                </a:lnTo>
                <a:lnTo>
                  <a:pt x="128" y="142"/>
                </a:lnTo>
                <a:lnTo>
                  <a:pt x="130" y="142"/>
                </a:lnTo>
                <a:lnTo>
                  <a:pt x="131" y="142"/>
                </a:lnTo>
                <a:lnTo>
                  <a:pt x="133" y="142"/>
                </a:lnTo>
                <a:lnTo>
                  <a:pt x="135" y="142"/>
                </a:lnTo>
                <a:lnTo>
                  <a:pt x="136" y="142"/>
                </a:lnTo>
                <a:lnTo>
                  <a:pt x="138" y="142"/>
                </a:lnTo>
                <a:lnTo>
                  <a:pt x="139" y="142"/>
                </a:lnTo>
                <a:lnTo>
                  <a:pt x="138" y="144"/>
                </a:lnTo>
                <a:lnTo>
                  <a:pt x="136" y="144"/>
                </a:lnTo>
                <a:lnTo>
                  <a:pt x="135" y="142"/>
                </a:lnTo>
                <a:lnTo>
                  <a:pt x="135" y="144"/>
                </a:lnTo>
                <a:lnTo>
                  <a:pt x="136" y="144"/>
                </a:lnTo>
                <a:lnTo>
                  <a:pt x="138" y="144"/>
                </a:lnTo>
                <a:lnTo>
                  <a:pt x="138" y="145"/>
                </a:lnTo>
                <a:lnTo>
                  <a:pt x="139" y="145"/>
                </a:lnTo>
                <a:lnTo>
                  <a:pt x="139" y="147"/>
                </a:lnTo>
                <a:lnTo>
                  <a:pt x="141" y="147"/>
                </a:lnTo>
                <a:lnTo>
                  <a:pt x="143" y="147"/>
                </a:lnTo>
                <a:lnTo>
                  <a:pt x="144" y="147"/>
                </a:lnTo>
                <a:lnTo>
                  <a:pt x="144" y="148"/>
                </a:lnTo>
                <a:lnTo>
                  <a:pt x="144" y="150"/>
                </a:lnTo>
                <a:lnTo>
                  <a:pt x="146" y="150"/>
                </a:lnTo>
                <a:lnTo>
                  <a:pt x="146" y="152"/>
                </a:lnTo>
                <a:lnTo>
                  <a:pt x="144" y="152"/>
                </a:lnTo>
                <a:lnTo>
                  <a:pt x="144" y="153"/>
                </a:lnTo>
                <a:lnTo>
                  <a:pt x="144" y="152"/>
                </a:lnTo>
                <a:lnTo>
                  <a:pt x="143" y="152"/>
                </a:lnTo>
                <a:lnTo>
                  <a:pt x="143" y="153"/>
                </a:lnTo>
                <a:lnTo>
                  <a:pt x="143" y="155"/>
                </a:lnTo>
                <a:lnTo>
                  <a:pt x="143" y="156"/>
                </a:lnTo>
                <a:lnTo>
                  <a:pt x="143" y="158"/>
                </a:lnTo>
                <a:lnTo>
                  <a:pt x="143" y="160"/>
                </a:lnTo>
                <a:lnTo>
                  <a:pt x="141" y="160"/>
                </a:lnTo>
                <a:lnTo>
                  <a:pt x="139" y="160"/>
                </a:lnTo>
                <a:lnTo>
                  <a:pt x="139" y="161"/>
                </a:lnTo>
                <a:lnTo>
                  <a:pt x="139" y="163"/>
                </a:lnTo>
                <a:lnTo>
                  <a:pt x="139" y="164"/>
                </a:lnTo>
                <a:lnTo>
                  <a:pt x="138" y="164"/>
                </a:lnTo>
                <a:lnTo>
                  <a:pt x="138" y="163"/>
                </a:lnTo>
                <a:lnTo>
                  <a:pt x="136" y="163"/>
                </a:lnTo>
                <a:lnTo>
                  <a:pt x="136" y="164"/>
                </a:lnTo>
                <a:lnTo>
                  <a:pt x="136" y="166"/>
                </a:lnTo>
                <a:lnTo>
                  <a:pt x="136" y="168"/>
                </a:lnTo>
                <a:lnTo>
                  <a:pt x="135" y="168"/>
                </a:lnTo>
                <a:lnTo>
                  <a:pt x="133" y="168"/>
                </a:lnTo>
                <a:lnTo>
                  <a:pt x="135" y="168"/>
                </a:lnTo>
                <a:lnTo>
                  <a:pt x="133" y="169"/>
                </a:lnTo>
                <a:lnTo>
                  <a:pt x="131" y="171"/>
                </a:lnTo>
                <a:lnTo>
                  <a:pt x="130" y="171"/>
                </a:lnTo>
                <a:lnTo>
                  <a:pt x="131" y="171"/>
                </a:lnTo>
                <a:lnTo>
                  <a:pt x="133" y="171"/>
                </a:lnTo>
                <a:lnTo>
                  <a:pt x="133" y="169"/>
                </a:lnTo>
                <a:lnTo>
                  <a:pt x="135" y="169"/>
                </a:lnTo>
                <a:lnTo>
                  <a:pt x="136" y="168"/>
                </a:lnTo>
                <a:lnTo>
                  <a:pt x="138" y="166"/>
                </a:lnTo>
                <a:lnTo>
                  <a:pt x="139" y="166"/>
                </a:lnTo>
                <a:lnTo>
                  <a:pt x="141" y="166"/>
                </a:lnTo>
                <a:lnTo>
                  <a:pt x="141" y="168"/>
                </a:lnTo>
                <a:lnTo>
                  <a:pt x="143" y="168"/>
                </a:lnTo>
                <a:lnTo>
                  <a:pt x="143" y="169"/>
                </a:lnTo>
                <a:lnTo>
                  <a:pt x="141" y="171"/>
                </a:lnTo>
                <a:lnTo>
                  <a:pt x="143" y="169"/>
                </a:lnTo>
                <a:lnTo>
                  <a:pt x="143" y="168"/>
                </a:lnTo>
                <a:lnTo>
                  <a:pt x="143" y="166"/>
                </a:lnTo>
                <a:lnTo>
                  <a:pt x="144" y="164"/>
                </a:lnTo>
                <a:lnTo>
                  <a:pt x="146" y="164"/>
                </a:lnTo>
                <a:lnTo>
                  <a:pt x="146" y="163"/>
                </a:lnTo>
                <a:lnTo>
                  <a:pt x="147" y="163"/>
                </a:lnTo>
                <a:lnTo>
                  <a:pt x="147" y="161"/>
                </a:lnTo>
                <a:lnTo>
                  <a:pt x="147" y="160"/>
                </a:lnTo>
                <a:lnTo>
                  <a:pt x="149" y="160"/>
                </a:lnTo>
                <a:lnTo>
                  <a:pt x="151" y="160"/>
                </a:lnTo>
                <a:lnTo>
                  <a:pt x="152" y="160"/>
                </a:lnTo>
                <a:lnTo>
                  <a:pt x="154" y="160"/>
                </a:lnTo>
                <a:lnTo>
                  <a:pt x="155" y="160"/>
                </a:lnTo>
                <a:lnTo>
                  <a:pt x="157" y="161"/>
                </a:lnTo>
                <a:lnTo>
                  <a:pt x="159" y="161"/>
                </a:lnTo>
                <a:lnTo>
                  <a:pt x="160" y="161"/>
                </a:lnTo>
                <a:lnTo>
                  <a:pt x="160" y="163"/>
                </a:lnTo>
                <a:lnTo>
                  <a:pt x="162" y="163"/>
                </a:lnTo>
                <a:lnTo>
                  <a:pt x="163" y="163"/>
                </a:lnTo>
                <a:lnTo>
                  <a:pt x="165" y="163"/>
                </a:lnTo>
                <a:lnTo>
                  <a:pt x="167" y="163"/>
                </a:lnTo>
                <a:lnTo>
                  <a:pt x="168" y="163"/>
                </a:lnTo>
                <a:lnTo>
                  <a:pt x="170" y="161"/>
                </a:lnTo>
                <a:lnTo>
                  <a:pt x="170" y="160"/>
                </a:lnTo>
                <a:lnTo>
                  <a:pt x="171" y="160"/>
                </a:lnTo>
                <a:lnTo>
                  <a:pt x="171" y="158"/>
                </a:lnTo>
                <a:lnTo>
                  <a:pt x="173" y="156"/>
                </a:lnTo>
                <a:lnTo>
                  <a:pt x="173" y="155"/>
                </a:lnTo>
                <a:lnTo>
                  <a:pt x="175" y="155"/>
                </a:lnTo>
                <a:lnTo>
                  <a:pt x="176" y="153"/>
                </a:lnTo>
                <a:lnTo>
                  <a:pt x="178" y="153"/>
                </a:lnTo>
                <a:lnTo>
                  <a:pt x="178" y="152"/>
                </a:lnTo>
                <a:lnTo>
                  <a:pt x="179" y="150"/>
                </a:lnTo>
                <a:lnTo>
                  <a:pt x="181" y="150"/>
                </a:lnTo>
                <a:lnTo>
                  <a:pt x="183" y="150"/>
                </a:lnTo>
                <a:lnTo>
                  <a:pt x="183" y="148"/>
                </a:lnTo>
                <a:lnTo>
                  <a:pt x="184" y="148"/>
                </a:lnTo>
                <a:lnTo>
                  <a:pt x="184" y="147"/>
                </a:lnTo>
                <a:lnTo>
                  <a:pt x="186" y="147"/>
                </a:lnTo>
                <a:lnTo>
                  <a:pt x="187" y="147"/>
                </a:lnTo>
                <a:lnTo>
                  <a:pt x="187" y="145"/>
                </a:lnTo>
                <a:lnTo>
                  <a:pt x="189" y="145"/>
                </a:lnTo>
                <a:lnTo>
                  <a:pt x="189" y="144"/>
                </a:lnTo>
                <a:lnTo>
                  <a:pt x="189" y="142"/>
                </a:lnTo>
                <a:lnTo>
                  <a:pt x="189" y="140"/>
                </a:lnTo>
                <a:lnTo>
                  <a:pt x="189" y="139"/>
                </a:lnTo>
                <a:lnTo>
                  <a:pt x="189" y="140"/>
                </a:lnTo>
                <a:lnTo>
                  <a:pt x="191" y="142"/>
                </a:lnTo>
                <a:lnTo>
                  <a:pt x="191" y="140"/>
                </a:lnTo>
                <a:lnTo>
                  <a:pt x="191" y="142"/>
                </a:lnTo>
                <a:lnTo>
                  <a:pt x="191" y="144"/>
                </a:lnTo>
                <a:lnTo>
                  <a:pt x="191" y="145"/>
                </a:lnTo>
                <a:lnTo>
                  <a:pt x="189" y="147"/>
                </a:lnTo>
                <a:lnTo>
                  <a:pt x="189" y="148"/>
                </a:lnTo>
                <a:lnTo>
                  <a:pt x="189" y="150"/>
                </a:lnTo>
                <a:lnTo>
                  <a:pt x="189" y="152"/>
                </a:lnTo>
                <a:lnTo>
                  <a:pt x="189" y="153"/>
                </a:lnTo>
                <a:lnTo>
                  <a:pt x="189" y="155"/>
                </a:lnTo>
                <a:lnTo>
                  <a:pt x="189" y="156"/>
                </a:lnTo>
                <a:lnTo>
                  <a:pt x="189" y="158"/>
                </a:lnTo>
                <a:lnTo>
                  <a:pt x="189" y="160"/>
                </a:lnTo>
                <a:lnTo>
                  <a:pt x="189" y="161"/>
                </a:lnTo>
                <a:lnTo>
                  <a:pt x="187" y="161"/>
                </a:lnTo>
                <a:lnTo>
                  <a:pt x="187" y="163"/>
                </a:lnTo>
                <a:lnTo>
                  <a:pt x="187" y="164"/>
                </a:lnTo>
                <a:lnTo>
                  <a:pt x="187" y="166"/>
                </a:lnTo>
                <a:lnTo>
                  <a:pt x="187" y="168"/>
                </a:lnTo>
                <a:lnTo>
                  <a:pt x="187" y="169"/>
                </a:lnTo>
                <a:lnTo>
                  <a:pt x="187" y="171"/>
                </a:lnTo>
                <a:lnTo>
                  <a:pt x="187" y="172"/>
                </a:lnTo>
                <a:lnTo>
                  <a:pt x="187" y="174"/>
                </a:lnTo>
                <a:lnTo>
                  <a:pt x="186" y="176"/>
                </a:lnTo>
                <a:lnTo>
                  <a:pt x="186" y="177"/>
                </a:lnTo>
                <a:lnTo>
                  <a:pt x="184" y="177"/>
                </a:lnTo>
                <a:lnTo>
                  <a:pt x="184" y="179"/>
                </a:lnTo>
                <a:lnTo>
                  <a:pt x="183" y="179"/>
                </a:lnTo>
                <a:lnTo>
                  <a:pt x="183" y="180"/>
                </a:lnTo>
                <a:lnTo>
                  <a:pt x="181" y="182"/>
                </a:lnTo>
                <a:lnTo>
                  <a:pt x="181" y="184"/>
                </a:lnTo>
                <a:lnTo>
                  <a:pt x="179" y="184"/>
                </a:lnTo>
                <a:lnTo>
                  <a:pt x="179" y="185"/>
                </a:lnTo>
                <a:lnTo>
                  <a:pt x="179" y="187"/>
                </a:lnTo>
                <a:lnTo>
                  <a:pt x="178" y="187"/>
                </a:lnTo>
                <a:lnTo>
                  <a:pt x="178" y="188"/>
                </a:lnTo>
                <a:lnTo>
                  <a:pt x="176" y="188"/>
                </a:lnTo>
                <a:lnTo>
                  <a:pt x="176" y="190"/>
                </a:lnTo>
                <a:lnTo>
                  <a:pt x="175" y="192"/>
                </a:lnTo>
                <a:lnTo>
                  <a:pt x="175" y="193"/>
                </a:lnTo>
                <a:lnTo>
                  <a:pt x="173" y="195"/>
                </a:lnTo>
                <a:lnTo>
                  <a:pt x="173" y="196"/>
                </a:lnTo>
                <a:lnTo>
                  <a:pt x="171" y="198"/>
                </a:lnTo>
                <a:lnTo>
                  <a:pt x="171" y="200"/>
                </a:lnTo>
                <a:lnTo>
                  <a:pt x="171" y="201"/>
                </a:lnTo>
                <a:lnTo>
                  <a:pt x="170" y="201"/>
                </a:lnTo>
                <a:lnTo>
                  <a:pt x="170" y="203"/>
                </a:lnTo>
                <a:lnTo>
                  <a:pt x="170" y="204"/>
                </a:lnTo>
                <a:lnTo>
                  <a:pt x="170" y="206"/>
                </a:lnTo>
                <a:lnTo>
                  <a:pt x="168" y="208"/>
                </a:lnTo>
                <a:lnTo>
                  <a:pt x="168" y="209"/>
                </a:lnTo>
                <a:lnTo>
                  <a:pt x="168" y="211"/>
                </a:lnTo>
                <a:lnTo>
                  <a:pt x="167" y="212"/>
                </a:lnTo>
                <a:lnTo>
                  <a:pt x="167" y="214"/>
                </a:lnTo>
                <a:lnTo>
                  <a:pt x="165" y="216"/>
                </a:lnTo>
                <a:lnTo>
                  <a:pt x="165" y="217"/>
                </a:lnTo>
                <a:lnTo>
                  <a:pt x="163" y="217"/>
                </a:lnTo>
                <a:lnTo>
                  <a:pt x="163" y="219"/>
                </a:lnTo>
                <a:lnTo>
                  <a:pt x="162" y="219"/>
                </a:lnTo>
                <a:lnTo>
                  <a:pt x="162" y="220"/>
                </a:lnTo>
                <a:lnTo>
                  <a:pt x="160" y="220"/>
                </a:lnTo>
                <a:lnTo>
                  <a:pt x="159" y="222"/>
                </a:lnTo>
                <a:lnTo>
                  <a:pt x="157" y="224"/>
                </a:lnTo>
                <a:lnTo>
                  <a:pt x="157" y="225"/>
                </a:lnTo>
                <a:lnTo>
                  <a:pt x="155" y="225"/>
                </a:lnTo>
                <a:lnTo>
                  <a:pt x="155" y="227"/>
                </a:lnTo>
                <a:lnTo>
                  <a:pt x="155" y="228"/>
                </a:lnTo>
                <a:lnTo>
                  <a:pt x="154" y="228"/>
                </a:lnTo>
                <a:lnTo>
                  <a:pt x="154" y="230"/>
                </a:lnTo>
                <a:lnTo>
                  <a:pt x="154" y="232"/>
                </a:lnTo>
                <a:lnTo>
                  <a:pt x="152" y="232"/>
                </a:lnTo>
                <a:lnTo>
                  <a:pt x="152" y="233"/>
                </a:lnTo>
                <a:lnTo>
                  <a:pt x="151" y="233"/>
                </a:lnTo>
                <a:lnTo>
                  <a:pt x="151" y="235"/>
                </a:lnTo>
                <a:lnTo>
                  <a:pt x="149" y="235"/>
                </a:lnTo>
                <a:lnTo>
                  <a:pt x="149" y="236"/>
                </a:lnTo>
                <a:lnTo>
                  <a:pt x="149" y="238"/>
                </a:lnTo>
                <a:lnTo>
                  <a:pt x="149" y="240"/>
                </a:lnTo>
                <a:lnTo>
                  <a:pt x="147" y="240"/>
                </a:lnTo>
                <a:lnTo>
                  <a:pt x="147" y="241"/>
                </a:lnTo>
                <a:lnTo>
                  <a:pt x="147" y="243"/>
                </a:lnTo>
                <a:lnTo>
                  <a:pt x="146" y="244"/>
                </a:lnTo>
                <a:lnTo>
                  <a:pt x="146" y="246"/>
                </a:lnTo>
                <a:lnTo>
                  <a:pt x="144" y="246"/>
                </a:lnTo>
                <a:lnTo>
                  <a:pt x="144" y="248"/>
                </a:lnTo>
                <a:lnTo>
                  <a:pt x="144" y="249"/>
                </a:lnTo>
                <a:lnTo>
                  <a:pt x="143" y="249"/>
                </a:lnTo>
                <a:lnTo>
                  <a:pt x="143" y="251"/>
                </a:lnTo>
                <a:lnTo>
                  <a:pt x="141" y="252"/>
                </a:lnTo>
                <a:lnTo>
                  <a:pt x="141" y="254"/>
                </a:lnTo>
                <a:lnTo>
                  <a:pt x="139" y="256"/>
                </a:lnTo>
                <a:lnTo>
                  <a:pt x="138" y="257"/>
                </a:lnTo>
                <a:lnTo>
                  <a:pt x="138" y="259"/>
                </a:lnTo>
                <a:lnTo>
                  <a:pt x="136" y="259"/>
                </a:lnTo>
                <a:lnTo>
                  <a:pt x="136" y="260"/>
                </a:lnTo>
                <a:lnTo>
                  <a:pt x="135" y="260"/>
                </a:lnTo>
                <a:lnTo>
                  <a:pt x="135" y="262"/>
                </a:lnTo>
                <a:lnTo>
                  <a:pt x="133" y="262"/>
                </a:lnTo>
                <a:lnTo>
                  <a:pt x="133" y="264"/>
                </a:lnTo>
                <a:lnTo>
                  <a:pt x="131" y="264"/>
                </a:lnTo>
                <a:lnTo>
                  <a:pt x="130" y="265"/>
                </a:lnTo>
                <a:lnTo>
                  <a:pt x="128" y="265"/>
                </a:lnTo>
                <a:lnTo>
                  <a:pt x="128" y="267"/>
                </a:lnTo>
                <a:lnTo>
                  <a:pt x="127" y="267"/>
                </a:lnTo>
                <a:lnTo>
                  <a:pt x="127" y="268"/>
                </a:lnTo>
                <a:lnTo>
                  <a:pt x="125" y="268"/>
                </a:lnTo>
                <a:lnTo>
                  <a:pt x="125" y="270"/>
                </a:lnTo>
                <a:lnTo>
                  <a:pt x="123" y="270"/>
                </a:lnTo>
                <a:lnTo>
                  <a:pt x="122" y="272"/>
                </a:lnTo>
                <a:lnTo>
                  <a:pt x="122" y="273"/>
                </a:lnTo>
                <a:lnTo>
                  <a:pt x="120" y="273"/>
                </a:lnTo>
                <a:lnTo>
                  <a:pt x="120" y="275"/>
                </a:lnTo>
                <a:lnTo>
                  <a:pt x="119" y="276"/>
                </a:lnTo>
                <a:lnTo>
                  <a:pt x="119" y="278"/>
                </a:lnTo>
                <a:lnTo>
                  <a:pt x="117" y="278"/>
                </a:lnTo>
                <a:lnTo>
                  <a:pt x="115" y="280"/>
                </a:lnTo>
                <a:lnTo>
                  <a:pt x="115" y="281"/>
                </a:lnTo>
                <a:lnTo>
                  <a:pt x="114" y="283"/>
                </a:lnTo>
                <a:lnTo>
                  <a:pt x="114" y="284"/>
                </a:lnTo>
                <a:lnTo>
                  <a:pt x="112" y="284"/>
                </a:lnTo>
                <a:lnTo>
                  <a:pt x="112" y="286"/>
                </a:lnTo>
                <a:lnTo>
                  <a:pt x="111" y="286"/>
                </a:lnTo>
                <a:lnTo>
                  <a:pt x="111" y="288"/>
                </a:lnTo>
                <a:lnTo>
                  <a:pt x="109" y="288"/>
                </a:lnTo>
                <a:lnTo>
                  <a:pt x="107" y="289"/>
                </a:lnTo>
                <a:lnTo>
                  <a:pt x="106" y="289"/>
                </a:lnTo>
                <a:lnTo>
                  <a:pt x="106" y="291"/>
                </a:lnTo>
                <a:lnTo>
                  <a:pt x="104" y="291"/>
                </a:lnTo>
                <a:lnTo>
                  <a:pt x="104" y="292"/>
                </a:lnTo>
                <a:lnTo>
                  <a:pt x="103" y="292"/>
                </a:lnTo>
                <a:lnTo>
                  <a:pt x="103" y="294"/>
                </a:lnTo>
                <a:lnTo>
                  <a:pt x="101" y="296"/>
                </a:lnTo>
                <a:lnTo>
                  <a:pt x="99" y="296"/>
                </a:lnTo>
                <a:lnTo>
                  <a:pt x="99" y="297"/>
                </a:lnTo>
                <a:lnTo>
                  <a:pt x="98" y="297"/>
                </a:lnTo>
                <a:lnTo>
                  <a:pt x="96" y="299"/>
                </a:lnTo>
                <a:lnTo>
                  <a:pt x="95" y="299"/>
                </a:lnTo>
                <a:lnTo>
                  <a:pt x="93" y="300"/>
                </a:lnTo>
                <a:lnTo>
                  <a:pt x="91" y="300"/>
                </a:lnTo>
                <a:lnTo>
                  <a:pt x="91" y="302"/>
                </a:lnTo>
                <a:lnTo>
                  <a:pt x="90" y="302"/>
                </a:lnTo>
                <a:lnTo>
                  <a:pt x="88" y="302"/>
                </a:lnTo>
                <a:lnTo>
                  <a:pt x="87" y="304"/>
                </a:lnTo>
                <a:lnTo>
                  <a:pt x="85" y="304"/>
                </a:lnTo>
                <a:lnTo>
                  <a:pt x="85" y="305"/>
                </a:lnTo>
                <a:lnTo>
                  <a:pt x="83" y="305"/>
                </a:lnTo>
                <a:lnTo>
                  <a:pt x="82" y="305"/>
                </a:lnTo>
                <a:lnTo>
                  <a:pt x="80" y="307"/>
                </a:lnTo>
                <a:lnTo>
                  <a:pt x="80" y="308"/>
                </a:lnTo>
                <a:lnTo>
                  <a:pt x="79" y="308"/>
                </a:lnTo>
                <a:lnTo>
                  <a:pt x="79" y="307"/>
                </a:lnTo>
                <a:lnTo>
                  <a:pt x="79" y="305"/>
                </a:lnTo>
                <a:lnTo>
                  <a:pt x="80" y="305"/>
                </a:lnTo>
                <a:lnTo>
                  <a:pt x="80" y="304"/>
                </a:lnTo>
                <a:lnTo>
                  <a:pt x="82" y="304"/>
                </a:lnTo>
                <a:lnTo>
                  <a:pt x="83" y="304"/>
                </a:lnTo>
                <a:lnTo>
                  <a:pt x="83" y="302"/>
                </a:lnTo>
                <a:lnTo>
                  <a:pt x="83" y="304"/>
                </a:lnTo>
                <a:lnTo>
                  <a:pt x="85" y="304"/>
                </a:lnTo>
                <a:lnTo>
                  <a:pt x="85" y="302"/>
                </a:lnTo>
                <a:lnTo>
                  <a:pt x="87" y="302"/>
                </a:lnTo>
                <a:lnTo>
                  <a:pt x="87" y="300"/>
                </a:lnTo>
                <a:lnTo>
                  <a:pt x="87" y="299"/>
                </a:lnTo>
                <a:lnTo>
                  <a:pt x="88" y="299"/>
                </a:lnTo>
                <a:lnTo>
                  <a:pt x="87" y="297"/>
                </a:lnTo>
                <a:lnTo>
                  <a:pt x="87" y="296"/>
                </a:lnTo>
                <a:lnTo>
                  <a:pt x="87" y="294"/>
                </a:lnTo>
                <a:lnTo>
                  <a:pt x="85" y="294"/>
                </a:lnTo>
                <a:lnTo>
                  <a:pt x="85" y="292"/>
                </a:lnTo>
                <a:lnTo>
                  <a:pt x="83" y="292"/>
                </a:lnTo>
                <a:lnTo>
                  <a:pt x="83" y="291"/>
                </a:lnTo>
                <a:lnTo>
                  <a:pt x="83" y="289"/>
                </a:lnTo>
                <a:lnTo>
                  <a:pt x="82" y="288"/>
                </a:lnTo>
                <a:lnTo>
                  <a:pt x="83" y="288"/>
                </a:lnTo>
                <a:lnTo>
                  <a:pt x="85" y="288"/>
                </a:lnTo>
                <a:lnTo>
                  <a:pt x="85" y="286"/>
                </a:lnTo>
                <a:lnTo>
                  <a:pt x="87" y="286"/>
                </a:lnTo>
                <a:lnTo>
                  <a:pt x="85" y="286"/>
                </a:lnTo>
                <a:lnTo>
                  <a:pt x="85" y="284"/>
                </a:lnTo>
                <a:lnTo>
                  <a:pt x="85" y="283"/>
                </a:lnTo>
                <a:lnTo>
                  <a:pt x="83" y="283"/>
                </a:lnTo>
                <a:lnTo>
                  <a:pt x="83" y="281"/>
                </a:lnTo>
                <a:lnTo>
                  <a:pt x="83" y="280"/>
                </a:lnTo>
                <a:lnTo>
                  <a:pt x="85" y="280"/>
                </a:lnTo>
                <a:lnTo>
                  <a:pt x="85" y="281"/>
                </a:lnTo>
                <a:lnTo>
                  <a:pt x="87" y="281"/>
                </a:lnTo>
                <a:lnTo>
                  <a:pt x="88" y="281"/>
                </a:lnTo>
                <a:lnTo>
                  <a:pt x="87" y="280"/>
                </a:lnTo>
                <a:lnTo>
                  <a:pt x="85" y="280"/>
                </a:lnTo>
                <a:lnTo>
                  <a:pt x="85" y="278"/>
                </a:lnTo>
                <a:lnTo>
                  <a:pt x="83" y="278"/>
                </a:lnTo>
                <a:lnTo>
                  <a:pt x="85" y="278"/>
                </a:lnTo>
                <a:lnTo>
                  <a:pt x="85" y="276"/>
                </a:lnTo>
                <a:lnTo>
                  <a:pt x="83" y="276"/>
                </a:lnTo>
                <a:lnTo>
                  <a:pt x="82" y="276"/>
                </a:lnTo>
                <a:lnTo>
                  <a:pt x="82" y="278"/>
                </a:lnTo>
                <a:lnTo>
                  <a:pt x="83" y="278"/>
                </a:lnTo>
                <a:lnTo>
                  <a:pt x="82" y="278"/>
                </a:lnTo>
                <a:lnTo>
                  <a:pt x="82" y="280"/>
                </a:lnTo>
                <a:lnTo>
                  <a:pt x="80" y="280"/>
                </a:lnTo>
                <a:lnTo>
                  <a:pt x="79" y="280"/>
                </a:lnTo>
                <a:lnTo>
                  <a:pt x="77" y="280"/>
                </a:lnTo>
                <a:lnTo>
                  <a:pt x="75" y="280"/>
                </a:lnTo>
                <a:lnTo>
                  <a:pt x="74" y="280"/>
                </a:lnTo>
                <a:lnTo>
                  <a:pt x="72" y="280"/>
                </a:lnTo>
                <a:lnTo>
                  <a:pt x="71" y="280"/>
                </a:lnTo>
                <a:lnTo>
                  <a:pt x="71" y="281"/>
                </a:lnTo>
                <a:lnTo>
                  <a:pt x="69" y="281"/>
                </a:lnTo>
                <a:lnTo>
                  <a:pt x="69" y="280"/>
                </a:lnTo>
                <a:lnTo>
                  <a:pt x="67" y="280"/>
                </a:lnTo>
                <a:lnTo>
                  <a:pt x="66" y="280"/>
                </a:lnTo>
                <a:lnTo>
                  <a:pt x="64" y="280"/>
                </a:lnTo>
                <a:lnTo>
                  <a:pt x="64" y="278"/>
                </a:lnTo>
                <a:lnTo>
                  <a:pt x="63" y="278"/>
                </a:lnTo>
                <a:lnTo>
                  <a:pt x="63" y="276"/>
                </a:lnTo>
                <a:lnTo>
                  <a:pt x="61" y="276"/>
                </a:lnTo>
                <a:lnTo>
                  <a:pt x="61" y="275"/>
                </a:lnTo>
                <a:lnTo>
                  <a:pt x="59" y="275"/>
                </a:lnTo>
                <a:lnTo>
                  <a:pt x="59" y="273"/>
                </a:lnTo>
                <a:lnTo>
                  <a:pt x="58" y="273"/>
                </a:lnTo>
                <a:lnTo>
                  <a:pt x="56" y="273"/>
                </a:lnTo>
                <a:lnTo>
                  <a:pt x="56" y="272"/>
                </a:lnTo>
                <a:lnTo>
                  <a:pt x="56" y="270"/>
                </a:lnTo>
                <a:lnTo>
                  <a:pt x="55" y="270"/>
                </a:lnTo>
                <a:lnTo>
                  <a:pt x="55" y="268"/>
                </a:lnTo>
                <a:lnTo>
                  <a:pt x="56" y="268"/>
                </a:lnTo>
                <a:lnTo>
                  <a:pt x="58" y="268"/>
                </a:lnTo>
                <a:lnTo>
                  <a:pt x="58" y="267"/>
                </a:lnTo>
                <a:lnTo>
                  <a:pt x="58" y="268"/>
                </a:lnTo>
                <a:lnTo>
                  <a:pt x="59" y="268"/>
                </a:lnTo>
                <a:lnTo>
                  <a:pt x="59" y="267"/>
                </a:lnTo>
                <a:lnTo>
                  <a:pt x="59" y="265"/>
                </a:lnTo>
                <a:lnTo>
                  <a:pt x="61" y="265"/>
                </a:lnTo>
                <a:lnTo>
                  <a:pt x="59" y="265"/>
                </a:lnTo>
                <a:lnTo>
                  <a:pt x="59" y="264"/>
                </a:lnTo>
                <a:lnTo>
                  <a:pt x="58" y="264"/>
                </a:lnTo>
                <a:lnTo>
                  <a:pt x="56" y="265"/>
                </a:lnTo>
                <a:lnTo>
                  <a:pt x="58" y="267"/>
                </a:lnTo>
                <a:lnTo>
                  <a:pt x="56" y="267"/>
                </a:lnTo>
                <a:lnTo>
                  <a:pt x="56" y="265"/>
                </a:lnTo>
                <a:lnTo>
                  <a:pt x="56" y="264"/>
                </a:lnTo>
                <a:lnTo>
                  <a:pt x="58" y="264"/>
                </a:lnTo>
                <a:lnTo>
                  <a:pt x="59" y="262"/>
                </a:lnTo>
                <a:lnTo>
                  <a:pt x="61" y="262"/>
                </a:lnTo>
                <a:lnTo>
                  <a:pt x="63" y="262"/>
                </a:lnTo>
                <a:lnTo>
                  <a:pt x="63" y="260"/>
                </a:lnTo>
                <a:lnTo>
                  <a:pt x="64" y="260"/>
                </a:lnTo>
                <a:lnTo>
                  <a:pt x="66" y="260"/>
                </a:lnTo>
                <a:lnTo>
                  <a:pt x="66" y="259"/>
                </a:lnTo>
                <a:lnTo>
                  <a:pt x="67" y="259"/>
                </a:lnTo>
                <a:lnTo>
                  <a:pt x="69" y="259"/>
                </a:lnTo>
                <a:lnTo>
                  <a:pt x="69" y="257"/>
                </a:lnTo>
                <a:lnTo>
                  <a:pt x="71" y="257"/>
                </a:lnTo>
                <a:lnTo>
                  <a:pt x="72" y="257"/>
                </a:lnTo>
                <a:lnTo>
                  <a:pt x="72" y="256"/>
                </a:lnTo>
                <a:lnTo>
                  <a:pt x="74" y="256"/>
                </a:lnTo>
                <a:lnTo>
                  <a:pt x="75" y="256"/>
                </a:lnTo>
                <a:lnTo>
                  <a:pt x="75" y="254"/>
                </a:lnTo>
                <a:lnTo>
                  <a:pt x="77" y="254"/>
                </a:lnTo>
                <a:lnTo>
                  <a:pt x="79" y="254"/>
                </a:lnTo>
                <a:lnTo>
                  <a:pt x="77" y="254"/>
                </a:lnTo>
                <a:lnTo>
                  <a:pt x="77" y="256"/>
                </a:lnTo>
                <a:lnTo>
                  <a:pt x="75" y="256"/>
                </a:lnTo>
                <a:lnTo>
                  <a:pt x="77" y="256"/>
                </a:lnTo>
                <a:lnTo>
                  <a:pt x="79" y="256"/>
                </a:lnTo>
                <a:lnTo>
                  <a:pt x="80" y="256"/>
                </a:lnTo>
                <a:lnTo>
                  <a:pt x="82" y="256"/>
                </a:lnTo>
                <a:lnTo>
                  <a:pt x="82" y="257"/>
                </a:lnTo>
                <a:lnTo>
                  <a:pt x="83" y="257"/>
                </a:lnTo>
                <a:lnTo>
                  <a:pt x="82" y="257"/>
                </a:lnTo>
                <a:lnTo>
                  <a:pt x="82" y="256"/>
                </a:lnTo>
                <a:lnTo>
                  <a:pt x="83" y="256"/>
                </a:lnTo>
                <a:lnTo>
                  <a:pt x="83" y="254"/>
                </a:lnTo>
                <a:lnTo>
                  <a:pt x="83" y="252"/>
                </a:lnTo>
                <a:lnTo>
                  <a:pt x="82" y="252"/>
                </a:lnTo>
                <a:lnTo>
                  <a:pt x="80" y="252"/>
                </a:lnTo>
                <a:lnTo>
                  <a:pt x="80" y="254"/>
                </a:lnTo>
                <a:lnTo>
                  <a:pt x="80" y="252"/>
                </a:lnTo>
                <a:lnTo>
                  <a:pt x="79" y="252"/>
                </a:lnTo>
                <a:lnTo>
                  <a:pt x="80" y="252"/>
                </a:lnTo>
                <a:lnTo>
                  <a:pt x="80" y="251"/>
                </a:lnTo>
                <a:lnTo>
                  <a:pt x="82" y="249"/>
                </a:lnTo>
                <a:lnTo>
                  <a:pt x="82" y="248"/>
                </a:lnTo>
                <a:lnTo>
                  <a:pt x="83" y="248"/>
                </a:lnTo>
                <a:lnTo>
                  <a:pt x="85" y="248"/>
                </a:lnTo>
                <a:lnTo>
                  <a:pt x="85" y="246"/>
                </a:lnTo>
                <a:lnTo>
                  <a:pt x="87" y="246"/>
                </a:lnTo>
                <a:lnTo>
                  <a:pt x="88" y="248"/>
                </a:lnTo>
                <a:lnTo>
                  <a:pt x="90" y="248"/>
                </a:lnTo>
                <a:lnTo>
                  <a:pt x="91" y="248"/>
                </a:lnTo>
                <a:lnTo>
                  <a:pt x="91" y="246"/>
                </a:lnTo>
                <a:lnTo>
                  <a:pt x="93" y="246"/>
                </a:lnTo>
                <a:lnTo>
                  <a:pt x="93" y="244"/>
                </a:lnTo>
                <a:lnTo>
                  <a:pt x="95" y="244"/>
                </a:lnTo>
                <a:lnTo>
                  <a:pt x="96" y="244"/>
                </a:lnTo>
                <a:lnTo>
                  <a:pt x="96" y="243"/>
                </a:lnTo>
                <a:lnTo>
                  <a:pt x="96" y="241"/>
                </a:lnTo>
                <a:lnTo>
                  <a:pt x="96" y="240"/>
                </a:lnTo>
                <a:lnTo>
                  <a:pt x="96" y="238"/>
                </a:lnTo>
                <a:lnTo>
                  <a:pt x="98" y="236"/>
                </a:lnTo>
                <a:lnTo>
                  <a:pt x="99" y="236"/>
                </a:lnTo>
                <a:lnTo>
                  <a:pt x="101" y="236"/>
                </a:lnTo>
                <a:lnTo>
                  <a:pt x="101" y="235"/>
                </a:lnTo>
                <a:lnTo>
                  <a:pt x="103" y="235"/>
                </a:lnTo>
                <a:lnTo>
                  <a:pt x="104" y="235"/>
                </a:lnTo>
                <a:lnTo>
                  <a:pt x="104" y="233"/>
                </a:lnTo>
                <a:lnTo>
                  <a:pt x="106" y="233"/>
                </a:lnTo>
                <a:lnTo>
                  <a:pt x="106" y="232"/>
                </a:lnTo>
                <a:lnTo>
                  <a:pt x="106" y="230"/>
                </a:lnTo>
                <a:lnTo>
                  <a:pt x="107" y="230"/>
                </a:lnTo>
                <a:lnTo>
                  <a:pt x="107" y="232"/>
                </a:lnTo>
                <a:lnTo>
                  <a:pt x="109" y="232"/>
                </a:lnTo>
                <a:lnTo>
                  <a:pt x="109" y="230"/>
                </a:lnTo>
                <a:lnTo>
                  <a:pt x="109" y="228"/>
                </a:lnTo>
                <a:lnTo>
                  <a:pt x="109" y="227"/>
                </a:lnTo>
                <a:lnTo>
                  <a:pt x="109" y="225"/>
                </a:lnTo>
                <a:lnTo>
                  <a:pt x="107" y="227"/>
                </a:lnTo>
                <a:lnTo>
                  <a:pt x="107" y="228"/>
                </a:lnTo>
                <a:lnTo>
                  <a:pt x="106" y="228"/>
                </a:lnTo>
                <a:lnTo>
                  <a:pt x="104" y="228"/>
                </a:lnTo>
                <a:lnTo>
                  <a:pt x="104" y="230"/>
                </a:lnTo>
                <a:lnTo>
                  <a:pt x="103" y="230"/>
                </a:lnTo>
                <a:lnTo>
                  <a:pt x="103" y="232"/>
                </a:lnTo>
                <a:lnTo>
                  <a:pt x="101" y="232"/>
                </a:lnTo>
                <a:lnTo>
                  <a:pt x="101" y="230"/>
                </a:lnTo>
                <a:lnTo>
                  <a:pt x="101" y="228"/>
                </a:lnTo>
                <a:lnTo>
                  <a:pt x="101" y="230"/>
                </a:lnTo>
                <a:lnTo>
                  <a:pt x="99" y="230"/>
                </a:lnTo>
                <a:lnTo>
                  <a:pt x="98" y="230"/>
                </a:lnTo>
                <a:lnTo>
                  <a:pt x="96" y="232"/>
                </a:lnTo>
                <a:lnTo>
                  <a:pt x="95" y="232"/>
                </a:lnTo>
                <a:lnTo>
                  <a:pt x="95" y="233"/>
                </a:lnTo>
                <a:lnTo>
                  <a:pt x="95" y="235"/>
                </a:lnTo>
                <a:lnTo>
                  <a:pt x="95" y="236"/>
                </a:lnTo>
                <a:lnTo>
                  <a:pt x="93" y="236"/>
                </a:lnTo>
                <a:lnTo>
                  <a:pt x="93" y="238"/>
                </a:lnTo>
                <a:lnTo>
                  <a:pt x="91" y="238"/>
                </a:lnTo>
                <a:lnTo>
                  <a:pt x="90" y="236"/>
                </a:lnTo>
                <a:lnTo>
                  <a:pt x="88" y="236"/>
                </a:lnTo>
                <a:lnTo>
                  <a:pt x="87" y="236"/>
                </a:lnTo>
                <a:lnTo>
                  <a:pt x="85" y="236"/>
                </a:lnTo>
                <a:lnTo>
                  <a:pt x="85" y="235"/>
                </a:lnTo>
                <a:lnTo>
                  <a:pt x="85" y="233"/>
                </a:lnTo>
                <a:lnTo>
                  <a:pt x="83" y="233"/>
                </a:lnTo>
                <a:lnTo>
                  <a:pt x="83" y="232"/>
                </a:lnTo>
                <a:lnTo>
                  <a:pt x="83" y="230"/>
                </a:lnTo>
                <a:lnTo>
                  <a:pt x="83" y="228"/>
                </a:lnTo>
                <a:lnTo>
                  <a:pt x="83" y="227"/>
                </a:lnTo>
                <a:lnTo>
                  <a:pt x="85" y="227"/>
                </a:lnTo>
                <a:lnTo>
                  <a:pt x="85" y="228"/>
                </a:lnTo>
                <a:lnTo>
                  <a:pt x="85" y="227"/>
                </a:lnTo>
                <a:lnTo>
                  <a:pt x="87" y="227"/>
                </a:lnTo>
                <a:lnTo>
                  <a:pt x="87" y="225"/>
                </a:lnTo>
                <a:lnTo>
                  <a:pt x="85" y="225"/>
                </a:lnTo>
                <a:lnTo>
                  <a:pt x="85" y="224"/>
                </a:lnTo>
                <a:lnTo>
                  <a:pt x="87" y="222"/>
                </a:lnTo>
                <a:lnTo>
                  <a:pt x="87" y="220"/>
                </a:lnTo>
                <a:lnTo>
                  <a:pt x="88" y="219"/>
                </a:lnTo>
                <a:lnTo>
                  <a:pt x="90" y="217"/>
                </a:lnTo>
                <a:lnTo>
                  <a:pt x="88" y="219"/>
                </a:lnTo>
                <a:lnTo>
                  <a:pt x="87" y="219"/>
                </a:lnTo>
                <a:lnTo>
                  <a:pt x="87" y="220"/>
                </a:lnTo>
                <a:lnTo>
                  <a:pt x="85" y="220"/>
                </a:lnTo>
                <a:lnTo>
                  <a:pt x="85" y="222"/>
                </a:lnTo>
                <a:lnTo>
                  <a:pt x="83" y="222"/>
                </a:lnTo>
                <a:lnTo>
                  <a:pt x="83" y="224"/>
                </a:lnTo>
                <a:lnTo>
                  <a:pt x="83" y="225"/>
                </a:lnTo>
                <a:lnTo>
                  <a:pt x="82" y="225"/>
                </a:lnTo>
                <a:lnTo>
                  <a:pt x="80" y="225"/>
                </a:lnTo>
                <a:lnTo>
                  <a:pt x="79" y="225"/>
                </a:lnTo>
                <a:lnTo>
                  <a:pt x="77" y="225"/>
                </a:lnTo>
                <a:lnTo>
                  <a:pt x="75" y="225"/>
                </a:lnTo>
                <a:lnTo>
                  <a:pt x="75" y="224"/>
                </a:lnTo>
                <a:lnTo>
                  <a:pt x="74" y="224"/>
                </a:lnTo>
                <a:lnTo>
                  <a:pt x="74" y="222"/>
                </a:lnTo>
                <a:lnTo>
                  <a:pt x="72" y="224"/>
                </a:lnTo>
                <a:lnTo>
                  <a:pt x="71" y="224"/>
                </a:lnTo>
                <a:lnTo>
                  <a:pt x="71" y="225"/>
                </a:lnTo>
                <a:lnTo>
                  <a:pt x="71" y="227"/>
                </a:lnTo>
                <a:lnTo>
                  <a:pt x="72" y="227"/>
                </a:lnTo>
                <a:lnTo>
                  <a:pt x="72" y="228"/>
                </a:lnTo>
                <a:lnTo>
                  <a:pt x="71" y="228"/>
                </a:lnTo>
                <a:lnTo>
                  <a:pt x="71" y="230"/>
                </a:lnTo>
                <a:lnTo>
                  <a:pt x="69" y="230"/>
                </a:lnTo>
                <a:lnTo>
                  <a:pt x="69" y="232"/>
                </a:lnTo>
                <a:lnTo>
                  <a:pt x="71" y="232"/>
                </a:lnTo>
                <a:lnTo>
                  <a:pt x="72" y="232"/>
                </a:lnTo>
                <a:lnTo>
                  <a:pt x="72" y="233"/>
                </a:lnTo>
                <a:lnTo>
                  <a:pt x="74" y="233"/>
                </a:lnTo>
                <a:lnTo>
                  <a:pt x="72" y="235"/>
                </a:lnTo>
                <a:lnTo>
                  <a:pt x="71" y="235"/>
                </a:lnTo>
                <a:lnTo>
                  <a:pt x="69" y="236"/>
                </a:lnTo>
                <a:lnTo>
                  <a:pt x="67" y="236"/>
                </a:lnTo>
                <a:lnTo>
                  <a:pt x="66" y="238"/>
                </a:lnTo>
                <a:lnTo>
                  <a:pt x="67" y="238"/>
                </a:lnTo>
                <a:lnTo>
                  <a:pt x="66" y="240"/>
                </a:lnTo>
                <a:lnTo>
                  <a:pt x="66" y="241"/>
                </a:lnTo>
                <a:lnTo>
                  <a:pt x="64" y="241"/>
                </a:lnTo>
                <a:lnTo>
                  <a:pt x="63" y="241"/>
                </a:lnTo>
                <a:lnTo>
                  <a:pt x="61" y="241"/>
                </a:lnTo>
                <a:lnTo>
                  <a:pt x="59" y="241"/>
                </a:lnTo>
                <a:lnTo>
                  <a:pt x="59" y="243"/>
                </a:lnTo>
                <a:lnTo>
                  <a:pt x="59" y="244"/>
                </a:lnTo>
                <a:lnTo>
                  <a:pt x="61" y="244"/>
                </a:lnTo>
                <a:lnTo>
                  <a:pt x="63" y="244"/>
                </a:lnTo>
                <a:lnTo>
                  <a:pt x="61" y="244"/>
                </a:lnTo>
                <a:lnTo>
                  <a:pt x="59" y="244"/>
                </a:lnTo>
                <a:lnTo>
                  <a:pt x="58" y="243"/>
                </a:lnTo>
                <a:lnTo>
                  <a:pt x="56" y="241"/>
                </a:lnTo>
                <a:lnTo>
                  <a:pt x="56" y="240"/>
                </a:lnTo>
                <a:lnTo>
                  <a:pt x="55" y="240"/>
                </a:lnTo>
                <a:lnTo>
                  <a:pt x="55" y="238"/>
                </a:lnTo>
                <a:lnTo>
                  <a:pt x="56" y="236"/>
                </a:lnTo>
                <a:lnTo>
                  <a:pt x="56" y="235"/>
                </a:lnTo>
                <a:lnTo>
                  <a:pt x="58" y="233"/>
                </a:lnTo>
                <a:lnTo>
                  <a:pt x="59" y="232"/>
                </a:lnTo>
                <a:lnTo>
                  <a:pt x="59" y="230"/>
                </a:lnTo>
                <a:lnTo>
                  <a:pt x="59" y="228"/>
                </a:lnTo>
                <a:lnTo>
                  <a:pt x="61" y="227"/>
                </a:lnTo>
                <a:lnTo>
                  <a:pt x="61" y="225"/>
                </a:lnTo>
                <a:lnTo>
                  <a:pt x="61" y="224"/>
                </a:lnTo>
                <a:lnTo>
                  <a:pt x="63" y="224"/>
                </a:lnTo>
                <a:lnTo>
                  <a:pt x="64" y="224"/>
                </a:lnTo>
                <a:lnTo>
                  <a:pt x="64" y="222"/>
                </a:lnTo>
                <a:lnTo>
                  <a:pt x="66" y="222"/>
                </a:lnTo>
                <a:lnTo>
                  <a:pt x="66" y="220"/>
                </a:lnTo>
                <a:lnTo>
                  <a:pt x="66" y="219"/>
                </a:lnTo>
                <a:lnTo>
                  <a:pt x="67" y="219"/>
                </a:lnTo>
                <a:lnTo>
                  <a:pt x="67" y="217"/>
                </a:lnTo>
                <a:lnTo>
                  <a:pt x="69" y="217"/>
                </a:lnTo>
                <a:lnTo>
                  <a:pt x="69" y="216"/>
                </a:lnTo>
                <a:lnTo>
                  <a:pt x="71" y="216"/>
                </a:lnTo>
                <a:lnTo>
                  <a:pt x="71" y="214"/>
                </a:lnTo>
                <a:lnTo>
                  <a:pt x="72" y="214"/>
                </a:lnTo>
                <a:lnTo>
                  <a:pt x="74" y="212"/>
                </a:lnTo>
                <a:lnTo>
                  <a:pt x="75" y="212"/>
                </a:lnTo>
                <a:lnTo>
                  <a:pt x="75" y="211"/>
                </a:lnTo>
                <a:lnTo>
                  <a:pt x="75" y="209"/>
                </a:lnTo>
                <a:lnTo>
                  <a:pt x="74" y="209"/>
                </a:lnTo>
                <a:lnTo>
                  <a:pt x="74" y="208"/>
                </a:lnTo>
                <a:lnTo>
                  <a:pt x="75" y="208"/>
                </a:lnTo>
                <a:lnTo>
                  <a:pt x="75" y="206"/>
                </a:lnTo>
                <a:lnTo>
                  <a:pt x="74" y="208"/>
                </a:lnTo>
                <a:lnTo>
                  <a:pt x="74" y="209"/>
                </a:lnTo>
                <a:lnTo>
                  <a:pt x="72" y="209"/>
                </a:lnTo>
                <a:lnTo>
                  <a:pt x="71" y="209"/>
                </a:lnTo>
                <a:lnTo>
                  <a:pt x="69" y="209"/>
                </a:lnTo>
                <a:lnTo>
                  <a:pt x="69" y="208"/>
                </a:lnTo>
                <a:lnTo>
                  <a:pt x="69" y="206"/>
                </a:lnTo>
                <a:lnTo>
                  <a:pt x="67" y="206"/>
                </a:lnTo>
                <a:lnTo>
                  <a:pt x="67" y="208"/>
                </a:lnTo>
                <a:lnTo>
                  <a:pt x="66" y="208"/>
                </a:lnTo>
                <a:lnTo>
                  <a:pt x="64" y="208"/>
                </a:lnTo>
                <a:lnTo>
                  <a:pt x="63" y="209"/>
                </a:lnTo>
                <a:lnTo>
                  <a:pt x="63" y="211"/>
                </a:lnTo>
                <a:lnTo>
                  <a:pt x="61" y="212"/>
                </a:lnTo>
                <a:lnTo>
                  <a:pt x="61" y="214"/>
                </a:lnTo>
                <a:lnTo>
                  <a:pt x="63" y="214"/>
                </a:lnTo>
                <a:lnTo>
                  <a:pt x="61" y="214"/>
                </a:lnTo>
                <a:lnTo>
                  <a:pt x="59" y="214"/>
                </a:lnTo>
                <a:lnTo>
                  <a:pt x="58" y="214"/>
                </a:lnTo>
                <a:lnTo>
                  <a:pt x="56" y="214"/>
                </a:lnTo>
                <a:lnTo>
                  <a:pt x="55" y="214"/>
                </a:lnTo>
                <a:lnTo>
                  <a:pt x="53" y="214"/>
                </a:lnTo>
                <a:lnTo>
                  <a:pt x="51" y="214"/>
                </a:lnTo>
                <a:lnTo>
                  <a:pt x="51" y="216"/>
                </a:lnTo>
                <a:lnTo>
                  <a:pt x="50" y="216"/>
                </a:lnTo>
                <a:lnTo>
                  <a:pt x="51" y="217"/>
                </a:lnTo>
                <a:lnTo>
                  <a:pt x="53" y="217"/>
                </a:lnTo>
                <a:lnTo>
                  <a:pt x="55" y="217"/>
                </a:lnTo>
                <a:lnTo>
                  <a:pt x="56" y="217"/>
                </a:lnTo>
                <a:lnTo>
                  <a:pt x="55" y="217"/>
                </a:lnTo>
                <a:lnTo>
                  <a:pt x="53" y="217"/>
                </a:lnTo>
                <a:lnTo>
                  <a:pt x="51" y="217"/>
                </a:lnTo>
                <a:lnTo>
                  <a:pt x="50" y="217"/>
                </a:lnTo>
                <a:lnTo>
                  <a:pt x="50" y="216"/>
                </a:lnTo>
                <a:lnTo>
                  <a:pt x="50" y="214"/>
                </a:lnTo>
                <a:lnTo>
                  <a:pt x="50" y="212"/>
                </a:lnTo>
                <a:lnTo>
                  <a:pt x="50" y="211"/>
                </a:lnTo>
                <a:lnTo>
                  <a:pt x="50" y="209"/>
                </a:lnTo>
                <a:lnTo>
                  <a:pt x="50" y="208"/>
                </a:lnTo>
                <a:lnTo>
                  <a:pt x="51" y="208"/>
                </a:lnTo>
                <a:lnTo>
                  <a:pt x="51" y="206"/>
                </a:lnTo>
                <a:lnTo>
                  <a:pt x="51" y="204"/>
                </a:lnTo>
                <a:lnTo>
                  <a:pt x="51" y="203"/>
                </a:lnTo>
                <a:lnTo>
                  <a:pt x="53" y="201"/>
                </a:lnTo>
                <a:lnTo>
                  <a:pt x="53" y="203"/>
                </a:lnTo>
                <a:lnTo>
                  <a:pt x="53" y="201"/>
                </a:lnTo>
                <a:lnTo>
                  <a:pt x="55" y="201"/>
                </a:lnTo>
                <a:lnTo>
                  <a:pt x="55" y="203"/>
                </a:lnTo>
                <a:lnTo>
                  <a:pt x="55" y="201"/>
                </a:lnTo>
                <a:lnTo>
                  <a:pt x="56" y="201"/>
                </a:lnTo>
                <a:lnTo>
                  <a:pt x="58" y="201"/>
                </a:lnTo>
                <a:lnTo>
                  <a:pt x="58" y="200"/>
                </a:lnTo>
                <a:lnTo>
                  <a:pt x="56" y="201"/>
                </a:lnTo>
                <a:lnTo>
                  <a:pt x="55" y="201"/>
                </a:lnTo>
                <a:lnTo>
                  <a:pt x="53" y="201"/>
                </a:lnTo>
                <a:lnTo>
                  <a:pt x="53" y="200"/>
                </a:lnTo>
                <a:lnTo>
                  <a:pt x="51" y="200"/>
                </a:lnTo>
                <a:lnTo>
                  <a:pt x="50" y="201"/>
                </a:lnTo>
                <a:lnTo>
                  <a:pt x="51" y="201"/>
                </a:lnTo>
                <a:lnTo>
                  <a:pt x="53" y="201"/>
                </a:lnTo>
                <a:lnTo>
                  <a:pt x="51" y="201"/>
                </a:lnTo>
                <a:lnTo>
                  <a:pt x="51" y="203"/>
                </a:lnTo>
                <a:lnTo>
                  <a:pt x="50" y="201"/>
                </a:lnTo>
                <a:lnTo>
                  <a:pt x="48" y="200"/>
                </a:lnTo>
                <a:lnTo>
                  <a:pt x="48" y="198"/>
                </a:lnTo>
                <a:lnTo>
                  <a:pt x="48" y="196"/>
                </a:lnTo>
                <a:lnTo>
                  <a:pt x="48" y="195"/>
                </a:lnTo>
                <a:lnTo>
                  <a:pt x="48" y="193"/>
                </a:lnTo>
                <a:lnTo>
                  <a:pt x="48" y="192"/>
                </a:lnTo>
                <a:lnTo>
                  <a:pt x="50" y="192"/>
                </a:lnTo>
                <a:lnTo>
                  <a:pt x="50" y="190"/>
                </a:lnTo>
                <a:lnTo>
                  <a:pt x="51" y="190"/>
                </a:lnTo>
                <a:lnTo>
                  <a:pt x="51" y="188"/>
                </a:lnTo>
                <a:lnTo>
                  <a:pt x="53" y="188"/>
                </a:lnTo>
                <a:lnTo>
                  <a:pt x="53" y="187"/>
                </a:lnTo>
                <a:lnTo>
                  <a:pt x="55" y="187"/>
                </a:lnTo>
                <a:lnTo>
                  <a:pt x="55" y="185"/>
                </a:lnTo>
                <a:lnTo>
                  <a:pt x="56" y="184"/>
                </a:lnTo>
                <a:lnTo>
                  <a:pt x="56" y="182"/>
                </a:lnTo>
                <a:lnTo>
                  <a:pt x="58" y="182"/>
                </a:lnTo>
                <a:lnTo>
                  <a:pt x="58" y="180"/>
                </a:lnTo>
                <a:lnTo>
                  <a:pt x="58" y="179"/>
                </a:lnTo>
                <a:lnTo>
                  <a:pt x="58" y="177"/>
                </a:lnTo>
                <a:lnTo>
                  <a:pt x="58" y="176"/>
                </a:lnTo>
                <a:lnTo>
                  <a:pt x="59" y="176"/>
                </a:lnTo>
                <a:lnTo>
                  <a:pt x="59" y="174"/>
                </a:lnTo>
                <a:lnTo>
                  <a:pt x="59" y="172"/>
                </a:lnTo>
                <a:lnTo>
                  <a:pt x="59" y="171"/>
                </a:lnTo>
                <a:lnTo>
                  <a:pt x="61" y="171"/>
                </a:lnTo>
                <a:lnTo>
                  <a:pt x="61" y="169"/>
                </a:lnTo>
                <a:lnTo>
                  <a:pt x="61" y="168"/>
                </a:lnTo>
                <a:lnTo>
                  <a:pt x="63" y="168"/>
                </a:lnTo>
                <a:lnTo>
                  <a:pt x="64" y="168"/>
                </a:lnTo>
                <a:lnTo>
                  <a:pt x="66" y="168"/>
                </a:lnTo>
                <a:lnTo>
                  <a:pt x="67" y="168"/>
                </a:lnTo>
                <a:lnTo>
                  <a:pt x="69" y="168"/>
                </a:lnTo>
                <a:lnTo>
                  <a:pt x="71" y="168"/>
                </a:lnTo>
                <a:lnTo>
                  <a:pt x="71" y="166"/>
                </a:lnTo>
                <a:lnTo>
                  <a:pt x="72" y="164"/>
                </a:lnTo>
                <a:lnTo>
                  <a:pt x="72" y="163"/>
                </a:lnTo>
                <a:lnTo>
                  <a:pt x="74" y="161"/>
                </a:lnTo>
                <a:lnTo>
                  <a:pt x="75" y="160"/>
                </a:lnTo>
                <a:lnTo>
                  <a:pt x="75" y="158"/>
                </a:lnTo>
                <a:lnTo>
                  <a:pt x="75" y="156"/>
                </a:lnTo>
                <a:lnTo>
                  <a:pt x="77" y="156"/>
                </a:lnTo>
                <a:lnTo>
                  <a:pt x="77" y="155"/>
                </a:lnTo>
                <a:lnTo>
                  <a:pt x="79" y="155"/>
                </a:lnTo>
                <a:lnTo>
                  <a:pt x="80" y="155"/>
                </a:lnTo>
                <a:lnTo>
                  <a:pt x="82" y="155"/>
                </a:lnTo>
                <a:lnTo>
                  <a:pt x="83" y="155"/>
                </a:lnTo>
                <a:lnTo>
                  <a:pt x="85" y="153"/>
                </a:lnTo>
                <a:lnTo>
                  <a:pt x="87" y="153"/>
                </a:lnTo>
                <a:lnTo>
                  <a:pt x="88" y="153"/>
                </a:lnTo>
                <a:lnTo>
                  <a:pt x="90" y="153"/>
                </a:lnTo>
                <a:lnTo>
                  <a:pt x="90" y="152"/>
                </a:lnTo>
                <a:lnTo>
                  <a:pt x="91" y="152"/>
                </a:lnTo>
                <a:lnTo>
                  <a:pt x="93" y="150"/>
                </a:lnTo>
                <a:lnTo>
                  <a:pt x="95" y="150"/>
                </a:lnTo>
                <a:lnTo>
                  <a:pt x="96" y="150"/>
                </a:lnTo>
                <a:lnTo>
                  <a:pt x="96" y="148"/>
                </a:lnTo>
                <a:lnTo>
                  <a:pt x="95" y="148"/>
                </a:lnTo>
                <a:lnTo>
                  <a:pt x="93" y="148"/>
                </a:lnTo>
                <a:lnTo>
                  <a:pt x="93" y="147"/>
                </a:lnTo>
                <a:lnTo>
                  <a:pt x="91" y="147"/>
                </a:lnTo>
                <a:lnTo>
                  <a:pt x="90" y="147"/>
                </a:lnTo>
                <a:lnTo>
                  <a:pt x="90" y="148"/>
                </a:lnTo>
                <a:lnTo>
                  <a:pt x="88" y="148"/>
                </a:lnTo>
                <a:lnTo>
                  <a:pt x="87" y="148"/>
                </a:lnTo>
                <a:lnTo>
                  <a:pt x="87" y="150"/>
                </a:lnTo>
                <a:lnTo>
                  <a:pt x="87" y="148"/>
                </a:lnTo>
                <a:lnTo>
                  <a:pt x="88" y="145"/>
                </a:lnTo>
                <a:lnTo>
                  <a:pt x="90" y="144"/>
                </a:lnTo>
                <a:lnTo>
                  <a:pt x="91" y="144"/>
                </a:lnTo>
                <a:lnTo>
                  <a:pt x="91" y="142"/>
                </a:lnTo>
                <a:lnTo>
                  <a:pt x="93" y="142"/>
                </a:lnTo>
                <a:lnTo>
                  <a:pt x="95" y="142"/>
                </a:lnTo>
                <a:lnTo>
                  <a:pt x="95" y="140"/>
                </a:lnTo>
                <a:lnTo>
                  <a:pt x="96" y="140"/>
                </a:lnTo>
                <a:lnTo>
                  <a:pt x="98" y="139"/>
                </a:lnTo>
                <a:lnTo>
                  <a:pt x="99" y="139"/>
                </a:lnTo>
                <a:lnTo>
                  <a:pt x="101" y="137"/>
                </a:lnTo>
                <a:lnTo>
                  <a:pt x="103" y="137"/>
                </a:lnTo>
                <a:lnTo>
                  <a:pt x="104" y="137"/>
                </a:lnTo>
                <a:lnTo>
                  <a:pt x="106" y="137"/>
                </a:lnTo>
                <a:lnTo>
                  <a:pt x="106" y="139"/>
                </a:lnTo>
                <a:close/>
                <a:moveTo>
                  <a:pt x="191" y="139"/>
                </a:moveTo>
                <a:lnTo>
                  <a:pt x="191" y="137"/>
                </a:lnTo>
                <a:lnTo>
                  <a:pt x="189" y="137"/>
                </a:lnTo>
                <a:lnTo>
                  <a:pt x="191" y="136"/>
                </a:lnTo>
                <a:lnTo>
                  <a:pt x="191" y="134"/>
                </a:lnTo>
                <a:lnTo>
                  <a:pt x="191" y="131"/>
                </a:lnTo>
                <a:lnTo>
                  <a:pt x="191" y="129"/>
                </a:lnTo>
                <a:lnTo>
                  <a:pt x="191" y="126"/>
                </a:lnTo>
                <a:lnTo>
                  <a:pt x="191" y="124"/>
                </a:lnTo>
                <a:lnTo>
                  <a:pt x="192" y="123"/>
                </a:lnTo>
                <a:lnTo>
                  <a:pt x="192" y="121"/>
                </a:lnTo>
                <a:lnTo>
                  <a:pt x="192" y="120"/>
                </a:lnTo>
                <a:lnTo>
                  <a:pt x="192" y="116"/>
                </a:lnTo>
                <a:lnTo>
                  <a:pt x="194" y="116"/>
                </a:lnTo>
                <a:lnTo>
                  <a:pt x="194" y="115"/>
                </a:lnTo>
                <a:lnTo>
                  <a:pt x="194" y="113"/>
                </a:lnTo>
                <a:lnTo>
                  <a:pt x="195" y="112"/>
                </a:lnTo>
                <a:lnTo>
                  <a:pt x="197" y="112"/>
                </a:lnTo>
                <a:lnTo>
                  <a:pt x="195" y="113"/>
                </a:lnTo>
                <a:lnTo>
                  <a:pt x="195" y="115"/>
                </a:lnTo>
                <a:lnTo>
                  <a:pt x="194" y="118"/>
                </a:lnTo>
                <a:lnTo>
                  <a:pt x="194" y="120"/>
                </a:lnTo>
                <a:lnTo>
                  <a:pt x="194" y="121"/>
                </a:lnTo>
                <a:lnTo>
                  <a:pt x="194" y="123"/>
                </a:lnTo>
                <a:lnTo>
                  <a:pt x="194" y="124"/>
                </a:lnTo>
                <a:lnTo>
                  <a:pt x="192" y="128"/>
                </a:lnTo>
                <a:lnTo>
                  <a:pt x="192" y="129"/>
                </a:lnTo>
                <a:lnTo>
                  <a:pt x="192" y="136"/>
                </a:lnTo>
                <a:lnTo>
                  <a:pt x="192" y="137"/>
                </a:lnTo>
                <a:lnTo>
                  <a:pt x="192" y="139"/>
                </a:lnTo>
                <a:lnTo>
                  <a:pt x="191" y="139"/>
                </a:lnTo>
                <a:close/>
                <a:moveTo>
                  <a:pt x="170" y="4"/>
                </a:moveTo>
                <a:lnTo>
                  <a:pt x="170" y="6"/>
                </a:lnTo>
                <a:lnTo>
                  <a:pt x="171" y="6"/>
                </a:lnTo>
                <a:lnTo>
                  <a:pt x="175" y="4"/>
                </a:lnTo>
                <a:lnTo>
                  <a:pt x="176" y="3"/>
                </a:lnTo>
                <a:lnTo>
                  <a:pt x="178" y="3"/>
                </a:lnTo>
                <a:lnTo>
                  <a:pt x="179" y="3"/>
                </a:lnTo>
                <a:lnTo>
                  <a:pt x="178" y="3"/>
                </a:lnTo>
                <a:lnTo>
                  <a:pt x="173" y="0"/>
                </a:lnTo>
                <a:lnTo>
                  <a:pt x="175" y="0"/>
                </a:lnTo>
                <a:lnTo>
                  <a:pt x="176" y="0"/>
                </a:lnTo>
                <a:lnTo>
                  <a:pt x="179" y="1"/>
                </a:lnTo>
                <a:lnTo>
                  <a:pt x="181" y="3"/>
                </a:lnTo>
                <a:lnTo>
                  <a:pt x="184" y="4"/>
                </a:lnTo>
                <a:lnTo>
                  <a:pt x="186" y="4"/>
                </a:lnTo>
                <a:lnTo>
                  <a:pt x="187" y="4"/>
                </a:lnTo>
                <a:lnTo>
                  <a:pt x="189" y="6"/>
                </a:lnTo>
                <a:lnTo>
                  <a:pt x="191" y="8"/>
                </a:lnTo>
                <a:lnTo>
                  <a:pt x="194" y="9"/>
                </a:lnTo>
                <a:lnTo>
                  <a:pt x="199" y="12"/>
                </a:lnTo>
                <a:lnTo>
                  <a:pt x="199" y="16"/>
                </a:lnTo>
                <a:lnTo>
                  <a:pt x="200" y="19"/>
                </a:lnTo>
                <a:lnTo>
                  <a:pt x="203" y="22"/>
                </a:lnTo>
                <a:lnTo>
                  <a:pt x="203" y="24"/>
                </a:lnTo>
                <a:lnTo>
                  <a:pt x="203" y="25"/>
                </a:lnTo>
                <a:lnTo>
                  <a:pt x="205" y="28"/>
                </a:lnTo>
                <a:lnTo>
                  <a:pt x="205" y="30"/>
                </a:lnTo>
                <a:lnTo>
                  <a:pt x="205" y="33"/>
                </a:lnTo>
                <a:lnTo>
                  <a:pt x="205" y="35"/>
                </a:lnTo>
                <a:lnTo>
                  <a:pt x="208" y="43"/>
                </a:lnTo>
                <a:lnTo>
                  <a:pt x="208" y="44"/>
                </a:lnTo>
                <a:lnTo>
                  <a:pt x="210" y="48"/>
                </a:lnTo>
                <a:lnTo>
                  <a:pt x="210" y="49"/>
                </a:lnTo>
                <a:lnTo>
                  <a:pt x="208" y="49"/>
                </a:lnTo>
                <a:lnTo>
                  <a:pt x="207" y="49"/>
                </a:lnTo>
                <a:lnTo>
                  <a:pt x="207" y="48"/>
                </a:lnTo>
                <a:lnTo>
                  <a:pt x="207" y="44"/>
                </a:lnTo>
                <a:lnTo>
                  <a:pt x="205" y="43"/>
                </a:lnTo>
                <a:lnTo>
                  <a:pt x="205" y="40"/>
                </a:lnTo>
                <a:lnTo>
                  <a:pt x="205" y="38"/>
                </a:lnTo>
                <a:lnTo>
                  <a:pt x="205" y="36"/>
                </a:lnTo>
                <a:lnTo>
                  <a:pt x="203" y="35"/>
                </a:lnTo>
                <a:lnTo>
                  <a:pt x="203" y="33"/>
                </a:lnTo>
                <a:lnTo>
                  <a:pt x="203" y="32"/>
                </a:lnTo>
                <a:lnTo>
                  <a:pt x="203" y="30"/>
                </a:lnTo>
                <a:lnTo>
                  <a:pt x="203" y="28"/>
                </a:lnTo>
                <a:lnTo>
                  <a:pt x="203" y="27"/>
                </a:lnTo>
                <a:lnTo>
                  <a:pt x="202" y="27"/>
                </a:lnTo>
                <a:lnTo>
                  <a:pt x="200" y="28"/>
                </a:lnTo>
                <a:lnTo>
                  <a:pt x="199" y="28"/>
                </a:lnTo>
                <a:lnTo>
                  <a:pt x="197" y="30"/>
                </a:lnTo>
                <a:lnTo>
                  <a:pt x="195" y="30"/>
                </a:lnTo>
                <a:lnTo>
                  <a:pt x="195" y="28"/>
                </a:lnTo>
                <a:lnTo>
                  <a:pt x="200" y="25"/>
                </a:lnTo>
                <a:lnTo>
                  <a:pt x="200" y="24"/>
                </a:lnTo>
                <a:lnTo>
                  <a:pt x="199" y="24"/>
                </a:lnTo>
                <a:lnTo>
                  <a:pt x="199" y="22"/>
                </a:lnTo>
                <a:lnTo>
                  <a:pt x="197" y="22"/>
                </a:lnTo>
                <a:lnTo>
                  <a:pt x="195" y="24"/>
                </a:lnTo>
                <a:lnTo>
                  <a:pt x="194" y="25"/>
                </a:lnTo>
                <a:lnTo>
                  <a:pt x="194" y="27"/>
                </a:lnTo>
                <a:lnTo>
                  <a:pt x="192" y="27"/>
                </a:lnTo>
                <a:lnTo>
                  <a:pt x="192" y="25"/>
                </a:lnTo>
                <a:lnTo>
                  <a:pt x="191" y="25"/>
                </a:lnTo>
                <a:lnTo>
                  <a:pt x="191" y="24"/>
                </a:lnTo>
                <a:lnTo>
                  <a:pt x="191" y="22"/>
                </a:lnTo>
                <a:lnTo>
                  <a:pt x="191" y="24"/>
                </a:lnTo>
                <a:lnTo>
                  <a:pt x="189" y="24"/>
                </a:lnTo>
                <a:lnTo>
                  <a:pt x="191" y="24"/>
                </a:lnTo>
                <a:lnTo>
                  <a:pt x="191" y="25"/>
                </a:lnTo>
                <a:lnTo>
                  <a:pt x="191" y="27"/>
                </a:lnTo>
                <a:lnTo>
                  <a:pt x="191" y="25"/>
                </a:lnTo>
                <a:lnTo>
                  <a:pt x="191" y="27"/>
                </a:lnTo>
                <a:lnTo>
                  <a:pt x="192" y="27"/>
                </a:lnTo>
                <a:lnTo>
                  <a:pt x="194" y="27"/>
                </a:lnTo>
                <a:lnTo>
                  <a:pt x="194" y="28"/>
                </a:lnTo>
                <a:lnTo>
                  <a:pt x="195" y="28"/>
                </a:lnTo>
                <a:lnTo>
                  <a:pt x="195" y="30"/>
                </a:lnTo>
                <a:lnTo>
                  <a:pt x="195" y="32"/>
                </a:lnTo>
                <a:lnTo>
                  <a:pt x="194" y="32"/>
                </a:lnTo>
                <a:lnTo>
                  <a:pt x="195" y="35"/>
                </a:lnTo>
                <a:lnTo>
                  <a:pt x="194" y="35"/>
                </a:lnTo>
                <a:lnTo>
                  <a:pt x="192" y="35"/>
                </a:lnTo>
                <a:lnTo>
                  <a:pt x="192" y="36"/>
                </a:lnTo>
                <a:lnTo>
                  <a:pt x="192" y="38"/>
                </a:lnTo>
                <a:lnTo>
                  <a:pt x="192" y="40"/>
                </a:lnTo>
                <a:lnTo>
                  <a:pt x="191" y="40"/>
                </a:lnTo>
                <a:lnTo>
                  <a:pt x="191" y="41"/>
                </a:lnTo>
                <a:lnTo>
                  <a:pt x="189" y="41"/>
                </a:lnTo>
                <a:lnTo>
                  <a:pt x="187" y="41"/>
                </a:lnTo>
                <a:lnTo>
                  <a:pt x="186" y="41"/>
                </a:lnTo>
                <a:lnTo>
                  <a:pt x="184" y="41"/>
                </a:lnTo>
                <a:lnTo>
                  <a:pt x="184" y="40"/>
                </a:lnTo>
                <a:lnTo>
                  <a:pt x="183" y="40"/>
                </a:lnTo>
                <a:lnTo>
                  <a:pt x="184" y="40"/>
                </a:lnTo>
                <a:lnTo>
                  <a:pt x="184" y="41"/>
                </a:lnTo>
                <a:lnTo>
                  <a:pt x="183" y="41"/>
                </a:lnTo>
                <a:lnTo>
                  <a:pt x="184" y="41"/>
                </a:lnTo>
                <a:lnTo>
                  <a:pt x="186" y="41"/>
                </a:lnTo>
                <a:lnTo>
                  <a:pt x="187" y="41"/>
                </a:lnTo>
                <a:lnTo>
                  <a:pt x="189" y="41"/>
                </a:lnTo>
                <a:lnTo>
                  <a:pt x="189" y="43"/>
                </a:lnTo>
                <a:lnTo>
                  <a:pt x="191" y="43"/>
                </a:lnTo>
                <a:lnTo>
                  <a:pt x="191" y="44"/>
                </a:lnTo>
                <a:lnTo>
                  <a:pt x="192" y="46"/>
                </a:lnTo>
                <a:lnTo>
                  <a:pt x="194" y="48"/>
                </a:lnTo>
                <a:lnTo>
                  <a:pt x="194" y="49"/>
                </a:lnTo>
                <a:lnTo>
                  <a:pt x="195" y="49"/>
                </a:lnTo>
                <a:lnTo>
                  <a:pt x="197" y="49"/>
                </a:lnTo>
                <a:lnTo>
                  <a:pt x="197" y="51"/>
                </a:lnTo>
                <a:lnTo>
                  <a:pt x="199" y="51"/>
                </a:lnTo>
                <a:lnTo>
                  <a:pt x="202" y="51"/>
                </a:lnTo>
                <a:lnTo>
                  <a:pt x="203" y="51"/>
                </a:lnTo>
                <a:lnTo>
                  <a:pt x="205" y="51"/>
                </a:lnTo>
                <a:lnTo>
                  <a:pt x="208" y="51"/>
                </a:lnTo>
                <a:lnTo>
                  <a:pt x="208" y="52"/>
                </a:lnTo>
                <a:lnTo>
                  <a:pt x="210" y="54"/>
                </a:lnTo>
                <a:lnTo>
                  <a:pt x="210" y="56"/>
                </a:lnTo>
                <a:lnTo>
                  <a:pt x="210" y="60"/>
                </a:lnTo>
                <a:lnTo>
                  <a:pt x="210" y="62"/>
                </a:lnTo>
                <a:lnTo>
                  <a:pt x="211" y="62"/>
                </a:lnTo>
                <a:lnTo>
                  <a:pt x="211" y="64"/>
                </a:lnTo>
                <a:lnTo>
                  <a:pt x="210" y="64"/>
                </a:lnTo>
                <a:lnTo>
                  <a:pt x="210" y="62"/>
                </a:lnTo>
                <a:lnTo>
                  <a:pt x="208" y="62"/>
                </a:lnTo>
                <a:lnTo>
                  <a:pt x="207" y="64"/>
                </a:lnTo>
                <a:lnTo>
                  <a:pt x="205" y="64"/>
                </a:lnTo>
                <a:lnTo>
                  <a:pt x="205" y="62"/>
                </a:lnTo>
                <a:lnTo>
                  <a:pt x="207" y="62"/>
                </a:lnTo>
                <a:lnTo>
                  <a:pt x="205" y="59"/>
                </a:lnTo>
                <a:lnTo>
                  <a:pt x="205" y="57"/>
                </a:lnTo>
                <a:lnTo>
                  <a:pt x="203" y="57"/>
                </a:lnTo>
                <a:lnTo>
                  <a:pt x="200" y="57"/>
                </a:lnTo>
                <a:lnTo>
                  <a:pt x="200" y="59"/>
                </a:lnTo>
                <a:lnTo>
                  <a:pt x="199" y="59"/>
                </a:lnTo>
                <a:lnTo>
                  <a:pt x="197" y="60"/>
                </a:lnTo>
                <a:lnTo>
                  <a:pt x="197" y="64"/>
                </a:lnTo>
                <a:lnTo>
                  <a:pt x="199" y="64"/>
                </a:lnTo>
                <a:lnTo>
                  <a:pt x="199" y="65"/>
                </a:lnTo>
                <a:lnTo>
                  <a:pt x="197" y="65"/>
                </a:lnTo>
                <a:lnTo>
                  <a:pt x="195" y="65"/>
                </a:lnTo>
                <a:lnTo>
                  <a:pt x="192" y="67"/>
                </a:lnTo>
                <a:lnTo>
                  <a:pt x="192" y="68"/>
                </a:lnTo>
                <a:lnTo>
                  <a:pt x="192" y="70"/>
                </a:lnTo>
                <a:lnTo>
                  <a:pt x="192" y="72"/>
                </a:lnTo>
                <a:lnTo>
                  <a:pt x="194" y="72"/>
                </a:lnTo>
                <a:lnTo>
                  <a:pt x="195" y="70"/>
                </a:lnTo>
                <a:lnTo>
                  <a:pt x="197" y="70"/>
                </a:lnTo>
                <a:lnTo>
                  <a:pt x="197" y="68"/>
                </a:lnTo>
                <a:lnTo>
                  <a:pt x="197" y="67"/>
                </a:lnTo>
                <a:lnTo>
                  <a:pt x="199" y="67"/>
                </a:lnTo>
                <a:lnTo>
                  <a:pt x="200" y="67"/>
                </a:lnTo>
                <a:lnTo>
                  <a:pt x="202" y="67"/>
                </a:lnTo>
                <a:lnTo>
                  <a:pt x="203" y="67"/>
                </a:lnTo>
                <a:lnTo>
                  <a:pt x="203" y="68"/>
                </a:lnTo>
                <a:lnTo>
                  <a:pt x="202" y="70"/>
                </a:lnTo>
                <a:lnTo>
                  <a:pt x="202" y="72"/>
                </a:lnTo>
                <a:lnTo>
                  <a:pt x="202" y="73"/>
                </a:lnTo>
                <a:lnTo>
                  <a:pt x="202" y="75"/>
                </a:lnTo>
                <a:lnTo>
                  <a:pt x="202" y="76"/>
                </a:lnTo>
                <a:lnTo>
                  <a:pt x="202" y="78"/>
                </a:lnTo>
                <a:lnTo>
                  <a:pt x="203" y="78"/>
                </a:lnTo>
                <a:lnTo>
                  <a:pt x="207" y="78"/>
                </a:lnTo>
                <a:lnTo>
                  <a:pt x="207" y="80"/>
                </a:lnTo>
                <a:lnTo>
                  <a:pt x="208" y="80"/>
                </a:lnTo>
                <a:lnTo>
                  <a:pt x="208" y="81"/>
                </a:lnTo>
                <a:lnTo>
                  <a:pt x="210" y="81"/>
                </a:lnTo>
                <a:lnTo>
                  <a:pt x="210" y="80"/>
                </a:lnTo>
                <a:lnTo>
                  <a:pt x="211" y="78"/>
                </a:lnTo>
                <a:lnTo>
                  <a:pt x="213" y="78"/>
                </a:lnTo>
                <a:lnTo>
                  <a:pt x="213" y="76"/>
                </a:lnTo>
                <a:lnTo>
                  <a:pt x="211" y="73"/>
                </a:lnTo>
                <a:lnTo>
                  <a:pt x="211" y="72"/>
                </a:lnTo>
                <a:lnTo>
                  <a:pt x="210" y="72"/>
                </a:lnTo>
                <a:lnTo>
                  <a:pt x="210" y="70"/>
                </a:lnTo>
                <a:lnTo>
                  <a:pt x="210" y="68"/>
                </a:lnTo>
                <a:lnTo>
                  <a:pt x="210" y="67"/>
                </a:lnTo>
                <a:lnTo>
                  <a:pt x="210" y="65"/>
                </a:lnTo>
                <a:lnTo>
                  <a:pt x="211" y="65"/>
                </a:lnTo>
                <a:lnTo>
                  <a:pt x="211" y="67"/>
                </a:lnTo>
                <a:lnTo>
                  <a:pt x="211" y="70"/>
                </a:lnTo>
                <a:lnTo>
                  <a:pt x="213" y="72"/>
                </a:lnTo>
                <a:lnTo>
                  <a:pt x="213" y="75"/>
                </a:lnTo>
                <a:lnTo>
                  <a:pt x="215" y="78"/>
                </a:lnTo>
                <a:lnTo>
                  <a:pt x="215" y="80"/>
                </a:lnTo>
                <a:lnTo>
                  <a:pt x="215" y="81"/>
                </a:lnTo>
                <a:lnTo>
                  <a:pt x="213" y="83"/>
                </a:lnTo>
                <a:lnTo>
                  <a:pt x="210" y="88"/>
                </a:lnTo>
                <a:lnTo>
                  <a:pt x="207" y="91"/>
                </a:lnTo>
                <a:lnTo>
                  <a:pt x="203" y="94"/>
                </a:lnTo>
                <a:lnTo>
                  <a:pt x="202" y="97"/>
                </a:lnTo>
                <a:lnTo>
                  <a:pt x="200" y="100"/>
                </a:lnTo>
                <a:lnTo>
                  <a:pt x="199" y="102"/>
                </a:lnTo>
                <a:lnTo>
                  <a:pt x="199" y="105"/>
                </a:lnTo>
                <a:lnTo>
                  <a:pt x="197" y="108"/>
                </a:lnTo>
                <a:lnTo>
                  <a:pt x="197" y="110"/>
                </a:lnTo>
                <a:lnTo>
                  <a:pt x="195" y="110"/>
                </a:lnTo>
                <a:lnTo>
                  <a:pt x="195" y="107"/>
                </a:lnTo>
                <a:lnTo>
                  <a:pt x="197" y="105"/>
                </a:lnTo>
                <a:lnTo>
                  <a:pt x="197" y="104"/>
                </a:lnTo>
                <a:lnTo>
                  <a:pt x="197" y="102"/>
                </a:lnTo>
                <a:lnTo>
                  <a:pt x="199" y="100"/>
                </a:lnTo>
                <a:lnTo>
                  <a:pt x="197" y="97"/>
                </a:lnTo>
                <a:lnTo>
                  <a:pt x="195" y="97"/>
                </a:lnTo>
                <a:lnTo>
                  <a:pt x="194" y="97"/>
                </a:lnTo>
                <a:lnTo>
                  <a:pt x="192" y="97"/>
                </a:lnTo>
                <a:lnTo>
                  <a:pt x="191" y="96"/>
                </a:lnTo>
                <a:lnTo>
                  <a:pt x="192" y="96"/>
                </a:lnTo>
                <a:lnTo>
                  <a:pt x="192" y="97"/>
                </a:lnTo>
                <a:lnTo>
                  <a:pt x="194" y="97"/>
                </a:lnTo>
                <a:lnTo>
                  <a:pt x="194" y="96"/>
                </a:lnTo>
                <a:lnTo>
                  <a:pt x="194" y="92"/>
                </a:lnTo>
                <a:lnTo>
                  <a:pt x="195" y="91"/>
                </a:lnTo>
                <a:lnTo>
                  <a:pt x="195" y="92"/>
                </a:lnTo>
                <a:lnTo>
                  <a:pt x="195" y="94"/>
                </a:lnTo>
                <a:lnTo>
                  <a:pt x="197" y="92"/>
                </a:lnTo>
                <a:lnTo>
                  <a:pt x="197" y="91"/>
                </a:lnTo>
                <a:lnTo>
                  <a:pt x="197" y="89"/>
                </a:lnTo>
                <a:lnTo>
                  <a:pt x="195" y="86"/>
                </a:lnTo>
                <a:lnTo>
                  <a:pt x="195" y="84"/>
                </a:lnTo>
                <a:lnTo>
                  <a:pt x="194" y="84"/>
                </a:lnTo>
                <a:lnTo>
                  <a:pt x="194" y="83"/>
                </a:lnTo>
                <a:lnTo>
                  <a:pt x="194" y="81"/>
                </a:lnTo>
                <a:lnTo>
                  <a:pt x="192" y="81"/>
                </a:lnTo>
                <a:lnTo>
                  <a:pt x="191" y="80"/>
                </a:lnTo>
                <a:lnTo>
                  <a:pt x="189" y="80"/>
                </a:lnTo>
                <a:lnTo>
                  <a:pt x="187" y="80"/>
                </a:lnTo>
                <a:lnTo>
                  <a:pt x="186" y="80"/>
                </a:lnTo>
                <a:lnTo>
                  <a:pt x="184" y="80"/>
                </a:lnTo>
                <a:lnTo>
                  <a:pt x="184" y="81"/>
                </a:lnTo>
                <a:lnTo>
                  <a:pt x="184" y="80"/>
                </a:lnTo>
                <a:lnTo>
                  <a:pt x="183" y="80"/>
                </a:lnTo>
                <a:lnTo>
                  <a:pt x="183" y="81"/>
                </a:lnTo>
                <a:lnTo>
                  <a:pt x="184" y="81"/>
                </a:lnTo>
                <a:lnTo>
                  <a:pt x="186" y="81"/>
                </a:lnTo>
                <a:lnTo>
                  <a:pt x="186" y="83"/>
                </a:lnTo>
                <a:lnTo>
                  <a:pt x="187" y="83"/>
                </a:lnTo>
                <a:lnTo>
                  <a:pt x="189" y="83"/>
                </a:lnTo>
                <a:lnTo>
                  <a:pt x="189" y="81"/>
                </a:lnTo>
                <a:lnTo>
                  <a:pt x="189" y="80"/>
                </a:lnTo>
                <a:lnTo>
                  <a:pt x="191" y="80"/>
                </a:lnTo>
                <a:lnTo>
                  <a:pt x="191" y="81"/>
                </a:lnTo>
                <a:lnTo>
                  <a:pt x="192" y="83"/>
                </a:lnTo>
                <a:lnTo>
                  <a:pt x="192" y="84"/>
                </a:lnTo>
                <a:lnTo>
                  <a:pt x="194" y="86"/>
                </a:lnTo>
                <a:lnTo>
                  <a:pt x="194" y="88"/>
                </a:lnTo>
                <a:lnTo>
                  <a:pt x="192" y="88"/>
                </a:lnTo>
                <a:lnTo>
                  <a:pt x="191" y="88"/>
                </a:lnTo>
                <a:lnTo>
                  <a:pt x="189" y="88"/>
                </a:lnTo>
                <a:lnTo>
                  <a:pt x="187" y="89"/>
                </a:lnTo>
                <a:lnTo>
                  <a:pt x="187" y="91"/>
                </a:lnTo>
                <a:lnTo>
                  <a:pt x="186" y="91"/>
                </a:lnTo>
                <a:lnTo>
                  <a:pt x="186" y="92"/>
                </a:lnTo>
                <a:lnTo>
                  <a:pt x="184" y="92"/>
                </a:lnTo>
                <a:lnTo>
                  <a:pt x="183" y="92"/>
                </a:lnTo>
                <a:lnTo>
                  <a:pt x="181" y="94"/>
                </a:lnTo>
                <a:lnTo>
                  <a:pt x="179" y="94"/>
                </a:lnTo>
                <a:lnTo>
                  <a:pt x="179" y="96"/>
                </a:lnTo>
                <a:lnTo>
                  <a:pt x="178" y="96"/>
                </a:lnTo>
                <a:lnTo>
                  <a:pt x="176" y="96"/>
                </a:lnTo>
                <a:lnTo>
                  <a:pt x="176" y="97"/>
                </a:lnTo>
                <a:lnTo>
                  <a:pt x="176" y="99"/>
                </a:lnTo>
                <a:lnTo>
                  <a:pt x="176" y="100"/>
                </a:lnTo>
                <a:lnTo>
                  <a:pt x="175" y="100"/>
                </a:lnTo>
                <a:lnTo>
                  <a:pt x="175" y="102"/>
                </a:lnTo>
                <a:lnTo>
                  <a:pt x="175" y="104"/>
                </a:lnTo>
                <a:lnTo>
                  <a:pt x="173" y="104"/>
                </a:lnTo>
                <a:lnTo>
                  <a:pt x="173" y="105"/>
                </a:lnTo>
                <a:lnTo>
                  <a:pt x="171" y="105"/>
                </a:lnTo>
                <a:lnTo>
                  <a:pt x="170" y="105"/>
                </a:lnTo>
                <a:lnTo>
                  <a:pt x="168" y="107"/>
                </a:lnTo>
                <a:lnTo>
                  <a:pt x="168" y="105"/>
                </a:lnTo>
                <a:lnTo>
                  <a:pt x="168" y="107"/>
                </a:lnTo>
                <a:lnTo>
                  <a:pt x="168" y="108"/>
                </a:lnTo>
                <a:lnTo>
                  <a:pt x="167" y="108"/>
                </a:lnTo>
                <a:lnTo>
                  <a:pt x="165" y="108"/>
                </a:lnTo>
                <a:lnTo>
                  <a:pt x="163" y="110"/>
                </a:lnTo>
                <a:lnTo>
                  <a:pt x="162" y="110"/>
                </a:lnTo>
                <a:lnTo>
                  <a:pt x="160" y="110"/>
                </a:lnTo>
                <a:lnTo>
                  <a:pt x="160" y="108"/>
                </a:lnTo>
                <a:lnTo>
                  <a:pt x="159" y="108"/>
                </a:lnTo>
                <a:lnTo>
                  <a:pt x="157" y="108"/>
                </a:lnTo>
                <a:lnTo>
                  <a:pt x="155" y="108"/>
                </a:lnTo>
                <a:lnTo>
                  <a:pt x="154" y="108"/>
                </a:lnTo>
                <a:lnTo>
                  <a:pt x="154" y="110"/>
                </a:lnTo>
                <a:lnTo>
                  <a:pt x="154" y="108"/>
                </a:lnTo>
                <a:lnTo>
                  <a:pt x="154" y="107"/>
                </a:lnTo>
                <a:lnTo>
                  <a:pt x="152" y="107"/>
                </a:lnTo>
                <a:lnTo>
                  <a:pt x="151" y="107"/>
                </a:lnTo>
                <a:lnTo>
                  <a:pt x="152" y="107"/>
                </a:lnTo>
                <a:lnTo>
                  <a:pt x="152" y="108"/>
                </a:lnTo>
                <a:lnTo>
                  <a:pt x="154" y="108"/>
                </a:lnTo>
                <a:lnTo>
                  <a:pt x="154" y="110"/>
                </a:lnTo>
                <a:lnTo>
                  <a:pt x="154" y="112"/>
                </a:lnTo>
                <a:lnTo>
                  <a:pt x="152" y="112"/>
                </a:lnTo>
                <a:lnTo>
                  <a:pt x="152" y="113"/>
                </a:lnTo>
                <a:lnTo>
                  <a:pt x="152" y="115"/>
                </a:lnTo>
                <a:lnTo>
                  <a:pt x="151" y="115"/>
                </a:lnTo>
                <a:lnTo>
                  <a:pt x="151" y="116"/>
                </a:lnTo>
                <a:lnTo>
                  <a:pt x="149" y="120"/>
                </a:lnTo>
                <a:lnTo>
                  <a:pt x="147" y="120"/>
                </a:lnTo>
                <a:lnTo>
                  <a:pt x="147" y="121"/>
                </a:lnTo>
                <a:lnTo>
                  <a:pt x="147" y="123"/>
                </a:lnTo>
                <a:lnTo>
                  <a:pt x="146" y="123"/>
                </a:lnTo>
                <a:lnTo>
                  <a:pt x="144" y="123"/>
                </a:lnTo>
                <a:lnTo>
                  <a:pt x="144" y="124"/>
                </a:lnTo>
                <a:lnTo>
                  <a:pt x="143" y="124"/>
                </a:lnTo>
                <a:lnTo>
                  <a:pt x="141" y="124"/>
                </a:lnTo>
                <a:lnTo>
                  <a:pt x="139" y="126"/>
                </a:lnTo>
                <a:lnTo>
                  <a:pt x="138" y="126"/>
                </a:lnTo>
                <a:lnTo>
                  <a:pt x="138" y="128"/>
                </a:lnTo>
                <a:lnTo>
                  <a:pt x="136" y="128"/>
                </a:lnTo>
                <a:lnTo>
                  <a:pt x="136" y="126"/>
                </a:lnTo>
                <a:lnTo>
                  <a:pt x="135" y="126"/>
                </a:lnTo>
                <a:lnTo>
                  <a:pt x="133" y="126"/>
                </a:lnTo>
                <a:lnTo>
                  <a:pt x="131" y="126"/>
                </a:lnTo>
                <a:lnTo>
                  <a:pt x="130" y="126"/>
                </a:lnTo>
                <a:lnTo>
                  <a:pt x="130" y="124"/>
                </a:lnTo>
                <a:lnTo>
                  <a:pt x="131" y="124"/>
                </a:lnTo>
                <a:lnTo>
                  <a:pt x="130" y="124"/>
                </a:lnTo>
                <a:lnTo>
                  <a:pt x="131" y="124"/>
                </a:lnTo>
                <a:lnTo>
                  <a:pt x="131" y="123"/>
                </a:lnTo>
                <a:lnTo>
                  <a:pt x="130" y="123"/>
                </a:lnTo>
                <a:lnTo>
                  <a:pt x="130" y="124"/>
                </a:lnTo>
                <a:lnTo>
                  <a:pt x="130" y="126"/>
                </a:lnTo>
                <a:lnTo>
                  <a:pt x="128" y="126"/>
                </a:lnTo>
                <a:lnTo>
                  <a:pt x="130" y="126"/>
                </a:lnTo>
                <a:lnTo>
                  <a:pt x="130" y="128"/>
                </a:lnTo>
                <a:lnTo>
                  <a:pt x="131" y="128"/>
                </a:lnTo>
                <a:lnTo>
                  <a:pt x="133" y="128"/>
                </a:lnTo>
                <a:lnTo>
                  <a:pt x="133" y="129"/>
                </a:lnTo>
                <a:lnTo>
                  <a:pt x="135" y="129"/>
                </a:lnTo>
                <a:lnTo>
                  <a:pt x="135" y="131"/>
                </a:lnTo>
                <a:lnTo>
                  <a:pt x="136" y="131"/>
                </a:lnTo>
                <a:lnTo>
                  <a:pt x="136" y="132"/>
                </a:lnTo>
                <a:lnTo>
                  <a:pt x="138" y="134"/>
                </a:lnTo>
                <a:lnTo>
                  <a:pt x="138" y="132"/>
                </a:lnTo>
                <a:lnTo>
                  <a:pt x="138" y="134"/>
                </a:lnTo>
                <a:lnTo>
                  <a:pt x="138" y="136"/>
                </a:lnTo>
                <a:lnTo>
                  <a:pt x="136" y="134"/>
                </a:lnTo>
                <a:lnTo>
                  <a:pt x="136" y="132"/>
                </a:lnTo>
                <a:lnTo>
                  <a:pt x="135" y="131"/>
                </a:lnTo>
                <a:lnTo>
                  <a:pt x="135" y="129"/>
                </a:lnTo>
                <a:lnTo>
                  <a:pt x="133" y="129"/>
                </a:lnTo>
                <a:lnTo>
                  <a:pt x="133" y="128"/>
                </a:lnTo>
                <a:lnTo>
                  <a:pt x="131" y="128"/>
                </a:lnTo>
                <a:lnTo>
                  <a:pt x="130" y="128"/>
                </a:lnTo>
                <a:lnTo>
                  <a:pt x="128" y="126"/>
                </a:lnTo>
                <a:lnTo>
                  <a:pt x="128" y="124"/>
                </a:lnTo>
                <a:lnTo>
                  <a:pt x="127" y="124"/>
                </a:lnTo>
                <a:lnTo>
                  <a:pt x="127" y="123"/>
                </a:lnTo>
                <a:lnTo>
                  <a:pt x="127" y="121"/>
                </a:lnTo>
                <a:lnTo>
                  <a:pt x="125" y="121"/>
                </a:lnTo>
                <a:lnTo>
                  <a:pt x="125" y="120"/>
                </a:lnTo>
                <a:lnTo>
                  <a:pt x="125" y="118"/>
                </a:lnTo>
                <a:lnTo>
                  <a:pt x="125" y="116"/>
                </a:lnTo>
                <a:lnTo>
                  <a:pt x="123" y="116"/>
                </a:lnTo>
                <a:lnTo>
                  <a:pt x="123" y="115"/>
                </a:lnTo>
                <a:lnTo>
                  <a:pt x="123" y="113"/>
                </a:lnTo>
                <a:lnTo>
                  <a:pt x="123" y="112"/>
                </a:lnTo>
                <a:lnTo>
                  <a:pt x="123" y="110"/>
                </a:lnTo>
                <a:lnTo>
                  <a:pt x="123" y="108"/>
                </a:lnTo>
                <a:lnTo>
                  <a:pt x="123" y="107"/>
                </a:lnTo>
                <a:lnTo>
                  <a:pt x="123" y="105"/>
                </a:lnTo>
                <a:lnTo>
                  <a:pt x="123" y="104"/>
                </a:lnTo>
                <a:lnTo>
                  <a:pt x="123" y="102"/>
                </a:lnTo>
                <a:lnTo>
                  <a:pt x="123" y="100"/>
                </a:lnTo>
                <a:lnTo>
                  <a:pt x="123" y="99"/>
                </a:lnTo>
                <a:lnTo>
                  <a:pt x="123" y="97"/>
                </a:lnTo>
                <a:lnTo>
                  <a:pt x="123" y="96"/>
                </a:lnTo>
                <a:lnTo>
                  <a:pt x="123" y="94"/>
                </a:lnTo>
                <a:lnTo>
                  <a:pt x="125" y="92"/>
                </a:lnTo>
                <a:lnTo>
                  <a:pt x="125" y="91"/>
                </a:lnTo>
                <a:lnTo>
                  <a:pt x="125" y="89"/>
                </a:lnTo>
                <a:lnTo>
                  <a:pt x="127" y="89"/>
                </a:lnTo>
                <a:lnTo>
                  <a:pt x="127" y="88"/>
                </a:lnTo>
                <a:lnTo>
                  <a:pt x="128" y="86"/>
                </a:lnTo>
                <a:lnTo>
                  <a:pt x="128" y="84"/>
                </a:lnTo>
                <a:lnTo>
                  <a:pt x="130" y="84"/>
                </a:lnTo>
                <a:lnTo>
                  <a:pt x="130" y="83"/>
                </a:lnTo>
                <a:lnTo>
                  <a:pt x="131" y="83"/>
                </a:lnTo>
                <a:lnTo>
                  <a:pt x="131" y="81"/>
                </a:lnTo>
                <a:lnTo>
                  <a:pt x="133" y="81"/>
                </a:lnTo>
                <a:lnTo>
                  <a:pt x="133" y="80"/>
                </a:lnTo>
                <a:lnTo>
                  <a:pt x="135" y="80"/>
                </a:lnTo>
                <a:lnTo>
                  <a:pt x="135" y="78"/>
                </a:lnTo>
                <a:lnTo>
                  <a:pt x="135" y="76"/>
                </a:lnTo>
                <a:lnTo>
                  <a:pt x="136" y="76"/>
                </a:lnTo>
                <a:lnTo>
                  <a:pt x="138" y="76"/>
                </a:lnTo>
                <a:lnTo>
                  <a:pt x="138" y="75"/>
                </a:lnTo>
                <a:lnTo>
                  <a:pt x="139" y="75"/>
                </a:lnTo>
                <a:lnTo>
                  <a:pt x="139" y="73"/>
                </a:lnTo>
                <a:lnTo>
                  <a:pt x="141" y="72"/>
                </a:lnTo>
                <a:lnTo>
                  <a:pt x="141" y="70"/>
                </a:lnTo>
                <a:lnTo>
                  <a:pt x="143" y="70"/>
                </a:lnTo>
                <a:lnTo>
                  <a:pt x="144" y="68"/>
                </a:lnTo>
                <a:lnTo>
                  <a:pt x="144" y="67"/>
                </a:lnTo>
                <a:lnTo>
                  <a:pt x="146" y="67"/>
                </a:lnTo>
                <a:lnTo>
                  <a:pt x="146" y="65"/>
                </a:lnTo>
                <a:lnTo>
                  <a:pt x="147" y="65"/>
                </a:lnTo>
                <a:lnTo>
                  <a:pt x="147" y="64"/>
                </a:lnTo>
                <a:lnTo>
                  <a:pt x="149" y="62"/>
                </a:lnTo>
                <a:lnTo>
                  <a:pt x="149" y="60"/>
                </a:lnTo>
                <a:lnTo>
                  <a:pt x="151" y="60"/>
                </a:lnTo>
                <a:lnTo>
                  <a:pt x="151" y="59"/>
                </a:lnTo>
                <a:lnTo>
                  <a:pt x="152" y="57"/>
                </a:lnTo>
                <a:lnTo>
                  <a:pt x="152" y="56"/>
                </a:lnTo>
                <a:lnTo>
                  <a:pt x="154" y="56"/>
                </a:lnTo>
                <a:lnTo>
                  <a:pt x="154" y="54"/>
                </a:lnTo>
                <a:lnTo>
                  <a:pt x="154" y="52"/>
                </a:lnTo>
                <a:lnTo>
                  <a:pt x="155" y="52"/>
                </a:lnTo>
                <a:lnTo>
                  <a:pt x="155" y="51"/>
                </a:lnTo>
                <a:lnTo>
                  <a:pt x="155" y="49"/>
                </a:lnTo>
                <a:lnTo>
                  <a:pt x="155" y="51"/>
                </a:lnTo>
                <a:lnTo>
                  <a:pt x="155" y="52"/>
                </a:lnTo>
                <a:lnTo>
                  <a:pt x="155" y="51"/>
                </a:lnTo>
                <a:lnTo>
                  <a:pt x="157" y="51"/>
                </a:lnTo>
                <a:lnTo>
                  <a:pt x="159" y="51"/>
                </a:lnTo>
                <a:lnTo>
                  <a:pt x="159" y="49"/>
                </a:lnTo>
                <a:lnTo>
                  <a:pt x="159" y="48"/>
                </a:lnTo>
                <a:lnTo>
                  <a:pt x="157" y="48"/>
                </a:lnTo>
                <a:lnTo>
                  <a:pt x="157" y="49"/>
                </a:lnTo>
                <a:lnTo>
                  <a:pt x="155" y="49"/>
                </a:lnTo>
                <a:lnTo>
                  <a:pt x="155" y="48"/>
                </a:lnTo>
                <a:lnTo>
                  <a:pt x="157" y="48"/>
                </a:lnTo>
                <a:lnTo>
                  <a:pt x="157" y="46"/>
                </a:lnTo>
                <a:lnTo>
                  <a:pt x="159" y="44"/>
                </a:lnTo>
                <a:lnTo>
                  <a:pt x="159" y="43"/>
                </a:lnTo>
                <a:lnTo>
                  <a:pt x="159" y="41"/>
                </a:lnTo>
                <a:lnTo>
                  <a:pt x="159" y="40"/>
                </a:lnTo>
                <a:lnTo>
                  <a:pt x="159" y="38"/>
                </a:lnTo>
                <a:lnTo>
                  <a:pt x="159" y="36"/>
                </a:lnTo>
                <a:lnTo>
                  <a:pt x="159" y="35"/>
                </a:lnTo>
                <a:lnTo>
                  <a:pt x="159" y="33"/>
                </a:lnTo>
                <a:lnTo>
                  <a:pt x="159" y="32"/>
                </a:lnTo>
                <a:lnTo>
                  <a:pt x="159" y="30"/>
                </a:lnTo>
                <a:lnTo>
                  <a:pt x="159" y="28"/>
                </a:lnTo>
                <a:lnTo>
                  <a:pt x="159" y="25"/>
                </a:lnTo>
                <a:lnTo>
                  <a:pt x="159" y="24"/>
                </a:lnTo>
                <a:lnTo>
                  <a:pt x="159" y="22"/>
                </a:lnTo>
                <a:lnTo>
                  <a:pt x="157" y="20"/>
                </a:lnTo>
                <a:lnTo>
                  <a:pt x="157" y="17"/>
                </a:lnTo>
                <a:lnTo>
                  <a:pt x="159" y="11"/>
                </a:lnTo>
                <a:lnTo>
                  <a:pt x="159" y="9"/>
                </a:lnTo>
                <a:lnTo>
                  <a:pt x="162" y="6"/>
                </a:lnTo>
                <a:lnTo>
                  <a:pt x="162" y="4"/>
                </a:lnTo>
                <a:lnTo>
                  <a:pt x="165" y="3"/>
                </a:lnTo>
                <a:lnTo>
                  <a:pt x="167" y="1"/>
                </a:lnTo>
                <a:lnTo>
                  <a:pt x="170" y="0"/>
                </a:lnTo>
                <a:lnTo>
                  <a:pt x="171" y="0"/>
                </a:lnTo>
                <a:lnTo>
                  <a:pt x="170" y="1"/>
                </a:lnTo>
                <a:lnTo>
                  <a:pt x="170" y="3"/>
                </a:lnTo>
                <a:lnTo>
                  <a:pt x="170" y="4"/>
                </a:lnTo>
                <a:close/>
              </a:path>
            </a:pathLst>
          </a:custGeom>
          <a:solidFill>
            <a:srgbClr val="BA799C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Freeform 7"/>
          <p:cNvSpPr>
            <a:spLocks/>
          </p:cNvSpPr>
          <p:nvPr/>
        </p:nvSpPr>
        <p:spPr bwMode="auto">
          <a:xfrm>
            <a:off x="3294063" y="4740276"/>
            <a:ext cx="381000" cy="509588"/>
          </a:xfrm>
          <a:custGeom>
            <a:avLst/>
            <a:gdLst/>
            <a:ahLst/>
            <a:cxnLst>
              <a:cxn ang="0">
                <a:pos x="123" y="3"/>
              </a:cxn>
              <a:cxn ang="0">
                <a:pos x="191" y="4"/>
              </a:cxn>
              <a:cxn ang="0">
                <a:pos x="237" y="100"/>
              </a:cxn>
              <a:cxn ang="0">
                <a:pos x="226" y="116"/>
              </a:cxn>
              <a:cxn ang="0">
                <a:pos x="186" y="126"/>
              </a:cxn>
              <a:cxn ang="0">
                <a:pos x="167" y="172"/>
              </a:cxn>
              <a:cxn ang="0">
                <a:pos x="167" y="176"/>
              </a:cxn>
              <a:cxn ang="0">
                <a:pos x="163" y="180"/>
              </a:cxn>
              <a:cxn ang="0">
                <a:pos x="157" y="179"/>
              </a:cxn>
              <a:cxn ang="0">
                <a:pos x="162" y="184"/>
              </a:cxn>
              <a:cxn ang="0">
                <a:pos x="162" y="187"/>
              </a:cxn>
              <a:cxn ang="0">
                <a:pos x="159" y="188"/>
              </a:cxn>
              <a:cxn ang="0">
                <a:pos x="159" y="193"/>
              </a:cxn>
              <a:cxn ang="0">
                <a:pos x="163" y="198"/>
              </a:cxn>
              <a:cxn ang="0">
                <a:pos x="160" y="206"/>
              </a:cxn>
              <a:cxn ang="0">
                <a:pos x="159" y="212"/>
              </a:cxn>
              <a:cxn ang="0">
                <a:pos x="160" y="220"/>
              </a:cxn>
              <a:cxn ang="0">
                <a:pos x="127" y="228"/>
              </a:cxn>
              <a:cxn ang="0">
                <a:pos x="98" y="236"/>
              </a:cxn>
              <a:cxn ang="0">
                <a:pos x="109" y="270"/>
              </a:cxn>
              <a:cxn ang="0">
                <a:pos x="66" y="321"/>
              </a:cxn>
              <a:cxn ang="0">
                <a:pos x="51" y="302"/>
              </a:cxn>
              <a:cxn ang="0">
                <a:pos x="43" y="276"/>
              </a:cxn>
              <a:cxn ang="0">
                <a:pos x="27" y="260"/>
              </a:cxn>
              <a:cxn ang="0">
                <a:pos x="21" y="244"/>
              </a:cxn>
              <a:cxn ang="0">
                <a:pos x="19" y="232"/>
              </a:cxn>
              <a:cxn ang="0">
                <a:pos x="10" y="224"/>
              </a:cxn>
              <a:cxn ang="0">
                <a:pos x="19" y="212"/>
              </a:cxn>
              <a:cxn ang="0">
                <a:pos x="26" y="209"/>
              </a:cxn>
              <a:cxn ang="0">
                <a:pos x="26" y="204"/>
              </a:cxn>
              <a:cxn ang="0">
                <a:pos x="31" y="200"/>
              </a:cxn>
              <a:cxn ang="0">
                <a:pos x="34" y="188"/>
              </a:cxn>
              <a:cxn ang="0">
                <a:pos x="32" y="177"/>
              </a:cxn>
              <a:cxn ang="0">
                <a:pos x="42" y="172"/>
              </a:cxn>
              <a:cxn ang="0">
                <a:pos x="47" y="166"/>
              </a:cxn>
              <a:cxn ang="0">
                <a:pos x="51" y="160"/>
              </a:cxn>
              <a:cxn ang="0">
                <a:pos x="51" y="152"/>
              </a:cxn>
              <a:cxn ang="0">
                <a:pos x="50" y="145"/>
              </a:cxn>
              <a:cxn ang="0">
                <a:pos x="47" y="142"/>
              </a:cxn>
              <a:cxn ang="0">
                <a:pos x="50" y="134"/>
              </a:cxn>
              <a:cxn ang="0">
                <a:pos x="56" y="132"/>
              </a:cxn>
              <a:cxn ang="0">
                <a:pos x="55" y="124"/>
              </a:cxn>
              <a:cxn ang="0">
                <a:pos x="45" y="108"/>
              </a:cxn>
              <a:cxn ang="0">
                <a:pos x="32" y="94"/>
              </a:cxn>
              <a:cxn ang="0">
                <a:pos x="29" y="86"/>
              </a:cxn>
              <a:cxn ang="0">
                <a:pos x="24" y="84"/>
              </a:cxn>
              <a:cxn ang="0">
                <a:pos x="18" y="75"/>
              </a:cxn>
              <a:cxn ang="0">
                <a:pos x="18" y="65"/>
              </a:cxn>
              <a:cxn ang="0">
                <a:pos x="13" y="52"/>
              </a:cxn>
              <a:cxn ang="0">
                <a:pos x="8" y="40"/>
              </a:cxn>
              <a:cxn ang="0">
                <a:pos x="2" y="30"/>
              </a:cxn>
              <a:cxn ang="0">
                <a:pos x="2" y="19"/>
              </a:cxn>
              <a:cxn ang="0">
                <a:pos x="11" y="14"/>
              </a:cxn>
              <a:cxn ang="0">
                <a:pos x="18" y="12"/>
              </a:cxn>
              <a:cxn ang="0">
                <a:pos x="23" y="9"/>
              </a:cxn>
              <a:cxn ang="0">
                <a:pos x="23" y="3"/>
              </a:cxn>
              <a:cxn ang="0">
                <a:pos x="34" y="9"/>
              </a:cxn>
              <a:cxn ang="0">
                <a:pos x="35" y="3"/>
              </a:cxn>
              <a:cxn ang="0">
                <a:pos x="47" y="6"/>
              </a:cxn>
              <a:cxn ang="0">
                <a:pos x="55" y="6"/>
              </a:cxn>
            </a:cxnLst>
            <a:rect l="0" t="0" r="r" b="b"/>
            <a:pathLst>
              <a:path w="240" h="321">
                <a:moveTo>
                  <a:pt x="58" y="3"/>
                </a:moveTo>
                <a:lnTo>
                  <a:pt x="59" y="3"/>
                </a:lnTo>
                <a:lnTo>
                  <a:pt x="61" y="3"/>
                </a:lnTo>
                <a:lnTo>
                  <a:pt x="96" y="3"/>
                </a:lnTo>
                <a:lnTo>
                  <a:pt x="109" y="3"/>
                </a:lnTo>
                <a:lnTo>
                  <a:pt x="115" y="3"/>
                </a:lnTo>
                <a:lnTo>
                  <a:pt x="117" y="3"/>
                </a:lnTo>
                <a:lnTo>
                  <a:pt x="123" y="3"/>
                </a:lnTo>
                <a:lnTo>
                  <a:pt x="123" y="3"/>
                </a:lnTo>
                <a:lnTo>
                  <a:pt x="143" y="3"/>
                </a:lnTo>
                <a:lnTo>
                  <a:pt x="143" y="3"/>
                </a:lnTo>
                <a:lnTo>
                  <a:pt x="152" y="4"/>
                </a:lnTo>
                <a:lnTo>
                  <a:pt x="171" y="4"/>
                </a:lnTo>
                <a:lnTo>
                  <a:pt x="175" y="4"/>
                </a:lnTo>
                <a:lnTo>
                  <a:pt x="186" y="4"/>
                </a:lnTo>
                <a:lnTo>
                  <a:pt x="191" y="4"/>
                </a:lnTo>
                <a:lnTo>
                  <a:pt x="215" y="4"/>
                </a:lnTo>
                <a:lnTo>
                  <a:pt x="216" y="9"/>
                </a:lnTo>
                <a:lnTo>
                  <a:pt x="231" y="72"/>
                </a:lnTo>
                <a:lnTo>
                  <a:pt x="231" y="72"/>
                </a:lnTo>
                <a:lnTo>
                  <a:pt x="232" y="81"/>
                </a:lnTo>
                <a:lnTo>
                  <a:pt x="235" y="96"/>
                </a:lnTo>
                <a:lnTo>
                  <a:pt x="237" y="97"/>
                </a:lnTo>
                <a:lnTo>
                  <a:pt x="237" y="100"/>
                </a:lnTo>
                <a:lnTo>
                  <a:pt x="237" y="100"/>
                </a:lnTo>
                <a:lnTo>
                  <a:pt x="239" y="107"/>
                </a:lnTo>
                <a:lnTo>
                  <a:pt x="239" y="107"/>
                </a:lnTo>
                <a:lnTo>
                  <a:pt x="239" y="107"/>
                </a:lnTo>
                <a:lnTo>
                  <a:pt x="240" y="113"/>
                </a:lnTo>
                <a:lnTo>
                  <a:pt x="239" y="113"/>
                </a:lnTo>
                <a:lnTo>
                  <a:pt x="235" y="115"/>
                </a:lnTo>
                <a:lnTo>
                  <a:pt x="226" y="116"/>
                </a:lnTo>
                <a:lnTo>
                  <a:pt x="216" y="120"/>
                </a:lnTo>
                <a:lnTo>
                  <a:pt x="203" y="121"/>
                </a:lnTo>
                <a:lnTo>
                  <a:pt x="202" y="123"/>
                </a:lnTo>
                <a:lnTo>
                  <a:pt x="197" y="123"/>
                </a:lnTo>
                <a:lnTo>
                  <a:pt x="197" y="123"/>
                </a:lnTo>
                <a:lnTo>
                  <a:pt x="195" y="123"/>
                </a:lnTo>
                <a:lnTo>
                  <a:pt x="194" y="124"/>
                </a:lnTo>
                <a:lnTo>
                  <a:pt x="186" y="126"/>
                </a:lnTo>
                <a:lnTo>
                  <a:pt x="186" y="129"/>
                </a:lnTo>
                <a:lnTo>
                  <a:pt x="189" y="140"/>
                </a:lnTo>
                <a:lnTo>
                  <a:pt x="179" y="142"/>
                </a:lnTo>
                <a:lnTo>
                  <a:pt x="175" y="144"/>
                </a:lnTo>
                <a:lnTo>
                  <a:pt x="178" y="158"/>
                </a:lnTo>
                <a:lnTo>
                  <a:pt x="167" y="160"/>
                </a:lnTo>
                <a:lnTo>
                  <a:pt x="165" y="161"/>
                </a:lnTo>
                <a:lnTo>
                  <a:pt x="167" y="172"/>
                </a:lnTo>
                <a:lnTo>
                  <a:pt x="167" y="174"/>
                </a:lnTo>
                <a:lnTo>
                  <a:pt x="167" y="174"/>
                </a:lnTo>
                <a:lnTo>
                  <a:pt x="165" y="174"/>
                </a:lnTo>
                <a:lnTo>
                  <a:pt x="165" y="174"/>
                </a:lnTo>
                <a:lnTo>
                  <a:pt x="165" y="174"/>
                </a:lnTo>
                <a:lnTo>
                  <a:pt x="165" y="174"/>
                </a:lnTo>
                <a:lnTo>
                  <a:pt x="165" y="176"/>
                </a:lnTo>
                <a:lnTo>
                  <a:pt x="167" y="176"/>
                </a:lnTo>
                <a:lnTo>
                  <a:pt x="167" y="177"/>
                </a:lnTo>
                <a:lnTo>
                  <a:pt x="167" y="177"/>
                </a:lnTo>
                <a:lnTo>
                  <a:pt x="167" y="179"/>
                </a:lnTo>
                <a:lnTo>
                  <a:pt x="165" y="179"/>
                </a:lnTo>
                <a:lnTo>
                  <a:pt x="165" y="179"/>
                </a:lnTo>
                <a:lnTo>
                  <a:pt x="165" y="180"/>
                </a:lnTo>
                <a:lnTo>
                  <a:pt x="165" y="180"/>
                </a:lnTo>
                <a:lnTo>
                  <a:pt x="163" y="180"/>
                </a:lnTo>
                <a:lnTo>
                  <a:pt x="162" y="180"/>
                </a:lnTo>
                <a:lnTo>
                  <a:pt x="162" y="180"/>
                </a:lnTo>
                <a:lnTo>
                  <a:pt x="162" y="179"/>
                </a:lnTo>
                <a:lnTo>
                  <a:pt x="160" y="179"/>
                </a:lnTo>
                <a:lnTo>
                  <a:pt x="160" y="179"/>
                </a:lnTo>
                <a:lnTo>
                  <a:pt x="159" y="177"/>
                </a:lnTo>
                <a:lnTo>
                  <a:pt x="159" y="177"/>
                </a:lnTo>
                <a:lnTo>
                  <a:pt x="157" y="179"/>
                </a:lnTo>
                <a:lnTo>
                  <a:pt x="157" y="179"/>
                </a:lnTo>
                <a:lnTo>
                  <a:pt x="159" y="179"/>
                </a:lnTo>
                <a:lnTo>
                  <a:pt x="159" y="179"/>
                </a:lnTo>
                <a:lnTo>
                  <a:pt x="159" y="180"/>
                </a:lnTo>
                <a:lnTo>
                  <a:pt x="160" y="180"/>
                </a:lnTo>
                <a:lnTo>
                  <a:pt x="160" y="182"/>
                </a:lnTo>
                <a:lnTo>
                  <a:pt x="162" y="182"/>
                </a:lnTo>
                <a:lnTo>
                  <a:pt x="162" y="184"/>
                </a:lnTo>
                <a:lnTo>
                  <a:pt x="162" y="184"/>
                </a:lnTo>
                <a:lnTo>
                  <a:pt x="163" y="185"/>
                </a:lnTo>
                <a:lnTo>
                  <a:pt x="163" y="185"/>
                </a:lnTo>
                <a:lnTo>
                  <a:pt x="163" y="187"/>
                </a:lnTo>
                <a:lnTo>
                  <a:pt x="163" y="187"/>
                </a:lnTo>
                <a:lnTo>
                  <a:pt x="163" y="187"/>
                </a:lnTo>
                <a:lnTo>
                  <a:pt x="163" y="187"/>
                </a:lnTo>
                <a:lnTo>
                  <a:pt x="162" y="187"/>
                </a:lnTo>
                <a:lnTo>
                  <a:pt x="162" y="185"/>
                </a:lnTo>
                <a:lnTo>
                  <a:pt x="162" y="185"/>
                </a:lnTo>
                <a:lnTo>
                  <a:pt x="162" y="185"/>
                </a:lnTo>
                <a:lnTo>
                  <a:pt x="160" y="185"/>
                </a:lnTo>
                <a:lnTo>
                  <a:pt x="159" y="185"/>
                </a:lnTo>
                <a:lnTo>
                  <a:pt x="159" y="187"/>
                </a:lnTo>
                <a:lnTo>
                  <a:pt x="159" y="188"/>
                </a:lnTo>
                <a:lnTo>
                  <a:pt x="159" y="188"/>
                </a:lnTo>
                <a:lnTo>
                  <a:pt x="159" y="188"/>
                </a:lnTo>
                <a:lnTo>
                  <a:pt x="159" y="190"/>
                </a:lnTo>
                <a:lnTo>
                  <a:pt x="159" y="192"/>
                </a:lnTo>
                <a:lnTo>
                  <a:pt x="157" y="192"/>
                </a:lnTo>
                <a:lnTo>
                  <a:pt x="157" y="192"/>
                </a:lnTo>
                <a:lnTo>
                  <a:pt x="157" y="193"/>
                </a:lnTo>
                <a:lnTo>
                  <a:pt x="159" y="193"/>
                </a:lnTo>
                <a:lnTo>
                  <a:pt x="159" y="193"/>
                </a:lnTo>
                <a:lnTo>
                  <a:pt x="159" y="193"/>
                </a:lnTo>
                <a:lnTo>
                  <a:pt x="159" y="193"/>
                </a:lnTo>
                <a:lnTo>
                  <a:pt x="160" y="193"/>
                </a:lnTo>
                <a:lnTo>
                  <a:pt x="160" y="193"/>
                </a:lnTo>
                <a:lnTo>
                  <a:pt x="162" y="193"/>
                </a:lnTo>
                <a:lnTo>
                  <a:pt x="162" y="193"/>
                </a:lnTo>
                <a:lnTo>
                  <a:pt x="163" y="195"/>
                </a:lnTo>
                <a:lnTo>
                  <a:pt x="163" y="198"/>
                </a:lnTo>
                <a:lnTo>
                  <a:pt x="165" y="200"/>
                </a:lnTo>
                <a:lnTo>
                  <a:pt x="163" y="200"/>
                </a:lnTo>
                <a:lnTo>
                  <a:pt x="163" y="201"/>
                </a:lnTo>
                <a:lnTo>
                  <a:pt x="160" y="203"/>
                </a:lnTo>
                <a:lnTo>
                  <a:pt x="160" y="203"/>
                </a:lnTo>
                <a:lnTo>
                  <a:pt x="162" y="204"/>
                </a:lnTo>
                <a:lnTo>
                  <a:pt x="162" y="204"/>
                </a:lnTo>
                <a:lnTo>
                  <a:pt x="160" y="206"/>
                </a:lnTo>
                <a:lnTo>
                  <a:pt x="159" y="206"/>
                </a:lnTo>
                <a:lnTo>
                  <a:pt x="159" y="206"/>
                </a:lnTo>
                <a:lnTo>
                  <a:pt x="159" y="209"/>
                </a:lnTo>
                <a:lnTo>
                  <a:pt x="159" y="209"/>
                </a:lnTo>
                <a:lnTo>
                  <a:pt x="159" y="211"/>
                </a:lnTo>
                <a:lnTo>
                  <a:pt x="159" y="211"/>
                </a:lnTo>
                <a:lnTo>
                  <a:pt x="159" y="211"/>
                </a:lnTo>
                <a:lnTo>
                  <a:pt x="159" y="212"/>
                </a:lnTo>
                <a:lnTo>
                  <a:pt x="160" y="214"/>
                </a:lnTo>
                <a:lnTo>
                  <a:pt x="162" y="214"/>
                </a:lnTo>
                <a:lnTo>
                  <a:pt x="162" y="216"/>
                </a:lnTo>
                <a:lnTo>
                  <a:pt x="165" y="219"/>
                </a:lnTo>
                <a:lnTo>
                  <a:pt x="163" y="219"/>
                </a:lnTo>
                <a:lnTo>
                  <a:pt x="163" y="220"/>
                </a:lnTo>
                <a:lnTo>
                  <a:pt x="163" y="220"/>
                </a:lnTo>
                <a:lnTo>
                  <a:pt x="160" y="220"/>
                </a:lnTo>
                <a:lnTo>
                  <a:pt x="159" y="222"/>
                </a:lnTo>
                <a:lnTo>
                  <a:pt x="157" y="222"/>
                </a:lnTo>
                <a:lnTo>
                  <a:pt x="147" y="224"/>
                </a:lnTo>
                <a:lnTo>
                  <a:pt x="144" y="225"/>
                </a:lnTo>
                <a:lnTo>
                  <a:pt x="144" y="225"/>
                </a:lnTo>
                <a:lnTo>
                  <a:pt x="131" y="228"/>
                </a:lnTo>
                <a:lnTo>
                  <a:pt x="128" y="228"/>
                </a:lnTo>
                <a:lnTo>
                  <a:pt x="127" y="228"/>
                </a:lnTo>
                <a:lnTo>
                  <a:pt x="125" y="230"/>
                </a:lnTo>
                <a:lnTo>
                  <a:pt x="119" y="230"/>
                </a:lnTo>
                <a:lnTo>
                  <a:pt x="115" y="232"/>
                </a:lnTo>
                <a:lnTo>
                  <a:pt x="112" y="233"/>
                </a:lnTo>
                <a:lnTo>
                  <a:pt x="104" y="235"/>
                </a:lnTo>
                <a:lnTo>
                  <a:pt x="103" y="235"/>
                </a:lnTo>
                <a:lnTo>
                  <a:pt x="101" y="235"/>
                </a:lnTo>
                <a:lnTo>
                  <a:pt x="98" y="236"/>
                </a:lnTo>
                <a:lnTo>
                  <a:pt x="103" y="252"/>
                </a:lnTo>
                <a:lnTo>
                  <a:pt x="103" y="252"/>
                </a:lnTo>
                <a:lnTo>
                  <a:pt x="103" y="254"/>
                </a:lnTo>
                <a:lnTo>
                  <a:pt x="104" y="254"/>
                </a:lnTo>
                <a:lnTo>
                  <a:pt x="106" y="259"/>
                </a:lnTo>
                <a:lnTo>
                  <a:pt x="106" y="260"/>
                </a:lnTo>
                <a:lnTo>
                  <a:pt x="107" y="264"/>
                </a:lnTo>
                <a:lnTo>
                  <a:pt x="109" y="270"/>
                </a:lnTo>
                <a:lnTo>
                  <a:pt x="112" y="275"/>
                </a:lnTo>
                <a:lnTo>
                  <a:pt x="115" y="278"/>
                </a:lnTo>
                <a:lnTo>
                  <a:pt x="88" y="302"/>
                </a:lnTo>
                <a:lnTo>
                  <a:pt x="88" y="302"/>
                </a:lnTo>
                <a:lnTo>
                  <a:pt x="83" y="307"/>
                </a:lnTo>
                <a:lnTo>
                  <a:pt x="74" y="316"/>
                </a:lnTo>
                <a:lnTo>
                  <a:pt x="71" y="318"/>
                </a:lnTo>
                <a:lnTo>
                  <a:pt x="66" y="321"/>
                </a:lnTo>
                <a:lnTo>
                  <a:pt x="66" y="321"/>
                </a:lnTo>
                <a:lnTo>
                  <a:pt x="63" y="318"/>
                </a:lnTo>
                <a:lnTo>
                  <a:pt x="61" y="315"/>
                </a:lnTo>
                <a:lnTo>
                  <a:pt x="61" y="315"/>
                </a:lnTo>
                <a:lnTo>
                  <a:pt x="58" y="312"/>
                </a:lnTo>
                <a:lnTo>
                  <a:pt x="53" y="310"/>
                </a:lnTo>
                <a:lnTo>
                  <a:pt x="51" y="308"/>
                </a:lnTo>
                <a:lnTo>
                  <a:pt x="51" y="302"/>
                </a:lnTo>
                <a:lnTo>
                  <a:pt x="51" y="300"/>
                </a:lnTo>
                <a:lnTo>
                  <a:pt x="50" y="296"/>
                </a:lnTo>
                <a:lnTo>
                  <a:pt x="50" y="292"/>
                </a:lnTo>
                <a:lnTo>
                  <a:pt x="47" y="286"/>
                </a:lnTo>
                <a:lnTo>
                  <a:pt x="45" y="283"/>
                </a:lnTo>
                <a:lnTo>
                  <a:pt x="45" y="280"/>
                </a:lnTo>
                <a:lnTo>
                  <a:pt x="43" y="278"/>
                </a:lnTo>
                <a:lnTo>
                  <a:pt x="43" y="276"/>
                </a:lnTo>
                <a:lnTo>
                  <a:pt x="43" y="275"/>
                </a:lnTo>
                <a:lnTo>
                  <a:pt x="42" y="273"/>
                </a:lnTo>
                <a:lnTo>
                  <a:pt x="39" y="270"/>
                </a:lnTo>
                <a:lnTo>
                  <a:pt x="37" y="265"/>
                </a:lnTo>
                <a:lnTo>
                  <a:pt x="34" y="262"/>
                </a:lnTo>
                <a:lnTo>
                  <a:pt x="32" y="260"/>
                </a:lnTo>
                <a:lnTo>
                  <a:pt x="29" y="260"/>
                </a:lnTo>
                <a:lnTo>
                  <a:pt x="27" y="260"/>
                </a:lnTo>
                <a:lnTo>
                  <a:pt x="27" y="257"/>
                </a:lnTo>
                <a:lnTo>
                  <a:pt x="24" y="252"/>
                </a:lnTo>
                <a:lnTo>
                  <a:pt x="24" y="252"/>
                </a:lnTo>
                <a:lnTo>
                  <a:pt x="24" y="252"/>
                </a:lnTo>
                <a:lnTo>
                  <a:pt x="24" y="252"/>
                </a:lnTo>
                <a:lnTo>
                  <a:pt x="23" y="249"/>
                </a:lnTo>
                <a:lnTo>
                  <a:pt x="23" y="248"/>
                </a:lnTo>
                <a:lnTo>
                  <a:pt x="21" y="244"/>
                </a:lnTo>
                <a:lnTo>
                  <a:pt x="21" y="243"/>
                </a:lnTo>
                <a:lnTo>
                  <a:pt x="21" y="241"/>
                </a:lnTo>
                <a:lnTo>
                  <a:pt x="19" y="240"/>
                </a:lnTo>
                <a:lnTo>
                  <a:pt x="19" y="238"/>
                </a:lnTo>
                <a:lnTo>
                  <a:pt x="18" y="235"/>
                </a:lnTo>
                <a:lnTo>
                  <a:pt x="18" y="233"/>
                </a:lnTo>
                <a:lnTo>
                  <a:pt x="18" y="233"/>
                </a:lnTo>
                <a:lnTo>
                  <a:pt x="19" y="232"/>
                </a:lnTo>
                <a:lnTo>
                  <a:pt x="18" y="230"/>
                </a:lnTo>
                <a:lnTo>
                  <a:pt x="18" y="228"/>
                </a:lnTo>
                <a:lnTo>
                  <a:pt x="18" y="228"/>
                </a:lnTo>
                <a:lnTo>
                  <a:pt x="16" y="228"/>
                </a:lnTo>
                <a:lnTo>
                  <a:pt x="16" y="228"/>
                </a:lnTo>
                <a:lnTo>
                  <a:pt x="15" y="228"/>
                </a:lnTo>
                <a:lnTo>
                  <a:pt x="13" y="224"/>
                </a:lnTo>
                <a:lnTo>
                  <a:pt x="10" y="224"/>
                </a:lnTo>
                <a:lnTo>
                  <a:pt x="10" y="222"/>
                </a:lnTo>
                <a:lnTo>
                  <a:pt x="11" y="217"/>
                </a:lnTo>
                <a:lnTo>
                  <a:pt x="11" y="214"/>
                </a:lnTo>
                <a:lnTo>
                  <a:pt x="13" y="212"/>
                </a:lnTo>
                <a:lnTo>
                  <a:pt x="15" y="212"/>
                </a:lnTo>
                <a:lnTo>
                  <a:pt x="18" y="216"/>
                </a:lnTo>
                <a:lnTo>
                  <a:pt x="18" y="216"/>
                </a:lnTo>
                <a:lnTo>
                  <a:pt x="19" y="212"/>
                </a:lnTo>
                <a:lnTo>
                  <a:pt x="21" y="212"/>
                </a:lnTo>
                <a:lnTo>
                  <a:pt x="23" y="211"/>
                </a:lnTo>
                <a:lnTo>
                  <a:pt x="23" y="211"/>
                </a:lnTo>
                <a:lnTo>
                  <a:pt x="23" y="211"/>
                </a:lnTo>
                <a:lnTo>
                  <a:pt x="24" y="211"/>
                </a:lnTo>
                <a:lnTo>
                  <a:pt x="24" y="211"/>
                </a:lnTo>
                <a:lnTo>
                  <a:pt x="26" y="211"/>
                </a:lnTo>
                <a:lnTo>
                  <a:pt x="26" y="209"/>
                </a:lnTo>
                <a:lnTo>
                  <a:pt x="26" y="209"/>
                </a:lnTo>
                <a:lnTo>
                  <a:pt x="26" y="208"/>
                </a:lnTo>
                <a:lnTo>
                  <a:pt x="26" y="208"/>
                </a:lnTo>
                <a:lnTo>
                  <a:pt x="24" y="208"/>
                </a:lnTo>
                <a:lnTo>
                  <a:pt x="24" y="206"/>
                </a:lnTo>
                <a:lnTo>
                  <a:pt x="24" y="206"/>
                </a:lnTo>
                <a:lnTo>
                  <a:pt x="24" y="204"/>
                </a:lnTo>
                <a:lnTo>
                  <a:pt x="26" y="204"/>
                </a:lnTo>
                <a:lnTo>
                  <a:pt x="26" y="204"/>
                </a:lnTo>
                <a:lnTo>
                  <a:pt x="27" y="204"/>
                </a:lnTo>
                <a:lnTo>
                  <a:pt x="27" y="204"/>
                </a:lnTo>
                <a:lnTo>
                  <a:pt x="29" y="204"/>
                </a:lnTo>
                <a:lnTo>
                  <a:pt x="29" y="204"/>
                </a:lnTo>
                <a:lnTo>
                  <a:pt x="29" y="203"/>
                </a:lnTo>
                <a:lnTo>
                  <a:pt x="31" y="201"/>
                </a:lnTo>
                <a:lnTo>
                  <a:pt x="31" y="200"/>
                </a:lnTo>
                <a:lnTo>
                  <a:pt x="31" y="198"/>
                </a:lnTo>
                <a:lnTo>
                  <a:pt x="31" y="198"/>
                </a:lnTo>
                <a:lnTo>
                  <a:pt x="31" y="196"/>
                </a:lnTo>
                <a:lnTo>
                  <a:pt x="31" y="195"/>
                </a:lnTo>
                <a:lnTo>
                  <a:pt x="32" y="193"/>
                </a:lnTo>
                <a:lnTo>
                  <a:pt x="34" y="192"/>
                </a:lnTo>
                <a:lnTo>
                  <a:pt x="34" y="190"/>
                </a:lnTo>
                <a:lnTo>
                  <a:pt x="34" y="188"/>
                </a:lnTo>
                <a:lnTo>
                  <a:pt x="35" y="187"/>
                </a:lnTo>
                <a:lnTo>
                  <a:pt x="35" y="185"/>
                </a:lnTo>
                <a:lnTo>
                  <a:pt x="34" y="185"/>
                </a:lnTo>
                <a:lnTo>
                  <a:pt x="34" y="184"/>
                </a:lnTo>
                <a:lnTo>
                  <a:pt x="32" y="182"/>
                </a:lnTo>
                <a:lnTo>
                  <a:pt x="32" y="180"/>
                </a:lnTo>
                <a:lnTo>
                  <a:pt x="32" y="179"/>
                </a:lnTo>
                <a:lnTo>
                  <a:pt x="32" y="177"/>
                </a:lnTo>
                <a:lnTo>
                  <a:pt x="34" y="177"/>
                </a:lnTo>
                <a:lnTo>
                  <a:pt x="35" y="177"/>
                </a:lnTo>
                <a:lnTo>
                  <a:pt x="37" y="176"/>
                </a:lnTo>
                <a:lnTo>
                  <a:pt x="37" y="176"/>
                </a:lnTo>
                <a:lnTo>
                  <a:pt x="40" y="174"/>
                </a:lnTo>
                <a:lnTo>
                  <a:pt x="40" y="174"/>
                </a:lnTo>
                <a:lnTo>
                  <a:pt x="42" y="174"/>
                </a:lnTo>
                <a:lnTo>
                  <a:pt x="42" y="172"/>
                </a:lnTo>
                <a:lnTo>
                  <a:pt x="42" y="172"/>
                </a:lnTo>
                <a:lnTo>
                  <a:pt x="42" y="171"/>
                </a:lnTo>
                <a:lnTo>
                  <a:pt x="42" y="169"/>
                </a:lnTo>
                <a:lnTo>
                  <a:pt x="43" y="169"/>
                </a:lnTo>
                <a:lnTo>
                  <a:pt x="43" y="168"/>
                </a:lnTo>
                <a:lnTo>
                  <a:pt x="45" y="168"/>
                </a:lnTo>
                <a:lnTo>
                  <a:pt x="47" y="166"/>
                </a:lnTo>
                <a:lnTo>
                  <a:pt x="47" y="166"/>
                </a:lnTo>
                <a:lnTo>
                  <a:pt x="48" y="164"/>
                </a:lnTo>
                <a:lnTo>
                  <a:pt x="48" y="164"/>
                </a:lnTo>
                <a:lnTo>
                  <a:pt x="48" y="164"/>
                </a:lnTo>
                <a:lnTo>
                  <a:pt x="50" y="163"/>
                </a:lnTo>
                <a:lnTo>
                  <a:pt x="50" y="163"/>
                </a:lnTo>
                <a:lnTo>
                  <a:pt x="51" y="161"/>
                </a:lnTo>
                <a:lnTo>
                  <a:pt x="51" y="161"/>
                </a:lnTo>
                <a:lnTo>
                  <a:pt x="51" y="160"/>
                </a:lnTo>
                <a:lnTo>
                  <a:pt x="50" y="158"/>
                </a:lnTo>
                <a:lnTo>
                  <a:pt x="50" y="156"/>
                </a:lnTo>
                <a:lnTo>
                  <a:pt x="50" y="155"/>
                </a:lnTo>
                <a:lnTo>
                  <a:pt x="51" y="153"/>
                </a:lnTo>
                <a:lnTo>
                  <a:pt x="51" y="153"/>
                </a:lnTo>
                <a:lnTo>
                  <a:pt x="51" y="153"/>
                </a:lnTo>
                <a:lnTo>
                  <a:pt x="51" y="152"/>
                </a:lnTo>
                <a:lnTo>
                  <a:pt x="51" y="152"/>
                </a:lnTo>
                <a:lnTo>
                  <a:pt x="51" y="150"/>
                </a:lnTo>
                <a:lnTo>
                  <a:pt x="53" y="150"/>
                </a:lnTo>
                <a:lnTo>
                  <a:pt x="53" y="150"/>
                </a:lnTo>
                <a:lnTo>
                  <a:pt x="53" y="148"/>
                </a:lnTo>
                <a:lnTo>
                  <a:pt x="53" y="148"/>
                </a:lnTo>
                <a:lnTo>
                  <a:pt x="51" y="147"/>
                </a:lnTo>
                <a:lnTo>
                  <a:pt x="51" y="147"/>
                </a:lnTo>
                <a:lnTo>
                  <a:pt x="50" y="145"/>
                </a:lnTo>
                <a:lnTo>
                  <a:pt x="50" y="145"/>
                </a:lnTo>
                <a:lnTo>
                  <a:pt x="48" y="145"/>
                </a:lnTo>
                <a:lnTo>
                  <a:pt x="48" y="145"/>
                </a:lnTo>
                <a:lnTo>
                  <a:pt x="48" y="145"/>
                </a:lnTo>
                <a:lnTo>
                  <a:pt x="48" y="144"/>
                </a:lnTo>
                <a:lnTo>
                  <a:pt x="48" y="144"/>
                </a:lnTo>
                <a:lnTo>
                  <a:pt x="47" y="142"/>
                </a:lnTo>
                <a:lnTo>
                  <a:pt x="47" y="142"/>
                </a:lnTo>
                <a:lnTo>
                  <a:pt x="47" y="140"/>
                </a:lnTo>
                <a:lnTo>
                  <a:pt x="48" y="140"/>
                </a:lnTo>
                <a:lnTo>
                  <a:pt x="48" y="139"/>
                </a:lnTo>
                <a:lnTo>
                  <a:pt x="48" y="137"/>
                </a:lnTo>
                <a:lnTo>
                  <a:pt x="48" y="137"/>
                </a:lnTo>
                <a:lnTo>
                  <a:pt x="50" y="136"/>
                </a:lnTo>
                <a:lnTo>
                  <a:pt x="50" y="136"/>
                </a:lnTo>
                <a:lnTo>
                  <a:pt x="50" y="134"/>
                </a:lnTo>
                <a:lnTo>
                  <a:pt x="51" y="134"/>
                </a:lnTo>
                <a:lnTo>
                  <a:pt x="51" y="132"/>
                </a:lnTo>
                <a:lnTo>
                  <a:pt x="53" y="132"/>
                </a:lnTo>
                <a:lnTo>
                  <a:pt x="53" y="132"/>
                </a:lnTo>
                <a:lnTo>
                  <a:pt x="55" y="132"/>
                </a:lnTo>
                <a:lnTo>
                  <a:pt x="55" y="132"/>
                </a:lnTo>
                <a:lnTo>
                  <a:pt x="56" y="132"/>
                </a:lnTo>
                <a:lnTo>
                  <a:pt x="56" y="132"/>
                </a:lnTo>
                <a:lnTo>
                  <a:pt x="56" y="131"/>
                </a:lnTo>
                <a:lnTo>
                  <a:pt x="58" y="131"/>
                </a:lnTo>
                <a:lnTo>
                  <a:pt x="58" y="131"/>
                </a:lnTo>
                <a:lnTo>
                  <a:pt x="58" y="129"/>
                </a:lnTo>
                <a:lnTo>
                  <a:pt x="55" y="128"/>
                </a:lnTo>
                <a:lnTo>
                  <a:pt x="55" y="126"/>
                </a:lnTo>
                <a:lnTo>
                  <a:pt x="55" y="124"/>
                </a:lnTo>
                <a:lnTo>
                  <a:pt x="55" y="124"/>
                </a:lnTo>
                <a:lnTo>
                  <a:pt x="53" y="123"/>
                </a:lnTo>
                <a:lnTo>
                  <a:pt x="53" y="121"/>
                </a:lnTo>
                <a:lnTo>
                  <a:pt x="53" y="116"/>
                </a:lnTo>
                <a:lnTo>
                  <a:pt x="51" y="115"/>
                </a:lnTo>
                <a:lnTo>
                  <a:pt x="50" y="115"/>
                </a:lnTo>
                <a:lnTo>
                  <a:pt x="48" y="112"/>
                </a:lnTo>
                <a:lnTo>
                  <a:pt x="45" y="108"/>
                </a:lnTo>
                <a:lnTo>
                  <a:pt x="45" y="108"/>
                </a:lnTo>
                <a:lnTo>
                  <a:pt x="43" y="105"/>
                </a:lnTo>
                <a:lnTo>
                  <a:pt x="42" y="104"/>
                </a:lnTo>
                <a:lnTo>
                  <a:pt x="40" y="102"/>
                </a:lnTo>
                <a:lnTo>
                  <a:pt x="39" y="100"/>
                </a:lnTo>
                <a:lnTo>
                  <a:pt x="35" y="97"/>
                </a:lnTo>
                <a:lnTo>
                  <a:pt x="34" y="97"/>
                </a:lnTo>
                <a:lnTo>
                  <a:pt x="32" y="94"/>
                </a:lnTo>
                <a:lnTo>
                  <a:pt x="32" y="94"/>
                </a:lnTo>
                <a:lnTo>
                  <a:pt x="32" y="92"/>
                </a:lnTo>
                <a:lnTo>
                  <a:pt x="31" y="92"/>
                </a:lnTo>
                <a:lnTo>
                  <a:pt x="31" y="91"/>
                </a:lnTo>
                <a:lnTo>
                  <a:pt x="31" y="91"/>
                </a:lnTo>
                <a:lnTo>
                  <a:pt x="29" y="88"/>
                </a:lnTo>
                <a:lnTo>
                  <a:pt x="29" y="88"/>
                </a:lnTo>
                <a:lnTo>
                  <a:pt x="29" y="86"/>
                </a:lnTo>
                <a:lnTo>
                  <a:pt x="29" y="86"/>
                </a:lnTo>
                <a:lnTo>
                  <a:pt x="29" y="84"/>
                </a:lnTo>
                <a:lnTo>
                  <a:pt x="27" y="84"/>
                </a:lnTo>
                <a:lnTo>
                  <a:pt x="27" y="84"/>
                </a:lnTo>
                <a:lnTo>
                  <a:pt x="26" y="84"/>
                </a:lnTo>
                <a:lnTo>
                  <a:pt x="26" y="84"/>
                </a:lnTo>
                <a:lnTo>
                  <a:pt x="24" y="84"/>
                </a:lnTo>
                <a:lnTo>
                  <a:pt x="24" y="84"/>
                </a:lnTo>
                <a:lnTo>
                  <a:pt x="24" y="84"/>
                </a:lnTo>
                <a:lnTo>
                  <a:pt x="23" y="84"/>
                </a:lnTo>
                <a:lnTo>
                  <a:pt x="21" y="84"/>
                </a:lnTo>
                <a:lnTo>
                  <a:pt x="19" y="83"/>
                </a:lnTo>
                <a:lnTo>
                  <a:pt x="19" y="81"/>
                </a:lnTo>
                <a:lnTo>
                  <a:pt x="19" y="78"/>
                </a:lnTo>
                <a:lnTo>
                  <a:pt x="18" y="76"/>
                </a:lnTo>
                <a:lnTo>
                  <a:pt x="18" y="76"/>
                </a:lnTo>
                <a:lnTo>
                  <a:pt x="18" y="75"/>
                </a:lnTo>
                <a:lnTo>
                  <a:pt x="16" y="73"/>
                </a:lnTo>
                <a:lnTo>
                  <a:pt x="16" y="72"/>
                </a:lnTo>
                <a:lnTo>
                  <a:pt x="18" y="70"/>
                </a:lnTo>
                <a:lnTo>
                  <a:pt x="16" y="68"/>
                </a:lnTo>
                <a:lnTo>
                  <a:pt x="16" y="67"/>
                </a:lnTo>
                <a:lnTo>
                  <a:pt x="16" y="67"/>
                </a:lnTo>
                <a:lnTo>
                  <a:pt x="18" y="67"/>
                </a:lnTo>
                <a:lnTo>
                  <a:pt x="18" y="65"/>
                </a:lnTo>
                <a:lnTo>
                  <a:pt x="18" y="62"/>
                </a:lnTo>
                <a:lnTo>
                  <a:pt x="15" y="60"/>
                </a:lnTo>
                <a:lnTo>
                  <a:pt x="13" y="59"/>
                </a:lnTo>
                <a:lnTo>
                  <a:pt x="13" y="59"/>
                </a:lnTo>
                <a:lnTo>
                  <a:pt x="13" y="57"/>
                </a:lnTo>
                <a:lnTo>
                  <a:pt x="13" y="56"/>
                </a:lnTo>
                <a:lnTo>
                  <a:pt x="11" y="52"/>
                </a:lnTo>
                <a:lnTo>
                  <a:pt x="13" y="52"/>
                </a:lnTo>
                <a:lnTo>
                  <a:pt x="15" y="51"/>
                </a:lnTo>
                <a:lnTo>
                  <a:pt x="15" y="49"/>
                </a:lnTo>
                <a:lnTo>
                  <a:pt x="13" y="46"/>
                </a:lnTo>
                <a:lnTo>
                  <a:pt x="11" y="44"/>
                </a:lnTo>
                <a:lnTo>
                  <a:pt x="11" y="43"/>
                </a:lnTo>
                <a:lnTo>
                  <a:pt x="11" y="43"/>
                </a:lnTo>
                <a:lnTo>
                  <a:pt x="11" y="41"/>
                </a:lnTo>
                <a:lnTo>
                  <a:pt x="8" y="40"/>
                </a:lnTo>
                <a:lnTo>
                  <a:pt x="8" y="38"/>
                </a:lnTo>
                <a:lnTo>
                  <a:pt x="8" y="38"/>
                </a:lnTo>
                <a:lnTo>
                  <a:pt x="7" y="38"/>
                </a:lnTo>
                <a:lnTo>
                  <a:pt x="5" y="36"/>
                </a:lnTo>
                <a:lnTo>
                  <a:pt x="3" y="33"/>
                </a:lnTo>
                <a:lnTo>
                  <a:pt x="2" y="32"/>
                </a:lnTo>
                <a:lnTo>
                  <a:pt x="2" y="30"/>
                </a:lnTo>
                <a:lnTo>
                  <a:pt x="2" y="30"/>
                </a:lnTo>
                <a:lnTo>
                  <a:pt x="0" y="27"/>
                </a:lnTo>
                <a:lnTo>
                  <a:pt x="0" y="25"/>
                </a:lnTo>
                <a:lnTo>
                  <a:pt x="0" y="24"/>
                </a:lnTo>
                <a:lnTo>
                  <a:pt x="0" y="22"/>
                </a:lnTo>
                <a:lnTo>
                  <a:pt x="0" y="19"/>
                </a:lnTo>
                <a:lnTo>
                  <a:pt x="0" y="19"/>
                </a:lnTo>
                <a:lnTo>
                  <a:pt x="2" y="19"/>
                </a:lnTo>
                <a:lnTo>
                  <a:pt x="2" y="19"/>
                </a:lnTo>
                <a:lnTo>
                  <a:pt x="2" y="19"/>
                </a:lnTo>
                <a:lnTo>
                  <a:pt x="3" y="19"/>
                </a:lnTo>
                <a:lnTo>
                  <a:pt x="5" y="20"/>
                </a:lnTo>
                <a:lnTo>
                  <a:pt x="8" y="20"/>
                </a:lnTo>
                <a:lnTo>
                  <a:pt x="10" y="20"/>
                </a:lnTo>
                <a:lnTo>
                  <a:pt x="10" y="17"/>
                </a:lnTo>
                <a:lnTo>
                  <a:pt x="10" y="16"/>
                </a:lnTo>
                <a:lnTo>
                  <a:pt x="11" y="14"/>
                </a:lnTo>
                <a:lnTo>
                  <a:pt x="11" y="14"/>
                </a:lnTo>
                <a:lnTo>
                  <a:pt x="13" y="14"/>
                </a:lnTo>
                <a:lnTo>
                  <a:pt x="13" y="16"/>
                </a:lnTo>
                <a:lnTo>
                  <a:pt x="15" y="16"/>
                </a:lnTo>
                <a:lnTo>
                  <a:pt x="16" y="14"/>
                </a:lnTo>
                <a:lnTo>
                  <a:pt x="16" y="12"/>
                </a:lnTo>
                <a:lnTo>
                  <a:pt x="18" y="12"/>
                </a:lnTo>
                <a:lnTo>
                  <a:pt x="18" y="12"/>
                </a:lnTo>
                <a:lnTo>
                  <a:pt x="19" y="12"/>
                </a:lnTo>
                <a:lnTo>
                  <a:pt x="21" y="12"/>
                </a:lnTo>
                <a:lnTo>
                  <a:pt x="21" y="12"/>
                </a:lnTo>
                <a:lnTo>
                  <a:pt x="24" y="14"/>
                </a:lnTo>
                <a:lnTo>
                  <a:pt x="27" y="12"/>
                </a:lnTo>
                <a:lnTo>
                  <a:pt x="26" y="11"/>
                </a:lnTo>
                <a:lnTo>
                  <a:pt x="24" y="11"/>
                </a:lnTo>
                <a:lnTo>
                  <a:pt x="23" y="9"/>
                </a:lnTo>
                <a:lnTo>
                  <a:pt x="23" y="9"/>
                </a:lnTo>
                <a:lnTo>
                  <a:pt x="23" y="9"/>
                </a:lnTo>
                <a:lnTo>
                  <a:pt x="23" y="9"/>
                </a:lnTo>
                <a:lnTo>
                  <a:pt x="21" y="8"/>
                </a:lnTo>
                <a:lnTo>
                  <a:pt x="23" y="8"/>
                </a:lnTo>
                <a:lnTo>
                  <a:pt x="23" y="6"/>
                </a:lnTo>
                <a:lnTo>
                  <a:pt x="23" y="4"/>
                </a:lnTo>
                <a:lnTo>
                  <a:pt x="23" y="3"/>
                </a:lnTo>
                <a:lnTo>
                  <a:pt x="24" y="4"/>
                </a:lnTo>
                <a:lnTo>
                  <a:pt x="24" y="3"/>
                </a:lnTo>
                <a:lnTo>
                  <a:pt x="24" y="3"/>
                </a:lnTo>
                <a:lnTo>
                  <a:pt x="27" y="1"/>
                </a:lnTo>
                <a:lnTo>
                  <a:pt x="27" y="1"/>
                </a:lnTo>
                <a:lnTo>
                  <a:pt x="27" y="3"/>
                </a:lnTo>
                <a:lnTo>
                  <a:pt x="29" y="3"/>
                </a:lnTo>
                <a:lnTo>
                  <a:pt x="34" y="9"/>
                </a:lnTo>
                <a:lnTo>
                  <a:pt x="34" y="9"/>
                </a:lnTo>
                <a:lnTo>
                  <a:pt x="35" y="11"/>
                </a:lnTo>
                <a:lnTo>
                  <a:pt x="37" y="11"/>
                </a:lnTo>
                <a:lnTo>
                  <a:pt x="37" y="9"/>
                </a:lnTo>
                <a:lnTo>
                  <a:pt x="37" y="8"/>
                </a:lnTo>
                <a:lnTo>
                  <a:pt x="37" y="4"/>
                </a:lnTo>
                <a:lnTo>
                  <a:pt x="35" y="3"/>
                </a:lnTo>
                <a:lnTo>
                  <a:pt x="35" y="3"/>
                </a:lnTo>
                <a:lnTo>
                  <a:pt x="34" y="3"/>
                </a:lnTo>
                <a:lnTo>
                  <a:pt x="34" y="1"/>
                </a:lnTo>
                <a:lnTo>
                  <a:pt x="34" y="0"/>
                </a:lnTo>
                <a:lnTo>
                  <a:pt x="37" y="0"/>
                </a:lnTo>
                <a:lnTo>
                  <a:pt x="37" y="0"/>
                </a:lnTo>
                <a:lnTo>
                  <a:pt x="42" y="4"/>
                </a:lnTo>
                <a:lnTo>
                  <a:pt x="45" y="4"/>
                </a:lnTo>
                <a:lnTo>
                  <a:pt x="47" y="6"/>
                </a:lnTo>
                <a:lnTo>
                  <a:pt x="48" y="6"/>
                </a:lnTo>
                <a:lnTo>
                  <a:pt x="50" y="6"/>
                </a:lnTo>
                <a:lnTo>
                  <a:pt x="50" y="8"/>
                </a:lnTo>
                <a:lnTo>
                  <a:pt x="50" y="8"/>
                </a:lnTo>
                <a:lnTo>
                  <a:pt x="51" y="8"/>
                </a:lnTo>
                <a:lnTo>
                  <a:pt x="53" y="8"/>
                </a:lnTo>
                <a:lnTo>
                  <a:pt x="53" y="6"/>
                </a:lnTo>
                <a:lnTo>
                  <a:pt x="55" y="6"/>
                </a:lnTo>
                <a:lnTo>
                  <a:pt x="53" y="4"/>
                </a:lnTo>
                <a:lnTo>
                  <a:pt x="55" y="4"/>
                </a:lnTo>
                <a:lnTo>
                  <a:pt x="58" y="8"/>
                </a:lnTo>
                <a:lnTo>
                  <a:pt x="59" y="8"/>
                </a:lnTo>
                <a:lnTo>
                  <a:pt x="59" y="4"/>
                </a:lnTo>
                <a:lnTo>
                  <a:pt x="58" y="3"/>
                </a:lnTo>
                <a:close/>
              </a:path>
            </a:pathLst>
          </a:custGeom>
          <a:solidFill>
            <a:srgbClr val="AD5C8B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Freeform 8"/>
          <p:cNvSpPr>
            <a:spLocks/>
          </p:cNvSpPr>
          <p:nvPr/>
        </p:nvSpPr>
        <p:spPr bwMode="auto">
          <a:xfrm>
            <a:off x="5876925" y="4364038"/>
            <a:ext cx="274638" cy="350838"/>
          </a:xfrm>
          <a:custGeom>
            <a:avLst/>
            <a:gdLst/>
            <a:ahLst/>
            <a:cxnLst>
              <a:cxn ang="0">
                <a:pos x="170" y="128"/>
              </a:cxn>
              <a:cxn ang="0">
                <a:pos x="167" y="131"/>
              </a:cxn>
              <a:cxn ang="0">
                <a:pos x="165" y="136"/>
              </a:cxn>
              <a:cxn ang="0">
                <a:pos x="160" y="139"/>
              </a:cxn>
              <a:cxn ang="0">
                <a:pos x="157" y="142"/>
              </a:cxn>
              <a:cxn ang="0">
                <a:pos x="152" y="144"/>
              </a:cxn>
              <a:cxn ang="0">
                <a:pos x="146" y="145"/>
              </a:cxn>
              <a:cxn ang="0">
                <a:pos x="141" y="147"/>
              </a:cxn>
              <a:cxn ang="0">
                <a:pos x="135" y="149"/>
              </a:cxn>
              <a:cxn ang="0">
                <a:pos x="132" y="149"/>
              </a:cxn>
              <a:cxn ang="0">
                <a:pos x="128" y="152"/>
              </a:cxn>
              <a:cxn ang="0">
                <a:pos x="125" y="157"/>
              </a:cxn>
              <a:cxn ang="0">
                <a:pos x="124" y="161"/>
              </a:cxn>
              <a:cxn ang="0">
                <a:pos x="119" y="165"/>
              </a:cxn>
              <a:cxn ang="0">
                <a:pos x="117" y="169"/>
              </a:cxn>
              <a:cxn ang="0">
                <a:pos x="116" y="173"/>
              </a:cxn>
              <a:cxn ang="0">
                <a:pos x="116" y="177"/>
              </a:cxn>
              <a:cxn ang="0">
                <a:pos x="112" y="182"/>
              </a:cxn>
              <a:cxn ang="0">
                <a:pos x="109" y="185"/>
              </a:cxn>
              <a:cxn ang="0">
                <a:pos x="108" y="187"/>
              </a:cxn>
              <a:cxn ang="0">
                <a:pos x="103" y="189"/>
              </a:cxn>
              <a:cxn ang="0">
                <a:pos x="98" y="190"/>
              </a:cxn>
              <a:cxn ang="0">
                <a:pos x="95" y="193"/>
              </a:cxn>
              <a:cxn ang="0">
                <a:pos x="90" y="195"/>
              </a:cxn>
              <a:cxn ang="0">
                <a:pos x="87" y="198"/>
              </a:cxn>
              <a:cxn ang="0">
                <a:pos x="84" y="201"/>
              </a:cxn>
              <a:cxn ang="0">
                <a:pos x="80" y="205"/>
              </a:cxn>
              <a:cxn ang="0">
                <a:pos x="74" y="206"/>
              </a:cxn>
              <a:cxn ang="0">
                <a:pos x="71" y="209"/>
              </a:cxn>
              <a:cxn ang="0">
                <a:pos x="64" y="209"/>
              </a:cxn>
              <a:cxn ang="0">
                <a:pos x="61" y="209"/>
              </a:cxn>
              <a:cxn ang="0">
                <a:pos x="58" y="211"/>
              </a:cxn>
              <a:cxn ang="0">
                <a:pos x="53" y="213"/>
              </a:cxn>
              <a:cxn ang="0">
                <a:pos x="48" y="214"/>
              </a:cxn>
              <a:cxn ang="0">
                <a:pos x="44" y="216"/>
              </a:cxn>
              <a:cxn ang="0">
                <a:pos x="39" y="219"/>
              </a:cxn>
              <a:cxn ang="0">
                <a:pos x="34" y="213"/>
              </a:cxn>
              <a:cxn ang="0">
                <a:pos x="24" y="181"/>
              </a:cxn>
              <a:cxn ang="0">
                <a:pos x="13" y="141"/>
              </a:cxn>
              <a:cxn ang="0">
                <a:pos x="2" y="107"/>
              </a:cxn>
              <a:cxn ang="0">
                <a:pos x="7" y="96"/>
              </a:cxn>
              <a:cxn ang="0">
                <a:pos x="29" y="78"/>
              </a:cxn>
              <a:cxn ang="0">
                <a:pos x="68" y="49"/>
              </a:cxn>
              <a:cxn ang="0">
                <a:pos x="96" y="27"/>
              </a:cxn>
              <a:cxn ang="0">
                <a:pos x="132" y="1"/>
              </a:cxn>
              <a:cxn ang="0">
                <a:pos x="138" y="14"/>
              </a:cxn>
              <a:cxn ang="0">
                <a:pos x="143" y="32"/>
              </a:cxn>
              <a:cxn ang="0">
                <a:pos x="156" y="67"/>
              </a:cxn>
              <a:cxn ang="0">
                <a:pos x="160" y="86"/>
              </a:cxn>
              <a:cxn ang="0">
                <a:pos x="172" y="117"/>
              </a:cxn>
            </a:cxnLst>
            <a:rect l="0" t="0" r="r" b="b"/>
            <a:pathLst>
              <a:path w="173" h="221">
                <a:moveTo>
                  <a:pt x="173" y="126"/>
                </a:moveTo>
                <a:lnTo>
                  <a:pt x="173" y="128"/>
                </a:lnTo>
                <a:lnTo>
                  <a:pt x="172" y="128"/>
                </a:lnTo>
                <a:lnTo>
                  <a:pt x="170" y="128"/>
                </a:lnTo>
                <a:lnTo>
                  <a:pt x="170" y="129"/>
                </a:lnTo>
                <a:lnTo>
                  <a:pt x="168" y="129"/>
                </a:lnTo>
                <a:lnTo>
                  <a:pt x="168" y="131"/>
                </a:lnTo>
                <a:lnTo>
                  <a:pt x="167" y="131"/>
                </a:lnTo>
                <a:lnTo>
                  <a:pt x="167" y="133"/>
                </a:lnTo>
                <a:lnTo>
                  <a:pt x="167" y="134"/>
                </a:lnTo>
                <a:lnTo>
                  <a:pt x="165" y="134"/>
                </a:lnTo>
                <a:lnTo>
                  <a:pt x="165" y="136"/>
                </a:lnTo>
                <a:lnTo>
                  <a:pt x="164" y="136"/>
                </a:lnTo>
                <a:lnTo>
                  <a:pt x="164" y="137"/>
                </a:lnTo>
                <a:lnTo>
                  <a:pt x="162" y="137"/>
                </a:lnTo>
                <a:lnTo>
                  <a:pt x="160" y="139"/>
                </a:lnTo>
                <a:lnTo>
                  <a:pt x="159" y="139"/>
                </a:lnTo>
                <a:lnTo>
                  <a:pt x="159" y="141"/>
                </a:lnTo>
                <a:lnTo>
                  <a:pt x="159" y="142"/>
                </a:lnTo>
                <a:lnTo>
                  <a:pt x="157" y="142"/>
                </a:lnTo>
                <a:lnTo>
                  <a:pt x="156" y="142"/>
                </a:lnTo>
                <a:lnTo>
                  <a:pt x="156" y="144"/>
                </a:lnTo>
                <a:lnTo>
                  <a:pt x="154" y="144"/>
                </a:lnTo>
                <a:lnTo>
                  <a:pt x="152" y="144"/>
                </a:lnTo>
                <a:lnTo>
                  <a:pt x="151" y="144"/>
                </a:lnTo>
                <a:lnTo>
                  <a:pt x="149" y="144"/>
                </a:lnTo>
                <a:lnTo>
                  <a:pt x="148" y="145"/>
                </a:lnTo>
                <a:lnTo>
                  <a:pt x="146" y="145"/>
                </a:lnTo>
                <a:lnTo>
                  <a:pt x="144" y="145"/>
                </a:lnTo>
                <a:lnTo>
                  <a:pt x="144" y="147"/>
                </a:lnTo>
                <a:lnTo>
                  <a:pt x="143" y="147"/>
                </a:lnTo>
                <a:lnTo>
                  <a:pt x="141" y="147"/>
                </a:lnTo>
                <a:lnTo>
                  <a:pt x="140" y="149"/>
                </a:lnTo>
                <a:lnTo>
                  <a:pt x="138" y="149"/>
                </a:lnTo>
                <a:lnTo>
                  <a:pt x="136" y="149"/>
                </a:lnTo>
                <a:lnTo>
                  <a:pt x="135" y="149"/>
                </a:lnTo>
                <a:lnTo>
                  <a:pt x="133" y="149"/>
                </a:lnTo>
                <a:lnTo>
                  <a:pt x="132" y="149"/>
                </a:lnTo>
                <a:lnTo>
                  <a:pt x="130" y="149"/>
                </a:lnTo>
                <a:lnTo>
                  <a:pt x="132" y="149"/>
                </a:lnTo>
                <a:lnTo>
                  <a:pt x="130" y="149"/>
                </a:lnTo>
                <a:lnTo>
                  <a:pt x="130" y="150"/>
                </a:lnTo>
                <a:lnTo>
                  <a:pt x="128" y="150"/>
                </a:lnTo>
                <a:lnTo>
                  <a:pt x="128" y="152"/>
                </a:lnTo>
                <a:lnTo>
                  <a:pt x="128" y="153"/>
                </a:lnTo>
                <a:lnTo>
                  <a:pt x="127" y="155"/>
                </a:lnTo>
                <a:lnTo>
                  <a:pt x="127" y="157"/>
                </a:lnTo>
                <a:lnTo>
                  <a:pt x="125" y="157"/>
                </a:lnTo>
                <a:lnTo>
                  <a:pt x="125" y="158"/>
                </a:lnTo>
                <a:lnTo>
                  <a:pt x="125" y="160"/>
                </a:lnTo>
                <a:lnTo>
                  <a:pt x="124" y="160"/>
                </a:lnTo>
                <a:lnTo>
                  <a:pt x="124" y="161"/>
                </a:lnTo>
                <a:lnTo>
                  <a:pt x="122" y="161"/>
                </a:lnTo>
                <a:lnTo>
                  <a:pt x="122" y="163"/>
                </a:lnTo>
                <a:lnTo>
                  <a:pt x="120" y="165"/>
                </a:lnTo>
                <a:lnTo>
                  <a:pt x="119" y="165"/>
                </a:lnTo>
                <a:lnTo>
                  <a:pt x="119" y="166"/>
                </a:lnTo>
                <a:lnTo>
                  <a:pt x="117" y="166"/>
                </a:lnTo>
                <a:lnTo>
                  <a:pt x="117" y="168"/>
                </a:lnTo>
                <a:lnTo>
                  <a:pt x="117" y="169"/>
                </a:lnTo>
                <a:lnTo>
                  <a:pt x="116" y="169"/>
                </a:lnTo>
                <a:lnTo>
                  <a:pt x="116" y="171"/>
                </a:lnTo>
                <a:lnTo>
                  <a:pt x="114" y="173"/>
                </a:lnTo>
                <a:lnTo>
                  <a:pt x="116" y="173"/>
                </a:lnTo>
                <a:lnTo>
                  <a:pt x="117" y="173"/>
                </a:lnTo>
                <a:lnTo>
                  <a:pt x="116" y="174"/>
                </a:lnTo>
                <a:lnTo>
                  <a:pt x="116" y="176"/>
                </a:lnTo>
                <a:lnTo>
                  <a:pt x="116" y="177"/>
                </a:lnTo>
                <a:lnTo>
                  <a:pt x="116" y="179"/>
                </a:lnTo>
                <a:lnTo>
                  <a:pt x="116" y="181"/>
                </a:lnTo>
                <a:lnTo>
                  <a:pt x="114" y="182"/>
                </a:lnTo>
                <a:lnTo>
                  <a:pt x="112" y="182"/>
                </a:lnTo>
                <a:lnTo>
                  <a:pt x="111" y="182"/>
                </a:lnTo>
                <a:lnTo>
                  <a:pt x="111" y="184"/>
                </a:lnTo>
                <a:lnTo>
                  <a:pt x="109" y="184"/>
                </a:lnTo>
                <a:lnTo>
                  <a:pt x="109" y="185"/>
                </a:lnTo>
                <a:lnTo>
                  <a:pt x="109" y="187"/>
                </a:lnTo>
                <a:lnTo>
                  <a:pt x="108" y="187"/>
                </a:lnTo>
                <a:lnTo>
                  <a:pt x="108" y="189"/>
                </a:lnTo>
                <a:lnTo>
                  <a:pt x="108" y="187"/>
                </a:lnTo>
                <a:lnTo>
                  <a:pt x="106" y="187"/>
                </a:lnTo>
                <a:lnTo>
                  <a:pt x="106" y="189"/>
                </a:lnTo>
                <a:lnTo>
                  <a:pt x="104" y="189"/>
                </a:lnTo>
                <a:lnTo>
                  <a:pt x="103" y="189"/>
                </a:lnTo>
                <a:lnTo>
                  <a:pt x="103" y="190"/>
                </a:lnTo>
                <a:lnTo>
                  <a:pt x="101" y="190"/>
                </a:lnTo>
                <a:lnTo>
                  <a:pt x="100" y="190"/>
                </a:lnTo>
                <a:lnTo>
                  <a:pt x="98" y="190"/>
                </a:lnTo>
                <a:lnTo>
                  <a:pt x="98" y="192"/>
                </a:lnTo>
                <a:lnTo>
                  <a:pt x="96" y="192"/>
                </a:lnTo>
                <a:lnTo>
                  <a:pt x="95" y="192"/>
                </a:lnTo>
                <a:lnTo>
                  <a:pt x="95" y="193"/>
                </a:lnTo>
                <a:lnTo>
                  <a:pt x="93" y="193"/>
                </a:lnTo>
                <a:lnTo>
                  <a:pt x="93" y="195"/>
                </a:lnTo>
                <a:lnTo>
                  <a:pt x="92" y="195"/>
                </a:lnTo>
                <a:lnTo>
                  <a:pt x="90" y="195"/>
                </a:lnTo>
                <a:lnTo>
                  <a:pt x="90" y="197"/>
                </a:lnTo>
                <a:lnTo>
                  <a:pt x="88" y="197"/>
                </a:lnTo>
                <a:lnTo>
                  <a:pt x="88" y="198"/>
                </a:lnTo>
                <a:lnTo>
                  <a:pt x="87" y="198"/>
                </a:lnTo>
                <a:lnTo>
                  <a:pt x="85" y="198"/>
                </a:lnTo>
                <a:lnTo>
                  <a:pt x="85" y="200"/>
                </a:lnTo>
                <a:lnTo>
                  <a:pt x="85" y="201"/>
                </a:lnTo>
                <a:lnTo>
                  <a:pt x="84" y="201"/>
                </a:lnTo>
                <a:lnTo>
                  <a:pt x="82" y="201"/>
                </a:lnTo>
                <a:lnTo>
                  <a:pt x="82" y="203"/>
                </a:lnTo>
                <a:lnTo>
                  <a:pt x="80" y="203"/>
                </a:lnTo>
                <a:lnTo>
                  <a:pt x="80" y="205"/>
                </a:lnTo>
                <a:lnTo>
                  <a:pt x="79" y="205"/>
                </a:lnTo>
                <a:lnTo>
                  <a:pt x="79" y="206"/>
                </a:lnTo>
                <a:lnTo>
                  <a:pt x="77" y="206"/>
                </a:lnTo>
                <a:lnTo>
                  <a:pt x="74" y="206"/>
                </a:lnTo>
                <a:lnTo>
                  <a:pt x="72" y="206"/>
                </a:lnTo>
                <a:lnTo>
                  <a:pt x="72" y="208"/>
                </a:lnTo>
                <a:lnTo>
                  <a:pt x="71" y="208"/>
                </a:lnTo>
                <a:lnTo>
                  <a:pt x="71" y="209"/>
                </a:lnTo>
                <a:lnTo>
                  <a:pt x="69" y="209"/>
                </a:lnTo>
                <a:lnTo>
                  <a:pt x="68" y="209"/>
                </a:lnTo>
                <a:lnTo>
                  <a:pt x="66" y="209"/>
                </a:lnTo>
                <a:lnTo>
                  <a:pt x="64" y="209"/>
                </a:lnTo>
                <a:lnTo>
                  <a:pt x="63" y="209"/>
                </a:lnTo>
                <a:lnTo>
                  <a:pt x="63" y="211"/>
                </a:lnTo>
                <a:lnTo>
                  <a:pt x="63" y="209"/>
                </a:lnTo>
                <a:lnTo>
                  <a:pt x="61" y="209"/>
                </a:lnTo>
                <a:lnTo>
                  <a:pt x="60" y="208"/>
                </a:lnTo>
                <a:lnTo>
                  <a:pt x="60" y="209"/>
                </a:lnTo>
                <a:lnTo>
                  <a:pt x="60" y="211"/>
                </a:lnTo>
                <a:lnTo>
                  <a:pt x="58" y="211"/>
                </a:lnTo>
                <a:lnTo>
                  <a:pt x="58" y="213"/>
                </a:lnTo>
                <a:lnTo>
                  <a:pt x="56" y="213"/>
                </a:lnTo>
                <a:lnTo>
                  <a:pt x="55" y="213"/>
                </a:lnTo>
                <a:lnTo>
                  <a:pt x="53" y="213"/>
                </a:lnTo>
                <a:lnTo>
                  <a:pt x="52" y="213"/>
                </a:lnTo>
                <a:lnTo>
                  <a:pt x="50" y="213"/>
                </a:lnTo>
                <a:lnTo>
                  <a:pt x="50" y="214"/>
                </a:lnTo>
                <a:lnTo>
                  <a:pt x="48" y="214"/>
                </a:lnTo>
                <a:lnTo>
                  <a:pt x="47" y="214"/>
                </a:lnTo>
                <a:lnTo>
                  <a:pt x="47" y="216"/>
                </a:lnTo>
                <a:lnTo>
                  <a:pt x="45" y="216"/>
                </a:lnTo>
                <a:lnTo>
                  <a:pt x="44" y="216"/>
                </a:lnTo>
                <a:lnTo>
                  <a:pt x="42" y="217"/>
                </a:lnTo>
                <a:lnTo>
                  <a:pt x="40" y="217"/>
                </a:lnTo>
                <a:lnTo>
                  <a:pt x="39" y="217"/>
                </a:lnTo>
                <a:lnTo>
                  <a:pt x="39" y="219"/>
                </a:lnTo>
                <a:lnTo>
                  <a:pt x="37" y="219"/>
                </a:lnTo>
                <a:lnTo>
                  <a:pt x="36" y="219"/>
                </a:lnTo>
                <a:lnTo>
                  <a:pt x="36" y="221"/>
                </a:lnTo>
                <a:lnTo>
                  <a:pt x="34" y="213"/>
                </a:lnTo>
                <a:lnTo>
                  <a:pt x="29" y="198"/>
                </a:lnTo>
                <a:lnTo>
                  <a:pt x="28" y="193"/>
                </a:lnTo>
                <a:lnTo>
                  <a:pt x="26" y="187"/>
                </a:lnTo>
                <a:lnTo>
                  <a:pt x="24" y="181"/>
                </a:lnTo>
                <a:lnTo>
                  <a:pt x="20" y="165"/>
                </a:lnTo>
                <a:lnTo>
                  <a:pt x="18" y="160"/>
                </a:lnTo>
                <a:lnTo>
                  <a:pt x="15" y="145"/>
                </a:lnTo>
                <a:lnTo>
                  <a:pt x="13" y="141"/>
                </a:lnTo>
                <a:lnTo>
                  <a:pt x="12" y="134"/>
                </a:lnTo>
                <a:lnTo>
                  <a:pt x="10" y="134"/>
                </a:lnTo>
                <a:lnTo>
                  <a:pt x="7" y="120"/>
                </a:lnTo>
                <a:lnTo>
                  <a:pt x="2" y="107"/>
                </a:lnTo>
                <a:lnTo>
                  <a:pt x="2" y="105"/>
                </a:lnTo>
                <a:lnTo>
                  <a:pt x="2" y="104"/>
                </a:lnTo>
                <a:lnTo>
                  <a:pt x="0" y="101"/>
                </a:lnTo>
                <a:lnTo>
                  <a:pt x="7" y="96"/>
                </a:lnTo>
                <a:lnTo>
                  <a:pt x="10" y="94"/>
                </a:lnTo>
                <a:lnTo>
                  <a:pt x="10" y="93"/>
                </a:lnTo>
                <a:lnTo>
                  <a:pt x="20" y="86"/>
                </a:lnTo>
                <a:lnTo>
                  <a:pt x="29" y="78"/>
                </a:lnTo>
                <a:lnTo>
                  <a:pt x="37" y="73"/>
                </a:lnTo>
                <a:lnTo>
                  <a:pt x="44" y="67"/>
                </a:lnTo>
                <a:lnTo>
                  <a:pt x="47" y="65"/>
                </a:lnTo>
                <a:lnTo>
                  <a:pt x="68" y="49"/>
                </a:lnTo>
                <a:lnTo>
                  <a:pt x="82" y="38"/>
                </a:lnTo>
                <a:lnTo>
                  <a:pt x="93" y="30"/>
                </a:lnTo>
                <a:lnTo>
                  <a:pt x="95" y="29"/>
                </a:lnTo>
                <a:lnTo>
                  <a:pt x="96" y="27"/>
                </a:lnTo>
                <a:lnTo>
                  <a:pt x="104" y="22"/>
                </a:lnTo>
                <a:lnTo>
                  <a:pt x="111" y="17"/>
                </a:lnTo>
                <a:lnTo>
                  <a:pt x="130" y="3"/>
                </a:lnTo>
                <a:lnTo>
                  <a:pt x="132" y="1"/>
                </a:lnTo>
                <a:lnTo>
                  <a:pt x="133" y="0"/>
                </a:lnTo>
                <a:lnTo>
                  <a:pt x="133" y="1"/>
                </a:lnTo>
                <a:lnTo>
                  <a:pt x="135" y="5"/>
                </a:lnTo>
                <a:lnTo>
                  <a:pt x="138" y="14"/>
                </a:lnTo>
                <a:lnTo>
                  <a:pt x="140" y="21"/>
                </a:lnTo>
                <a:lnTo>
                  <a:pt x="143" y="27"/>
                </a:lnTo>
                <a:lnTo>
                  <a:pt x="143" y="29"/>
                </a:lnTo>
                <a:lnTo>
                  <a:pt x="143" y="32"/>
                </a:lnTo>
                <a:lnTo>
                  <a:pt x="144" y="33"/>
                </a:lnTo>
                <a:lnTo>
                  <a:pt x="149" y="48"/>
                </a:lnTo>
                <a:lnTo>
                  <a:pt x="152" y="59"/>
                </a:lnTo>
                <a:lnTo>
                  <a:pt x="156" y="67"/>
                </a:lnTo>
                <a:lnTo>
                  <a:pt x="157" y="73"/>
                </a:lnTo>
                <a:lnTo>
                  <a:pt x="159" y="78"/>
                </a:lnTo>
                <a:lnTo>
                  <a:pt x="160" y="85"/>
                </a:lnTo>
                <a:lnTo>
                  <a:pt x="160" y="86"/>
                </a:lnTo>
                <a:lnTo>
                  <a:pt x="162" y="86"/>
                </a:lnTo>
                <a:lnTo>
                  <a:pt x="164" y="93"/>
                </a:lnTo>
                <a:lnTo>
                  <a:pt x="167" y="102"/>
                </a:lnTo>
                <a:lnTo>
                  <a:pt x="172" y="117"/>
                </a:lnTo>
                <a:lnTo>
                  <a:pt x="172" y="118"/>
                </a:lnTo>
                <a:lnTo>
                  <a:pt x="173" y="126"/>
                </a:lnTo>
                <a:close/>
              </a:path>
            </a:pathLst>
          </a:custGeom>
          <a:solidFill>
            <a:srgbClr val="7BD1E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Freeform 9"/>
          <p:cNvSpPr>
            <a:spLocks noEditPoints="1"/>
          </p:cNvSpPr>
          <p:nvPr/>
        </p:nvSpPr>
        <p:spPr bwMode="auto">
          <a:xfrm>
            <a:off x="4287838" y="5045076"/>
            <a:ext cx="144463" cy="393700"/>
          </a:xfrm>
          <a:custGeom>
            <a:avLst/>
            <a:gdLst/>
            <a:ahLst/>
            <a:cxnLst>
              <a:cxn ang="0">
                <a:pos x="91" y="243"/>
              </a:cxn>
              <a:cxn ang="0">
                <a:pos x="14" y="201"/>
              </a:cxn>
              <a:cxn ang="0">
                <a:pos x="59" y="200"/>
              </a:cxn>
              <a:cxn ang="0">
                <a:pos x="35" y="187"/>
              </a:cxn>
              <a:cxn ang="0">
                <a:pos x="32" y="187"/>
              </a:cxn>
              <a:cxn ang="0">
                <a:pos x="83" y="185"/>
              </a:cxn>
              <a:cxn ang="0">
                <a:pos x="91" y="182"/>
              </a:cxn>
              <a:cxn ang="0">
                <a:pos x="91" y="233"/>
              </a:cxn>
              <a:cxn ang="0">
                <a:pos x="86" y="238"/>
              </a:cxn>
              <a:cxn ang="0">
                <a:pos x="85" y="230"/>
              </a:cxn>
              <a:cxn ang="0">
                <a:pos x="85" y="225"/>
              </a:cxn>
              <a:cxn ang="0">
                <a:pos x="83" y="217"/>
              </a:cxn>
              <a:cxn ang="0">
                <a:pos x="80" y="211"/>
              </a:cxn>
              <a:cxn ang="0">
                <a:pos x="78" y="203"/>
              </a:cxn>
              <a:cxn ang="0">
                <a:pos x="77" y="195"/>
              </a:cxn>
              <a:cxn ang="0">
                <a:pos x="80" y="187"/>
              </a:cxn>
              <a:cxn ang="0">
                <a:pos x="83" y="180"/>
              </a:cxn>
              <a:cxn ang="0">
                <a:pos x="89" y="179"/>
              </a:cxn>
              <a:cxn ang="0">
                <a:pos x="83" y="179"/>
              </a:cxn>
              <a:cxn ang="0">
                <a:pos x="89" y="176"/>
              </a:cxn>
              <a:cxn ang="0">
                <a:pos x="70" y="0"/>
              </a:cxn>
              <a:cxn ang="0">
                <a:pos x="91" y="49"/>
              </a:cxn>
              <a:cxn ang="0">
                <a:pos x="91" y="81"/>
              </a:cxn>
              <a:cxn ang="0">
                <a:pos x="91" y="128"/>
              </a:cxn>
              <a:cxn ang="0">
                <a:pos x="91" y="171"/>
              </a:cxn>
              <a:cxn ang="0">
                <a:pos x="85" y="176"/>
              </a:cxn>
              <a:cxn ang="0">
                <a:pos x="81" y="176"/>
              </a:cxn>
              <a:cxn ang="0">
                <a:pos x="78" y="182"/>
              </a:cxn>
              <a:cxn ang="0">
                <a:pos x="72" y="179"/>
              </a:cxn>
              <a:cxn ang="0">
                <a:pos x="65" y="182"/>
              </a:cxn>
              <a:cxn ang="0">
                <a:pos x="64" y="177"/>
              </a:cxn>
              <a:cxn ang="0">
                <a:pos x="67" y="171"/>
              </a:cxn>
              <a:cxn ang="0">
                <a:pos x="69" y="168"/>
              </a:cxn>
              <a:cxn ang="0">
                <a:pos x="64" y="163"/>
              </a:cxn>
              <a:cxn ang="0">
                <a:pos x="57" y="169"/>
              </a:cxn>
              <a:cxn ang="0">
                <a:pos x="53" y="171"/>
              </a:cxn>
              <a:cxn ang="0">
                <a:pos x="51" y="176"/>
              </a:cxn>
              <a:cxn ang="0">
                <a:pos x="51" y="182"/>
              </a:cxn>
              <a:cxn ang="0">
                <a:pos x="51" y="184"/>
              </a:cxn>
              <a:cxn ang="0">
                <a:pos x="48" y="188"/>
              </a:cxn>
              <a:cxn ang="0">
                <a:pos x="46" y="185"/>
              </a:cxn>
              <a:cxn ang="0">
                <a:pos x="45" y="180"/>
              </a:cxn>
              <a:cxn ang="0">
                <a:pos x="46" y="176"/>
              </a:cxn>
              <a:cxn ang="0">
                <a:pos x="40" y="172"/>
              </a:cxn>
              <a:cxn ang="0">
                <a:pos x="35" y="174"/>
              </a:cxn>
              <a:cxn ang="0">
                <a:pos x="27" y="179"/>
              </a:cxn>
              <a:cxn ang="0">
                <a:pos x="21" y="177"/>
              </a:cxn>
              <a:cxn ang="0">
                <a:pos x="13" y="180"/>
              </a:cxn>
              <a:cxn ang="0">
                <a:pos x="9" y="184"/>
              </a:cxn>
              <a:cxn ang="0">
                <a:pos x="5" y="187"/>
              </a:cxn>
              <a:cxn ang="0">
                <a:pos x="0" y="182"/>
              </a:cxn>
              <a:cxn ang="0">
                <a:pos x="0" y="152"/>
              </a:cxn>
              <a:cxn ang="0">
                <a:pos x="0" y="121"/>
              </a:cxn>
              <a:cxn ang="0">
                <a:pos x="8" y="0"/>
              </a:cxn>
            </a:cxnLst>
            <a:rect l="0" t="0" r="r" b="b"/>
            <a:pathLst>
              <a:path w="91" h="248">
                <a:moveTo>
                  <a:pt x="91" y="248"/>
                </a:moveTo>
                <a:lnTo>
                  <a:pt x="91" y="246"/>
                </a:lnTo>
                <a:lnTo>
                  <a:pt x="89" y="246"/>
                </a:lnTo>
                <a:lnTo>
                  <a:pt x="89" y="244"/>
                </a:lnTo>
                <a:lnTo>
                  <a:pt x="91" y="244"/>
                </a:lnTo>
                <a:lnTo>
                  <a:pt x="91" y="243"/>
                </a:lnTo>
                <a:lnTo>
                  <a:pt x="91" y="248"/>
                </a:lnTo>
                <a:close/>
                <a:moveTo>
                  <a:pt x="14" y="201"/>
                </a:moveTo>
                <a:lnTo>
                  <a:pt x="16" y="201"/>
                </a:lnTo>
                <a:lnTo>
                  <a:pt x="16" y="203"/>
                </a:lnTo>
                <a:lnTo>
                  <a:pt x="14" y="203"/>
                </a:lnTo>
                <a:lnTo>
                  <a:pt x="14" y="201"/>
                </a:lnTo>
                <a:lnTo>
                  <a:pt x="14" y="200"/>
                </a:lnTo>
                <a:lnTo>
                  <a:pt x="14" y="201"/>
                </a:lnTo>
                <a:close/>
                <a:moveTo>
                  <a:pt x="59" y="198"/>
                </a:moveTo>
                <a:lnTo>
                  <a:pt x="61" y="198"/>
                </a:lnTo>
                <a:lnTo>
                  <a:pt x="59" y="198"/>
                </a:lnTo>
                <a:lnTo>
                  <a:pt x="59" y="200"/>
                </a:lnTo>
                <a:lnTo>
                  <a:pt x="59" y="201"/>
                </a:lnTo>
                <a:lnTo>
                  <a:pt x="57" y="201"/>
                </a:lnTo>
                <a:lnTo>
                  <a:pt x="57" y="200"/>
                </a:lnTo>
                <a:lnTo>
                  <a:pt x="57" y="198"/>
                </a:lnTo>
                <a:lnTo>
                  <a:pt x="59" y="198"/>
                </a:lnTo>
                <a:close/>
                <a:moveTo>
                  <a:pt x="35" y="187"/>
                </a:moveTo>
                <a:lnTo>
                  <a:pt x="37" y="187"/>
                </a:lnTo>
                <a:lnTo>
                  <a:pt x="35" y="188"/>
                </a:lnTo>
                <a:lnTo>
                  <a:pt x="33" y="190"/>
                </a:lnTo>
                <a:lnTo>
                  <a:pt x="32" y="190"/>
                </a:lnTo>
                <a:lnTo>
                  <a:pt x="32" y="188"/>
                </a:lnTo>
                <a:lnTo>
                  <a:pt x="32" y="187"/>
                </a:lnTo>
                <a:lnTo>
                  <a:pt x="33" y="185"/>
                </a:lnTo>
                <a:lnTo>
                  <a:pt x="35" y="185"/>
                </a:lnTo>
                <a:lnTo>
                  <a:pt x="35" y="187"/>
                </a:lnTo>
                <a:close/>
                <a:moveTo>
                  <a:pt x="81" y="184"/>
                </a:moveTo>
                <a:lnTo>
                  <a:pt x="81" y="185"/>
                </a:lnTo>
                <a:lnTo>
                  <a:pt x="83" y="185"/>
                </a:lnTo>
                <a:lnTo>
                  <a:pt x="85" y="185"/>
                </a:lnTo>
                <a:lnTo>
                  <a:pt x="85" y="184"/>
                </a:lnTo>
                <a:lnTo>
                  <a:pt x="86" y="184"/>
                </a:lnTo>
                <a:lnTo>
                  <a:pt x="88" y="182"/>
                </a:lnTo>
                <a:lnTo>
                  <a:pt x="89" y="182"/>
                </a:lnTo>
                <a:lnTo>
                  <a:pt x="91" y="182"/>
                </a:lnTo>
                <a:lnTo>
                  <a:pt x="91" y="188"/>
                </a:lnTo>
                <a:lnTo>
                  <a:pt x="91" y="204"/>
                </a:lnTo>
                <a:lnTo>
                  <a:pt x="91" y="216"/>
                </a:lnTo>
                <a:lnTo>
                  <a:pt x="91" y="219"/>
                </a:lnTo>
                <a:lnTo>
                  <a:pt x="91" y="230"/>
                </a:lnTo>
                <a:lnTo>
                  <a:pt x="91" y="233"/>
                </a:lnTo>
                <a:lnTo>
                  <a:pt x="91" y="240"/>
                </a:lnTo>
                <a:lnTo>
                  <a:pt x="91" y="238"/>
                </a:lnTo>
                <a:lnTo>
                  <a:pt x="89" y="238"/>
                </a:lnTo>
                <a:lnTo>
                  <a:pt x="88" y="240"/>
                </a:lnTo>
                <a:lnTo>
                  <a:pt x="86" y="240"/>
                </a:lnTo>
                <a:lnTo>
                  <a:pt x="86" y="238"/>
                </a:lnTo>
                <a:lnTo>
                  <a:pt x="85" y="236"/>
                </a:lnTo>
                <a:lnTo>
                  <a:pt x="85" y="235"/>
                </a:lnTo>
                <a:lnTo>
                  <a:pt x="85" y="233"/>
                </a:lnTo>
                <a:lnTo>
                  <a:pt x="83" y="233"/>
                </a:lnTo>
                <a:lnTo>
                  <a:pt x="85" y="232"/>
                </a:lnTo>
                <a:lnTo>
                  <a:pt x="85" y="230"/>
                </a:lnTo>
                <a:lnTo>
                  <a:pt x="83" y="228"/>
                </a:lnTo>
                <a:lnTo>
                  <a:pt x="85" y="228"/>
                </a:lnTo>
                <a:lnTo>
                  <a:pt x="85" y="227"/>
                </a:lnTo>
                <a:lnTo>
                  <a:pt x="83" y="227"/>
                </a:lnTo>
                <a:lnTo>
                  <a:pt x="83" y="225"/>
                </a:lnTo>
                <a:lnTo>
                  <a:pt x="85" y="225"/>
                </a:lnTo>
                <a:lnTo>
                  <a:pt x="85" y="224"/>
                </a:lnTo>
                <a:lnTo>
                  <a:pt x="85" y="222"/>
                </a:lnTo>
                <a:lnTo>
                  <a:pt x="85" y="220"/>
                </a:lnTo>
                <a:lnTo>
                  <a:pt x="85" y="219"/>
                </a:lnTo>
                <a:lnTo>
                  <a:pt x="85" y="217"/>
                </a:lnTo>
                <a:lnTo>
                  <a:pt x="83" y="217"/>
                </a:lnTo>
                <a:lnTo>
                  <a:pt x="83" y="216"/>
                </a:lnTo>
                <a:lnTo>
                  <a:pt x="83" y="214"/>
                </a:lnTo>
                <a:lnTo>
                  <a:pt x="83" y="212"/>
                </a:lnTo>
                <a:lnTo>
                  <a:pt x="81" y="212"/>
                </a:lnTo>
                <a:lnTo>
                  <a:pt x="81" y="211"/>
                </a:lnTo>
                <a:lnTo>
                  <a:pt x="80" y="211"/>
                </a:lnTo>
                <a:lnTo>
                  <a:pt x="80" y="209"/>
                </a:lnTo>
                <a:lnTo>
                  <a:pt x="80" y="208"/>
                </a:lnTo>
                <a:lnTo>
                  <a:pt x="80" y="206"/>
                </a:lnTo>
                <a:lnTo>
                  <a:pt x="80" y="204"/>
                </a:lnTo>
                <a:lnTo>
                  <a:pt x="78" y="204"/>
                </a:lnTo>
                <a:lnTo>
                  <a:pt x="78" y="203"/>
                </a:lnTo>
                <a:lnTo>
                  <a:pt x="78" y="201"/>
                </a:lnTo>
                <a:lnTo>
                  <a:pt x="77" y="201"/>
                </a:lnTo>
                <a:lnTo>
                  <a:pt x="77" y="200"/>
                </a:lnTo>
                <a:lnTo>
                  <a:pt x="77" y="198"/>
                </a:lnTo>
                <a:lnTo>
                  <a:pt x="77" y="196"/>
                </a:lnTo>
                <a:lnTo>
                  <a:pt x="77" y="195"/>
                </a:lnTo>
                <a:lnTo>
                  <a:pt x="78" y="195"/>
                </a:lnTo>
                <a:lnTo>
                  <a:pt x="78" y="193"/>
                </a:lnTo>
                <a:lnTo>
                  <a:pt x="78" y="192"/>
                </a:lnTo>
                <a:lnTo>
                  <a:pt x="78" y="190"/>
                </a:lnTo>
                <a:lnTo>
                  <a:pt x="80" y="188"/>
                </a:lnTo>
                <a:lnTo>
                  <a:pt x="80" y="187"/>
                </a:lnTo>
                <a:lnTo>
                  <a:pt x="80" y="185"/>
                </a:lnTo>
                <a:lnTo>
                  <a:pt x="80" y="184"/>
                </a:lnTo>
                <a:lnTo>
                  <a:pt x="80" y="182"/>
                </a:lnTo>
                <a:lnTo>
                  <a:pt x="81" y="182"/>
                </a:lnTo>
                <a:lnTo>
                  <a:pt x="81" y="180"/>
                </a:lnTo>
                <a:lnTo>
                  <a:pt x="83" y="180"/>
                </a:lnTo>
                <a:lnTo>
                  <a:pt x="83" y="182"/>
                </a:lnTo>
                <a:lnTo>
                  <a:pt x="81" y="182"/>
                </a:lnTo>
                <a:lnTo>
                  <a:pt x="81" y="184"/>
                </a:lnTo>
                <a:close/>
                <a:moveTo>
                  <a:pt x="91" y="176"/>
                </a:moveTo>
                <a:lnTo>
                  <a:pt x="91" y="179"/>
                </a:lnTo>
                <a:lnTo>
                  <a:pt x="89" y="179"/>
                </a:lnTo>
                <a:lnTo>
                  <a:pt x="89" y="177"/>
                </a:lnTo>
                <a:lnTo>
                  <a:pt x="89" y="179"/>
                </a:lnTo>
                <a:lnTo>
                  <a:pt x="88" y="179"/>
                </a:lnTo>
                <a:lnTo>
                  <a:pt x="86" y="179"/>
                </a:lnTo>
                <a:lnTo>
                  <a:pt x="85" y="179"/>
                </a:lnTo>
                <a:lnTo>
                  <a:pt x="83" y="179"/>
                </a:lnTo>
                <a:lnTo>
                  <a:pt x="83" y="177"/>
                </a:lnTo>
                <a:lnTo>
                  <a:pt x="85" y="177"/>
                </a:lnTo>
                <a:lnTo>
                  <a:pt x="86" y="177"/>
                </a:lnTo>
                <a:lnTo>
                  <a:pt x="86" y="176"/>
                </a:lnTo>
                <a:lnTo>
                  <a:pt x="88" y="176"/>
                </a:lnTo>
                <a:lnTo>
                  <a:pt x="89" y="176"/>
                </a:lnTo>
                <a:lnTo>
                  <a:pt x="91" y="174"/>
                </a:lnTo>
                <a:lnTo>
                  <a:pt x="91" y="176"/>
                </a:lnTo>
                <a:close/>
                <a:moveTo>
                  <a:pt x="45" y="0"/>
                </a:moveTo>
                <a:lnTo>
                  <a:pt x="62" y="0"/>
                </a:lnTo>
                <a:lnTo>
                  <a:pt x="69" y="0"/>
                </a:lnTo>
                <a:lnTo>
                  <a:pt x="70" y="0"/>
                </a:lnTo>
                <a:lnTo>
                  <a:pt x="72" y="0"/>
                </a:lnTo>
                <a:lnTo>
                  <a:pt x="91" y="0"/>
                </a:lnTo>
                <a:lnTo>
                  <a:pt x="91" y="4"/>
                </a:lnTo>
                <a:lnTo>
                  <a:pt x="91" y="36"/>
                </a:lnTo>
                <a:lnTo>
                  <a:pt x="91" y="48"/>
                </a:lnTo>
                <a:lnTo>
                  <a:pt x="91" y="49"/>
                </a:lnTo>
                <a:lnTo>
                  <a:pt x="91" y="60"/>
                </a:lnTo>
                <a:lnTo>
                  <a:pt x="91" y="62"/>
                </a:lnTo>
                <a:lnTo>
                  <a:pt x="91" y="72"/>
                </a:lnTo>
                <a:lnTo>
                  <a:pt x="91" y="78"/>
                </a:lnTo>
                <a:lnTo>
                  <a:pt x="91" y="80"/>
                </a:lnTo>
                <a:lnTo>
                  <a:pt x="91" y="81"/>
                </a:lnTo>
                <a:lnTo>
                  <a:pt x="91" y="86"/>
                </a:lnTo>
                <a:lnTo>
                  <a:pt x="91" y="88"/>
                </a:lnTo>
                <a:lnTo>
                  <a:pt x="91" y="92"/>
                </a:lnTo>
                <a:lnTo>
                  <a:pt x="91" y="97"/>
                </a:lnTo>
                <a:lnTo>
                  <a:pt x="91" y="104"/>
                </a:lnTo>
                <a:lnTo>
                  <a:pt x="91" y="128"/>
                </a:lnTo>
                <a:lnTo>
                  <a:pt x="91" y="129"/>
                </a:lnTo>
                <a:lnTo>
                  <a:pt x="91" y="131"/>
                </a:lnTo>
                <a:lnTo>
                  <a:pt x="91" y="139"/>
                </a:lnTo>
                <a:lnTo>
                  <a:pt x="91" y="144"/>
                </a:lnTo>
                <a:lnTo>
                  <a:pt x="91" y="148"/>
                </a:lnTo>
                <a:lnTo>
                  <a:pt x="91" y="171"/>
                </a:lnTo>
                <a:lnTo>
                  <a:pt x="91" y="174"/>
                </a:lnTo>
                <a:lnTo>
                  <a:pt x="89" y="174"/>
                </a:lnTo>
                <a:lnTo>
                  <a:pt x="88" y="174"/>
                </a:lnTo>
                <a:lnTo>
                  <a:pt x="88" y="176"/>
                </a:lnTo>
                <a:lnTo>
                  <a:pt x="86" y="176"/>
                </a:lnTo>
                <a:lnTo>
                  <a:pt x="85" y="176"/>
                </a:lnTo>
                <a:lnTo>
                  <a:pt x="85" y="177"/>
                </a:lnTo>
                <a:lnTo>
                  <a:pt x="85" y="176"/>
                </a:lnTo>
                <a:lnTo>
                  <a:pt x="83" y="176"/>
                </a:lnTo>
                <a:lnTo>
                  <a:pt x="83" y="174"/>
                </a:lnTo>
                <a:lnTo>
                  <a:pt x="83" y="176"/>
                </a:lnTo>
                <a:lnTo>
                  <a:pt x="81" y="176"/>
                </a:lnTo>
                <a:lnTo>
                  <a:pt x="80" y="176"/>
                </a:lnTo>
                <a:lnTo>
                  <a:pt x="80" y="177"/>
                </a:lnTo>
                <a:lnTo>
                  <a:pt x="80" y="179"/>
                </a:lnTo>
                <a:lnTo>
                  <a:pt x="80" y="180"/>
                </a:lnTo>
                <a:lnTo>
                  <a:pt x="78" y="180"/>
                </a:lnTo>
                <a:lnTo>
                  <a:pt x="78" y="182"/>
                </a:lnTo>
                <a:lnTo>
                  <a:pt x="77" y="182"/>
                </a:lnTo>
                <a:lnTo>
                  <a:pt x="75" y="182"/>
                </a:lnTo>
                <a:lnTo>
                  <a:pt x="73" y="182"/>
                </a:lnTo>
                <a:lnTo>
                  <a:pt x="73" y="180"/>
                </a:lnTo>
                <a:lnTo>
                  <a:pt x="73" y="179"/>
                </a:lnTo>
                <a:lnTo>
                  <a:pt x="72" y="179"/>
                </a:lnTo>
                <a:lnTo>
                  <a:pt x="72" y="180"/>
                </a:lnTo>
                <a:lnTo>
                  <a:pt x="70" y="180"/>
                </a:lnTo>
                <a:lnTo>
                  <a:pt x="69" y="180"/>
                </a:lnTo>
                <a:lnTo>
                  <a:pt x="67" y="180"/>
                </a:lnTo>
                <a:lnTo>
                  <a:pt x="65" y="180"/>
                </a:lnTo>
                <a:lnTo>
                  <a:pt x="65" y="182"/>
                </a:lnTo>
                <a:lnTo>
                  <a:pt x="64" y="182"/>
                </a:lnTo>
                <a:lnTo>
                  <a:pt x="64" y="180"/>
                </a:lnTo>
                <a:lnTo>
                  <a:pt x="62" y="180"/>
                </a:lnTo>
                <a:lnTo>
                  <a:pt x="62" y="179"/>
                </a:lnTo>
                <a:lnTo>
                  <a:pt x="62" y="177"/>
                </a:lnTo>
                <a:lnTo>
                  <a:pt x="64" y="177"/>
                </a:lnTo>
                <a:lnTo>
                  <a:pt x="65" y="177"/>
                </a:lnTo>
                <a:lnTo>
                  <a:pt x="65" y="176"/>
                </a:lnTo>
                <a:lnTo>
                  <a:pt x="65" y="174"/>
                </a:lnTo>
                <a:lnTo>
                  <a:pt x="65" y="172"/>
                </a:lnTo>
                <a:lnTo>
                  <a:pt x="67" y="172"/>
                </a:lnTo>
                <a:lnTo>
                  <a:pt x="67" y="171"/>
                </a:lnTo>
                <a:lnTo>
                  <a:pt x="69" y="171"/>
                </a:lnTo>
                <a:lnTo>
                  <a:pt x="70" y="171"/>
                </a:lnTo>
                <a:lnTo>
                  <a:pt x="70" y="169"/>
                </a:lnTo>
                <a:lnTo>
                  <a:pt x="69" y="169"/>
                </a:lnTo>
                <a:lnTo>
                  <a:pt x="70" y="168"/>
                </a:lnTo>
                <a:lnTo>
                  <a:pt x="69" y="168"/>
                </a:lnTo>
                <a:lnTo>
                  <a:pt x="65" y="166"/>
                </a:lnTo>
                <a:lnTo>
                  <a:pt x="64" y="166"/>
                </a:lnTo>
                <a:lnTo>
                  <a:pt x="64" y="164"/>
                </a:lnTo>
                <a:lnTo>
                  <a:pt x="65" y="164"/>
                </a:lnTo>
                <a:lnTo>
                  <a:pt x="64" y="164"/>
                </a:lnTo>
                <a:lnTo>
                  <a:pt x="64" y="163"/>
                </a:lnTo>
                <a:lnTo>
                  <a:pt x="64" y="164"/>
                </a:lnTo>
                <a:lnTo>
                  <a:pt x="62" y="164"/>
                </a:lnTo>
                <a:lnTo>
                  <a:pt x="61" y="166"/>
                </a:lnTo>
                <a:lnTo>
                  <a:pt x="59" y="168"/>
                </a:lnTo>
                <a:lnTo>
                  <a:pt x="57" y="168"/>
                </a:lnTo>
                <a:lnTo>
                  <a:pt x="57" y="169"/>
                </a:lnTo>
                <a:lnTo>
                  <a:pt x="56" y="169"/>
                </a:lnTo>
                <a:lnTo>
                  <a:pt x="54" y="169"/>
                </a:lnTo>
                <a:lnTo>
                  <a:pt x="53" y="169"/>
                </a:lnTo>
                <a:lnTo>
                  <a:pt x="53" y="168"/>
                </a:lnTo>
                <a:lnTo>
                  <a:pt x="53" y="169"/>
                </a:lnTo>
                <a:lnTo>
                  <a:pt x="53" y="171"/>
                </a:lnTo>
                <a:lnTo>
                  <a:pt x="51" y="171"/>
                </a:lnTo>
                <a:lnTo>
                  <a:pt x="51" y="172"/>
                </a:lnTo>
                <a:lnTo>
                  <a:pt x="49" y="172"/>
                </a:lnTo>
                <a:lnTo>
                  <a:pt x="49" y="174"/>
                </a:lnTo>
                <a:lnTo>
                  <a:pt x="49" y="176"/>
                </a:lnTo>
                <a:lnTo>
                  <a:pt x="51" y="176"/>
                </a:lnTo>
                <a:lnTo>
                  <a:pt x="51" y="177"/>
                </a:lnTo>
                <a:lnTo>
                  <a:pt x="53" y="177"/>
                </a:lnTo>
                <a:lnTo>
                  <a:pt x="53" y="179"/>
                </a:lnTo>
                <a:lnTo>
                  <a:pt x="53" y="180"/>
                </a:lnTo>
                <a:lnTo>
                  <a:pt x="51" y="180"/>
                </a:lnTo>
                <a:lnTo>
                  <a:pt x="51" y="182"/>
                </a:lnTo>
                <a:lnTo>
                  <a:pt x="53" y="182"/>
                </a:lnTo>
                <a:lnTo>
                  <a:pt x="51" y="182"/>
                </a:lnTo>
                <a:lnTo>
                  <a:pt x="51" y="184"/>
                </a:lnTo>
                <a:lnTo>
                  <a:pt x="53" y="182"/>
                </a:lnTo>
                <a:lnTo>
                  <a:pt x="53" y="184"/>
                </a:lnTo>
                <a:lnTo>
                  <a:pt x="51" y="184"/>
                </a:lnTo>
                <a:lnTo>
                  <a:pt x="51" y="185"/>
                </a:lnTo>
                <a:lnTo>
                  <a:pt x="51" y="187"/>
                </a:lnTo>
                <a:lnTo>
                  <a:pt x="49" y="188"/>
                </a:lnTo>
                <a:lnTo>
                  <a:pt x="48" y="188"/>
                </a:lnTo>
                <a:lnTo>
                  <a:pt x="48" y="190"/>
                </a:lnTo>
                <a:lnTo>
                  <a:pt x="48" y="188"/>
                </a:lnTo>
                <a:lnTo>
                  <a:pt x="48" y="190"/>
                </a:lnTo>
                <a:lnTo>
                  <a:pt x="46" y="190"/>
                </a:lnTo>
                <a:lnTo>
                  <a:pt x="46" y="188"/>
                </a:lnTo>
                <a:lnTo>
                  <a:pt x="48" y="187"/>
                </a:lnTo>
                <a:lnTo>
                  <a:pt x="48" y="185"/>
                </a:lnTo>
                <a:lnTo>
                  <a:pt x="46" y="185"/>
                </a:lnTo>
                <a:lnTo>
                  <a:pt x="46" y="184"/>
                </a:lnTo>
                <a:lnTo>
                  <a:pt x="45" y="184"/>
                </a:lnTo>
                <a:lnTo>
                  <a:pt x="45" y="182"/>
                </a:lnTo>
                <a:lnTo>
                  <a:pt x="45" y="180"/>
                </a:lnTo>
                <a:lnTo>
                  <a:pt x="43" y="180"/>
                </a:lnTo>
                <a:lnTo>
                  <a:pt x="45" y="180"/>
                </a:lnTo>
                <a:lnTo>
                  <a:pt x="45" y="179"/>
                </a:lnTo>
                <a:lnTo>
                  <a:pt x="43" y="179"/>
                </a:lnTo>
                <a:lnTo>
                  <a:pt x="43" y="177"/>
                </a:lnTo>
                <a:lnTo>
                  <a:pt x="45" y="177"/>
                </a:lnTo>
                <a:lnTo>
                  <a:pt x="45" y="176"/>
                </a:lnTo>
                <a:lnTo>
                  <a:pt x="46" y="176"/>
                </a:lnTo>
                <a:lnTo>
                  <a:pt x="46" y="174"/>
                </a:lnTo>
                <a:lnTo>
                  <a:pt x="45" y="174"/>
                </a:lnTo>
                <a:lnTo>
                  <a:pt x="45" y="172"/>
                </a:lnTo>
                <a:lnTo>
                  <a:pt x="43" y="172"/>
                </a:lnTo>
                <a:lnTo>
                  <a:pt x="41" y="172"/>
                </a:lnTo>
                <a:lnTo>
                  <a:pt x="40" y="172"/>
                </a:lnTo>
                <a:lnTo>
                  <a:pt x="38" y="172"/>
                </a:lnTo>
                <a:lnTo>
                  <a:pt x="37" y="172"/>
                </a:lnTo>
                <a:lnTo>
                  <a:pt x="35" y="172"/>
                </a:lnTo>
                <a:lnTo>
                  <a:pt x="35" y="174"/>
                </a:lnTo>
                <a:lnTo>
                  <a:pt x="35" y="172"/>
                </a:lnTo>
                <a:lnTo>
                  <a:pt x="35" y="174"/>
                </a:lnTo>
                <a:lnTo>
                  <a:pt x="33" y="174"/>
                </a:lnTo>
                <a:lnTo>
                  <a:pt x="33" y="176"/>
                </a:lnTo>
                <a:lnTo>
                  <a:pt x="32" y="176"/>
                </a:lnTo>
                <a:lnTo>
                  <a:pt x="30" y="177"/>
                </a:lnTo>
                <a:lnTo>
                  <a:pt x="29" y="179"/>
                </a:lnTo>
                <a:lnTo>
                  <a:pt x="27" y="179"/>
                </a:lnTo>
                <a:lnTo>
                  <a:pt x="25" y="179"/>
                </a:lnTo>
                <a:lnTo>
                  <a:pt x="24" y="180"/>
                </a:lnTo>
                <a:lnTo>
                  <a:pt x="24" y="179"/>
                </a:lnTo>
                <a:lnTo>
                  <a:pt x="22" y="179"/>
                </a:lnTo>
                <a:lnTo>
                  <a:pt x="22" y="177"/>
                </a:lnTo>
                <a:lnTo>
                  <a:pt x="21" y="177"/>
                </a:lnTo>
                <a:lnTo>
                  <a:pt x="21" y="179"/>
                </a:lnTo>
                <a:lnTo>
                  <a:pt x="19" y="179"/>
                </a:lnTo>
                <a:lnTo>
                  <a:pt x="17" y="179"/>
                </a:lnTo>
                <a:lnTo>
                  <a:pt x="16" y="179"/>
                </a:lnTo>
                <a:lnTo>
                  <a:pt x="14" y="179"/>
                </a:lnTo>
                <a:lnTo>
                  <a:pt x="13" y="180"/>
                </a:lnTo>
                <a:lnTo>
                  <a:pt x="13" y="182"/>
                </a:lnTo>
                <a:lnTo>
                  <a:pt x="11" y="182"/>
                </a:lnTo>
                <a:lnTo>
                  <a:pt x="11" y="180"/>
                </a:lnTo>
                <a:lnTo>
                  <a:pt x="11" y="182"/>
                </a:lnTo>
                <a:lnTo>
                  <a:pt x="9" y="182"/>
                </a:lnTo>
                <a:lnTo>
                  <a:pt x="9" y="184"/>
                </a:lnTo>
                <a:lnTo>
                  <a:pt x="8" y="184"/>
                </a:lnTo>
                <a:lnTo>
                  <a:pt x="8" y="182"/>
                </a:lnTo>
                <a:lnTo>
                  <a:pt x="8" y="184"/>
                </a:lnTo>
                <a:lnTo>
                  <a:pt x="6" y="185"/>
                </a:lnTo>
                <a:lnTo>
                  <a:pt x="6" y="187"/>
                </a:lnTo>
                <a:lnTo>
                  <a:pt x="5" y="187"/>
                </a:lnTo>
                <a:lnTo>
                  <a:pt x="3" y="187"/>
                </a:lnTo>
                <a:lnTo>
                  <a:pt x="1" y="187"/>
                </a:lnTo>
                <a:lnTo>
                  <a:pt x="1" y="185"/>
                </a:lnTo>
                <a:lnTo>
                  <a:pt x="0" y="185"/>
                </a:lnTo>
                <a:lnTo>
                  <a:pt x="0" y="184"/>
                </a:lnTo>
                <a:lnTo>
                  <a:pt x="0" y="182"/>
                </a:lnTo>
                <a:lnTo>
                  <a:pt x="0" y="180"/>
                </a:lnTo>
                <a:lnTo>
                  <a:pt x="0" y="176"/>
                </a:lnTo>
                <a:lnTo>
                  <a:pt x="0" y="174"/>
                </a:lnTo>
                <a:lnTo>
                  <a:pt x="0" y="172"/>
                </a:lnTo>
                <a:lnTo>
                  <a:pt x="0" y="156"/>
                </a:lnTo>
                <a:lnTo>
                  <a:pt x="0" y="152"/>
                </a:lnTo>
                <a:lnTo>
                  <a:pt x="0" y="144"/>
                </a:lnTo>
                <a:lnTo>
                  <a:pt x="0" y="134"/>
                </a:lnTo>
                <a:lnTo>
                  <a:pt x="0" y="131"/>
                </a:lnTo>
                <a:lnTo>
                  <a:pt x="0" y="128"/>
                </a:lnTo>
                <a:lnTo>
                  <a:pt x="0" y="126"/>
                </a:lnTo>
                <a:lnTo>
                  <a:pt x="0" y="121"/>
                </a:lnTo>
                <a:lnTo>
                  <a:pt x="0" y="97"/>
                </a:lnTo>
                <a:lnTo>
                  <a:pt x="0" y="80"/>
                </a:lnTo>
                <a:lnTo>
                  <a:pt x="0" y="0"/>
                </a:lnTo>
                <a:lnTo>
                  <a:pt x="3" y="0"/>
                </a:lnTo>
                <a:lnTo>
                  <a:pt x="5" y="0"/>
                </a:lnTo>
                <a:lnTo>
                  <a:pt x="8" y="0"/>
                </a:lnTo>
                <a:lnTo>
                  <a:pt x="21" y="0"/>
                </a:lnTo>
                <a:lnTo>
                  <a:pt x="22" y="0"/>
                </a:lnTo>
                <a:lnTo>
                  <a:pt x="40" y="0"/>
                </a:lnTo>
                <a:lnTo>
                  <a:pt x="45" y="0"/>
                </a:lnTo>
                <a:close/>
              </a:path>
            </a:pathLst>
          </a:custGeom>
          <a:solidFill>
            <a:srgbClr val="99706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Freeform 10"/>
          <p:cNvSpPr>
            <a:spLocks/>
          </p:cNvSpPr>
          <p:nvPr/>
        </p:nvSpPr>
        <p:spPr bwMode="auto">
          <a:xfrm>
            <a:off x="5337175" y="1485901"/>
            <a:ext cx="496888" cy="469900"/>
          </a:xfrm>
          <a:custGeom>
            <a:avLst/>
            <a:gdLst/>
            <a:ahLst/>
            <a:cxnLst>
              <a:cxn ang="0">
                <a:pos x="304" y="99"/>
              </a:cxn>
              <a:cxn ang="0">
                <a:pos x="292" y="102"/>
              </a:cxn>
              <a:cxn ang="0">
                <a:pos x="288" y="106"/>
              </a:cxn>
              <a:cxn ang="0">
                <a:pos x="286" y="106"/>
              </a:cxn>
              <a:cxn ang="0">
                <a:pos x="273" y="110"/>
              </a:cxn>
              <a:cxn ang="0">
                <a:pos x="267" y="112"/>
              </a:cxn>
              <a:cxn ang="0">
                <a:pos x="248" y="118"/>
              </a:cxn>
              <a:cxn ang="0">
                <a:pos x="232" y="125"/>
              </a:cxn>
              <a:cxn ang="0">
                <a:pos x="219" y="128"/>
              </a:cxn>
              <a:cxn ang="0">
                <a:pos x="206" y="133"/>
              </a:cxn>
              <a:cxn ang="0">
                <a:pos x="203" y="134"/>
              </a:cxn>
              <a:cxn ang="0">
                <a:pos x="209" y="150"/>
              </a:cxn>
              <a:cxn ang="0">
                <a:pos x="216" y="171"/>
              </a:cxn>
              <a:cxn ang="0">
                <a:pos x="224" y="197"/>
              </a:cxn>
              <a:cxn ang="0">
                <a:pos x="230" y="216"/>
              </a:cxn>
              <a:cxn ang="0">
                <a:pos x="222" y="219"/>
              </a:cxn>
              <a:cxn ang="0">
                <a:pos x="217" y="221"/>
              </a:cxn>
              <a:cxn ang="0">
                <a:pos x="211" y="224"/>
              </a:cxn>
              <a:cxn ang="0">
                <a:pos x="180" y="234"/>
              </a:cxn>
              <a:cxn ang="0">
                <a:pos x="166" y="238"/>
              </a:cxn>
              <a:cxn ang="0">
                <a:pos x="152" y="245"/>
              </a:cxn>
              <a:cxn ang="0">
                <a:pos x="142" y="248"/>
              </a:cxn>
              <a:cxn ang="0">
                <a:pos x="131" y="251"/>
              </a:cxn>
              <a:cxn ang="0">
                <a:pos x="112" y="258"/>
              </a:cxn>
              <a:cxn ang="0">
                <a:pos x="91" y="266"/>
              </a:cxn>
              <a:cxn ang="0">
                <a:pos x="81" y="269"/>
              </a:cxn>
              <a:cxn ang="0">
                <a:pos x="62" y="275"/>
              </a:cxn>
              <a:cxn ang="0">
                <a:pos x="43" y="282"/>
              </a:cxn>
              <a:cxn ang="0">
                <a:pos x="16" y="291"/>
              </a:cxn>
              <a:cxn ang="0">
                <a:pos x="6" y="294"/>
              </a:cxn>
              <a:cxn ang="0">
                <a:pos x="3" y="291"/>
              </a:cxn>
              <a:cxn ang="0">
                <a:pos x="3" y="280"/>
              </a:cxn>
              <a:cxn ang="0">
                <a:pos x="4" y="195"/>
              </a:cxn>
              <a:cxn ang="0">
                <a:pos x="4" y="173"/>
              </a:cxn>
              <a:cxn ang="0">
                <a:pos x="4" y="139"/>
              </a:cxn>
              <a:cxn ang="0">
                <a:pos x="6" y="94"/>
              </a:cxn>
              <a:cxn ang="0">
                <a:pos x="3" y="86"/>
              </a:cxn>
              <a:cxn ang="0">
                <a:pos x="4" y="74"/>
              </a:cxn>
              <a:cxn ang="0">
                <a:pos x="14" y="69"/>
              </a:cxn>
              <a:cxn ang="0">
                <a:pos x="38" y="61"/>
              </a:cxn>
              <a:cxn ang="0">
                <a:pos x="44" y="58"/>
              </a:cxn>
              <a:cxn ang="0">
                <a:pos x="73" y="46"/>
              </a:cxn>
              <a:cxn ang="0">
                <a:pos x="89" y="42"/>
              </a:cxn>
              <a:cxn ang="0">
                <a:pos x="94" y="40"/>
              </a:cxn>
              <a:cxn ang="0">
                <a:pos x="121" y="30"/>
              </a:cxn>
              <a:cxn ang="0">
                <a:pos x="145" y="21"/>
              </a:cxn>
              <a:cxn ang="0">
                <a:pos x="164" y="27"/>
              </a:cxn>
              <a:cxn ang="0">
                <a:pos x="172" y="45"/>
              </a:cxn>
              <a:cxn ang="0">
                <a:pos x="177" y="43"/>
              </a:cxn>
              <a:cxn ang="0">
                <a:pos x="193" y="38"/>
              </a:cxn>
              <a:cxn ang="0">
                <a:pos x="219" y="30"/>
              </a:cxn>
              <a:cxn ang="0">
                <a:pos x="236" y="24"/>
              </a:cxn>
              <a:cxn ang="0">
                <a:pos x="268" y="13"/>
              </a:cxn>
              <a:cxn ang="0">
                <a:pos x="289" y="5"/>
              </a:cxn>
              <a:cxn ang="0">
                <a:pos x="302" y="2"/>
              </a:cxn>
              <a:cxn ang="0">
                <a:pos x="305" y="8"/>
              </a:cxn>
              <a:cxn ang="0">
                <a:pos x="296" y="38"/>
              </a:cxn>
              <a:cxn ang="0">
                <a:pos x="294" y="50"/>
              </a:cxn>
              <a:cxn ang="0">
                <a:pos x="300" y="69"/>
              </a:cxn>
              <a:cxn ang="0">
                <a:pos x="304" y="82"/>
              </a:cxn>
              <a:cxn ang="0">
                <a:pos x="308" y="91"/>
              </a:cxn>
            </a:cxnLst>
            <a:rect l="0" t="0" r="r" b="b"/>
            <a:pathLst>
              <a:path w="313" h="296">
                <a:moveTo>
                  <a:pt x="310" y="98"/>
                </a:moveTo>
                <a:lnTo>
                  <a:pt x="305" y="99"/>
                </a:lnTo>
                <a:lnTo>
                  <a:pt x="304" y="99"/>
                </a:lnTo>
                <a:lnTo>
                  <a:pt x="297" y="102"/>
                </a:lnTo>
                <a:lnTo>
                  <a:pt x="294" y="102"/>
                </a:lnTo>
                <a:lnTo>
                  <a:pt x="292" y="102"/>
                </a:lnTo>
                <a:lnTo>
                  <a:pt x="288" y="106"/>
                </a:lnTo>
                <a:lnTo>
                  <a:pt x="288" y="106"/>
                </a:lnTo>
                <a:lnTo>
                  <a:pt x="288" y="106"/>
                </a:lnTo>
                <a:lnTo>
                  <a:pt x="288" y="106"/>
                </a:lnTo>
                <a:lnTo>
                  <a:pt x="286" y="106"/>
                </a:lnTo>
                <a:lnTo>
                  <a:pt x="286" y="106"/>
                </a:lnTo>
                <a:lnTo>
                  <a:pt x="286" y="106"/>
                </a:lnTo>
                <a:lnTo>
                  <a:pt x="281" y="107"/>
                </a:lnTo>
                <a:lnTo>
                  <a:pt x="273" y="110"/>
                </a:lnTo>
                <a:lnTo>
                  <a:pt x="270" y="110"/>
                </a:lnTo>
                <a:lnTo>
                  <a:pt x="270" y="110"/>
                </a:lnTo>
                <a:lnTo>
                  <a:pt x="267" y="112"/>
                </a:lnTo>
                <a:lnTo>
                  <a:pt x="257" y="115"/>
                </a:lnTo>
                <a:lnTo>
                  <a:pt x="254" y="117"/>
                </a:lnTo>
                <a:lnTo>
                  <a:pt x="248" y="118"/>
                </a:lnTo>
                <a:lnTo>
                  <a:pt x="244" y="120"/>
                </a:lnTo>
                <a:lnTo>
                  <a:pt x="233" y="123"/>
                </a:lnTo>
                <a:lnTo>
                  <a:pt x="232" y="125"/>
                </a:lnTo>
                <a:lnTo>
                  <a:pt x="227" y="126"/>
                </a:lnTo>
                <a:lnTo>
                  <a:pt x="225" y="126"/>
                </a:lnTo>
                <a:lnTo>
                  <a:pt x="219" y="128"/>
                </a:lnTo>
                <a:lnTo>
                  <a:pt x="217" y="130"/>
                </a:lnTo>
                <a:lnTo>
                  <a:pt x="214" y="130"/>
                </a:lnTo>
                <a:lnTo>
                  <a:pt x="206" y="133"/>
                </a:lnTo>
                <a:lnTo>
                  <a:pt x="204" y="133"/>
                </a:lnTo>
                <a:lnTo>
                  <a:pt x="203" y="134"/>
                </a:lnTo>
                <a:lnTo>
                  <a:pt x="203" y="134"/>
                </a:lnTo>
                <a:lnTo>
                  <a:pt x="203" y="134"/>
                </a:lnTo>
                <a:lnTo>
                  <a:pt x="208" y="147"/>
                </a:lnTo>
                <a:lnTo>
                  <a:pt x="209" y="150"/>
                </a:lnTo>
                <a:lnTo>
                  <a:pt x="211" y="160"/>
                </a:lnTo>
                <a:lnTo>
                  <a:pt x="214" y="165"/>
                </a:lnTo>
                <a:lnTo>
                  <a:pt x="216" y="171"/>
                </a:lnTo>
                <a:lnTo>
                  <a:pt x="217" y="178"/>
                </a:lnTo>
                <a:lnTo>
                  <a:pt x="219" y="182"/>
                </a:lnTo>
                <a:lnTo>
                  <a:pt x="224" y="197"/>
                </a:lnTo>
                <a:lnTo>
                  <a:pt x="228" y="211"/>
                </a:lnTo>
                <a:lnTo>
                  <a:pt x="230" y="216"/>
                </a:lnTo>
                <a:lnTo>
                  <a:pt x="230" y="216"/>
                </a:lnTo>
                <a:lnTo>
                  <a:pt x="230" y="218"/>
                </a:lnTo>
                <a:lnTo>
                  <a:pt x="230" y="218"/>
                </a:lnTo>
                <a:lnTo>
                  <a:pt x="222" y="219"/>
                </a:lnTo>
                <a:lnTo>
                  <a:pt x="219" y="221"/>
                </a:lnTo>
                <a:lnTo>
                  <a:pt x="217" y="221"/>
                </a:lnTo>
                <a:lnTo>
                  <a:pt x="217" y="221"/>
                </a:lnTo>
                <a:lnTo>
                  <a:pt x="212" y="224"/>
                </a:lnTo>
                <a:lnTo>
                  <a:pt x="211" y="224"/>
                </a:lnTo>
                <a:lnTo>
                  <a:pt x="211" y="224"/>
                </a:lnTo>
                <a:lnTo>
                  <a:pt x="190" y="230"/>
                </a:lnTo>
                <a:lnTo>
                  <a:pt x="185" y="232"/>
                </a:lnTo>
                <a:lnTo>
                  <a:pt x="180" y="234"/>
                </a:lnTo>
                <a:lnTo>
                  <a:pt x="180" y="234"/>
                </a:lnTo>
                <a:lnTo>
                  <a:pt x="171" y="238"/>
                </a:lnTo>
                <a:lnTo>
                  <a:pt x="166" y="238"/>
                </a:lnTo>
                <a:lnTo>
                  <a:pt x="158" y="242"/>
                </a:lnTo>
                <a:lnTo>
                  <a:pt x="155" y="243"/>
                </a:lnTo>
                <a:lnTo>
                  <a:pt x="152" y="245"/>
                </a:lnTo>
                <a:lnTo>
                  <a:pt x="150" y="245"/>
                </a:lnTo>
                <a:lnTo>
                  <a:pt x="145" y="246"/>
                </a:lnTo>
                <a:lnTo>
                  <a:pt x="142" y="248"/>
                </a:lnTo>
                <a:lnTo>
                  <a:pt x="140" y="248"/>
                </a:lnTo>
                <a:lnTo>
                  <a:pt x="134" y="250"/>
                </a:lnTo>
                <a:lnTo>
                  <a:pt x="131" y="251"/>
                </a:lnTo>
                <a:lnTo>
                  <a:pt x="126" y="253"/>
                </a:lnTo>
                <a:lnTo>
                  <a:pt x="112" y="258"/>
                </a:lnTo>
                <a:lnTo>
                  <a:pt x="112" y="258"/>
                </a:lnTo>
                <a:lnTo>
                  <a:pt x="107" y="259"/>
                </a:lnTo>
                <a:lnTo>
                  <a:pt x="102" y="261"/>
                </a:lnTo>
                <a:lnTo>
                  <a:pt x="91" y="266"/>
                </a:lnTo>
                <a:lnTo>
                  <a:pt x="89" y="266"/>
                </a:lnTo>
                <a:lnTo>
                  <a:pt x="81" y="267"/>
                </a:lnTo>
                <a:lnTo>
                  <a:pt x="81" y="269"/>
                </a:lnTo>
                <a:lnTo>
                  <a:pt x="76" y="270"/>
                </a:lnTo>
                <a:lnTo>
                  <a:pt x="72" y="272"/>
                </a:lnTo>
                <a:lnTo>
                  <a:pt x="62" y="275"/>
                </a:lnTo>
                <a:lnTo>
                  <a:pt x="56" y="277"/>
                </a:lnTo>
                <a:lnTo>
                  <a:pt x="51" y="278"/>
                </a:lnTo>
                <a:lnTo>
                  <a:pt x="43" y="282"/>
                </a:lnTo>
                <a:lnTo>
                  <a:pt x="40" y="283"/>
                </a:lnTo>
                <a:lnTo>
                  <a:pt x="38" y="283"/>
                </a:lnTo>
                <a:lnTo>
                  <a:pt x="16" y="291"/>
                </a:lnTo>
                <a:lnTo>
                  <a:pt x="14" y="293"/>
                </a:lnTo>
                <a:lnTo>
                  <a:pt x="8" y="294"/>
                </a:lnTo>
                <a:lnTo>
                  <a:pt x="6" y="294"/>
                </a:lnTo>
                <a:lnTo>
                  <a:pt x="4" y="294"/>
                </a:lnTo>
                <a:lnTo>
                  <a:pt x="3" y="296"/>
                </a:lnTo>
                <a:lnTo>
                  <a:pt x="3" y="291"/>
                </a:lnTo>
                <a:lnTo>
                  <a:pt x="3" y="288"/>
                </a:lnTo>
                <a:lnTo>
                  <a:pt x="3" y="285"/>
                </a:lnTo>
                <a:lnTo>
                  <a:pt x="3" y="280"/>
                </a:lnTo>
                <a:lnTo>
                  <a:pt x="4" y="269"/>
                </a:lnTo>
                <a:lnTo>
                  <a:pt x="4" y="267"/>
                </a:lnTo>
                <a:lnTo>
                  <a:pt x="4" y="195"/>
                </a:lnTo>
                <a:lnTo>
                  <a:pt x="4" y="194"/>
                </a:lnTo>
                <a:lnTo>
                  <a:pt x="4" y="182"/>
                </a:lnTo>
                <a:lnTo>
                  <a:pt x="4" y="173"/>
                </a:lnTo>
                <a:lnTo>
                  <a:pt x="4" y="142"/>
                </a:lnTo>
                <a:lnTo>
                  <a:pt x="4" y="139"/>
                </a:lnTo>
                <a:lnTo>
                  <a:pt x="4" y="139"/>
                </a:lnTo>
                <a:lnTo>
                  <a:pt x="6" y="110"/>
                </a:lnTo>
                <a:lnTo>
                  <a:pt x="6" y="98"/>
                </a:lnTo>
                <a:lnTo>
                  <a:pt x="6" y="94"/>
                </a:lnTo>
                <a:lnTo>
                  <a:pt x="4" y="93"/>
                </a:lnTo>
                <a:lnTo>
                  <a:pt x="3" y="88"/>
                </a:lnTo>
                <a:lnTo>
                  <a:pt x="3" y="86"/>
                </a:lnTo>
                <a:lnTo>
                  <a:pt x="3" y="86"/>
                </a:lnTo>
                <a:lnTo>
                  <a:pt x="0" y="74"/>
                </a:lnTo>
                <a:lnTo>
                  <a:pt x="4" y="74"/>
                </a:lnTo>
                <a:lnTo>
                  <a:pt x="11" y="70"/>
                </a:lnTo>
                <a:lnTo>
                  <a:pt x="14" y="69"/>
                </a:lnTo>
                <a:lnTo>
                  <a:pt x="14" y="69"/>
                </a:lnTo>
                <a:lnTo>
                  <a:pt x="32" y="62"/>
                </a:lnTo>
                <a:lnTo>
                  <a:pt x="36" y="61"/>
                </a:lnTo>
                <a:lnTo>
                  <a:pt x="38" y="61"/>
                </a:lnTo>
                <a:lnTo>
                  <a:pt x="40" y="59"/>
                </a:lnTo>
                <a:lnTo>
                  <a:pt x="44" y="58"/>
                </a:lnTo>
                <a:lnTo>
                  <a:pt x="44" y="58"/>
                </a:lnTo>
                <a:lnTo>
                  <a:pt x="59" y="53"/>
                </a:lnTo>
                <a:lnTo>
                  <a:pt x="59" y="53"/>
                </a:lnTo>
                <a:lnTo>
                  <a:pt x="73" y="46"/>
                </a:lnTo>
                <a:lnTo>
                  <a:pt x="75" y="46"/>
                </a:lnTo>
                <a:lnTo>
                  <a:pt x="78" y="45"/>
                </a:lnTo>
                <a:lnTo>
                  <a:pt x="89" y="42"/>
                </a:lnTo>
                <a:lnTo>
                  <a:pt x="92" y="40"/>
                </a:lnTo>
                <a:lnTo>
                  <a:pt x="94" y="40"/>
                </a:lnTo>
                <a:lnTo>
                  <a:pt x="94" y="40"/>
                </a:lnTo>
                <a:lnTo>
                  <a:pt x="96" y="40"/>
                </a:lnTo>
                <a:lnTo>
                  <a:pt x="100" y="37"/>
                </a:lnTo>
                <a:lnTo>
                  <a:pt x="121" y="30"/>
                </a:lnTo>
                <a:lnTo>
                  <a:pt x="132" y="26"/>
                </a:lnTo>
                <a:lnTo>
                  <a:pt x="134" y="26"/>
                </a:lnTo>
                <a:lnTo>
                  <a:pt x="145" y="21"/>
                </a:lnTo>
                <a:lnTo>
                  <a:pt x="150" y="19"/>
                </a:lnTo>
                <a:lnTo>
                  <a:pt x="161" y="16"/>
                </a:lnTo>
                <a:lnTo>
                  <a:pt x="164" y="27"/>
                </a:lnTo>
                <a:lnTo>
                  <a:pt x="168" y="35"/>
                </a:lnTo>
                <a:lnTo>
                  <a:pt x="171" y="46"/>
                </a:lnTo>
                <a:lnTo>
                  <a:pt x="172" y="45"/>
                </a:lnTo>
                <a:lnTo>
                  <a:pt x="172" y="45"/>
                </a:lnTo>
                <a:lnTo>
                  <a:pt x="177" y="43"/>
                </a:lnTo>
                <a:lnTo>
                  <a:pt x="177" y="43"/>
                </a:lnTo>
                <a:lnTo>
                  <a:pt x="177" y="43"/>
                </a:lnTo>
                <a:lnTo>
                  <a:pt x="190" y="40"/>
                </a:lnTo>
                <a:lnTo>
                  <a:pt x="193" y="38"/>
                </a:lnTo>
                <a:lnTo>
                  <a:pt x="206" y="35"/>
                </a:lnTo>
                <a:lnTo>
                  <a:pt x="206" y="34"/>
                </a:lnTo>
                <a:lnTo>
                  <a:pt x="219" y="30"/>
                </a:lnTo>
                <a:lnTo>
                  <a:pt x="228" y="26"/>
                </a:lnTo>
                <a:lnTo>
                  <a:pt x="228" y="26"/>
                </a:lnTo>
                <a:lnTo>
                  <a:pt x="236" y="24"/>
                </a:lnTo>
                <a:lnTo>
                  <a:pt x="241" y="22"/>
                </a:lnTo>
                <a:lnTo>
                  <a:pt x="243" y="21"/>
                </a:lnTo>
                <a:lnTo>
                  <a:pt x="268" y="13"/>
                </a:lnTo>
                <a:lnTo>
                  <a:pt x="272" y="11"/>
                </a:lnTo>
                <a:lnTo>
                  <a:pt x="281" y="8"/>
                </a:lnTo>
                <a:lnTo>
                  <a:pt x="289" y="5"/>
                </a:lnTo>
                <a:lnTo>
                  <a:pt x="292" y="5"/>
                </a:lnTo>
                <a:lnTo>
                  <a:pt x="302" y="0"/>
                </a:lnTo>
                <a:lnTo>
                  <a:pt x="302" y="2"/>
                </a:lnTo>
                <a:lnTo>
                  <a:pt x="304" y="6"/>
                </a:lnTo>
                <a:lnTo>
                  <a:pt x="304" y="6"/>
                </a:lnTo>
                <a:lnTo>
                  <a:pt x="305" y="8"/>
                </a:lnTo>
                <a:lnTo>
                  <a:pt x="308" y="19"/>
                </a:lnTo>
                <a:lnTo>
                  <a:pt x="313" y="32"/>
                </a:lnTo>
                <a:lnTo>
                  <a:pt x="296" y="38"/>
                </a:lnTo>
                <a:lnTo>
                  <a:pt x="289" y="40"/>
                </a:lnTo>
                <a:lnTo>
                  <a:pt x="292" y="46"/>
                </a:lnTo>
                <a:lnTo>
                  <a:pt x="294" y="50"/>
                </a:lnTo>
                <a:lnTo>
                  <a:pt x="294" y="51"/>
                </a:lnTo>
                <a:lnTo>
                  <a:pt x="294" y="51"/>
                </a:lnTo>
                <a:lnTo>
                  <a:pt x="300" y="69"/>
                </a:lnTo>
                <a:lnTo>
                  <a:pt x="302" y="77"/>
                </a:lnTo>
                <a:lnTo>
                  <a:pt x="304" y="78"/>
                </a:lnTo>
                <a:lnTo>
                  <a:pt x="304" y="82"/>
                </a:lnTo>
                <a:lnTo>
                  <a:pt x="305" y="82"/>
                </a:lnTo>
                <a:lnTo>
                  <a:pt x="305" y="86"/>
                </a:lnTo>
                <a:lnTo>
                  <a:pt x="308" y="91"/>
                </a:lnTo>
                <a:lnTo>
                  <a:pt x="310" y="98"/>
                </a:lnTo>
                <a:close/>
              </a:path>
            </a:pathLst>
          </a:custGeom>
          <a:solidFill>
            <a:srgbClr val="B89858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1"/>
          <p:cNvSpPr>
            <a:spLocks/>
          </p:cNvSpPr>
          <p:nvPr/>
        </p:nvSpPr>
        <p:spPr bwMode="auto">
          <a:xfrm>
            <a:off x="2987675" y="3281363"/>
            <a:ext cx="192088" cy="290513"/>
          </a:xfrm>
          <a:custGeom>
            <a:avLst/>
            <a:gdLst/>
            <a:ahLst/>
            <a:cxnLst>
              <a:cxn ang="0">
                <a:pos x="78" y="5"/>
              </a:cxn>
              <a:cxn ang="0">
                <a:pos x="80" y="8"/>
              </a:cxn>
              <a:cxn ang="0">
                <a:pos x="80" y="10"/>
              </a:cxn>
              <a:cxn ang="0">
                <a:pos x="81" y="13"/>
              </a:cxn>
              <a:cxn ang="0">
                <a:pos x="81" y="16"/>
              </a:cxn>
              <a:cxn ang="0">
                <a:pos x="83" y="18"/>
              </a:cxn>
              <a:cxn ang="0">
                <a:pos x="83" y="19"/>
              </a:cxn>
              <a:cxn ang="0">
                <a:pos x="84" y="24"/>
              </a:cxn>
              <a:cxn ang="0">
                <a:pos x="86" y="34"/>
              </a:cxn>
              <a:cxn ang="0">
                <a:pos x="92" y="50"/>
              </a:cxn>
              <a:cxn ang="0">
                <a:pos x="96" y="66"/>
              </a:cxn>
              <a:cxn ang="0">
                <a:pos x="96" y="66"/>
              </a:cxn>
              <a:cxn ang="0">
                <a:pos x="99" y="75"/>
              </a:cxn>
              <a:cxn ang="0">
                <a:pos x="99" y="75"/>
              </a:cxn>
              <a:cxn ang="0">
                <a:pos x="104" y="93"/>
              </a:cxn>
              <a:cxn ang="0">
                <a:pos x="110" y="106"/>
              </a:cxn>
              <a:cxn ang="0">
                <a:pos x="112" y="112"/>
              </a:cxn>
              <a:cxn ang="0">
                <a:pos x="113" y="117"/>
              </a:cxn>
              <a:cxn ang="0">
                <a:pos x="115" y="127"/>
              </a:cxn>
              <a:cxn ang="0">
                <a:pos x="116" y="131"/>
              </a:cxn>
              <a:cxn ang="0">
                <a:pos x="116" y="133"/>
              </a:cxn>
              <a:cxn ang="0">
                <a:pos x="116" y="135"/>
              </a:cxn>
              <a:cxn ang="0">
                <a:pos x="118" y="135"/>
              </a:cxn>
              <a:cxn ang="0">
                <a:pos x="118" y="136"/>
              </a:cxn>
              <a:cxn ang="0">
                <a:pos x="120" y="141"/>
              </a:cxn>
              <a:cxn ang="0">
                <a:pos x="120" y="143"/>
              </a:cxn>
              <a:cxn ang="0">
                <a:pos x="120" y="144"/>
              </a:cxn>
              <a:cxn ang="0">
                <a:pos x="121" y="146"/>
              </a:cxn>
              <a:cxn ang="0">
                <a:pos x="121" y="149"/>
              </a:cxn>
              <a:cxn ang="0">
                <a:pos x="115" y="151"/>
              </a:cxn>
              <a:cxn ang="0">
                <a:pos x="100" y="154"/>
              </a:cxn>
              <a:cxn ang="0">
                <a:pos x="80" y="160"/>
              </a:cxn>
              <a:cxn ang="0">
                <a:pos x="44" y="170"/>
              </a:cxn>
              <a:cxn ang="0">
                <a:pos x="12" y="179"/>
              </a:cxn>
              <a:cxn ang="0">
                <a:pos x="3" y="183"/>
              </a:cxn>
              <a:cxn ang="0">
                <a:pos x="1" y="168"/>
              </a:cxn>
              <a:cxn ang="0">
                <a:pos x="1" y="163"/>
              </a:cxn>
              <a:cxn ang="0">
                <a:pos x="1" y="123"/>
              </a:cxn>
              <a:cxn ang="0">
                <a:pos x="1" y="115"/>
              </a:cxn>
              <a:cxn ang="0">
                <a:pos x="0" y="39"/>
              </a:cxn>
              <a:cxn ang="0">
                <a:pos x="3" y="23"/>
              </a:cxn>
              <a:cxn ang="0">
                <a:pos x="30" y="15"/>
              </a:cxn>
              <a:cxn ang="0">
                <a:pos x="41" y="10"/>
              </a:cxn>
              <a:cxn ang="0">
                <a:pos x="40" y="8"/>
              </a:cxn>
              <a:cxn ang="0">
                <a:pos x="43" y="8"/>
              </a:cxn>
              <a:cxn ang="0">
                <a:pos x="48" y="2"/>
              </a:cxn>
              <a:cxn ang="0">
                <a:pos x="52" y="2"/>
              </a:cxn>
              <a:cxn ang="0">
                <a:pos x="54" y="8"/>
              </a:cxn>
              <a:cxn ang="0">
                <a:pos x="57" y="7"/>
              </a:cxn>
              <a:cxn ang="0">
                <a:pos x="76" y="0"/>
              </a:cxn>
            </a:cxnLst>
            <a:rect l="0" t="0" r="r" b="b"/>
            <a:pathLst>
              <a:path w="121" h="183">
                <a:moveTo>
                  <a:pt x="76" y="0"/>
                </a:moveTo>
                <a:lnTo>
                  <a:pt x="78" y="3"/>
                </a:lnTo>
                <a:lnTo>
                  <a:pt x="78" y="3"/>
                </a:lnTo>
                <a:lnTo>
                  <a:pt x="78" y="5"/>
                </a:lnTo>
                <a:lnTo>
                  <a:pt x="78" y="7"/>
                </a:lnTo>
                <a:lnTo>
                  <a:pt x="80" y="7"/>
                </a:lnTo>
                <a:lnTo>
                  <a:pt x="80" y="8"/>
                </a:lnTo>
                <a:lnTo>
                  <a:pt x="80" y="8"/>
                </a:lnTo>
                <a:lnTo>
                  <a:pt x="80" y="8"/>
                </a:lnTo>
                <a:lnTo>
                  <a:pt x="80" y="8"/>
                </a:lnTo>
                <a:lnTo>
                  <a:pt x="80" y="10"/>
                </a:lnTo>
                <a:lnTo>
                  <a:pt x="80" y="10"/>
                </a:lnTo>
                <a:lnTo>
                  <a:pt x="80" y="11"/>
                </a:lnTo>
                <a:lnTo>
                  <a:pt x="80" y="11"/>
                </a:lnTo>
                <a:lnTo>
                  <a:pt x="81" y="11"/>
                </a:lnTo>
                <a:lnTo>
                  <a:pt x="81" y="13"/>
                </a:lnTo>
                <a:lnTo>
                  <a:pt x="81" y="15"/>
                </a:lnTo>
                <a:lnTo>
                  <a:pt x="81" y="15"/>
                </a:lnTo>
                <a:lnTo>
                  <a:pt x="81" y="16"/>
                </a:lnTo>
                <a:lnTo>
                  <a:pt x="81" y="16"/>
                </a:lnTo>
                <a:lnTo>
                  <a:pt x="81" y="16"/>
                </a:lnTo>
                <a:lnTo>
                  <a:pt x="81" y="18"/>
                </a:lnTo>
                <a:lnTo>
                  <a:pt x="83" y="18"/>
                </a:lnTo>
                <a:lnTo>
                  <a:pt x="83" y="18"/>
                </a:lnTo>
                <a:lnTo>
                  <a:pt x="83" y="18"/>
                </a:lnTo>
                <a:lnTo>
                  <a:pt x="83" y="18"/>
                </a:lnTo>
                <a:lnTo>
                  <a:pt x="83" y="19"/>
                </a:lnTo>
                <a:lnTo>
                  <a:pt x="83" y="19"/>
                </a:lnTo>
                <a:lnTo>
                  <a:pt x="84" y="23"/>
                </a:lnTo>
                <a:lnTo>
                  <a:pt x="84" y="24"/>
                </a:lnTo>
                <a:lnTo>
                  <a:pt x="84" y="24"/>
                </a:lnTo>
                <a:lnTo>
                  <a:pt x="84" y="24"/>
                </a:lnTo>
                <a:lnTo>
                  <a:pt x="84" y="24"/>
                </a:lnTo>
                <a:lnTo>
                  <a:pt x="86" y="32"/>
                </a:lnTo>
                <a:lnTo>
                  <a:pt x="86" y="32"/>
                </a:lnTo>
                <a:lnTo>
                  <a:pt x="86" y="34"/>
                </a:lnTo>
                <a:lnTo>
                  <a:pt x="88" y="34"/>
                </a:lnTo>
                <a:lnTo>
                  <a:pt x="88" y="34"/>
                </a:lnTo>
                <a:lnTo>
                  <a:pt x="88" y="34"/>
                </a:lnTo>
                <a:lnTo>
                  <a:pt x="92" y="50"/>
                </a:lnTo>
                <a:lnTo>
                  <a:pt x="92" y="50"/>
                </a:lnTo>
                <a:lnTo>
                  <a:pt x="92" y="53"/>
                </a:lnTo>
                <a:lnTo>
                  <a:pt x="96" y="66"/>
                </a:lnTo>
                <a:lnTo>
                  <a:pt x="96" y="66"/>
                </a:lnTo>
                <a:lnTo>
                  <a:pt x="96" y="66"/>
                </a:lnTo>
                <a:lnTo>
                  <a:pt x="96" y="66"/>
                </a:lnTo>
                <a:lnTo>
                  <a:pt x="96" y="66"/>
                </a:lnTo>
                <a:lnTo>
                  <a:pt x="96" y="66"/>
                </a:lnTo>
                <a:lnTo>
                  <a:pt x="97" y="69"/>
                </a:lnTo>
                <a:lnTo>
                  <a:pt x="99" y="72"/>
                </a:lnTo>
                <a:lnTo>
                  <a:pt x="99" y="72"/>
                </a:lnTo>
                <a:lnTo>
                  <a:pt x="99" y="75"/>
                </a:lnTo>
                <a:lnTo>
                  <a:pt x="99" y="75"/>
                </a:lnTo>
                <a:lnTo>
                  <a:pt x="99" y="75"/>
                </a:lnTo>
                <a:lnTo>
                  <a:pt x="99" y="75"/>
                </a:lnTo>
                <a:lnTo>
                  <a:pt x="99" y="75"/>
                </a:lnTo>
                <a:lnTo>
                  <a:pt x="100" y="80"/>
                </a:lnTo>
                <a:lnTo>
                  <a:pt x="102" y="87"/>
                </a:lnTo>
                <a:lnTo>
                  <a:pt x="104" y="93"/>
                </a:lnTo>
                <a:lnTo>
                  <a:pt x="104" y="93"/>
                </a:lnTo>
                <a:lnTo>
                  <a:pt x="105" y="91"/>
                </a:lnTo>
                <a:lnTo>
                  <a:pt x="105" y="91"/>
                </a:lnTo>
                <a:lnTo>
                  <a:pt x="105" y="93"/>
                </a:lnTo>
                <a:lnTo>
                  <a:pt x="110" y="106"/>
                </a:lnTo>
                <a:lnTo>
                  <a:pt x="110" y="106"/>
                </a:lnTo>
                <a:lnTo>
                  <a:pt x="110" y="107"/>
                </a:lnTo>
                <a:lnTo>
                  <a:pt x="110" y="109"/>
                </a:lnTo>
                <a:lnTo>
                  <a:pt x="112" y="112"/>
                </a:lnTo>
                <a:lnTo>
                  <a:pt x="112" y="114"/>
                </a:lnTo>
                <a:lnTo>
                  <a:pt x="112" y="114"/>
                </a:lnTo>
                <a:lnTo>
                  <a:pt x="112" y="114"/>
                </a:lnTo>
                <a:lnTo>
                  <a:pt x="113" y="117"/>
                </a:lnTo>
                <a:lnTo>
                  <a:pt x="113" y="119"/>
                </a:lnTo>
                <a:lnTo>
                  <a:pt x="115" y="125"/>
                </a:lnTo>
                <a:lnTo>
                  <a:pt x="115" y="125"/>
                </a:lnTo>
                <a:lnTo>
                  <a:pt x="115" y="127"/>
                </a:lnTo>
                <a:lnTo>
                  <a:pt x="115" y="128"/>
                </a:lnTo>
                <a:lnTo>
                  <a:pt x="116" y="130"/>
                </a:lnTo>
                <a:lnTo>
                  <a:pt x="116" y="130"/>
                </a:lnTo>
                <a:lnTo>
                  <a:pt x="116" y="131"/>
                </a:lnTo>
                <a:lnTo>
                  <a:pt x="116" y="131"/>
                </a:lnTo>
                <a:lnTo>
                  <a:pt x="116" y="131"/>
                </a:lnTo>
                <a:lnTo>
                  <a:pt x="116" y="133"/>
                </a:lnTo>
                <a:lnTo>
                  <a:pt x="116" y="133"/>
                </a:lnTo>
                <a:lnTo>
                  <a:pt x="116" y="133"/>
                </a:lnTo>
                <a:lnTo>
                  <a:pt x="116" y="133"/>
                </a:lnTo>
                <a:lnTo>
                  <a:pt x="116" y="133"/>
                </a:lnTo>
                <a:lnTo>
                  <a:pt x="116" y="135"/>
                </a:lnTo>
                <a:lnTo>
                  <a:pt x="118" y="135"/>
                </a:lnTo>
                <a:lnTo>
                  <a:pt x="118" y="135"/>
                </a:lnTo>
                <a:lnTo>
                  <a:pt x="118" y="135"/>
                </a:lnTo>
                <a:lnTo>
                  <a:pt x="118" y="135"/>
                </a:lnTo>
                <a:lnTo>
                  <a:pt x="118" y="136"/>
                </a:lnTo>
                <a:lnTo>
                  <a:pt x="118" y="136"/>
                </a:lnTo>
                <a:lnTo>
                  <a:pt x="118" y="136"/>
                </a:lnTo>
                <a:lnTo>
                  <a:pt x="118" y="136"/>
                </a:lnTo>
                <a:lnTo>
                  <a:pt x="118" y="139"/>
                </a:lnTo>
                <a:lnTo>
                  <a:pt x="118" y="139"/>
                </a:lnTo>
                <a:lnTo>
                  <a:pt x="118" y="139"/>
                </a:lnTo>
                <a:lnTo>
                  <a:pt x="120" y="141"/>
                </a:lnTo>
                <a:lnTo>
                  <a:pt x="120" y="141"/>
                </a:lnTo>
                <a:lnTo>
                  <a:pt x="120" y="141"/>
                </a:lnTo>
                <a:lnTo>
                  <a:pt x="120" y="141"/>
                </a:lnTo>
                <a:lnTo>
                  <a:pt x="120" y="143"/>
                </a:lnTo>
                <a:lnTo>
                  <a:pt x="120" y="143"/>
                </a:lnTo>
                <a:lnTo>
                  <a:pt x="120" y="144"/>
                </a:lnTo>
                <a:lnTo>
                  <a:pt x="120" y="144"/>
                </a:lnTo>
                <a:lnTo>
                  <a:pt x="120" y="144"/>
                </a:lnTo>
                <a:lnTo>
                  <a:pt x="120" y="144"/>
                </a:lnTo>
                <a:lnTo>
                  <a:pt x="120" y="144"/>
                </a:lnTo>
                <a:lnTo>
                  <a:pt x="121" y="146"/>
                </a:lnTo>
                <a:lnTo>
                  <a:pt x="121" y="146"/>
                </a:lnTo>
                <a:lnTo>
                  <a:pt x="121" y="147"/>
                </a:lnTo>
                <a:lnTo>
                  <a:pt x="121" y="147"/>
                </a:lnTo>
                <a:lnTo>
                  <a:pt x="121" y="147"/>
                </a:lnTo>
                <a:lnTo>
                  <a:pt x="121" y="149"/>
                </a:lnTo>
                <a:lnTo>
                  <a:pt x="121" y="149"/>
                </a:lnTo>
                <a:lnTo>
                  <a:pt x="121" y="149"/>
                </a:lnTo>
                <a:lnTo>
                  <a:pt x="118" y="149"/>
                </a:lnTo>
                <a:lnTo>
                  <a:pt x="115" y="151"/>
                </a:lnTo>
                <a:lnTo>
                  <a:pt x="105" y="154"/>
                </a:lnTo>
                <a:lnTo>
                  <a:pt x="105" y="154"/>
                </a:lnTo>
                <a:lnTo>
                  <a:pt x="102" y="154"/>
                </a:lnTo>
                <a:lnTo>
                  <a:pt x="100" y="154"/>
                </a:lnTo>
                <a:lnTo>
                  <a:pt x="97" y="155"/>
                </a:lnTo>
                <a:lnTo>
                  <a:pt x="96" y="155"/>
                </a:lnTo>
                <a:lnTo>
                  <a:pt x="89" y="157"/>
                </a:lnTo>
                <a:lnTo>
                  <a:pt x="80" y="160"/>
                </a:lnTo>
                <a:lnTo>
                  <a:pt x="72" y="162"/>
                </a:lnTo>
                <a:lnTo>
                  <a:pt x="64" y="165"/>
                </a:lnTo>
                <a:lnTo>
                  <a:pt x="44" y="170"/>
                </a:lnTo>
                <a:lnTo>
                  <a:pt x="44" y="170"/>
                </a:lnTo>
                <a:lnTo>
                  <a:pt x="43" y="170"/>
                </a:lnTo>
                <a:lnTo>
                  <a:pt x="36" y="173"/>
                </a:lnTo>
                <a:lnTo>
                  <a:pt x="30" y="175"/>
                </a:lnTo>
                <a:lnTo>
                  <a:pt x="12" y="179"/>
                </a:lnTo>
                <a:lnTo>
                  <a:pt x="12" y="179"/>
                </a:lnTo>
                <a:lnTo>
                  <a:pt x="11" y="179"/>
                </a:lnTo>
                <a:lnTo>
                  <a:pt x="6" y="181"/>
                </a:lnTo>
                <a:lnTo>
                  <a:pt x="3" y="183"/>
                </a:lnTo>
                <a:lnTo>
                  <a:pt x="1" y="183"/>
                </a:lnTo>
                <a:lnTo>
                  <a:pt x="1" y="183"/>
                </a:lnTo>
                <a:lnTo>
                  <a:pt x="1" y="173"/>
                </a:lnTo>
                <a:lnTo>
                  <a:pt x="1" y="168"/>
                </a:lnTo>
                <a:lnTo>
                  <a:pt x="1" y="168"/>
                </a:lnTo>
                <a:lnTo>
                  <a:pt x="1" y="165"/>
                </a:lnTo>
                <a:lnTo>
                  <a:pt x="1" y="165"/>
                </a:lnTo>
                <a:lnTo>
                  <a:pt x="1" y="163"/>
                </a:lnTo>
                <a:lnTo>
                  <a:pt x="1" y="157"/>
                </a:lnTo>
                <a:lnTo>
                  <a:pt x="1" y="144"/>
                </a:lnTo>
                <a:lnTo>
                  <a:pt x="1" y="136"/>
                </a:lnTo>
                <a:lnTo>
                  <a:pt x="1" y="123"/>
                </a:lnTo>
                <a:lnTo>
                  <a:pt x="1" y="123"/>
                </a:lnTo>
                <a:lnTo>
                  <a:pt x="1" y="122"/>
                </a:lnTo>
                <a:lnTo>
                  <a:pt x="1" y="117"/>
                </a:lnTo>
                <a:lnTo>
                  <a:pt x="1" y="115"/>
                </a:lnTo>
                <a:lnTo>
                  <a:pt x="1" y="115"/>
                </a:lnTo>
                <a:lnTo>
                  <a:pt x="1" y="98"/>
                </a:lnTo>
                <a:lnTo>
                  <a:pt x="0" y="51"/>
                </a:lnTo>
                <a:lnTo>
                  <a:pt x="0" y="39"/>
                </a:lnTo>
                <a:lnTo>
                  <a:pt x="0" y="29"/>
                </a:lnTo>
                <a:lnTo>
                  <a:pt x="0" y="29"/>
                </a:lnTo>
                <a:lnTo>
                  <a:pt x="0" y="23"/>
                </a:lnTo>
                <a:lnTo>
                  <a:pt x="3" y="23"/>
                </a:lnTo>
                <a:lnTo>
                  <a:pt x="16" y="18"/>
                </a:lnTo>
                <a:lnTo>
                  <a:pt x="16" y="18"/>
                </a:lnTo>
                <a:lnTo>
                  <a:pt x="25" y="16"/>
                </a:lnTo>
                <a:lnTo>
                  <a:pt x="30" y="15"/>
                </a:lnTo>
                <a:lnTo>
                  <a:pt x="30" y="15"/>
                </a:lnTo>
                <a:lnTo>
                  <a:pt x="41" y="11"/>
                </a:lnTo>
                <a:lnTo>
                  <a:pt x="41" y="11"/>
                </a:lnTo>
                <a:lnTo>
                  <a:pt x="41" y="10"/>
                </a:lnTo>
                <a:lnTo>
                  <a:pt x="40" y="10"/>
                </a:lnTo>
                <a:lnTo>
                  <a:pt x="38" y="8"/>
                </a:lnTo>
                <a:lnTo>
                  <a:pt x="38" y="8"/>
                </a:lnTo>
                <a:lnTo>
                  <a:pt x="40" y="8"/>
                </a:lnTo>
                <a:lnTo>
                  <a:pt x="40" y="8"/>
                </a:lnTo>
                <a:lnTo>
                  <a:pt x="41" y="8"/>
                </a:lnTo>
                <a:lnTo>
                  <a:pt x="41" y="8"/>
                </a:lnTo>
                <a:lnTo>
                  <a:pt x="43" y="8"/>
                </a:lnTo>
                <a:lnTo>
                  <a:pt x="43" y="8"/>
                </a:lnTo>
                <a:lnTo>
                  <a:pt x="46" y="7"/>
                </a:lnTo>
                <a:lnTo>
                  <a:pt x="46" y="2"/>
                </a:lnTo>
                <a:lnTo>
                  <a:pt x="48" y="2"/>
                </a:lnTo>
                <a:lnTo>
                  <a:pt x="49" y="0"/>
                </a:lnTo>
                <a:lnTo>
                  <a:pt x="51" y="0"/>
                </a:lnTo>
                <a:lnTo>
                  <a:pt x="51" y="2"/>
                </a:lnTo>
                <a:lnTo>
                  <a:pt x="52" y="2"/>
                </a:lnTo>
                <a:lnTo>
                  <a:pt x="52" y="5"/>
                </a:lnTo>
                <a:lnTo>
                  <a:pt x="54" y="5"/>
                </a:lnTo>
                <a:lnTo>
                  <a:pt x="54" y="7"/>
                </a:lnTo>
                <a:lnTo>
                  <a:pt x="54" y="8"/>
                </a:lnTo>
                <a:lnTo>
                  <a:pt x="57" y="7"/>
                </a:lnTo>
                <a:lnTo>
                  <a:pt x="57" y="7"/>
                </a:lnTo>
                <a:lnTo>
                  <a:pt x="57" y="7"/>
                </a:lnTo>
                <a:lnTo>
                  <a:pt x="57" y="7"/>
                </a:lnTo>
                <a:lnTo>
                  <a:pt x="57" y="7"/>
                </a:lnTo>
                <a:lnTo>
                  <a:pt x="60" y="5"/>
                </a:lnTo>
                <a:lnTo>
                  <a:pt x="65" y="5"/>
                </a:lnTo>
                <a:lnTo>
                  <a:pt x="76" y="0"/>
                </a:lnTo>
                <a:close/>
              </a:path>
            </a:pathLst>
          </a:custGeom>
          <a:solidFill>
            <a:srgbClr val="CAF79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12"/>
          <p:cNvSpPr>
            <a:spLocks/>
          </p:cNvSpPr>
          <p:nvPr/>
        </p:nvSpPr>
        <p:spPr bwMode="auto">
          <a:xfrm>
            <a:off x="4664075" y="4594226"/>
            <a:ext cx="247650" cy="277813"/>
          </a:xfrm>
          <a:custGeom>
            <a:avLst/>
            <a:gdLst/>
            <a:ahLst/>
            <a:cxnLst>
              <a:cxn ang="0">
                <a:pos x="152" y="53"/>
              </a:cxn>
              <a:cxn ang="0">
                <a:pos x="139" y="68"/>
              </a:cxn>
              <a:cxn ang="0">
                <a:pos x="132" y="79"/>
              </a:cxn>
              <a:cxn ang="0">
                <a:pos x="129" y="85"/>
              </a:cxn>
              <a:cxn ang="0">
                <a:pos x="118" y="101"/>
              </a:cxn>
              <a:cxn ang="0">
                <a:pos x="118" y="101"/>
              </a:cxn>
              <a:cxn ang="0">
                <a:pos x="116" y="104"/>
              </a:cxn>
              <a:cxn ang="0">
                <a:pos x="105" y="117"/>
              </a:cxn>
              <a:cxn ang="0">
                <a:pos x="104" y="119"/>
              </a:cxn>
              <a:cxn ang="0">
                <a:pos x="97" y="127"/>
              </a:cxn>
              <a:cxn ang="0">
                <a:pos x="56" y="175"/>
              </a:cxn>
              <a:cxn ang="0">
                <a:pos x="51" y="167"/>
              </a:cxn>
              <a:cxn ang="0">
                <a:pos x="48" y="165"/>
              </a:cxn>
              <a:cxn ang="0">
                <a:pos x="30" y="154"/>
              </a:cxn>
              <a:cxn ang="0">
                <a:pos x="25" y="152"/>
              </a:cxn>
              <a:cxn ang="0">
                <a:pos x="25" y="151"/>
              </a:cxn>
              <a:cxn ang="0">
                <a:pos x="22" y="149"/>
              </a:cxn>
              <a:cxn ang="0">
                <a:pos x="17" y="148"/>
              </a:cxn>
              <a:cxn ang="0">
                <a:pos x="8" y="141"/>
              </a:cxn>
              <a:cxn ang="0">
                <a:pos x="0" y="136"/>
              </a:cxn>
              <a:cxn ang="0">
                <a:pos x="12" y="122"/>
              </a:cxn>
              <a:cxn ang="0">
                <a:pos x="16" y="119"/>
              </a:cxn>
              <a:cxn ang="0">
                <a:pos x="30" y="106"/>
              </a:cxn>
              <a:cxn ang="0">
                <a:pos x="30" y="104"/>
              </a:cxn>
              <a:cxn ang="0">
                <a:pos x="38" y="96"/>
              </a:cxn>
              <a:cxn ang="0">
                <a:pos x="48" y="88"/>
              </a:cxn>
              <a:cxn ang="0">
                <a:pos x="48" y="87"/>
              </a:cxn>
              <a:cxn ang="0">
                <a:pos x="54" y="80"/>
              </a:cxn>
              <a:cxn ang="0">
                <a:pos x="56" y="79"/>
              </a:cxn>
              <a:cxn ang="0">
                <a:pos x="56" y="79"/>
              </a:cxn>
              <a:cxn ang="0">
                <a:pos x="59" y="76"/>
              </a:cxn>
              <a:cxn ang="0">
                <a:pos x="60" y="74"/>
              </a:cxn>
              <a:cxn ang="0">
                <a:pos x="67" y="68"/>
              </a:cxn>
              <a:cxn ang="0">
                <a:pos x="68" y="66"/>
              </a:cxn>
              <a:cxn ang="0">
                <a:pos x="70" y="64"/>
              </a:cxn>
              <a:cxn ang="0">
                <a:pos x="80" y="55"/>
              </a:cxn>
              <a:cxn ang="0">
                <a:pos x="91" y="44"/>
              </a:cxn>
              <a:cxn ang="0">
                <a:pos x="102" y="32"/>
              </a:cxn>
              <a:cxn ang="0">
                <a:pos x="108" y="24"/>
              </a:cxn>
              <a:cxn ang="0">
                <a:pos x="116" y="18"/>
              </a:cxn>
              <a:cxn ang="0">
                <a:pos x="126" y="8"/>
              </a:cxn>
              <a:cxn ang="0">
                <a:pos x="129" y="5"/>
              </a:cxn>
              <a:cxn ang="0">
                <a:pos x="131" y="2"/>
              </a:cxn>
              <a:cxn ang="0">
                <a:pos x="139" y="2"/>
              </a:cxn>
              <a:cxn ang="0">
                <a:pos x="148" y="8"/>
              </a:cxn>
              <a:cxn ang="0">
                <a:pos x="153" y="13"/>
              </a:cxn>
              <a:cxn ang="0">
                <a:pos x="156" y="34"/>
              </a:cxn>
              <a:cxn ang="0">
                <a:pos x="156" y="37"/>
              </a:cxn>
              <a:cxn ang="0">
                <a:pos x="153" y="50"/>
              </a:cxn>
            </a:cxnLst>
            <a:rect l="0" t="0" r="r" b="b"/>
            <a:pathLst>
              <a:path w="156" h="175">
                <a:moveTo>
                  <a:pt x="153" y="50"/>
                </a:moveTo>
                <a:lnTo>
                  <a:pt x="152" y="53"/>
                </a:lnTo>
                <a:lnTo>
                  <a:pt x="144" y="60"/>
                </a:lnTo>
                <a:lnTo>
                  <a:pt x="139" y="68"/>
                </a:lnTo>
                <a:lnTo>
                  <a:pt x="136" y="71"/>
                </a:lnTo>
                <a:lnTo>
                  <a:pt x="132" y="79"/>
                </a:lnTo>
                <a:lnTo>
                  <a:pt x="131" y="80"/>
                </a:lnTo>
                <a:lnTo>
                  <a:pt x="129" y="85"/>
                </a:lnTo>
                <a:lnTo>
                  <a:pt x="128" y="88"/>
                </a:lnTo>
                <a:lnTo>
                  <a:pt x="118" y="101"/>
                </a:lnTo>
                <a:lnTo>
                  <a:pt x="118" y="101"/>
                </a:lnTo>
                <a:lnTo>
                  <a:pt x="118" y="101"/>
                </a:lnTo>
                <a:lnTo>
                  <a:pt x="118" y="101"/>
                </a:lnTo>
                <a:lnTo>
                  <a:pt x="116" y="104"/>
                </a:lnTo>
                <a:lnTo>
                  <a:pt x="108" y="112"/>
                </a:lnTo>
                <a:lnTo>
                  <a:pt x="105" y="117"/>
                </a:lnTo>
                <a:lnTo>
                  <a:pt x="104" y="119"/>
                </a:lnTo>
                <a:lnTo>
                  <a:pt x="104" y="119"/>
                </a:lnTo>
                <a:lnTo>
                  <a:pt x="104" y="119"/>
                </a:lnTo>
                <a:lnTo>
                  <a:pt x="97" y="127"/>
                </a:lnTo>
                <a:lnTo>
                  <a:pt x="68" y="159"/>
                </a:lnTo>
                <a:lnTo>
                  <a:pt x="56" y="175"/>
                </a:lnTo>
                <a:lnTo>
                  <a:pt x="51" y="167"/>
                </a:lnTo>
                <a:lnTo>
                  <a:pt x="51" y="167"/>
                </a:lnTo>
                <a:lnTo>
                  <a:pt x="48" y="165"/>
                </a:lnTo>
                <a:lnTo>
                  <a:pt x="48" y="165"/>
                </a:lnTo>
                <a:lnTo>
                  <a:pt x="41" y="162"/>
                </a:lnTo>
                <a:lnTo>
                  <a:pt x="30" y="154"/>
                </a:lnTo>
                <a:lnTo>
                  <a:pt x="25" y="152"/>
                </a:lnTo>
                <a:lnTo>
                  <a:pt x="25" y="152"/>
                </a:lnTo>
                <a:lnTo>
                  <a:pt x="25" y="152"/>
                </a:lnTo>
                <a:lnTo>
                  <a:pt x="25" y="151"/>
                </a:lnTo>
                <a:lnTo>
                  <a:pt x="25" y="151"/>
                </a:lnTo>
                <a:lnTo>
                  <a:pt x="22" y="149"/>
                </a:lnTo>
                <a:lnTo>
                  <a:pt x="20" y="149"/>
                </a:lnTo>
                <a:lnTo>
                  <a:pt x="17" y="148"/>
                </a:lnTo>
                <a:lnTo>
                  <a:pt x="12" y="144"/>
                </a:lnTo>
                <a:lnTo>
                  <a:pt x="8" y="141"/>
                </a:lnTo>
                <a:lnTo>
                  <a:pt x="1" y="138"/>
                </a:lnTo>
                <a:lnTo>
                  <a:pt x="0" y="136"/>
                </a:lnTo>
                <a:lnTo>
                  <a:pt x="8" y="128"/>
                </a:lnTo>
                <a:lnTo>
                  <a:pt x="12" y="122"/>
                </a:lnTo>
                <a:lnTo>
                  <a:pt x="16" y="119"/>
                </a:lnTo>
                <a:lnTo>
                  <a:pt x="16" y="119"/>
                </a:lnTo>
                <a:lnTo>
                  <a:pt x="17" y="119"/>
                </a:lnTo>
                <a:lnTo>
                  <a:pt x="30" y="106"/>
                </a:lnTo>
                <a:lnTo>
                  <a:pt x="30" y="104"/>
                </a:lnTo>
                <a:lnTo>
                  <a:pt x="30" y="104"/>
                </a:lnTo>
                <a:lnTo>
                  <a:pt x="33" y="101"/>
                </a:lnTo>
                <a:lnTo>
                  <a:pt x="38" y="96"/>
                </a:lnTo>
                <a:lnTo>
                  <a:pt x="43" y="92"/>
                </a:lnTo>
                <a:lnTo>
                  <a:pt x="48" y="88"/>
                </a:lnTo>
                <a:lnTo>
                  <a:pt x="48" y="87"/>
                </a:lnTo>
                <a:lnTo>
                  <a:pt x="48" y="87"/>
                </a:lnTo>
                <a:lnTo>
                  <a:pt x="54" y="80"/>
                </a:lnTo>
                <a:lnTo>
                  <a:pt x="54" y="80"/>
                </a:lnTo>
                <a:lnTo>
                  <a:pt x="56" y="79"/>
                </a:lnTo>
                <a:lnTo>
                  <a:pt x="56" y="79"/>
                </a:lnTo>
                <a:lnTo>
                  <a:pt x="56" y="79"/>
                </a:lnTo>
                <a:lnTo>
                  <a:pt x="56" y="79"/>
                </a:lnTo>
                <a:lnTo>
                  <a:pt x="59" y="76"/>
                </a:lnTo>
                <a:lnTo>
                  <a:pt x="59" y="76"/>
                </a:lnTo>
                <a:lnTo>
                  <a:pt x="60" y="74"/>
                </a:lnTo>
                <a:lnTo>
                  <a:pt x="60" y="74"/>
                </a:lnTo>
                <a:lnTo>
                  <a:pt x="60" y="74"/>
                </a:lnTo>
                <a:lnTo>
                  <a:pt x="67" y="68"/>
                </a:lnTo>
                <a:lnTo>
                  <a:pt x="68" y="66"/>
                </a:lnTo>
                <a:lnTo>
                  <a:pt x="68" y="66"/>
                </a:lnTo>
                <a:lnTo>
                  <a:pt x="70" y="64"/>
                </a:lnTo>
                <a:lnTo>
                  <a:pt x="70" y="64"/>
                </a:lnTo>
                <a:lnTo>
                  <a:pt x="72" y="63"/>
                </a:lnTo>
                <a:lnTo>
                  <a:pt x="80" y="55"/>
                </a:lnTo>
                <a:lnTo>
                  <a:pt x="81" y="53"/>
                </a:lnTo>
                <a:lnTo>
                  <a:pt x="91" y="44"/>
                </a:lnTo>
                <a:lnTo>
                  <a:pt x="99" y="36"/>
                </a:lnTo>
                <a:lnTo>
                  <a:pt x="102" y="32"/>
                </a:lnTo>
                <a:lnTo>
                  <a:pt x="108" y="26"/>
                </a:lnTo>
                <a:lnTo>
                  <a:pt x="108" y="24"/>
                </a:lnTo>
                <a:lnTo>
                  <a:pt x="116" y="18"/>
                </a:lnTo>
                <a:lnTo>
                  <a:pt x="116" y="18"/>
                </a:lnTo>
                <a:lnTo>
                  <a:pt x="121" y="13"/>
                </a:lnTo>
                <a:lnTo>
                  <a:pt x="126" y="8"/>
                </a:lnTo>
                <a:lnTo>
                  <a:pt x="128" y="7"/>
                </a:lnTo>
                <a:lnTo>
                  <a:pt x="129" y="5"/>
                </a:lnTo>
                <a:lnTo>
                  <a:pt x="131" y="4"/>
                </a:lnTo>
                <a:lnTo>
                  <a:pt x="131" y="2"/>
                </a:lnTo>
                <a:lnTo>
                  <a:pt x="134" y="0"/>
                </a:lnTo>
                <a:lnTo>
                  <a:pt x="139" y="2"/>
                </a:lnTo>
                <a:lnTo>
                  <a:pt x="147" y="8"/>
                </a:lnTo>
                <a:lnTo>
                  <a:pt x="148" y="8"/>
                </a:lnTo>
                <a:lnTo>
                  <a:pt x="150" y="12"/>
                </a:lnTo>
                <a:lnTo>
                  <a:pt x="153" y="13"/>
                </a:lnTo>
                <a:lnTo>
                  <a:pt x="155" y="23"/>
                </a:lnTo>
                <a:lnTo>
                  <a:pt x="156" y="34"/>
                </a:lnTo>
                <a:lnTo>
                  <a:pt x="156" y="36"/>
                </a:lnTo>
                <a:lnTo>
                  <a:pt x="156" y="37"/>
                </a:lnTo>
                <a:lnTo>
                  <a:pt x="155" y="39"/>
                </a:lnTo>
                <a:lnTo>
                  <a:pt x="153" y="50"/>
                </a:lnTo>
                <a:lnTo>
                  <a:pt x="153" y="50"/>
                </a:lnTo>
                <a:close/>
              </a:path>
            </a:pathLst>
          </a:custGeom>
          <a:solidFill>
            <a:srgbClr val="8787CC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13"/>
          <p:cNvSpPr>
            <a:spLocks/>
          </p:cNvSpPr>
          <p:nvPr/>
        </p:nvSpPr>
        <p:spPr bwMode="auto">
          <a:xfrm>
            <a:off x="3825875" y="1892301"/>
            <a:ext cx="1562100" cy="923925"/>
          </a:xfrm>
          <a:custGeom>
            <a:avLst/>
            <a:gdLst/>
            <a:ahLst/>
            <a:cxnLst>
              <a:cxn ang="0">
                <a:pos x="971" y="346"/>
              </a:cxn>
              <a:cxn ang="0">
                <a:pos x="971" y="349"/>
              </a:cxn>
              <a:cxn ang="0">
                <a:pos x="976" y="350"/>
              </a:cxn>
              <a:cxn ang="0">
                <a:pos x="979" y="355"/>
              </a:cxn>
              <a:cxn ang="0">
                <a:pos x="971" y="362"/>
              </a:cxn>
              <a:cxn ang="0">
                <a:pos x="953" y="365"/>
              </a:cxn>
              <a:cxn ang="0">
                <a:pos x="934" y="392"/>
              </a:cxn>
              <a:cxn ang="0">
                <a:pos x="929" y="403"/>
              </a:cxn>
              <a:cxn ang="0">
                <a:pos x="908" y="424"/>
              </a:cxn>
              <a:cxn ang="0">
                <a:pos x="897" y="432"/>
              </a:cxn>
              <a:cxn ang="0">
                <a:pos x="875" y="438"/>
              </a:cxn>
              <a:cxn ang="0">
                <a:pos x="860" y="450"/>
              </a:cxn>
              <a:cxn ang="0">
                <a:pos x="835" y="464"/>
              </a:cxn>
              <a:cxn ang="0">
                <a:pos x="811" y="456"/>
              </a:cxn>
              <a:cxn ang="0">
                <a:pos x="758" y="426"/>
              </a:cxn>
              <a:cxn ang="0">
                <a:pos x="680" y="451"/>
              </a:cxn>
              <a:cxn ang="0">
                <a:pos x="497" y="509"/>
              </a:cxn>
              <a:cxn ang="0">
                <a:pos x="348" y="557"/>
              </a:cxn>
              <a:cxn ang="0">
                <a:pos x="252" y="544"/>
              </a:cxn>
              <a:cxn ang="0">
                <a:pos x="188" y="397"/>
              </a:cxn>
              <a:cxn ang="0">
                <a:pos x="169" y="354"/>
              </a:cxn>
              <a:cxn ang="0">
                <a:pos x="156" y="326"/>
              </a:cxn>
              <a:cxn ang="0">
                <a:pos x="134" y="282"/>
              </a:cxn>
              <a:cxn ang="0">
                <a:pos x="115" y="242"/>
              </a:cxn>
              <a:cxn ang="0">
                <a:pos x="94" y="197"/>
              </a:cxn>
              <a:cxn ang="0">
                <a:pos x="76" y="160"/>
              </a:cxn>
              <a:cxn ang="0">
                <a:pos x="52" y="109"/>
              </a:cxn>
              <a:cxn ang="0">
                <a:pos x="32" y="67"/>
              </a:cxn>
              <a:cxn ang="0">
                <a:pos x="9" y="22"/>
              </a:cxn>
              <a:cxn ang="0">
                <a:pos x="30" y="13"/>
              </a:cxn>
              <a:cxn ang="0">
                <a:pos x="94" y="43"/>
              </a:cxn>
              <a:cxn ang="0">
                <a:pos x="132" y="59"/>
              </a:cxn>
              <a:cxn ang="0">
                <a:pos x="177" y="80"/>
              </a:cxn>
              <a:cxn ang="0">
                <a:pos x="324" y="146"/>
              </a:cxn>
              <a:cxn ang="0">
                <a:pos x="404" y="182"/>
              </a:cxn>
              <a:cxn ang="0">
                <a:pos x="459" y="206"/>
              </a:cxn>
              <a:cxn ang="0">
                <a:pos x="510" y="230"/>
              </a:cxn>
              <a:cxn ang="0">
                <a:pos x="600" y="272"/>
              </a:cxn>
              <a:cxn ang="0">
                <a:pos x="678" y="309"/>
              </a:cxn>
              <a:cxn ang="0">
                <a:pos x="707" y="322"/>
              </a:cxn>
              <a:cxn ang="0">
                <a:pos x="755" y="342"/>
              </a:cxn>
              <a:cxn ang="0">
                <a:pos x="793" y="360"/>
              </a:cxn>
              <a:cxn ang="0">
                <a:pos x="801" y="360"/>
              </a:cxn>
              <a:cxn ang="0">
                <a:pos x="801" y="363"/>
              </a:cxn>
              <a:cxn ang="0">
                <a:pos x="808" y="366"/>
              </a:cxn>
              <a:cxn ang="0">
                <a:pos x="814" y="371"/>
              </a:cxn>
              <a:cxn ang="0">
                <a:pos x="820" y="376"/>
              </a:cxn>
              <a:cxn ang="0">
                <a:pos x="832" y="382"/>
              </a:cxn>
              <a:cxn ang="0">
                <a:pos x="848" y="379"/>
              </a:cxn>
              <a:cxn ang="0">
                <a:pos x="868" y="363"/>
              </a:cxn>
              <a:cxn ang="0">
                <a:pos x="888" y="358"/>
              </a:cxn>
              <a:cxn ang="0">
                <a:pos x="904" y="355"/>
              </a:cxn>
              <a:cxn ang="0">
                <a:pos x="921" y="360"/>
              </a:cxn>
              <a:cxn ang="0">
                <a:pos x="942" y="357"/>
              </a:cxn>
              <a:cxn ang="0">
                <a:pos x="966" y="355"/>
              </a:cxn>
            </a:cxnLst>
            <a:rect l="0" t="0" r="r" b="b"/>
            <a:pathLst>
              <a:path w="984" h="582">
                <a:moveTo>
                  <a:pt x="968" y="349"/>
                </a:moveTo>
                <a:lnTo>
                  <a:pt x="969" y="347"/>
                </a:lnTo>
                <a:lnTo>
                  <a:pt x="971" y="347"/>
                </a:lnTo>
                <a:lnTo>
                  <a:pt x="971" y="346"/>
                </a:lnTo>
                <a:lnTo>
                  <a:pt x="969" y="346"/>
                </a:lnTo>
                <a:lnTo>
                  <a:pt x="971" y="346"/>
                </a:lnTo>
                <a:lnTo>
                  <a:pt x="971" y="344"/>
                </a:lnTo>
                <a:lnTo>
                  <a:pt x="969" y="344"/>
                </a:lnTo>
                <a:lnTo>
                  <a:pt x="971" y="344"/>
                </a:lnTo>
                <a:lnTo>
                  <a:pt x="971" y="346"/>
                </a:lnTo>
                <a:lnTo>
                  <a:pt x="971" y="347"/>
                </a:lnTo>
                <a:lnTo>
                  <a:pt x="971" y="349"/>
                </a:lnTo>
                <a:lnTo>
                  <a:pt x="969" y="349"/>
                </a:lnTo>
                <a:lnTo>
                  <a:pt x="969" y="350"/>
                </a:lnTo>
                <a:lnTo>
                  <a:pt x="971" y="350"/>
                </a:lnTo>
                <a:lnTo>
                  <a:pt x="972" y="350"/>
                </a:lnTo>
                <a:lnTo>
                  <a:pt x="974" y="350"/>
                </a:lnTo>
                <a:lnTo>
                  <a:pt x="976" y="350"/>
                </a:lnTo>
                <a:lnTo>
                  <a:pt x="977" y="350"/>
                </a:lnTo>
                <a:lnTo>
                  <a:pt x="979" y="349"/>
                </a:lnTo>
                <a:lnTo>
                  <a:pt x="980" y="349"/>
                </a:lnTo>
                <a:lnTo>
                  <a:pt x="984" y="352"/>
                </a:lnTo>
                <a:lnTo>
                  <a:pt x="982" y="352"/>
                </a:lnTo>
                <a:lnTo>
                  <a:pt x="979" y="355"/>
                </a:lnTo>
                <a:lnTo>
                  <a:pt x="977" y="357"/>
                </a:lnTo>
                <a:lnTo>
                  <a:pt x="976" y="357"/>
                </a:lnTo>
                <a:lnTo>
                  <a:pt x="976" y="358"/>
                </a:lnTo>
                <a:lnTo>
                  <a:pt x="974" y="358"/>
                </a:lnTo>
                <a:lnTo>
                  <a:pt x="972" y="360"/>
                </a:lnTo>
                <a:lnTo>
                  <a:pt x="971" y="362"/>
                </a:lnTo>
                <a:lnTo>
                  <a:pt x="969" y="362"/>
                </a:lnTo>
                <a:lnTo>
                  <a:pt x="969" y="363"/>
                </a:lnTo>
                <a:lnTo>
                  <a:pt x="963" y="366"/>
                </a:lnTo>
                <a:lnTo>
                  <a:pt x="960" y="363"/>
                </a:lnTo>
                <a:lnTo>
                  <a:pt x="955" y="366"/>
                </a:lnTo>
                <a:lnTo>
                  <a:pt x="953" y="365"/>
                </a:lnTo>
                <a:lnTo>
                  <a:pt x="950" y="374"/>
                </a:lnTo>
                <a:lnTo>
                  <a:pt x="948" y="382"/>
                </a:lnTo>
                <a:lnTo>
                  <a:pt x="945" y="390"/>
                </a:lnTo>
                <a:lnTo>
                  <a:pt x="942" y="389"/>
                </a:lnTo>
                <a:lnTo>
                  <a:pt x="936" y="387"/>
                </a:lnTo>
                <a:lnTo>
                  <a:pt x="934" y="392"/>
                </a:lnTo>
                <a:lnTo>
                  <a:pt x="936" y="395"/>
                </a:lnTo>
                <a:lnTo>
                  <a:pt x="937" y="395"/>
                </a:lnTo>
                <a:lnTo>
                  <a:pt x="937" y="397"/>
                </a:lnTo>
                <a:lnTo>
                  <a:pt x="936" y="397"/>
                </a:lnTo>
                <a:lnTo>
                  <a:pt x="931" y="405"/>
                </a:lnTo>
                <a:lnTo>
                  <a:pt x="929" y="403"/>
                </a:lnTo>
                <a:lnTo>
                  <a:pt x="928" y="400"/>
                </a:lnTo>
                <a:lnTo>
                  <a:pt x="923" y="405"/>
                </a:lnTo>
                <a:lnTo>
                  <a:pt x="916" y="411"/>
                </a:lnTo>
                <a:lnTo>
                  <a:pt x="908" y="421"/>
                </a:lnTo>
                <a:lnTo>
                  <a:pt x="907" y="424"/>
                </a:lnTo>
                <a:lnTo>
                  <a:pt x="908" y="424"/>
                </a:lnTo>
                <a:lnTo>
                  <a:pt x="908" y="426"/>
                </a:lnTo>
                <a:lnTo>
                  <a:pt x="907" y="427"/>
                </a:lnTo>
                <a:lnTo>
                  <a:pt x="905" y="426"/>
                </a:lnTo>
                <a:lnTo>
                  <a:pt x="897" y="429"/>
                </a:lnTo>
                <a:lnTo>
                  <a:pt x="899" y="432"/>
                </a:lnTo>
                <a:lnTo>
                  <a:pt x="897" y="432"/>
                </a:lnTo>
                <a:lnTo>
                  <a:pt x="889" y="435"/>
                </a:lnTo>
                <a:lnTo>
                  <a:pt x="889" y="432"/>
                </a:lnTo>
                <a:lnTo>
                  <a:pt x="888" y="432"/>
                </a:lnTo>
                <a:lnTo>
                  <a:pt x="886" y="432"/>
                </a:lnTo>
                <a:lnTo>
                  <a:pt x="880" y="434"/>
                </a:lnTo>
                <a:lnTo>
                  <a:pt x="875" y="438"/>
                </a:lnTo>
                <a:lnTo>
                  <a:pt x="868" y="445"/>
                </a:lnTo>
                <a:lnTo>
                  <a:pt x="867" y="446"/>
                </a:lnTo>
                <a:lnTo>
                  <a:pt x="864" y="448"/>
                </a:lnTo>
                <a:lnTo>
                  <a:pt x="862" y="448"/>
                </a:lnTo>
                <a:lnTo>
                  <a:pt x="862" y="450"/>
                </a:lnTo>
                <a:lnTo>
                  <a:pt x="860" y="450"/>
                </a:lnTo>
                <a:lnTo>
                  <a:pt x="859" y="451"/>
                </a:lnTo>
                <a:lnTo>
                  <a:pt x="856" y="453"/>
                </a:lnTo>
                <a:lnTo>
                  <a:pt x="846" y="458"/>
                </a:lnTo>
                <a:lnTo>
                  <a:pt x="840" y="461"/>
                </a:lnTo>
                <a:lnTo>
                  <a:pt x="836" y="462"/>
                </a:lnTo>
                <a:lnTo>
                  <a:pt x="835" y="464"/>
                </a:lnTo>
                <a:lnTo>
                  <a:pt x="833" y="464"/>
                </a:lnTo>
                <a:lnTo>
                  <a:pt x="830" y="466"/>
                </a:lnTo>
                <a:lnTo>
                  <a:pt x="822" y="470"/>
                </a:lnTo>
                <a:lnTo>
                  <a:pt x="822" y="469"/>
                </a:lnTo>
                <a:lnTo>
                  <a:pt x="812" y="458"/>
                </a:lnTo>
                <a:lnTo>
                  <a:pt x="811" y="456"/>
                </a:lnTo>
                <a:lnTo>
                  <a:pt x="808" y="451"/>
                </a:lnTo>
                <a:lnTo>
                  <a:pt x="806" y="450"/>
                </a:lnTo>
                <a:lnTo>
                  <a:pt x="798" y="440"/>
                </a:lnTo>
                <a:lnTo>
                  <a:pt x="780" y="418"/>
                </a:lnTo>
                <a:lnTo>
                  <a:pt x="771" y="421"/>
                </a:lnTo>
                <a:lnTo>
                  <a:pt x="758" y="426"/>
                </a:lnTo>
                <a:lnTo>
                  <a:pt x="740" y="430"/>
                </a:lnTo>
                <a:lnTo>
                  <a:pt x="710" y="440"/>
                </a:lnTo>
                <a:lnTo>
                  <a:pt x="708" y="442"/>
                </a:lnTo>
                <a:lnTo>
                  <a:pt x="697" y="445"/>
                </a:lnTo>
                <a:lnTo>
                  <a:pt x="689" y="448"/>
                </a:lnTo>
                <a:lnTo>
                  <a:pt x="680" y="451"/>
                </a:lnTo>
                <a:lnTo>
                  <a:pt x="635" y="466"/>
                </a:lnTo>
                <a:lnTo>
                  <a:pt x="608" y="474"/>
                </a:lnTo>
                <a:lnTo>
                  <a:pt x="600" y="477"/>
                </a:lnTo>
                <a:lnTo>
                  <a:pt x="544" y="494"/>
                </a:lnTo>
                <a:lnTo>
                  <a:pt x="502" y="507"/>
                </a:lnTo>
                <a:lnTo>
                  <a:pt x="497" y="509"/>
                </a:lnTo>
                <a:lnTo>
                  <a:pt x="494" y="510"/>
                </a:lnTo>
                <a:lnTo>
                  <a:pt x="475" y="517"/>
                </a:lnTo>
                <a:lnTo>
                  <a:pt x="428" y="531"/>
                </a:lnTo>
                <a:lnTo>
                  <a:pt x="409" y="538"/>
                </a:lnTo>
                <a:lnTo>
                  <a:pt x="353" y="555"/>
                </a:lnTo>
                <a:lnTo>
                  <a:pt x="348" y="557"/>
                </a:lnTo>
                <a:lnTo>
                  <a:pt x="329" y="563"/>
                </a:lnTo>
                <a:lnTo>
                  <a:pt x="313" y="568"/>
                </a:lnTo>
                <a:lnTo>
                  <a:pt x="268" y="582"/>
                </a:lnTo>
                <a:lnTo>
                  <a:pt x="262" y="568"/>
                </a:lnTo>
                <a:lnTo>
                  <a:pt x="256" y="552"/>
                </a:lnTo>
                <a:lnTo>
                  <a:pt x="252" y="544"/>
                </a:lnTo>
                <a:lnTo>
                  <a:pt x="241" y="517"/>
                </a:lnTo>
                <a:lnTo>
                  <a:pt x="238" y="509"/>
                </a:lnTo>
                <a:lnTo>
                  <a:pt x="225" y="475"/>
                </a:lnTo>
                <a:lnTo>
                  <a:pt x="224" y="474"/>
                </a:lnTo>
                <a:lnTo>
                  <a:pt x="222" y="470"/>
                </a:lnTo>
                <a:lnTo>
                  <a:pt x="188" y="397"/>
                </a:lnTo>
                <a:lnTo>
                  <a:pt x="185" y="390"/>
                </a:lnTo>
                <a:lnTo>
                  <a:pt x="182" y="381"/>
                </a:lnTo>
                <a:lnTo>
                  <a:pt x="180" y="378"/>
                </a:lnTo>
                <a:lnTo>
                  <a:pt x="174" y="365"/>
                </a:lnTo>
                <a:lnTo>
                  <a:pt x="172" y="362"/>
                </a:lnTo>
                <a:lnTo>
                  <a:pt x="169" y="354"/>
                </a:lnTo>
                <a:lnTo>
                  <a:pt x="169" y="352"/>
                </a:lnTo>
                <a:lnTo>
                  <a:pt x="168" y="349"/>
                </a:lnTo>
                <a:lnTo>
                  <a:pt x="164" y="342"/>
                </a:lnTo>
                <a:lnTo>
                  <a:pt x="161" y="338"/>
                </a:lnTo>
                <a:lnTo>
                  <a:pt x="160" y="333"/>
                </a:lnTo>
                <a:lnTo>
                  <a:pt x="156" y="326"/>
                </a:lnTo>
                <a:lnTo>
                  <a:pt x="152" y="317"/>
                </a:lnTo>
                <a:lnTo>
                  <a:pt x="150" y="314"/>
                </a:lnTo>
                <a:lnTo>
                  <a:pt x="150" y="312"/>
                </a:lnTo>
                <a:lnTo>
                  <a:pt x="145" y="302"/>
                </a:lnTo>
                <a:lnTo>
                  <a:pt x="139" y="291"/>
                </a:lnTo>
                <a:lnTo>
                  <a:pt x="134" y="282"/>
                </a:lnTo>
                <a:lnTo>
                  <a:pt x="134" y="280"/>
                </a:lnTo>
                <a:lnTo>
                  <a:pt x="129" y="272"/>
                </a:lnTo>
                <a:lnTo>
                  <a:pt x="128" y="269"/>
                </a:lnTo>
                <a:lnTo>
                  <a:pt x="123" y="256"/>
                </a:lnTo>
                <a:lnTo>
                  <a:pt x="116" y="245"/>
                </a:lnTo>
                <a:lnTo>
                  <a:pt x="115" y="242"/>
                </a:lnTo>
                <a:lnTo>
                  <a:pt x="110" y="232"/>
                </a:lnTo>
                <a:lnTo>
                  <a:pt x="108" y="227"/>
                </a:lnTo>
                <a:lnTo>
                  <a:pt x="107" y="226"/>
                </a:lnTo>
                <a:lnTo>
                  <a:pt x="105" y="221"/>
                </a:lnTo>
                <a:lnTo>
                  <a:pt x="99" y="210"/>
                </a:lnTo>
                <a:lnTo>
                  <a:pt x="94" y="197"/>
                </a:lnTo>
                <a:lnTo>
                  <a:pt x="88" y="186"/>
                </a:lnTo>
                <a:lnTo>
                  <a:pt x="83" y="173"/>
                </a:lnTo>
                <a:lnTo>
                  <a:pt x="80" y="168"/>
                </a:lnTo>
                <a:lnTo>
                  <a:pt x="78" y="165"/>
                </a:lnTo>
                <a:lnTo>
                  <a:pt x="76" y="162"/>
                </a:lnTo>
                <a:lnTo>
                  <a:pt x="76" y="160"/>
                </a:lnTo>
                <a:lnTo>
                  <a:pt x="72" y="150"/>
                </a:lnTo>
                <a:lnTo>
                  <a:pt x="67" y="139"/>
                </a:lnTo>
                <a:lnTo>
                  <a:pt x="62" y="131"/>
                </a:lnTo>
                <a:lnTo>
                  <a:pt x="60" y="126"/>
                </a:lnTo>
                <a:lnTo>
                  <a:pt x="56" y="115"/>
                </a:lnTo>
                <a:lnTo>
                  <a:pt x="52" y="109"/>
                </a:lnTo>
                <a:lnTo>
                  <a:pt x="49" y="104"/>
                </a:lnTo>
                <a:lnTo>
                  <a:pt x="49" y="102"/>
                </a:lnTo>
                <a:lnTo>
                  <a:pt x="44" y="91"/>
                </a:lnTo>
                <a:lnTo>
                  <a:pt x="38" y="80"/>
                </a:lnTo>
                <a:lnTo>
                  <a:pt x="33" y="69"/>
                </a:lnTo>
                <a:lnTo>
                  <a:pt x="32" y="67"/>
                </a:lnTo>
                <a:lnTo>
                  <a:pt x="32" y="66"/>
                </a:lnTo>
                <a:lnTo>
                  <a:pt x="27" y="56"/>
                </a:lnTo>
                <a:lnTo>
                  <a:pt x="20" y="45"/>
                </a:lnTo>
                <a:lnTo>
                  <a:pt x="16" y="34"/>
                </a:lnTo>
                <a:lnTo>
                  <a:pt x="11" y="24"/>
                </a:lnTo>
                <a:lnTo>
                  <a:pt x="9" y="22"/>
                </a:lnTo>
                <a:lnTo>
                  <a:pt x="6" y="14"/>
                </a:lnTo>
                <a:lnTo>
                  <a:pt x="4" y="11"/>
                </a:lnTo>
                <a:lnTo>
                  <a:pt x="3" y="8"/>
                </a:lnTo>
                <a:lnTo>
                  <a:pt x="0" y="0"/>
                </a:lnTo>
                <a:lnTo>
                  <a:pt x="11" y="5"/>
                </a:lnTo>
                <a:lnTo>
                  <a:pt x="30" y="13"/>
                </a:lnTo>
                <a:lnTo>
                  <a:pt x="41" y="19"/>
                </a:lnTo>
                <a:lnTo>
                  <a:pt x="48" y="22"/>
                </a:lnTo>
                <a:lnTo>
                  <a:pt x="51" y="22"/>
                </a:lnTo>
                <a:lnTo>
                  <a:pt x="65" y="29"/>
                </a:lnTo>
                <a:lnTo>
                  <a:pt x="75" y="34"/>
                </a:lnTo>
                <a:lnTo>
                  <a:pt x="94" y="43"/>
                </a:lnTo>
                <a:lnTo>
                  <a:pt x="108" y="48"/>
                </a:lnTo>
                <a:lnTo>
                  <a:pt x="110" y="50"/>
                </a:lnTo>
                <a:lnTo>
                  <a:pt x="113" y="51"/>
                </a:lnTo>
                <a:lnTo>
                  <a:pt x="128" y="58"/>
                </a:lnTo>
                <a:lnTo>
                  <a:pt x="129" y="58"/>
                </a:lnTo>
                <a:lnTo>
                  <a:pt x="132" y="59"/>
                </a:lnTo>
                <a:lnTo>
                  <a:pt x="136" y="61"/>
                </a:lnTo>
                <a:lnTo>
                  <a:pt x="147" y="66"/>
                </a:lnTo>
                <a:lnTo>
                  <a:pt x="150" y="67"/>
                </a:lnTo>
                <a:lnTo>
                  <a:pt x="152" y="69"/>
                </a:lnTo>
                <a:lnTo>
                  <a:pt x="161" y="72"/>
                </a:lnTo>
                <a:lnTo>
                  <a:pt x="177" y="80"/>
                </a:lnTo>
                <a:lnTo>
                  <a:pt x="208" y="93"/>
                </a:lnTo>
                <a:lnTo>
                  <a:pt x="211" y="94"/>
                </a:lnTo>
                <a:lnTo>
                  <a:pt x="241" y="107"/>
                </a:lnTo>
                <a:lnTo>
                  <a:pt x="257" y="115"/>
                </a:lnTo>
                <a:lnTo>
                  <a:pt x="262" y="117"/>
                </a:lnTo>
                <a:lnTo>
                  <a:pt x="324" y="146"/>
                </a:lnTo>
                <a:lnTo>
                  <a:pt x="337" y="150"/>
                </a:lnTo>
                <a:lnTo>
                  <a:pt x="350" y="157"/>
                </a:lnTo>
                <a:lnTo>
                  <a:pt x="353" y="158"/>
                </a:lnTo>
                <a:lnTo>
                  <a:pt x="388" y="174"/>
                </a:lnTo>
                <a:lnTo>
                  <a:pt x="390" y="174"/>
                </a:lnTo>
                <a:lnTo>
                  <a:pt x="404" y="182"/>
                </a:lnTo>
                <a:lnTo>
                  <a:pt x="412" y="186"/>
                </a:lnTo>
                <a:lnTo>
                  <a:pt x="422" y="189"/>
                </a:lnTo>
                <a:lnTo>
                  <a:pt x="427" y="192"/>
                </a:lnTo>
                <a:lnTo>
                  <a:pt x="436" y="197"/>
                </a:lnTo>
                <a:lnTo>
                  <a:pt x="438" y="197"/>
                </a:lnTo>
                <a:lnTo>
                  <a:pt x="459" y="206"/>
                </a:lnTo>
                <a:lnTo>
                  <a:pt x="470" y="211"/>
                </a:lnTo>
                <a:lnTo>
                  <a:pt x="476" y="214"/>
                </a:lnTo>
                <a:lnTo>
                  <a:pt x="480" y="216"/>
                </a:lnTo>
                <a:lnTo>
                  <a:pt x="483" y="218"/>
                </a:lnTo>
                <a:lnTo>
                  <a:pt x="489" y="221"/>
                </a:lnTo>
                <a:lnTo>
                  <a:pt x="510" y="230"/>
                </a:lnTo>
                <a:lnTo>
                  <a:pt x="520" y="235"/>
                </a:lnTo>
                <a:lnTo>
                  <a:pt x="523" y="237"/>
                </a:lnTo>
                <a:lnTo>
                  <a:pt x="556" y="251"/>
                </a:lnTo>
                <a:lnTo>
                  <a:pt x="576" y="261"/>
                </a:lnTo>
                <a:lnTo>
                  <a:pt x="592" y="267"/>
                </a:lnTo>
                <a:lnTo>
                  <a:pt x="600" y="272"/>
                </a:lnTo>
                <a:lnTo>
                  <a:pt x="604" y="274"/>
                </a:lnTo>
                <a:lnTo>
                  <a:pt x="609" y="277"/>
                </a:lnTo>
                <a:lnTo>
                  <a:pt x="641" y="291"/>
                </a:lnTo>
                <a:lnTo>
                  <a:pt x="646" y="293"/>
                </a:lnTo>
                <a:lnTo>
                  <a:pt x="654" y="298"/>
                </a:lnTo>
                <a:lnTo>
                  <a:pt x="678" y="309"/>
                </a:lnTo>
                <a:lnTo>
                  <a:pt x="680" y="309"/>
                </a:lnTo>
                <a:lnTo>
                  <a:pt x="686" y="312"/>
                </a:lnTo>
                <a:lnTo>
                  <a:pt x="697" y="317"/>
                </a:lnTo>
                <a:lnTo>
                  <a:pt x="699" y="318"/>
                </a:lnTo>
                <a:lnTo>
                  <a:pt x="704" y="320"/>
                </a:lnTo>
                <a:lnTo>
                  <a:pt x="707" y="322"/>
                </a:lnTo>
                <a:lnTo>
                  <a:pt x="728" y="331"/>
                </a:lnTo>
                <a:lnTo>
                  <a:pt x="729" y="331"/>
                </a:lnTo>
                <a:lnTo>
                  <a:pt x="732" y="333"/>
                </a:lnTo>
                <a:lnTo>
                  <a:pt x="740" y="336"/>
                </a:lnTo>
                <a:lnTo>
                  <a:pt x="750" y="341"/>
                </a:lnTo>
                <a:lnTo>
                  <a:pt x="755" y="342"/>
                </a:lnTo>
                <a:lnTo>
                  <a:pt x="760" y="346"/>
                </a:lnTo>
                <a:lnTo>
                  <a:pt x="780" y="355"/>
                </a:lnTo>
                <a:lnTo>
                  <a:pt x="784" y="357"/>
                </a:lnTo>
                <a:lnTo>
                  <a:pt x="787" y="358"/>
                </a:lnTo>
                <a:lnTo>
                  <a:pt x="792" y="360"/>
                </a:lnTo>
                <a:lnTo>
                  <a:pt x="793" y="360"/>
                </a:lnTo>
                <a:lnTo>
                  <a:pt x="793" y="362"/>
                </a:lnTo>
                <a:lnTo>
                  <a:pt x="796" y="362"/>
                </a:lnTo>
                <a:lnTo>
                  <a:pt x="798" y="363"/>
                </a:lnTo>
                <a:lnTo>
                  <a:pt x="798" y="362"/>
                </a:lnTo>
                <a:lnTo>
                  <a:pt x="800" y="360"/>
                </a:lnTo>
                <a:lnTo>
                  <a:pt x="801" y="360"/>
                </a:lnTo>
                <a:lnTo>
                  <a:pt x="801" y="358"/>
                </a:lnTo>
                <a:lnTo>
                  <a:pt x="803" y="358"/>
                </a:lnTo>
                <a:lnTo>
                  <a:pt x="803" y="360"/>
                </a:lnTo>
                <a:lnTo>
                  <a:pt x="803" y="362"/>
                </a:lnTo>
                <a:lnTo>
                  <a:pt x="801" y="362"/>
                </a:lnTo>
                <a:lnTo>
                  <a:pt x="801" y="363"/>
                </a:lnTo>
                <a:lnTo>
                  <a:pt x="801" y="365"/>
                </a:lnTo>
                <a:lnTo>
                  <a:pt x="803" y="365"/>
                </a:lnTo>
                <a:lnTo>
                  <a:pt x="804" y="365"/>
                </a:lnTo>
                <a:lnTo>
                  <a:pt x="806" y="365"/>
                </a:lnTo>
                <a:lnTo>
                  <a:pt x="808" y="365"/>
                </a:lnTo>
                <a:lnTo>
                  <a:pt x="808" y="366"/>
                </a:lnTo>
                <a:lnTo>
                  <a:pt x="809" y="366"/>
                </a:lnTo>
                <a:lnTo>
                  <a:pt x="811" y="366"/>
                </a:lnTo>
                <a:lnTo>
                  <a:pt x="812" y="366"/>
                </a:lnTo>
                <a:lnTo>
                  <a:pt x="814" y="368"/>
                </a:lnTo>
                <a:lnTo>
                  <a:pt x="814" y="370"/>
                </a:lnTo>
                <a:lnTo>
                  <a:pt x="814" y="371"/>
                </a:lnTo>
                <a:lnTo>
                  <a:pt x="814" y="373"/>
                </a:lnTo>
                <a:lnTo>
                  <a:pt x="816" y="373"/>
                </a:lnTo>
                <a:lnTo>
                  <a:pt x="817" y="373"/>
                </a:lnTo>
                <a:lnTo>
                  <a:pt x="819" y="374"/>
                </a:lnTo>
                <a:lnTo>
                  <a:pt x="820" y="373"/>
                </a:lnTo>
                <a:lnTo>
                  <a:pt x="820" y="376"/>
                </a:lnTo>
                <a:lnTo>
                  <a:pt x="822" y="378"/>
                </a:lnTo>
                <a:lnTo>
                  <a:pt x="824" y="379"/>
                </a:lnTo>
                <a:lnTo>
                  <a:pt x="827" y="381"/>
                </a:lnTo>
                <a:lnTo>
                  <a:pt x="830" y="381"/>
                </a:lnTo>
                <a:lnTo>
                  <a:pt x="830" y="382"/>
                </a:lnTo>
                <a:lnTo>
                  <a:pt x="832" y="382"/>
                </a:lnTo>
                <a:lnTo>
                  <a:pt x="833" y="382"/>
                </a:lnTo>
                <a:lnTo>
                  <a:pt x="835" y="382"/>
                </a:lnTo>
                <a:lnTo>
                  <a:pt x="836" y="384"/>
                </a:lnTo>
                <a:lnTo>
                  <a:pt x="841" y="384"/>
                </a:lnTo>
                <a:lnTo>
                  <a:pt x="843" y="382"/>
                </a:lnTo>
                <a:lnTo>
                  <a:pt x="848" y="379"/>
                </a:lnTo>
                <a:lnTo>
                  <a:pt x="854" y="374"/>
                </a:lnTo>
                <a:lnTo>
                  <a:pt x="856" y="373"/>
                </a:lnTo>
                <a:lnTo>
                  <a:pt x="859" y="370"/>
                </a:lnTo>
                <a:lnTo>
                  <a:pt x="862" y="366"/>
                </a:lnTo>
                <a:lnTo>
                  <a:pt x="867" y="363"/>
                </a:lnTo>
                <a:lnTo>
                  <a:pt x="868" y="363"/>
                </a:lnTo>
                <a:lnTo>
                  <a:pt x="872" y="363"/>
                </a:lnTo>
                <a:lnTo>
                  <a:pt x="875" y="362"/>
                </a:lnTo>
                <a:lnTo>
                  <a:pt x="878" y="360"/>
                </a:lnTo>
                <a:lnTo>
                  <a:pt x="881" y="360"/>
                </a:lnTo>
                <a:lnTo>
                  <a:pt x="883" y="360"/>
                </a:lnTo>
                <a:lnTo>
                  <a:pt x="888" y="358"/>
                </a:lnTo>
                <a:lnTo>
                  <a:pt x="891" y="355"/>
                </a:lnTo>
                <a:lnTo>
                  <a:pt x="894" y="354"/>
                </a:lnTo>
                <a:lnTo>
                  <a:pt x="897" y="352"/>
                </a:lnTo>
                <a:lnTo>
                  <a:pt x="900" y="352"/>
                </a:lnTo>
                <a:lnTo>
                  <a:pt x="902" y="354"/>
                </a:lnTo>
                <a:lnTo>
                  <a:pt x="904" y="355"/>
                </a:lnTo>
                <a:lnTo>
                  <a:pt x="905" y="357"/>
                </a:lnTo>
                <a:lnTo>
                  <a:pt x="907" y="360"/>
                </a:lnTo>
                <a:lnTo>
                  <a:pt x="910" y="360"/>
                </a:lnTo>
                <a:lnTo>
                  <a:pt x="912" y="360"/>
                </a:lnTo>
                <a:lnTo>
                  <a:pt x="915" y="360"/>
                </a:lnTo>
                <a:lnTo>
                  <a:pt x="921" y="360"/>
                </a:lnTo>
                <a:lnTo>
                  <a:pt x="924" y="358"/>
                </a:lnTo>
                <a:lnTo>
                  <a:pt x="929" y="357"/>
                </a:lnTo>
                <a:lnTo>
                  <a:pt x="932" y="355"/>
                </a:lnTo>
                <a:lnTo>
                  <a:pt x="936" y="355"/>
                </a:lnTo>
                <a:lnTo>
                  <a:pt x="937" y="357"/>
                </a:lnTo>
                <a:lnTo>
                  <a:pt x="942" y="357"/>
                </a:lnTo>
                <a:lnTo>
                  <a:pt x="944" y="357"/>
                </a:lnTo>
                <a:lnTo>
                  <a:pt x="952" y="358"/>
                </a:lnTo>
                <a:lnTo>
                  <a:pt x="953" y="358"/>
                </a:lnTo>
                <a:lnTo>
                  <a:pt x="956" y="358"/>
                </a:lnTo>
                <a:lnTo>
                  <a:pt x="961" y="355"/>
                </a:lnTo>
                <a:lnTo>
                  <a:pt x="966" y="355"/>
                </a:lnTo>
                <a:lnTo>
                  <a:pt x="966" y="354"/>
                </a:lnTo>
                <a:lnTo>
                  <a:pt x="969" y="352"/>
                </a:lnTo>
                <a:lnTo>
                  <a:pt x="968" y="349"/>
                </a:lnTo>
                <a:close/>
              </a:path>
            </a:pathLst>
          </a:custGeom>
          <a:solidFill>
            <a:srgbClr val="3A9C7E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14"/>
          <p:cNvSpPr>
            <a:spLocks/>
          </p:cNvSpPr>
          <p:nvPr/>
        </p:nvSpPr>
        <p:spPr bwMode="auto">
          <a:xfrm>
            <a:off x="2921000" y="2027238"/>
            <a:ext cx="190500" cy="276225"/>
          </a:xfrm>
          <a:custGeom>
            <a:avLst/>
            <a:gdLst/>
            <a:ahLst/>
            <a:cxnLst>
              <a:cxn ang="0">
                <a:pos x="74" y="168"/>
              </a:cxn>
              <a:cxn ang="0">
                <a:pos x="66" y="169"/>
              </a:cxn>
              <a:cxn ang="0">
                <a:pos x="64" y="171"/>
              </a:cxn>
              <a:cxn ang="0">
                <a:pos x="62" y="171"/>
              </a:cxn>
              <a:cxn ang="0">
                <a:pos x="59" y="171"/>
              </a:cxn>
              <a:cxn ang="0">
                <a:pos x="58" y="169"/>
              </a:cxn>
              <a:cxn ang="0">
                <a:pos x="56" y="168"/>
              </a:cxn>
              <a:cxn ang="0">
                <a:pos x="53" y="166"/>
              </a:cxn>
              <a:cxn ang="0">
                <a:pos x="51" y="166"/>
              </a:cxn>
              <a:cxn ang="0">
                <a:pos x="51" y="174"/>
              </a:cxn>
              <a:cxn ang="0">
                <a:pos x="40" y="168"/>
              </a:cxn>
              <a:cxn ang="0">
                <a:pos x="29" y="160"/>
              </a:cxn>
              <a:cxn ang="0">
                <a:pos x="13" y="147"/>
              </a:cxn>
              <a:cxn ang="0">
                <a:pos x="0" y="141"/>
              </a:cxn>
              <a:cxn ang="0">
                <a:pos x="2" y="137"/>
              </a:cxn>
              <a:cxn ang="0">
                <a:pos x="3" y="134"/>
              </a:cxn>
              <a:cxn ang="0">
                <a:pos x="6" y="129"/>
              </a:cxn>
              <a:cxn ang="0">
                <a:pos x="8" y="126"/>
              </a:cxn>
              <a:cxn ang="0">
                <a:pos x="16" y="121"/>
              </a:cxn>
              <a:cxn ang="0">
                <a:pos x="18" y="115"/>
              </a:cxn>
              <a:cxn ang="0">
                <a:pos x="19" y="117"/>
              </a:cxn>
              <a:cxn ang="0">
                <a:pos x="24" y="105"/>
              </a:cxn>
              <a:cxn ang="0">
                <a:pos x="40" y="72"/>
              </a:cxn>
              <a:cxn ang="0">
                <a:pos x="48" y="53"/>
              </a:cxn>
              <a:cxn ang="0">
                <a:pos x="64" y="46"/>
              </a:cxn>
              <a:cxn ang="0">
                <a:pos x="62" y="33"/>
              </a:cxn>
              <a:cxn ang="0">
                <a:pos x="74" y="14"/>
              </a:cxn>
              <a:cxn ang="0">
                <a:pos x="104" y="1"/>
              </a:cxn>
              <a:cxn ang="0">
                <a:pos x="107" y="17"/>
              </a:cxn>
              <a:cxn ang="0">
                <a:pos x="107" y="53"/>
              </a:cxn>
              <a:cxn ang="0">
                <a:pos x="114" y="61"/>
              </a:cxn>
              <a:cxn ang="0">
                <a:pos x="120" y="65"/>
              </a:cxn>
              <a:cxn ang="0">
                <a:pos x="115" y="93"/>
              </a:cxn>
              <a:cxn ang="0">
                <a:pos x="107" y="112"/>
              </a:cxn>
              <a:cxn ang="0">
                <a:pos x="102" y="123"/>
              </a:cxn>
              <a:cxn ang="0">
                <a:pos x="99" y="129"/>
              </a:cxn>
              <a:cxn ang="0">
                <a:pos x="99" y="131"/>
              </a:cxn>
              <a:cxn ang="0">
                <a:pos x="94" y="137"/>
              </a:cxn>
              <a:cxn ang="0">
                <a:pos x="94" y="149"/>
              </a:cxn>
              <a:cxn ang="0">
                <a:pos x="93" y="158"/>
              </a:cxn>
              <a:cxn ang="0">
                <a:pos x="91" y="158"/>
              </a:cxn>
              <a:cxn ang="0">
                <a:pos x="90" y="158"/>
              </a:cxn>
              <a:cxn ang="0">
                <a:pos x="88" y="160"/>
              </a:cxn>
              <a:cxn ang="0">
                <a:pos x="88" y="161"/>
              </a:cxn>
              <a:cxn ang="0">
                <a:pos x="83" y="163"/>
              </a:cxn>
              <a:cxn ang="0">
                <a:pos x="83" y="163"/>
              </a:cxn>
              <a:cxn ang="0">
                <a:pos x="80" y="165"/>
              </a:cxn>
              <a:cxn ang="0">
                <a:pos x="80" y="165"/>
              </a:cxn>
              <a:cxn ang="0">
                <a:pos x="78" y="165"/>
              </a:cxn>
            </a:cxnLst>
            <a:rect l="0" t="0" r="r" b="b"/>
            <a:pathLst>
              <a:path w="120" h="174">
                <a:moveTo>
                  <a:pt x="78" y="165"/>
                </a:moveTo>
                <a:lnTo>
                  <a:pt x="78" y="165"/>
                </a:lnTo>
                <a:lnTo>
                  <a:pt x="77" y="166"/>
                </a:lnTo>
                <a:lnTo>
                  <a:pt x="74" y="168"/>
                </a:lnTo>
                <a:lnTo>
                  <a:pt x="70" y="168"/>
                </a:lnTo>
                <a:lnTo>
                  <a:pt x="70" y="168"/>
                </a:lnTo>
                <a:lnTo>
                  <a:pt x="69" y="169"/>
                </a:lnTo>
                <a:lnTo>
                  <a:pt x="66" y="169"/>
                </a:lnTo>
                <a:lnTo>
                  <a:pt x="66" y="169"/>
                </a:lnTo>
                <a:lnTo>
                  <a:pt x="64" y="171"/>
                </a:lnTo>
                <a:lnTo>
                  <a:pt x="64" y="171"/>
                </a:lnTo>
                <a:lnTo>
                  <a:pt x="64" y="171"/>
                </a:lnTo>
                <a:lnTo>
                  <a:pt x="64" y="171"/>
                </a:lnTo>
                <a:lnTo>
                  <a:pt x="62" y="171"/>
                </a:lnTo>
                <a:lnTo>
                  <a:pt x="62" y="171"/>
                </a:lnTo>
                <a:lnTo>
                  <a:pt x="62" y="171"/>
                </a:lnTo>
                <a:lnTo>
                  <a:pt x="61" y="171"/>
                </a:lnTo>
                <a:lnTo>
                  <a:pt x="61" y="171"/>
                </a:lnTo>
                <a:lnTo>
                  <a:pt x="61" y="171"/>
                </a:lnTo>
                <a:lnTo>
                  <a:pt x="59" y="171"/>
                </a:lnTo>
                <a:lnTo>
                  <a:pt x="59" y="171"/>
                </a:lnTo>
                <a:lnTo>
                  <a:pt x="59" y="169"/>
                </a:lnTo>
                <a:lnTo>
                  <a:pt x="59" y="169"/>
                </a:lnTo>
                <a:lnTo>
                  <a:pt x="58" y="169"/>
                </a:lnTo>
                <a:lnTo>
                  <a:pt x="58" y="169"/>
                </a:lnTo>
                <a:lnTo>
                  <a:pt x="58" y="169"/>
                </a:lnTo>
                <a:lnTo>
                  <a:pt x="56" y="168"/>
                </a:lnTo>
                <a:lnTo>
                  <a:pt x="56" y="168"/>
                </a:lnTo>
                <a:lnTo>
                  <a:pt x="56" y="168"/>
                </a:lnTo>
                <a:lnTo>
                  <a:pt x="54" y="168"/>
                </a:lnTo>
                <a:lnTo>
                  <a:pt x="53" y="166"/>
                </a:lnTo>
                <a:lnTo>
                  <a:pt x="53" y="166"/>
                </a:lnTo>
                <a:lnTo>
                  <a:pt x="53" y="166"/>
                </a:lnTo>
                <a:lnTo>
                  <a:pt x="51" y="165"/>
                </a:lnTo>
                <a:lnTo>
                  <a:pt x="51" y="165"/>
                </a:lnTo>
                <a:lnTo>
                  <a:pt x="51" y="166"/>
                </a:lnTo>
                <a:lnTo>
                  <a:pt x="51" y="171"/>
                </a:lnTo>
                <a:lnTo>
                  <a:pt x="51" y="173"/>
                </a:lnTo>
                <a:lnTo>
                  <a:pt x="51" y="173"/>
                </a:lnTo>
                <a:lnTo>
                  <a:pt x="51" y="174"/>
                </a:lnTo>
                <a:lnTo>
                  <a:pt x="51" y="174"/>
                </a:lnTo>
                <a:lnTo>
                  <a:pt x="48" y="173"/>
                </a:lnTo>
                <a:lnTo>
                  <a:pt x="45" y="171"/>
                </a:lnTo>
                <a:lnTo>
                  <a:pt x="40" y="168"/>
                </a:lnTo>
                <a:lnTo>
                  <a:pt x="38" y="165"/>
                </a:lnTo>
                <a:lnTo>
                  <a:pt x="38" y="165"/>
                </a:lnTo>
                <a:lnTo>
                  <a:pt x="35" y="163"/>
                </a:lnTo>
                <a:lnTo>
                  <a:pt x="29" y="160"/>
                </a:lnTo>
                <a:lnTo>
                  <a:pt x="24" y="157"/>
                </a:lnTo>
                <a:lnTo>
                  <a:pt x="19" y="150"/>
                </a:lnTo>
                <a:lnTo>
                  <a:pt x="16" y="149"/>
                </a:lnTo>
                <a:lnTo>
                  <a:pt x="13" y="147"/>
                </a:lnTo>
                <a:lnTo>
                  <a:pt x="10" y="147"/>
                </a:lnTo>
                <a:lnTo>
                  <a:pt x="5" y="144"/>
                </a:lnTo>
                <a:lnTo>
                  <a:pt x="0" y="141"/>
                </a:lnTo>
                <a:lnTo>
                  <a:pt x="0" y="141"/>
                </a:lnTo>
                <a:lnTo>
                  <a:pt x="0" y="139"/>
                </a:lnTo>
                <a:lnTo>
                  <a:pt x="0" y="139"/>
                </a:lnTo>
                <a:lnTo>
                  <a:pt x="2" y="139"/>
                </a:lnTo>
                <a:lnTo>
                  <a:pt x="2" y="137"/>
                </a:lnTo>
                <a:lnTo>
                  <a:pt x="2" y="137"/>
                </a:lnTo>
                <a:lnTo>
                  <a:pt x="3" y="136"/>
                </a:lnTo>
                <a:lnTo>
                  <a:pt x="3" y="136"/>
                </a:lnTo>
                <a:lnTo>
                  <a:pt x="3" y="134"/>
                </a:lnTo>
                <a:lnTo>
                  <a:pt x="5" y="133"/>
                </a:lnTo>
                <a:lnTo>
                  <a:pt x="6" y="129"/>
                </a:lnTo>
                <a:lnTo>
                  <a:pt x="6" y="129"/>
                </a:lnTo>
                <a:lnTo>
                  <a:pt x="6" y="129"/>
                </a:lnTo>
                <a:lnTo>
                  <a:pt x="8" y="129"/>
                </a:lnTo>
                <a:lnTo>
                  <a:pt x="8" y="129"/>
                </a:lnTo>
                <a:lnTo>
                  <a:pt x="8" y="128"/>
                </a:lnTo>
                <a:lnTo>
                  <a:pt x="8" y="126"/>
                </a:lnTo>
                <a:lnTo>
                  <a:pt x="11" y="123"/>
                </a:lnTo>
                <a:lnTo>
                  <a:pt x="13" y="121"/>
                </a:lnTo>
                <a:lnTo>
                  <a:pt x="13" y="120"/>
                </a:lnTo>
                <a:lnTo>
                  <a:pt x="16" y="121"/>
                </a:lnTo>
                <a:lnTo>
                  <a:pt x="18" y="123"/>
                </a:lnTo>
                <a:lnTo>
                  <a:pt x="18" y="117"/>
                </a:lnTo>
                <a:lnTo>
                  <a:pt x="18" y="115"/>
                </a:lnTo>
                <a:lnTo>
                  <a:pt x="18" y="115"/>
                </a:lnTo>
                <a:lnTo>
                  <a:pt x="18" y="115"/>
                </a:lnTo>
                <a:lnTo>
                  <a:pt x="18" y="115"/>
                </a:lnTo>
                <a:lnTo>
                  <a:pt x="18" y="115"/>
                </a:lnTo>
                <a:lnTo>
                  <a:pt x="19" y="117"/>
                </a:lnTo>
                <a:lnTo>
                  <a:pt x="19" y="117"/>
                </a:lnTo>
                <a:lnTo>
                  <a:pt x="19" y="117"/>
                </a:lnTo>
                <a:lnTo>
                  <a:pt x="21" y="112"/>
                </a:lnTo>
                <a:lnTo>
                  <a:pt x="24" y="105"/>
                </a:lnTo>
                <a:lnTo>
                  <a:pt x="26" y="104"/>
                </a:lnTo>
                <a:lnTo>
                  <a:pt x="27" y="102"/>
                </a:lnTo>
                <a:lnTo>
                  <a:pt x="30" y="94"/>
                </a:lnTo>
                <a:lnTo>
                  <a:pt x="40" y="72"/>
                </a:lnTo>
                <a:lnTo>
                  <a:pt x="42" y="72"/>
                </a:lnTo>
                <a:lnTo>
                  <a:pt x="38" y="70"/>
                </a:lnTo>
                <a:lnTo>
                  <a:pt x="40" y="69"/>
                </a:lnTo>
                <a:lnTo>
                  <a:pt x="48" y="53"/>
                </a:lnTo>
                <a:lnTo>
                  <a:pt x="48" y="53"/>
                </a:lnTo>
                <a:lnTo>
                  <a:pt x="50" y="51"/>
                </a:lnTo>
                <a:lnTo>
                  <a:pt x="51" y="51"/>
                </a:lnTo>
                <a:lnTo>
                  <a:pt x="64" y="46"/>
                </a:lnTo>
                <a:lnTo>
                  <a:pt x="62" y="45"/>
                </a:lnTo>
                <a:lnTo>
                  <a:pt x="61" y="41"/>
                </a:lnTo>
                <a:lnTo>
                  <a:pt x="59" y="35"/>
                </a:lnTo>
                <a:lnTo>
                  <a:pt x="62" y="33"/>
                </a:lnTo>
                <a:lnTo>
                  <a:pt x="61" y="32"/>
                </a:lnTo>
                <a:lnTo>
                  <a:pt x="58" y="22"/>
                </a:lnTo>
                <a:lnTo>
                  <a:pt x="74" y="14"/>
                </a:lnTo>
                <a:lnTo>
                  <a:pt x="74" y="14"/>
                </a:lnTo>
                <a:lnTo>
                  <a:pt x="77" y="13"/>
                </a:lnTo>
                <a:lnTo>
                  <a:pt x="86" y="9"/>
                </a:lnTo>
                <a:lnTo>
                  <a:pt x="102" y="1"/>
                </a:lnTo>
                <a:lnTo>
                  <a:pt x="104" y="1"/>
                </a:lnTo>
                <a:lnTo>
                  <a:pt x="107" y="0"/>
                </a:lnTo>
                <a:lnTo>
                  <a:pt x="107" y="3"/>
                </a:lnTo>
                <a:lnTo>
                  <a:pt x="107" y="11"/>
                </a:lnTo>
                <a:lnTo>
                  <a:pt x="107" y="17"/>
                </a:lnTo>
                <a:lnTo>
                  <a:pt x="107" y="32"/>
                </a:lnTo>
                <a:lnTo>
                  <a:pt x="107" y="33"/>
                </a:lnTo>
                <a:lnTo>
                  <a:pt x="107" y="48"/>
                </a:lnTo>
                <a:lnTo>
                  <a:pt x="107" y="53"/>
                </a:lnTo>
                <a:lnTo>
                  <a:pt x="107" y="56"/>
                </a:lnTo>
                <a:lnTo>
                  <a:pt x="107" y="57"/>
                </a:lnTo>
                <a:lnTo>
                  <a:pt x="109" y="59"/>
                </a:lnTo>
                <a:lnTo>
                  <a:pt x="114" y="61"/>
                </a:lnTo>
                <a:lnTo>
                  <a:pt x="120" y="64"/>
                </a:lnTo>
                <a:lnTo>
                  <a:pt x="120" y="64"/>
                </a:lnTo>
                <a:lnTo>
                  <a:pt x="120" y="64"/>
                </a:lnTo>
                <a:lnTo>
                  <a:pt x="120" y="65"/>
                </a:lnTo>
                <a:lnTo>
                  <a:pt x="118" y="81"/>
                </a:lnTo>
                <a:lnTo>
                  <a:pt x="117" y="88"/>
                </a:lnTo>
                <a:lnTo>
                  <a:pt x="117" y="88"/>
                </a:lnTo>
                <a:lnTo>
                  <a:pt x="115" y="93"/>
                </a:lnTo>
                <a:lnTo>
                  <a:pt x="115" y="94"/>
                </a:lnTo>
                <a:lnTo>
                  <a:pt x="114" y="96"/>
                </a:lnTo>
                <a:lnTo>
                  <a:pt x="114" y="96"/>
                </a:lnTo>
                <a:lnTo>
                  <a:pt x="107" y="112"/>
                </a:lnTo>
                <a:lnTo>
                  <a:pt x="107" y="112"/>
                </a:lnTo>
                <a:lnTo>
                  <a:pt x="102" y="112"/>
                </a:lnTo>
                <a:lnTo>
                  <a:pt x="102" y="120"/>
                </a:lnTo>
                <a:lnTo>
                  <a:pt x="102" y="123"/>
                </a:lnTo>
                <a:lnTo>
                  <a:pt x="102" y="126"/>
                </a:lnTo>
                <a:lnTo>
                  <a:pt x="102" y="126"/>
                </a:lnTo>
                <a:lnTo>
                  <a:pt x="101" y="128"/>
                </a:lnTo>
                <a:lnTo>
                  <a:pt x="99" y="129"/>
                </a:lnTo>
                <a:lnTo>
                  <a:pt x="99" y="131"/>
                </a:lnTo>
                <a:lnTo>
                  <a:pt x="99" y="131"/>
                </a:lnTo>
                <a:lnTo>
                  <a:pt x="99" y="131"/>
                </a:lnTo>
                <a:lnTo>
                  <a:pt x="99" y="131"/>
                </a:lnTo>
                <a:lnTo>
                  <a:pt x="98" y="133"/>
                </a:lnTo>
                <a:lnTo>
                  <a:pt x="98" y="134"/>
                </a:lnTo>
                <a:lnTo>
                  <a:pt x="94" y="137"/>
                </a:lnTo>
                <a:lnTo>
                  <a:pt x="94" y="137"/>
                </a:lnTo>
                <a:lnTo>
                  <a:pt x="93" y="139"/>
                </a:lnTo>
                <a:lnTo>
                  <a:pt x="93" y="139"/>
                </a:lnTo>
                <a:lnTo>
                  <a:pt x="93" y="139"/>
                </a:lnTo>
                <a:lnTo>
                  <a:pt x="94" y="149"/>
                </a:lnTo>
                <a:lnTo>
                  <a:pt x="94" y="157"/>
                </a:lnTo>
                <a:lnTo>
                  <a:pt x="94" y="157"/>
                </a:lnTo>
                <a:lnTo>
                  <a:pt x="94" y="157"/>
                </a:lnTo>
                <a:lnTo>
                  <a:pt x="93" y="158"/>
                </a:lnTo>
                <a:lnTo>
                  <a:pt x="93" y="158"/>
                </a:lnTo>
                <a:lnTo>
                  <a:pt x="91" y="158"/>
                </a:lnTo>
                <a:lnTo>
                  <a:pt x="91" y="158"/>
                </a:lnTo>
                <a:lnTo>
                  <a:pt x="91" y="158"/>
                </a:lnTo>
                <a:lnTo>
                  <a:pt x="91" y="158"/>
                </a:lnTo>
                <a:lnTo>
                  <a:pt x="91" y="158"/>
                </a:lnTo>
                <a:lnTo>
                  <a:pt x="91" y="158"/>
                </a:lnTo>
                <a:lnTo>
                  <a:pt x="90" y="158"/>
                </a:lnTo>
                <a:lnTo>
                  <a:pt x="90" y="158"/>
                </a:lnTo>
                <a:lnTo>
                  <a:pt x="90" y="160"/>
                </a:lnTo>
                <a:lnTo>
                  <a:pt x="88" y="160"/>
                </a:lnTo>
                <a:lnTo>
                  <a:pt x="88" y="160"/>
                </a:lnTo>
                <a:lnTo>
                  <a:pt x="88" y="160"/>
                </a:lnTo>
                <a:lnTo>
                  <a:pt x="88" y="161"/>
                </a:lnTo>
                <a:lnTo>
                  <a:pt x="88" y="161"/>
                </a:lnTo>
                <a:lnTo>
                  <a:pt x="88" y="161"/>
                </a:lnTo>
                <a:lnTo>
                  <a:pt x="86" y="161"/>
                </a:lnTo>
                <a:lnTo>
                  <a:pt x="85" y="161"/>
                </a:lnTo>
                <a:lnTo>
                  <a:pt x="85" y="163"/>
                </a:lnTo>
                <a:lnTo>
                  <a:pt x="83" y="163"/>
                </a:lnTo>
                <a:lnTo>
                  <a:pt x="83" y="163"/>
                </a:lnTo>
                <a:lnTo>
                  <a:pt x="83" y="163"/>
                </a:lnTo>
                <a:lnTo>
                  <a:pt x="83" y="163"/>
                </a:lnTo>
                <a:lnTo>
                  <a:pt x="83" y="163"/>
                </a:lnTo>
                <a:lnTo>
                  <a:pt x="83" y="163"/>
                </a:lnTo>
                <a:lnTo>
                  <a:pt x="82" y="163"/>
                </a:lnTo>
                <a:lnTo>
                  <a:pt x="82" y="165"/>
                </a:lnTo>
                <a:lnTo>
                  <a:pt x="80" y="165"/>
                </a:lnTo>
                <a:lnTo>
                  <a:pt x="80" y="165"/>
                </a:lnTo>
                <a:lnTo>
                  <a:pt x="80" y="165"/>
                </a:lnTo>
                <a:lnTo>
                  <a:pt x="80" y="165"/>
                </a:lnTo>
                <a:lnTo>
                  <a:pt x="80" y="165"/>
                </a:lnTo>
                <a:lnTo>
                  <a:pt x="80" y="165"/>
                </a:lnTo>
                <a:lnTo>
                  <a:pt x="80" y="165"/>
                </a:lnTo>
                <a:lnTo>
                  <a:pt x="78" y="165"/>
                </a:lnTo>
                <a:lnTo>
                  <a:pt x="78" y="165"/>
                </a:lnTo>
                <a:close/>
              </a:path>
            </a:pathLst>
          </a:custGeom>
          <a:solidFill>
            <a:srgbClr val="B8BA4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15"/>
          <p:cNvSpPr>
            <a:spLocks/>
          </p:cNvSpPr>
          <p:nvPr/>
        </p:nvSpPr>
        <p:spPr bwMode="auto">
          <a:xfrm>
            <a:off x="3221038" y="3640138"/>
            <a:ext cx="271463" cy="331788"/>
          </a:xfrm>
          <a:custGeom>
            <a:avLst/>
            <a:gdLst/>
            <a:ahLst/>
            <a:cxnLst>
              <a:cxn ang="0">
                <a:pos x="165" y="13"/>
              </a:cxn>
              <a:cxn ang="0">
                <a:pos x="160" y="21"/>
              </a:cxn>
              <a:cxn ang="0">
                <a:pos x="152" y="35"/>
              </a:cxn>
              <a:cxn ang="0">
                <a:pos x="147" y="43"/>
              </a:cxn>
              <a:cxn ang="0">
                <a:pos x="139" y="56"/>
              </a:cxn>
              <a:cxn ang="0">
                <a:pos x="134" y="64"/>
              </a:cxn>
              <a:cxn ang="0">
                <a:pos x="129" y="72"/>
              </a:cxn>
              <a:cxn ang="0">
                <a:pos x="126" y="78"/>
              </a:cxn>
              <a:cxn ang="0">
                <a:pos x="121" y="86"/>
              </a:cxn>
              <a:cxn ang="0">
                <a:pos x="118" y="93"/>
              </a:cxn>
              <a:cxn ang="0">
                <a:pos x="109" y="107"/>
              </a:cxn>
              <a:cxn ang="0">
                <a:pos x="96" y="129"/>
              </a:cxn>
              <a:cxn ang="0">
                <a:pos x="93" y="133"/>
              </a:cxn>
              <a:cxn ang="0">
                <a:pos x="91" y="136"/>
              </a:cxn>
              <a:cxn ang="0">
                <a:pos x="80" y="155"/>
              </a:cxn>
              <a:cxn ang="0">
                <a:pos x="78" y="158"/>
              </a:cxn>
              <a:cxn ang="0">
                <a:pos x="73" y="165"/>
              </a:cxn>
              <a:cxn ang="0">
                <a:pos x="59" y="189"/>
              </a:cxn>
              <a:cxn ang="0">
                <a:pos x="49" y="208"/>
              </a:cxn>
              <a:cxn ang="0">
                <a:pos x="48" y="209"/>
              </a:cxn>
              <a:cxn ang="0">
                <a:pos x="48" y="209"/>
              </a:cxn>
              <a:cxn ang="0">
                <a:pos x="30" y="193"/>
              </a:cxn>
              <a:cxn ang="0">
                <a:pos x="19" y="169"/>
              </a:cxn>
              <a:cxn ang="0">
                <a:pos x="9" y="163"/>
              </a:cxn>
              <a:cxn ang="0">
                <a:pos x="8" y="149"/>
              </a:cxn>
              <a:cxn ang="0">
                <a:pos x="13" y="133"/>
              </a:cxn>
              <a:cxn ang="0">
                <a:pos x="6" y="105"/>
              </a:cxn>
              <a:cxn ang="0">
                <a:pos x="1" y="81"/>
              </a:cxn>
              <a:cxn ang="0">
                <a:pos x="3" y="70"/>
              </a:cxn>
              <a:cxn ang="0">
                <a:pos x="1" y="64"/>
              </a:cxn>
              <a:cxn ang="0">
                <a:pos x="1" y="48"/>
              </a:cxn>
              <a:cxn ang="0">
                <a:pos x="3" y="41"/>
              </a:cxn>
              <a:cxn ang="0">
                <a:pos x="5" y="35"/>
              </a:cxn>
              <a:cxn ang="0">
                <a:pos x="13" y="27"/>
              </a:cxn>
              <a:cxn ang="0">
                <a:pos x="25" y="17"/>
              </a:cxn>
              <a:cxn ang="0">
                <a:pos x="27" y="14"/>
              </a:cxn>
              <a:cxn ang="0">
                <a:pos x="30" y="14"/>
              </a:cxn>
              <a:cxn ang="0">
                <a:pos x="32" y="14"/>
              </a:cxn>
              <a:cxn ang="0">
                <a:pos x="40" y="14"/>
              </a:cxn>
              <a:cxn ang="0">
                <a:pos x="53" y="11"/>
              </a:cxn>
              <a:cxn ang="0">
                <a:pos x="77" y="5"/>
              </a:cxn>
              <a:cxn ang="0">
                <a:pos x="93" y="1"/>
              </a:cxn>
              <a:cxn ang="0">
                <a:pos x="99" y="0"/>
              </a:cxn>
              <a:cxn ang="0">
                <a:pos x="112" y="1"/>
              </a:cxn>
              <a:cxn ang="0">
                <a:pos x="144" y="1"/>
              </a:cxn>
              <a:cxn ang="0">
                <a:pos x="153" y="1"/>
              </a:cxn>
              <a:cxn ang="0">
                <a:pos x="171" y="1"/>
              </a:cxn>
            </a:cxnLst>
            <a:rect l="0" t="0" r="r" b="b"/>
            <a:pathLst>
              <a:path w="171" h="209">
                <a:moveTo>
                  <a:pt x="171" y="1"/>
                </a:moveTo>
                <a:lnTo>
                  <a:pt x="166" y="11"/>
                </a:lnTo>
                <a:lnTo>
                  <a:pt x="165" y="13"/>
                </a:lnTo>
                <a:lnTo>
                  <a:pt x="165" y="14"/>
                </a:lnTo>
                <a:lnTo>
                  <a:pt x="163" y="16"/>
                </a:lnTo>
                <a:lnTo>
                  <a:pt x="160" y="21"/>
                </a:lnTo>
                <a:lnTo>
                  <a:pt x="157" y="27"/>
                </a:lnTo>
                <a:lnTo>
                  <a:pt x="152" y="33"/>
                </a:lnTo>
                <a:lnTo>
                  <a:pt x="152" y="35"/>
                </a:lnTo>
                <a:lnTo>
                  <a:pt x="150" y="37"/>
                </a:lnTo>
                <a:lnTo>
                  <a:pt x="150" y="37"/>
                </a:lnTo>
                <a:lnTo>
                  <a:pt x="147" y="43"/>
                </a:lnTo>
                <a:lnTo>
                  <a:pt x="145" y="45"/>
                </a:lnTo>
                <a:lnTo>
                  <a:pt x="141" y="54"/>
                </a:lnTo>
                <a:lnTo>
                  <a:pt x="139" y="56"/>
                </a:lnTo>
                <a:lnTo>
                  <a:pt x="137" y="61"/>
                </a:lnTo>
                <a:lnTo>
                  <a:pt x="136" y="62"/>
                </a:lnTo>
                <a:lnTo>
                  <a:pt x="134" y="64"/>
                </a:lnTo>
                <a:lnTo>
                  <a:pt x="134" y="65"/>
                </a:lnTo>
                <a:lnTo>
                  <a:pt x="131" y="69"/>
                </a:lnTo>
                <a:lnTo>
                  <a:pt x="129" y="72"/>
                </a:lnTo>
                <a:lnTo>
                  <a:pt x="129" y="72"/>
                </a:lnTo>
                <a:lnTo>
                  <a:pt x="128" y="75"/>
                </a:lnTo>
                <a:lnTo>
                  <a:pt x="126" y="78"/>
                </a:lnTo>
                <a:lnTo>
                  <a:pt x="125" y="80"/>
                </a:lnTo>
                <a:lnTo>
                  <a:pt x="125" y="80"/>
                </a:lnTo>
                <a:lnTo>
                  <a:pt x="121" y="86"/>
                </a:lnTo>
                <a:lnTo>
                  <a:pt x="120" y="89"/>
                </a:lnTo>
                <a:lnTo>
                  <a:pt x="118" y="91"/>
                </a:lnTo>
                <a:lnTo>
                  <a:pt x="118" y="93"/>
                </a:lnTo>
                <a:lnTo>
                  <a:pt x="113" y="97"/>
                </a:lnTo>
                <a:lnTo>
                  <a:pt x="109" y="107"/>
                </a:lnTo>
                <a:lnTo>
                  <a:pt x="109" y="107"/>
                </a:lnTo>
                <a:lnTo>
                  <a:pt x="104" y="115"/>
                </a:lnTo>
                <a:lnTo>
                  <a:pt x="97" y="126"/>
                </a:lnTo>
                <a:lnTo>
                  <a:pt x="96" y="129"/>
                </a:lnTo>
                <a:lnTo>
                  <a:pt x="94" y="129"/>
                </a:lnTo>
                <a:lnTo>
                  <a:pt x="94" y="131"/>
                </a:lnTo>
                <a:lnTo>
                  <a:pt x="93" y="133"/>
                </a:lnTo>
                <a:lnTo>
                  <a:pt x="93" y="133"/>
                </a:lnTo>
                <a:lnTo>
                  <a:pt x="93" y="133"/>
                </a:lnTo>
                <a:lnTo>
                  <a:pt x="91" y="136"/>
                </a:lnTo>
                <a:lnTo>
                  <a:pt x="88" y="142"/>
                </a:lnTo>
                <a:lnTo>
                  <a:pt x="86" y="145"/>
                </a:lnTo>
                <a:lnTo>
                  <a:pt x="80" y="155"/>
                </a:lnTo>
                <a:lnTo>
                  <a:pt x="78" y="158"/>
                </a:lnTo>
                <a:lnTo>
                  <a:pt x="78" y="158"/>
                </a:lnTo>
                <a:lnTo>
                  <a:pt x="78" y="158"/>
                </a:lnTo>
                <a:lnTo>
                  <a:pt x="78" y="160"/>
                </a:lnTo>
                <a:lnTo>
                  <a:pt x="77" y="161"/>
                </a:lnTo>
                <a:lnTo>
                  <a:pt x="73" y="165"/>
                </a:lnTo>
                <a:lnTo>
                  <a:pt x="73" y="168"/>
                </a:lnTo>
                <a:lnTo>
                  <a:pt x="73" y="168"/>
                </a:lnTo>
                <a:lnTo>
                  <a:pt x="59" y="189"/>
                </a:lnTo>
                <a:lnTo>
                  <a:pt x="54" y="200"/>
                </a:lnTo>
                <a:lnTo>
                  <a:pt x="53" y="201"/>
                </a:lnTo>
                <a:lnTo>
                  <a:pt x="49" y="208"/>
                </a:lnTo>
                <a:lnTo>
                  <a:pt x="49" y="208"/>
                </a:lnTo>
                <a:lnTo>
                  <a:pt x="49" y="209"/>
                </a:lnTo>
                <a:lnTo>
                  <a:pt x="48" y="209"/>
                </a:lnTo>
                <a:lnTo>
                  <a:pt x="48" y="209"/>
                </a:lnTo>
                <a:lnTo>
                  <a:pt x="48" y="209"/>
                </a:lnTo>
                <a:lnTo>
                  <a:pt x="48" y="209"/>
                </a:lnTo>
                <a:lnTo>
                  <a:pt x="46" y="208"/>
                </a:lnTo>
                <a:lnTo>
                  <a:pt x="38" y="200"/>
                </a:lnTo>
                <a:lnTo>
                  <a:pt x="30" y="193"/>
                </a:lnTo>
                <a:lnTo>
                  <a:pt x="25" y="182"/>
                </a:lnTo>
                <a:lnTo>
                  <a:pt x="24" y="179"/>
                </a:lnTo>
                <a:lnTo>
                  <a:pt x="19" y="169"/>
                </a:lnTo>
                <a:lnTo>
                  <a:pt x="16" y="166"/>
                </a:lnTo>
                <a:lnTo>
                  <a:pt x="13" y="166"/>
                </a:lnTo>
                <a:lnTo>
                  <a:pt x="9" y="163"/>
                </a:lnTo>
                <a:lnTo>
                  <a:pt x="8" y="157"/>
                </a:lnTo>
                <a:lnTo>
                  <a:pt x="8" y="155"/>
                </a:lnTo>
                <a:lnTo>
                  <a:pt x="8" y="149"/>
                </a:lnTo>
                <a:lnTo>
                  <a:pt x="8" y="145"/>
                </a:lnTo>
                <a:lnTo>
                  <a:pt x="11" y="141"/>
                </a:lnTo>
                <a:lnTo>
                  <a:pt x="13" y="133"/>
                </a:lnTo>
                <a:lnTo>
                  <a:pt x="13" y="120"/>
                </a:lnTo>
                <a:lnTo>
                  <a:pt x="8" y="110"/>
                </a:lnTo>
                <a:lnTo>
                  <a:pt x="6" y="105"/>
                </a:lnTo>
                <a:lnTo>
                  <a:pt x="5" y="101"/>
                </a:lnTo>
                <a:lnTo>
                  <a:pt x="3" y="99"/>
                </a:lnTo>
                <a:lnTo>
                  <a:pt x="1" y="81"/>
                </a:lnTo>
                <a:lnTo>
                  <a:pt x="1" y="78"/>
                </a:lnTo>
                <a:lnTo>
                  <a:pt x="1" y="78"/>
                </a:lnTo>
                <a:lnTo>
                  <a:pt x="3" y="70"/>
                </a:lnTo>
                <a:lnTo>
                  <a:pt x="1" y="65"/>
                </a:lnTo>
                <a:lnTo>
                  <a:pt x="1" y="64"/>
                </a:lnTo>
                <a:lnTo>
                  <a:pt x="1" y="64"/>
                </a:lnTo>
                <a:lnTo>
                  <a:pt x="0" y="53"/>
                </a:lnTo>
                <a:lnTo>
                  <a:pt x="0" y="49"/>
                </a:lnTo>
                <a:lnTo>
                  <a:pt x="1" y="48"/>
                </a:lnTo>
                <a:lnTo>
                  <a:pt x="1" y="48"/>
                </a:lnTo>
                <a:lnTo>
                  <a:pt x="1" y="46"/>
                </a:lnTo>
                <a:lnTo>
                  <a:pt x="3" y="41"/>
                </a:lnTo>
                <a:lnTo>
                  <a:pt x="5" y="38"/>
                </a:lnTo>
                <a:lnTo>
                  <a:pt x="5" y="38"/>
                </a:lnTo>
                <a:lnTo>
                  <a:pt x="5" y="35"/>
                </a:lnTo>
                <a:lnTo>
                  <a:pt x="5" y="35"/>
                </a:lnTo>
                <a:lnTo>
                  <a:pt x="6" y="32"/>
                </a:lnTo>
                <a:lnTo>
                  <a:pt x="13" y="27"/>
                </a:lnTo>
                <a:lnTo>
                  <a:pt x="19" y="22"/>
                </a:lnTo>
                <a:lnTo>
                  <a:pt x="22" y="21"/>
                </a:lnTo>
                <a:lnTo>
                  <a:pt x="25" y="17"/>
                </a:lnTo>
                <a:lnTo>
                  <a:pt x="25" y="16"/>
                </a:lnTo>
                <a:lnTo>
                  <a:pt x="27" y="16"/>
                </a:lnTo>
                <a:lnTo>
                  <a:pt x="27" y="14"/>
                </a:lnTo>
                <a:lnTo>
                  <a:pt x="29" y="13"/>
                </a:lnTo>
                <a:lnTo>
                  <a:pt x="30" y="14"/>
                </a:lnTo>
                <a:lnTo>
                  <a:pt x="30" y="14"/>
                </a:lnTo>
                <a:lnTo>
                  <a:pt x="30" y="14"/>
                </a:lnTo>
                <a:lnTo>
                  <a:pt x="32" y="14"/>
                </a:lnTo>
                <a:lnTo>
                  <a:pt x="32" y="14"/>
                </a:lnTo>
                <a:lnTo>
                  <a:pt x="33" y="14"/>
                </a:lnTo>
                <a:lnTo>
                  <a:pt x="37" y="16"/>
                </a:lnTo>
                <a:lnTo>
                  <a:pt x="40" y="14"/>
                </a:lnTo>
                <a:lnTo>
                  <a:pt x="46" y="13"/>
                </a:lnTo>
                <a:lnTo>
                  <a:pt x="48" y="13"/>
                </a:lnTo>
                <a:lnTo>
                  <a:pt x="53" y="11"/>
                </a:lnTo>
                <a:lnTo>
                  <a:pt x="54" y="11"/>
                </a:lnTo>
                <a:lnTo>
                  <a:pt x="62" y="9"/>
                </a:lnTo>
                <a:lnTo>
                  <a:pt x="77" y="5"/>
                </a:lnTo>
                <a:lnTo>
                  <a:pt x="78" y="5"/>
                </a:lnTo>
                <a:lnTo>
                  <a:pt x="78" y="5"/>
                </a:lnTo>
                <a:lnTo>
                  <a:pt x="93" y="1"/>
                </a:lnTo>
                <a:lnTo>
                  <a:pt x="94" y="1"/>
                </a:lnTo>
                <a:lnTo>
                  <a:pt x="96" y="0"/>
                </a:lnTo>
                <a:lnTo>
                  <a:pt x="99" y="0"/>
                </a:lnTo>
                <a:lnTo>
                  <a:pt x="101" y="0"/>
                </a:lnTo>
                <a:lnTo>
                  <a:pt x="109" y="1"/>
                </a:lnTo>
                <a:lnTo>
                  <a:pt x="112" y="1"/>
                </a:lnTo>
                <a:lnTo>
                  <a:pt x="128" y="1"/>
                </a:lnTo>
                <a:lnTo>
                  <a:pt x="133" y="1"/>
                </a:lnTo>
                <a:lnTo>
                  <a:pt x="144" y="1"/>
                </a:lnTo>
                <a:lnTo>
                  <a:pt x="144" y="1"/>
                </a:lnTo>
                <a:lnTo>
                  <a:pt x="145" y="1"/>
                </a:lnTo>
                <a:lnTo>
                  <a:pt x="153" y="1"/>
                </a:lnTo>
                <a:lnTo>
                  <a:pt x="157" y="1"/>
                </a:lnTo>
                <a:lnTo>
                  <a:pt x="168" y="1"/>
                </a:lnTo>
                <a:lnTo>
                  <a:pt x="171" y="1"/>
                </a:lnTo>
                <a:close/>
              </a:path>
            </a:pathLst>
          </a:custGeom>
          <a:solidFill>
            <a:srgbClr val="F2A0F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Freeform 16"/>
          <p:cNvSpPr>
            <a:spLocks/>
          </p:cNvSpPr>
          <p:nvPr/>
        </p:nvSpPr>
        <p:spPr bwMode="auto">
          <a:xfrm>
            <a:off x="3060700" y="3975101"/>
            <a:ext cx="465138" cy="487363"/>
          </a:xfrm>
          <a:custGeom>
            <a:avLst/>
            <a:gdLst/>
            <a:ahLst/>
            <a:cxnLst>
              <a:cxn ang="0">
                <a:pos x="290" y="69"/>
              </a:cxn>
              <a:cxn ang="0">
                <a:pos x="253" y="131"/>
              </a:cxn>
              <a:cxn ang="0">
                <a:pos x="149" y="307"/>
              </a:cxn>
              <a:cxn ang="0">
                <a:pos x="147" y="290"/>
              </a:cxn>
              <a:cxn ang="0">
                <a:pos x="146" y="280"/>
              </a:cxn>
              <a:cxn ang="0">
                <a:pos x="142" y="274"/>
              </a:cxn>
              <a:cxn ang="0">
                <a:pos x="139" y="267"/>
              </a:cxn>
              <a:cxn ang="0">
                <a:pos x="136" y="261"/>
              </a:cxn>
              <a:cxn ang="0">
                <a:pos x="134" y="254"/>
              </a:cxn>
              <a:cxn ang="0">
                <a:pos x="128" y="250"/>
              </a:cxn>
              <a:cxn ang="0">
                <a:pos x="126" y="240"/>
              </a:cxn>
              <a:cxn ang="0">
                <a:pos x="94" y="221"/>
              </a:cxn>
              <a:cxn ang="0">
                <a:pos x="85" y="219"/>
              </a:cxn>
              <a:cxn ang="0">
                <a:pos x="75" y="219"/>
              </a:cxn>
              <a:cxn ang="0">
                <a:pos x="69" y="211"/>
              </a:cxn>
              <a:cxn ang="0">
                <a:pos x="54" y="195"/>
              </a:cxn>
              <a:cxn ang="0">
                <a:pos x="38" y="173"/>
              </a:cxn>
              <a:cxn ang="0">
                <a:pos x="37" y="165"/>
              </a:cxn>
              <a:cxn ang="0">
                <a:pos x="32" y="149"/>
              </a:cxn>
              <a:cxn ang="0">
                <a:pos x="32" y="122"/>
              </a:cxn>
              <a:cxn ang="0">
                <a:pos x="32" y="109"/>
              </a:cxn>
              <a:cxn ang="0">
                <a:pos x="26" y="96"/>
              </a:cxn>
              <a:cxn ang="0">
                <a:pos x="21" y="90"/>
              </a:cxn>
              <a:cxn ang="0">
                <a:pos x="13" y="82"/>
              </a:cxn>
              <a:cxn ang="0">
                <a:pos x="10" y="74"/>
              </a:cxn>
              <a:cxn ang="0">
                <a:pos x="5" y="67"/>
              </a:cxn>
              <a:cxn ang="0">
                <a:pos x="2" y="61"/>
              </a:cxn>
              <a:cxn ang="0">
                <a:pos x="3" y="56"/>
              </a:cxn>
              <a:cxn ang="0">
                <a:pos x="6" y="46"/>
              </a:cxn>
              <a:cxn ang="0">
                <a:pos x="13" y="43"/>
              </a:cxn>
              <a:cxn ang="0">
                <a:pos x="16" y="38"/>
              </a:cxn>
              <a:cxn ang="0">
                <a:pos x="19" y="35"/>
              </a:cxn>
              <a:cxn ang="0">
                <a:pos x="24" y="24"/>
              </a:cxn>
              <a:cxn ang="0">
                <a:pos x="26" y="19"/>
              </a:cxn>
              <a:cxn ang="0">
                <a:pos x="30" y="14"/>
              </a:cxn>
              <a:cxn ang="0">
                <a:pos x="42" y="19"/>
              </a:cxn>
              <a:cxn ang="0">
                <a:pos x="51" y="22"/>
              </a:cxn>
              <a:cxn ang="0">
                <a:pos x="64" y="18"/>
              </a:cxn>
              <a:cxn ang="0">
                <a:pos x="70" y="14"/>
              </a:cxn>
              <a:cxn ang="0">
                <a:pos x="83" y="19"/>
              </a:cxn>
              <a:cxn ang="0">
                <a:pos x="91" y="29"/>
              </a:cxn>
              <a:cxn ang="0">
                <a:pos x="99" y="37"/>
              </a:cxn>
              <a:cxn ang="0">
                <a:pos x="104" y="45"/>
              </a:cxn>
              <a:cxn ang="0">
                <a:pos x="104" y="51"/>
              </a:cxn>
              <a:cxn ang="0">
                <a:pos x="110" y="56"/>
              </a:cxn>
              <a:cxn ang="0">
                <a:pos x="115" y="62"/>
              </a:cxn>
              <a:cxn ang="0">
                <a:pos x="126" y="66"/>
              </a:cxn>
              <a:cxn ang="0">
                <a:pos x="128" y="61"/>
              </a:cxn>
              <a:cxn ang="0">
                <a:pos x="134" y="50"/>
              </a:cxn>
              <a:cxn ang="0">
                <a:pos x="139" y="42"/>
              </a:cxn>
              <a:cxn ang="0">
                <a:pos x="142" y="37"/>
              </a:cxn>
              <a:cxn ang="0">
                <a:pos x="141" y="27"/>
              </a:cxn>
              <a:cxn ang="0">
                <a:pos x="142" y="19"/>
              </a:cxn>
              <a:cxn ang="0">
                <a:pos x="147" y="5"/>
              </a:cxn>
              <a:cxn ang="0">
                <a:pos x="154" y="2"/>
              </a:cxn>
              <a:cxn ang="0">
                <a:pos x="181" y="5"/>
              </a:cxn>
              <a:cxn ang="0">
                <a:pos x="200" y="18"/>
              </a:cxn>
              <a:cxn ang="0">
                <a:pos x="226" y="32"/>
              </a:cxn>
              <a:cxn ang="0">
                <a:pos x="259" y="40"/>
              </a:cxn>
              <a:cxn ang="0">
                <a:pos x="288" y="45"/>
              </a:cxn>
            </a:cxnLst>
            <a:rect l="0" t="0" r="r" b="b"/>
            <a:pathLst>
              <a:path w="293" h="307">
                <a:moveTo>
                  <a:pt x="288" y="45"/>
                </a:moveTo>
                <a:lnTo>
                  <a:pt x="288" y="46"/>
                </a:lnTo>
                <a:lnTo>
                  <a:pt x="288" y="48"/>
                </a:lnTo>
                <a:lnTo>
                  <a:pt x="288" y="50"/>
                </a:lnTo>
                <a:lnTo>
                  <a:pt x="293" y="64"/>
                </a:lnTo>
                <a:lnTo>
                  <a:pt x="290" y="69"/>
                </a:lnTo>
                <a:lnTo>
                  <a:pt x="283" y="78"/>
                </a:lnTo>
                <a:lnTo>
                  <a:pt x="278" y="90"/>
                </a:lnTo>
                <a:lnTo>
                  <a:pt x="267" y="107"/>
                </a:lnTo>
                <a:lnTo>
                  <a:pt x="264" y="114"/>
                </a:lnTo>
                <a:lnTo>
                  <a:pt x="256" y="125"/>
                </a:lnTo>
                <a:lnTo>
                  <a:pt x="253" y="131"/>
                </a:lnTo>
                <a:lnTo>
                  <a:pt x="219" y="186"/>
                </a:lnTo>
                <a:lnTo>
                  <a:pt x="219" y="187"/>
                </a:lnTo>
                <a:lnTo>
                  <a:pt x="170" y="274"/>
                </a:lnTo>
                <a:lnTo>
                  <a:pt x="152" y="302"/>
                </a:lnTo>
                <a:lnTo>
                  <a:pt x="150" y="304"/>
                </a:lnTo>
                <a:lnTo>
                  <a:pt x="149" y="307"/>
                </a:lnTo>
                <a:lnTo>
                  <a:pt x="149" y="296"/>
                </a:lnTo>
                <a:lnTo>
                  <a:pt x="147" y="296"/>
                </a:lnTo>
                <a:lnTo>
                  <a:pt x="147" y="294"/>
                </a:lnTo>
                <a:lnTo>
                  <a:pt x="147" y="293"/>
                </a:lnTo>
                <a:lnTo>
                  <a:pt x="147" y="291"/>
                </a:lnTo>
                <a:lnTo>
                  <a:pt x="147" y="290"/>
                </a:lnTo>
                <a:lnTo>
                  <a:pt x="147" y="288"/>
                </a:lnTo>
                <a:lnTo>
                  <a:pt x="146" y="286"/>
                </a:lnTo>
                <a:lnTo>
                  <a:pt x="146" y="285"/>
                </a:lnTo>
                <a:lnTo>
                  <a:pt x="146" y="283"/>
                </a:lnTo>
                <a:lnTo>
                  <a:pt x="146" y="282"/>
                </a:lnTo>
                <a:lnTo>
                  <a:pt x="146" y="280"/>
                </a:lnTo>
                <a:lnTo>
                  <a:pt x="146" y="278"/>
                </a:lnTo>
                <a:lnTo>
                  <a:pt x="146" y="277"/>
                </a:lnTo>
                <a:lnTo>
                  <a:pt x="146" y="275"/>
                </a:lnTo>
                <a:lnTo>
                  <a:pt x="144" y="274"/>
                </a:lnTo>
                <a:lnTo>
                  <a:pt x="144" y="272"/>
                </a:lnTo>
                <a:lnTo>
                  <a:pt x="142" y="274"/>
                </a:lnTo>
                <a:lnTo>
                  <a:pt x="142" y="275"/>
                </a:lnTo>
                <a:lnTo>
                  <a:pt x="141" y="274"/>
                </a:lnTo>
                <a:lnTo>
                  <a:pt x="141" y="272"/>
                </a:lnTo>
                <a:lnTo>
                  <a:pt x="141" y="270"/>
                </a:lnTo>
                <a:lnTo>
                  <a:pt x="141" y="269"/>
                </a:lnTo>
                <a:lnTo>
                  <a:pt x="139" y="267"/>
                </a:lnTo>
                <a:lnTo>
                  <a:pt x="138" y="267"/>
                </a:lnTo>
                <a:lnTo>
                  <a:pt x="139" y="266"/>
                </a:lnTo>
                <a:lnTo>
                  <a:pt x="138" y="264"/>
                </a:lnTo>
                <a:lnTo>
                  <a:pt x="138" y="262"/>
                </a:lnTo>
                <a:lnTo>
                  <a:pt x="136" y="262"/>
                </a:lnTo>
                <a:lnTo>
                  <a:pt x="136" y="261"/>
                </a:lnTo>
                <a:lnTo>
                  <a:pt x="138" y="261"/>
                </a:lnTo>
                <a:lnTo>
                  <a:pt x="138" y="259"/>
                </a:lnTo>
                <a:lnTo>
                  <a:pt x="138" y="258"/>
                </a:lnTo>
                <a:lnTo>
                  <a:pt x="136" y="258"/>
                </a:lnTo>
                <a:lnTo>
                  <a:pt x="134" y="256"/>
                </a:lnTo>
                <a:lnTo>
                  <a:pt x="134" y="254"/>
                </a:lnTo>
                <a:lnTo>
                  <a:pt x="133" y="254"/>
                </a:lnTo>
                <a:lnTo>
                  <a:pt x="131" y="254"/>
                </a:lnTo>
                <a:lnTo>
                  <a:pt x="130" y="254"/>
                </a:lnTo>
                <a:lnTo>
                  <a:pt x="130" y="253"/>
                </a:lnTo>
                <a:lnTo>
                  <a:pt x="130" y="251"/>
                </a:lnTo>
                <a:lnTo>
                  <a:pt x="128" y="250"/>
                </a:lnTo>
                <a:lnTo>
                  <a:pt x="128" y="248"/>
                </a:lnTo>
                <a:lnTo>
                  <a:pt x="128" y="246"/>
                </a:lnTo>
                <a:lnTo>
                  <a:pt x="126" y="245"/>
                </a:lnTo>
                <a:lnTo>
                  <a:pt x="126" y="243"/>
                </a:lnTo>
                <a:lnTo>
                  <a:pt x="126" y="242"/>
                </a:lnTo>
                <a:lnTo>
                  <a:pt x="126" y="240"/>
                </a:lnTo>
                <a:lnTo>
                  <a:pt x="128" y="238"/>
                </a:lnTo>
                <a:lnTo>
                  <a:pt x="123" y="232"/>
                </a:lnTo>
                <a:lnTo>
                  <a:pt x="122" y="229"/>
                </a:lnTo>
                <a:lnTo>
                  <a:pt x="118" y="227"/>
                </a:lnTo>
                <a:lnTo>
                  <a:pt x="107" y="222"/>
                </a:lnTo>
                <a:lnTo>
                  <a:pt x="94" y="221"/>
                </a:lnTo>
                <a:lnTo>
                  <a:pt x="93" y="221"/>
                </a:lnTo>
                <a:lnTo>
                  <a:pt x="91" y="221"/>
                </a:lnTo>
                <a:lnTo>
                  <a:pt x="90" y="219"/>
                </a:lnTo>
                <a:lnTo>
                  <a:pt x="88" y="219"/>
                </a:lnTo>
                <a:lnTo>
                  <a:pt x="86" y="219"/>
                </a:lnTo>
                <a:lnTo>
                  <a:pt x="85" y="219"/>
                </a:lnTo>
                <a:lnTo>
                  <a:pt x="83" y="219"/>
                </a:lnTo>
                <a:lnTo>
                  <a:pt x="82" y="219"/>
                </a:lnTo>
                <a:lnTo>
                  <a:pt x="80" y="219"/>
                </a:lnTo>
                <a:lnTo>
                  <a:pt x="78" y="221"/>
                </a:lnTo>
                <a:lnTo>
                  <a:pt x="77" y="219"/>
                </a:lnTo>
                <a:lnTo>
                  <a:pt x="75" y="219"/>
                </a:lnTo>
                <a:lnTo>
                  <a:pt x="75" y="218"/>
                </a:lnTo>
                <a:lnTo>
                  <a:pt x="74" y="216"/>
                </a:lnTo>
                <a:lnTo>
                  <a:pt x="72" y="214"/>
                </a:lnTo>
                <a:lnTo>
                  <a:pt x="70" y="214"/>
                </a:lnTo>
                <a:lnTo>
                  <a:pt x="70" y="213"/>
                </a:lnTo>
                <a:lnTo>
                  <a:pt x="69" y="211"/>
                </a:lnTo>
                <a:lnTo>
                  <a:pt x="67" y="208"/>
                </a:lnTo>
                <a:lnTo>
                  <a:pt x="66" y="206"/>
                </a:lnTo>
                <a:lnTo>
                  <a:pt x="66" y="203"/>
                </a:lnTo>
                <a:lnTo>
                  <a:pt x="64" y="202"/>
                </a:lnTo>
                <a:lnTo>
                  <a:pt x="62" y="202"/>
                </a:lnTo>
                <a:lnTo>
                  <a:pt x="54" y="195"/>
                </a:lnTo>
                <a:lnTo>
                  <a:pt x="46" y="187"/>
                </a:lnTo>
                <a:lnTo>
                  <a:pt x="43" y="182"/>
                </a:lnTo>
                <a:lnTo>
                  <a:pt x="43" y="179"/>
                </a:lnTo>
                <a:lnTo>
                  <a:pt x="42" y="176"/>
                </a:lnTo>
                <a:lnTo>
                  <a:pt x="40" y="173"/>
                </a:lnTo>
                <a:lnTo>
                  <a:pt x="38" y="173"/>
                </a:lnTo>
                <a:lnTo>
                  <a:pt x="38" y="171"/>
                </a:lnTo>
                <a:lnTo>
                  <a:pt x="38" y="170"/>
                </a:lnTo>
                <a:lnTo>
                  <a:pt x="38" y="168"/>
                </a:lnTo>
                <a:lnTo>
                  <a:pt x="37" y="168"/>
                </a:lnTo>
                <a:lnTo>
                  <a:pt x="37" y="166"/>
                </a:lnTo>
                <a:lnTo>
                  <a:pt x="37" y="165"/>
                </a:lnTo>
                <a:lnTo>
                  <a:pt x="37" y="163"/>
                </a:lnTo>
                <a:lnTo>
                  <a:pt x="37" y="162"/>
                </a:lnTo>
                <a:lnTo>
                  <a:pt x="37" y="158"/>
                </a:lnTo>
                <a:lnTo>
                  <a:pt x="37" y="154"/>
                </a:lnTo>
                <a:lnTo>
                  <a:pt x="35" y="154"/>
                </a:lnTo>
                <a:lnTo>
                  <a:pt x="32" y="149"/>
                </a:lnTo>
                <a:lnTo>
                  <a:pt x="32" y="147"/>
                </a:lnTo>
                <a:lnTo>
                  <a:pt x="30" y="142"/>
                </a:lnTo>
                <a:lnTo>
                  <a:pt x="32" y="138"/>
                </a:lnTo>
                <a:lnTo>
                  <a:pt x="32" y="131"/>
                </a:lnTo>
                <a:lnTo>
                  <a:pt x="34" y="126"/>
                </a:lnTo>
                <a:lnTo>
                  <a:pt x="32" y="122"/>
                </a:lnTo>
                <a:lnTo>
                  <a:pt x="34" y="115"/>
                </a:lnTo>
                <a:lnTo>
                  <a:pt x="34" y="114"/>
                </a:lnTo>
                <a:lnTo>
                  <a:pt x="34" y="112"/>
                </a:lnTo>
                <a:lnTo>
                  <a:pt x="32" y="112"/>
                </a:lnTo>
                <a:lnTo>
                  <a:pt x="32" y="110"/>
                </a:lnTo>
                <a:lnTo>
                  <a:pt x="32" y="109"/>
                </a:lnTo>
                <a:lnTo>
                  <a:pt x="34" y="106"/>
                </a:lnTo>
                <a:lnTo>
                  <a:pt x="32" y="104"/>
                </a:lnTo>
                <a:lnTo>
                  <a:pt x="32" y="101"/>
                </a:lnTo>
                <a:lnTo>
                  <a:pt x="30" y="99"/>
                </a:lnTo>
                <a:lnTo>
                  <a:pt x="27" y="98"/>
                </a:lnTo>
                <a:lnTo>
                  <a:pt x="26" y="96"/>
                </a:lnTo>
                <a:lnTo>
                  <a:pt x="26" y="94"/>
                </a:lnTo>
                <a:lnTo>
                  <a:pt x="24" y="94"/>
                </a:lnTo>
                <a:lnTo>
                  <a:pt x="24" y="93"/>
                </a:lnTo>
                <a:lnTo>
                  <a:pt x="22" y="93"/>
                </a:lnTo>
                <a:lnTo>
                  <a:pt x="22" y="91"/>
                </a:lnTo>
                <a:lnTo>
                  <a:pt x="21" y="90"/>
                </a:lnTo>
                <a:lnTo>
                  <a:pt x="18" y="86"/>
                </a:lnTo>
                <a:lnTo>
                  <a:pt x="14" y="86"/>
                </a:lnTo>
                <a:lnTo>
                  <a:pt x="14" y="85"/>
                </a:lnTo>
                <a:lnTo>
                  <a:pt x="13" y="83"/>
                </a:lnTo>
                <a:lnTo>
                  <a:pt x="14" y="83"/>
                </a:lnTo>
                <a:lnTo>
                  <a:pt x="13" y="82"/>
                </a:lnTo>
                <a:lnTo>
                  <a:pt x="13" y="80"/>
                </a:lnTo>
                <a:lnTo>
                  <a:pt x="13" y="78"/>
                </a:lnTo>
                <a:lnTo>
                  <a:pt x="13" y="77"/>
                </a:lnTo>
                <a:lnTo>
                  <a:pt x="11" y="75"/>
                </a:lnTo>
                <a:lnTo>
                  <a:pt x="11" y="74"/>
                </a:lnTo>
                <a:lnTo>
                  <a:pt x="10" y="74"/>
                </a:lnTo>
                <a:lnTo>
                  <a:pt x="10" y="72"/>
                </a:lnTo>
                <a:lnTo>
                  <a:pt x="8" y="72"/>
                </a:lnTo>
                <a:lnTo>
                  <a:pt x="8" y="70"/>
                </a:lnTo>
                <a:lnTo>
                  <a:pt x="8" y="69"/>
                </a:lnTo>
                <a:lnTo>
                  <a:pt x="6" y="67"/>
                </a:lnTo>
                <a:lnTo>
                  <a:pt x="5" y="67"/>
                </a:lnTo>
                <a:lnTo>
                  <a:pt x="3" y="67"/>
                </a:lnTo>
                <a:lnTo>
                  <a:pt x="3" y="66"/>
                </a:lnTo>
                <a:lnTo>
                  <a:pt x="5" y="64"/>
                </a:lnTo>
                <a:lnTo>
                  <a:pt x="3" y="64"/>
                </a:lnTo>
                <a:lnTo>
                  <a:pt x="3" y="62"/>
                </a:lnTo>
                <a:lnTo>
                  <a:pt x="2" y="61"/>
                </a:lnTo>
                <a:lnTo>
                  <a:pt x="3" y="59"/>
                </a:lnTo>
                <a:lnTo>
                  <a:pt x="2" y="59"/>
                </a:lnTo>
                <a:lnTo>
                  <a:pt x="2" y="58"/>
                </a:lnTo>
                <a:lnTo>
                  <a:pt x="0" y="58"/>
                </a:lnTo>
                <a:lnTo>
                  <a:pt x="0" y="54"/>
                </a:lnTo>
                <a:lnTo>
                  <a:pt x="3" y="56"/>
                </a:lnTo>
                <a:lnTo>
                  <a:pt x="3" y="54"/>
                </a:lnTo>
                <a:lnTo>
                  <a:pt x="3" y="53"/>
                </a:lnTo>
                <a:lnTo>
                  <a:pt x="5" y="51"/>
                </a:lnTo>
                <a:lnTo>
                  <a:pt x="5" y="50"/>
                </a:lnTo>
                <a:lnTo>
                  <a:pt x="5" y="46"/>
                </a:lnTo>
                <a:lnTo>
                  <a:pt x="6" y="46"/>
                </a:lnTo>
                <a:lnTo>
                  <a:pt x="6" y="45"/>
                </a:lnTo>
                <a:lnTo>
                  <a:pt x="8" y="45"/>
                </a:lnTo>
                <a:lnTo>
                  <a:pt x="11" y="45"/>
                </a:lnTo>
                <a:lnTo>
                  <a:pt x="14" y="45"/>
                </a:lnTo>
                <a:lnTo>
                  <a:pt x="14" y="43"/>
                </a:lnTo>
                <a:lnTo>
                  <a:pt x="13" y="43"/>
                </a:lnTo>
                <a:lnTo>
                  <a:pt x="14" y="42"/>
                </a:lnTo>
                <a:lnTo>
                  <a:pt x="16" y="42"/>
                </a:lnTo>
                <a:lnTo>
                  <a:pt x="18" y="42"/>
                </a:lnTo>
                <a:lnTo>
                  <a:pt x="16" y="42"/>
                </a:lnTo>
                <a:lnTo>
                  <a:pt x="16" y="40"/>
                </a:lnTo>
                <a:lnTo>
                  <a:pt x="16" y="38"/>
                </a:lnTo>
                <a:lnTo>
                  <a:pt x="14" y="38"/>
                </a:lnTo>
                <a:lnTo>
                  <a:pt x="14" y="37"/>
                </a:lnTo>
                <a:lnTo>
                  <a:pt x="16" y="37"/>
                </a:lnTo>
                <a:lnTo>
                  <a:pt x="18" y="37"/>
                </a:lnTo>
                <a:lnTo>
                  <a:pt x="19" y="37"/>
                </a:lnTo>
                <a:lnTo>
                  <a:pt x="19" y="35"/>
                </a:lnTo>
                <a:lnTo>
                  <a:pt x="19" y="34"/>
                </a:lnTo>
                <a:lnTo>
                  <a:pt x="22" y="30"/>
                </a:lnTo>
                <a:lnTo>
                  <a:pt x="22" y="29"/>
                </a:lnTo>
                <a:lnTo>
                  <a:pt x="22" y="27"/>
                </a:lnTo>
                <a:lnTo>
                  <a:pt x="22" y="26"/>
                </a:lnTo>
                <a:lnTo>
                  <a:pt x="24" y="24"/>
                </a:lnTo>
                <a:lnTo>
                  <a:pt x="24" y="22"/>
                </a:lnTo>
                <a:lnTo>
                  <a:pt x="26" y="22"/>
                </a:lnTo>
                <a:lnTo>
                  <a:pt x="27" y="22"/>
                </a:lnTo>
                <a:lnTo>
                  <a:pt x="27" y="21"/>
                </a:lnTo>
                <a:lnTo>
                  <a:pt x="27" y="19"/>
                </a:lnTo>
                <a:lnTo>
                  <a:pt x="26" y="19"/>
                </a:lnTo>
                <a:lnTo>
                  <a:pt x="26" y="18"/>
                </a:lnTo>
                <a:lnTo>
                  <a:pt x="26" y="16"/>
                </a:lnTo>
                <a:lnTo>
                  <a:pt x="27" y="16"/>
                </a:lnTo>
                <a:lnTo>
                  <a:pt x="29" y="14"/>
                </a:lnTo>
                <a:lnTo>
                  <a:pt x="30" y="16"/>
                </a:lnTo>
                <a:lnTo>
                  <a:pt x="30" y="14"/>
                </a:lnTo>
                <a:lnTo>
                  <a:pt x="32" y="14"/>
                </a:lnTo>
                <a:lnTo>
                  <a:pt x="34" y="14"/>
                </a:lnTo>
                <a:lnTo>
                  <a:pt x="35" y="16"/>
                </a:lnTo>
                <a:lnTo>
                  <a:pt x="37" y="18"/>
                </a:lnTo>
                <a:lnTo>
                  <a:pt x="38" y="19"/>
                </a:lnTo>
                <a:lnTo>
                  <a:pt x="42" y="19"/>
                </a:lnTo>
                <a:lnTo>
                  <a:pt x="43" y="19"/>
                </a:lnTo>
                <a:lnTo>
                  <a:pt x="45" y="21"/>
                </a:lnTo>
                <a:lnTo>
                  <a:pt x="46" y="22"/>
                </a:lnTo>
                <a:lnTo>
                  <a:pt x="48" y="22"/>
                </a:lnTo>
                <a:lnTo>
                  <a:pt x="50" y="22"/>
                </a:lnTo>
                <a:lnTo>
                  <a:pt x="51" y="22"/>
                </a:lnTo>
                <a:lnTo>
                  <a:pt x="53" y="22"/>
                </a:lnTo>
                <a:lnTo>
                  <a:pt x="54" y="22"/>
                </a:lnTo>
                <a:lnTo>
                  <a:pt x="58" y="21"/>
                </a:lnTo>
                <a:lnTo>
                  <a:pt x="61" y="21"/>
                </a:lnTo>
                <a:lnTo>
                  <a:pt x="62" y="19"/>
                </a:lnTo>
                <a:lnTo>
                  <a:pt x="64" y="18"/>
                </a:lnTo>
                <a:lnTo>
                  <a:pt x="66" y="18"/>
                </a:lnTo>
                <a:lnTo>
                  <a:pt x="67" y="18"/>
                </a:lnTo>
                <a:lnTo>
                  <a:pt x="69" y="18"/>
                </a:lnTo>
                <a:lnTo>
                  <a:pt x="69" y="16"/>
                </a:lnTo>
                <a:lnTo>
                  <a:pt x="70" y="16"/>
                </a:lnTo>
                <a:lnTo>
                  <a:pt x="70" y="14"/>
                </a:lnTo>
                <a:lnTo>
                  <a:pt x="75" y="13"/>
                </a:lnTo>
                <a:lnTo>
                  <a:pt x="77" y="13"/>
                </a:lnTo>
                <a:lnTo>
                  <a:pt x="78" y="13"/>
                </a:lnTo>
                <a:lnTo>
                  <a:pt x="80" y="16"/>
                </a:lnTo>
                <a:lnTo>
                  <a:pt x="82" y="18"/>
                </a:lnTo>
                <a:lnTo>
                  <a:pt x="83" y="19"/>
                </a:lnTo>
                <a:lnTo>
                  <a:pt x="85" y="22"/>
                </a:lnTo>
                <a:lnTo>
                  <a:pt x="85" y="24"/>
                </a:lnTo>
                <a:lnTo>
                  <a:pt x="86" y="24"/>
                </a:lnTo>
                <a:lnTo>
                  <a:pt x="88" y="26"/>
                </a:lnTo>
                <a:lnTo>
                  <a:pt x="90" y="27"/>
                </a:lnTo>
                <a:lnTo>
                  <a:pt x="91" y="29"/>
                </a:lnTo>
                <a:lnTo>
                  <a:pt x="93" y="30"/>
                </a:lnTo>
                <a:lnTo>
                  <a:pt x="94" y="30"/>
                </a:lnTo>
                <a:lnTo>
                  <a:pt x="96" y="32"/>
                </a:lnTo>
                <a:lnTo>
                  <a:pt x="98" y="34"/>
                </a:lnTo>
                <a:lnTo>
                  <a:pt x="99" y="35"/>
                </a:lnTo>
                <a:lnTo>
                  <a:pt x="99" y="37"/>
                </a:lnTo>
                <a:lnTo>
                  <a:pt x="101" y="38"/>
                </a:lnTo>
                <a:lnTo>
                  <a:pt x="102" y="38"/>
                </a:lnTo>
                <a:lnTo>
                  <a:pt x="104" y="40"/>
                </a:lnTo>
                <a:lnTo>
                  <a:pt x="104" y="42"/>
                </a:lnTo>
                <a:lnTo>
                  <a:pt x="104" y="43"/>
                </a:lnTo>
                <a:lnTo>
                  <a:pt x="104" y="45"/>
                </a:lnTo>
                <a:lnTo>
                  <a:pt x="104" y="46"/>
                </a:lnTo>
                <a:lnTo>
                  <a:pt x="104" y="48"/>
                </a:lnTo>
                <a:lnTo>
                  <a:pt x="102" y="48"/>
                </a:lnTo>
                <a:lnTo>
                  <a:pt x="102" y="50"/>
                </a:lnTo>
                <a:lnTo>
                  <a:pt x="102" y="51"/>
                </a:lnTo>
                <a:lnTo>
                  <a:pt x="104" y="51"/>
                </a:lnTo>
                <a:lnTo>
                  <a:pt x="104" y="53"/>
                </a:lnTo>
                <a:lnTo>
                  <a:pt x="106" y="53"/>
                </a:lnTo>
                <a:lnTo>
                  <a:pt x="107" y="53"/>
                </a:lnTo>
                <a:lnTo>
                  <a:pt x="109" y="53"/>
                </a:lnTo>
                <a:lnTo>
                  <a:pt x="109" y="54"/>
                </a:lnTo>
                <a:lnTo>
                  <a:pt x="110" y="56"/>
                </a:lnTo>
                <a:lnTo>
                  <a:pt x="110" y="58"/>
                </a:lnTo>
                <a:lnTo>
                  <a:pt x="112" y="58"/>
                </a:lnTo>
                <a:lnTo>
                  <a:pt x="112" y="59"/>
                </a:lnTo>
                <a:lnTo>
                  <a:pt x="114" y="61"/>
                </a:lnTo>
                <a:lnTo>
                  <a:pt x="115" y="61"/>
                </a:lnTo>
                <a:lnTo>
                  <a:pt x="115" y="62"/>
                </a:lnTo>
                <a:lnTo>
                  <a:pt x="117" y="62"/>
                </a:lnTo>
                <a:lnTo>
                  <a:pt x="118" y="62"/>
                </a:lnTo>
                <a:lnTo>
                  <a:pt x="120" y="64"/>
                </a:lnTo>
                <a:lnTo>
                  <a:pt x="123" y="66"/>
                </a:lnTo>
                <a:lnTo>
                  <a:pt x="125" y="66"/>
                </a:lnTo>
                <a:lnTo>
                  <a:pt x="126" y="66"/>
                </a:lnTo>
                <a:lnTo>
                  <a:pt x="128" y="66"/>
                </a:lnTo>
                <a:lnTo>
                  <a:pt x="130" y="66"/>
                </a:lnTo>
                <a:lnTo>
                  <a:pt x="131" y="64"/>
                </a:lnTo>
                <a:lnTo>
                  <a:pt x="130" y="62"/>
                </a:lnTo>
                <a:lnTo>
                  <a:pt x="130" y="61"/>
                </a:lnTo>
                <a:lnTo>
                  <a:pt x="128" y="61"/>
                </a:lnTo>
                <a:lnTo>
                  <a:pt x="128" y="59"/>
                </a:lnTo>
                <a:lnTo>
                  <a:pt x="128" y="58"/>
                </a:lnTo>
                <a:lnTo>
                  <a:pt x="128" y="56"/>
                </a:lnTo>
                <a:lnTo>
                  <a:pt x="130" y="54"/>
                </a:lnTo>
                <a:lnTo>
                  <a:pt x="131" y="53"/>
                </a:lnTo>
                <a:lnTo>
                  <a:pt x="134" y="50"/>
                </a:lnTo>
                <a:lnTo>
                  <a:pt x="134" y="48"/>
                </a:lnTo>
                <a:lnTo>
                  <a:pt x="136" y="46"/>
                </a:lnTo>
                <a:lnTo>
                  <a:pt x="138" y="45"/>
                </a:lnTo>
                <a:lnTo>
                  <a:pt x="138" y="43"/>
                </a:lnTo>
                <a:lnTo>
                  <a:pt x="139" y="43"/>
                </a:lnTo>
                <a:lnTo>
                  <a:pt x="139" y="42"/>
                </a:lnTo>
                <a:lnTo>
                  <a:pt x="141" y="42"/>
                </a:lnTo>
                <a:lnTo>
                  <a:pt x="142" y="42"/>
                </a:lnTo>
                <a:lnTo>
                  <a:pt x="144" y="42"/>
                </a:lnTo>
                <a:lnTo>
                  <a:pt x="144" y="40"/>
                </a:lnTo>
                <a:lnTo>
                  <a:pt x="144" y="38"/>
                </a:lnTo>
                <a:lnTo>
                  <a:pt x="142" y="37"/>
                </a:lnTo>
                <a:lnTo>
                  <a:pt x="142" y="35"/>
                </a:lnTo>
                <a:lnTo>
                  <a:pt x="141" y="34"/>
                </a:lnTo>
                <a:lnTo>
                  <a:pt x="141" y="32"/>
                </a:lnTo>
                <a:lnTo>
                  <a:pt x="142" y="30"/>
                </a:lnTo>
                <a:lnTo>
                  <a:pt x="142" y="29"/>
                </a:lnTo>
                <a:lnTo>
                  <a:pt x="141" y="27"/>
                </a:lnTo>
                <a:lnTo>
                  <a:pt x="141" y="26"/>
                </a:lnTo>
                <a:lnTo>
                  <a:pt x="139" y="26"/>
                </a:lnTo>
                <a:lnTo>
                  <a:pt x="141" y="22"/>
                </a:lnTo>
                <a:lnTo>
                  <a:pt x="142" y="22"/>
                </a:lnTo>
                <a:lnTo>
                  <a:pt x="142" y="21"/>
                </a:lnTo>
                <a:lnTo>
                  <a:pt x="142" y="19"/>
                </a:lnTo>
                <a:lnTo>
                  <a:pt x="144" y="18"/>
                </a:lnTo>
                <a:lnTo>
                  <a:pt x="146" y="18"/>
                </a:lnTo>
                <a:lnTo>
                  <a:pt x="147" y="14"/>
                </a:lnTo>
                <a:lnTo>
                  <a:pt x="144" y="13"/>
                </a:lnTo>
                <a:lnTo>
                  <a:pt x="147" y="6"/>
                </a:lnTo>
                <a:lnTo>
                  <a:pt x="147" y="5"/>
                </a:lnTo>
                <a:lnTo>
                  <a:pt x="149" y="3"/>
                </a:lnTo>
                <a:lnTo>
                  <a:pt x="149" y="2"/>
                </a:lnTo>
                <a:lnTo>
                  <a:pt x="150" y="0"/>
                </a:lnTo>
                <a:lnTo>
                  <a:pt x="152" y="0"/>
                </a:lnTo>
                <a:lnTo>
                  <a:pt x="152" y="2"/>
                </a:lnTo>
                <a:lnTo>
                  <a:pt x="154" y="2"/>
                </a:lnTo>
                <a:lnTo>
                  <a:pt x="160" y="2"/>
                </a:lnTo>
                <a:lnTo>
                  <a:pt x="168" y="5"/>
                </a:lnTo>
                <a:lnTo>
                  <a:pt x="171" y="5"/>
                </a:lnTo>
                <a:lnTo>
                  <a:pt x="176" y="5"/>
                </a:lnTo>
                <a:lnTo>
                  <a:pt x="179" y="5"/>
                </a:lnTo>
                <a:lnTo>
                  <a:pt x="181" y="5"/>
                </a:lnTo>
                <a:lnTo>
                  <a:pt x="186" y="5"/>
                </a:lnTo>
                <a:lnTo>
                  <a:pt x="187" y="5"/>
                </a:lnTo>
                <a:lnTo>
                  <a:pt x="190" y="8"/>
                </a:lnTo>
                <a:lnTo>
                  <a:pt x="194" y="11"/>
                </a:lnTo>
                <a:lnTo>
                  <a:pt x="197" y="14"/>
                </a:lnTo>
                <a:lnTo>
                  <a:pt x="200" y="18"/>
                </a:lnTo>
                <a:lnTo>
                  <a:pt x="206" y="21"/>
                </a:lnTo>
                <a:lnTo>
                  <a:pt x="210" y="24"/>
                </a:lnTo>
                <a:lnTo>
                  <a:pt x="216" y="27"/>
                </a:lnTo>
                <a:lnTo>
                  <a:pt x="221" y="32"/>
                </a:lnTo>
                <a:lnTo>
                  <a:pt x="222" y="32"/>
                </a:lnTo>
                <a:lnTo>
                  <a:pt x="226" y="32"/>
                </a:lnTo>
                <a:lnTo>
                  <a:pt x="230" y="34"/>
                </a:lnTo>
                <a:lnTo>
                  <a:pt x="237" y="35"/>
                </a:lnTo>
                <a:lnTo>
                  <a:pt x="245" y="37"/>
                </a:lnTo>
                <a:lnTo>
                  <a:pt x="250" y="38"/>
                </a:lnTo>
                <a:lnTo>
                  <a:pt x="253" y="38"/>
                </a:lnTo>
                <a:lnTo>
                  <a:pt x="259" y="40"/>
                </a:lnTo>
                <a:lnTo>
                  <a:pt x="264" y="40"/>
                </a:lnTo>
                <a:lnTo>
                  <a:pt x="267" y="38"/>
                </a:lnTo>
                <a:lnTo>
                  <a:pt x="269" y="38"/>
                </a:lnTo>
                <a:lnTo>
                  <a:pt x="272" y="40"/>
                </a:lnTo>
                <a:lnTo>
                  <a:pt x="282" y="43"/>
                </a:lnTo>
                <a:lnTo>
                  <a:pt x="288" y="45"/>
                </a:lnTo>
                <a:close/>
              </a:path>
            </a:pathLst>
          </a:custGeom>
          <a:solidFill>
            <a:srgbClr val="EB65C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17"/>
          <p:cNvSpPr>
            <a:spLocks/>
          </p:cNvSpPr>
          <p:nvPr/>
        </p:nvSpPr>
        <p:spPr bwMode="auto">
          <a:xfrm>
            <a:off x="3848100" y="3997326"/>
            <a:ext cx="350838" cy="379413"/>
          </a:xfrm>
          <a:custGeom>
            <a:avLst/>
            <a:gdLst/>
            <a:ahLst/>
            <a:cxnLst>
              <a:cxn ang="0">
                <a:pos x="184" y="10"/>
              </a:cxn>
              <a:cxn ang="0">
                <a:pos x="190" y="10"/>
              </a:cxn>
              <a:cxn ang="0">
                <a:pos x="197" y="10"/>
              </a:cxn>
              <a:cxn ang="0">
                <a:pos x="200" y="10"/>
              </a:cxn>
              <a:cxn ang="0">
                <a:pos x="203" y="10"/>
              </a:cxn>
              <a:cxn ang="0">
                <a:pos x="205" y="8"/>
              </a:cxn>
              <a:cxn ang="0">
                <a:pos x="208" y="10"/>
              </a:cxn>
              <a:cxn ang="0">
                <a:pos x="214" y="12"/>
              </a:cxn>
              <a:cxn ang="0">
                <a:pos x="218" y="15"/>
              </a:cxn>
              <a:cxn ang="0">
                <a:pos x="218" y="21"/>
              </a:cxn>
              <a:cxn ang="0">
                <a:pos x="213" y="20"/>
              </a:cxn>
              <a:cxn ang="0">
                <a:pos x="210" y="20"/>
              </a:cxn>
              <a:cxn ang="0">
                <a:pos x="202" y="18"/>
              </a:cxn>
              <a:cxn ang="0">
                <a:pos x="200" y="18"/>
              </a:cxn>
              <a:cxn ang="0">
                <a:pos x="197" y="18"/>
              </a:cxn>
              <a:cxn ang="0">
                <a:pos x="189" y="18"/>
              </a:cxn>
              <a:cxn ang="0">
                <a:pos x="182" y="18"/>
              </a:cxn>
              <a:cxn ang="0">
                <a:pos x="178" y="18"/>
              </a:cxn>
              <a:cxn ang="0">
                <a:pos x="173" y="18"/>
              </a:cxn>
              <a:cxn ang="0">
                <a:pos x="171" y="18"/>
              </a:cxn>
              <a:cxn ang="0">
                <a:pos x="165" y="18"/>
              </a:cxn>
              <a:cxn ang="0">
                <a:pos x="158" y="15"/>
              </a:cxn>
              <a:cxn ang="0">
                <a:pos x="154" y="15"/>
              </a:cxn>
              <a:cxn ang="0">
                <a:pos x="150" y="15"/>
              </a:cxn>
              <a:cxn ang="0">
                <a:pos x="146" y="15"/>
              </a:cxn>
              <a:cxn ang="0">
                <a:pos x="146" y="15"/>
              </a:cxn>
              <a:cxn ang="0">
                <a:pos x="147" y="16"/>
              </a:cxn>
              <a:cxn ang="0">
                <a:pos x="147" y="18"/>
              </a:cxn>
              <a:cxn ang="0">
                <a:pos x="149" y="20"/>
              </a:cxn>
              <a:cxn ang="0">
                <a:pos x="149" y="23"/>
              </a:cxn>
              <a:cxn ang="0">
                <a:pos x="149" y="24"/>
              </a:cxn>
              <a:cxn ang="0">
                <a:pos x="147" y="28"/>
              </a:cxn>
              <a:cxn ang="0">
                <a:pos x="158" y="28"/>
              </a:cxn>
              <a:cxn ang="0">
                <a:pos x="197" y="36"/>
              </a:cxn>
              <a:cxn ang="0">
                <a:pos x="197" y="48"/>
              </a:cxn>
              <a:cxn ang="0">
                <a:pos x="202" y="61"/>
              </a:cxn>
              <a:cxn ang="0">
                <a:pos x="195" y="82"/>
              </a:cxn>
              <a:cxn ang="0">
                <a:pos x="179" y="111"/>
              </a:cxn>
              <a:cxn ang="0">
                <a:pos x="150" y="157"/>
              </a:cxn>
              <a:cxn ang="0">
                <a:pos x="115" y="216"/>
              </a:cxn>
              <a:cxn ang="0">
                <a:pos x="104" y="237"/>
              </a:cxn>
              <a:cxn ang="0">
                <a:pos x="90" y="232"/>
              </a:cxn>
              <a:cxn ang="0">
                <a:pos x="54" y="213"/>
              </a:cxn>
              <a:cxn ang="0">
                <a:pos x="35" y="202"/>
              </a:cxn>
              <a:cxn ang="0">
                <a:pos x="30" y="200"/>
              </a:cxn>
              <a:cxn ang="0">
                <a:pos x="0" y="183"/>
              </a:cxn>
              <a:cxn ang="0">
                <a:pos x="24" y="143"/>
              </a:cxn>
              <a:cxn ang="0">
                <a:pos x="38" y="119"/>
              </a:cxn>
              <a:cxn ang="0">
                <a:pos x="50" y="108"/>
              </a:cxn>
              <a:cxn ang="0">
                <a:pos x="59" y="85"/>
              </a:cxn>
              <a:cxn ang="0">
                <a:pos x="75" y="61"/>
              </a:cxn>
              <a:cxn ang="0">
                <a:pos x="82" y="42"/>
              </a:cxn>
              <a:cxn ang="0">
                <a:pos x="86" y="36"/>
              </a:cxn>
              <a:cxn ang="0">
                <a:pos x="91" y="31"/>
              </a:cxn>
              <a:cxn ang="0">
                <a:pos x="94" y="29"/>
              </a:cxn>
              <a:cxn ang="0">
                <a:pos x="106" y="24"/>
              </a:cxn>
              <a:cxn ang="0">
                <a:pos x="120" y="21"/>
              </a:cxn>
              <a:cxn ang="0">
                <a:pos x="126" y="12"/>
              </a:cxn>
              <a:cxn ang="0">
                <a:pos x="131" y="8"/>
              </a:cxn>
              <a:cxn ang="0">
                <a:pos x="138" y="5"/>
              </a:cxn>
              <a:cxn ang="0">
                <a:pos x="144" y="5"/>
              </a:cxn>
              <a:cxn ang="0">
                <a:pos x="147" y="0"/>
              </a:cxn>
              <a:cxn ang="0">
                <a:pos x="168" y="7"/>
              </a:cxn>
            </a:cxnLst>
            <a:rect l="0" t="0" r="r" b="b"/>
            <a:pathLst>
              <a:path w="221" h="239">
                <a:moveTo>
                  <a:pt x="179" y="10"/>
                </a:moveTo>
                <a:lnTo>
                  <a:pt x="179" y="10"/>
                </a:lnTo>
                <a:lnTo>
                  <a:pt x="179" y="10"/>
                </a:lnTo>
                <a:lnTo>
                  <a:pt x="181" y="10"/>
                </a:lnTo>
                <a:lnTo>
                  <a:pt x="182" y="10"/>
                </a:lnTo>
                <a:lnTo>
                  <a:pt x="184" y="10"/>
                </a:lnTo>
                <a:lnTo>
                  <a:pt x="184" y="10"/>
                </a:lnTo>
                <a:lnTo>
                  <a:pt x="184" y="10"/>
                </a:lnTo>
                <a:lnTo>
                  <a:pt x="186" y="10"/>
                </a:lnTo>
                <a:lnTo>
                  <a:pt x="187" y="10"/>
                </a:lnTo>
                <a:lnTo>
                  <a:pt x="187" y="10"/>
                </a:lnTo>
                <a:lnTo>
                  <a:pt x="189" y="10"/>
                </a:lnTo>
                <a:lnTo>
                  <a:pt x="189" y="10"/>
                </a:lnTo>
                <a:lnTo>
                  <a:pt x="190" y="10"/>
                </a:lnTo>
                <a:lnTo>
                  <a:pt x="190" y="10"/>
                </a:lnTo>
                <a:lnTo>
                  <a:pt x="192" y="10"/>
                </a:lnTo>
                <a:lnTo>
                  <a:pt x="194" y="10"/>
                </a:lnTo>
                <a:lnTo>
                  <a:pt x="195" y="10"/>
                </a:lnTo>
                <a:lnTo>
                  <a:pt x="195" y="10"/>
                </a:lnTo>
                <a:lnTo>
                  <a:pt x="197" y="10"/>
                </a:lnTo>
                <a:lnTo>
                  <a:pt x="197" y="10"/>
                </a:lnTo>
                <a:lnTo>
                  <a:pt x="198" y="10"/>
                </a:lnTo>
                <a:lnTo>
                  <a:pt x="198" y="10"/>
                </a:lnTo>
                <a:lnTo>
                  <a:pt x="200" y="10"/>
                </a:lnTo>
                <a:lnTo>
                  <a:pt x="200" y="10"/>
                </a:lnTo>
                <a:lnTo>
                  <a:pt x="200" y="10"/>
                </a:lnTo>
                <a:lnTo>
                  <a:pt x="200" y="10"/>
                </a:lnTo>
                <a:lnTo>
                  <a:pt x="200" y="10"/>
                </a:lnTo>
                <a:lnTo>
                  <a:pt x="200" y="10"/>
                </a:lnTo>
                <a:lnTo>
                  <a:pt x="200" y="10"/>
                </a:lnTo>
                <a:lnTo>
                  <a:pt x="202" y="10"/>
                </a:lnTo>
                <a:lnTo>
                  <a:pt x="202" y="10"/>
                </a:lnTo>
                <a:lnTo>
                  <a:pt x="202" y="10"/>
                </a:lnTo>
                <a:lnTo>
                  <a:pt x="203" y="10"/>
                </a:lnTo>
                <a:lnTo>
                  <a:pt x="203" y="10"/>
                </a:lnTo>
                <a:lnTo>
                  <a:pt x="203" y="10"/>
                </a:lnTo>
                <a:lnTo>
                  <a:pt x="205" y="8"/>
                </a:lnTo>
                <a:lnTo>
                  <a:pt x="206" y="8"/>
                </a:lnTo>
                <a:lnTo>
                  <a:pt x="206" y="8"/>
                </a:lnTo>
                <a:lnTo>
                  <a:pt x="206" y="8"/>
                </a:lnTo>
                <a:lnTo>
                  <a:pt x="205" y="8"/>
                </a:lnTo>
                <a:lnTo>
                  <a:pt x="205" y="8"/>
                </a:lnTo>
                <a:lnTo>
                  <a:pt x="205" y="8"/>
                </a:lnTo>
                <a:lnTo>
                  <a:pt x="205" y="8"/>
                </a:lnTo>
                <a:lnTo>
                  <a:pt x="205" y="8"/>
                </a:lnTo>
                <a:lnTo>
                  <a:pt x="206" y="8"/>
                </a:lnTo>
                <a:lnTo>
                  <a:pt x="206" y="8"/>
                </a:lnTo>
                <a:lnTo>
                  <a:pt x="206" y="8"/>
                </a:lnTo>
                <a:lnTo>
                  <a:pt x="208" y="10"/>
                </a:lnTo>
                <a:lnTo>
                  <a:pt x="208" y="10"/>
                </a:lnTo>
                <a:lnTo>
                  <a:pt x="208" y="10"/>
                </a:lnTo>
                <a:lnTo>
                  <a:pt x="208" y="10"/>
                </a:lnTo>
                <a:lnTo>
                  <a:pt x="210" y="10"/>
                </a:lnTo>
                <a:lnTo>
                  <a:pt x="213" y="12"/>
                </a:lnTo>
                <a:lnTo>
                  <a:pt x="213" y="12"/>
                </a:lnTo>
                <a:lnTo>
                  <a:pt x="214" y="12"/>
                </a:lnTo>
                <a:lnTo>
                  <a:pt x="214" y="13"/>
                </a:lnTo>
                <a:lnTo>
                  <a:pt x="216" y="13"/>
                </a:lnTo>
                <a:lnTo>
                  <a:pt x="216" y="15"/>
                </a:lnTo>
                <a:lnTo>
                  <a:pt x="216" y="15"/>
                </a:lnTo>
                <a:lnTo>
                  <a:pt x="216" y="15"/>
                </a:lnTo>
                <a:lnTo>
                  <a:pt x="218" y="15"/>
                </a:lnTo>
                <a:lnTo>
                  <a:pt x="218" y="15"/>
                </a:lnTo>
                <a:lnTo>
                  <a:pt x="218" y="15"/>
                </a:lnTo>
                <a:lnTo>
                  <a:pt x="219" y="15"/>
                </a:lnTo>
                <a:lnTo>
                  <a:pt x="221" y="15"/>
                </a:lnTo>
                <a:lnTo>
                  <a:pt x="221" y="15"/>
                </a:lnTo>
                <a:lnTo>
                  <a:pt x="219" y="20"/>
                </a:lnTo>
                <a:lnTo>
                  <a:pt x="219" y="21"/>
                </a:lnTo>
                <a:lnTo>
                  <a:pt x="218" y="21"/>
                </a:lnTo>
                <a:lnTo>
                  <a:pt x="216" y="21"/>
                </a:lnTo>
                <a:lnTo>
                  <a:pt x="216" y="21"/>
                </a:lnTo>
                <a:lnTo>
                  <a:pt x="216" y="21"/>
                </a:lnTo>
                <a:lnTo>
                  <a:pt x="216" y="21"/>
                </a:lnTo>
                <a:lnTo>
                  <a:pt x="214" y="20"/>
                </a:lnTo>
                <a:lnTo>
                  <a:pt x="213" y="20"/>
                </a:lnTo>
                <a:lnTo>
                  <a:pt x="213" y="20"/>
                </a:lnTo>
                <a:lnTo>
                  <a:pt x="213" y="20"/>
                </a:lnTo>
                <a:lnTo>
                  <a:pt x="213" y="20"/>
                </a:lnTo>
                <a:lnTo>
                  <a:pt x="211" y="20"/>
                </a:lnTo>
                <a:lnTo>
                  <a:pt x="211" y="20"/>
                </a:lnTo>
                <a:lnTo>
                  <a:pt x="211" y="20"/>
                </a:lnTo>
                <a:lnTo>
                  <a:pt x="211" y="20"/>
                </a:lnTo>
                <a:lnTo>
                  <a:pt x="210" y="20"/>
                </a:lnTo>
                <a:lnTo>
                  <a:pt x="208" y="20"/>
                </a:lnTo>
                <a:lnTo>
                  <a:pt x="206" y="20"/>
                </a:lnTo>
                <a:lnTo>
                  <a:pt x="206" y="20"/>
                </a:lnTo>
                <a:lnTo>
                  <a:pt x="205" y="20"/>
                </a:lnTo>
                <a:lnTo>
                  <a:pt x="203" y="18"/>
                </a:lnTo>
                <a:lnTo>
                  <a:pt x="202" y="18"/>
                </a:lnTo>
                <a:lnTo>
                  <a:pt x="202" y="18"/>
                </a:lnTo>
                <a:lnTo>
                  <a:pt x="202" y="18"/>
                </a:lnTo>
                <a:lnTo>
                  <a:pt x="202" y="18"/>
                </a:lnTo>
                <a:lnTo>
                  <a:pt x="200" y="18"/>
                </a:lnTo>
                <a:lnTo>
                  <a:pt x="200" y="18"/>
                </a:lnTo>
                <a:lnTo>
                  <a:pt x="200" y="18"/>
                </a:lnTo>
                <a:lnTo>
                  <a:pt x="200" y="18"/>
                </a:lnTo>
                <a:lnTo>
                  <a:pt x="200" y="18"/>
                </a:lnTo>
                <a:lnTo>
                  <a:pt x="200" y="18"/>
                </a:lnTo>
                <a:lnTo>
                  <a:pt x="200" y="18"/>
                </a:lnTo>
                <a:lnTo>
                  <a:pt x="200" y="18"/>
                </a:lnTo>
                <a:lnTo>
                  <a:pt x="198" y="18"/>
                </a:lnTo>
                <a:lnTo>
                  <a:pt x="197" y="18"/>
                </a:lnTo>
                <a:lnTo>
                  <a:pt x="197" y="18"/>
                </a:lnTo>
                <a:lnTo>
                  <a:pt x="197" y="18"/>
                </a:lnTo>
                <a:lnTo>
                  <a:pt x="194" y="18"/>
                </a:lnTo>
                <a:lnTo>
                  <a:pt x="194" y="18"/>
                </a:lnTo>
                <a:lnTo>
                  <a:pt x="192" y="18"/>
                </a:lnTo>
                <a:lnTo>
                  <a:pt x="190" y="18"/>
                </a:lnTo>
                <a:lnTo>
                  <a:pt x="190" y="18"/>
                </a:lnTo>
                <a:lnTo>
                  <a:pt x="190" y="18"/>
                </a:lnTo>
                <a:lnTo>
                  <a:pt x="189" y="18"/>
                </a:lnTo>
                <a:lnTo>
                  <a:pt x="187" y="18"/>
                </a:lnTo>
                <a:lnTo>
                  <a:pt x="186" y="18"/>
                </a:lnTo>
                <a:lnTo>
                  <a:pt x="186" y="18"/>
                </a:lnTo>
                <a:lnTo>
                  <a:pt x="184" y="18"/>
                </a:lnTo>
                <a:lnTo>
                  <a:pt x="184" y="18"/>
                </a:lnTo>
                <a:lnTo>
                  <a:pt x="182" y="18"/>
                </a:lnTo>
                <a:lnTo>
                  <a:pt x="182" y="18"/>
                </a:lnTo>
                <a:lnTo>
                  <a:pt x="181" y="18"/>
                </a:lnTo>
                <a:lnTo>
                  <a:pt x="179" y="18"/>
                </a:lnTo>
                <a:lnTo>
                  <a:pt x="178" y="18"/>
                </a:lnTo>
                <a:lnTo>
                  <a:pt x="178" y="18"/>
                </a:lnTo>
                <a:lnTo>
                  <a:pt x="178" y="18"/>
                </a:lnTo>
                <a:lnTo>
                  <a:pt x="178" y="18"/>
                </a:lnTo>
                <a:lnTo>
                  <a:pt x="178" y="18"/>
                </a:lnTo>
                <a:lnTo>
                  <a:pt x="176" y="18"/>
                </a:lnTo>
                <a:lnTo>
                  <a:pt x="176" y="18"/>
                </a:lnTo>
                <a:lnTo>
                  <a:pt x="176" y="18"/>
                </a:lnTo>
                <a:lnTo>
                  <a:pt x="176" y="18"/>
                </a:lnTo>
                <a:lnTo>
                  <a:pt x="176" y="18"/>
                </a:lnTo>
                <a:lnTo>
                  <a:pt x="173" y="18"/>
                </a:lnTo>
                <a:lnTo>
                  <a:pt x="173" y="18"/>
                </a:lnTo>
                <a:lnTo>
                  <a:pt x="171" y="18"/>
                </a:lnTo>
                <a:lnTo>
                  <a:pt x="171" y="18"/>
                </a:lnTo>
                <a:lnTo>
                  <a:pt x="171" y="18"/>
                </a:lnTo>
                <a:lnTo>
                  <a:pt x="171" y="18"/>
                </a:lnTo>
                <a:lnTo>
                  <a:pt x="171" y="18"/>
                </a:lnTo>
                <a:lnTo>
                  <a:pt x="171" y="18"/>
                </a:lnTo>
                <a:lnTo>
                  <a:pt x="171" y="18"/>
                </a:lnTo>
                <a:lnTo>
                  <a:pt x="170" y="18"/>
                </a:lnTo>
                <a:lnTo>
                  <a:pt x="170" y="18"/>
                </a:lnTo>
                <a:lnTo>
                  <a:pt x="168" y="18"/>
                </a:lnTo>
                <a:lnTo>
                  <a:pt x="168" y="18"/>
                </a:lnTo>
                <a:lnTo>
                  <a:pt x="166" y="18"/>
                </a:lnTo>
                <a:lnTo>
                  <a:pt x="165" y="18"/>
                </a:lnTo>
                <a:lnTo>
                  <a:pt x="165" y="18"/>
                </a:lnTo>
                <a:lnTo>
                  <a:pt x="165" y="16"/>
                </a:lnTo>
                <a:lnTo>
                  <a:pt x="165" y="16"/>
                </a:lnTo>
                <a:lnTo>
                  <a:pt x="162" y="16"/>
                </a:lnTo>
                <a:lnTo>
                  <a:pt x="160" y="16"/>
                </a:lnTo>
                <a:lnTo>
                  <a:pt x="158" y="16"/>
                </a:lnTo>
                <a:lnTo>
                  <a:pt x="158" y="15"/>
                </a:lnTo>
                <a:lnTo>
                  <a:pt x="158" y="15"/>
                </a:lnTo>
                <a:lnTo>
                  <a:pt x="157" y="15"/>
                </a:lnTo>
                <a:lnTo>
                  <a:pt x="157" y="15"/>
                </a:lnTo>
                <a:lnTo>
                  <a:pt x="157" y="15"/>
                </a:lnTo>
                <a:lnTo>
                  <a:pt x="155" y="15"/>
                </a:lnTo>
                <a:lnTo>
                  <a:pt x="155" y="15"/>
                </a:lnTo>
                <a:lnTo>
                  <a:pt x="155" y="15"/>
                </a:lnTo>
                <a:lnTo>
                  <a:pt x="154" y="15"/>
                </a:lnTo>
                <a:lnTo>
                  <a:pt x="154" y="15"/>
                </a:lnTo>
                <a:lnTo>
                  <a:pt x="152" y="15"/>
                </a:lnTo>
                <a:lnTo>
                  <a:pt x="152" y="15"/>
                </a:lnTo>
                <a:lnTo>
                  <a:pt x="152" y="15"/>
                </a:lnTo>
                <a:lnTo>
                  <a:pt x="150" y="15"/>
                </a:lnTo>
                <a:lnTo>
                  <a:pt x="150" y="15"/>
                </a:lnTo>
                <a:lnTo>
                  <a:pt x="150" y="15"/>
                </a:lnTo>
                <a:lnTo>
                  <a:pt x="149" y="15"/>
                </a:lnTo>
                <a:lnTo>
                  <a:pt x="149" y="15"/>
                </a:lnTo>
                <a:lnTo>
                  <a:pt x="149" y="15"/>
                </a:lnTo>
                <a:lnTo>
                  <a:pt x="149" y="15"/>
                </a:lnTo>
                <a:lnTo>
                  <a:pt x="147" y="15"/>
                </a:lnTo>
                <a:lnTo>
                  <a:pt x="147" y="15"/>
                </a:lnTo>
                <a:lnTo>
                  <a:pt x="146" y="15"/>
                </a:lnTo>
                <a:lnTo>
                  <a:pt x="146" y="15"/>
                </a:lnTo>
                <a:lnTo>
                  <a:pt x="146" y="15"/>
                </a:lnTo>
                <a:lnTo>
                  <a:pt x="146" y="15"/>
                </a:lnTo>
                <a:lnTo>
                  <a:pt x="146" y="15"/>
                </a:lnTo>
                <a:lnTo>
                  <a:pt x="146" y="15"/>
                </a:lnTo>
                <a:lnTo>
                  <a:pt x="146" y="15"/>
                </a:lnTo>
                <a:lnTo>
                  <a:pt x="146" y="15"/>
                </a:lnTo>
                <a:lnTo>
                  <a:pt x="146" y="16"/>
                </a:lnTo>
                <a:lnTo>
                  <a:pt x="146" y="16"/>
                </a:lnTo>
                <a:lnTo>
                  <a:pt x="146" y="16"/>
                </a:lnTo>
                <a:lnTo>
                  <a:pt x="146" y="16"/>
                </a:lnTo>
                <a:lnTo>
                  <a:pt x="146" y="16"/>
                </a:lnTo>
                <a:lnTo>
                  <a:pt x="146" y="16"/>
                </a:lnTo>
                <a:lnTo>
                  <a:pt x="147" y="16"/>
                </a:lnTo>
                <a:lnTo>
                  <a:pt x="147" y="16"/>
                </a:lnTo>
                <a:lnTo>
                  <a:pt x="147" y="18"/>
                </a:lnTo>
                <a:lnTo>
                  <a:pt x="147" y="18"/>
                </a:lnTo>
                <a:lnTo>
                  <a:pt x="147" y="18"/>
                </a:lnTo>
                <a:lnTo>
                  <a:pt x="147" y="18"/>
                </a:lnTo>
                <a:lnTo>
                  <a:pt x="147" y="18"/>
                </a:lnTo>
                <a:lnTo>
                  <a:pt x="147" y="18"/>
                </a:lnTo>
                <a:lnTo>
                  <a:pt x="147" y="18"/>
                </a:lnTo>
                <a:lnTo>
                  <a:pt x="147" y="18"/>
                </a:lnTo>
                <a:lnTo>
                  <a:pt x="147" y="18"/>
                </a:lnTo>
                <a:lnTo>
                  <a:pt x="147" y="18"/>
                </a:lnTo>
                <a:lnTo>
                  <a:pt x="147" y="20"/>
                </a:lnTo>
                <a:lnTo>
                  <a:pt x="149" y="20"/>
                </a:lnTo>
                <a:lnTo>
                  <a:pt x="149" y="20"/>
                </a:lnTo>
                <a:lnTo>
                  <a:pt x="149" y="21"/>
                </a:lnTo>
                <a:lnTo>
                  <a:pt x="149" y="21"/>
                </a:lnTo>
                <a:lnTo>
                  <a:pt x="149" y="21"/>
                </a:lnTo>
                <a:lnTo>
                  <a:pt x="149" y="21"/>
                </a:lnTo>
                <a:lnTo>
                  <a:pt x="149" y="21"/>
                </a:lnTo>
                <a:lnTo>
                  <a:pt x="149" y="23"/>
                </a:lnTo>
                <a:lnTo>
                  <a:pt x="149" y="23"/>
                </a:lnTo>
                <a:lnTo>
                  <a:pt x="149" y="23"/>
                </a:lnTo>
                <a:lnTo>
                  <a:pt x="149" y="23"/>
                </a:lnTo>
                <a:lnTo>
                  <a:pt x="149" y="23"/>
                </a:lnTo>
                <a:lnTo>
                  <a:pt x="149" y="23"/>
                </a:lnTo>
                <a:lnTo>
                  <a:pt x="149" y="23"/>
                </a:lnTo>
                <a:lnTo>
                  <a:pt x="149" y="23"/>
                </a:lnTo>
                <a:lnTo>
                  <a:pt x="149" y="24"/>
                </a:lnTo>
                <a:lnTo>
                  <a:pt x="149" y="24"/>
                </a:lnTo>
                <a:lnTo>
                  <a:pt x="149" y="24"/>
                </a:lnTo>
                <a:lnTo>
                  <a:pt x="149" y="24"/>
                </a:lnTo>
                <a:lnTo>
                  <a:pt x="149" y="26"/>
                </a:lnTo>
                <a:lnTo>
                  <a:pt x="147" y="26"/>
                </a:lnTo>
                <a:lnTo>
                  <a:pt x="147" y="26"/>
                </a:lnTo>
                <a:lnTo>
                  <a:pt x="147" y="28"/>
                </a:lnTo>
                <a:lnTo>
                  <a:pt x="147" y="28"/>
                </a:lnTo>
                <a:lnTo>
                  <a:pt x="147" y="28"/>
                </a:lnTo>
                <a:lnTo>
                  <a:pt x="150" y="28"/>
                </a:lnTo>
                <a:lnTo>
                  <a:pt x="154" y="28"/>
                </a:lnTo>
                <a:lnTo>
                  <a:pt x="154" y="28"/>
                </a:lnTo>
                <a:lnTo>
                  <a:pt x="158" y="28"/>
                </a:lnTo>
                <a:lnTo>
                  <a:pt x="158" y="28"/>
                </a:lnTo>
                <a:lnTo>
                  <a:pt x="158" y="28"/>
                </a:lnTo>
                <a:lnTo>
                  <a:pt x="171" y="28"/>
                </a:lnTo>
                <a:lnTo>
                  <a:pt x="171" y="28"/>
                </a:lnTo>
                <a:lnTo>
                  <a:pt x="194" y="28"/>
                </a:lnTo>
                <a:lnTo>
                  <a:pt x="192" y="34"/>
                </a:lnTo>
                <a:lnTo>
                  <a:pt x="194" y="34"/>
                </a:lnTo>
                <a:lnTo>
                  <a:pt x="197" y="36"/>
                </a:lnTo>
                <a:lnTo>
                  <a:pt x="197" y="37"/>
                </a:lnTo>
                <a:lnTo>
                  <a:pt x="195" y="42"/>
                </a:lnTo>
                <a:lnTo>
                  <a:pt x="197" y="44"/>
                </a:lnTo>
                <a:lnTo>
                  <a:pt x="197" y="45"/>
                </a:lnTo>
                <a:lnTo>
                  <a:pt x="197" y="45"/>
                </a:lnTo>
                <a:lnTo>
                  <a:pt x="197" y="47"/>
                </a:lnTo>
                <a:lnTo>
                  <a:pt x="197" y="48"/>
                </a:lnTo>
                <a:lnTo>
                  <a:pt x="195" y="48"/>
                </a:lnTo>
                <a:lnTo>
                  <a:pt x="195" y="50"/>
                </a:lnTo>
                <a:lnTo>
                  <a:pt x="195" y="52"/>
                </a:lnTo>
                <a:lnTo>
                  <a:pt x="195" y="52"/>
                </a:lnTo>
                <a:lnTo>
                  <a:pt x="195" y="53"/>
                </a:lnTo>
                <a:lnTo>
                  <a:pt x="195" y="55"/>
                </a:lnTo>
                <a:lnTo>
                  <a:pt x="202" y="61"/>
                </a:lnTo>
                <a:lnTo>
                  <a:pt x="205" y="66"/>
                </a:lnTo>
                <a:lnTo>
                  <a:pt x="206" y="66"/>
                </a:lnTo>
                <a:lnTo>
                  <a:pt x="203" y="69"/>
                </a:lnTo>
                <a:lnTo>
                  <a:pt x="202" y="72"/>
                </a:lnTo>
                <a:lnTo>
                  <a:pt x="198" y="79"/>
                </a:lnTo>
                <a:lnTo>
                  <a:pt x="197" y="82"/>
                </a:lnTo>
                <a:lnTo>
                  <a:pt x="195" y="82"/>
                </a:lnTo>
                <a:lnTo>
                  <a:pt x="192" y="88"/>
                </a:lnTo>
                <a:lnTo>
                  <a:pt x="192" y="90"/>
                </a:lnTo>
                <a:lnTo>
                  <a:pt x="189" y="93"/>
                </a:lnTo>
                <a:lnTo>
                  <a:pt x="189" y="95"/>
                </a:lnTo>
                <a:lnTo>
                  <a:pt x="184" y="101"/>
                </a:lnTo>
                <a:lnTo>
                  <a:pt x="182" y="103"/>
                </a:lnTo>
                <a:lnTo>
                  <a:pt x="179" y="111"/>
                </a:lnTo>
                <a:lnTo>
                  <a:pt x="176" y="114"/>
                </a:lnTo>
                <a:lnTo>
                  <a:pt x="171" y="124"/>
                </a:lnTo>
                <a:lnTo>
                  <a:pt x="162" y="138"/>
                </a:lnTo>
                <a:lnTo>
                  <a:pt x="162" y="140"/>
                </a:lnTo>
                <a:lnTo>
                  <a:pt x="152" y="154"/>
                </a:lnTo>
                <a:lnTo>
                  <a:pt x="152" y="157"/>
                </a:lnTo>
                <a:lnTo>
                  <a:pt x="150" y="157"/>
                </a:lnTo>
                <a:lnTo>
                  <a:pt x="147" y="162"/>
                </a:lnTo>
                <a:lnTo>
                  <a:pt x="136" y="181"/>
                </a:lnTo>
                <a:lnTo>
                  <a:pt x="134" y="186"/>
                </a:lnTo>
                <a:lnTo>
                  <a:pt x="122" y="207"/>
                </a:lnTo>
                <a:lnTo>
                  <a:pt x="120" y="208"/>
                </a:lnTo>
                <a:lnTo>
                  <a:pt x="118" y="210"/>
                </a:lnTo>
                <a:lnTo>
                  <a:pt x="115" y="216"/>
                </a:lnTo>
                <a:lnTo>
                  <a:pt x="112" y="221"/>
                </a:lnTo>
                <a:lnTo>
                  <a:pt x="112" y="223"/>
                </a:lnTo>
                <a:lnTo>
                  <a:pt x="110" y="226"/>
                </a:lnTo>
                <a:lnTo>
                  <a:pt x="106" y="232"/>
                </a:lnTo>
                <a:lnTo>
                  <a:pt x="106" y="232"/>
                </a:lnTo>
                <a:lnTo>
                  <a:pt x="106" y="234"/>
                </a:lnTo>
                <a:lnTo>
                  <a:pt x="104" y="237"/>
                </a:lnTo>
                <a:lnTo>
                  <a:pt x="102" y="239"/>
                </a:lnTo>
                <a:lnTo>
                  <a:pt x="102" y="239"/>
                </a:lnTo>
                <a:lnTo>
                  <a:pt x="94" y="236"/>
                </a:lnTo>
                <a:lnTo>
                  <a:pt x="94" y="236"/>
                </a:lnTo>
                <a:lnTo>
                  <a:pt x="93" y="234"/>
                </a:lnTo>
                <a:lnTo>
                  <a:pt x="93" y="234"/>
                </a:lnTo>
                <a:lnTo>
                  <a:pt x="90" y="232"/>
                </a:lnTo>
                <a:lnTo>
                  <a:pt x="88" y="232"/>
                </a:lnTo>
                <a:lnTo>
                  <a:pt x="82" y="229"/>
                </a:lnTo>
                <a:lnTo>
                  <a:pt x="74" y="224"/>
                </a:lnTo>
                <a:lnTo>
                  <a:pt x="67" y="220"/>
                </a:lnTo>
                <a:lnTo>
                  <a:pt x="61" y="216"/>
                </a:lnTo>
                <a:lnTo>
                  <a:pt x="56" y="215"/>
                </a:lnTo>
                <a:lnTo>
                  <a:pt x="54" y="213"/>
                </a:lnTo>
                <a:lnTo>
                  <a:pt x="53" y="212"/>
                </a:lnTo>
                <a:lnTo>
                  <a:pt x="45" y="208"/>
                </a:lnTo>
                <a:lnTo>
                  <a:pt x="45" y="208"/>
                </a:lnTo>
                <a:lnTo>
                  <a:pt x="37" y="204"/>
                </a:lnTo>
                <a:lnTo>
                  <a:pt x="37" y="204"/>
                </a:lnTo>
                <a:lnTo>
                  <a:pt x="35" y="202"/>
                </a:lnTo>
                <a:lnTo>
                  <a:pt x="35" y="202"/>
                </a:lnTo>
                <a:lnTo>
                  <a:pt x="34" y="202"/>
                </a:lnTo>
                <a:lnTo>
                  <a:pt x="34" y="202"/>
                </a:lnTo>
                <a:lnTo>
                  <a:pt x="34" y="200"/>
                </a:lnTo>
                <a:lnTo>
                  <a:pt x="34" y="200"/>
                </a:lnTo>
                <a:lnTo>
                  <a:pt x="32" y="200"/>
                </a:lnTo>
                <a:lnTo>
                  <a:pt x="32" y="200"/>
                </a:lnTo>
                <a:lnTo>
                  <a:pt x="30" y="200"/>
                </a:lnTo>
                <a:lnTo>
                  <a:pt x="30" y="200"/>
                </a:lnTo>
                <a:lnTo>
                  <a:pt x="30" y="200"/>
                </a:lnTo>
                <a:lnTo>
                  <a:pt x="29" y="199"/>
                </a:lnTo>
                <a:lnTo>
                  <a:pt x="29" y="199"/>
                </a:lnTo>
                <a:lnTo>
                  <a:pt x="10" y="188"/>
                </a:lnTo>
                <a:lnTo>
                  <a:pt x="0" y="183"/>
                </a:lnTo>
                <a:lnTo>
                  <a:pt x="0" y="183"/>
                </a:lnTo>
                <a:lnTo>
                  <a:pt x="6" y="172"/>
                </a:lnTo>
                <a:lnTo>
                  <a:pt x="11" y="164"/>
                </a:lnTo>
                <a:lnTo>
                  <a:pt x="16" y="157"/>
                </a:lnTo>
                <a:lnTo>
                  <a:pt x="21" y="148"/>
                </a:lnTo>
                <a:lnTo>
                  <a:pt x="22" y="146"/>
                </a:lnTo>
                <a:lnTo>
                  <a:pt x="22" y="144"/>
                </a:lnTo>
                <a:lnTo>
                  <a:pt x="24" y="143"/>
                </a:lnTo>
                <a:lnTo>
                  <a:pt x="24" y="143"/>
                </a:lnTo>
                <a:lnTo>
                  <a:pt x="26" y="141"/>
                </a:lnTo>
                <a:lnTo>
                  <a:pt x="30" y="132"/>
                </a:lnTo>
                <a:lnTo>
                  <a:pt x="34" y="125"/>
                </a:lnTo>
                <a:lnTo>
                  <a:pt x="35" y="125"/>
                </a:lnTo>
                <a:lnTo>
                  <a:pt x="35" y="125"/>
                </a:lnTo>
                <a:lnTo>
                  <a:pt x="38" y="119"/>
                </a:lnTo>
                <a:lnTo>
                  <a:pt x="40" y="116"/>
                </a:lnTo>
                <a:lnTo>
                  <a:pt x="40" y="116"/>
                </a:lnTo>
                <a:lnTo>
                  <a:pt x="42" y="114"/>
                </a:lnTo>
                <a:lnTo>
                  <a:pt x="43" y="109"/>
                </a:lnTo>
                <a:lnTo>
                  <a:pt x="45" y="109"/>
                </a:lnTo>
                <a:lnTo>
                  <a:pt x="48" y="109"/>
                </a:lnTo>
                <a:lnTo>
                  <a:pt x="50" y="108"/>
                </a:lnTo>
                <a:lnTo>
                  <a:pt x="51" y="103"/>
                </a:lnTo>
                <a:lnTo>
                  <a:pt x="51" y="98"/>
                </a:lnTo>
                <a:lnTo>
                  <a:pt x="53" y="93"/>
                </a:lnTo>
                <a:lnTo>
                  <a:pt x="54" y="92"/>
                </a:lnTo>
                <a:lnTo>
                  <a:pt x="58" y="87"/>
                </a:lnTo>
                <a:lnTo>
                  <a:pt x="59" y="85"/>
                </a:lnTo>
                <a:lnTo>
                  <a:pt x="59" y="85"/>
                </a:lnTo>
                <a:lnTo>
                  <a:pt x="62" y="79"/>
                </a:lnTo>
                <a:lnTo>
                  <a:pt x="64" y="74"/>
                </a:lnTo>
                <a:lnTo>
                  <a:pt x="67" y="71"/>
                </a:lnTo>
                <a:lnTo>
                  <a:pt x="70" y="68"/>
                </a:lnTo>
                <a:lnTo>
                  <a:pt x="70" y="66"/>
                </a:lnTo>
                <a:lnTo>
                  <a:pt x="72" y="64"/>
                </a:lnTo>
                <a:lnTo>
                  <a:pt x="75" y="61"/>
                </a:lnTo>
                <a:lnTo>
                  <a:pt x="75" y="60"/>
                </a:lnTo>
                <a:lnTo>
                  <a:pt x="77" y="56"/>
                </a:lnTo>
                <a:lnTo>
                  <a:pt x="77" y="53"/>
                </a:lnTo>
                <a:lnTo>
                  <a:pt x="78" y="52"/>
                </a:lnTo>
                <a:lnTo>
                  <a:pt x="80" y="47"/>
                </a:lnTo>
                <a:lnTo>
                  <a:pt x="82" y="44"/>
                </a:lnTo>
                <a:lnTo>
                  <a:pt x="82" y="42"/>
                </a:lnTo>
                <a:lnTo>
                  <a:pt x="83" y="39"/>
                </a:lnTo>
                <a:lnTo>
                  <a:pt x="85" y="37"/>
                </a:lnTo>
                <a:lnTo>
                  <a:pt x="86" y="36"/>
                </a:lnTo>
                <a:lnTo>
                  <a:pt x="86" y="36"/>
                </a:lnTo>
                <a:lnTo>
                  <a:pt x="86" y="36"/>
                </a:lnTo>
                <a:lnTo>
                  <a:pt x="86" y="36"/>
                </a:lnTo>
                <a:lnTo>
                  <a:pt x="86" y="36"/>
                </a:lnTo>
                <a:lnTo>
                  <a:pt x="88" y="34"/>
                </a:lnTo>
                <a:lnTo>
                  <a:pt x="88" y="34"/>
                </a:lnTo>
                <a:lnTo>
                  <a:pt x="91" y="32"/>
                </a:lnTo>
                <a:lnTo>
                  <a:pt x="91" y="31"/>
                </a:lnTo>
                <a:lnTo>
                  <a:pt x="91" y="31"/>
                </a:lnTo>
                <a:lnTo>
                  <a:pt x="91" y="31"/>
                </a:lnTo>
                <a:lnTo>
                  <a:pt x="91" y="31"/>
                </a:lnTo>
                <a:lnTo>
                  <a:pt x="93" y="31"/>
                </a:lnTo>
                <a:lnTo>
                  <a:pt x="93" y="31"/>
                </a:lnTo>
                <a:lnTo>
                  <a:pt x="93" y="29"/>
                </a:lnTo>
                <a:lnTo>
                  <a:pt x="93" y="29"/>
                </a:lnTo>
                <a:lnTo>
                  <a:pt x="93" y="29"/>
                </a:lnTo>
                <a:lnTo>
                  <a:pt x="94" y="29"/>
                </a:lnTo>
                <a:lnTo>
                  <a:pt x="94" y="29"/>
                </a:lnTo>
                <a:lnTo>
                  <a:pt x="94" y="29"/>
                </a:lnTo>
                <a:lnTo>
                  <a:pt x="96" y="28"/>
                </a:lnTo>
                <a:lnTo>
                  <a:pt x="98" y="26"/>
                </a:lnTo>
                <a:lnTo>
                  <a:pt x="101" y="24"/>
                </a:lnTo>
                <a:lnTo>
                  <a:pt x="102" y="24"/>
                </a:lnTo>
                <a:lnTo>
                  <a:pt x="104" y="24"/>
                </a:lnTo>
                <a:lnTo>
                  <a:pt x="106" y="24"/>
                </a:lnTo>
                <a:lnTo>
                  <a:pt x="109" y="24"/>
                </a:lnTo>
                <a:lnTo>
                  <a:pt x="110" y="26"/>
                </a:lnTo>
                <a:lnTo>
                  <a:pt x="114" y="26"/>
                </a:lnTo>
                <a:lnTo>
                  <a:pt x="115" y="24"/>
                </a:lnTo>
                <a:lnTo>
                  <a:pt x="117" y="24"/>
                </a:lnTo>
                <a:lnTo>
                  <a:pt x="120" y="21"/>
                </a:lnTo>
                <a:lnTo>
                  <a:pt x="120" y="21"/>
                </a:lnTo>
                <a:lnTo>
                  <a:pt x="120" y="21"/>
                </a:lnTo>
                <a:lnTo>
                  <a:pt x="122" y="20"/>
                </a:lnTo>
                <a:lnTo>
                  <a:pt x="125" y="16"/>
                </a:lnTo>
                <a:lnTo>
                  <a:pt x="125" y="15"/>
                </a:lnTo>
                <a:lnTo>
                  <a:pt x="126" y="15"/>
                </a:lnTo>
                <a:lnTo>
                  <a:pt x="126" y="13"/>
                </a:lnTo>
                <a:lnTo>
                  <a:pt x="126" y="12"/>
                </a:lnTo>
                <a:lnTo>
                  <a:pt x="126" y="12"/>
                </a:lnTo>
                <a:lnTo>
                  <a:pt x="126" y="10"/>
                </a:lnTo>
                <a:lnTo>
                  <a:pt x="126" y="10"/>
                </a:lnTo>
                <a:lnTo>
                  <a:pt x="128" y="10"/>
                </a:lnTo>
                <a:lnTo>
                  <a:pt x="128" y="10"/>
                </a:lnTo>
                <a:lnTo>
                  <a:pt x="130" y="10"/>
                </a:lnTo>
                <a:lnTo>
                  <a:pt x="131" y="8"/>
                </a:lnTo>
                <a:lnTo>
                  <a:pt x="131" y="8"/>
                </a:lnTo>
                <a:lnTo>
                  <a:pt x="131" y="7"/>
                </a:lnTo>
                <a:lnTo>
                  <a:pt x="131" y="5"/>
                </a:lnTo>
                <a:lnTo>
                  <a:pt x="131" y="5"/>
                </a:lnTo>
                <a:lnTo>
                  <a:pt x="131" y="5"/>
                </a:lnTo>
                <a:lnTo>
                  <a:pt x="134" y="5"/>
                </a:lnTo>
                <a:lnTo>
                  <a:pt x="138" y="5"/>
                </a:lnTo>
                <a:lnTo>
                  <a:pt x="141" y="5"/>
                </a:lnTo>
                <a:lnTo>
                  <a:pt x="142" y="5"/>
                </a:lnTo>
                <a:lnTo>
                  <a:pt x="142" y="5"/>
                </a:lnTo>
                <a:lnTo>
                  <a:pt x="142" y="5"/>
                </a:lnTo>
                <a:lnTo>
                  <a:pt x="144" y="5"/>
                </a:lnTo>
                <a:lnTo>
                  <a:pt x="144" y="5"/>
                </a:lnTo>
                <a:lnTo>
                  <a:pt x="144" y="5"/>
                </a:lnTo>
                <a:lnTo>
                  <a:pt x="144" y="4"/>
                </a:lnTo>
                <a:lnTo>
                  <a:pt x="146" y="4"/>
                </a:lnTo>
                <a:lnTo>
                  <a:pt x="146" y="4"/>
                </a:lnTo>
                <a:lnTo>
                  <a:pt x="146" y="4"/>
                </a:lnTo>
                <a:lnTo>
                  <a:pt x="146" y="4"/>
                </a:lnTo>
                <a:lnTo>
                  <a:pt x="147" y="2"/>
                </a:lnTo>
                <a:lnTo>
                  <a:pt x="147" y="0"/>
                </a:lnTo>
                <a:lnTo>
                  <a:pt x="147" y="0"/>
                </a:lnTo>
                <a:lnTo>
                  <a:pt x="149" y="0"/>
                </a:lnTo>
                <a:lnTo>
                  <a:pt x="152" y="2"/>
                </a:lnTo>
                <a:lnTo>
                  <a:pt x="155" y="2"/>
                </a:lnTo>
                <a:lnTo>
                  <a:pt x="157" y="4"/>
                </a:lnTo>
                <a:lnTo>
                  <a:pt x="162" y="5"/>
                </a:lnTo>
                <a:lnTo>
                  <a:pt x="168" y="7"/>
                </a:lnTo>
                <a:lnTo>
                  <a:pt x="173" y="8"/>
                </a:lnTo>
                <a:lnTo>
                  <a:pt x="178" y="10"/>
                </a:lnTo>
                <a:lnTo>
                  <a:pt x="179" y="10"/>
                </a:lnTo>
                <a:close/>
              </a:path>
            </a:pathLst>
          </a:custGeom>
          <a:solidFill>
            <a:srgbClr val="96504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Freeform 18"/>
          <p:cNvSpPr>
            <a:spLocks/>
          </p:cNvSpPr>
          <p:nvPr/>
        </p:nvSpPr>
        <p:spPr bwMode="auto">
          <a:xfrm>
            <a:off x="6511925" y="3754438"/>
            <a:ext cx="444500" cy="657225"/>
          </a:xfrm>
          <a:custGeom>
            <a:avLst/>
            <a:gdLst/>
            <a:ahLst/>
            <a:cxnLst>
              <a:cxn ang="0">
                <a:pos x="248" y="104"/>
              </a:cxn>
              <a:cxn ang="0">
                <a:pos x="226" y="136"/>
              </a:cxn>
              <a:cxn ang="0">
                <a:pos x="213" y="152"/>
              </a:cxn>
              <a:cxn ang="0">
                <a:pos x="213" y="161"/>
              </a:cxn>
              <a:cxn ang="0">
                <a:pos x="204" y="176"/>
              </a:cxn>
              <a:cxn ang="0">
                <a:pos x="188" y="203"/>
              </a:cxn>
              <a:cxn ang="0">
                <a:pos x="194" y="230"/>
              </a:cxn>
              <a:cxn ang="0">
                <a:pos x="192" y="238"/>
              </a:cxn>
              <a:cxn ang="0">
                <a:pos x="186" y="245"/>
              </a:cxn>
              <a:cxn ang="0">
                <a:pos x="180" y="241"/>
              </a:cxn>
              <a:cxn ang="0">
                <a:pos x="175" y="251"/>
              </a:cxn>
              <a:cxn ang="0">
                <a:pos x="164" y="257"/>
              </a:cxn>
              <a:cxn ang="0">
                <a:pos x="156" y="272"/>
              </a:cxn>
              <a:cxn ang="0">
                <a:pos x="143" y="273"/>
              </a:cxn>
              <a:cxn ang="0">
                <a:pos x="132" y="280"/>
              </a:cxn>
              <a:cxn ang="0">
                <a:pos x="128" y="288"/>
              </a:cxn>
              <a:cxn ang="0">
                <a:pos x="124" y="296"/>
              </a:cxn>
              <a:cxn ang="0">
                <a:pos x="116" y="302"/>
              </a:cxn>
              <a:cxn ang="0">
                <a:pos x="106" y="307"/>
              </a:cxn>
              <a:cxn ang="0">
                <a:pos x="101" y="315"/>
              </a:cxn>
              <a:cxn ang="0">
                <a:pos x="98" y="313"/>
              </a:cxn>
              <a:cxn ang="0">
                <a:pos x="96" y="325"/>
              </a:cxn>
              <a:cxn ang="0">
                <a:pos x="92" y="334"/>
              </a:cxn>
              <a:cxn ang="0">
                <a:pos x="88" y="342"/>
              </a:cxn>
              <a:cxn ang="0">
                <a:pos x="84" y="349"/>
              </a:cxn>
              <a:cxn ang="0">
                <a:pos x="74" y="353"/>
              </a:cxn>
              <a:cxn ang="0">
                <a:pos x="69" y="358"/>
              </a:cxn>
              <a:cxn ang="0">
                <a:pos x="58" y="365"/>
              </a:cxn>
              <a:cxn ang="0">
                <a:pos x="55" y="365"/>
              </a:cxn>
              <a:cxn ang="0">
                <a:pos x="50" y="369"/>
              </a:cxn>
              <a:cxn ang="0">
                <a:pos x="44" y="379"/>
              </a:cxn>
              <a:cxn ang="0">
                <a:pos x="47" y="390"/>
              </a:cxn>
              <a:cxn ang="0">
                <a:pos x="47" y="395"/>
              </a:cxn>
              <a:cxn ang="0">
                <a:pos x="40" y="401"/>
              </a:cxn>
              <a:cxn ang="0">
                <a:pos x="39" y="409"/>
              </a:cxn>
              <a:cxn ang="0">
                <a:pos x="31" y="411"/>
              </a:cxn>
              <a:cxn ang="0">
                <a:pos x="21" y="414"/>
              </a:cxn>
              <a:cxn ang="0">
                <a:pos x="15" y="413"/>
              </a:cxn>
              <a:cxn ang="0">
                <a:pos x="4" y="411"/>
              </a:cxn>
              <a:cxn ang="0">
                <a:pos x="4" y="405"/>
              </a:cxn>
              <a:cxn ang="0">
                <a:pos x="10" y="400"/>
              </a:cxn>
              <a:cxn ang="0">
                <a:pos x="18" y="390"/>
              </a:cxn>
              <a:cxn ang="0">
                <a:pos x="23" y="381"/>
              </a:cxn>
              <a:cxn ang="0">
                <a:pos x="23" y="368"/>
              </a:cxn>
              <a:cxn ang="0">
                <a:pos x="28" y="360"/>
              </a:cxn>
              <a:cxn ang="0">
                <a:pos x="32" y="350"/>
              </a:cxn>
              <a:cxn ang="0">
                <a:pos x="34" y="342"/>
              </a:cxn>
              <a:cxn ang="0">
                <a:pos x="40" y="336"/>
              </a:cxn>
              <a:cxn ang="0">
                <a:pos x="42" y="328"/>
              </a:cxn>
              <a:cxn ang="0">
                <a:pos x="34" y="318"/>
              </a:cxn>
              <a:cxn ang="0">
                <a:pos x="29" y="304"/>
              </a:cxn>
              <a:cxn ang="0">
                <a:pos x="44" y="267"/>
              </a:cxn>
              <a:cxn ang="0">
                <a:pos x="47" y="214"/>
              </a:cxn>
              <a:cxn ang="0">
                <a:pos x="45" y="179"/>
              </a:cxn>
              <a:cxn ang="0">
                <a:pos x="44" y="139"/>
              </a:cxn>
              <a:cxn ang="0">
                <a:pos x="40" y="97"/>
              </a:cxn>
              <a:cxn ang="0">
                <a:pos x="74" y="37"/>
              </a:cxn>
              <a:cxn ang="0">
                <a:pos x="165" y="11"/>
              </a:cxn>
              <a:cxn ang="0">
                <a:pos x="218" y="16"/>
              </a:cxn>
            </a:cxnLst>
            <a:rect l="0" t="0" r="r" b="b"/>
            <a:pathLst>
              <a:path w="280" h="414">
                <a:moveTo>
                  <a:pt x="280" y="57"/>
                </a:moveTo>
                <a:lnTo>
                  <a:pt x="276" y="53"/>
                </a:lnTo>
                <a:lnTo>
                  <a:pt x="272" y="57"/>
                </a:lnTo>
                <a:lnTo>
                  <a:pt x="263" y="77"/>
                </a:lnTo>
                <a:lnTo>
                  <a:pt x="258" y="85"/>
                </a:lnTo>
                <a:lnTo>
                  <a:pt x="255" y="93"/>
                </a:lnTo>
                <a:lnTo>
                  <a:pt x="253" y="96"/>
                </a:lnTo>
                <a:lnTo>
                  <a:pt x="248" y="104"/>
                </a:lnTo>
                <a:lnTo>
                  <a:pt x="245" y="113"/>
                </a:lnTo>
                <a:lnTo>
                  <a:pt x="240" y="121"/>
                </a:lnTo>
                <a:lnTo>
                  <a:pt x="239" y="123"/>
                </a:lnTo>
                <a:lnTo>
                  <a:pt x="236" y="126"/>
                </a:lnTo>
                <a:lnTo>
                  <a:pt x="232" y="129"/>
                </a:lnTo>
                <a:lnTo>
                  <a:pt x="231" y="131"/>
                </a:lnTo>
                <a:lnTo>
                  <a:pt x="228" y="134"/>
                </a:lnTo>
                <a:lnTo>
                  <a:pt x="226" y="136"/>
                </a:lnTo>
                <a:lnTo>
                  <a:pt x="223" y="139"/>
                </a:lnTo>
                <a:lnTo>
                  <a:pt x="220" y="141"/>
                </a:lnTo>
                <a:lnTo>
                  <a:pt x="218" y="144"/>
                </a:lnTo>
                <a:lnTo>
                  <a:pt x="216" y="145"/>
                </a:lnTo>
                <a:lnTo>
                  <a:pt x="216" y="147"/>
                </a:lnTo>
                <a:lnTo>
                  <a:pt x="215" y="149"/>
                </a:lnTo>
                <a:lnTo>
                  <a:pt x="215" y="152"/>
                </a:lnTo>
                <a:lnTo>
                  <a:pt x="213" y="152"/>
                </a:lnTo>
                <a:lnTo>
                  <a:pt x="213" y="153"/>
                </a:lnTo>
                <a:lnTo>
                  <a:pt x="213" y="155"/>
                </a:lnTo>
                <a:lnTo>
                  <a:pt x="212" y="155"/>
                </a:lnTo>
                <a:lnTo>
                  <a:pt x="212" y="157"/>
                </a:lnTo>
                <a:lnTo>
                  <a:pt x="212" y="158"/>
                </a:lnTo>
                <a:lnTo>
                  <a:pt x="213" y="158"/>
                </a:lnTo>
                <a:lnTo>
                  <a:pt x="213" y="160"/>
                </a:lnTo>
                <a:lnTo>
                  <a:pt x="213" y="161"/>
                </a:lnTo>
                <a:lnTo>
                  <a:pt x="213" y="163"/>
                </a:lnTo>
                <a:lnTo>
                  <a:pt x="212" y="165"/>
                </a:lnTo>
                <a:lnTo>
                  <a:pt x="210" y="165"/>
                </a:lnTo>
                <a:lnTo>
                  <a:pt x="208" y="166"/>
                </a:lnTo>
                <a:lnTo>
                  <a:pt x="205" y="171"/>
                </a:lnTo>
                <a:lnTo>
                  <a:pt x="204" y="171"/>
                </a:lnTo>
                <a:lnTo>
                  <a:pt x="204" y="173"/>
                </a:lnTo>
                <a:lnTo>
                  <a:pt x="204" y="176"/>
                </a:lnTo>
                <a:lnTo>
                  <a:pt x="200" y="177"/>
                </a:lnTo>
                <a:lnTo>
                  <a:pt x="199" y="181"/>
                </a:lnTo>
                <a:lnTo>
                  <a:pt x="196" y="184"/>
                </a:lnTo>
                <a:lnTo>
                  <a:pt x="194" y="185"/>
                </a:lnTo>
                <a:lnTo>
                  <a:pt x="191" y="189"/>
                </a:lnTo>
                <a:lnTo>
                  <a:pt x="186" y="195"/>
                </a:lnTo>
                <a:lnTo>
                  <a:pt x="188" y="198"/>
                </a:lnTo>
                <a:lnTo>
                  <a:pt x="188" y="203"/>
                </a:lnTo>
                <a:lnTo>
                  <a:pt x="188" y="205"/>
                </a:lnTo>
                <a:lnTo>
                  <a:pt x="189" y="206"/>
                </a:lnTo>
                <a:lnTo>
                  <a:pt x="189" y="209"/>
                </a:lnTo>
                <a:lnTo>
                  <a:pt x="189" y="211"/>
                </a:lnTo>
                <a:lnTo>
                  <a:pt x="191" y="213"/>
                </a:lnTo>
                <a:lnTo>
                  <a:pt x="192" y="217"/>
                </a:lnTo>
                <a:lnTo>
                  <a:pt x="192" y="219"/>
                </a:lnTo>
                <a:lnTo>
                  <a:pt x="194" y="230"/>
                </a:lnTo>
                <a:lnTo>
                  <a:pt x="196" y="232"/>
                </a:lnTo>
                <a:lnTo>
                  <a:pt x="194" y="232"/>
                </a:lnTo>
                <a:lnTo>
                  <a:pt x="196" y="233"/>
                </a:lnTo>
                <a:lnTo>
                  <a:pt x="196" y="235"/>
                </a:lnTo>
                <a:lnTo>
                  <a:pt x="196" y="237"/>
                </a:lnTo>
                <a:lnTo>
                  <a:pt x="194" y="237"/>
                </a:lnTo>
                <a:lnTo>
                  <a:pt x="192" y="237"/>
                </a:lnTo>
                <a:lnTo>
                  <a:pt x="192" y="238"/>
                </a:lnTo>
                <a:lnTo>
                  <a:pt x="192" y="240"/>
                </a:lnTo>
                <a:lnTo>
                  <a:pt x="192" y="241"/>
                </a:lnTo>
                <a:lnTo>
                  <a:pt x="191" y="241"/>
                </a:lnTo>
                <a:lnTo>
                  <a:pt x="189" y="241"/>
                </a:lnTo>
                <a:lnTo>
                  <a:pt x="188" y="241"/>
                </a:lnTo>
                <a:lnTo>
                  <a:pt x="188" y="243"/>
                </a:lnTo>
                <a:lnTo>
                  <a:pt x="188" y="245"/>
                </a:lnTo>
                <a:lnTo>
                  <a:pt x="186" y="245"/>
                </a:lnTo>
                <a:lnTo>
                  <a:pt x="184" y="245"/>
                </a:lnTo>
                <a:lnTo>
                  <a:pt x="184" y="243"/>
                </a:lnTo>
                <a:lnTo>
                  <a:pt x="183" y="243"/>
                </a:lnTo>
                <a:lnTo>
                  <a:pt x="183" y="241"/>
                </a:lnTo>
                <a:lnTo>
                  <a:pt x="181" y="240"/>
                </a:lnTo>
                <a:lnTo>
                  <a:pt x="180" y="240"/>
                </a:lnTo>
                <a:lnTo>
                  <a:pt x="178" y="241"/>
                </a:lnTo>
                <a:lnTo>
                  <a:pt x="180" y="241"/>
                </a:lnTo>
                <a:lnTo>
                  <a:pt x="180" y="243"/>
                </a:lnTo>
                <a:lnTo>
                  <a:pt x="180" y="245"/>
                </a:lnTo>
                <a:lnTo>
                  <a:pt x="178" y="246"/>
                </a:lnTo>
                <a:lnTo>
                  <a:pt x="176" y="246"/>
                </a:lnTo>
                <a:lnTo>
                  <a:pt x="176" y="248"/>
                </a:lnTo>
                <a:lnTo>
                  <a:pt x="176" y="249"/>
                </a:lnTo>
                <a:lnTo>
                  <a:pt x="176" y="251"/>
                </a:lnTo>
                <a:lnTo>
                  <a:pt x="175" y="251"/>
                </a:lnTo>
                <a:lnTo>
                  <a:pt x="175" y="253"/>
                </a:lnTo>
                <a:lnTo>
                  <a:pt x="175" y="254"/>
                </a:lnTo>
                <a:lnTo>
                  <a:pt x="173" y="257"/>
                </a:lnTo>
                <a:lnTo>
                  <a:pt x="170" y="257"/>
                </a:lnTo>
                <a:lnTo>
                  <a:pt x="168" y="256"/>
                </a:lnTo>
                <a:lnTo>
                  <a:pt x="168" y="254"/>
                </a:lnTo>
                <a:lnTo>
                  <a:pt x="167" y="254"/>
                </a:lnTo>
                <a:lnTo>
                  <a:pt x="164" y="257"/>
                </a:lnTo>
                <a:lnTo>
                  <a:pt x="160" y="257"/>
                </a:lnTo>
                <a:lnTo>
                  <a:pt x="160" y="259"/>
                </a:lnTo>
                <a:lnTo>
                  <a:pt x="160" y="261"/>
                </a:lnTo>
                <a:lnTo>
                  <a:pt x="160" y="262"/>
                </a:lnTo>
                <a:lnTo>
                  <a:pt x="160" y="264"/>
                </a:lnTo>
                <a:lnTo>
                  <a:pt x="159" y="267"/>
                </a:lnTo>
                <a:lnTo>
                  <a:pt x="157" y="269"/>
                </a:lnTo>
                <a:lnTo>
                  <a:pt x="156" y="272"/>
                </a:lnTo>
                <a:lnTo>
                  <a:pt x="154" y="272"/>
                </a:lnTo>
                <a:lnTo>
                  <a:pt x="149" y="270"/>
                </a:lnTo>
                <a:lnTo>
                  <a:pt x="148" y="270"/>
                </a:lnTo>
                <a:lnTo>
                  <a:pt x="148" y="272"/>
                </a:lnTo>
                <a:lnTo>
                  <a:pt x="146" y="272"/>
                </a:lnTo>
                <a:lnTo>
                  <a:pt x="146" y="273"/>
                </a:lnTo>
                <a:lnTo>
                  <a:pt x="144" y="273"/>
                </a:lnTo>
                <a:lnTo>
                  <a:pt x="143" y="273"/>
                </a:lnTo>
                <a:lnTo>
                  <a:pt x="141" y="275"/>
                </a:lnTo>
                <a:lnTo>
                  <a:pt x="140" y="275"/>
                </a:lnTo>
                <a:lnTo>
                  <a:pt x="138" y="275"/>
                </a:lnTo>
                <a:lnTo>
                  <a:pt x="136" y="277"/>
                </a:lnTo>
                <a:lnTo>
                  <a:pt x="135" y="277"/>
                </a:lnTo>
                <a:lnTo>
                  <a:pt x="135" y="278"/>
                </a:lnTo>
                <a:lnTo>
                  <a:pt x="133" y="280"/>
                </a:lnTo>
                <a:lnTo>
                  <a:pt x="132" y="280"/>
                </a:lnTo>
                <a:lnTo>
                  <a:pt x="130" y="281"/>
                </a:lnTo>
                <a:lnTo>
                  <a:pt x="130" y="283"/>
                </a:lnTo>
                <a:lnTo>
                  <a:pt x="128" y="283"/>
                </a:lnTo>
                <a:lnTo>
                  <a:pt x="128" y="285"/>
                </a:lnTo>
                <a:lnTo>
                  <a:pt x="128" y="286"/>
                </a:lnTo>
                <a:lnTo>
                  <a:pt x="127" y="286"/>
                </a:lnTo>
                <a:lnTo>
                  <a:pt x="128" y="286"/>
                </a:lnTo>
                <a:lnTo>
                  <a:pt x="128" y="288"/>
                </a:lnTo>
                <a:lnTo>
                  <a:pt x="127" y="289"/>
                </a:lnTo>
                <a:lnTo>
                  <a:pt x="127" y="291"/>
                </a:lnTo>
                <a:lnTo>
                  <a:pt x="125" y="291"/>
                </a:lnTo>
                <a:lnTo>
                  <a:pt x="125" y="293"/>
                </a:lnTo>
                <a:lnTo>
                  <a:pt x="125" y="294"/>
                </a:lnTo>
                <a:lnTo>
                  <a:pt x="125" y="296"/>
                </a:lnTo>
                <a:lnTo>
                  <a:pt x="124" y="294"/>
                </a:lnTo>
                <a:lnTo>
                  <a:pt x="124" y="296"/>
                </a:lnTo>
                <a:lnTo>
                  <a:pt x="122" y="296"/>
                </a:lnTo>
                <a:lnTo>
                  <a:pt x="122" y="297"/>
                </a:lnTo>
                <a:lnTo>
                  <a:pt x="122" y="299"/>
                </a:lnTo>
                <a:lnTo>
                  <a:pt x="120" y="299"/>
                </a:lnTo>
                <a:lnTo>
                  <a:pt x="119" y="299"/>
                </a:lnTo>
                <a:lnTo>
                  <a:pt x="117" y="301"/>
                </a:lnTo>
                <a:lnTo>
                  <a:pt x="117" y="302"/>
                </a:lnTo>
                <a:lnTo>
                  <a:pt x="116" y="302"/>
                </a:lnTo>
                <a:lnTo>
                  <a:pt x="114" y="304"/>
                </a:lnTo>
                <a:lnTo>
                  <a:pt x="112" y="304"/>
                </a:lnTo>
                <a:lnTo>
                  <a:pt x="111" y="304"/>
                </a:lnTo>
                <a:lnTo>
                  <a:pt x="111" y="305"/>
                </a:lnTo>
                <a:lnTo>
                  <a:pt x="109" y="305"/>
                </a:lnTo>
                <a:lnTo>
                  <a:pt x="108" y="305"/>
                </a:lnTo>
                <a:lnTo>
                  <a:pt x="108" y="307"/>
                </a:lnTo>
                <a:lnTo>
                  <a:pt x="106" y="307"/>
                </a:lnTo>
                <a:lnTo>
                  <a:pt x="106" y="309"/>
                </a:lnTo>
                <a:lnTo>
                  <a:pt x="106" y="310"/>
                </a:lnTo>
                <a:lnTo>
                  <a:pt x="104" y="310"/>
                </a:lnTo>
                <a:lnTo>
                  <a:pt x="104" y="312"/>
                </a:lnTo>
                <a:lnTo>
                  <a:pt x="104" y="313"/>
                </a:lnTo>
                <a:lnTo>
                  <a:pt x="103" y="313"/>
                </a:lnTo>
                <a:lnTo>
                  <a:pt x="103" y="315"/>
                </a:lnTo>
                <a:lnTo>
                  <a:pt x="101" y="315"/>
                </a:lnTo>
                <a:lnTo>
                  <a:pt x="101" y="313"/>
                </a:lnTo>
                <a:lnTo>
                  <a:pt x="100" y="313"/>
                </a:lnTo>
                <a:lnTo>
                  <a:pt x="98" y="313"/>
                </a:lnTo>
                <a:lnTo>
                  <a:pt x="98" y="312"/>
                </a:lnTo>
                <a:lnTo>
                  <a:pt x="96" y="313"/>
                </a:lnTo>
                <a:lnTo>
                  <a:pt x="96" y="312"/>
                </a:lnTo>
                <a:lnTo>
                  <a:pt x="96" y="313"/>
                </a:lnTo>
                <a:lnTo>
                  <a:pt x="98" y="313"/>
                </a:lnTo>
                <a:lnTo>
                  <a:pt x="100" y="313"/>
                </a:lnTo>
                <a:lnTo>
                  <a:pt x="101" y="313"/>
                </a:lnTo>
                <a:lnTo>
                  <a:pt x="101" y="315"/>
                </a:lnTo>
                <a:lnTo>
                  <a:pt x="100" y="317"/>
                </a:lnTo>
                <a:lnTo>
                  <a:pt x="100" y="318"/>
                </a:lnTo>
                <a:lnTo>
                  <a:pt x="98" y="320"/>
                </a:lnTo>
                <a:lnTo>
                  <a:pt x="98" y="321"/>
                </a:lnTo>
                <a:lnTo>
                  <a:pt x="96" y="325"/>
                </a:lnTo>
                <a:lnTo>
                  <a:pt x="95" y="326"/>
                </a:lnTo>
                <a:lnTo>
                  <a:pt x="95" y="328"/>
                </a:lnTo>
                <a:lnTo>
                  <a:pt x="95" y="329"/>
                </a:lnTo>
                <a:lnTo>
                  <a:pt x="93" y="329"/>
                </a:lnTo>
                <a:lnTo>
                  <a:pt x="93" y="331"/>
                </a:lnTo>
                <a:lnTo>
                  <a:pt x="93" y="333"/>
                </a:lnTo>
                <a:lnTo>
                  <a:pt x="92" y="333"/>
                </a:lnTo>
                <a:lnTo>
                  <a:pt x="92" y="334"/>
                </a:lnTo>
                <a:lnTo>
                  <a:pt x="92" y="336"/>
                </a:lnTo>
                <a:lnTo>
                  <a:pt x="90" y="337"/>
                </a:lnTo>
                <a:lnTo>
                  <a:pt x="90" y="339"/>
                </a:lnTo>
                <a:lnTo>
                  <a:pt x="90" y="341"/>
                </a:lnTo>
                <a:lnTo>
                  <a:pt x="88" y="341"/>
                </a:lnTo>
                <a:lnTo>
                  <a:pt x="88" y="342"/>
                </a:lnTo>
                <a:lnTo>
                  <a:pt x="90" y="342"/>
                </a:lnTo>
                <a:lnTo>
                  <a:pt x="88" y="342"/>
                </a:lnTo>
                <a:lnTo>
                  <a:pt x="90" y="342"/>
                </a:lnTo>
                <a:lnTo>
                  <a:pt x="90" y="344"/>
                </a:lnTo>
                <a:lnTo>
                  <a:pt x="88" y="344"/>
                </a:lnTo>
                <a:lnTo>
                  <a:pt x="88" y="345"/>
                </a:lnTo>
                <a:lnTo>
                  <a:pt x="87" y="345"/>
                </a:lnTo>
                <a:lnTo>
                  <a:pt x="85" y="347"/>
                </a:lnTo>
                <a:lnTo>
                  <a:pt x="84" y="347"/>
                </a:lnTo>
                <a:lnTo>
                  <a:pt x="84" y="349"/>
                </a:lnTo>
                <a:lnTo>
                  <a:pt x="82" y="349"/>
                </a:lnTo>
                <a:lnTo>
                  <a:pt x="80" y="349"/>
                </a:lnTo>
                <a:lnTo>
                  <a:pt x="80" y="350"/>
                </a:lnTo>
                <a:lnTo>
                  <a:pt x="79" y="350"/>
                </a:lnTo>
                <a:lnTo>
                  <a:pt x="79" y="352"/>
                </a:lnTo>
                <a:lnTo>
                  <a:pt x="77" y="352"/>
                </a:lnTo>
                <a:lnTo>
                  <a:pt x="76" y="352"/>
                </a:lnTo>
                <a:lnTo>
                  <a:pt x="74" y="353"/>
                </a:lnTo>
                <a:lnTo>
                  <a:pt x="74" y="352"/>
                </a:lnTo>
                <a:lnTo>
                  <a:pt x="72" y="352"/>
                </a:lnTo>
                <a:lnTo>
                  <a:pt x="74" y="352"/>
                </a:lnTo>
                <a:lnTo>
                  <a:pt x="74" y="353"/>
                </a:lnTo>
                <a:lnTo>
                  <a:pt x="72" y="353"/>
                </a:lnTo>
                <a:lnTo>
                  <a:pt x="71" y="355"/>
                </a:lnTo>
                <a:lnTo>
                  <a:pt x="71" y="357"/>
                </a:lnTo>
                <a:lnTo>
                  <a:pt x="69" y="358"/>
                </a:lnTo>
                <a:lnTo>
                  <a:pt x="68" y="358"/>
                </a:lnTo>
                <a:lnTo>
                  <a:pt x="66" y="360"/>
                </a:lnTo>
                <a:lnTo>
                  <a:pt x="64" y="360"/>
                </a:lnTo>
                <a:lnTo>
                  <a:pt x="64" y="361"/>
                </a:lnTo>
                <a:lnTo>
                  <a:pt x="63" y="361"/>
                </a:lnTo>
                <a:lnTo>
                  <a:pt x="61" y="363"/>
                </a:lnTo>
                <a:lnTo>
                  <a:pt x="60" y="365"/>
                </a:lnTo>
                <a:lnTo>
                  <a:pt x="58" y="365"/>
                </a:lnTo>
                <a:lnTo>
                  <a:pt x="58" y="363"/>
                </a:lnTo>
                <a:lnTo>
                  <a:pt x="60" y="361"/>
                </a:lnTo>
                <a:lnTo>
                  <a:pt x="58" y="361"/>
                </a:lnTo>
                <a:lnTo>
                  <a:pt x="58" y="363"/>
                </a:lnTo>
                <a:lnTo>
                  <a:pt x="56" y="363"/>
                </a:lnTo>
                <a:lnTo>
                  <a:pt x="56" y="361"/>
                </a:lnTo>
                <a:lnTo>
                  <a:pt x="56" y="363"/>
                </a:lnTo>
                <a:lnTo>
                  <a:pt x="55" y="365"/>
                </a:lnTo>
                <a:lnTo>
                  <a:pt x="55" y="366"/>
                </a:lnTo>
                <a:lnTo>
                  <a:pt x="56" y="366"/>
                </a:lnTo>
                <a:lnTo>
                  <a:pt x="55" y="366"/>
                </a:lnTo>
                <a:lnTo>
                  <a:pt x="55" y="368"/>
                </a:lnTo>
                <a:lnTo>
                  <a:pt x="53" y="368"/>
                </a:lnTo>
                <a:lnTo>
                  <a:pt x="52" y="368"/>
                </a:lnTo>
                <a:lnTo>
                  <a:pt x="50" y="368"/>
                </a:lnTo>
                <a:lnTo>
                  <a:pt x="50" y="369"/>
                </a:lnTo>
                <a:lnTo>
                  <a:pt x="50" y="371"/>
                </a:lnTo>
                <a:lnTo>
                  <a:pt x="48" y="371"/>
                </a:lnTo>
                <a:lnTo>
                  <a:pt x="47" y="373"/>
                </a:lnTo>
                <a:lnTo>
                  <a:pt x="47" y="374"/>
                </a:lnTo>
                <a:lnTo>
                  <a:pt x="45" y="374"/>
                </a:lnTo>
                <a:lnTo>
                  <a:pt x="45" y="376"/>
                </a:lnTo>
                <a:lnTo>
                  <a:pt x="44" y="377"/>
                </a:lnTo>
                <a:lnTo>
                  <a:pt x="44" y="379"/>
                </a:lnTo>
                <a:lnTo>
                  <a:pt x="42" y="381"/>
                </a:lnTo>
                <a:lnTo>
                  <a:pt x="42" y="382"/>
                </a:lnTo>
                <a:lnTo>
                  <a:pt x="42" y="384"/>
                </a:lnTo>
                <a:lnTo>
                  <a:pt x="42" y="385"/>
                </a:lnTo>
                <a:lnTo>
                  <a:pt x="42" y="387"/>
                </a:lnTo>
                <a:lnTo>
                  <a:pt x="44" y="389"/>
                </a:lnTo>
                <a:lnTo>
                  <a:pt x="45" y="389"/>
                </a:lnTo>
                <a:lnTo>
                  <a:pt x="47" y="390"/>
                </a:lnTo>
                <a:lnTo>
                  <a:pt x="48" y="390"/>
                </a:lnTo>
                <a:lnTo>
                  <a:pt x="48" y="392"/>
                </a:lnTo>
                <a:lnTo>
                  <a:pt x="48" y="393"/>
                </a:lnTo>
                <a:lnTo>
                  <a:pt x="50" y="393"/>
                </a:lnTo>
                <a:lnTo>
                  <a:pt x="48" y="393"/>
                </a:lnTo>
                <a:lnTo>
                  <a:pt x="50" y="393"/>
                </a:lnTo>
                <a:lnTo>
                  <a:pt x="48" y="395"/>
                </a:lnTo>
                <a:lnTo>
                  <a:pt x="47" y="395"/>
                </a:lnTo>
                <a:lnTo>
                  <a:pt x="47" y="397"/>
                </a:lnTo>
                <a:lnTo>
                  <a:pt x="45" y="397"/>
                </a:lnTo>
                <a:lnTo>
                  <a:pt x="45" y="398"/>
                </a:lnTo>
                <a:lnTo>
                  <a:pt x="44" y="398"/>
                </a:lnTo>
                <a:lnTo>
                  <a:pt x="42" y="398"/>
                </a:lnTo>
                <a:lnTo>
                  <a:pt x="42" y="400"/>
                </a:lnTo>
                <a:lnTo>
                  <a:pt x="40" y="400"/>
                </a:lnTo>
                <a:lnTo>
                  <a:pt x="40" y="401"/>
                </a:lnTo>
                <a:lnTo>
                  <a:pt x="40" y="403"/>
                </a:lnTo>
                <a:lnTo>
                  <a:pt x="42" y="403"/>
                </a:lnTo>
                <a:lnTo>
                  <a:pt x="42" y="405"/>
                </a:lnTo>
                <a:lnTo>
                  <a:pt x="42" y="406"/>
                </a:lnTo>
                <a:lnTo>
                  <a:pt x="42" y="408"/>
                </a:lnTo>
                <a:lnTo>
                  <a:pt x="40" y="408"/>
                </a:lnTo>
                <a:lnTo>
                  <a:pt x="40" y="409"/>
                </a:lnTo>
                <a:lnTo>
                  <a:pt x="39" y="409"/>
                </a:lnTo>
                <a:lnTo>
                  <a:pt x="40" y="409"/>
                </a:lnTo>
                <a:lnTo>
                  <a:pt x="39" y="409"/>
                </a:lnTo>
                <a:lnTo>
                  <a:pt x="36" y="411"/>
                </a:lnTo>
                <a:lnTo>
                  <a:pt x="36" y="409"/>
                </a:lnTo>
                <a:lnTo>
                  <a:pt x="34" y="409"/>
                </a:lnTo>
                <a:lnTo>
                  <a:pt x="34" y="411"/>
                </a:lnTo>
                <a:lnTo>
                  <a:pt x="32" y="411"/>
                </a:lnTo>
                <a:lnTo>
                  <a:pt x="31" y="411"/>
                </a:lnTo>
                <a:lnTo>
                  <a:pt x="31" y="413"/>
                </a:lnTo>
                <a:lnTo>
                  <a:pt x="29" y="413"/>
                </a:lnTo>
                <a:lnTo>
                  <a:pt x="29" y="414"/>
                </a:lnTo>
                <a:lnTo>
                  <a:pt x="28" y="414"/>
                </a:lnTo>
                <a:lnTo>
                  <a:pt x="26" y="414"/>
                </a:lnTo>
                <a:lnTo>
                  <a:pt x="24" y="414"/>
                </a:lnTo>
                <a:lnTo>
                  <a:pt x="23" y="414"/>
                </a:lnTo>
                <a:lnTo>
                  <a:pt x="21" y="414"/>
                </a:lnTo>
                <a:lnTo>
                  <a:pt x="20" y="414"/>
                </a:lnTo>
                <a:lnTo>
                  <a:pt x="20" y="413"/>
                </a:lnTo>
                <a:lnTo>
                  <a:pt x="18" y="413"/>
                </a:lnTo>
                <a:lnTo>
                  <a:pt x="18" y="411"/>
                </a:lnTo>
                <a:lnTo>
                  <a:pt x="18" y="409"/>
                </a:lnTo>
                <a:lnTo>
                  <a:pt x="16" y="409"/>
                </a:lnTo>
                <a:lnTo>
                  <a:pt x="15" y="411"/>
                </a:lnTo>
                <a:lnTo>
                  <a:pt x="15" y="413"/>
                </a:lnTo>
                <a:lnTo>
                  <a:pt x="15" y="411"/>
                </a:lnTo>
                <a:lnTo>
                  <a:pt x="13" y="413"/>
                </a:lnTo>
                <a:lnTo>
                  <a:pt x="12" y="413"/>
                </a:lnTo>
                <a:lnTo>
                  <a:pt x="10" y="413"/>
                </a:lnTo>
                <a:lnTo>
                  <a:pt x="8" y="413"/>
                </a:lnTo>
                <a:lnTo>
                  <a:pt x="7" y="413"/>
                </a:lnTo>
                <a:lnTo>
                  <a:pt x="5" y="411"/>
                </a:lnTo>
                <a:lnTo>
                  <a:pt x="4" y="411"/>
                </a:lnTo>
                <a:lnTo>
                  <a:pt x="2" y="409"/>
                </a:lnTo>
                <a:lnTo>
                  <a:pt x="0" y="409"/>
                </a:lnTo>
                <a:lnTo>
                  <a:pt x="2" y="409"/>
                </a:lnTo>
                <a:lnTo>
                  <a:pt x="0" y="408"/>
                </a:lnTo>
                <a:lnTo>
                  <a:pt x="0" y="406"/>
                </a:lnTo>
                <a:lnTo>
                  <a:pt x="0" y="405"/>
                </a:lnTo>
                <a:lnTo>
                  <a:pt x="2" y="405"/>
                </a:lnTo>
                <a:lnTo>
                  <a:pt x="4" y="405"/>
                </a:lnTo>
                <a:lnTo>
                  <a:pt x="4" y="403"/>
                </a:lnTo>
                <a:lnTo>
                  <a:pt x="4" y="401"/>
                </a:lnTo>
                <a:lnTo>
                  <a:pt x="2" y="401"/>
                </a:lnTo>
                <a:lnTo>
                  <a:pt x="4" y="401"/>
                </a:lnTo>
                <a:lnTo>
                  <a:pt x="5" y="401"/>
                </a:lnTo>
                <a:lnTo>
                  <a:pt x="7" y="400"/>
                </a:lnTo>
                <a:lnTo>
                  <a:pt x="8" y="400"/>
                </a:lnTo>
                <a:lnTo>
                  <a:pt x="10" y="400"/>
                </a:lnTo>
                <a:lnTo>
                  <a:pt x="12" y="398"/>
                </a:lnTo>
                <a:lnTo>
                  <a:pt x="12" y="397"/>
                </a:lnTo>
                <a:lnTo>
                  <a:pt x="15" y="395"/>
                </a:lnTo>
                <a:lnTo>
                  <a:pt x="16" y="395"/>
                </a:lnTo>
                <a:lnTo>
                  <a:pt x="16" y="393"/>
                </a:lnTo>
                <a:lnTo>
                  <a:pt x="16" y="392"/>
                </a:lnTo>
                <a:lnTo>
                  <a:pt x="18" y="392"/>
                </a:lnTo>
                <a:lnTo>
                  <a:pt x="18" y="390"/>
                </a:lnTo>
                <a:lnTo>
                  <a:pt x="20" y="389"/>
                </a:lnTo>
                <a:lnTo>
                  <a:pt x="20" y="387"/>
                </a:lnTo>
                <a:lnTo>
                  <a:pt x="21" y="387"/>
                </a:lnTo>
                <a:lnTo>
                  <a:pt x="21" y="385"/>
                </a:lnTo>
                <a:lnTo>
                  <a:pt x="21" y="384"/>
                </a:lnTo>
                <a:lnTo>
                  <a:pt x="23" y="384"/>
                </a:lnTo>
                <a:lnTo>
                  <a:pt x="23" y="382"/>
                </a:lnTo>
                <a:lnTo>
                  <a:pt x="23" y="381"/>
                </a:lnTo>
                <a:lnTo>
                  <a:pt x="21" y="377"/>
                </a:lnTo>
                <a:lnTo>
                  <a:pt x="21" y="376"/>
                </a:lnTo>
                <a:lnTo>
                  <a:pt x="21" y="374"/>
                </a:lnTo>
                <a:lnTo>
                  <a:pt x="21" y="373"/>
                </a:lnTo>
                <a:lnTo>
                  <a:pt x="21" y="371"/>
                </a:lnTo>
                <a:lnTo>
                  <a:pt x="21" y="369"/>
                </a:lnTo>
                <a:lnTo>
                  <a:pt x="21" y="368"/>
                </a:lnTo>
                <a:lnTo>
                  <a:pt x="23" y="368"/>
                </a:lnTo>
                <a:lnTo>
                  <a:pt x="23" y="366"/>
                </a:lnTo>
                <a:lnTo>
                  <a:pt x="24" y="366"/>
                </a:lnTo>
                <a:lnTo>
                  <a:pt x="24" y="365"/>
                </a:lnTo>
                <a:lnTo>
                  <a:pt x="26" y="365"/>
                </a:lnTo>
                <a:lnTo>
                  <a:pt x="26" y="363"/>
                </a:lnTo>
                <a:lnTo>
                  <a:pt x="26" y="361"/>
                </a:lnTo>
                <a:lnTo>
                  <a:pt x="28" y="361"/>
                </a:lnTo>
                <a:lnTo>
                  <a:pt x="28" y="360"/>
                </a:lnTo>
                <a:lnTo>
                  <a:pt x="28" y="358"/>
                </a:lnTo>
                <a:lnTo>
                  <a:pt x="28" y="357"/>
                </a:lnTo>
                <a:lnTo>
                  <a:pt x="29" y="357"/>
                </a:lnTo>
                <a:lnTo>
                  <a:pt x="29" y="355"/>
                </a:lnTo>
                <a:lnTo>
                  <a:pt x="31" y="353"/>
                </a:lnTo>
                <a:lnTo>
                  <a:pt x="31" y="352"/>
                </a:lnTo>
                <a:lnTo>
                  <a:pt x="31" y="350"/>
                </a:lnTo>
                <a:lnTo>
                  <a:pt x="32" y="350"/>
                </a:lnTo>
                <a:lnTo>
                  <a:pt x="32" y="349"/>
                </a:lnTo>
                <a:lnTo>
                  <a:pt x="32" y="347"/>
                </a:lnTo>
                <a:lnTo>
                  <a:pt x="32" y="345"/>
                </a:lnTo>
                <a:lnTo>
                  <a:pt x="32" y="344"/>
                </a:lnTo>
                <a:lnTo>
                  <a:pt x="34" y="344"/>
                </a:lnTo>
                <a:lnTo>
                  <a:pt x="32" y="344"/>
                </a:lnTo>
                <a:lnTo>
                  <a:pt x="32" y="342"/>
                </a:lnTo>
                <a:lnTo>
                  <a:pt x="34" y="342"/>
                </a:lnTo>
                <a:lnTo>
                  <a:pt x="34" y="341"/>
                </a:lnTo>
                <a:lnTo>
                  <a:pt x="36" y="341"/>
                </a:lnTo>
                <a:lnTo>
                  <a:pt x="36" y="339"/>
                </a:lnTo>
                <a:lnTo>
                  <a:pt x="37" y="339"/>
                </a:lnTo>
                <a:lnTo>
                  <a:pt x="37" y="337"/>
                </a:lnTo>
                <a:lnTo>
                  <a:pt x="39" y="337"/>
                </a:lnTo>
                <a:lnTo>
                  <a:pt x="39" y="336"/>
                </a:lnTo>
                <a:lnTo>
                  <a:pt x="40" y="336"/>
                </a:lnTo>
                <a:lnTo>
                  <a:pt x="40" y="334"/>
                </a:lnTo>
                <a:lnTo>
                  <a:pt x="42" y="334"/>
                </a:lnTo>
                <a:lnTo>
                  <a:pt x="42" y="333"/>
                </a:lnTo>
                <a:lnTo>
                  <a:pt x="42" y="331"/>
                </a:lnTo>
                <a:lnTo>
                  <a:pt x="44" y="331"/>
                </a:lnTo>
                <a:lnTo>
                  <a:pt x="44" y="329"/>
                </a:lnTo>
                <a:lnTo>
                  <a:pt x="42" y="329"/>
                </a:lnTo>
                <a:lnTo>
                  <a:pt x="42" y="328"/>
                </a:lnTo>
                <a:lnTo>
                  <a:pt x="42" y="326"/>
                </a:lnTo>
                <a:lnTo>
                  <a:pt x="40" y="325"/>
                </a:lnTo>
                <a:lnTo>
                  <a:pt x="40" y="323"/>
                </a:lnTo>
                <a:lnTo>
                  <a:pt x="39" y="321"/>
                </a:lnTo>
                <a:lnTo>
                  <a:pt x="37" y="320"/>
                </a:lnTo>
                <a:lnTo>
                  <a:pt x="36" y="320"/>
                </a:lnTo>
                <a:lnTo>
                  <a:pt x="36" y="318"/>
                </a:lnTo>
                <a:lnTo>
                  <a:pt x="34" y="318"/>
                </a:lnTo>
                <a:lnTo>
                  <a:pt x="34" y="317"/>
                </a:lnTo>
                <a:lnTo>
                  <a:pt x="34" y="315"/>
                </a:lnTo>
                <a:lnTo>
                  <a:pt x="34" y="313"/>
                </a:lnTo>
                <a:lnTo>
                  <a:pt x="31" y="310"/>
                </a:lnTo>
                <a:lnTo>
                  <a:pt x="31" y="309"/>
                </a:lnTo>
                <a:lnTo>
                  <a:pt x="29" y="307"/>
                </a:lnTo>
                <a:lnTo>
                  <a:pt x="29" y="305"/>
                </a:lnTo>
                <a:lnTo>
                  <a:pt x="29" y="304"/>
                </a:lnTo>
                <a:lnTo>
                  <a:pt x="28" y="304"/>
                </a:lnTo>
                <a:lnTo>
                  <a:pt x="28" y="302"/>
                </a:lnTo>
                <a:lnTo>
                  <a:pt x="26" y="301"/>
                </a:lnTo>
                <a:lnTo>
                  <a:pt x="24" y="301"/>
                </a:lnTo>
                <a:lnTo>
                  <a:pt x="24" y="299"/>
                </a:lnTo>
                <a:lnTo>
                  <a:pt x="26" y="297"/>
                </a:lnTo>
                <a:lnTo>
                  <a:pt x="36" y="280"/>
                </a:lnTo>
                <a:lnTo>
                  <a:pt x="44" y="267"/>
                </a:lnTo>
                <a:lnTo>
                  <a:pt x="47" y="261"/>
                </a:lnTo>
                <a:lnTo>
                  <a:pt x="48" y="257"/>
                </a:lnTo>
                <a:lnTo>
                  <a:pt x="48" y="241"/>
                </a:lnTo>
                <a:lnTo>
                  <a:pt x="48" y="240"/>
                </a:lnTo>
                <a:lnTo>
                  <a:pt x="47" y="229"/>
                </a:lnTo>
                <a:lnTo>
                  <a:pt x="47" y="219"/>
                </a:lnTo>
                <a:lnTo>
                  <a:pt x="47" y="217"/>
                </a:lnTo>
                <a:lnTo>
                  <a:pt x="47" y="214"/>
                </a:lnTo>
                <a:lnTo>
                  <a:pt x="47" y="209"/>
                </a:lnTo>
                <a:lnTo>
                  <a:pt x="47" y="203"/>
                </a:lnTo>
                <a:lnTo>
                  <a:pt x="45" y="203"/>
                </a:lnTo>
                <a:lnTo>
                  <a:pt x="45" y="192"/>
                </a:lnTo>
                <a:lnTo>
                  <a:pt x="45" y="187"/>
                </a:lnTo>
                <a:lnTo>
                  <a:pt x="45" y="184"/>
                </a:lnTo>
                <a:lnTo>
                  <a:pt x="45" y="181"/>
                </a:lnTo>
                <a:lnTo>
                  <a:pt x="45" y="179"/>
                </a:lnTo>
                <a:lnTo>
                  <a:pt x="45" y="169"/>
                </a:lnTo>
                <a:lnTo>
                  <a:pt x="44" y="166"/>
                </a:lnTo>
                <a:lnTo>
                  <a:pt x="44" y="163"/>
                </a:lnTo>
                <a:lnTo>
                  <a:pt x="44" y="161"/>
                </a:lnTo>
                <a:lnTo>
                  <a:pt x="44" y="149"/>
                </a:lnTo>
                <a:lnTo>
                  <a:pt x="44" y="147"/>
                </a:lnTo>
                <a:lnTo>
                  <a:pt x="44" y="145"/>
                </a:lnTo>
                <a:lnTo>
                  <a:pt x="44" y="139"/>
                </a:lnTo>
                <a:lnTo>
                  <a:pt x="44" y="136"/>
                </a:lnTo>
                <a:lnTo>
                  <a:pt x="42" y="136"/>
                </a:lnTo>
                <a:lnTo>
                  <a:pt x="42" y="123"/>
                </a:lnTo>
                <a:lnTo>
                  <a:pt x="42" y="115"/>
                </a:lnTo>
                <a:lnTo>
                  <a:pt x="42" y="105"/>
                </a:lnTo>
                <a:lnTo>
                  <a:pt x="42" y="104"/>
                </a:lnTo>
                <a:lnTo>
                  <a:pt x="42" y="102"/>
                </a:lnTo>
                <a:lnTo>
                  <a:pt x="40" y="97"/>
                </a:lnTo>
                <a:lnTo>
                  <a:pt x="40" y="83"/>
                </a:lnTo>
                <a:lnTo>
                  <a:pt x="39" y="49"/>
                </a:lnTo>
                <a:lnTo>
                  <a:pt x="39" y="48"/>
                </a:lnTo>
                <a:lnTo>
                  <a:pt x="44" y="45"/>
                </a:lnTo>
                <a:lnTo>
                  <a:pt x="50" y="43"/>
                </a:lnTo>
                <a:lnTo>
                  <a:pt x="52" y="43"/>
                </a:lnTo>
                <a:lnTo>
                  <a:pt x="68" y="38"/>
                </a:lnTo>
                <a:lnTo>
                  <a:pt x="74" y="37"/>
                </a:lnTo>
                <a:lnTo>
                  <a:pt x="80" y="35"/>
                </a:lnTo>
                <a:lnTo>
                  <a:pt x="95" y="30"/>
                </a:lnTo>
                <a:lnTo>
                  <a:pt x="96" y="30"/>
                </a:lnTo>
                <a:lnTo>
                  <a:pt x="101" y="29"/>
                </a:lnTo>
                <a:lnTo>
                  <a:pt x="112" y="25"/>
                </a:lnTo>
                <a:lnTo>
                  <a:pt x="136" y="19"/>
                </a:lnTo>
                <a:lnTo>
                  <a:pt x="141" y="17"/>
                </a:lnTo>
                <a:lnTo>
                  <a:pt x="165" y="11"/>
                </a:lnTo>
                <a:lnTo>
                  <a:pt x="172" y="9"/>
                </a:lnTo>
                <a:lnTo>
                  <a:pt x="189" y="5"/>
                </a:lnTo>
                <a:lnTo>
                  <a:pt x="204" y="0"/>
                </a:lnTo>
                <a:lnTo>
                  <a:pt x="215" y="11"/>
                </a:lnTo>
                <a:lnTo>
                  <a:pt x="213" y="13"/>
                </a:lnTo>
                <a:lnTo>
                  <a:pt x="216" y="13"/>
                </a:lnTo>
                <a:lnTo>
                  <a:pt x="216" y="14"/>
                </a:lnTo>
                <a:lnTo>
                  <a:pt x="218" y="16"/>
                </a:lnTo>
                <a:lnTo>
                  <a:pt x="220" y="14"/>
                </a:lnTo>
                <a:lnTo>
                  <a:pt x="223" y="13"/>
                </a:lnTo>
                <a:lnTo>
                  <a:pt x="224" y="13"/>
                </a:lnTo>
                <a:lnTo>
                  <a:pt x="242" y="27"/>
                </a:lnTo>
                <a:lnTo>
                  <a:pt x="280" y="57"/>
                </a:lnTo>
                <a:close/>
              </a:path>
            </a:pathLst>
          </a:custGeom>
          <a:solidFill>
            <a:srgbClr val="D4BD63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Freeform 19"/>
          <p:cNvSpPr>
            <a:spLocks/>
          </p:cNvSpPr>
          <p:nvPr/>
        </p:nvSpPr>
        <p:spPr bwMode="auto">
          <a:xfrm>
            <a:off x="4462463" y="3736976"/>
            <a:ext cx="360363" cy="454025"/>
          </a:xfrm>
          <a:custGeom>
            <a:avLst/>
            <a:gdLst/>
            <a:ahLst/>
            <a:cxnLst>
              <a:cxn ang="0">
                <a:pos x="224" y="118"/>
              </a:cxn>
              <a:cxn ang="0">
                <a:pos x="210" y="142"/>
              </a:cxn>
              <a:cxn ang="0">
                <a:pos x="187" y="180"/>
              </a:cxn>
              <a:cxn ang="0">
                <a:pos x="181" y="188"/>
              </a:cxn>
              <a:cxn ang="0">
                <a:pos x="165" y="216"/>
              </a:cxn>
              <a:cxn ang="0">
                <a:pos x="159" y="227"/>
              </a:cxn>
              <a:cxn ang="0">
                <a:pos x="147" y="248"/>
              </a:cxn>
              <a:cxn ang="0">
                <a:pos x="135" y="268"/>
              </a:cxn>
              <a:cxn ang="0">
                <a:pos x="127" y="284"/>
              </a:cxn>
              <a:cxn ang="0">
                <a:pos x="125" y="286"/>
              </a:cxn>
              <a:cxn ang="0">
                <a:pos x="114" y="281"/>
              </a:cxn>
              <a:cxn ang="0">
                <a:pos x="103" y="276"/>
              </a:cxn>
              <a:cxn ang="0">
                <a:pos x="96" y="268"/>
              </a:cxn>
              <a:cxn ang="0">
                <a:pos x="91" y="260"/>
              </a:cxn>
              <a:cxn ang="0">
                <a:pos x="82" y="259"/>
              </a:cxn>
              <a:cxn ang="0">
                <a:pos x="71" y="259"/>
              </a:cxn>
              <a:cxn ang="0">
                <a:pos x="61" y="262"/>
              </a:cxn>
              <a:cxn ang="0">
                <a:pos x="40" y="268"/>
              </a:cxn>
              <a:cxn ang="0">
                <a:pos x="27" y="273"/>
              </a:cxn>
              <a:cxn ang="0">
                <a:pos x="15" y="275"/>
              </a:cxn>
              <a:cxn ang="0">
                <a:pos x="0" y="273"/>
              </a:cxn>
              <a:cxn ang="0">
                <a:pos x="15" y="264"/>
              </a:cxn>
              <a:cxn ang="0">
                <a:pos x="21" y="267"/>
              </a:cxn>
              <a:cxn ang="0">
                <a:pos x="27" y="268"/>
              </a:cxn>
              <a:cxn ang="0">
                <a:pos x="34" y="257"/>
              </a:cxn>
              <a:cxn ang="0">
                <a:pos x="40" y="246"/>
              </a:cxn>
              <a:cxn ang="0">
                <a:pos x="42" y="244"/>
              </a:cxn>
              <a:cxn ang="0">
                <a:pos x="48" y="232"/>
              </a:cxn>
              <a:cxn ang="0">
                <a:pos x="58" y="217"/>
              </a:cxn>
              <a:cxn ang="0">
                <a:pos x="67" y="203"/>
              </a:cxn>
              <a:cxn ang="0">
                <a:pos x="74" y="192"/>
              </a:cxn>
              <a:cxn ang="0">
                <a:pos x="74" y="190"/>
              </a:cxn>
              <a:cxn ang="0">
                <a:pos x="79" y="182"/>
              </a:cxn>
              <a:cxn ang="0">
                <a:pos x="83" y="176"/>
              </a:cxn>
              <a:cxn ang="0">
                <a:pos x="87" y="168"/>
              </a:cxn>
              <a:cxn ang="0">
                <a:pos x="98" y="150"/>
              </a:cxn>
              <a:cxn ang="0">
                <a:pos x="101" y="144"/>
              </a:cxn>
              <a:cxn ang="0">
                <a:pos x="111" y="129"/>
              </a:cxn>
              <a:cxn ang="0">
                <a:pos x="117" y="118"/>
              </a:cxn>
              <a:cxn ang="0">
                <a:pos x="122" y="112"/>
              </a:cxn>
              <a:cxn ang="0">
                <a:pos x="136" y="86"/>
              </a:cxn>
              <a:cxn ang="0">
                <a:pos x="152" y="60"/>
              </a:cxn>
              <a:cxn ang="0">
                <a:pos x="168" y="33"/>
              </a:cxn>
              <a:cxn ang="0">
                <a:pos x="200" y="32"/>
              </a:cxn>
              <a:cxn ang="0">
                <a:pos x="211" y="65"/>
              </a:cxn>
              <a:cxn ang="0">
                <a:pos x="216" y="81"/>
              </a:cxn>
              <a:cxn ang="0">
                <a:pos x="223" y="97"/>
              </a:cxn>
            </a:cxnLst>
            <a:rect l="0" t="0" r="r" b="b"/>
            <a:pathLst>
              <a:path w="227" h="286">
                <a:moveTo>
                  <a:pt x="227" y="110"/>
                </a:moveTo>
                <a:lnTo>
                  <a:pt x="227" y="112"/>
                </a:lnTo>
                <a:lnTo>
                  <a:pt x="224" y="118"/>
                </a:lnTo>
                <a:lnTo>
                  <a:pt x="221" y="123"/>
                </a:lnTo>
                <a:lnTo>
                  <a:pt x="216" y="131"/>
                </a:lnTo>
                <a:lnTo>
                  <a:pt x="210" y="142"/>
                </a:lnTo>
                <a:lnTo>
                  <a:pt x="205" y="150"/>
                </a:lnTo>
                <a:lnTo>
                  <a:pt x="195" y="164"/>
                </a:lnTo>
                <a:lnTo>
                  <a:pt x="187" y="180"/>
                </a:lnTo>
                <a:lnTo>
                  <a:pt x="186" y="180"/>
                </a:lnTo>
                <a:lnTo>
                  <a:pt x="184" y="184"/>
                </a:lnTo>
                <a:lnTo>
                  <a:pt x="181" y="188"/>
                </a:lnTo>
                <a:lnTo>
                  <a:pt x="178" y="195"/>
                </a:lnTo>
                <a:lnTo>
                  <a:pt x="178" y="195"/>
                </a:lnTo>
                <a:lnTo>
                  <a:pt x="165" y="216"/>
                </a:lnTo>
                <a:lnTo>
                  <a:pt x="162" y="224"/>
                </a:lnTo>
                <a:lnTo>
                  <a:pt x="162" y="224"/>
                </a:lnTo>
                <a:lnTo>
                  <a:pt x="159" y="227"/>
                </a:lnTo>
                <a:lnTo>
                  <a:pt x="154" y="236"/>
                </a:lnTo>
                <a:lnTo>
                  <a:pt x="147" y="248"/>
                </a:lnTo>
                <a:lnTo>
                  <a:pt x="147" y="248"/>
                </a:lnTo>
                <a:lnTo>
                  <a:pt x="146" y="251"/>
                </a:lnTo>
                <a:lnTo>
                  <a:pt x="146" y="251"/>
                </a:lnTo>
                <a:lnTo>
                  <a:pt x="135" y="268"/>
                </a:lnTo>
                <a:lnTo>
                  <a:pt x="135" y="270"/>
                </a:lnTo>
                <a:lnTo>
                  <a:pt x="128" y="281"/>
                </a:lnTo>
                <a:lnTo>
                  <a:pt x="127" y="284"/>
                </a:lnTo>
                <a:lnTo>
                  <a:pt x="125" y="284"/>
                </a:lnTo>
                <a:lnTo>
                  <a:pt x="125" y="284"/>
                </a:lnTo>
                <a:lnTo>
                  <a:pt x="125" y="286"/>
                </a:lnTo>
                <a:lnTo>
                  <a:pt x="123" y="286"/>
                </a:lnTo>
                <a:lnTo>
                  <a:pt x="119" y="284"/>
                </a:lnTo>
                <a:lnTo>
                  <a:pt x="114" y="281"/>
                </a:lnTo>
                <a:lnTo>
                  <a:pt x="109" y="280"/>
                </a:lnTo>
                <a:lnTo>
                  <a:pt x="103" y="276"/>
                </a:lnTo>
                <a:lnTo>
                  <a:pt x="103" y="276"/>
                </a:lnTo>
                <a:lnTo>
                  <a:pt x="99" y="272"/>
                </a:lnTo>
                <a:lnTo>
                  <a:pt x="96" y="270"/>
                </a:lnTo>
                <a:lnTo>
                  <a:pt x="96" y="268"/>
                </a:lnTo>
                <a:lnTo>
                  <a:pt x="95" y="265"/>
                </a:lnTo>
                <a:lnTo>
                  <a:pt x="93" y="262"/>
                </a:lnTo>
                <a:lnTo>
                  <a:pt x="91" y="260"/>
                </a:lnTo>
                <a:lnTo>
                  <a:pt x="88" y="259"/>
                </a:lnTo>
                <a:lnTo>
                  <a:pt x="83" y="259"/>
                </a:lnTo>
                <a:lnTo>
                  <a:pt x="82" y="259"/>
                </a:lnTo>
                <a:lnTo>
                  <a:pt x="80" y="259"/>
                </a:lnTo>
                <a:lnTo>
                  <a:pt x="77" y="259"/>
                </a:lnTo>
                <a:lnTo>
                  <a:pt x="71" y="259"/>
                </a:lnTo>
                <a:lnTo>
                  <a:pt x="69" y="260"/>
                </a:lnTo>
                <a:lnTo>
                  <a:pt x="64" y="260"/>
                </a:lnTo>
                <a:lnTo>
                  <a:pt x="61" y="262"/>
                </a:lnTo>
                <a:lnTo>
                  <a:pt x="51" y="265"/>
                </a:lnTo>
                <a:lnTo>
                  <a:pt x="47" y="267"/>
                </a:lnTo>
                <a:lnTo>
                  <a:pt x="40" y="268"/>
                </a:lnTo>
                <a:lnTo>
                  <a:pt x="34" y="270"/>
                </a:lnTo>
                <a:lnTo>
                  <a:pt x="31" y="272"/>
                </a:lnTo>
                <a:lnTo>
                  <a:pt x="27" y="273"/>
                </a:lnTo>
                <a:lnTo>
                  <a:pt x="26" y="273"/>
                </a:lnTo>
                <a:lnTo>
                  <a:pt x="19" y="275"/>
                </a:lnTo>
                <a:lnTo>
                  <a:pt x="15" y="275"/>
                </a:lnTo>
                <a:lnTo>
                  <a:pt x="15" y="275"/>
                </a:lnTo>
                <a:lnTo>
                  <a:pt x="7" y="275"/>
                </a:lnTo>
                <a:lnTo>
                  <a:pt x="0" y="273"/>
                </a:lnTo>
                <a:lnTo>
                  <a:pt x="7" y="268"/>
                </a:lnTo>
                <a:lnTo>
                  <a:pt x="13" y="265"/>
                </a:lnTo>
                <a:lnTo>
                  <a:pt x="15" y="264"/>
                </a:lnTo>
                <a:lnTo>
                  <a:pt x="16" y="264"/>
                </a:lnTo>
                <a:lnTo>
                  <a:pt x="19" y="265"/>
                </a:lnTo>
                <a:lnTo>
                  <a:pt x="21" y="267"/>
                </a:lnTo>
                <a:lnTo>
                  <a:pt x="26" y="268"/>
                </a:lnTo>
                <a:lnTo>
                  <a:pt x="27" y="268"/>
                </a:lnTo>
                <a:lnTo>
                  <a:pt x="27" y="268"/>
                </a:lnTo>
                <a:lnTo>
                  <a:pt x="27" y="267"/>
                </a:lnTo>
                <a:lnTo>
                  <a:pt x="31" y="262"/>
                </a:lnTo>
                <a:lnTo>
                  <a:pt x="34" y="257"/>
                </a:lnTo>
                <a:lnTo>
                  <a:pt x="37" y="252"/>
                </a:lnTo>
                <a:lnTo>
                  <a:pt x="40" y="248"/>
                </a:lnTo>
                <a:lnTo>
                  <a:pt x="40" y="246"/>
                </a:lnTo>
                <a:lnTo>
                  <a:pt x="40" y="246"/>
                </a:lnTo>
                <a:lnTo>
                  <a:pt x="40" y="246"/>
                </a:lnTo>
                <a:lnTo>
                  <a:pt x="42" y="244"/>
                </a:lnTo>
                <a:lnTo>
                  <a:pt x="43" y="241"/>
                </a:lnTo>
                <a:lnTo>
                  <a:pt x="47" y="235"/>
                </a:lnTo>
                <a:lnTo>
                  <a:pt x="48" y="232"/>
                </a:lnTo>
                <a:lnTo>
                  <a:pt x="53" y="225"/>
                </a:lnTo>
                <a:lnTo>
                  <a:pt x="55" y="222"/>
                </a:lnTo>
                <a:lnTo>
                  <a:pt x="58" y="217"/>
                </a:lnTo>
                <a:lnTo>
                  <a:pt x="63" y="208"/>
                </a:lnTo>
                <a:lnTo>
                  <a:pt x="66" y="203"/>
                </a:lnTo>
                <a:lnTo>
                  <a:pt x="67" y="203"/>
                </a:lnTo>
                <a:lnTo>
                  <a:pt x="69" y="198"/>
                </a:lnTo>
                <a:lnTo>
                  <a:pt x="72" y="195"/>
                </a:lnTo>
                <a:lnTo>
                  <a:pt x="74" y="192"/>
                </a:lnTo>
                <a:lnTo>
                  <a:pt x="74" y="190"/>
                </a:lnTo>
                <a:lnTo>
                  <a:pt x="74" y="190"/>
                </a:lnTo>
                <a:lnTo>
                  <a:pt x="74" y="190"/>
                </a:lnTo>
                <a:lnTo>
                  <a:pt x="74" y="190"/>
                </a:lnTo>
                <a:lnTo>
                  <a:pt x="77" y="187"/>
                </a:lnTo>
                <a:lnTo>
                  <a:pt x="79" y="182"/>
                </a:lnTo>
                <a:lnTo>
                  <a:pt x="82" y="177"/>
                </a:lnTo>
                <a:lnTo>
                  <a:pt x="82" y="177"/>
                </a:lnTo>
                <a:lnTo>
                  <a:pt x="83" y="176"/>
                </a:lnTo>
                <a:lnTo>
                  <a:pt x="83" y="174"/>
                </a:lnTo>
                <a:lnTo>
                  <a:pt x="85" y="172"/>
                </a:lnTo>
                <a:lnTo>
                  <a:pt x="87" y="168"/>
                </a:lnTo>
                <a:lnTo>
                  <a:pt x="88" y="166"/>
                </a:lnTo>
                <a:lnTo>
                  <a:pt x="90" y="163"/>
                </a:lnTo>
                <a:lnTo>
                  <a:pt x="98" y="150"/>
                </a:lnTo>
                <a:lnTo>
                  <a:pt x="99" y="148"/>
                </a:lnTo>
                <a:lnTo>
                  <a:pt x="101" y="145"/>
                </a:lnTo>
                <a:lnTo>
                  <a:pt x="101" y="144"/>
                </a:lnTo>
                <a:lnTo>
                  <a:pt x="106" y="137"/>
                </a:lnTo>
                <a:lnTo>
                  <a:pt x="111" y="131"/>
                </a:lnTo>
                <a:lnTo>
                  <a:pt x="111" y="129"/>
                </a:lnTo>
                <a:lnTo>
                  <a:pt x="111" y="128"/>
                </a:lnTo>
                <a:lnTo>
                  <a:pt x="115" y="123"/>
                </a:lnTo>
                <a:lnTo>
                  <a:pt x="117" y="118"/>
                </a:lnTo>
                <a:lnTo>
                  <a:pt x="119" y="116"/>
                </a:lnTo>
                <a:lnTo>
                  <a:pt x="119" y="115"/>
                </a:lnTo>
                <a:lnTo>
                  <a:pt x="122" y="112"/>
                </a:lnTo>
                <a:lnTo>
                  <a:pt x="123" y="108"/>
                </a:lnTo>
                <a:lnTo>
                  <a:pt x="131" y="94"/>
                </a:lnTo>
                <a:lnTo>
                  <a:pt x="136" y="86"/>
                </a:lnTo>
                <a:lnTo>
                  <a:pt x="136" y="86"/>
                </a:lnTo>
                <a:lnTo>
                  <a:pt x="146" y="72"/>
                </a:lnTo>
                <a:lnTo>
                  <a:pt x="152" y="60"/>
                </a:lnTo>
                <a:lnTo>
                  <a:pt x="157" y="52"/>
                </a:lnTo>
                <a:lnTo>
                  <a:pt x="159" y="48"/>
                </a:lnTo>
                <a:lnTo>
                  <a:pt x="168" y="33"/>
                </a:lnTo>
                <a:lnTo>
                  <a:pt x="189" y="0"/>
                </a:lnTo>
                <a:lnTo>
                  <a:pt x="197" y="25"/>
                </a:lnTo>
                <a:lnTo>
                  <a:pt x="200" y="32"/>
                </a:lnTo>
                <a:lnTo>
                  <a:pt x="203" y="41"/>
                </a:lnTo>
                <a:lnTo>
                  <a:pt x="210" y="59"/>
                </a:lnTo>
                <a:lnTo>
                  <a:pt x="211" y="65"/>
                </a:lnTo>
                <a:lnTo>
                  <a:pt x="213" y="68"/>
                </a:lnTo>
                <a:lnTo>
                  <a:pt x="215" y="76"/>
                </a:lnTo>
                <a:lnTo>
                  <a:pt x="216" y="81"/>
                </a:lnTo>
                <a:lnTo>
                  <a:pt x="218" y="81"/>
                </a:lnTo>
                <a:lnTo>
                  <a:pt x="223" y="94"/>
                </a:lnTo>
                <a:lnTo>
                  <a:pt x="223" y="97"/>
                </a:lnTo>
                <a:lnTo>
                  <a:pt x="227" y="110"/>
                </a:lnTo>
                <a:close/>
              </a:path>
            </a:pathLst>
          </a:custGeom>
          <a:solidFill>
            <a:srgbClr val="59DE5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Freeform 20"/>
          <p:cNvSpPr>
            <a:spLocks/>
          </p:cNvSpPr>
          <p:nvPr/>
        </p:nvSpPr>
        <p:spPr bwMode="auto">
          <a:xfrm>
            <a:off x="3235325" y="2471738"/>
            <a:ext cx="884238" cy="471488"/>
          </a:xfrm>
          <a:custGeom>
            <a:avLst/>
            <a:gdLst/>
            <a:ahLst/>
            <a:cxnLst>
              <a:cxn ang="0">
                <a:pos x="554" y="16"/>
              </a:cxn>
              <a:cxn ang="0">
                <a:pos x="549" y="41"/>
              </a:cxn>
              <a:cxn ang="0">
                <a:pos x="528" y="78"/>
              </a:cxn>
              <a:cxn ang="0">
                <a:pos x="500" y="131"/>
              </a:cxn>
              <a:cxn ang="0">
                <a:pos x="474" y="177"/>
              </a:cxn>
              <a:cxn ang="0">
                <a:pos x="439" y="189"/>
              </a:cxn>
              <a:cxn ang="0">
                <a:pos x="383" y="206"/>
              </a:cxn>
              <a:cxn ang="0">
                <a:pos x="266" y="240"/>
              </a:cxn>
              <a:cxn ang="0">
                <a:pos x="236" y="248"/>
              </a:cxn>
              <a:cxn ang="0">
                <a:pos x="173" y="267"/>
              </a:cxn>
              <a:cxn ang="0">
                <a:pos x="69" y="297"/>
              </a:cxn>
              <a:cxn ang="0">
                <a:pos x="66" y="297"/>
              </a:cxn>
              <a:cxn ang="0">
                <a:pos x="45" y="245"/>
              </a:cxn>
              <a:cxn ang="0">
                <a:pos x="37" y="208"/>
              </a:cxn>
              <a:cxn ang="0">
                <a:pos x="36" y="193"/>
              </a:cxn>
              <a:cxn ang="0">
                <a:pos x="34" y="173"/>
              </a:cxn>
              <a:cxn ang="0">
                <a:pos x="31" y="169"/>
              </a:cxn>
              <a:cxn ang="0">
                <a:pos x="29" y="166"/>
              </a:cxn>
              <a:cxn ang="0">
                <a:pos x="24" y="141"/>
              </a:cxn>
              <a:cxn ang="0">
                <a:pos x="20" y="118"/>
              </a:cxn>
              <a:cxn ang="0">
                <a:pos x="16" y="113"/>
              </a:cxn>
              <a:cxn ang="0">
                <a:pos x="8" y="94"/>
              </a:cxn>
              <a:cxn ang="0">
                <a:pos x="8" y="83"/>
              </a:cxn>
              <a:cxn ang="0">
                <a:pos x="0" y="59"/>
              </a:cxn>
              <a:cxn ang="0">
                <a:pos x="8" y="40"/>
              </a:cxn>
              <a:cxn ang="0">
                <a:pos x="21" y="11"/>
              </a:cxn>
              <a:cxn ang="0">
                <a:pos x="24" y="3"/>
              </a:cxn>
              <a:cxn ang="0">
                <a:pos x="39" y="0"/>
              </a:cxn>
              <a:cxn ang="0">
                <a:pos x="64" y="0"/>
              </a:cxn>
              <a:cxn ang="0">
                <a:pos x="90" y="0"/>
              </a:cxn>
              <a:cxn ang="0">
                <a:pos x="104" y="0"/>
              </a:cxn>
              <a:cxn ang="0">
                <a:pos x="104" y="0"/>
              </a:cxn>
              <a:cxn ang="0">
                <a:pos x="106" y="0"/>
              </a:cxn>
              <a:cxn ang="0">
                <a:pos x="122" y="0"/>
              </a:cxn>
              <a:cxn ang="0">
                <a:pos x="156" y="0"/>
              </a:cxn>
              <a:cxn ang="0">
                <a:pos x="197" y="0"/>
              </a:cxn>
              <a:cxn ang="0">
                <a:pos x="226" y="0"/>
              </a:cxn>
              <a:cxn ang="0">
                <a:pos x="247" y="0"/>
              </a:cxn>
              <a:cxn ang="0">
                <a:pos x="269" y="0"/>
              </a:cxn>
              <a:cxn ang="0">
                <a:pos x="303" y="0"/>
              </a:cxn>
              <a:cxn ang="0">
                <a:pos x="308" y="0"/>
              </a:cxn>
              <a:cxn ang="0">
                <a:pos x="312" y="0"/>
              </a:cxn>
              <a:cxn ang="0">
                <a:pos x="320" y="0"/>
              </a:cxn>
              <a:cxn ang="0">
                <a:pos x="325" y="0"/>
              </a:cxn>
              <a:cxn ang="0">
                <a:pos x="340" y="0"/>
              </a:cxn>
              <a:cxn ang="0">
                <a:pos x="362" y="0"/>
              </a:cxn>
              <a:cxn ang="0">
                <a:pos x="380" y="0"/>
              </a:cxn>
              <a:cxn ang="0">
                <a:pos x="421" y="0"/>
              </a:cxn>
              <a:cxn ang="0">
                <a:pos x="439" y="0"/>
              </a:cxn>
              <a:cxn ang="0">
                <a:pos x="463" y="0"/>
              </a:cxn>
              <a:cxn ang="0">
                <a:pos x="498" y="0"/>
              </a:cxn>
              <a:cxn ang="0">
                <a:pos x="546" y="0"/>
              </a:cxn>
            </a:cxnLst>
            <a:rect l="0" t="0" r="r" b="b"/>
            <a:pathLst>
              <a:path w="557" h="297">
                <a:moveTo>
                  <a:pt x="546" y="0"/>
                </a:moveTo>
                <a:lnTo>
                  <a:pt x="546" y="0"/>
                </a:lnTo>
                <a:lnTo>
                  <a:pt x="552" y="13"/>
                </a:lnTo>
                <a:lnTo>
                  <a:pt x="554" y="16"/>
                </a:lnTo>
                <a:lnTo>
                  <a:pt x="557" y="25"/>
                </a:lnTo>
                <a:lnTo>
                  <a:pt x="557" y="25"/>
                </a:lnTo>
                <a:lnTo>
                  <a:pt x="549" y="40"/>
                </a:lnTo>
                <a:lnTo>
                  <a:pt x="549" y="41"/>
                </a:lnTo>
                <a:lnTo>
                  <a:pt x="544" y="51"/>
                </a:lnTo>
                <a:lnTo>
                  <a:pt x="543" y="53"/>
                </a:lnTo>
                <a:lnTo>
                  <a:pt x="530" y="75"/>
                </a:lnTo>
                <a:lnTo>
                  <a:pt x="528" y="78"/>
                </a:lnTo>
                <a:lnTo>
                  <a:pt x="525" y="85"/>
                </a:lnTo>
                <a:lnTo>
                  <a:pt x="524" y="88"/>
                </a:lnTo>
                <a:lnTo>
                  <a:pt x="512" y="109"/>
                </a:lnTo>
                <a:lnTo>
                  <a:pt x="500" y="131"/>
                </a:lnTo>
                <a:lnTo>
                  <a:pt x="490" y="149"/>
                </a:lnTo>
                <a:lnTo>
                  <a:pt x="487" y="155"/>
                </a:lnTo>
                <a:lnTo>
                  <a:pt x="482" y="165"/>
                </a:lnTo>
                <a:lnTo>
                  <a:pt x="474" y="177"/>
                </a:lnTo>
                <a:lnTo>
                  <a:pt x="474" y="179"/>
                </a:lnTo>
                <a:lnTo>
                  <a:pt x="472" y="179"/>
                </a:lnTo>
                <a:lnTo>
                  <a:pt x="460" y="184"/>
                </a:lnTo>
                <a:lnTo>
                  <a:pt x="439" y="189"/>
                </a:lnTo>
                <a:lnTo>
                  <a:pt x="413" y="197"/>
                </a:lnTo>
                <a:lnTo>
                  <a:pt x="405" y="198"/>
                </a:lnTo>
                <a:lnTo>
                  <a:pt x="391" y="203"/>
                </a:lnTo>
                <a:lnTo>
                  <a:pt x="383" y="206"/>
                </a:lnTo>
                <a:lnTo>
                  <a:pt x="352" y="214"/>
                </a:lnTo>
                <a:lnTo>
                  <a:pt x="285" y="233"/>
                </a:lnTo>
                <a:lnTo>
                  <a:pt x="276" y="237"/>
                </a:lnTo>
                <a:lnTo>
                  <a:pt x="266" y="240"/>
                </a:lnTo>
                <a:lnTo>
                  <a:pt x="245" y="246"/>
                </a:lnTo>
                <a:lnTo>
                  <a:pt x="244" y="246"/>
                </a:lnTo>
                <a:lnTo>
                  <a:pt x="242" y="246"/>
                </a:lnTo>
                <a:lnTo>
                  <a:pt x="236" y="248"/>
                </a:lnTo>
                <a:lnTo>
                  <a:pt x="218" y="254"/>
                </a:lnTo>
                <a:lnTo>
                  <a:pt x="202" y="259"/>
                </a:lnTo>
                <a:lnTo>
                  <a:pt x="173" y="267"/>
                </a:lnTo>
                <a:lnTo>
                  <a:pt x="173" y="267"/>
                </a:lnTo>
                <a:lnTo>
                  <a:pt x="172" y="267"/>
                </a:lnTo>
                <a:lnTo>
                  <a:pt x="151" y="273"/>
                </a:lnTo>
                <a:lnTo>
                  <a:pt x="87" y="293"/>
                </a:lnTo>
                <a:lnTo>
                  <a:pt x="69" y="297"/>
                </a:lnTo>
                <a:lnTo>
                  <a:pt x="68" y="297"/>
                </a:lnTo>
                <a:lnTo>
                  <a:pt x="68" y="297"/>
                </a:lnTo>
                <a:lnTo>
                  <a:pt x="66" y="297"/>
                </a:lnTo>
                <a:lnTo>
                  <a:pt x="66" y="297"/>
                </a:lnTo>
                <a:lnTo>
                  <a:pt x="63" y="291"/>
                </a:lnTo>
                <a:lnTo>
                  <a:pt x="50" y="259"/>
                </a:lnTo>
                <a:lnTo>
                  <a:pt x="48" y="254"/>
                </a:lnTo>
                <a:lnTo>
                  <a:pt x="45" y="245"/>
                </a:lnTo>
                <a:lnTo>
                  <a:pt x="44" y="238"/>
                </a:lnTo>
                <a:lnTo>
                  <a:pt x="39" y="230"/>
                </a:lnTo>
                <a:lnTo>
                  <a:pt x="37" y="225"/>
                </a:lnTo>
                <a:lnTo>
                  <a:pt x="37" y="208"/>
                </a:lnTo>
                <a:lnTo>
                  <a:pt x="37" y="203"/>
                </a:lnTo>
                <a:lnTo>
                  <a:pt x="37" y="203"/>
                </a:lnTo>
                <a:lnTo>
                  <a:pt x="36" y="197"/>
                </a:lnTo>
                <a:lnTo>
                  <a:pt x="36" y="193"/>
                </a:lnTo>
                <a:lnTo>
                  <a:pt x="36" y="192"/>
                </a:lnTo>
                <a:lnTo>
                  <a:pt x="36" y="182"/>
                </a:lnTo>
                <a:lnTo>
                  <a:pt x="34" y="174"/>
                </a:lnTo>
                <a:lnTo>
                  <a:pt x="34" y="173"/>
                </a:lnTo>
                <a:lnTo>
                  <a:pt x="32" y="173"/>
                </a:lnTo>
                <a:lnTo>
                  <a:pt x="32" y="171"/>
                </a:lnTo>
                <a:lnTo>
                  <a:pt x="32" y="171"/>
                </a:lnTo>
                <a:lnTo>
                  <a:pt x="31" y="169"/>
                </a:lnTo>
                <a:lnTo>
                  <a:pt x="31" y="169"/>
                </a:lnTo>
                <a:lnTo>
                  <a:pt x="31" y="168"/>
                </a:lnTo>
                <a:lnTo>
                  <a:pt x="31" y="168"/>
                </a:lnTo>
                <a:lnTo>
                  <a:pt x="29" y="166"/>
                </a:lnTo>
                <a:lnTo>
                  <a:pt x="29" y="165"/>
                </a:lnTo>
                <a:lnTo>
                  <a:pt x="26" y="149"/>
                </a:lnTo>
                <a:lnTo>
                  <a:pt x="24" y="141"/>
                </a:lnTo>
                <a:lnTo>
                  <a:pt x="24" y="141"/>
                </a:lnTo>
                <a:lnTo>
                  <a:pt x="21" y="128"/>
                </a:lnTo>
                <a:lnTo>
                  <a:pt x="21" y="126"/>
                </a:lnTo>
                <a:lnTo>
                  <a:pt x="21" y="126"/>
                </a:lnTo>
                <a:lnTo>
                  <a:pt x="20" y="118"/>
                </a:lnTo>
                <a:lnTo>
                  <a:pt x="20" y="118"/>
                </a:lnTo>
                <a:lnTo>
                  <a:pt x="18" y="115"/>
                </a:lnTo>
                <a:lnTo>
                  <a:pt x="18" y="113"/>
                </a:lnTo>
                <a:lnTo>
                  <a:pt x="16" y="113"/>
                </a:lnTo>
                <a:lnTo>
                  <a:pt x="15" y="107"/>
                </a:lnTo>
                <a:lnTo>
                  <a:pt x="13" y="104"/>
                </a:lnTo>
                <a:lnTo>
                  <a:pt x="8" y="96"/>
                </a:lnTo>
                <a:lnTo>
                  <a:pt x="8" y="94"/>
                </a:lnTo>
                <a:lnTo>
                  <a:pt x="7" y="86"/>
                </a:lnTo>
                <a:lnTo>
                  <a:pt x="7" y="86"/>
                </a:lnTo>
                <a:lnTo>
                  <a:pt x="8" y="83"/>
                </a:lnTo>
                <a:lnTo>
                  <a:pt x="8" y="83"/>
                </a:lnTo>
                <a:lnTo>
                  <a:pt x="7" y="81"/>
                </a:lnTo>
                <a:lnTo>
                  <a:pt x="7" y="78"/>
                </a:lnTo>
                <a:lnTo>
                  <a:pt x="5" y="75"/>
                </a:lnTo>
                <a:lnTo>
                  <a:pt x="0" y="59"/>
                </a:lnTo>
                <a:lnTo>
                  <a:pt x="0" y="57"/>
                </a:lnTo>
                <a:lnTo>
                  <a:pt x="5" y="45"/>
                </a:lnTo>
                <a:lnTo>
                  <a:pt x="5" y="45"/>
                </a:lnTo>
                <a:lnTo>
                  <a:pt x="8" y="40"/>
                </a:lnTo>
                <a:lnTo>
                  <a:pt x="15" y="24"/>
                </a:lnTo>
                <a:lnTo>
                  <a:pt x="18" y="17"/>
                </a:lnTo>
                <a:lnTo>
                  <a:pt x="18" y="17"/>
                </a:lnTo>
                <a:lnTo>
                  <a:pt x="21" y="11"/>
                </a:lnTo>
                <a:lnTo>
                  <a:pt x="21" y="9"/>
                </a:lnTo>
                <a:lnTo>
                  <a:pt x="23" y="9"/>
                </a:lnTo>
                <a:lnTo>
                  <a:pt x="23" y="6"/>
                </a:lnTo>
                <a:lnTo>
                  <a:pt x="24" y="3"/>
                </a:lnTo>
                <a:lnTo>
                  <a:pt x="26" y="0"/>
                </a:lnTo>
                <a:lnTo>
                  <a:pt x="31" y="0"/>
                </a:lnTo>
                <a:lnTo>
                  <a:pt x="37" y="0"/>
                </a:lnTo>
                <a:lnTo>
                  <a:pt x="39" y="0"/>
                </a:lnTo>
                <a:lnTo>
                  <a:pt x="39" y="0"/>
                </a:lnTo>
                <a:lnTo>
                  <a:pt x="45" y="0"/>
                </a:lnTo>
                <a:lnTo>
                  <a:pt x="52" y="0"/>
                </a:lnTo>
                <a:lnTo>
                  <a:pt x="64" y="0"/>
                </a:lnTo>
                <a:lnTo>
                  <a:pt x="66" y="0"/>
                </a:lnTo>
                <a:lnTo>
                  <a:pt x="76" y="0"/>
                </a:lnTo>
                <a:lnTo>
                  <a:pt x="79" y="0"/>
                </a:lnTo>
                <a:lnTo>
                  <a:pt x="90" y="0"/>
                </a:lnTo>
                <a:lnTo>
                  <a:pt x="98" y="0"/>
                </a:lnTo>
                <a:lnTo>
                  <a:pt x="100" y="0"/>
                </a:lnTo>
                <a:lnTo>
                  <a:pt x="103" y="0"/>
                </a:lnTo>
                <a:lnTo>
                  <a:pt x="104" y="0"/>
                </a:lnTo>
                <a:lnTo>
                  <a:pt x="104" y="0"/>
                </a:lnTo>
                <a:lnTo>
                  <a:pt x="104" y="0"/>
                </a:lnTo>
                <a:lnTo>
                  <a:pt x="104" y="0"/>
                </a:lnTo>
                <a:lnTo>
                  <a:pt x="104" y="0"/>
                </a:lnTo>
                <a:lnTo>
                  <a:pt x="104" y="0"/>
                </a:lnTo>
                <a:lnTo>
                  <a:pt x="104" y="0"/>
                </a:lnTo>
                <a:lnTo>
                  <a:pt x="106" y="0"/>
                </a:lnTo>
                <a:lnTo>
                  <a:pt x="106" y="0"/>
                </a:lnTo>
                <a:lnTo>
                  <a:pt x="108" y="0"/>
                </a:lnTo>
                <a:lnTo>
                  <a:pt x="108" y="0"/>
                </a:lnTo>
                <a:lnTo>
                  <a:pt x="111" y="0"/>
                </a:lnTo>
                <a:lnTo>
                  <a:pt x="122" y="0"/>
                </a:lnTo>
                <a:lnTo>
                  <a:pt x="133" y="0"/>
                </a:lnTo>
                <a:lnTo>
                  <a:pt x="144" y="0"/>
                </a:lnTo>
                <a:lnTo>
                  <a:pt x="146" y="0"/>
                </a:lnTo>
                <a:lnTo>
                  <a:pt x="156" y="0"/>
                </a:lnTo>
                <a:lnTo>
                  <a:pt x="164" y="0"/>
                </a:lnTo>
                <a:lnTo>
                  <a:pt x="172" y="0"/>
                </a:lnTo>
                <a:lnTo>
                  <a:pt x="196" y="0"/>
                </a:lnTo>
                <a:lnTo>
                  <a:pt x="197" y="0"/>
                </a:lnTo>
                <a:lnTo>
                  <a:pt x="197" y="0"/>
                </a:lnTo>
                <a:lnTo>
                  <a:pt x="220" y="0"/>
                </a:lnTo>
                <a:lnTo>
                  <a:pt x="220" y="0"/>
                </a:lnTo>
                <a:lnTo>
                  <a:pt x="226" y="0"/>
                </a:lnTo>
                <a:lnTo>
                  <a:pt x="229" y="0"/>
                </a:lnTo>
                <a:lnTo>
                  <a:pt x="232" y="0"/>
                </a:lnTo>
                <a:lnTo>
                  <a:pt x="245" y="0"/>
                </a:lnTo>
                <a:lnTo>
                  <a:pt x="247" y="0"/>
                </a:lnTo>
                <a:lnTo>
                  <a:pt x="256" y="0"/>
                </a:lnTo>
                <a:lnTo>
                  <a:pt x="258" y="0"/>
                </a:lnTo>
                <a:lnTo>
                  <a:pt x="261" y="0"/>
                </a:lnTo>
                <a:lnTo>
                  <a:pt x="269" y="0"/>
                </a:lnTo>
                <a:lnTo>
                  <a:pt x="271" y="0"/>
                </a:lnTo>
                <a:lnTo>
                  <a:pt x="287" y="0"/>
                </a:lnTo>
                <a:lnTo>
                  <a:pt x="295" y="0"/>
                </a:lnTo>
                <a:lnTo>
                  <a:pt x="303" y="0"/>
                </a:lnTo>
                <a:lnTo>
                  <a:pt x="304" y="0"/>
                </a:lnTo>
                <a:lnTo>
                  <a:pt x="304" y="0"/>
                </a:lnTo>
                <a:lnTo>
                  <a:pt x="306" y="0"/>
                </a:lnTo>
                <a:lnTo>
                  <a:pt x="308" y="0"/>
                </a:lnTo>
                <a:lnTo>
                  <a:pt x="308" y="0"/>
                </a:lnTo>
                <a:lnTo>
                  <a:pt x="309" y="0"/>
                </a:lnTo>
                <a:lnTo>
                  <a:pt x="309" y="0"/>
                </a:lnTo>
                <a:lnTo>
                  <a:pt x="312" y="0"/>
                </a:lnTo>
                <a:lnTo>
                  <a:pt x="312" y="0"/>
                </a:lnTo>
                <a:lnTo>
                  <a:pt x="317" y="0"/>
                </a:lnTo>
                <a:lnTo>
                  <a:pt x="319" y="0"/>
                </a:lnTo>
                <a:lnTo>
                  <a:pt x="320" y="0"/>
                </a:lnTo>
                <a:lnTo>
                  <a:pt x="322" y="0"/>
                </a:lnTo>
                <a:lnTo>
                  <a:pt x="322" y="0"/>
                </a:lnTo>
                <a:lnTo>
                  <a:pt x="324" y="0"/>
                </a:lnTo>
                <a:lnTo>
                  <a:pt x="325" y="0"/>
                </a:lnTo>
                <a:lnTo>
                  <a:pt x="335" y="0"/>
                </a:lnTo>
                <a:lnTo>
                  <a:pt x="335" y="0"/>
                </a:lnTo>
                <a:lnTo>
                  <a:pt x="338" y="0"/>
                </a:lnTo>
                <a:lnTo>
                  <a:pt x="340" y="0"/>
                </a:lnTo>
                <a:lnTo>
                  <a:pt x="346" y="0"/>
                </a:lnTo>
                <a:lnTo>
                  <a:pt x="352" y="0"/>
                </a:lnTo>
                <a:lnTo>
                  <a:pt x="354" y="0"/>
                </a:lnTo>
                <a:lnTo>
                  <a:pt x="362" y="0"/>
                </a:lnTo>
                <a:lnTo>
                  <a:pt x="372" y="0"/>
                </a:lnTo>
                <a:lnTo>
                  <a:pt x="376" y="0"/>
                </a:lnTo>
                <a:lnTo>
                  <a:pt x="378" y="0"/>
                </a:lnTo>
                <a:lnTo>
                  <a:pt x="380" y="0"/>
                </a:lnTo>
                <a:lnTo>
                  <a:pt x="380" y="0"/>
                </a:lnTo>
                <a:lnTo>
                  <a:pt x="383" y="0"/>
                </a:lnTo>
                <a:lnTo>
                  <a:pt x="397" y="0"/>
                </a:lnTo>
                <a:lnTo>
                  <a:pt x="421" y="0"/>
                </a:lnTo>
                <a:lnTo>
                  <a:pt x="423" y="0"/>
                </a:lnTo>
                <a:lnTo>
                  <a:pt x="431" y="0"/>
                </a:lnTo>
                <a:lnTo>
                  <a:pt x="437" y="0"/>
                </a:lnTo>
                <a:lnTo>
                  <a:pt x="439" y="0"/>
                </a:lnTo>
                <a:lnTo>
                  <a:pt x="442" y="0"/>
                </a:lnTo>
                <a:lnTo>
                  <a:pt x="447" y="0"/>
                </a:lnTo>
                <a:lnTo>
                  <a:pt x="447" y="0"/>
                </a:lnTo>
                <a:lnTo>
                  <a:pt x="463" y="0"/>
                </a:lnTo>
                <a:lnTo>
                  <a:pt x="471" y="0"/>
                </a:lnTo>
                <a:lnTo>
                  <a:pt x="472" y="0"/>
                </a:lnTo>
                <a:lnTo>
                  <a:pt x="474" y="0"/>
                </a:lnTo>
                <a:lnTo>
                  <a:pt x="498" y="0"/>
                </a:lnTo>
                <a:lnTo>
                  <a:pt x="500" y="0"/>
                </a:lnTo>
                <a:lnTo>
                  <a:pt x="525" y="0"/>
                </a:lnTo>
                <a:lnTo>
                  <a:pt x="540" y="0"/>
                </a:lnTo>
                <a:lnTo>
                  <a:pt x="546" y="0"/>
                </a:lnTo>
                <a:close/>
              </a:path>
            </a:pathLst>
          </a:custGeom>
          <a:solidFill>
            <a:srgbClr val="CC9E7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Freeform 21"/>
          <p:cNvSpPr>
            <a:spLocks noEditPoints="1"/>
          </p:cNvSpPr>
          <p:nvPr/>
        </p:nvSpPr>
        <p:spPr bwMode="auto">
          <a:xfrm>
            <a:off x="5514975" y="1679576"/>
            <a:ext cx="639763" cy="585788"/>
          </a:xfrm>
          <a:custGeom>
            <a:avLst/>
            <a:gdLst/>
            <a:ahLst/>
            <a:cxnLst>
              <a:cxn ang="0">
                <a:pos x="297" y="297"/>
              </a:cxn>
              <a:cxn ang="0">
                <a:pos x="286" y="276"/>
              </a:cxn>
              <a:cxn ang="0">
                <a:pos x="291" y="259"/>
              </a:cxn>
              <a:cxn ang="0">
                <a:pos x="270" y="222"/>
              </a:cxn>
              <a:cxn ang="0">
                <a:pos x="272" y="219"/>
              </a:cxn>
              <a:cxn ang="0">
                <a:pos x="316" y="211"/>
              </a:cxn>
              <a:cxn ang="0">
                <a:pos x="302" y="241"/>
              </a:cxn>
              <a:cxn ang="0">
                <a:pos x="310" y="224"/>
              </a:cxn>
              <a:cxn ang="0">
                <a:pos x="313" y="208"/>
              </a:cxn>
              <a:cxn ang="0">
                <a:pos x="315" y="206"/>
              </a:cxn>
              <a:cxn ang="0">
                <a:pos x="331" y="192"/>
              </a:cxn>
              <a:cxn ang="0">
                <a:pos x="328" y="188"/>
              </a:cxn>
              <a:cxn ang="0">
                <a:pos x="332" y="187"/>
              </a:cxn>
              <a:cxn ang="0">
                <a:pos x="340" y="172"/>
              </a:cxn>
              <a:cxn ang="0">
                <a:pos x="342" y="177"/>
              </a:cxn>
              <a:cxn ang="0">
                <a:pos x="348" y="168"/>
              </a:cxn>
              <a:cxn ang="0">
                <a:pos x="355" y="155"/>
              </a:cxn>
              <a:cxn ang="0">
                <a:pos x="376" y="107"/>
              </a:cxn>
              <a:cxn ang="0">
                <a:pos x="372" y="124"/>
              </a:cxn>
              <a:cxn ang="0">
                <a:pos x="368" y="136"/>
              </a:cxn>
              <a:cxn ang="0">
                <a:pos x="363" y="144"/>
              </a:cxn>
              <a:cxn ang="0">
                <a:pos x="372" y="116"/>
              </a:cxn>
              <a:cxn ang="0">
                <a:pos x="379" y="105"/>
              </a:cxn>
              <a:cxn ang="0">
                <a:pos x="380" y="80"/>
              </a:cxn>
              <a:cxn ang="0">
                <a:pos x="400" y="11"/>
              </a:cxn>
              <a:cxn ang="0">
                <a:pos x="388" y="44"/>
              </a:cxn>
              <a:cxn ang="0">
                <a:pos x="382" y="78"/>
              </a:cxn>
              <a:cxn ang="0">
                <a:pos x="385" y="60"/>
              </a:cxn>
              <a:cxn ang="0">
                <a:pos x="382" y="52"/>
              </a:cxn>
              <a:cxn ang="0">
                <a:pos x="371" y="56"/>
              </a:cxn>
              <a:cxn ang="0">
                <a:pos x="363" y="73"/>
              </a:cxn>
              <a:cxn ang="0">
                <a:pos x="353" y="89"/>
              </a:cxn>
              <a:cxn ang="0">
                <a:pos x="352" y="99"/>
              </a:cxn>
              <a:cxn ang="0">
                <a:pos x="347" y="110"/>
              </a:cxn>
              <a:cxn ang="0">
                <a:pos x="342" y="134"/>
              </a:cxn>
              <a:cxn ang="0">
                <a:pos x="345" y="155"/>
              </a:cxn>
              <a:cxn ang="0">
                <a:pos x="340" y="163"/>
              </a:cxn>
              <a:cxn ang="0">
                <a:pos x="321" y="171"/>
              </a:cxn>
              <a:cxn ang="0">
                <a:pos x="308" y="169"/>
              </a:cxn>
              <a:cxn ang="0">
                <a:pos x="288" y="187"/>
              </a:cxn>
              <a:cxn ang="0">
                <a:pos x="280" y="193"/>
              </a:cxn>
              <a:cxn ang="0">
                <a:pos x="264" y="212"/>
              </a:cxn>
              <a:cxn ang="0">
                <a:pos x="249" y="217"/>
              </a:cxn>
              <a:cxn ang="0">
                <a:pos x="246" y="227"/>
              </a:cxn>
              <a:cxn ang="0">
                <a:pos x="243" y="232"/>
              </a:cxn>
              <a:cxn ang="0">
                <a:pos x="243" y="238"/>
              </a:cxn>
              <a:cxn ang="0">
                <a:pos x="220" y="262"/>
              </a:cxn>
              <a:cxn ang="0">
                <a:pos x="195" y="286"/>
              </a:cxn>
              <a:cxn ang="0">
                <a:pos x="184" y="292"/>
              </a:cxn>
              <a:cxn ang="0">
                <a:pos x="184" y="291"/>
              </a:cxn>
              <a:cxn ang="0">
                <a:pos x="176" y="302"/>
              </a:cxn>
              <a:cxn ang="0">
                <a:pos x="166" y="310"/>
              </a:cxn>
              <a:cxn ang="0">
                <a:pos x="140" y="329"/>
              </a:cxn>
              <a:cxn ang="0">
                <a:pos x="113" y="342"/>
              </a:cxn>
              <a:cxn ang="0">
                <a:pos x="91" y="355"/>
              </a:cxn>
              <a:cxn ang="0">
                <a:pos x="60" y="332"/>
              </a:cxn>
              <a:cxn ang="0">
                <a:pos x="70" y="308"/>
              </a:cxn>
              <a:cxn ang="0">
                <a:pos x="62" y="289"/>
              </a:cxn>
              <a:cxn ang="0">
                <a:pos x="52" y="265"/>
              </a:cxn>
              <a:cxn ang="0">
                <a:pos x="22" y="201"/>
              </a:cxn>
              <a:cxn ang="0">
                <a:pos x="73" y="110"/>
              </a:cxn>
              <a:cxn ang="0">
                <a:pos x="214" y="62"/>
              </a:cxn>
              <a:cxn ang="0">
                <a:pos x="374" y="9"/>
              </a:cxn>
            </a:cxnLst>
            <a:rect l="0" t="0" r="r" b="b"/>
            <a:pathLst>
              <a:path w="403" h="369">
                <a:moveTo>
                  <a:pt x="99" y="361"/>
                </a:moveTo>
                <a:lnTo>
                  <a:pt x="100" y="361"/>
                </a:lnTo>
                <a:lnTo>
                  <a:pt x="102" y="361"/>
                </a:lnTo>
                <a:lnTo>
                  <a:pt x="102" y="363"/>
                </a:lnTo>
                <a:lnTo>
                  <a:pt x="99" y="364"/>
                </a:lnTo>
                <a:lnTo>
                  <a:pt x="97" y="364"/>
                </a:lnTo>
                <a:lnTo>
                  <a:pt x="97" y="363"/>
                </a:lnTo>
                <a:lnTo>
                  <a:pt x="97" y="361"/>
                </a:lnTo>
                <a:lnTo>
                  <a:pt x="99" y="361"/>
                </a:lnTo>
                <a:close/>
                <a:moveTo>
                  <a:pt x="297" y="278"/>
                </a:moveTo>
                <a:lnTo>
                  <a:pt x="297" y="280"/>
                </a:lnTo>
                <a:lnTo>
                  <a:pt x="297" y="281"/>
                </a:lnTo>
                <a:lnTo>
                  <a:pt x="297" y="283"/>
                </a:lnTo>
                <a:lnTo>
                  <a:pt x="297" y="286"/>
                </a:lnTo>
                <a:lnTo>
                  <a:pt x="297" y="288"/>
                </a:lnTo>
                <a:lnTo>
                  <a:pt x="299" y="288"/>
                </a:lnTo>
                <a:lnTo>
                  <a:pt x="299" y="289"/>
                </a:lnTo>
                <a:lnTo>
                  <a:pt x="299" y="291"/>
                </a:lnTo>
                <a:lnTo>
                  <a:pt x="299" y="292"/>
                </a:lnTo>
                <a:lnTo>
                  <a:pt x="299" y="294"/>
                </a:lnTo>
                <a:lnTo>
                  <a:pt x="299" y="296"/>
                </a:lnTo>
                <a:lnTo>
                  <a:pt x="297" y="296"/>
                </a:lnTo>
                <a:lnTo>
                  <a:pt x="297" y="297"/>
                </a:lnTo>
                <a:lnTo>
                  <a:pt x="296" y="297"/>
                </a:lnTo>
                <a:lnTo>
                  <a:pt x="294" y="297"/>
                </a:lnTo>
                <a:lnTo>
                  <a:pt x="294" y="299"/>
                </a:lnTo>
                <a:lnTo>
                  <a:pt x="292" y="299"/>
                </a:lnTo>
                <a:lnTo>
                  <a:pt x="291" y="297"/>
                </a:lnTo>
                <a:lnTo>
                  <a:pt x="291" y="296"/>
                </a:lnTo>
                <a:lnTo>
                  <a:pt x="291" y="294"/>
                </a:lnTo>
                <a:lnTo>
                  <a:pt x="289" y="292"/>
                </a:lnTo>
                <a:lnTo>
                  <a:pt x="289" y="291"/>
                </a:lnTo>
                <a:lnTo>
                  <a:pt x="288" y="291"/>
                </a:lnTo>
                <a:lnTo>
                  <a:pt x="288" y="289"/>
                </a:lnTo>
                <a:lnTo>
                  <a:pt x="289" y="291"/>
                </a:lnTo>
                <a:lnTo>
                  <a:pt x="288" y="289"/>
                </a:lnTo>
                <a:lnTo>
                  <a:pt x="288" y="288"/>
                </a:lnTo>
                <a:lnTo>
                  <a:pt x="286" y="288"/>
                </a:lnTo>
                <a:lnTo>
                  <a:pt x="286" y="286"/>
                </a:lnTo>
                <a:lnTo>
                  <a:pt x="286" y="284"/>
                </a:lnTo>
                <a:lnTo>
                  <a:pt x="284" y="284"/>
                </a:lnTo>
                <a:lnTo>
                  <a:pt x="284" y="283"/>
                </a:lnTo>
                <a:lnTo>
                  <a:pt x="284" y="281"/>
                </a:lnTo>
                <a:lnTo>
                  <a:pt x="284" y="280"/>
                </a:lnTo>
                <a:lnTo>
                  <a:pt x="284" y="278"/>
                </a:lnTo>
                <a:lnTo>
                  <a:pt x="286" y="276"/>
                </a:lnTo>
                <a:lnTo>
                  <a:pt x="286" y="278"/>
                </a:lnTo>
                <a:lnTo>
                  <a:pt x="284" y="278"/>
                </a:lnTo>
                <a:lnTo>
                  <a:pt x="286" y="278"/>
                </a:lnTo>
                <a:lnTo>
                  <a:pt x="286" y="280"/>
                </a:lnTo>
                <a:lnTo>
                  <a:pt x="286" y="278"/>
                </a:lnTo>
                <a:lnTo>
                  <a:pt x="288" y="278"/>
                </a:lnTo>
                <a:lnTo>
                  <a:pt x="289" y="278"/>
                </a:lnTo>
                <a:lnTo>
                  <a:pt x="289" y="276"/>
                </a:lnTo>
                <a:lnTo>
                  <a:pt x="291" y="276"/>
                </a:lnTo>
                <a:lnTo>
                  <a:pt x="291" y="275"/>
                </a:lnTo>
                <a:lnTo>
                  <a:pt x="291" y="273"/>
                </a:lnTo>
                <a:lnTo>
                  <a:pt x="291" y="272"/>
                </a:lnTo>
                <a:lnTo>
                  <a:pt x="292" y="272"/>
                </a:lnTo>
                <a:lnTo>
                  <a:pt x="292" y="270"/>
                </a:lnTo>
                <a:lnTo>
                  <a:pt x="292" y="268"/>
                </a:lnTo>
                <a:lnTo>
                  <a:pt x="291" y="268"/>
                </a:lnTo>
                <a:lnTo>
                  <a:pt x="292" y="267"/>
                </a:lnTo>
                <a:lnTo>
                  <a:pt x="292" y="265"/>
                </a:lnTo>
                <a:lnTo>
                  <a:pt x="292" y="264"/>
                </a:lnTo>
                <a:lnTo>
                  <a:pt x="292" y="262"/>
                </a:lnTo>
                <a:lnTo>
                  <a:pt x="292" y="260"/>
                </a:lnTo>
                <a:lnTo>
                  <a:pt x="291" y="260"/>
                </a:lnTo>
                <a:lnTo>
                  <a:pt x="291" y="259"/>
                </a:lnTo>
                <a:lnTo>
                  <a:pt x="291" y="257"/>
                </a:lnTo>
                <a:lnTo>
                  <a:pt x="291" y="256"/>
                </a:lnTo>
                <a:lnTo>
                  <a:pt x="291" y="254"/>
                </a:lnTo>
                <a:lnTo>
                  <a:pt x="291" y="256"/>
                </a:lnTo>
                <a:lnTo>
                  <a:pt x="292" y="257"/>
                </a:lnTo>
                <a:lnTo>
                  <a:pt x="292" y="259"/>
                </a:lnTo>
                <a:lnTo>
                  <a:pt x="292" y="260"/>
                </a:lnTo>
                <a:lnTo>
                  <a:pt x="294" y="262"/>
                </a:lnTo>
                <a:lnTo>
                  <a:pt x="294" y="264"/>
                </a:lnTo>
                <a:lnTo>
                  <a:pt x="294" y="265"/>
                </a:lnTo>
                <a:lnTo>
                  <a:pt x="294" y="267"/>
                </a:lnTo>
                <a:lnTo>
                  <a:pt x="296" y="267"/>
                </a:lnTo>
                <a:lnTo>
                  <a:pt x="296" y="268"/>
                </a:lnTo>
                <a:lnTo>
                  <a:pt x="296" y="272"/>
                </a:lnTo>
                <a:lnTo>
                  <a:pt x="296" y="273"/>
                </a:lnTo>
                <a:lnTo>
                  <a:pt x="296" y="275"/>
                </a:lnTo>
                <a:lnTo>
                  <a:pt x="297" y="276"/>
                </a:lnTo>
                <a:lnTo>
                  <a:pt x="297" y="278"/>
                </a:lnTo>
                <a:close/>
                <a:moveTo>
                  <a:pt x="273" y="217"/>
                </a:moveTo>
                <a:lnTo>
                  <a:pt x="273" y="219"/>
                </a:lnTo>
                <a:lnTo>
                  <a:pt x="272" y="219"/>
                </a:lnTo>
                <a:lnTo>
                  <a:pt x="272" y="220"/>
                </a:lnTo>
                <a:lnTo>
                  <a:pt x="270" y="222"/>
                </a:lnTo>
                <a:lnTo>
                  <a:pt x="268" y="222"/>
                </a:lnTo>
                <a:lnTo>
                  <a:pt x="267" y="224"/>
                </a:lnTo>
                <a:lnTo>
                  <a:pt x="265" y="224"/>
                </a:lnTo>
                <a:lnTo>
                  <a:pt x="264" y="225"/>
                </a:lnTo>
                <a:lnTo>
                  <a:pt x="262" y="225"/>
                </a:lnTo>
                <a:lnTo>
                  <a:pt x="260" y="225"/>
                </a:lnTo>
                <a:lnTo>
                  <a:pt x="259" y="225"/>
                </a:lnTo>
                <a:lnTo>
                  <a:pt x="257" y="225"/>
                </a:lnTo>
                <a:lnTo>
                  <a:pt x="256" y="225"/>
                </a:lnTo>
                <a:lnTo>
                  <a:pt x="256" y="224"/>
                </a:lnTo>
                <a:lnTo>
                  <a:pt x="256" y="225"/>
                </a:lnTo>
                <a:lnTo>
                  <a:pt x="256" y="224"/>
                </a:lnTo>
                <a:lnTo>
                  <a:pt x="257" y="224"/>
                </a:lnTo>
                <a:lnTo>
                  <a:pt x="259" y="224"/>
                </a:lnTo>
                <a:lnTo>
                  <a:pt x="259" y="222"/>
                </a:lnTo>
                <a:lnTo>
                  <a:pt x="260" y="222"/>
                </a:lnTo>
                <a:lnTo>
                  <a:pt x="262" y="222"/>
                </a:lnTo>
                <a:lnTo>
                  <a:pt x="264" y="220"/>
                </a:lnTo>
                <a:lnTo>
                  <a:pt x="265" y="220"/>
                </a:lnTo>
                <a:lnTo>
                  <a:pt x="267" y="220"/>
                </a:lnTo>
                <a:lnTo>
                  <a:pt x="268" y="219"/>
                </a:lnTo>
                <a:lnTo>
                  <a:pt x="270" y="219"/>
                </a:lnTo>
                <a:lnTo>
                  <a:pt x="272" y="219"/>
                </a:lnTo>
                <a:lnTo>
                  <a:pt x="272" y="220"/>
                </a:lnTo>
                <a:lnTo>
                  <a:pt x="272" y="219"/>
                </a:lnTo>
                <a:lnTo>
                  <a:pt x="273" y="219"/>
                </a:lnTo>
                <a:lnTo>
                  <a:pt x="272" y="219"/>
                </a:lnTo>
                <a:lnTo>
                  <a:pt x="270" y="217"/>
                </a:lnTo>
                <a:lnTo>
                  <a:pt x="270" y="219"/>
                </a:lnTo>
                <a:lnTo>
                  <a:pt x="268" y="217"/>
                </a:lnTo>
                <a:lnTo>
                  <a:pt x="270" y="217"/>
                </a:lnTo>
                <a:lnTo>
                  <a:pt x="272" y="219"/>
                </a:lnTo>
                <a:lnTo>
                  <a:pt x="273" y="219"/>
                </a:lnTo>
                <a:lnTo>
                  <a:pt x="273" y="217"/>
                </a:lnTo>
                <a:lnTo>
                  <a:pt x="275" y="217"/>
                </a:lnTo>
                <a:lnTo>
                  <a:pt x="273" y="217"/>
                </a:lnTo>
                <a:close/>
                <a:moveTo>
                  <a:pt x="321" y="200"/>
                </a:moveTo>
                <a:lnTo>
                  <a:pt x="321" y="201"/>
                </a:lnTo>
                <a:lnTo>
                  <a:pt x="321" y="203"/>
                </a:lnTo>
                <a:lnTo>
                  <a:pt x="320" y="203"/>
                </a:lnTo>
                <a:lnTo>
                  <a:pt x="320" y="204"/>
                </a:lnTo>
                <a:lnTo>
                  <a:pt x="318" y="206"/>
                </a:lnTo>
                <a:lnTo>
                  <a:pt x="318" y="208"/>
                </a:lnTo>
                <a:lnTo>
                  <a:pt x="318" y="209"/>
                </a:lnTo>
                <a:lnTo>
                  <a:pt x="316" y="209"/>
                </a:lnTo>
                <a:lnTo>
                  <a:pt x="316" y="211"/>
                </a:lnTo>
                <a:lnTo>
                  <a:pt x="316" y="212"/>
                </a:lnTo>
                <a:lnTo>
                  <a:pt x="316" y="214"/>
                </a:lnTo>
                <a:lnTo>
                  <a:pt x="315" y="214"/>
                </a:lnTo>
                <a:lnTo>
                  <a:pt x="315" y="216"/>
                </a:lnTo>
                <a:lnTo>
                  <a:pt x="315" y="217"/>
                </a:lnTo>
                <a:lnTo>
                  <a:pt x="313" y="217"/>
                </a:lnTo>
                <a:lnTo>
                  <a:pt x="313" y="219"/>
                </a:lnTo>
                <a:lnTo>
                  <a:pt x="313" y="220"/>
                </a:lnTo>
                <a:lnTo>
                  <a:pt x="312" y="222"/>
                </a:lnTo>
                <a:lnTo>
                  <a:pt x="312" y="224"/>
                </a:lnTo>
                <a:lnTo>
                  <a:pt x="312" y="225"/>
                </a:lnTo>
                <a:lnTo>
                  <a:pt x="310" y="227"/>
                </a:lnTo>
                <a:lnTo>
                  <a:pt x="310" y="228"/>
                </a:lnTo>
                <a:lnTo>
                  <a:pt x="308" y="228"/>
                </a:lnTo>
                <a:lnTo>
                  <a:pt x="308" y="230"/>
                </a:lnTo>
                <a:lnTo>
                  <a:pt x="307" y="232"/>
                </a:lnTo>
                <a:lnTo>
                  <a:pt x="307" y="233"/>
                </a:lnTo>
                <a:lnTo>
                  <a:pt x="305" y="235"/>
                </a:lnTo>
                <a:lnTo>
                  <a:pt x="305" y="236"/>
                </a:lnTo>
                <a:lnTo>
                  <a:pt x="304" y="238"/>
                </a:lnTo>
                <a:lnTo>
                  <a:pt x="304" y="240"/>
                </a:lnTo>
                <a:lnTo>
                  <a:pt x="302" y="240"/>
                </a:lnTo>
                <a:lnTo>
                  <a:pt x="302" y="241"/>
                </a:lnTo>
                <a:lnTo>
                  <a:pt x="300" y="241"/>
                </a:lnTo>
                <a:lnTo>
                  <a:pt x="300" y="243"/>
                </a:lnTo>
                <a:lnTo>
                  <a:pt x="299" y="243"/>
                </a:lnTo>
                <a:lnTo>
                  <a:pt x="297" y="243"/>
                </a:lnTo>
                <a:lnTo>
                  <a:pt x="297" y="241"/>
                </a:lnTo>
                <a:lnTo>
                  <a:pt x="299" y="241"/>
                </a:lnTo>
                <a:lnTo>
                  <a:pt x="300" y="241"/>
                </a:lnTo>
                <a:lnTo>
                  <a:pt x="300" y="240"/>
                </a:lnTo>
                <a:lnTo>
                  <a:pt x="302" y="240"/>
                </a:lnTo>
                <a:lnTo>
                  <a:pt x="302" y="238"/>
                </a:lnTo>
                <a:lnTo>
                  <a:pt x="304" y="236"/>
                </a:lnTo>
                <a:lnTo>
                  <a:pt x="304" y="235"/>
                </a:lnTo>
                <a:lnTo>
                  <a:pt x="305" y="235"/>
                </a:lnTo>
                <a:lnTo>
                  <a:pt x="305" y="233"/>
                </a:lnTo>
                <a:lnTo>
                  <a:pt x="307" y="232"/>
                </a:lnTo>
                <a:lnTo>
                  <a:pt x="305" y="232"/>
                </a:lnTo>
                <a:lnTo>
                  <a:pt x="307" y="232"/>
                </a:lnTo>
                <a:lnTo>
                  <a:pt x="307" y="230"/>
                </a:lnTo>
                <a:lnTo>
                  <a:pt x="307" y="228"/>
                </a:lnTo>
                <a:lnTo>
                  <a:pt x="308" y="227"/>
                </a:lnTo>
                <a:lnTo>
                  <a:pt x="308" y="225"/>
                </a:lnTo>
                <a:lnTo>
                  <a:pt x="308" y="224"/>
                </a:lnTo>
                <a:lnTo>
                  <a:pt x="310" y="224"/>
                </a:lnTo>
                <a:lnTo>
                  <a:pt x="310" y="222"/>
                </a:lnTo>
                <a:lnTo>
                  <a:pt x="310" y="220"/>
                </a:lnTo>
                <a:lnTo>
                  <a:pt x="312" y="220"/>
                </a:lnTo>
                <a:lnTo>
                  <a:pt x="310" y="219"/>
                </a:lnTo>
                <a:lnTo>
                  <a:pt x="308" y="217"/>
                </a:lnTo>
                <a:lnTo>
                  <a:pt x="308" y="216"/>
                </a:lnTo>
                <a:lnTo>
                  <a:pt x="310" y="217"/>
                </a:lnTo>
                <a:lnTo>
                  <a:pt x="312" y="216"/>
                </a:lnTo>
                <a:lnTo>
                  <a:pt x="313" y="216"/>
                </a:lnTo>
                <a:lnTo>
                  <a:pt x="313" y="214"/>
                </a:lnTo>
                <a:lnTo>
                  <a:pt x="315" y="214"/>
                </a:lnTo>
                <a:lnTo>
                  <a:pt x="315" y="212"/>
                </a:lnTo>
                <a:lnTo>
                  <a:pt x="315" y="211"/>
                </a:lnTo>
                <a:lnTo>
                  <a:pt x="316" y="211"/>
                </a:lnTo>
                <a:lnTo>
                  <a:pt x="316" y="209"/>
                </a:lnTo>
                <a:lnTo>
                  <a:pt x="315" y="209"/>
                </a:lnTo>
                <a:lnTo>
                  <a:pt x="315" y="211"/>
                </a:lnTo>
                <a:lnTo>
                  <a:pt x="313" y="211"/>
                </a:lnTo>
                <a:lnTo>
                  <a:pt x="313" y="212"/>
                </a:lnTo>
                <a:lnTo>
                  <a:pt x="312" y="212"/>
                </a:lnTo>
                <a:lnTo>
                  <a:pt x="313" y="211"/>
                </a:lnTo>
                <a:lnTo>
                  <a:pt x="313" y="209"/>
                </a:lnTo>
                <a:lnTo>
                  <a:pt x="313" y="208"/>
                </a:lnTo>
                <a:lnTo>
                  <a:pt x="315" y="208"/>
                </a:lnTo>
                <a:lnTo>
                  <a:pt x="315" y="206"/>
                </a:lnTo>
                <a:lnTo>
                  <a:pt x="316" y="206"/>
                </a:lnTo>
                <a:lnTo>
                  <a:pt x="316" y="208"/>
                </a:lnTo>
                <a:lnTo>
                  <a:pt x="315" y="208"/>
                </a:lnTo>
                <a:lnTo>
                  <a:pt x="315" y="209"/>
                </a:lnTo>
                <a:lnTo>
                  <a:pt x="315" y="208"/>
                </a:lnTo>
                <a:lnTo>
                  <a:pt x="316" y="208"/>
                </a:lnTo>
                <a:lnTo>
                  <a:pt x="318" y="206"/>
                </a:lnTo>
                <a:lnTo>
                  <a:pt x="316" y="206"/>
                </a:lnTo>
                <a:lnTo>
                  <a:pt x="315" y="206"/>
                </a:lnTo>
                <a:lnTo>
                  <a:pt x="313" y="206"/>
                </a:lnTo>
                <a:lnTo>
                  <a:pt x="315" y="206"/>
                </a:lnTo>
                <a:lnTo>
                  <a:pt x="316" y="204"/>
                </a:lnTo>
                <a:lnTo>
                  <a:pt x="318" y="204"/>
                </a:lnTo>
                <a:lnTo>
                  <a:pt x="318" y="203"/>
                </a:lnTo>
                <a:lnTo>
                  <a:pt x="316" y="203"/>
                </a:lnTo>
                <a:lnTo>
                  <a:pt x="316" y="204"/>
                </a:lnTo>
                <a:lnTo>
                  <a:pt x="316" y="203"/>
                </a:lnTo>
                <a:lnTo>
                  <a:pt x="318" y="203"/>
                </a:lnTo>
                <a:lnTo>
                  <a:pt x="318" y="204"/>
                </a:lnTo>
                <a:lnTo>
                  <a:pt x="316" y="204"/>
                </a:lnTo>
                <a:lnTo>
                  <a:pt x="315" y="206"/>
                </a:lnTo>
                <a:lnTo>
                  <a:pt x="313" y="204"/>
                </a:lnTo>
                <a:lnTo>
                  <a:pt x="313" y="203"/>
                </a:lnTo>
                <a:lnTo>
                  <a:pt x="315" y="203"/>
                </a:lnTo>
                <a:lnTo>
                  <a:pt x="316" y="203"/>
                </a:lnTo>
                <a:lnTo>
                  <a:pt x="318" y="203"/>
                </a:lnTo>
                <a:lnTo>
                  <a:pt x="318" y="201"/>
                </a:lnTo>
                <a:lnTo>
                  <a:pt x="320" y="201"/>
                </a:lnTo>
                <a:lnTo>
                  <a:pt x="320" y="200"/>
                </a:lnTo>
                <a:lnTo>
                  <a:pt x="320" y="198"/>
                </a:lnTo>
                <a:lnTo>
                  <a:pt x="321" y="198"/>
                </a:lnTo>
                <a:lnTo>
                  <a:pt x="323" y="198"/>
                </a:lnTo>
                <a:lnTo>
                  <a:pt x="321" y="198"/>
                </a:lnTo>
                <a:lnTo>
                  <a:pt x="321" y="200"/>
                </a:lnTo>
                <a:lnTo>
                  <a:pt x="323" y="198"/>
                </a:lnTo>
                <a:lnTo>
                  <a:pt x="323" y="196"/>
                </a:lnTo>
                <a:lnTo>
                  <a:pt x="324" y="196"/>
                </a:lnTo>
                <a:lnTo>
                  <a:pt x="326" y="196"/>
                </a:lnTo>
                <a:lnTo>
                  <a:pt x="326" y="195"/>
                </a:lnTo>
                <a:lnTo>
                  <a:pt x="328" y="195"/>
                </a:lnTo>
                <a:lnTo>
                  <a:pt x="328" y="193"/>
                </a:lnTo>
                <a:lnTo>
                  <a:pt x="329" y="193"/>
                </a:lnTo>
                <a:lnTo>
                  <a:pt x="329" y="192"/>
                </a:lnTo>
                <a:lnTo>
                  <a:pt x="331" y="192"/>
                </a:lnTo>
                <a:lnTo>
                  <a:pt x="331" y="190"/>
                </a:lnTo>
                <a:lnTo>
                  <a:pt x="331" y="192"/>
                </a:lnTo>
                <a:lnTo>
                  <a:pt x="329" y="192"/>
                </a:lnTo>
                <a:lnTo>
                  <a:pt x="329" y="193"/>
                </a:lnTo>
                <a:lnTo>
                  <a:pt x="329" y="195"/>
                </a:lnTo>
                <a:lnTo>
                  <a:pt x="328" y="195"/>
                </a:lnTo>
                <a:lnTo>
                  <a:pt x="328" y="196"/>
                </a:lnTo>
                <a:lnTo>
                  <a:pt x="326" y="196"/>
                </a:lnTo>
                <a:lnTo>
                  <a:pt x="324" y="198"/>
                </a:lnTo>
                <a:lnTo>
                  <a:pt x="323" y="198"/>
                </a:lnTo>
                <a:lnTo>
                  <a:pt x="323" y="200"/>
                </a:lnTo>
                <a:lnTo>
                  <a:pt x="321" y="200"/>
                </a:lnTo>
                <a:close/>
                <a:moveTo>
                  <a:pt x="323" y="196"/>
                </a:moveTo>
                <a:lnTo>
                  <a:pt x="321" y="196"/>
                </a:lnTo>
                <a:lnTo>
                  <a:pt x="323" y="196"/>
                </a:lnTo>
                <a:lnTo>
                  <a:pt x="323" y="195"/>
                </a:lnTo>
                <a:lnTo>
                  <a:pt x="324" y="195"/>
                </a:lnTo>
                <a:lnTo>
                  <a:pt x="324" y="193"/>
                </a:lnTo>
                <a:lnTo>
                  <a:pt x="324" y="192"/>
                </a:lnTo>
                <a:lnTo>
                  <a:pt x="326" y="192"/>
                </a:lnTo>
                <a:lnTo>
                  <a:pt x="326" y="190"/>
                </a:lnTo>
                <a:lnTo>
                  <a:pt x="328" y="190"/>
                </a:lnTo>
                <a:lnTo>
                  <a:pt x="328" y="188"/>
                </a:lnTo>
                <a:lnTo>
                  <a:pt x="329" y="188"/>
                </a:lnTo>
                <a:lnTo>
                  <a:pt x="328" y="188"/>
                </a:lnTo>
                <a:lnTo>
                  <a:pt x="328" y="190"/>
                </a:lnTo>
                <a:lnTo>
                  <a:pt x="328" y="192"/>
                </a:lnTo>
                <a:lnTo>
                  <a:pt x="326" y="192"/>
                </a:lnTo>
                <a:lnTo>
                  <a:pt x="326" y="193"/>
                </a:lnTo>
                <a:lnTo>
                  <a:pt x="324" y="195"/>
                </a:lnTo>
                <a:lnTo>
                  <a:pt x="323" y="196"/>
                </a:lnTo>
                <a:close/>
                <a:moveTo>
                  <a:pt x="334" y="187"/>
                </a:moveTo>
                <a:lnTo>
                  <a:pt x="332" y="188"/>
                </a:lnTo>
                <a:lnTo>
                  <a:pt x="332" y="190"/>
                </a:lnTo>
                <a:lnTo>
                  <a:pt x="331" y="190"/>
                </a:lnTo>
                <a:lnTo>
                  <a:pt x="331" y="188"/>
                </a:lnTo>
                <a:lnTo>
                  <a:pt x="331" y="190"/>
                </a:lnTo>
                <a:lnTo>
                  <a:pt x="331" y="188"/>
                </a:lnTo>
                <a:lnTo>
                  <a:pt x="332" y="188"/>
                </a:lnTo>
                <a:lnTo>
                  <a:pt x="332" y="187"/>
                </a:lnTo>
                <a:lnTo>
                  <a:pt x="334" y="187"/>
                </a:lnTo>
                <a:lnTo>
                  <a:pt x="332" y="187"/>
                </a:lnTo>
                <a:lnTo>
                  <a:pt x="331" y="188"/>
                </a:lnTo>
                <a:lnTo>
                  <a:pt x="329" y="188"/>
                </a:lnTo>
                <a:lnTo>
                  <a:pt x="331" y="188"/>
                </a:lnTo>
                <a:lnTo>
                  <a:pt x="332" y="187"/>
                </a:lnTo>
                <a:lnTo>
                  <a:pt x="334" y="187"/>
                </a:lnTo>
                <a:lnTo>
                  <a:pt x="334" y="185"/>
                </a:lnTo>
                <a:lnTo>
                  <a:pt x="334" y="187"/>
                </a:lnTo>
                <a:close/>
                <a:moveTo>
                  <a:pt x="336" y="177"/>
                </a:moveTo>
                <a:lnTo>
                  <a:pt x="336" y="179"/>
                </a:lnTo>
                <a:lnTo>
                  <a:pt x="334" y="180"/>
                </a:lnTo>
                <a:lnTo>
                  <a:pt x="334" y="182"/>
                </a:lnTo>
                <a:lnTo>
                  <a:pt x="332" y="182"/>
                </a:lnTo>
                <a:lnTo>
                  <a:pt x="332" y="184"/>
                </a:lnTo>
                <a:lnTo>
                  <a:pt x="331" y="185"/>
                </a:lnTo>
                <a:lnTo>
                  <a:pt x="331" y="184"/>
                </a:lnTo>
                <a:lnTo>
                  <a:pt x="332" y="184"/>
                </a:lnTo>
                <a:lnTo>
                  <a:pt x="332" y="182"/>
                </a:lnTo>
                <a:lnTo>
                  <a:pt x="332" y="180"/>
                </a:lnTo>
                <a:lnTo>
                  <a:pt x="334" y="180"/>
                </a:lnTo>
                <a:lnTo>
                  <a:pt x="334" y="179"/>
                </a:lnTo>
                <a:lnTo>
                  <a:pt x="336" y="177"/>
                </a:lnTo>
                <a:lnTo>
                  <a:pt x="336" y="179"/>
                </a:lnTo>
                <a:lnTo>
                  <a:pt x="336" y="177"/>
                </a:lnTo>
                <a:lnTo>
                  <a:pt x="337" y="177"/>
                </a:lnTo>
                <a:lnTo>
                  <a:pt x="336" y="177"/>
                </a:lnTo>
                <a:close/>
                <a:moveTo>
                  <a:pt x="340" y="174"/>
                </a:moveTo>
                <a:lnTo>
                  <a:pt x="340" y="172"/>
                </a:lnTo>
                <a:lnTo>
                  <a:pt x="342" y="172"/>
                </a:lnTo>
                <a:lnTo>
                  <a:pt x="342" y="171"/>
                </a:lnTo>
                <a:lnTo>
                  <a:pt x="344" y="171"/>
                </a:lnTo>
                <a:lnTo>
                  <a:pt x="344" y="169"/>
                </a:lnTo>
                <a:lnTo>
                  <a:pt x="345" y="169"/>
                </a:lnTo>
                <a:lnTo>
                  <a:pt x="344" y="169"/>
                </a:lnTo>
                <a:lnTo>
                  <a:pt x="344" y="171"/>
                </a:lnTo>
                <a:lnTo>
                  <a:pt x="344" y="172"/>
                </a:lnTo>
                <a:lnTo>
                  <a:pt x="342" y="172"/>
                </a:lnTo>
                <a:lnTo>
                  <a:pt x="340" y="174"/>
                </a:lnTo>
                <a:close/>
                <a:moveTo>
                  <a:pt x="342" y="179"/>
                </a:moveTo>
                <a:lnTo>
                  <a:pt x="340" y="180"/>
                </a:lnTo>
                <a:lnTo>
                  <a:pt x="339" y="180"/>
                </a:lnTo>
                <a:lnTo>
                  <a:pt x="340" y="180"/>
                </a:lnTo>
                <a:lnTo>
                  <a:pt x="340" y="179"/>
                </a:lnTo>
                <a:lnTo>
                  <a:pt x="342" y="179"/>
                </a:lnTo>
                <a:lnTo>
                  <a:pt x="340" y="179"/>
                </a:lnTo>
                <a:lnTo>
                  <a:pt x="340" y="180"/>
                </a:lnTo>
                <a:lnTo>
                  <a:pt x="339" y="180"/>
                </a:lnTo>
                <a:lnTo>
                  <a:pt x="339" y="179"/>
                </a:lnTo>
                <a:lnTo>
                  <a:pt x="340" y="179"/>
                </a:lnTo>
                <a:lnTo>
                  <a:pt x="342" y="179"/>
                </a:lnTo>
                <a:lnTo>
                  <a:pt x="342" y="177"/>
                </a:lnTo>
                <a:lnTo>
                  <a:pt x="344" y="176"/>
                </a:lnTo>
                <a:lnTo>
                  <a:pt x="344" y="174"/>
                </a:lnTo>
                <a:lnTo>
                  <a:pt x="345" y="174"/>
                </a:lnTo>
                <a:lnTo>
                  <a:pt x="345" y="172"/>
                </a:lnTo>
                <a:lnTo>
                  <a:pt x="345" y="171"/>
                </a:lnTo>
                <a:lnTo>
                  <a:pt x="347" y="171"/>
                </a:lnTo>
                <a:lnTo>
                  <a:pt x="347" y="169"/>
                </a:lnTo>
                <a:lnTo>
                  <a:pt x="347" y="171"/>
                </a:lnTo>
                <a:lnTo>
                  <a:pt x="347" y="172"/>
                </a:lnTo>
                <a:lnTo>
                  <a:pt x="345" y="172"/>
                </a:lnTo>
                <a:lnTo>
                  <a:pt x="345" y="174"/>
                </a:lnTo>
                <a:lnTo>
                  <a:pt x="344" y="174"/>
                </a:lnTo>
                <a:lnTo>
                  <a:pt x="344" y="176"/>
                </a:lnTo>
                <a:lnTo>
                  <a:pt x="344" y="177"/>
                </a:lnTo>
                <a:lnTo>
                  <a:pt x="342" y="179"/>
                </a:lnTo>
                <a:close/>
                <a:moveTo>
                  <a:pt x="350" y="166"/>
                </a:moveTo>
                <a:lnTo>
                  <a:pt x="350" y="168"/>
                </a:lnTo>
                <a:lnTo>
                  <a:pt x="348" y="169"/>
                </a:lnTo>
                <a:lnTo>
                  <a:pt x="348" y="171"/>
                </a:lnTo>
                <a:lnTo>
                  <a:pt x="347" y="171"/>
                </a:lnTo>
                <a:lnTo>
                  <a:pt x="347" y="169"/>
                </a:lnTo>
                <a:lnTo>
                  <a:pt x="348" y="169"/>
                </a:lnTo>
                <a:lnTo>
                  <a:pt x="348" y="168"/>
                </a:lnTo>
                <a:lnTo>
                  <a:pt x="348" y="166"/>
                </a:lnTo>
                <a:lnTo>
                  <a:pt x="350" y="166"/>
                </a:lnTo>
                <a:lnTo>
                  <a:pt x="350" y="164"/>
                </a:lnTo>
                <a:lnTo>
                  <a:pt x="352" y="164"/>
                </a:lnTo>
                <a:lnTo>
                  <a:pt x="350" y="166"/>
                </a:lnTo>
                <a:close/>
                <a:moveTo>
                  <a:pt x="352" y="164"/>
                </a:moveTo>
                <a:lnTo>
                  <a:pt x="352" y="163"/>
                </a:lnTo>
                <a:lnTo>
                  <a:pt x="352" y="161"/>
                </a:lnTo>
                <a:lnTo>
                  <a:pt x="353" y="161"/>
                </a:lnTo>
                <a:lnTo>
                  <a:pt x="353" y="160"/>
                </a:lnTo>
                <a:lnTo>
                  <a:pt x="353" y="158"/>
                </a:lnTo>
                <a:lnTo>
                  <a:pt x="355" y="158"/>
                </a:lnTo>
                <a:lnTo>
                  <a:pt x="355" y="156"/>
                </a:lnTo>
                <a:lnTo>
                  <a:pt x="355" y="155"/>
                </a:lnTo>
                <a:lnTo>
                  <a:pt x="355" y="153"/>
                </a:lnTo>
                <a:lnTo>
                  <a:pt x="355" y="152"/>
                </a:lnTo>
                <a:lnTo>
                  <a:pt x="356" y="152"/>
                </a:lnTo>
                <a:lnTo>
                  <a:pt x="356" y="150"/>
                </a:lnTo>
                <a:lnTo>
                  <a:pt x="356" y="148"/>
                </a:lnTo>
                <a:lnTo>
                  <a:pt x="356" y="150"/>
                </a:lnTo>
                <a:lnTo>
                  <a:pt x="356" y="152"/>
                </a:lnTo>
                <a:lnTo>
                  <a:pt x="356" y="153"/>
                </a:lnTo>
                <a:lnTo>
                  <a:pt x="355" y="155"/>
                </a:lnTo>
                <a:lnTo>
                  <a:pt x="355" y="156"/>
                </a:lnTo>
                <a:lnTo>
                  <a:pt x="355" y="158"/>
                </a:lnTo>
                <a:lnTo>
                  <a:pt x="353" y="160"/>
                </a:lnTo>
                <a:lnTo>
                  <a:pt x="353" y="161"/>
                </a:lnTo>
                <a:lnTo>
                  <a:pt x="352" y="163"/>
                </a:lnTo>
                <a:lnTo>
                  <a:pt x="352" y="164"/>
                </a:lnTo>
                <a:close/>
                <a:moveTo>
                  <a:pt x="368" y="126"/>
                </a:moveTo>
                <a:lnTo>
                  <a:pt x="368" y="124"/>
                </a:lnTo>
                <a:lnTo>
                  <a:pt x="368" y="123"/>
                </a:lnTo>
                <a:lnTo>
                  <a:pt x="368" y="121"/>
                </a:lnTo>
                <a:lnTo>
                  <a:pt x="366" y="121"/>
                </a:lnTo>
                <a:lnTo>
                  <a:pt x="366" y="120"/>
                </a:lnTo>
                <a:lnTo>
                  <a:pt x="368" y="120"/>
                </a:lnTo>
                <a:lnTo>
                  <a:pt x="368" y="121"/>
                </a:lnTo>
                <a:lnTo>
                  <a:pt x="368" y="123"/>
                </a:lnTo>
                <a:lnTo>
                  <a:pt x="368" y="124"/>
                </a:lnTo>
                <a:lnTo>
                  <a:pt x="368" y="126"/>
                </a:lnTo>
                <a:close/>
                <a:moveTo>
                  <a:pt x="376" y="105"/>
                </a:moveTo>
                <a:lnTo>
                  <a:pt x="377" y="105"/>
                </a:lnTo>
                <a:lnTo>
                  <a:pt x="377" y="107"/>
                </a:lnTo>
                <a:lnTo>
                  <a:pt x="377" y="108"/>
                </a:lnTo>
                <a:lnTo>
                  <a:pt x="376" y="108"/>
                </a:lnTo>
                <a:lnTo>
                  <a:pt x="376" y="107"/>
                </a:lnTo>
                <a:lnTo>
                  <a:pt x="376" y="105"/>
                </a:lnTo>
                <a:close/>
                <a:moveTo>
                  <a:pt x="380" y="104"/>
                </a:moveTo>
                <a:lnTo>
                  <a:pt x="380" y="105"/>
                </a:lnTo>
                <a:lnTo>
                  <a:pt x="379" y="107"/>
                </a:lnTo>
                <a:lnTo>
                  <a:pt x="379" y="108"/>
                </a:lnTo>
                <a:lnTo>
                  <a:pt x="379" y="110"/>
                </a:lnTo>
                <a:lnTo>
                  <a:pt x="379" y="112"/>
                </a:lnTo>
                <a:lnTo>
                  <a:pt x="377" y="112"/>
                </a:lnTo>
                <a:lnTo>
                  <a:pt x="377" y="113"/>
                </a:lnTo>
                <a:lnTo>
                  <a:pt x="377" y="115"/>
                </a:lnTo>
                <a:lnTo>
                  <a:pt x="377" y="116"/>
                </a:lnTo>
                <a:lnTo>
                  <a:pt x="376" y="116"/>
                </a:lnTo>
                <a:lnTo>
                  <a:pt x="376" y="118"/>
                </a:lnTo>
                <a:lnTo>
                  <a:pt x="376" y="120"/>
                </a:lnTo>
                <a:lnTo>
                  <a:pt x="376" y="121"/>
                </a:lnTo>
                <a:lnTo>
                  <a:pt x="374" y="121"/>
                </a:lnTo>
                <a:lnTo>
                  <a:pt x="374" y="123"/>
                </a:lnTo>
                <a:lnTo>
                  <a:pt x="374" y="124"/>
                </a:lnTo>
                <a:lnTo>
                  <a:pt x="374" y="123"/>
                </a:lnTo>
                <a:lnTo>
                  <a:pt x="374" y="124"/>
                </a:lnTo>
                <a:lnTo>
                  <a:pt x="372" y="124"/>
                </a:lnTo>
                <a:lnTo>
                  <a:pt x="372" y="126"/>
                </a:lnTo>
                <a:lnTo>
                  <a:pt x="372" y="124"/>
                </a:lnTo>
                <a:lnTo>
                  <a:pt x="374" y="124"/>
                </a:lnTo>
                <a:lnTo>
                  <a:pt x="372" y="126"/>
                </a:lnTo>
                <a:lnTo>
                  <a:pt x="372" y="128"/>
                </a:lnTo>
                <a:lnTo>
                  <a:pt x="372" y="129"/>
                </a:lnTo>
                <a:lnTo>
                  <a:pt x="372" y="131"/>
                </a:lnTo>
                <a:lnTo>
                  <a:pt x="371" y="131"/>
                </a:lnTo>
                <a:lnTo>
                  <a:pt x="371" y="132"/>
                </a:lnTo>
                <a:lnTo>
                  <a:pt x="371" y="134"/>
                </a:lnTo>
                <a:lnTo>
                  <a:pt x="369" y="134"/>
                </a:lnTo>
                <a:lnTo>
                  <a:pt x="369" y="132"/>
                </a:lnTo>
                <a:lnTo>
                  <a:pt x="371" y="132"/>
                </a:lnTo>
                <a:lnTo>
                  <a:pt x="371" y="131"/>
                </a:lnTo>
                <a:lnTo>
                  <a:pt x="371" y="129"/>
                </a:lnTo>
                <a:lnTo>
                  <a:pt x="372" y="129"/>
                </a:lnTo>
                <a:lnTo>
                  <a:pt x="372" y="128"/>
                </a:lnTo>
                <a:lnTo>
                  <a:pt x="371" y="128"/>
                </a:lnTo>
                <a:lnTo>
                  <a:pt x="371" y="129"/>
                </a:lnTo>
                <a:lnTo>
                  <a:pt x="371" y="131"/>
                </a:lnTo>
                <a:lnTo>
                  <a:pt x="371" y="132"/>
                </a:lnTo>
                <a:lnTo>
                  <a:pt x="369" y="132"/>
                </a:lnTo>
                <a:lnTo>
                  <a:pt x="369" y="134"/>
                </a:lnTo>
                <a:lnTo>
                  <a:pt x="369" y="136"/>
                </a:lnTo>
                <a:lnTo>
                  <a:pt x="368" y="136"/>
                </a:lnTo>
                <a:lnTo>
                  <a:pt x="368" y="137"/>
                </a:lnTo>
                <a:lnTo>
                  <a:pt x="368" y="136"/>
                </a:lnTo>
                <a:lnTo>
                  <a:pt x="369" y="136"/>
                </a:lnTo>
                <a:lnTo>
                  <a:pt x="369" y="134"/>
                </a:lnTo>
                <a:lnTo>
                  <a:pt x="369" y="136"/>
                </a:lnTo>
                <a:lnTo>
                  <a:pt x="369" y="137"/>
                </a:lnTo>
                <a:lnTo>
                  <a:pt x="368" y="137"/>
                </a:lnTo>
                <a:lnTo>
                  <a:pt x="368" y="139"/>
                </a:lnTo>
                <a:lnTo>
                  <a:pt x="366" y="139"/>
                </a:lnTo>
                <a:lnTo>
                  <a:pt x="366" y="140"/>
                </a:lnTo>
                <a:lnTo>
                  <a:pt x="366" y="142"/>
                </a:lnTo>
                <a:lnTo>
                  <a:pt x="364" y="142"/>
                </a:lnTo>
                <a:lnTo>
                  <a:pt x="364" y="144"/>
                </a:lnTo>
                <a:lnTo>
                  <a:pt x="364" y="145"/>
                </a:lnTo>
                <a:lnTo>
                  <a:pt x="363" y="147"/>
                </a:lnTo>
                <a:lnTo>
                  <a:pt x="363" y="148"/>
                </a:lnTo>
                <a:lnTo>
                  <a:pt x="361" y="148"/>
                </a:lnTo>
                <a:lnTo>
                  <a:pt x="361" y="150"/>
                </a:lnTo>
                <a:lnTo>
                  <a:pt x="361" y="148"/>
                </a:lnTo>
                <a:lnTo>
                  <a:pt x="361" y="147"/>
                </a:lnTo>
                <a:lnTo>
                  <a:pt x="363" y="147"/>
                </a:lnTo>
                <a:lnTo>
                  <a:pt x="363" y="145"/>
                </a:lnTo>
                <a:lnTo>
                  <a:pt x="363" y="144"/>
                </a:lnTo>
                <a:lnTo>
                  <a:pt x="364" y="144"/>
                </a:lnTo>
                <a:lnTo>
                  <a:pt x="364" y="142"/>
                </a:lnTo>
                <a:lnTo>
                  <a:pt x="364" y="140"/>
                </a:lnTo>
                <a:lnTo>
                  <a:pt x="364" y="142"/>
                </a:lnTo>
                <a:lnTo>
                  <a:pt x="364" y="140"/>
                </a:lnTo>
                <a:lnTo>
                  <a:pt x="366" y="140"/>
                </a:lnTo>
                <a:lnTo>
                  <a:pt x="366" y="139"/>
                </a:lnTo>
                <a:lnTo>
                  <a:pt x="366" y="137"/>
                </a:lnTo>
                <a:lnTo>
                  <a:pt x="366" y="136"/>
                </a:lnTo>
                <a:lnTo>
                  <a:pt x="368" y="134"/>
                </a:lnTo>
                <a:lnTo>
                  <a:pt x="368" y="132"/>
                </a:lnTo>
                <a:lnTo>
                  <a:pt x="369" y="132"/>
                </a:lnTo>
                <a:lnTo>
                  <a:pt x="369" y="131"/>
                </a:lnTo>
                <a:lnTo>
                  <a:pt x="371" y="129"/>
                </a:lnTo>
                <a:lnTo>
                  <a:pt x="371" y="128"/>
                </a:lnTo>
                <a:lnTo>
                  <a:pt x="371" y="126"/>
                </a:lnTo>
                <a:lnTo>
                  <a:pt x="372" y="124"/>
                </a:lnTo>
                <a:lnTo>
                  <a:pt x="372" y="123"/>
                </a:lnTo>
                <a:lnTo>
                  <a:pt x="372" y="121"/>
                </a:lnTo>
                <a:lnTo>
                  <a:pt x="372" y="120"/>
                </a:lnTo>
                <a:lnTo>
                  <a:pt x="374" y="118"/>
                </a:lnTo>
                <a:lnTo>
                  <a:pt x="372" y="118"/>
                </a:lnTo>
                <a:lnTo>
                  <a:pt x="372" y="116"/>
                </a:lnTo>
                <a:lnTo>
                  <a:pt x="371" y="116"/>
                </a:lnTo>
                <a:lnTo>
                  <a:pt x="372" y="116"/>
                </a:lnTo>
                <a:lnTo>
                  <a:pt x="374" y="116"/>
                </a:lnTo>
                <a:lnTo>
                  <a:pt x="372" y="116"/>
                </a:lnTo>
                <a:lnTo>
                  <a:pt x="374" y="116"/>
                </a:lnTo>
                <a:lnTo>
                  <a:pt x="374" y="115"/>
                </a:lnTo>
                <a:lnTo>
                  <a:pt x="376" y="115"/>
                </a:lnTo>
                <a:lnTo>
                  <a:pt x="376" y="113"/>
                </a:lnTo>
                <a:lnTo>
                  <a:pt x="374" y="115"/>
                </a:lnTo>
                <a:lnTo>
                  <a:pt x="372" y="115"/>
                </a:lnTo>
                <a:lnTo>
                  <a:pt x="372" y="116"/>
                </a:lnTo>
                <a:lnTo>
                  <a:pt x="371" y="115"/>
                </a:lnTo>
                <a:lnTo>
                  <a:pt x="372" y="115"/>
                </a:lnTo>
                <a:lnTo>
                  <a:pt x="374" y="115"/>
                </a:lnTo>
                <a:lnTo>
                  <a:pt x="372" y="115"/>
                </a:lnTo>
                <a:lnTo>
                  <a:pt x="372" y="113"/>
                </a:lnTo>
                <a:lnTo>
                  <a:pt x="374" y="113"/>
                </a:lnTo>
                <a:lnTo>
                  <a:pt x="376" y="113"/>
                </a:lnTo>
                <a:lnTo>
                  <a:pt x="376" y="112"/>
                </a:lnTo>
                <a:lnTo>
                  <a:pt x="376" y="110"/>
                </a:lnTo>
                <a:lnTo>
                  <a:pt x="377" y="108"/>
                </a:lnTo>
                <a:lnTo>
                  <a:pt x="379" y="107"/>
                </a:lnTo>
                <a:lnTo>
                  <a:pt x="379" y="105"/>
                </a:lnTo>
                <a:lnTo>
                  <a:pt x="379" y="104"/>
                </a:lnTo>
                <a:lnTo>
                  <a:pt x="377" y="104"/>
                </a:lnTo>
                <a:lnTo>
                  <a:pt x="379" y="104"/>
                </a:lnTo>
                <a:lnTo>
                  <a:pt x="379" y="102"/>
                </a:lnTo>
                <a:lnTo>
                  <a:pt x="380" y="102"/>
                </a:lnTo>
                <a:lnTo>
                  <a:pt x="380" y="100"/>
                </a:lnTo>
                <a:lnTo>
                  <a:pt x="380" y="99"/>
                </a:lnTo>
                <a:lnTo>
                  <a:pt x="380" y="97"/>
                </a:lnTo>
                <a:lnTo>
                  <a:pt x="380" y="96"/>
                </a:lnTo>
                <a:lnTo>
                  <a:pt x="380" y="94"/>
                </a:lnTo>
                <a:lnTo>
                  <a:pt x="380" y="92"/>
                </a:lnTo>
                <a:lnTo>
                  <a:pt x="380" y="91"/>
                </a:lnTo>
                <a:lnTo>
                  <a:pt x="380" y="89"/>
                </a:lnTo>
                <a:lnTo>
                  <a:pt x="380" y="88"/>
                </a:lnTo>
                <a:lnTo>
                  <a:pt x="380" y="86"/>
                </a:lnTo>
                <a:lnTo>
                  <a:pt x="380" y="84"/>
                </a:lnTo>
                <a:lnTo>
                  <a:pt x="382" y="84"/>
                </a:lnTo>
                <a:lnTo>
                  <a:pt x="382" y="83"/>
                </a:lnTo>
                <a:lnTo>
                  <a:pt x="382" y="81"/>
                </a:lnTo>
                <a:lnTo>
                  <a:pt x="380" y="81"/>
                </a:lnTo>
                <a:lnTo>
                  <a:pt x="380" y="80"/>
                </a:lnTo>
                <a:lnTo>
                  <a:pt x="382" y="80"/>
                </a:lnTo>
                <a:lnTo>
                  <a:pt x="380" y="80"/>
                </a:lnTo>
                <a:lnTo>
                  <a:pt x="382" y="80"/>
                </a:lnTo>
                <a:lnTo>
                  <a:pt x="382" y="81"/>
                </a:lnTo>
                <a:lnTo>
                  <a:pt x="382" y="83"/>
                </a:lnTo>
                <a:lnTo>
                  <a:pt x="382" y="84"/>
                </a:lnTo>
                <a:lnTo>
                  <a:pt x="382" y="86"/>
                </a:lnTo>
                <a:lnTo>
                  <a:pt x="382" y="88"/>
                </a:lnTo>
                <a:lnTo>
                  <a:pt x="382" y="89"/>
                </a:lnTo>
                <a:lnTo>
                  <a:pt x="382" y="91"/>
                </a:lnTo>
                <a:lnTo>
                  <a:pt x="382" y="92"/>
                </a:lnTo>
                <a:lnTo>
                  <a:pt x="382" y="94"/>
                </a:lnTo>
                <a:lnTo>
                  <a:pt x="382" y="96"/>
                </a:lnTo>
                <a:lnTo>
                  <a:pt x="382" y="97"/>
                </a:lnTo>
                <a:lnTo>
                  <a:pt x="382" y="99"/>
                </a:lnTo>
                <a:lnTo>
                  <a:pt x="380" y="99"/>
                </a:lnTo>
                <a:lnTo>
                  <a:pt x="380" y="100"/>
                </a:lnTo>
                <a:lnTo>
                  <a:pt x="380" y="102"/>
                </a:lnTo>
                <a:lnTo>
                  <a:pt x="380" y="104"/>
                </a:lnTo>
                <a:close/>
                <a:moveTo>
                  <a:pt x="400" y="6"/>
                </a:moveTo>
                <a:lnTo>
                  <a:pt x="398" y="6"/>
                </a:lnTo>
                <a:lnTo>
                  <a:pt x="400" y="6"/>
                </a:lnTo>
                <a:lnTo>
                  <a:pt x="400" y="8"/>
                </a:lnTo>
                <a:lnTo>
                  <a:pt x="400" y="9"/>
                </a:lnTo>
                <a:lnTo>
                  <a:pt x="400" y="11"/>
                </a:lnTo>
                <a:lnTo>
                  <a:pt x="400" y="12"/>
                </a:lnTo>
                <a:lnTo>
                  <a:pt x="400" y="14"/>
                </a:lnTo>
                <a:lnTo>
                  <a:pt x="398" y="14"/>
                </a:lnTo>
                <a:lnTo>
                  <a:pt x="398" y="16"/>
                </a:lnTo>
                <a:lnTo>
                  <a:pt x="396" y="16"/>
                </a:lnTo>
                <a:lnTo>
                  <a:pt x="396" y="17"/>
                </a:lnTo>
                <a:lnTo>
                  <a:pt x="395" y="19"/>
                </a:lnTo>
                <a:lnTo>
                  <a:pt x="395" y="20"/>
                </a:lnTo>
                <a:lnTo>
                  <a:pt x="393" y="24"/>
                </a:lnTo>
                <a:lnTo>
                  <a:pt x="393" y="25"/>
                </a:lnTo>
                <a:lnTo>
                  <a:pt x="393" y="27"/>
                </a:lnTo>
                <a:lnTo>
                  <a:pt x="393" y="28"/>
                </a:lnTo>
                <a:lnTo>
                  <a:pt x="392" y="28"/>
                </a:lnTo>
                <a:lnTo>
                  <a:pt x="392" y="30"/>
                </a:lnTo>
                <a:lnTo>
                  <a:pt x="392" y="32"/>
                </a:lnTo>
                <a:lnTo>
                  <a:pt x="392" y="33"/>
                </a:lnTo>
                <a:lnTo>
                  <a:pt x="390" y="33"/>
                </a:lnTo>
                <a:lnTo>
                  <a:pt x="390" y="35"/>
                </a:lnTo>
                <a:lnTo>
                  <a:pt x="390" y="36"/>
                </a:lnTo>
                <a:lnTo>
                  <a:pt x="390" y="38"/>
                </a:lnTo>
                <a:lnTo>
                  <a:pt x="390" y="40"/>
                </a:lnTo>
                <a:lnTo>
                  <a:pt x="388" y="41"/>
                </a:lnTo>
                <a:lnTo>
                  <a:pt x="388" y="44"/>
                </a:lnTo>
                <a:lnTo>
                  <a:pt x="388" y="46"/>
                </a:lnTo>
                <a:lnTo>
                  <a:pt x="388" y="48"/>
                </a:lnTo>
                <a:lnTo>
                  <a:pt x="388" y="49"/>
                </a:lnTo>
                <a:lnTo>
                  <a:pt x="388" y="51"/>
                </a:lnTo>
                <a:lnTo>
                  <a:pt x="388" y="52"/>
                </a:lnTo>
                <a:lnTo>
                  <a:pt x="388" y="54"/>
                </a:lnTo>
                <a:lnTo>
                  <a:pt x="387" y="54"/>
                </a:lnTo>
                <a:lnTo>
                  <a:pt x="387" y="56"/>
                </a:lnTo>
                <a:lnTo>
                  <a:pt x="387" y="57"/>
                </a:lnTo>
                <a:lnTo>
                  <a:pt x="387" y="59"/>
                </a:lnTo>
                <a:lnTo>
                  <a:pt x="387" y="60"/>
                </a:lnTo>
                <a:lnTo>
                  <a:pt x="387" y="62"/>
                </a:lnTo>
                <a:lnTo>
                  <a:pt x="387" y="64"/>
                </a:lnTo>
                <a:lnTo>
                  <a:pt x="387" y="65"/>
                </a:lnTo>
                <a:lnTo>
                  <a:pt x="387" y="67"/>
                </a:lnTo>
                <a:lnTo>
                  <a:pt x="385" y="68"/>
                </a:lnTo>
                <a:lnTo>
                  <a:pt x="385" y="70"/>
                </a:lnTo>
                <a:lnTo>
                  <a:pt x="385" y="72"/>
                </a:lnTo>
                <a:lnTo>
                  <a:pt x="385" y="73"/>
                </a:lnTo>
                <a:lnTo>
                  <a:pt x="384" y="75"/>
                </a:lnTo>
                <a:lnTo>
                  <a:pt x="384" y="76"/>
                </a:lnTo>
                <a:lnTo>
                  <a:pt x="384" y="78"/>
                </a:lnTo>
                <a:lnTo>
                  <a:pt x="382" y="78"/>
                </a:lnTo>
                <a:lnTo>
                  <a:pt x="382" y="76"/>
                </a:lnTo>
                <a:lnTo>
                  <a:pt x="382" y="75"/>
                </a:lnTo>
                <a:lnTo>
                  <a:pt x="384" y="75"/>
                </a:lnTo>
                <a:lnTo>
                  <a:pt x="384" y="73"/>
                </a:lnTo>
                <a:lnTo>
                  <a:pt x="384" y="72"/>
                </a:lnTo>
                <a:lnTo>
                  <a:pt x="384" y="70"/>
                </a:lnTo>
                <a:lnTo>
                  <a:pt x="384" y="68"/>
                </a:lnTo>
                <a:lnTo>
                  <a:pt x="382" y="68"/>
                </a:lnTo>
                <a:lnTo>
                  <a:pt x="382" y="67"/>
                </a:lnTo>
                <a:lnTo>
                  <a:pt x="382" y="65"/>
                </a:lnTo>
                <a:lnTo>
                  <a:pt x="384" y="65"/>
                </a:lnTo>
                <a:lnTo>
                  <a:pt x="384" y="67"/>
                </a:lnTo>
                <a:lnTo>
                  <a:pt x="384" y="65"/>
                </a:lnTo>
                <a:lnTo>
                  <a:pt x="382" y="65"/>
                </a:lnTo>
                <a:lnTo>
                  <a:pt x="384" y="65"/>
                </a:lnTo>
                <a:lnTo>
                  <a:pt x="384" y="64"/>
                </a:lnTo>
                <a:lnTo>
                  <a:pt x="385" y="64"/>
                </a:lnTo>
                <a:lnTo>
                  <a:pt x="384" y="64"/>
                </a:lnTo>
                <a:lnTo>
                  <a:pt x="384" y="62"/>
                </a:lnTo>
                <a:lnTo>
                  <a:pt x="382" y="62"/>
                </a:lnTo>
                <a:lnTo>
                  <a:pt x="382" y="60"/>
                </a:lnTo>
                <a:lnTo>
                  <a:pt x="384" y="60"/>
                </a:lnTo>
                <a:lnTo>
                  <a:pt x="385" y="60"/>
                </a:lnTo>
                <a:lnTo>
                  <a:pt x="385" y="59"/>
                </a:lnTo>
                <a:lnTo>
                  <a:pt x="385" y="57"/>
                </a:lnTo>
                <a:lnTo>
                  <a:pt x="385" y="56"/>
                </a:lnTo>
                <a:lnTo>
                  <a:pt x="384" y="56"/>
                </a:lnTo>
                <a:lnTo>
                  <a:pt x="384" y="54"/>
                </a:lnTo>
                <a:lnTo>
                  <a:pt x="385" y="54"/>
                </a:lnTo>
                <a:lnTo>
                  <a:pt x="385" y="52"/>
                </a:lnTo>
                <a:lnTo>
                  <a:pt x="385" y="51"/>
                </a:lnTo>
                <a:lnTo>
                  <a:pt x="387" y="51"/>
                </a:lnTo>
                <a:lnTo>
                  <a:pt x="387" y="49"/>
                </a:lnTo>
                <a:lnTo>
                  <a:pt x="387" y="48"/>
                </a:lnTo>
                <a:lnTo>
                  <a:pt x="387" y="46"/>
                </a:lnTo>
                <a:lnTo>
                  <a:pt x="387" y="44"/>
                </a:lnTo>
                <a:lnTo>
                  <a:pt x="387" y="46"/>
                </a:lnTo>
                <a:lnTo>
                  <a:pt x="387" y="48"/>
                </a:lnTo>
                <a:lnTo>
                  <a:pt x="387" y="49"/>
                </a:lnTo>
                <a:lnTo>
                  <a:pt x="387" y="51"/>
                </a:lnTo>
                <a:lnTo>
                  <a:pt x="385" y="51"/>
                </a:lnTo>
                <a:lnTo>
                  <a:pt x="385" y="49"/>
                </a:lnTo>
                <a:lnTo>
                  <a:pt x="385" y="51"/>
                </a:lnTo>
                <a:lnTo>
                  <a:pt x="385" y="52"/>
                </a:lnTo>
                <a:lnTo>
                  <a:pt x="384" y="52"/>
                </a:lnTo>
                <a:lnTo>
                  <a:pt x="382" y="52"/>
                </a:lnTo>
                <a:lnTo>
                  <a:pt x="382" y="54"/>
                </a:lnTo>
                <a:lnTo>
                  <a:pt x="380" y="54"/>
                </a:lnTo>
                <a:lnTo>
                  <a:pt x="379" y="54"/>
                </a:lnTo>
                <a:lnTo>
                  <a:pt x="377" y="54"/>
                </a:lnTo>
                <a:lnTo>
                  <a:pt x="376" y="54"/>
                </a:lnTo>
                <a:lnTo>
                  <a:pt x="374" y="54"/>
                </a:lnTo>
                <a:lnTo>
                  <a:pt x="374" y="52"/>
                </a:lnTo>
                <a:lnTo>
                  <a:pt x="374" y="51"/>
                </a:lnTo>
                <a:lnTo>
                  <a:pt x="374" y="49"/>
                </a:lnTo>
                <a:lnTo>
                  <a:pt x="374" y="48"/>
                </a:lnTo>
                <a:lnTo>
                  <a:pt x="376" y="48"/>
                </a:lnTo>
                <a:lnTo>
                  <a:pt x="376" y="46"/>
                </a:lnTo>
                <a:lnTo>
                  <a:pt x="376" y="48"/>
                </a:lnTo>
                <a:lnTo>
                  <a:pt x="374" y="48"/>
                </a:lnTo>
                <a:lnTo>
                  <a:pt x="374" y="49"/>
                </a:lnTo>
                <a:lnTo>
                  <a:pt x="374" y="51"/>
                </a:lnTo>
                <a:lnTo>
                  <a:pt x="372" y="51"/>
                </a:lnTo>
                <a:lnTo>
                  <a:pt x="372" y="52"/>
                </a:lnTo>
                <a:lnTo>
                  <a:pt x="372" y="54"/>
                </a:lnTo>
                <a:lnTo>
                  <a:pt x="371" y="54"/>
                </a:lnTo>
                <a:lnTo>
                  <a:pt x="371" y="56"/>
                </a:lnTo>
                <a:lnTo>
                  <a:pt x="369" y="56"/>
                </a:lnTo>
                <a:lnTo>
                  <a:pt x="371" y="56"/>
                </a:lnTo>
                <a:lnTo>
                  <a:pt x="371" y="57"/>
                </a:lnTo>
                <a:lnTo>
                  <a:pt x="371" y="59"/>
                </a:lnTo>
                <a:lnTo>
                  <a:pt x="371" y="60"/>
                </a:lnTo>
                <a:lnTo>
                  <a:pt x="371" y="62"/>
                </a:lnTo>
                <a:lnTo>
                  <a:pt x="369" y="62"/>
                </a:lnTo>
                <a:lnTo>
                  <a:pt x="369" y="64"/>
                </a:lnTo>
                <a:lnTo>
                  <a:pt x="368" y="65"/>
                </a:lnTo>
                <a:lnTo>
                  <a:pt x="368" y="67"/>
                </a:lnTo>
                <a:lnTo>
                  <a:pt x="366" y="67"/>
                </a:lnTo>
                <a:lnTo>
                  <a:pt x="366" y="68"/>
                </a:lnTo>
                <a:lnTo>
                  <a:pt x="364" y="68"/>
                </a:lnTo>
                <a:lnTo>
                  <a:pt x="364" y="67"/>
                </a:lnTo>
                <a:lnTo>
                  <a:pt x="364" y="68"/>
                </a:lnTo>
                <a:lnTo>
                  <a:pt x="363" y="68"/>
                </a:lnTo>
                <a:lnTo>
                  <a:pt x="361" y="68"/>
                </a:lnTo>
                <a:lnTo>
                  <a:pt x="363" y="68"/>
                </a:lnTo>
                <a:lnTo>
                  <a:pt x="364" y="68"/>
                </a:lnTo>
                <a:lnTo>
                  <a:pt x="364" y="70"/>
                </a:lnTo>
                <a:lnTo>
                  <a:pt x="364" y="72"/>
                </a:lnTo>
                <a:lnTo>
                  <a:pt x="363" y="72"/>
                </a:lnTo>
                <a:lnTo>
                  <a:pt x="363" y="73"/>
                </a:lnTo>
                <a:lnTo>
                  <a:pt x="364" y="73"/>
                </a:lnTo>
                <a:lnTo>
                  <a:pt x="363" y="73"/>
                </a:lnTo>
                <a:lnTo>
                  <a:pt x="361" y="75"/>
                </a:lnTo>
                <a:lnTo>
                  <a:pt x="360" y="75"/>
                </a:lnTo>
                <a:lnTo>
                  <a:pt x="360" y="76"/>
                </a:lnTo>
                <a:lnTo>
                  <a:pt x="361" y="76"/>
                </a:lnTo>
                <a:lnTo>
                  <a:pt x="360" y="76"/>
                </a:lnTo>
                <a:lnTo>
                  <a:pt x="360" y="78"/>
                </a:lnTo>
                <a:lnTo>
                  <a:pt x="358" y="78"/>
                </a:lnTo>
                <a:lnTo>
                  <a:pt x="356" y="78"/>
                </a:lnTo>
                <a:lnTo>
                  <a:pt x="355" y="78"/>
                </a:lnTo>
                <a:lnTo>
                  <a:pt x="355" y="76"/>
                </a:lnTo>
                <a:lnTo>
                  <a:pt x="353" y="76"/>
                </a:lnTo>
                <a:lnTo>
                  <a:pt x="355" y="78"/>
                </a:lnTo>
                <a:lnTo>
                  <a:pt x="356" y="78"/>
                </a:lnTo>
                <a:lnTo>
                  <a:pt x="358" y="78"/>
                </a:lnTo>
                <a:lnTo>
                  <a:pt x="358" y="80"/>
                </a:lnTo>
                <a:lnTo>
                  <a:pt x="360" y="81"/>
                </a:lnTo>
                <a:lnTo>
                  <a:pt x="360" y="83"/>
                </a:lnTo>
                <a:lnTo>
                  <a:pt x="360" y="84"/>
                </a:lnTo>
                <a:lnTo>
                  <a:pt x="358" y="86"/>
                </a:lnTo>
                <a:lnTo>
                  <a:pt x="358" y="88"/>
                </a:lnTo>
                <a:lnTo>
                  <a:pt x="356" y="89"/>
                </a:lnTo>
                <a:lnTo>
                  <a:pt x="355" y="89"/>
                </a:lnTo>
                <a:lnTo>
                  <a:pt x="353" y="89"/>
                </a:lnTo>
                <a:lnTo>
                  <a:pt x="353" y="91"/>
                </a:lnTo>
                <a:lnTo>
                  <a:pt x="353" y="92"/>
                </a:lnTo>
                <a:lnTo>
                  <a:pt x="352" y="92"/>
                </a:lnTo>
                <a:lnTo>
                  <a:pt x="352" y="91"/>
                </a:lnTo>
                <a:lnTo>
                  <a:pt x="350" y="91"/>
                </a:lnTo>
                <a:lnTo>
                  <a:pt x="348" y="91"/>
                </a:lnTo>
                <a:lnTo>
                  <a:pt x="348" y="89"/>
                </a:lnTo>
                <a:lnTo>
                  <a:pt x="347" y="89"/>
                </a:lnTo>
                <a:lnTo>
                  <a:pt x="348" y="89"/>
                </a:lnTo>
                <a:lnTo>
                  <a:pt x="348" y="91"/>
                </a:lnTo>
                <a:lnTo>
                  <a:pt x="348" y="92"/>
                </a:lnTo>
                <a:lnTo>
                  <a:pt x="350" y="92"/>
                </a:lnTo>
                <a:lnTo>
                  <a:pt x="352" y="92"/>
                </a:lnTo>
                <a:lnTo>
                  <a:pt x="352" y="94"/>
                </a:lnTo>
                <a:lnTo>
                  <a:pt x="353" y="94"/>
                </a:lnTo>
                <a:lnTo>
                  <a:pt x="355" y="94"/>
                </a:lnTo>
                <a:lnTo>
                  <a:pt x="355" y="96"/>
                </a:lnTo>
                <a:lnTo>
                  <a:pt x="355" y="97"/>
                </a:lnTo>
                <a:lnTo>
                  <a:pt x="355" y="99"/>
                </a:lnTo>
                <a:lnTo>
                  <a:pt x="355" y="100"/>
                </a:lnTo>
                <a:lnTo>
                  <a:pt x="353" y="100"/>
                </a:lnTo>
                <a:lnTo>
                  <a:pt x="353" y="99"/>
                </a:lnTo>
                <a:lnTo>
                  <a:pt x="352" y="99"/>
                </a:lnTo>
                <a:lnTo>
                  <a:pt x="350" y="99"/>
                </a:lnTo>
                <a:lnTo>
                  <a:pt x="348" y="99"/>
                </a:lnTo>
                <a:lnTo>
                  <a:pt x="348" y="100"/>
                </a:lnTo>
                <a:lnTo>
                  <a:pt x="348" y="102"/>
                </a:lnTo>
                <a:lnTo>
                  <a:pt x="347" y="102"/>
                </a:lnTo>
                <a:lnTo>
                  <a:pt x="345" y="102"/>
                </a:lnTo>
                <a:lnTo>
                  <a:pt x="344" y="102"/>
                </a:lnTo>
                <a:lnTo>
                  <a:pt x="344" y="104"/>
                </a:lnTo>
                <a:lnTo>
                  <a:pt x="344" y="105"/>
                </a:lnTo>
                <a:lnTo>
                  <a:pt x="342" y="105"/>
                </a:lnTo>
                <a:lnTo>
                  <a:pt x="342" y="104"/>
                </a:lnTo>
                <a:lnTo>
                  <a:pt x="340" y="104"/>
                </a:lnTo>
                <a:lnTo>
                  <a:pt x="340" y="102"/>
                </a:lnTo>
                <a:lnTo>
                  <a:pt x="340" y="104"/>
                </a:lnTo>
                <a:lnTo>
                  <a:pt x="340" y="105"/>
                </a:lnTo>
                <a:lnTo>
                  <a:pt x="342" y="105"/>
                </a:lnTo>
                <a:lnTo>
                  <a:pt x="344" y="105"/>
                </a:lnTo>
                <a:lnTo>
                  <a:pt x="344" y="107"/>
                </a:lnTo>
                <a:lnTo>
                  <a:pt x="344" y="108"/>
                </a:lnTo>
                <a:lnTo>
                  <a:pt x="345" y="110"/>
                </a:lnTo>
                <a:lnTo>
                  <a:pt x="345" y="112"/>
                </a:lnTo>
                <a:lnTo>
                  <a:pt x="347" y="112"/>
                </a:lnTo>
                <a:lnTo>
                  <a:pt x="347" y="110"/>
                </a:lnTo>
                <a:lnTo>
                  <a:pt x="347" y="112"/>
                </a:lnTo>
                <a:lnTo>
                  <a:pt x="348" y="112"/>
                </a:lnTo>
                <a:lnTo>
                  <a:pt x="348" y="113"/>
                </a:lnTo>
                <a:lnTo>
                  <a:pt x="350" y="113"/>
                </a:lnTo>
                <a:lnTo>
                  <a:pt x="350" y="115"/>
                </a:lnTo>
                <a:lnTo>
                  <a:pt x="350" y="116"/>
                </a:lnTo>
                <a:lnTo>
                  <a:pt x="348" y="118"/>
                </a:lnTo>
                <a:lnTo>
                  <a:pt x="348" y="120"/>
                </a:lnTo>
                <a:lnTo>
                  <a:pt x="348" y="121"/>
                </a:lnTo>
                <a:lnTo>
                  <a:pt x="348" y="123"/>
                </a:lnTo>
                <a:lnTo>
                  <a:pt x="348" y="124"/>
                </a:lnTo>
                <a:lnTo>
                  <a:pt x="347" y="124"/>
                </a:lnTo>
                <a:lnTo>
                  <a:pt x="347" y="126"/>
                </a:lnTo>
                <a:lnTo>
                  <a:pt x="347" y="128"/>
                </a:lnTo>
                <a:lnTo>
                  <a:pt x="347" y="129"/>
                </a:lnTo>
                <a:lnTo>
                  <a:pt x="345" y="129"/>
                </a:lnTo>
                <a:lnTo>
                  <a:pt x="345" y="131"/>
                </a:lnTo>
                <a:lnTo>
                  <a:pt x="344" y="131"/>
                </a:lnTo>
                <a:lnTo>
                  <a:pt x="344" y="132"/>
                </a:lnTo>
                <a:lnTo>
                  <a:pt x="344" y="134"/>
                </a:lnTo>
                <a:lnTo>
                  <a:pt x="342" y="134"/>
                </a:lnTo>
                <a:lnTo>
                  <a:pt x="342" y="136"/>
                </a:lnTo>
                <a:lnTo>
                  <a:pt x="342" y="134"/>
                </a:lnTo>
                <a:lnTo>
                  <a:pt x="344" y="134"/>
                </a:lnTo>
                <a:lnTo>
                  <a:pt x="344" y="136"/>
                </a:lnTo>
                <a:lnTo>
                  <a:pt x="345" y="136"/>
                </a:lnTo>
                <a:lnTo>
                  <a:pt x="347" y="136"/>
                </a:lnTo>
                <a:lnTo>
                  <a:pt x="347" y="137"/>
                </a:lnTo>
                <a:lnTo>
                  <a:pt x="347" y="139"/>
                </a:lnTo>
                <a:lnTo>
                  <a:pt x="347" y="140"/>
                </a:lnTo>
                <a:lnTo>
                  <a:pt x="347" y="142"/>
                </a:lnTo>
                <a:lnTo>
                  <a:pt x="347" y="144"/>
                </a:lnTo>
                <a:lnTo>
                  <a:pt x="348" y="144"/>
                </a:lnTo>
                <a:lnTo>
                  <a:pt x="348" y="145"/>
                </a:lnTo>
                <a:lnTo>
                  <a:pt x="348" y="147"/>
                </a:lnTo>
                <a:lnTo>
                  <a:pt x="347" y="147"/>
                </a:lnTo>
                <a:lnTo>
                  <a:pt x="347" y="148"/>
                </a:lnTo>
                <a:lnTo>
                  <a:pt x="348" y="148"/>
                </a:lnTo>
                <a:lnTo>
                  <a:pt x="348" y="150"/>
                </a:lnTo>
                <a:lnTo>
                  <a:pt x="348" y="152"/>
                </a:lnTo>
                <a:lnTo>
                  <a:pt x="347" y="152"/>
                </a:lnTo>
                <a:lnTo>
                  <a:pt x="347" y="153"/>
                </a:lnTo>
                <a:lnTo>
                  <a:pt x="345" y="153"/>
                </a:lnTo>
                <a:lnTo>
                  <a:pt x="344" y="153"/>
                </a:lnTo>
                <a:lnTo>
                  <a:pt x="344" y="155"/>
                </a:lnTo>
                <a:lnTo>
                  <a:pt x="345" y="155"/>
                </a:lnTo>
                <a:lnTo>
                  <a:pt x="344" y="155"/>
                </a:lnTo>
                <a:lnTo>
                  <a:pt x="344" y="156"/>
                </a:lnTo>
                <a:lnTo>
                  <a:pt x="342" y="156"/>
                </a:lnTo>
                <a:lnTo>
                  <a:pt x="344" y="156"/>
                </a:lnTo>
                <a:lnTo>
                  <a:pt x="344" y="158"/>
                </a:lnTo>
                <a:lnTo>
                  <a:pt x="342" y="158"/>
                </a:lnTo>
                <a:lnTo>
                  <a:pt x="340" y="158"/>
                </a:lnTo>
                <a:lnTo>
                  <a:pt x="340" y="160"/>
                </a:lnTo>
                <a:lnTo>
                  <a:pt x="339" y="160"/>
                </a:lnTo>
                <a:lnTo>
                  <a:pt x="340" y="160"/>
                </a:lnTo>
                <a:lnTo>
                  <a:pt x="340" y="158"/>
                </a:lnTo>
                <a:lnTo>
                  <a:pt x="342" y="160"/>
                </a:lnTo>
                <a:lnTo>
                  <a:pt x="344" y="160"/>
                </a:lnTo>
                <a:lnTo>
                  <a:pt x="344" y="161"/>
                </a:lnTo>
                <a:lnTo>
                  <a:pt x="345" y="161"/>
                </a:lnTo>
                <a:lnTo>
                  <a:pt x="345" y="160"/>
                </a:lnTo>
                <a:lnTo>
                  <a:pt x="347" y="160"/>
                </a:lnTo>
                <a:lnTo>
                  <a:pt x="347" y="161"/>
                </a:lnTo>
                <a:lnTo>
                  <a:pt x="345" y="161"/>
                </a:lnTo>
                <a:lnTo>
                  <a:pt x="344" y="161"/>
                </a:lnTo>
                <a:lnTo>
                  <a:pt x="342" y="161"/>
                </a:lnTo>
                <a:lnTo>
                  <a:pt x="342" y="163"/>
                </a:lnTo>
                <a:lnTo>
                  <a:pt x="340" y="163"/>
                </a:lnTo>
                <a:lnTo>
                  <a:pt x="340" y="164"/>
                </a:lnTo>
                <a:lnTo>
                  <a:pt x="340" y="166"/>
                </a:lnTo>
                <a:lnTo>
                  <a:pt x="339" y="166"/>
                </a:lnTo>
                <a:lnTo>
                  <a:pt x="340" y="166"/>
                </a:lnTo>
                <a:lnTo>
                  <a:pt x="340" y="168"/>
                </a:lnTo>
                <a:lnTo>
                  <a:pt x="340" y="169"/>
                </a:lnTo>
                <a:lnTo>
                  <a:pt x="340" y="171"/>
                </a:lnTo>
                <a:lnTo>
                  <a:pt x="339" y="171"/>
                </a:lnTo>
                <a:lnTo>
                  <a:pt x="339" y="172"/>
                </a:lnTo>
                <a:lnTo>
                  <a:pt x="337" y="172"/>
                </a:lnTo>
                <a:lnTo>
                  <a:pt x="336" y="172"/>
                </a:lnTo>
                <a:lnTo>
                  <a:pt x="334" y="172"/>
                </a:lnTo>
                <a:lnTo>
                  <a:pt x="334" y="171"/>
                </a:lnTo>
                <a:lnTo>
                  <a:pt x="332" y="171"/>
                </a:lnTo>
                <a:lnTo>
                  <a:pt x="331" y="169"/>
                </a:lnTo>
                <a:lnTo>
                  <a:pt x="329" y="169"/>
                </a:lnTo>
                <a:lnTo>
                  <a:pt x="328" y="168"/>
                </a:lnTo>
                <a:lnTo>
                  <a:pt x="326" y="168"/>
                </a:lnTo>
                <a:lnTo>
                  <a:pt x="324" y="168"/>
                </a:lnTo>
                <a:lnTo>
                  <a:pt x="324" y="169"/>
                </a:lnTo>
                <a:lnTo>
                  <a:pt x="323" y="169"/>
                </a:lnTo>
                <a:lnTo>
                  <a:pt x="321" y="169"/>
                </a:lnTo>
                <a:lnTo>
                  <a:pt x="321" y="171"/>
                </a:lnTo>
                <a:lnTo>
                  <a:pt x="323" y="171"/>
                </a:lnTo>
                <a:lnTo>
                  <a:pt x="321" y="171"/>
                </a:lnTo>
                <a:lnTo>
                  <a:pt x="320" y="171"/>
                </a:lnTo>
                <a:lnTo>
                  <a:pt x="318" y="171"/>
                </a:lnTo>
                <a:lnTo>
                  <a:pt x="316" y="171"/>
                </a:lnTo>
                <a:lnTo>
                  <a:pt x="315" y="171"/>
                </a:lnTo>
                <a:lnTo>
                  <a:pt x="313" y="171"/>
                </a:lnTo>
                <a:lnTo>
                  <a:pt x="313" y="172"/>
                </a:lnTo>
                <a:lnTo>
                  <a:pt x="312" y="172"/>
                </a:lnTo>
                <a:lnTo>
                  <a:pt x="310" y="172"/>
                </a:lnTo>
                <a:lnTo>
                  <a:pt x="308" y="172"/>
                </a:lnTo>
                <a:lnTo>
                  <a:pt x="308" y="171"/>
                </a:lnTo>
                <a:lnTo>
                  <a:pt x="310" y="171"/>
                </a:lnTo>
                <a:lnTo>
                  <a:pt x="310" y="169"/>
                </a:lnTo>
                <a:lnTo>
                  <a:pt x="310" y="168"/>
                </a:lnTo>
                <a:lnTo>
                  <a:pt x="310" y="166"/>
                </a:lnTo>
                <a:lnTo>
                  <a:pt x="310" y="164"/>
                </a:lnTo>
                <a:lnTo>
                  <a:pt x="310" y="163"/>
                </a:lnTo>
                <a:lnTo>
                  <a:pt x="310" y="164"/>
                </a:lnTo>
                <a:lnTo>
                  <a:pt x="310" y="166"/>
                </a:lnTo>
                <a:lnTo>
                  <a:pt x="310" y="168"/>
                </a:lnTo>
                <a:lnTo>
                  <a:pt x="308" y="168"/>
                </a:lnTo>
                <a:lnTo>
                  <a:pt x="308" y="169"/>
                </a:lnTo>
                <a:lnTo>
                  <a:pt x="308" y="171"/>
                </a:lnTo>
                <a:lnTo>
                  <a:pt x="308" y="172"/>
                </a:lnTo>
                <a:lnTo>
                  <a:pt x="308" y="171"/>
                </a:lnTo>
                <a:lnTo>
                  <a:pt x="308" y="172"/>
                </a:lnTo>
                <a:lnTo>
                  <a:pt x="307" y="172"/>
                </a:lnTo>
                <a:lnTo>
                  <a:pt x="307" y="174"/>
                </a:lnTo>
                <a:lnTo>
                  <a:pt x="305" y="174"/>
                </a:lnTo>
                <a:lnTo>
                  <a:pt x="305" y="176"/>
                </a:lnTo>
                <a:lnTo>
                  <a:pt x="304" y="176"/>
                </a:lnTo>
                <a:lnTo>
                  <a:pt x="304" y="177"/>
                </a:lnTo>
                <a:lnTo>
                  <a:pt x="302" y="179"/>
                </a:lnTo>
                <a:lnTo>
                  <a:pt x="302" y="180"/>
                </a:lnTo>
                <a:lnTo>
                  <a:pt x="300" y="182"/>
                </a:lnTo>
                <a:lnTo>
                  <a:pt x="299" y="182"/>
                </a:lnTo>
                <a:lnTo>
                  <a:pt x="299" y="184"/>
                </a:lnTo>
                <a:lnTo>
                  <a:pt x="297" y="184"/>
                </a:lnTo>
                <a:lnTo>
                  <a:pt x="296" y="185"/>
                </a:lnTo>
                <a:lnTo>
                  <a:pt x="294" y="185"/>
                </a:lnTo>
                <a:lnTo>
                  <a:pt x="292" y="185"/>
                </a:lnTo>
                <a:lnTo>
                  <a:pt x="291" y="185"/>
                </a:lnTo>
                <a:lnTo>
                  <a:pt x="291" y="187"/>
                </a:lnTo>
                <a:lnTo>
                  <a:pt x="289" y="187"/>
                </a:lnTo>
                <a:lnTo>
                  <a:pt x="288" y="187"/>
                </a:lnTo>
                <a:lnTo>
                  <a:pt x="288" y="185"/>
                </a:lnTo>
                <a:lnTo>
                  <a:pt x="288" y="184"/>
                </a:lnTo>
                <a:lnTo>
                  <a:pt x="286" y="184"/>
                </a:lnTo>
                <a:lnTo>
                  <a:pt x="284" y="184"/>
                </a:lnTo>
                <a:lnTo>
                  <a:pt x="286" y="184"/>
                </a:lnTo>
                <a:lnTo>
                  <a:pt x="286" y="185"/>
                </a:lnTo>
                <a:lnTo>
                  <a:pt x="288" y="185"/>
                </a:lnTo>
                <a:lnTo>
                  <a:pt x="286" y="185"/>
                </a:lnTo>
                <a:lnTo>
                  <a:pt x="288" y="185"/>
                </a:lnTo>
                <a:lnTo>
                  <a:pt x="288" y="187"/>
                </a:lnTo>
                <a:lnTo>
                  <a:pt x="288" y="188"/>
                </a:lnTo>
                <a:lnTo>
                  <a:pt x="286" y="188"/>
                </a:lnTo>
                <a:lnTo>
                  <a:pt x="284" y="190"/>
                </a:lnTo>
                <a:lnTo>
                  <a:pt x="283" y="192"/>
                </a:lnTo>
                <a:lnTo>
                  <a:pt x="284" y="192"/>
                </a:lnTo>
                <a:lnTo>
                  <a:pt x="283" y="193"/>
                </a:lnTo>
                <a:lnTo>
                  <a:pt x="284" y="193"/>
                </a:lnTo>
                <a:lnTo>
                  <a:pt x="283" y="193"/>
                </a:lnTo>
                <a:lnTo>
                  <a:pt x="284" y="193"/>
                </a:lnTo>
                <a:lnTo>
                  <a:pt x="283" y="193"/>
                </a:lnTo>
                <a:lnTo>
                  <a:pt x="283" y="192"/>
                </a:lnTo>
                <a:lnTo>
                  <a:pt x="281" y="192"/>
                </a:lnTo>
                <a:lnTo>
                  <a:pt x="280" y="193"/>
                </a:lnTo>
                <a:lnTo>
                  <a:pt x="278" y="193"/>
                </a:lnTo>
                <a:lnTo>
                  <a:pt x="278" y="195"/>
                </a:lnTo>
                <a:lnTo>
                  <a:pt x="276" y="195"/>
                </a:lnTo>
                <a:lnTo>
                  <a:pt x="276" y="196"/>
                </a:lnTo>
                <a:lnTo>
                  <a:pt x="275" y="196"/>
                </a:lnTo>
                <a:lnTo>
                  <a:pt x="275" y="198"/>
                </a:lnTo>
                <a:lnTo>
                  <a:pt x="273" y="198"/>
                </a:lnTo>
                <a:lnTo>
                  <a:pt x="273" y="200"/>
                </a:lnTo>
                <a:lnTo>
                  <a:pt x="272" y="201"/>
                </a:lnTo>
                <a:lnTo>
                  <a:pt x="272" y="203"/>
                </a:lnTo>
                <a:lnTo>
                  <a:pt x="270" y="204"/>
                </a:lnTo>
                <a:lnTo>
                  <a:pt x="270" y="206"/>
                </a:lnTo>
                <a:lnTo>
                  <a:pt x="268" y="206"/>
                </a:lnTo>
                <a:lnTo>
                  <a:pt x="268" y="208"/>
                </a:lnTo>
                <a:lnTo>
                  <a:pt x="267" y="208"/>
                </a:lnTo>
                <a:lnTo>
                  <a:pt x="267" y="209"/>
                </a:lnTo>
                <a:lnTo>
                  <a:pt x="265" y="211"/>
                </a:lnTo>
                <a:lnTo>
                  <a:pt x="264" y="211"/>
                </a:lnTo>
                <a:lnTo>
                  <a:pt x="264" y="212"/>
                </a:lnTo>
                <a:lnTo>
                  <a:pt x="262" y="212"/>
                </a:lnTo>
                <a:lnTo>
                  <a:pt x="262" y="211"/>
                </a:lnTo>
                <a:lnTo>
                  <a:pt x="262" y="212"/>
                </a:lnTo>
                <a:lnTo>
                  <a:pt x="264" y="212"/>
                </a:lnTo>
                <a:lnTo>
                  <a:pt x="264" y="214"/>
                </a:lnTo>
                <a:lnTo>
                  <a:pt x="262" y="214"/>
                </a:lnTo>
                <a:lnTo>
                  <a:pt x="262" y="216"/>
                </a:lnTo>
                <a:lnTo>
                  <a:pt x="260" y="216"/>
                </a:lnTo>
                <a:lnTo>
                  <a:pt x="260" y="217"/>
                </a:lnTo>
                <a:lnTo>
                  <a:pt x="259" y="217"/>
                </a:lnTo>
                <a:lnTo>
                  <a:pt x="259" y="219"/>
                </a:lnTo>
                <a:lnTo>
                  <a:pt x="260" y="219"/>
                </a:lnTo>
                <a:lnTo>
                  <a:pt x="259" y="219"/>
                </a:lnTo>
                <a:lnTo>
                  <a:pt x="257" y="217"/>
                </a:lnTo>
                <a:lnTo>
                  <a:pt x="257" y="219"/>
                </a:lnTo>
                <a:lnTo>
                  <a:pt x="257" y="217"/>
                </a:lnTo>
                <a:lnTo>
                  <a:pt x="256" y="217"/>
                </a:lnTo>
                <a:lnTo>
                  <a:pt x="256" y="219"/>
                </a:lnTo>
                <a:lnTo>
                  <a:pt x="256" y="220"/>
                </a:lnTo>
                <a:lnTo>
                  <a:pt x="254" y="220"/>
                </a:lnTo>
                <a:lnTo>
                  <a:pt x="252" y="220"/>
                </a:lnTo>
                <a:lnTo>
                  <a:pt x="252" y="222"/>
                </a:lnTo>
                <a:lnTo>
                  <a:pt x="251" y="222"/>
                </a:lnTo>
                <a:lnTo>
                  <a:pt x="251" y="220"/>
                </a:lnTo>
                <a:lnTo>
                  <a:pt x="251" y="219"/>
                </a:lnTo>
                <a:lnTo>
                  <a:pt x="249" y="219"/>
                </a:lnTo>
                <a:lnTo>
                  <a:pt x="249" y="217"/>
                </a:lnTo>
                <a:lnTo>
                  <a:pt x="249" y="216"/>
                </a:lnTo>
                <a:lnTo>
                  <a:pt x="248" y="216"/>
                </a:lnTo>
                <a:lnTo>
                  <a:pt x="246" y="216"/>
                </a:lnTo>
                <a:lnTo>
                  <a:pt x="248" y="216"/>
                </a:lnTo>
                <a:lnTo>
                  <a:pt x="248" y="217"/>
                </a:lnTo>
                <a:lnTo>
                  <a:pt x="249" y="217"/>
                </a:lnTo>
                <a:lnTo>
                  <a:pt x="249" y="219"/>
                </a:lnTo>
                <a:lnTo>
                  <a:pt x="249" y="220"/>
                </a:lnTo>
                <a:lnTo>
                  <a:pt x="248" y="220"/>
                </a:lnTo>
                <a:lnTo>
                  <a:pt x="246" y="220"/>
                </a:lnTo>
                <a:lnTo>
                  <a:pt x="248" y="220"/>
                </a:lnTo>
                <a:lnTo>
                  <a:pt x="248" y="222"/>
                </a:lnTo>
                <a:lnTo>
                  <a:pt x="249" y="222"/>
                </a:lnTo>
                <a:lnTo>
                  <a:pt x="249" y="224"/>
                </a:lnTo>
                <a:lnTo>
                  <a:pt x="251" y="224"/>
                </a:lnTo>
                <a:lnTo>
                  <a:pt x="251" y="225"/>
                </a:lnTo>
                <a:lnTo>
                  <a:pt x="249" y="225"/>
                </a:lnTo>
                <a:lnTo>
                  <a:pt x="251" y="225"/>
                </a:lnTo>
                <a:lnTo>
                  <a:pt x="251" y="227"/>
                </a:lnTo>
                <a:lnTo>
                  <a:pt x="249" y="227"/>
                </a:lnTo>
                <a:lnTo>
                  <a:pt x="248" y="225"/>
                </a:lnTo>
                <a:lnTo>
                  <a:pt x="248" y="227"/>
                </a:lnTo>
                <a:lnTo>
                  <a:pt x="246" y="227"/>
                </a:lnTo>
                <a:lnTo>
                  <a:pt x="248" y="227"/>
                </a:lnTo>
                <a:lnTo>
                  <a:pt x="248" y="228"/>
                </a:lnTo>
                <a:lnTo>
                  <a:pt x="249" y="228"/>
                </a:lnTo>
                <a:lnTo>
                  <a:pt x="248" y="228"/>
                </a:lnTo>
                <a:lnTo>
                  <a:pt x="246" y="228"/>
                </a:lnTo>
                <a:lnTo>
                  <a:pt x="244" y="228"/>
                </a:lnTo>
                <a:lnTo>
                  <a:pt x="244" y="230"/>
                </a:lnTo>
                <a:lnTo>
                  <a:pt x="243" y="230"/>
                </a:lnTo>
                <a:lnTo>
                  <a:pt x="241" y="232"/>
                </a:lnTo>
                <a:lnTo>
                  <a:pt x="240" y="232"/>
                </a:lnTo>
                <a:lnTo>
                  <a:pt x="240" y="230"/>
                </a:lnTo>
                <a:lnTo>
                  <a:pt x="238" y="230"/>
                </a:lnTo>
                <a:lnTo>
                  <a:pt x="240" y="230"/>
                </a:lnTo>
                <a:lnTo>
                  <a:pt x="240" y="232"/>
                </a:lnTo>
                <a:lnTo>
                  <a:pt x="240" y="233"/>
                </a:lnTo>
                <a:lnTo>
                  <a:pt x="240" y="232"/>
                </a:lnTo>
                <a:lnTo>
                  <a:pt x="238" y="233"/>
                </a:lnTo>
                <a:lnTo>
                  <a:pt x="236" y="233"/>
                </a:lnTo>
                <a:lnTo>
                  <a:pt x="238" y="233"/>
                </a:lnTo>
                <a:lnTo>
                  <a:pt x="240" y="233"/>
                </a:lnTo>
                <a:lnTo>
                  <a:pt x="240" y="232"/>
                </a:lnTo>
                <a:lnTo>
                  <a:pt x="241" y="232"/>
                </a:lnTo>
                <a:lnTo>
                  <a:pt x="243" y="232"/>
                </a:lnTo>
                <a:lnTo>
                  <a:pt x="244" y="232"/>
                </a:lnTo>
                <a:lnTo>
                  <a:pt x="244" y="230"/>
                </a:lnTo>
                <a:lnTo>
                  <a:pt x="246" y="230"/>
                </a:lnTo>
                <a:lnTo>
                  <a:pt x="248" y="230"/>
                </a:lnTo>
                <a:lnTo>
                  <a:pt x="249" y="232"/>
                </a:lnTo>
                <a:lnTo>
                  <a:pt x="251" y="232"/>
                </a:lnTo>
                <a:lnTo>
                  <a:pt x="252" y="232"/>
                </a:lnTo>
                <a:lnTo>
                  <a:pt x="251" y="232"/>
                </a:lnTo>
                <a:lnTo>
                  <a:pt x="251" y="230"/>
                </a:lnTo>
                <a:lnTo>
                  <a:pt x="251" y="228"/>
                </a:lnTo>
                <a:lnTo>
                  <a:pt x="251" y="230"/>
                </a:lnTo>
                <a:lnTo>
                  <a:pt x="251" y="232"/>
                </a:lnTo>
                <a:lnTo>
                  <a:pt x="252" y="232"/>
                </a:lnTo>
                <a:lnTo>
                  <a:pt x="252" y="233"/>
                </a:lnTo>
                <a:lnTo>
                  <a:pt x="251" y="233"/>
                </a:lnTo>
                <a:lnTo>
                  <a:pt x="249" y="233"/>
                </a:lnTo>
                <a:lnTo>
                  <a:pt x="249" y="235"/>
                </a:lnTo>
                <a:lnTo>
                  <a:pt x="248" y="235"/>
                </a:lnTo>
                <a:lnTo>
                  <a:pt x="246" y="235"/>
                </a:lnTo>
                <a:lnTo>
                  <a:pt x="246" y="236"/>
                </a:lnTo>
                <a:lnTo>
                  <a:pt x="244" y="236"/>
                </a:lnTo>
                <a:lnTo>
                  <a:pt x="244" y="238"/>
                </a:lnTo>
                <a:lnTo>
                  <a:pt x="243" y="238"/>
                </a:lnTo>
                <a:lnTo>
                  <a:pt x="241" y="238"/>
                </a:lnTo>
                <a:lnTo>
                  <a:pt x="241" y="240"/>
                </a:lnTo>
                <a:lnTo>
                  <a:pt x="241" y="241"/>
                </a:lnTo>
                <a:lnTo>
                  <a:pt x="243" y="241"/>
                </a:lnTo>
                <a:lnTo>
                  <a:pt x="243" y="243"/>
                </a:lnTo>
                <a:lnTo>
                  <a:pt x="243" y="244"/>
                </a:lnTo>
                <a:lnTo>
                  <a:pt x="241" y="244"/>
                </a:lnTo>
                <a:lnTo>
                  <a:pt x="240" y="246"/>
                </a:lnTo>
                <a:lnTo>
                  <a:pt x="240" y="248"/>
                </a:lnTo>
                <a:lnTo>
                  <a:pt x="238" y="248"/>
                </a:lnTo>
                <a:lnTo>
                  <a:pt x="236" y="249"/>
                </a:lnTo>
                <a:lnTo>
                  <a:pt x="235" y="251"/>
                </a:lnTo>
                <a:lnTo>
                  <a:pt x="233" y="252"/>
                </a:lnTo>
                <a:lnTo>
                  <a:pt x="230" y="254"/>
                </a:lnTo>
                <a:lnTo>
                  <a:pt x="228" y="256"/>
                </a:lnTo>
                <a:lnTo>
                  <a:pt x="227" y="256"/>
                </a:lnTo>
                <a:lnTo>
                  <a:pt x="227" y="257"/>
                </a:lnTo>
                <a:lnTo>
                  <a:pt x="225" y="257"/>
                </a:lnTo>
                <a:lnTo>
                  <a:pt x="225" y="259"/>
                </a:lnTo>
                <a:lnTo>
                  <a:pt x="224" y="259"/>
                </a:lnTo>
                <a:lnTo>
                  <a:pt x="222" y="260"/>
                </a:lnTo>
                <a:lnTo>
                  <a:pt x="222" y="262"/>
                </a:lnTo>
                <a:lnTo>
                  <a:pt x="220" y="262"/>
                </a:lnTo>
                <a:lnTo>
                  <a:pt x="220" y="264"/>
                </a:lnTo>
                <a:lnTo>
                  <a:pt x="219" y="264"/>
                </a:lnTo>
                <a:lnTo>
                  <a:pt x="219" y="265"/>
                </a:lnTo>
                <a:lnTo>
                  <a:pt x="217" y="267"/>
                </a:lnTo>
                <a:lnTo>
                  <a:pt x="217" y="268"/>
                </a:lnTo>
                <a:lnTo>
                  <a:pt x="216" y="268"/>
                </a:lnTo>
                <a:lnTo>
                  <a:pt x="214" y="270"/>
                </a:lnTo>
                <a:lnTo>
                  <a:pt x="212" y="272"/>
                </a:lnTo>
                <a:lnTo>
                  <a:pt x="211" y="272"/>
                </a:lnTo>
                <a:lnTo>
                  <a:pt x="209" y="273"/>
                </a:lnTo>
                <a:lnTo>
                  <a:pt x="208" y="275"/>
                </a:lnTo>
                <a:lnTo>
                  <a:pt x="208" y="276"/>
                </a:lnTo>
                <a:lnTo>
                  <a:pt x="206" y="276"/>
                </a:lnTo>
                <a:lnTo>
                  <a:pt x="206" y="278"/>
                </a:lnTo>
                <a:lnTo>
                  <a:pt x="204" y="278"/>
                </a:lnTo>
                <a:lnTo>
                  <a:pt x="204" y="280"/>
                </a:lnTo>
                <a:lnTo>
                  <a:pt x="203" y="280"/>
                </a:lnTo>
                <a:lnTo>
                  <a:pt x="201" y="281"/>
                </a:lnTo>
                <a:lnTo>
                  <a:pt x="200" y="283"/>
                </a:lnTo>
                <a:lnTo>
                  <a:pt x="198" y="284"/>
                </a:lnTo>
                <a:lnTo>
                  <a:pt x="196" y="284"/>
                </a:lnTo>
                <a:lnTo>
                  <a:pt x="196" y="286"/>
                </a:lnTo>
                <a:lnTo>
                  <a:pt x="195" y="286"/>
                </a:lnTo>
                <a:lnTo>
                  <a:pt x="193" y="288"/>
                </a:lnTo>
                <a:lnTo>
                  <a:pt x="192" y="289"/>
                </a:lnTo>
                <a:lnTo>
                  <a:pt x="190" y="289"/>
                </a:lnTo>
                <a:lnTo>
                  <a:pt x="190" y="291"/>
                </a:lnTo>
                <a:lnTo>
                  <a:pt x="188" y="291"/>
                </a:lnTo>
                <a:lnTo>
                  <a:pt x="187" y="292"/>
                </a:lnTo>
                <a:lnTo>
                  <a:pt x="185" y="294"/>
                </a:lnTo>
                <a:lnTo>
                  <a:pt x="184" y="296"/>
                </a:lnTo>
                <a:lnTo>
                  <a:pt x="182" y="296"/>
                </a:lnTo>
                <a:lnTo>
                  <a:pt x="182" y="297"/>
                </a:lnTo>
                <a:lnTo>
                  <a:pt x="180" y="297"/>
                </a:lnTo>
                <a:lnTo>
                  <a:pt x="179" y="297"/>
                </a:lnTo>
                <a:lnTo>
                  <a:pt x="179" y="299"/>
                </a:lnTo>
                <a:lnTo>
                  <a:pt x="177" y="299"/>
                </a:lnTo>
                <a:lnTo>
                  <a:pt x="179" y="299"/>
                </a:lnTo>
                <a:lnTo>
                  <a:pt x="179" y="297"/>
                </a:lnTo>
                <a:lnTo>
                  <a:pt x="180" y="297"/>
                </a:lnTo>
                <a:lnTo>
                  <a:pt x="180" y="296"/>
                </a:lnTo>
                <a:lnTo>
                  <a:pt x="180" y="297"/>
                </a:lnTo>
                <a:lnTo>
                  <a:pt x="180" y="296"/>
                </a:lnTo>
                <a:lnTo>
                  <a:pt x="180" y="294"/>
                </a:lnTo>
                <a:lnTo>
                  <a:pt x="182" y="294"/>
                </a:lnTo>
                <a:lnTo>
                  <a:pt x="184" y="292"/>
                </a:lnTo>
                <a:lnTo>
                  <a:pt x="184" y="291"/>
                </a:lnTo>
                <a:lnTo>
                  <a:pt x="185" y="291"/>
                </a:lnTo>
                <a:lnTo>
                  <a:pt x="184" y="291"/>
                </a:lnTo>
                <a:lnTo>
                  <a:pt x="185" y="291"/>
                </a:lnTo>
                <a:lnTo>
                  <a:pt x="185" y="289"/>
                </a:lnTo>
                <a:lnTo>
                  <a:pt x="185" y="288"/>
                </a:lnTo>
                <a:lnTo>
                  <a:pt x="187" y="288"/>
                </a:lnTo>
                <a:lnTo>
                  <a:pt x="187" y="286"/>
                </a:lnTo>
                <a:lnTo>
                  <a:pt x="188" y="286"/>
                </a:lnTo>
                <a:lnTo>
                  <a:pt x="188" y="284"/>
                </a:lnTo>
                <a:lnTo>
                  <a:pt x="187" y="284"/>
                </a:lnTo>
                <a:lnTo>
                  <a:pt x="187" y="283"/>
                </a:lnTo>
                <a:lnTo>
                  <a:pt x="185" y="283"/>
                </a:lnTo>
                <a:lnTo>
                  <a:pt x="187" y="283"/>
                </a:lnTo>
                <a:lnTo>
                  <a:pt x="187" y="284"/>
                </a:lnTo>
                <a:lnTo>
                  <a:pt x="188" y="284"/>
                </a:lnTo>
                <a:lnTo>
                  <a:pt x="188" y="286"/>
                </a:lnTo>
                <a:lnTo>
                  <a:pt x="187" y="286"/>
                </a:lnTo>
                <a:lnTo>
                  <a:pt x="187" y="288"/>
                </a:lnTo>
                <a:lnTo>
                  <a:pt x="185" y="288"/>
                </a:lnTo>
                <a:lnTo>
                  <a:pt x="184" y="288"/>
                </a:lnTo>
                <a:lnTo>
                  <a:pt x="184" y="289"/>
                </a:lnTo>
                <a:lnTo>
                  <a:pt x="184" y="291"/>
                </a:lnTo>
                <a:lnTo>
                  <a:pt x="182" y="291"/>
                </a:lnTo>
                <a:lnTo>
                  <a:pt x="182" y="292"/>
                </a:lnTo>
                <a:lnTo>
                  <a:pt x="180" y="292"/>
                </a:lnTo>
                <a:lnTo>
                  <a:pt x="179" y="292"/>
                </a:lnTo>
                <a:lnTo>
                  <a:pt x="179" y="294"/>
                </a:lnTo>
                <a:lnTo>
                  <a:pt x="177" y="294"/>
                </a:lnTo>
                <a:lnTo>
                  <a:pt x="176" y="294"/>
                </a:lnTo>
                <a:lnTo>
                  <a:pt x="174" y="294"/>
                </a:lnTo>
                <a:lnTo>
                  <a:pt x="174" y="296"/>
                </a:lnTo>
                <a:lnTo>
                  <a:pt x="172" y="296"/>
                </a:lnTo>
                <a:lnTo>
                  <a:pt x="172" y="297"/>
                </a:lnTo>
                <a:lnTo>
                  <a:pt x="174" y="297"/>
                </a:lnTo>
                <a:lnTo>
                  <a:pt x="174" y="296"/>
                </a:lnTo>
                <a:lnTo>
                  <a:pt x="176" y="296"/>
                </a:lnTo>
                <a:lnTo>
                  <a:pt x="176" y="294"/>
                </a:lnTo>
                <a:lnTo>
                  <a:pt x="177" y="294"/>
                </a:lnTo>
                <a:lnTo>
                  <a:pt x="179" y="294"/>
                </a:lnTo>
                <a:lnTo>
                  <a:pt x="179" y="296"/>
                </a:lnTo>
                <a:lnTo>
                  <a:pt x="179" y="297"/>
                </a:lnTo>
                <a:lnTo>
                  <a:pt x="177" y="299"/>
                </a:lnTo>
                <a:lnTo>
                  <a:pt x="177" y="300"/>
                </a:lnTo>
                <a:lnTo>
                  <a:pt x="176" y="300"/>
                </a:lnTo>
                <a:lnTo>
                  <a:pt x="176" y="302"/>
                </a:lnTo>
                <a:lnTo>
                  <a:pt x="174" y="302"/>
                </a:lnTo>
                <a:lnTo>
                  <a:pt x="174" y="304"/>
                </a:lnTo>
                <a:lnTo>
                  <a:pt x="172" y="304"/>
                </a:lnTo>
                <a:lnTo>
                  <a:pt x="172" y="305"/>
                </a:lnTo>
                <a:lnTo>
                  <a:pt x="171" y="305"/>
                </a:lnTo>
                <a:lnTo>
                  <a:pt x="169" y="305"/>
                </a:lnTo>
                <a:lnTo>
                  <a:pt x="168" y="304"/>
                </a:lnTo>
                <a:lnTo>
                  <a:pt x="168" y="302"/>
                </a:lnTo>
                <a:lnTo>
                  <a:pt x="168" y="304"/>
                </a:lnTo>
                <a:lnTo>
                  <a:pt x="166" y="304"/>
                </a:lnTo>
                <a:lnTo>
                  <a:pt x="166" y="305"/>
                </a:lnTo>
                <a:lnTo>
                  <a:pt x="164" y="305"/>
                </a:lnTo>
                <a:lnTo>
                  <a:pt x="166" y="305"/>
                </a:lnTo>
                <a:lnTo>
                  <a:pt x="168" y="305"/>
                </a:lnTo>
                <a:lnTo>
                  <a:pt x="169" y="305"/>
                </a:lnTo>
                <a:lnTo>
                  <a:pt x="169" y="307"/>
                </a:lnTo>
                <a:lnTo>
                  <a:pt x="168" y="307"/>
                </a:lnTo>
                <a:lnTo>
                  <a:pt x="168" y="308"/>
                </a:lnTo>
                <a:lnTo>
                  <a:pt x="166" y="308"/>
                </a:lnTo>
                <a:lnTo>
                  <a:pt x="166" y="310"/>
                </a:lnTo>
                <a:lnTo>
                  <a:pt x="168" y="310"/>
                </a:lnTo>
                <a:lnTo>
                  <a:pt x="168" y="312"/>
                </a:lnTo>
                <a:lnTo>
                  <a:pt x="166" y="310"/>
                </a:lnTo>
                <a:lnTo>
                  <a:pt x="164" y="310"/>
                </a:lnTo>
                <a:lnTo>
                  <a:pt x="164" y="312"/>
                </a:lnTo>
                <a:lnTo>
                  <a:pt x="163" y="312"/>
                </a:lnTo>
                <a:lnTo>
                  <a:pt x="163" y="313"/>
                </a:lnTo>
                <a:lnTo>
                  <a:pt x="161" y="313"/>
                </a:lnTo>
                <a:lnTo>
                  <a:pt x="160" y="315"/>
                </a:lnTo>
                <a:lnTo>
                  <a:pt x="158" y="315"/>
                </a:lnTo>
                <a:lnTo>
                  <a:pt x="158" y="316"/>
                </a:lnTo>
                <a:lnTo>
                  <a:pt x="156" y="316"/>
                </a:lnTo>
                <a:lnTo>
                  <a:pt x="155" y="318"/>
                </a:lnTo>
                <a:lnTo>
                  <a:pt x="153" y="318"/>
                </a:lnTo>
                <a:lnTo>
                  <a:pt x="152" y="320"/>
                </a:lnTo>
                <a:lnTo>
                  <a:pt x="150" y="320"/>
                </a:lnTo>
                <a:lnTo>
                  <a:pt x="148" y="321"/>
                </a:lnTo>
                <a:lnTo>
                  <a:pt x="147" y="321"/>
                </a:lnTo>
                <a:lnTo>
                  <a:pt x="147" y="323"/>
                </a:lnTo>
                <a:lnTo>
                  <a:pt x="145" y="323"/>
                </a:lnTo>
                <a:lnTo>
                  <a:pt x="144" y="324"/>
                </a:lnTo>
                <a:lnTo>
                  <a:pt x="144" y="326"/>
                </a:lnTo>
                <a:lnTo>
                  <a:pt x="142" y="326"/>
                </a:lnTo>
                <a:lnTo>
                  <a:pt x="142" y="328"/>
                </a:lnTo>
                <a:lnTo>
                  <a:pt x="140" y="328"/>
                </a:lnTo>
                <a:lnTo>
                  <a:pt x="140" y="329"/>
                </a:lnTo>
                <a:lnTo>
                  <a:pt x="139" y="331"/>
                </a:lnTo>
                <a:lnTo>
                  <a:pt x="139" y="332"/>
                </a:lnTo>
                <a:lnTo>
                  <a:pt x="137" y="332"/>
                </a:lnTo>
                <a:lnTo>
                  <a:pt x="137" y="334"/>
                </a:lnTo>
                <a:lnTo>
                  <a:pt x="137" y="336"/>
                </a:lnTo>
                <a:lnTo>
                  <a:pt x="136" y="336"/>
                </a:lnTo>
                <a:lnTo>
                  <a:pt x="134" y="336"/>
                </a:lnTo>
                <a:lnTo>
                  <a:pt x="132" y="336"/>
                </a:lnTo>
                <a:lnTo>
                  <a:pt x="132" y="337"/>
                </a:lnTo>
                <a:lnTo>
                  <a:pt x="131" y="339"/>
                </a:lnTo>
                <a:lnTo>
                  <a:pt x="129" y="339"/>
                </a:lnTo>
                <a:lnTo>
                  <a:pt x="128" y="339"/>
                </a:lnTo>
                <a:lnTo>
                  <a:pt x="126" y="339"/>
                </a:lnTo>
                <a:lnTo>
                  <a:pt x="124" y="339"/>
                </a:lnTo>
                <a:lnTo>
                  <a:pt x="123" y="339"/>
                </a:lnTo>
                <a:lnTo>
                  <a:pt x="121" y="339"/>
                </a:lnTo>
                <a:lnTo>
                  <a:pt x="120" y="339"/>
                </a:lnTo>
                <a:lnTo>
                  <a:pt x="120" y="340"/>
                </a:lnTo>
                <a:lnTo>
                  <a:pt x="118" y="340"/>
                </a:lnTo>
                <a:lnTo>
                  <a:pt x="116" y="340"/>
                </a:lnTo>
                <a:lnTo>
                  <a:pt x="115" y="340"/>
                </a:lnTo>
                <a:lnTo>
                  <a:pt x="113" y="340"/>
                </a:lnTo>
                <a:lnTo>
                  <a:pt x="113" y="342"/>
                </a:lnTo>
                <a:lnTo>
                  <a:pt x="112" y="342"/>
                </a:lnTo>
                <a:lnTo>
                  <a:pt x="112" y="344"/>
                </a:lnTo>
                <a:lnTo>
                  <a:pt x="110" y="344"/>
                </a:lnTo>
                <a:lnTo>
                  <a:pt x="110" y="342"/>
                </a:lnTo>
                <a:lnTo>
                  <a:pt x="110" y="340"/>
                </a:lnTo>
                <a:lnTo>
                  <a:pt x="110" y="339"/>
                </a:lnTo>
                <a:lnTo>
                  <a:pt x="110" y="340"/>
                </a:lnTo>
                <a:lnTo>
                  <a:pt x="110" y="342"/>
                </a:lnTo>
                <a:lnTo>
                  <a:pt x="110" y="344"/>
                </a:lnTo>
                <a:lnTo>
                  <a:pt x="108" y="344"/>
                </a:lnTo>
                <a:lnTo>
                  <a:pt x="107" y="345"/>
                </a:lnTo>
                <a:lnTo>
                  <a:pt x="105" y="345"/>
                </a:lnTo>
                <a:lnTo>
                  <a:pt x="104" y="345"/>
                </a:lnTo>
                <a:lnTo>
                  <a:pt x="104" y="347"/>
                </a:lnTo>
                <a:lnTo>
                  <a:pt x="102" y="347"/>
                </a:lnTo>
                <a:lnTo>
                  <a:pt x="100" y="348"/>
                </a:lnTo>
                <a:lnTo>
                  <a:pt x="99" y="350"/>
                </a:lnTo>
                <a:lnTo>
                  <a:pt x="97" y="350"/>
                </a:lnTo>
                <a:lnTo>
                  <a:pt x="97" y="352"/>
                </a:lnTo>
                <a:lnTo>
                  <a:pt x="96" y="353"/>
                </a:lnTo>
                <a:lnTo>
                  <a:pt x="94" y="353"/>
                </a:lnTo>
                <a:lnTo>
                  <a:pt x="92" y="355"/>
                </a:lnTo>
                <a:lnTo>
                  <a:pt x="91" y="355"/>
                </a:lnTo>
                <a:lnTo>
                  <a:pt x="91" y="356"/>
                </a:lnTo>
                <a:lnTo>
                  <a:pt x="89" y="356"/>
                </a:lnTo>
                <a:lnTo>
                  <a:pt x="88" y="358"/>
                </a:lnTo>
                <a:lnTo>
                  <a:pt x="86" y="358"/>
                </a:lnTo>
                <a:lnTo>
                  <a:pt x="84" y="360"/>
                </a:lnTo>
                <a:lnTo>
                  <a:pt x="83" y="360"/>
                </a:lnTo>
                <a:lnTo>
                  <a:pt x="86" y="369"/>
                </a:lnTo>
                <a:lnTo>
                  <a:pt x="76" y="369"/>
                </a:lnTo>
                <a:lnTo>
                  <a:pt x="78" y="363"/>
                </a:lnTo>
                <a:lnTo>
                  <a:pt x="78" y="358"/>
                </a:lnTo>
                <a:lnTo>
                  <a:pt x="78" y="355"/>
                </a:lnTo>
                <a:lnTo>
                  <a:pt x="78" y="353"/>
                </a:lnTo>
                <a:lnTo>
                  <a:pt x="78" y="352"/>
                </a:lnTo>
                <a:lnTo>
                  <a:pt x="78" y="347"/>
                </a:lnTo>
                <a:lnTo>
                  <a:pt x="75" y="345"/>
                </a:lnTo>
                <a:lnTo>
                  <a:pt x="73" y="344"/>
                </a:lnTo>
                <a:lnTo>
                  <a:pt x="72" y="344"/>
                </a:lnTo>
                <a:lnTo>
                  <a:pt x="68" y="342"/>
                </a:lnTo>
                <a:lnTo>
                  <a:pt x="62" y="342"/>
                </a:lnTo>
                <a:lnTo>
                  <a:pt x="62" y="337"/>
                </a:lnTo>
                <a:lnTo>
                  <a:pt x="62" y="336"/>
                </a:lnTo>
                <a:lnTo>
                  <a:pt x="62" y="334"/>
                </a:lnTo>
                <a:lnTo>
                  <a:pt x="60" y="332"/>
                </a:lnTo>
                <a:lnTo>
                  <a:pt x="60" y="331"/>
                </a:lnTo>
                <a:lnTo>
                  <a:pt x="59" y="331"/>
                </a:lnTo>
                <a:lnTo>
                  <a:pt x="59" y="329"/>
                </a:lnTo>
                <a:lnTo>
                  <a:pt x="60" y="329"/>
                </a:lnTo>
                <a:lnTo>
                  <a:pt x="60" y="328"/>
                </a:lnTo>
                <a:lnTo>
                  <a:pt x="62" y="328"/>
                </a:lnTo>
                <a:lnTo>
                  <a:pt x="62" y="326"/>
                </a:lnTo>
                <a:lnTo>
                  <a:pt x="62" y="324"/>
                </a:lnTo>
                <a:lnTo>
                  <a:pt x="62" y="323"/>
                </a:lnTo>
                <a:lnTo>
                  <a:pt x="60" y="321"/>
                </a:lnTo>
                <a:lnTo>
                  <a:pt x="60" y="320"/>
                </a:lnTo>
                <a:lnTo>
                  <a:pt x="62" y="318"/>
                </a:lnTo>
                <a:lnTo>
                  <a:pt x="62" y="316"/>
                </a:lnTo>
                <a:lnTo>
                  <a:pt x="64" y="316"/>
                </a:lnTo>
                <a:lnTo>
                  <a:pt x="65" y="316"/>
                </a:lnTo>
                <a:lnTo>
                  <a:pt x="65" y="315"/>
                </a:lnTo>
                <a:lnTo>
                  <a:pt x="65" y="313"/>
                </a:lnTo>
                <a:lnTo>
                  <a:pt x="67" y="313"/>
                </a:lnTo>
                <a:lnTo>
                  <a:pt x="68" y="313"/>
                </a:lnTo>
                <a:lnTo>
                  <a:pt x="68" y="312"/>
                </a:lnTo>
                <a:lnTo>
                  <a:pt x="70" y="312"/>
                </a:lnTo>
                <a:lnTo>
                  <a:pt x="70" y="310"/>
                </a:lnTo>
                <a:lnTo>
                  <a:pt x="70" y="308"/>
                </a:lnTo>
                <a:lnTo>
                  <a:pt x="68" y="308"/>
                </a:lnTo>
                <a:lnTo>
                  <a:pt x="68" y="307"/>
                </a:lnTo>
                <a:lnTo>
                  <a:pt x="68" y="308"/>
                </a:lnTo>
                <a:lnTo>
                  <a:pt x="67" y="308"/>
                </a:lnTo>
                <a:lnTo>
                  <a:pt x="67" y="310"/>
                </a:lnTo>
                <a:lnTo>
                  <a:pt x="65" y="310"/>
                </a:lnTo>
                <a:lnTo>
                  <a:pt x="65" y="308"/>
                </a:lnTo>
                <a:lnTo>
                  <a:pt x="64" y="308"/>
                </a:lnTo>
                <a:lnTo>
                  <a:pt x="64" y="307"/>
                </a:lnTo>
                <a:lnTo>
                  <a:pt x="62" y="307"/>
                </a:lnTo>
                <a:lnTo>
                  <a:pt x="60" y="307"/>
                </a:lnTo>
                <a:lnTo>
                  <a:pt x="60" y="305"/>
                </a:lnTo>
                <a:lnTo>
                  <a:pt x="60" y="304"/>
                </a:lnTo>
                <a:lnTo>
                  <a:pt x="62" y="300"/>
                </a:lnTo>
                <a:lnTo>
                  <a:pt x="62" y="299"/>
                </a:lnTo>
                <a:lnTo>
                  <a:pt x="62" y="297"/>
                </a:lnTo>
                <a:lnTo>
                  <a:pt x="64" y="296"/>
                </a:lnTo>
                <a:lnTo>
                  <a:pt x="64" y="294"/>
                </a:lnTo>
                <a:lnTo>
                  <a:pt x="65" y="294"/>
                </a:lnTo>
                <a:lnTo>
                  <a:pt x="64" y="292"/>
                </a:lnTo>
                <a:lnTo>
                  <a:pt x="64" y="291"/>
                </a:lnTo>
                <a:lnTo>
                  <a:pt x="62" y="291"/>
                </a:lnTo>
                <a:lnTo>
                  <a:pt x="62" y="289"/>
                </a:lnTo>
                <a:lnTo>
                  <a:pt x="64" y="288"/>
                </a:lnTo>
                <a:lnTo>
                  <a:pt x="65" y="284"/>
                </a:lnTo>
                <a:lnTo>
                  <a:pt x="65" y="283"/>
                </a:lnTo>
                <a:lnTo>
                  <a:pt x="64" y="281"/>
                </a:lnTo>
                <a:lnTo>
                  <a:pt x="64" y="280"/>
                </a:lnTo>
                <a:lnTo>
                  <a:pt x="62" y="280"/>
                </a:lnTo>
                <a:lnTo>
                  <a:pt x="62" y="278"/>
                </a:lnTo>
                <a:lnTo>
                  <a:pt x="62" y="276"/>
                </a:lnTo>
                <a:lnTo>
                  <a:pt x="62" y="275"/>
                </a:lnTo>
                <a:lnTo>
                  <a:pt x="60" y="275"/>
                </a:lnTo>
                <a:lnTo>
                  <a:pt x="59" y="275"/>
                </a:lnTo>
                <a:lnTo>
                  <a:pt x="59" y="273"/>
                </a:lnTo>
                <a:lnTo>
                  <a:pt x="57" y="273"/>
                </a:lnTo>
                <a:lnTo>
                  <a:pt x="56" y="272"/>
                </a:lnTo>
                <a:lnTo>
                  <a:pt x="56" y="270"/>
                </a:lnTo>
                <a:lnTo>
                  <a:pt x="57" y="268"/>
                </a:lnTo>
                <a:lnTo>
                  <a:pt x="56" y="268"/>
                </a:lnTo>
                <a:lnTo>
                  <a:pt x="54" y="268"/>
                </a:lnTo>
                <a:lnTo>
                  <a:pt x="54" y="267"/>
                </a:lnTo>
                <a:lnTo>
                  <a:pt x="52" y="267"/>
                </a:lnTo>
                <a:lnTo>
                  <a:pt x="52" y="265"/>
                </a:lnTo>
                <a:lnTo>
                  <a:pt x="54" y="265"/>
                </a:lnTo>
                <a:lnTo>
                  <a:pt x="52" y="265"/>
                </a:lnTo>
                <a:lnTo>
                  <a:pt x="52" y="264"/>
                </a:lnTo>
                <a:lnTo>
                  <a:pt x="52" y="262"/>
                </a:lnTo>
                <a:lnTo>
                  <a:pt x="54" y="262"/>
                </a:lnTo>
                <a:lnTo>
                  <a:pt x="54" y="260"/>
                </a:lnTo>
                <a:lnTo>
                  <a:pt x="52" y="260"/>
                </a:lnTo>
                <a:lnTo>
                  <a:pt x="51" y="260"/>
                </a:lnTo>
                <a:lnTo>
                  <a:pt x="49" y="260"/>
                </a:lnTo>
                <a:lnTo>
                  <a:pt x="48" y="259"/>
                </a:lnTo>
                <a:lnTo>
                  <a:pt x="46" y="259"/>
                </a:lnTo>
                <a:lnTo>
                  <a:pt x="46" y="260"/>
                </a:lnTo>
                <a:lnTo>
                  <a:pt x="44" y="262"/>
                </a:lnTo>
                <a:lnTo>
                  <a:pt x="43" y="262"/>
                </a:lnTo>
                <a:lnTo>
                  <a:pt x="43" y="260"/>
                </a:lnTo>
                <a:lnTo>
                  <a:pt x="41" y="260"/>
                </a:lnTo>
                <a:lnTo>
                  <a:pt x="41" y="259"/>
                </a:lnTo>
                <a:lnTo>
                  <a:pt x="38" y="252"/>
                </a:lnTo>
                <a:lnTo>
                  <a:pt x="36" y="244"/>
                </a:lnTo>
                <a:lnTo>
                  <a:pt x="35" y="243"/>
                </a:lnTo>
                <a:lnTo>
                  <a:pt x="33" y="236"/>
                </a:lnTo>
                <a:lnTo>
                  <a:pt x="32" y="230"/>
                </a:lnTo>
                <a:lnTo>
                  <a:pt x="30" y="227"/>
                </a:lnTo>
                <a:lnTo>
                  <a:pt x="24" y="209"/>
                </a:lnTo>
                <a:lnTo>
                  <a:pt x="22" y="201"/>
                </a:lnTo>
                <a:lnTo>
                  <a:pt x="20" y="200"/>
                </a:lnTo>
                <a:lnTo>
                  <a:pt x="17" y="188"/>
                </a:lnTo>
                <a:lnTo>
                  <a:pt x="11" y="169"/>
                </a:lnTo>
                <a:lnTo>
                  <a:pt x="8" y="158"/>
                </a:lnTo>
                <a:lnTo>
                  <a:pt x="4" y="152"/>
                </a:lnTo>
                <a:lnTo>
                  <a:pt x="4" y="150"/>
                </a:lnTo>
                <a:lnTo>
                  <a:pt x="3" y="148"/>
                </a:lnTo>
                <a:lnTo>
                  <a:pt x="3" y="147"/>
                </a:lnTo>
                <a:lnTo>
                  <a:pt x="0" y="136"/>
                </a:lnTo>
                <a:lnTo>
                  <a:pt x="14" y="131"/>
                </a:lnTo>
                <a:lnTo>
                  <a:pt x="19" y="129"/>
                </a:lnTo>
                <a:lnTo>
                  <a:pt x="22" y="128"/>
                </a:lnTo>
                <a:lnTo>
                  <a:pt x="28" y="126"/>
                </a:lnTo>
                <a:lnTo>
                  <a:pt x="30" y="126"/>
                </a:lnTo>
                <a:lnTo>
                  <a:pt x="33" y="124"/>
                </a:lnTo>
                <a:lnTo>
                  <a:pt x="38" y="123"/>
                </a:lnTo>
                <a:lnTo>
                  <a:pt x="40" y="123"/>
                </a:lnTo>
                <a:lnTo>
                  <a:pt x="43" y="121"/>
                </a:lnTo>
                <a:lnTo>
                  <a:pt x="46" y="120"/>
                </a:lnTo>
                <a:lnTo>
                  <a:pt x="54" y="116"/>
                </a:lnTo>
                <a:lnTo>
                  <a:pt x="59" y="116"/>
                </a:lnTo>
                <a:lnTo>
                  <a:pt x="68" y="112"/>
                </a:lnTo>
                <a:lnTo>
                  <a:pt x="73" y="110"/>
                </a:lnTo>
                <a:lnTo>
                  <a:pt x="78" y="108"/>
                </a:lnTo>
                <a:lnTo>
                  <a:pt x="99" y="102"/>
                </a:lnTo>
                <a:lnTo>
                  <a:pt x="100" y="102"/>
                </a:lnTo>
                <a:lnTo>
                  <a:pt x="105" y="99"/>
                </a:lnTo>
                <a:lnTo>
                  <a:pt x="107" y="99"/>
                </a:lnTo>
                <a:lnTo>
                  <a:pt x="110" y="97"/>
                </a:lnTo>
                <a:lnTo>
                  <a:pt x="118" y="96"/>
                </a:lnTo>
                <a:lnTo>
                  <a:pt x="128" y="92"/>
                </a:lnTo>
                <a:lnTo>
                  <a:pt x="131" y="91"/>
                </a:lnTo>
                <a:lnTo>
                  <a:pt x="139" y="88"/>
                </a:lnTo>
                <a:lnTo>
                  <a:pt x="145" y="86"/>
                </a:lnTo>
                <a:lnTo>
                  <a:pt x="153" y="83"/>
                </a:lnTo>
                <a:lnTo>
                  <a:pt x="155" y="83"/>
                </a:lnTo>
                <a:lnTo>
                  <a:pt x="156" y="83"/>
                </a:lnTo>
                <a:lnTo>
                  <a:pt x="166" y="78"/>
                </a:lnTo>
                <a:lnTo>
                  <a:pt x="169" y="78"/>
                </a:lnTo>
                <a:lnTo>
                  <a:pt x="188" y="72"/>
                </a:lnTo>
                <a:lnTo>
                  <a:pt x="198" y="68"/>
                </a:lnTo>
                <a:lnTo>
                  <a:pt x="203" y="67"/>
                </a:lnTo>
                <a:lnTo>
                  <a:pt x="206" y="65"/>
                </a:lnTo>
                <a:lnTo>
                  <a:pt x="209" y="64"/>
                </a:lnTo>
                <a:lnTo>
                  <a:pt x="212" y="64"/>
                </a:lnTo>
                <a:lnTo>
                  <a:pt x="214" y="62"/>
                </a:lnTo>
                <a:lnTo>
                  <a:pt x="217" y="62"/>
                </a:lnTo>
                <a:lnTo>
                  <a:pt x="233" y="56"/>
                </a:lnTo>
                <a:lnTo>
                  <a:pt x="240" y="54"/>
                </a:lnTo>
                <a:lnTo>
                  <a:pt x="243" y="52"/>
                </a:lnTo>
                <a:lnTo>
                  <a:pt x="259" y="48"/>
                </a:lnTo>
                <a:lnTo>
                  <a:pt x="281" y="40"/>
                </a:lnTo>
                <a:lnTo>
                  <a:pt x="292" y="36"/>
                </a:lnTo>
                <a:lnTo>
                  <a:pt x="296" y="35"/>
                </a:lnTo>
                <a:lnTo>
                  <a:pt x="299" y="33"/>
                </a:lnTo>
                <a:lnTo>
                  <a:pt x="305" y="32"/>
                </a:lnTo>
                <a:lnTo>
                  <a:pt x="312" y="30"/>
                </a:lnTo>
                <a:lnTo>
                  <a:pt x="315" y="28"/>
                </a:lnTo>
                <a:lnTo>
                  <a:pt x="321" y="27"/>
                </a:lnTo>
                <a:lnTo>
                  <a:pt x="344" y="19"/>
                </a:lnTo>
                <a:lnTo>
                  <a:pt x="347" y="17"/>
                </a:lnTo>
                <a:lnTo>
                  <a:pt x="348" y="17"/>
                </a:lnTo>
                <a:lnTo>
                  <a:pt x="352" y="16"/>
                </a:lnTo>
                <a:lnTo>
                  <a:pt x="358" y="14"/>
                </a:lnTo>
                <a:lnTo>
                  <a:pt x="363" y="12"/>
                </a:lnTo>
                <a:lnTo>
                  <a:pt x="366" y="11"/>
                </a:lnTo>
                <a:lnTo>
                  <a:pt x="369" y="11"/>
                </a:lnTo>
                <a:lnTo>
                  <a:pt x="372" y="9"/>
                </a:lnTo>
                <a:lnTo>
                  <a:pt x="374" y="9"/>
                </a:lnTo>
                <a:lnTo>
                  <a:pt x="374" y="8"/>
                </a:lnTo>
                <a:lnTo>
                  <a:pt x="376" y="8"/>
                </a:lnTo>
                <a:lnTo>
                  <a:pt x="382" y="6"/>
                </a:lnTo>
                <a:lnTo>
                  <a:pt x="384" y="6"/>
                </a:lnTo>
                <a:lnTo>
                  <a:pt x="384" y="4"/>
                </a:lnTo>
                <a:lnTo>
                  <a:pt x="385" y="4"/>
                </a:lnTo>
                <a:lnTo>
                  <a:pt x="393" y="3"/>
                </a:lnTo>
                <a:lnTo>
                  <a:pt x="393" y="1"/>
                </a:lnTo>
                <a:lnTo>
                  <a:pt x="400" y="0"/>
                </a:lnTo>
                <a:lnTo>
                  <a:pt x="403" y="0"/>
                </a:lnTo>
                <a:lnTo>
                  <a:pt x="401" y="0"/>
                </a:lnTo>
                <a:lnTo>
                  <a:pt x="401" y="1"/>
                </a:lnTo>
                <a:lnTo>
                  <a:pt x="401" y="3"/>
                </a:lnTo>
                <a:lnTo>
                  <a:pt x="401" y="4"/>
                </a:lnTo>
                <a:lnTo>
                  <a:pt x="400" y="4"/>
                </a:lnTo>
                <a:lnTo>
                  <a:pt x="400" y="6"/>
                </a:lnTo>
                <a:close/>
              </a:path>
            </a:pathLst>
          </a:custGeom>
          <a:solidFill>
            <a:srgbClr val="4156B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Freeform 22"/>
          <p:cNvSpPr>
            <a:spLocks noEditPoints="1"/>
          </p:cNvSpPr>
          <p:nvPr/>
        </p:nvSpPr>
        <p:spPr bwMode="auto">
          <a:xfrm>
            <a:off x="6753225" y="3603626"/>
            <a:ext cx="609600" cy="300038"/>
          </a:xfrm>
          <a:custGeom>
            <a:avLst/>
            <a:gdLst/>
            <a:ahLst/>
            <a:cxnLst>
              <a:cxn ang="0">
                <a:pos x="152" y="58"/>
              </a:cxn>
              <a:cxn ang="0">
                <a:pos x="167" y="66"/>
              </a:cxn>
              <a:cxn ang="0">
                <a:pos x="173" y="77"/>
              </a:cxn>
              <a:cxn ang="0">
                <a:pos x="176" y="92"/>
              </a:cxn>
              <a:cxn ang="0">
                <a:pos x="184" y="98"/>
              </a:cxn>
              <a:cxn ang="0">
                <a:pos x="178" y="84"/>
              </a:cxn>
              <a:cxn ang="0">
                <a:pos x="189" y="80"/>
              </a:cxn>
              <a:cxn ang="0">
                <a:pos x="184" y="64"/>
              </a:cxn>
              <a:cxn ang="0">
                <a:pos x="200" y="55"/>
              </a:cxn>
              <a:cxn ang="0">
                <a:pos x="220" y="56"/>
              </a:cxn>
              <a:cxn ang="0">
                <a:pos x="234" y="63"/>
              </a:cxn>
              <a:cxn ang="0">
                <a:pos x="237" y="56"/>
              </a:cxn>
              <a:cxn ang="0">
                <a:pos x="253" y="63"/>
              </a:cxn>
              <a:cxn ang="0">
                <a:pos x="253" y="66"/>
              </a:cxn>
              <a:cxn ang="0">
                <a:pos x="272" y="69"/>
              </a:cxn>
              <a:cxn ang="0">
                <a:pos x="288" y="79"/>
              </a:cxn>
              <a:cxn ang="0">
                <a:pos x="300" y="84"/>
              </a:cxn>
              <a:cxn ang="0">
                <a:pos x="308" y="88"/>
              </a:cxn>
              <a:cxn ang="0">
                <a:pos x="312" y="87"/>
              </a:cxn>
              <a:cxn ang="0">
                <a:pos x="325" y="82"/>
              </a:cxn>
              <a:cxn ang="0">
                <a:pos x="338" y="87"/>
              </a:cxn>
              <a:cxn ang="0">
                <a:pos x="348" y="79"/>
              </a:cxn>
              <a:cxn ang="0">
                <a:pos x="343" y="79"/>
              </a:cxn>
              <a:cxn ang="0">
                <a:pos x="349" y="71"/>
              </a:cxn>
              <a:cxn ang="0">
                <a:pos x="359" y="85"/>
              </a:cxn>
              <a:cxn ang="0">
                <a:pos x="351" y="85"/>
              </a:cxn>
              <a:cxn ang="0">
                <a:pos x="343" y="88"/>
              </a:cxn>
              <a:cxn ang="0">
                <a:pos x="357" y="95"/>
              </a:cxn>
              <a:cxn ang="0">
                <a:pos x="362" y="100"/>
              </a:cxn>
              <a:cxn ang="0">
                <a:pos x="380" y="101"/>
              </a:cxn>
              <a:cxn ang="0">
                <a:pos x="376" y="104"/>
              </a:cxn>
              <a:cxn ang="0">
                <a:pos x="383" y="124"/>
              </a:cxn>
              <a:cxn ang="0">
                <a:pos x="373" y="140"/>
              </a:cxn>
              <a:cxn ang="0">
                <a:pos x="360" y="152"/>
              </a:cxn>
              <a:cxn ang="0">
                <a:pos x="340" y="152"/>
              </a:cxn>
              <a:cxn ang="0">
                <a:pos x="320" y="160"/>
              </a:cxn>
              <a:cxn ang="0">
                <a:pos x="304" y="172"/>
              </a:cxn>
              <a:cxn ang="0">
                <a:pos x="285" y="176"/>
              </a:cxn>
              <a:cxn ang="0">
                <a:pos x="274" y="180"/>
              </a:cxn>
              <a:cxn ang="0">
                <a:pos x="242" y="180"/>
              </a:cxn>
              <a:cxn ang="0">
                <a:pos x="220" y="180"/>
              </a:cxn>
              <a:cxn ang="0">
                <a:pos x="210" y="184"/>
              </a:cxn>
              <a:cxn ang="0">
                <a:pos x="191" y="188"/>
              </a:cxn>
              <a:cxn ang="0">
                <a:pos x="199" y="184"/>
              </a:cxn>
              <a:cxn ang="0">
                <a:pos x="183" y="181"/>
              </a:cxn>
              <a:cxn ang="0">
                <a:pos x="176" y="186"/>
              </a:cxn>
              <a:cxn ang="0">
                <a:pos x="144" y="164"/>
              </a:cxn>
              <a:cxn ang="0">
                <a:pos x="136" y="146"/>
              </a:cxn>
              <a:cxn ang="0">
                <a:pos x="133" y="135"/>
              </a:cxn>
              <a:cxn ang="0">
                <a:pos x="122" y="108"/>
              </a:cxn>
              <a:cxn ang="0">
                <a:pos x="138" y="100"/>
              </a:cxn>
              <a:cxn ang="0">
                <a:pos x="133" y="87"/>
              </a:cxn>
              <a:cxn ang="0">
                <a:pos x="135" y="84"/>
              </a:cxn>
              <a:cxn ang="0">
                <a:pos x="136" y="79"/>
              </a:cxn>
              <a:cxn ang="0">
                <a:pos x="135" y="69"/>
              </a:cxn>
              <a:cxn ang="0">
                <a:pos x="143" y="64"/>
              </a:cxn>
              <a:cxn ang="0">
                <a:pos x="146" y="58"/>
              </a:cxn>
              <a:cxn ang="0">
                <a:pos x="47" y="2"/>
              </a:cxn>
              <a:cxn ang="0">
                <a:pos x="63" y="7"/>
              </a:cxn>
              <a:cxn ang="0">
                <a:pos x="60" y="24"/>
              </a:cxn>
              <a:cxn ang="0">
                <a:pos x="36" y="34"/>
              </a:cxn>
              <a:cxn ang="0">
                <a:pos x="0" y="8"/>
              </a:cxn>
              <a:cxn ang="0">
                <a:pos x="23" y="5"/>
              </a:cxn>
            </a:cxnLst>
            <a:rect l="0" t="0" r="r" b="b"/>
            <a:pathLst>
              <a:path w="384" h="189">
                <a:moveTo>
                  <a:pt x="349" y="93"/>
                </a:moveTo>
                <a:lnTo>
                  <a:pt x="351" y="93"/>
                </a:lnTo>
                <a:lnTo>
                  <a:pt x="351" y="95"/>
                </a:lnTo>
                <a:lnTo>
                  <a:pt x="349" y="95"/>
                </a:lnTo>
                <a:lnTo>
                  <a:pt x="349" y="93"/>
                </a:lnTo>
                <a:lnTo>
                  <a:pt x="349" y="92"/>
                </a:lnTo>
                <a:lnTo>
                  <a:pt x="349" y="93"/>
                </a:lnTo>
                <a:close/>
                <a:moveTo>
                  <a:pt x="148" y="55"/>
                </a:moveTo>
                <a:lnTo>
                  <a:pt x="149" y="55"/>
                </a:lnTo>
                <a:lnTo>
                  <a:pt x="151" y="55"/>
                </a:lnTo>
                <a:lnTo>
                  <a:pt x="152" y="55"/>
                </a:lnTo>
                <a:lnTo>
                  <a:pt x="152" y="56"/>
                </a:lnTo>
                <a:lnTo>
                  <a:pt x="151" y="56"/>
                </a:lnTo>
                <a:lnTo>
                  <a:pt x="151" y="58"/>
                </a:lnTo>
                <a:lnTo>
                  <a:pt x="152" y="58"/>
                </a:lnTo>
                <a:lnTo>
                  <a:pt x="152" y="60"/>
                </a:lnTo>
                <a:lnTo>
                  <a:pt x="154" y="61"/>
                </a:lnTo>
                <a:lnTo>
                  <a:pt x="156" y="63"/>
                </a:lnTo>
                <a:lnTo>
                  <a:pt x="159" y="64"/>
                </a:lnTo>
                <a:lnTo>
                  <a:pt x="160" y="64"/>
                </a:lnTo>
                <a:lnTo>
                  <a:pt x="162" y="64"/>
                </a:lnTo>
                <a:lnTo>
                  <a:pt x="164" y="64"/>
                </a:lnTo>
                <a:lnTo>
                  <a:pt x="165" y="64"/>
                </a:lnTo>
                <a:lnTo>
                  <a:pt x="167" y="64"/>
                </a:lnTo>
                <a:lnTo>
                  <a:pt x="168" y="66"/>
                </a:lnTo>
                <a:lnTo>
                  <a:pt x="170" y="66"/>
                </a:lnTo>
                <a:lnTo>
                  <a:pt x="168" y="66"/>
                </a:lnTo>
                <a:lnTo>
                  <a:pt x="167" y="66"/>
                </a:lnTo>
                <a:lnTo>
                  <a:pt x="165" y="66"/>
                </a:lnTo>
                <a:lnTo>
                  <a:pt x="167" y="66"/>
                </a:lnTo>
                <a:lnTo>
                  <a:pt x="167" y="68"/>
                </a:lnTo>
                <a:lnTo>
                  <a:pt x="167" y="69"/>
                </a:lnTo>
                <a:lnTo>
                  <a:pt x="167" y="71"/>
                </a:lnTo>
                <a:lnTo>
                  <a:pt x="165" y="71"/>
                </a:lnTo>
                <a:lnTo>
                  <a:pt x="164" y="71"/>
                </a:lnTo>
                <a:lnTo>
                  <a:pt x="165" y="71"/>
                </a:lnTo>
                <a:lnTo>
                  <a:pt x="165" y="72"/>
                </a:lnTo>
                <a:lnTo>
                  <a:pt x="167" y="72"/>
                </a:lnTo>
                <a:lnTo>
                  <a:pt x="167" y="74"/>
                </a:lnTo>
                <a:lnTo>
                  <a:pt x="168" y="74"/>
                </a:lnTo>
                <a:lnTo>
                  <a:pt x="168" y="76"/>
                </a:lnTo>
                <a:lnTo>
                  <a:pt x="170" y="76"/>
                </a:lnTo>
                <a:lnTo>
                  <a:pt x="172" y="76"/>
                </a:lnTo>
                <a:lnTo>
                  <a:pt x="172" y="77"/>
                </a:lnTo>
                <a:lnTo>
                  <a:pt x="173" y="77"/>
                </a:lnTo>
                <a:lnTo>
                  <a:pt x="175" y="77"/>
                </a:lnTo>
                <a:lnTo>
                  <a:pt x="176" y="77"/>
                </a:lnTo>
                <a:lnTo>
                  <a:pt x="176" y="79"/>
                </a:lnTo>
                <a:lnTo>
                  <a:pt x="176" y="80"/>
                </a:lnTo>
                <a:lnTo>
                  <a:pt x="176" y="82"/>
                </a:lnTo>
                <a:lnTo>
                  <a:pt x="176" y="84"/>
                </a:lnTo>
                <a:lnTo>
                  <a:pt x="175" y="84"/>
                </a:lnTo>
                <a:lnTo>
                  <a:pt x="175" y="85"/>
                </a:lnTo>
                <a:lnTo>
                  <a:pt x="173" y="85"/>
                </a:lnTo>
                <a:lnTo>
                  <a:pt x="173" y="87"/>
                </a:lnTo>
                <a:lnTo>
                  <a:pt x="173" y="88"/>
                </a:lnTo>
                <a:lnTo>
                  <a:pt x="175" y="88"/>
                </a:lnTo>
                <a:lnTo>
                  <a:pt x="175" y="90"/>
                </a:lnTo>
                <a:lnTo>
                  <a:pt x="176" y="90"/>
                </a:lnTo>
                <a:lnTo>
                  <a:pt x="176" y="92"/>
                </a:lnTo>
                <a:lnTo>
                  <a:pt x="175" y="92"/>
                </a:lnTo>
                <a:lnTo>
                  <a:pt x="175" y="93"/>
                </a:lnTo>
                <a:lnTo>
                  <a:pt x="176" y="93"/>
                </a:lnTo>
                <a:lnTo>
                  <a:pt x="176" y="95"/>
                </a:lnTo>
                <a:lnTo>
                  <a:pt x="178" y="95"/>
                </a:lnTo>
                <a:lnTo>
                  <a:pt x="178" y="96"/>
                </a:lnTo>
                <a:lnTo>
                  <a:pt x="180" y="96"/>
                </a:lnTo>
                <a:lnTo>
                  <a:pt x="181" y="96"/>
                </a:lnTo>
                <a:lnTo>
                  <a:pt x="181" y="98"/>
                </a:lnTo>
                <a:lnTo>
                  <a:pt x="183" y="98"/>
                </a:lnTo>
                <a:lnTo>
                  <a:pt x="184" y="100"/>
                </a:lnTo>
                <a:lnTo>
                  <a:pt x="186" y="100"/>
                </a:lnTo>
                <a:lnTo>
                  <a:pt x="188" y="100"/>
                </a:lnTo>
                <a:lnTo>
                  <a:pt x="186" y="98"/>
                </a:lnTo>
                <a:lnTo>
                  <a:pt x="184" y="98"/>
                </a:lnTo>
                <a:lnTo>
                  <a:pt x="183" y="98"/>
                </a:lnTo>
                <a:lnTo>
                  <a:pt x="183" y="96"/>
                </a:lnTo>
                <a:lnTo>
                  <a:pt x="183" y="95"/>
                </a:lnTo>
                <a:lnTo>
                  <a:pt x="181" y="95"/>
                </a:lnTo>
                <a:lnTo>
                  <a:pt x="180" y="95"/>
                </a:lnTo>
                <a:lnTo>
                  <a:pt x="178" y="95"/>
                </a:lnTo>
                <a:lnTo>
                  <a:pt x="178" y="93"/>
                </a:lnTo>
                <a:lnTo>
                  <a:pt x="178" y="92"/>
                </a:lnTo>
                <a:lnTo>
                  <a:pt x="180" y="92"/>
                </a:lnTo>
                <a:lnTo>
                  <a:pt x="180" y="90"/>
                </a:lnTo>
                <a:lnTo>
                  <a:pt x="180" y="88"/>
                </a:lnTo>
                <a:lnTo>
                  <a:pt x="180" y="87"/>
                </a:lnTo>
                <a:lnTo>
                  <a:pt x="180" y="85"/>
                </a:lnTo>
                <a:lnTo>
                  <a:pt x="178" y="85"/>
                </a:lnTo>
                <a:lnTo>
                  <a:pt x="178" y="84"/>
                </a:lnTo>
                <a:lnTo>
                  <a:pt x="180" y="82"/>
                </a:lnTo>
                <a:lnTo>
                  <a:pt x="180" y="80"/>
                </a:lnTo>
                <a:lnTo>
                  <a:pt x="181" y="80"/>
                </a:lnTo>
                <a:lnTo>
                  <a:pt x="183" y="80"/>
                </a:lnTo>
                <a:lnTo>
                  <a:pt x="184" y="80"/>
                </a:lnTo>
                <a:lnTo>
                  <a:pt x="186" y="80"/>
                </a:lnTo>
                <a:lnTo>
                  <a:pt x="188" y="80"/>
                </a:lnTo>
                <a:lnTo>
                  <a:pt x="189" y="82"/>
                </a:lnTo>
                <a:lnTo>
                  <a:pt x="191" y="82"/>
                </a:lnTo>
                <a:lnTo>
                  <a:pt x="191" y="84"/>
                </a:lnTo>
                <a:lnTo>
                  <a:pt x="191" y="82"/>
                </a:lnTo>
                <a:lnTo>
                  <a:pt x="192" y="82"/>
                </a:lnTo>
                <a:lnTo>
                  <a:pt x="191" y="82"/>
                </a:lnTo>
                <a:lnTo>
                  <a:pt x="191" y="80"/>
                </a:lnTo>
                <a:lnTo>
                  <a:pt x="189" y="80"/>
                </a:lnTo>
                <a:lnTo>
                  <a:pt x="189" y="79"/>
                </a:lnTo>
                <a:lnTo>
                  <a:pt x="188" y="77"/>
                </a:lnTo>
                <a:lnTo>
                  <a:pt x="186" y="77"/>
                </a:lnTo>
                <a:lnTo>
                  <a:pt x="184" y="77"/>
                </a:lnTo>
                <a:lnTo>
                  <a:pt x="184" y="76"/>
                </a:lnTo>
                <a:lnTo>
                  <a:pt x="184" y="74"/>
                </a:lnTo>
                <a:lnTo>
                  <a:pt x="183" y="74"/>
                </a:lnTo>
                <a:lnTo>
                  <a:pt x="183" y="72"/>
                </a:lnTo>
                <a:lnTo>
                  <a:pt x="181" y="72"/>
                </a:lnTo>
                <a:lnTo>
                  <a:pt x="181" y="71"/>
                </a:lnTo>
                <a:lnTo>
                  <a:pt x="183" y="71"/>
                </a:lnTo>
                <a:lnTo>
                  <a:pt x="181" y="68"/>
                </a:lnTo>
                <a:lnTo>
                  <a:pt x="181" y="66"/>
                </a:lnTo>
                <a:lnTo>
                  <a:pt x="183" y="66"/>
                </a:lnTo>
                <a:lnTo>
                  <a:pt x="184" y="64"/>
                </a:lnTo>
                <a:lnTo>
                  <a:pt x="186" y="64"/>
                </a:lnTo>
                <a:lnTo>
                  <a:pt x="188" y="63"/>
                </a:lnTo>
                <a:lnTo>
                  <a:pt x="189" y="63"/>
                </a:lnTo>
                <a:lnTo>
                  <a:pt x="189" y="61"/>
                </a:lnTo>
                <a:lnTo>
                  <a:pt x="191" y="61"/>
                </a:lnTo>
                <a:lnTo>
                  <a:pt x="192" y="61"/>
                </a:lnTo>
                <a:lnTo>
                  <a:pt x="192" y="60"/>
                </a:lnTo>
                <a:lnTo>
                  <a:pt x="194" y="60"/>
                </a:lnTo>
                <a:lnTo>
                  <a:pt x="194" y="58"/>
                </a:lnTo>
                <a:lnTo>
                  <a:pt x="196" y="58"/>
                </a:lnTo>
                <a:lnTo>
                  <a:pt x="197" y="58"/>
                </a:lnTo>
                <a:lnTo>
                  <a:pt x="197" y="56"/>
                </a:lnTo>
                <a:lnTo>
                  <a:pt x="199" y="56"/>
                </a:lnTo>
                <a:lnTo>
                  <a:pt x="199" y="55"/>
                </a:lnTo>
                <a:lnTo>
                  <a:pt x="200" y="55"/>
                </a:lnTo>
                <a:lnTo>
                  <a:pt x="202" y="55"/>
                </a:lnTo>
                <a:lnTo>
                  <a:pt x="204" y="55"/>
                </a:lnTo>
                <a:lnTo>
                  <a:pt x="205" y="56"/>
                </a:lnTo>
                <a:lnTo>
                  <a:pt x="205" y="55"/>
                </a:lnTo>
                <a:lnTo>
                  <a:pt x="207" y="55"/>
                </a:lnTo>
                <a:lnTo>
                  <a:pt x="208" y="55"/>
                </a:lnTo>
                <a:lnTo>
                  <a:pt x="208" y="56"/>
                </a:lnTo>
                <a:lnTo>
                  <a:pt x="210" y="56"/>
                </a:lnTo>
                <a:lnTo>
                  <a:pt x="212" y="56"/>
                </a:lnTo>
                <a:lnTo>
                  <a:pt x="213" y="56"/>
                </a:lnTo>
                <a:lnTo>
                  <a:pt x="215" y="56"/>
                </a:lnTo>
                <a:lnTo>
                  <a:pt x="216" y="55"/>
                </a:lnTo>
                <a:lnTo>
                  <a:pt x="218" y="55"/>
                </a:lnTo>
                <a:lnTo>
                  <a:pt x="218" y="56"/>
                </a:lnTo>
                <a:lnTo>
                  <a:pt x="220" y="56"/>
                </a:lnTo>
                <a:lnTo>
                  <a:pt x="221" y="56"/>
                </a:lnTo>
                <a:lnTo>
                  <a:pt x="223" y="58"/>
                </a:lnTo>
                <a:lnTo>
                  <a:pt x="224" y="58"/>
                </a:lnTo>
                <a:lnTo>
                  <a:pt x="226" y="58"/>
                </a:lnTo>
                <a:lnTo>
                  <a:pt x="228" y="58"/>
                </a:lnTo>
                <a:lnTo>
                  <a:pt x="229" y="58"/>
                </a:lnTo>
                <a:lnTo>
                  <a:pt x="232" y="58"/>
                </a:lnTo>
                <a:lnTo>
                  <a:pt x="234" y="58"/>
                </a:lnTo>
                <a:lnTo>
                  <a:pt x="236" y="58"/>
                </a:lnTo>
                <a:lnTo>
                  <a:pt x="234" y="58"/>
                </a:lnTo>
                <a:lnTo>
                  <a:pt x="234" y="60"/>
                </a:lnTo>
                <a:lnTo>
                  <a:pt x="234" y="61"/>
                </a:lnTo>
                <a:lnTo>
                  <a:pt x="236" y="61"/>
                </a:lnTo>
                <a:lnTo>
                  <a:pt x="234" y="61"/>
                </a:lnTo>
                <a:lnTo>
                  <a:pt x="234" y="63"/>
                </a:lnTo>
                <a:lnTo>
                  <a:pt x="234" y="64"/>
                </a:lnTo>
                <a:lnTo>
                  <a:pt x="232" y="64"/>
                </a:lnTo>
                <a:lnTo>
                  <a:pt x="232" y="66"/>
                </a:lnTo>
                <a:lnTo>
                  <a:pt x="234" y="66"/>
                </a:lnTo>
                <a:lnTo>
                  <a:pt x="234" y="68"/>
                </a:lnTo>
                <a:lnTo>
                  <a:pt x="234" y="66"/>
                </a:lnTo>
                <a:lnTo>
                  <a:pt x="234" y="64"/>
                </a:lnTo>
                <a:lnTo>
                  <a:pt x="234" y="63"/>
                </a:lnTo>
                <a:lnTo>
                  <a:pt x="236" y="61"/>
                </a:lnTo>
                <a:lnTo>
                  <a:pt x="236" y="60"/>
                </a:lnTo>
                <a:lnTo>
                  <a:pt x="234" y="60"/>
                </a:lnTo>
                <a:lnTo>
                  <a:pt x="234" y="58"/>
                </a:lnTo>
                <a:lnTo>
                  <a:pt x="236" y="58"/>
                </a:lnTo>
                <a:lnTo>
                  <a:pt x="236" y="56"/>
                </a:lnTo>
                <a:lnTo>
                  <a:pt x="237" y="56"/>
                </a:lnTo>
                <a:lnTo>
                  <a:pt x="239" y="56"/>
                </a:lnTo>
                <a:lnTo>
                  <a:pt x="240" y="55"/>
                </a:lnTo>
                <a:lnTo>
                  <a:pt x="242" y="55"/>
                </a:lnTo>
                <a:lnTo>
                  <a:pt x="244" y="55"/>
                </a:lnTo>
                <a:lnTo>
                  <a:pt x="245" y="55"/>
                </a:lnTo>
                <a:lnTo>
                  <a:pt x="245" y="56"/>
                </a:lnTo>
                <a:lnTo>
                  <a:pt x="247" y="56"/>
                </a:lnTo>
                <a:lnTo>
                  <a:pt x="247" y="58"/>
                </a:lnTo>
                <a:lnTo>
                  <a:pt x="247" y="60"/>
                </a:lnTo>
                <a:lnTo>
                  <a:pt x="248" y="60"/>
                </a:lnTo>
                <a:lnTo>
                  <a:pt x="250" y="60"/>
                </a:lnTo>
                <a:lnTo>
                  <a:pt x="252" y="60"/>
                </a:lnTo>
                <a:lnTo>
                  <a:pt x="252" y="61"/>
                </a:lnTo>
                <a:lnTo>
                  <a:pt x="252" y="63"/>
                </a:lnTo>
                <a:lnTo>
                  <a:pt x="253" y="63"/>
                </a:lnTo>
                <a:lnTo>
                  <a:pt x="255" y="63"/>
                </a:lnTo>
                <a:lnTo>
                  <a:pt x="255" y="64"/>
                </a:lnTo>
                <a:lnTo>
                  <a:pt x="255" y="66"/>
                </a:lnTo>
                <a:lnTo>
                  <a:pt x="253" y="64"/>
                </a:lnTo>
                <a:lnTo>
                  <a:pt x="252" y="64"/>
                </a:lnTo>
                <a:lnTo>
                  <a:pt x="252" y="66"/>
                </a:lnTo>
                <a:lnTo>
                  <a:pt x="252" y="68"/>
                </a:lnTo>
                <a:lnTo>
                  <a:pt x="252" y="69"/>
                </a:lnTo>
                <a:lnTo>
                  <a:pt x="252" y="71"/>
                </a:lnTo>
                <a:lnTo>
                  <a:pt x="252" y="69"/>
                </a:lnTo>
                <a:lnTo>
                  <a:pt x="252" y="68"/>
                </a:lnTo>
                <a:lnTo>
                  <a:pt x="252" y="66"/>
                </a:lnTo>
                <a:lnTo>
                  <a:pt x="252" y="64"/>
                </a:lnTo>
                <a:lnTo>
                  <a:pt x="253" y="64"/>
                </a:lnTo>
                <a:lnTo>
                  <a:pt x="253" y="66"/>
                </a:lnTo>
                <a:lnTo>
                  <a:pt x="255" y="66"/>
                </a:lnTo>
                <a:lnTo>
                  <a:pt x="255" y="64"/>
                </a:lnTo>
                <a:lnTo>
                  <a:pt x="256" y="64"/>
                </a:lnTo>
                <a:lnTo>
                  <a:pt x="258" y="64"/>
                </a:lnTo>
                <a:lnTo>
                  <a:pt x="260" y="64"/>
                </a:lnTo>
                <a:lnTo>
                  <a:pt x="261" y="64"/>
                </a:lnTo>
                <a:lnTo>
                  <a:pt x="263" y="64"/>
                </a:lnTo>
                <a:lnTo>
                  <a:pt x="264" y="64"/>
                </a:lnTo>
                <a:lnTo>
                  <a:pt x="264" y="66"/>
                </a:lnTo>
                <a:lnTo>
                  <a:pt x="266" y="66"/>
                </a:lnTo>
                <a:lnTo>
                  <a:pt x="268" y="66"/>
                </a:lnTo>
                <a:lnTo>
                  <a:pt x="268" y="68"/>
                </a:lnTo>
                <a:lnTo>
                  <a:pt x="269" y="68"/>
                </a:lnTo>
                <a:lnTo>
                  <a:pt x="271" y="69"/>
                </a:lnTo>
                <a:lnTo>
                  <a:pt x="272" y="69"/>
                </a:lnTo>
                <a:lnTo>
                  <a:pt x="274" y="69"/>
                </a:lnTo>
                <a:lnTo>
                  <a:pt x="274" y="71"/>
                </a:lnTo>
                <a:lnTo>
                  <a:pt x="276" y="71"/>
                </a:lnTo>
                <a:lnTo>
                  <a:pt x="277" y="71"/>
                </a:lnTo>
                <a:lnTo>
                  <a:pt x="279" y="71"/>
                </a:lnTo>
                <a:lnTo>
                  <a:pt x="280" y="72"/>
                </a:lnTo>
                <a:lnTo>
                  <a:pt x="282" y="72"/>
                </a:lnTo>
                <a:lnTo>
                  <a:pt x="282" y="74"/>
                </a:lnTo>
                <a:lnTo>
                  <a:pt x="284" y="74"/>
                </a:lnTo>
                <a:lnTo>
                  <a:pt x="284" y="76"/>
                </a:lnTo>
                <a:lnTo>
                  <a:pt x="285" y="76"/>
                </a:lnTo>
                <a:lnTo>
                  <a:pt x="285" y="77"/>
                </a:lnTo>
                <a:lnTo>
                  <a:pt x="287" y="77"/>
                </a:lnTo>
                <a:lnTo>
                  <a:pt x="287" y="79"/>
                </a:lnTo>
                <a:lnTo>
                  <a:pt x="288" y="79"/>
                </a:lnTo>
                <a:lnTo>
                  <a:pt x="290" y="80"/>
                </a:lnTo>
                <a:lnTo>
                  <a:pt x="290" y="82"/>
                </a:lnTo>
                <a:lnTo>
                  <a:pt x="292" y="82"/>
                </a:lnTo>
                <a:lnTo>
                  <a:pt x="292" y="84"/>
                </a:lnTo>
                <a:lnTo>
                  <a:pt x="293" y="85"/>
                </a:lnTo>
                <a:lnTo>
                  <a:pt x="293" y="84"/>
                </a:lnTo>
                <a:lnTo>
                  <a:pt x="295" y="85"/>
                </a:lnTo>
                <a:lnTo>
                  <a:pt x="296" y="85"/>
                </a:lnTo>
                <a:lnTo>
                  <a:pt x="296" y="87"/>
                </a:lnTo>
                <a:lnTo>
                  <a:pt x="298" y="85"/>
                </a:lnTo>
                <a:lnTo>
                  <a:pt x="300" y="85"/>
                </a:lnTo>
                <a:lnTo>
                  <a:pt x="300" y="87"/>
                </a:lnTo>
                <a:lnTo>
                  <a:pt x="300" y="85"/>
                </a:lnTo>
                <a:lnTo>
                  <a:pt x="301" y="85"/>
                </a:lnTo>
                <a:lnTo>
                  <a:pt x="300" y="84"/>
                </a:lnTo>
                <a:lnTo>
                  <a:pt x="301" y="84"/>
                </a:lnTo>
                <a:lnTo>
                  <a:pt x="303" y="85"/>
                </a:lnTo>
                <a:lnTo>
                  <a:pt x="303" y="87"/>
                </a:lnTo>
                <a:lnTo>
                  <a:pt x="303" y="85"/>
                </a:lnTo>
                <a:lnTo>
                  <a:pt x="304" y="87"/>
                </a:lnTo>
                <a:lnTo>
                  <a:pt x="306" y="87"/>
                </a:lnTo>
                <a:lnTo>
                  <a:pt x="306" y="88"/>
                </a:lnTo>
                <a:lnTo>
                  <a:pt x="306" y="90"/>
                </a:lnTo>
                <a:lnTo>
                  <a:pt x="306" y="92"/>
                </a:lnTo>
                <a:lnTo>
                  <a:pt x="308" y="92"/>
                </a:lnTo>
                <a:lnTo>
                  <a:pt x="308" y="93"/>
                </a:lnTo>
                <a:lnTo>
                  <a:pt x="308" y="92"/>
                </a:lnTo>
                <a:lnTo>
                  <a:pt x="308" y="90"/>
                </a:lnTo>
                <a:lnTo>
                  <a:pt x="306" y="90"/>
                </a:lnTo>
                <a:lnTo>
                  <a:pt x="308" y="88"/>
                </a:lnTo>
                <a:lnTo>
                  <a:pt x="308" y="87"/>
                </a:lnTo>
                <a:lnTo>
                  <a:pt x="308" y="85"/>
                </a:lnTo>
                <a:lnTo>
                  <a:pt x="306" y="85"/>
                </a:lnTo>
                <a:lnTo>
                  <a:pt x="306" y="87"/>
                </a:lnTo>
                <a:lnTo>
                  <a:pt x="306" y="85"/>
                </a:lnTo>
                <a:lnTo>
                  <a:pt x="306" y="84"/>
                </a:lnTo>
                <a:lnTo>
                  <a:pt x="308" y="82"/>
                </a:lnTo>
                <a:lnTo>
                  <a:pt x="308" y="80"/>
                </a:lnTo>
                <a:lnTo>
                  <a:pt x="309" y="80"/>
                </a:lnTo>
                <a:lnTo>
                  <a:pt x="311" y="80"/>
                </a:lnTo>
                <a:lnTo>
                  <a:pt x="311" y="82"/>
                </a:lnTo>
                <a:lnTo>
                  <a:pt x="311" y="84"/>
                </a:lnTo>
                <a:lnTo>
                  <a:pt x="311" y="85"/>
                </a:lnTo>
                <a:lnTo>
                  <a:pt x="312" y="85"/>
                </a:lnTo>
                <a:lnTo>
                  <a:pt x="312" y="87"/>
                </a:lnTo>
                <a:lnTo>
                  <a:pt x="314" y="87"/>
                </a:lnTo>
                <a:lnTo>
                  <a:pt x="314" y="88"/>
                </a:lnTo>
                <a:lnTo>
                  <a:pt x="316" y="88"/>
                </a:lnTo>
                <a:lnTo>
                  <a:pt x="316" y="90"/>
                </a:lnTo>
                <a:lnTo>
                  <a:pt x="319" y="90"/>
                </a:lnTo>
                <a:lnTo>
                  <a:pt x="320" y="90"/>
                </a:lnTo>
                <a:lnTo>
                  <a:pt x="320" y="92"/>
                </a:lnTo>
                <a:lnTo>
                  <a:pt x="320" y="90"/>
                </a:lnTo>
                <a:lnTo>
                  <a:pt x="320" y="88"/>
                </a:lnTo>
                <a:lnTo>
                  <a:pt x="322" y="88"/>
                </a:lnTo>
                <a:lnTo>
                  <a:pt x="322" y="87"/>
                </a:lnTo>
                <a:lnTo>
                  <a:pt x="324" y="85"/>
                </a:lnTo>
                <a:lnTo>
                  <a:pt x="324" y="84"/>
                </a:lnTo>
                <a:lnTo>
                  <a:pt x="324" y="82"/>
                </a:lnTo>
                <a:lnTo>
                  <a:pt x="325" y="82"/>
                </a:lnTo>
                <a:lnTo>
                  <a:pt x="325" y="84"/>
                </a:lnTo>
                <a:lnTo>
                  <a:pt x="327" y="84"/>
                </a:lnTo>
                <a:lnTo>
                  <a:pt x="327" y="82"/>
                </a:lnTo>
                <a:lnTo>
                  <a:pt x="328" y="84"/>
                </a:lnTo>
                <a:lnTo>
                  <a:pt x="328" y="82"/>
                </a:lnTo>
                <a:lnTo>
                  <a:pt x="330" y="82"/>
                </a:lnTo>
                <a:lnTo>
                  <a:pt x="332" y="82"/>
                </a:lnTo>
                <a:lnTo>
                  <a:pt x="333" y="84"/>
                </a:lnTo>
                <a:lnTo>
                  <a:pt x="335" y="84"/>
                </a:lnTo>
                <a:lnTo>
                  <a:pt x="333" y="84"/>
                </a:lnTo>
                <a:lnTo>
                  <a:pt x="333" y="85"/>
                </a:lnTo>
                <a:lnTo>
                  <a:pt x="335" y="85"/>
                </a:lnTo>
                <a:lnTo>
                  <a:pt x="335" y="87"/>
                </a:lnTo>
                <a:lnTo>
                  <a:pt x="336" y="87"/>
                </a:lnTo>
                <a:lnTo>
                  <a:pt x="338" y="87"/>
                </a:lnTo>
                <a:lnTo>
                  <a:pt x="340" y="87"/>
                </a:lnTo>
                <a:lnTo>
                  <a:pt x="340" y="85"/>
                </a:lnTo>
                <a:lnTo>
                  <a:pt x="341" y="85"/>
                </a:lnTo>
                <a:lnTo>
                  <a:pt x="343" y="85"/>
                </a:lnTo>
                <a:lnTo>
                  <a:pt x="344" y="84"/>
                </a:lnTo>
                <a:lnTo>
                  <a:pt x="344" y="82"/>
                </a:lnTo>
                <a:lnTo>
                  <a:pt x="343" y="82"/>
                </a:lnTo>
                <a:lnTo>
                  <a:pt x="344" y="80"/>
                </a:lnTo>
                <a:lnTo>
                  <a:pt x="343" y="80"/>
                </a:lnTo>
                <a:lnTo>
                  <a:pt x="343" y="79"/>
                </a:lnTo>
                <a:lnTo>
                  <a:pt x="343" y="77"/>
                </a:lnTo>
                <a:lnTo>
                  <a:pt x="344" y="79"/>
                </a:lnTo>
                <a:lnTo>
                  <a:pt x="344" y="80"/>
                </a:lnTo>
                <a:lnTo>
                  <a:pt x="346" y="80"/>
                </a:lnTo>
                <a:lnTo>
                  <a:pt x="348" y="79"/>
                </a:lnTo>
                <a:lnTo>
                  <a:pt x="348" y="80"/>
                </a:lnTo>
                <a:lnTo>
                  <a:pt x="348" y="79"/>
                </a:lnTo>
                <a:lnTo>
                  <a:pt x="349" y="79"/>
                </a:lnTo>
                <a:lnTo>
                  <a:pt x="351" y="77"/>
                </a:lnTo>
                <a:lnTo>
                  <a:pt x="349" y="76"/>
                </a:lnTo>
                <a:lnTo>
                  <a:pt x="349" y="74"/>
                </a:lnTo>
                <a:lnTo>
                  <a:pt x="348" y="74"/>
                </a:lnTo>
                <a:lnTo>
                  <a:pt x="348" y="72"/>
                </a:lnTo>
                <a:lnTo>
                  <a:pt x="346" y="72"/>
                </a:lnTo>
                <a:lnTo>
                  <a:pt x="346" y="74"/>
                </a:lnTo>
                <a:lnTo>
                  <a:pt x="344" y="74"/>
                </a:lnTo>
                <a:lnTo>
                  <a:pt x="344" y="76"/>
                </a:lnTo>
                <a:lnTo>
                  <a:pt x="343" y="76"/>
                </a:lnTo>
                <a:lnTo>
                  <a:pt x="343" y="77"/>
                </a:lnTo>
                <a:lnTo>
                  <a:pt x="343" y="79"/>
                </a:lnTo>
                <a:lnTo>
                  <a:pt x="343" y="80"/>
                </a:lnTo>
                <a:lnTo>
                  <a:pt x="341" y="80"/>
                </a:lnTo>
                <a:lnTo>
                  <a:pt x="340" y="82"/>
                </a:lnTo>
                <a:lnTo>
                  <a:pt x="338" y="82"/>
                </a:lnTo>
                <a:lnTo>
                  <a:pt x="340" y="82"/>
                </a:lnTo>
                <a:lnTo>
                  <a:pt x="341" y="80"/>
                </a:lnTo>
                <a:lnTo>
                  <a:pt x="341" y="79"/>
                </a:lnTo>
                <a:lnTo>
                  <a:pt x="341" y="77"/>
                </a:lnTo>
                <a:lnTo>
                  <a:pt x="341" y="76"/>
                </a:lnTo>
                <a:lnTo>
                  <a:pt x="343" y="76"/>
                </a:lnTo>
                <a:lnTo>
                  <a:pt x="344" y="74"/>
                </a:lnTo>
                <a:lnTo>
                  <a:pt x="346" y="72"/>
                </a:lnTo>
                <a:lnTo>
                  <a:pt x="346" y="71"/>
                </a:lnTo>
                <a:lnTo>
                  <a:pt x="348" y="71"/>
                </a:lnTo>
                <a:lnTo>
                  <a:pt x="349" y="71"/>
                </a:lnTo>
                <a:lnTo>
                  <a:pt x="349" y="72"/>
                </a:lnTo>
                <a:lnTo>
                  <a:pt x="351" y="72"/>
                </a:lnTo>
                <a:lnTo>
                  <a:pt x="352" y="72"/>
                </a:lnTo>
                <a:lnTo>
                  <a:pt x="354" y="72"/>
                </a:lnTo>
                <a:lnTo>
                  <a:pt x="356" y="74"/>
                </a:lnTo>
                <a:lnTo>
                  <a:pt x="356" y="76"/>
                </a:lnTo>
                <a:lnTo>
                  <a:pt x="357" y="77"/>
                </a:lnTo>
                <a:lnTo>
                  <a:pt x="359" y="77"/>
                </a:lnTo>
                <a:lnTo>
                  <a:pt x="359" y="79"/>
                </a:lnTo>
                <a:lnTo>
                  <a:pt x="360" y="79"/>
                </a:lnTo>
                <a:lnTo>
                  <a:pt x="360" y="80"/>
                </a:lnTo>
                <a:lnTo>
                  <a:pt x="360" y="82"/>
                </a:lnTo>
                <a:lnTo>
                  <a:pt x="359" y="82"/>
                </a:lnTo>
                <a:lnTo>
                  <a:pt x="359" y="84"/>
                </a:lnTo>
                <a:lnTo>
                  <a:pt x="359" y="85"/>
                </a:lnTo>
                <a:lnTo>
                  <a:pt x="357" y="85"/>
                </a:lnTo>
                <a:lnTo>
                  <a:pt x="359" y="85"/>
                </a:lnTo>
                <a:lnTo>
                  <a:pt x="359" y="84"/>
                </a:lnTo>
                <a:lnTo>
                  <a:pt x="357" y="82"/>
                </a:lnTo>
                <a:lnTo>
                  <a:pt x="356" y="80"/>
                </a:lnTo>
                <a:lnTo>
                  <a:pt x="354" y="79"/>
                </a:lnTo>
                <a:lnTo>
                  <a:pt x="352" y="77"/>
                </a:lnTo>
                <a:lnTo>
                  <a:pt x="351" y="77"/>
                </a:lnTo>
                <a:lnTo>
                  <a:pt x="351" y="79"/>
                </a:lnTo>
                <a:lnTo>
                  <a:pt x="349" y="79"/>
                </a:lnTo>
                <a:lnTo>
                  <a:pt x="349" y="80"/>
                </a:lnTo>
                <a:lnTo>
                  <a:pt x="349" y="82"/>
                </a:lnTo>
                <a:lnTo>
                  <a:pt x="349" y="84"/>
                </a:lnTo>
                <a:lnTo>
                  <a:pt x="351" y="84"/>
                </a:lnTo>
                <a:lnTo>
                  <a:pt x="351" y="85"/>
                </a:lnTo>
                <a:lnTo>
                  <a:pt x="352" y="85"/>
                </a:lnTo>
                <a:lnTo>
                  <a:pt x="354" y="87"/>
                </a:lnTo>
                <a:lnTo>
                  <a:pt x="354" y="88"/>
                </a:lnTo>
                <a:lnTo>
                  <a:pt x="352" y="88"/>
                </a:lnTo>
                <a:lnTo>
                  <a:pt x="351" y="88"/>
                </a:lnTo>
                <a:lnTo>
                  <a:pt x="351" y="87"/>
                </a:lnTo>
                <a:lnTo>
                  <a:pt x="349" y="87"/>
                </a:lnTo>
                <a:lnTo>
                  <a:pt x="349" y="88"/>
                </a:lnTo>
                <a:lnTo>
                  <a:pt x="348" y="88"/>
                </a:lnTo>
                <a:lnTo>
                  <a:pt x="348" y="87"/>
                </a:lnTo>
                <a:lnTo>
                  <a:pt x="346" y="87"/>
                </a:lnTo>
                <a:lnTo>
                  <a:pt x="346" y="85"/>
                </a:lnTo>
                <a:lnTo>
                  <a:pt x="344" y="85"/>
                </a:lnTo>
                <a:lnTo>
                  <a:pt x="343" y="87"/>
                </a:lnTo>
                <a:lnTo>
                  <a:pt x="343" y="88"/>
                </a:lnTo>
                <a:lnTo>
                  <a:pt x="343" y="90"/>
                </a:lnTo>
                <a:lnTo>
                  <a:pt x="343" y="92"/>
                </a:lnTo>
                <a:lnTo>
                  <a:pt x="344" y="92"/>
                </a:lnTo>
                <a:lnTo>
                  <a:pt x="344" y="93"/>
                </a:lnTo>
                <a:lnTo>
                  <a:pt x="346" y="95"/>
                </a:lnTo>
                <a:lnTo>
                  <a:pt x="346" y="96"/>
                </a:lnTo>
                <a:lnTo>
                  <a:pt x="346" y="98"/>
                </a:lnTo>
                <a:lnTo>
                  <a:pt x="349" y="98"/>
                </a:lnTo>
                <a:lnTo>
                  <a:pt x="351" y="98"/>
                </a:lnTo>
                <a:lnTo>
                  <a:pt x="351" y="96"/>
                </a:lnTo>
                <a:lnTo>
                  <a:pt x="352" y="96"/>
                </a:lnTo>
                <a:lnTo>
                  <a:pt x="354" y="96"/>
                </a:lnTo>
                <a:lnTo>
                  <a:pt x="354" y="95"/>
                </a:lnTo>
                <a:lnTo>
                  <a:pt x="356" y="95"/>
                </a:lnTo>
                <a:lnTo>
                  <a:pt x="357" y="95"/>
                </a:lnTo>
                <a:lnTo>
                  <a:pt x="357" y="96"/>
                </a:lnTo>
                <a:lnTo>
                  <a:pt x="357" y="95"/>
                </a:lnTo>
                <a:lnTo>
                  <a:pt x="357" y="93"/>
                </a:lnTo>
                <a:lnTo>
                  <a:pt x="357" y="95"/>
                </a:lnTo>
                <a:lnTo>
                  <a:pt x="359" y="95"/>
                </a:lnTo>
                <a:lnTo>
                  <a:pt x="359" y="96"/>
                </a:lnTo>
                <a:lnTo>
                  <a:pt x="360" y="98"/>
                </a:lnTo>
                <a:lnTo>
                  <a:pt x="360" y="100"/>
                </a:lnTo>
                <a:lnTo>
                  <a:pt x="360" y="98"/>
                </a:lnTo>
                <a:lnTo>
                  <a:pt x="359" y="98"/>
                </a:lnTo>
                <a:lnTo>
                  <a:pt x="359" y="96"/>
                </a:lnTo>
                <a:lnTo>
                  <a:pt x="359" y="98"/>
                </a:lnTo>
                <a:lnTo>
                  <a:pt x="359" y="100"/>
                </a:lnTo>
                <a:lnTo>
                  <a:pt x="360" y="100"/>
                </a:lnTo>
                <a:lnTo>
                  <a:pt x="362" y="100"/>
                </a:lnTo>
                <a:lnTo>
                  <a:pt x="360" y="100"/>
                </a:lnTo>
                <a:lnTo>
                  <a:pt x="362" y="98"/>
                </a:lnTo>
                <a:lnTo>
                  <a:pt x="362" y="100"/>
                </a:lnTo>
                <a:lnTo>
                  <a:pt x="364" y="100"/>
                </a:lnTo>
                <a:lnTo>
                  <a:pt x="365" y="100"/>
                </a:lnTo>
                <a:lnTo>
                  <a:pt x="367" y="100"/>
                </a:lnTo>
                <a:lnTo>
                  <a:pt x="368" y="100"/>
                </a:lnTo>
                <a:lnTo>
                  <a:pt x="370" y="101"/>
                </a:lnTo>
                <a:lnTo>
                  <a:pt x="372" y="101"/>
                </a:lnTo>
                <a:lnTo>
                  <a:pt x="372" y="103"/>
                </a:lnTo>
                <a:lnTo>
                  <a:pt x="373" y="103"/>
                </a:lnTo>
                <a:lnTo>
                  <a:pt x="375" y="103"/>
                </a:lnTo>
                <a:lnTo>
                  <a:pt x="376" y="103"/>
                </a:lnTo>
                <a:lnTo>
                  <a:pt x="378" y="101"/>
                </a:lnTo>
                <a:lnTo>
                  <a:pt x="380" y="101"/>
                </a:lnTo>
                <a:lnTo>
                  <a:pt x="380" y="100"/>
                </a:lnTo>
                <a:lnTo>
                  <a:pt x="381" y="100"/>
                </a:lnTo>
                <a:lnTo>
                  <a:pt x="383" y="100"/>
                </a:lnTo>
                <a:lnTo>
                  <a:pt x="383" y="101"/>
                </a:lnTo>
                <a:lnTo>
                  <a:pt x="384" y="101"/>
                </a:lnTo>
                <a:lnTo>
                  <a:pt x="383" y="101"/>
                </a:lnTo>
                <a:lnTo>
                  <a:pt x="381" y="101"/>
                </a:lnTo>
                <a:lnTo>
                  <a:pt x="380" y="101"/>
                </a:lnTo>
                <a:lnTo>
                  <a:pt x="381" y="101"/>
                </a:lnTo>
                <a:lnTo>
                  <a:pt x="381" y="103"/>
                </a:lnTo>
                <a:lnTo>
                  <a:pt x="381" y="101"/>
                </a:lnTo>
                <a:lnTo>
                  <a:pt x="380" y="101"/>
                </a:lnTo>
                <a:lnTo>
                  <a:pt x="380" y="103"/>
                </a:lnTo>
                <a:lnTo>
                  <a:pt x="378" y="103"/>
                </a:lnTo>
                <a:lnTo>
                  <a:pt x="376" y="104"/>
                </a:lnTo>
                <a:lnTo>
                  <a:pt x="375" y="106"/>
                </a:lnTo>
                <a:lnTo>
                  <a:pt x="375" y="108"/>
                </a:lnTo>
                <a:lnTo>
                  <a:pt x="375" y="109"/>
                </a:lnTo>
                <a:lnTo>
                  <a:pt x="376" y="111"/>
                </a:lnTo>
                <a:lnTo>
                  <a:pt x="376" y="112"/>
                </a:lnTo>
                <a:lnTo>
                  <a:pt x="378" y="114"/>
                </a:lnTo>
                <a:lnTo>
                  <a:pt x="378" y="116"/>
                </a:lnTo>
                <a:lnTo>
                  <a:pt x="380" y="116"/>
                </a:lnTo>
                <a:lnTo>
                  <a:pt x="380" y="117"/>
                </a:lnTo>
                <a:lnTo>
                  <a:pt x="381" y="117"/>
                </a:lnTo>
                <a:lnTo>
                  <a:pt x="381" y="119"/>
                </a:lnTo>
                <a:lnTo>
                  <a:pt x="383" y="119"/>
                </a:lnTo>
                <a:lnTo>
                  <a:pt x="383" y="120"/>
                </a:lnTo>
                <a:lnTo>
                  <a:pt x="383" y="122"/>
                </a:lnTo>
                <a:lnTo>
                  <a:pt x="383" y="124"/>
                </a:lnTo>
                <a:lnTo>
                  <a:pt x="383" y="125"/>
                </a:lnTo>
                <a:lnTo>
                  <a:pt x="383" y="127"/>
                </a:lnTo>
                <a:lnTo>
                  <a:pt x="383" y="128"/>
                </a:lnTo>
                <a:lnTo>
                  <a:pt x="384" y="130"/>
                </a:lnTo>
                <a:lnTo>
                  <a:pt x="384" y="132"/>
                </a:lnTo>
                <a:lnTo>
                  <a:pt x="384" y="133"/>
                </a:lnTo>
                <a:lnTo>
                  <a:pt x="383" y="133"/>
                </a:lnTo>
                <a:lnTo>
                  <a:pt x="383" y="135"/>
                </a:lnTo>
                <a:lnTo>
                  <a:pt x="381" y="136"/>
                </a:lnTo>
                <a:lnTo>
                  <a:pt x="380" y="136"/>
                </a:lnTo>
                <a:lnTo>
                  <a:pt x="378" y="136"/>
                </a:lnTo>
                <a:lnTo>
                  <a:pt x="376" y="138"/>
                </a:lnTo>
                <a:lnTo>
                  <a:pt x="375" y="138"/>
                </a:lnTo>
                <a:lnTo>
                  <a:pt x="373" y="138"/>
                </a:lnTo>
                <a:lnTo>
                  <a:pt x="373" y="140"/>
                </a:lnTo>
                <a:lnTo>
                  <a:pt x="372" y="140"/>
                </a:lnTo>
                <a:lnTo>
                  <a:pt x="372" y="141"/>
                </a:lnTo>
                <a:lnTo>
                  <a:pt x="370" y="141"/>
                </a:lnTo>
                <a:lnTo>
                  <a:pt x="368" y="143"/>
                </a:lnTo>
                <a:lnTo>
                  <a:pt x="368" y="144"/>
                </a:lnTo>
                <a:lnTo>
                  <a:pt x="367" y="144"/>
                </a:lnTo>
                <a:lnTo>
                  <a:pt x="365" y="146"/>
                </a:lnTo>
                <a:lnTo>
                  <a:pt x="365" y="148"/>
                </a:lnTo>
                <a:lnTo>
                  <a:pt x="364" y="148"/>
                </a:lnTo>
                <a:lnTo>
                  <a:pt x="364" y="149"/>
                </a:lnTo>
                <a:lnTo>
                  <a:pt x="362" y="149"/>
                </a:lnTo>
                <a:lnTo>
                  <a:pt x="362" y="151"/>
                </a:lnTo>
                <a:lnTo>
                  <a:pt x="362" y="152"/>
                </a:lnTo>
                <a:lnTo>
                  <a:pt x="362" y="154"/>
                </a:lnTo>
                <a:lnTo>
                  <a:pt x="360" y="152"/>
                </a:lnTo>
                <a:lnTo>
                  <a:pt x="359" y="152"/>
                </a:lnTo>
                <a:lnTo>
                  <a:pt x="359" y="151"/>
                </a:lnTo>
                <a:lnTo>
                  <a:pt x="357" y="151"/>
                </a:lnTo>
                <a:lnTo>
                  <a:pt x="356" y="151"/>
                </a:lnTo>
                <a:lnTo>
                  <a:pt x="354" y="151"/>
                </a:lnTo>
                <a:lnTo>
                  <a:pt x="352" y="151"/>
                </a:lnTo>
                <a:lnTo>
                  <a:pt x="352" y="149"/>
                </a:lnTo>
                <a:lnTo>
                  <a:pt x="351" y="149"/>
                </a:lnTo>
                <a:lnTo>
                  <a:pt x="349" y="151"/>
                </a:lnTo>
                <a:lnTo>
                  <a:pt x="348" y="151"/>
                </a:lnTo>
                <a:lnTo>
                  <a:pt x="346" y="151"/>
                </a:lnTo>
                <a:lnTo>
                  <a:pt x="344" y="151"/>
                </a:lnTo>
                <a:lnTo>
                  <a:pt x="343" y="151"/>
                </a:lnTo>
                <a:lnTo>
                  <a:pt x="341" y="152"/>
                </a:lnTo>
                <a:lnTo>
                  <a:pt x="340" y="152"/>
                </a:lnTo>
                <a:lnTo>
                  <a:pt x="340" y="154"/>
                </a:lnTo>
                <a:lnTo>
                  <a:pt x="338" y="154"/>
                </a:lnTo>
                <a:lnTo>
                  <a:pt x="336" y="154"/>
                </a:lnTo>
                <a:lnTo>
                  <a:pt x="335" y="154"/>
                </a:lnTo>
                <a:lnTo>
                  <a:pt x="333" y="154"/>
                </a:lnTo>
                <a:lnTo>
                  <a:pt x="332" y="154"/>
                </a:lnTo>
                <a:lnTo>
                  <a:pt x="330" y="156"/>
                </a:lnTo>
                <a:lnTo>
                  <a:pt x="328" y="156"/>
                </a:lnTo>
                <a:lnTo>
                  <a:pt x="328" y="157"/>
                </a:lnTo>
                <a:lnTo>
                  <a:pt x="327" y="157"/>
                </a:lnTo>
                <a:lnTo>
                  <a:pt x="325" y="157"/>
                </a:lnTo>
                <a:lnTo>
                  <a:pt x="324" y="157"/>
                </a:lnTo>
                <a:lnTo>
                  <a:pt x="322" y="159"/>
                </a:lnTo>
                <a:lnTo>
                  <a:pt x="320" y="159"/>
                </a:lnTo>
                <a:lnTo>
                  <a:pt x="320" y="160"/>
                </a:lnTo>
                <a:lnTo>
                  <a:pt x="317" y="160"/>
                </a:lnTo>
                <a:lnTo>
                  <a:pt x="316" y="162"/>
                </a:lnTo>
                <a:lnTo>
                  <a:pt x="314" y="162"/>
                </a:lnTo>
                <a:lnTo>
                  <a:pt x="312" y="164"/>
                </a:lnTo>
                <a:lnTo>
                  <a:pt x="311" y="164"/>
                </a:lnTo>
                <a:lnTo>
                  <a:pt x="311" y="165"/>
                </a:lnTo>
                <a:lnTo>
                  <a:pt x="309" y="165"/>
                </a:lnTo>
                <a:lnTo>
                  <a:pt x="308" y="167"/>
                </a:lnTo>
                <a:lnTo>
                  <a:pt x="306" y="167"/>
                </a:lnTo>
                <a:lnTo>
                  <a:pt x="306" y="168"/>
                </a:lnTo>
                <a:lnTo>
                  <a:pt x="304" y="168"/>
                </a:lnTo>
                <a:lnTo>
                  <a:pt x="304" y="170"/>
                </a:lnTo>
                <a:lnTo>
                  <a:pt x="303" y="170"/>
                </a:lnTo>
                <a:lnTo>
                  <a:pt x="303" y="172"/>
                </a:lnTo>
                <a:lnTo>
                  <a:pt x="304" y="172"/>
                </a:lnTo>
                <a:lnTo>
                  <a:pt x="304" y="173"/>
                </a:lnTo>
                <a:lnTo>
                  <a:pt x="303" y="173"/>
                </a:lnTo>
                <a:lnTo>
                  <a:pt x="301" y="175"/>
                </a:lnTo>
                <a:lnTo>
                  <a:pt x="300" y="176"/>
                </a:lnTo>
                <a:lnTo>
                  <a:pt x="298" y="176"/>
                </a:lnTo>
                <a:lnTo>
                  <a:pt x="296" y="176"/>
                </a:lnTo>
                <a:lnTo>
                  <a:pt x="295" y="176"/>
                </a:lnTo>
                <a:lnTo>
                  <a:pt x="295" y="175"/>
                </a:lnTo>
                <a:lnTo>
                  <a:pt x="293" y="175"/>
                </a:lnTo>
                <a:lnTo>
                  <a:pt x="292" y="175"/>
                </a:lnTo>
                <a:lnTo>
                  <a:pt x="290" y="173"/>
                </a:lnTo>
                <a:lnTo>
                  <a:pt x="288" y="173"/>
                </a:lnTo>
                <a:lnTo>
                  <a:pt x="287" y="175"/>
                </a:lnTo>
                <a:lnTo>
                  <a:pt x="285" y="175"/>
                </a:lnTo>
                <a:lnTo>
                  <a:pt x="285" y="176"/>
                </a:lnTo>
                <a:lnTo>
                  <a:pt x="282" y="178"/>
                </a:lnTo>
                <a:lnTo>
                  <a:pt x="280" y="178"/>
                </a:lnTo>
                <a:lnTo>
                  <a:pt x="280" y="180"/>
                </a:lnTo>
                <a:lnTo>
                  <a:pt x="280" y="181"/>
                </a:lnTo>
                <a:lnTo>
                  <a:pt x="282" y="181"/>
                </a:lnTo>
                <a:lnTo>
                  <a:pt x="282" y="183"/>
                </a:lnTo>
                <a:lnTo>
                  <a:pt x="280" y="183"/>
                </a:lnTo>
                <a:lnTo>
                  <a:pt x="280" y="184"/>
                </a:lnTo>
                <a:lnTo>
                  <a:pt x="279" y="184"/>
                </a:lnTo>
                <a:lnTo>
                  <a:pt x="279" y="183"/>
                </a:lnTo>
                <a:lnTo>
                  <a:pt x="279" y="181"/>
                </a:lnTo>
                <a:lnTo>
                  <a:pt x="277" y="181"/>
                </a:lnTo>
                <a:lnTo>
                  <a:pt x="277" y="180"/>
                </a:lnTo>
                <a:lnTo>
                  <a:pt x="276" y="180"/>
                </a:lnTo>
                <a:lnTo>
                  <a:pt x="274" y="180"/>
                </a:lnTo>
                <a:lnTo>
                  <a:pt x="271" y="181"/>
                </a:lnTo>
                <a:lnTo>
                  <a:pt x="269" y="181"/>
                </a:lnTo>
                <a:lnTo>
                  <a:pt x="268" y="180"/>
                </a:lnTo>
                <a:lnTo>
                  <a:pt x="266" y="180"/>
                </a:lnTo>
                <a:lnTo>
                  <a:pt x="266" y="178"/>
                </a:lnTo>
                <a:lnTo>
                  <a:pt x="264" y="178"/>
                </a:lnTo>
                <a:lnTo>
                  <a:pt x="260" y="178"/>
                </a:lnTo>
                <a:lnTo>
                  <a:pt x="258" y="178"/>
                </a:lnTo>
                <a:lnTo>
                  <a:pt x="256" y="180"/>
                </a:lnTo>
                <a:lnTo>
                  <a:pt x="255" y="180"/>
                </a:lnTo>
                <a:lnTo>
                  <a:pt x="252" y="181"/>
                </a:lnTo>
                <a:lnTo>
                  <a:pt x="248" y="181"/>
                </a:lnTo>
                <a:lnTo>
                  <a:pt x="247" y="181"/>
                </a:lnTo>
                <a:lnTo>
                  <a:pt x="244" y="181"/>
                </a:lnTo>
                <a:lnTo>
                  <a:pt x="242" y="180"/>
                </a:lnTo>
                <a:lnTo>
                  <a:pt x="240" y="180"/>
                </a:lnTo>
                <a:lnTo>
                  <a:pt x="240" y="181"/>
                </a:lnTo>
                <a:lnTo>
                  <a:pt x="239" y="181"/>
                </a:lnTo>
                <a:lnTo>
                  <a:pt x="237" y="181"/>
                </a:lnTo>
                <a:lnTo>
                  <a:pt x="236" y="181"/>
                </a:lnTo>
                <a:lnTo>
                  <a:pt x="232" y="181"/>
                </a:lnTo>
                <a:lnTo>
                  <a:pt x="231" y="183"/>
                </a:lnTo>
                <a:lnTo>
                  <a:pt x="229" y="183"/>
                </a:lnTo>
                <a:lnTo>
                  <a:pt x="229" y="181"/>
                </a:lnTo>
                <a:lnTo>
                  <a:pt x="228" y="181"/>
                </a:lnTo>
                <a:lnTo>
                  <a:pt x="226" y="181"/>
                </a:lnTo>
                <a:lnTo>
                  <a:pt x="224" y="181"/>
                </a:lnTo>
                <a:lnTo>
                  <a:pt x="223" y="181"/>
                </a:lnTo>
                <a:lnTo>
                  <a:pt x="221" y="180"/>
                </a:lnTo>
                <a:lnTo>
                  <a:pt x="220" y="180"/>
                </a:lnTo>
                <a:lnTo>
                  <a:pt x="218" y="180"/>
                </a:lnTo>
                <a:lnTo>
                  <a:pt x="218" y="178"/>
                </a:lnTo>
                <a:lnTo>
                  <a:pt x="218" y="176"/>
                </a:lnTo>
                <a:lnTo>
                  <a:pt x="218" y="175"/>
                </a:lnTo>
                <a:lnTo>
                  <a:pt x="218" y="176"/>
                </a:lnTo>
                <a:lnTo>
                  <a:pt x="216" y="178"/>
                </a:lnTo>
                <a:lnTo>
                  <a:pt x="218" y="178"/>
                </a:lnTo>
                <a:lnTo>
                  <a:pt x="216" y="178"/>
                </a:lnTo>
                <a:lnTo>
                  <a:pt x="216" y="180"/>
                </a:lnTo>
                <a:lnTo>
                  <a:pt x="215" y="180"/>
                </a:lnTo>
                <a:lnTo>
                  <a:pt x="215" y="181"/>
                </a:lnTo>
                <a:lnTo>
                  <a:pt x="213" y="181"/>
                </a:lnTo>
                <a:lnTo>
                  <a:pt x="212" y="183"/>
                </a:lnTo>
                <a:lnTo>
                  <a:pt x="210" y="183"/>
                </a:lnTo>
                <a:lnTo>
                  <a:pt x="210" y="184"/>
                </a:lnTo>
                <a:lnTo>
                  <a:pt x="208" y="184"/>
                </a:lnTo>
                <a:lnTo>
                  <a:pt x="207" y="184"/>
                </a:lnTo>
                <a:lnTo>
                  <a:pt x="205" y="184"/>
                </a:lnTo>
                <a:lnTo>
                  <a:pt x="205" y="186"/>
                </a:lnTo>
                <a:lnTo>
                  <a:pt x="204" y="186"/>
                </a:lnTo>
                <a:lnTo>
                  <a:pt x="202" y="188"/>
                </a:lnTo>
                <a:lnTo>
                  <a:pt x="200" y="188"/>
                </a:lnTo>
                <a:lnTo>
                  <a:pt x="200" y="189"/>
                </a:lnTo>
                <a:lnTo>
                  <a:pt x="199" y="189"/>
                </a:lnTo>
                <a:lnTo>
                  <a:pt x="197" y="189"/>
                </a:lnTo>
                <a:lnTo>
                  <a:pt x="196" y="189"/>
                </a:lnTo>
                <a:lnTo>
                  <a:pt x="194" y="189"/>
                </a:lnTo>
                <a:lnTo>
                  <a:pt x="192" y="189"/>
                </a:lnTo>
                <a:lnTo>
                  <a:pt x="192" y="188"/>
                </a:lnTo>
                <a:lnTo>
                  <a:pt x="191" y="188"/>
                </a:lnTo>
                <a:lnTo>
                  <a:pt x="192" y="188"/>
                </a:lnTo>
                <a:lnTo>
                  <a:pt x="194" y="188"/>
                </a:lnTo>
                <a:lnTo>
                  <a:pt x="194" y="189"/>
                </a:lnTo>
                <a:lnTo>
                  <a:pt x="196" y="189"/>
                </a:lnTo>
                <a:lnTo>
                  <a:pt x="197" y="189"/>
                </a:lnTo>
                <a:lnTo>
                  <a:pt x="199" y="189"/>
                </a:lnTo>
                <a:lnTo>
                  <a:pt x="200" y="188"/>
                </a:lnTo>
                <a:lnTo>
                  <a:pt x="202" y="188"/>
                </a:lnTo>
                <a:lnTo>
                  <a:pt x="202" y="186"/>
                </a:lnTo>
                <a:lnTo>
                  <a:pt x="200" y="186"/>
                </a:lnTo>
                <a:lnTo>
                  <a:pt x="200" y="188"/>
                </a:lnTo>
                <a:lnTo>
                  <a:pt x="199" y="188"/>
                </a:lnTo>
                <a:lnTo>
                  <a:pt x="199" y="186"/>
                </a:lnTo>
                <a:lnTo>
                  <a:pt x="200" y="184"/>
                </a:lnTo>
                <a:lnTo>
                  <a:pt x="199" y="184"/>
                </a:lnTo>
                <a:lnTo>
                  <a:pt x="197" y="184"/>
                </a:lnTo>
                <a:lnTo>
                  <a:pt x="196" y="184"/>
                </a:lnTo>
                <a:lnTo>
                  <a:pt x="194" y="184"/>
                </a:lnTo>
                <a:lnTo>
                  <a:pt x="194" y="183"/>
                </a:lnTo>
                <a:lnTo>
                  <a:pt x="196" y="183"/>
                </a:lnTo>
                <a:lnTo>
                  <a:pt x="196" y="181"/>
                </a:lnTo>
                <a:lnTo>
                  <a:pt x="196" y="183"/>
                </a:lnTo>
                <a:lnTo>
                  <a:pt x="194" y="183"/>
                </a:lnTo>
                <a:lnTo>
                  <a:pt x="192" y="183"/>
                </a:lnTo>
                <a:lnTo>
                  <a:pt x="192" y="184"/>
                </a:lnTo>
                <a:lnTo>
                  <a:pt x="191" y="184"/>
                </a:lnTo>
                <a:lnTo>
                  <a:pt x="189" y="184"/>
                </a:lnTo>
                <a:lnTo>
                  <a:pt x="186" y="183"/>
                </a:lnTo>
                <a:lnTo>
                  <a:pt x="184" y="181"/>
                </a:lnTo>
                <a:lnTo>
                  <a:pt x="183" y="181"/>
                </a:lnTo>
                <a:lnTo>
                  <a:pt x="183" y="183"/>
                </a:lnTo>
                <a:lnTo>
                  <a:pt x="181" y="183"/>
                </a:lnTo>
                <a:lnTo>
                  <a:pt x="181" y="184"/>
                </a:lnTo>
                <a:lnTo>
                  <a:pt x="180" y="183"/>
                </a:lnTo>
                <a:lnTo>
                  <a:pt x="180" y="181"/>
                </a:lnTo>
                <a:lnTo>
                  <a:pt x="180" y="183"/>
                </a:lnTo>
                <a:lnTo>
                  <a:pt x="178" y="183"/>
                </a:lnTo>
                <a:lnTo>
                  <a:pt x="176" y="184"/>
                </a:lnTo>
                <a:lnTo>
                  <a:pt x="178" y="184"/>
                </a:lnTo>
                <a:lnTo>
                  <a:pt x="178" y="186"/>
                </a:lnTo>
                <a:lnTo>
                  <a:pt x="176" y="186"/>
                </a:lnTo>
                <a:lnTo>
                  <a:pt x="176" y="188"/>
                </a:lnTo>
                <a:lnTo>
                  <a:pt x="176" y="189"/>
                </a:lnTo>
                <a:lnTo>
                  <a:pt x="173" y="188"/>
                </a:lnTo>
                <a:lnTo>
                  <a:pt x="176" y="186"/>
                </a:lnTo>
                <a:lnTo>
                  <a:pt x="176" y="184"/>
                </a:lnTo>
                <a:lnTo>
                  <a:pt x="176" y="183"/>
                </a:lnTo>
                <a:lnTo>
                  <a:pt x="175" y="181"/>
                </a:lnTo>
                <a:lnTo>
                  <a:pt x="173" y="178"/>
                </a:lnTo>
                <a:lnTo>
                  <a:pt x="172" y="178"/>
                </a:lnTo>
                <a:lnTo>
                  <a:pt x="170" y="176"/>
                </a:lnTo>
                <a:lnTo>
                  <a:pt x="165" y="178"/>
                </a:lnTo>
                <a:lnTo>
                  <a:pt x="164" y="178"/>
                </a:lnTo>
                <a:lnTo>
                  <a:pt x="162" y="178"/>
                </a:lnTo>
                <a:lnTo>
                  <a:pt x="160" y="176"/>
                </a:lnTo>
                <a:lnTo>
                  <a:pt x="157" y="173"/>
                </a:lnTo>
                <a:lnTo>
                  <a:pt x="151" y="168"/>
                </a:lnTo>
                <a:lnTo>
                  <a:pt x="149" y="168"/>
                </a:lnTo>
                <a:lnTo>
                  <a:pt x="149" y="167"/>
                </a:lnTo>
                <a:lnTo>
                  <a:pt x="144" y="164"/>
                </a:lnTo>
                <a:lnTo>
                  <a:pt x="135" y="157"/>
                </a:lnTo>
                <a:lnTo>
                  <a:pt x="128" y="152"/>
                </a:lnTo>
                <a:lnTo>
                  <a:pt x="128" y="151"/>
                </a:lnTo>
                <a:lnTo>
                  <a:pt x="130" y="151"/>
                </a:lnTo>
                <a:lnTo>
                  <a:pt x="130" y="152"/>
                </a:lnTo>
                <a:lnTo>
                  <a:pt x="132" y="152"/>
                </a:lnTo>
                <a:lnTo>
                  <a:pt x="133" y="152"/>
                </a:lnTo>
                <a:lnTo>
                  <a:pt x="135" y="152"/>
                </a:lnTo>
                <a:lnTo>
                  <a:pt x="135" y="151"/>
                </a:lnTo>
                <a:lnTo>
                  <a:pt x="136" y="151"/>
                </a:lnTo>
                <a:lnTo>
                  <a:pt x="136" y="149"/>
                </a:lnTo>
                <a:lnTo>
                  <a:pt x="135" y="149"/>
                </a:lnTo>
                <a:lnTo>
                  <a:pt x="135" y="148"/>
                </a:lnTo>
                <a:lnTo>
                  <a:pt x="136" y="148"/>
                </a:lnTo>
                <a:lnTo>
                  <a:pt x="136" y="146"/>
                </a:lnTo>
                <a:lnTo>
                  <a:pt x="136" y="144"/>
                </a:lnTo>
                <a:lnTo>
                  <a:pt x="138" y="144"/>
                </a:lnTo>
                <a:lnTo>
                  <a:pt x="138" y="143"/>
                </a:lnTo>
                <a:lnTo>
                  <a:pt x="138" y="141"/>
                </a:lnTo>
                <a:lnTo>
                  <a:pt x="138" y="140"/>
                </a:lnTo>
                <a:lnTo>
                  <a:pt x="136" y="140"/>
                </a:lnTo>
                <a:lnTo>
                  <a:pt x="136" y="138"/>
                </a:lnTo>
                <a:lnTo>
                  <a:pt x="135" y="138"/>
                </a:lnTo>
                <a:lnTo>
                  <a:pt x="135" y="140"/>
                </a:lnTo>
                <a:lnTo>
                  <a:pt x="133" y="140"/>
                </a:lnTo>
                <a:lnTo>
                  <a:pt x="132" y="140"/>
                </a:lnTo>
                <a:lnTo>
                  <a:pt x="132" y="138"/>
                </a:lnTo>
                <a:lnTo>
                  <a:pt x="132" y="136"/>
                </a:lnTo>
                <a:lnTo>
                  <a:pt x="133" y="136"/>
                </a:lnTo>
                <a:lnTo>
                  <a:pt x="133" y="135"/>
                </a:lnTo>
                <a:lnTo>
                  <a:pt x="133" y="133"/>
                </a:lnTo>
                <a:lnTo>
                  <a:pt x="133" y="132"/>
                </a:lnTo>
                <a:lnTo>
                  <a:pt x="133" y="130"/>
                </a:lnTo>
                <a:lnTo>
                  <a:pt x="133" y="128"/>
                </a:lnTo>
                <a:lnTo>
                  <a:pt x="132" y="128"/>
                </a:lnTo>
                <a:lnTo>
                  <a:pt x="130" y="128"/>
                </a:lnTo>
                <a:lnTo>
                  <a:pt x="125" y="127"/>
                </a:lnTo>
                <a:lnTo>
                  <a:pt x="116" y="124"/>
                </a:lnTo>
                <a:lnTo>
                  <a:pt x="117" y="117"/>
                </a:lnTo>
                <a:lnTo>
                  <a:pt x="117" y="111"/>
                </a:lnTo>
                <a:lnTo>
                  <a:pt x="117" y="109"/>
                </a:lnTo>
                <a:lnTo>
                  <a:pt x="119" y="109"/>
                </a:lnTo>
                <a:lnTo>
                  <a:pt x="119" y="108"/>
                </a:lnTo>
                <a:lnTo>
                  <a:pt x="120" y="108"/>
                </a:lnTo>
                <a:lnTo>
                  <a:pt x="122" y="108"/>
                </a:lnTo>
                <a:lnTo>
                  <a:pt x="124" y="108"/>
                </a:lnTo>
                <a:lnTo>
                  <a:pt x="125" y="108"/>
                </a:lnTo>
                <a:lnTo>
                  <a:pt x="125" y="106"/>
                </a:lnTo>
                <a:lnTo>
                  <a:pt x="127" y="106"/>
                </a:lnTo>
                <a:lnTo>
                  <a:pt x="128" y="106"/>
                </a:lnTo>
                <a:lnTo>
                  <a:pt x="130" y="106"/>
                </a:lnTo>
                <a:lnTo>
                  <a:pt x="132" y="106"/>
                </a:lnTo>
                <a:lnTo>
                  <a:pt x="133" y="106"/>
                </a:lnTo>
                <a:lnTo>
                  <a:pt x="133" y="104"/>
                </a:lnTo>
                <a:lnTo>
                  <a:pt x="135" y="104"/>
                </a:lnTo>
                <a:lnTo>
                  <a:pt x="136" y="104"/>
                </a:lnTo>
                <a:lnTo>
                  <a:pt x="138" y="104"/>
                </a:lnTo>
                <a:lnTo>
                  <a:pt x="138" y="103"/>
                </a:lnTo>
                <a:lnTo>
                  <a:pt x="138" y="101"/>
                </a:lnTo>
                <a:lnTo>
                  <a:pt x="138" y="100"/>
                </a:lnTo>
                <a:lnTo>
                  <a:pt x="138" y="98"/>
                </a:lnTo>
                <a:lnTo>
                  <a:pt x="136" y="98"/>
                </a:lnTo>
                <a:lnTo>
                  <a:pt x="135" y="98"/>
                </a:lnTo>
                <a:lnTo>
                  <a:pt x="135" y="96"/>
                </a:lnTo>
                <a:lnTo>
                  <a:pt x="135" y="95"/>
                </a:lnTo>
                <a:lnTo>
                  <a:pt x="133" y="93"/>
                </a:lnTo>
                <a:lnTo>
                  <a:pt x="133" y="95"/>
                </a:lnTo>
                <a:lnTo>
                  <a:pt x="133" y="93"/>
                </a:lnTo>
                <a:lnTo>
                  <a:pt x="135" y="93"/>
                </a:lnTo>
                <a:lnTo>
                  <a:pt x="135" y="92"/>
                </a:lnTo>
                <a:lnTo>
                  <a:pt x="133" y="92"/>
                </a:lnTo>
                <a:lnTo>
                  <a:pt x="135" y="90"/>
                </a:lnTo>
                <a:lnTo>
                  <a:pt x="133" y="90"/>
                </a:lnTo>
                <a:lnTo>
                  <a:pt x="133" y="88"/>
                </a:lnTo>
                <a:lnTo>
                  <a:pt x="133" y="87"/>
                </a:lnTo>
                <a:lnTo>
                  <a:pt x="132" y="87"/>
                </a:lnTo>
                <a:lnTo>
                  <a:pt x="132" y="85"/>
                </a:lnTo>
                <a:lnTo>
                  <a:pt x="132" y="87"/>
                </a:lnTo>
                <a:lnTo>
                  <a:pt x="130" y="87"/>
                </a:lnTo>
                <a:lnTo>
                  <a:pt x="130" y="85"/>
                </a:lnTo>
                <a:lnTo>
                  <a:pt x="132" y="85"/>
                </a:lnTo>
                <a:lnTo>
                  <a:pt x="133" y="85"/>
                </a:lnTo>
                <a:lnTo>
                  <a:pt x="133" y="84"/>
                </a:lnTo>
                <a:lnTo>
                  <a:pt x="132" y="84"/>
                </a:lnTo>
                <a:lnTo>
                  <a:pt x="132" y="85"/>
                </a:lnTo>
                <a:lnTo>
                  <a:pt x="132" y="84"/>
                </a:lnTo>
                <a:lnTo>
                  <a:pt x="132" y="82"/>
                </a:lnTo>
                <a:lnTo>
                  <a:pt x="132" y="84"/>
                </a:lnTo>
                <a:lnTo>
                  <a:pt x="133" y="84"/>
                </a:lnTo>
                <a:lnTo>
                  <a:pt x="135" y="84"/>
                </a:lnTo>
                <a:lnTo>
                  <a:pt x="136" y="84"/>
                </a:lnTo>
                <a:lnTo>
                  <a:pt x="136" y="85"/>
                </a:lnTo>
                <a:lnTo>
                  <a:pt x="138" y="85"/>
                </a:lnTo>
                <a:lnTo>
                  <a:pt x="140" y="87"/>
                </a:lnTo>
                <a:lnTo>
                  <a:pt x="140" y="88"/>
                </a:lnTo>
                <a:lnTo>
                  <a:pt x="140" y="87"/>
                </a:lnTo>
                <a:lnTo>
                  <a:pt x="141" y="87"/>
                </a:lnTo>
                <a:lnTo>
                  <a:pt x="140" y="87"/>
                </a:lnTo>
                <a:lnTo>
                  <a:pt x="140" y="85"/>
                </a:lnTo>
                <a:lnTo>
                  <a:pt x="138" y="85"/>
                </a:lnTo>
                <a:lnTo>
                  <a:pt x="138" y="84"/>
                </a:lnTo>
                <a:lnTo>
                  <a:pt x="136" y="84"/>
                </a:lnTo>
                <a:lnTo>
                  <a:pt x="136" y="82"/>
                </a:lnTo>
                <a:lnTo>
                  <a:pt x="136" y="80"/>
                </a:lnTo>
                <a:lnTo>
                  <a:pt x="136" y="79"/>
                </a:lnTo>
                <a:lnTo>
                  <a:pt x="138" y="79"/>
                </a:lnTo>
                <a:lnTo>
                  <a:pt x="138" y="77"/>
                </a:lnTo>
                <a:lnTo>
                  <a:pt x="140" y="77"/>
                </a:lnTo>
                <a:lnTo>
                  <a:pt x="138" y="77"/>
                </a:lnTo>
                <a:lnTo>
                  <a:pt x="136" y="77"/>
                </a:lnTo>
                <a:lnTo>
                  <a:pt x="135" y="76"/>
                </a:lnTo>
                <a:lnTo>
                  <a:pt x="135" y="74"/>
                </a:lnTo>
                <a:lnTo>
                  <a:pt x="133" y="72"/>
                </a:lnTo>
                <a:lnTo>
                  <a:pt x="133" y="71"/>
                </a:lnTo>
                <a:lnTo>
                  <a:pt x="132" y="71"/>
                </a:lnTo>
                <a:lnTo>
                  <a:pt x="132" y="69"/>
                </a:lnTo>
                <a:lnTo>
                  <a:pt x="133" y="69"/>
                </a:lnTo>
                <a:lnTo>
                  <a:pt x="135" y="69"/>
                </a:lnTo>
                <a:lnTo>
                  <a:pt x="135" y="68"/>
                </a:lnTo>
                <a:lnTo>
                  <a:pt x="135" y="69"/>
                </a:lnTo>
                <a:lnTo>
                  <a:pt x="135" y="68"/>
                </a:lnTo>
                <a:lnTo>
                  <a:pt x="136" y="68"/>
                </a:lnTo>
                <a:lnTo>
                  <a:pt x="138" y="68"/>
                </a:lnTo>
                <a:lnTo>
                  <a:pt x="138" y="66"/>
                </a:lnTo>
                <a:lnTo>
                  <a:pt x="140" y="64"/>
                </a:lnTo>
                <a:lnTo>
                  <a:pt x="141" y="64"/>
                </a:lnTo>
                <a:lnTo>
                  <a:pt x="141" y="66"/>
                </a:lnTo>
                <a:lnTo>
                  <a:pt x="141" y="64"/>
                </a:lnTo>
                <a:lnTo>
                  <a:pt x="143" y="64"/>
                </a:lnTo>
                <a:lnTo>
                  <a:pt x="143" y="63"/>
                </a:lnTo>
                <a:lnTo>
                  <a:pt x="144" y="61"/>
                </a:lnTo>
                <a:lnTo>
                  <a:pt x="143" y="61"/>
                </a:lnTo>
                <a:lnTo>
                  <a:pt x="141" y="63"/>
                </a:lnTo>
                <a:lnTo>
                  <a:pt x="143" y="63"/>
                </a:lnTo>
                <a:lnTo>
                  <a:pt x="143" y="64"/>
                </a:lnTo>
                <a:lnTo>
                  <a:pt x="141" y="64"/>
                </a:lnTo>
                <a:lnTo>
                  <a:pt x="140" y="64"/>
                </a:lnTo>
                <a:lnTo>
                  <a:pt x="138" y="64"/>
                </a:lnTo>
                <a:lnTo>
                  <a:pt x="140" y="64"/>
                </a:lnTo>
                <a:lnTo>
                  <a:pt x="138" y="66"/>
                </a:lnTo>
                <a:lnTo>
                  <a:pt x="136" y="66"/>
                </a:lnTo>
                <a:lnTo>
                  <a:pt x="138" y="64"/>
                </a:lnTo>
                <a:lnTo>
                  <a:pt x="138" y="63"/>
                </a:lnTo>
                <a:lnTo>
                  <a:pt x="140" y="63"/>
                </a:lnTo>
                <a:lnTo>
                  <a:pt x="141" y="63"/>
                </a:lnTo>
                <a:lnTo>
                  <a:pt x="141" y="61"/>
                </a:lnTo>
                <a:lnTo>
                  <a:pt x="143" y="61"/>
                </a:lnTo>
                <a:lnTo>
                  <a:pt x="144" y="60"/>
                </a:lnTo>
                <a:lnTo>
                  <a:pt x="146" y="60"/>
                </a:lnTo>
                <a:lnTo>
                  <a:pt x="146" y="58"/>
                </a:lnTo>
                <a:lnTo>
                  <a:pt x="146" y="56"/>
                </a:lnTo>
                <a:lnTo>
                  <a:pt x="146" y="55"/>
                </a:lnTo>
                <a:lnTo>
                  <a:pt x="144" y="53"/>
                </a:lnTo>
                <a:lnTo>
                  <a:pt x="146" y="53"/>
                </a:lnTo>
                <a:lnTo>
                  <a:pt x="148" y="53"/>
                </a:lnTo>
                <a:lnTo>
                  <a:pt x="148" y="55"/>
                </a:lnTo>
                <a:close/>
                <a:moveTo>
                  <a:pt x="39" y="0"/>
                </a:moveTo>
                <a:lnTo>
                  <a:pt x="40" y="0"/>
                </a:lnTo>
                <a:lnTo>
                  <a:pt x="40" y="2"/>
                </a:lnTo>
                <a:lnTo>
                  <a:pt x="42" y="2"/>
                </a:lnTo>
                <a:lnTo>
                  <a:pt x="44" y="2"/>
                </a:lnTo>
                <a:lnTo>
                  <a:pt x="44" y="0"/>
                </a:lnTo>
                <a:lnTo>
                  <a:pt x="45" y="0"/>
                </a:lnTo>
                <a:lnTo>
                  <a:pt x="45" y="2"/>
                </a:lnTo>
                <a:lnTo>
                  <a:pt x="47" y="2"/>
                </a:lnTo>
                <a:lnTo>
                  <a:pt x="48" y="4"/>
                </a:lnTo>
                <a:lnTo>
                  <a:pt x="48" y="2"/>
                </a:lnTo>
                <a:lnTo>
                  <a:pt x="50" y="2"/>
                </a:lnTo>
                <a:lnTo>
                  <a:pt x="52" y="2"/>
                </a:lnTo>
                <a:lnTo>
                  <a:pt x="52" y="4"/>
                </a:lnTo>
                <a:lnTo>
                  <a:pt x="52" y="2"/>
                </a:lnTo>
                <a:lnTo>
                  <a:pt x="53" y="2"/>
                </a:lnTo>
                <a:lnTo>
                  <a:pt x="53" y="4"/>
                </a:lnTo>
                <a:lnTo>
                  <a:pt x="55" y="4"/>
                </a:lnTo>
                <a:lnTo>
                  <a:pt x="56" y="4"/>
                </a:lnTo>
                <a:lnTo>
                  <a:pt x="58" y="4"/>
                </a:lnTo>
                <a:lnTo>
                  <a:pt x="58" y="5"/>
                </a:lnTo>
                <a:lnTo>
                  <a:pt x="60" y="5"/>
                </a:lnTo>
                <a:lnTo>
                  <a:pt x="61" y="7"/>
                </a:lnTo>
                <a:lnTo>
                  <a:pt x="63" y="7"/>
                </a:lnTo>
                <a:lnTo>
                  <a:pt x="64" y="7"/>
                </a:lnTo>
                <a:lnTo>
                  <a:pt x="66" y="7"/>
                </a:lnTo>
                <a:lnTo>
                  <a:pt x="66" y="8"/>
                </a:lnTo>
                <a:lnTo>
                  <a:pt x="66" y="7"/>
                </a:lnTo>
                <a:lnTo>
                  <a:pt x="68" y="7"/>
                </a:lnTo>
                <a:lnTo>
                  <a:pt x="68" y="8"/>
                </a:lnTo>
                <a:lnTo>
                  <a:pt x="69" y="8"/>
                </a:lnTo>
                <a:lnTo>
                  <a:pt x="71" y="8"/>
                </a:lnTo>
                <a:lnTo>
                  <a:pt x="71" y="10"/>
                </a:lnTo>
                <a:lnTo>
                  <a:pt x="71" y="12"/>
                </a:lnTo>
                <a:lnTo>
                  <a:pt x="69" y="13"/>
                </a:lnTo>
                <a:lnTo>
                  <a:pt x="64" y="15"/>
                </a:lnTo>
                <a:lnTo>
                  <a:pt x="60" y="16"/>
                </a:lnTo>
                <a:lnTo>
                  <a:pt x="58" y="16"/>
                </a:lnTo>
                <a:lnTo>
                  <a:pt x="60" y="24"/>
                </a:lnTo>
                <a:lnTo>
                  <a:pt x="61" y="28"/>
                </a:lnTo>
                <a:lnTo>
                  <a:pt x="61" y="31"/>
                </a:lnTo>
                <a:lnTo>
                  <a:pt x="60" y="31"/>
                </a:lnTo>
                <a:lnTo>
                  <a:pt x="55" y="34"/>
                </a:lnTo>
                <a:lnTo>
                  <a:pt x="55" y="36"/>
                </a:lnTo>
                <a:lnTo>
                  <a:pt x="53" y="34"/>
                </a:lnTo>
                <a:lnTo>
                  <a:pt x="50" y="37"/>
                </a:lnTo>
                <a:lnTo>
                  <a:pt x="45" y="40"/>
                </a:lnTo>
                <a:lnTo>
                  <a:pt x="45" y="42"/>
                </a:lnTo>
                <a:lnTo>
                  <a:pt x="44" y="45"/>
                </a:lnTo>
                <a:lnTo>
                  <a:pt x="42" y="45"/>
                </a:lnTo>
                <a:lnTo>
                  <a:pt x="42" y="44"/>
                </a:lnTo>
                <a:lnTo>
                  <a:pt x="39" y="45"/>
                </a:lnTo>
                <a:lnTo>
                  <a:pt x="37" y="36"/>
                </a:lnTo>
                <a:lnTo>
                  <a:pt x="36" y="34"/>
                </a:lnTo>
                <a:lnTo>
                  <a:pt x="29" y="36"/>
                </a:lnTo>
                <a:lnTo>
                  <a:pt x="23" y="37"/>
                </a:lnTo>
                <a:lnTo>
                  <a:pt x="21" y="37"/>
                </a:lnTo>
                <a:lnTo>
                  <a:pt x="16" y="39"/>
                </a:lnTo>
                <a:lnTo>
                  <a:pt x="13" y="39"/>
                </a:lnTo>
                <a:lnTo>
                  <a:pt x="13" y="37"/>
                </a:lnTo>
                <a:lnTo>
                  <a:pt x="13" y="36"/>
                </a:lnTo>
                <a:lnTo>
                  <a:pt x="12" y="34"/>
                </a:lnTo>
                <a:lnTo>
                  <a:pt x="7" y="36"/>
                </a:lnTo>
                <a:lnTo>
                  <a:pt x="7" y="34"/>
                </a:lnTo>
                <a:lnTo>
                  <a:pt x="2" y="16"/>
                </a:lnTo>
                <a:lnTo>
                  <a:pt x="2" y="15"/>
                </a:lnTo>
                <a:lnTo>
                  <a:pt x="0" y="16"/>
                </a:lnTo>
                <a:lnTo>
                  <a:pt x="0" y="10"/>
                </a:lnTo>
                <a:lnTo>
                  <a:pt x="0" y="8"/>
                </a:lnTo>
                <a:lnTo>
                  <a:pt x="2" y="7"/>
                </a:lnTo>
                <a:lnTo>
                  <a:pt x="4" y="7"/>
                </a:lnTo>
                <a:lnTo>
                  <a:pt x="5" y="7"/>
                </a:lnTo>
                <a:lnTo>
                  <a:pt x="7" y="7"/>
                </a:lnTo>
                <a:lnTo>
                  <a:pt x="8" y="7"/>
                </a:lnTo>
                <a:lnTo>
                  <a:pt x="10" y="7"/>
                </a:lnTo>
                <a:lnTo>
                  <a:pt x="12" y="7"/>
                </a:lnTo>
                <a:lnTo>
                  <a:pt x="13" y="7"/>
                </a:lnTo>
                <a:lnTo>
                  <a:pt x="15" y="7"/>
                </a:lnTo>
                <a:lnTo>
                  <a:pt x="16" y="7"/>
                </a:lnTo>
                <a:lnTo>
                  <a:pt x="18" y="7"/>
                </a:lnTo>
                <a:lnTo>
                  <a:pt x="20" y="7"/>
                </a:lnTo>
                <a:lnTo>
                  <a:pt x="20" y="5"/>
                </a:lnTo>
                <a:lnTo>
                  <a:pt x="21" y="5"/>
                </a:lnTo>
                <a:lnTo>
                  <a:pt x="23" y="5"/>
                </a:lnTo>
                <a:lnTo>
                  <a:pt x="24" y="5"/>
                </a:lnTo>
                <a:lnTo>
                  <a:pt x="26" y="5"/>
                </a:lnTo>
                <a:lnTo>
                  <a:pt x="28" y="5"/>
                </a:lnTo>
                <a:lnTo>
                  <a:pt x="28" y="4"/>
                </a:lnTo>
                <a:lnTo>
                  <a:pt x="29" y="4"/>
                </a:lnTo>
                <a:lnTo>
                  <a:pt x="31" y="4"/>
                </a:lnTo>
                <a:lnTo>
                  <a:pt x="32" y="4"/>
                </a:lnTo>
                <a:lnTo>
                  <a:pt x="32" y="2"/>
                </a:lnTo>
                <a:lnTo>
                  <a:pt x="34" y="2"/>
                </a:lnTo>
                <a:lnTo>
                  <a:pt x="36" y="2"/>
                </a:lnTo>
                <a:lnTo>
                  <a:pt x="37" y="2"/>
                </a:lnTo>
                <a:lnTo>
                  <a:pt x="37" y="0"/>
                </a:lnTo>
                <a:lnTo>
                  <a:pt x="39" y="0"/>
                </a:lnTo>
                <a:close/>
              </a:path>
            </a:pathLst>
          </a:custGeom>
          <a:solidFill>
            <a:srgbClr val="854158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Freeform 23"/>
          <p:cNvSpPr>
            <a:spLocks noEditPoints="1"/>
          </p:cNvSpPr>
          <p:nvPr/>
        </p:nvSpPr>
        <p:spPr bwMode="auto">
          <a:xfrm>
            <a:off x="5756275" y="2768601"/>
            <a:ext cx="496888" cy="246063"/>
          </a:xfrm>
          <a:custGeom>
            <a:avLst/>
            <a:gdLst/>
            <a:ahLst/>
            <a:cxnLst>
              <a:cxn ang="0">
                <a:pos x="252" y="22"/>
              </a:cxn>
              <a:cxn ang="0">
                <a:pos x="257" y="26"/>
              </a:cxn>
              <a:cxn ang="0">
                <a:pos x="262" y="26"/>
              </a:cxn>
              <a:cxn ang="0">
                <a:pos x="268" y="27"/>
              </a:cxn>
              <a:cxn ang="0">
                <a:pos x="273" y="30"/>
              </a:cxn>
              <a:cxn ang="0">
                <a:pos x="280" y="32"/>
              </a:cxn>
              <a:cxn ang="0">
                <a:pos x="284" y="35"/>
              </a:cxn>
              <a:cxn ang="0">
                <a:pos x="288" y="35"/>
              </a:cxn>
              <a:cxn ang="0">
                <a:pos x="292" y="38"/>
              </a:cxn>
              <a:cxn ang="0">
                <a:pos x="294" y="43"/>
              </a:cxn>
              <a:cxn ang="0">
                <a:pos x="292" y="48"/>
              </a:cxn>
              <a:cxn ang="0">
                <a:pos x="289" y="53"/>
              </a:cxn>
              <a:cxn ang="0">
                <a:pos x="286" y="58"/>
              </a:cxn>
              <a:cxn ang="0">
                <a:pos x="281" y="58"/>
              </a:cxn>
              <a:cxn ang="0">
                <a:pos x="276" y="62"/>
              </a:cxn>
              <a:cxn ang="0">
                <a:pos x="268" y="64"/>
              </a:cxn>
              <a:cxn ang="0">
                <a:pos x="256" y="67"/>
              </a:cxn>
              <a:cxn ang="0">
                <a:pos x="238" y="80"/>
              </a:cxn>
              <a:cxn ang="0">
                <a:pos x="206" y="102"/>
              </a:cxn>
              <a:cxn ang="0">
                <a:pos x="160" y="136"/>
              </a:cxn>
              <a:cxn ang="0">
                <a:pos x="97" y="155"/>
              </a:cxn>
              <a:cxn ang="0">
                <a:pos x="51" y="155"/>
              </a:cxn>
              <a:cxn ang="0">
                <a:pos x="0" y="155"/>
              </a:cxn>
              <a:cxn ang="0">
                <a:pos x="20" y="136"/>
              </a:cxn>
              <a:cxn ang="0">
                <a:pos x="40" y="123"/>
              </a:cxn>
              <a:cxn ang="0">
                <a:pos x="52" y="128"/>
              </a:cxn>
              <a:cxn ang="0">
                <a:pos x="59" y="123"/>
              </a:cxn>
              <a:cxn ang="0">
                <a:pos x="64" y="114"/>
              </a:cxn>
              <a:cxn ang="0">
                <a:pos x="78" y="107"/>
              </a:cxn>
              <a:cxn ang="0">
                <a:pos x="89" y="104"/>
              </a:cxn>
              <a:cxn ang="0">
                <a:pos x="99" y="99"/>
              </a:cxn>
              <a:cxn ang="0">
                <a:pos x="107" y="88"/>
              </a:cxn>
              <a:cxn ang="0">
                <a:pos x="123" y="70"/>
              </a:cxn>
              <a:cxn ang="0">
                <a:pos x="132" y="64"/>
              </a:cxn>
              <a:cxn ang="0">
                <a:pos x="147" y="66"/>
              </a:cxn>
              <a:cxn ang="0">
                <a:pos x="166" y="77"/>
              </a:cxn>
              <a:cxn ang="0">
                <a:pos x="176" y="59"/>
              </a:cxn>
              <a:cxn ang="0">
                <a:pos x="190" y="59"/>
              </a:cxn>
              <a:cxn ang="0">
                <a:pos x="195" y="35"/>
              </a:cxn>
              <a:cxn ang="0">
                <a:pos x="216" y="45"/>
              </a:cxn>
              <a:cxn ang="0">
                <a:pos x="244" y="21"/>
              </a:cxn>
              <a:cxn ang="0">
                <a:pos x="268" y="2"/>
              </a:cxn>
              <a:cxn ang="0">
                <a:pos x="272" y="8"/>
              </a:cxn>
              <a:cxn ang="0">
                <a:pos x="276" y="13"/>
              </a:cxn>
              <a:cxn ang="0">
                <a:pos x="281" y="21"/>
              </a:cxn>
              <a:cxn ang="0">
                <a:pos x="289" y="29"/>
              </a:cxn>
              <a:cxn ang="0">
                <a:pos x="296" y="34"/>
              </a:cxn>
              <a:cxn ang="0">
                <a:pos x="300" y="38"/>
              </a:cxn>
              <a:cxn ang="0">
                <a:pos x="305" y="43"/>
              </a:cxn>
              <a:cxn ang="0">
                <a:pos x="310" y="48"/>
              </a:cxn>
              <a:cxn ang="0">
                <a:pos x="308" y="50"/>
              </a:cxn>
              <a:cxn ang="0">
                <a:pos x="305" y="46"/>
              </a:cxn>
              <a:cxn ang="0">
                <a:pos x="302" y="42"/>
              </a:cxn>
              <a:cxn ang="0">
                <a:pos x="296" y="37"/>
              </a:cxn>
              <a:cxn ang="0">
                <a:pos x="289" y="30"/>
              </a:cxn>
              <a:cxn ang="0">
                <a:pos x="284" y="26"/>
              </a:cxn>
              <a:cxn ang="0">
                <a:pos x="280" y="21"/>
              </a:cxn>
              <a:cxn ang="0">
                <a:pos x="275" y="16"/>
              </a:cxn>
              <a:cxn ang="0">
                <a:pos x="272" y="11"/>
              </a:cxn>
              <a:cxn ang="0">
                <a:pos x="267" y="5"/>
              </a:cxn>
              <a:cxn ang="0">
                <a:pos x="267" y="0"/>
              </a:cxn>
            </a:cxnLst>
            <a:rect l="0" t="0" r="r" b="b"/>
            <a:pathLst>
              <a:path w="313" h="155">
                <a:moveTo>
                  <a:pt x="248" y="21"/>
                </a:moveTo>
                <a:lnTo>
                  <a:pt x="249" y="21"/>
                </a:lnTo>
                <a:lnTo>
                  <a:pt x="251" y="21"/>
                </a:lnTo>
                <a:lnTo>
                  <a:pt x="251" y="22"/>
                </a:lnTo>
                <a:lnTo>
                  <a:pt x="252" y="22"/>
                </a:lnTo>
                <a:lnTo>
                  <a:pt x="254" y="22"/>
                </a:lnTo>
                <a:lnTo>
                  <a:pt x="256" y="22"/>
                </a:lnTo>
                <a:lnTo>
                  <a:pt x="256" y="24"/>
                </a:lnTo>
                <a:lnTo>
                  <a:pt x="257" y="24"/>
                </a:lnTo>
                <a:lnTo>
                  <a:pt x="257" y="26"/>
                </a:lnTo>
                <a:lnTo>
                  <a:pt x="259" y="26"/>
                </a:lnTo>
                <a:lnTo>
                  <a:pt x="259" y="27"/>
                </a:lnTo>
                <a:lnTo>
                  <a:pt x="259" y="26"/>
                </a:lnTo>
                <a:lnTo>
                  <a:pt x="260" y="26"/>
                </a:lnTo>
                <a:lnTo>
                  <a:pt x="262" y="26"/>
                </a:lnTo>
                <a:lnTo>
                  <a:pt x="264" y="26"/>
                </a:lnTo>
                <a:lnTo>
                  <a:pt x="264" y="27"/>
                </a:lnTo>
                <a:lnTo>
                  <a:pt x="265" y="27"/>
                </a:lnTo>
                <a:lnTo>
                  <a:pt x="267" y="27"/>
                </a:lnTo>
                <a:lnTo>
                  <a:pt x="268" y="27"/>
                </a:lnTo>
                <a:lnTo>
                  <a:pt x="268" y="29"/>
                </a:lnTo>
                <a:lnTo>
                  <a:pt x="270" y="29"/>
                </a:lnTo>
                <a:lnTo>
                  <a:pt x="272" y="29"/>
                </a:lnTo>
                <a:lnTo>
                  <a:pt x="272" y="30"/>
                </a:lnTo>
                <a:lnTo>
                  <a:pt x="273" y="30"/>
                </a:lnTo>
                <a:lnTo>
                  <a:pt x="275" y="30"/>
                </a:lnTo>
                <a:lnTo>
                  <a:pt x="275" y="32"/>
                </a:lnTo>
                <a:lnTo>
                  <a:pt x="276" y="32"/>
                </a:lnTo>
                <a:lnTo>
                  <a:pt x="278" y="32"/>
                </a:lnTo>
                <a:lnTo>
                  <a:pt x="280" y="32"/>
                </a:lnTo>
                <a:lnTo>
                  <a:pt x="280" y="34"/>
                </a:lnTo>
                <a:lnTo>
                  <a:pt x="281" y="34"/>
                </a:lnTo>
                <a:lnTo>
                  <a:pt x="283" y="34"/>
                </a:lnTo>
                <a:lnTo>
                  <a:pt x="283" y="35"/>
                </a:lnTo>
                <a:lnTo>
                  <a:pt x="284" y="35"/>
                </a:lnTo>
                <a:lnTo>
                  <a:pt x="283" y="35"/>
                </a:lnTo>
                <a:lnTo>
                  <a:pt x="284" y="37"/>
                </a:lnTo>
                <a:lnTo>
                  <a:pt x="286" y="37"/>
                </a:lnTo>
                <a:lnTo>
                  <a:pt x="288" y="37"/>
                </a:lnTo>
                <a:lnTo>
                  <a:pt x="288" y="35"/>
                </a:lnTo>
                <a:lnTo>
                  <a:pt x="289" y="35"/>
                </a:lnTo>
                <a:lnTo>
                  <a:pt x="289" y="37"/>
                </a:lnTo>
                <a:lnTo>
                  <a:pt x="291" y="37"/>
                </a:lnTo>
                <a:lnTo>
                  <a:pt x="292" y="37"/>
                </a:lnTo>
                <a:lnTo>
                  <a:pt x="292" y="38"/>
                </a:lnTo>
                <a:lnTo>
                  <a:pt x="294" y="38"/>
                </a:lnTo>
                <a:lnTo>
                  <a:pt x="294" y="40"/>
                </a:lnTo>
                <a:lnTo>
                  <a:pt x="296" y="42"/>
                </a:lnTo>
                <a:lnTo>
                  <a:pt x="296" y="43"/>
                </a:lnTo>
                <a:lnTo>
                  <a:pt x="294" y="43"/>
                </a:lnTo>
                <a:lnTo>
                  <a:pt x="294" y="45"/>
                </a:lnTo>
                <a:lnTo>
                  <a:pt x="294" y="46"/>
                </a:lnTo>
                <a:lnTo>
                  <a:pt x="292" y="46"/>
                </a:lnTo>
                <a:lnTo>
                  <a:pt x="294" y="48"/>
                </a:lnTo>
                <a:lnTo>
                  <a:pt x="292" y="48"/>
                </a:lnTo>
                <a:lnTo>
                  <a:pt x="291" y="48"/>
                </a:lnTo>
                <a:lnTo>
                  <a:pt x="291" y="50"/>
                </a:lnTo>
                <a:lnTo>
                  <a:pt x="291" y="51"/>
                </a:lnTo>
                <a:lnTo>
                  <a:pt x="289" y="51"/>
                </a:lnTo>
                <a:lnTo>
                  <a:pt x="289" y="53"/>
                </a:lnTo>
                <a:lnTo>
                  <a:pt x="289" y="54"/>
                </a:lnTo>
                <a:lnTo>
                  <a:pt x="289" y="56"/>
                </a:lnTo>
                <a:lnTo>
                  <a:pt x="288" y="56"/>
                </a:lnTo>
                <a:lnTo>
                  <a:pt x="288" y="58"/>
                </a:lnTo>
                <a:lnTo>
                  <a:pt x="286" y="58"/>
                </a:lnTo>
                <a:lnTo>
                  <a:pt x="286" y="56"/>
                </a:lnTo>
                <a:lnTo>
                  <a:pt x="284" y="56"/>
                </a:lnTo>
                <a:lnTo>
                  <a:pt x="284" y="58"/>
                </a:lnTo>
                <a:lnTo>
                  <a:pt x="283" y="58"/>
                </a:lnTo>
                <a:lnTo>
                  <a:pt x="281" y="58"/>
                </a:lnTo>
                <a:lnTo>
                  <a:pt x="280" y="58"/>
                </a:lnTo>
                <a:lnTo>
                  <a:pt x="280" y="59"/>
                </a:lnTo>
                <a:lnTo>
                  <a:pt x="278" y="59"/>
                </a:lnTo>
                <a:lnTo>
                  <a:pt x="278" y="61"/>
                </a:lnTo>
                <a:lnTo>
                  <a:pt x="276" y="62"/>
                </a:lnTo>
                <a:lnTo>
                  <a:pt x="278" y="62"/>
                </a:lnTo>
                <a:lnTo>
                  <a:pt x="278" y="64"/>
                </a:lnTo>
                <a:lnTo>
                  <a:pt x="276" y="64"/>
                </a:lnTo>
                <a:lnTo>
                  <a:pt x="273" y="67"/>
                </a:lnTo>
                <a:lnTo>
                  <a:pt x="268" y="64"/>
                </a:lnTo>
                <a:lnTo>
                  <a:pt x="265" y="61"/>
                </a:lnTo>
                <a:lnTo>
                  <a:pt x="260" y="62"/>
                </a:lnTo>
                <a:lnTo>
                  <a:pt x="259" y="64"/>
                </a:lnTo>
                <a:lnTo>
                  <a:pt x="257" y="66"/>
                </a:lnTo>
                <a:lnTo>
                  <a:pt x="256" y="67"/>
                </a:lnTo>
                <a:lnTo>
                  <a:pt x="256" y="64"/>
                </a:lnTo>
                <a:lnTo>
                  <a:pt x="254" y="67"/>
                </a:lnTo>
                <a:lnTo>
                  <a:pt x="244" y="75"/>
                </a:lnTo>
                <a:lnTo>
                  <a:pt x="240" y="78"/>
                </a:lnTo>
                <a:lnTo>
                  <a:pt x="238" y="80"/>
                </a:lnTo>
                <a:lnTo>
                  <a:pt x="236" y="82"/>
                </a:lnTo>
                <a:lnTo>
                  <a:pt x="230" y="85"/>
                </a:lnTo>
                <a:lnTo>
                  <a:pt x="230" y="86"/>
                </a:lnTo>
                <a:lnTo>
                  <a:pt x="209" y="101"/>
                </a:lnTo>
                <a:lnTo>
                  <a:pt x="206" y="102"/>
                </a:lnTo>
                <a:lnTo>
                  <a:pt x="204" y="102"/>
                </a:lnTo>
                <a:lnTo>
                  <a:pt x="204" y="104"/>
                </a:lnTo>
                <a:lnTo>
                  <a:pt x="187" y="115"/>
                </a:lnTo>
                <a:lnTo>
                  <a:pt x="169" y="130"/>
                </a:lnTo>
                <a:lnTo>
                  <a:pt x="160" y="136"/>
                </a:lnTo>
                <a:lnTo>
                  <a:pt x="156" y="139"/>
                </a:lnTo>
                <a:lnTo>
                  <a:pt x="134" y="155"/>
                </a:lnTo>
                <a:lnTo>
                  <a:pt x="132" y="155"/>
                </a:lnTo>
                <a:lnTo>
                  <a:pt x="110" y="155"/>
                </a:lnTo>
                <a:lnTo>
                  <a:pt x="97" y="155"/>
                </a:lnTo>
                <a:lnTo>
                  <a:pt x="75" y="155"/>
                </a:lnTo>
                <a:lnTo>
                  <a:pt x="73" y="155"/>
                </a:lnTo>
                <a:lnTo>
                  <a:pt x="70" y="155"/>
                </a:lnTo>
                <a:lnTo>
                  <a:pt x="57" y="155"/>
                </a:lnTo>
                <a:lnTo>
                  <a:pt x="51" y="155"/>
                </a:lnTo>
                <a:lnTo>
                  <a:pt x="41" y="155"/>
                </a:lnTo>
                <a:lnTo>
                  <a:pt x="28" y="155"/>
                </a:lnTo>
                <a:lnTo>
                  <a:pt x="4" y="155"/>
                </a:lnTo>
                <a:lnTo>
                  <a:pt x="1" y="155"/>
                </a:lnTo>
                <a:lnTo>
                  <a:pt x="0" y="155"/>
                </a:lnTo>
                <a:lnTo>
                  <a:pt x="1" y="155"/>
                </a:lnTo>
                <a:lnTo>
                  <a:pt x="6" y="150"/>
                </a:lnTo>
                <a:lnTo>
                  <a:pt x="12" y="146"/>
                </a:lnTo>
                <a:lnTo>
                  <a:pt x="12" y="144"/>
                </a:lnTo>
                <a:lnTo>
                  <a:pt x="20" y="136"/>
                </a:lnTo>
                <a:lnTo>
                  <a:pt x="27" y="130"/>
                </a:lnTo>
                <a:lnTo>
                  <a:pt x="27" y="128"/>
                </a:lnTo>
                <a:lnTo>
                  <a:pt x="33" y="123"/>
                </a:lnTo>
                <a:lnTo>
                  <a:pt x="36" y="122"/>
                </a:lnTo>
                <a:lnTo>
                  <a:pt x="40" y="123"/>
                </a:lnTo>
                <a:lnTo>
                  <a:pt x="43" y="126"/>
                </a:lnTo>
                <a:lnTo>
                  <a:pt x="44" y="126"/>
                </a:lnTo>
                <a:lnTo>
                  <a:pt x="48" y="126"/>
                </a:lnTo>
                <a:lnTo>
                  <a:pt x="49" y="128"/>
                </a:lnTo>
                <a:lnTo>
                  <a:pt x="52" y="128"/>
                </a:lnTo>
                <a:lnTo>
                  <a:pt x="54" y="128"/>
                </a:lnTo>
                <a:lnTo>
                  <a:pt x="54" y="126"/>
                </a:lnTo>
                <a:lnTo>
                  <a:pt x="52" y="126"/>
                </a:lnTo>
                <a:lnTo>
                  <a:pt x="59" y="125"/>
                </a:lnTo>
                <a:lnTo>
                  <a:pt x="59" y="123"/>
                </a:lnTo>
                <a:lnTo>
                  <a:pt x="57" y="120"/>
                </a:lnTo>
                <a:lnTo>
                  <a:pt x="60" y="118"/>
                </a:lnTo>
                <a:lnTo>
                  <a:pt x="60" y="117"/>
                </a:lnTo>
                <a:lnTo>
                  <a:pt x="62" y="115"/>
                </a:lnTo>
                <a:lnTo>
                  <a:pt x="64" y="114"/>
                </a:lnTo>
                <a:lnTo>
                  <a:pt x="67" y="110"/>
                </a:lnTo>
                <a:lnTo>
                  <a:pt x="70" y="109"/>
                </a:lnTo>
                <a:lnTo>
                  <a:pt x="73" y="109"/>
                </a:lnTo>
                <a:lnTo>
                  <a:pt x="75" y="109"/>
                </a:lnTo>
                <a:lnTo>
                  <a:pt x="78" y="107"/>
                </a:lnTo>
                <a:lnTo>
                  <a:pt x="84" y="107"/>
                </a:lnTo>
                <a:lnTo>
                  <a:pt x="86" y="107"/>
                </a:lnTo>
                <a:lnTo>
                  <a:pt x="89" y="107"/>
                </a:lnTo>
                <a:lnTo>
                  <a:pt x="89" y="106"/>
                </a:lnTo>
                <a:lnTo>
                  <a:pt x="89" y="104"/>
                </a:lnTo>
                <a:lnTo>
                  <a:pt x="94" y="104"/>
                </a:lnTo>
                <a:lnTo>
                  <a:pt x="94" y="102"/>
                </a:lnTo>
                <a:lnTo>
                  <a:pt x="94" y="99"/>
                </a:lnTo>
                <a:lnTo>
                  <a:pt x="97" y="99"/>
                </a:lnTo>
                <a:lnTo>
                  <a:pt x="99" y="99"/>
                </a:lnTo>
                <a:lnTo>
                  <a:pt x="104" y="98"/>
                </a:lnTo>
                <a:lnTo>
                  <a:pt x="107" y="98"/>
                </a:lnTo>
                <a:lnTo>
                  <a:pt x="105" y="93"/>
                </a:lnTo>
                <a:lnTo>
                  <a:pt x="105" y="90"/>
                </a:lnTo>
                <a:lnTo>
                  <a:pt x="107" y="88"/>
                </a:lnTo>
                <a:lnTo>
                  <a:pt x="110" y="85"/>
                </a:lnTo>
                <a:lnTo>
                  <a:pt x="113" y="82"/>
                </a:lnTo>
                <a:lnTo>
                  <a:pt x="116" y="77"/>
                </a:lnTo>
                <a:lnTo>
                  <a:pt x="120" y="74"/>
                </a:lnTo>
                <a:lnTo>
                  <a:pt x="123" y="70"/>
                </a:lnTo>
                <a:lnTo>
                  <a:pt x="124" y="69"/>
                </a:lnTo>
                <a:lnTo>
                  <a:pt x="128" y="69"/>
                </a:lnTo>
                <a:lnTo>
                  <a:pt x="131" y="67"/>
                </a:lnTo>
                <a:lnTo>
                  <a:pt x="134" y="67"/>
                </a:lnTo>
                <a:lnTo>
                  <a:pt x="132" y="64"/>
                </a:lnTo>
                <a:lnTo>
                  <a:pt x="134" y="64"/>
                </a:lnTo>
                <a:lnTo>
                  <a:pt x="136" y="69"/>
                </a:lnTo>
                <a:lnTo>
                  <a:pt x="139" y="67"/>
                </a:lnTo>
                <a:lnTo>
                  <a:pt x="140" y="67"/>
                </a:lnTo>
                <a:lnTo>
                  <a:pt x="147" y="66"/>
                </a:lnTo>
                <a:lnTo>
                  <a:pt x="155" y="66"/>
                </a:lnTo>
                <a:lnTo>
                  <a:pt x="158" y="75"/>
                </a:lnTo>
                <a:lnTo>
                  <a:pt x="161" y="74"/>
                </a:lnTo>
                <a:lnTo>
                  <a:pt x="161" y="78"/>
                </a:lnTo>
                <a:lnTo>
                  <a:pt x="166" y="77"/>
                </a:lnTo>
                <a:lnTo>
                  <a:pt x="166" y="75"/>
                </a:lnTo>
                <a:lnTo>
                  <a:pt x="166" y="70"/>
                </a:lnTo>
                <a:lnTo>
                  <a:pt x="169" y="69"/>
                </a:lnTo>
                <a:lnTo>
                  <a:pt x="177" y="62"/>
                </a:lnTo>
                <a:lnTo>
                  <a:pt x="176" y="59"/>
                </a:lnTo>
                <a:lnTo>
                  <a:pt x="180" y="61"/>
                </a:lnTo>
                <a:lnTo>
                  <a:pt x="190" y="64"/>
                </a:lnTo>
                <a:lnTo>
                  <a:pt x="190" y="61"/>
                </a:lnTo>
                <a:lnTo>
                  <a:pt x="188" y="61"/>
                </a:lnTo>
                <a:lnTo>
                  <a:pt x="190" y="59"/>
                </a:lnTo>
                <a:lnTo>
                  <a:pt x="184" y="45"/>
                </a:lnTo>
                <a:lnTo>
                  <a:pt x="187" y="42"/>
                </a:lnTo>
                <a:lnTo>
                  <a:pt x="192" y="37"/>
                </a:lnTo>
                <a:lnTo>
                  <a:pt x="193" y="35"/>
                </a:lnTo>
                <a:lnTo>
                  <a:pt x="195" y="35"/>
                </a:lnTo>
                <a:lnTo>
                  <a:pt x="203" y="30"/>
                </a:lnTo>
                <a:lnTo>
                  <a:pt x="209" y="50"/>
                </a:lnTo>
                <a:lnTo>
                  <a:pt x="212" y="46"/>
                </a:lnTo>
                <a:lnTo>
                  <a:pt x="214" y="46"/>
                </a:lnTo>
                <a:lnTo>
                  <a:pt x="216" y="45"/>
                </a:lnTo>
                <a:lnTo>
                  <a:pt x="220" y="40"/>
                </a:lnTo>
                <a:lnTo>
                  <a:pt x="228" y="34"/>
                </a:lnTo>
                <a:lnTo>
                  <a:pt x="232" y="32"/>
                </a:lnTo>
                <a:lnTo>
                  <a:pt x="240" y="26"/>
                </a:lnTo>
                <a:lnTo>
                  <a:pt x="244" y="21"/>
                </a:lnTo>
                <a:lnTo>
                  <a:pt x="246" y="21"/>
                </a:lnTo>
                <a:lnTo>
                  <a:pt x="248" y="21"/>
                </a:lnTo>
                <a:close/>
                <a:moveTo>
                  <a:pt x="267" y="0"/>
                </a:moveTo>
                <a:lnTo>
                  <a:pt x="267" y="2"/>
                </a:lnTo>
                <a:lnTo>
                  <a:pt x="268" y="2"/>
                </a:lnTo>
                <a:lnTo>
                  <a:pt x="268" y="3"/>
                </a:lnTo>
                <a:lnTo>
                  <a:pt x="270" y="5"/>
                </a:lnTo>
                <a:lnTo>
                  <a:pt x="270" y="6"/>
                </a:lnTo>
                <a:lnTo>
                  <a:pt x="272" y="6"/>
                </a:lnTo>
                <a:lnTo>
                  <a:pt x="272" y="8"/>
                </a:lnTo>
                <a:lnTo>
                  <a:pt x="272" y="10"/>
                </a:lnTo>
                <a:lnTo>
                  <a:pt x="273" y="10"/>
                </a:lnTo>
                <a:lnTo>
                  <a:pt x="273" y="11"/>
                </a:lnTo>
                <a:lnTo>
                  <a:pt x="275" y="11"/>
                </a:lnTo>
                <a:lnTo>
                  <a:pt x="276" y="13"/>
                </a:lnTo>
                <a:lnTo>
                  <a:pt x="276" y="14"/>
                </a:lnTo>
                <a:lnTo>
                  <a:pt x="278" y="14"/>
                </a:lnTo>
                <a:lnTo>
                  <a:pt x="278" y="16"/>
                </a:lnTo>
                <a:lnTo>
                  <a:pt x="280" y="18"/>
                </a:lnTo>
                <a:lnTo>
                  <a:pt x="281" y="21"/>
                </a:lnTo>
                <a:lnTo>
                  <a:pt x="283" y="21"/>
                </a:lnTo>
                <a:lnTo>
                  <a:pt x="283" y="22"/>
                </a:lnTo>
                <a:lnTo>
                  <a:pt x="286" y="26"/>
                </a:lnTo>
                <a:lnTo>
                  <a:pt x="288" y="27"/>
                </a:lnTo>
                <a:lnTo>
                  <a:pt x="289" y="29"/>
                </a:lnTo>
                <a:lnTo>
                  <a:pt x="291" y="30"/>
                </a:lnTo>
                <a:lnTo>
                  <a:pt x="292" y="32"/>
                </a:lnTo>
                <a:lnTo>
                  <a:pt x="294" y="32"/>
                </a:lnTo>
                <a:lnTo>
                  <a:pt x="294" y="34"/>
                </a:lnTo>
                <a:lnTo>
                  <a:pt x="296" y="34"/>
                </a:lnTo>
                <a:lnTo>
                  <a:pt x="296" y="35"/>
                </a:lnTo>
                <a:lnTo>
                  <a:pt x="297" y="35"/>
                </a:lnTo>
                <a:lnTo>
                  <a:pt x="297" y="37"/>
                </a:lnTo>
                <a:lnTo>
                  <a:pt x="299" y="37"/>
                </a:lnTo>
                <a:lnTo>
                  <a:pt x="300" y="38"/>
                </a:lnTo>
                <a:lnTo>
                  <a:pt x="302" y="40"/>
                </a:lnTo>
                <a:lnTo>
                  <a:pt x="304" y="40"/>
                </a:lnTo>
                <a:lnTo>
                  <a:pt x="304" y="42"/>
                </a:lnTo>
                <a:lnTo>
                  <a:pt x="305" y="42"/>
                </a:lnTo>
                <a:lnTo>
                  <a:pt x="305" y="43"/>
                </a:lnTo>
                <a:lnTo>
                  <a:pt x="307" y="43"/>
                </a:lnTo>
                <a:lnTo>
                  <a:pt x="308" y="45"/>
                </a:lnTo>
                <a:lnTo>
                  <a:pt x="308" y="46"/>
                </a:lnTo>
                <a:lnTo>
                  <a:pt x="310" y="46"/>
                </a:lnTo>
                <a:lnTo>
                  <a:pt x="310" y="48"/>
                </a:lnTo>
                <a:lnTo>
                  <a:pt x="312" y="48"/>
                </a:lnTo>
                <a:lnTo>
                  <a:pt x="312" y="50"/>
                </a:lnTo>
                <a:lnTo>
                  <a:pt x="313" y="51"/>
                </a:lnTo>
                <a:lnTo>
                  <a:pt x="310" y="50"/>
                </a:lnTo>
                <a:lnTo>
                  <a:pt x="308" y="50"/>
                </a:lnTo>
                <a:lnTo>
                  <a:pt x="305" y="51"/>
                </a:lnTo>
                <a:lnTo>
                  <a:pt x="307" y="50"/>
                </a:lnTo>
                <a:lnTo>
                  <a:pt x="307" y="48"/>
                </a:lnTo>
                <a:lnTo>
                  <a:pt x="307" y="46"/>
                </a:lnTo>
                <a:lnTo>
                  <a:pt x="305" y="46"/>
                </a:lnTo>
                <a:lnTo>
                  <a:pt x="305" y="45"/>
                </a:lnTo>
                <a:lnTo>
                  <a:pt x="305" y="43"/>
                </a:lnTo>
                <a:lnTo>
                  <a:pt x="304" y="43"/>
                </a:lnTo>
                <a:lnTo>
                  <a:pt x="304" y="42"/>
                </a:lnTo>
                <a:lnTo>
                  <a:pt x="302" y="42"/>
                </a:lnTo>
                <a:lnTo>
                  <a:pt x="300" y="42"/>
                </a:lnTo>
                <a:lnTo>
                  <a:pt x="300" y="40"/>
                </a:lnTo>
                <a:lnTo>
                  <a:pt x="299" y="38"/>
                </a:lnTo>
                <a:lnTo>
                  <a:pt x="297" y="37"/>
                </a:lnTo>
                <a:lnTo>
                  <a:pt x="296" y="37"/>
                </a:lnTo>
                <a:lnTo>
                  <a:pt x="296" y="35"/>
                </a:lnTo>
                <a:lnTo>
                  <a:pt x="294" y="34"/>
                </a:lnTo>
                <a:lnTo>
                  <a:pt x="292" y="34"/>
                </a:lnTo>
                <a:lnTo>
                  <a:pt x="291" y="32"/>
                </a:lnTo>
                <a:lnTo>
                  <a:pt x="289" y="30"/>
                </a:lnTo>
                <a:lnTo>
                  <a:pt x="288" y="29"/>
                </a:lnTo>
                <a:lnTo>
                  <a:pt x="286" y="29"/>
                </a:lnTo>
                <a:lnTo>
                  <a:pt x="286" y="27"/>
                </a:lnTo>
                <a:lnTo>
                  <a:pt x="284" y="27"/>
                </a:lnTo>
                <a:lnTo>
                  <a:pt x="284" y="26"/>
                </a:lnTo>
                <a:lnTo>
                  <a:pt x="283" y="24"/>
                </a:lnTo>
                <a:lnTo>
                  <a:pt x="283" y="22"/>
                </a:lnTo>
                <a:lnTo>
                  <a:pt x="281" y="22"/>
                </a:lnTo>
                <a:lnTo>
                  <a:pt x="281" y="21"/>
                </a:lnTo>
                <a:lnTo>
                  <a:pt x="280" y="21"/>
                </a:lnTo>
                <a:lnTo>
                  <a:pt x="280" y="19"/>
                </a:lnTo>
                <a:lnTo>
                  <a:pt x="278" y="19"/>
                </a:lnTo>
                <a:lnTo>
                  <a:pt x="278" y="18"/>
                </a:lnTo>
                <a:lnTo>
                  <a:pt x="276" y="18"/>
                </a:lnTo>
                <a:lnTo>
                  <a:pt x="275" y="16"/>
                </a:lnTo>
                <a:lnTo>
                  <a:pt x="275" y="14"/>
                </a:lnTo>
                <a:lnTo>
                  <a:pt x="273" y="14"/>
                </a:lnTo>
                <a:lnTo>
                  <a:pt x="273" y="13"/>
                </a:lnTo>
                <a:lnTo>
                  <a:pt x="272" y="13"/>
                </a:lnTo>
                <a:lnTo>
                  <a:pt x="272" y="11"/>
                </a:lnTo>
                <a:lnTo>
                  <a:pt x="272" y="10"/>
                </a:lnTo>
                <a:lnTo>
                  <a:pt x="270" y="8"/>
                </a:lnTo>
                <a:lnTo>
                  <a:pt x="268" y="6"/>
                </a:lnTo>
                <a:lnTo>
                  <a:pt x="268" y="5"/>
                </a:lnTo>
                <a:lnTo>
                  <a:pt x="267" y="5"/>
                </a:lnTo>
                <a:lnTo>
                  <a:pt x="267" y="3"/>
                </a:lnTo>
                <a:lnTo>
                  <a:pt x="267" y="2"/>
                </a:lnTo>
                <a:lnTo>
                  <a:pt x="265" y="2"/>
                </a:lnTo>
                <a:lnTo>
                  <a:pt x="265" y="0"/>
                </a:lnTo>
                <a:lnTo>
                  <a:pt x="267" y="0"/>
                </a:lnTo>
                <a:close/>
              </a:path>
            </a:pathLst>
          </a:custGeom>
          <a:solidFill>
            <a:srgbClr val="4D62A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Freeform 24"/>
          <p:cNvSpPr>
            <a:spLocks/>
          </p:cNvSpPr>
          <p:nvPr/>
        </p:nvSpPr>
        <p:spPr bwMode="auto">
          <a:xfrm>
            <a:off x="5300663" y="2600326"/>
            <a:ext cx="461963" cy="366713"/>
          </a:xfrm>
          <a:custGeom>
            <a:avLst/>
            <a:gdLst/>
            <a:ahLst/>
            <a:cxnLst>
              <a:cxn ang="0">
                <a:pos x="256" y="76"/>
              </a:cxn>
              <a:cxn ang="0">
                <a:pos x="231" y="96"/>
              </a:cxn>
              <a:cxn ang="0">
                <a:pos x="192" y="127"/>
              </a:cxn>
              <a:cxn ang="0">
                <a:pos x="175" y="141"/>
              </a:cxn>
              <a:cxn ang="0">
                <a:pos x="170" y="156"/>
              </a:cxn>
              <a:cxn ang="0">
                <a:pos x="159" y="154"/>
              </a:cxn>
              <a:cxn ang="0">
                <a:pos x="131" y="176"/>
              </a:cxn>
              <a:cxn ang="0">
                <a:pos x="112" y="192"/>
              </a:cxn>
              <a:cxn ang="0">
                <a:pos x="85" y="215"/>
              </a:cxn>
              <a:cxn ang="0">
                <a:pos x="63" y="229"/>
              </a:cxn>
              <a:cxn ang="0">
                <a:pos x="35" y="196"/>
              </a:cxn>
              <a:cxn ang="0">
                <a:pos x="11" y="167"/>
              </a:cxn>
              <a:cxn ang="0">
                <a:pos x="39" y="122"/>
              </a:cxn>
              <a:cxn ang="0">
                <a:pos x="87" y="82"/>
              </a:cxn>
              <a:cxn ang="0">
                <a:pos x="135" y="42"/>
              </a:cxn>
              <a:cxn ang="0">
                <a:pos x="171" y="12"/>
              </a:cxn>
              <a:cxn ang="0">
                <a:pos x="219" y="48"/>
              </a:cxn>
              <a:cxn ang="0">
                <a:pos x="221" y="45"/>
              </a:cxn>
              <a:cxn ang="0">
                <a:pos x="221" y="42"/>
              </a:cxn>
              <a:cxn ang="0">
                <a:pos x="223" y="40"/>
              </a:cxn>
              <a:cxn ang="0">
                <a:pos x="224" y="39"/>
              </a:cxn>
              <a:cxn ang="0">
                <a:pos x="226" y="37"/>
              </a:cxn>
              <a:cxn ang="0">
                <a:pos x="229" y="37"/>
              </a:cxn>
              <a:cxn ang="0">
                <a:pos x="231" y="36"/>
              </a:cxn>
              <a:cxn ang="0">
                <a:pos x="231" y="36"/>
              </a:cxn>
              <a:cxn ang="0">
                <a:pos x="232" y="34"/>
              </a:cxn>
              <a:cxn ang="0">
                <a:pos x="234" y="32"/>
              </a:cxn>
              <a:cxn ang="0">
                <a:pos x="234" y="32"/>
              </a:cxn>
              <a:cxn ang="0">
                <a:pos x="235" y="31"/>
              </a:cxn>
              <a:cxn ang="0">
                <a:pos x="235" y="29"/>
              </a:cxn>
              <a:cxn ang="0">
                <a:pos x="235" y="29"/>
              </a:cxn>
              <a:cxn ang="0">
                <a:pos x="237" y="28"/>
              </a:cxn>
              <a:cxn ang="0">
                <a:pos x="240" y="26"/>
              </a:cxn>
              <a:cxn ang="0">
                <a:pos x="240" y="24"/>
              </a:cxn>
              <a:cxn ang="0">
                <a:pos x="242" y="26"/>
              </a:cxn>
              <a:cxn ang="0">
                <a:pos x="242" y="24"/>
              </a:cxn>
              <a:cxn ang="0">
                <a:pos x="242" y="23"/>
              </a:cxn>
              <a:cxn ang="0">
                <a:pos x="245" y="21"/>
              </a:cxn>
              <a:cxn ang="0">
                <a:pos x="247" y="20"/>
              </a:cxn>
              <a:cxn ang="0">
                <a:pos x="248" y="18"/>
              </a:cxn>
              <a:cxn ang="0">
                <a:pos x="250" y="18"/>
              </a:cxn>
              <a:cxn ang="0">
                <a:pos x="251" y="18"/>
              </a:cxn>
              <a:cxn ang="0">
                <a:pos x="253" y="16"/>
              </a:cxn>
              <a:cxn ang="0">
                <a:pos x="255" y="15"/>
              </a:cxn>
              <a:cxn ang="0">
                <a:pos x="256" y="13"/>
              </a:cxn>
              <a:cxn ang="0">
                <a:pos x="258" y="15"/>
              </a:cxn>
              <a:cxn ang="0">
                <a:pos x="259" y="12"/>
              </a:cxn>
              <a:cxn ang="0">
                <a:pos x="263" y="10"/>
              </a:cxn>
              <a:cxn ang="0">
                <a:pos x="264" y="8"/>
              </a:cxn>
              <a:cxn ang="0">
                <a:pos x="267" y="5"/>
              </a:cxn>
              <a:cxn ang="0">
                <a:pos x="271" y="2"/>
              </a:cxn>
              <a:cxn ang="0">
                <a:pos x="272" y="2"/>
              </a:cxn>
              <a:cxn ang="0">
                <a:pos x="274" y="0"/>
              </a:cxn>
              <a:cxn ang="0">
                <a:pos x="274" y="0"/>
              </a:cxn>
              <a:cxn ang="0">
                <a:pos x="277" y="2"/>
              </a:cxn>
            </a:cxnLst>
            <a:rect l="0" t="0" r="r" b="b"/>
            <a:pathLst>
              <a:path w="291" h="231">
                <a:moveTo>
                  <a:pt x="291" y="47"/>
                </a:moveTo>
                <a:lnTo>
                  <a:pt x="291" y="47"/>
                </a:lnTo>
                <a:lnTo>
                  <a:pt x="269" y="64"/>
                </a:lnTo>
                <a:lnTo>
                  <a:pt x="267" y="66"/>
                </a:lnTo>
                <a:lnTo>
                  <a:pt x="256" y="76"/>
                </a:lnTo>
                <a:lnTo>
                  <a:pt x="256" y="76"/>
                </a:lnTo>
                <a:lnTo>
                  <a:pt x="251" y="79"/>
                </a:lnTo>
                <a:lnTo>
                  <a:pt x="245" y="85"/>
                </a:lnTo>
                <a:lnTo>
                  <a:pt x="237" y="92"/>
                </a:lnTo>
                <a:lnTo>
                  <a:pt x="234" y="93"/>
                </a:lnTo>
                <a:lnTo>
                  <a:pt x="234" y="93"/>
                </a:lnTo>
                <a:lnTo>
                  <a:pt x="231" y="96"/>
                </a:lnTo>
                <a:lnTo>
                  <a:pt x="219" y="104"/>
                </a:lnTo>
                <a:lnTo>
                  <a:pt x="215" y="109"/>
                </a:lnTo>
                <a:lnTo>
                  <a:pt x="202" y="119"/>
                </a:lnTo>
                <a:lnTo>
                  <a:pt x="199" y="122"/>
                </a:lnTo>
                <a:lnTo>
                  <a:pt x="197" y="124"/>
                </a:lnTo>
                <a:lnTo>
                  <a:pt x="192" y="127"/>
                </a:lnTo>
                <a:lnTo>
                  <a:pt x="183" y="135"/>
                </a:lnTo>
                <a:lnTo>
                  <a:pt x="179" y="136"/>
                </a:lnTo>
                <a:lnTo>
                  <a:pt x="178" y="140"/>
                </a:lnTo>
                <a:lnTo>
                  <a:pt x="175" y="141"/>
                </a:lnTo>
                <a:lnTo>
                  <a:pt x="175" y="141"/>
                </a:lnTo>
                <a:lnTo>
                  <a:pt x="175" y="141"/>
                </a:lnTo>
                <a:lnTo>
                  <a:pt x="175" y="143"/>
                </a:lnTo>
                <a:lnTo>
                  <a:pt x="176" y="148"/>
                </a:lnTo>
                <a:lnTo>
                  <a:pt x="178" y="151"/>
                </a:lnTo>
                <a:lnTo>
                  <a:pt x="173" y="154"/>
                </a:lnTo>
                <a:lnTo>
                  <a:pt x="170" y="156"/>
                </a:lnTo>
                <a:lnTo>
                  <a:pt x="170" y="156"/>
                </a:lnTo>
                <a:lnTo>
                  <a:pt x="170" y="154"/>
                </a:lnTo>
                <a:lnTo>
                  <a:pt x="170" y="154"/>
                </a:lnTo>
                <a:lnTo>
                  <a:pt x="167" y="148"/>
                </a:lnTo>
                <a:lnTo>
                  <a:pt x="167" y="148"/>
                </a:lnTo>
                <a:lnTo>
                  <a:pt x="167" y="148"/>
                </a:lnTo>
                <a:lnTo>
                  <a:pt x="159" y="154"/>
                </a:lnTo>
                <a:lnTo>
                  <a:pt x="151" y="160"/>
                </a:lnTo>
                <a:lnTo>
                  <a:pt x="151" y="160"/>
                </a:lnTo>
                <a:lnTo>
                  <a:pt x="143" y="167"/>
                </a:lnTo>
                <a:lnTo>
                  <a:pt x="141" y="168"/>
                </a:lnTo>
                <a:lnTo>
                  <a:pt x="135" y="173"/>
                </a:lnTo>
                <a:lnTo>
                  <a:pt x="131" y="176"/>
                </a:lnTo>
                <a:lnTo>
                  <a:pt x="131" y="176"/>
                </a:lnTo>
                <a:lnTo>
                  <a:pt x="128" y="180"/>
                </a:lnTo>
                <a:lnTo>
                  <a:pt x="125" y="181"/>
                </a:lnTo>
                <a:lnTo>
                  <a:pt x="120" y="184"/>
                </a:lnTo>
                <a:lnTo>
                  <a:pt x="112" y="192"/>
                </a:lnTo>
                <a:lnTo>
                  <a:pt x="112" y="192"/>
                </a:lnTo>
                <a:lnTo>
                  <a:pt x="103" y="199"/>
                </a:lnTo>
                <a:lnTo>
                  <a:pt x="103" y="199"/>
                </a:lnTo>
                <a:lnTo>
                  <a:pt x="93" y="208"/>
                </a:lnTo>
                <a:lnTo>
                  <a:pt x="91" y="208"/>
                </a:lnTo>
                <a:lnTo>
                  <a:pt x="90" y="210"/>
                </a:lnTo>
                <a:lnTo>
                  <a:pt x="85" y="215"/>
                </a:lnTo>
                <a:lnTo>
                  <a:pt x="75" y="223"/>
                </a:lnTo>
                <a:lnTo>
                  <a:pt x="75" y="223"/>
                </a:lnTo>
                <a:lnTo>
                  <a:pt x="72" y="224"/>
                </a:lnTo>
                <a:lnTo>
                  <a:pt x="71" y="226"/>
                </a:lnTo>
                <a:lnTo>
                  <a:pt x="64" y="231"/>
                </a:lnTo>
                <a:lnTo>
                  <a:pt x="63" y="229"/>
                </a:lnTo>
                <a:lnTo>
                  <a:pt x="59" y="226"/>
                </a:lnTo>
                <a:lnTo>
                  <a:pt x="58" y="223"/>
                </a:lnTo>
                <a:lnTo>
                  <a:pt x="56" y="221"/>
                </a:lnTo>
                <a:lnTo>
                  <a:pt x="55" y="220"/>
                </a:lnTo>
                <a:lnTo>
                  <a:pt x="53" y="216"/>
                </a:lnTo>
                <a:lnTo>
                  <a:pt x="35" y="196"/>
                </a:lnTo>
                <a:lnTo>
                  <a:pt x="29" y="188"/>
                </a:lnTo>
                <a:lnTo>
                  <a:pt x="26" y="184"/>
                </a:lnTo>
                <a:lnTo>
                  <a:pt x="15" y="172"/>
                </a:lnTo>
                <a:lnTo>
                  <a:pt x="13" y="170"/>
                </a:lnTo>
                <a:lnTo>
                  <a:pt x="11" y="167"/>
                </a:lnTo>
                <a:lnTo>
                  <a:pt x="11" y="167"/>
                </a:lnTo>
                <a:lnTo>
                  <a:pt x="11" y="167"/>
                </a:lnTo>
                <a:lnTo>
                  <a:pt x="2" y="156"/>
                </a:lnTo>
                <a:lnTo>
                  <a:pt x="0" y="152"/>
                </a:lnTo>
                <a:lnTo>
                  <a:pt x="19" y="138"/>
                </a:lnTo>
                <a:lnTo>
                  <a:pt x="35" y="124"/>
                </a:lnTo>
                <a:lnTo>
                  <a:pt x="39" y="122"/>
                </a:lnTo>
                <a:lnTo>
                  <a:pt x="42" y="119"/>
                </a:lnTo>
                <a:lnTo>
                  <a:pt x="42" y="119"/>
                </a:lnTo>
                <a:lnTo>
                  <a:pt x="51" y="111"/>
                </a:lnTo>
                <a:lnTo>
                  <a:pt x="51" y="111"/>
                </a:lnTo>
                <a:lnTo>
                  <a:pt x="56" y="108"/>
                </a:lnTo>
                <a:lnTo>
                  <a:pt x="87" y="82"/>
                </a:lnTo>
                <a:lnTo>
                  <a:pt x="88" y="80"/>
                </a:lnTo>
                <a:lnTo>
                  <a:pt x="101" y="71"/>
                </a:lnTo>
                <a:lnTo>
                  <a:pt x="112" y="61"/>
                </a:lnTo>
                <a:lnTo>
                  <a:pt x="120" y="53"/>
                </a:lnTo>
                <a:lnTo>
                  <a:pt x="122" y="53"/>
                </a:lnTo>
                <a:lnTo>
                  <a:pt x="135" y="42"/>
                </a:lnTo>
                <a:lnTo>
                  <a:pt x="151" y="28"/>
                </a:lnTo>
                <a:lnTo>
                  <a:pt x="154" y="26"/>
                </a:lnTo>
                <a:lnTo>
                  <a:pt x="163" y="18"/>
                </a:lnTo>
                <a:lnTo>
                  <a:pt x="167" y="15"/>
                </a:lnTo>
                <a:lnTo>
                  <a:pt x="167" y="15"/>
                </a:lnTo>
                <a:lnTo>
                  <a:pt x="171" y="12"/>
                </a:lnTo>
                <a:lnTo>
                  <a:pt x="179" y="4"/>
                </a:lnTo>
                <a:lnTo>
                  <a:pt x="181" y="7"/>
                </a:lnTo>
                <a:lnTo>
                  <a:pt x="189" y="15"/>
                </a:lnTo>
                <a:lnTo>
                  <a:pt x="205" y="34"/>
                </a:lnTo>
                <a:lnTo>
                  <a:pt x="216" y="48"/>
                </a:lnTo>
                <a:lnTo>
                  <a:pt x="219" y="48"/>
                </a:lnTo>
                <a:lnTo>
                  <a:pt x="219" y="48"/>
                </a:lnTo>
                <a:lnTo>
                  <a:pt x="219" y="48"/>
                </a:lnTo>
                <a:lnTo>
                  <a:pt x="219" y="47"/>
                </a:lnTo>
                <a:lnTo>
                  <a:pt x="219" y="47"/>
                </a:lnTo>
                <a:lnTo>
                  <a:pt x="221" y="45"/>
                </a:lnTo>
                <a:lnTo>
                  <a:pt x="221" y="45"/>
                </a:lnTo>
                <a:lnTo>
                  <a:pt x="221" y="45"/>
                </a:lnTo>
                <a:lnTo>
                  <a:pt x="221" y="44"/>
                </a:lnTo>
                <a:lnTo>
                  <a:pt x="221" y="44"/>
                </a:lnTo>
                <a:lnTo>
                  <a:pt x="221" y="44"/>
                </a:lnTo>
                <a:lnTo>
                  <a:pt x="221" y="42"/>
                </a:lnTo>
                <a:lnTo>
                  <a:pt x="221" y="42"/>
                </a:lnTo>
                <a:lnTo>
                  <a:pt x="221" y="42"/>
                </a:lnTo>
                <a:lnTo>
                  <a:pt x="221" y="42"/>
                </a:lnTo>
                <a:lnTo>
                  <a:pt x="221" y="42"/>
                </a:lnTo>
                <a:lnTo>
                  <a:pt x="221" y="42"/>
                </a:lnTo>
                <a:lnTo>
                  <a:pt x="223" y="42"/>
                </a:lnTo>
                <a:lnTo>
                  <a:pt x="223" y="40"/>
                </a:lnTo>
                <a:lnTo>
                  <a:pt x="223" y="40"/>
                </a:lnTo>
                <a:lnTo>
                  <a:pt x="224" y="40"/>
                </a:lnTo>
                <a:lnTo>
                  <a:pt x="224" y="40"/>
                </a:lnTo>
                <a:lnTo>
                  <a:pt x="224" y="40"/>
                </a:lnTo>
                <a:lnTo>
                  <a:pt x="224" y="40"/>
                </a:lnTo>
                <a:lnTo>
                  <a:pt x="224" y="39"/>
                </a:lnTo>
                <a:lnTo>
                  <a:pt x="224" y="39"/>
                </a:lnTo>
                <a:lnTo>
                  <a:pt x="224" y="39"/>
                </a:lnTo>
                <a:lnTo>
                  <a:pt x="224" y="39"/>
                </a:lnTo>
                <a:lnTo>
                  <a:pt x="224" y="39"/>
                </a:lnTo>
                <a:lnTo>
                  <a:pt x="224" y="39"/>
                </a:lnTo>
                <a:lnTo>
                  <a:pt x="226" y="37"/>
                </a:lnTo>
                <a:lnTo>
                  <a:pt x="226" y="37"/>
                </a:lnTo>
                <a:lnTo>
                  <a:pt x="227" y="37"/>
                </a:lnTo>
                <a:lnTo>
                  <a:pt x="227" y="37"/>
                </a:lnTo>
                <a:lnTo>
                  <a:pt x="227" y="37"/>
                </a:lnTo>
                <a:lnTo>
                  <a:pt x="229" y="37"/>
                </a:lnTo>
                <a:lnTo>
                  <a:pt x="229" y="37"/>
                </a:lnTo>
                <a:lnTo>
                  <a:pt x="229" y="37"/>
                </a:lnTo>
                <a:lnTo>
                  <a:pt x="229" y="37"/>
                </a:lnTo>
                <a:lnTo>
                  <a:pt x="229" y="37"/>
                </a:lnTo>
                <a:lnTo>
                  <a:pt x="229" y="36"/>
                </a:lnTo>
                <a:lnTo>
                  <a:pt x="231" y="36"/>
                </a:lnTo>
                <a:lnTo>
                  <a:pt x="231" y="36"/>
                </a:lnTo>
                <a:lnTo>
                  <a:pt x="231" y="36"/>
                </a:lnTo>
                <a:lnTo>
                  <a:pt x="231" y="36"/>
                </a:lnTo>
                <a:lnTo>
                  <a:pt x="231" y="36"/>
                </a:lnTo>
                <a:lnTo>
                  <a:pt x="231" y="36"/>
                </a:lnTo>
                <a:lnTo>
                  <a:pt x="231" y="36"/>
                </a:lnTo>
                <a:lnTo>
                  <a:pt x="231" y="36"/>
                </a:lnTo>
                <a:lnTo>
                  <a:pt x="231" y="36"/>
                </a:lnTo>
                <a:lnTo>
                  <a:pt x="232" y="36"/>
                </a:lnTo>
                <a:lnTo>
                  <a:pt x="232" y="36"/>
                </a:lnTo>
                <a:lnTo>
                  <a:pt x="232" y="34"/>
                </a:lnTo>
                <a:lnTo>
                  <a:pt x="232" y="34"/>
                </a:lnTo>
                <a:lnTo>
                  <a:pt x="232" y="34"/>
                </a:lnTo>
                <a:lnTo>
                  <a:pt x="232" y="34"/>
                </a:lnTo>
                <a:lnTo>
                  <a:pt x="232" y="34"/>
                </a:lnTo>
                <a:lnTo>
                  <a:pt x="232" y="34"/>
                </a:lnTo>
                <a:lnTo>
                  <a:pt x="232" y="34"/>
                </a:lnTo>
                <a:lnTo>
                  <a:pt x="232" y="32"/>
                </a:lnTo>
                <a:lnTo>
                  <a:pt x="234" y="32"/>
                </a:lnTo>
                <a:lnTo>
                  <a:pt x="234" y="32"/>
                </a:lnTo>
                <a:lnTo>
                  <a:pt x="234" y="32"/>
                </a:lnTo>
                <a:lnTo>
                  <a:pt x="234" y="32"/>
                </a:lnTo>
                <a:lnTo>
                  <a:pt x="234" y="32"/>
                </a:lnTo>
                <a:lnTo>
                  <a:pt x="234" y="32"/>
                </a:lnTo>
                <a:lnTo>
                  <a:pt x="234" y="32"/>
                </a:lnTo>
                <a:lnTo>
                  <a:pt x="234" y="32"/>
                </a:lnTo>
                <a:lnTo>
                  <a:pt x="234" y="32"/>
                </a:lnTo>
                <a:lnTo>
                  <a:pt x="235" y="31"/>
                </a:lnTo>
                <a:lnTo>
                  <a:pt x="235" y="31"/>
                </a:lnTo>
                <a:lnTo>
                  <a:pt x="235" y="31"/>
                </a:lnTo>
                <a:lnTo>
                  <a:pt x="235" y="31"/>
                </a:lnTo>
                <a:lnTo>
                  <a:pt x="235" y="31"/>
                </a:lnTo>
                <a:lnTo>
                  <a:pt x="235" y="31"/>
                </a:lnTo>
                <a:lnTo>
                  <a:pt x="235" y="31"/>
                </a:lnTo>
                <a:lnTo>
                  <a:pt x="235" y="31"/>
                </a:lnTo>
                <a:lnTo>
                  <a:pt x="235" y="31"/>
                </a:lnTo>
                <a:lnTo>
                  <a:pt x="235" y="29"/>
                </a:lnTo>
                <a:lnTo>
                  <a:pt x="235" y="29"/>
                </a:lnTo>
                <a:lnTo>
                  <a:pt x="235" y="29"/>
                </a:lnTo>
                <a:lnTo>
                  <a:pt x="235" y="29"/>
                </a:lnTo>
                <a:lnTo>
                  <a:pt x="235" y="29"/>
                </a:lnTo>
                <a:lnTo>
                  <a:pt x="235" y="29"/>
                </a:lnTo>
                <a:lnTo>
                  <a:pt x="235" y="29"/>
                </a:lnTo>
                <a:lnTo>
                  <a:pt x="235" y="29"/>
                </a:lnTo>
                <a:lnTo>
                  <a:pt x="235" y="29"/>
                </a:lnTo>
                <a:lnTo>
                  <a:pt x="235" y="28"/>
                </a:lnTo>
                <a:lnTo>
                  <a:pt x="235" y="28"/>
                </a:lnTo>
                <a:lnTo>
                  <a:pt x="237" y="28"/>
                </a:lnTo>
                <a:lnTo>
                  <a:pt x="237" y="28"/>
                </a:lnTo>
                <a:lnTo>
                  <a:pt x="239" y="28"/>
                </a:lnTo>
                <a:lnTo>
                  <a:pt x="239" y="28"/>
                </a:lnTo>
                <a:lnTo>
                  <a:pt x="239" y="28"/>
                </a:lnTo>
                <a:lnTo>
                  <a:pt x="239" y="28"/>
                </a:lnTo>
                <a:lnTo>
                  <a:pt x="239" y="28"/>
                </a:lnTo>
                <a:lnTo>
                  <a:pt x="240" y="26"/>
                </a:lnTo>
                <a:lnTo>
                  <a:pt x="240" y="26"/>
                </a:lnTo>
                <a:lnTo>
                  <a:pt x="240" y="26"/>
                </a:lnTo>
                <a:lnTo>
                  <a:pt x="240" y="26"/>
                </a:lnTo>
                <a:lnTo>
                  <a:pt x="240" y="26"/>
                </a:lnTo>
                <a:lnTo>
                  <a:pt x="240" y="24"/>
                </a:lnTo>
                <a:lnTo>
                  <a:pt x="240" y="24"/>
                </a:lnTo>
                <a:lnTo>
                  <a:pt x="240" y="24"/>
                </a:lnTo>
                <a:lnTo>
                  <a:pt x="240" y="24"/>
                </a:lnTo>
                <a:lnTo>
                  <a:pt x="240" y="24"/>
                </a:lnTo>
                <a:lnTo>
                  <a:pt x="240" y="24"/>
                </a:lnTo>
                <a:lnTo>
                  <a:pt x="242" y="26"/>
                </a:lnTo>
                <a:lnTo>
                  <a:pt x="242" y="26"/>
                </a:lnTo>
                <a:lnTo>
                  <a:pt x="242" y="26"/>
                </a:lnTo>
                <a:lnTo>
                  <a:pt x="242" y="26"/>
                </a:lnTo>
                <a:lnTo>
                  <a:pt x="242" y="24"/>
                </a:lnTo>
                <a:lnTo>
                  <a:pt x="242" y="24"/>
                </a:lnTo>
                <a:lnTo>
                  <a:pt x="242" y="24"/>
                </a:lnTo>
                <a:lnTo>
                  <a:pt x="242" y="24"/>
                </a:lnTo>
                <a:lnTo>
                  <a:pt x="242" y="24"/>
                </a:lnTo>
                <a:lnTo>
                  <a:pt x="242" y="24"/>
                </a:lnTo>
                <a:lnTo>
                  <a:pt x="242" y="23"/>
                </a:lnTo>
                <a:lnTo>
                  <a:pt x="242" y="23"/>
                </a:lnTo>
                <a:lnTo>
                  <a:pt x="242" y="23"/>
                </a:lnTo>
                <a:lnTo>
                  <a:pt x="242" y="23"/>
                </a:lnTo>
                <a:lnTo>
                  <a:pt x="243" y="23"/>
                </a:lnTo>
                <a:lnTo>
                  <a:pt x="243" y="23"/>
                </a:lnTo>
                <a:lnTo>
                  <a:pt x="243" y="21"/>
                </a:lnTo>
                <a:lnTo>
                  <a:pt x="245" y="21"/>
                </a:lnTo>
                <a:lnTo>
                  <a:pt x="245" y="21"/>
                </a:lnTo>
                <a:lnTo>
                  <a:pt x="245" y="21"/>
                </a:lnTo>
                <a:lnTo>
                  <a:pt x="245" y="21"/>
                </a:lnTo>
                <a:lnTo>
                  <a:pt x="247" y="21"/>
                </a:lnTo>
                <a:lnTo>
                  <a:pt x="247" y="21"/>
                </a:lnTo>
                <a:lnTo>
                  <a:pt x="247" y="21"/>
                </a:lnTo>
                <a:lnTo>
                  <a:pt x="247" y="21"/>
                </a:lnTo>
                <a:lnTo>
                  <a:pt x="247" y="20"/>
                </a:lnTo>
                <a:lnTo>
                  <a:pt x="248" y="20"/>
                </a:lnTo>
                <a:lnTo>
                  <a:pt x="248" y="20"/>
                </a:lnTo>
                <a:lnTo>
                  <a:pt x="248" y="20"/>
                </a:lnTo>
                <a:lnTo>
                  <a:pt x="248" y="20"/>
                </a:lnTo>
                <a:lnTo>
                  <a:pt x="248" y="20"/>
                </a:lnTo>
                <a:lnTo>
                  <a:pt x="248" y="18"/>
                </a:lnTo>
                <a:lnTo>
                  <a:pt x="248" y="18"/>
                </a:lnTo>
                <a:lnTo>
                  <a:pt x="248" y="18"/>
                </a:lnTo>
                <a:lnTo>
                  <a:pt x="250" y="18"/>
                </a:lnTo>
                <a:lnTo>
                  <a:pt x="250" y="18"/>
                </a:lnTo>
                <a:lnTo>
                  <a:pt x="250" y="18"/>
                </a:lnTo>
                <a:lnTo>
                  <a:pt x="250" y="18"/>
                </a:lnTo>
                <a:lnTo>
                  <a:pt x="250" y="18"/>
                </a:lnTo>
                <a:lnTo>
                  <a:pt x="250" y="18"/>
                </a:lnTo>
                <a:lnTo>
                  <a:pt x="250" y="18"/>
                </a:lnTo>
                <a:lnTo>
                  <a:pt x="251" y="18"/>
                </a:lnTo>
                <a:lnTo>
                  <a:pt x="251" y="18"/>
                </a:lnTo>
                <a:lnTo>
                  <a:pt x="251" y="18"/>
                </a:lnTo>
                <a:lnTo>
                  <a:pt x="251" y="18"/>
                </a:lnTo>
                <a:lnTo>
                  <a:pt x="251" y="18"/>
                </a:lnTo>
                <a:lnTo>
                  <a:pt x="251" y="18"/>
                </a:lnTo>
                <a:lnTo>
                  <a:pt x="251" y="18"/>
                </a:lnTo>
                <a:lnTo>
                  <a:pt x="253" y="16"/>
                </a:lnTo>
                <a:lnTo>
                  <a:pt x="253" y="16"/>
                </a:lnTo>
                <a:lnTo>
                  <a:pt x="253" y="16"/>
                </a:lnTo>
                <a:lnTo>
                  <a:pt x="253" y="16"/>
                </a:lnTo>
                <a:lnTo>
                  <a:pt x="253" y="16"/>
                </a:lnTo>
                <a:lnTo>
                  <a:pt x="253" y="16"/>
                </a:lnTo>
                <a:lnTo>
                  <a:pt x="255" y="16"/>
                </a:lnTo>
                <a:lnTo>
                  <a:pt x="255" y="15"/>
                </a:lnTo>
                <a:lnTo>
                  <a:pt x="255" y="15"/>
                </a:lnTo>
                <a:lnTo>
                  <a:pt x="255" y="13"/>
                </a:lnTo>
                <a:lnTo>
                  <a:pt x="256" y="13"/>
                </a:lnTo>
                <a:lnTo>
                  <a:pt x="256" y="13"/>
                </a:lnTo>
                <a:lnTo>
                  <a:pt x="256" y="13"/>
                </a:lnTo>
                <a:lnTo>
                  <a:pt x="256" y="13"/>
                </a:lnTo>
                <a:lnTo>
                  <a:pt x="258" y="13"/>
                </a:lnTo>
                <a:lnTo>
                  <a:pt x="258" y="13"/>
                </a:lnTo>
                <a:lnTo>
                  <a:pt x="258" y="15"/>
                </a:lnTo>
                <a:lnTo>
                  <a:pt x="258" y="15"/>
                </a:lnTo>
                <a:lnTo>
                  <a:pt x="258" y="15"/>
                </a:lnTo>
                <a:lnTo>
                  <a:pt x="258" y="15"/>
                </a:lnTo>
                <a:lnTo>
                  <a:pt x="259" y="15"/>
                </a:lnTo>
                <a:lnTo>
                  <a:pt x="259" y="15"/>
                </a:lnTo>
                <a:lnTo>
                  <a:pt x="259" y="13"/>
                </a:lnTo>
                <a:lnTo>
                  <a:pt x="259" y="13"/>
                </a:lnTo>
                <a:lnTo>
                  <a:pt x="259" y="12"/>
                </a:lnTo>
                <a:lnTo>
                  <a:pt x="259" y="12"/>
                </a:lnTo>
                <a:lnTo>
                  <a:pt x="259" y="12"/>
                </a:lnTo>
                <a:lnTo>
                  <a:pt x="259" y="10"/>
                </a:lnTo>
                <a:lnTo>
                  <a:pt x="259" y="10"/>
                </a:lnTo>
                <a:lnTo>
                  <a:pt x="261" y="10"/>
                </a:lnTo>
                <a:lnTo>
                  <a:pt x="261" y="10"/>
                </a:lnTo>
                <a:lnTo>
                  <a:pt x="263" y="10"/>
                </a:lnTo>
                <a:lnTo>
                  <a:pt x="263" y="10"/>
                </a:lnTo>
                <a:lnTo>
                  <a:pt x="263" y="10"/>
                </a:lnTo>
                <a:lnTo>
                  <a:pt x="263" y="8"/>
                </a:lnTo>
                <a:lnTo>
                  <a:pt x="264" y="8"/>
                </a:lnTo>
                <a:lnTo>
                  <a:pt x="264" y="8"/>
                </a:lnTo>
                <a:lnTo>
                  <a:pt x="264" y="8"/>
                </a:lnTo>
                <a:lnTo>
                  <a:pt x="264" y="7"/>
                </a:lnTo>
                <a:lnTo>
                  <a:pt x="266" y="7"/>
                </a:lnTo>
                <a:lnTo>
                  <a:pt x="266" y="5"/>
                </a:lnTo>
                <a:lnTo>
                  <a:pt x="266" y="5"/>
                </a:lnTo>
                <a:lnTo>
                  <a:pt x="266" y="5"/>
                </a:lnTo>
                <a:lnTo>
                  <a:pt x="267" y="5"/>
                </a:lnTo>
                <a:lnTo>
                  <a:pt x="267" y="4"/>
                </a:lnTo>
                <a:lnTo>
                  <a:pt x="267" y="4"/>
                </a:lnTo>
                <a:lnTo>
                  <a:pt x="269" y="2"/>
                </a:lnTo>
                <a:lnTo>
                  <a:pt x="269" y="2"/>
                </a:lnTo>
                <a:lnTo>
                  <a:pt x="269" y="2"/>
                </a:lnTo>
                <a:lnTo>
                  <a:pt x="271" y="2"/>
                </a:lnTo>
                <a:lnTo>
                  <a:pt x="271" y="2"/>
                </a:lnTo>
                <a:lnTo>
                  <a:pt x="272" y="2"/>
                </a:lnTo>
                <a:lnTo>
                  <a:pt x="272" y="2"/>
                </a:lnTo>
                <a:lnTo>
                  <a:pt x="272" y="2"/>
                </a:lnTo>
                <a:lnTo>
                  <a:pt x="272" y="2"/>
                </a:lnTo>
                <a:lnTo>
                  <a:pt x="272" y="2"/>
                </a:lnTo>
                <a:lnTo>
                  <a:pt x="274" y="2"/>
                </a:lnTo>
                <a:lnTo>
                  <a:pt x="274" y="2"/>
                </a:lnTo>
                <a:lnTo>
                  <a:pt x="272" y="0"/>
                </a:lnTo>
                <a:lnTo>
                  <a:pt x="272" y="0"/>
                </a:lnTo>
                <a:lnTo>
                  <a:pt x="274" y="0"/>
                </a:lnTo>
                <a:lnTo>
                  <a:pt x="274" y="0"/>
                </a:lnTo>
                <a:lnTo>
                  <a:pt x="274" y="0"/>
                </a:lnTo>
                <a:lnTo>
                  <a:pt x="274" y="0"/>
                </a:lnTo>
                <a:lnTo>
                  <a:pt x="274" y="0"/>
                </a:lnTo>
                <a:lnTo>
                  <a:pt x="274" y="0"/>
                </a:lnTo>
                <a:lnTo>
                  <a:pt x="274" y="0"/>
                </a:lnTo>
                <a:lnTo>
                  <a:pt x="274" y="0"/>
                </a:lnTo>
                <a:lnTo>
                  <a:pt x="275" y="2"/>
                </a:lnTo>
                <a:lnTo>
                  <a:pt x="275" y="2"/>
                </a:lnTo>
                <a:lnTo>
                  <a:pt x="275" y="2"/>
                </a:lnTo>
                <a:lnTo>
                  <a:pt x="275" y="2"/>
                </a:lnTo>
                <a:lnTo>
                  <a:pt x="277" y="2"/>
                </a:lnTo>
                <a:lnTo>
                  <a:pt x="277" y="2"/>
                </a:lnTo>
                <a:lnTo>
                  <a:pt x="280" y="13"/>
                </a:lnTo>
                <a:lnTo>
                  <a:pt x="285" y="26"/>
                </a:lnTo>
                <a:lnTo>
                  <a:pt x="285" y="31"/>
                </a:lnTo>
                <a:lnTo>
                  <a:pt x="291" y="47"/>
                </a:lnTo>
                <a:close/>
              </a:path>
            </a:pathLst>
          </a:custGeom>
          <a:solidFill>
            <a:srgbClr val="874AA8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Freeform 25"/>
          <p:cNvSpPr>
            <a:spLocks/>
          </p:cNvSpPr>
          <p:nvPr/>
        </p:nvSpPr>
        <p:spPr bwMode="auto">
          <a:xfrm>
            <a:off x="3789363" y="1514476"/>
            <a:ext cx="1574800" cy="987425"/>
          </a:xfrm>
          <a:custGeom>
            <a:avLst/>
            <a:gdLst/>
            <a:ahLst/>
            <a:cxnLst>
              <a:cxn ang="0">
                <a:pos x="589" y="20"/>
              </a:cxn>
              <a:cxn ang="0">
                <a:pos x="642" y="83"/>
              </a:cxn>
              <a:cxn ang="0">
                <a:pos x="717" y="172"/>
              </a:cxn>
              <a:cxn ang="0">
                <a:pos x="736" y="193"/>
              </a:cxn>
              <a:cxn ang="0">
                <a:pos x="763" y="225"/>
              </a:cxn>
              <a:cxn ang="0">
                <a:pos x="805" y="275"/>
              </a:cxn>
              <a:cxn ang="0">
                <a:pos x="847" y="321"/>
              </a:cxn>
              <a:cxn ang="0">
                <a:pos x="858" y="318"/>
              </a:cxn>
              <a:cxn ang="0">
                <a:pos x="906" y="363"/>
              </a:cxn>
              <a:cxn ang="0">
                <a:pos x="923" y="411"/>
              </a:cxn>
              <a:cxn ang="0">
                <a:pos x="960" y="505"/>
              </a:cxn>
              <a:cxn ang="0">
                <a:pos x="975" y="542"/>
              </a:cxn>
              <a:cxn ang="0">
                <a:pos x="984" y="569"/>
              </a:cxn>
              <a:cxn ang="0">
                <a:pos x="986" y="592"/>
              </a:cxn>
              <a:cxn ang="0">
                <a:pos x="987" y="590"/>
              </a:cxn>
              <a:cxn ang="0">
                <a:pos x="989" y="588"/>
              </a:cxn>
              <a:cxn ang="0">
                <a:pos x="991" y="587"/>
              </a:cxn>
              <a:cxn ang="0">
                <a:pos x="984" y="593"/>
              </a:cxn>
              <a:cxn ang="0">
                <a:pos x="959" y="593"/>
              </a:cxn>
              <a:cxn ang="0">
                <a:pos x="935" y="598"/>
              </a:cxn>
              <a:cxn ang="0">
                <a:pos x="923" y="590"/>
              </a:cxn>
              <a:cxn ang="0">
                <a:pos x="904" y="598"/>
              </a:cxn>
              <a:cxn ang="0">
                <a:pos x="885" y="604"/>
              </a:cxn>
              <a:cxn ang="0">
                <a:pos x="864" y="622"/>
              </a:cxn>
              <a:cxn ang="0">
                <a:pos x="858" y="620"/>
              </a:cxn>
              <a:cxn ang="0">
                <a:pos x="855" y="620"/>
              </a:cxn>
              <a:cxn ang="0">
                <a:pos x="850" y="619"/>
              </a:cxn>
              <a:cxn ang="0">
                <a:pos x="840" y="611"/>
              </a:cxn>
              <a:cxn ang="0">
                <a:pos x="839" y="611"/>
              </a:cxn>
              <a:cxn ang="0">
                <a:pos x="837" y="608"/>
              </a:cxn>
              <a:cxn ang="0">
                <a:pos x="835" y="604"/>
              </a:cxn>
              <a:cxn ang="0">
                <a:pos x="832" y="604"/>
              </a:cxn>
              <a:cxn ang="0">
                <a:pos x="829" y="603"/>
              </a:cxn>
              <a:cxn ang="0">
                <a:pos x="824" y="601"/>
              </a:cxn>
              <a:cxn ang="0">
                <a:pos x="826" y="600"/>
              </a:cxn>
              <a:cxn ang="0">
                <a:pos x="824" y="596"/>
              </a:cxn>
              <a:cxn ang="0">
                <a:pos x="823" y="598"/>
              </a:cxn>
              <a:cxn ang="0">
                <a:pos x="819" y="600"/>
              </a:cxn>
              <a:cxn ang="0">
                <a:pos x="815" y="598"/>
              </a:cxn>
              <a:cxn ang="0">
                <a:pos x="783" y="584"/>
              </a:cxn>
              <a:cxn ang="0">
                <a:pos x="730" y="560"/>
              </a:cxn>
              <a:cxn ang="0">
                <a:pos x="677" y="536"/>
              </a:cxn>
              <a:cxn ang="0">
                <a:pos x="615" y="505"/>
              </a:cxn>
              <a:cxn ang="0">
                <a:pos x="512" y="459"/>
              </a:cxn>
              <a:cxn ang="0">
                <a:pos x="461" y="435"/>
              </a:cxn>
              <a:cxn ang="0">
                <a:pos x="411" y="412"/>
              </a:cxn>
              <a:cxn ang="0">
                <a:pos x="264" y="345"/>
              </a:cxn>
              <a:cxn ang="0">
                <a:pos x="170" y="304"/>
              </a:cxn>
              <a:cxn ang="0">
                <a:pos x="131" y="286"/>
              </a:cxn>
              <a:cxn ang="0">
                <a:pos x="53" y="251"/>
              </a:cxn>
              <a:cxn ang="0">
                <a:pos x="0" y="190"/>
              </a:cxn>
              <a:cxn ang="0">
                <a:pos x="50" y="176"/>
              </a:cxn>
              <a:cxn ang="0">
                <a:pos x="141" y="145"/>
              </a:cxn>
              <a:cxn ang="0">
                <a:pos x="208" y="123"/>
              </a:cxn>
              <a:cxn ang="0">
                <a:pos x="317" y="86"/>
              </a:cxn>
              <a:cxn ang="0">
                <a:pos x="379" y="65"/>
              </a:cxn>
              <a:cxn ang="0">
                <a:pos x="421" y="51"/>
              </a:cxn>
              <a:cxn ang="0">
                <a:pos x="487" y="28"/>
              </a:cxn>
              <a:cxn ang="0">
                <a:pos x="547" y="8"/>
              </a:cxn>
            </a:cxnLst>
            <a:rect l="0" t="0" r="r" b="b"/>
            <a:pathLst>
              <a:path w="992" h="622">
                <a:moveTo>
                  <a:pt x="571" y="0"/>
                </a:moveTo>
                <a:lnTo>
                  <a:pt x="575" y="4"/>
                </a:lnTo>
                <a:lnTo>
                  <a:pt x="581" y="12"/>
                </a:lnTo>
                <a:lnTo>
                  <a:pt x="581" y="12"/>
                </a:lnTo>
                <a:lnTo>
                  <a:pt x="581" y="12"/>
                </a:lnTo>
                <a:lnTo>
                  <a:pt x="581" y="12"/>
                </a:lnTo>
                <a:lnTo>
                  <a:pt x="589" y="20"/>
                </a:lnTo>
                <a:lnTo>
                  <a:pt x="605" y="40"/>
                </a:lnTo>
                <a:lnTo>
                  <a:pt x="610" y="46"/>
                </a:lnTo>
                <a:lnTo>
                  <a:pt x="615" y="51"/>
                </a:lnTo>
                <a:lnTo>
                  <a:pt x="624" y="62"/>
                </a:lnTo>
                <a:lnTo>
                  <a:pt x="632" y="72"/>
                </a:lnTo>
                <a:lnTo>
                  <a:pt x="634" y="73"/>
                </a:lnTo>
                <a:lnTo>
                  <a:pt x="642" y="83"/>
                </a:lnTo>
                <a:lnTo>
                  <a:pt x="671" y="116"/>
                </a:lnTo>
                <a:lnTo>
                  <a:pt x="679" y="126"/>
                </a:lnTo>
                <a:lnTo>
                  <a:pt x="688" y="137"/>
                </a:lnTo>
                <a:lnTo>
                  <a:pt x="691" y="140"/>
                </a:lnTo>
                <a:lnTo>
                  <a:pt x="709" y="163"/>
                </a:lnTo>
                <a:lnTo>
                  <a:pt x="712" y="164"/>
                </a:lnTo>
                <a:lnTo>
                  <a:pt x="717" y="172"/>
                </a:lnTo>
                <a:lnTo>
                  <a:pt x="720" y="174"/>
                </a:lnTo>
                <a:lnTo>
                  <a:pt x="727" y="182"/>
                </a:lnTo>
                <a:lnTo>
                  <a:pt x="727" y="182"/>
                </a:lnTo>
                <a:lnTo>
                  <a:pt x="727" y="182"/>
                </a:lnTo>
                <a:lnTo>
                  <a:pt x="730" y="187"/>
                </a:lnTo>
                <a:lnTo>
                  <a:pt x="735" y="192"/>
                </a:lnTo>
                <a:lnTo>
                  <a:pt x="736" y="193"/>
                </a:lnTo>
                <a:lnTo>
                  <a:pt x="741" y="200"/>
                </a:lnTo>
                <a:lnTo>
                  <a:pt x="749" y="209"/>
                </a:lnTo>
                <a:lnTo>
                  <a:pt x="749" y="209"/>
                </a:lnTo>
                <a:lnTo>
                  <a:pt x="752" y="211"/>
                </a:lnTo>
                <a:lnTo>
                  <a:pt x="759" y="219"/>
                </a:lnTo>
                <a:lnTo>
                  <a:pt x="760" y="222"/>
                </a:lnTo>
                <a:lnTo>
                  <a:pt x="763" y="225"/>
                </a:lnTo>
                <a:lnTo>
                  <a:pt x="768" y="232"/>
                </a:lnTo>
                <a:lnTo>
                  <a:pt x="779" y="244"/>
                </a:lnTo>
                <a:lnTo>
                  <a:pt x="783" y="248"/>
                </a:lnTo>
                <a:lnTo>
                  <a:pt x="789" y="256"/>
                </a:lnTo>
                <a:lnTo>
                  <a:pt x="800" y="268"/>
                </a:lnTo>
                <a:lnTo>
                  <a:pt x="803" y="273"/>
                </a:lnTo>
                <a:lnTo>
                  <a:pt x="805" y="275"/>
                </a:lnTo>
                <a:lnTo>
                  <a:pt x="813" y="283"/>
                </a:lnTo>
                <a:lnTo>
                  <a:pt x="816" y="286"/>
                </a:lnTo>
                <a:lnTo>
                  <a:pt x="819" y="291"/>
                </a:lnTo>
                <a:lnTo>
                  <a:pt x="831" y="304"/>
                </a:lnTo>
                <a:lnTo>
                  <a:pt x="835" y="308"/>
                </a:lnTo>
                <a:lnTo>
                  <a:pt x="847" y="321"/>
                </a:lnTo>
                <a:lnTo>
                  <a:pt x="847" y="321"/>
                </a:lnTo>
                <a:lnTo>
                  <a:pt x="847" y="321"/>
                </a:lnTo>
                <a:lnTo>
                  <a:pt x="847" y="321"/>
                </a:lnTo>
                <a:lnTo>
                  <a:pt x="848" y="321"/>
                </a:lnTo>
                <a:lnTo>
                  <a:pt x="848" y="321"/>
                </a:lnTo>
                <a:lnTo>
                  <a:pt x="848" y="321"/>
                </a:lnTo>
                <a:lnTo>
                  <a:pt x="850" y="321"/>
                </a:lnTo>
                <a:lnTo>
                  <a:pt x="858" y="318"/>
                </a:lnTo>
                <a:lnTo>
                  <a:pt x="883" y="310"/>
                </a:lnTo>
                <a:lnTo>
                  <a:pt x="885" y="308"/>
                </a:lnTo>
                <a:lnTo>
                  <a:pt x="885" y="308"/>
                </a:lnTo>
                <a:lnTo>
                  <a:pt x="893" y="328"/>
                </a:lnTo>
                <a:lnTo>
                  <a:pt x="895" y="332"/>
                </a:lnTo>
                <a:lnTo>
                  <a:pt x="906" y="361"/>
                </a:lnTo>
                <a:lnTo>
                  <a:pt x="906" y="363"/>
                </a:lnTo>
                <a:lnTo>
                  <a:pt x="906" y="363"/>
                </a:lnTo>
                <a:lnTo>
                  <a:pt x="906" y="364"/>
                </a:lnTo>
                <a:lnTo>
                  <a:pt x="914" y="384"/>
                </a:lnTo>
                <a:lnTo>
                  <a:pt x="917" y="390"/>
                </a:lnTo>
                <a:lnTo>
                  <a:pt x="919" y="393"/>
                </a:lnTo>
                <a:lnTo>
                  <a:pt x="920" y="398"/>
                </a:lnTo>
                <a:lnTo>
                  <a:pt x="923" y="411"/>
                </a:lnTo>
                <a:lnTo>
                  <a:pt x="936" y="443"/>
                </a:lnTo>
                <a:lnTo>
                  <a:pt x="946" y="465"/>
                </a:lnTo>
                <a:lnTo>
                  <a:pt x="952" y="486"/>
                </a:lnTo>
                <a:lnTo>
                  <a:pt x="955" y="491"/>
                </a:lnTo>
                <a:lnTo>
                  <a:pt x="957" y="494"/>
                </a:lnTo>
                <a:lnTo>
                  <a:pt x="959" y="502"/>
                </a:lnTo>
                <a:lnTo>
                  <a:pt x="960" y="505"/>
                </a:lnTo>
                <a:lnTo>
                  <a:pt x="962" y="510"/>
                </a:lnTo>
                <a:lnTo>
                  <a:pt x="963" y="513"/>
                </a:lnTo>
                <a:lnTo>
                  <a:pt x="963" y="513"/>
                </a:lnTo>
                <a:lnTo>
                  <a:pt x="967" y="521"/>
                </a:lnTo>
                <a:lnTo>
                  <a:pt x="970" y="529"/>
                </a:lnTo>
                <a:lnTo>
                  <a:pt x="971" y="534"/>
                </a:lnTo>
                <a:lnTo>
                  <a:pt x="975" y="542"/>
                </a:lnTo>
                <a:lnTo>
                  <a:pt x="978" y="550"/>
                </a:lnTo>
                <a:lnTo>
                  <a:pt x="979" y="555"/>
                </a:lnTo>
                <a:lnTo>
                  <a:pt x="979" y="555"/>
                </a:lnTo>
                <a:lnTo>
                  <a:pt x="981" y="561"/>
                </a:lnTo>
                <a:lnTo>
                  <a:pt x="987" y="568"/>
                </a:lnTo>
                <a:lnTo>
                  <a:pt x="984" y="568"/>
                </a:lnTo>
                <a:lnTo>
                  <a:pt x="984" y="569"/>
                </a:lnTo>
                <a:lnTo>
                  <a:pt x="984" y="572"/>
                </a:lnTo>
                <a:lnTo>
                  <a:pt x="984" y="577"/>
                </a:lnTo>
                <a:lnTo>
                  <a:pt x="984" y="584"/>
                </a:lnTo>
                <a:lnTo>
                  <a:pt x="986" y="590"/>
                </a:lnTo>
                <a:lnTo>
                  <a:pt x="986" y="592"/>
                </a:lnTo>
                <a:lnTo>
                  <a:pt x="986" y="592"/>
                </a:lnTo>
                <a:lnTo>
                  <a:pt x="986" y="592"/>
                </a:lnTo>
                <a:lnTo>
                  <a:pt x="986" y="590"/>
                </a:lnTo>
                <a:lnTo>
                  <a:pt x="986" y="590"/>
                </a:lnTo>
                <a:lnTo>
                  <a:pt x="987" y="590"/>
                </a:lnTo>
                <a:lnTo>
                  <a:pt x="987" y="590"/>
                </a:lnTo>
                <a:lnTo>
                  <a:pt x="987" y="590"/>
                </a:lnTo>
                <a:lnTo>
                  <a:pt x="987" y="590"/>
                </a:lnTo>
                <a:lnTo>
                  <a:pt x="987" y="590"/>
                </a:lnTo>
                <a:lnTo>
                  <a:pt x="987" y="590"/>
                </a:lnTo>
                <a:lnTo>
                  <a:pt x="987" y="590"/>
                </a:lnTo>
                <a:lnTo>
                  <a:pt x="989" y="590"/>
                </a:lnTo>
                <a:lnTo>
                  <a:pt x="989" y="588"/>
                </a:lnTo>
                <a:lnTo>
                  <a:pt x="989" y="588"/>
                </a:lnTo>
                <a:lnTo>
                  <a:pt x="989" y="588"/>
                </a:lnTo>
                <a:lnTo>
                  <a:pt x="989" y="588"/>
                </a:lnTo>
                <a:lnTo>
                  <a:pt x="989" y="588"/>
                </a:lnTo>
                <a:lnTo>
                  <a:pt x="989" y="588"/>
                </a:lnTo>
                <a:lnTo>
                  <a:pt x="991" y="588"/>
                </a:lnTo>
                <a:lnTo>
                  <a:pt x="991" y="588"/>
                </a:lnTo>
                <a:lnTo>
                  <a:pt x="991" y="588"/>
                </a:lnTo>
                <a:lnTo>
                  <a:pt x="991" y="588"/>
                </a:lnTo>
                <a:lnTo>
                  <a:pt x="991" y="587"/>
                </a:lnTo>
                <a:lnTo>
                  <a:pt x="991" y="587"/>
                </a:lnTo>
                <a:lnTo>
                  <a:pt x="991" y="587"/>
                </a:lnTo>
                <a:lnTo>
                  <a:pt x="991" y="587"/>
                </a:lnTo>
                <a:lnTo>
                  <a:pt x="992" y="590"/>
                </a:lnTo>
                <a:lnTo>
                  <a:pt x="989" y="592"/>
                </a:lnTo>
                <a:lnTo>
                  <a:pt x="989" y="593"/>
                </a:lnTo>
                <a:lnTo>
                  <a:pt x="984" y="593"/>
                </a:lnTo>
                <a:lnTo>
                  <a:pt x="979" y="596"/>
                </a:lnTo>
                <a:lnTo>
                  <a:pt x="976" y="596"/>
                </a:lnTo>
                <a:lnTo>
                  <a:pt x="975" y="596"/>
                </a:lnTo>
                <a:lnTo>
                  <a:pt x="967" y="595"/>
                </a:lnTo>
                <a:lnTo>
                  <a:pt x="965" y="595"/>
                </a:lnTo>
                <a:lnTo>
                  <a:pt x="960" y="595"/>
                </a:lnTo>
                <a:lnTo>
                  <a:pt x="959" y="593"/>
                </a:lnTo>
                <a:lnTo>
                  <a:pt x="955" y="593"/>
                </a:lnTo>
                <a:lnTo>
                  <a:pt x="952" y="595"/>
                </a:lnTo>
                <a:lnTo>
                  <a:pt x="947" y="596"/>
                </a:lnTo>
                <a:lnTo>
                  <a:pt x="944" y="598"/>
                </a:lnTo>
                <a:lnTo>
                  <a:pt x="938" y="598"/>
                </a:lnTo>
                <a:lnTo>
                  <a:pt x="938" y="598"/>
                </a:lnTo>
                <a:lnTo>
                  <a:pt x="935" y="598"/>
                </a:lnTo>
                <a:lnTo>
                  <a:pt x="933" y="598"/>
                </a:lnTo>
                <a:lnTo>
                  <a:pt x="930" y="598"/>
                </a:lnTo>
                <a:lnTo>
                  <a:pt x="928" y="595"/>
                </a:lnTo>
                <a:lnTo>
                  <a:pt x="927" y="593"/>
                </a:lnTo>
                <a:lnTo>
                  <a:pt x="925" y="592"/>
                </a:lnTo>
                <a:lnTo>
                  <a:pt x="925" y="592"/>
                </a:lnTo>
                <a:lnTo>
                  <a:pt x="923" y="590"/>
                </a:lnTo>
                <a:lnTo>
                  <a:pt x="923" y="590"/>
                </a:lnTo>
                <a:lnTo>
                  <a:pt x="920" y="590"/>
                </a:lnTo>
                <a:lnTo>
                  <a:pt x="917" y="592"/>
                </a:lnTo>
                <a:lnTo>
                  <a:pt x="914" y="593"/>
                </a:lnTo>
                <a:lnTo>
                  <a:pt x="911" y="596"/>
                </a:lnTo>
                <a:lnTo>
                  <a:pt x="906" y="598"/>
                </a:lnTo>
                <a:lnTo>
                  <a:pt x="904" y="598"/>
                </a:lnTo>
                <a:lnTo>
                  <a:pt x="901" y="598"/>
                </a:lnTo>
                <a:lnTo>
                  <a:pt x="898" y="600"/>
                </a:lnTo>
                <a:lnTo>
                  <a:pt x="895" y="601"/>
                </a:lnTo>
                <a:lnTo>
                  <a:pt x="891" y="601"/>
                </a:lnTo>
                <a:lnTo>
                  <a:pt x="890" y="601"/>
                </a:lnTo>
                <a:lnTo>
                  <a:pt x="885" y="604"/>
                </a:lnTo>
                <a:lnTo>
                  <a:pt x="885" y="604"/>
                </a:lnTo>
                <a:lnTo>
                  <a:pt x="882" y="608"/>
                </a:lnTo>
                <a:lnTo>
                  <a:pt x="879" y="611"/>
                </a:lnTo>
                <a:lnTo>
                  <a:pt x="877" y="612"/>
                </a:lnTo>
                <a:lnTo>
                  <a:pt x="871" y="617"/>
                </a:lnTo>
                <a:lnTo>
                  <a:pt x="871" y="617"/>
                </a:lnTo>
                <a:lnTo>
                  <a:pt x="866" y="620"/>
                </a:lnTo>
                <a:lnTo>
                  <a:pt x="864" y="622"/>
                </a:lnTo>
                <a:lnTo>
                  <a:pt x="864" y="622"/>
                </a:lnTo>
                <a:lnTo>
                  <a:pt x="859" y="622"/>
                </a:lnTo>
                <a:lnTo>
                  <a:pt x="859" y="622"/>
                </a:lnTo>
                <a:lnTo>
                  <a:pt x="858" y="620"/>
                </a:lnTo>
                <a:lnTo>
                  <a:pt x="858" y="620"/>
                </a:lnTo>
                <a:lnTo>
                  <a:pt x="858" y="620"/>
                </a:lnTo>
                <a:lnTo>
                  <a:pt x="858" y="620"/>
                </a:lnTo>
                <a:lnTo>
                  <a:pt x="858" y="620"/>
                </a:lnTo>
                <a:lnTo>
                  <a:pt x="858" y="620"/>
                </a:lnTo>
                <a:lnTo>
                  <a:pt x="858" y="620"/>
                </a:lnTo>
                <a:lnTo>
                  <a:pt x="856" y="620"/>
                </a:lnTo>
                <a:lnTo>
                  <a:pt x="856" y="620"/>
                </a:lnTo>
                <a:lnTo>
                  <a:pt x="855" y="620"/>
                </a:lnTo>
                <a:lnTo>
                  <a:pt x="855" y="620"/>
                </a:lnTo>
                <a:lnTo>
                  <a:pt x="855" y="620"/>
                </a:lnTo>
                <a:lnTo>
                  <a:pt x="855" y="620"/>
                </a:lnTo>
                <a:lnTo>
                  <a:pt x="855" y="620"/>
                </a:lnTo>
                <a:lnTo>
                  <a:pt x="853" y="620"/>
                </a:lnTo>
                <a:lnTo>
                  <a:pt x="853" y="619"/>
                </a:lnTo>
                <a:lnTo>
                  <a:pt x="853" y="619"/>
                </a:lnTo>
                <a:lnTo>
                  <a:pt x="850" y="619"/>
                </a:lnTo>
                <a:lnTo>
                  <a:pt x="847" y="617"/>
                </a:lnTo>
                <a:lnTo>
                  <a:pt x="845" y="616"/>
                </a:lnTo>
                <a:lnTo>
                  <a:pt x="843" y="614"/>
                </a:lnTo>
                <a:lnTo>
                  <a:pt x="843" y="611"/>
                </a:lnTo>
                <a:lnTo>
                  <a:pt x="842" y="612"/>
                </a:lnTo>
                <a:lnTo>
                  <a:pt x="842" y="612"/>
                </a:lnTo>
                <a:lnTo>
                  <a:pt x="840" y="611"/>
                </a:lnTo>
                <a:lnTo>
                  <a:pt x="840" y="611"/>
                </a:lnTo>
                <a:lnTo>
                  <a:pt x="840" y="611"/>
                </a:lnTo>
                <a:lnTo>
                  <a:pt x="840" y="611"/>
                </a:lnTo>
                <a:lnTo>
                  <a:pt x="840" y="611"/>
                </a:lnTo>
                <a:lnTo>
                  <a:pt x="839" y="611"/>
                </a:lnTo>
                <a:lnTo>
                  <a:pt x="839" y="611"/>
                </a:lnTo>
                <a:lnTo>
                  <a:pt x="839" y="611"/>
                </a:lnTo>
                <a:lnTo>
                  <a:pt x="839" y="611"/>
                </a:lnTo>
                <a:lnTo>
                  <a:pt x="839" y="611"/>
                </a:lnTo>
                <a:lnTo>
                  <a:pt x="839" y="611"/>
                </a:lnTo>
                <a:lnTo>
                  <a:pt x="837" y="611"/>
                </a:lnTo>
                <a:lnTo>
                  <a:pt x="837" y="611"/>
                </a:lnTo>
                <a:lnTo>
                  <a:pt x="837" y="609"/>
                </a:lnTo>
                <a:lnTo>
                  <a:pt x="837" y="608"/>
                </a:lnTo>
                <a:lnTo>
                  <a:pt x="837" y="608"/>
                </a:lnTo>
                <a:lnTo>
                  <a:pt x="837" y="606"/>
                </a:lnTo>
                <a:lnTo>
                  <a:pt x="837" y="606"/>
                </a:lnTo>
                <a:lnTo>
                  <a:pt x="837" y="606"/>
                </a:lnTo>
                <a:lnTo>
                  <a:pt x="837" y="606"/>
                </a:lnTo>
                <a:lnTo>
                  <a:pt x="837" y="606"/>
                </a:lnTo>
                <a:lnTo>
                  <a:pt x="835" y="604"/>
                </a:lnTo>
                <a:lnTo>
                  <a:pt x="835" y="604"/>
                </a:lnTo>
                <a:lnTo>
                  <a:pt x="835" y="604"/>
                </a:lnTo>
                <a:lnTo>
                  <a:pt x="834" y="604"/>
                </a:lnTo>
                <a:lnTo>
                  <a:pt x="834" y="604"/>
                </a:lnTo>
                <a:lnTo>
                  <a:pt x="832" y="604"/>
                </a:lnTo>
                <a:lnTo>
                  <a:pt x="832" y="604"/>
                </a:lnTo>
                <a:lnTo>
                  <a:pt x="832" y="604"/>
                </a:lnTo>
                <a:lnTo>
                  <a:pt x="831" y="604"/>
                </a:lnTo>
                <a:lnTo>
                  <a:pt x="831" y="603"/>
                </a:lnTo>
                <a:lnTo>
                  <a:pt x="831" y="603"/>
                </a:lnTo>
                <a:lnTo>
                  <a:pt x="831" y="603"/>
                </a:lnTo>
                <a:lnTo>
                  <a:pt x="829" y="603"/>
                </a:lnTo>
                <a:lnTo>
                  <a:pt x="829" y="603"/>
                </a:lnTo>
                <a:lnTo>
                  <a:pt x="829" y="603"/>
                </a:lnTo>
                <a:lnTo>
                  <a:pt x="829" y="603"/>
                </a:lnTo>
                <a:lnTo>
                  <a:pt x="827" y="603"/>
                </a:lnTo>
                <a:lnTo>
                  <a:pt x="826" y="603"/>
                </a:lnTo>
                <a:lnTo>
                  <a:pt x="826" y="603"/>
                </a:lnTo>
                <a:lnTo>
                  <a:pt x="824" y="603"/>
                </a:lnTo>
                <a:lnTo>
                  <a:pt x="824" y="601"/>
                </a:lnTo>
                <a:lnTo>
                  <a:pt x="824" y="601"/>
                </a:lnTo>
                <a:lnTo>
                  <a:pt x="824" y="601"/>
                </a:lnTo>
                <a:lnTo>
                  <a:pt x="824" y="601"/>
                </a:lnTo>
                <a:lnTo>
                  <a:pt x="824" y="601"/>
                </a:lnTo>
                <a:lnTo>
                  <a:pt x="824" y="601"/>
                </a:lnTo>
                <a:lnTo>
                  <a:pt x="824" y="600"/>
                </a:lnTo>
                <a:lnTo>
                  <a:pt x="824" y="600"/>
                </a:lnTo>
                <a:lnTo>
                  <a:pt x="826" y="600"/>
                </a:lnTo>
                <a:lnTo>
                  <a:pt x="826" y="598"/>
                </a:lnTo>
                <a:lnTo>
                  <a:pt x="826" y="598"/>
                </a:lnTo>
                <a:lnTo>
                  <a:pt x="826" y="598"/>
                </a:lnTo>
                <a:lnTo>
                  <a:pt x="826" y="598"/>
                </a:lnTo>
                <a:lnTo>
                  <a:pt x="826" y="596"/>
                </a:lnTo>
                <a:lnTo>
                  <a:pt x="826" y="596"/>
                </a:lnTo>
                <a:lnTo>
                  <a:pt x="824" y="596"/>
                </a:lnTo>
                <a:lnTo>
                  <a:pt x="824" y="596"/>
                </a:lnTo>
                <a:lnTo>
                  <a:pt x="824" y="598"/>
                </a:lnTo>
                <a:lnTo>
                  <a:pt x="823" y="598"/>
                </a:lnTo>
                <a:lnTo>
                  <a:pt x="823" y="598"/>
                </a:lnTo>
                <a:lnTo>
                  <a:pt x="823" y="598"/>
                </a:lnTo>
                <a:lnTo>
                  <a:pt x="823" y="598"/>
                </a:lnTo>
                <a:lnTo>
                  <a:pt x="823" y="598"/>
                </a:lnTo>
                <a:lnTo>
                  <a:pt x="821" y="600"/>
                </a:lnTo>
                <a:lnTo>
                  <a:pt x="821" y="600"/>
                </a:lnTo>
                <a:lnTo>
                  <a:pt x="821" y="600"/>
                </a:lnTo>
                <a:lnTo>
                  <a:pt x="821" y="601"/>
                </a:lnTo>
                <a:lnTo>
                  <a:pt x="821" y="601"/>
                </a:lnTo>
                <a:lnTo>
                  <a:pt x="821" y="601"/>
                </a:lnTo>
                <a:lnTo>
                  <a:pt x="819" y="600"/>
                </a:lnTo>
                <a:lnTo>
                  <a:pt x="816" y="600"/>
                </a:lnTo>
                <a:lnTo>
                  <a:pt x="816" y="600"/>
                </a:lnTo>
                <a:lnTo>
                  <a:pt x="816" y="598"/>
                </a:lnTo>
                <a:lnTo>
                  <a:pt x="816" y="598"/>
                </a:lnTo>
                <a:lnTo>
                  <a:pt x="815" y="598"/>
                </a:lnTo>
                <a:lnTo>
                  <a:pt x="815" y="598"/>
                </a:lnTo>
                <a:lnTo>
                  <a:pt x="815" y="598"/>
                </a:lnTo>
                <a:lnTo>
                  <a:pt x="810" y="596"/>
                </a:lnTo>
                <a:lnTo>
                  <a:pt x="807" y="595"/>
                </a:lnTo>
                <a:lnTo>
                  <a:pt x="803" y="593"/>
                </a:lnTo>
                <a:lnTo>
                  <a:pt x="803" y="593"/>
                </a:lnTo>
                <a:lnTo>
                  <a:pt x="803" y="593"/>
                </a:lnTo>
                <a:lnTo>
                  <a:pt x="803" y="593"/>
                </a:lnTo>
                <a:lnTo>
                  <a:pt x="783" y="584"/>
                </a:lnTo>
                <a:lnTo>
                  <a:pt x="778" y="580"/>
                </a:lnTo>
                <a:lnTo>
                  <a:pt x="773" y="579"/>
                </a:lnTo>
                <a:lnTo>
                  <a:pt x="763" y="574"/>
                </a:lnTo>
                <a:lnTo>
                  <a:pt x="755" y="571"/>
                </a:lnTo>
                <a:lnTo>
                  <a:pt x="752" y="569"/>
                </a:lnTo>
                <a:lnTo>
                  <a:pt x="751" y="569"/>
                </a:lnTo>
                <a:lnTo>
                  <a:pt x="730" y="560"/>
                </a:lnTo>
                <a:lnTo>
                  <a:pt x="727" y="558"/>
                </a:lnTo>
                <a:lnTo>
                  <a:pt x="722" y="556"/>
                </a:lnTo>
                <a:lnTo>
                  <a:pt x="720" y="555"/>
                </a:lnTo>
                <a:lnTo>
                  <a:pt x="709" y="550"/>
                </a:lnTo>
                <a:lnTo>
                  <a:pt x="703" y="547"/>
                </a:lnTo>
                <a:lnTo>
                  <a:pt x="701" y="547"/>
                </a:lnTo>
                <a:lnTo>
                  <a:pt x="677" y="536"/>
                </a:lnTo>
                <a:lnTo>
                  <a:pt x="669" y="531"/>
                </a:lnTo>
                <a:lnTo>
                  <a:pt x="664" y="529"/>
                </a:lnTo>
                <a:lnTo>
                  <a:pt x="632" y="515"/>
                </a:lnTo>
                <a:lnTo>
                  <a:pt x="627" y="512"/>
                </a:lnTo>
                <a:lnTo>
                  <a:pt x="627" y="512"/>
                </a:lnTo>
                <a:lnTo>
                  <a:pt x="623" y="510"/>
                </a:lnTo>
                <a:lnTo>
                  <a:pt x="615" y="505"/>
                </a:lnTo>
                <a:lnTo>
                  <a:pt x="599" y="499"/>
                </a:lnTo>
                <a:lnTo>
                  <a:pt x="599" y="499"/>
                </a:lnTo>
                <a:lnTo>
                  <a:pt x="579" y="489"/>
                </a:lnTo>
                <a:lnTo>
                  <a:pt x="546" y="475"/>
                </a:lnTo>
                <a:lnTo>
                  <a:pt x="543" y="473"/>
                </a:lnTo>
                <a:lnTo>
                  <a:pt x="533" y="468"/>
                </a:lnTo>
                <a:lnTo>
                  <a:pt x="512" y="459"/>
                </a:lnTo>
                <a:lnTo>
                  <a:pt x="506" y="456"/>
                </a:lnTo>
                <a:lnTo>
                  <a:pt x="503" y="454"/>
                </a:lnTo>
                <a:lnTo>
                  <a:pt x="499" y="452"/>
                </a:lnTo>
                <a:lnTo>
                  <a:pt x="493" y="449"/>
                </a:lnTo>
                <a:lnTo>
                  <a:pt x="482" y="444"/>
                </a:lnTo>
                <a:lnTo>
                  <a:pt x="461" y="435"/>
                </a:lnTo>
                <a:lnTo>
                  <a:pt x="461" y="435"/>
                </a:lnTo>
                <a:lnTo>
                  <a:pt x="459" y="435"/>
                </a:lnTo>
                <a:lnTo>
                  <a:pt x="450" y="430"/>
                </a:lnTo>
                <a:lnTo>
                  <a:pt x="445" y="427"/>
                </a:lnTo>
                <a:lnTo>
                  <a:pt x="435" y="424"/>
                </a:lnTo>
                <a:lnTo>
                  <a:pt x="427" y="420"/>
                </a:lnTo>
                <a:lnTo>
                  <a:pt x="413" y="412"/>
                </a:lnTo>
                <a:lnTo>
                  <a:pt x="411" y="412"/>
                </a:lnTo>
                <a:lnTo>
                  <a:pt x="376" y="396"/>
                </a:lnTo>
                <a:lnTo>
                  <a:pt x="373" y="395"/>
                </a:lnTo>
                <a:lnTo>
                  <a:pt x="360" y="388"/>
                </a:lnTo>
                <a:lnTo>
                  <a:pt x="347" y="384"/>
                </a:lnTo>
                <a:lnTo>
                  <a:pt x="285" y="355"/>
                </a:lnTo>
                <a:lnTo>
                  <a:pt x="280" y="353"/>
                </a:lnTo>
                <a:lnTo>
                  <a:pt x="264" y="345"/>
                </a:lnTo>
                <a:lnTo>
                  <a:pt x="234" y="332"/>
                </a:lnTo>
                <a:lnTo>
                  <a:pt x="231" y="331"/>
                </a:lnTo>
                <a:lnTo>
                  <a:pt x="200" y="318"/>
                </a:lnTo>
                <a:lnTo>
                  <a:pt x="184" y="310"/>
                </a:lnTo>
                <a:lnTo>
                  <a:pt x="175" y="307"/>
                </a:lnTo>
                <a:lnTo>
                  <a:pt x="173" y="305"/>
                </a:lnTo>
                <a:lnTo>
                  <a:pt x="170" y="304"/>
                </a:lnTo>
                <a:lnTo>
                  <a:pt x="159" y="299"/>
                </a:lnTo>
                <a:lnTo>
                  <a:pt x="155" y="297"/>
                </a:lnTo>
                <a:lnTo>
                  <a:pt x="152" y="296"/>
                </a:lnTo>
                <a:lnTo>
                  <a:pt x="151" y="296"/>
                </a:lnTo>
                <a:lnTo>
                  <a:pt x="136" y="289"/>
                </a:lnTo>
                <a:lnTo>
                  <a:pt x="133" y="288"/>
                </a:lnTo>
                <a:lnTo>
                  <a:pt x="131" y="286"/>
                </a:lnTo>
                <a:lnTo>
                  <a:pt x="117" y="281"/>
                </a:lnTo>
                <a:lnTo>
                  <a:pt x="98" y="272"/>
                </a:lnTo>
                <a:lnTo>
                  <a:pt x="88" y="267"/>
                </a:lnTo>
                <a:lnTo>
                  <a:pt x="74" y="260"/>
                </a:lnTo>
                <a:lnTo>
                  <a:pt x="71" y="260"/>
                </a:lnTo>
                <a:lnTo>
                  <a:pt x="64" y="257"/>
                </a:lnTo>
                <a:lnTo>
                  <a:pt x="53" y="251"/>
                </a:lnTo>
                <a:lnTo>
                  <a:pt x="34" y="243"/>
                </a:lnTo>
                <a:lnTo>
                  <a:pt x="23" y="238"/>
                </a:lnTo>
                <a:lnTo>
                  <a:pt x="23" y="238"/>
                </a:lnTo>
                <a:lnTo>
                  <a:pt x="19" y="232"/>
                </a:lnTo>
                <a:lnTo>
                  <a:pt x="18" y="228"/>
                </a:lnTo>
                <a:lnTo>
                  <a:pt x="8" y="208"/>
                </a:lnTo>
                <a:lnTo>
                  <a:pt x="0" y="190"/>
                </a:lnTo>
                <a:lnTo>
                  <a:pt x="0" y="190"/>
                </a:lnTo>
                <a:lnTo>
                  <a:pt x="8" y="187"/>
                </a:lnTo>
                <a:lnTo>
                  <a:pt x="34" y="180"/>
                </a:lnTo>
                <a:lnTo>
                  <a:pt x="48" y="176"/>
                </a:lnTo>
                <a:lnTo>
                  <a:pt x="48" y="176"/>
                </a:lnTo>
                <a:lnTo>
                  <a:pt x="48" y="176"/>
                </a:lnTo>
                <a:lnTo>
                  <a:pt x="50" y="176"/>
                </a:lnTo>
                <a:lnTo>
                  <a:pt x="53" y="174"/>
                </a:lnTo>
                <a:lnTo>
                  <a:pt x="61" y="172"/>
                </a:lnTo>
                <a:lnTo>
                  <a:pt x="90" y="163"/>
                </a:lnTo>
                <a:lnTo>
                  <a:pt x="93" y="161"/>
                </a:lnTo>
                <a:lnTo>
                  <a:pt x="101" y="160"/>
                </a:lnTo>
                <a:lnTo>
                  <a:pt x="119" y="153"/>
                </a:lnTo>
                <a:lnTo>
                  <a:pt x="141" y="145"/>
                </a:lnTo>
                <a:lnTo>
                  <a:pt x="146" y="144"/>
                </a:lnTo>
                <a:lnTo>
                  <a:pt x="146" y="144"/>
                </a:lnTo>
                <a:lnTo>
                  <a:pt x="151" y="142"/>
                </a:lnTo>
                <a:lnTo>
                  <a:pt x="168" y="136"/>
                </a:lnTo>
                <a:lnTo>
                  <a:pt x="178" y="132"/>
                </a:lnTo>
                <a:lnTo>
                  <a:pt x="179" y="132"/>
                </a:lnTo>
                <a:lnTo>
                  <a:pt x="208" y="123"/>
                </a:lnTo>
                <a:lnTo>
                  <a:pt x="211" y="121"/>
                </a:lnTo>
                <a:lnTo>
                  <a:pt x="271" y="102"/>
                </a:lnTo>
                <a:lnTo>
                  <a:pt x="277" y="100"/>
                </a:lnTo>
                <a:lnTo>
                  <a:pt x="285" y="97"/>
                </a:lnTo>
                <a:lnTo>
                  <a:pt x="287" y="97"/>
                </a:lnTo>
                <a:lnTo>
                  <a:pt x="291" y="94"/>
                </a:lnTo>
                <a:lnTo>
                  <a:pt x="317" y="86"/>
                </a:lnTo>
                <a:lnTo>
                  <a:pt x="319" y="86"/>
                </a:lnTo>
                <a:lnTo>
                  <a:pt x="336" y="80"/>
                </a:lnTo>
                <a:lnTo>
                  <a:pt x="343" y="78"/>
                </a:lnTo>
                <a:lnTo>
                  <a:pt x="370" y="68"/>
                </a:lnTo>
                <a:lnTo>
                  <a:pt x="376" y="67"/>
                </a:lnTo>
                <a:lnTo>
                  <a:pt x="376" y="65"/>
                </a:lnTo>
                <a:lnTo>
                  <a:pt x="379" y="65"/>
                </a:lnTo>
                <a:lnTo>
                  <a:pt x="381" y="65"/>
                </a:lnTo>
                <a:lnTo>
                  <a:pt x="389" y="62"/>
                </a:lnTo>
                <a:lnTo>
                  <a:pt x="392" y="60"/>
                </a:lnTo>
                <a:lnTo>
                  <a:pt x="403" y="57"/>
                </a:lnTo>
                <a:lnTo>
                  <a:pt x="408" y="56"/>
                </a:lnTo>
                <a:lnTo>
                  <a:pt x="419" y="51"/>
                </a:lnTo>
                <a:lnTo>
                  <a:pt x="421" y="51"/>
                </a:lnTo>
                <a:lnTo>
                  <a:pt x="455" y="40"/>
                </a:lnTo>
                <a:lnTo>
                  <a:pt x="466" y="36"/>
                </a:lnTo>
                <a:lnTo>
                  <a:pt x="474" y="33"/>
                </a:lnTo>
                <a:lnTo>
                  <a:pt x="475" y="32"/>
                </a:lnTo>
                <a:lnTo>
                  <a:pt x="477" y="32"/>
                </a:lnTo>
                <a:lnTo>
                  <a:pt x="482" y="30"/>
                </a:lnTo>
                <a:lnTo>
                  <a:pt x="487" y="28"/>
                </a:lnTo>
                <a:lnTo>
                  <a:pt x="495" y="25"/>
                </a:lnTo>
                <a:lnTo>
                  <a:pt x="496" y="25"/>
                </a:lnTo>
                <a:lnTo>
                  <a:pt x="511" y="20"/>
                </a:lnTo>
                <a:lnTo>
                  <a:pt x="523" y="16"/>
                </a:lnTo>
                <a:lnTo>
                  <a:pt x="543" y="9"/>
                </a:lnTo>
                <a:lnTo>
                  <a:pt x="543" y="9"/>
                </a:lnTo>
                <a:lnTo>
                  <a:pt x="547" y="8"/>
                </a:lnTo>
                <a:lnTo>
                  <a:pt x="555" y="4"/>
                </a:lnTo>
                <a:lnTo>
                  <a:pt x="560" y="3"/>
                </a:lnTo>
                <a:lnTo>
                  <a:pt x="568" y="0"/>
                </a:lnTo>
                <a:lnTo>
                  <a:pt x="571" y="0"/>
                </a:lnTo>
                <a:lnTo>
                  <a:pt x="571" y="0"/>
                </a:lnTo>
                <a:close/>
              </a:path>
            </a:pathLst>
          </a:custGeom>
          <a:solidFill>
            <a:srgbClr val="7FBFF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Freeform 26"/>
          <p:cNvSpPr>
            <a:spLocks noEditPoints="1"/>
          </p:cNvSpPr>
          <p:nvPr/>
        </p:nvSpPr>
        <p:spPr bwMode="auto">
          <a:xfrm>
            <a:off x="3543300" y="4919663"/>
            <a:ext cx="173038" cy="354013"/>
          </a:xfrm>
          <a:custGeom>
            <a:avLst/>
            <a:gdLst/>
            <a:ahLst/>
            <a:cxnLst>
              <a:cxn ang="0">
                <a:pos x="67" y="176"/>
              </a:cxn>
              <a:cxn ang="0">
                <a:pos x="62" y="176"/>
              </a:cxn>
              <a:cxn ang="0">
                <a:pos x="62" y="170"/>
              </a:cxn>
              <a:cxn ang="0">
                <a:pos x="98" y="64"/>
              </a:cxn>
              <a:cxn ang="0">
                <a:pos x="96" y="120"/>
              </a:cxn>
              <a:cxn ang="0">
                <a:pos x="90" y="144"/>
              </a:cxn>
              <a:cxn ang="0">
                <a:pos x="85" y="178"/>
              </a:cxn>
              <a:cxn ang="0">
                <a:pos x="83" y="181"/>
              </a:cxn>
              <a:cxn ang="0">
                <a:pos x="88" y="191"/>
              </a:cxn>
              <a:cxn ang="0">
                <a:pos x="90" y="195"/>
              </a:cxn>
              <a:cxn ang="0">
                <a:pos x="88" y="202"/>
              </a:cxn>
              <a:cxn ang="0">
                <a:pos x="86" y="208"/>
              </a:cxn>
              <a:cxn ang="0">
                <a:pos x="80" y="199"/>
              </a:cxn>
              <a:cxn ang="0">
                <a:pos x="78" y="187"/>
              </a:cxn>
              <a:cxn ang="0">
                <a:pos x="75" y="178"/>
              </a:cxn>
              <a:cxn ang="0">
                <a:pos x="72" y="170"/>
              </a:cxn>
              <a:cxn ang="0">
                <a:pos x="66" y="163"/>
              </a:cxn>
              <a:cxn ang="0">
                <a:pos x="59" y="157"/>
              </a:cxn>
              <a:cxn ang="0">
                <a:pos x="58" y="159"/>
              </a:cxn>
              <a:cxn ang="0">
                <a:pos x="58" y="167"/>
              </a:cxn>
              <a:cxn ang="0">
                <a:pos x="54" y="171"/>
              </a:cxn>
              <a:cxn ang="0">
                <a:pos x="56" y="176"/>
              </a:cxn>
              <a:cxn ang="0">
                <a:pos x="58" y="179"/>
              </a:cxn>
              <a:cxn ang="0">
                <a:pos x="64" y="184"/>
              </a:cxn>
              <a:cxn ang="0">
                <a:pos x="61" y="191"/>
              </a:cxn>
              <a:cxn ang="0">
                <a:pos x="64" y="199"/>
              </a:cxn>
              <a:cxn ang="0">
                <a:pos x="54" y="200"/>
              </a:cxn>
              <a:cxn ang="0">
                <a:pos x="51" y="200"/>
              </a:cxn>
              <a:cxn ang="0">
                <a:pos x="59" y="205"/>
              </a:cxn>
              <a:cxn ang="0">
                <a:pos x="70" y="208"/>
              </a:cxn>
              <a:cxn ang="0">
                <a:pos x="78" y="213"/>
              </a:cxn>
              <a:cxn ang="0">
                <a:pos x="75" y="218"/>
              </a:cxn>
              <a:cxn ang="0">
                <a:pos x="69" y="221"/>
              </a:cxn>
              <a:cxn ang="0">
                <a:pos x="62" y="219"/>
              </a:cxn>
              <a:cxn ang="0">
                <a:pos x="53" y="216"/>
              </a:cxn>
              <a:cxn ang="0">
                <a:pos x="45" y="216"/>
              </a:cxn>
              <a:cxn ang="0">
                <a:pos x="38" y="218"/>
              </a:cxn>
              <a:cxn ang="0">
                <a:pos x="32" y="223"/>
              </a:cxn>
              <a:cxn ang="0">
                <a:pos x="30" y="216"/>
              </a:cxn>
              <a:cxn ang="0">
                <a:pos x="34" y="215"/>
              </a:cxn>
              <a:cxn ang="0">
                <a:pos x="26" y="215"/>
              </a:cxn>
              <a:cxn ang="0">
                <a:pos x="22" y="208"/>
              </a:cxn>
              <a:cxn ang="0">
                <a:pos x="16" y="203"/>
              </a:cxn>
              <a:cxn ang="0">
                <a:pos x="13" y="199"/>
              </a:cxn>
              <a:cxn ang="0">
                <a:pos x="18" y="194"/>
              </a:cxn>
              <a:cxn ang="0">
                <a:pos x="21" y="183"/>
              </a:cxn>
              <a:cxn ang="0">
                <a:pos x="14" y="154"/>
              </a:cxn>
              <a:cxn ang="0">
                <a:pos x="0" y="117"/>
              </a:cxn>
              <a:cxn ang="0">
                <a:pos x="3" y="112"/>
              </a:cxn>
              <a:cxn ang="0">
                <a:pos x="5" y="103"/>
              </a:cxn>
              <a:cxn ang="0">
                <a:pos x="3" y="93"/>
              </a:cxn>
              <a:cxn ang="0">
                <a:pos x="6" y="82"/>
              </a:cxn>
              <a:cxn ang="0">
                <a:pos x="2" y="77"/>
              </a:cxn>
              <a:cxn ang="0">
                <a:pos x="6" y="74"/>
              </a:cxn>
              <a:cxn ang="0">
                <a:pos x="2" y="66"/>
              </a:cxn>
              <a:cxn ang="0">
                <a:pos x="8" y="67"/>
              </a:cxn>
              <a:cxn ang="0">
                <a:pos x="10" y="61"/>
              </a:cxn>
              <a:cxn ang="0">
                <a:pos x="32" y="27"/>
              </a:cxn>
              <a:cxn ang="0">
                <a:pos x="46" y="8"/>
              </a:cxn>
              <a:cxn ang="0">
                <a:pos x="85" y="8"/>
              </a:cxn>
            </a:cxnLst>
            <a:rect l="0" t="0" r="r" b="b"/>
            <a:pathLst>
              <a:path w="109" h="223">
                <a:moveTo>
                  <a:pt x="67" y="171"/>
                </a:moveTo>
                <a:lnTo>
                  <a:pt x="69" y="171"/>
                </a:lnTo>
                <a:lnTo>
                  <a:pt x="69" y="173"/>
                </a:lnTo>
                <a:lnTo>
                  <a:pt x="67" y="173"/>
                </a:lnTo>
                <a:lnTo>
                  <a:pt x="69" y="173"/>
                </a:lnTo>
                <a:lnTo>
                  <a:pt x="67" y="175"/>
                </a:lnTo>
                <a:lnTo>
                  <a:pt x="67" y="176"/>
                </a:lnTo>
                <a:lnTo>
                  <a:pt x="66" y="176"/>
                </a:lnTo>
                <a:lnTo>
                  <a:pt x="66" y="175"/>
                </a:lnTo>
                <a:lnTo>
                  <a:pt x="67" y="175"/>
                </a:lnTo>
                <a:lnTo>
                  <a:pt x="66" y="175"/>
                </a:lnTo>
                <a:lnTo>
                  <a:pt x="64" y="175"/>
                </a:lnTo>
                <a:lnTo>
                  <a:pt x="64" y="176"/>
                </a:lnTo>
                <a:lnTo>
                  <a:pt x="62" y="176"/>
                </a:lnTo>
                <a:lnTo>
                  <a:pt x="62" y="175"/>
                </a:lnTo>
                <a:lnTo>
                  <a:pt x="64" y="175"/>
                </a:lnTo>
                <a:lnTo>
                  <a:pt x="62" y="173"/>
                </a:lnTo>
                <a:lnTo>
                  <a:pt x="64" y="173"/>
                </a:lnTo>
                <a:lnTo>
                  <a:pt x="62" y="173"/>
                </a:lnTo>
                <a:lnTo>
                  <a:pt x="62" y="171"/>
                </a:lnTo>
                <a:lnTo>
                  <a:pt x="62" y="170"/>
                </a:lnTo>
                <a:lnTo>
                  <a:pt x="62" y="168"/>
                </a:lnTo>
                <a:lnTo>
                  <a:pt x="64" y="168"/>
                </a:lnTo>
                <a:lnTo>
                  <a:pt x="64" y="170"/>
                </a:lnTo>
                <a:lnTo>
                  <a:pt x="66" y="170"/>
                </a:lnTo>
                <a:lnTo>
                  <a:pt x="67" y="171"/>
                </a:lnTo>
                <a:close/>
                <a:moveTo>
                  <a:pt x="93" y="42"/>
                </a:moveTo>
                <a:lnTo>
                  <a:pt x="98" y="64"/>
                </a:lnTo>
                <a:lnTo>
                  <a:pt x="99" y="69"/>
                </a:lnTo>
                <a:lnTo>
                  <a:pt x="106" y="96"/>
                </a:lnTo>
                <a:lnTo>
                  <a:pt x="107" y="107"/>
                </a:lnTo>
                <a:lnTo>
                  <a:pt x="109" y="107"/>
                </a:lnTo>
                <a:lnTo>
                  <a:pt x="107" y="109"/>
                </a:lnTo>
                <a:lnTo>
                  <a:pt x="98" y="119"/>
                </a:lnTo>
                <a:lnTo>
                  <a:pt x="96" y="120"/>
                </a:lnTo>
                <a:lnTo>
                  <a:pt x="91" y="120"/>
                </a:lnTo>
                <a:lnTo>
                  <a:pt x="90" y="120"/>
                </a:lnTo>
                <a:lnTo>
                  <a:pt x="85" y="122"/>
                </a:lnTo>
                <a:lnTo>
                  <a:pt x="86" y="128"/>
                </a:lnTo>
                <a:lnTo>
                  <a:pt x="86" y="131"/>
                </a:lnTo>
                <a:lnTo>
                  <a:pt x="90" y="139"/>
                </a:lnTo>
                <a:lnTo>
                  <a:pt x="90" y="144"/>
                </a:lnTo>
                <a:lnTo>
                  <a:pt x="91" y="144"/>
                </a:lnTo>
                <a:lnTo>
                  <a:pt x="85" y="147"/>
                </a:lnTo>
                <a:lnTo>
                  <a:pt x="77" y="149"/>
                </a:lnTo>
                <a:lnTo>
                  <a:pt x="82" y="163"/>
                </a:lnTo>
                <a:lnTo>
                  <a:pt x="82" y="167"/>
                </a:lnTo>
                <a:lnTo>
                  <a:pt x="83" y="171"/>
                </a:lnTo>
                <a:lnTo>
                  <a:pt x="85" y="178"/>
                </a:lnTo>
                <a:lnTo>
                  <a:pt x="86" y="178"/>
                </a:lnTo>
                <a:lnTo>
                  <a:pt x="85" y="178"/>
                </a:lnTo>
                <a:lnTo>
                  <a:pt x="85" y="179"/>
                </a:lnTo>
                <a:lnTo>
                  <a:pt x="85" y="181"/>
                </a:lnTo>
                <a:lnTo>
                  <a:pt x="85" y="179"/>
                </a:lnTo>
                <a:lnTo>
                  <a:pt x="83" y="179"/>
                </a:lnTo>
                <a:lnTo>
                  <a:pt x="83" y="181"/>
                </a:lnTo>
                <a:lnTo>
                  <a:pt x="85" y="183"/>
                </a:lnTo>
                <a:lnTo>
                  <a:pt x="86" y="183"/>
                </a:lnTo>
                <a:lnTo>
                  <a:pt x="86" y="184"/>
                </a:lnTo>
                <a:lnTo>
                  <a:pt x="86" y="186"/>
                </a:lnTo>
                <a:lnTo>
                  <a:pt x="88" y="187"/>
                </a:lnTo>
                <a:lnTo>
                  <a:pt x="88" y="189"/>
                </a:lnTo>
                <a:lnTo>
                  <a:pt x="88" y="191"/>
                </a:lnTo>
                <a:lnTo>
                  <a:pt x="90" y="192"/>
                </a:lnTo>
                <a:lnTo>
                  <a:pt x="88" y="192"/>
                </a:lnTo>
                <a:lnTo>
                  <a:pt x="90" y="192"/>
                </a:lnTo>
                <a:lnTo>
                  <a:pt x="90" y="194"/>
                </a:lnTo>
                <a:lnTo>
                  <a:pt x="88" y="194"/>
                </a:lnTo>
                <a:lnTo>
                  <a:pt x="88" y="195"/>
                </a:lnTo>
                <a:lnTo>
                  <a:pt x="90" y="195"/>
                </a:lnTo>
                <a:lnTo>
                  <a:pt x="90" y="194"/>
                </a:lnTo>
                <a:lnTo>
                  <a:pt x="90" y="195"/>
                </a:lnTo>
                <a:lnTo>
                  <a:pt x="90" y="197"/>
                </a:lnTo>
                <a:lnTo>
                  <a:pt x="88" y="197"/>
                </a:lnTo>
                <a:lnTo>
                  <a:pt x="88" y="199"/>
                </a:lnTo>
                <a:lnTo>
                  <a:pt x="88" y="200"/>
                </a:lnTo>
                <a:lnTo>
                  <a:pt x="88" y="202"/>
                </a:lnTo>
                <a:lnTo>
                  <a:pt x="88" y="203"/>
                </a:lnTo>
                <a:lnTo>
                  <a:pt x="88" y="205"/>
                </a:lnTo>
                <a:lnTo>
                  <a:pt x="88" y="207"/>
                </a:lnTo>
                <a:lnTo>
                  <a:pt x="88" y="208"/>
                </a:lnTo>
                <a:lnTo>
                  <a:pt x="88" y="210"/>
                </a:lnTo>
                <a:lnTo>
                  <a:pt x="86" y="210"/>
                </a:lnTo>
                <a:lnTo>
                  <a:pt x="86" y="208"/>
                </a:lnTo>
                <a:lnTo>
                  <a:pt x="85" y="207"/>
                </a:lnTo>
                <a:lnTo>
                  <a:pt x="83" y="207"/>
                </a:lnTo>
                <a:lnTo>
                  <a:pt x="83" y="205"/>
                </a:lnTo>
                <a:lnTo>
                  <a:pt x="82" y="203"/>
                </a:lnTo>
                <a:lnTo>
                  <a:pt x="82" y="202"/>
                </a:lnTo>
                <a:lnTo>
                  <a:pt x="80" y="200"/>
                </a:lnTo>
                <a:lnTo>
                  <a:pt x="80" y="199"/>
                </a:lnTo>
                <a:lnTo>
                  <a:pt x="80" y="197"/>
                </a:lnTo>
                <a:lnTo>
                  <a:pt x="80" y="195"/>
                </a:lnTo>
                <a:lnTo>
                  <a:pt x="78" y="194"/>
                </a:lnTo>
                <a:lnTo>
                  <a:pt x="78" y="192"/>
                </a:lnTo>
                <a:lnTo>
                  <a:pt x="78" y="191"/>
                </a:lnTo>
                <a:lnTo>
                  <a:pt x="78" y="189"/>
                </a:lnTo>
                <a:lnTo>
                  <a:pt x="78" y="187"/>
                </a:lnTo>
                <a:lnTo>
                  <a:pt x="78" y="186"/>
                </a:lnTo>
                <a:lnTo>
                  <a:pt x="78" y="184"/>
                </a:lnTo>
                <a:lnTo>
                  <a:pt x="77" y="183"/>
                </a:lnTo>
                <a:lnTo>
                  <a:pt x="77" y="181"/>
                </a:lnTo>
                <a:lnTo>
                  <a:pt x="75" y="179"/>
                </a:lnTo>
                <a:lnTo>
                  <a:pt x="77" y="178"/>
                </a:lnTo>
                <a:lnTo>
                  <a:pt x="75" y="178"/>
                </a:lnTo>
                <a:lnTo>
                  <a:pt x="75" y="176"/>
                </a:lnTo>
                <a:lnTo>
                  <a:pt x="75" y="175"/>
                </a:lnTo>
                <a:lnTo>
                  <a:pt x="75" y="173"/>
                </a:lnTo>
                <a:lnTo>
                  <a:pt x="74" y="173"/>
                </a:lnTo>
                <a:lnTo>
                  <a:pt x="74" y="171"/>
                </a:lnTo>
                <a:lnTo>
                  <a:pt x="72" y="171"/>
                </a:lnTo>
                <a:lnTo>
                  <a:pt x="72" y="170"/>
                </a:lnTo>
                <a:lnTo>
                  <a:pt x="70" y="168"/>
                </a:lnTo>
                <a:lnTo>
                  <a:pt x="70" y="167"/>
                </a:lnTo>
                <a:lnTo>
                  <a:pt x="69" y="167"/>
                </a:lnTo>
                <a:lnTo>
                  <a:pt x="69" y="165"/>
                </a:lnTo>
                <a:lnTo>
                  <a:pt x="67" y="165"/>
                </a:lnTo>
                <a:lnTo>
                  <a:pt x="67" y="163"/>
                </a:lnTo>
                <a:lnTo>
                  <a:pt x="66" y="163"/>
                </a:lnTo>
                <a:lnTo>
                  <a:pt x="64" y="163"/>
                </a:lnTo>
                <a:lnTo>
                  <a:pt x="64" y="162"/>
                </a:lnTo>
                <a:lnTo>
                  <a:pt x="62" y="162"/>
                </a:lnTo>
                <a:lnTo>
                  <a:pt x="62" y="160"/>
                </a:lnTo>
                <a:lnTo>
                  <a:pt x="61" y="160"/>
                </a:lnTo>
                <a:lnTo>
                  <a:pt x="61" y="159"/>
                </a:lnTo>
                <a:lnTo>
                  <a:pt x="59" y="157"/>
                </a:lnTo>
                <a:lnTo>
                  <a:pt x="59" y="155"/>
                </a:lnTo>
                <a:lnTo>
                  <a:pt x="59" y="154"/>
                </a:lnTo>
                <a:lnTo>
                  <a:pt x="58" y="152"/>
                </a:lnTo>
                <a:lnTo>
                  <a:pt x="58" y="154"/>
                </a:lnTo>
                <a:lnTo>
                  <a:pt x="58" y="155"/>
                </a:lnTo>
                <a:lnTo>
                  <a:pt x="58" y="157"/>
                </a:lnTo>
                <a:lnTo>
                  <a:pt x="58" y="159"/>
                </a:lnTo>
                <a:lnTo>
                  <a:pt x="58" y="160"/>
                </a:lnTo>
                <a:lnTo>
                  <a:pt x="59" y="160"/>
                </a:lnTo>
                <a:lnTo>
                  <a:pt x="59" y="162"/>
                </a:lnTo>
                <a:lnTo>
                  <a:pt x="59" y="163"/>
                </a:lnTo>
                <a:lnTo>
                  <a:pt x="59" y="165"/>
                </a:lnTo>
                <a:lnTo>
                  <a:pt x="58" y="165"/>
                </a:lnTo>
                <a:lnTo>
                  <a:pt x="58" y="167"/>
                </a:lnTo>
                <a:lnTo>
                  <a:pt x="59" y="167"/>
                </a:lnTo>
                <a:lnTo>
                  <a:pt x="58" y="167"/>
                </a:lnTo>
                <a:lnTo>
                  <a:pt x="58" y="168"/>
                </a:lnTo>
                <a:lnTo>
                  <a:pt x="58" y="170"/>
                </a:lnTo>
                <a:lnTo>
                  <a:pt x="56" y="170"/>
                </a:lnTo>
                <a:lnTo>
                  <a:pt x="56" y="171"/>
                </a:lnTo>
                <a:lnTo>
                  <a:pt x="54" y="171"/>
                </a:lnTo>
                <a:lnTo>
                  <a:pt x="56" y="173"/>
                </a:lnTo>
                <a:lnTo>
                  <a:pt x="54" y="173"/>
                </a:lnTo>
                <a:lnTo>
                  <a:pt x="54" y="175"/>
                </a:lnTo>
                <a:lnTo>
                  <a:pt x="53" y="175"/>
                </a:lnTo>
                <a:lnTo>
                  <a:pt x="54" y="175"/>
                </a:lnTo>
                <a:lnTo>
                  <a:pt x="56" y="175"/>
                </a:lnTo>
                <a:lnTo>
                  <a:pt x="56" y="176"/>
                </a:lnTo>
                <a:lnTo>
                  <a:pt x="58" y="176"/>
                </a:lnTo>
                <a:lnTo>
                  <a:pt x="56" y="176"/>
                </a:lnTo>
                <a:lnTo>
                  <a:pt x="58" y="176"/>
                </a:lnTo>
                <a:lnTo>
                  <a:pt x="58" y="178"/>
                </a:lnTo>
                <a:lnTo>
                  <a:pt x="59" y="178"/>
                </a:lnTo>
                <a:lnTo>
                  <a:pt x="58" y="178"/>
                </a:lnTo>
                <a:lnTo>
                  <a:pt x="58" y="179"/>
                </a:lnTo>
                <a:lnTo>
                  <a:pt x="59" y="179"/>
                </a:lnTo>
                <a:lnTo>
                  <a:pt x="61" y="178"/>
                </a:lnTo>
                <a:lnTo>
                  <a:pt x="61" y="179"/>
                </a:lnTo>
                <a:lnTo>
                  <a:pt x="61" y="181"/>
                </a:lnTo>
                <a:lnTo>
                  <a:pt x="62" y="181"/>
                </a:lnTo>
                <a:lnTo>
                  <a:pt x="62" y="183"/>
                </a:lnTo>
                <a:lnTo>
                  <a:pt x="64" y="184"/>
                </a:lnTo>
                <a:lnTo>
                  <a:pt x="64" y="186"/>
                </a:lnTo>
                <a:lnTo>
                  <a:pt x="62" y="186"/>
                </a:lnTo>
                <a:lnTo>
                  <a:pt x="62" y="187"/>
                </a:lnTo>
                <a:lnTo>
                  <a:pt x="61" y="189"/>
                </a:lnTo>
                <a:lnTo>
                  <a:pt x="61" y="191"/>
                </a:lnTo>
                <a:lnTo>
                  <a:pt x="62" y="191"/>
                </a:lnTo>
                <a:lnTo>
                  <a:pt x="61" y="191"/>
                </a:lnTo>
                <a:lnTo>
                  <a:pt x="61" y="192"/>
                </a:lnTo>
                <a:lnTo>
                  <a:pt x="62" y="192"/>
                </a:lnTo>
                <a:lnTo>
                  <a:pt x="62" y="194"/>
                </a:lnTo>
                <a:lnTo>
                  <a:pt x="62" y="195"/>
                </a:lnTo>
                <a:lnTo>
                  <a:pt x="64" y="195"/>
                </a:lnTo>
                <a:lnTo>
                  <a:pt x="64" y="197"/>
                </a:lnTo>
                <a:lnTo>
                  <a:pt x="64" y="199"/>
                </a:lnTo>
                <a:lnTo>
                  <a:pt x="62" y="199"/>
                </a:lnTo>
                <a:lnTo>
                  <a:pt x="61" y="199"/>
                </a:lnTo>
                <a:lnTo>
                  <a:pt x="59" y="199"/>
                </a:lnTo>
                <a:lnTo>
                  <a:pt x="58" y="199"/>
                </a:lnTo>
                <a:lnTo>
                  <a:pt x="56" y="199"/>
                </a:lnTo>
                <a:lnTo>
                  <a:pt x="54" y="199"/>
                </a:lnTo>
                <a:lnTo>
                  <a:pt x="54" y="200"/>
                </a:lnTo>
                <a:lnTo>
                  <a:pt x="54" y="199"/>
                </a:lnTo>
                <a:lnTo>
                  <a:pt x="53" y="200"/>
                </a:lnTo>
                <a:lnTo>
                  <a:pt x="51" y="200"/>
                </a:lnTo>
                <a:lnTo>
                  <a:pt x="50" y="200"/>
                </a:lnTo>
                <a:lnTo>
                  <a:pt x="51" y="200"/>
                </a:lnTo>
                <a:lnTo>
                  <a:pt x="51" y="202"/>
                </a:lnTo>
                <a:lnTo>
                  <a:pt x="51" y="200"/>
                </a:lnTo>
                <a:lnTo>
                  <a:pt x="53" y="200"/>
                </a:lnTo>
                <a:lnTo>
                  <a:pt x="54" y="202"/>
                </a:lnTo>
                <a:lnTo>
                  <a:pt x="56" y="202"/>
                </a:lnTo>
                <a:lnTo>
                  <a:pt x="56" y="203"/>
                </a:lnTo>
                <a:lnTo>
                  <a:pt x="58" y="203"/>
                </a:lnTo>
                <a:lnTo>
                  <a:pt x="59" y="203"/>
                </a:lnTo>
                <a:lnTo>
                  <a:pt x="59" y="205"/>
                </a:lnTo>
                <a:lnTo>
                  <a:pt x="61" y="205"/>
                </a:lnTo>
                <a:lnTo>
                  <a:pt x="62" y="205"/>
                </a:lnTo>
                <a:lnTo>
                  <a:pt x="64" y="207"/>
                </a:lnTo>
                <a:lnTo>
                  <a:pt x="66" y="207"/>
                </a:lnTo>
                <a:lnTo>
                  <a:pt x="67" y="207"/>
                </a:lnTo>
                <a:lnTo>
                  <a:pt x="69" y="208"/>
                </a:lnTo>
                <a:lnTo>
                  <a:pt x="70" y="208"/>
                </a:lnTo>
                <a:lnTo>
                  <a:pt x="72" y="210"/>
                </a:lnTo>
                <a:lnTo>
                  <a:pt x="74" y="211"/>
                </a:lnTo>
                <a:lnTo>
                  <a:pt x="75" y="211"/>
                </a:lnTo>
                <a:lnTo>
                  <a:pt x="75" y="210"/>
                </a:lnTo>
                <a:lnTo>
                  <a:pt x="75" y="211"/>
                </a:lnTo>
                <a:lnTo>
                  <a:pt x="77" y="211"/>
                </a:lnTo>
                <a:lnTo>
                  <a:pt x="78" y="213"/>
                </a:lnTo>
                <a:lnTo>
                  <a:pt x="77" y="215"/>
                </a:lnTo>
                <a:lnTo>
                  <a:pt x="78" y="216"/>
                </a:lnTo>
                <a:lnTo>
                  <a:pt x="78" y="218"/>
                </a:lnTo>
                <a:lnTo>
                  <a:pt x="78" y="219"/>
                </a:lnTo>
                <a:lnTo>
                  <a:pt x="77" y="219"/>
                </a:lnTo>
                <a:lnTo>
                  <a:pt x="75" y="219"/>
                </a:lnTo>
                <a:lnTo>
                  <a:pt x="75" y="218"/>
                </a:lnTo>
                <a:lnTo>
                  <a:pt x="74" y="218"/>
                </a:lnTo>
                <a:lnTo>
                  <a:pt x="72" y="218"/>
                </a:lnTo>
                <a:lnTo>
                  <a:pt x="74" y="219"/>
                </a:lnTo>
                <a:lnTo>
                  <a:pt x="72" y="219"/>
                </a:lnTo>
                <a:lnTo>
                  <a:pt x="70" y="219"/>
                </a:lnTo>
                <a:lnTo>
                  <a:pt x="69" y="219"/>
                </a:lnTo>
                <a:lnTo>
                  <a:pt x="69" y="221"/>
                </a:lnTo>
                <a:lnTo>
                  <a:pt x="67" y="221"/>
                </a:lnTo>
                <a:lnTo>
                  <a:pt x="66" y="221"/>
                </a:lnTo>
                <a:lnTo>
                  <a:pt x="66" y="219"/>
                </a:lnTo>
                <a:lnTo>
                  <a:pt x="66" y="221"/>
                </a:lnTo>
                <a:lnTo>
                  <a:pt x="66" y="219"/>
                </a:lnTo>
                <a:lnTo>
                  <a:pt x="64" y="219"/>
                </a:lnTo>
                <a:lnTo>
                  <a:pt x="62" y="219"/>
                </a:lnTo>
                <a:lnTo>
                  <a:pt x="61" y="219"/>
                </a:lnTo>
                <a:lnTo>
                  <a:pt x="59" y="219"/>
                </a:lnTo>
                <a:lnTo>
                  <a:pt x="58" y="218"/>
                </a:lnTo>
                <a:lnTo>
                  <a:pt x="58" y="219"/>
                </a:lnTo>
                <a:lnTo>
                  <a:pt x="56" y="219"/>
                </a:lnTo>
                <a:lnTo>
                  <a:pt x="54" y="218"/>
                </a:lnTo>
                <a:lnTo>
                  <a:pt x="53" y="216"/>
                </a:lnTo>
                <a:lnTo>
                  <a:pt x="51" y="216"/>
                </a:lnTo>
                <a:lnTo>
                  <a:pt x="51" y="215"/>
                </a:lnTo>
                <a:lnTo>
                  <a:pt x="50" y="215"/>
                </a:lnTo>
                <a:lnTo>
                  <a:pt x="48" y="215"/>
                </a:lnTo>
                <a:lnTo>
                  <a:pt x="46" y="215"/>
                </a:lnTo>
                <a:lnTo>
                  <a:pt x="46" y="216"/>
                </a:lnTo>
                <a:lnTo>
                  <a:pt x="45" y="216"/>
                </a:lnTo>
                <a:lnTo>
                  <a:pt x="45" y="218"/>
                </a:lnTo>
                <a:lnTo>
                  <a:pt x="43" y="218"/>
                </a:lnTo>
                <a:lnTo>
                  <a:pt x="42" y="218"/>
                </a:lnTo>
                <a:lnTo>
                  <a:pt x="40" y="218"/>
                </a:lnTo>
                <a:lnTo>
                  <a:pt x="40" y="216"/>
                </a:lnTo>
                <a:lnTo>
                  <a:pt x="40" y="218"/>
                </a:lnTo>
                <a:lnTo>
                  <a:pt x="38" y="218"/>
                </a:lnTo>
                <a:lnTo>
                  <a:pt x="38" y="219"/>
                </a:lnTo>
                <a:lnTo>
                  <a:pt x="37" y="219"/>
                </a:lnTo>
                <a:lnTo>
                  <a:pt x="37" y="221"/>
                </a:lnTo>
                <a:lnTo>
                  <a:pt x="35" y="221"/>
                </a:lnTo>
                <a:lnTo>
                  <a:pt x="35" y="223"/>
                </a:lnTo>
                <a:lnTo>
                  <a:pt x="34" y="223"/>
                </a:lnTo>
                <a:lnTo>
                  <a:pt x="32" y="223"/>
                </a:lnTo>
                <a:lnTo>
                  <a:pt x="32" y="221"/>
                </a:lnTo>
                <a:lnTo>
                  <a:pt x="34" y="221"/>
                </a:lnTo>
                <a:lnTo>
                  <a:pt x="34" y="219"/>
                </a:lnTo>
                <a:lnTo>
                  <a:pt x="32" y="219"/>
                </a:lnTo>
                <a:lnTo>
                  <a:pt x="30" y="219"/>
                </a:lnTo>
                <a:lnTo>
                  <a:pt x="30" y="218"/>
                </a:lnTo>
                <a:lnTo>
                  <a:pt x="30" y="216"/>
                </a:lnTo>
                <a:lnTo>
                  <a:pt x="29" y="216"/>
                </a:lnTo>
                <a:lnTo>
                  <a:pt x="27" y="216"/>
                </a:lnTo>
                <a:lnTo>
                  <a:pt x="27" y="215"/>
                </a:lnTo>
                <a:lnTo>
                  <a:pt x="29" y="215"/>
                </a:lnTo>
                <a:lnTo>
                  <a:pt x="30" y="215"/>
                </a:lnTo>
                <a:lnTo>
                  <a:pt x="32" y="215"/>
                </a:lnTo>
                <a:lnTo>
                  <a:pt x="34" y="215"/>
                </a:lnTo>
                <a:lnTo>
                  <a:pt x="34" y="213"/>
                </a:lnTo>
                <a:lnTo>
                  <a:pt x="32" y="213"/>
                </a:lnTo>
                <a:lnTo>
                  <a:pt x="30" y="213"/>
                </a:lnTo>
                <a:lnTo>
                  <a:pt x="30" y="215"/>
                </a:lnTo>
                <a:lnTo>
                  <a:pt x="29" y="215"/>
                </a:lnTo>
                <a:lnTo>
                  <a:pt x="27" y="215"/>
                </a:lnTo>
                <a:lnTo>
                  <a:pt x="26" y="215"/>
                </a:lnTo>
                <a:lnTo>
                  <a:pt x="26" y="213"/>
                </a:lnTo>
                <a:lnTo>
                  <a:pt x="26" y="215"/>
                </a:lnTo>
                <a:lnTo>
                  <a:pt x="24" y="213"/>
                </a:lnTo>
                <a:lnTo>
                  <a:pt x="22" y="213"/>
                </a:lnTo>
                <a:lnTo>
                  <a:pt x="22" y="211"/>
                </a:lnTo>
                <a:lnTo>
                  <a:pt x="22" y="210"/>
                </a:lnTo>
                <a:lnTo>
                  <a:pt x="22" y="208"/>
                </a:lnTo>
                <a:lnTo>
                  <a:pt x="21" y="208"/>
                </a:lnTo>
                <a:lnTo>
                  <a:pt x="19" y="208"/>
                </a:lnTo>
                <a:lnTo>
                  <a:pt x="19" y="207"/>
                </a:lnTo>
                <a:lnTo>
                  <a:pt x="19" y="205"/>
                </a:lnTo>
                <a:lnTo>
                  <a:pt x="18" y="205"/>
                </a:lnTo>
                <a:lnTo>
                  <a:pt x="18" y="203"/>
                </a:lnTo>
                <a:lnTo>
                  <a:pt x="16" y="203"/>
                </a:lnTo>
                <a:lnTo>
                  <a:pt x="16" y="202"/>
                </a:lnTo>
                <a:lnTo>
                  <a:pt x="14" y="202"/>
                </a:lnTo>
                <a:lnTo>
                  <a:pt x="14" y="200"/>
                </a:lnTo>
                <a:lnTo>
                  <a:pt x="13" y="200"/>
                </a:lnTo>
                <a:lnTo>
                  <a:pt x="11" y="200"/>
                </a:lnTo>
                <a:lnTo>
                  <a:pt x="13" y="200"/>
                </a:lnTo>
                <a:lnTo>
                  <a:pt x="13" y="199"/>
                </a:lnTo>
                <a:lnTo>
                  <a:pt x="13" y="197"/>
                </a:lnTo>
                <a:lnTo>
                  <a:pt x="11" y="197"/>
                </a:lnTo>
                <a:lnTo>
                  <a:pt x="13" y="197"/>
                </a:lnTo>
                <a:lnTo>
                  <a:pt x="14" y="197"/>
                </a:lnTo>
                <a:lnTo>
                  <a:pt x="14" y="195"/>
                </a:lnTo>
                <a:lnTo>
                  <a:pt x="16" y="195"/>
                </a:lnTo>
                <a:lnTo>
                  <a:pt x="18" y="194"/>
                </a:lnTo>
                <a:lnTo>
                  <a:pt x="18" y="192"/>
                </a:lnTo>
                <a:lnTo>
                  <a:pt x="19" y="191"/>
                </a:lnTo>
                <a:lnTo>
                  <a:pt x="19" y="189"/>
                </a:lnTo>
                <a:lnTo>
                  <a:pt x="21" y="187"/>
                </a:lnTo>
                <a:lnTo>
                  <a:pt x="21" y="186"/>
                </a:lnTo>
                <a:lnTo>
                  <a:pt x="21" y="184"/>
                </a:lnTo>
                <a:lnTo>
                  <a:pt x="21" y="183"/>
                </a:lnTo>
                <a:lnTo>
                  <a:pt x="19" y="179"/>
                </a:lnTo>
                <a:lnTo>
                  <a:pt x="18" y="175"/>
                </a:lnTo>
                <a:lnTo>
                  <a:pt x="18" y="168"/>
                </a:lnTo>
                <a:lnTo>
                  <a:pt x="16" y="167"/>
                </a:lnTo>
                <a:lnTo>
                  <a:pt x="14" y="159"/>
                </a:lnTo>
                <a:lnTo>
                  <a:pt x="14" y="155"/>
                </a:lnTo>
                <a:lnTo>
                  <a:pt x="14" y="154"/>
                </a:lnTo>
                <a:lnTo>
                  <a:pt x="11" y="143"/>
                </a:lnTo>
                <a:lnTo>
                  <a:pt x="11" y="139"/>
                </a:lnTo>
                <a:lnTo>
                  <a:pt x="8" y="130"/>
                </a:lnTo>
                <a:lnTo>
                  <a:pt x="8" y="128"/>
                </a:lnTo>
                <a:lnTo>
                  <a:pt x="8" y="127"/>
                </a:lnTo>
                <a:lnTo>
                  <a:pt x="5" y="123"/>
                </a:lnTo>
                <a:lnTo>
                  <a:pt x="0" y="117"/>
                </a:lnTo>
                <a:lnTo>
                  <a:pt x="0" y="115"/>
                </a:lnTo>
                <a:lnTo>
                  <a:pt x="0" y="114"/>
                </a:lnTo>
                <a:lnTo>
                  <a:pt x="0" y="112"/>
                </a:lnTo>
                <a:lnTo>
                  <a:pt x="0" y="111"/>
                </a:lnTo>
                <a:lnTo>
                  <a:pt x="2" y="111"/>
                </a:lnTo>
                <a:lnTo>
                  <a:pt x="2" y="112"/>
                </a:lnTo>
                <a:lnTo>
                  <a:pt x="3" y="112"/>
                </a:lnTo>
                <a:lnTo>
                  <a:pt x="3" y="111"/>
                </a:lnTo>
                <a:lnTo>
                  <a:pt x="5" y="111"/>
                </a:lnTo>
                <a:lnTo>
                  <a:pt x="6" y="109"/>
                </a:lnTo>
                <a:lnTo>
                  <a:pt x="6" y="107"/>
                </a:lnTo>
                <a:lnTo>
                  <a:pt x="6" y="106"/>
                </a:lnTo>
                <a:lnTo>
                  <a:pt x="8" y="106"/>
                </a:lnTo>
                <a:lnTo>
                  <a:pt x="5" y="103"/>
                </a:lnTo>
                <a:lnTo>
                  <a:pt x="5" y="101"/>
                </a:lnTo>
                <a:lnTo>
                  <a:pt x="3" y="101"/>
                </a:lnTo>
                <a:lnTo>
                  <a:pt x="2" y="99"/>
                </a:lnTo>
                <a:lnTo>
                  <a:pt x="2" y="98"/>
                </a:lnTo>
                <a:lnTo>
                  <a:pt x="2" y="96"/>
                </a:lnTo>
                <a:lnTo>
                  <a:pt x="2" y="93"/>
                </a:lnTo>
                <a:lnTo>
                  <a:pt x="3" y="93"/>
                </a:lnTo>
                <a:lnTo>
                  <a:pt x="5" y="91"/>
                </a:lnTo>
                <a:lnTo>
                  <a:pt x="3" y="90"/>
                </a:lnTo>
                <a:lnTo>
                  <a:pt x="6" y="88"/>
                </a:lnTo>
                <a:lnTo>
                  <a:pt x="6" y="87"/>
                </a:lnTo>
                <a:lnTo>
                  <a:pt x="8" y="87"/>
                </a:lnTo>
                <a:lnTo>
                  <a:pt x="6" y="85"/>
                </a:lnTo>
                <a:lnTo>
                  <a:pt x="6" y="82"/>
                </a:lnTo>
                <a:lnTo>
                  <a:pt x="5" y="80"/>
                </a:lnTo>
                <a:lnTo>
                  <a:pt x="3" y="80"/>
                </a:lnTo>
                <a:lnTo>
                  <a:pt x="2" y="80"/>
                </a:lnTo>
                <a:lnTo>
                  <a:pt x="0" y="80"/>
                </a:lnTo>
                <a:lnTo>
                  <a:pt x="0" y="79"/>
                </a:lnTo>
                <a:lnTo>
                  <a:pt x="2" y="79"/>
                </a:lnTo>
                <a:lnTo>
                  <a:pt x="2" y="77"/>
                </a:lnTo>
                <a:lnTo>
                  <a:pt x="2" y="75"/>
                </a:lnTo>
                <a:lnTo>
                  <a:pt x="2" y="74"/>
                </a:lnTo>
                <a:lnTo>
                  <a:pt x="2" y="72"/>
                </a:lnTo>
                <a:lnTo>
                  <a:pt x="3" y="72"/>
                </a:lnTo>
                <a:lnTo>
                  <a:pt x="5" y="72"/>
                </a:lnTo>
                <a:lnTo>
                  <a:pt x="5" y="74"/>
                </a:lnTo>
                <a:lnTo>
                  <a:pt x="6" y="74"/>
                </a:lnTo>
                <a:lnTo>
                  <a:pt x="6" y="72"/>
                </a:lnTo>
                <a:lnTo>
                  <a:pt x="5" y="71"/>
                </a:lnTo>
                <a:lnTo>
                  <a:pt x="5" y="69"/>
                </a:lnTo>
                <a:lnTo>
                  <a:pt x="3" y="69"/>
                </a:lnTo>
                <a:lnTo>
                  <a:pt x="3" y="67"/>
                </a:lnTo>
                <a:lnTo>
                  <a:pt x="2" y="67"/>
                </a:lnTo>
                <a:lnTo>
                  <a:pt x="2" y="66"/>
                </a:lnTo>
                <a:lnTo>
                  <a:pt x="0" y="66"/>
                </a:lnTo>
                <a:lnTo>
                  <a:pt x="2" y="64"/>
                </a:lnTo>
                <a:lnTo>
                  <a:pt x="3" y="66"/>
                </a:lnTo>
                <a:lnTo>
                  <a:pt x="5" y="66"/>
                </a:lnTo>
                <a:lnTo>
                  <a:pt x="5" y="67"/>
                </a:lnTo>
                <a:lnTo>
                  <a:pt x="6" y="67"/>
                </a:lnTo>
                <a:lnTo>
                  <a:pt x="8" y="67"/>
                </a:lnTo>
                <a:lnTo>
                  <a:pt x="8" y="66"/>
                </a:lnTo>
                <a:lnTo>
                  <a:pt x="10" y="66"/>
                </a:lnTo>
                <a:lnTo>
                  <a:pt x="10" y="64"/>
                </a:lnTo>
                <a:lnTo>
                  <a:pt x="10" y="63"/>
                </a:lnTo>
                <a:lnTo>
                  <a:pt x="8" y="63"/>
                </a:lnTo>
                <a:lnTo>
                  <a:pt x="8" y="61"/>
                </a:lnTo>
                <a:lnTo>
                  <a:pt x="10" y="61"/>
                </a:lnTo>
                <a:lnTo>
                  <a:pt x="10" y="59"/>
                </a:lnTo>
                <a:lnTo>
                  <a:pt x="8" y="48"/>
                </a:lnTo>
                <a:lnTo>
                  <a:pt x="10" y="47"/>
                </a:lnTo>
                <a:lnTo>
                  <a:pt x="21" y="45"/>
                </a:lnTo>
                <a:lnTo>
                  <a:pt x="18" y="31"/>
                </a:lnTo>
                <a:lnTo>
                  <a:pt x="22" y="29"/>
                </a:lnTo>
                <a:lnTo>
                  <a:pt x="32" y="27"/>
                </a:lnTo>
                <a:lnTo>
                  <a:pt x="29" y="16"/>
                </a:lnTo>
                <a:lnTo>
                  <a:pt x="29" y="13"/>
                </a:lnTo>
                <a:lnTo>
                  <a:pt x="37" y="11"/>
                </a:lnTo>
                <a:lnTo>
                  <a:pt x="38" y="10"/>
                </a:lnTo>
                <a:lnTo>
                  <a:pt x="40" y="10"/>
                </a:lnTo>
                <a:lnTo>
                  <a:pt x="45" y="10"/>
                </a:lnTo>
                <a:lnTo>
                  <a:pt x="46" y="8"/>
                </a:lnTo>
                <a:lnTo>
                  <a:pt x="59" y="7"/>
                </a:lnTo>
                <a:lnTo>
                  <a:pt x="69" y="3"/>
                </a:lnTo>
                <a:lnTo>
                  <a:pt x="78" y="2"/>
                </a:lnTo>
                <a:lnTo>
                  <a:pt x="82" y="0"/>
                </a:lnTo>
                <a:lnTo>
                  <a:pt x="83" y="0"/>
                </a:lnTo>
                <a:lnTo>
                  <a:pt x="83" y="3"/>
                </a:lnTo>
                <a:lnTo>
                  <a:pt x="85" y="8"/>
                </a:lnTo>
                <a:lnTo>
                  <a:pt x="85" y="10"/>
                </a:lnTo>
                <a:lnTo>
                  <a:pt x="86" y="18"/>
                </a:lnTo>
                <a:lnTo>
                  <a:pt x="93" y="42"/>
                </a:lnTo>
                <a:close/>
              </a:path>
            </a:pathLst>
          </a:custGeom>
          <a:solidFill>
            <a:srgbClr val="9AF78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Freeform 27"/>
          <p:cNvSpPr>
            <a:spLocks/>
          </p:cNvSpPr>
          <p:nvPr/>
        </p:nvSpPr>
        <p:spPr bwMode="auto">
          <a:xfrm>
            <a:off x="5864225" y="1135063"/>
            <a:ext cx="139700" cy="144463"/>
          </a:xfrm>
          <a:custGeom>
            <a:avLst/>
            <a:gdLst/>
            <a:ahLst/>
            <a:cxnLst>
              <a:cxn ang="0">
                <a:pos x="74" y="18"/>
              </a:cxn>
              <a:cxn ang="0">
                <a:pos x="80" y="35"/>
              </a:cxn>
              <a:cxn ang="0">
                <a:pos x="88" y="56"/>
              </a:cxn>
              <a:cxn ang="0">
                <a:pos x="85" y="58"/>
              </a:cxn>
              <a:cxn ang="0">
                <a:pos x="82" y="59"/>
              </a:cxn>
              <a:cxn ang="0">
                <a:pos x="79" y="61"/>
              </a:cxn>
              <a:cxn ang="0">
                <a:pos x="76" y="63"/>
              </a:cxn>
              <a:cxn ang="0">
                <a:pos x="71" y="63"/>
              </a:cxn>
              <a:cxn ang="0">
                <a:pos x="68" y="64"/>
              </a:cxn>
              <a:cxn ang="0">
                <a:pos x="64" y="66"/>
              </a:cxn>
              <a:cxn ang="0">
                <a:pos x="39" y="82"/>
              </a:cxn>
              <a:cxn ang="0">
                <a:pos x="13" y="91"/>
              </a:cxn>
              <a:cxn ang="0">
                <a:pos x="8" y="79"/>
              </a:cxn>
              <a:cxn ang="0">
                <a:pos x="5" y="80"/>
              </a:cxn>
              <a:cxn ang="0">
                <a:pos x="2" y="79"/>
              </a:cxn>
              <a:cxn ang="0">
                <a:pos x="4" y="74"/>
              </a:cxn>
              <a:cxn ang="0">
                <a:pos x="4" y="69"/>
              </a:cxn>
              <a:cxn ang="0">
                <a:pos x="7" y="66"/>
              </a:cxn>
              <a:cxn ang="0">
                <a:pos x="8" y="63"/>
              </a:cxn>
              <a:cxn ang="0">
                <a:pos x="10" y="59"/>
              </a:cxn>
              <a:cxn ang="0">
                <a:pos x="15" y="59"/>
              </a:cxn>
              <a:cxn ang="0">
                <a:pos x="16" y="56"/>
              </a:cxn>
              <a:cxn ang="0">
                <a:pos x="18" y="53"/>
              </a:cxn>
              <a:cxn ang="0">
                <a:pos x="20" y="53"/>
              </a:cxn>
              <a:cxn ang="0">
                <a:pos x="21" y="53"/>
              </a:cxn>
              <a:cxn ang="0">
                <a:pos x="24" y="51"/>
              </a:cxn>
              <a:cxn ang="0">
                <a:pos x="26" y="48"/>
              </a:cxn>
              <a:cxn ang="0">
                <a:pos x="28" y="45"/>
              </a:cxn>
              <a:cxn ang="0">
                <a:pos x="26" y="35"/>
              </a:cxn>
              <a:cxn ang="0">
                <a:pos x="24" y="24"/>
              </a:cxn>
              <a:cxn ang="0">
                <a:pos x="31" y="19"/>
              </a:cxn>
              <a:cxn ang="0">
                <a:pos x="36" y="7"/>
              </a:cxn>
              <a:cxn ang="0">
                <a:pos x="44" y="13"/>
              </a:cxn>
              <a:cxn ang="0">
                <a:pos x="44" y="8"/>
              </a:cxn>
              <a:cxn ang="0">
                <a:pos x="50" y="3"/>
              </a:cxn>
              <a:cxn ang="0">
                <a:pos x="50" y="2"/>
              </a:cxn>
              <a:cxn ang="0">
                <a:pos x="53" y="3"/>
              </a:cxn>
              <a:cxn ang="0">
                <a:pos x="56" y="2"/>
              </a:cxn>
              <a:cxn ang="0">
                <a:pos x="61" y="2"/>
              </a:cxn>
              <a:cxn ang="0">
                <a:pos x="60" y="5"/>
              </a:cxn>
              <a:cxn ang="0">
                <a:pos x="55" y="7"/>
              </a:cxn>
              <a:cxn ang="0">
                <a:pos x="52" y="10"/>
              </a:cxn>
              <a:cxn ang="0">
                <a:pos x="50" y="13"/>
              </a:cxn>
              <a:cxn ang="0">
                <a:pos x="50" y="16"/>
              </a:cxn>
              <a:cxn ang="0">
                <a:pos x="52" y="19"/>
              </a:cxn>
              <a:cxn ang="0">
                <a:pos x="55" y="19"/>
              </a:cxn>
              <a:cxn ang="0">
                <a:pos x="55" y="18"/>
              </a:cxn>
              <a:cxn ang="0">
                <a:pos x="53" y="15"/>
              </a:cxn>
              <a:cxn ang="0">
                <a:pos x="56" y="13"/>
              </a:cxn>
              <a:cxn ang="0">
                <a:pos x="60" y="15"/>
              </a:cxn>
              <a:cxn ang="0">
                <a:pos x="64" y="15"/>
              </a:cxn>
              <a:cxn ang="0">
                <a:pos x="68" y="13"/>
              </a:cxn>
              <a:cxn ang="0">
                <a:pos x="71" y="11"/>
              </a:cxn>
            </a:cxnLst>
            <a:rect l="0" t="0" r="r" b="b"/>
            <a:pathLst>
              <a:path w="88" h="91">
                <a:moveTo>
                  <a:pt x="71" y="11"/>
                </a:moveTo>
                <a:lnTo>
                  <a:pt x="74" y="16"/>
                </a:lnTo>
                <a:lnTo>
                  <a:pt x="74" y="18"/>
                </a:lnTo>
                <a:lnTo>
                  <a:pt x="79" y="31"/>
                </a:lnTo>
                <a:lnTo>
                  <a:pt x="80" y="34"/>
                </a:lnTo>
                <a:lnTo>
                  <a:pt x="80" y="35"/>
                </a:lnTo>
                <a:lnTo>
                  <a:pt x="84" y="42"/>
                </a:lnTo>
                <a:lnTo>
                  <a:pt x="85" y="48"/>
                </a:lnTo>
                <a:lnTo>
                  <a:pt x="88" y="56"/>
                </a:lnTo>
                <a:lnTo>
                  <a:pt x="88" y="58"/>
                </a:lnTo>
                <a:lnTo>
                  <a:pt x="87" y="58"/>
                </a:lnTo>
                <a:lnTo>
                  <a:pt x="85" y="58"/>
                </a:lnTo>
                <a:lnTo>
                  <a:pt x="84" y="58"/>
                </a:lnTo>
                <a:lnTo>
                  <a:pt x="84" y="59"/>
                </a:lnTo>
                <a:lnTo>
                  <a:pt x="82" y="59"/>
                </a:lnTo>
                <a:lnTo>
                  <a:pt x="80" y="59"/>
                </a:lnTo>
                <a:lnTo>
                  <a:pt x="79" y="59"/>
                </a:lnTo>
                <a:lnTo>
                  <a:pt x="79" y="61"/>
                </a:lnTo>
                <a:lnTo>
                  <a:pt x="77" y="61"/>
                </a:lnTo>
                <a:lnTo>
                  <a:pt x="76" y="61"/>
                </a:lnTo>
                <a:lnTo>
                  <a:pt x="76" y="63"/>
                </a:lnTo>
                <a:lnTo>
                  <a:pt x="74" y="63"/>
                </a:lnTo>
                <a:lnTo>
                  <a:pt x="72" y="63"/>
                </a:lnTo>
                <a:lnTo>
                  <a:pt x="71" y="63"/>
                </a:lnTo>
                <a:lnTo>
                  <a:pt x="71" y="64"/>
                </a:lnTo>
                <a:lnTo>
                  <a:pt x="69" y="64"/>
                </a:lnTo>
                <a:lnTo>
                  <a:pt x="68" y="64"/>
                </a:lnTo>
                <a:lnTo>
                  <a:pt x="66" y="64"/>
                </a:lnTo>
                <a:lnTo>
                  <a:pt x="66" y="66"/>
                </a:lnTo>
                <a:lnTo>
                  <a:pt x="64" y="66"/>
                </a:lnTo>
                <a:lnTo>
                  <a:pt x="52" y="71"/>
                </a:lnTo>
                <a:lnTo>
                  <a:pt x="53" y="75"/>
                </a:lnTo>
                <a:lnTo>
                  <a:pt x="39" y="82"/>
                </a:lnTo>
                <a:lnTo>
                  <a:pt x="31" y="85"/>
                </a:lnTo>
                <a:lnTo>
                  <a:pt x="26" y="87"/>
                </a:lnTo>
                <a:lnTo>
                  <a:pt x="13" y="91"/>
                </a:lnTo>
                <a:lnTo>
                  <a:pt x="12" y="88"/>
                </a:lnTo>
                <a:lnTo>
                  <a:pt x="10" y="79"/>
                </a:lnTo>
                <a:lnTo>
                  <a:pt x="8" y="79"/>
                </a:lnTo>
                <a:lnTo>
                  <a:pt x="8" y="80"/>
                </a:lnTo>
                <a:lnTo>
                  <a:pt x="7" y="80"/>
                </a:lnTo>
                <a:lnTo>
                  <a:pt x="5" y="80"/>
                </a:lnTo>
                <a:lnTo>
                  <a:pt x="4" y="80"/>
                </a:lnTo>
                <a:lnTo>
                  <a:pt x="4" y="82"/>
                </a:lnTo>
                <a:lnTo>
                  <a:pt x="2" y="79"/>
                </a:lnTo>
                <a:lnTo>
                  <a:pt x="0" y="74"/>
                </a:lnTo>
                <a:lnTo>
                  <a:pt x="2" y="74"/>
                </a:lnTo>
                <a:lnTo>
                  <a:pt x="4" y="74"/>
                </a:lnTo>
                <a:lnTo>
                  <a:pt x="4" y="72"/>
                </a:lnTo>
                <a:lnTo>
                  <a:pt x="4" y="71"/>
                </a:lnTo>
                <a:lnTo>
                  <a:pt x="4" y="69"/>
                </a:lnTo>
                <a:lnTo>
                  <a:pt x="5" y="69"/>
                </a:lnTo>
                <a:lnTo>
                  <a:pt x="5" y="67"/>
                </a:lnTo>
                <a:lnTo>
                  <a:pt x="7" y="66"/>
                </a:lnTo>
                <a:lnTo>
                  <a:pt x="8" y="66"/>
                </a:lnTo>
                <a:lnTo>
                  <a:pt x="8" y="64"/>
                </a:lnTo>
                <a:lnTo>
                  <a:pt x="8" y="63"/>
                </a:lnTo>
                <a:lnTo>
                  <a:pt x="8" y="61"/>
                </a:lnTo>
                <a:lnTo>
                  <a:pt x="10" y="61"/>
                </a:lnTo>
                <a:lnTo>
                  <a:pt x="10" y="59"/>
                </a:lnTo>
                <a:lnTo>
                  <a:pt x="12" y="59"/>
                </a:lnTo>
                <a:lnTo>
                  <a:pt x="13" y="59"/>
                </a:lnTo>
                <a:lnTo>
                  <a:pt x="15" y="59"/>
                </a:lnTo>
                <a:lnTo>
                  <a:pt x="15" y="58"/>
                </a:lnTo>
                <a:lnTo>
                  <a:pt x="15" y="56"/>
                </a:lnTo>
                <a:lnTo>
                  <a:pt x="16" y="56"/>
                </a:lnTo>
                <a:lnTo>
                  <a:pt x="16" y="55"/>
                </a:lnTo>
                <a:lnTo>
                  <a:pt x="16" y="53"/>
                </a:lnTo>
                <a:lnTo>
                  <a:pt x="18" y="53"/>
                </a:lnTo>
                <a:lnTo>
                  <a:pt x="20" y="53"/>
                </a:lnTo>
                <a:lnTo>
                  <a:pt x="20" y="55"/>
                </a:lnTo>
                <a:lnTo>
                  <a:pt x="20" y="53"/>
                </a:lnTo>
                <a:lnTo>
                  <a:pt x="20" y="55"/>
                </a:lnTo>
                <a:lnTo>
                  <a:pt x="21" y="55"/>
                </a:lnTo>
                <a:lnTo>
                  <a:pt x="21" y="53"/>
                </a:lnTo>
                <a:lnTo>
                  <a:pt x="23" y="53"/>
                </a:lnTo>
                <a:lnTo>
                  <a:pt x="24" y="53"/>
                </a:lnTo>
                <a:lnTo>
                  <a:pt x="24" y="51"/>
                </a:lnTo>
                <a:lnTo>
                  <a:pt x="26" y="51"/>
                </a:lnTo>
                <a:lnTo>
                  <a:pt x="26" y="50"/>
                </a:lnTo>
                <a:lnTo>
                  <a:pt x="26" y="48"/>
                </a:lnTo>
                <a:lnTo>
                  <a:pt x="26" y="47"/>
                </a:lnTo>
                <a:lnTo>
                  <a:pt x="28" y="47"/>
                </a:lnTo>
                <a:lnTo>
                  <a:pt x="28" y="45"/>
                </a:lnTo>
                <a:lnTo>
                  <a:pt x="28" y="43"/>
                </a:lnTo>
                <a:lnTo>
                  <a:pt x="28" y="42"/>
                </a:lnTo>
                <a:lnTo>
                  <a:pt x="26" y="35"/>
                </a:lnTo>
                <a:lnTo>
                  <a:pt x="24" y="32"/>
                </a:lnTo>
                <a:lnTo>
                  <a:pt x="26" y="31"/>
                </a:lnTo>
                <a:lnTo>
                  <a:pt x="24" y="24"/>
                </a:lnTo>
                <a:lnTo>
                  <a:pt x="31" y="23"/>
                </a:lnTo>
                <a:lnTo>
                  <a:pt x="32" y="23"/>
                </a:lnTo>
                <a:lnTo>
                  <a:pt x="31" y="19"/>
                </a:lnTo>
                <a:lnTo>
                  <a:pt x="34" y="18"/>
                </a:lnTo>
                <a:lnTo>
                  <a:pt x="29" y="10"/>
                </a:lnTo>
                <a:lnTo>
                  <a:pt x="36" y="7"/>
                </a:lnTo>
                <a:lnTo>
                  <a:pt x="37" y="11"/>
                </a:lnTo>
                <a:lnTo>
                  <a:pt x="39" y="15"/>
                </a:lnTo>
                <a:lnTo>
                  <a:pt x="44" y="13"/>
                </a:lnTo>
                <a:lnTo>
                  <a:pt x="44" y="11"/>
                </a:lnTo>
                <a:lnTo>
                  <a:pt x="44" y="10"/>
                </a:lnTo>
                <a:lnTo>
                  <a:pt x="44" y="8"/>
                </a:lnTo>
                <a:lnTo>
                  <a:pt x="42" y="8"/>
                </a:lnTo>
                <a:lnTo>
                  <a:pt x="42" y="7"/>
                </a:lnTo>
                <a:lnTo>
                  <a:pt x="50" y="3"/>
                </a:lnTo>
                <a:lnTo>
                  <a:pt x="50" y="2"/>
                </a:lnTo>
                <a:lnTo>
                  <a:pt x="50" y="0"/>
                </a:lnTo>
                <a:lnTo>
                  <a:pt x="50" y="2"/>
                </a:lnTo>
                <a:lnTo>
                  <a:pt x="52" y="2"/>
                </a:lnTo>
                <a:lnTo>
                  <a:pt x="53" y="2"/>
                </a:lnTo>
                <a:lnTo>
                  <a:pt x="53" y="3"/>
                </a:lnTo>
                <a:lnTo>
                  <a:pt x="55" y="3"/>
                </a:lnTo>
                <a:lnTo>
                  <a:pt x="56" y="3"/>
                </a:lnTo>
                <a:lnTo>
                  <a:pt x="56" y="2"/>
                </a:lnTo>
                <a:lnTo>
                  <a:pt x="58" y="2"/>
                </a:lnTo>
                <a:lnTo>
                  <a:pt x="60" y="2"/>
                </a:lnTo>
                <a:lnTo>
                  <a:pt x="61" y="2"/>
                </a:lnTo>
                <a:lnTo>
                  <a:pt x="61" y="3"/>
                </a:lnTo>
                <a:lnTo>
                  <a:pt x="61" y="5"/>
                </a:lnTo>
                <a:lnTo>
                  <a:pt x="60" y="5"/>
                </a:lnTo>
                <a:lnTo>
                  <a:pt x="58" y="7"/>
                </a:lnTo>
                <a:lnTo>
                  <a:pt x="56" y="7"/>
                </a:lnTo>
                <a:lnTo>
                  <a:pt x="55" y="7"/>
                </a:lnTo>
                <a:lnTo>
                  <a:pt x="53" y="8"/>
                </a:lnTo>
                <a:lnTo>
                  <a:pt x="52" y="8"/>
                </a:lnTo>
                <a:lnTo>
                  <a:pt x="52" y="10"/>
                </a:lnTo>
                <a:lnTo>
                  <a:pt x="52" y="11"/>
                </a:lnTo>
                <a:lnTo>
                  <a:pt x="50" y="11"/>
                </a:lnTo>
                <a:lnTo>
                  <a:pt x="50" y="13"/>
                </a:lnTo>
                <a:lnTo>
                  <a:pt x="52" y="13"/>
                </a:lnTo>
                <a:lnTo>
                  <a:pt x="52" y="15"/>
                </a:lnTo>
                <a:lnTo>
                  <a:pt x="50" y="16"/>
                </a:lnTo>
                <a:lnTo>
                  <a:pt x="50" y="18"/>
                </a:lnTo>
                <a:lnTo>
                  <a:pt x="52" y="18"/>
                </a:lnTo>
                <a:lnTo>
                  <a:pt x="52" y="19"/>
                </a:lnTo>
                <a:lnTo>
                  <a:pt x="53" y="21"/>
                </a:lnTo>
                <a:lnTo>
                  <a:pt x="53" y="19"/>
                </a:lnTo>
                <a:lnTo>
                  <a:pt x="55" y="19"/>
                </a:lnTo>
                <a:lnTo>
                  <a:pt x="55" y="21"/>
                </a:lnTo>
                <a:lnTo>
                  <a:pt x="55" y="19"/>
                </a:lnTo>
                <a:lnTo>
                  <a:pt x="55" y="18"/>
                </a:lnTo>
                <a:lnTo>
                  <a:pt x="53" y="18"/>
                </a:lnTo>
                <a:lnTo>
                  <a:pt x="53" y="16"/>
                </a:lnTo>
                <a:lnTo>
                  <a:pt x="53" y="15"/>
                </a:lnTo>
                <a:lnTo>
                  <a:pt x="55" y="15"/>
                </a:lnTo>
                <a:lnTo>
                  <a:pt x="55" y="13"/>
                </a:lnTo>
                <a:lnTo>
                  <a:pt x="56" y="13"/>
                </a:lnTo>
                <a:lnTo>
                  <a:pt x="58" y="13"/>
                </a:lnTo>
                <a:lnTo>
                  <a:pt x="58" y="15"/>
                </a:lnTo>
                <a:lnTo>
                  <a:pt x="60" y="15"/>
                </a:lnTo>
                <a:lnTo>
                  <a:pt x="61" y="15"/>
                </a:lnTo>
                <a:lnTo>
                  <a:pt x="63" y="15"/>
                </a:lnTo>
                <a:lnTo>
                  <a:pt x="64" y="15"/>
                </a:lnTo>
                <a:lnTo>
                  <a:pt x="66" y="15"/>
                </a:lnTo>
                <a:lnTo>
                  <a:pt x="66" y="13"/>
                </a:lnTo>
                <a:lnTo>
                  <a:pt x="68" y="13"/>
                </a:lnTo>
                <a:lnTo>
                  <a:pt x="68" y="11"/>
                </a:lnTo>
                <a:lnTo>
                  <a:pt x="69" y="11"/>
                </a:lnTo>
                <a:lnTo>
                  <a:pt x="71" y="11"/>
                </a:lnTo>
                <a:close/>
              </a:path>
            </a:pathLst>
          </a:custGeom>
          <a:solidFill>
            <a:srgbClr val="5FCF5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Freeform 28"/>
          <p:cNvSpPr>
            <a:spLocks/>
          </p:cNvSpPr>
          <p:nvPr/>
        </p:nvSpPr>
        <p:spPr bwMode="auto">
          <a:xfrm>
            <a:off x="4178300" y="3419476"/>
            <a:ext cx="536575" cy="695325"/>
          </a:xfrm>
          <a:custGeom>
            <a:avLst/>
            <a:gdLst/>
            <a:ahLst/>
            <a:cxnLst>
              <a:cxn ang="0">
                <a:pos x="70" y="432"/>
              </a:cxn>
              <a:cxn ang="0">
                <a:pos x="66" y="427"/>
              </a:cxn>
              <a:cxn ang="0">
                <a:pos x="66" y="424"/>
              </a:cxn>
              <a:cxn ang="0">
                <a:pos x="67" y="422"/>
              </a:cxn>
              <a:cxn ang="0">
                <a:pos x="64" y="417"/>
              </a:cxn>
              <a:cxn ang="0">
                <a:pos x="67" y="400"/>
              </a:cxn>
              <a:cxn ang="0">
                <a:pos x="70" y="393"/>
              </a:cxn>
              <a:cxn ang="0">
                <a:pos x="75" y="385"/>
              </a:cxn>
              <a:cxn ang="0">
                <a:pos x="78" y="382"/>
              </a:cxn>
              <a:cxn ang="0">
                <a:pos x="93" y="358"/>
              </a:cxn>
              <a:cxn ang="0">
                <a:pos x="98" y="348"/>
              </a:cxn>
              <a:cxn ang="0">
                <a:pos x="75" y="342"/>
              </a:cxn>
              <a:cxn ang="0">
                <a:pos x="67" y="337"/>
              </a:cxn>
              <a:cxn ang="0">
                <a:pos x="70" y="323"/>
              </a:cxn>
              <a:cxn ang="0">
                <a:pos x="54" y="316"/>
              </a:cxn>
              <a:cxn ang="0">
                <a:pos x="59" y="323"/>
              </a:cxn>
              <a:cxn ang="0">
                <a:pos x="46" y="315"/>
              </a:cxn>
              <a:cxn ang="0">
                <a:pos x="24" y="300"/>
              </a:cxn>
              <a:cxn ang="0">
                <a:pos x="19" y="283"/>
              </a:cxn>
              <a:cxn ang="0">
                <a:pos x="11" y="254"/>
              </a:cxn>
              <a:cxn ang="0">
                <a:pos x="10" y="249"/>
              </a:cxn>
              <a:cxn ang="0">
                <a:pos x="2" y="216"/>
              </a:cxn>
              <a:cxn ang="0">
                <a:pos x="2" y="212"/>
              </a:cxn>
              <a:cxn ang="0">
                <a:pos x="3" y="214"/>
              </a:cxn>
              <a:cxn ang="0">
                <a:pos x="5" y="212"/>
              </a:cxn>
              <a:cxn ang="0">
                <a:pos x="8" y="212"/>
              </a:cxn>
              <a:cxn ang="0">
                <a:pos x="10" y="212"/>
              </a:cxn>
              <a:cxn ang="0">
                <a:pos x="11" y="212"/>
              </a:cxn>
              <a:cxn ang="0">
                <a:pos x="13" y="212"/>
              </a:cxn>
              <a:cxn ang="0">
                <a:pos x="14" y="212"/>
              </a:cxn>
              <a:cxn ang="0">
                <a:pos x="16" y="212"/>
              </a:cxn>
              <a:cxn ang="0">
                <a:pos x="18" y="211"/>
              </a:cxn>
              <a:cxn ang="0">
                <a:pos x="19" y="211"/>
              </a:cxn>
              <a:cxn ang="0">
                <a:pos x="21" y="209"/>
              </a:cxn>
              <a:cxn ang="0">
                <a:pos x="22" y="209"/>
              </a:cxn>
              <a:cxn ang="0">
                <a:pos x="24" y="208"/>
              </a:cxn>
              <a:cxn ang="0">
                <a:pos x="24" y="206"/>
              </a:cxn>
              <a:cxn ang="0">
                <a:pos x="26" y="206"/>
              </a:cxn>
              <a:cxn ang="0">
                <a:pos x="27" y="204"/>
              </a:cxn>
              <a:cxn ang="0">
                <a:pos x="27" y="204"/>
              </a:cxn>
              <a:cxn ang="0">
                <a:pos x="30" y="204"/>
              </a:cxn>
              <a:cxn ang="0">
                <a:pos x="30" y="196"/>
              </a:cxn>
              <a:cxn ang="0">
                <a:pos x="38" y="177"/>
              </a:cxn>
              <a:cxn ang="0">
                <a:pos x="34" y="155"/>
              </a:cxn>
              <a:cxn ang="0">
                <a:pos x="27" y="110"/>
              </a:cxn>
              <a:cxn ang="0">
                <a:pos x="34" y="86"/>
              </a:cxn>
              <a:cxn ang="0">
                <a:pos x="67" y="76"/>
              </a:cxn>
              <a:cxn ang="0">
                <a:pos x="115" y="64"/>
              </a:cxn>
              <a:cxn ang="0">
                <a:pos x="133" y="57"/>
              </a:cxn>
              <a:cxn ang="0">
                <a:pos x="178" y="46"/>
              </a:cxn>
              <a:cxn ang="0">
                <a:pos x="227" y="32"/>
              </a:cxn>
              <a:cxn ang="0">
                <a:pos x="288" y="14"/>
              </a:cxn>
              <a:cxn ang="0">
                <a:pos x="338" y="0"/>
              </a:cxn>
              <a:cxn ang="0">
                <a:pos x="302" y="59"/>
              </a:cxn>
              <a:cxn ang="0">
                <a:pos x="285" y="86"/>
              </a:cxn>
              <a:cxn ang="0">
                <a:pos x="243" y="155"/>
              </a:cxn>
              <a:cxn ang="0">
                <a:pos x="187" y="251"/>
              </a:cxn>
              <a:cxn ang="0">
                <a:pos x="134" y="337"/>
              </a:cxn>
              <a:cxn ang="0">
                <a:pos x="123" y="356"/>
              </a:cxn>
              <a:cxn ang="0">
                <a:pos x="106" y="385"/>
              </a:cxn>
              <a:cxn ang="0">
                <a:pos x="104" y="390"/>
              </a:cxn>
              <a:cxn ang="0">
                <a:pos x="94" y="406"/>
              </a:cxn>
              <a:cxn ang="0">
                <a:pos x="80" y="430"/>
              </a:cxn>
            </a:cxnLst>
            <a:rect l="0" t="0" r="r" b="b"/>
            <a:pathLst>
              <a:path w="338" h="438">
                <a:moveTo>
                  <a:pt x="75" y="436"/>
                </a:moveTo>
                <a:lnTo>
                  <a:pt x="75" y="438"/>
                </a:lnTo>
                <a:lnTo>
                  <a:pt x="74" y="436"/>
                </a:lnTo>
                <a:lnTo>
                  <a:pt x="72" y="435"/>
                </a:lnTo>
                <a:lnTo>
                  <a:pt x="70" y="433"/>
                </a:lnTo>
                <a:lnTo>
                  <a:pt x="70" y="432"/>
                </a:lnTo>
                <a:lnTo>
                  <a:pt x="69" y="432"/>
                </a:lnTo>
                <a:lnTo>
                  <a:pt x="69" y="430"/>
                </a:lnTo>
                <a:lnTo>
                  <a:pt x="69" y="430"/>
                </a:lnTo>
                <a:lnTo>
                  <a:pt x="67" y="428"/>
                </a:lnTo>
                <a:lnTo>
                  <a:pt x="66" y="427"/>
                </a:lnTo>
                <a:lnTo>
                  <a:pt x="66" y="427"/>
                </a:lnTo>
                <a:lnTo>
                  <a:pt x="64" y="427"/>
                </a:lnTo>
                <a:lnTo>
                  <a:pt x="64" y="427"/>
                </a:lnTo>
                <a:lnTo>
                  <a:pt x="64" y="427"/>
                </a:lnTo>
                <a:lnTo>
                  <a:pt x="64" y="425"/>
                </a:lnTo>
                <a:lnTo>
                  <a:pt x="66" y="425"/>
                </a:lnTo>
                <a:lnTo>
                  <a:pt x="66" y="424"/>
                </a:lnTo>
                <a:lnTo>
                  <a:pt x="67" y="424"/>
                </a:lnTo>
                <a:lnTo>
                  <a:pt x="67" y="424"/>
                </a:lnTo>
                <a:lnTo>
                  <a:pt x="67" y="424"/>
                </a:lnTo>
                <a:lnTo>
                  <a:pt x="67" y="424"/>
                </a:lnTo>
                <a:lnTo>
                  <a:pt x="67" y="422"/>
                </a:lnTo>
                <a:lnTo>
                  <a:pt x="67" y="422"/>
                </a:lnTo>
                <a:lnTo>
                  <a:pt x="69" y="422"/>
                </a:lnTo>
                <a:lnTo>
                  <a:pt x="69" y="420"/>
                </a:lnTo>
                <a:lnTo>
                  <a:pt x="67" y="420"/>
                </a:lnTo>
                <a:lnTo>
                  <a:pt x="67" y="420"/>
                </a:lnTo>
                <a:lnTo>
                  <a:pt x="67" y="420"/>
                </a:lnTo>
                <a:lnTo>
                  <a:pt x="64" y="417"/>
                </a:lnTo>
                <a:lnTo>
                  <a:pt x="61" y="411"/>
                </a:lnTo>
                <a:lnTo>
                  <a:pt x="61" y="411"/>
                </a:lnTo>
                <a:lnTo>
                  <a:pt x="61" y="411"/>
                </a:lnTo>
                <a:lnTo>
                  <a:pt x="61" y="411"/>
                </a:lnTo>
                <a:lnTo>
                  <a:pt x="66" y="403"/>
                </a:lnTo>
                <a:lnTo>
                  <a:pt x="67" y="400"/>
                </a:lnTo>
                <a:lnTo>
                  <a:pt x="67" y="400"/>
                </a:lnTo>
                <a:lnTo>
                  <a:pt x="69" y="396"/>
                </a:lnTo>
                <a:lnTo>
                  <a:pt x="69" y="396"/>
                </a:lnTo>
                <a:lnTo>
                  <a:pt x="69" y="396"/>
                </a:lnTo>
                <a:lnTo>
                  <a:pt x="70" y="393"/>
                </a:lnTo>
                <a:lnTo>
                  <a:pt x="70" y="393"/>
                </a:lnTo>
                <a:lnTo>
                  <a:pt x="70" y="393"/>
                </a:lnTo>
                <a:lnTo>
                  <a:pt x="70" y="393"/>
                </a:lnTo>
                <a:lnTo>
                  <a:pt x="74" y="388"/>
                </a:lnTo>
                <a:lnTo>
                  <a:pt x="74" y="388"/>
                </a:lnTo>
                <a:lnTo>
                  <a:pt x="74" y="388"/>
                </a:lnTo>
                <a:lnTo>
                  <a:pt x="75" y="385"/>
                </a:lnTo>
                <a:lnTo>
                  <a:pt x="77" y="384"/>
                </a:lnTo>
                <a:lnTo>
                  <a:pt x="77" y="384"/>
                </a:lnTo>
                <a:lnTo>
                  <a:pt x="77" y="384"/>
                </a:lnTo>
                <a:lnTo>
                  <a:pt x="77" y="382"/>
                </a:lnTo>
                <a:lnTo>
                  <a:pt x="77" y="382"/>
                </a:lnTo>
                <a:lnTo>
                  <a:pt x="78" y="382"/>
                </a:lnTo>
                <a:lnTo>
                  <a:pt x="78" y="380"/>
                </a:lnTo>
                <a:lnTo>
                  <a:pt x="88" y="366"/>
                </a:lnTo>
                <a:lnTo>
                  <a:pt x="90" y="361"/>
                </a:lnTo>
                <a:lnTo>
                  <a:pt x="90" y="361"/>
                </a:lnTo>
                <a:lnTo>
                  <a:pt x="90" y="361"/>
                </a:lnTo>
                <a:lnTo>
                  <a:pt x="93" y="358"/>
                </a:lnTo>
                <a:lnTo>
                  <a:pt x="94" y="353"/>
                </a:lnTo>
                <a:lnTo>
                  <a:pt x="98" y="350"/>
                </a:lnTo>
                <a:lnTo>
                  <a:pt x="98" y="348"/>
                </a:lnTo>
                <a:lnTo>
                  <a:pt x="98" y="348"/>
                </a:lnTo>
                <a:lnTo>
                  <a:pt x="98" y="348"/>
                </a:lnTo>
                <a:lnTo>
                  <a:pt x="98" y="348"/>
                </a:lnTo>
                <a:lnTo>
                  <a:pt x="86" y="345"/>
                </a:lnTo>
                <a:lnTo>
                  <a:pt x="85" y="345"/>
                </a:lnTo>
                <a:lnTo>
                  <a:pt x="78" y="342"/>
                </a:lnTo>
                <a:lnTo>
                  <a:pt x="78" y="342"/>
                </a:lnTo>
                <a:lnTo>
                  <a:pt x="75" y="342"/>
                </a:lnTo>
                <a:lnTo>
                  <a:pt x="75" y="342"/>
                </a:lnTo>
                <a:lnTo>
                  <a:pt x="75" y="342"/>
                </a:lnTo>
                <a:lnTo>
                  <a:pt x="75" y="342"/>
                </a:lnTo>
                <a:lnTo>
                  <a:pt x="75" y="342"/>
                </a:lnTo>
                <a:lnTo>
                  <a:pt x="75" y="342"/>
                </a:lnTo>
                <a:lnTo>
                  <a:pt x="72" y="340"/>
                </a:lnTo>
                <a:lnTo>
                  <a:pt x="67" y="337"/>
                </a:lnTo>
                <a:lnTo>
                  <a:pt x="72" y="328"/>
                </a:lnTo>
                <a:lnTo>
                  <a:pt x="72" y="328"/>
                </a:lnTo>
                <a:lnTo>
                  <a:pt x="72" y="328"/>
                </a:lnTo>
                <a:lnTo>
                  <a:pt x="70" y="326"/>
                </a:lnTo>
                <a:lnTo>
                  <a:pt x="72" y="324"/>
                </a:lnTo>
                <a:lnTo>
                  <a:pt x="70" y="323"/>
                </a:lnTo>
                <a:lnTo>
                  <a:pt x="56" y="315"/>
                </a:lnTo>
                <a:lnTo>
                  <a:pt x="56" y="315"/>
                </a:lnTo>
                <a:lnTo>
                  <a:pt x="56" y="315"/>
                </a:lnTo>
                <a:lnTo>
                  <a:pt x="56" y="315"/>
                </a:lnTo>
                <a:lnTo>
                  <a:pt x="54" y="316"/>
                </a:lnTo>
                <a:lnTo>
                  <a:pt x="54" y="316"/>
                </a:lnTo>
                <a:lnTo>
                  <a:pt x="54" y="318"/>
                </a:lnTo>
                <a:lnTo>
                  <a:pt x="70" y="326"/>
                </a:lnTo>
                <a:lnTo>
                  <a:pt x="64" y="337"/>
                </a:lnTo>
                <a:lnTo>
                  <a:pt x="59" y="334"/>
                </a:lnTo>
                <a:lnTo>
                  <a:pt x="64" y="324"/>
                </a:lnTo>
                <a:lnTo>
                  <a:pt x="59" y="323"/>
                </a:lnTo>
                <a:lnTo>
                  <a:pt x="56" y="321"/>
                </a:lnTo>
                <a:lnTo>
                  <a:pt x="54" y="320"/>
                </a:lnTo>
                <a:lnTo>
                  <a:pt x="54" y="320"/>
                </a:lnTo>
                <a:lnTo>
                  <a:pt x="53" y="318"/>
                </a:lnTo>
                <a:lnTo>
                  <a:pt x="51" y="318"/>
                </a:lnTo>
                <a:lnTo>
                  <a:pt x="46" y="315"/>
                </a:lnTo>
                <a:lnTo>
                  <a:pt x="45" y="315"/>
                </a:lnTo>
                <a:lnTo>
                  <a:pt x="43" y="313"/>
                </a:lnTo>
                <a:lnTo>
                  <a:pt x="35" y="308"/>
                </a:lnTo>
                <a:lnTo>
                  <a:pt x="32" y="307"/>
                </a:lnTo>
                <a:lnTo>
                  <a:pt x="24" y="302"/>
                </a:lnTo>
                <a:lnTo>
                  <a:pt x="24" y="300"/>
                </a:lnTo>
                <a:lnTo>
                  <a:pt x="24" y="300"/>
                </a:lnTo>
                <a:lnTo>
                  <a:pt x="24" y="300"/>
                </a:lnTo>
                <a:lnTo>
                  <a:pt x="24" y="300"/>
                </a:lnTo>
                <a:lnTo>
                  <a:pt x="19" y="284"/>
                </a:lnTo>
                <a:lnTo>
                  <a:pt x="19" y="284"/>
                </a:lnTo>
                <a:lnTo>
                  <a:pt x="19" y="283"/>
                </a:lnTo>
                <a:lnTo>
                  <a:pt x="16" y="275"/>
                </a:lnTo>
                <a:lnTo>
                  <a:pt x="16" y="275"/>
                </a:lnTo>
                <a:lnTo>
                  <a:pt x="14" y="268"/>
                </a:lnTo>
                <a:lnTo>
                  <a:pt x="13" y="259"/>
                </a:lnTo>
                <a:lnTo>
                  <a:pt x="13" y="257"/>
                </a:lnTo>
                <a:lnTo>
                  <a:pt x="11" y="254"/>
                </a:lnTo>
                <a:lnTo>
                  <a:pt x="11" y="254"/>
                </a:lnTo>
                <a:lnTo>
                  <a:pt x="11" y="254"/>
                </a:lnTo>
                <a:lnTo>
                  <a:pt x="11" y="252"/>
                </a:lnTo>
                <a:lnTo>
                  <a:pt x="11" y="252"/>
                </a:lnTo>
                <a:lnTo>
                  <a:pt x="10" y="251"/>
                </a:lnTo>
                <a:lnTo>
                  <a:pt x="10" y="249"/>
                </a:lnTo>
                <a:lnTo>
                  <a:pt x="6" y="240"/>
                </a:lnTo>
                <a:lnTo>
                  <a:pt x="5" y="232"/>
                </a:lnTo>
                <a:lnTo>
                  <a:pt x="5" y="228"/>
                </a:lnTo>
                <a:lnTo>
                  <a:pt x="3" y="224"/>
                </a:lnTo>
                <a:lnTo>
                  <a:pt x="2" y="220"/>
                </a:lnTo>
                <a:lnTo>
                  <a:pt x="2" y="216"/>
                </a:lnTo>
                <a:lnTo>
                  <a:pt x="0" y="214"/>
                </a:lnTo>
                <a:lnTo>
                  <a:pt x="0" y="214"/>
                </a:lnTo>
                <a:lnTo>
                  <a:pt x="0" y="214"/>
                </a:lnTo>
                <a:lnTo>
                  <a:pt x="2" y="214"/>
                </a:lnTo>
                <a:lnTo>
                  <a:pt x="2" y="212"/>
                </a:lnTo>
                <a:lnTo>
                  <a:pt x="2" y="212"/>
                </a:lnTo>
                <a:lnTo>
                  <a:pt x="2" y="212"/>
                </a:lnTo>
                <a:lnTo>
                  <a:pt x="2" y="212"/>
                </a:lnTo>
                <a:lnTo>
                  <a:pt x="2" y="214"/>
                </a:lnTo>
                <a:lnTo>
                  <a:pt x="3" y="214"/>
                </a:lnTo>
                <a:lnTo>
                  <a:pt x="3" y="214"/>
                </a:lnTo>
                <a:lnTo>
                  <a:pt x="3" y="214"/>
                </a:lnTo>
                <a:lnTo>
                  <a:pt x="3" y="214"/>
                </a:lnTo>
                <a:lnTo>
                  <a:pt x="3" y="212"/>
                </a:lnTo>
                <a:lnTo>
                  <a:pt x="5" y="212"/>
                </a:lnTo>
                <a:lnTo>
                  <a:pt x="5" y="212"/>
                </a:lnTo>
                <a:lnTo>
                  <a:pt x="5" y="212"/>
                </a:lnTo>
                <a:lnTo>
                  <a:pt x="5" y="212"/>
                </a:lnTo>
                <a:lnTo>
                  <a:pt x="5" y="212"/>
                </a:lnTo>
                <a:lnTo>
                  <a:pt x="6" y="212"/>
                </a:lnTo>
                <a:lnTo>
                  <a:pt x="6" y="212"/>
                </a:lnTo>
                <a:lnTo>
                  <a:pt x="6" y="212"/>
                </a:lnTo>
                <a:lnTo>
                  <a:pt x="6" y="212"/>
                </a:lnTo>
                <a:lnTo>
                  <a:pt x="8" y="212"/>
                </a:lnTo>
                <a:lnTo>
                  <a:pt x="8" y="212"/>
                </a:lnTo>
                <a:lnTo>
                  <a:pt x="8" y="212"/>
                </a:lnTo>
                <a:lnTo>
                  <a:pt x="8" y="212"/>
                </a:lnTo>
                <a:lnTo>
                  <a:pt x="8" y="212"/>
                </a:lnTo>
                <a:lnTo>
                  <a:pt x="8" y="212"/>
                </a:lnTo>
                <a:lnTo>
                  <a:pt x="10" y="212"/>
                </a:lnTo>
                <a:lnTo>
                  <a:pt x="10" y="212"/>
                </a:lnTo>
                <a:lnTo>
                  <a:pt x="10" y="212"/>
                </a:lnTo>
                <a:lnTo>
                  <a:pt x="10" y="212"/>
                </a:lnTo>
                <a:lnTo>
                  <a:pt x="11" y="212"/>
                </a:lnTo>
                <a:lnTo>
                  <a:pt x="11" y="212"/>
                </a:lnTo>
                <a:lnTo>
                  <a:pt x="11" y="212"/>
                </a:lnTo>
                <a:lnTo>
                  <a:pt x="11" y="212"/>
                </a:lnTo>
                <a:lnTo>
                  <a:pt x="11" y="212"/>
                </a:lnTo>
                <a:lnTo>
                  <a:pt x="11" y="212"/>
                </a:lnTo>
                <a:lnTo>
                  <a:pt x="13" y="212"/>
                </a:lnTo>
                <a:lnTo>
                  <a:pt x="13" y="212"/>
                </a:lnTo>
                <a:lnTo>
                  <a:pt x="13" y="212"/>
                </a:lnTo>
                <a:lnTo>
                  <a:pt x="13" y="212"/>
                </a:lnTo>
                <a:lnTo>
                  <a:pt x="13" y="212"/>
                </a:lnTo>
                <a:lnTo>
                  <a:pt x="14" y="212"/>
                </a:lnTo>
                <a:lnTo>
                  <a:pt x="14" y="212"/>
                </a:lnTo>
                <a:lnTo>
                  <a:pt x="14" y="212"/>
                </a:lnTo>
                <a:lnTo>
                  <a:pt x="14" y="212"/>
                </a:lnTo>
                <a:lnTo>
                  <a:pt x="14" y="212"/>
                </a:lnTo>
                <a:lnTo>
                  <a:pt x="14" y="212"/>
                </a:lnTo>
                <a:lnTo>
                  <a:pt x="14" y="212"/>
                </a:lnTo>
                <a:lnTo>
                  <a:pt x="16" y="212"/>
                </a:lnTo>
                <a:lnTo>
                  <a:pt x="16" y="212"/>
                </a:lnTo>
                <a:lnTo>
                  <a:pt x="16" y="212"/>
                </a:lnTo>
                <a:lnTo>
                  <a:pt x="16" y="212"/>
                </a:lnTo>
                <a:lnTo>
                  <a:pt x="16" y="212"/>
                </a:lnTo>
                <a:lnTo>
                  <a:pt x="16" y="211"/>
                </a:lnTo>
                <a:lnTo>
                  <a:pt x="18" y="211"/>
                </a:lnTo>
                <a:lnTo>
                  <a:pt x="18" y="211"/>
                </a:lnTo>
                <a:lnTo>
                  <a:pt x="18" y="211"/>
                </a:lnTo>
                <a:lnTo>
                  <a:pt x="18" y="211"/>
                </a:lnTo>
                <a:lnTo>
                  <a:pt x="18" y="211"/>
                </a:lnTo>
                <a:lnTo>
                  <a:pt x="18" y="211"/>
                </a:lnTo>
                <a:lnTo>
                  <a:pt x="19" y="211"/>
                </a:lnTo>
                <a:lnTo>
                  <a:pt x="19" y="211"/>
                </a:lnTo>
                <a:lnTo>
                  <a:pt x="19" y="211"/>
                </a:lnTo>
                <a:lnTo>
                  <a:pt x="19" y="211"/>
                </a:lnTo>
                <a:lnTo>
                  <a:pt x="19" y="211"/>
                </a:lnTo>
                <a:lnTo>
                  <a:pt x="19" y="211"/>
                </a:lnTo>
                <a:lnTo>
                  <a:pt x="21" y="211"/>
                </a:lnTo>
                <a:lnTo>
                  <a:pt x="21" y="211"/>
                </a:lnTo>
                <a:lnTo>
                  <a:pt x="21" y="209"/>
                </a:lnTo>
                <a:lnTo>
                  <a:pt x="21" y="209"/>
                </a:lnTo>
                <a:lnTo>
                  <a:pt x="21" y="209"/>
                </a:lnTo>
                <a:lnTo>
                  <a:pt x="22" y="209"/>
                </a:lnTo>
                <a:lnTo>
                  <a:pt x="22" y="209"/>
                </a:lnTo>
                <a:lnTo>
                  <a:pt x="22" y="209"/>
                </a:lnTo>
                <a:lnTo>
                  <a:pt x="22" y="209"/>
                </a:lnTo>
                <a:lnTo>
                  <a:pt x="22" y="209"/>
                </a:lnTo>
                <a:lnTo>
                  <a:pt x="22" y="209"/>
                </a:lnTo>
                <a:lnTo>
                  <a:pt x="24" y="208"/>
                </a:lnTo>
                <a:lnTo>
                  <a:pt x="24" y="208"/>
                </a:lnTo>
                <a:lnTo>
                  <a:pt x="24" y="208"/>
                </a:lnTo>
                <a:lnTo>
                  <a:pt x="24" y="208"/>
                </a:lnTo>
                <a:lnTo>
                  <a:pt x="24" y="208"/>
                </a:lnTo>
                <a:lnTo>
                  <a:pt x="24" y="206"/>
                </a:lnTo>
                <a:lnTo>
                  <a:pt x="24" y="206"/>
                </a:lnTo>
                <a:lnTo>
                  <a:pt x="24" y="206"/>
                </a:lnTo>
                <a:lnTo>
                  <a:pt x="24" y="206"/>
                </a:lnTo>
                <a:lnTo>
                  <a:pt x="24" y="206"/>
                </a:lnTo>
                <a:lnTo>
                  <a:pt x="24" y="206"/>
                </a:lnTo>
                <a:lnTo>
                  <a:pt x="24" y="206"/>
                </a:lnTo>
                <a:lnTo>
                  <a:pt x="24" y="206"/>
                </a:lnTo>
                <a:lnTo>
                  <a:pt x="24" y="206"/>
                </a:lnTo>
                <a:lnTo>
                  <a:pt x="26" y="206"/>
                </a:lnTo>
                <a:lnTo>
                  <a:pt x="26" y="206"/>
                </a:lnTo>
                <a:lnTo>
                  <a:pt x="26" y="206"/>
                </a:lnTo>
                <a:lnTo>
                  <a:pt x="26" y="206"/>
                </a:lnTo>
                <a:lnTo>
                  <a:pt x="26" y="206"/>
                </a:lnTo>
                <a:lnTo>
                  <a:pt x="26" y="204"/>
                </a:lnTo>
                <a:lnTo>
                  <a:pt x="27" y="204"/>
                </a:lnTo>
                <a:lnTo>
                  <a:pt x="27" y="204"/>
                </a:lnTo>
                <a:lnTo>
                  <a:pt x="27" y="204"/>
                </a:lnTo>
                <a:lnTo>
                  <a:pt x="27" y="204"/>
                </a:lnTo>
                <a:lnTo>
                  <a:pt x="27" y="204"/>
                </a:lnTo>
                <a:lnTo>
                  <a:pt x="27" y="204"/>
                </a:lnTo>
                <a:lnTo>
                  <a:pt x="27" y="204"/>
                </a:lnTo>
                <a:lnTo>
                  <a:pt x="27" y="204"/>
                </a:lnTo>
                <a:lnTo>
                  <a:pt x="29" y="204"/>
                </a:lnTo>
                <a:lnTo>
                  <a:pt x="29" y="204"/>
                </a:lnTo>
                <a:lnTo>
                  <a:pt x="29" y="204"/>
                </a:lnTo>
                <a:lnTo>
                  <a:pt x="29" y="204"/>
                </a:lnTo>
                <a:lnTo>
                  <a:pt x="29" y="204"/>
                </a:lnTo>
                <a:lnTo>
                  <a:pt x="30" y="204"/>
                </a:lnTo>
                <a:lnTo>
                  <a:pt x="30" y="204"/>
                </a:lnTo>
                <a:lnTo>
                  <a:pt x="30" y="204"/>
                </a:lnTo>
                <a:lnTo>
                  <a:pt x="30" y="201"/>
                </a:lnTo>
                <a:lnTo>
                  <a:pt x="30" y="200"/>
                </a:lnTo>
                <a:lnTo>
                  <a:pt x="30" y="198"/>
                </a:lnTo>
                <a:lnTo>
                  <a:pt x="30" y="196"/>
                </a:lnTo>
                <a:lnTo>
                  <a:pt x="29" y="190"/>
                </a:lnTo>
                <a:lnTo>
                  <a:pt x="26" y="192"/>
                </a:lnTo>
                <a:lnTo>
                  <a:pt x="24" y="184"/>
                </a:lnTo>
                <a:lnTo>
                  <a:pt x="22" y="182"/>
                </a:lnTo>
                <a:lnTo>
                  <a:pt x="40" y="179"/>
                </a:lnTo>
                <a:lnTo>
                  <a:pt x="38" y="177"/>
                </a:lnTo>
                <a:lnTo>
                  <a:pt x="38" y="174"/>
                </a:lnTo>
                <a:lnTo>
                  <a:pt x="35" y="164"/>
                </a:lnTo>
                <a:lnTo>
                  <a:pt x="35" y="164"/>
                </a:lnTo>
                <a:lnTo>
                  <a:pt x="35" y="163"/>
                </a:lnTo>
                <a:lnTo>
                  <a:pt x="34" y="160"/>
                </a:lnTo>
                <a:lnTo>
                  <a:pt x="34" y="155"/>
                </a:lnTo>
                <a:lnTo>
                  <a:pt x="38" y="153"/>
                </a:lnTo>
                <a:lnTo>
                  <a:pt x="37" y="145"/>
                </a:lnTo>
                <a:lnTo>
                  <a:pt x="30" y="126"/>
                </a:lnTo>
                <a:lnTo>
                  <a:pt x="30" y="121"/>
                </a:lnTo>
                <a:lnTo>
                  <a:pt x="27" y="110"/>
                </a:lnTo>
                <a:lnTo>
                  <a:pt x="27" y="110"/>
                </a:lnTo>
                <a:lnTo>
                  <a:pt x="26" y="105"/>
                </a:lnTo>
                <a:lnTo>
                  <a:pt x="24" y="104"/>
                </a:lnTo>
                <a:lnTo>
                  <a:pt x="24" y="99"/>
                </a:lnTo>
                <a:lnTo>
                  <a:pt x="21" y="89"/>
                </a:lnTo>
                <a:lnTo>
                  <a:pt x="27" y="88"/>
                </a:lnTo>
                <a:lnTo>
                  <a:pt x="34" y="86"/>
                </a:lnTo>
                <a:lnTo>
                  <a:pt x="35" y="86"/>
                </a:lnTo>
                <a:lnTo>
                  <a:pt x="35" y="86"/>
                </a:lnTo>
                <a:lnTo>
                  <a:pt x="37" y="84"/>
                </a:lnTo>
                <a:lnTo>
                  <a:pt x="46" y="83"/>
                </a:lnTo>
                <a:lnTo>
                  <a:pt x="48" y="83"/>
                </a:lnTo>
                <a:lnTo>
                  <a:pt x="67" y="76"/>
                </a:lnTo>
                <a:lnTo>
                  <a:pt x="69" y="76"/>
                </a:lnTo>
                <a:lnTo>
                  <a:pt x="83" y="72"/>
                </a:lnTo>
                <a:lnTo>
                  <a:pt x="86" y="72"/>
                </a:lnTo>
                <a:lnTo>
                  <a:pt x="106" y="67"/>
                </a:lnTo>
                <a:lnTo>
                  <a:pt x="107" y="65"/>
                </a:lnTo>
                <a:lnTo>
                  <a:pt x="115" y="64"/>
                </a:lnTo>
                <a:lnTo>
                  <a:pt x="123" y="60"/>
                </a:lnTo>
                <a:lnTo>
                  <a:pt x="125" y="60"/>
                </a:lnTo>
                <a:lnTo>
                  <a:pt x="126" y="59"/>
                </a:lnTo>
                <a:lnTo>
                  <a:pt x="130" y="59"/>
                </a:lnTo>
                <a:lnTo>
                  <a:pt x="131" y="59"/>
                </a:lnTo>
                <a:lnTo>
                  <a:pt x="133" y="57"/>
                </a:lnTo>
                <a:lnTo>
                  <a:pt x="136" y="57"/>
                </a:lnTo>
                <a:lnTo>
                  <a:pt x="138" y="57"/>
                </a:lnTo>
                <a:lnTo>
                  <a:pt x="138" y="57"/>
                </a:lnTo>
                <a:lnTo>
                  <a:pt x="149" y="54"/>
                </a:lnTo>
                <a:lnTo>
                  <a:pt x="157" y="51"/>
                </a:lnTo>
                <a:lnTo>
                  <a:pt x="178" y="46"/>
                </a:lnTo>
                <a:lnTo>
                  <a:pt x="195" y="40"/>
                </a:lnTo>
                <a:lnTo>
                  <a:pt x="197" y="40"/>
                </a:lnTo>
                <a:lnTo>
                  <a:pt x="211" y="35"/>
                </a:lnTo>
                <a:lnTo>
                  <a:pt x="216" y="35"/>
                </a:lnTo>
                <a:lnTo>
                  <a:pt x="227" y="32"/>
                </a:lnTo>
                <a:lnTo>
                  <a:pt x="227" y="32"/>
                </a:lnTo>
                <a:lnTo>
                  <a:pt x="227" y="32"/>
                </a:lnTo>
                <a:lnTo>
                  <a:pt x="240" y="27"/>
                </a:lnTo>
                <a:lnTo>
                  <a:pt x="248" y="25"/>
                </a:lnTo>
                <a:lnTo>
                  <a:pt x="261" y="22"/>
                </a:lnTo>
                <a:lnTo>
                  <a:pt x="272" y="19"/>
                </a:lnTo>
                <a:lnTo>
                  <a:pt x="288" y="14"/>
                </a:lnTo>
                <a:lnTo>
                  <a:pt x="291" y="12"/>
                </a:lnTo>
                <a:lnTo>
                  <a:pt x="309" y="8"/>
                </a:lnTo>
                <a:lnTo>
                  <a:pt x="312" y="6"/>
                </a:lnTo>
                <a:lnTo>
                  <a:pt x="328" y="3"/>
                </a:lnTo>
                <a:lnTo>
                  <a:pt x="334" y="1"/>
                </a:lnTo>
                <a:lnTo>
                  <a:pt x="338" y="0"/>
                </a:lnTo>
                <a:lnTo>
                  <a:pt x="336" y="3"/>
                </a:lnTo>
                <a:lnTo>
                  <a:pt x="333" y="6"/>
                </a:lnTo>
                <a:lnTo>
                  <a:pt x="331" y="9"/>
                </a:lnTo>
                <a:lnTo>
                  <a:pt x="330" y="12"/>
                </a:lnTo>
                <a:lnTo>
                  <a:pt x="314" y="40"/>
                </a:lnTo>
                <a:lnTo>
                  <a:pt x="302" y="59"/>
                </a:lnTo>
                <a:lnTo>
                  <a:pt x="301" y="62"/>
                </a:lnTo>
                <a:lnTo>
                  <a:pt x="298" y="65"/>
                </a:lnTo>
                <a:lnTo>
                  <a:pt x="290" y="80"/>
                </a:lnTo>
                <a:lnTo>
                  <a:pt x="286" y="84"/>
                </a:lnTo>
                <a:lnTo>
                  <a:pt x="286" y="86"/>
                </a:lnTo>
                <a:lnTo>
                  <a:pt x="285" y="86"/>
                </a:lnTo>
                <a:lnTo>
                  <a:pt x="282" y="94"/>
                </a:lnTo>
                <a:lnTo>
                  <a:pt x="275" y="104"/>
                </a:lnTo>
                <a:lnTo>
                  <a:pt x="275" y="104"/>
                </a:lnTo>
                <a:lnTo>
                  <a:pt x="258" y="131"/>
                </a:lnTo>
                <a:lnTo>
                  <a:pt x="251" y="144"/>
                </a:lnTo>
                <a:lnTo>
                  <a:pt x="243" y="155"/>
                </a:lnTo>
                <a:lnTo>
                  <a:pt x="237" y="168"/>
                </a:lnTo>
                <a:lnTo>
                  <a:pt x="216" y="201"/>
                </a:lnTo>
                <a:lnTo>
                  <a:pt x="211" y="208"/>
                </a:lnTo>
                <a:lnTo>
                  <a:pt x="200" y="228"/>
                </a:lnTo>
                <a:lnTo>
                  <a:pt x="197" y="232"/>
                </a:lnTo>
                <a:lnTo>
                  <a:pt x="187" y="251"/>
                </a:lnTo>
                <a:lnTo>
                  <a:pt x="171" y="276"/>
                </a:lnTo>
                <a:lnTo>
                  <a:pt x="170" y="280"/>
                </a:lnTo>
                <a:lnTo>
                  <a:pt x="166" y="286"/>
                </a:lnTo>
                <a:lnTo>
                  <a:pt x="149" y="313"/>
                </a:lnTo>
                <a:lnTo>
                  <a:pt x="142" y="324"/>
                </a:lnTo>
                <a:lnTo>
                  <a:pt x="134" y="337"/>
                </a:lnTo>
                <a:lnTo>
                  <a:pt x="133" y="340"/>
                </a:lnTo>
                <a:lnTo>
                  <a:pt x="131" y="342"/>
                </a:lnTo>
                <a:lnTo>
                  <a:pt x="131" y="345"/>
                </a:lnTo>
                <a:lnTo>
                  <a:pt x="126" y="350"/>
                </a:lnTo>
                <a:lnTo>
                  <a:pt x="123" y="356"/>
                </a:lnTo>
                <a:lnTo>
                  <a:pt x="123" y="356"/>
                </a:lnTo>
                <a:lnTo>
                  <a:pt x="123" y="356"/>
                </a:lnTo>
                <a:lnTo>
                  <a:pt x="122" y="358"/>
                </a:lnTo>
                <a:lnTo>
                  <a:pt x="120" y="361"/>
                </a:lnTo>
                <a:lnTo>
                  <a:pt x="120" y="361"/>
                </a:lnTo>
                <a:lnTo>
                  <a:pt x="112" y="376"/>
                </a:lnTo>
                <a:lnTo>
                  <a:pt x="106" y="385"/>
                </a:lnTo>
                <a:lnTo>
                  <a:pt x="106" y="385"/>
                </a:lnTo>
                <a:lnTo>
                  <a:pt x="104" y="388"/>
                </a:lnTo>
                <a:lnTo>
                  <a:pt x="104" y="388"/>
                </a:lnTo>
                <a:lnTo>
                  <a:pt x="104" y="390"/>
                </a:lnTo>
                <a:lnTo>
                  <a:pt x="104" y="390"/>
                </a:lnTo>
                <a:lnTo>
                  <a:pt x="104" y="390"/>
                </a:lnTo>
                <a:lnTo>
                  <a:pt x="102" y="393"/>
                </a:lnTo>
                <a:lnTo>
                  <a:pt x="101" y="393"/>
                </a:lnTo>
                <a:lnTo>
                  <a:pt x="101" y="393"/>
                </a:lnTo>
                <a:lnTo>
                  <a:pt x="101" y="396"/>
                </a:lnTo>
                <a:lnTo>
                  <a:pt x="96" y="403"/>
                </a:lnTo>
                <a:lnTo>
                  <a:pt x="94" y="406"/>
                </a:lnTo>
                <a:lnTo>
                  <a:pt x="85" y="420"/>
                </a:lnTo>
                <a:lnTo>
                  <a:pt x="85" y="422"/>
                </a:lnTo>
                <a:lnTo>
                  <a:pt x="85" y="422"/>
                </a:lnTo>
                <a:lnTo>
                  <a:pt x="80" y="430"/>
                </a:lnTo>
                <a:lnTo>
                  <a:pt x="80" y="430"/>
                </a:lnTo>
                <a:lnTo>
                  <a:pt x="80" y="430"/>
                </a:lnTo>
                <a:lnTo>
                  <a:pt x="78" y="432"/>
                </a:lnTo>
                <a:lnTo>
                  <a:pt x="78" y="432"/>
                </a:lnTo>
                <a:lnTo>
                  <a:pt x="77" y="435"/>
                </a:lnTo>
                <a:lnTo>
                  <a:pt x="75" y="436"/>
                </a:lnTo>
                <a:close/>
              </a:path>
            </a:pathLst>
          </a:custGeom>
          <a:solidFill>
            <a:srgbClr val="3E8F3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Freeform 29"/>
          <p:cNvSpPr>
            <a:spLocks/>
          </p:cNvSpPr>
          <p:nvPr/>
        </p:nvSpPr>
        <p:spPr bwMode="auto">
          <a:xfrm>
            <a:off x="5464175" y="2644776"/>
            <a:ext cx="400050" cy="373063"/>
          </a:xfrm>
          <a:custGeom>
            <a:avLst/>
            <a:gdLst/>
            <a:ahLst/>
            <a:cxnLst>
              <a:cxn ang="0">
                <a:pos x="251" y="116"/>
              </a:cxn>
              <a:cxn ang="0">
                <a:pos x="228" y="131"/>
              </a:cxn>
              <a:cxn ang="0">
                <a:pos x="220" y="139"/>
              </a:cxn>
              <a:cxn ang="0">
                <a:pos x="169" y="174"/>
              </a:cxn>
              <a:cxn ang="0">
                <a:pos x="150" y="188"/>
              </a:cxn>
              <a:cxn ang="0">
                <a:pos x="115" y="214"/>
              </a:cxn>
              <a:cxn ang="0">
                <a:pos x="107" y="219"/>
              </a:cxn>
              <a:cxn ang="0">
                <a:pos x="94" y="228"/>
              </a:cxn>
              <a:cxn ang="0">
                <a:pos x="88" y="233"/>
              </a:cxn>
              <a:cxn ang="0">
                <a:pos x="62" y="235"/>
              </a:cxn>
              <a:cxn ang="0">
                <a:pos x="60" y="235"/>
              </a:cxn>
              <a:cxn ang="0">
                <a:pos x="56" y="228"/>
              </a:cxn>
              <a:cxn ang="0">
                <a:pos x="49" y="222"/>
              </a:cxn>
              <a:cxn ang="0">
                <a:pos x="43" y="216"/>
              </a:cxn>
              <a:cxn ang="0">
                <a:pos x="38" y="211"/>
              </a:cxn>
              <a:cxn ang="0">
                <a:pos x="35" y="206"/>
              </a:cxn>
              <a:cxn ang="0">
                <a:pos x="32" y="203"/>
              </a:cxn>
              <a:cxn ang="0">
                <a:pos x="28" y="200"/>
              </a:cxn>
              <a:cxn ang="0">
                <a:pos x="22" y="193"/>
              </a:cxn>
              <a:cxn ang="0">
                <a:pos x="17" y="188"/>
              </a:cxn>
              <a:cxn ang="0">
                <a:pos x="11" y="182"/>
              </a:cxn>
              <a:cxn ang="0">
                <a:pos x="9" y="180"/>
              </a:cxn>
              <a:cxn ang="0">
                <a:pos x="6" y="177"/>
              </a:cxn>
              <a:cxn ang="0">
                <a:pos x="3" y="174"/>
              </a:cxn>
              <a:cxn ang="0">
                <a:pos x="0" y="171"/>
              </a:cxn>
              <a:cxn ang="0">
                <a:pos x="9" y="164"/>
              </a:cxn>
              <a:cxn ang="0">
                <a:pos x="22" y="153"/>
              </a:cxn>
              <a:cxn ang="0">
                <a:pos x="28" y="148"/>
              </a:cxn>
              <a:cxn ang="0">
                <a:pos x="32" y="145"/>
              </a:cxn>
              <a:cxn ang="0">
                <a:pos x="40" y="139"/>
              </a:cxn>
              <a:cxn ang="0">
                <a:pos x="48" y="132"/>
              </a:cxn>
              <a:cxn ang="0">
                <a:pos x="64" y="120"/>
              </a:cxn>
              <a:cxn ang="0">
                <a:pos x="64" y="120"/>
              </a:cxn>
              <a:cxn ang="0">
                <a:pos x="67" y="126"/>
              </a:cxn>
              <a:cxn ang="0">
                <a:pos x="67" y="128"/>
              </a:cxn>
              <a:cxn ang="0">
                <a:pos x="75" y="123"/>
              </a:cxn>
              <a:cxn ang="0">
                <a:pos x="72" y="115"/>
              </a:cxn>
              <a:cxn ang="0">
                <a:pos x="72" y="113"/>
              </a:cxn>
              <a:cxn ang="0">
                <a:pos x="75" y="112"/>
              </a:cxn>
              <a:cxn ang="0">
                <a:pos x="80" y="107"/>
              </a:cxn>
              <a:cxn ang="0">
                <a:pos x="94" y="96"/>
              </a:cxn>
              <a:cxn ang="0">
                <a:pos x="99" y="91"/>
              </a:cxn>
              <a:cxn ang="0">
                <a:pos x="116" y="76"/>
              </a:cxn>
              <a:cxn ang="0">
                <a:pos x="131" y="65"/>
              </a:cxn>
              <a:cxn ang="0">
                <a:pos x="134" y="64"/>
              </a:cxn>
              <a:cxn ang="0">
                <a:pos x="148" y="51"/>
              </a:cxn>
              <a:cxn ang="0">
                <a:pos x="153" y="48"/>
              </a:cxn>
              <a:cxn ang="0">
                <a:pos x="166" y="36"/>
              </a:cxn>
              <a:cxn ang="0">
                <a:pos x="188" y="19"/>
              </a:cxn>
              <a:cxn ang="0">
                <a:pos x="198" y="11"/>
              </a:cxn>
              <a:cxn ang="0">
                <a:pos x="206" y="4"/>
              </a:cxn>
              <a:cxn ang="0">
                <a:pos x="208" y="3"/>
              </a:cxn>
              <a:cxn ang="0">
                <a:pos x="209" y="1"/>
              </a:cxn>
              <a:cxn ang="0">
                <a:pos x="212" y="0"/>
              </a:cxn>
              <a:cxn ang="0">
                <a:pos x="214" y="3"/>
              </a:cxn>
              <a:cxn ang="0">
                <a:pos x="222" y="27"/>
              </a:cxn>
              <a:cxn ang="0">
                <a:pos x="233" y="57"/>
              </a:cxn>
              <a:cxn ang="0">
                <a:pos x="238" y="72"/>
              </a:cxn>
              <a:cxn ang="0">
                <a:pos x="241" y="83"/>
              </a:cxn>
              <a:cxn ang="0">
                <a:pos x="244" y="92"/>
              </a:cxn>
              <a:cxn ang="0">
                <a:pos x="246" y="94"/>
              </a:cxn>
              <a:cxn ang="0">
                <a:pos x="252" y="115"/>
              </a:cxn>
            </a:cxnLst>
            <a:rect l="0" t="0" r="r" b="b"/>
            <a:pathLst>
              <a:path w="252" h="235">
                <a:moveTo>
                  <a:pt x="252" y="115"/>
                </a:moveTo>
                <a:lnTo>
                  <a:pt x="251" y="116"/>
                </a:lnTo>
                <a:lnTo>
                  <a:pt x="243" y="121"/>
                </a:lnTo>
                <a:lnTo>
                  <a:pt x="228" y="131"/>
                </a:lnTo>
                <a:lnTo>
                  <a:pt x="228" y="132"/>
                </a:lnTo>
                <a:lnTo>
                  <a:pt x="220" y="139"/>
                </a:lnTo>
                <a:lnTo>
                  <a:pt x="212" y="144"/>
                </a:lnTo>
                <a:lnTo>
                  <a:pt x="169" y="174"/>
                </a:lnTo>
                <a:lnTo>
                  <a:pt x="163" y="179"/>
                </a:lnTo>
                <a:lnTo>
                  <a:pt x="150" y="188"/>
                </a:lnTo>
                <a:lnTo>
                  <a:pt x="128" y="204"/>
                </a:lnTo>
                <a:lnTo>
                  <a:pt x="115" y="214"/>
                </a:lnTo>
                <a:lnTo>
                  <a:pt x="108" y="219"/>
                </a:lnTo>
                <a:lnTo>
                  <a:pt x="107" y="219"/>
                </a:lnTo>
                <a:lnTo>
                  <a:pt x="96" y="228"/>
                </a:lnTo>
                <a:lnTo>
                  <a:pt x="94" y="228"/>
                </a:lnTo>
                <a:lnTo>
                  <a:pt x="88" y="233"/>
                </a:lnTo>
                <a:lnTo>
                  <a:pt x="88" y="233"/>
                </a:lnTo>
                <a:lnTo>
                  <a:pt x="67" y="235"/>
                </a:lnTo>
                <a:lnTo>
                  <a:pt x="62" y="235"/>
                </a:lnTo>
                <a:lnTo>
                  <a:pt x="62" y="235"/>
                </a:lnTo>
                <a:lnTo>
                  <a:pt x="60" y="235"/>
                </a:lnTo>
                <a:lnTo>
                  <a:pt x="59" y="232"/>
                </a:lnTo>
                <a:lnTo>
                  <a:pt x="56" y="228"/>
                </a:lnTo>
                <a:lnTo>
                  <a:pt x="52" y="225"/>
                </a:lnTo>
                <a:lnTo>
                  <a:pt x="49" y="222"/>
                </a:lnTo>
                <a:lnTo>
                  <a:pt x="46" y="217"/>
                </a:lnTo>
                <a:lnTo>
                  <a:pt x="43" y="216"/>
                </a:lnTo>
                <a:lnTo>
                  <a:pt x="41" y="214"/>
                </a:lnTo>
                <a:lnTo>
                  <a:pt x="38" y="211"/>
                </a:lnTo>
                <a:lnTo>
                  <a:pt x="35" y="208"/>
                </a:lnTo>
                <a:lnTo>
                  <a:pt x="35" y="206"/>
                </a:lnTo>
                <a:lnTo>
                  <a:pt x="33" y="204"/>
                </a:lnTo>
                <a:lnTo>
                  <a:pt x="32" y="203"/>
                </a:lnTo>
                <a:lnTo>
                  <a:pt x="28" y="200"/>
                </a:lnTo>
                <a:lnTo>
                  <a:pt x="28" y="200"/>
                </a:lnTo>
                <a:lnTo>
                  <a:pt x="24" y="196"/>
                </a:lnTo>
                <a:lnTo>
                  <a:pt x="22" y="193"/>
                </a:lnTo>
                <a:lnTo>
                  <a:pt x="20" y="192"/>
                </a:lnTo>
                <a:lnTo>
                  <a:pt x="17" y="188"/>
                </a:lnTo>
                <a:lnTo>
                  <a:pt x="14" y="185"/>
                </a:lnTo>
                <a:lnTo>
                  <a:pt x="11" y="182"/>
                </a:lnTo>
                <a:lnTo>
                  <a:pt x="9" y="180"/>
                </a:lnTo>
                <a:lnTo>
                  <a:pt x="9" y="180"/>
                </a:lnTo>
                <a:lnTo>
                  <a:pt x="8" y="179"/>
                </a:lnTo>
                <a:lnTo>
                  <a:pt x="6" y="177"/>
                </a:lnTo>
                <a:lnTo>
                  <a:pt x="6" y="177"/>
                </a:lnTo>
                <a:lnTo>
                  <a:pt x="3" y="174"/>
                </a:lnTo>
                <a:lnTo>
                  <a:pt x="1" y="172"/>
                </a:lnTo>
                <a:lnTo>
                  <a:pt x="0" y="171"/>
                </a:lnTo>
                <a:lnTo>
                  <a:pt x="9" y="164"/>
                </a:lnTo>
                <a:lnTo>
                  <a:pt x="9" y="164"/>
                </a:lnTo>
                <a:lnTo>
                  <a:pt x="17" y="156"/>
                </a:lnTo>
                <a:lnTo>
                  <a:pt x="22" y="153"/>
                </a:lnTo>
                <a:lnTo>
                  <a:pt x="25" y="152"/>
                </a:lnTo>
                <a:lnTo>
                  <a:pt x="28" y="148"/>
                </a:lnTo>
                <a:lnTo>
                  <a:pt x="28" y="148"/>
                </a:lnTo>
                <a:lnTo>
                  <a:pt x="32" y="145"/>
                </a:lnTo>
                <a:lnTo>
                  <a:pt x="38" y="140"/>
                </a:lnTo>
                <a:lnTo>
                  <a:pt x="40" y="139"/>
                </a:lnTo>
                <a:lnTo>
                  <a:pt x="48" y="132"/>
                </a:lnTo>
                <a:lnTo>
                  <a:pt x="48" y="132"/>
                </a:lnTo>
                <a:lnTo>
                  <a:pt x="56" y="126"/>
                </a:lnTo>
                <a:lnTo>
                  <a:pt x="64" y="120"/>
                </a:lnTo>
                <a:lnTo>
                  <a:pt x="64" y="120"/>
                </a:lnTo>
                <a:lnTo>
                  <a:pt x="64" y="120"/>
                </a:lnTo>
                <a:lnTo>
                  <a:pt x="67" y="126"/>
                </a:lnTo>
                <a:lnTo>
                  <a:pt x="67" y="126"/>
                </a:lnTo>
                <a:lnTo>
                  <a:pt x="67" y="128"/>
                </a:lnTo>
                <a:lnTo>
                  <a:pt x="67" y="128"/>
                </a:lnTo>
                <a:lnTo>
                  <a:pt x="70" y="126"/>
                </a:lnTo>
                <a:lnTo>
                  <a:pt x="75" y="123"/>
                </a:lnTo>
                <a:lnTo>
                  <a:pt x="73" y="120"/>
                </a:lnTo>
                <a:lnTo>
                  <a:pt x="72" y="115"/>
                </a:lnTo>
                <a:lnTo>
                  <a:pt x="72" y="113"/>
                </a:lnTo>
                <a:lnTo>
                  <a:pt x="72" y="113"/>
                </a:lnTo>
                <a:lnTo>
                  <a:pt x="72" y="113"/>
                </a:lnTo>
                <a:lnTo>
                  <a:pt x="75" y="112"/>
                </a:lnTo>
                <a:lnTo>
                  <a:pt x="76" y="108"/>
                </a:lnTo>
                <a:lnTo>
                  <a:pt x="80" y="107"/>
                </a:lnTo>
                <a:lnTo>
                  <a:pt x="89" y="99"/>
                </a:lnTo>
                <a:lnTo>
                  <a:pt x="94" y="96"/>
                </a:lnTo>
                <a:lnTo>
                  <a:pt x="96" y="94"/>
                </a:lnTo>
                <a:lnTo>
                  <a:pt x="99" y="91"/>
                </a:lnTo>
                <a:lnTo>
                  <a:pt x="112" y="81"/>
                </a:lnTo>
                <a:lnTo>
                  <a:pt x="116" y="76"/>
                </a:lnTo>
                <a:lnTo>
                  <a:pt x="128" y="68"/>
                </a:lnTo>
                <a:lnTo>
                  <a:pt x="131" y="65"/>
                </a:lnTo>
                <a:lnTo>
                  <a:pt x="131" y="65"/>
                </a:lnTo>
                <a:lnTo>
                  <a:pt x="134" y="64"/>
                </a:lnTo>
                <a:lnTo>
                  <a:pt x="142" y="57"/>
                </a:lnTo>
                <a:lnTo>
                  <a:pt x="148" y="51"/>
                </a:lnTo>
                <a:lnTo>
                  <a:pt x="153" y="48"/>
                </a:lnTo>
                <a:lnTo>
                  <a:pt x="153" y="48"/>
                </a:lnTo>
                <a:lnTo>
                  <a:pt x="164" y="38"/>
                </a:lnTo>
                <a:lnTo>
                  <a:pt x="166" y="36"/>
                </a:lnTo>
                <a:lnTo>
                  <a:pt x="188" y="19"/>
                </a:lnTo>
                <a:lnTo>
                  <a:pt x="188" y="19"/>
                </a:lnTo>
                <a:lnTo>
                  <a:pt x="195" y="14"/>
                </a:lnTo>
                <a:lnTo>
                  <a:pt x="198" y="11"/>
                </a:lnTo>
                <a:lnTo>
                  <a:pt x="206" y="4"/>
                </a:lnTo>
                <a:lnTo>
                  <a:pt x="206" y="4"/>
                </a:lnTo>
                <a:lnTo>
                  <a:pt x="206" y="4"/>
                </a:lnTo>
                <a:lnTo>
                  <a:pt x="208" y="3"/>
                </a:lnTo>
                <a:lnTo>
                  <a:pt x="208" y="3"/>
                </a:lnTo>
                <a:lnTo>
                  <a:pt x="209" y="1"/>
                </a:lnTo>
                <a:lnTo>
                  <a:pt x="211" y="1"/>
                </a:lnTo>
                <a:lnTo>
                  <a:pt x="212" y="0"/>
                </a:lnTo>
                <a:lnTo>
                  <a:pt x="212" y="0"/>
                </a:lnTo>
                <a:lnTo>
                  <a:pt x="214" y="3"/>
                </a:lnTo>
                <a:lnTo>
                  <a:pt x="217" y="14"/>
                </a:lnTo>
                <a:lnTo>
                  <a:pt x="222" y="27"/>
                </a:lnTo>
                <a:lnTo>
                  <a:pt x="230" y="49"/>
                </a:lnTo>
                <a:lnTo>
                  <a:pt x="233" y="57"/>
                </a:lnTo>
                <a:lnTo>
                  <a:pt x="236" y="68"/>
                </a:lnTo>
                <a:lnTo>
                  <a:pt x="238" y="72"/>
                </a:lnTo>
                <a:lnTo>
                  <a:pt x="238" y="73"/>
                </a:lnTo>
                <a:lnTo>
                  <a:pt x="241" y="83"/>
                </a:lnTo>
                <a:lnTo>
                  <a:pt x="243" y="88"/>
                </a:lnTo>
                <a:lnTo>
                  <a:pt x="244" y="92"/>
                </a:lnTo>
                <a:lnTo>
                  <a:pt x="244" y="92"/>
                </a:lnTo>
                <a:lnTo>
                  <a:pt x="246" y="94"/>
                </a:lnTo>
                <a:lnTo>
                  <a:pt x="251" y="108"/>
                </a:lnTo>
                <a:lnTo>
                  <a:pt x="252" y="115"/>
                </a:lnTo>
                <a:close/>
              </a:path>
            </a:pathLst>
          </a:custGeom>
          <a:solidFill>
            <a:srgbClr val="EB595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Freeform 30"/>
          <p:cNvSpPr>
            <a:spLocks/>
          </p:cNvSpPr>
          <p:nvPr/>
        </p:nvSpPr>
        <p:spPr bwMode="auto">
          <a:xfrm>
            <a:off x="6175375" y="3055938"/>
            <a:ext cx="276225" cy="347663"/>
          </a:xfrm>
          <a:custGeom>
            <a:avLst/>
            <a:gdLst/>
            <a:ahLst/>
            <a:cxnLst>
              <a:cxn ang="0">
                <a:pos x="97" y="9"/>
              </a:cxn>
              <a:cxn ang="0">
                <a:pos x="100" y="22"/>
              </a:cxn>
              <a:cxn ang="0">
                <a:pos x="104" y="33"/>
              </a:cxn>
              <a:cxn ang="0">
                <a:pos x="108" y="41"/>
              </a:cxn>
              <a:cxn ang="0">
                <a:pos x="115" y="51"/>
              </a:cxn>
              <a:cxn ang="0">
                <a:pos x="124" y="57"/>
              </a:cxn>
              <a:cxn ang="0">
                <a:pos x="131" y="65"/>
              </a:cxn>
              <a:cxn ang="0">
                <a:pos x="140" y="72"/>
              </a:cxn>
              <a:cxn ang="0">
                <a:pos x="147" y="81"/>
              </a:cxn>
              <a:cxn ang="0">
                <a:pos x="155" y="91"/>
              </a:cxn>
              <a:cxn ang="0">
                <a:pos x="161" y="97"/>
              </a:cxn>
              <a:cxn ang="0">
                <a:pos x="168" y="105"/>
              </a:cxn>
              <a:cxn ang="0">
                <a:pos x="172" y="115"/>
              </a:cxn>
              <a:cxn ang="0">
                <a:pos x="169" y="125"/>
              </a:cxn>
              <a:cxn ang="0">
                <a:pos x="168" y="123"/>
              </a:cxn>
              <a:cxn ang="0">
                <a:pos x="171" y="118"/>
              </a:cxn>
              <a:cxn ang="0">
                <a:pos x="166" y="120"/>
              </a:cxn>
              <a:cxn ang="0">
                <a:pos x="168" y="115"/>
              </a:cxn>
              <a:cxn ang="0">
                <a:pos x="164" y="105"/>
              </a:cxn>
              <a:cxn ang="0">
                <a:pos x="164" y="105"/>
              </a:cxn>
              <a:cxn ang="0">
                <a:pos x="161" y="99"/>
              </a:cxn>
              <a:cxn ang="0">
                <a:pos x="163" y="107"/>
              </a:cxn>
              <a:cxn ang="0">
                <a:pos x="158" y="99"/>
              </a:cxn>
              <a:cxn ang="0">
                <a:pos x="156" y="101"/>
              </a:cxn>
              <a:cxn ang="0">
                <a:pos x="153" y="94"/>
              </a:cxn>
              <a:cxn ang="0">
                <a:pos x="148" y="85"/>
              </a:cxn>
              <a:cxn ang="0">
                <a:pos x="140" y="75"/>
              </a:cxn>
              <a:cxn ang="0">
                <a:pos x="134" y="75"/>
              </a:cxn>
              <a:cxn ang="0">
                <a:pos x="129" y="67"/>
              </a:cxn>
              <a:cxn ang="0">
                <a:pos x="124" y="62"/>
              </a:cxn>
              <a:cxn ang="0">
                <a:pos x="121" y="59"/>
              </a:cxn>
              <a:cxn ang="0">
                <a:pos x="116" y="59"/>
              </a:cxn>
              <a:cxn ang="0">
                <a:pos x="123" y="67"/>
              </a:cxn>
              <a:cxn ang="0">
                <a:pos x="126" y="80"/>
              </a:cxn>
              <a:cxn ang="0">
                <a:pos x="129" y="91"/>
              </a:cxn>
              <a:cxn ang="0">
                <a:pos x="123" y="97"/>
              </a:cxn>
              <a:cxn ang="0">
                <a:pos x="113" y="102"/>
              </a:cxn>
              <a:cxn ang="0">
                <a:pos x="110" y="110"/>
              </a:cxn>
              <a:cxn ang="0">
                <a:pos x="113" y="120"/>
              </a:cxn>
              <a:cxn ang="0">
                <a:pos x="126" y="126"/>
              </a:cxn>
              <a:cxn ang="0">
                <a:pos x="132" y="118"/>
              </a:cxn>
              <a:cxn ang="0">
                <a:pos x="142" y="126"/>
              </a:cxn>
              <a:cxn ang="0">
                <a:pos x="150" y="134"/>
              </a:cxn>
              <a:cxn ang="0">
                <a:pos x="156" y="144"/>
              </a:cxn>
              <a:cxn ang="0">
                <a:pos x="163" y="153"/>
              </a:cxn>
              <a:cxn ang="0">
                <a:pos x="129" y="185"/>
              </a:cxn>
              <a:cxn ang="0">
                <a:pos x="83" y="217"/>
              </a:cxn>
              <a:cxn ang="0">
                <a:pos x="68" y="201"/>
              </a:cxn>
              <a:cxn ang="0">
                <a:pos x="73" y="193"/>
              </a:cxn>
              <a:cxn ang="0">
                <a:pos x="60" y="181"/>
              </a:cxn>
              <a:cxn ang="0">
                <a:pos x="59" y="152"/>
              </a:cxn>
              <a:cxn ang="0">
                <a:pos x="43" y="141"/>
              </a:cxn>
              <a:cxn ang="0">
                <a:pos x="30" y="133"/>
              </a:cxn>
              <a:cxn ang="0">
                <a:pos x="16" y="125"/>
              </a:cxn>
              <a:cxn ang="0">
                <a:pos x="4" y="107"/>
              </a:cxn>
              <a:cxn ang="0">
                <a:pos x="4" y="70"/>
              </a:cxn>
              <a:cxn ang="0">
                <a:pos x="40" y="41"/>
              </a:cxn>
              <a:cxn ang="0">
                <a:pos x="67" y="19"/>
              </a:cxn>
              <a:cxn ang="0">
                <a:pos x="78" y="16"/>
              </a:cxn>
              <a:cxn ang="0">
                <a:pos x="84" y="6"/>
              </a:cxn>
              <a:cxn ang="0">
                <a:pos x="96" y="1"/>
              </a:cxn>
            </a:cxnLst>
            <a:rect l="0" t="0" r="r" b="b"/>
            <a:pathLst>
              <a:path w="174" h="219">
                <a:moveTo>
                  <a:pt x="97" y="1"/>
                </a:moveTo>
                <a:lnTo>
                  <a:pt x="96" y="1"/>
                </a:lnTo>
                <a:lnTo>
                  <a:pt x="96" y="3"/>
                </a:lnTo>
                <a:lnTo>
                  <a:pt x="97" y="5"/>
                </a:lnTo>
                <a:lnTo>
                  <a:pt x="96" y="5"/>
                </a:lnTo>
                <a:lnTo>
                  <a:pt x="97" y="6"/>
                </a:lnTo>
                <a:lnTo>
                  <a:pt x="97" y="8"/>
                </a:lnTo>
                <a:lnTo>
                  <a:pt x="97" y="9"/>
                </a:lnTo>
                <a:lnTo>
                  <a:pt x="97" y="11"/>
                </a:lnTo>
                <a:lnTo>
                  <a:pt x="97" y="13"/>
                </a:lnTo>
                <a:lnTo>
                  <a:pt x="99" y="14"/>
                </a:lnTo>
                <a:lnTo>
                  <a:pt x="99" y="16"/>
                </a:lnTo>
                <a:lnTo>
                  <a:pt x="99" y="17"/>
                </a:lnTo>
                <a:lnTo>
                  <a:pt x="99" y="19"/>
                </a:lnTo>
                <a:lnTo>
                  <a:pt x="99" y="21"/>
                </a:lnTo>
                <a:lnTo>
                  <a:pt x="100" y="22"/>
                </a:lnTo>
                <a:lnTo>
                  <a:pt x="100" y="24"/>
                </a:lnTo>
                <a:lnTo>
                  <a:pt x="100" y="25"/>
                </a:lnTo>
                <a:lnTo>
                  <a:pt x="100" y="27"/>
                </a:lnTo>
                <a:lnTo>
                  <a:pt x="102" y="29"/>
                </a:lnTo>
                <a:lnTo>
                  <a:pt x="102" y="30"/>
                </a:lnTo>
                <a:lnTo>
                  <a:pt x="102" y="32"/>
                </a:lnTo>
                <a:lnTo>
                  <a:pt x="104" y="32"/>
                </a:lnTo>
                <a:lnTo>
                  <a:pt x="104" y="33"/>
                </a:lnTo>
                <a:lnTo>
                  <a:pt x="105" y="33"/>
                </a:lnTo>
                <a:lnTo>
                  <a:pt x="105" y="35"/>
                </a:lnTo>
                <a:lnTo>
                  <a:pt x="105" y="37"/>
                </a:lnTo>
                <a:lnTo>
                  <a:pt x="107" y="37"/>
                </a:lnTo>
                <a:lnTo>
                  <a:pt x="107" y="38"/>
                </a:lnTo>
                <a:lnTo>
                  <a:pt x="108" y="38"/>
                </a:lnTo>
                <a:lnTo>
                  <a:pt x="108" y="40"/>
                </a:lnTo>
                <a:lnTo>
                  <a:pt x="108" y="41"/>
                </a:lnTo>
                <a:lnTo>
                  <a:pt x="110" y="41"/>
                </a:lnTo>
                <a:lnTo>
                  <a:pt x="110" y="43"/>
                </a:lnTo>
                <a:lnTo>
                  <a:pt x="112" y="43"/>
                </a:lnTo>
                <a:lnTo>
                  <a:pt x="110" y="45"/>
                </a:lnTo>
                <a:lnTo>
                  <a:pt x="112" y="46"/>
                </a:lnTo>
                <a:lnTo>
                  <a:pt x="113" y="48"/>
                </a:lnTo>
                <a:lnTo>
                  <a:pt x="115" y="49"/>
                </a:lnTo>
                <a:lnTo>
                  <a:pt x="115" y="51"/>
                </a:lnTo>
                <a:lnTo>
                  <a:pt x="116" y="51"/>
                </a:lnTo>
                <a:lnTo>
                  <a:pt x="118" y="53"/>
                </a:lnTo>
                <a:lnTo>
                  <a:pt x="120" y="53"/>
                </a:lnTo>
                <a:lnTo>
                  <a:pt x="120" y="54"/>
                </a:lnTo>
                <a:lnTo>
                  <a:pt x="121" y="56"/>
                </a:lnTo>
                <a:lnTo>
                  <a:pt x="123" y="56"/>
                </a:lnTo>
                <a:lnTo>
                  <a:pt x="123" y="57"/>
                </a:lnTo>
                <a:lnTo>
                  <a:pt x="124" y="57"/>
                </a:lnTo>
                <a:lnTo>
                  <a:pt x="124" y="59"/>
                </a:lnTo>
                <a:lnTo>
                  <a:pt x="126" y="59"/>
                </a:lnTo>
                <a:lnTo>
                  <a:pt x="128" y="61"/>
                </a:lnTo>
                <a:lnTo>
                  <a:pt x="129" y="61"/>
                </a:lnTo>
                <a:lnTo>
                  <a:pt x="129" y="62"/>
                </a:lnTo>
                <a:lnTo>
                  <a:pt x="129" y="64"/>
                </a:lnTo>
                <a:lnTo>
                  <a:pt x="131" y="64"/>
                </a:lnTo>
                <a:lnTo>
                  <a:pt x="131" y="65"/>
                </a:lnTo>
                <a:lnTo>
                  <a:pt x="132" y="65"/>
                </a:lnTo>
                <a:lnTo>
                  <a:pt x="132" y="67"/>
                </a:lnTo>
                <a:lnTo>
                  <a:pt x="134" y="69"/>
                </a:lnTo>
                <a:lnTo>
                  <a:pt x="136" y="69"/>
                </a:lnTo>
                <a:lnTo>
                  <a:pt x="136" y="70"/>
                </a:lnTo>
                <a:lnTo>
                  <a:pt x="137" y="70"/>
                </a:lnTo>
                <a:lnTo>
                  <a:pt x="139" y="72"/>
                </a:lnTo>
                <a:lnTo>
                  <a:pt x="140" y="72"/>
                </a:lnTo>
                <a:lnTo>
                  <a:pt x="140" y="73"/>
                </a:lnTo>
                <a:lnTo>
                  <a:pt x="142" y="73"/>
                </a:lnTo>
                <a:lnTo>
                  <a:pt x="142" y="75"/>
                </a:lnTo>
                <a:lnTo>
                  <a:pt x="144" y="77"/>
                </a:lnTo>
                <a:lnTo>
                  <a:pt x="145" y="78"/>
                </a:lnTo>
                <a:lnTo>
                  <a:pt x="145" y="80"/>
                </a:lnTo>
                <a:lnTo>
                  <a:pt x="147" y="80"/>
                </a:lnTo>
                <a:lnTo>
                  <a:pt x="147" y="81"/>
                </a:lnTo>
                <a:lnTo>
                  <a:pt x="148" y="81"/>
                </a:lnTo>
                <a:lnTo>
                  <a:pt x="148" y="83"/>
                </a:lnTo>
                <a:lnTo>
                  <a:pt x="150" y="85"/>
                </a:lnTo>
                <a:lnTo>
                  <a:pt x="150" y="86"/>
                </a:lnTo>
                <a:lnTo>
                  <a:pt x="152" y="86"/>
                </a:lnTo>
                <a:lnTo>
                  <a:pt x="152" y="88"/>
                </a:lnTo>
                <a:lnTo>
                  <a:pt x="153" y="89"/>
                </a:lnTo>
                <a:lnTo>
                  <a:pt x="155" y="91"/>
                </a:lnTo>
                <a:lnTo>
                  <a:pt x="155" y="93"/>
                </a:lnTo>
                <a:lnTo>
                  <a:pt x="156" y="93"/>
                </a:lnTo>
                <a:lnTo>
                  <a:pt x="156" y="94"/>
                </a:lnTo>
                <a:lnTo>
                  <a:pt x="158" y="94"/>
                </a:lnTo>
                <a:lnTo>
                  <a:pt x="158" y="96"/>
                </a:lnTo>
                <a:lnTo>
                  <a:pt x="160" y="96"/>
                </a:lnTo>
                <a:lnTo>
                  <a:pt x="160" y="97"/>
                </a:lnTo>
                <a:lnTo>
                  <a:pt x="161" y="97"/>
                </a:lnTo>
                <a:lnTo>
                  <a:pt x="163" y="99"/>
                </a:lnTo>
                <a:lnTo>
                  <a:pt x="164" y="99"/>
                </a:lnTo>
                <a:lnTo>
                  <a:pt x="164" y="101"/>
                </a:lnTo>
                <a:lnTo>
                  <a:pt x="166" y="101"/>
                </a:lnTo>
                <a:lnTo>
                  <a:pt x="166" y="102"/>
                </a:lnTo>
                <a:lnTo>
                  <a:pt x="168" y="102"/>
                </a:lnTo>
                <a:lnTo>
                  <a:pt x="168" y="104"/>
                </a:lnTo>
                <a:lnTo>
                  <a:pt x="168" y="105"/>
                </a:lnTo>
                <a:lnTo>
                  <a:pt x="169" y="105"/>
                </a:lnTo>
                <a:lnTo>
                  <a:pt x="169" y="107"/>
                </a:lnTo>
                <a:lnTo>
                  <a:pt x="169" y="109"/>
                </a:lnTo>
                <a:lnTo>
                  <a:pt x="171" y="109"/>
                </a:lnTo>
                <a:lnTo>
                  <a:pt x="171" y="110"/>
                </a:lnTo>
                <a:lnTo>
                  <a:pt x="171" y="112"/>
                </a:lnTo>
                <a:lnTo>
                  <a:pt x="172" y="113"/>
                </a:lnTo>
                <a:lnTo>
                  <a:pt x="172" y="115"/>
                </a:lnTo>
                <a:lnTo>
                  <a:pt x="172" y="117"/>
                </a:lnTo>
                <a:lnTo>
                  <a:pt x="172" y="118"/>
                </a:lnTo>
                <a:lnTo>
                  <a:pt x="172" y="120"/>
                </a:lnTo>
                <a:lnTo>
                  <a:pt x="174" y="121"/>
                </a:lnTo>
                <a:lnTo>
                  <a:pt x="174" y="123"/>
                </a:lnTo>
                <a:lnTo>
                  <a:pt x="172" y="123"/>
                </a:lnTo>
                <a:lnTo>
                  <a:pt x="171" y="125"/>
                </a:lnTo>
                <a:lnTo>
                  <a:pt x="169" y="125"/>
                </a:lnTo>
                <a:lnTo>
                  <a:pt x="168" y="125"/>
                </a:lnTo>
                <a:lnTo>
                  <a:pt x="166" y="125"/>
                </a:lnTo>
                <a:lnTo>
                  <a:pt x="164" y="125"/>
                </a:lnTo>
                <a:lnTo>
                  <a:pt x="163" y="125"/>
                </a:lnTo>
                <a:lnTo>
                  <a:pt x="164" y="125"/>
                </a:lnTo>
                <a:lnTo>
                  <a:pt x="164" y="123"/>
                </a:lnTo>
                <a:lnTo>
                  <a:pt x="166" y="123"/>
                </a:lnTo>
                <a:lnTo>
                  <a:pt x="168" y="123"/>
                </a:lnTo>
                <a:lnTo>
                  <a:pt x="169" y="123"/>
                </a:lnTo>
                <a:lnTo>
                  <a:pt x="171" y="121"/>
                </a:lnTo>
                <a:lnTo>
                  <a:pt x="172" y="121"/>
                </a:lnTo>
                <a:lnTo>
                  <a:pt x="171" y="121"/>
                </a:lnTo>
                <a:lnTo>
                  <a:pt x="172" y="121"/>
                </a:lnTo>
                <a:lnTo>
                  <a:pt x="172" y="120"/>
                </a:lnTo>
                <a:lnTo>
                  <a:pt x="171" y="120"/>
                </a:lnTo>
                <a:lnTo>
                  <a:pt x="171" y="118"/>
                </a:lnTo>
                <a:lnTo>
                  <a:pt x="171" y="120"/>
                </a:lnTo>
                <a:lnTo>
                  <a:pt x="169" y="120"/>
                </a:lnTo>
                <a:lnTo>
                  <a:pt x="169" y="118"/>
                </a:lnTo>
                <a:lnTo>
                  <a:pt x="169" y="120"/>
                </a:lnTo>
                <a:lnTo>
                  <a:pt x="169" y="121"/>
                </a:lnTo>
                <a:lnTo>
                  <a:pt x="168" y="121"/>
                </a:lnTo>
                <a:lnTo>
                  <a:pt x="166" y="121"/>
                </a:lnTo>
                <a:lnTo>
                  <a:pt x="166" y="120"/>
                </a:lnTo>
                <a:lnTo>
                  <a:pt x="166" y="118"/>
                </a:lnTo>
                <a:lnTo>
                  <a:pt x="168" y="118"/>
                </a:lnTo>
                <a:lnTo>
                  <a:pt x="168" y="120"/>
                </a:lnTo>
                <a:lnTo>
                  <a:pt x="169" y="120"/>
                </a:lnTo>
                <a:lnTo>
                  <a:pt x="169" y="118"/>
                </a:lnTo>
                <a:lnTo>
                  <a:pt x="168" y="118"/>
                </a:lnTo>
                <a:lnTo>
                  <a:pt x="168" y="117"/>
                </a:lnTo>
                <a:lnTo>
                  <a:pt x="168" y="115"/>
                </a:lnTo>
                <a:lnTo>
                  <a:pt x="166" y="113"/>
                </a:lnTo>
                <a:lnTo>
                  <a:pt x="166" y="112"/>
                </a:lnTo>
                <a:lnTo>
                  <a:pt x="168" y="112"/>
                </a:lnTo>
                <a:lnTo>
                  <a:pt x="166" y="112"/>
                </a:lnTo>
                <a:lnTo>
                  <a:pt x="166" y="110"/>
                </a:lnTo>
                <a:lnTo>
                  <a:pt x="166" y="109"/>
                </a:lnTo>
                <a:lnTo>
                  <a:pt x="164" y="107"/>
                </a:lnTo>
                <a:lnTo>
                  <a:pt x="164" y="105"/>
                </a:lnTo>
                <a:lnTo>
                  <a:pt x="164" y="104"/>
                </a:lnTo>
                <a:lnTo>
                  <a:pt x="164" y="102"/>
                </a:lnTo>
                <a:lnTo>
                  <a:pt x="163" y="102"/>
                </a:lnTo>
                <a:lnTo>
                  <a:pt x="163" y="104"/>
                </a:lnTo>
                <a:lnTo>
                  <a:pt x="164" y="104"/>
                </a:lnTo>
                <a:lnTo>
                  <a:pt x="164" y="105"/>
                </a:lnTo>
                <a:lnTo>
                  <a:pt x="164" y="107"/>
                </a:lnTo>
                <a:lnTo>
                  <a:pt x="164" y="105"/>
                </a:lnTo>
                <a:lnTo>
                  <a:pt x="163" y="105"/>
                </a:lnTo>
                <a:lnTo>
                  <a:pt x="163" y="107"/>
                </a:lnTo>
                <a:lnTo>
                  <a:pt x="163" y="105"/>
                </a:lnTo>
                <a:lnTo>
                  <a:pt x="163" y="104"/>
                </a:lnTo>
                <a:lnTo>
                  <a:pt x="163" y="102"/>
                </a:lnTo>
                <a:lnTo>
                  <a:pt x="163" y="101"/>
                </a:lnTo>
                <a:lnTo>
                  <a:pt x="163" y="99"/>
                </a:lnTo>
                <a:lnTo>
                  <a:pt x="161" y="99"/>
                </a:lnTo>
                <a:lnTo>
                  <a:pt x="161" y="97"/>
                </a:lnTo>
                <a:lnTo>
                  <a:pt x="161" y="99"/>
                </a:lnTo>
                <a:lnTo>
                  <a:pt x="161" y="101"/>
                </a:lnTo>
                <a:lnTo>
                  <a:pt x="163" y="101"/>
                </a:lnTo>
                <a:lnTo>
                  <a:pt x="163" y="102"/>
                </a:lnTo>
                <a:lnTo>
                  <a:pt x="163" y="104"/>
                </a:lnTo>
                <a:lnTo>
                  <a:pt x="163" y="105"/>
                </a:lnTo>
                <a:lnTo>
                  <a:pt x="163" y="107"/>
                </a:lnTo>
                <a:lnTo>
                  <a:pt x="161" y="107"/>
                </a:lnTo>
                <a:lnTo>
                  <a:pt x="161" y="105"/>
                </a:lnTo>
                <a:lnTo>
                  <a:pt x="161" y="104"/>
                </a:lnTo>
                <a:lnTo>
                  <a:pt x="161" y="102"/>
                </a:lnTo>
                <a:lnTo>
                  <a:pt x="161" y="101"/>
                </a:lnTo>
                <a:lnTo>
                  <a:pt x="160" y="101"/>
                </a:lnTo>
                <a:lnTo>
                  <a:pt x="160" y="99"/>
                </a:lnTo>
                <a:lnTo>
                  <a:pt x="158" y="99"/>
                </a:lnTo>
                <a:lnTo>
                  <a:pt x="158" y="97"/>
                </a:lnTo>
                <a:lnTo>
                  <a:pt x="158" y="96"/>
                </a:lnTo>
                <a:lnTo>
                  <a:pt x="156" y="96"/>
                </a:lnTo>
                <a:lnTo>
                  <a:pt x="156" y="94"/>
                </a:lnTo>
                <a:lnTo>
                  <a:pt x="156" y="96"/>
                </a:lnTo>
                <a:lnTo>
                  <a:pt x="156" y="97"/>
                </a:lnTo>
                <a:lnTo>
                  <a:pt x="156" y="99"/>
                </a:lnTo>
                <a:lnTo>
                  <a:pt x="156" y="101"/>
                </a:lnTo>
                <a:lnTo>
                  <a:pt x="158" y="101"/>
                </a:lnTo>
                <a:lnTo>
                  <a:pt x="158" y="102"/>
                </a:lnTo>
                <a:lnTo>
                  <a:pt x="156" y="101"/>
                </a:lnTo>
                <a:lnTo>
                  <a:pt x="156" y="99"/>
                </a:lnTo>
                <a:lnTo>
                  <a:pt x="156" y="97"/>
                </a:lnTo>
                <a:lnTo>
                  <a:pt x="155" y="97"/>
                </a:lnTo>
                <a:lnTo>
                  <a:pt x="155" y="96"/>
                </a:lnTo>
                <a:lnTo>
                  <a:pt x="153" y="94"/>
                </a:lnTo>
                <a:lnTo>
                  <a:pt x="153" y="93"/>
                </a:lnTo>
                <a:lnTo>
                  <a:pt x="153" y="94"/>
                </a:lnTo>
                <a:lnTo>
                  <a:pt x="153" y="93"/>
                </a:lnTo>
                <a:lnTo>
                  <a:pt x="152" y="91"/>
                </a:lnTo>
                <a:lnTo>
                  <a:pt x="152" y="89"/>
                </a:lnTo>
                <a:lnTo>
                  <a:pt x="152" y="88"/>
                </a:lnTo>
                <a:lnTo>
                  <a:pt x="150" y="86"/>
                </a:lnTo>
                <a:lnTo>
                  <a:pt x="148" y="85"/>
                </a:lnTo>
                <a:lnTo>
                  <a:pt x="147" y="83"/>
                </a:lnTo>
                <a:lnTo>
                  <a:pt x="147" y="81"/>
                </a:lnTo>
                <a:lnTo>
                  <a:pt x="145" y="81"/>
                </a:lnTo>
                <a:lnTo>
                  <a:pt x="145" y="80"/>
                </a:lnTo>
                <a:lnTo>
                  <a:pt x="144" y="78"/>
                </a:lnTo>
                <a:lnTo>
                  <a:pt x="144" y="77"/>
                </a:lnTo>
                <a:lnTo>
                  <a:pt x="142" y="77"/>
                </a:lnTo>
                <a:lnTo>
                  <a:pt x="140" y="75"/>
                </a:lnTo>
                <a:lnTo>
                  <a:pt x="139" y="75"/>
                </a:lnTo>
                <a:lnTo>
                  <a:pt x="139" y="73"/>
                </a:lnTo>
                <a:lnTo>
                  <a:pt x="137" y="73"/>
                </a:lnTo>
                <a:lnTo>
                  <a:pt x="136" y="73"/>
                </a:lnTo>
                <a:lnTo>
                  <a:pt x="136" y="72"/>
                </a:lnTo>
                <a:lnTo>
                  <a:pt x="136" y="73"/>
                </a:lnTo>
                <a:lnTo>
                  <a:pt x="136" y="75"/>
                </a:lnTo>
                <a:lnTo>
                  <a:pt x="134" y="75"/>
                </a:lnTo>
                <a:lnTo>
                  <a:pt x="136" y="75"/>
                </a:lnTo>
                <a:lnTo>
                  <a:pt x="136" y="73"/>
                </a:lnTo>
                <a:lnTo>
                  <a:pt x="134" y="73"/>
                </a:lnTo>
                <a:lnTo>
                  <a:pt x="132" y="72"/>
                </a:lnTo>
                <a:lnTo>
                  <a:pt x="132" y="70"/>
                </a:lnTo>
                <a:lnTo>
                  <a:pt x="131" y="70"/>
                </a:lnTo>
                <a:lnTo>
                  <a:pt x="131" y="69"/>
                </a:lnTo>
                <a:lnTo>
                  <a:pt x="129" y="67"/>
                </a:lnTo>
                <a:lnTo>
                  <a:pt x="131" y="67"/>
                </a:lnTo>
                <a:lnTo>
                  <a:pt x="129" y="67"/>
                </a:lnTo>
                <a:lnTo>
                  <a:pt x="129" y="65"/>
                </a:lnTo>
                <a:lnTo>
                  <a:pt x="128" y="65"/>
                </a:lnTo>
                <a:lnTo>
                  <a:pt x="128" y="64"/>
                </a:lnTo>
                <a:lnTo>
                  <a:pt x="126" y="64"/>
                </a:lnTo>
                <a:lnTo>
                  <a:pt x="126" y="62"/>
                </a:lnTo>
                <a:lnTo>
                  <a:pt x="124" y="62"/>
                </a:lnTo>
                <a:lnTo>
                  <a:pt x="123" y="62"/>
                </a:lnTo>
                <a:lnTo>
                  <a:pt x="123" y="61"/>
                </a:lnTo>
                <a:lnTo>
                  <a:pt x="121" y="61"/>
                </a:lnTo>
                <a:lnTo>
                  <a:pt x="123" y="61"/>
                </a:lnTo>
                <a:lnTo>
                  <a:pt x="121" y="61"/>
                </a:lnTo>
                <a:lnTo>
                  <a:pt x="121" y="59"/>
                </a:lnTo>
                <a:lnTo>
                  <a:pt x="120" y="59"/>
                </a:lnTo>
                <a:lnTo>
                  <a:pt x="121" y="59"/>
                </a:lnTo>
                <a:lnTo>
                  <a:pt x="120" y="57"/>
                </a:lnTo>
                <a:lnTo>
                  <a:pt x="120" y="56"/>
                </a:lnTo>
                <a:lnTo>
                  <a:pt x="118" y="56"/>
                </a:lnTo>
                <a:lnTo>
                  <a:pt x="116" y="56"/>
                </a:lnTo>
                <a:lnTo>
                  <a:pt x="116" y="54"/>
                </a:lnTo>
                <a:lnTo>
                  <a:pt x="116" y="56"/>
                </a:lnTo>
                <a:lnTo>
                  <a:pt x="116" y="57"/>
                </a:lnTo>
                <a:lnTo>
                  <a:pt x="116" y="59"/>
                </a:lnTo>
                <a:lnTo>
                  <a:pt x="118" y="59"/>
                </a:lnTo>
                <a:lnTo>
                  <a:pt x="118" y="61"/>
                </a:lnTo>
                <a:lnTo>
                  <a:pt x="118" y="62"/>
                </a:lnTo>
                <a:lnTo>
                  <a:pt x="120" y="62"/>
                </a:lnTo>
                <a:lnTo>
                  <a:pt x="121" y="62"/>
                </a:lnTo>
                <a:lnTo>
                  <a:pt x="121" y="64"/>
                </a:lnTo>
                <a:lnTo>
                  <a:pt x="123" y="65"/>
                </a:lnTo>
                <a:lnTo>
                  <a:pt x="123" y="67"/>
                </a:lnTo>
                <a:lnTo>
                  <a:pt x="123" y="69"/>
                </a:lnTo>
                <a:lnTo>
                  <a:pt x="123" y="70"/>
                </a:lnTo>
                <a:lnTo>
                  <a:pt x="123" y="72"/>
                </a:lnTo>
                <a:lnTo>
                  <a:pt x="124" y="73"/>
                </a:lnTo>
                <a:lnTo>
                  <a:pt x="124" y="75"/>
                </a:lnTo>
                <a:lnTo>
                  <a:pt x="124" y="77"/>
                </a:lnTo>
                <a:lnTo>
                  <a:pt x="124" y="78"/>
                </a:lnTo>
                <a:lnTo>
                  <a:pt x="126" y="80"/>
                </a:lnTo>
                <a:lnTo>
                  <a:pt x="126" y="81"/>
                </a:lnTo>
                <a:lnTo>
                  <a:pt x="126" y="83"/>
                </a:lnTo>
                <a:lnTo>
                  <a:pt x="126" y="85"/>
                </a:lnTo>
                <a:lnTo>
                  <a:pt x="126" y="86"/>
                </a:lnTo>
                <a:lnTo>
                  <a:pt x="126" y="88"/>
                </a:lnTo>
                <a:lnTo>
                  <a:pt x="128" y="89"/>
                </a:lnTo>
                <a:lnTo>
                  <a:pt x="128" y="91"/>
                </a:lnTo>
                <a:lnTo>
                  <a:pt x="129" y="91"/>
                </a:lnTo>
                <a:lnTo>
                  <a:pt x="129" y="93"/>
                </a:lnTo>
                <a:lnTo>
                  <a:pt x="129" y="94"/>
                </a:lnTo>
                <a:lnTo>
                  <a:pt x="129" y="96"/>
                </a:lnTo>
                <a:lnTo>
                  <a:pt x="129" y="97"/>
                </a:lnTo>
                <a:lnTo>
                  <a:pt x="128" y="97"/>
                </a:lnTo>
                <a:lnTo>
                  <a:pt x="126" y="97"/>
                </a:lnTo>
                <a:lnTo>
                  <a:pt x="124" y="97"/>
                </a:lnTo>
                <a:lnTo>
                  <a:pt x="123" y="97"/>
                </a:lnTo>
                <a:lnTo>
                  <a:pt x="123" y="99"/>
                </a:lnTo>
                <a:lnTo>
                  <a:pt x="121" y="99"/>
                </a:lnTo>
                <a:lnTo>
                  <a:pt x="120" y="99"/>
                </a:lnTo>
                <a:lnTo>
                  <a:pt x="118" y="99"/>
                </a:lnTo>
                <a:lnTo>
                  <a:pt x="118" y="101"/>
                </a:lnTo>
                <a:lnTo>
                  <a:pt x="116" y="101"/>
                </a:lnTo>
                <a:lnTo>
                  <a:pt x="115" y="101"/>
                </a:lnTo>
                <a:lnTo>
                  <a:pt x="113" y="102"/>
                </a:lnTo>
                <a:lnTo>
                  <a:pt x="113" y="104"/>
                </a:lnTo>
                <a:lnTo>
                  <a:pt x="115" y="104"/>
                </a:lnTo>
                <a:lnTo>
                  <a:pt x="115" y="105"/>
                </a:lnTo>
                <a:lnTo>
                  <a:pt x="113" y="105"/>
                </a:lnTo>
                <a:lnTo>
                  <a:pt x="113" y="107"/>
                </a:lnTo>
                <a:lnTo>
                  <a:pt x="112" y="109"/>
                </a:lnTo>
                <a:lnTo>
                  <a:pt x="110" y="109"/>
                </a:lnTo>
                <a:lnTo>
                  <a:pt x="110" y="110"/>
                </a:lnTo>
                <a:lnTo>
                  <a:pt x="105" y="113"/>
                </a:lnTo>
                <a:lnTo>
                  <a:pt x="105" y="115"/>
                </a:lnTo>
                <a:lnTo>
                  <a:pt x="107" y="117"/>
                </a:lnTo>
                <a:lnTo>
                  <a:pt x="108" y="117"/>
                </a:lnTo>
                <a:lnTo>
                  <a:pt x="108" y="118"/>
                </a:lnTo>
                <a:lnTo>
                  <a:pt x="110" y="118"/>
                </a:lnTo>
                <a:lnTo>
                  <a:pt x="112" y="120"/>
                </a:lnTo>
                <a:lnTo>
                  <a:pt x="113" y="120"/>
                </a:lnTo>
                <a:lnTo>
                  <a:pt x="113" y="121"/>
                </a:lnTo>
                <a:lnTo>
                  <a:pt x="115" y="121"/>
                </a:lnTo>
                <a:lnTo>
                  <a:pt x="116" y="123"/>
                </a:lnTo>
                <a:lnTo>
                  <a:pt x="118" y="123"/>
                </a:lnTo>
                <a:lnTo>
                  <a:pt x="118" y="125"/>
                </a:lnTo>
                <a:lnTo>
                  <a:pt x="121" y="126"/>
                </a:lnTo>
                <a:lnTo>
                  <a:pt x="124" y="126"/>
                </a:lnTo>
                <a:lnTo>
                  <a:pt x="126" y="126"/>
                </a:lnTo>
                <a:lnTo>
                  <a:pt x="126" y="125"/>
                </a:lnTo>
                <a:lnTo>
                  <a:pt x="128" y="125"/>
                </a:lnTo>
                <a:lnTo>
                  <a:pt x="128" y="123"/>
                </a:lnTo>
                <a:lnTo>
                  <a:pt x="128" y="121"/>
                </a:lnTo>
                <a:lnTo>
                  <a:pt x="129" y="121"/>
                </a:lnTo>
                <a:lnTo>
                  <a:pt x="129" y="120"/>
                </a:lnTo>
                <a:lnTo>
                  <a:pt x="131" y="118"/>
                </a:lnTo>
                <a:lnTo>
                  <a:pt x="132" y="118"/>
                </a:lnTo>
                <a:lnTo>
                  <a:pt x="134" y="118"/>
                </a:lnTo>
                <a:lnTo>
                  <a:pt x="136" y="120"/>
                </a:lnTo>
                <a:lnTo>
                  <a:pt x="137" y="121"/>
                </a:lnTo>
                <a:lnTo>
                  <a:pt x="139" y="123"/>
                </a:lnTo>
                <a:lnTo>
                  <a:pt x="140" y="123"/>
                </a:lnTo>
                <a:lnTo>
                  <a:pt x="140" y="125"/>
                </a:lnTo>
                <a:lnTo>
                  <a:pt x="142" y="125"/>
                </a:lnTo>
                <a:lnTo>
                  <a:pt x="142" y="126"/>
                </a:lnTo>
                <a:lnTo>
                  <a:pt x="144" y="126"/>
                </a:lnTo>
                <a:lnTo>
                  <a:pt x="144" y="128"/>
                </a:lnTo>
                <a:lnTo>
                  <a:pt x="145" y="128"/>
                </a:lnTo>
                <a:lnTo>
                  <a:pt x="145" y="129"/>
                </a:lnTo>
                <a:lnTo>
                  <a:pt x="147" y="131"/>
                </a:lnTo>
                <a:lnTo>
                  <a:pt x="148" y="133"/>
                </a:lnTo>
                <a:lnTo>
                  <a:pt x="148" y="134"/>
                </a:lnTo>
                <a:lnTo>
                  <a:pt x="150" y="134"/>
                </a:lnTo>
                <a:lnTo>
                  <a:pt x="150" y="136"/>
                </a:lnTo>
                <a:lnTo>
                  <a:pt x="152" y="137"/>
                </a:lnTo>
                <a:lnTo>
                  <a:pt x="153" y="137"/>
                </a:lnTo>
                <a:lnTo>
                  <a:pt x="155" y="137"/>
                </a:lnTo>
                <a:lnTo>
                  <a:pt x="155" y="139"/>
                </a:lnTo>
                <a:lnTo>
                  <a:pt x="155" y="141"/>
                </a:lnTo>
                <a:lnTo>
                  <a:pt x="155" y="142"/>
                </a:lnTo>
                <a:lnTo>
                  <a:pt x="156" y="144"/>
                </a:lnTo>
                <a:lnTo>
                  <a:pt x="158" y="144"/>
                </a:lnTo>
                <a:lnTo>
                  <a:pt x="158" y="145"/>
                </a:lnTo>
                <a:lnTo>
                  <a:pt x="160" y="145"/>
                </a:lnTo>
                <a:lnTo>
                  <a:pt x="160" y="147"/>
                </a:lnTo>
                <a:lnTo>
                  <a:pt x="160" y="149"/>
                </a:lnTo>
                <a:lnTo>
                  <a:pt x="161" y="150"/>
                </a:lnTo>
                <a:lnTo>
                  <a:pt x="161" y="152"/>
                </a:lnTo>
                <a:lnTo>
                  <a:pt x="163" y="153"/>
                </a:lnTo>
                <a:lnTo>
                  <a:pt x="163" y="155"/>
                </a:lnTo>
                <a:lnTo>
                  <a:pt x="163" y="157"/>
                </a:lnTo>
                <a:lnTo>
                  <a:pt x="164" y="158"/>
                </a:lnTo>
                <a:lnTo>
                  <a:pt x="164" y="160"/>
                </a:lnTo>
                <a:lnTo>
                  <a:pt x="156" y="166"/>
                </a:lnTo>
                <a:lnTo>
                  <a:pt x="152" y="169"/>
                </a:lnTo>
                <a:lnTo>
                  <a:pt x="137" y="181"/>
                </a:lnTo>
                <a:lnTo>
                  <a:pt x="129" y="185"/>
                </a:lnTo>
                <a:lnTo>
                  <a:pt x="120" y="193"/>
                </a:lnTo>
                <a:lnTo>
                  <a:pt x="118" y="195"/>
                </a:lnTo>
                <a:lnTo>
                  <a:pt x="112" y="200"/>
                </a:lnTo>
                <a:lnTo>
                  <a:pt x="105" y="205"/>
                </a:lnTo>
                <a:lnTo>
                  <a:pt x="100" y="208"/>
                </a:lnTo>
                <a:lnTo>
                  <a:pt x="94" y="213"/>
                </a:lnTo>
                <a:lnTo>
                  <a:pt x="86" y="219"/>
                </a:lnTo>
                <a:lnTo>
                  <a:pt x="83" y="217"/>
                </a:lnTo>
                <a:lnTo>
                  <a:pt x="81" y="209"/>
                </a:lnTo>
                <a:lnTo>
                  <a:pt x="80" y="213"/>
                </a:lnTo>
                <a:lnTo>
                  <a:pt x="72" y="209"/>
                </a:lnTo>
                <a:lnTo>
                  <a:pt x="65" y="205"/>
                </a:lnTo>
                <a:lnTo>
                  <a:pt x="65" y="203"/>
                </a:lnTo>
                <a:lnTo>
                  <a:pt x="67" y="203"/>
                </a:lnTo>
                <a:lnTo>
                  <a:pt x="67" y="201"/>
                </a:lnTo>
                <a:lnTo>
                  <a:pt x="68" y="201"/>
                </a:lnTo>
                <a:lnTo>
                  <a:pt x="70" y="200"/>
                </a:lnTo>
                <a:lnTo>
                  <a:pt x="70" y="198"/>
                </a:lnTo>
                <a:lnTo>
                  <a:pt x="68" y="198"/>
                </a:lnTo>
                <a:lnTo>
                  <a:pt x="70" y="197"/>
                </a:lnTo>
                <a:lnTo>
                  <a:pt x="72" y="197"/>
                </a:lnTo>
                <a:lnTo>
                  <a:pt x="72" y="195"/>
                </a:lnTo>
                <a:lnTo>
                  <a:pt x="72" y="193"/>
                </a:lnTo>
                <a:lnTo>
                  <a:pt x="73" y="193"/>
                </a:lnTo>
                <a:lnTo>
                  <a:pt x="73" y="192"/>
                </a:lnTo>
                <a:lnTo>
                  <a:pt x="75" y="190"/>
                </a:lnTo>
                <a:lnTo>
                  <a:pt x="75" y="192"/>
                </a:lnTo>
                <a:lnTo>
                  <a:pt x="75" y="190"/>
                </a:lnTo>
                <a:lnTo>
                  <a:pt x="76" y="190"/>
                </a:lnTo>
                <a:lnTo>
                  <a:pt x="75" y="190"/>
                </a:lnTo>
                <a:lnTo>
                  <a:pt x="73" y="189"/>
                </a:lnTo>
                <a:lnTo>
                  <a:pt x="60" y="181"/>
                </a:lnTo>
                <a:lnTo>
                  <a:pt x="59" y="181"/>
                </a:lnTo>
                <a:lnTo>
                  <a:pt x="65" y="177"/>
                </a:lnTo>
                <a:lnTo>
                  <a:pt x="73" y="171"/>
                </a:lnTo>
                <a:lnTo>
                  <a:pt x="70" y="166"/>
                </a:lnTo>
                <a:lnTo>
                  <a:pt x="67" y="163"/>
                </a:lnTo>
                <a:lnTo>
                  <a:pt x="67" y="161"/>
                </a:lnTo>
                <a:lnTo>
                  <a:pt x="60" y="155"/>
                </a:lnTo>
                <a:lnTo>
                  <a:pt x="59" y="152"/>
                </a:lnTo>
                <a:lnTo>
                  <a:pt x="57" y="149"/>
                </a:lnTo>
                <a:lnTo>
                  <a:pt x="56" y="147"/>
                </a:lnTo>
                <a:lnTo>
                  <a:pt x="54" y="147"/>
                </a:lnTo>
                <a:lnTo>
                  <a:pt x="51" y="145"/>
                </a:lnTo>
                <a:lnTo>
                  <a:pt x="49" y="145"/>
                </a:lnTo>
                <a:lnTo>
                  <a:pt x="46" y="144"/>
                </a:lnTo>
                <a:lnTo>
                  <a:pt x="44" y="142"/>
                </a:lnTo>
                <a:lnTo>
                  <a:pt x="43" y="141"/>
                </a:lnTo>
                <a:lnTo>
                  <a:pt x="41" y="139"/>
                </a:lnTo>
                <a:lnTo>
                  <a:pt x="40" y="139"/>
                </a:lnTo>
                <a:lnTo>
                  <a:pt x="38" y="139"/>
                </a:lnTo>
                <a:lnTo>
                  <a:pt x="36" y="139"/>
                </a:lnTo>
                <a:lnTo>
                  <a:pt x="36" y="137"/>
                </a:lnTo>
                <a:lnTo>
                  <a:pt x="35" y="137"/>
                </a:lnTo>
                <a:lnTo>
                  <a:pt x="35" y="139"/>
                </a:lnTo>
                <a:lnTo>
                  <a:pt x="30" y="133"/>
                </a:lnTo>
                <a:lnTo>
                  <a:pt x="30" y="134"/>
                </a:lnTo>
                <a:lnTo>
                  <a:pt x="27" y="136"/>
                </a:lnTo>
                <a:lnTo>
                  <a:pt x="22" y="131"/>
                </a:lnTo>
                <a:lnTo>
                  <a:pt x="20" y="128"/>
                </a:lnTo>
                <a:lnTo>
                  <a:pt x="20" y="126"/>
                </a:lnTo>
                <a:lnTo>
                  <a:pt x="19" y="125"/>
                </a:lnTo>
                <a:lnTo>
                  <a:pt x="17" y="125"/>
                </a:lnTo>
                <a:lnTo>
                  <a:pt x="16" y="125"/>
                </a:lnTo>
                <a:lnTo>
                  <a:pt x="16" y="126"/>
                </a:lnTo>
                <a:lnTo>
                  <a:pt x="16" y="125"/>
                </a:lnTo>
                <a:lnTo>
                  <a:pt x="14" y="118"/>
                </a:lnTo>
                <a:lnTo>
                  <a:pt x="11" y="110"/>
                </a:lnTo>
                <a:lnTo>
                  <a:pt x="9" y="105"/>
                </a:lnTo>
                <a:lnTo>
                  <a:pt x="8" y="105"/>
                </a:lnTo>
                <a:lnTo>
                  <a:pt x="6" y="107"/>
                </a:lnTo>
                <a:lnTo>
                  <a:pt x="4" y="107"/>
                </a:lnTo>
                <a:lnTo>
                  <a:pt x="3" y="99"/>
                </a:lnTo>
                <a:lnTo>
                  <a:pt x="3" y="97"/>
                </a:lnTo>
                <a:lnTo>
                  <a:pt x="0" y="89"/>
                </a:lnTo>
                <a:lnTo>
                  <a:pt x="3" y="88"/>
                </a:lnTo>
                <a:lnTo>
                  <a:pt x="3" y="85"/>
                </a:lnTo>
                <a:lnTo>
                  <a:pt x="3" y="81"/>
                </a:lnTo>
                <a:lnTo>
                  <a:pt x="4" y="75"/>
                </a:lnTo>
                <a:lnTo>
                  <a:pt x="4" y="70"/>
                </a:lnTo>
                <a:lnTo>
                  <a:pt x="8" y="69"/>
                </a:lnTo>
                <a:lnTo>
                  <a:pt x="14" y="64"/>
                </a:lnTo>
                <a:lnTo>
                  <a:pt x="27" y="53"/>
                </a:lnTo>
                <a:lnTo>
                  <a:pt x="28" y="51"/>
                </a:lnTo>
                <a:lnTo>
                  <a:pt x="30" y="49"/>
                </a:lnTo>
                <a:lnTo>
                  <a:pt x="36" y="45"/>
                </a:lnTo>
                <a:lnTo>
                  <a:pt x="38" y="43"/>
                </a:lnTo>
                <a:lnTo>
                  <a:pt x="40" y="41"/>
                </a:lnTo>
                <a:lnTo>
                  <a:pt x="41" y="40"/>
                </a:lnTo>
                <a:lnTo>
                  <a:pt x="43" y="38"/>
                </a:lnTo>
                <a:lnTo>
                  <a:pt x="51" y="32"/>
                </a:lnTo>
                <a:lnTo>
                  <a:pt x="54" y="30"/>
                </a:lnTo>
                <a:lnTo>
                  <a:pt x="56" y="29"/>
                </a:lnTo>
                <a:lnTo>
                  <a:pt x="57" y="27"/>
                </a:lnTo>
                <a:lnTo>
                  <a:pt x="65" y="19"/>
                </a:lnTo>
                <a:lnTo>
                  <a:pt x="67" y="19"/>
                </a:lnTo>
                <a:lnTo>
                  <a:pt x="68" y="19"/>
                </a:lnTo>
                <a:lnTo>
                  <a:pt x="70" y="19"/>
                </a:lnTo>
                <a:lnTo>
                  <a:pt x="72" y="19"/>
                </a:lnTo>
                <a:lnTo>
                  <a:pt x="73" y="19"/>
                </a:lnTo>
                <a:lnTo>
                  <a:pt x="73" y="17"/>
                </a:lnTo>
                <a:lnTo>
                  <a:pt x="75" y="17"/>
                </a:lnTo>
                <a:lnTo>
                  <a:pt x="76" y="16"/>
                </a:lnTo>
                <a:lnTo>
                  <a:pt x="78" y="16"/>
                </a:lnTo>
                <a:lnTo>
                  <a:pt x="81" y="14"/>
                </a:lnTo>
                <a:lnTo>
                  <a:pt x="83" y="14"/>
                </a:lnTo>
                <a:lnTo>
                  <a:pt x="83" y="13"/>
                </a:lnTo>
                <a:lnTo>
                  <a:pt x="83" y="11"/>
                </a:lnTo>
                <a:lnTo>
                  <a:pt x="83" y="9"/>
                </a:lnTo>
                <a:lnTo>
                  <a:pt x="83" y="8"/>
                </a:lnTo>
                <a:lnTo>
                  <a:pt x="84" y="8"/>
                </a:lnTo>
                <a:lnTo>
                  <a:pt x="84" y="6"/>
                </a:lnTo>
                <a:lnTo>
                  <a:pt x="86" y="5"/>
                </a:lnTo>
                <a:lnTo>
                  <a:pt x="88" y="5"/>
                </a:lnTo>
                <a:lnTo>
                  <a:pt x="89" y="3"/>
                </a:lnTo>
                <a:lnTo>
                  <a:pt x="89" y="1"/>
                </a:lnTo>
                <a:lnTo>
                  <a:pt x="91" y="1"/>
                </a:lnTo>
                <a:lnTo>
                  <a:pt x="92" y="0"/>
                </a:lnTo>
                <a:lnTo>
                  <a:pt x="94" y="1"/>
                </a:lnTo>
                <a:lnTo>
                  <a:pt x="96" y="1"/>
                </a:lnTo>
                <a:lnTo>
                  <a:pt x="97" y="1"/>
                </a:lnTo>
                <a:close/>
              </a:path>
            </a:pathLst>
          </a:custGeom>
          <a:solidFill>
            <a:srgbClr val="EB57D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Freeform 31"/>
          <p:cNvSpPr>
            <a:spLocks/>
          </p:cNvSpPr>
          <p:nvPr/>
        </p:nvSpPr>
        <p:spPr bwMode="auto">
          <a:xfrm>
            <a:off x="5889625" y="3548063"/>
            <a:ext cx="622300" cy="388938"/>
          </a:xfrm>
          <a:custGeom>
            <a:avLst/>
            <a:gdLst/>
            <a:ahLst/>
            <a:cxnLst>
              <a:cxn ang="0">
                <a:pos x="264" y="26"/>
              </a:cxn>
              <a:cxn ang="0">
                <a:pos x="277" y="42"/>
              </a:cxn>
              <a:cxn ang="0">
                <a:pos x="298" y="69"/>
              </a:cxn>
              <a:cxn ang="0">
                <a:pos x="332" y="109"/>
              </a:cxn>
              <a:cxn ang="0">
                <a:pos x="336" y="117"/>
              </a:cxn>
              <a:cxn ang="0">
                <a:pos x="348" y="131"/>
              </a:cxn>
              <a:cxn ang="0">
                <a:pos x="356" y="141"/>
              </a:cxn>
              <a:cxn ang="0">
                <a:pos x="388" y="181"/>
              </a:cxn>
              <a:cxn ang="0">
                <a:pos x="383" y="189"/>
              </a:cxn>
              <a:cxn ang="0">
                <a:pos x="365" y="194"/>
              </a:cxn>
              <a:cxn ang="0">
                <a:pos x="314" y="208"/>
              </a:cxn>
              <a:cxn ang="0">
                <a:pos x="309" y="235"/>
              </a:cxn>
              <a:cxn ang="0">
                <a:pos x="301" y="243"/>
              </a:cxn>
              <a:cxn ang="0">
                <a:pos x="300" y="243"/>
              </a:cxn>
              <a:cxn ang="0">
                <a:pos x="296" y="243"/>
              </a:cxn>
              <a:cxn ang="0">
                <a:pos x="292" y="243"/>
              </a:cxn>
              <a:cxn ang="0">
                <a:pos x="288" y="227"/>
              </a:cxn>
              <a:cxn ang="0">
                <a:pos x="280" y="216"/>
              </a:cxn>
              <a:cxn ang="0">
                <a:pos x="264" y="199"/>
              </a:cxn>
              <a:cxn ang="0">
                <a:pos x="261" y="192"/>
              </a:cxn>
              <a:cxn ang="0">
                <a:pos x="258" y="189"/>
              </a:cxn>
              <a:cxn ang="0">
                <a:pos x="253" y="183"/>
              </a:cxn>
              <a:cxn ang="0">
                <a:pos x="248" y="183"/>
              </a:cxn>
              <a:cxn ang="0">
                <a:pos x="237" y="192"/>
              </a:cxn>
              <a:cxn ang="0">
                <a:pos x="216" y="202"/>
              </a:cxn>
              <a:cxn ang="0">
                <a:pos x="212" y="202"/>
              </a:cxn>
              <a:cxn ang="0">
                <a:pos x="205" y="203"/>
              </a:cxn>
              <a:cxn ang="0">
                <a:pos x="197" y="213"/>
              </a:cxn>
              <a:cxn ang="0">
                <a:pos x="188" y="218"/>
              </a:cxn>
              <a:cxn ang="0">
                <a:pos x="178" y="219"/>
              </a:cxn>
              <a:cxn ang="0">
                <a:pos x="167" y="218"/>
              </a:cxn>
              <a:cxn ang="0">
                <a:pos x="159" y="219"/>
              </a:cxn>
              <a:cxn ang="0">
                <a:pos x="151" y="221"/>
              </a:cxn>
              <a:cxn ang="0">
                <a:pos x="138" y="213"/>
              </a:cxn>
              <a:cxn ang="0">
                <a:pos x="116" y="221"/>
              </a:cxn>
              <a:cxn ang="0">
                <a:pos x="109" y="219"/>
              </a:cxn>
              <a:cxn ang="0">
                <a:pos x="104" y="219"/>
              </a:cxn>
              <a:cxn ang="0">
                <a:pos x="92" y="219"/>
              </a:cxn>
              <a:cxn ang="0">
                <a:pos x="85" y="223"/>
              </a:cxn>
              <a:cxn ang="0">
                <a:pos x="85" y="227"/>
              </a:cxn>
              <a:cxn ang="0">
                <a:pos x="85" y="232"/>
              </a:cxn>
              <a:cxn ang="0">
                <a:pos x="77" y="234"/>
              </a:cxn>
              <a:cxn ang="0">
                <a:pos x="76" y="234"/>
              </a:cxn>
              <a:cxn ang="0">
                <a:pos x="72" y="232"/>
              </a:cxn>
              <a:cxn ang="0">
                <a:pos x="60" y="219"/>
              </a:cxn>
              <a:cxn ang="0">
                <a:pos x="56" y="215"/>
              </a:cxn>
              <a:cxn ang="0">
                <a:pos x="48" y="187"/>
              </a:cxn>
              <a:cxn ang="0">
                <a:pos x="40" y="157"/>
              </a:cxn>
              <a:cxn ang="0">
                <a:pos x="32" y="127"/>
              </a:cxn>
              <a:cxn ang="0">
                <a:pos x="23" y="93"/>
              </a:cxn>
              <a:cxn ang="0">
                <a:pos x="7" y="31"/>
              </a:cxn>
              <a:cxn ang="0">
                <a:pos x="0" y="10"/>
              </a:cxn>
              <a:cxn ang="0">
                <a:pos x="52" y="8"/>
              </a:cxn>
              <a:cxn ang="0">
                <a:pos x="87" y="7"/>
              </a:cxn>
              <a:cxn ang="0">
                <a:pos x="151" y="3"/>
              </a:cxn>
              <a:cxn ang="0">
                <a:pos x="228" y="0"/>
              </a:cxn>
              <a:cxn ang="0">
                <a:pos x="244" y="0"/>
              </a:cxn>
            </a:cxnLst>
            <a:rect l="0" t="0" r="r" b="b"/>
            <a:pathLst>
              <a:path w="392" h="245">
                <a:moveTo>
                  <a:pt x="244" y="0"/>
                </a:moveTo>
                <a:lnTo>
                  <a:pt x="260" y="19"/>
                </a:lnTo>
                <a:lnTo>
                  <a:pt x="260" y="19"/>
                </a:lnTo>
                <a:lnTo>
                  <a:pt x="260" y="21"/>
                </a:lnTo>
                <a:lnTo>
                  <a:pt x="261" y="23"/>
                </a:lnTo>
                <a:lnTo>
                  <a:pt x="264" y="26"/>
                </a:lnTo>
                <a:lnTo>
                  <a:pt x="268" y="31"/>
                </a:lnTo>
                <a:lnTo>
                  <a:pt x="268" y="31"/>
                </a:lnTo>
                <a:lnTo>
                  <a:pt x="272" y="35"/>
                </a:lnTo>
                <a:lnTo>
                  <a:pt x="277" y="40"/>
                </a:lnTo>
                <a:lnTo>
                  <a:pt x="277" y="42"/>
                </a:lnTo>
                <a:lnTo>
                  <a:pt x="277" y="42"/>
                </a:lnTo>
                <a:lnTo>
                  <a:pt x="282" y="48"/>
                </a:lnTo>
                <a:lnTo>
                  <a:pt x="290" y="59"/>
                </a:lnTo>
                <a:lnTo>
                  <a:pt x="293" y="61"/>
                </a:lnTo>
                <a:lnTo>
                  <a:pt x="295" y="64"/>
                </a:lnTo>
                <a:lnTo>
                  <a:pt x="295" y="66"/>
                </a:lnTo>
                <a:lnTo>
                  <a:pt x="298" y="69"/>
                </a:lnTo>
                <a:lnTo>
                  <a:pt x="300" y="71"/>
                </a:lnTo>
                <a:lnTo>
                  <a:pt x="308" y="80"/>
                </a:lnTo>
                <a:lnTo>
                  <a:pt x="314" y="88"/>
                </a:lnTo>
                <a:lnTo>
                  <a:pt x="319" y="95"/>
                </a:lnTo>
                <a:lnTo>
                  <a:pt x="325" y="103"/>
                </a:lnTo>
                <a:lnTo>
                  <a:pt x="332" y="109"/>
                </a:lnTo>
                <a:lnTo>
                  <a:pt x="332" y="111"/>
                </a:lnTo>
                <a:lnTo>
                  <a:pt x="332" y="111"/>
                </a:lnTo>
                <a:lnTo>
                  <a:pt x="333" y="112"/>
                </a:lnTo>
                <a:lnTo>
                  <a:pt x="336" y="117"/>
                </a:lnTo>
                <a:lnTo>
                  <a:pt x="336" y="117"/>
                </a:lnTo>
                <a:lnTo>
                  <a:pt x="336" y="117"/>
                </a:lnTo>
                <a:lnTo>
                  <a:pt x="336" y="117"/>
                </a:lnTo>
                <a:lnTo>
                  <a:pt x="341" y="122"/>
                </a:lnTo>
                <a:lnTo>
                  <a:pt x="343" y="125"/>
                </a:lnTo>
                <a:lnTo>
                  <a:pt x="343" y="125"/>
                </a:lnTo>
                <a:lnTo>
                  <a:pt x="343" y="125"/>
                </a:lnTo>
                <a:lnTo>
                  <a:pt x="348" y="131"/>
                </a:lnTo>
                <a:lnTo>
                  <a:pt x="349" y="133"/>
                </a:lnTo>
                <a:lnTo>
                  <a:pt x="351" y="135"/>
                </a:lnTo>
                <a:lnTo>
                  <a:pt x="351" y="135"/>
                </a:lnTo>
                <a:lnTo>
                  <a:pt x="351" y="136"/>
                </a:lnTo>
                <a:lnTo>
                  <a:pt x="352" y="136"/>
                </a:lnTo>
                <a:lnTo>
                  <a:pt x="356" y="141"/>
                </a:lnTo>
                <a:lnTo>
                  <a:pt x="362" y="149"/>
                </a:lnTo>
                <a:lnTo>
                  <a:pt x="364" y="152"/>
                </a:lnTo>
                <a:lnTo>
                  <a:pt x="373" y="162"/>
                </a:lnTo>
                <a:lnTo>
                  <a:pt x="384" y="176"/>
                </a:lnTo>
                <a:lnTo>
                  <a:pt x="388" y="181"/>
                </a:lnTo>
                <a:lnTo>
                  <a:pt x="388" y="181"/>
                </a:lnTo>
                <a:lnTo>
                  <a:pt x="388" y="181"/>
                </a:lnTo>
                <a:lnTo>
                  <a:pt x="389" y="184"/>
                </a:lnTo>
                <a:lnTo>
                  <a:pt x="392" y="187"/>
                </a:lnTo>
                <a:lnTo>
                  <a:pt x="392" y="187"/>
                </a:lnTo>
                <a:lnTo>
                  <a:pt x="383" y="189"/>
                </a:lnTo>
                <a:lnTo>
                  <a:pt x="383" y="189"/>
                </a:lnTo>
                <a:lnTo>
                  <a:pt x="381" y="191"/>
                </a:lnTo>
                <a:lnTo>
                  <a:pt x="381" y="191"/>
                </a:lnTo>
                <a:lnTo>
                  <a:pt x="380" y="191"/>
                </a:lnTo>
                <a:lnTo>
                  <a:pt x="380" y="191"/>
                </a:lnTo>
                <a:lnTo>
                  <a:pt x="380" y="191"/>
                </a:lnTo>
                <a:lnTo>
                  <a:pt x="365" y="194"/>
                </a:lnTo>
                <a:lnTo>
                  <a:pt x="365" y="194"/>
                </a:lnTo>
                <a:lnTo>
                  <a:pt x="364" y="194"/>
                </a:lnTo>
                <a:lnTo>
                  <a:pt x="354" y="197"/>
                </a:lnTo>
                <a:lnTo>
                  <a:pt x="340" y="202"/>
                </a:lnTo>
                <a:lnTo>
                  <a:pt x="314" y="208"/>
                </a:lnTo>
                <a:lnTo>
                  <a:pt x="314" y="208"/>
                </a:lnTo>
                <a:lnTo>
                  <a:pt x="317" y="224"/>
                </a:lnTo>
                <a:lnTo>
                  <a:pt x="317" y="226"/>
                </a:lnTo>
                <a:lnTo>
                  <a:pt x="311" y="227"/>
                </a:lnTo>
                <a:lnTo>
                  <a:pt x="308" y="229"/>
                </a:lnTo>
                <a:lnTo>
                  <a:pt x="309" y="232"/>
                </a:lnTo>
                <a:lnTo>
                  <a:pt x="309" y="235"/>
                </a:lnTo>
                <a:lnTo>
                  <a:pt x="309" y="235"/>
                </a:lnTo>
                <a:lnTo>
                  <a:pt x="311" y="240"/>
                </a:lnTo>
                <a:lnTo>
                  <a:pt x="311" y="240"/>
                </a:lnTo>
                <a:lnTo>
                  <a:pt x="311" y="240"/>
                </a:lnTo>
                <a:lnTo>
                  <a:pt x="303" y="243"/>
                </a:lnTo>
                <a:lnTo>
                  <a:pt x="301" y="243"/>
                </a:lnTo>
                <a:lnTo>
                  <a:pt x="301" y="243"/>
                </a:lnTo>
                <a:lnTo>
                  <a:pt x="301" y="243"/>
                </a:lnTo>
                <a:lnTo>
                  <a:pt x="301" y="243"/>
                </a:lnTo>
                <a:lnTo>
                  <a:pt x="301" y="243"/>
                </a:lnTo>
                <a:lnTo>
                  <a:pt x="300" y="243"/>
                </a:lnTo>
                <a:lnTo>
                  <a:pt x="300" y="243"/>
                </a:lnTo>
                <a:lnTo>
                  <a:pt x="300" y="243"/>
                </a:lnTo>
                <a:lnTo>
                  <a:pt x="298" y="243"/>
                </a:lnTo>
                <a:lnTo>
                  <a:pt x="298" y="243"/>
                </a:lnTo>
                <a:lnTo>
                  <a:pt x="298" y="243"/>
                </a:lnTo>
                <a:lnTo>
                  <a:pt x="298" y="243"/>
                </a:lnTo>
                <a:lnTo>
                  <a:pt x="296" y="243"/>
                </a:lnTo>
                <a:lnTo>
                  <a:pt x="296" y="243"/>
                </a:lnTo>
                <a:lnTo>
                  <a:pt x="296" y="243"/>
                </a:lnTo>
                <a:lnTo>
                  <a:pt x="296" y="243"/>
                </a:lnTo>
                <a:lnTo>
                  <a:pt x="295" y="243"/>
                </a:lnTo>
                <a:lnTo>
                  <a:pt x="293" y="245"/>
                </a:lnTo>
                <a:lnTo>
                  <a:pt x="292" y="243"/>
                </a:lnTo>
                <a:lnTo>
                  <a:pt x="292" y="240"/>
                </a:lnTo>
                <a:lnTo>
                  <a:pt x="292" y="237"/>
                </a:lnTo>
                <a:lnTo>
                  <a:pt x="290" y="234"/>
                </a:lnTo>
                <a:lnTo>
                  <a:pt x="290" y="232"/>
                </a:lnTo>
                <a:lnTo>
                  <a:pt x="288" y="231"/>
                </a:lnTo>
                <a:lnTo>
                  <a:pt x="288" y="227"/>
                </a:lnTo>
                <a:lnTo>
                  <a:pt x="287" y="224"/>
                </a:lnTo>
                <a:lnTo>
                  <a:pt x="287" y="224"/>
                </a:lnTo>
                <a:lnTo>
                  <a:pt x="285" y="221"/>
                </a:lnTo>
                <a:lnTo>
                  <a:pt x="285" y="219"/>
                </a:lnTo>
                <a:lnTo>
                  <a:pt x="284" y="218"/>
                </a:lnTo>
                <a:lnTo>
                  <a:pt x="280" y="216"/>
                </a:lnTo>
                <a:lnTo>
                  <a:pt x="276" y="213"/>
                </a:lnTo>
                <a:lnTo>
                  <a:pt x="269" y="208"/>
                </a:lnTo>
                <a:lnTo>
                  <a:pt x="269" y="205"/>
                </a:lnTo>
                <a:lnTo>
                  <a:pt x="268" y="203"/>
                </a:lnTo>
                <a:lnTo>
                  <a:pt x="266" y="203"/>
                </a:lnTo>
                <a:lnTo>
                  <a:pt x="264" y="199"/>
                </a:lnTo>
                <a:lnTo>
                  <a:pt x="263" y="199"/>
                </a:lnTo>
                <a:lnTo>
                  <a:pt x="263" y="197"/>
                </a:lnTo>
                <a:lnTo>
                  <a:pt x="263" y="195"/>
                </a:lnTo>
                <a:lnTo>
                  <a:pt x="261" y="195"/>
                </a:lnTo>
                <a:lnTo>
                  <a:pt x="261" y="194"/>
                </a:lnTo>
                <a:lnTo>
                  <a:pt x="261" y="192"/>
                </a:lnTo>
                <a:lnTo>
                  <a:pt x="261" y="192"/>
                </a:lnTo>
                <a:lnTo>
                  <a:pt x="260" y="192"/>
                </a:lnTo>
                <a:lnTo>
                  <a:pt x="260" y="191"/>
                </a:lnTo>
                <a:lnTo>
                  <a:pt x="260" y="191"/>
                </a:lnTo>
                <a:lnTo>
                  <a:pt x="260" y="189"/>
                </a:lnTo>
                <a:lnTo>
                  <a:pt x="258" y="189"/>
                </a:lnTo>
                <a:lnTo>
                  <a:pt x="258" y="187"/>
                </a:lnTo>
                <a:lnTo>
                  <a:pt x="258" y="187"/>
                </a:lnTo>
                <a:lnTo>
                  <a:pt x="256" y="186"/>
                </a:lnTo>
                <a:lnTo>
                  <a:pt x="255" y="184"/>
                </a:lnTo>
                <a:lnTo>
                  <a:pt x="255" y="184"/>
                </a:lnTo>
                <a:lnTo>
                  <a:pt x="253" y="183"/>
                </a:lnTo>
                <a:lnTo>
                  <a:pt x="252" y="183"/>
                </a:lnTo>
                <a:lnTo>
                  <a:pt x="252" y="183"/>
                </a:lnTo>
                <a:lnTo>
                  <a:pt x="250" y="183"/>
                </a:lnTo>
                <a:lnTo>
                  <a:pt x="248" y="183"/>
                </a:lnTo>
                <a:lnTo>
                  <a:pt x="248" y="183"/>
                </a:lnTo>
                <a:lnTo>
                  <a:pt x="248" y="183"/>
                </a:lnTo>
                <a:lnTo>
                  <a:pt x="247" y="183"/>
                </a:lnTo>
                <a:lnTo>
                  <a:pt x="245" y="184"/>
                </a:lnTo>
                <a:lnTo>
                  <a:pt x="242" y="187"/>
                </a:lnTo>
                <a:lnTo>
                  <a:pt x="239" y="191"/>
                </a:lnTo>
                <a:lnTo>
                  <a:pt x="239" y="191"/>
                </a:lnTo>
                <a:lnTo>
                  <a:pt x="237" y="192"/>
                </a:lnTo>
                <a:lnTo>
                  <a:pt x="234" y="195"/>
                </a:lnTo>
                <a:lnTo>
                  <a:pt x="234" y="195"/>
                </a:lnTo>
                <a:lnTo>
                  <a:pt x="228" y="199"/>
                </a:lnTo>
                <a:lnTo>
                  <a:pt x="221" y="200"/>
                </a:lnTo>
                <a:lnTo>
                  <a:pt x="218" y="200"/>
                </a:lnTo>
                <a:lnTo>
                  <a:pt x="216" y="202"/>
                </a:lnTo>
                <a:lnTo>
                  <a:pt x="216" y="202"/>
                </a:lnTo>
                <a:lnTo>
                  <a:pt x="215" y="202"/>
                </a:lnTo>
                <a:lnTo>
                  <a:pt x="215" y="202"/>
                </a:lnTo>
                <a:lnTo>
                  <a:pt x="213" y="202"/>
                </a:lnTo>
                <a:lnTo>
                  <a:pt x="213" y="202"/>
                </a:lnTo>
                <a:lnTo>
                  <a:pt x="212" y="202"/>
                </a:lnTo>
                <a:lnTo>
                  <a:pt x="212" y="202"/>
                </a:lnTo>
                <a:lnTo>
                  <a:pt x="210" y="202"/>
                </a:lnTo>
                <a:lnTo>
                  <a:pt x="208" y="202"/>
                </a:lnTo>
                <a:lnTo>
                  <a:pt x="208" y="202"/>
                </a:lnTo>
                <a:lnTo>
                  <a:pt x="207" y="202"/>
                </a:lnTo>
                <a:lnTo>
                  <a:pt x="205" y="203"/>
                </a:lnTo>
                <a:lnTo>
                  <a:pt x="204" y="203"/>
                </a:lnTo>
                <a:lnTo>
                  <a:pt x="204" y="205"/>
                </a:lnTo>
                <a:lnTo>
                  <a:pt x="200" y="208"/>
                </a:lnTo>
                <a:lnTo>
                  <a:pt x="200" y="208"/>
                </a:lnTo>
                <a:lnTo>
                  <a:pt x="199" y="210"/>
                </a:lnTo>
                <a:lnTo>
                  <a:pt x="197" y="213"/>
                </a:lnTo>
                <a:lnTo>
                  <a:pt x="197" y="215"/>
                </a:lnTo>
                <a:lnTo>
                  <a:pt x="196" y="215"/>
                </a:lnTo>
                <a:lnTo>
                  <a:pt x="192" y="216"/>
                </a:lnTo>
                <a:lnTo>
                  <a:pt x="192" y="216"/>
                </a:lnTo>
                <a:lnTo>
                  <a:pt x="188" y="218"/>
                </a:lnTo>
                <a:lnTo>
                  <a:pt x="188" y="218"/>
                </a:lnTo>
                <a:lnTo>
                  <a:pt x="188" y="218"/>
                </a:lnTo>
                <a:lnTo>
                  <a:pt x="186" y="218"/>
                </a:lnTo>
                <a:lnTo>
                  <a:pt x="186" y="218"/>
                </a:lnTo>
                <a:lnTo>
                  <a:pt x="183" y="219"/>
                </a:lnTo>
                <a:lnTo>
                  <a:pt x="180" y="219"/>
                </a:lnTo>
                <a:lnTo>
                  <a:pt x="178" y="219"/>
                </a:lnTo>
                <a:lnTo>
                  <a:pt x="178" y="219"/>
                </a:lnTo>
                <a:lnTo>
                  <a:pt x="173" y="216"/>
                </a:lnTo>
                <a:lnTo>
                  <a:pt x="173" y="216"/>
                </a:lnTo>
                <a:lnTo>
                  <a:pt x="172" y="216"/>
                </a:lnTo>
                <a:lnTo>
                  <a:pt x="170" y="216"/>
                </a:lnTo>
                <a:lnTo>
                  <a:pt x="167" y="218"/>
                </a:lnTo>
                <a:lnTo>
                  <a:pt x="165" y="218"/>
                </a:lnTo>
                <a:lnTo>
                  <a:pt x="164" y="218"/>
                </a:lnTo>
                <a:lnTo>
                  <a:pt x="164" y="218"/>
                </a:lnTo>
                <a:lnTo>
                  <a:pt x="160" y="219"/>
                </a:lnTo>
                <a:lnTo>
                  <a:pt x="159" y="219"/>
                </a:lnTo>
                <a:lnTo>
                  <a:pt x="159" y="219"/>
                </a:lnTo>
                <a:lnTo>
                  <a:pt x="157" y="221"/>
                </a:lnTo>
                <a:lnTo>
                  <a:pt x="156" y="221"/>
                </a:lnTo>
                <a:lnTo>
                  <a:pt x="156" y="221"/>
                </a:lnTo>
                <a:lnTo>
                  <a:pt x="154" y="221"/>
                </a:lnTo>
                <a:lnTo>
                  <a:pt x="152" y="221"/>
                </a:lnTo>
                <a:lnTo>
                  <a:pt x="151" y="221"/>
                </a:lnTo>
                <a:lnTo>
                  <a:pt x="148" y="219"/>
                </a:lnTo>
                <a:lnTo>
                  <a:pt x="148" y="219"/>
                </a:lnTo>
                <a:lnTo>
                  <a:pt x="146" y="215"/>
                </a:lnTo>
                <a:lnTo>
                  <a:pt x="144" y="213"/>
                </a:lnTo>
                <a:lnTo>
                  <a:pt x="143" y="213"/>
                </a:lnTo>
                <a:lnTo>
                  <a:pt x="138" y="213"/>
                </a:lnTo>
                <a:lnTo>
                  <a:pt x="136" y="215"/>
                </a:lnTo>
                <a:lnTo>
                  <a:pt x="135" y="215"/>
                </a:lnTo>
                <a:lnTo>
                  <a:pt x="132" y="216"/>
                </a:lnTo>
                <a:lnTo>
                  <a:pt x="125" y="215"/>
                </a:lnTo>
                <a:lnTo>
                  <a:pt x="124" y="216"/>
                </a:lnTo>
                <a:lnTo>
                  <a:pt x="116" y="221"/>
                </a:lnTo>
                <a:lnTo>
                  <a:pt x="116" y="219"/>
                </a:lnTo>
                <a:lnTo>
                  <a:pt x="114" y="219"/>
                </a:lnTo>
                <a:lnTo>
                  <a:pt x="112" y="218"/>
                </a:lnTo>
                <a:lnTo>
                  <a:pt x="111" y="218"/>
                </a:lnTo>
                <a:lnTo>
                  <a:pt x="109" y="218"/>
                </a:lnTo>
                <a:lnTo>
                  <a:pt x="109" y="219"/>
                </a:lnTo>
                <a:lnTo>
                  <a:pt x="109" y="221"/>
                </a:lnTo>
                <a:lnTo>
                  <a:pt x="108" y="223"/>
                </a:lnTo>
                <a:lnTo>
                  <a:pt x="108" y="223"/>
                </a:lnTo>
                <a:lnTo>
                  <a:pt x="106" y="223"/>
                </a:lnTo>
                <a:lnTo>
                  <a:pt x="106" y="221"/>
                </a:lnTo>
                <a:lnTo>
                  <a:pt x="104" y="219"/>
                </a:lnTo>
                <a:lnTo>
                  <a:pt x="103" y="219"/>
                </a:lnTo>
                <a:lnTo>
                  <a:pt x="101" y="219"/>
                </a:lnTo>
                <a:lnTo>
                  <a:pt x="100" y="221"/>
                </a:lnTo>
                <a:lnTo>
                  <a:pt x="96" y="221"/>
                </a:lnTo>
                <a:lnTo>
                  <a:pt x="95" y="221"/>
                </a:lnTo>
                <a:lnTo>
                  <a:pt x="92" y="219"/>
                </a:lnTo>
                <a:lnTo>
                  <a:pt x="90" y="219"/>
                </a:lnTo>
                <a:lnTo>
                  <a:pt x="88" y="219"/>
                </a:lnTo>
                <a:lnTo>
                  <a:pt x="85" y="221"/>
                </a:lnTo>
                <a:lnTo>
                  <a:pt x="85" y="223"/>
                </a:lnTo>
                <a:lnTo>
                  <a:pt x="85" y="223"/>
                </a:lnTo>
                <a:lnTo>
                  <a:pt x="85" y="223"/>
                </a:lnTo>
                <a:lnTo>
                  <a:pt x="84" y="224"/>
                </a:lnTo>
                <a:lnTo>
                  <a:pt x="82" y="226"/>
                </a:lnTo>
                <a:lnTo>
                  <a:pt x="82" y="226"/>
                </a:lnTo>
                <a:lnTo>
                  <a:pt x="82" y="227"/>
                </a:lnTo>
                <a:lnTo>
                  <a:pt x="85" y="227"/>
                </a:lnTo>
                <a:lnTo>
                  <a:pt x="85" y="227"/>
                </a:lnTo>
                <a:lnTo>
                  <a:pt x="85" y="227"/>
                </a:lnTo>
                <a:lnTo>
                  <a:pt x="87" y="229"/>
                </a:lnTo>
                <a:lnTo>
                  <a:pt x="87" y="229"/>
                </a:lnTo>
                <a:lnTo>
                  <a:pt x="87" y="231"/>
                </a:lnTo>
                <a:lnTo>
                  <a:pt x="87" y="231"/>
                </a:lnTo>
                <a:lnTo>
                  <a:pt x="85" y="232"/>
                </a:lnTo>
                <a:lnTo>
                  <a:pt x="85" y="232"/>
                </a:lnTo>
                <a:lnTo>
                  <a:pt x="85" y="232"/>
                </a:lnTo>
                <a:lnTo>
                  <a:pt x="84" y="232"/>
                </a:lnTo>
                <a:lnTo>
                  <a:pt x="79" y="232"/>
                </a:lnTo>
                <a:lnTo>
                  <a:pt x="77" y="234"/>
                </a:lnTo>
                <a:lnTo>
                  <a:pt x="77" y="234"/>
                </a:lnTo>
                <a:lnTo>
                  <a:pt x="77" y="234"/>
                </a:lnTo>
                <a:lnTo>
                  <a:pt x="76" y="235"/>
                </a:lnTo>
                <a:lnTo>
                  <a:pt x="76" y="234"/>
                </a:lnTo>
                <a:lnTo>
                  <a:pt x="76" y="234"/>
                </a:lnTo>
                <a:lnTo>
                  <a:pt x="76" y="234"/>
                </a:lnTo>
                <a:lnTo>
                  <a:pt x="76" y="234"/>
                </a:lnTo>
                <a:lnTo>
                  <a:pt x="76" y="234"/>
                </a:lnTo>
                <a:lnTo>
                  <a:pt x="76" y="234"/>
                </a:lnTo>
                <a:lnTo>
                  <a:pt x="74" y="234"/>
                </a:lnTo>
                <a:lnTo>
                  <a:pt x="74" y="234"/>
                </a:lnTo>
                <a:lnTo>
                  <a:pt x="74" y="231"/>
                </a:lnTo>
                <a:lnTo>
                  <a:pt x="72" y="232"/>
                </a:lnTo>
                <a:lnTo>
                  <a:pt x="71" y="232"/>
                </a:lnTo>
                <a:lnTo>
                  <a:pt x="69" y="227"/>
                </a:lnTo>
                <a:lnTo>
                  <a:pt x="68" y="229"/>
                </a:lnTo>
                <a:lnTo>
                  <a:pt x="66" y="218"/>
                </a:lnTo>
                <a:lnTo>
                  <a:pt x="60" y="219"/>
                </a:lnTo>
                <a:lnTo>
                  <a:pt x="60" y="219"/>
                </a:lnTo>
                <a:lnTo>
                  <a:pt x="56" y="219"/>
                </a:lnTo>
                <a:lnTo>
                  <a:pt x="56" y="218"/>
                </a:lnTo>
                <a:lnTo>
                  <a:pt x="56" y="216"/>
                </a:lnTo>
                <a:lnTo>
                  <a:pt x="56" y="216"/>
                </a:lnTo>
                <a:lnTo>
                  <a:pt x="56" y="216"/>
                </a:lnTo>
                <a:lnTo>
                  <a:pt x="56" y="215"/>
                </a:lnTo>
                <a:lnTo>
                  <a:pt x="55" y="211"/>
                </a:lnTo>
                <a:lnTo>
                  <a:pt x="53" y="207"/>
                </a:lnTo>
                <a:lnTo>
                  <a:pt x="53" y="207"/>
                </a:lnTo>
                <a:lnTo>
                  <a:pt x="52" y="200"/>
                </a:lnTo>
                <a:lnTo>
                  <a:pt x="48" y="187"/>
                </a:lnTo>
                <a:lnTo>
                  <a:pt x="48" y="187"/>
                </a:lnTo>
                <a:lnTo>
                  <a:pt x="47" y="181"/>
                </a:lnTo>
                <a:lnTo>
                  <a:pt x="47" y="179"/>
                </a:lnTo>
                <a:lnTo>
                  <a:pt x="47" y="179"/>
                </a:lnTo>
                <a:lnTo>
                  <a:pt x="44" y="170"/>
                </a:lnTo>
                <a:lnTo>
                  <a:pt x="42" y="163"/>
                </a:lnTo>
                <a:lnTo>
                  <a:pt x="40" y="157"/>
                </a:lnTo>
                <a:lnTo>
                  <a:pt x="36" y="143"/>
                </a:lnTo>
                <a:lnTo>
                  <a:pt x="36" y="138"/>
                </a:lnTo>
                <a:lnTo>
                  <a:pt x="34" y="135"/>
                </a:lnTo>
                <a:lnTo>
                  <a:pt x="34" y="133"/>
                </a:lnTo>
                <a:lnTo>
                  <a:pt x="32" y="128"/>
                </a:lnTo>
                <a:lnTo>
                  <a:pt x="32" y="127"/>
                </a:lnTo>
                <a:lnTo>
                  <a:pt x="31" y="120"/>
                </a:lnTo>
                <a:lnTo>
                  <a:pt x="29" y="115"/>
                </a:lnTo>
                <a:lnTo>
                  <a:pt x="29" y="115"/>
                </a:lnTo>
                <a:lnTo>
                  <a:pt x="26" y="107"/>
                </a:lnTo>
                <a:lnTo>
                  <a:pt x="24" y="101"/>
                </a:lnTo>
                <a:lnTo>
                  <a:pt x="23" y="93"/>
                </a:lnTo>
                <a:lnTo>
                  <a:pt x="20" y="83"/>
                </a:lnTo>
                <a:lnTo>
                  <a:pt x="20" y="79"/>
                </a:lnTo>
                <a:lnTo>
                  <a:pt x="13" y="58"/>
                </a:lnTo>
                <a:lnTo>
                  <a:pt x="13" y="58"/>
                </a:lnTo>
                <a:lnTo>
                  <a:pt x="8" y="35"/>
                </a:lnTo>
                <a:lnTo>
                  <a:pt x="7" y="31"/>
                </a:lnTo>
                <a:lnTo>
                  <a:pt x="7" y="29"/>
                </a:lnTo>
                <a:lnTo>
                  <a:pt x="7" y="29"/>
                </a:lnTo>
                <a:lnTo>
                  <a:pt x="5" y="27"/>
                </a:lnTo>
                <a:lnTo>
                  <a:pt x="5" y="23"/>
                </a:lnTo>
                <a:lnTo>
                  <a:pt x="0" y="10"/>
                </a:lnTo>
                <a:lnTo>
                  <a:pt x="0" y="10"/>
                </a:lnTo>
                <a:lnTo>
                  <a:pt x="20" y="8"/>
                </a:lnTo>
                <a:lnTo>
                  <a:pt x="34" y="8"/>
                </a:lnTo>
                <a:lnTo>
                  <a:pt x="34" y="8"/>
                </a:lnTo>
                <a:lnTo>
                  <a:pt x="34" y="8"/>
                </a:lnTo>
                <a:lnTo>
                  <a:pt x="52" y="8"/>
                </a:lnTo>
                <a:lnTo>
                  <a:pt x="52" y="8"/>
                </a:lnTo>
                <a:lnTo>
                  <a:pt x="61" y="7"/>
                </a:lnTo>
                <a:lnTo>
                  <a:pt x="66" y="7"/>
                </a:lnTo>
                <a:lnTo>
                  <a:pt x="69" y="7"/>
                </a:lnTo>
                <a:lnTo>
                  <a:pt x="74" y="7"/>
                </a:lnTo>
                <a:lnTo>
                  <a:pt x="85" y="7"/>
                </a:lnTo>
                <a:lnTo>
                  <a:pt x="87" y="7"/>
                </a:lnTo>
                <a:lnTo>
                  <a:pt x="96" y="5"/>
                </a:lnTo>
                <a:lnTo>
                  <a:pt x="96" y="5"/>
                </a:lnTo>
                <a:lnTo>
                  <a:pt x="112" y="5"/>
                </a:lnTo>
                <a:lnTo>
                  <a:pt x="140" y="3"/>
                </a:lnTo>
                <a:lnTo>
                  <a:pt x="140" y="3"/>
                </a:lnTo>
                <a:lnTo>
                  <a:pt x="151" y="3"/>
                </a:lnTo>
                <a:lnTo>
                  <a:pt x="175" y="2"/>
                </a:lnTo>
                <a:lnTo>
                  <a:pt x="176" y="2"/>
                </a:lnTo>
                <a:lnTo>
                  <a:pt x="181" y="2"/>
                </a:lnTo>
                <a:lnTo>
                  <a:pt x="213" y="0"/>
                </a:lnTo>
                <a:lnTo>
                  <a:pt x="223" y="0"/>
                </a:lnTo>
                <a:lnTo>
                  <a:pt x="228" y="0"/>
                </a:lnTo>
                <a:lnTo>
                  <a:pt x="229" y="0"/>
                </a:lnTo>
                <a:lnTo>
                  <a:pt x="229" y="0"/>
                </a:lnTo>
                <a:lnTo>
                  <a:pt x="229" y="0"/>
                </a:lnTo>
                <a:lnTo>
                  <a:pt x="232" y="0"/>
                </a:lnTo>
                <a:lnTo>
                  <a:pt x="244" y="0"/>
                </a:lnTo>
                <a:lnTo>
                  <a:pt x="244" y="0"/>
                </a:lnTo>
                <a:close/>
              </a:path>
            </a:pathLst>
          </a:custGeom>
          <a:solidFill>
            <a:srgbClr val="80795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Freeform 32"/>
          <p:cNvSpPr>
            <a:spLocks/>
          </p:cNvSpPr>
          <p:nvPr/>
        </p:nvSpPr>
        <p:spPr bwMode="auto">
          <a:xfrm>
            <a:off x="4994275" y="4275138"/>
            <a:ext cx="314325" cy="376238"/>
          </a:xfrm>
          <a:custGeom>
            <a:avLst/>
            <a:gdLst/>
            <a:ahLst/>
            <a:cxnLst>
              <a:cxn ang="0">
                <a:pos x="172" y="105"/>
              </a:cxn>
              <a:cxn ang="0">
                <a:pos x="172" y="105"/>
              </a:cxn>
              <a:cxn ang="0">
                <a:pos x="171" y="105"/>
              </a:cxn>
              <a:cxn ang="0">
                <a:pos x="155" y="112"/>
              </a:cxn>
              <a:cxn ang="0">
                <a:pos x="123" y="125"/>
              </a:cxn>
              <a:cxn ang="0">
                <a:pos x="118" y="133"/>
              </a:cxn>
              <a:cxn ang="0">
                <a:pos x="116" y="134"/>
              </a:cxn>
              <a:cxn ang="0">
                <a:pos x="107" y="147"/>
              </a:cxn>
              <a:cxn ang="0">
                <a:pos x="105" y="150"/>
              </a:cxn>
              <a:cxn ang="0">
                <a:pos x="99" y="155"/>
              </a:cxn>
              <a:cxn ang="0">
                <a:pos x="92" y="160"/>
              </a:cxn>
              <a:cxn ang="0">
                <a:pos x="88" y="174"/>
              </a:cxn>
              <a:cxn ang="0">
                <a:pos x="88" y="177"/>
              </a:cxn>
              <a:cxn ang="0">
                <a:pos x="89" y="185"/>
              </a:cxn>
              <a:cxn ang="0">
                <a:pos x="84" y="192"/>
              </a:cxn>
              <a:cxn ang="0">
                <a:pos x="70" y="206"/>
              </a:cxn>
              <a:cxn ang="0">
                <a:pos x="60" y="216"/>
              </a:cxn>
              <a:cxn ang="0">
                <a:pos x="59" y="219"/>
              </a:cxn>
              <a:cxn ang="0">
                <a:pos x="57" y="221"/>
              </a:cxn>
              <a:cxn ang="0">
                <a:pos x="44" y="232"/>
              </a:cxn>
              <a:cxn ang="0">
                <a:pos x="43" y="233"/>
              </a:cxn>
              <a:cxn ang="0">
                <a:pos x="38" y="237"/>
              </a:cxn>
              <a:cxn ang="0">
                <a:pos x="33" y="232"/>
              </a:cxn>
              <a:cxn ang="0">
                <a:pos x="32" y="229"/>
              </a:cxn>
              <a:cxn ang="0">
                <a:pos x="20" y="208"/>
              </a:cxn>
              <a:cxn ang="0">
                <a:pos x="19" y="203"/>
              </a:cxn>
              <a:cxn ang="0">
                <a:pos x="20" y="197"/>
              </a:cxn>
              <a:cxn ang="0">
                <a:pos x="27" y="190"/>
              </a:cxn>
              <a:cxn ang="0">
                <a:pos x="38" y="182"/>
              </a:cxn>
              <a:cxn ang="0">
                <a:pos x="35" y="176"/>
              </a:cxn>
              <a:cxn ang="0">
                <a:pos x="24" y="157"/>
              </a:cxn>
              <a:cxn ang="0">
                <a:pos x="20" y="152"/>
              </a:cxn>
              <a:cxn ang="0">
                <a:pos x="20" y="150"/>
              </a:cxn>
              <a:cxn ang="0">
                <a:pos x="20" y="150"/>
              </a:cxn>
              <a:cxn ang="0">
                <a:pos x="20" y="150"/>
              </a:cxn>
              <a:cxn ang="0">
                <a:pos x="20" y="150"/>
              </a:cxn>
              <a:cxn ang="0">
                <a:pos x="19" y="150"/>
              </a:cxn>
              <a:cxn ang="0">
                <a:pos x="0" y="128"/>
              </a:cxn>
              <a:cxn ang="0">
                <a:pos x="8" y="120"/>
              </a:cxn>
              <a:cxn ang="0">
                <a:pos x="28" y="99"/>
              </a:cxn>
              <a:cxn ang="0">
                <a:pos x="30" y="96"/>
              </a:cxn>
              <a:cxn ang="0">
                <a:pos x="41" y="86"/>
              </a:cxn>
              <a:cxn ang="0">
                <a:pos x="56" y="72"/>
              </a:cxn>
              <a:cxn ang="0">
                <a:pos x="68" y="57"/>
              </a:cxn>
              <a:cxn ang="0">
                <a:pos x="84" y="43"/>
              </a:cxn>
              <a:cxn ang="0">
                <a:pos x="107" y="21"/>
              </a:cxn>
              <a:cxn ang="0">
                <a:pos x="110" y="17"/>
              </a:cxn>
              <a:cxn ang="0">
                <a:pos x="118" y="9"/>
              </a:cxn>
              <a:cxn ang="0">
                <a:pos x="136" y="5"/>
              </a:cxn>
              <a:cxn ang="0">
                <a:pos x="164" y="21"/>
              </a:cxn>
              <a:cxn ang="0">
                <a:pos x="169" y="24"/>
              </a:cxn>
              <a:cxn ang="0">
                <a:pos x="185" y="33"/>
              </a:cxn>
              <a:cxn ang="0">
                <a:pos x="195" y="46"/>
              </a:cxn>
              <a:cxn ang="0">
                <a:pos x="193" y="51"/>
              </a:cxn>
              <a:cxn ang="0">
                <a:pos x="192" y="57"/>
              </a:cxn>
              <a:cxn ang="0">
                <a:pos x="190" y="59"/>
              </a:cxn>
              <a:cxn ang="0">
                <a:pos x="168" y="75"/>
              </a:cxn>
              <a:cxn ang="0">
                <a:pos x="171" y="89"/>
              </a:cxn>
              <a:cxn ang="0">
                <a:pos x="172" y="94"/>
              </a:cxn>
              <a:cxn ang="0">
                <a:pos x="176" y="104"/>
              </a:cxn>
            </a:cxnLst>
            <a:rect l="0" t="0" r="r" b="b"/>
            <a:pathLst>
              <a:path w="198" h="237">
                <a:moveTo>
                  <a:pt x="176" y="104"/>
                </a:moveTo>
                <a:lnTo>
                  <a:pt x="172" y="105"/>
                </a:lnTo>
                <a:lnTo>
                  <a:pt x="172" y="105"/>
                </a:lnTo>
                <a:lnTo>
                  <a:pt x="172" y="105"/>
                </a:lnTo>
                <a:lnTo>
                  <a:pt x="171" y="105"/>
                </a:lnTo>
                <a:lnTo>
                  <a:pt x="171" y="105"/>
                </a:lnTo>
                <a:lnTo>
                  <a:pt x="158" y="112"/>
                </a:lnTo>
                <a:lnTo>
                  <a:pt x="155" y="112"/>
                </a:lnTo>
                <a:lnTo>
                  <a:pt x="139" y="118"/>
                </a:lnTo>
                <a:lnTo>
                  <a:pt x="123" y="125"/>
                </a:lnTo>
                <a:lnTo>
                  <a:pt x="123" y="126"/>
                </a:lnTo>
                <a:lnTo>
                  <a:pt x="118" y="133"/>
                </a:lnTo>
                <a:lnTo>
                  <a:pt x="118" y="133"/>
                </a:lnTo>
                <a:lnTo>
                  <a:pt x="116" y="134"/>
                </a:lnTo>
                <a:lnTo>
                  <a:pt x="110" y="144"/>
                </a:lnTo>
                <a:lnTo>
                  <a:pt x="107" y="147"/>
                </a:lnTo>
                <a:lnTo>
                  <a:pt x="105" y="149"/>
                </a:lnTo>
                <a:lnTo>
                  <a:pt x="105" y="150"/>
                </a:lnTo>
                <a:lnTo>
                  <a:pt x="100" y="153"/>
                </a:lnTo>
                <a:lnTo>
                  <a:pt x="99" y="155"/>
                </a:lnTo>
                <a:lnTo>
                  <a:pt x="92" y="160"/>
                </a:lnTo>
                <a:lnTo>
                  <a:pt x="92" y="160"/>
                </a:lnTo>
                <a:lnTo>
                  <a:pt x="91" y="161"/>
                </a:lnTo>
                <a:lnTo>
                  <a:pt x="88" y="174"/>
                </a:lnTo>
                <a:lnTo>
                  <a:pt x="86" y="176"/>
                </a:lnTo>
                <a:lnTo>
                  <a:pt x="88" y="177"/>
                </a:lnTo>
                <a:lnTo>
                  <a:pt x="88" y="177"/>
                </a:lnTo>
                <a:lnTo>
                  <a:pt x="89" y="185"/>
                </a:lnTo>
                <a:lnTo>
                  <a:pt x="89" y="187"/>
                </a:lnTo>
                <a:lnTo>
                  <a:pt x="84" y="192"/>
                </a:lnTo>
                <a:lnTo>
                  <a:pt x="73" y="205"/>
                </a:lnTo>
                <a:lnTo>
                  <a:pt x="70" y="206"/>
                </a:lnTo>
                <a:lnTo>
                  <a:pt x="64" y="213"/>
                </a:lnTo>
                <a:lnTo>
                  <a:pt x="60" y="216"/>
                </a:lnTo>
                <a:lnTo>
                  <a:pt x="60" y="216"/>
                </a:lnTo>
                <a:lnTo>
                  <a:pt x="59" y="219"/>
                </a:lnTo>
                <a:lnTo>
                  <a:pt x="57" y="219"/>
                </a:lnTo>
                <a:lnTo>
                  <a:pt x="57" y="221"/>
                </a:lnTo>
                <a:lnTo>
                  <a:pt x="46" y="230"/>
                </a:lnTo>
                <a:lnTo>
                  <a:pt x="44" y="232"/>
                </a:lnTo>
                <a:lnTo>
                  <a:pt x="43" y="233"/>
                </a:lnTo>
                <a:lnTo>
                  <a:pt x="43" y="233"/>
                </a:lnTo>
                <a:lnTo>
                  <a:pt x="41" y="235"/>
                </a:lnTo>
                <a:lnTo>
                  <a:pt x="38" y="237"/>
                </a:lnTo>
                <a:lnTo>
                  <a:pt x="36" y="235"/>
                </a:lnTo>
                <a:lnTo>
                  <a:pt x="33" y="232"/>
                </a:lnTo>
                <a:lnTo>
                  <a:pt x="30" y="229"/>
                </a:lnTo>
                <a:lnTo>
                  <a:pt x="32" y="229"/>
                </a:lnTo>
                <a:lnTo>
                  <a:pt x="27" y="219"/>
                </a:lnTo>
                <a:lnTo>
                  <a:pt x="20" y="208"/>
                </a:lnTo>
                <a:lnTo>
                  <a:pt x="20" y="208"/>
                </a:lnTo>
                <a:lnTo>
                  <a:pt x="19" y="203"/>
                </a:lnTo>
                <a:lnTo>
                  <a:pt x="19" y="203"/>
                </a:lnTo>
                <a:lnTo>
                  <a:pt x="20" y="197"/>
                </a:lnTo>
                <a:lnTo>
                  <a:pt x="22" y="197"/>
                </a:lnTo>
                <a:lnTo>
                  <a:pt x="27" y="190"/>
                </a:lnTo>
                <a:lnTo>
                  <a:pt x="27" y="190"/>
                </a:lnTo>
                <a:lnTo>
                  <a:pt x="38" y="182"/>
                </a:lnTo>
                <a:lnTo>
                  <a:pt x="35" y="176"/>
                </a:lnTo>
                <a:lnTo>
                  <a:pt x="35" y="176"/>
                </a:lnTo>
                <a:lnTo>
                  <a:pt x="30" y="168"/>
                </a:lnTo>
                <a:lnTo>
                  <a:pt x="24" y="157"/>
                </a:lnTo>
                <a:lnTo>
                  <a:pt x="22" y="155"/>
                </a:lnTo>
                <a:lnTo>
                  <a:pt x="20" y="152"/>
                </a:lnTo>
                <a:lnTo>
                  <a:pt x="20" y="152"/>
                </a:lnTo>
                <a:lnTo>
                  <a:pt x="20" y="150"/>
                </a:lnTo>
                <a:lnTo>
                  <a:pt x="20" y="150"/>
                </a:lnTo>
                <a:lnTo>
                  <a:pt x="20" y="150"/>
                </a:lnTo>
                <a:lnTo>
                  <a:pt x="20" y="150"/>
                </a:lnTo>
                <a:lnTo>
                  <a:pt x="20" y="150"/>
                </a:lnTo>
                <a:lnTo>
                  <a:pt x="20" y="150"/>
                </a:lnTo>
                <a:lnTo>
                  <a:pt x="20" y="150"/>
                </a:lnTo>
                <a:lnTo>
                  <a:pt x="20" y="149"/>
                </a:lnTo>
                <a:lnTo>
                  <a:pt x="19" y="150"/>
                </a:lnTo>
                <a:lnTo>
                  <a:pt x="19" y="150"/>
                </a:lnTo>
                <a:lnTo>
                  <a:pt x="0" y="128"/>
                </a:lnTo>
                <a:lnTo>
                  <a:pt x="6" y="120"/>
                </a:lnTo>
                <a:lnTo>
                  <a:pt x="8" y="120"/>
                </a:lnTo>
                <a:lnTo>
                  <a:pt x="19" y="109"/>
                </a:lnTo>
                <a:lnTo>
                  <a:pt x="28" y="99"/>
                </a:lnTo>
                <a:lnTo>
                  <a:pt x="28" y="99"/>
                </a:lnTo>
                <a:lnTo>
                  <a:pt x="30" y="96"/>
                </a:lnTo>
                <a:lnTo>
                  <a:pt x="32" y="96"/>
                </a:lnTo>
                <a:lnTo>
                  <a:pt x="41" y="86"/>
                </a:lnTo>
                <a:lnTo>
                  <a:pt x="43" y="85"/>
                </a:lnTo>
                <a:lnTo>
                  <a:pt x="56" y="72"/>
                </a:lnTo>
                <a:lnTo>
                  <a:pt x="59" y="69"/>
                </a:lnTo>
                <a:lnTo>
                  <a:pt x="68" y="57"/>
                </a:lnTo>
                <a:lnTo>
                  <a:pt x="70" y="57"/>
                </a:lnTo>
                <a:lnTo>
                  <a:pt x="84" y="43"/>
                </a:lnTo>
                <a:lnTo>
                  <a:pt x="96" y="32"/>
                </a:lnTo>
                <a:lnTo>
                  <a:pt x="107" y="21"/>
                </a:lnTo>
                <a:lnTo>
                  <a:pt x="108" y="19"/>
                </a:lnTo>
                <a:lnTo>
                  <a:pt x="110" y="17"/>
                </a:lnTo>
                <a:lnTo>
                  <a:pt x="112" y="16"/>
                </a:lnTo>
                <a:lnTo>
                  <a:pt x="118" y="9"/>
                </a:lnTo>
                <a:lnTo>
                  <a:pt x="128" y="0"/>
                </a:lnTo>
                <a:lnTo>
                  <a:pt x="136" y="5"/>
                </a:lnTo>
                <a:lnTo>
                  <a:pt x="152" y="14"/>
                </a:lnTo>
                <a:lnTo>
                  <a:pt x="164" y="21"/>
                </a:lnTo>
                <a:lnTo>
                  <a:pt x="168" y="24"/>
                </a:lnTo>
                <a:lnTo>
                  <a:pt x="169" y="24"/>
                </a:lnTo>
                <a:lnTo>
                  <a:pt x="177" y="29"/>
                </a:lnTo>
                <a:lnTo>
                  <a:pt x="185" y="33"/>
                </a:lnTo>
                <a:lnTo>
                  <a:pt x="198" y="40"/>
                </a:lnTo>
                <a:lnTo>
                  <a:pt x="195" y="46"/>
                </a:lnTo>
                <a:lnTo>
                  <a:pt x="193" y="49"/>
                </a:lnTo>
                <a:lnTo>
                  <a:pt x="193" y="51"/>
                </a:lnTo>
                <a:lnTo>
                  <a:pt x="192" y="56"/>
                </a:lnTo>
                <a:lnTo>
                  <a:pt x="192" y="57"/>
                </a:lnTo>
                <a:lnTo>
                  <a:pt x="192" y="57"/>
                </a:lnTo>
                <a:lnTo>
                  <a:pt x="190" y="59"/>
                </a:lnTo>
                <a:lnTo>
                  <a:pt x="187" y="61"/>
                </a:lnTo>
                <a:lnTo>
                  <a:pt x="168" y="75"/>
                </a:lnTo>
                <a:lnTo>
                  <a:pt x="168" y="75"/>
                </a:lnTo>
                <a:lnTo>
                  <a:pt x="171" y="89"/>
                </a:lnTo>
                <a:lnTo>
                  <a:pt x="172" y="91"/>
                </a:lnTo>
                <a:lnTo>
                  <a:pt x="172" y="94"/>
                </a:lnTo>
                <a:lnTo>
                  <a:pt x="174" y="96"/>
                </a:lnTo>
                <a:lnTo>
                  <a:pt x="176" y="104"/>
                </a:lnTo>
                <a:lnTo>
                  <a:pt x="176" y="104"/>
                </a:lnTo>
                <a:close/>
              </a:path>
            </a:pathLst>
          </a:custGeom>
          <a:solidFill>
            <a:srgbClr val="A1CCF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Freeform 33"/>
          <p:cNvSpPr>
            <a:spLocks/>
          </p:cNvSpPr>
          <p:nvPr/>
        </p:nvSpPr>
        <p:spPr bwMode="auto">
          <a:xfrm>
            <a:off x="5778500" y="4064001"/>
            <a:ext cx="441325" cy="460375"/>
          </a:xfrm>
          <a:custGeom>
            <a:avLst/>
            <a:gdLst/>
            <a:ahLst/>
            <a:cxnLst>
              <a:cxn ang="0">
                <a:pos x="270" y="131"/>
              </a:cxn>
              <a:cxn ang="0">
                <a:pos x="251" y="146"/>
              </a:cxn>
              <a:cxn ang="0">
                <a:pos x="246" y="149"/>
              </a:cxn>
              <a:cxn ang="0">
                <a:pos x="230" y="162"/>
              </a:cxn>
              <a:cxn ang="0">
                <a:pos x="213" y="176"/>
              </a:cxn>
              <a:cxn ang="0">
                <a:pos x="200" y="186"/>
              </a:cxn>
              <a:cxn ang="0">
                <a:pos x="195" y="189"/>
              </a:cxn>
              <a:cxn ang="0">
                <a:pos x="173" y="206"/>
              </a:cxn>
              <a:cxn ang="0">
                <a:pos x="157" y="218"/>
              </a:cxn>
              <a:cxn ang="0">
                <a:pos x="130" y="238"/>
              </a:cxn>
              <a:cxn ang="0">
                <a:pos x="99" y="262"/>
              </a:cxn>
              <a:cxn ang="0">
                <a:pos x="72" y="282"/>
              </a:cxn>
              <a:cxn ang="0">
                <a:pos x="62" y="290"/>
              </a:cxn>
              <a:cxn ang="0">
                <a:pos x="59" y="277"/>
              </a:cxn>
              <a:cxn ang="0">
                <a:pos x="54" y="259"/>
              </a:cxn>
              <a:cxn ang="0">
                <a:pos x="51" y="253"/>
              </a:cxn>
              <a:cxn ang="0">
                <a:pos x="45" y="229"/>
              </a:cxn>
              <a:cxn ang="0">
                <a:pos x="40" y="218"/>
              </a:cxn>
              <a:cxn ang="0">
                <a:pos x="37" y="205"/>
              </a:cxn>
              <a:cxn ang="0">
                <a:pos x="32" y="190"/>
              </a:cxn>
              <a:cxn ang="0">
                <a:pos x="27" y="176"/>
              </a:cxn>
              <a:cxn ang="0">
                <a:pos x="21" y="160"/>
              </a:cxn>
              <a:cxn ang="0">
                <a:pos x="14" y="139"/>
              </a:cxn>
              <a:cxn ang="0">
                <a:pos x="6" y="115"/>
              </a:cxn>
              <a:cxn ang="0">
                <a:pos x="3" y="104"/>
              </a:cxn>
              <a:cxn ang="0">
                <a:pos x="0" y="98"/>
              </a:cxn>
              <a:cxn ang="0">
                <a:pos x="8" y="96"/>
              </a:cxn>
              <a:cxn ang="0">
                <a:pos x="11" y="94"/>
              </a:cxn>
              <a:cxn ang="0">
                <a:pos x="32" y="86"/>
              </a:cxn>
              <a:cxn ang="0">
                <a:pos x="53" y="78"/>
              </a:cxn>
              <a:cxn ang="0">
                <a:pos x="83" y="69"/>
              </a:cxn>
              <a:cxn ang="0">
                <a:pos x="90" y="66"/>
              </a:cxn>
              <a:cxn ang="0">
                <a:pos x="106" y="59"/>
              </a:cxn>
              <a:cxn ang="0">
                <a:pos x="130" y="51"/>
              </a:cxn>
              <a:cxn ang="0">
                <a:pos x="131" y="37"/>
              </a:cxn>
              <a:cxn ang="0">
                <a:pos x="131" y="26"/>
              </a:cxn>
              <a:cxn ang="0">
                <a:pos x="155" y="11"/>
              </a:cxn>
              <a:cxn ang="0">
                <a:pos x="166" y="8"/>
              </a:cxn>
              <a:cxn ang="0">
                <a:pos x="168" y="8"/>
              </a:cxn>
              <a:cxn ang="0">
                <a:pos x="189" y="0"/>
              </a:cxn>
              <a:cxn ang="0">
                <a:pos x="198" y="13"/>
              </a:cxn>
              <a:cxn ang="0">
                <a:pos x="214" y="35"/>
              </a:cxn>
              <a:cxn ang="0">
                <a:pos x="229" y="58"/>
              </a:cxn>
              <a:cxn ang="0">
                <a:pos x="243" y="78"/>
              </a:cxn>
              <a:cxn ang="0">
                <a:pos x="250" y="86"/>
              </a:cxn>
              <a:cxn ang="0">
                <a:pos x="261" y="104"/>
              </a:cxn>
              <a:cxn ang="0">
                <a:pos x="277" y="126"/>
              </a:cxn>
            </a:cxnLst>
            <a:rect l="0" t="0" r="r" b="b"/>
            <a:pathLst>
              <a:path w="278" h="290">
                <a:moveTo>
                  <a:pt x="278" y="125"/>
                </a:moveTo>
                <a:lnTo>
                  <a:pt x="274" y="130"/>
                </a:lnTo>
                <a:lnTo>
                  <a:pt x="270" y="131"/>
                </a:lnTo>
                <a:lnTo>
                  <a:pt x="262" y="138"/>
                </a:lnTo>
                <a:lnTo>
                  <a:pt x="258" y="141"/>
                </a:lnTo>
                <a:lnTo>
                  <a:pt x="251" y="146"/>
                </a:lnTo>
                <a:lnTo>
                  <a:pt x="251" y="146"/>
                </a:lnTo>
                <a:lnTo>
                  <a:pt x="251" y="146"/>
                </a:lnTo>
                <a:lnTo>
                  <a:pt x="246" y="149"/>
                </a:lnTo>
                <a:lnTo>
                  <a:pt x="242" y="154"/>
                </a:lnTo>
                <a:lnTo>
                  <a:pt x="230" y="162"/>
                </a:lnTo>
                <a:lnTo>
                  <a:pt x="230" y="162"/>
                </a:lnTo>
                <a:lnTo>
                  <a:pt x="219" y="171"/>
                </a:lnTo>
                <a:lnTo>
                  <a:pt x="218" y="173"/>
                </a:lnTo>
                <a:lnTo>
                  <a:pt x="213" y="176"/>
                </a:lnTo>
                <a:lnTo>
                  <a:pt x="210" y="178"/>
                </a:lnTo>
                <a:lnTo>
                  <a:pt x="208" y="179"/>
                </a:lnTo>
                <a:lnTo>
                  <a:pt x="200" y="186"/>
                </a:lnTo>
                <a:lnTo>
                  <a:pt x="195" y="189"/>
                </a:lnTo>
                <a:lnTo>
                  <a:pt x="195" y="189"/>
                </a:lnTo>
                <a:lnTo>
                  <a:pt x="195" y="189"/>
                </a:lnTo>
                <a:lnTo>
                  <a:pt x="194" y="190"/>
                </a:lnTo>
                <a:lnTo>
                  <a:pt x="192" y="192"/>
                </a:lnTo>
                <a:lnTo>
                  <a:pt x="173" y="206"/>
                </a:lnTo>
                <a:lnTo>
                  <a:pt x="166" y="211"/>
                </a:lnTo>
                <a:lnTo>
                  <a:pt x="158" y="216"/>
                </a:lnTo>
                <a:lnTo>
                  <a:pt x="157" y="218"/>
                </a:lnTo>
                <a:lnTo>
                  <a:pt x="155" y="219"/>
                </a:lnTo>
                <a:lnTo>
                  <a:pt x="144" y="227"/>
                </a:lnTo>
                <a:lnTo>
                  <a:pt x="130" y="238"/>
                </a:lnTo>
                <a:lnTo>
                  <a:pt x="109" y="254"/>
                </a:lnTo>
                <a:lnTo>
                  <a:pt x="106" y="256"/>
                </a:lnTo>
                <a:lnTo>
                  <a:pt x="99" y="262"/>
                </a:lnTo>
                <a:lnTo>
                  <a:pt x="91" y="267"/>
                </a:lnTo>
                <a:lnTo>
                  <a:pt x="82" y="275"/>
                </a:lnTo>
                <a:lnTo>
                  <a:pt x="72" y="282"/>
                </a:lnTo>
                <a:lnTo>
                  <a:pt x="72" y="283"/>
                </a:lnTo>
                <a:lnTo>
                  <a:pt x="69" y="285"/>
                </a:lnTo>
                <a:lnTo>
                  <a:pt x="62" y="290"/>
                </a:lnTo>
                <a:lnTo>
                  <a:pt x="61" y="280"/>
                </a:lnTo>
                <a:lnTo>
                  <a:pt x="61" y="278"/>
                </a:lnTo>
                <a:lnTo>
                  <a:pt x="59" y="277"/>
                </a:lnTo>
                <a:lnTo>
                  <a:pt x="58" y="269"/>
                </a:lnTo>
                <a:lnTo>
                  <a:pt x="56" y="264"/>
                </a:lnTo>
                <a:lnTo>
                  <a:pt x="54" y="259"/>
                </a:lnTo>
                <a:lnTo>
                  <a:pt x="54" y="258"/>
                </a:lnTo>
                <a:lnTo>
                  <a:pt x="53" y="258"/>
                </a:lnTo>
                <a:lnTo>
                  <a:pt x="51" y="253"/>
                </a:lnTo>
                <a:lnTo>
                  <a:pt x="48" y="243"/>
                </a:lnTo>
                <a:lnTo>
                  <a:pt x="46" y="234"/>
                </a:lnTo>
                <a:lnTo>
                  <a:pt x="45" y="229"/>
                </a:lnTo>
                <a:lnTo>
                  <a:pt x="45" y="229"/>
                </a:lnTo>
                <a:lnTo>
                  <a:pt x="43" y="226"/>
                </a:lnTo>
                <a:lnTo>
                  <a:pt x="40" y="218"/>
                </a:lnTo>
                <a:lnTo>
                  <a:pt x="40" y="216"/>
                </a:lnTo>
                <a:lnTo>
                  <a:pt x="37" y="206"/>
                </a:lnTo>
                <a:lnTo>
                  <a:pt x="37" y="205"/>
                </a:lnTo>
                <a:lnTo>
                  <a:pt x="37" y="205"/>
                </a:lnTo>
                <a:lnTo>
                  <a:pt x="32" y="192"/>
                </a:lnTo>
                <a:lnTo>
                  <a:pt x="32" y="190"/>
                </a:lnTo>
                <a:lnTo>
                  <a:pt x="32" y="190"/>
                </a:lnTo>
                <a:lnTo>
                  <a:pt x="27" y="178"/>
                </a:lnTo>
                <a:lnTo>
                  <a:pt x="27" y="176"/>
                </a:lnTo>
                <a:lnTo>
                  <a:pt x="26" y="174"/>
                </a:lnTo>
                <a:lnTo>
                  <a:pt x="26" y="173"/>
                </a:lnTo>
                <a:lnTo>
                  <a:pt x="21" y="160"/>
                </a:lnTo>
                <a:lnTo>
                  <a:pt x="21" y="158"/>
                </a:lnTo>
                <a:lnTo>
                  <a:pt x="19" y="152"/>
                </a:lnTo>
                <a:lnTo>
                  <a:pt x="14" y="139"/>
                </a:lnTo>
                <a:lnTo>
                  <a:pt x="13" y="134"/>
                </a:lnTo>
                <a:lnTo>
                  <a:pt x="11" y="128"/>
                </a:lnTo>
                <a:lnTo>
                  <a:pt x="6" y="115"/>
                </a:lnTo>
                <a:lnTo>
                  <a:pt x="6" y="114"/>
                </a:lnTo>
                <a:lnTo>
                  <a:pt x="5" y="112"/>
                </a:lnTo>
                <a:lnTo>
                  <a:pt x="3" y="104"/>
                </a:lnTo>
                <a:lnTo>
                  <a:pt x="2" y="102"/>
                </a:lnTo>
                <a:lnTo>
                  <a:pt x="0" y="98"/>
                </a:lnTo>
                <a:lnTo>
                  <a:pt x="0" y="98"/>
                </a:lnTo>
                <a:lnTo>
                  <a:pt x="6" y="96"/>
                </a:lnTo>
                <a:lnTo>
                  <a:pt x="8" y="96"/>
                </a:lnTo>
                <a:lnTo>
                  <a:pt x="8" y="96"/>
                </a:lnTo>
                <a:lnTo>
                  <a:pt x="8" y="96"/>
                </a:lnTo>
                <a:lnTo>
                  <a:pt x="10" y="94"/>
                </a:lnTo>
                <a:lnTo>
                  <a:pt x="11" y="94"/>
                </a:lnTo>
                <a:lnTo>
                  <a:pt x="16" y="93"/>
                </a:lnTo>
                <a:lnTo>
                  <a:pt x="19" y="91"/>
                </a:lnTo>
                <a:lnTo>
                  <a:pt x="32" y="86"/>
                </a:lnTo>
                <a:lnTo>
                  <a:pt x="42" y="83"/>
                </a:lnTo>
                <a:lnTo>
                  <a:pt x="46" y="82"/>
                </a:lnTo>
                <a:lnTo>
                  <a:pt x="53" y="78"/>
                </a:lnTo>
                <a:lnTo>
                  <a:pt x="58" y="77"/>
                </a:lnTo>
                <a:lnTo>
                  <a:pt x="82" y="69"/>
                </a:lnTo>
                <a:lnTo>
                  <a:pt x="83" y="69"/>
                </a:lnTo>
                <a:lnTo>
                  <a:pt x="86" y="67"/>
                </a:lnTo>
                <a:lnTo>
                  <a:pt x="90" y="66"/>
                </a:lnTo>
                <a:lnTo>
                  <a:pt x="90" y="66"/>
                </a:lnTo>
                <a:lnTo>
                  <a:pt x="99" y="62"/>
                </a:lnTo>
                <a:lnTo>
                  <a:pt x="101" y="62"/>
                </a:lnTo>
                <a:lnTo>
                  <a:pt x="106" y="59"/>
                </a:lnTo>
                <a:lnTo>
                  <a:pt x="120" y="54"/>
                </a:lnTo>
                <a:lnTo>
                  <a:pt x="120" y="54"/>
                </a:lnTo>
                <a:lnTo>
                  <a:pt x="130" y="51"/>
                </a:lnTo>
                <a:lnTo>
                  <a:pt x="131" y="51"/>
                </a:lnTo>
                <a:lnTo>
                  <a:pt x="131" y="45"/>
                </a:lnTo>
                <a:lnTo>
                  <a:pt x="131" y="37"/>
                </a:lnTo>
                <a:lnTo>
                  <a:pt x="131" y="35"/>
                </a:lnTo>
                <a:lnTo>
                  <a:pt x="131" y="27"/>
                </a:lnTo>
                <a:lnTo>
                  <a:pt x="131" y="26"/>
                </a:lnTo>
                <a:lnTo>
                  <a:pt x="131" y="16"/>
                </a:lnTo>
                <a:lnTo>
                  <a:pt x="150" y="11"/>
                </a:lnTo>
                <a:lnTo>
                  <a:pt x="155" y="11"/>
                </a:lnTo>
                <a:lnTo>
                  <a:pt x="160" y="10"/>
                </a:lnTo>
                <a:lnTo>
                  <a:pt x="166" y="8"/>
                </a:lnTo>
                <a:lnTo>
                  <a:pt x="166" y="8"/>
                </a:lnTo>
                <a:lnTo>
                  <a:pt x="168" y="8"/>
                </a:lnTo>
                <a:lnTo>
                  <a:pt x="168" y="8"/>
                </a:lnTo>
                <a:lnTo>
                  <a:pt x="168" y="8"/>
                </a:lnTo>
                <a:lnTo>
                  <a:pt x="170" y="6"/>
                </a:lnTo>
                <a:lnTo>
                  <a:pt x="184" y="2"/>
                </a:lnTo>
                <a:lnTo>
                  <a:pt x="189" y="0"/>
                </a:lnTo>
                <a:lnTo>
                  <a:pt x="190" y="2"/>
                </a:lnTo>
                <a:lnTo>
                  <a:pt x="190" y="3"/>
                </a:lnTo>
                <a:lnTo>
                  <a:pt x="198" y="13"/>
                </a:lnTo>
                <a:lnTo>
                  <a:pt x="205" y="24"/>
                </a:lnTo>
                <a:lnTo>
                  <a:pt x="210" y="29"/>
                </a:lnTo>
                <a:lnTo>
                  <a:pt x="214" y="35"/>
                </a:lnTo>
                <a:lnTo>
                  <a:pt x="221" y="46"/>
                </a:lnTo>
                <a:lnTo>
                  <a:pt x="226" y="54"/>
                </a:lnTo>
                <a:lnTo>
                  <a:pt x="229" y="58"/>
                </a:lnTo>
                <a:lnTo>
                  <a:pt x="230" y="61"/>
                </a:lnTo>
                <a:lnTo>
                  <a:pt x="240" y="74"/>
                </a:lnTo>
                <a:lnTo>
                  <a:pt x="243" y="78"/>
                </a:lnTo>
                <a:lnTo>
                  <a:pt x="246" y="82"/>
                </a:lnTo>
                <a:lnTo>
                  <a:pt x="250" y="86"/>
                </a:lnTo>
                <a:lnTo>
                  <a:pt x="250" y="86"/>
                </a:lnTo>
                <a:lnTo>
                  <a:pt x="254" y="94"/>
                </a:lnTo>
                <a:lnTo>
                  <a:pt x="254" y="94"/>
                </a:lnTo>
                <a:lnTo>
                  <a:pt x="261" y="104"/>
                </a:lnTo>
                <a:lnTo>
                  <a:pt x="264" y="109"/>
                </a:lnTo>
                <a:lnTo>
                  <a:pt x="266" y="110"/>
                </a:lnTo>
                <a:lnTo>
                  <a:pt x="277" y="126"/>
                </a:lnTo>
                <a:lnTo>
                  <a:pt x="277" y="126"/>
                </a:lnTo>
                <a:lnTo>
                  <a:pt x="278" y="125"/>
                </a:lnTo>
                <a:close/>
              </a:path>
            </a:pathLst>
          </a:custGeom>
          <a:solidFill>
            <a:srgbClr val="7A3EA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Freeform 34"/>
          <p:cNvSpPr>
            <a:spLocks/>
          </p:cNvSpPr>
          <p:nvPr/>
        </p:nvSpPr>
        <p:spPr bwMode="auto">
          <a:xfrm>
            <a:off x="3297238" y="3594101"/>
            <a:ext cx="395288" cy="452438"/>
          </a:xfrm>
          <a:custGeom>
            <a:avLst/>
            <a:gdLst/>
            <a:ahLst/>
            <a:cxnLst>
              <a:cxn ang="0">
                <a:pos x="248" y="122"/>
              </a:cxn>
              <a:cxn ang="0">
                <a:pos x="246" y="123"/>
              </a:cxn>
              <a:cxn ang="0">
                <a:pos x="246" y="125"/>
              </a:cxn>
              <a:cxn ang="0">
                <a:pos x="245" y="125"/>
              </a:cxn>
              <a:cxn ang="0">
                <a:pos x="243" y="126"/>
              </a:cxn>
              <a:cxn ang="0">
                <a:pos x="243" y="126"/>
              </a:cxn>
              <a:cxn ang="0">
                <a:pos x="241" y="128"/>
              </a:cxn>
              <a:cxn ang="0">
                <a:pos x="240" y="128"/>
              </a:cxn>
              <a:cxn ang="0">
                <a:pos x="240" y="128"/>
              </a:cxn>
              <a:cxn ang="0">
                <a:pos x="238" y="128"/>
              </a:cxn>
              <a:cxn ang="0">
                <a:pos x="237" y="128"/>
              </a:cxn>
              <a:cxn ang="0">
                <a:pos x="237" y="130"/>
              </a:cxn>
              <a:cxn ang="0">
                <a:pos x="237" y="130"/>
              </a:cxn>
              <a:cxn ang="0">
                <a:pos x="235" y="131"/>
              </a:cxn>
              <a:cxn ang="0">
                <a:pos x="233" y="133"/>
              </a:cxn>
              <a:cxn ang="0">
                <a:pos x="232" y="134"/>
              </a:cxn>
              <a:cxn ang="0">
                <a:pos x="230" y="134"/>
              </a:cxn>
              <a:cxn ang="0">
                <a:pos x="227" y="138"/>
              </a:cxn>
              <a:cxn ang="0">
                <a:pos x="227" y="139"/>
              </a:cxn>
              <a:cxn ang="0">
                <a:pos x="225" y="142"/>
              </a:cxn>
              <a:cxn ang="0">
                <a:pos x="224" y="146"/>
              </a:cxn>
              <a:cxn ang="0">
                <a:pos x="221" y="147"/>
              </a:cxn>
              <a:cxn ang="0">
                <a:pos x="219" y="150"/>
              </a:cxn>
              <a:cxn ang="0">
                <a:pos x="216" y="154"/>
              </a:cxn>
              <a:cxn ang="0">
                <a:pos x="214" y="155"/>
              </a:cxn>
              <a:cxn ang="0">
                <a:pos x="214" y="158"/>
              </a:cxn>
              <a:cxn ang="0">
                <a:pos x="213" y="162"/>
              </a:cxn>
              <a:cxn ang="0">
                <a:pos x="213" y="165"/>
              </a:cxn>
              <a:cxn ang="0">
                <a:pos x="214" y="166"/>
              </a:cxn>
              <a:cxn ang="0">
                <a:pos x="214" y="170"/>
              </a:cxn>
              <a:cxn ang="0">
                <a:pos x="214" y="173"/>
              </a:cxn>
              <a:cxn ang="0">
                <a:pos x="213" y="176"/>
              </a:cxn>
              <a:cxn ang="0">
                <a:pos x="211" y="178"/>
              </a:cxn>
              <a:cxn ang="0">
                <a:pos x="209" y="181"/>
              </a:cxn>
              <a:cxn ang="0">
                <a:pos x="206" y="182"/>
              </a:cxn>
              <a:cxn ang="0">
                <a:pos x="205" y="184"/>
              </a:cxn>
              <a:cxn ang="0">
                <a:pos x="203" y="186"/>
              </a:cxn>
              <a:cxn ang="0">
                <a:pos x="200" y="230"/>
              </a:cxn>
              <a:cxn ang="0">
                <a:pos x="187" y="250"/>
              </a:cxn>
              <a:cxn ang="0">
                <a:pos x="174" y="277"/>
              </a:cxn>
              <a:cxn ang="0">
                <a:pos x="139" y="285"/>
              </a:cxn>
              <a:cxn ang="0">
                <a:pos x="104" y="278"/>
              </a:cxn>
              <a:cxn ang="0">
                <a:pos x="67" y="267"/>
              </a:cxn>
              <a:cxn ang="0">
                <a:pos x="37" y="245"/>
              </a:cxn>
              <a:cxn ang="0">
                <a:pos x="5" y="242"/>
              </a:cxn>
              <a:cxn ang="0">
                <a:pos x="0" y="238"/>
              </a:cxn>
              <a:cxn ang="0">
                <a:pos x="11" y="218"/>
              </a:cxn>
              <a:cxn ang="0">
                <a:pos x="30" y="187"/>
              </a:cxn>
              <a:cxn ang="0">
                <a:pos x="46" y="160"/>
              </a:cxn>
              <a:cxn ang="0">
                <a:pos x="70" y="122"/>
              </a:cxn>
              <a:cxn ang="0">
                <a:pos x="81" y="101"/>
              </a:cxn>
              <a:cxn ang="0">
                <a:pos x="93" y="83"/>
              </a:cxn>
              <a:cxn ang="0">
                <a:pos x="112" y="50"/>
              </a:cxn>
              <a:cxn ang="0">
                <a:pos x="131" y="19"/>
              </a:cxn>
              <a:cxn ang="0">
                <a:pos x="139" y="6"/>
              </a:cxn>
              <a:cxn ang="0">
                <a:pos x="166" y="26"/>
              </a:cxn>
              <a:cxn ang="0">
                <a:pos x="203" y="67"/>
              </a:cxn>
              <a:cxn ang="0">
                <a:pos x="227" y="94"/>
              </a:cxn>
            </a:cxnLst>
            <a:rect l="0" t="0" r="r" b="b"/>
            <a:pathLst>
              <a:path w="249" h="285">
                <a:moveTo>
                  <a:pt x="249" y="120"/>
                </a:moveTo>
                <a:lnTo>
                  <a:pt x="249" y="120"/>
                </a:lnTo>
                <a:lnTo>
                  <a:pt x="249" y="120"/>
                </a:lnTo>
                <a:lnTo>
                  <a:pt x="249" y="120"/>
                </a:lnTo>
                <a:lnTo>
                  <a:pt x="249" y="120"/>
                </a:lnTo>
                <a:lnTo>
                  <a:pt x="248" y="122"/>
                </a:lnTo>
                <a:lnTo>
                  <a:pt x="248" y="122"/>
                </a:lnTo>
                <a:lnTo>
                  <a:pt x="248" y="122"/>
                </a:lnTo>
                <a:lnTo>
                  <a:pt x="248" y="122"/>
                </a:lnTo>
                <a:lnTo>
                  <a:pt x="246" y="122"/>
                </a:lnTo>
                <a:lnTo>
                  <a:pt x="246" y="122"/>
                </a:lnTo>
                <a:lnTo>
                  <a:pt x="246" y="122"/>
                </a:lnTo>
                <a:lnTo>
                  <a:pt x="246" y="122"/>
                </a:lnTo>
                <a:lnTo>
                  <a:pt x="246" y="123"/>
                </a:lnTo>
                <a:lnTo>
                  <a:pt x="246" y="123"/>
                </a:lnTo>
                <a:lnTo>
                  <a:pt x="246" y="123"/>
                </a:lnTo>
                <a:lnTo>
                  <a:pt x="246" y="123"/>
                </a:lnTo>
                <a:lnTo>
                  <a:pt x="246" y="123"/>
                </a:lnTo>
                <a:lnTo>
                  <a:pt x="246" y="123"/>
                </a:lnTo>
                <a:lnTo>
                  <a:pt x="246" y="123"/>
                </a:lnTo>
                <a:lnTo>
                  <a:pt x="246" y="123"/>
                </a:lnTo>
                <a:lnTo>
                  <a:pt x="246" y="123"/>
                </a:lnTo>
                <a:lnTo>
                  <a:pt x="246" y="125"/>
                </a:lnTo>
                <a:lnTo>
                  <a:pt x="246" y="125"/>
                </a:lnTo>
                <a:lnTo>
                  <a:pt x="245" y="125"/>
                </a:lnTo>
                <a:lnTo>
                  <a:pt x="245" y="125"/>
                </a:lnTo>
                <a:lnTo>
                  <a:pt x="245" y="125"/>
                </a:lnTo>
                <a:lnTo>
                  <a:pt x="245" y="125"/>
                </a:lnTo>
                <a:lnTo>
                  <a:pt x="245" y="125"/>
                </a:lnTo>
                <a:lnTo>
                  <a:pt x="245" y="125"/>
                </a:lnTo>
                <a:lnTo>
                  <a:pt x="245" y="125"/>
                </a:lnTo>
                <a:lnTo>
                  <a:pt x="245" y="125"/>
                </a:lnTo>
                <a:lnTo>
                  <a:pt x="245" y="126"/>
                </a:lnTo>
                <a:lnTo>
                  <a:pt x="245" y="126"/>
                </a:lnTo>
                <a:lnTo>
                  <a:pt x="245" y="126"/>
                </a:lnTo>
                <a:lnTo>
                  <a:pt x="243" y="126"/>
                </a:lnTo>
                <a:lnTo>
                  <a:pt x="243" y="126"/>
                </a:lnTo>
                <a:lnTo>
                  <a:pt x="243" y="126"/>
                </a:lnTo>
                <a:lnTo>
                  <a:pt x="243" y="126"/>
                </a:lnTo>
                <a:lnTo>
                  <a:pt x="243" y="126"/>
                </a:lnTo>
                <a:lnTo>
                  <a:pt x="243" y="126"/>
                </a:lnTo>
                <a:lnTo>
                  <a:pt x="243" y="126"/>
                </a:lnTo>
                <a:lnTo>
                  <a:pt x="243" y="126"/>
                </a:lnTo>
                <a:lnTo>
                  <a:pt x="243" y="126"/>
                </a:lnTo>
                <a:lnTo>
                  <a:pt x="243" y="126"/>
                </a:lnTo>
                <a:lnTo>
                  <a:pt x="243" y="126"/>
                </a:lnTo>
                <a:lnTo>
                  <a:pt x="243" y="126"/>
                </a:lnTo>
                <a:lnTo>
                  <a:pt x="243" y="126"/>
                </a:lnTo>
                <a:lnTo>
                  <a:pt x="241" y="128"/>
                </a:lnTo>
                <a:lnTo>
                  <a:pt x="241" y="128"/>
                </a:lnTo>
                <a:lnTo>
                  <a:pt x="241" y="128"/>
                </a:lnTo>
                <a:lnTo>
                  <a:pt x="241" y="128"/>
                </a:lnTo>
                <a:lnTo>
                  <a:pt x="241" y="128"/>
                </a:lnTo>
                <a:lnTo>
                  <a:pt x="241" y="128"/>
                </a:lnTo>
                <a:lnTo>
                  <a:pt x="241" y="128"/>
                </a:lnTo>
                <a:lnTo>
                  <a:pt x="241" y="128"/>
                </a:lnTo>
                <a:lnTo>
                  <a:pt x="241" y="128"/>
                </a:lnTo>
                <a:lnTo>
                  <a:pt x="241" y="128"/>
                </a:lnTo>
                <a:lnTo>
                  <a:pt x="241" y="128"/>
                </a:lnTo>
                <a:lnTo>
                  <a:pt x="241" y="128"/>
                </a:lnTo>
                <a:lnTo>
                  <a:pt x="241" y="128"/>
                </a:lnTo>
                <a:lnTo>
                  <a:pt x="240" y="128"/>
                </a:lnTo>
                <a:lnTo>
                  <a:pt x="240" y="128"/>
                </a:lnTo>
                <a:lnTo>
                  <a:pt x="240" y="128"/>
                </a:lnTo>
                <a:lnTo>
                  <a:pt x="240" y="128"/>
                </a:lnTo>
                <a:lnTo>
                  <a:pt x="240" y="128"/>
                </a:lnTo>
                <a:lnTo>
                  <a:pt x="240" y="128"/>
                </a:lnTo>
                <a:lnTo>
                  <a:pt x="240" y="128"/>
                </a:lnTo>
                <a:lnTo>
                  <a:pt x="240" y="128"/>
                </a:lnTo>
                <a:lnTo>
                  <a:pt x="240" y="128"/>
                </a:lnTo>
                <a:lnTo>
                  <a:pt x="240" y="128"/>
                </a:lnTo>
                <a:lnTo>
                  <a:pt x="240" y="128"/>
                </a:lnTo>
                <a:lnTo>
                  <a:pt x="238" y="128"/>
                </a:lnTo>
                <a:lnTo>
                  <a:pt x="238" y="128"/>
                </a:lnTo>
                <a:lnTo>
                  <a:pt x="238" y="128"/>
                </a:lnTo>
                <a:lnTo>
                  <a:pt x="238" y="128"/>
                </a:lnTo>
                <a:lnTo>
                  <a:pt x="238" y="128"/>
                </a:lnTo>
                <a:lnTo>
                  <a:pt x="238" y="128"/>
                </a:lnTo>
                <a:lnTo>
                  <a:pt x="238" y="128"/>
                </a:lnTo>
                <a:lnTo>
                  <a:pt x="238" y="128"/>
                </a:lnTo>
                <a:lnTo>
                  <a:pt x="238" y="128"/>
                </a:lnTo>
                <a:lnTo>
                  <a:pt x="238" y="128"/>
                </a:lnTo>
                <a:lnTo>
                  <a:pt x="237" y="128"/>
                </a:lnTo>
                <a:lnTo>
                  <a:pt x="237" y="128"/>
                </a:lnTo>
                <a:lnTo>
                  <a:pt x="237" y="128"/>
                </a:lnTo>
                <a:lnTo>
                  <a:pt x="237" y="128"/>
                </a:lnTo>
                <a:lnTo>
                  <a:pt x="237" y="128"/>
                </a:lnTo>
                <a:lnTo>
                  <a:pt x="237" y="128"/>
                </a:lnTo>
                <a:lnTo>
                  <a:pt x="237" y="128"/>
                </a:lnTo>
                <a:lnTo>
                  <a:pt x="237" y="128"/>
                </a:lnTo>
                <a:lnTo>
                  <a:pt x="237" y="128"/>
                </a:lnTo>
                <a:lnTo>
                  <a:pt x="237" y="128"/>
                </a:lnTo>
                <a:lnTo>
                  <a:pt x="237" y="128"/>
                </a:lnTo>
                <a:lnTo>
                  <a:pt x="237" y="128"/>
                </a:lnTo>
                <a:lnTo>
                  <a:pt x="237" y="128"/>
                </a:lnTo>
                <a:lnTo>
                  <a:pt x="237" y="130"/>
                </a:lnTo>
                <a:lnTo>
                  <a:pt x="237" y="130"/>
                </a:lnTo>
                <a:lnTo>
                  <a:pt x="237" y="130"/>
                </a:lnTo>
                <a:lnTo>
                  <a:pt x="237" y="130"/>
                </a:lnTo>
                <a:lnTo>
                  <a:pt x="237" y="130"/>
                </a:lnTo>
                <a:lnTo>
                  <a:pt x="237" y="130"/>
                </a:lnTo>
                <a:lnTo>
                  <a:pt x="237" y="130"/>
                </a:lnTo>
                <a:lnTo>
                  <a:pt x="237" y="130"/>
                </a:lnTo>
                <a:lnTo>
                  <a:pt x="237" y="130"/>
                </a:lnTo>
                <a:lnTo>
                  <a:pt x="237" y="130"/>
                </a:lnTo>
                <a:lnTo>
                  <a:pt x="237" y="130"/>
                </a:lnTo>
                <a:lnTo>
                  <a:pt x="237" y="130"/>
                </a:lnTo>
                <a:lnTo>
                  <a:pt x="237" y="130"/>
                </a:lnTo>
                <a:lnTo>
                  <a:pt x="235" y="130"/>
                </a:lnTo>
                <a:lnTo>
                  <a:pt x="235" y="130"/>
                </a:lnTo>
                <a:lnTo>
                  <a:pt x="235" y="130"/>
                </a:lnTo>
                <a:lnTo>
                  <a:pt x="235" y="131"/>
                </a:lnTo>
                <a:lnTo>
                  <a:pt x="235" y="131"/>
                </a:lnTo>
                <a:lnTo>
                  <a:pt x="235" y="131"/>
                </a:lnTo>
                <a:lnTo>
                  <a:pt x="233" y="131"/>
                </a:lnTo>
                <a:lnTo>
                  <a:pt x="233" y="131"/>
                </a:lnTo>
                <a:lnTo>
                  <a:pt x="233" y="131"/>
                </a:lnTo>
                <a:lnTo>
                  <a:pt x="233" y="131"/>
                </a:lnTo>
                <a:lnTo>
                  <a:pt x="233" y="133"/>
                </a:lnTo>
                <a:lnTo>
                  <a:pt x="233" y="133"/>
                </a:lnTo>
                <a:lnTo>
                  <a:pt x="233" y="133"/>
                </a:lnTo>
                <a:lnTo>
                  <a:pt x="233" y="133"/>
                </a:lnTo>
                <a:lnTo>
                  <a:pt x="233" y="133"/>
                </a:lnTo>
                <a:lnTo>
                  <a:pt x="233" y="133"/>
                </a:lnTo>
                <a:lnTo>
                  <a:pt x="233" y="133"/>
                </a:lnTo>
                <a:lnTo>
                  <a:pt x="233" y="134"/>
                </a:lnTo>
                <a:lnTo>
                  <a:pt x="232" y="134"/>
                </a:lnTo>
                <a:lnTo>
                  <a:pt x="232" y="134"/>
                </a:lnTo>
                <a:lnTo>
                  <a:pt x="232" y="134"/>
                </a:lnTo>
                <a:lnTo>
                  <a:pt x="232" y="134"/>
                </a:lnTo>
                <a:lnTo>
                  <a:pt x="232" y="134"/>
                </a:lnTo>
                <a:lnTo>
                  <a:pt x="232" y="134"/>
                </a:lnTo>
                <a:lnTo>
                  <a:pt x="232" y="134"/>
                </a:lnTo>
                <a:lnTo>
                  <a:pt x="230" y="134"/>
                </a:lnTo>
                <a:lnTo>
                  <a:pt x="230" y="134"/>
                </a:lnTo>
                <a:lnTo>
                  <a:pt x="230" y="134"/>
                </a:lnTo>
                <a:lnTo>
                  <a:pt x="230" y="136"/>
                </a:lnTo>
                <a:lnTo>
                  <a:pt x="229" y="136"/>
                </a:lnTo>
                <a:lnTo>
                  <a:pt x="229" y="136"/>
                </a:lnTo>
                <a:lnTo>
                  <a:pt x="229" y="136"/>
                </a:lnTo>
                <a:lnTo>
                  <a:pt x="227" y="136"/>
                </a:lnTo>
                <a:lnTo>
                  <a:pt x="227" y="138"/>
                </a:lnTo>
                <a:lnTo>
                  <a:pt x="227" y="138"/>
                </a:lnTo>
                <a:lnTo>
                  <a:pt x="227" y="138"/>
                </a:lnTo>
                <a:lnTo>
                  <a:pt x="227" y="138"/>
                </a:lnTo>
                <a:lnTo>
                  <a:pt x="227" y="138"/>
                </a:lnTo>
                <a:lnTo>
                  <a:pt x="227" y="139"/>
                </a:lnTo>
                <a:lnTo>
                  <a:pt x="227" y="139"/>
                </a:lnTo>
                <a:lnTo>
                  <a:pt x="227" y="139"/>
                </a:lnTo>
                <a:lnTo>
                  <a:pt x="227" y="139"/>
                </a:lnTo>
                <a:lnTo>
                  <a:pt x="227" y="139"/>
                </a:lnTo>
                <a:lnTo>
                  <a:pt x="227" y="139"/>
                </a:lnTo>
                <a:lnTo>
                  <a:pt x="227" y="141"/>
                </a:lnTo>
                <a:lnTo>
                  <a:pt x="227" y="141"/>
                </a:lnTo>
                <a:lnTo>
                  <a:pt x="227" y="141"/>
                </a:lnTo>
                <a:lnTo>
                  <a:pt x="227" y="141"/>
                </a:lnTo>
                <a:lnTo>
                  <a:pt x="225" y="142"/>
                </a:lnTo>
                <a:lnTo>
                  <a:pt x="225" y="142"/>
                </a:lnTo>
                <a:lnTo>
                  <a:pt x="225" y="142"/>
                </a:lnTo>
                <a:lnTo>
                  <a:pt x="225" y="142"/>
                </a:lnTo>
                <a:lnTo>
                  <a:pt x="224" y="142"/>
                </a:lnTo>
                <a:lnTo>
                  <a:pt x="224" y="144"/>
                </a:lnTo>
                <a:lnTo>
                  <a:pt x="224" y="144"/>
                </a:lnTo>
                <a:lnTo>
                  <a:pt x="224" y="144"/>
                </a:lnTo>
                <a:lnTo>
                  <a:pt x="224" y="144"/>
                </a:lnTo>
                <a:lnTo>
                  <a:pt x="224" y="144"/>
                </a:lnTo>
                <a:lnTo>
                  <a:pt x="224" y="144"/>
                </a:lnTo>
                <a:lnTo>
                  <a:pt x="224" y="146"/>
                </a:lnTo>
                <a:lnTo>
                  <a:pt x="222" y="146"/>
                </a:lnTo>
                <a:lnTo>
                  <a:pt x="222" y="146"/>
                </a:lnTo>
                <a:lnTo>
                  <a:pt x="222" y="146"/>
                </a:lnTo>
                <a:lnTo>
                  <a:pt x="222" y="146"/>
                </a:lnTo>
                <a:lnTo>
                  <a:pt x="222" y="147"/>
                </a:lnTo>
                <a:lnTo>
                  <a:pt x="222" y="147"/>
                </a:lnTo>
                <a:lnTo>
                  <a:pt x="222" y="147"/>
                </a:lnTo>
                <a:lnTo>
                  <a:pt x="221" y="147"/>
                </a:lnTo>
                <a:lnTo>
                  <a:pt x="221" y="149"/>
                </a:lnTo>
                <a:lnTo>
                  <a:pt x="221" y="149"/>
                </a:lnTo>
                <a:lnTo>
                  <a:pt x="221" y="149"/>
                </a:lnTo>
                <a:lnTo>
                  <a:pt x="219" y="150"/>
                </a:lnTo>
                <a:lnTo>
                  <a:pt x="219" y="150"/>
                </a:lnTo>
                <a:lnTo>
                  <a:pt x="219" y="150"/>
                </a:lnTo>
                <a:lnTo>
                  <a:pt x="219" y="150"/>
                </a:lnTo>
                <a:lnTo>
                  <a:pt x="219" y="150"/>
                </a:lnTo>
                <a:lnTo>
                  <a:pt x="217" y="150"/>
                </a:lnTo>
                <a:lnTo>
                  <a:pt x="217" y="150"/>
                </a:lnTo>
                <a:lnTo>
                  <a:pt x="217" y="152"/>
                </a:lnTo>
                <a:lnTo>
                  <a:pt x="217" y="152"/>
                </a:lnTo>
                <a:lnTo>
                  <a:pt x="217" y="152"/>
                </a:lnTo>
                <a:lnTo>
                  <a:pt x="217" y="154"/>
                </a:lnTo>
                <a:lnTo>
                  <a:pt x="216" y="154"/>
                </a:lnTo>
                <a:lnTo>
                  <a:pt x="216" y="154"/>
                </a:lnTo>
                <a:lnTo>
                  <a:pt x="216" y="155"/>
                </a:lnTo>
                <a:lnTo>
                  <a:pt x="216" y="155"/>
                </a:lnTo>
                <a:lnTo>
                  <a:pt x="216" y="155"/>
                </a:lnTo>
                <a:lnTo>
                  <a:pt x="216" y="155"/>
                </a:lnTo>
                <a:lnTo>
                  <a:pt x="216" y="155"/>
                </a:lnTo>
                <a:lnTo>
                  <a:pt x="214" y="155"/>
                </a:lnTo>
                <a:lnTo>
                  <a:pt x="214" y="155"/>
                </a:lnTo>
                <a:lnTo>
                  <a:pt x="214" y="155"/>
                </a:lnTo>
                <a:lnTo>
                  <a:pt x="214" y="155"/>
                </a:lnTo>
                <a:lnTo>
                  <a:pt x="214" y="155"/>
                </a:lnTo>
                <a:lnTo>
                  <a:pt x="214" y="157"/>
                </a:lnTo>
                <a:lnTo>
                  <a:pt x="214" y="157"/>
                </a:lnTo>
                <a:lnTo>
                  <a:pt x="214" y="157"/>
                </a:lnTo>
                <a:lnTo>
                  <a:pt x="214" y="158"/>
                </a:lnTo>
                <a:lnTo>
                  <a:pt x="214" y="158"/>
                </a:lnTo>
                <a:lnTo>
                  <a:pt x="214" y="158"/>
                </a:lnTo>
                <a:lnTo>
                  <a:pt x="214" y="158"/>
                </a:lnTo>
                <a:lnTo>
                  <a:pt x="214" y="160"/>
                </a:lnTo>
                <a:lnTo>
                  <a:pt x="214" y="160"/>
                </a:lnTo>
                <a:lnTo>
                  <a:pt x="214" y="160"/>
                </a:lnTo>
                <a:lnTo>
                  <a:pt x="214" y="160"/>
                </a:lnTo>
                <a:lnTo>
                  <a:pt x="214" y="162"/>
                </a:lnTo>
                <a:lnTo>
                  <a:pt x="213" y="162"/>
                </a:lnTo>
                <a:lnTo>
                  <a:pt x="213" y="162"/>
                </a:lnTo>
                <a:lnTo>
                  <a:pt x="213" y="162"/>
                </a:lnTo>
                <a:lnTo>
                  <a:pt x="213" y="163"/>
                </a:lnTo>
                <a:lnTo>
                  <a:pt x="213" y="163"/>
                </a:lnTo>
                <a:lnTo>
                  <a:pt x="213" y="163"/>
                </a:lnTo>
                <a:lnTo>
                  <a:pt x="213" y="163"/>
                </a:lnTo>
                <a:lnTo>
                  <a:pt x="213" y="163"/>
                </a:lnTo>
                <a:lnTo>
                  <a:pt x="213" y="163"/>
                </a:lnTo>
                <a:lnTo>
                  <a:pt x="213" y="165"/>
                </a:lnTo>
                <a:lnTo>
                  <a:pt x="213" y="165"/>
                </a:lnTo>
                <a:lnTo>
                  <a:pt x="213" y="165"/>
                </a:lnTo>
                <a:lnTo>
                  <a:pt x="213" y="165"/>
                </a:lnTo>
                <a:lnTo>
                  <a:pt x="214" y="165"/>
                </a:lnTo>
                <a:lnTo>
                  <a:pt x="214" y="165"/>
                </a:lnTo>
                <a:lnTo>
                  <a:pt x="214" y="166"/>
                </a:lnTo>
                <a:lnTo>
                  <a:pt x="214" y="166"/>
                </a:lnTo>
                <a:lnTo>
                  <a:pt x="214" y="166"/>
                </a:lnTo>
                <a:lnTo>
                  <a:pt x="214" y="168"/>
                </a:lnTo>
                <a:lnTo>
                  <a:pt x="214" y="168"/>
                </a:lnTo>
                <a:lnTo>
                  <a:pt x="214" y="168"/>
                </a:lnTo>
                <a:lnTo>
                  <a:pt x="214" y="168"/>
                </a:lnTo>
                <a:lnTo>
                  <a:pt x="214" y="168"/>
                </a:lnTo>
                <a:lnTo>
                  <a:pt x="214" y="170"/>
                </a:lnTo>
                <a:lnTo>
                  <a:pt x="214" y="170"/>
                </a:lnTo>
                <a:lnTo>
                  <a:pt x="214" y="170"/>
                </a:lnTo>
                <a:lnTo>
                  <a:pt x="214" y="170"/>
                </a:lnTo>
                <a:lnTo>
                  <a:pt x="214" y="171"/>
                </a:lnTo>
                <a:lnTo>
                  <a:pt x="214" y="171"/>
                </a:lnTo>
                <a:lnTo>
                  <a:pt x="214" y="171"/>
                </a:lnTo>
                <a:lnTo>
                  <a:pt x="214" y="171"/>
                </a:lnTo>
                <a:lnTo>
                  <a:pt x="214" y="173"/>
                </a:lnTo>
                <a:lnTo>
                  <a:pt x="214" y="173"/>
                </a:lnTo>
                <a:lnTo>
                  <a:pt x="214" y="173"/>
                </a:lnTo>
                <a:lnTo>
                  <a:pt x="213" y="173"/>
                </a:lnTo>
                <a:lnTo>
                  <a:pt x="213" y="173"/>
                </a:lnTo>
                <a:lnTo>
                  <a:pt x="214" y="173"/>
                </a:lnTo>
                <a:lnTo>
                  <a:pt x="213" y="174"/>
                </a:lnTo>
                <a:lnTo>
                  <a:pt x="213" y="174"/>
                </a:lnTo>
                <a:lnTo>
                  <a:pt x="213" y="174"/>
                </a:lnTo>
                <a:lnTo>
                  <a:pt x="213" y="176"/>
                </a:lnTo>
                <a:lnTo>
                  <a:pt x="213" y="176"/>
                </a:lnTo>
                <a:lnTo>
                  <a:pt x="213" y="176"/>
                </a:lnTo>
                <a:lnTo>
                  <a:pt x="213" y="176"/>
                </a:lnTo>
                <a:lnTo>
                  <a:pt x="213" y="176"/>
                </a:lnTo>
                <a:lnTo>
                  <a:pt x="213" y="178"/>
                </a:lnTo>
                <a:lnTo>
                  <a:pt x="213" y="178"/>
                </a:lnTo>
                <a:lnTo>
                  <a:pt x="213" y="178"/>
                </a:lnTo>
                <a:lnTo>
                  <a:pt x="211" y="178"/>
                </a:lnTo>
                <a:lnTo>
                  <a:pt x="211" y="178"/>
                </a:lnTo>
                <a:lnTo>
                  <a:pt x="211" y="179"/>
                </a:lnTo>
                <a:lnTo>
                  <a:pt x="211" y="179"/>
                </a:lnTo>
                <a:lnTo>
                  <a:pt x="211" y="179"/>
                </a:lnTo>
                <a:lnTo>
                  <a:pt x="211" y="181"/>
                </a:lnTo>
                <a:lnTo>
                  <a:pt x="211" y="181"/>
                </a:lnTo>
                <a:lnTo>
                  <a:pt x="211" y="181"/>
                </a:lnTo>
                <a:lnTo>
                  <a:pt x="209" y="181"/>
                </a:lnTo>
                <a:lnTo>
                  <a:pt x="209" y="181"/>
                </a:lnTo>
                <a:lnTo>
                  <a:pt x="209" y="181"/>
                </a:lnTo>
                <a:lnTo>
                  <a:pt x="209" y="181"/>
                </a:lnTo>
                <a:lnTo>
                  <a:pt x="208" y="181"/>
                </a:lnTo>
                <a:lnTo>
                  <a:pt x="208" y="182"/>
                </a:lnTo>
                <a:lnTo>
                  <a:pt x="208" y="182"/>
                </a:lnTo>
                <a:lnTo>
                  <a:pt x="208" y="182"/>
                </a:lnTo>
                <a:lnTo>
                  <a:pt x="206" y="182"/>
                </a:lnTo>
                <a:lnTo>
                  <a:pt x="206" y="182"/>
                </a:lnTo>
                <a:lnTo>
                  <a:pt x="206" y="182"/>
                </a:lnTo>
                <a:lnTo>
                  <a:pt x="206" y="182"/>
                </a:lnTo>
                <a:lnTo>
                  <a:pt x="206" y="182"/>
                </a:lnTo>
                <a:lnTo>
                  <a:pt x="206" y="182"/>
                </a:lnTo>
                <a:lnTo>
                  <a:pt x="205" y="184"/>
                </a:lnTo>
                <a:lnTo>
                  <a:pt x="205" y="184"/>
                </a:lnTo>
                <a:lnTo>
                  <a:pt x="205" y="184"/>
                </a:lnTo>
                <a:lnTo>
                  <a:pt x="205" y="184"/>
                </a:lnTo>
                <a:lnTo>
                  <a:pt x="205" y="184"/>
                </a:lnTo>
                <a:lnTo>
                  <a:pt x="205" y="184"/>
                </a:lnTo>
                <a:lnTo>
                  <a:pt x="203" y="184"/>
                </a:lnTo>
                <a:lnTo>
                  <a:pt x="203" y="186"/>
                </a:lnTo>
                <a:lnTo>
                  <a:pt x="203" y="186"/>
                </a:lnTo>
                <a:lnTo>
                  <a:pt x="203" y="186"/>
                </a:lnTo>
                <a:lnTo>
                  <a:pt x="203" y="186"/>
                </a:lnTo>
                <a:lnTo>
                  <a:pt x="203" y="186"/>
                </a:lnTo>
                <a:lnTo>
                  <a:pt x="203" y="187"/>
                </a:lnTo>
                <a:lnTo>
                  <a:pt x="203" y="187"/>
                </a:lnTo>
                <a:lnTo>
                  <a:pt x="205" y="189"/>
                </a:lnTo>
                <a:lnTo>
                  <a:pt x="213" y="194"/>
                </a:lnTo>
                <a:lnTo>
                  <a:pt x="211" y="195"/>
                </a:lnTo>
                <a:lnTo>
                  <a:pt x="217" y="200"/>
                </a:lnTo>
                <a:lnTo>
                  <a:pt x="213" y="208"/>
                </a:lnTo>
                <a:lnTo>
                  <a:pt x="200" y="230"/>
                </a:lnTo>
                <a:lnTo>
                  <a:pt x="197" y="234"/>
                </a:lnTo>
                <a:lnTo>
                  <a:pt x="193" y="240"/>
                </a:lnTo>
                <a:lnTo>
                  <a:pt x="192" y="240"/>
                </a:lnTo>
                <a:lnTo>
                  <a:pt x="192" y="242"/>
                </a:lnTo>
                <a:lnTo>
                  <a:pt x="189" y="248"/>
                </a:lnTo>
                <a:lnTo>
                  <a:pt x="189" y="248"/>
                </a:lnTo>
                <a:lnTo>
                  <a:pt x="189" y="250"/>
                </a:lnTo>
                <a:lnTo>
                  <a:pt x="187" y="250"/>
                </a:lnTo>
                <a:lnTo>
                  <a:pt x="185" y="251"/>
                </a:lnTo>
                <a:lnTo>
                  <a:pt x="184" y="253"/>
                </a:lnTo>
                <a:lnTo>
                  <a:pt x="182" y="258"/>
                </a:lnTo>
                <a:lnTo>
                  <a:pt x="179" y="264"/>
                </a:lnTo>
                <a:lnTo>
                  <a:pt x="179" y="269"/>
                </a:lnTo>
                <a:lnTo>
                  <a:pt x="177" y="274"/>
                </a:lnTo>
                <a:lnTo>
                  <a:pt x="177" y="274"/>
                </a:lnTo>
                <a:lnTo>
                  <a:pt x="174" y="277"/>
                </a:lnTo>
                <a:lnTo>
                  <a:pt x="174" y="277"/>
                </a:lnTo>
                <a:lnTo>
                  <a:pt x="171" y="280"/>
                </a:lnTo>
                <a:lnTo>
                  <a:pt x="163" y="282"/>
                </a:lnTo>
                <a:lnTo>
                  <a:pt x="155" y="283"/>
                </a:lnTo>
                <a:lnTo>
                  <a:pt x="150" y="283"/>
                </a:lnTo>
                <a:lnTo>
                  <a:pt x="145" y="285"/>
                </a:lnTo>
                <a:lnTo>
                  <a:pt x="139" y="285"/>
                </a:lnTo>
                <a:lnTo>
                  <a:pt x="139" y="285"/>
                </a:lnTo>
                <a:lnTo>
                  <a:pt x="133" y="283"/>
                </a:lnTo>
                <a:lnTo>
                  <a:pt x="123" y="280"/>
                </a:lnTo>
                <a:lnTo>
                  <a:pt x="123" y="280"/>
                </a:lnTo>
                <a:lnTo>
                  <a:pt x="120" y="278"/>
                </a:lnTo>
                <a:lnTo>
                  <a:pt x="118" y="278"/>
                </a:lnTo>
                <a:lnTo>
                  <a:pt x="115" y="280"/>
                </a:lnTo>
                <a:lnTo>
                  <a:pt x="110" y="280"/>
                </a:lnTo>
                <a:lnTo>
                  <a:pt x="104" y="278"/>
                </a:lnTo>
                <a:lnTo>
                  <a:pt x="101" y="278"/>
                </a:lnTo>
                <a:lnTo>
                  <a:pt x="96" y="277"/>
                </a:lnTo>
                <a:lnTo>
                  <a:pt x="88" y="275"/>
                </a:lnTo>
                <a:lnTo>
                  <a:pt x="81" y="274"/>
                </a:lnTo>
                <a:lnTo>
                  <a:pt x="77" y="272"/>
                </a:lnTo>
                <a:lnTo>
                  <a:pt x="73" y="272"/>
                </a:lnTo>
                <a:lnTo>
                  <a:pt x="72" y="272"/>
                </a:lnTo>
                <a:lnTo>
                  <a:pt x="67" y="267"/>
                </a:lnTo>
                <a:lnTo>
                  <a:pt x="61" y="264"/>
                </a:lnTo>
                <a:lnTo>
                  <a:pt x="57" y="261"/>
                </a:lnTo>
                <a:lnTo>
                  <a:pt x="51" y="258"/>
                </a:lnTo>
                <a:lnTo>
                  <a:pt x="48" y="254"/>
                </a:lnTo>
                <a:lnTo>
                  <a:pt x="45" y="251"/>
                </a:lnTo>
                <a:lnTo>
                  <a:pt x="41" y="248"/>
                </a:lnTo>
                <a:lnTo>
                  <a:pt x="38" y="245"/>
                </a:lnTo>
                <a:lnTo>
                  <a:pt x="37" y="245"/>
                </a:lnTo>
                <a:lnTo>
                  <a:pt x="32" y="245"/>
                </a:lnTo>
                <a:lnTo>
                  <a:pt x="30" y="245"/>
                </a:lnTo>
                <a:lnTo>
                  <a:pt x="27" y="245"/>
                </a:lnTo>
                <a:lnTo>
                  <a:pt x="22" y="245"/>
                </a:lnTo>
                <a:lnTo>
                  <a:pt x="19" y="245"/>
                </a:lnTo>
                <a:lnTo>
                  <a:pt x="11" y="242"/>
                </a:lnTo>
                <a:lnTo>
                  <a:pt x="5" y="242"/>
                </a:lnTo>
                <a:lnTo>
                  <a:pt x="5" y="242"/>
                </a:lnTo>
                <a:lnTo>
                  <a:pt x="3" y="242"/>
                </a:lnTo>
                <a:lnTo>
                  <a:pt x="3" y="240"/>
                </a:lnTo>
                <a:lnTo>
                  <a:pt x="3" y="240"/>
                </a:lnTo>
                <a:lnTo>
                  <a:pt x="1" y="240"/>
                </a:lnTo>
                <a:lnTo>
                  <a:pt x="0" y="240"/>
                </a:lnTo>
                <a:lnTo>
                  <a:pt x="0" y="240"/>
                </a:lnTo>
                <a:lnTo>
                  <a:pt x="0" y="238"/>
                </a:lnTo>
                <a:lnTo>
                  <a:pt x="0" y="238"/>
                </a:lnTo>
                <a:lnTo>
                  <a:pt x="0" y="238"/>
                </a:lnTo>
                <a:lnTo>
                  <a:pt x="0" y="238"/>
                </a:lnTo>
                <a:lnTo>
                  <a:pt x="1" y="238"/>
                </a:lnTo>
                <a:lnTo>
                  <a:pt x="1" y="237"/>
                </a:lnTo>
                <a:lnTo>
                  <a:pt x="1" y="237"/>
                </a:lnTo>
                <a:lnTo>
                  <a:pt x="5" y="230"/>
                </a:lnTo>
                <a:lnTo>
                  <a:pt x="6" y="229"/>
                </a:lnTo>
                <a:lnTo>
                  <a:pt x="11" y="218"/>
                </a:lnTo>
                <a:lnTo>
                  <a:pt x="25" y="197"/>
                </a:lnTo>
                <a:lnTo>
                  <a:pt x="25" y="197"/>
                </a:lnTo>
                <a:lnTo>
                  <a:pt x="25" y="194"/>
                </a:lnTo>
                <a:lnTo>
                  <a:pt x="29" y="190"/>
                </a:lnTo>
                <a:lnTo>
                  <a:pt x="30" y="189"/>
                </a:lnTo>
                <a:lnTo>
                  <a:pt x="30" y="187"/>
                </a:lnTo>
                <a:lnTo>
                  <a:pt x="30" y="187"/>
                </a:lnTo>
                <a:lnTo>
                  <a:pt x="30" y="187"/>
                </a:lnTo>
                <a:lnTo>
                  <a:pt x="32" y="184"/>
                </a:lnTo>
                <a:lnTo>
                  <a:pt x="38" y="174"/>
                </a:lnTo>
                <a:lnTo>
                  <a:pt x="40" y="171"/>
                </a:lnTo>
                <a:lnTo>
                  <a:pt x="43" y="165"/>
                </a:lnTo>
                <a:lnTo>
                  <a:pt x="45" y="162"/>
                </a:lnTo>
                <a:lnTo>
                  <a:pt x="45" y="162"/>
                </a:lnTo>
                <a:lnTo>
                  <a:pt x="45" y="162"/>
                </a:lnTo>
                <a:lnTo>
                  <a:pt x="46" y="160"/>
                </a:lnTo>
                <a:lnTo>
                  <a:pt x="46" y="158"/>
                </a:lnTo>
                <a:lnTo>
                  <a:pt x="48" y="158"/>
                </a:lnTo>
                <a:lnTo>
                  <a:pt x="49" y="155"/>
                </a:lnTo>
                <a:lnTo>
                  <a:pt x="56" y="144"/>
                </a:lnTo>
                <a:lnTo>
                  <a:pt x="61" y="136"/>
                </a:lnTo>
                <a:lnTo>
                  <a:pt x="61" y="136"/>
                </a:lnTo>
                <a:lnTo>
                  <a:pt x="65" y="126"/>
                </a:lnTo>
                <a:lnTo>
                  <a:pt x="70" y="122"/>
                </a:lnTo>
                <a:lnTo>
                  <a:pt x="70" y="120"/>
                </a:lnTo>
                <a:lnTo>
                  <a:pt x="72" y="118"/>
                </a:lnTo>
                <a:lnTo>
                  <a:pt x="73" y="115"/>
                </a:lnTo>
                <a:lnTo>
                  <a:pt x="77" y="109"/>
                </a:lnTo>
                <a:lnTo>
                  <a:pt x="77" y="109"/>
                </a:lnTo>
                <a:lnTo>
                  <a:pt x="78" y="107"/>
                </a:lnTo>
                <a:lnTo>
                  <a:pt x="80" y="104"/>
                </a:lnTo>
                <a:lnTo>
                  <a:pt x="81" y="101"/>
                </a:lnTo>
                <a:lnTo>
                  <a:pt x="81" y="101"/>
                </a:lnTo>
                <a:lnTo>
                  <a:pt x="83" y="98"/>
                </a:lnTo>
                <a:lnTo>
                  <a:pt x="86" y="94"/>
                </a:lnTo>
                <a:lnTo>
                  <a:pt x="86" y="93"/>
                </a:lnTo>
                <a:lnTo>
                  <a:pt x="88" y="91"/>
                </a:lnTo>
                <a:lnTo>
                  <a:pt x="89" y="90"/>
                </a:lnTo>
                <a:lnTo>
                  <a:pt x="91" y="85"/>
                </a:lnTo>
                <a:lnTo>
                  <a:pt x="93" y="83"/>
                </a:lnTo>
                <a:lnTo>
                  <a:pt x="97" y="74"/>
                </a:lnTo>
                <a:lnTo>
                  <a:pt x="99" y="72"/>
                </a:lnTo>
                <a:lnTo>
                  <a:pt x="102" y="66"/>
                </a:lnTo>
                <a:lnTo>
                  <a:pt x="102" y="66"/>
                </a:lnTo>
                <a:lnTo>
                  <a:pt x="104" y="64"/>
                </a:lnTo>
                <a:lnTo>
                  <a:pt x="104" y="62"/>
                </a:lnTo>
                <a:lnTo>
                  <a:pt x="109" y="56"/>
                </a:lnTo>
                <a:lnTo>
                  <a:pt x="112" y="50"/>
                </a:lnTo>
                <a:lnTo>
                  <a:pt x="115" y="45"/>
                </a:lnTo>
                <a:lnTo>
                  <a:pt x="117" y="43"/>
                </a:lnTo>
                <a:lnTo>
                  <a:pt x="117" y="42"/>
                </a:lnTo>
                <a:lnTo>
                  <a:pt x="118" y="40"/>
                </a:lnTo>
                <a:lnTo>
                  <a:pt x="123" y="30"/>
                </a:lnTo>
                <a:lnTo>
                  <a:pt x="125" y="29"/>
                </a:lnTo>
                <a:lnTo>
                  <a:pt x="129" y="19"/>
                </a:lnTo>
                <a:lnTo>
                  <a:pt x="131" y="19"/>
                </a:lnTo>
                <a:lnTo>
                  <a:pt x="131" y="18"/>
                </a:lnTo>
                <a:lnTo>
                  <a:pt x="131" y="18"/>
                </a:lnTo>
                <a:lnTo>
                  <a:pt x="133" y="16"/>
                </a:lnTo>
                <a:lnTo>
                  <a:pt x="134" y="14"/>
                </a:lnTo>
                <a:lnTo>
                  <a:pt x="134" y="13"/>
                </a:lnTo>
                <a:lnTo>
                  <a:pt x="136" y="10"/>
                </a:lnTo>
                <a:lnTo>
                  <a:pt x="136" y="10"/>
                </a:lnTo>
                <a:lnTo>
                  <a:pt x="139" y="6"/>
                </a:lnTo>
                <a:lnTo>
                  <a:pt x="141" y="2"/>
                </a:lnTo>
                <a:lnTo>
                  <a:pt x="142" y="0"/>
                </a:lnTo>
                <a:lnTo>
                  <a:pt x="147" y="6"/>
                </a:lnTo>
                <a:lnTo>
                  <a:pt x="152" y="10"/>
                </a:lnTo>
                <a:lnTo>
                  <a:pt x="157" y="16"/>
                </a:lnTo>
                <a:lnTo>
                  <a:pt x="158" y="18"/>
                </a:lnTo>
                <a:lnTo>
                  <a:pt x="160" y="19"/>
                </a:lnTo>
                <a:lnTo>
                  <a:pt x="166" y="26"/>
                </a:lnTo>
                <a:lnTo>
                  <a:pt x="173" y="34"/>
                </a:lnTo>
                <a:lnTo>
                  <a:pt x="182" y="43"/>
                </a:lnTo>
                <a:lnTo>
                  <a:pt x="185" y="48"/>
                </a:lnTo>
                <a:lnTo>
                  <a:pt x="189" y="51"/>
                </a:lnTo>
                <a:lnTo>
                  <a:pt x="193" y="58"/>
                </a:lnTo>
                <a:lnTo>
                  <a:pt x="197" y="61"/>
                </a:lnTo>
                <a:lnTo>
                  <a:pt x="198" y="61"/>
                </a:lnTo>
                <a:lnTo>
                  <a:pt x="203" y="67"/>
                </a:lnTo>
                <a:lnTo>
                  <a:pt x="203" y="67"/>
                </a:lnTo>
                <a:lnTo>
                  <a:pt x="205" y="69"/>
                </a:lnTo>
                <a:lnTo>
                  <a:pt x="213" y="78"/>
                </a:lnTo>
                <a:lnTo>
                  <a:pt x="214" y="80"/>
                </a:lnTo>
                <a:lnTo>
                  <a:pt x="216" y="82"/>
                </a:lnTo>
                <a:lnTo>
                  <a:pt x="221" y="86"/>
                </a:lnTo>
                <a:lnTo>
                  <a:pt x="227" y="93"/>
                </a:lnTo>
                <a:lnTo>
                  <a:pt x="227" y="94"/>
                </a:lnTo>
                <a:lnTo>
                  <a:pt x="237" y="104"/>
                </a:lnTo>
                <a:lnTo>
                  <a:pt x="237" y="104"/>
                </a:lnTo>
                <a:lnTo>
                  <a:pt x="243" y="112"/>
                </a:lnTo>
                <a:lnTo>
                  <a:pt x="245" y="114"/>
                </a:lnTo>
                <a:lnTo>
                  <a:pt x="249" y="118"/>
                </a:lnTo>
                <a:lnTo>
                  <a:pt x="249" y="118"/>
                </a:lnTo>
                <a:lnTo>
                  <a:pt x="249" y="120"/>
                </a:lnTo>
                <a:close/>
              </a:path>
            </a:pathLst>
          </a:custGeom>
          <a:solidFill>
            <a:srgbClr val="635EA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Freeform 35"/>
          <p:cNvSpPr>
            <a:spLocks/>
          </p:cNvSpPr>
          <p:nvPr/>
        </p:nvSpPr>
        <p:spPr bwMode="auto">
          <a:xfrm>
            <a:off x="2803525" y="1676401"/>
            <a:ext cx="287338" cy="574675"/>
          </a:xfrm>
          <a:custGeom>
            <a:avLst/>
            <a:gdLst/>
            <a:ahLst/>
            <a:cxnLst>
              <a:cxn ang="0">
                <a:pos x="160" y="230"/>
              </a:cxn>
              <a:cxn ang="0">
                <a:pos x="132" y="243"/>
              </a:cxn>
              <a:cxn ang="0">
                <a:pos x="135" y="262"/>
              </a:cxn>
              <a:cxn ang="0">
                <a:pos x="124" y="272"/>
              </a:cxn>
              <a:cxn ang="0">
                <a:pos x="112" y="291"/>
              </a:cxn>
              <a:cxn ang="0">
                <a:pos x="101" y="323"/>
              </a:cxn>
              <a:cxn ang="0">
                <a:pos x="93" y="338"/>
              </a:cxn>
              <a:cxn ang="0">
                <a:pos x="92" y="336"/>
              </a:cxn>
              <a:cxn ang="0">
                <a:pos x="92" y="338"/>
              </a:cxn>
              <a:cxn ang="0">
                <a:pos x="87" y="342"/>
              </a:cxn>
              <a:cxn ang="0">
                <a:pos x="82" y="350"/>
              </a:cxn>
              <a:cxn ang="0">
                <a:pos x="80" y="350"/>
              </a:cxn>
              <a:cxn ang="0">
                <a:pos x="77" y="357"/>
              </a:cxn>
              <a:cxn ang="0">
                <a:pos x="74" y="360"/>
              </a:cxn>
              <a:cxn ang="0">
                <a:pos x="71" y="360"/>
              </a:cxn>
              <a:cxn ang="0">
                <a:pos x="50" y="350"/>
              </a:cxn>
              <a:cxn ang="0">
                <a:pos x="44" y="333"/>
              </a:cxn>
              <a:cxn ang="0">
                <a:pos x="40" y="323"/>
              </a:cxn>
              <a:cxn ang="0">
                <a:pos x="34" y="317"/>
              </a:cxn>
              <a:cxn ang="0">
                <a:pos x="21" y="301"/>
              </a:cxn>
              <a:cxn ang="0">
                <a:pos x="15" y="291"/>
              </a:cxn>
              <a:cxn ang="0">
                <a:pos x="10" y="282"/>
              </a:cxn>
              <a:cxn ang="0">
                <a:pos x="7" y="277"/>
              </a:cxn>
              <a:cxn ang="0">
                <a:pos x="2" y="262"/>
              </a:cxn>
              <a:cxn ang="0">
                <a:pos x="7" y="256"/>
              </a:cxn>
              <a:cxn ang="0">
                <a:pos x="13" y="250"/>
              </a:cxn>
              <a:cxn ang="0">
                <a:pos x="13" y="248"/>
              </a:cxn>
              <a:cxn ang="0">
                <a:pos x="15" y="248"/>
              </a:cxn>
              <a:cxn ang="0">
                <a:pos x="16" y="246"/>
              </a:cxn>
              <a:cxn ang="0">
                <a:pos x="20" y="243"/>
              </a:cxn>
              <a:cxn ang="0">
                <a:pos x="20" y="242"/>
              </a:cxn>
              <a:cxn ang="0">
                <a:pos x="18" y="240"/>
              </a:cxn>
              <a:cxn ang="0">
                <a:pos x="18" y="240"/>
              </a:cxn>
              <a:cxn ang="0">
                <a:pos x="18" y="238"/>
              </a:cxn>
              <a:cxn ang="0">
                <a:pos x="20" y="238"/>
              </a:cxn>
              <a:cxn ang="0">
                <a:pos x="20" y="238"/>
              </a:cxn>
              <a:cxn ang="0">
                <a:pos x="20" y="238"/>
              </a:cxn>
              <a:cxn ang="0">
                <a:pos x="20" y="237"/>
              </a:cxn>
              <a:cxn ang="0">
                <a:pos x="18" y="237"/>
              </a:cxn>
              <a:cxn ang="0">
                <a:pos x="18" y="234"/>
              </a:cxn>
              <a:cxn ang="0">
                <a:pos x="23" y="238"/>
              </a:cxn>
              <a:cxn ang="0">
                <a:pos x="26" y="237"/>
              </a:cxn>
              <a:cxn ang="0">
                <a:pos x="37" y="203"/>
              </a:cxn>
              <a:cxn ang="0">
                <a:pos x="50" y="186"/>
              </a:cxn>
              <a:cxn ang="0">
                <a:pos x="64" y="174"/>
              </a:cxn>
              <a:cxn ang="0">
                <a:pos x="87" y="144"/>
              </a:cxn>
              <a:cxn ang="0">
                <a:pos x="132" y="74"/>
              </a:cxn>
              <a:cxn ang="0">
                <a:pos x="149" y="50"/>
              </a:cxn>
              <a:cxn ang="0">
                <a:pos x="176" y="8"/>
              </a:cxn>
              <a:cxn ang="0">
                <a:pos x="181" y="38"/>
              </a:cxn>
              <a:cxn ang="0">
                <a:pos x="181" y="90"/>
              </a:cxn>
              <a:cxn ang="0">
                <a:pos x="181" y="138"/>
              </a:cxn>
              <a:cxn ang="0">
                <a:pos x="181" y="165"/>
              </a:cxn>
              <a:cxn ang="0">
                <a:pos x="181" y="197"/>
              </a:cxn>
              <a:cxn ang="0">
                <a:pos x="181" y="221"/>
              </a:cxn>
            </a:cxnLst>
            <a:rect l="0" t="0" r="r" b="b"/>
            <a:pathLst>
              <a:path w="181" h="362">
                <a:moveTo>
                  <a:pt x="181" y="221"/>
                </a:moveTo>
                <a:lnTo>
                  <a:pt x="178" y="222"/>
                </a:lnTo>
                <a:lnTo>
                  <a:pt x="176" y="222"/>
                </a:lnTo>
                <a:lnTo>
                  <a:pt x="160" y="230"/>
                </a:lnTo>
                <a:lnTo>
                  <a:pt x="151" y="234"/>
                </a:lnTo>
                <a:lnTo>
                  <a:pt x="148" y="235"/>
                </a:lnTo>
                <a:lnTo>
                  <a:pt x="148" y="235"/>
                </a:lnTo>
                <a:lnTo>
                  <a:pt x="132" y="243"/>
                </a:lnTo>
                <a:lnTo>
                  <a:pt x="135" y="253"/>
                </a:lnTo>
                <a:lnTo>
                  <a:pt x="136" y="254"/>
                </a:lnTo>
                <a:lnTo>
                  <a:pt x="133" y="256"/>
                </a:lnTo>
                <a:lnTo>
                  <a:pt x="135" y="262"/>
                </a:lnTo>
                <a:lnTo>
                  <a:pt x="136" y="266"/>
                </a:lnTo>
                <a:lnTo>
                  <a:pt x="138" y="267"/>
                </a:lnTo>
                <a:lnTo>
                  <a:pt x="125" y="272"/>
                </a:lnTo>
                <a:lnTo>
                  <a:pt x="124" y="272"/>
                </a:lnTo>
                <a:lnTo>
                  <a:pt x="122" y="274"/>
                </a:lnTo>
                <a:lnTo>
                  <a:pt x="122" y="274"/>
                </a:lnTo>
                <a:lnTo>
                  <a:pt x="114" y="290"/>
                </a:lnTo>
                <a:lnTo>
                  <a:pt x="112" y="291"/>
                </a:lnTo>
                <a:lnTo>
                  <a:pt x="116" y="293"/>
                </a:lnTo>
                <a:lnTo>
                  <a:pt x="114" y="293"/>
                </a:lnTo>
                <a:lnTo>
                  <a:pt x="104" y="315"/>
                </a:lnTo>
                <a:lnTo>
                  <a:pt x="101" y="323"/>
                </a:lnTo>
                <a:lnTo>
                  <a:pt x="100" y="325"/>
                </a:lnTo>
                <a:lnTo>
                  <a:pt x="98" y="326"/>
                </a:lnTo>
                <a:lnTo>
                  <a:pt x="95" y="333"/>
                </a:lnTo>
                <a:lnTo>
                  <a:pt x="93" y="338"/>
                </a:lnTo>
                <a:lnTo>
                  <a:pt x="93" y="338"/>
                </a:lnTo>
                <a:lnTo>
                  <a:pt x="93" y="338"/>
                </a:lnTo>
                <a:lnTo>
                  <a:pt x="92" y="336"/>
                </a:lnTo>
                <a:lnTo>
                  <a:pt x="92" y="336"/>
                </a:lnTo>
                <a:lnTo>
                  <a:pt x="92" y="336"/>
                </a:lnTo>
                <a:lnTo>
                  <a:pt x="92" y="336"/>
                </a:lnTo>
                <a:lnTo>
                  <a:pt x="92" y="336"/>
                </a:lnTo>
                <a:lnTo>
                  <a:pt x="92" y="338"/>
                </a:lnTo>
                <a:lnTo>
                  <a:pt x="92" y="344"/>
                </a:lnTo>
                <a:lnTo>
                  <a:pt x="90" y="342"/>
                </a:lnTo>
                <a:lnTo>
                  <a:pt x="87" y="341"/>
                </a:lnTo>
                <a:lnTo>
                  <a:pt x="87" y="342"/>
                </a:lnTo>
                <a:lnTo>
                  <a:pt x="85" y="344"/>
                </a:lnTo>
                <a:lnTo>
                  <a:pt x="82" y="347"/>
                </a:lnTo>
                <a:lnTo>
                  <a:pt x="82" y="349"/>
                </a:lnTo>
                <a:lnTo>
                  <a:pt x="82" y="350"/>
                </a:lnTo>
                <a:lnTo>
                  <a:pt x="82" y="350"/>
                </a:lnTo>
                <a:lnTo>
                  <a:pt x="80" y="350"/>
                </a:lnTo>
                <a:lnTo>
                  <a:pt x="80" y="350"/>
                </a:lnTo>
                <a:lnTo>
                  <a:pt x="80" y="350"/>
                </a:lnTo>
                <a:lnTo>
                  <a:pt x="79" y="354"/>
                </a:lnTo>
                <a:lnTo>
                  <a:pt x="77" y="355"/>
                </a:lnTo>
                <a:lnTo>
                  <a:pt x="77" y="357"/>
                </a:lnTo>
                <a:lnTo>
                  <a:pt x="77" y="357"/>
                </a:lnTo>
                <a:lnTo>
                  <a:pt x="76" y="358"/>
                </a:lnTo>
                <a:lnTo>
                  <a:pt x="76" y="358"/>
                </a:lnTo>
                <a:lnTo>
                  <a:pt x="76" y="360"/>
                </a:lnTo>
                <a:lnTo>
                  <a:pt x="74" y="360"/>
                </a:lnTo>
                <a:lnTo>
                  <a:pt x="74" y="360"/>
                </a:lnTo>
                <a:lnTo>
                  <a:pt x="74" y="362"/>
                </a:lnTo>
                <a:lnTo>
                  <a:pt x="74" y="362"/>
                </a:lnTo>
                <a:lnTo>
                  <a:pt x="71" y="360"/>
                </a:lnTo>
                <a:lnTo>
                  <a:pt x="64" y="357"/>
                </a:lnTo>
                <a:lnTo>
                  <a:pt x="58" y="352"/>
                </a:lnTo>
                <a:lnTo>
                  <a:pt x="53" y="352"/>
                </a:lnTo>
                <a:lnTo>
                  <a:pt x="50" y="350"/>
                </a:lnTo>
                <a:lnTo>
                  <a:pt x="48" y="349"/>
                </a:lnTo>
                <a:lnTo>
                  <a:pt x="44" y="344"/>
                </a:lnTo>
                <a:lnTo>
                  <a:pt x="44" y="339"/>
                </a:lnTo>
                <a:lnTo>
                  <a:pt x="44" y="333"/>
                </a:lnTo>
                <a:lnTo>
                  <a:pt x="44" y="331"/>
                </a:lnTo>
                <a:lnTo>
                  <a:pt x="44" y="328"/>
                </a:lnTo>
                <a:lnTo>
                  <a:pt x="42" y="326"/>
                </a:lnTo>
                <a:lnTo>
                  <a:pt x="40" y="323"/>
                </a:lnTo>
                <a:lnTo>
                  <a:pt x="40" y="323"/>
                </a:lnTo>
                <a:lnTo>
                  <a:pt x="39" y="322"/>
                </a:lnTo>
                <a:lnTo>
                  <a:pt x="37" y="320"/>
                </a:lnTo>
                <a:lnTo>
                  <a:pt x="34" y="317"/>
                </a:lnTo>
                <a:lnTo>
                  <a:pt x="31" y="309"/>
                </a:lnTo>
                <a:lnTo>
                  <a:pt x="29" y="306"/>
                </a:lnTo>
                <a:lnTo>
                  <a:pt x="28" y="304"/>
                </a:lnTo>
                <a:lnTo>
                  <a:pt x="21" y="301"/>
                </a:lnTo>
                <a:lnTo>
                  <a:pt x="18" y="298"/>
                </a:lnTo>
                <a:lnTo>
                  <a:pt x="18" y="298"/>
                </a:lnTo>
                <a:lnTo>
                  <a:pt x="16" y="296"/>
                </a:lnTo>
                <a:lnTo>
                  <a:pt x="15" y="291"/>
                </a:lnTo>
                <a:lnTo>
                  <a:pt x="12" y="290"/>
                </a:lnTo>
                <a:lnTo>
                  <a:pt x="12" y="286"/>
                </a:lnTo>
                <a:lnTo>
                  <a:pt x="10" y="282"/>
                </a:lnTo>
                <a:lnTo>
                  <a:pt x="10" y="282"/>
                </a:lnTo>
                <a:lnTo>
                  <a:pt x="7" y="278"/>
                </a:lnTo>
                <a:lnTo>
                  <a:pt x="7" y="278"/>
                </a:lnTo>
                <a:lnTo>
                  <a:pt x="7" y="278"/>
                </a:lnTo>
                <a:lnTo>
                  <a:pt x="7" y="277"/>
                </a:lnTo>
                <a:lnTo>
                  <a:pt x="5" y="275"/>
                </a:lnTo>
                <a:lnTo>
                  <a:pt x="4" y="270"/>
                </a:lnTo>
                <a:lnTo>
                  <a:pt x="0" y="269"/>
                </a:lnTo>
                <a:lnTo>
                  <a:pt x="2" y="262"/>
                </a:lnTo>
                <a:lnTo>
                  <a:pt x="0" y="262"/>
                </a:lnTo>
                <a:lnTo>
                  <a:pt x="2" y="261"/>
                </a:lnTo>
                <a:lnTo>
                  <a:pt x="5" y="258"/>
                </a:lnTo>
                <a:lnTo>
                  <a:pt x="7" y="256"/>
                </a:lnTo>
                <a:lnTo>
                  <a:pt x="10" y="251"/>
                </a:lnTo>
                <a:lnTo>
                  <a:pt x="12" y="251"/>
                </a:lnTo>
                <a:lnTo>
                  <a:pt x="13" y="250"/>
                </a:lnTo>
                <a:lnTo>
                  <a:pt x="13" y="250"/>
                </a:lnTo>
                <a:lnTo>
                  <a:pt x="13" y="250"/>
                </a:lnTo>
                <a:lnTo>
                  <a:pt x="13" y="250"/>
                </a:lnTo>
                <a:lnTo>
                  <a:pt x="13" y="250"/>
                </a:lnTo>
                <a:lnTo>
                  <a:pt x="13" y="248"/>
                </a:lnTo>
                <a:lnTo>
                  <a:pt x="15" y="248"/>
                </a:lnTo>
                <a:lnTo>
                  <a:pt x="15" y="248"/>
                </a:lnTo>
                <a:lnTo>
                  <a:pt x="15" y="248"/>
                </a:lnTo>
                <a:lnTo>
                  <a:pt x="15" y="248"/>
                </a:lnTo>
                <a:lnTo>
                  <a:pt x="15" y="248"/>
                </a:lnTo>
                <a:lnTo>
                  <a:pt x="16" y="246"/>
                </a:lnTo>
                <a:lnTo>
                  <a:pt x="16" y="246"/>
                </a:lnTo>
                <a:lnTo>
                  <a:pt x="16" y="246"/>
                </a:lnTo>
                <a:lnTo>
                  <a:pt x="18" y="245"/>
                </a:lnTo>
                <a:lnTo>
                  <a:pt x="18" y="245"/>
                </a:lnTo>
                <a:lnTo>
                  <a:pt x="20" y="243"/>
                </a:lnTo>
                <a:lnTo>
                  <a:pt x="20" y="243"/>
                </a:lnTo>
                <a:lnTo>
                  <a:pt x="20" y="243"/>
                </a:lnTo>
                <a:lnTo>
                  <a:pt x="20" y="243"/>
                </a:lnTo>
                <a:lnTo>
                  <a:pt x="20" y="242"/>
                </a:lnTo>
                <a:lnTo>
                  <a:pt x="20" y="242"/>
                </a:lnTo>
                <a:lnTo>
                  <a:pt x="18" y="242"/>
                </a:lnTo>
                <a:lnTo>
                  <a:pt x="18" y="242"/>
                </a:lnTo>
                <a:lnTo>
                  <a:pt x="18" y="240"/>
                </a:lnTo>
                <a:lnTo>
                  <a:pt x="18" y="240"/>
                </a:lnTo>
                <a:lnTo>
                  <a:pt x="18" y="240"/>
                </a:lnTo>
                <a:lnTo>
                  <a:pt x="18" y="240"/>
                </a:lnTo>
                <a:lnTo>
                  <a:pt x="18" y="240"/>
                </a:lnTo>
                <a:lnTo>
                  <a:pt x="18" y="240"/>
                </a:lnTo>
                <a:lnTo>
                  <a:pt x="18" y="240"/>
                </a:lnTo>
                <a:lnTo>
                  <a:pt x="18" y="238"/>
                </a:lnTo>
                <a:lnTo>
                  <a:pt x="18" y="238"/>
                </a:lnTo>
                <a:lnTo>
                  <a:pt x="18" y="238"/>
                </a:lnTo>
                <a:lnTo>
                  <a:pt x="18" y="238"/>
                </a:lnTo>
                <a:lnTo>
                  <a:pt x="18" y="238"/>
                </a:lnTo>
                <a:lnTo>
                  <a:pt x="18" y="238"/>
                </a:lnTo>
                <a:lnTo>
                  <a:pt x="20" y="238"/>
                </a:lnTo>
                <a:lnTo>
                  <a:pt x="20" y="240"/>
                </a:lnTo>
                <a:lnTo>
                  <a:pt x="20" y="240"/>
                </a:lnTo>
                <a:lnTo>
                  <a:pt x="20" y="240"/>
                </a:lnTo>
                <a:lnTo>
                  <a:pt x="20" y="238"/>
                </a:lnTo>
                <a:lnTo>
                  <a:pt x="20" y="238"/>
                </a:lnTo>
                <a:lnTo>
                  <a:pt x="20" y="238"/>
                </a:lnTo>
                <a:lnTo>
                  <a:pt x="20" y="238"/>
                </a:lnTo>
                <a:lnTo>
                  <a:pt x="20" y="238"/>
                </a:lnTo>
                <a:lnTo>
                  <a:pt x="20" y="238"/>
                </a:lnTo>
                <a:lnTo>
                  <a:pt x="20" y="237"/>
                </a:lnTo>
                <a:lnTo>
                  <a:pt x="20" y="237"/>
                </a:lnTo>
                <a:lnTo>
                  <a:pt x="20" y="237"/>
                </a:lnTo>
                <a:lnTo>
                  <a:pt x="18" y="237"/>
                </a:lnTo>
                <a:lnTo>
                  <a:pt x="18" y="237"/>
                </a:lnTo>
                <a:lnTo>
                  <a:pt x="18" y="237"/>
                </a:lnTo>
                <a:lnTo>
                  <a:pt x="18" y="237"/>
                </a:lnTo>
                <a:lnTo>
                  <a:pt x="18" y="237"/>
                </a:lnTo>
                <a:lnTo>
                  <a:pt x="18" y="235"/>
                </a:lnTo>
                <a:lnTo>
                  <a:pt x="18" y="235"/>
                </a:lnTo>
                <a:lnTo>
                  <a:pt x="18" y="234"/>
                </a:lnTo>
                <a:lnTo>
                  <a:pt x="18" y="234"/>
                </a:lnTo>
                <a:lnTo>
                  <a:pt x="23" y="237"/>
                </a:lnTo>
                <a:lnTo>
                  <a:pt x="23" y="237"/>
                </a:lnTo>
                <a:lnTo>
                  <a:pt x="23" y="238"/>
                </a:lnTo>
                <a:lnTo>
                  <a:pt x="23" y="238"/>
                </a:lnTo>
                <a:lnTo>
                  <a:pt x="26" y="240"/>
                </a:lnTo>
                <a:lnTo>
                  <a:pt x="26" y="238"/>
                </a:lnTo>
                <a:lnTo>
                  <a:pt x="26" y="237"/>
                </a:lnTo>
                <a:lnTo>
                  <a:pt x="28" y="235"/>
                </a:lnTo>
                <a:lnTo>
                  <a:pt x="29" y="226"/>
                </a:lnTo>
                <a:lnTo>
                  <a:pt x="31" y="222"/>
                </a:lnTo>
                <a:lnTo>
                  <a:pt x="37" y="203"/>
                </a:lnTo>
                <a:lnTo>
                  <a:pt x="42" y="205"/>
                </a:lnTo>
                <a:lnTo>
                  <a:pt x="42" y="203"/>
                </a:lnTo>
                <a:lnTo>
                  <a:pt x="44" y="202"/>
                </a:lnTo>
                <a:lnTo>
                  <a:pt x="50" y="186"/>
                </a:lnTo>
                <a:lnTo>
                  <a:pt x="52" y="187"/>
                </a:lnTo>
                <a:lnTo>
                  <a:pt x="61" y="178"/>
                </a:lnTo>
                <a:lnTo>
                  <a:pt x="61" y="178"/>
                </a:lnTo>
                <a:lnTo>
                  <a:pt x="64" y="174"/>
                </a:lnTo>
                <a:lnTo>
                  <a:pt x="71" y="170"/>
                </a:lnTo>
                <a:lnTo>
                  <a:pt x="85" y="147"/>
                </a:lnTo>
                <a:lnTo>
                  <a:pt x="87" y="146"/>
                </a:lnTo>
                <a:lnTo>
                  <a:pt x="87" y="144"/>
                </a:lnTo>
                <a:lnTo>
                  <a:pt x="98" y="128"/>
                </a:lnTo>
                <a:lnTo>
                  <a:pt x="100" y="125"/>
                </a:lnTo>
                <a:lnTo>
                  <a:pt x="117" y="98"/>
                </a:lnTo>
                <a:lnTo>
                  <a:pt x="132" y="74"/>
                </a:lnTo>
                <a:lnTo>
                  <a:pt x="135" y="70"/>
                </a:lnTo>
                <a:lnTo>
                  <a:pt x="141" y="62"/>
                </a:lnTo>
                <a:lnTo>
                  <a:pt x="141" y="59"/>
                </a:lnTo>
                <a:lnTo>
                  <a:pt x="149" y="50"/>
                </a:lnTo>
                <a:lnTo>
                  <a:pt x="159" y="34"/>
                </a:lnTo>
                <a:lnTo>
                  <a:pt x="167" y="22"/>
                </a:lnTo>
                <a:lnTo>
                  <a:pt x="172" y="13"/>
                </a:lnTo>
                <a:lnTo>
                  <a:pt x="176" y="8"/>
                </a:lnTo>
                <a:lnTo>
                  <a:pt x="181" y="0"/>
                </a:lnTo>
                <a:lnTo>
                  <a:pt x="181" y="6"/>
                </a:lnTo>
                <a:lnTo>
                  <a:pt x="181" y="32"/>
                </a:lnTo>
                <a:lnTo>
                  <a:pt x="181" y="38"/>
                </a:lnTo>
                <a:lnTo>
                  <a:pt x="181" y="42"/>
                </a:lnTo>
                <a:lnTo>
                  <a:pt x="181" y="58"/>
                </a:lnTo>
                <a:lnTo>
                  <a:pt x="181" y="69"/>
                </a:lnTo>
                <a:lnTo>
                  <a:pt x="181" y="90"/>
                </a:lnTo>
                <a:lnTo>
                  <a:pt x="181" y="112"/>
                </a:lnTo>
                <a:lnTo>
                  <a:pt x="181" y="115"/>
                </a:lnTo>
                <a:lnTo>
                  <a:pt x="181" y="120"/>
                </a:lnTo>
                <a:lnTo>
                  <a:pt x="181" y="138"/>
                </a:lnTo>
                <a:lnTo>
                  <a:pt x="181" y="154"/>
                </a:lnTo>
                <a:lnTo>
                  <a:pt x="181" y="155"/>
                </a:lnTo>
                <a:lnTo>
                  <a:pt x="181" y="162"/>
                </a:lnTo>
                <a:lnTo>
                  <a:pt x="181" y="165"/>
                </a:lnTo>
                <a:lnTo>
                  <a:pt x="181" y="170"/>
                </a:lnTo>
                <a:lnTo>
                  <a:pt x="181" y="178"/>
                </a:lnTo>
                <a:lnTo>
                  <a:pt x="181" y="187"/>
                </a:lnTo>
                <a:lnTo>
                  <a:pt x="181" y="197"/>
                </a:lnTo>
                <a:lnTo>
                  <a:pt x="181" y="198"/>
                </a:lnTo>
                <a:lnTo>
                  <a:pt x="181" y="202"/>
                </a:lnTo>
                <a:lnTo>
                  <a:pt x="181" y="205"/>
                </a:lnTo>
                <a:lnTo>
                  <a:pt x="181" y="221"/>
                </a:lnTo>
                <a:close/>
              </a:path>
            </a:pathLst>
          </a:custGeom>
          <a:solidFill>
            <a:srgbClr val="80F2D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Freeform 36"/>
          <p:cNvSpPr>
            <a:spLocks/>
          </p:cNvSpPr>
          <p:nvPr/>
        </p:nvSpPr>
        <p:spPr bwMode="auto">
          <a:xfrm>
            <a:off x="3635375" y="4746626"/>
            <a:ext cx="292100" cy="354013"/>
          </a:xfrm>
          <a:custGeom>
            <a:avLst/>
            <a:gdLst/>
            <a:ahLst/>
            <a:cxnLst>
              <a:cxn ang="0">
                <a:pos x="96" y="2"/>
              </a:cxn>
              <a:cxn ang="0">
                <a:pos x="129" y="2"/>
              </a:cxn>
              <a:cxn ang="0">
                <a:pos x="134" y="2"/>
              </a:cxn>
              <a:cxn ang="0">
                <a:pos x="142" y="2"/>
              </a:cxn>
              <a:cxn ang="0">
                <a:pos x="144" y="2"/>
              </a:cxn>
              <a:cxn ang="0">
                <a:pos x="153" y="2"/>
              </a:cxn>
              <a:cxn ang="0">
                <a:pos x="163" y="2"/>
              </a:cxn>
              <a:cxn ang="0">
                <a:pos x="174" y="2"/>
              </a:cxn>
              <a:cxn ang="0">
                <a:pos x="176" y="2"/>
              </a:cxn>
              <a:cxn ang="0">
                <a:pos x="176" y="5"/>
              </a:cxn>
              <a:cxn ang="0">
                <a:pos x="177" y="44"/>
              </a:cxn>
              <a:cxn ang="0">
                <a:pos x="177" y="53"/>
              </a:cxn>
              <a:cxn ang="0">
                <a:pos x="179" y="61"/>
              </a:cxn>
              <a:cxn ang="0">
                <a:pos x="179" y="66"/>
              </a:cxn>
              <a:cxn ang="0">
                <a:pos x="179" y="72"/>
              </a:cxn>
              <a:cxn ang="0">
                <a:pos x="179" y="82"/>
              </a:cxn>
              <a:cxn ang="0">
                <a:pos x="180" y="95"/>
              </a:cxn>
              <a:cxn ang="0">
                <a:pos x="180" y="100"/>
              </a:cxn>
              <a:cxn ang="0">
                <a:pos x="180" y="103"/>
              </a:cxn>
              <a:cxn ang="0">
                <a:pos x="180" y="112"/>
              </a:cxn>
              <a:cxn ang="0">
                <a:pos x="184" y="152"/>
              </a:cxn>
              <a:cxn ang="0">
                <a:pos x="180" y="162"/>
              </a:cxn>
              <a:cxn ang="0">
                <a:pos x="174" y="164"/>
              </a:cxn>
              <a:cxn ang="0">
                <a:pos x="164" y="167"/>
              </a:cxn>
              <a:cxn ang="0">
                <a:pos x="156" y="168"/>
              </a:cxn>
              <a:cxn ang="0">
                <a:pos x="139" y="173"/>
              </a:cxn>
              <a:cxn ang="0">
                <a:pos x="136" y="173"/>
              </a:cxn>
              <a:cxn ang="0">
                <a:pos x="131" y="175"/>
              </a:cxn>
              <a:cxn ang="0">
                <a:pos x="126" y="176"/>
              </a:cxn>
              <a:cxn ang="0">
                <a:pos x="120" y="178"/>
              </a:cxn>
              <a:cxn ang="0">
                <a:pos x="120" y="178"/>
              </a:cxn>
              <a:cxn ang="0">
                <a:pos x="112" y="180"/>
              </a:cxn>
              <a:cxn ang="0">
                <a:pos x="105" y="181"/>
              </a:cxn>
              <a:cxn ang="0">
                <a:pos x="100" y="184"/>
              </a:cxn>
              <a:cxn ang="0">
                <a:pos x="97" y="188"/>
              </a:cxn>
              <a:cxn ang="0">
                <a:pos x="89" y="194"/>
              </a:cxn>
              <a:cxn ang="0">
                <a:pos x="88" y="196"/>
              </a:cxn>
              <a:cxn ang="0">
                <a:pos x="86" y="194"/>
              </a:cxn>
              <a:cxn ang="0">
                <a:pos x="86" y="192"/>
              </a:cxn>
              <a:cxn ang="0">
                <a:pos x="78" y="202"/>
              </a:cxn>
              <a:cxn ang="0">
                <a:pos x="70" y="208"/>
              </a:cxn>
              <a:cxn ang="0">
                <a:pos x="64" y="215"/>
              </a:cxn>
              <a:cxn ang="0">
                <a:pos x="54" y="223"/>
              </a:cxn>
              <a:cxn ang="0">
                <a:pos x="51" y="218"/>
              </a:cxn>
              <a:cxn ang="0">
                <a:pos x="49" y="216"/>
              </a:cxn>
              <a:cxn ang="0">
                <a:pos x="41" y="178"/>
              </a:cxn>
              <a:cxn ang="0">
                <a:pos x="35" y="151"/>
              </a:cxn>
              <a:cxn ang="0">
                <a:pos x="27" y="119"/>
              </a:cxn>
              <a:cxn ang="0">
                <a:pos x="25" y="112"/>
              </a:cxn>
              <a:cxn ang="0">
                <a:pos x="25" y="109"/>
              </a:cxn>
              <a:cxn ang="0">
                <a:pos x="24" y="103"/>
              </a:cxn>
              <a:cxn ang="0">
                <a:pos x="22" y="96"/>
              </a:cxn>
              <a:cxn ang="0">
                <a:pos x="22" y="93"/>
              </a:cxn>
              <a:cxn ang="0">
                <a:pos x="17" y="77"/>
              </a:cxn>
              <a:cxn ang="0">
                <a:pos x="16" y="68"/>
              </a:cxn>
              <a:cxn ang="0">
                <a:pos x="0" y="0"/>
              </a:cxn>
              <a:cxn ang="0">
                <a:pos x="36" y="0"/>
              </a:cxn>
              <a:cxn ang="0">
                <a:pos x="38" y="0"/>
              </a:cxn>
              <a:cxn ang="0">
                <a:pos x="80" y="2"/>
              </a:cxn>
              <a:cxn ang="0">
                <a:pos x="91" y="2"/>
              </a:cxn>
            </a:cxnLst>
            <a:rect l="0" t="0" r="r" b="b"/>
            <a:pathLst>
              <a:path w="184" h="223">
                <a:moveTo>
                  <a:pt x="91" y="2"/>
                </a:moveTo>
                <a:lnTo>
                  <a:pt x="96" y="2"/>
                </a:lnTo>
                <a:lnTo>
                  <a:pt x="123" y="2"/>
                </a:lnTo>
                <a:lnTo>
                  <a:pt x="129" y="2"/>
                </a:lnTo>
                <a:lnTo>
                  <a:pt x="131" y="2"/>
                </a:lnTo>
                <a:lnTo>
                  <a:pt x="134" y="2"/>
                </a:lnTo>
                <a:lnTo>
                  <a:pt x="142" y="2"/>
                </a:lnTo>
                <a:lnTo>
                  <a:pt x="142" y="2"/>
                </a:lnTo>
                <a:lnTo>
                  <a:pt x="142" y="2"/>
                </a:lnTo>
                <a:lnTo>
                  <a:pt x="144" y="2"/>
                </a:lnTo>
                <a:lnTo>
                  <a:pt x="152" y="2"/>
                </a:lnTo>
                <a:lnTo>
                  <a:pt x="153" y="2"/>
                </a:lnTo>
                <a:lnTo>
                  <a:pt x="160" y="2"/>
                </a:lnTo>
                <a:lnTo>
                  <a:pt x="163" y="2"/>
                </a:lnTo>
                <a:lnTo>
                  <a:pt x="166" y="2"/>
                </a:lnTo>
                <a:lnTo>
                  <a:pt x="174" y="2"/>
                </a:lnTo>
                <a:lnTo>
                  <a:pt x="174" y="2"/>
                </a:lnTo>
                <a:lnTo>
                  <a:pt x="176" y="2"/>
                </a:lnTo>
                <a:lnTo>
                  <a:pt x="176" y="2"/>
                </a:lnTo>
                <a:lnTo>
                  <a:pt x="176" y="5"/>
                </a:lnTo>
                <a:lnTo>
                  <a:pt x="177" y="32"/>
                </a:lnTo>
                <a:lnTo>
                  <a:pt x="177" y="44"/>
                </a:lnTo>
                <a:lnTo>
                  <a:pt x="177" y="44"/>
                </a:lnTo>
                <a:lnTo>
                  <a:pt x="177" y="53"/>
                </a:lnTo>
                <a:lnTo>
                  <a:pt x="177" y="55"/>
                </a:lnTo>
                <a:lnTo>
                  <a:pt x="179" y="61"/>
                </a:lnTo>
                <a:lnTo>
                  <a:pt x="179" y="63"/>
                </a:lnTo>
                <a:lnTo>
                  <a:pt x="179" y="66"/>
                </a:lnTo>
                <a:lnTo>
                  <a:pt x="179" y="71"/>
                </a:lnTo>
                <a:lnTo>
                  <a:pt x="179" y="72"/>
                </a:lnTo>
                <a:lnTo>
                  <a:pt x="179" y="76"/>
                </a:lnTo>
                <a:lnTo>
                  <a:pt x="179" y="82"/>
                </a:lnTo>
                <a:lnTo>
                  <a:pt x="180" y="92"/>
                </a:lnTo>
                <a:lnTo>
                  <a:pt x="180" y="95"/>
                </a:lnTo>
                <a:lnTo>
                  <a:pt x="180" y="96"/>
                </a:lnTo>
                <a:lnTo>
                  <a:pt x="180" y="100"/>
                </a:lnTo>
                <a:lnTo>
                  <a:pt x="180" y="103"/>
                </a:lnTo>
                <a:lnTo>
                  <a:pt x="180" y="103"/>
                </a:lnTo>
                <a:lnTo>
                  <a:pt x="180" y="104"/>
                </a:lnTo>
                <a:lnTo>
                  <a:pt x="180" y="112"/>
                </a:lnTo>
                <a:lnTo>
                  <a:pt x="182" y="143"/>
                </a:lnTo>
                <a:lnTo>
                  <a:pt x="184" y="152"/>
                </a:lnTo>
                <a:lnTo>
                  <a:pt x="184" y="162"/>
                </a:lnTo>
                <a:lnTo>
                  <a:pt x="180" y="162"/>
                </a:lnTo>
                <a:lnTo>
                  <a:pt x="176" y="164"/>
                </a:lnTo>
                <a:lnTo>
                  <a:pt x="174" y="164"/>
                </a:lnTo>
                <a:lnTo>
                  <a:pt x="166" y="165"/>
                </a:lnTo>
                <a:lnTo>
                  <a:pt x="164" y="167"/>
                </a:lnTo>
                <a:lnTo>
                  <a:pt x="156" y="168"/>
                </a:lnTo>
                <a:lnTo>
                  <a:pt x="156" y="168"/>
                </a:lnTo>
                <a:lnTo>
                  <a:pt x="147" y="170"/>
                </a:lnTo>
                <a:lnTo>
                  <a:pt x="139" y="173"/>
                </a:lnTo>
                <a:lnTo>
                  <a:pt x="137" y="173"/>
                </a:lnTo>
                <a:lnTo>
                  <a:pt x="136" y="173"/>
                </a:lnTo>
                <a:lnTo>
                  <a:pt x="131" y="175"/>
                </a:lnTo>
                <a:lnTo>
                  <a:pt x="131" y="175"/>
                </a:lnTo>
                <a:lnTo>
                  <a:pt x="128" y="176"/>
                </a:lnTo>
                <a:lnTo>
                  <a:pt x="126" y="176"/>
                </a:lnTo>
                <a:lnTo>
                  <a:pt x="124" y="178"/>
                </a:lnTo>
                <a:lnTo>
                  <a:pt x="120" y="178"/>
                </a:lnTo>
                <a:lnTo>
                  <a:pt x="120" y="178"/>
                </a:lnTo>
                <a:lnTo>
                  <a:pt x="120" y="178"/>
                </a:lnTo>
                <a:lnTo>
                  <a:pt x="118" y="178"/>
                </a:lnTo>
                <a:lnTo>
                  <a:pt x="112" y="180"/>
                </a:lnTo>
                <a:lnTo>
                  <a:pt x="108" y="181"/>
                </a:lnTo>
                <a:lnTo>
                  <a:pt x="105" y="181"/>
                </a:lnTo>
                <a:lnTo>
                  <a:pt x="104" y="181"/>
                </a:lnTo>
                <a:lnTo>
                  <a:pt x="100" y="184"/>
                </a:lnTo>
                <a:lnTo>
                  <a:pt x="99" y="186"/>
                </a:lnTo>
                <a:lnTo>
                  <a:pt x="97" y="188"/>
                </a:lnTo>
                <a:lnTo>
                  <a:pt x="92" y="192"/>
                </a:lnTo>
                <a:lnTo>
                  <a:pt x="89" y="194"/>
                </a:lnTo>
                <a:lnTo>
                  <a:pt x="88" y="196"/>
                </a:lnTo>
                <a:lnTo>
                  <a:pt x="88" y="196"/>
                </a:lnTo>
                <a:lnTo>
                  <a:pt x="88" y="196"/>
                </a:lnTo>
                <a:lnTo>
                  <a:pt x="86" y="194"/>
                </a:lnTo>
                <a:lnTo>
                  <a:pt x="86" y="194"/>
                </a:lnTo>
                <a:lnTo>
                  <a:pt x="86" y="192"/>
                </a:lnTo>
                <a:lnTo>
                  <a:pt x="80" y="199"/>
                </a:lnTo>
                <a:lnTo>
                  <a:pt x="78" y="202"/>
                </a:lnTo>
                <a:lnTo>
                  <a:pt x="70" y="208"/>
                </a:lnTo>
                <a:lnTo>
                  <a:pt x="70" y="208"/>
                </a:lnTo>
                <a:lnTo>
                  <a:pt x="68" y="210"/>
                </a:lnTo>
                <a:lnTo>
                  <a:pt x="64" y="215"/>
                </a:lnTo>
                <a:lnTo>
                  <a:pt x="62" y="215"/>
                </a:lnTo>
                <a:lnTo>
                  <a:pt x="54" y="223"/>
                </a:lnTo>
                <a:lnTo>
                  <a:pt x="54" y="223"/>
                </a:lnTo>
                <a:lnTo>
                  <a:pt x="51" y="218"/>
                </a:lnTo>
                <a:lnTo>
                  <a:pt x="51" y="216"/>
                </a:lnTo>
                <a:lnTo>
                  <a:pt x="49" y="216"/>
                </a:lnTo>
                <a:lnTo>
                  <a:pt x="48" y="205"/>
                </a:lnTo>
                <a:lnTo>
                  <a:pt x="41" y="178"/>
                </a:lnTo>
                <a:lnTo>
                  <a:pt x="40" y="173"/>
                </a:lnTo>
                <a:lnTo>
                  <a:pt x="35" y="151"/>
                </a:lnTo>
                <a:lnTo>
                  <a:pt x="28" y="127"/>
                </a:lnTo>
                <a:lnTo>
                  <a:pt x="27" y="119"/>
                </a:lnTo>
                <a:lnTo>
                  <a:pt x="27" y="117"/>
                </a:lnTo>
                <a:lnTo>
                  <a:pt x="25" y="112"/>
                </a:lnTo>
                <a:lnTo>
                  <a:pt x="25" y="109"/>
                </a:lnTo>
                <a:lnTo>
                  <a:pt x="25" y="109"/>
                </a:lnTo>
                <a:lnTo>
                  <a:pt x="24" y="103"/>
                </a:lnTo>
                <a:lnTo>
                  <a:pt x="24" y="103"/>
                </a:lnTo>
                <a:lnTo>
                  <a:pt x="24" y="103"/>
                </a:lnTo>
                <a:lnTo>
                  <a:pt x="22" y="96"/>
                </a:lnTo>
                <a:lnTo>
                  <a:pt x="22" y="96"/>
                </a:lnTo>
                <a:lnTo>
                  <a:pt x="22" y="93"/>
                </a:lnTo>
                <a:lnTo>
                  <a:pt x="20" y="92"/>
                </a:lnTo>
                <a:lnTo>
                  <a:pt x="17" y="77"/>
                </a:lnTo>
                <a:lnTo>
                  <a:pt x="16" y="68"/>
                </a:lnTo>
                <a:lnTo>
                  <a:pt x="16" y="68"/>
                </a:lnTo>
                <a:lnTo>
                  <a:pt x="1" y="5"/>
                </a:lnTo>
                <a:lnTo>
                  <a:pt x="0" y="0"/>
                </a:lnTo>
                <a:lnTo>
                  <a:pt x="9" y="0"/>
                </a:lnTo>
                <a:lnTo>
                  <a:pt x="36" y="0"/>
                </a:lnTo>
                <a:lnTo>
                  <a:pt x="38" y="0"/>
                </a:lnTo>
                <a:lnTo>
                  <a:pt x="38" y="0"/>
                </a:lnTo>
                <a:lnTo>
                  <a:pt x="56" y="0"/>
                </a:lnTo>
                <a:lnTo>
                  <a:pt x="80" y="2"/>
                </a:lnTo>
                <a:lnTo>
                  <a:pt x="91" y="2"/>
                </a:lnTo>
                <a:lnTo>
                  <a:pt x="91" y="2"/>
                </a:lnTo>
                <a:close/>
              </a:path>
            </a:pathLst>
          </a:custGeom>
          <a:solidFill>
            <a:srgbClr val="A6B6F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Freeform 37"/>
          <p:cNvSpPr>
            <a:spLocks/>
          </p:cNvSpPr>
          <p:nvPr/>
        </p:nvSpPr>
        <p:spPr bwMode="auto">
          <a:xfrm>
            <a:off x="3521075" y="4267201"/>
            <a:ext cx="488950" cy="482600"/>
          </a:xfrm>
          <a:custGeom>
            <a:avLst/>
            <a:gdLst/>
            <a:ahLst/>
            <a:cxnLst>
              <a:cxn ang="0">
                <a:pos x="206" y="13"/>
              </a:cxn>
              <a:cxn ang="0">
                <a:pos x="235" y="29"/>
              </a:cxn>
              <a:cxn ang="0">
                <a:pos x="236" y="30"/>
              </a:cxn>
              <a:cxn ang="0">
                <a:pos x="236" y="30"/>
              </a:cxn>
              <a:cxn ang="0">
                <a:pos x="238" y="30"/>
              </a:cxn>
              <a:cxn ang="0">
                <a:pos x="240" y="30"/>
              </a:cxn>
              <a:cxn ang="0">
                <a:pos x="240" y="32"/>
              </a:cxn>
              <a:cxn ang="0">
                <a:pos x="241" y="32"/>
              </a:cxn>
              <a:cxn ang="0">
                <a:pos x="243" y="34"/>
              </a:cxn>
              <a:cxn ang="0">
                <a:pos x="251" y="38"/>
              </a:cxn>
              <a:cxn ang="0">
                <a:pos x="260" y="43"/>
              </a:cxn>
              <a:cxn ang="0">
                <a:pos x="267" y="46"/>
              </a:cxn>
              <a:cxn ang="0">
                <a:pos x="280" y="54"/>
              </a:cxn>
              <a:cxn ang="0">
                <a:pos x="294" y="62"/>
              </a:cxn>
              <a:cxn ang="0">
                <a:pos x="299" y="64"/>
              </a:cxn>
              <a:cxn ang="0">
                <a:pos x="300" y="66"/>
              </a:cxn>
              <a:cxn ang="0">
                <a:pos x="308" y="69"/>
              </a:cxn>
              <a:cxn ang="0">
                <a:pos x="307" y="72"/>
              </a:cxn>
              <a:cxn ang="0">
                <a:pos x="297" y="88"/>
              </a:cxn>
              <a:cxn ang="0">
                <a:pos x="294" y="93"/>
              </a:cxn>
              <a:cxn ang="0">
                <a:pos x="289" y="99"/>
              </a:cxn>
              <a:cxn ang="0">
                <a:pos x="281" y="112"/>
              </a:cxn>
              <a:cxn ang="0">
                <a:pos x="280" y="115"/>
              </a:cxn>
              <a:cxn ang="0">
                <a:pos x="275" y="125"/>
              </a:cxn>
              <a:cxn ang="0">
                <a:pos x="272" y="128"/>
              </a:cxn>
              <a:cxn ang="0">
                <a:pos x="264" y="141"/>
              </a:cxn>
              <a:cxn ang="0">
                <a:pos x="262" y="144"/>
              </a:cxn>
              <a:cxn ang="0">
                <a:pos x="249" y="165"/>
              </a:cxn>
              <a:cxn ang="0">
                <a:pos x="243" y="178"/>
              </a:cxn>
              <a:cxn ang="0">
                <a:pos x="236" y="187"/>
              </a:cxn>
              <a:cxn ang="0">
                <a:pos x="232" y="195"/>
              </a:cxn>
              <a:cxn ang="0">
                <a:pos x="222" y="210"/>
              </a:cxn>
              <a:cxn ang="0">
                <a:pos x="220" y="213"/>
              </a:cxn>
              <a:cxn ang="0">
                <a:pos x="214" y="221"/>
              </a:cxn>
              <a:cxn ang="0">
                <a:pos x="212" y="226"/>
              </a:cxn>
              <a:cxn ang="0">
                <a:pos x="203" y="240"/>
              </a:cxn>
              <a:cxn ang="0">
                <a:pos x="201" y="242"/>
              </a:cxn>
              <a:cxn ang="0">
                <a:pos x="185" y="270"/>
              </a:cxn>
              <a:cxn ang="0">
                <a:pos x="163" y="304"/>
              </a:cxn>
              <a:cxn ang="0">
                <a:pos x="128" y="302"/>
              </a:cxn>
              <a:cxn ang="0">
                <a:pos x="110" y="302"/>
              </a:cxn>
              <a:cxn ang="0">
                <a:pos x="81" y="302"/>
              </a:cxn>
              <a:cxn ang="0">
                <a:pos x="48" y="302"/>
              </a:cxn>
              <a:cxn ang="0">
                <a:pos x="32" y="302"/>
              </a:cxn>
              <a:cxn ang="0">
                <a:pos x="9" y="302"/>
              </a:cxn>
              <a:cxn ang="0">
                <a:pos x="0" y="301"/>
              </a:cxn>
              <a:cxn ang="0">
                <a:pos x="12" y="280"/>
              </a:cxn>
              <a:cxn ang="0">
                <a:pos x="57" y="208"/>
              </a:cxn>
              <a:cxn ang="0">
                <a:pos x="68" y="190"/>
              </a:cxn>
              <a:cxn ang="0">
                <a:pos x="80" y="171"/>
              </a:cxn>
              <a:cxn ang="0">
                <a:pos x="102" y="134"/>
              </a:cxn>
              <a:cxn ang="0">
                <a:pos x="112" y="118"/>
              </a:cxn>
              <a:cxn ang="0">
                <a:pos x="120" y="106"/>
              </a:cxn>
              <a:cxn ang="0">
                <a:pos x="132" y="85"/>
              </a:cxn>
              <a:cxn ang="0">
                <a:pos x="158" y="42"/>
              </a:cxn>
              <a:cxn ang="0">
                <a:pos x="171" y="21"/>
              </a:cxn>
              <a:cxn ang="0">
                <a:pos x="179" y="8"/>
              </a:cxn>
              <a:cxn ang="0">
                <a:pos x="203" y="11"/>
              </a:cxn>
            </a:cxnLst>
            <a:rect l="0" t="0" r="r" b="b"/>
            <a:pathLst>
              <a:path w="308" h="304">
                <a:moveTo>
                  <a:pt x="206" y="13"/>
                </a:moveTo>
                <a:lnTo>
                  <a:pt x="206" y="13"/>
                </a:lnTo>
                <a:lnTo>
                  <a:pt x="216" y="18"/>
                </a:lnTo>
                <a:lnTo>
                  <a:pt x="235" y="29"/>
                </a:lnTo>
                <a:lnTo>
                  <a:pt x="235" y="29"/>
                </a:lnTo>
                <a:lnTo>
                  <a:pt x="236" y="30"/>
                </a:lnTo>
                <a:lnTo>
                  <a:pt x="236" y="30"/>
                </a:lnTo>
                <a:lnTo>
                  <a:pt x="236" y="30"/>
                </a:lnTo>
                <a:lnTo>
                  <a:pt x="238" y="30"/>
                </a:lnTo>
                <a:lnTo>
                  <a:pt x="238" y="30"/>
                </a:lnTo>
                <a:lnTo>
                  <a:pt x="240" y="30"/>
                </a:lnTo>
                <a:lnTo>
                  <a:pt x="240" y="30"/>
                </a:lnTo>
                <a:lnTo>
                  <a:pt x="240" y="32"/>
                </a:lnTo>
                <a:lnTo>
                  <a:pt x="240" y="32"/>
                </a:lnTo>
                <a:lnTo>
                  <a:pt x="241" y="32"/>
                </a:lnTo>
                <a:lnTo>
                  <a:pt x="241" y="32"/>
                </a:lnTo>
                <a:lnTo>
                  <a:pt x="243" y="34"/>
                </a:lnTo>
                <a:lnTo>
                  <a:pt x="243" y="34"/>
                </a:lnTo>
                <a:lnTo>
                  <a:pt x="251" y="38"/>
                </a:lnTo>
                <a:lnTo>
                  <a:pt x="251" y="38"/>
                </a:lnTo>
                <a:lnTo>
                  <a:pt x="259" y="42"/>
                </a:lnTo>
                <a:lnTo>
                  <a:pt x="260" y="43"/>
                </a:lnTo>
                <a:lnTo>
                  <a:pt x="262" y="45"/>
                </a:lnTo>
                <a:lnTo>
                  <a:pt x="267" y="46"/>
                </a:lnTo>
                <a:lnTo>
                  <a:pt x="273" y="50"/>
                </a:lnTo>
                <a:lnTo>
                  <a:pt x="280" y="54"/>
                </a:lnTo>
                <a:lnTo>
                  <a:pt x="288" y="59"/>
                </a:lnTo>
                <a:lnTo>
                  <a:pt x="294" y="62"/>
                </a:lnTo>
                <a:lnTo>
                  <a:pt x="296" y="62"/>
                </a:lnTo>
                <a:lnTo>
                  <a:pt x="299" y="64"/>
                </a:lnTo>
                <a:lnTo>
                  <a:pt x="299" y="64"/>
                </a:lnTo>
                <a:lnTo>
                  <a:pt x="300" y="66"/>
                </a:lnTo>
                <a:lnTo>
                  <a:pt x="300" y="66"/>
                </a:lnTo>
                <a:lnTo>
                  <a:pt x="308" y="69"/>
                </a:lnTo>
                <a:lnTo>
                  <a:pt x="308" y="69"/>
                </a:lnTo>
                <a:lnTo>
                  <a:pt x="307" y="72"/>
                </a:lnTo>
                <a:lnTo>
                  <a:pt x="297" y="88"/>
                </a:lnTo>
                <a:lnTo>
                  <a:pt x="297" y="88"/>
                </a:lnTo>
                <a:lnTo>
                  <a:pt x="294" y="93"/>
                </a:lnTo>
                <a:lnTo>
                  <a:pt x="294" y="93"/>
                </a:lnTo>
                <a:lnTo>
                  <a:pt x="291" y="98"/>
                </a:lnTo>
                <a:lnTo>
                  <a:pt x="289" y="99"/>
                </a:lnTo>
                <a:lnTo>
                  <a:pt x="284" y="109"/>
                </a:lnTo>
                <a:lnTo>
                  <a:pt x="281" y="112"/>
                </a:lnTo>
                <a:lnTo>
                  <a:pt x="281" y="114"/>
                </a:lnTo>
                <a:lnTo>
                  <a:pt x="280" y="115"/>
                </a:lnTo>
                <a:lnTo>
                  <a:pt x="276" y="122"/>
                </a:lnTo>
                <a:lnTo>
                  <a:pt x="275" y="125"/>
                </a:lnTo>
                <a:lnTo>
                  <a:pt x="273" y="125"/>
                </a:lnTo>
                <a:lnTo>
                  <a:pt x="272" y="128"/>
                </a:lnTo>
                <a:lnTo>
                  <a:pt x="272" y="130"/>
                </a:lnTo>
                <a:lnTo>
                  <a:pt x="264" y="141"/>
                </a:lnTo>
                <a:lnTo>
                  <a:pt x="264" y="142"/>
                </a:lnTo>
                <a:lnTo>
                  <a:pt x="262" y="144"/>
                </a:lnTo>
                <a:lnTo>
                  <a:pt x="254" y="157"/>
                </a:lnTo>
                <a:lnTo>
                  <a:pt x="249" y="165"/>
                </a:lnTo>
                <a:lnTo>
                  <a:pt x="248" y="168"/>
                </a:lnTo>
                <a:lnTo>
                  <a:pt x="243" y="178"/>
                </a:lnTo>
                <a:lnTo>
                  <a:pt x="240" y="182"/>
                </a:lnTo>
                <a:lnTo>
                  <a:pt x="236" y="187"/>
                </a:lnTo>
                <a:lnTo>
                  <a:pt x="233" y="194"/>
                </a:lnTo>
                <a:lnTo>
                  <a:pt x="232" y="195"/>
                </a:lnTo>
                <a:lnTo>
                  <a:pt x="228" y="200"/>
                </a:lnTo>
                <a:lnTo>
                  <a:pt x="222" y="210"/>
                </a:lnTo>
                <a:lnTo>
                  <a:pt x="222" y="211"/>
                </a:lnTo>
                <a:lnTo>
                  <a:pt x="220" y="213"/>
                </a:lnTo>
                <a:lnTo>
                  <a:pt x="217" y="216"/>
                </a:lnTo>
                <a:lnTo>
                  <a:pt x="214" y="221"/>
                </a:lnTo>
                <a:lnTo>
                  <a:pt x="212" y="226"/>
                </a:lnTo>
                <a:lnTo>
                  <a:pt x="212" y="226"/>
                </a:lnTo>
                <a:lnTo>
                  <a:pt x="206" y="234"/>
                </a:lnTo>
                <a:lnTo>
                  <a:pt x="203" y="240"/>
                </a:lnTo>
                <a:lnTo>
                  <a:pt x="203" y="240"/>
                </a:lnTo>
                <a:lnTo>
                  <a:pt x="201" y="242"/>
                </a:lnTo>
                <a:lnTo>
                  <a:pt x="196" y="251"/>
                </a:lnTo>
                <a:lnTo>
                  <a:pt x="185" y="270"/>
                </a:lnTo>
                <a:lnTo>
                  <a:pt x="163" y="304"/>
                </a:lnTo>
                <a:lnTo>
                  <a:pt x="163" y="304"/>
                </a:lnTo>
                <a:lnTo>
                  <a:pt x="152" y="304"/>
                </a:lnTo>
                <a:lnTo>
                  <a:pt x="128" y="302"/>
                </a:lnTo>
                <a:lnTo>
                  <a:pt x="110" y="302"/>
                </a:lnTo>
                <a:lnTo>
                  <a:pt x="110" y="302"/>
                </a:lnTo>
                <a:lnTo>
                  <a:pt x="108" y="302"/>
                </a:lnTo>
                <a:lnTo>
                  <a:pt x="81" y="302"/>
                </a:lnTo>
                <a:lnTo>
                  <a:pt x="72" y="302"/>
                </a:lnTo>
                <a:lnTo>
                  <a:pt x="48" y="302"/>
                </a:lnTo>
                <a:lnTo>
                  <a:pt x="43" y="302"/>
                </a:lnTo>
                <a:lnTo>
                  <a:pt x="32" y="302"/>
                </a:lnTo>
                <a:lnTo>
                  <a:pt x="28" y="302"/>
                </a:lnTo>
                <a:lnTo>
                  <a:pt x="9" y="302"/>
                </a:lnTo>
                <a:lnTo>
                  <a:pt x="0" y="301"/>
                </a:lnTo>
                <a:lnTo>
                  <a:pt x="0" y="301"/>
                </a:lnTo>
                <a:lnTo>
                  <a:pt x="11" y="283"/>
                </a:lnTo>
                <a:lnTo>
                  <a:pt x="12" y="280"/>
                </a:lnTo>
                <a:lnTo>
                  <a:pt x="46" y="226"/>
                </a:lnTo>
                <a:lnTo>
                  <a:pt x="57" y="208"/>
                </a:lnTo>
                <a:lnTo>
                  <a:pt x="57" y="208"/>
                </a:lnTo>
                <a:lnTo>
                  <a:pt x="68" y="190"/>
                </a:lnTo>
                <a:lnTo>
                  <a:pt x="73" y="182"/>
                </a:lnTo>
                <a:lnTo>
                  <a:pt x="80" y="171"/>
                </a:lnTo>
                <a:lnTo>
                  <a:pt x="80" y="170"/>
                </a:lnTo>
                <a:lnTo>
                  <a:pt x="102" y="134"/>
                </a:lnTo>
                <a:lnTo>
                  <a:pt x="107" y="126"/>
                </a:lnTo>
                <a:lnTo>
                  <a:pt x="112" y="118"/>
                </a:lnTo>
                <a:lnTo>
                  <a:pt x="116" y="112"/>
                </a:lnTo>
                <a:lnTo>
                  <a:pt x="120" y="106"/>
                </a:lnTo>
                <a:lnTo>
                  <a:pt x="132" y="85"/>
                </a:lnTo>
                <a:lnTo>
                  <a:pt x="132" y="85"/>
                </a:lnTo>
                <a:lnTo>
                  <a:pt x="145" y="62"/>
                </a:lnTo>
                <a:lnTo>
                  <a:pt x="158" y="42"/>
                </a:lnTo>
                <a:lnTo>
                  <a:pt x="163" y="34"/>
                </a:lnTo>
                <a:lnTo>
                  <a:pt x="171" y="21"/>
                </a:lnTo>
                <a:lnTo>
                  <a:pt x="176" y="13"/>
                </a:lnTo>
                <a:lnTo>
                  <a:pt x="179" y="8"/>
                </a:lnTo>
                <a:lnTo>
                  <a:pt x="184" y="0"/>
                </a:lnTo>
                <a:lnTo>
                  <a:pt x="203" y="11"/>
                </a:lnTo>
                <a:lnTo>
                  <a:pt x="206" y="13"/>
                </a:lnTo>
                <a:close/>
              </a:path>
            </a:pathLst>
          </a:custGeom>
          <a:solidFill>
            <a:srgbClr val="9FF5A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Freeform 38"/>
          <p:cNvSpPr>
            <a:spLocks noEditPoints="1"/>
          </p:cNvSpPr>
          <p:nvPr/>
        </p:nvSpPr>
        <p:spPr bwMode="auto">
          <a:xfrm>
            <a:off x="6276975" y="3538538"/>
            <a:ext cx="695325" cy="306388"/>
          </a:xfrm>
          <a:custGeom>
            <a:avLst/>
            <a:gdLst/>
            <a:ahLst/>
            <a:cxnLst>
              <a:cxn ang="0">
                <a:pos x="139" y="5"/>
              </a:cxn>
              <a:cxn ang="0">
                <a:pos x="139" y="21"/>
              </a:cxn>
              <a:cxn ang="0">
                <a:pos x="139" y="33"/>
              </a:cxn>
              <a:cxn ang="0">
                <a:pos x="142" y="49"/>
              </a:cxn>
              <a:cxn ang="0">
                <a:pos x="144" y="57"/>
              </a:cxn>
              <a:cxn ang="0">
                <a:pos x="155" y="51"/>
              </a:cxn>
              <a:cxn ang="0">
                <a:pos x="164" y="51"/>
              </a:cxn>
              <a:cxn ang="0">
                <a:pos x="169" y="45"/>
              </a:cxn>
              <a:cxn ang="0">
                <a:pos x="169" y="38"/>
              </a:cxn>
              <a:cxn ang="0">
                <a:pos x="187" y="40"/>
              </a:cxn>
              <a:cxn ang="0">
                <a:pos x="209" y="41"/>
              </a:cxn>
              <a:cxn ang="0">
                <a:pos x="216" y="43"/>
              </a:cxn>
              <a:cxn ang="0">
                <a:pos x="225" y="48"/>
              </a:cxn>
              <a:cxn ang="0">
                <a:pos x="233" y="46"/>
              </a:cxn>
              <a:cxn ang="0">
                <a:pos x="227" y="43"/>
              </a:cxn>
              <a:cxn ang="0">
                <a:pos x="233" y="40"/>
              </a:cxn>
              <a:cxn ang="0">
                <a:pos x="248" y="45"/>
              </a:cxn>
              <a:cxn ang="0">
                <a:pos x="259" y="54"/>
              </a:cxn>
              <a:cxn ang="0">
                <a:pos x="281" y="54"/>
              </a:cxn>
              <a:cxn ang="0">
                <a:pos x="281" y="53"/>
              </a:cxn>
              <a:cxn ang="0">
                <a:pos x="289" y="53"/>
              </a:cxn>
              <a:cxn ang="0">
                <a:pos x="302" y="57"/>
              </a:cxn>
              <a:cxn ang="0">
                <a:pos x="337" y="77"/>
              </a:cxn>
              <a:cxn ang="0">
                <a:pos x="361" y="72"/>
              </a:cxn>
              <a:cxn ang="0">
                <a:pos x="372" y="56"/>
              </a:cxn>
              <a:cxn ang="0">
                <a:pos x="384" y="65"/>
              </a:cxn>
              <a:cxn ang="0">
                <a:pos x="398" y="72"/>
              </a:cxn>
              <a:cxn ang="0">
                <a:pos x="412" y="78"/>
              </a:cxn>
              <a:cxn ang="0">
                <a:pos x="422" y="88"/>
              </a:cxn>
              <a:cxn ang="0">
                <a:pos x="428" y="94"/>
              </a:cxn>
              <a:cxn ang="0">
                <a:pos x="425" y="99"/>
              </a:cxn>
              <a:cxn ang="0">
                <a:pos x="417" y="101"/>
              </a:cxn>
              <a:cxn ang="0">
                <a:pos x="409" y="113"/>
              </a:cxn>
              <a:cxn ang="0">
                <a:pos x="411" y="118"/>
              </a:cxn>
              <a:cxn ang="0">
                <a:pos x="411" y="125"/>
              </a:cxn>
              <a:cxn ang="0">
                <a:pos x="419" y="118"/>
              </a:cxn>
              <a:cxn ang="0">
                <a:pos x="425" y="105"/>
              </a:cxn>
              <a:cxn ang="0">
                <a:pos x="428" y="118"/>
              </a:cxn>
              <a:cxn ang="0">
                <a:pos x="432" y="125"/>
              </a:cxn>
              <a:cxn ang="0">
                <a:pos x="433" y="129"/>
              </a:cxn>
              <a:cxn ang="0">
                <a:pos x="436" y="139"/>
              </a:cxn>
              <a:cxn ang="0">
                <a:pos x="428" y="147"/>
              </a:cxn>
              <a:cxn ang="0">
                <a:pos x="416" y="165"/>
              </a:cxn>
              <a:cxn ang="0">
                <a:pos x="432" y="181"/>
              </a:cxn>
              <a:cxn ang="0">
                <a:pos x="436" y="189"/>
              </a:cxn>
              <a:cxn ang="0">
                <a:pos x="428" y="193"/>
              </a:cxn>
              <a:cxn ang="0">
                <a:pos x="320" y="145"/>
              </a:cxn>
              <a:cxn ang="0">
                <a:pos x="198" y="179"/>
              </a:cxn>
              <a:cxn ang="0">
                <a:pos x="129" y="168"/>
              </a:cxn>
              <a:cxn ang="0">
                <a:pos x="89" y="118"/>
              </a:cxn>
              <a:cxn ang="0">
                <a:pos x="46" y="65"/>
              </a:cxn>
              <a:cxn ang="0">
                <a:pos x="19" y="6"/>
              </a:cxn>
              <a:cxn ang="0">
                <a:pos x="123" y="1"/>
              </a:cxn>
              <a:cxn ang="0">
                <a:pos x="160" y="6"/>
              </a:cxn>
              <a:cxn ang="0">
                <a:pos x="161" y="19"/>
              </a:cxn>
              <a:cxn ang="0">
                <a:pos x="160" y="29"/>
              </a:cxn>
              <a:cxn ang="0">
                <a:pos x="153" y="17"/>
              </a:cxn>
              <a:cxn ang="0">
                <a:pos x="155" y="5"/>
              </a:cxn>
            </a:cxnLst>
            <a:rect l="0" t="0" r="r" b="b"/>
            <a:pathLst>
              <a:path w="438" h="193">
                <a:moveTo>
                  <a:pt x="224" y="45"/>
                </a:moveTo>
                <a:lnTo>
                  <a:pt x="224" y="46"/>
                </a:lnTo>
                <a:lnTo>
                  <a:pt x="222" y="46"/>
                </a:lnTo>
                <a:lnTo>
                  <a:pt x="222" y="45"/>
                </a:lnTo>
                <a:lnTo>
                  <a:pt x="220" y="45"/>
                </a:lnTo>
                <a:lnTo>
                  <a:pt x="219" y="45"/>
                </a:lnTo>
                <a:lnTo>
                  <a:pt x="220" y="43"/>
                </a:lnTo>
                <a:lnTo>
                  <a:pt x="220" y="45"/>
                </a:lnTo>
                <a:lnTo>
                  <a:pt x="222" y="45"/>
                </a:lnTo>
                <a:lnTo>
                  <a:pt x="224" y="43"/>
                </a:lnTo>
                <a:lnTo>
                  <a:pt x="224" y="45"/>
                </a:lnTo>
                <a:close/>
                <a:moveTo>
                  <a:pt x="139" y="5"/>
                </a:moveTo>
                <a:lnTo>
                  <a:pt x="139" y="6"/>
                </a:lnTo>
                <a:lnTo>
                  <a:pt x="140" y="6"/>
                </a:lnTo>
                <a:lnTo>
                  <a:pt x="142" y="8"/>
                </a:lnTo>
                <a:lnTo>
                  <a:pt x="142" y="9"/>
                </a:lnTo>
                <a:lnTo>
                  <a:pt x="140" y="9"/>
                </a:lnTo>
                <a:lnTo>
                  <a:pt x="140" y="11"/>
                </a:lnTo>
                <a:lnTo>
                  <a:pt x="140" y="13"/>
                </a:lnTo>
                <a:lnTo>
                  <a:pt x="140" y="14"/>
                </a:lnTo>
                <a:lnTo>
                  <a:pt x="140" y="16"/>
                </a:lnTo>
                <a:lnTo>
                  <a:pt x="140" y="17"/>
                </a:lnTo>
                <a:lnTo>
                  <a:pt x="139" y="19"/>
                </a:lnTo>
                <a:lnTo>
                  <a:pt x="139" y="21"/>
                </a:lnTo>
                <a:lnTo>
                  <a:pt x="137" y="21"/>
                </a:lnTo>
                <a:lnTo>
                  <a:pt x="137" y="22"/>
                </a:lnTo>
                <a:lnTo>
                  <a:pt x="137" y="24"/>
                </a:lnTo>
                <a:lnTo>
                  <a:pt x="137" y="25"/>
                </a:lnTo>
                <a:lnTo>
                  <a:pt x="136" y="25"/>
                </a:lnTo>
                <a:lnTo>
                  <a:pt x="137" y="27"/>
                </a:lnTo>
                <a:lnTo>
                  <a:pt x="139" y="29"/>
                </a:lnTo>
                <a:lnTo>
                  <a:pt x="140" y="29"/>
                </a:lnTo>
                <a:lnTo>
                  <a:pt x="140" y="30"/>
                </a:lnTo>
                <a:lnTo>
                  <a:pt x="139" y="30"/>
                </a:lnTo>
                <a:lnTo>
                  <a:pt x="139" y="32"/>
                </a:lnTo>
                <a:lnTo>
                  <a:pt x="139" y="33"/>
                </a:lnTo>
                <a:lnTo>
                  <a:pt x="139" y="35"/>
                </a:lnTo>
                <a:lnTo>
                  <a:pt x="139" y="37"/>
                </a:lnTo>
                <a:lnTo>
                  <a:pt x="140" y="37"/>
                </a:lnTo>
                <a:lnTo>
                  <a:pt x="140" y="38"/>
                </a:lnTo>
                <a:lnTo>
                  <a:pt x="142" y="38"/>
                </a:lnTo>
                <a:lnTo>
                  <a:pt x="142" y="40"/>
                </a:lnTo>
                <a:lnTo>
                  <a:pt x="142" y="41"/>
                </a:lnTo>
                <a:lnTo>
                  <a:pt x="142" y="43"/>
                </a:lnTo>
                <a:lnTo>
                  <a:pt x="142" y="45"/>
                </a:lnTo>
                <a:lnTo>
                  <a:pt x="142" y="46"/>
                </a:lnTo>
                <a:lnTo>
                  <a:pt x="142" y="48"/>
                </a:lnTo>
                <a:lnTo>
                  <a:pt x="142" y="49"/>
                </a:lnTo>
                <a:lnTo>
                  <a:pt x="142" y="51"/>
                </a:lnTo>
                <a:lnTo>
                  <a:pt x="142" y="53"/>
                </a:lnTo>
                <a:lnTo>
                  <a:pt x="142" y="54"/>
                </a:lnTo>
                <a:lnTo>
                  <a:pt x="144" y="54"/>
                </a:lnTo>
                <a:lnTo>
                  <a:pt x="142" y="54"/>
                </a:lnTo>
                <a:lnTo>
                  <a:pt x="142" y="56"/>
                </a:lnTo>
                <a:lnTo>
                  <a:pt x="140" y="56"/>
                </a:lnTo>
                <a:lnTo>
                  <a:pt x="139" y="56"/>
                </a:lnTo>
                <a:lnTo>
                  <a:pt x="140" y="56"/>
                </a:lnTo>
                <a:lnTo>
                  <a:pt x="142" y="56"/>
                </a:lnTo>
                <a:lnTo>
                  <a:pt x="142" y="57"/>
                </a:lnTo>
                <a:lnTo>
                  <a:pt x="144" y="57"/>
                </a:lnTo>
                <a:lnTo>
                  <a:pt x="145" y="57"/>
                </a:lnTo>
                <a:lnTo>
                  <a:pt x="145" y="59"/>
                </a:lnTo>
                <a:lnTo>
                  <a:pt x="147" y="59"/>
                </a:lnTo>
                <a:lnTo>
                  <a:pt x="148" y="59"/>
                </a:lnTo>
                <a:lnTo>
                  <a:pt x="147" y="59"/>
                </a:lnTo>
                <a:lnTo>
                  <a:pt x="147" y="57"/>
                </a:lnTo>
                <a:lnTo>
                  <a:pt x="148" y="57"/>
                </a:lnTo>
                <a:lnTo>
                  <a:pt x="150" y="57"/>
                </a:lnTo>
                <a:lnTo>
                  <a:pt x="150" y="56"/>
                </a:lnTo>
                <a:lnTo>
                  <a:pt x="152" y="54"/>
                </a:lnTo>
                <a:lnTo>
                  <a:pt x="153" y="53"/>
                </a:lnTo>
                <a:lnTo>
                  <a:pt x="155" y="51"/>
                </a:lnTo>
                <a:lnTo>
                  <a:pt x="156" y="51"/>
                </a:lnTo>
                <a:lnTo>
                  <a:pt x="156" y="49"/>
                </a:lnTo>
                <a:lnTo>
                  <a:pt x="158" y="49"/>
                </a:lnTo>
                <a:lnTo>
                  <a:pt x="160" y="49"/>
                </a:lnTo>
                <a:lnTo>
                  <a:pt x="161" y="49"/>
                </a:lnTo>
                <a:lnTo>
                  <a:pt x="163" y="49"/>
                </a:lnTo>
                <a:lnTo>
                  <a:pt x="164" y="49"/>
                </a:lnTo>
                <a:lnTo>
                  <a:pt x="166" y="49"/>
                </a:lnTo>
                <a:lnTo>
                  <a:pt x="168" y="49"/>
                </a:lnTo>
                <a:lnTo>
                  <a:pt x="166" y="49"/>
                </a:lnTo>
                <a:lnTo>
                  <a:pt x="164" y="49"/>
                </a:lnTo>
                <a:lnTo>
                  <a:pt x="164" y="51"/>
                </a:lnTo>
                <a:lnTo>
                  <a:pt x="163" y="51"/>
                </a:lnTo>
                <a:lnTo>
                  <a:pt x="163" y="53"/>
                </a:lnTo>
                <a:lnTo>
                  <a:pt x="164" y="53"/>
                </a:lnTo>
                <a:lnTo>
                  <a:pt x="164" y="51"/>
                </a:lnTo>
                <a:lnTo>
                  <a:pt x="166" y="51"/>
                </a:lnTo>
                <a:lnTo>
                  <a:pt x="166" y="49"/>
                </a:lnTo>
                <a:lnTo>
                  <a:pt x="168" y="49"/>
                </a:lnTo>
                <a:lnTo>
                  <a:pt x="169" y="49"/>
                </a:lnTo>
                <a:lnTo>
                  <a:pt x="169" y="48"/>
                </a:lnTo>
                <a:lnTo>
                  <a:pt x="171" y="46"/>
                </a:lnTo>
                <a:lnTo>
                  <a:pt x="171" y="45"/>
                </a:lnTo>
                <a:lnTo>
                  <a:pt x="169" y="45"/>
                </a:lnTo>
                <a:lnTo>
                  <a:pt x="168" y="45"/>
                </a:lnTo>
                <a:lnTo>
                  <a:pt x="168" y="43"/>
                </a:lnTo>
                <a:lnTo>
                  <a:pt x="168" y="41"/>
                </a:lnTo>
                <a:lnTo>
                  <a:pt x="168" y="40"/>
                </a:lnTo>
                <a:lnTo>
                  <a:pt x="164" y="38"/>
                </a:lnTo>
                <a:lnTo>
                  <a:pt x="163" y="38"/>
                </a:lnTo>
                <a:lnTo>
                  <a:pt x="163" y="37"/>
                </a:lnTo>
                <a:lnTo>
                  <a:pt x="164" y="37"/>
                </a:lnTo>
                <a:lnTo>
                  <a:pt x="163" y="37"/>
                </a:lnTo>
                <a:lnTo>
                  <a:pt x="166" y="38"/>
                </a:lnTo>
                <a:lnTo>
                  <a:pt x="168" y="38"/>
                </a:lnTo>
                <a:lnTo>
                  <a:pt x="169" y="38"/>
                </a:lnTo>
                <a:lnTo>
                  <a:pt x="171" y="38"/>
                </a:lnTo>
                <a:lnTo>
                  <a:pt x="172" y="38"/>
                </a:lnTo>
                <a:lnTo>
                  <a:pt x="174" y="37"/>
                </a:lnTo>
                <a:lnTo>
                  <a:pt x="176" y="37"/>
                </a:lnTo>
                <a:lnTo>
                  <a:pt x="177" y="37"/>
                </a:lnTo>
                <a:lnTo>
                  <a:pt x="179" y="37"/>
                </a:lnTo>
                <a:lnTo>
                  <a:pt x="179" y="38"/>
                </a:lnTo>
                <a:lnTo>
                  <a:pt x="180" y="38"/>
                </a:lnTo>
                <a:lnTo>
                  <a:pt x="182" y="38"/>
                </a:lnTo>
                <a:lnTo>
                  <a:pt x="184" y="40"/>
                </a:lnTo>
                <a:lnTo>
                  <a:pt x="185" y="40"/>
                </a:lnTo>
                <a:lnTo>
                  <a:pt x="187" y="40"/>
                </a:lnTo>
                <a:lnTo>
                  <a:pt x="188" y="40"/>
                </a:lnTo>
                <a:lnTo>
                  <a:pt x="190" y="40"/>
                </a:lnTo>
                <a:lnTo>
                  <a:pt x="192" y="40"/>
                </a:lnTo>
                <a:lnTo>
                  <a:pt x="193" y="40"/>
                </a:lnTo>
                <a:lnTo>
                  <a:pt x="196" y="41"/>
                </a:lnTo>
                <a:lnTo>
                  <a:pt x="198" y="41"/>
                </a:lnTo>
                <a:lnTo>
                  <a:pt x="201" y="41"/>
                </a:lnTo>
                <a:lnTo>
                  <a:pt x="203" y="41"/>
                </a:lnTo>
                <a:lnTo>
                  <a:pt x="204" y="41"/>
                </a:lnTo>
                <a:lnTo>
                  <a:pt x="206" y="41"/>
                </a:lnTo>
                <a:lnTo>
                  <a:pt x="208" y="41"/>
                </a:lnTo>
                <a:lnTo>
                  <a:pt x="209" y="41"/>
                </a:lnTo>
                <a:lnTo>
                  <a:pt x="211" y="41"/>
                </a:lnTo>
                <a:lnTo>
                  <a:pt x="212" y="41"/>
                </a:lnTo>
                <a:lnTo>
                  <a:pt x="212" y="40"/>
                </a:lnTo>
                <a:lnTo>
                  <a:pt x="212" y="41"/>
                </a:lnTo>
                <a:lnTo>
                  <a:pt x="214" y="41"/>
                </a:lnTo>
                <a:lnTo>
                  <a:pt x="216" y="41"/>
                </a:lnTo>
                <a:lnTo>
                  <a:pt x="216" y="43"/>
                </a:lnTo>
                <a:lnTo>
                  <a:pt x="217" y="43"/>
                </a:lnTo>
                <a:lnTo>
                  <a:pt x="219" y="43"/>
                </a:lnTo>
                <a:lnTo>
                  <a:pt x="219" y="45"/>
                </a:lnTo>
                <a:lnTo>
                  <a:pt x="217" y="43"/>
                </a:lnTo>
                <a:lnTo>
                  <a:pt x="216" y="43"/>
                </a:lnTo>
                <a:lnTo>
                  <a:pt x="216" y="45"/>
                </a:lnTo>
                <a:lnTo>
                  <a:pt x="217" y="45"/>
                </a:lnTo>
                <a:lnTo>
                  <a:pt x="219" y="45"/>
                </a:lnTo>
                <a:lnTo>
                  <a:pt x="217" y="46"/>
                </a:lnTo>
                <a:lnTo>
                  <a:pt x="219" y="46"/>
                </a:lnTo>
                <a:lnTo>
                  <a:pt x="220" y="46"/>
                </a:lnTo>
                <a:lnTo>
                  <a:pt x="220" y="48"/>
                </a:lnTo>
                <a:lnTo>
                  <a:pt x="222" y="48"/>
                </a:lnTo>
                <a:lnTo>
                  <a:pt x="224" y="48"/>
                </a:lnTo>
                <a:lnTo>
                  <a:pt x="225" y="48"/>
                </a:lnTo>
                <a:lnTo>
                  <a:pt x="224" y="48"/>
                </a:lnTo>
                <a:lnTo>
                  <a:pt x="225" y="48"/>
                </a:lnTo>
                <a:lnTo>
                  <a:pt x="227" y="48"/>
                </a:lnTo>
                <a:lnTo>
                  <a:pt x="227" y="46"/>
                </a:lnTo>
                <a:lnTo>
                  <a:pt x="228" y="46"/>
                </a:lnTo>
                <a:lnTo>
                  <a:pt x="230" y="48"/>
                </a:lnTo>
                <a:lnTo>
                  <a:pt x="230" y="49"/>
                </a:lnTo>
                <a:lnTo>
                  <a:pt x="228" y="49"/>
                </a:lnTo>
                <a:lnTo>
                  <a:pt x="230" y="49"/>
                </a:lnTo>
                <a:lnTo>
                  <a:pt x="230" y="48"/>
                </a:lnTo>
                <a:lnTo>
                  <a:pt x="230" y="46"/>
                </a:lnTo>
                <a:lnTo>
                  <a:pt x="232" y="48"/>
                </a:lnTo>
                <a:lnTo>
                  <a:pt x="233" y="48"/>
                </a:lnTo>
                <a:lnTo>
                  <a:pt x="233" y="46"/>
                </a:lnTo>
                <a:lnTo>
                  <a:pt x="232" y="46"/>
                </a:lnTo>
                <a:lnTo>
                  <a:pt x="230" y="46"/>
                </a:lnTo>
                <a:lnTo>
                  <a:pt x="230" y="45"/>
                </a:lnTo>
                <a:lnTo>
                  <a:pt x="230" y="46"/>
                </a:lnTo>
                <a:lnTo>
                  <a:pt x="230" y="45"/>
                </a:lnTo>
                <a:lnTo>
                  <a:pt x="228" y="45"/>
                </a:lnTo>
                <a:lnTo>
                  <a:pt x="227" y="45"/>
                </a:lnTo>
                <a:lnTo>
                  <a:pt x="227" y="43"/>
                </a:lnTo>
                <a:lnTo>
                  <a:pt x="227" y="45"/>
                </a:lnTo>
                <a:lnTo>
                  <a:pt x="227" y="43"/>
                </a:lnTo>
                <a:lnTo>
                  <a:pt x="225" y="43"/>
                </a:lnTo>
                <a:lnTo>
                  <a:pt x="227" y="43"/>
                </a:lnTo>
                <a:lnTo>
                  <a:pt x="227" y="45"/>
                </a:lnTo>
                <a:lnTo>
                  <a:pt x="225" y="45"/>
                </a:lnTo>
                <a:lnTo>
                  <a:pt x="225" y="43"/>
                </a:lnTo>
                <a:lnTo>
                  <a:pt x="227" y="43"/>
                </a:lnTo>
                <a:lnTo>
                  <a:pt x="227" y="41"/>
                </a:lnTo>
                <a:lnTo>
                  <a:pt x="227" y="40"/>
                </a:lnTo>
                <a:lnTo>
                  <a:pt x="227" y="41"/>
                </a:lnTo>
                <a:lnTo>
                  <a:pt x="228" y="41"/>
                </a:lnTo>
                <a:lnTo>
                  <a:pt x="230" y="41"/>
                </a:lnTo>
                <a:lnTo>
                  <a:pt x="230" y="40"/>
                </a:lnTo>
                <a:lnTo>
                  <a:pt x="232" y="40"/>
                </a:lnTo>
                <a:lnTo>
                  <a:pt x="233" y="40"/>
                </a:lnTo>
                <a:lnTo>
                  <a:pt x="235" y="40"/>
                </a:lnTo>
                <a:lnTo>
                  <a:pt x="236" y="40"/>
                </a:lnTo>
                <a:lnTo>
                  <a:pt x="238" y="40"/>
                </a:lnTo>
                <a:lnTo>
                  <a:pt x="240" y="40"/>
                </a:lnTo>
                <a:lnTo>
                  <a:pt x="240" y="41"/>
                </a:lnTo>
                <a:lnTo>
                  <a:pt x="241" y="41"/>
                </a:lnTo>
                <a:lnTo>
                  <a:pt x="243" y="41"/>
                </a:lnTo>
                <a:lnTo>
                  <a:pt x="244" y="41"/>
                </a:lnTo>
                <a:lnTo>
                  <a:pt x="244" y="43"/>
                </a:lnTo>
                <a:lnTo>
                  <a:pt x="246" y="43"/>
                </a:lnTo>
                <a:lnTo>
                  <a:pt x="248" y="43"/>
                </a:lnTo>
                <a:lnTo>
                  <a:pt x="248" y="45"/>
                </a:lnTo>
                <a:lnTo>
                  <a:pt x="249" y="45"/>
                </a:lnTo>
                <a:lnTo>
                  <a:pt x="251" y="45"/>
                </a:lnTo>
                <a:lnTo>
                  <a:pt x="251" y="46"/>
                </a:lnTo>
                <a:lnTo>
                  <a:pt x="252" y="46"/>
                </a:lnTo>
                <a:lnTo>
                  <a:pt x="252" y="48"/>
                </a:lnTo>
                <a:lnTo>
                  <a:pt x="254" y="49"/>
                </a:lnTo>
                <a:lnTo>
                  <a:pt x="256" y="49"/>
                </a:lnTo>
                <a:lnTo>
                  <a:pt x="256" y="51"/>
                </a:lnTo>
                <a:lnTo>
                  <a:pt x="257" y="51"/>
                </a:lnTo>
                <a:lnTo>
                  <a:pt x="257" y="53"/>
                </a:lnTo>
                <a:lnTo>
                  <a:pt x="257" y="54"/>
                </a:lnTo>
                <a:lnTo>
                  <a:pt x="259" y="54"/>
                </a:lnTo>
                <a:lnTo>
                  <a:pt x="260" y="54"/>
                </a:lnTo>
                <a:lnTo>
                  <a:pt x="262" y="54"/>
                </a:lnTo>
                <a:lnTo>
                  <a:pt x="264" y="54"/>
                </a:lnTo>
                <a:lnTo>
                  <a:pt x="264" y="56"/>
                </a:lnTo>
                <a:lnTo>
                  <a:pt x="265" y="56"/>
                </a:lnTo>
                <a:lnTo>
                  <a:pt x="267" y="56"/>
                </a:lnTo>
                <a:lnTo>
                  <a:pt x="268" y="56"/>
                </a:lnTo>
                <a:lnTo>
                  <a:pt x="270" y="56"/>
                </a:lnTo>
                <a:lnTo>
                  <a:pt x="276" y="54"/>
                </a:lnTo>
                <a:lnTo>
                  <a:pt x="278" y="54"/>
                </a:lnTo>
                <a:lnTo>
                  <a:pt x="280" y="54"/>
                </a:lnTo>
                <a:lnTo>
                  <a:pt x="281" y="54"/>
                </a:lnTo>
                <a:lnTo>
                  <a:pt x="283" y="54"/>
                </a:lnTo>
                <a:lnTo>
                  <a:pt x="284" y="54"/>
                </a:lnTo>
                <a:lnTo>
                  <a:pt x="286" y="54"/>
                </a:lnTo>
                <a:lnTo>
                  <a:pt x="286" y="56"/>
                </a:lnTo>
                <a:lnTo>
                  <a:pt x="286" y="54"/>
                </a:lnTo>
                <a:lnTo>
                  <a:pt x="286" y="53"/>
                </a:lnTo>
                <a:lnTo>
                  <a:pt x="288" y="53"/>
                </a:lnTo>
                <a:lnTo>
                  <a:pt x="286" y="53"/>
                </a:lnTo>
                <a:lnTo>
                  <a:pt x="284" y="53"/>
                </a:lnTo>
                <a:lnTo>
                  <a:pt x="283" y="53"/>
                </a:lnTo>
                <a:lnTo>
                  <a:pt x="283" y="54"/>
                </a:lnTo>
                <a:lnTo>
                  <a:pt x="281" y="53"/>
                </a:lnTo>
                <a:lnTo>
                  <a:pt x="280" y="53"/>
                </a:lnTo>
                <a:lnTo>
                  <a:pt x="278" y="53"/>
                </a:lnTo>
                <a:lnTo>
                  <a:pt x="278" y="54"/>
                </a:lnTo>
                <a:lnTo>
                  <a:pt x="276" y="54"/>
                </a:lnTo>
                <a:lnTo>
                  <a:pt x="278" y="54"/>
                </a:lnTo>
                <a:lnTo>
                  <a:pt x="278" y="53"/>
                </a:lnTo>
                <a:lnTo>
                  <a:pt x="280" y="53"/>
                </a:lnTo>
                <a:lnTo>
                  <a:pt x="281" y="53"/>
                </a:lnTo>
                <a:lnTo>
                  <a:pt x="283" y="53"/>
                </a:lnTo>
                <a:lnTo>
                  <a:pt x="286" y="53"/>
                </a:lnTo>
                <a:lnTo>
                  <a:pt x="288" y="53"/>
                </a:lnTo>
                <a:lnTo>
                  <a:pt x="289" y="53"/>
                </a:lnTo>
                <a:lnTo>
                  <a:pt x="289" y="51"/>
                </a:lnTo>
                <a:lnTo>
                  <a:pt x="291" y="51"/>
                </a:lnTo>
                <a:lnTo>
                  <a:pt x="292" y="51"/>
                </a:lnTo>
                <a:lnTo>
                  <a:pt x="294" y="49"/>
                </a:lnTo>
                <a:lnTo>
                  <a:pt x="296" y="49"/>
                </a:lnTo>
                <a:lnTo>
                  <a:pt x="297" y="49"/>
                </a:lnTo>
                <a:lnTo>
                  <a:pt x="299" y="49"/>
                </a:lnTo>
                <a:lnTo>
                  <a:pt x="300" y="49"/>
                </a:lnTo>
                <a:lnTo>
                  <a:pt x="300" y="51"/>
                </a:lnTo>
                <a:lnTo>
                  <a:pt x="300" y="57"/>
                </a:lnTo>
                <a:lnTo>
                  <a:pt x="302" y="56"/>
                </a:lnTo>
                <a:lnTo>
                  <a:pt x="302" y="57"/>
                </a:lnTo>
                <a:lnTo>
                  <a:pt x="307" y="75"/>
                </a:lnTo>
                <a:lnTo>
                  <a:pt x="307" y="77"/>
                </a:lnTo>
                <a:lnTo>
                  <a:pt x="312" y="75"/>
                </a:lnTo>
                <a:lnTo>
                  <a:pt x="313" y="77"/>
                </a:lnTo>
                <a:lnTo>
                  <a:pt x="313" y="78"/>
                </a:lnTo>
                <a:lnTo>
                  <a:pt x="313" y="80"/>
                </a:lnTo>
                <a:lnTo>
                  <a:pt x="316" y="80"/>
                </a:lnTo>
                <a:lnTo>
                  <a:pt x="321" y="78"/>
                </a:lnTo>
                <a:lnTo>
                  <a:pt x="323" y="78"/>
                </a:lnTo>
                <a:lnTo>
                  <a:pt x="329" y="77"/>
                </a:lnTo>
                <a:lnTo>
                  <a:pt x="336" y="75"/>
                </a:lnTo>
                <a:lnTo>
                  <a:pt x="337" y="77"/>
                </a:lnTo>
                <a:lnTo>
                  <a:pt x="339" y="86"/>
                </a:lnTo>
                <a:lnTo>
                  <a:pt x="342" y="85"/>
                </a:lnTo>
                <a:lnTo>
                  <a:pt x="342" y="86"/>
                </a:lnTo>
                <a:lnTo>
                  <a:pt x="344" y="86"/>
                </a:lnTo>
                <a:lnTo>
                  <a:pt x="345" y="83"/>
                </a:lnTo>
                <a:lnTo>
                  <a:pt x="345" y="81"/>
                </a:lnTo>
                <a:lnTo>
                  <a:pt x="350" y="78"/>
                </a:lnTo>
                <a:lnTo>
                  <a:pt x="353" y="75"/>
                </a:lnTo>
                <a:lnTo>
                  <a:pt x="355" y="77"/>
                </a:lnTo>
                <a:lnTo>
                  <a:pt x="355" y="75"/>
                </a:lnTo>
                <a:lnTo>
                  <a:pt x="360" y="72"/>
                </a:lnTo>
                <a:lnTo>
                  <a:pt x="361" y="72"/>
                </a:lnTo>
                <a:lnTo>
                  <a:pt x="361" y="69"/>
                </a:lnTo>
                <a:lnTo>
                  <a:pt x="360" y="65"/>
                </a:lnTo>
                <a:lnTo>
                  <a:pt x="358" y="57"/>
                </a:lnTo>
                <a:lnTo>
                  <a:pt x="360" y="57"/>
                </a:lnTo>
                <a:lnTo>
                  <a:pt x="364" y="56"/>
                </a:lnTo>
                <a:lnTo>
                  <a:pt x="369" y="54"/>
                </a:lnTo>
                <a:lnTo>
                  <a:pt x="371" y="53"/>
                </a:lnTo>
                <a:lnTo>
                  <a:pt x="372" y="53"/>
                </a:lnTo>
                <a:lnTo>
                  <a:pt x="372" y="54"/>
                </a:lnTo>
                <a:lnTo>
                  <a:pt x="371" y="54"/>
                </a:lnTo>
                <a:lnTo>
                  <a:pt x="371" y="56"/>
                </a:lnTo>
                <a:lnTo>
                  <a:pt x="372" y="56"/>
                </a:lnTo>
                <a:lnTo>
                  <a:pt x="372" y="57"/>
                </a:lnTo>
                <a:lnTo>
                  <a:pt x="374" y="57"/>
                </a:lnTo>
                <a:lnTo>
                  <a:pt x="374" y="59"/>
                </a:lnTo>
                <a:lnTo>
                  <a:pt x="376" y="59"/>
                </a:lnTo>
                <a:lnTo>
                  <a:pt x="376" y="61"/>
                </a:lnTo>
                <a:lnTo>
                  <a:pt x="377" y="61"/>
                </a:lnTo>
                <a:lnTo>
                  <a:pt x="379" y="62"/>
                </a:lnTo>
                <a:lnTo>
                  <a:pt x="379" y="64"/>
                </a:lnTo>
                <a:lnTo>
                  <a:pt x="380" y="64"/>
                </a:lnTo>
                <a:lnTo>
                  <a:pt x="382" y="64"/>
                </a:lnTo>
                <a:lnTo>
                  <a:pt x="382" y="65"/>
                </a:lnTo>
                <a:lnTo>
                  <a:pt x="384" y="65"/>
                </a:lnTo>
                <a:lnTo>
                  <a:pt x="385" y="65"/>
                </a:lnTo>
                <a:lnTo>
                  <a:pt x="387" y="67"/>
                </a:lnTo>
                <a:lnTo>
                  <a:pt x="388" y="67"/>
                </a:lnTo>
                <a:lnTo>
                  <a:pt x="390" y="67"/>
                </a:lnTo>
                <a:lnTo>
                  <a:pt x="390" y="69"/>
                </a:lnTo>
                <a:lnTo>
                  <a:pt x="392" y="69"/>
                </a:lnTo>
                <a:lnTo>
                  <a:pt x="393" y="69"/>
                </a:lnTo>
                <a:lnTo>
                  <a:pt x="395" y="69"/>
                </a:lnTo>
                <a:lnTo>
                  <a:pt x="395" y="70"/>
                </a:lnTo>
                <a:lnTo>
                  <a:pt x="396" y="70"/>
                </a:lnTo>
                <a:lnTo>
                  <a:pt x="398" y="70"/>
                </a:lnTo>
                <a:lnTo>
                  <a:pt x="398" y="72"/>
                </a:lnTo>
                <a:lnTo>
                  <a:pt x="400" y="72"/>
                </a:lnTo>
                <a:lnTo>
                  <a:pt x="401" y="72"/>
                </a:lnTo>
                <a:lnTo>
                  <a:pt x="403" y="72"/>
                </a:lnTo>
                <a:lnTo>
                  <a:pt x="404" y="73"/>
                </a:lnTo>
                <a:lnTo>
                  <a:pt x="404" y="75"/>
                </a:lnTo>
                <a:lnTo>
                  <a:pt x="406" y="75"/>
                </a:lnTo>
                <a:lnTo>
                  <a:pt x="408" y="75"/>
                </a:lnTo>
                <a:lnTo>
                  <a:pt x="408" y="77"/>
                </a:lnTo>
                <a:lnTo>
                  <a:pt x="409" y="77"/>
                </a:lnTo>
                <a:lnTo>
                  <a:pt x="409" y="78"/>
                </a:lnTo>
                <a:lnTo>
                  <a:pt x="411" y="78"/>
                </a:lnTo>
                <a:lnTo>
                  <a:pt x="412" y="78"/>
                </a:lnTo>
                <a:lnTo>
                  <a:pt x="414" y="78"/>
                </a:lnTo>
                <a:lnTo>
                  <a:pt x="414" y="80"/>
                </a:lnTo>
                <a:lnTo>
                  <a:pt x="416" y="80"/>
                </a:lnTo>
                <a:lnTo>
                  <a:pt x="416" y="81"/>
                </a:lnTo>
                <a:lnTo>
                  <a:pt x="417" y="81"/>
                </a:lnTo>
                <a:lnTo>
                  <a:pt x="417" y="83"/>
                </a:lnTo>
                <a:lnTo>
                  <a:pt x="419" y="83"/>
                </a:lnTo>
                <a:lnTo>
                  <a:pt x="419" y="85"/>
                </a:lnTo>
                <a:lnTo>
                  <a:pt x="419" y="86"/>
                </a:lnTo>
                <a:lnTo>
                  <a:pt x="420" y="86"/>
                </a:lnTo>
                <a:lnTo>
                  <a:pt x="420" y="88"/>
                </a:lnTo>
                <a:lnTo>
                  <a:pt x="422" y="88"/>
                </a:lnTo>
                <a:lnTo>
                  <a:pt x="422" y="89"/>
                </a:lnTo>
                <a:lnTo>
                  <a:pt x="424" y="89"/>
                </a:lnTo>
                <a:lnTo>
                  <a:pt x="425" y="89"/>
                </a:lnTo>
                <a:lnTo>
                  <a:pt x="425" y="91"/>
                </a:lnTo>
                <a:lnTo>
                  <a:pt x="427" y="93"/>
                </a:lnTo>
                <a:lnTo>
                  <a:pt x="428" y="93"/>
                </a:lnTo>
                <a:lnTo>
                  <a:pt x="428" y="94"/>
                </a:lnTo>
                <a:lnTo>
                  <a:pt x="430" y="96"/>
                </a:lnTo>
                <a:lnTo>
                  <a:pt x="430" y="97"/>
                </a:lnTo>
                <a:lnTo>
                  <a:pt x="430" y="96"/>
                </a:lnTo>
                <a:lnTo>
                  <a:pt x="428" y="96"/>
                </a:lnTo>
                <a:lnTo>
                  <a:pt x="428" y="94"/>
                </a:lnTo>
                <a:lnTo>
                  <a:pt x="427" y="93"/>
                </a:lnTo>
                <a:lnTo>
                  <a:pt x="427" y="94"/>
                </a:lnTo>
                <a:lnTo>
                  <a:pt x="428" y="94"/>
                </a:lnTo>
                <a:lnTo>
                  <a:pt x="428" y="96"/>
                </a:lnTo>
                <a:lnTo>
                  <a:pt x="428" y="97"/>
                </a:lnTo>
                <a:lnTo>
                  <a:pt x="428" y="99"/>
                </a:lnTo>
                <a:lnTo>
                  <a:pt x="428" y="97"/>
                </a:lnTo>
                <a:lnTo>
                  <a:pt x="428" y="96"/>
                </a:lnTo>
                <a:lnTo>
                  <a:pt x="427" y="96"/>
                </a:lnTo>
                <a:lnTo>
                  <a:pt x="427" y="97"/>
                </a:lnTo>
                <a:lnTo>
                  <a:pt x="425" y="97"/>
                </a:lnTo>
                <a:lnTo>
                  <a:pt x="425" y="99"/>
                </a:lnTo>
                <a:lnTo>
                  <a:pt x="424" y="99"/>
                </a:lnTo>
                <a:lnTo>
                  <a:pt x="424" y="97"/>
                </a:lnTo>
                <a:lnTo>
                  <a:pt x="422" y="97"/>
                </a:lnTo>
                <a:lnTo>
                  <a:pt x="420" y="97"/>
                </a:lnTo>
                <a:lnTo>
                  <a:pt x="419" y="97"/>
                </a:lnTo>
                <a:lnTo>
                  <a:pt x="419" y="96"/>
                </a:lnTo>
                <a:lnTo>
                  <a:pt x="419" y="97"/>
                </a:lnTo>
                <a:lnTo>
                  <a:pt x="417" y="97"/>
                </a:lnTo>
                <a:lnTo>
                  <a:pt x="417" y="99"/>
                </a:lnTo>
                <a:lnTo>
                  <a:pt x="419" y="99"/>
                </a:lnTo>
                <a:lnTo>
                  <a:pt x="417" y="99"/>
                </a:lnTo>
                <a:lnTo>
                  <a:pt x="417" y="101"/>
                </a:lnTo>
                <a:lnTo>
                  <a:pt x="416" y="102"/>
                </a:lnTo>
                <a:lnTo>
                  <a:pt x="416" y="104"/>
                </a:lnTo>
                <a:lnTo>
                  <a:pt x="414" y="104"/>
                </a:lnTo>
                <a:lnTo>
                  <a:pt x="414" y="105"/>
                </a:lnTo>
                <a:lnTo>
                  <a:pt x="414" y="107"/>
                </a:lnTo>
                <a:lnTo>
                  <a:pt x="412" y="107"/>
                </a:lnTo>
                <a:lnTo>
                  <a:pt x="412" y="109"/>
                </a:lnTo>
                <a:lnTo>
                  <a:pt x="411" y="109"/>
                </a:lnTo>
                <a:lnTo>
                  <a:pt x="411" y="110"/>
                </a:lnTo>
                <a:lnTo>
                  <a:pt x="411" y="112"/>
                </a:lnTo>
                <a:lnTo>
                  <a:pt x="409" y="112"/>
                </a:lnTo>
                <a:lnTo>
                  <a:pt x="409" y="113"/>
                </a:lnTo>
                <a:lnTo>
                  <a:pt x="408" y="113"/>
                </a:lnTo>
                <a:lnTo>
                  <a:pt x="409" y="113"/>
                </a:lnTo>
                <a:lnTo>
                  <a:pt x="408" y="113"/>
                </a:lnTo>
                <a:lnTo>
                  <a:pt x="408" y="115"/>
                </a:lnTo>
                <a:lnTo>
                  <a:pt x="408" y="113"/>
                </a:lnTo>
                <a:lnTo>
                  <a:pt x="408" y="115"/>
                </a:lnTo>
                <a:lnTo>
                  <a:pt x="409" y="115"/>
                </a:lnTo>
                <a:lnTo>
                  <a:pt x="411" y="115"/>
                </a:lnTo>
                <a:lnTo>
                  <a:pt x="411" y="117"/>
                </a:lnTo>
                <a:lnTo>
                  <a:pt x="412" y="117"/>
                </a:lnTo>
                <a:lnTo>
                  <a:pt x="411" y="117"/>
                </a:lnTo>
                <a:lnTo>
                  <a:pt x="411" y="118"/>
                </a:lnTo>
                <a:lnTo>
                  <a:pt x="412" y="118"/>
                </a:lnTo>
                <a:lnTo>
                  <a:pt x="411" y="118"/>
                </a:lnTo>
                <a:lnTo>
                  <a:pt x="409" y="118"/>
                </a:lnTo>
                <a:lnTo>
                  <a:pt x="409" y="120"/>
                </a:lnTo>
                <a:lnTo>
                  <a:pt x="411" y="120"/>
                </a:lnTo>
                <a:lnTo>
                  <a:pt x="411" y="118"/>
                </a:lnTo>
                <a:lnTo>
                  <a:pt x="411" y="120"/>
                </a:lnTo>
                <a:lnTo>
                  <a:pt x="411" y="121"/>
                </a:lnTo>
                <a:lnTo>
                  <a:pt x="411" y="123"/>
                </a:lnTo>
                <a:lnTo>
                  <a:pt x="412" y="123"/>
                </a:lnTo>
                <a:lnTo>
                  <a:pt x="411" y="123"/>
                </a:lnTo>
                <a:lnTo>
                  <a:pt x="411" y="125"/>
                </a:lnTo>
                <a:lnTo>
                  <a:pt x="409" y="126"/>
                </a:lnTo>
                <a:lnTo>
                  <a:pt x="411" y="126"/>
                </a:lnTo>
                <a:lnTo>
                  <a:pt x="411" y="125"/>
                </a:lnTo>
                <a:lnTo>
                  <a:pt x="412" y="125"/>
                </a:lnTo>
                <a:lnTo>
                  <a:pt x="412" y="123"/>
                </a:lnTo>
                <a:lnTo>
                  <a:pt x="412" y="121"/>
                </a:lnTo>
                <a:lnTo>
                  <a:pt x="414" y="121"/>
                </a:lnTo>
                <a:lnTo>
                  <a:pt x="416" y="121"/>
                </a:lnTo>
                <a:lnTo>
                  <a:pt x="416" y="120"/>
                </a:lnTo>
                <a:lnTo>
                  <a:pt x="416" y="118"/>
                </a:lnTo>
                <a:lnTo>
                  <a:pt x="417" y="118"/>
                </a:lnTo>
                <a:lnTo>
                  <a:pt x="419" y="118"/>
                </a:lnTo>
                <a:lnTo>
                  <a:pt x="419" y="117"/>
                </a:lnTo>
                <a:lnTo>
                  <a:pt x="419" y="118"/>
                </a:lnTo>
                <a:lnTo>
                  <a:pt x="419" y="117"/>
                </a:lnTo>
                <a:lnTo>
                  <a:pt x="419" y="115"/>
                </a:lnTo>
                <a:lnTo>
                  <a:pt x="419" y="113"/>
                </a:lnTo>
                <a:lnTo>
                  <a:pt x="419" y="112"/>
                </a:lnTo>
                <a:lnTo>
                  <a:pt x="419" y="110"/>
                </a:lnTo>
                <a:lnTo>
                  <a:pt x="420" y="110"/>
                </a:lnTo>
                <a:lnTo>
                  <a:pt x="420" y="109"/>
                </a:lnTo>
                <a:lnTo>
                  <a:pt x="422" y="107"/>
                </a:lnTo>
                <a:lnTo>
                  <a:pt x="424" y="105"/>
                </a:lnTo>
                <a:lnTo>
                  <a:pt x="425" y="105"/>
                </a:lnTo>
                <a:lnTo>
                  <a:pt x="425" y="107"/>
                </a:lnTo>
                <a:lnTo>
                  <a:pt x="427" y="107"/>
                </a:lnTo>
                <a:lnTo>
                  <a:pt x="427" y="109"/>
                </a:lnTo>
                <a:lnTo>
                  <a:pt x="427" y="110"/>
                </a:lnTo>
                <a:lnTo>
                  <a:pt x="428" y="110"/>
                </a:lnTo>
                <a:lnTo>
                  <a:pt x="428" y="112"/>
                </a:lnTo>
                <a:lnTo>
                  <a:pt x="428" y="113"/>
                </a:lnTo>
                <a:lnTo>
                  <a:pt x="427" y="113"/>
                </a:lnTo>
                <a:lnTo>
                  <a:pt x="427" y="115"/>
                </a:lnTo>
                <a:lnTo>
                  <a:pt x="427" y="117"/>
                </a:lnTo>
                <a:lnTo>
                  <a:pt x="427" y="118"/>
                </a:lnTo>
                <a:lnTo>
                  <a:pt x="428" y="118"/>
                </a:lnTo>
                <a:lnTo>
                  <a:pt x="428" y="120"/>
                </a:lnTo>
                <a:lnTo>
                  <a:pt x="430" y="120"/>
                </a:lnTo>
                <a:lnTo>
                  <a:pt x="430" y="121"/>
                </a:lnTo>
                <a:lnTo>
                  <a:pt x="432" y="121"/>
                </a:lnTo>
                <a:lnTo>
                  <a:pt x="432" y="123"/>
                </a:lnTo>
                <a:lnTo>
                  <a:pt x="433" y="123"/>
                </a:lnTo>
                <a:lnTo>
                  <a:pt x="432" y="123"/>
                </a:lnTo>
                <a:lnTo>
                  <a:pt x="433" y="123"/>
                </a:lnTo>
                <a:lnTo>
                  <a:pt x="433" y="125"/>
                </a:lnTo>
                <a:lnTo>
                  <a:pt x="432" y="125"/>
                </a:lnTo>
                <a:lnTo>
                  <a:pt x="432" y="123"/>
                </a:lnTo>
                <a:lnTo>
                  <a:pt x="432" y="125"/>
                </a:lnTo>
                <a:lnTo>
                  <a:pt x="432" y="126"/>
                </a:lnTo>
                <a:lnTo>
                  <a:pt x="432" y="125"/>
                </a:lnTo>
                <a:lnTo>
                  <a:pt x="433" y="125"/>
                </a:lnTo>
                <a:lnTo>
                  <a:pt x="433" y="126"/>
                </a:lnTo>
                <a:lnTo>
                  <a:pt x="432" y="126"/>
                </a:lnTo>
                <a:lnTo>
                  <a:pt x="430" y="126"/>
                </a:lnTo>
                <a:lnTo>
                  <a:pt x="430" y="128"/>
                </a:lnTo>
                <a:lnTo>
                  <a:pt x="432" y="128"/>
                </a:lnTo>
                <a:lnTo>
                  <a:pt x="432" y="126"/>
                </a:lnTo>
                <a:lnTo>
                  <a:pt x="432" y="128"/>
                </a:lnTo>
                <a:lnTo>
                  <a:pt x="433" y="128"/>
                </a:lnTo>
                <a:lnTo>
                  <a:pt x="433" y="129"/>
                </a:lnTo>
                <a:lnTo>
                  <a:pt x="433" y="131"/>
                </a:lnTo>
                <a:lnTo>
                  <a:pt x="435" y="131"/>
                </a:lnTo>
                <a:lnTo>
                  <a:pt x="433" y="133"/>
                </a:lnTo>
                <a:lnTo>
                  <a:pt x="435" y="133"/>
                </a:lnTo>
                <a:lnTo>
                  <a:pt x="435" y="134"/>
                </a:lnTo>
                <a:lnTo>
                  <a:pt x="433" y="134"/>
                </a:lnTo>
                <a:lnTo>
                  <a:pt x="433" y="136"/>
                </a:lnTo>
                <a:lnTo>
                  <a:pt x="433" y="134"/>
                </a:lnTo>
                <a:lnTo>
                  <a:pt x="435" y="136"/>
                </a:lnTo>
                <a:lnTo>
                  <a:pt x="435" y="137"/>
                </a:lnTo>
                <a:lnTo>
                  <a:pt x="435" y="139"/>
                </a:lnTo>
                <a:lnTo>
                  <a:pt x="436" y="139"/>
                </a:lnTo>
                <a:lnTo>
                  <a:pt x="438" y="139"/>
                </a:lnTo>
                <a:lnTo>
                  <a:pt x="438" y="141"/>
                </a:lnTo>
                <a:lnTo>
                  <a:pt x="438" y="142"/>
                </a:lnTo>
                <a:lnTo>
                  <a:pt x="438" y="144"/>
                </a:lnTo>
                <a:lnTo>
                  <a:pt x="438" y="145"/>
                </a:lnTo>
                <a:lnTo>
                  <a:pt x="436" y="145"/>
                </a:lnTo>
                <a:lnTo>
                  <a:pt x="435" y="145"/>
                </a:lnTo>
                <a:lnTo>
                  <a:pt x="433" y="145"/>
                </a:lnTo>
                <a:lnTo>
                  <a:pt x="433" y="147"/>
                </a:lnTo>
                <a:lnTo>
                  <a:pt x="432" y="147"/>
                </a:lnTo>
                <a:lnTo>
                  <a:pt x="430" y="147"/>
                </a:lnTo>
                <a:lnTo>
                  <a:pt x="428" y="147"/>
                </a:lnTo>
                <a:lnTo>
                  <a:pt x="427" y="147"/>
                </a:lnTo>
                <a:lnTo>
                  <a:pt x="425" y="147"/>
                </a:lnTo>
                <a:lnTo>
                  <a:pt x="425" y="149"/>
                </a:lnTo>
                <a:lnTo>
                  <a:pt x="424" y="149"/>
                </a:lnTo>
                <a:lnTo>
                  <a:pt x="422" y="149"/>
                </a:lnTo>
                <a:lnTo>
                  <a:pt x="420" y="149"/>
                </a:lnTo>
                <a:lnTo>
                  <a:pt x="419" y="149"/>
                </a:lnTo>
                <a:lnTo>
                  <a:pt x="419" y="150"/>
                </a:lnTo>
                <a:lnTo>
                  <a:pt x="417" y="150"/>
                </a:lnTo>
                <a:lnTo>
                  <a:pt x="417" y="152"/>
                </a:lnTo>
                <a:lnTo>
                  <a:pt x="417" y="158"/>
                </a:lnTo>
                <a:lnTo>
                  <a:pt x="416" y="165"/>
                </a:lnTo>
                <a:lnTo>
                  <a:pt x="425" y="168"/>
                </a:lnTo>
                <a:lnTo>
                  <a:pt x="430" y="169"/>
                </a:lnTo>
                <a:lnTo>
                  <a:pt x="432" y="169"/>
                </a:lnTo>
                <a:lnTo>
                  <a:pt x="433" y="169"/>
                </a:lnTo>
                <a:lnTo>
                  <a:pt x="433" y="171"/>
                </a:lnTo>
                <a:lnTo>
                  <a:pt x="433" y="173"/>
                </a:lnTo>
                <a:lnTo>
                  <a:pt x="433" y="174"/>
                </a:lnTo>
                <a:lnTo>
                  <a:pt x="433" y="176"/>
                </a:lnTo>
                <a:lnTo>
                  <a:pt x="433" y="177"/>
                </a:lnTo>
                <a:lnTo>
                  <a:pt x="432" y="177"/>
                </a:lnTo>
                <a:lnTo>
                  <a:pt x="432" y="179"/>
                </a:lnTo>
                <a:lnTo>
                  <a:pt x="432" y="181"/>
                </a:lnTo>
                <a:lnTo>
                  <a:pt x="433" y="181"/>
                </a:lnTo>
                <a:lnTo>
                  <a:pt x="435" y="181"/>
                </a:lnTo>
                <a:lnTo>
                  <a:pt x="435" y="179"/>
                </a:lnTo>
                <a:lnTo>
                  <a:pt x="436" y="179"/>
                </a:lnTo>
                <a:lnTo>
                  <a:pt x="436" y="181"/>
                </a:lnTo>
                <a:lnTo>
                  <a:pt x="438" y="181"/>
                </a:lnTo>
                <a:lnTo>
                  <a:pt x="438" y="182"/>
                </a:lnTo>
                <a:lnTo>
                  <a:pt x="438" y="184"/>
                </a:lnTo>
                <a:lnTo>
                  <a:pt x="438" y="185"/>
                </a:lnTo>
                <a:lnTo>
                  <a:pt x="436" y="185"/>
                </a:lnTo>
                <a:lnTo>
                  <a:pt x="436" y="187"/>
                </a:lnTo>
                <a:lnTo>
                  <a:pt x="436" y="189"/>
                </a:lnTo>
                <a:lnTo>
                  <a:pt x="435" y="189"/>
                </a:lnTo>
                <a:lnTo>
                  <a:pt x="435" y="190"/>
                </a:lnTo>
                <a:lnTo>
                  <a:pt x="436" y="190"/>
                </a:lnTo>
                <a:lnTo>
                  <a:pt x="436" y="192"/>
                </a:lnTo>
                <a:lnTo>
                  <a:pt x="435" y="192"/>
                </a:lnTo>
                <a:lnTo>
                  <a:pt x="435" y="193"/>
                </a:lnTo>
                <a:lnTo>
                  <a:pt x="433" y="193"/>
                </a:lnTo>
                <a:lnTo>
                  <a:pt x="432" y="193"/>
                </a:lnTo>
                <a:lnTo>
                  <a:pt x="430" y="193"/>
                </a:lnTo>
                <a:lnTo>
                  <a:pt x="430" y="192"/>
                </a:lnTo>
                <a:lnTo>
                  <a:pt x="428" y="192"/>
                </a:lnTo>
                <a:lnTo>
                  <a:pt x="428" y="193"/>
                </a:lnTo>
                <a:lnTo>
                  <a:pt x="390" y="163"/>
                </a:lnTo>
                <a:lnTo>
                  <a:pt x="372" y="149"/>
                </a:lnTo>
                <a:lnTo>
                  <a:pt x="371" y="149"/>
                </a:lnTo>
                <a:lnTo>
                  <a:pt x="368" y="150"/>
                </a:lnTo>
                <a:lnTo>
                  <a:pt x="366" y="152"/>
                </a:lnTo>
                <a:lnTo>
                  <a:pt x="364" y="150"/>
                </a:lnTo>
                <a:lnTo>
                  <a:pt x="364" y="149"/>
                </a:lnTo>
                <a:lnTo>
                  <a:pt x="361" y="149"/>
                </a:lnTo>
                <a:lnTo>
                  <a:pt x="363" y="147"/>
                </a:lnTo>
                <a:lnTo>
                  <a:pt x="352" y="136"/>
                </a:lnTo>
                <a:lnTo>
                  <a:pt x="337" y="141"/>
                </a:lnTo>
                <a:lnTo>
                  <a:pt x="320" y="145"/>
                </a:lnTo>
                <a:lnTo>
                  <a:pt x="313" y="147"/>
                </a:lnTo>
                <a:lnTo>
                  <a:pt x="289" y="153"/>
                </a:lnTo>
                <a:lnTo>
                  <a:pt x="284" y="155"/>
                </a:lnTo>
                <a:lnTo>
                  <a:pt x="260" y="161"/>
                </a:lnTo>
                <a:lnTo>
                  <a:pt x="249" y="165"/>
                </a:lnTo>
                <a:lnTo>
                  <a:pt x="244" y="166"/>
                </a:lnTo>
                <a:lnTo>
                  <a:pt x="243" y="166"/>
                </a:lnTo>
                <a:lnTo>
                  <a:pt x="228" y="171"/>
                </a:lnTo>
                <a:lnTo>
                  <a:pt x="222" y="173"/>
                </a:lnTo>
                <a:lnTo>
                  <a:pt x="216" y="174"/>
                </a:lnTo>
                <a:lnTo>
                  <a:pt x="200" y="179"/>
                </a:lnTo>
                <a:lnTo>
                  <a:pt x="198" y="179"/>
                </a:lnTo>
                <a:lnTo>
                  <a:pt x="192" y="181"/>
                </a:lnTo>
                <a:lnTo>
                  <a:pt x="187" y="184"/>
                </a:lnTo>
                <a:lnTo>
                  <a:pt x="184" y="184"/>
                </a:lnTo>
                <a:lnTo>
                  <a:pt x="177" y="185"/>
                </a:lnTo>
                <a:lnTo>
                  <a:pt x="166" y="189"/>
                </a:lnTo>
                <a:lnTo>
                  <a:pt x="163" y="190"/>
                </a:lnTo>
                <a:lnTo>
                  <a:pt x="161" y="190"/>
                </a:lnTo>
                <a:lnTo>
                  <a:pt x="148" y="193"/>
                </a:lnTo>
                <a:lnTo>
                  <a:pt x="145" y="190"/>
                </a:lnTo>
                <a:lnTo>
                  <a:pt x="144" y="187"/>
                </a:lnTo>
                <a:lnTo>
                  <a:pt x="140" y="182"/>
                </a:lnTo>
                <a:lnTo>
                  <a:pt x="129" y="168"/>
                </a:lnTo>
                <a:lnTo>
                  <a:pt x="120" y="158"/>
                </a:lnTo>
                <a:lnTo>
                  <a:pt x="118" y="155"/>
                </a:lnTo>
                <a:lnTo>
                  <a:pt x="112" y="147"/>
                </a:lnTo>
                <a:lnTo>
                  <a:pt x="108" y="142"/>
                </a:lnTo>
                <a:lnTo>
                  <a:pt x="107" y="142"/>
                </a:lnTo>
                <a:lnTo>
                  <a:pt x="107" y="141"/>
                </a:lnTo>
                <a:lnTo>
                  <a:pt x="105" y="139"/>
                </a:lnTo>
                <a:lnTo>
                  <a:pt x="104" y="137"/>
                </a:lnTo>
                <a:lnTo>
                  <a:pt x="99" y="131"/>
                </a:lnTo>
                <a:lnTo>
                  <a:pt x="97" y="128"/>
                </a:lnTo>
                <a:lnTo>
                  <a:pt x="92" y="123"/>
                </a:lnTo>
                <a:lnTo>
                  <a:pt x="89" y="118"/>
                </a:lnTo>
                <a:lnTo>
                  <a:pt x="88" y="117"/>
                </a:lnTo>
                <a:lnTo>
                  <a:pt x="88" y="115"/>
                </a:lnTo>
                <a:lnTo>
                  <a:pt x="81" y="109"/>
                </a:lnTo>
                <a:lnTo>
                  <a:pt x="75" y="101"/>
                </a:lnTo>
                <a:lnTo>
                  <a:pt x="70" y="94"/>
                </a:lnTo>
                <a:lnTo>
                  <a:pt x="64" y="86"/>
                </a:lnTo>
                <a:lnTo>
                  <a:pt x="56" y="77"/>
                </a:lnTo>
                <a:lnTo>
                  <a:pt x="54" y="75"/>
                </a:lnTo>
                <a:lnTo>
                  <a:pt x="51" y="72"/>
                </a:lnTo>
                <a:lnTo>
                  <a:pt x="51" y="70"/>
                </a:lnTo>
                <a:lnTo>
                  <a:pt x="49" y="67"/>
                </a:lnTo>
                <a:lnTo>
                  <a:pt x="46" y="65"/>
                </a:lnTo>
                <a:lnTo>
                  <a:pt x="38" y="54"/>
                </a:lnTo>
                <a:lnTo>
                  <a:pt x="33" y="48"/>
                </a:lnTo>
                <a:lnTo>
                  <a:pt x="33" y="46"/>
                </a:lnTo>
                <a:lnTo>
                  <a:pt x="28" y="41"/>
                </a:lnTo>
                <a:lnTo>
                  <a:pt x="24" y="37"/>
                </a:lnTo>
                <a:lnTo>
                  <a:pt x="20" y="32"/>
                </a:lnTo>
                <a:lnTo>
                  <a:pt x="17" y="29"/>
                </a:lnTo>
                <a:lnTo>
                  <a:pt x="16" y="27"/>
                </a:lnTo>
                <a:lnTo>
                  <a:pt x="16" y="25"/>
                </a:lnTo>
                <a:lnTo>
                  <a:pt x="0" y="6"/>
                </a:lnTo>
                <a:lnTo>
                  <a:pt x="11" y="6"/>
                </a:lnTo>
                <a:lnTo>
                  <a:pt x="19" y="6"/>
                </a:lnTo>
                <a:lnTo>
                  <a:pt x="32" y="5"/>
                </a:lnTo>
                <a:lnTo>
                  <a:pt x="43" y="5"/>
                </a:lnTo>
                <a:lnTo>
                  <a:pt x="54" y="3"/>
                </a:lnTo>
                <a:lnTo>
                  <a:pt x="57" y="3"/>
                </a:lnTo>
                <a:lnTo>
                  <a:pt x="73" y="3"/>
                </a:lnTo>
                <a:lnTo>
                  <a:pt x="83" y="3"/>
                </a:lnTo>
                <a:lnTo>
                  <a:pt x="84" y="3"/>
                </a:lnTo>
                <a:lnTo>
                  <a:pt x="91" y="1"/>
                </a:lnTo>
                <a:lnTo>
                  <a:pt x="113" y="1"/>
                </a:lnTo>
                <a:lnTo>
                  <a:pt x="115" y="1"/>
                </a:lnTo>
                <a:lnTo>
                  <a:pt x="120" y="1"/>
                </a:lnTo>
                <a:lnTo>
                  <a:pt x="123" y="1"/>
                </a:lnTo>
                <a:lnTo>
                  <a:pt x="124" y="1"/>
                </a:lnTo>
                <a:lnTo>
                  <a:pt x="126" y="1"/>
                </a:lnTo>
                <a:lnTo>
                  <a:pt x="128" y="1"/>
                </a:lnTo>
                <a:lnTo>
                  <a:pt x="129" y="0"/>
                </a:lnTo>
                <a:lnTo>
                  <a:pt x="132" y="0"/>
                </a:lnTo>
                <a:lnTo>
                  <a:pt x="134" y="0"/>
                </a:lnTo>
                <a:lnTo>
                  <a:pt x="134" y="1"/>
                </a:lnTo>
                <a:lnTo>
                  <a:pt x="136" y="3"/>
                </a:lnTo>
                <a:lnTo>
                  <a:pt x="136" y="5"/>
                </a:lnTo>
                <a:lnTo>
                  <a:pt x="137" y="5"/>
                </a:lnTo>
                <a:lnTo>
                  <a:pt x="139" y="5"/>
                </a:lnTo>
                <a:close/>
                <a:moveTo>
                  <a:pt x="160" y="6"/>
                </a:moveTo>
                <a:lnTo>
                  <a:pt x="160" y="8"/>
                </a:lnTo>
                <a:lnTo>
                  <a:pt x="160" y="9"/>
                </a:lnTo>
                <a:lnTo>
                  <a:pt x="161" y="9"/>
                </a:lnTo>
                <a:lnTo>
                  <a:pt x="161" y="11"/>
                </a:lnTo>
                <a:lnTo>
                  <a:pt x="163" y="13"/>
                </a:lnTo>
                <a:lnTo>
                  <a:pt x="164" y="13"/>
                </a:lnTo>
                <a:lnTo>
                  <a:pt x="164" y="14"/>
                </a:lnTo>
                <a:lnTo>
                  <a:pt x="164" y="16"/>
                </a:lnTo>
                <a:lnTo>
                  <a:pt x="163" y="16"/>
                </a:lnTo>
                <a:lnTo>
                  <a:pt x="163" y="17"/>
                </a:lnTo>
                <a:lnTo>
                  <a:pt x="163" y="19"/>
                </a:lnTo>
                <a:lnTo>
                  <a:pt x="161" y="19"/>
                </a:lnTo>
                <a:lnTo>
                  <a:pt x="161" y="21"/>
                </a:lnTo>
                <a:lnTo>
                  <a:pt x="160" y="22"/>
                </a:lnTo>
                <a:lnTo>
                  <a:pt x="160" y="24"/>
                </a:lnTo>
                <a:lnTo>
                  <a:pt x="160" y="25"/>
                </a:lnTo>
                <a:lnTo>
                  <a:pt x="160" y="27"/>
                </a:lnTo>
                <a:lnTo>
                  <a:pt x="160" y="29"/>
                </a:lnTo>
                <a:lnTo>
                  <a:pt x="160" y="30"/>
                </a:lnTo>
                <a:lnTo>
                  <a:pt x="160" y="32"/>
                </a:lnTo>
                <a:lnTo>
                  <a:pt x="158" y="32"/>
                </a:lnTo>
                <a:lnTo>
                  <a:pt x="158" y="30"/>
                </a:lnTo>
                <a:lnTo>
                  <a:pt x="160" y="30"/>
                </a:lnTo>
                <a:lnTo>
                  <a:pt x="160" y="29"/>
                </a:lnTo>
                <a:lnTo>
                  <a:pt x="160" y="27"/>
                </a:lnTo>
                <a:lnTo>
                  <a:pt x="160" y="25"/>
                </a:lnTo>
                <a:lnTo>
                  <a:pt x="158" y="25"/>
                </a:lnTo>
                <a:lnTo>
                  <a:pt x="158" y="24"/>
                </a:lnTo>
                <a:lnTo>
                  <a:pt x="156" y="22"/>
                </a:lnTo>
                <a:lnTo>
                  <a:pt x="155" y="22"/>
                </a:lnTo>
                <a:lnTo>
                  <a:pt x="155" y="21"/>
                </a:lnTo>
                <a:lnTo>
                  <a:pt x="153" y="21"/>
                </a:lnTo>
                <a:lnTo>
                  <a:pt x="152" y="21"/>
                </a:lnTo>
                <a:lnTo>
                  <a:pt x="153" y="21"/>
                </a:lnTo>
                <a:lnTo>
                  <a:pt x="153" y="19"/>
                </a:lnTo>
                <a:lnTo>
                  <a:pt x="153" y="17"/>
                </a:lnTo>
                <a:lnTo>
                  <a:pt x="152" y="17"/>
                </a:lnTo>
                <a:lnTo>
                  <a:pt x="152" y="16"/>
                </a:lnTo>
                <a:lnTo>
                  <a:pt x="152" y="14"/>
                </a:lnTo>
                <a:lnTo>
                  <a:pt x="152" y="13"/>
                </a:lnTo>
                <a:lnTo>
                  <a:pt x="150" y="11"/>
                </a:lnTo>
                <a:lnTo>
                  <a:pt x="150" y="9"/>
                </a:lnTo>
                <a:lnTo>
                  <a:pt x="150" y="8"/>
                </a:lnTo>
                <a:lnTo>
                  <a:pt x="150" y="6"/>
                </a:lnTo>
                <a:lnTo>
                  <a:pt x="152" y="6"/>
                </a:lnTo>
                <a:lnTo>
                  <a:pt x="153" y="6"/>
                </a:lnTo>
                <a:lnTo>
                  <a:pt x="153" y="5"/>
                </a:lnTo>
                <a:lnTo>
                  <a:pt x="155" y="5"/>
                </a:lnTo>
                <a:lnTo>
                  <a:pt x="155" y="3"/>
                </a:lnTo>
                <a:lnTo>
                  <a:pt x="156" y="3"/>
                </a:lnTo>
                <a:lnTo>
                  <a:pt x="158" y="1"/>
                </a:lnTo>
                <a:lnTo>
                  <a:pt x="158" y="0"/>
                </a:lnTo>
                <a:lnTo>
                  <a:pt x="160" y="0"/>
                </a:lnTo>
                <a:lnTo>
                  <a:pt x="161" y="1"/>
                </a:lnTo>
                <a:lnTo>
                  <a:pt x="160" y="1"/>
                </a:lnTo>
                <a:lnTo>
                  <a:pt x="160" y="3"/>
                </a:lnTo>
                <a:lnTo>
                  <a:pt x="158" y="3"/>
                </a:lnTo>
                <a:lnTo>
                  <a:pt x="158" y="5"/>
                </a:lnTo>
                <a:lnTo>
                  <a:pt x="160" y="6"/>
                </a:lnTo>
                <a:close/>
              </a:path>
            </a:pathLst>
          </a:custGeom>
          <a:solidFill>
            <a:srgbClr val="ADF569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Freeform 39"/>
          <p:cNvSpPr>
            <a:spLocks/>
          </p:cNvSpPr>
          <p:nvPr/>
        </p:nvSpPr>
        <p:spPr bwMode="auto">
          <a:xfrm>
            <a:off x="3565525" y="4089401"/>
            <a:ext cx="350838" cy="508000"/>
          </a:xfrm>
          <a:custGeom>
            <a:avLst/>
            <a:gdLst/>
            <a:ahLst/>
            <a:cxnLst>
              <a:cxn ang="0">
                <a:pos x="220" y="56"/>
              </a:cxn>
              <a:cxn ang="0">
                <a:pos x="218" y="58"/>
              </a:cxn>
              <a:cxn ang="0">
                <a:pos x="213" y="67"/>
              </a:cxn>
              <a:cxn ang="0">
                <a:pos x="212" y="67"/>
              </a:cxn>
              <a:cxn ang="0">
                <a:pos x="204" y="83"/>
              </a:cxn>
              <a:cxn ang="0">
                <a:pos x="202" y="85"/>
              </a:cxn>
              <a:cxn ang="0">
                <a:pos x="200" y="88"/>
              </a:cxn>
              <a:cxn ang="0">
                <a:pos x="194" y="99"/>
              </a:cxn>
              <a:cxn ang="0">
                <a:pos x="184" y="114"/>
              </a:cxn>
              <a:cxn ang="0">
                <a:pos x="175" y="123"/>
              </a:cxn>
              <a:cxn ang="0">
                <a:pos x="151" y="120"/>
              </a:cxn>
              <a:cxn ang="0">
                <a:pos x="143" y="133"/>
              </a:cxn>
              <a:cxn ang="0">
                <a:pos x="130" y="154"/>
              </a:cxn>
              <a:cxn ang="0">
                <a:pos x="104" y="197"/>
              </a:cxn>
              <a:cxn ang="0">
                <a:pos x="92" y="218"/>
              </a:cxn>
              <a:cxn ang="0">
                <a:pos x="84" y="230"/>
              </a:cxn>
              <a:cxn ang="0">
                <a:pos x="74" y="246"/>
              </a:cxn>
              <a:cxn ang="0">
                <a:pos x="52" y="283"/>
              </a:cxn>
              <a:cxn ang="0">
                <a:pos x="40" y="302"/>
              </a:cxn>
              <a:cxn ang="0">
                <a:pos x="29" y="320"/>
              </a:cxn>
              <a:cxn ang="0">
                <a:pos x="28" y="315"/>
              </a:cxn>
              <a:cxn ang="0">
                <a:pos x="26" y="312"/>
              </a:cxn>
              <a:cxn ang="0">
                <a:pos x="18" y="296"/>
              </a:cxn>
              <a:cxn ang="0">
                <a:pos x="18" y="266"/>
              </a:cxn>
              <a:cxn ang="0">
                <a:pos x="18" y="261"/>
              </a:cxn>
              <a:cxn ang="0">
                <a:pos x="18" y="259"/>
              </a:cxn>
              <a:cxn ang="0">
                <a:pos x="8" y="230"/>
              </a:cxn>
              <a:cxn ang="0">
                <a:pos x="4" y="213"/>
              </a:cxn>
              <a:cxn ang="0">
                <a:pos x="0" y="213"/>
              </a:cxn>
              <a:cxn ang="0">
                <a:pos x="23" y="174"/>
              </a:cxn>
              <a:cxn ang="0">
                <a:pos x="24" y="173"/>
              </a:cxn>
              <a:cxn ang="0">
                <a:pos x="36" y="154"/>
              </a:cxn>
              <a:cxn ang="0">
                <a:pos x="45" y="138"/>
              </a:cxn>
              <a:cxn ang="0">
                <a:pos x="64" y="106"/>
              </a:cxn>
              <a:cxn ang="0">
                <a:pos x="93" y="56"/>
              </a:cxn>
              <a:cxn ang="0">
                <a:pos x="112" y="24"/>
              </a:cxn>
              <a:cxn ang="0">
                <a:pos x="124" y="6"/>
              </a:cxn>
              <a:cxn ang="0">
                <a:pos x="125" y="5"/>
              </a:cxn>
              <a:cxn ang="0">
                <a:pos x="127" y="0"/>
              </a:cxn>
              <a:cxn ang="0">
                <a:pos x="136" y="6"/>
              </a:cxn>
              <a:cxn ang="0">
                <a:pos x="151" y="13"/>
              </a:cxn>
              <a:cxn ang="0">
                <a:pos x="159" y="16"/>
              </a:cxn>
              <a:cxn ang="0">
                <a:pos x="168" y="22"/>
              </a:cxn>
              <a:cxn ang="0">
                <a:pos x="175" y="30"/>
              </a:cxn>
              <a:cxn ang="0">
                <a:pos x="196" y="43"/>
              </a:cxn>
              <a:cxn ang="0">
                <a:pos x="218" y="50"/>
              </a:cxn>
              <a:cxn ang="0">
                <a:pos x="221" y="51"/>
              </a:cxn>
            </a:cxnLst>
            <a:rect l="0" t="0" r="r" b="b"/>
            <a:pathLst>
              <a:path w="221" h="320">
                <a:moveTo>
                  <a:pt x="221" y="51"/>
                </a:moveTo>
                <a:lnTo>
                  <a:pt x="220" y="56"/>
                </a:lnTo>
                <a:lnTo>
                  <a:pt x="218" y="58"/>
                </a:lnTo>
                <a:lnTo>
                  <a:pt x="218" y="58"/>
                </a:lnTo>
                <a:lnTo>
                  <a:pt x="216" y="61"/>
                </a:lnTo>
                <a:lnTo>
                  <a:pt x="213" y="67"/>
                </a:lnTo>
                <a:lnTo>
                  <a:pt x="213" y="67"/>
                </a:lnTo>
                <a:lnTo>
                  <a:pt x="212" y="67"/>
                </a:lnTo>
                <a:lnTo>
                  <a:pt x="208" y="74"/>
                </a:lnTo>
                <a:lnTo>
                  <a:pt x="204" y="83"/>
                </a:lnTo>
                <a:lnTo>
                  <a:pt x="202" y="85"/>
                </a:lnTo>
                <a:lnTo>
                  <a:pt x="202" y="85"/>
                </a:lnTo>
                <a:lnTo>
                  <a:pt x="200" y="86"/>
                </a:lnTo>
                <a:lnTo>
                  <a:pt x="200" y="88"/>
                </a:lnTo>
                <a:lnTo>
                  <a:pt x="199" y="90"/>
                </a:lnTo>
                <a:lnTo>
                  <a:pt x="194" y="99"/>
                </a:lnTo>
                <a:lnTo>
                  <a:pt x="189" y="106"/>
                </a:lnTo>
                <a:lnTo>
                  <a:pt x="184" y="114"/>
                </a:lnTo>
                <a:lnTo>
                  <a:pt x="178" y="125"/>
                </a:lnTo>
                <a:lnTo>
                  <a:pt x="175" y="123"/>
                </a:lnTo>
                <a:lnTo>
                  <a:pt x="156" y="112"/>
                </a:lnTo>
                <a:lnTo>
                  <a:pt x="151" y="120"/>
                </a:lnTo>
                <a:lnTo>
                  <a:pt x="148" y="125"/>
                </a:lnTo>
                <a:lnTo>
                  <a:pt x="143" y="133"/>
                </a:lnTo>
                <a:lnTo>
                  <a:pt x="135" y="146"/>
                </a:lnTo>
                <a:lnTo>
                  <a:pt x="130" y="154"/>
                </a:lnTo>
                <a:lnTo>
                  <a:pt x="117" y="174"/>
                </a:lnTo>
                <a:lnTo>
                  <a:pt x="104" y="197"/>
                </a:lnTo>
                <a:lnTo>
                  <a:pt x="104" y="197"/>
                </a:lnTo>
                <a:lnTo>
                  <a:pt x="92" y="218"/>
                </a:lnTo>
                <a:lnTo>
                  <a:pt x="88" y="224"/>
                </a:lnTo>
                <a:lnTo>
                  <a:pt x="84" y="230"/>
                </a:lnTo>
                <a:lnTo>
                  <a:pt x="79" y="238"/>
                </a:lnTo>
                <a:lnTo>
                  <a:pt x="74" y="246"/>
                </a:lnTo>
                <a:lnTo>
                  <a:pt x="52" y="282"/>
                </a:lnTo>
                <a:lnTo>
                  <a:pt x="52" y="283"/>
                </a:lnTo>
                <a:lnTo>
                  <a:pt x="45" y="294"/>
                </a:lnTo>
                <a:lnTo>
                  <a:pt x="40" y="302"/>
                </a:lnTo>
                <a:lnTo>
                  <a:pt x="29" y="320"/>
                </a:lnTo>
                <a:lnTo>
                  <a:pt x="29" y="320"/>
                </a:lnTo>
                <a:lnTo>
                  <a:pt x="29" y="320"/>
                </a:lnTo>
                <a:lnTo>
                  <a:pt x="28" y="315"/>
                </a:lnTo>
                <a:lnTo>
                  <a:pt x="26" y="312"/>
                </a:lnTo>
                <a:lnTo>
                  <a:pt x="26" y="312"/>
                </a:lnTo>
                <a:lnTo>
                  <a:pt x="20" y="301"/>
                </a:lnTo>
                <a:lnTo>
                  <a:pt x="18" y="296"/>
                </a:lnTo>
                <a:lnTo>
                  <a:pt x="15" y="293"/>
                </a:lnTo>
                <a:lnTo>
                  <a:pt x="18" y="266"/>
                </a:lnTo>
                <a:lnTo>
                  <a:pt x="18" y="261"/>
                </a:lnTo>
                <a:lnTo>
                  <a:pt x="18" y="261"/>
                </a:lnTo>
                <a:lnTo>
                  <a:pt x="18" y="259"/>
                </a:lnTo>
                <a:lnTo>
                  <a:pt x="18" y="259"/>
                </a:lnTo>
                <a:lnTo>
                  <a:pt x="15" y="251"/>
                </a:lnTo>
                <a:lnTo>
                  <a:pt x="8" y="230"/>
                </a:lnTo>
                <a:lnTo>
                  <a:pt x="7" y="227"/>
                </a:lnTo>
                <a:lnTo>
                  <a:pt x="4" y="213"/>
                </a:lnTo>
                <a:lnTo>
                  <a:pt x="0" y="213"/>
                </a:lnTo>
                <a:lnTo>
                  <a:pt x="0" y="213"/>
                </a:lnTo>
                <a:lnTo>
                  <a:pt x="5" y="205"/>
                </a:lnTo>
                <a:lnTo>
                  <a:pt x="23" y="174"/>
                </a:lnTo>
                <a:lnTo>
                  <a:pt x="24" y="173"/>
                </a:lnTo>
                <a:lnTo>
                  <a:pt x="24" y="173"/>
                </a:lnTo>
                <a:lnTo>
                  <a:pt x="34" y="155"/>
                </a:lnTo>
                <a:lnTo>
                  <a:pt x="36" y="154"/>
                </a:lnTo>
                <a:lnTo>
                  <a:pt x="45" y="139"/>
                </a:lnTo>
                <a:lnTo>
                  <a:pt x="45" y="138"/>
                </a:lnTo>
                <a:lnTo>
                  <a:pt x="60" y="114"/>
                </a:lnTo>
                <a:lnTo>
                  <a:pt x="64" y="106"/>
                </a:lnTo>
                <a:lnTo>
                  <a:pt x="80" y="78"/>
                </a:lnTo>
                <a:lnTo>
                  <a:pt x="93" y="56"/>
                </a:lnTo>
                <a:lnTo>
                  <a:pt x="101" y="42"/>
                </a:lnTo>
                <a:lnTo>
                  <a:pt x="112" y="24"/>
                </a:lnTo>
                <a:lnTo>
                  <a:pt x="114" y="22"/>
                </a:lnTo>
                <a:lnTo>
                  <a:pt x="124" y="6"/>
                </a:lnTo>
                <a:lnTo>
                  <a:pt x="124" y="5"/>
                </a:lnTo>
                <a:lnTo>
                  <a:pt x="125" y="5"/>
                </a:lnTo>
                <a:lnTo>
                  <a:pt x="127" y="0"/>
                </a:lnTo>
                <a:lnTo>
                  <a:pt x="127" y="0"/>
                </a:lnTo>
                <a:lnTo>
                  <a:pt x="133" y="2"/>
                </a:lnTo>
                <a:lnTo>
                  <a:pt x="136" y="6"/>
                </a:lnTo>
                <a:lnTo>
                  <a:pt x="149" y="13"/>
                </a:lnTo>
                <a:lnTo>
                  <a:pt x="151" y="13"/>
                </a:lnTo>
                <a:lnTo>
                  <a:pt x="154" y="13"/>
                </a:lnTo>
                <a:lnTo>
                  <a:pt x="159" y="16"/>
                </a:lnTo>
                <a:lnTo>
                  <a:pt x="162" y="16"/>
                </a:lnTo>
                <a:lnTo>
                  <a:pt x="168" y="22"/>
                </a:lnTo>
                <a:lnTo>
                  <a:pt x="173" y="30"/>
                </a:lnTo>
                <a:lnTo>
                  <a:pt x="175" y="30"/>
                </a:lnTo>
                <a:lnTo>
                  <a:pt x="191" y="42"/>
                </a:lnTo>
                <a:lnTo>
                  <a:pt x="196" y="43"/>
                </a:lnTo>
                <a:lnTo>
                  <a:pt x="208" y="48"/>
                </a:lnTo>
                <a:lnTo>
                  <a:pt x="218" y="50"/>
                </a:lnTo>
                <a:lnTo>
                  <a:pt x="221" y="51"/>
                </a:lnTo>
                <a:lnTo>
                  <a:pt x="221" y="51"/>
                </a:lnTo>
                <a:close/>
              </a:path>
            </a:pathLst>
          </a:custGeom>
          <a:solidFill>
            <a:srgbClr val="BD6FB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Freeform 40"/>
          <p:cNvSpPr>
            <a:spLocks/>
          </p:cNvSpPr>
          <p:nvPr/>
        </p:nvSpPr>
        <p:spPr bwMode="auto">
          <a:xfrm>
            <a:off x="4897438" y="4881563"/>
            <a:ext cx="144463" cy="112713"/>
          </a:xfrm>
          <a:custGeom>
            <a:avLst/>
            <a:gdLst/>
            <a:ahLst/>
            <a:cxnLst>
              <a:cxn ang="0">
                <a:pos x="85" y="37"/>
              </a:cxn>
              <a:cxn ang="0">
                <a:pos x="78" y="43"/>
              </a:cxn>
              <a:cxn ang="0">
                <a:pos x="70" y="42"/>
              </a:cxn>
              <a:cxn ang="0">
                <a:pos x="64" y="45"/>
              </a:cxn>
              <a:cxn ang="0">
                <a:pos x="49" y="51"/>
              </a:cxn>
              <a:cxn ang="0">
                <a:pos x="38" y="56"/>
              </a:cxn>
              <a:cxn ang="0">
                <a:pos x="33" y="58"/>
              </a:cxn>
              <a:cxn ang="0">
                <a:pos x="25" y="61"/>
              </a:cxn>
              <a:cxn ang="0">
                <a:pos x="19" y="64"/>
              </a:cxn>
              <a:cxn ang="0">
                <a:pos x="14" y="66"/>
              </a:cxn>
              <a:cxn ang="0">
                <a:pos x="8" y="69"/>
              </a:cxn>
              <a:cxn ang="0">
                <a:pos x="1" y="71"/>
              </a:cxn>
              <a:cxn ang="0">
                <a:pos x="0" y="67"/>
              </a:cxn>
              <a:cxn ang="0">
                <a:pos x="0" y="63"/>
              </a:cxn>
              <a:cxn ang="0">
                <a:pos x="1" y="59"/>
              </a:cxn>
              <a:cxn ang="0">
                <a:pos x="3" y="59"/>
              </a:cxn>
              <a:cxn ang="0">
                <a:pos x="6" y="58"/>
              </a:cxn>
              <a:cxn ang="0">
                <a:pos x="6" y="63"/>
              </a:cxn>
              <a:cxn ang="0">
                <a:pos x="6" y="67"/>
              </a:cxn>
              <a:cxn ang="0">
                <a:pos x="8" y="64"/>
              </a:cxn>
              <a:cxn ang="0">
                <a:pos x="9" y="61"/>
              </a:cxn>
              <a:cxn ang="0">
                <a:pos x="11" y="61"/>
              </a:cxn>
              <a:cxn ang="0">
                <a:pos x="13" y="58"/>
              </a:cxn>
              <a:cxn ang="0">
                <a:pos x="13" y="53"/>
              </a:cxn>
              <a:cxn ang="0">
                <a:pos x="14" y="48"/>
              </a:cxn>
              <a:cxn ang="0">
                <a:pos x="16" y="43"/>
              </a:cxn>
              <a:cxn ang="0">
                <a:pos x="17" y="40"/>
              </a:cxn>
              <a:cxn ang="0">
                <a:pos x="21" y="37"/>
              </a:cxn>
              <a:cxn ang="0">
                <a:pos x="21" y="37"/>
              </a:cxn>
              <a:cxn ang="0">
                <a:pos x="22" y="34"/>
              </a:cxn>
              <a:cxn ang="0">
                <a:pos x="21" y="29"/>
              </a:cxn>
              <a:cxn ang="0">
                <a:pos x="21" y="27"/>
              </a:cxn>
              <a:cxn ang="0">
                <a:pos x="22" y="27"/>
              </a:cxn>
              <a:cxn ang="0">
                <a:pos x="22" y="26"/>
              </a:cxn>
              <a:cxn ang="0">
                <a:pos x="24" y="23"/>
              </a:cxn>
              <a:cxn ang="0">
                <a:pos x="24" y="21"/>
              </a:cxn>
              <a:cxn ang="0">
                <a:pos x="22" y="23"/>
              </a:cxn>
              <a:cxn ang="0">
                <a:pos x="21" y="19"/>
              </a:cxn>
              <a:cxn ang="0">
                <a:pos x="19" y="16"/>
              </a:cxn>
              <a:cxn ang="0">
                <a:pos x="19" y="15"/>
              </a:cxn>
              <a:cxn ang="0">
                <a:pos x="21" y="11"/>
              </a:cxn>
              <a:cxn ang="0">
                <a:pos x="22" y="8"/>
              </a:cxn>
              <a:cxn ang="0">
                <a:pos x="22" y="7"/>
              </a:cxn>
              <a:cxn ang="0">
                <a:pos x="21" y="3"/>
              </a:cxn>
              <a:cxn ang="0">
                <a:pos x="22" y="2"/>
              </a:cxn>
              <a:cxn ang="0">
                <a:pos x="27" y="2"/>
              </a:cxn>
              <a:cxn ang="0">
                <a:pos x="37" y="7"/>
              </a:cxn>
              <a:cxn ang="0">
                <a:pos x="40" y="13"/>
              </a:cxn>
              <a:cxn ang="0">
                <a:pos x="43" y="16"/>
              </a:cxn>
              <a:cxn ang="0">
                <a:pos x="49" y="16"/>
              </a:cxn>
              <a:cxn ang="0">
                <a:pos x="57" y="13"/>
              </a:cxn>
              <a:cxn ang="0">
                <a:pos x="67" y="13"/>
              </a:cxn>
              <a:cxn ang="0">
                <a:pos x="88" y="27"/>
              </a:cxn>
            </a:cxnLst>
            <a:rect l="0" t="0" r="r" b="b"/>
            <a:pathLst>
              <a:path w="91" h="71">
                <a:moveTo>
                  <a:pt x="88" y="35"/>
                </a:moveTo>
                <a:lnTo>
                  <a:pt x="86" y="35"/>
                </a:lnTo>
                <a:lnTo>
                  <a:pt x="85" y="37"/>
                </a:lnTo>
                <a:lnTo>
                  <a:pt x="81" y="42"/>
                </a:lnTo>
                <a:lnTo>
                  <a:pt x="80" y="43"/>
                </a:lnTo>
                <a:lnTo>
                  <a:pt x="78" y="43"/>
                </a:lnTo>
                <a:lnTo>
                  <a:pt x="77" y="42"/>
                </a:lnTo>
                <a:lnTo>
                  <a:pt x="75" y="40"/>
                </a:lnTo>
                <a:lnTo>
                  <a:pt x="70" y="42"/>
                </a:lnTo>
                <a:lnTo>
                  <a:pt x="69" y="42"/>
                </a:lnTo>
                <a:lnTo>
                  <a:pt x="65" y="43"/>
                </a:lnTo>
                <a:lnTo>
                  <a:pt x="64" y="45"/>
                </a:lnTo>
                <a:lnTo>
                  <a:pt x="61" y="47"/>
                </a:lnTo>
                <a:lnTo>
                  <a:pt x="51" y="50"/>
                </a:lnTo>
                <a:lnTo>
                  <a:pt x="49" y="51"/>
                </a:lnTo>
                <a:lnTo>
                  <a:pt x="48" y="51"/>
                </a:lnTo>
                <a:lnTo>
                  <a:pt x="46" y="53"/>
                </a:lnTo>
                <a:lnTo>
                  <a:pt x="38" y="56"/>
                </a:lnTo>
                <a:lnTo>
                  <a:pt x="37" y="56"/>
                </a:lnTo>
                <a:lnTo>
                  <a:pt x="35" y="58"/>
                </a:lnTo>
                <a:lnTo>
                  <a:pt x="33" y="58"/>
                </a:lnTo>
                <a:lnTo>
                  <a:pt x="30" y="59"/>
                </a:lnTo>
                <a:lnTo>
                  <a:pt x="29" y="59"/>
                </a:lnTo>
                <a:lnTo>
                  <a:pt x="25" y="61"/>
                </a:lnTo>
                <a:lnTo>
                  <a:pt x="22" y="63"/>
                </a:lnTo>
                <a:lnTo>
                  <a:pt x="21" y="64"/>
                </a:lnTo>
                <a:lnTo>
                  <a:pt x="19" y="64"/>
                </a:lnTo>
                <a:lnTo>
                  <a:pt x="17" y="66"/>
                </a:lnTo>
                <a:lnTo>
                  <a:pt x="16" y="66"/>
                </a:lnTo>
                <a:lnTo>
                  <a:pt x="14" y="66"/>
                </a:lnTo>
                <a:lnTo>
                  <a:pt x="13" y="67"/>
                </a:lnTo>
                <a:lnTo>
                  <a:pt x="11" y="67"/>
                </a:lnTo>
                <a:lnTo>
                  <a:pt x="8" y="69"/>
                </a:lnTo>
                <a:lnTo>
                  <a:pt x="6" y="69"/>
                </a:lnTo>
                <a:lnTo>
                  <a:pt x="5" y="71"/>
                </a:lnTo>
                <a:lnTo>
                  <a:pt x="1" y="71"/>
                </a:lnTo>
                <a:lnTo>
                  <a:pt x="0" y="71"/>
                </a:lnTo>
                <a:lnTo>
                  <a:pt x="0" y="69"/>
                </a:lnTo>
                <a:lnTo>
                  <a:pt x="0" y="67"/>
                </a:lnTo>
                <a:lnTo>
                  <a:pt x="0" y="66"/>
                </a:lnTo>
                <a:lnTo>
                  <a:pt x="0" y="64"/>
                </a:lnTo>
                <a:lnTo>
                  <a:pt x="0" y="63"/>
                </a:lnTo>
                <a:lnTo>
                  <a:pt x="0" y="61"/>
                </a:lnTo>
                <a:lnTo>
                  <a:pt x="0" y="59"/>
                </a:lnTo>
                <a:lnTo>
                  <a:pt x="1" y="59"/>
                </a:lnTo>
                <a:lnTo>
                  <a:pt x="1" y="58"/>
                </a:lnTo>
                <a:lnTo>
                  <a:pt x="1" y="59"/>
                </a:lnTo>
                <a:lnTo>
                  <a:pt x="3" y="59"/>
                </a:lnTo>
                <a:lnTo>
                  <a:pt x="3" y="58"/>
                </a:lnTo>
                <a:lnTo>
                  <a:pt x="5" y="58"/>
                </a:lnTo>
                <a:lnTo>
                  <a:pt x="6" y="58"/>
                </a:lnTo>
                <a:lnTo>
                  <a:pt x="6" y="59"/>
                </a:lnTo>
                <a:lnTo>
                  <a:pt x="6" y="61"/>
                </a:lnTo>
                <a:lnTo>
                  <a:pt x="6" y="63"/>
                </a:lnTo>
                <a:lnTo>
                  <a:pt x="6" y="64"/>
                </a:lnTo>
                <a:lnTo>
                  <a:pt x="6" y="66"/>
                </a:lnTo>
                <a:lnTo>
                  <a:pt x="6" y="67"/>
                </a:lnTo>
                <a:lnTo>
                  <a:pt x="8" y="67"/>
                </a:lnTo>
                <a:lnTo>
                  <a:pt x="8" y="66"/>
                </a:lnTo>
                <a:lnTo>
                  <a:pt x="8" y="64"/>
                </a:lnTo>
                <a:lnTo>
                  <a:pt x="8" y="63"/>
                </a:lnTo>
                <a:lnTo>
                  <a:pt x="8" y="61"/>
                </a:lnTo>
                <a:lnTo>
                  <a:pt x="9" y="61"/>
                </a:lnTo>
                <a:lnTo>
                  <a:pt x="9" y="59"/>
                </a:lnTo>
                <a:lnTo>
                  <a:pt x="11" y="59"/>
                </a:lnTo>
                <a:lnTo>
                  <a:pt x="11" y="61"/>
                </a:lnTo>
                <a:lnTo>
                  <a:pt x="13" y="61"/>
                </a:lnTo>
                <a:lnTo>
                  <a:pt x="13" y="59"/>
                </a:lnTo>
                <a:lnTo>
                  <a:pt x="13" y="58"/>
                </a:lnTo>
                <a:lnTo>
                  <a:pt x="13" y="56"/>
                </a:lnTo>
                <a:lnTo>
                  <a:pt x="13" y="55"/>
                </a:lnTo>
                <a:lnTo>
                  <a:pt x="13" y="53"/>
                </a:lnTo>
                <a:lnTo>
                  <a:pt x="14" y="51"/>
                </a:lnTo>
                <a:lnTo>
                  <a:pt x="14" y="50"/>
                </a:lnTo>
                <a:lnTo>
                  <a:pt x="14" y="48"/>
                </a:lnTo>
                <a:lnTo>
                  <a:pt x="14" y="47"/>
                </a:lnTo>
                <a:lnTo>
                  <a:pt x="16" y="45"/>
                </a:lnTo>
                <a:lnTo>
                  <a:pt x="16" y="43"/>
                </a:lnTo>
                <a:lnTo>
                  <a:pt x="16" y="42"/>
                </a:lnTo>
                <a:lnTo>
                  <a:pt x="17" y="42"/>
                </a:lnTo>
                <a:lnTo>
                  <a:pt x="17" y="40"/>
                </a:lnTo>
                <a:lnTo>
                  <a:pt x="19" y="39"/>
                </a:lnTo>
                <a:lnTo>
                  <a:pt x="19" y="37"/>
                </a:lnTo>
                <a:lnTo>
                  <a:pt x="21" y="37"/>
                </a:lnTo>
                <a:lnTo>
                  <a:pt x="21" y="35"/>
                </a:lnTo>
                <a:lnTo>
                  <a:pt x="22" y="35"/>
                </a:lnTo>
                <a:lnTo>
                  <a:pt x="21" y="37"/>
                </a:lnTo>
                <a:lnTo>
                  <a:pt x="22" y="37"/>
                </a:lnTo>
                <a:lnTo>
                  <a:pt x="22" y="35"/>
                </a:lnTo>
                <a:lnTo>
                  <a:pt x="22" y="34"/>
                </a:lnTo>
                <a:lnTo>
                  <a:pt x="22" y="32"/>
                </a:lnTo>
                <a:lnTo>
                  <a:pt x="21" y="31"/>
                </a:lnTo>
                <a:lnTo>
                  <a:pt x="21" y="29"/>
                </a:lnTo>
                <a:lnTo>
                  <a:pt x="21" y="27"/>
                </a:lnTo>
                <a:lnTo>
                  <a:pt x="19" y="27"/>
                </a:lnTo>
                <a:lnTo>
                  <a:pt x="21" y="27"/>
                </a:lnTo>
                <a:lnTo>
                  <a:pt x="21" y="26"/>
                </a:lnTo>
                <a:lnTo>
                  <a:pt x="22" y="26"/>
                </a:lnTo>
                <a:lnTo>
                  <a:pt x="22" y="27"/>
                </a:lnTo>
                <a:lnTo>
                  <a:pt x="22" y="29"/>
                </a:lnTo>
                <a:lnTo>
                  <a:pt x="22" y="27"/>
                </a:lnTo>
                <a:lnTo>
                  <a:pt x="22" y="26"/>
                </a:lnTo>
                <a:lnTo>
                  <a:pt x="22" y="24"/>
                </a:lnTo>
                <a:lnTo>
                  <a:pt x="24" y="24"/>
                </a:lnTo>
                <a:lnTo>
                  <a:pt x="24" y="23"/>
                </a:lnTo>
                <a:lnTo>
                  <a:pt x="22" y="23"/>
                </a:lnTo>
                <a:lnTo>
                  <a:pt x="24" y="23"/>
                </a:lnTo>
                <a:lnTo>
                  <a:pt x="24" y="21"/>
                </a:lnTo>
                <a:lnTo>
                  <a:pt x="22" y="19"/>
                </a:lnTo>
                <a:lnTo>
                  <a:pt x="22" y="21"/>
                </a:lnTo>
                <a:lnTo>
                  <a:pt x="22" y="23"/>
                </a:lnTo>
                <a:lnTo>
                  <a:pt x="21" y="23"/>
                </a:lnTo>
                <a:lnTo>
                  <a:pt x="21" y="21"/>
                </a:lnTo>
                <a:lnTo>
                  <a:pt x="21" y="19"/>
                </a:lnTo>
                <a:lnTo>
                  <a:pt x="21" y="18"/>
                </a:lnTo>
                <a:lnTo>
                  <a:pt x="21" y="16"/>
                </a:lnTo>
                <a:lnTo>
                  <a:pt x="19" y="16"/>
                </a:lnTo>
                <a:lnTo>
                  <a:pt x="21" y="16"/>
                </a:lnTo>
                <a:lnTo>
                  <a:pt x="19" y="16"/>
                </a:lnTo>
                <a:lnTo>
                  <a:pt x="19" y="15"/>
                </a:lnTo>
                <a:lnTo>
                  <a:pt x="19" y="13"/>
                </a:lnTo>
                <a:lnTo>
                  <a:pt x="21" y="13"/>
                </a:lnTo>
                <a:lnTo>
                  <a:pt x="21" y="11"/>
                </a:lnTo>
                <a:lnTo>
                  <a:pt x="21" y="10"/>
                </a:lnTo>
                <a:lnTo>
                  <a:pt x="22" y="10"/>
                </a:lnTo>
                <a:lnTo>
                  <a:pt x="22" y="8"/>
                </a:lnTo>
                <a:lnTo>
                  <a:pt x="21" y="8"/>
                </a:lnTo>
                <a:lnTo>
                  <a:pt x="21" y="7"/>
                </a:lnTo>
                <a:lnTo>
                  <a:pt x="22" y="7"/>
                </a:lnTo>
                <a:lnTo>
                  <a:pt x="22" y="5"/>
                </a:lnTo>
                <a:lnTo>
                  <a:pt x="21" y="5"/>
                </a:lnTo>
                <a:lnTo>
                  <a:pt x="21" y="3"/>
                </a:lnTo>
                <a:lnTo>
                  <a:pt x="21" y="2"/>
                </a:lnTo>
                <a:lnTo>
                  <a:pt x="21" y="0"/>
                </a:lnTo>
                <a:lnTo>
                  <a:pt x="22" y="2"/>
                </a:lnTo>
                <a:lnTo>
                  <a:pt x="22" y="0"/>
                </a:lnTo>
                <a:lnTo>
                  <a:pt x="24" y="0"/>
                </a:lnTo>
                <a:lnTo>
                  <a:pt x="27" y="2"/>
                </a:lnTo>
                <a:lnTo>
                  <a:pt x="29" y="3"/>
                </a:lnTo>
                <a:lnTo>
                  <a:pt x="35" y="7"/>
                </a:lnTo>
                <a:lnTo>
                  <a:pt x="37" y="7"/>
                </a:lnTo>
                <a:lnTo>
                  <a:pt x="38" y="8"/>
                </a:lnTo>
                <a:lnTo>
                  <a:pt x="40" y="10"/>
                </a:lnTo>
                <a:lnTo>
                  <a:pt x="40" y="13"/>
                </a:lnTo>
                <a:lnTo>
                  <a:pt x="40" y="15"/>
                </a:lnTo>
                <a:lnTo>
                  <a:pt x="41" y="15"/>
                </a:lnTo>
                <a:lnTo>
                  <a:pt x="43" y="16"/>
                </a:lnTo>
                <a:lnTo>
                  <a:pt x="45" y="18"/>
                </a:lnTo>
                <a:lnTo>
                  <a:pt x="48" y="16"/>
                </a:lnTo>
                <a:lnTo>
                  <a:pt x="49" y="16"/>
                </a:lnTo>
                <a:lnTo>
                  <a:pt x="53" y="15"/>
                </a:lnTo>
                <a:lnTo>
                  <a:pt x="56" y="15"/>
                </a:lnTo>
                <a:lnTo>
                  <a:pt x="57" y="13"/>
                </a:lnTo>
                <a:lnTo>
                  <a:pt x="59" y="13"/>
                </a:lnTo>
                <a:lnTo>
                  <a:pt x="64" y="11"/>
                </a:lnTo>
                <a:lnTo>
                  <a:pt x="67" y="13"/>
                </a:lnTo>
                <a:lnTo>
                  <a:pt x="78" y="21"/>
                </a:lnTo>
                <a:lnTo>
                  <a:pt x="85" y="26"/>
                </a:lnTo>
                <a:lnTo>
                  <a:pt x="88" y="27"/>
                </a:lnTo>
                <a:lnTo>
                  <a:pt x="91" y="29"/>
                </a:lnTo>
                <a:lnTo>
                  <a:pt x="88" y="35"/>
                </a:lnTo>
                <a:close/>
              </a:path>
            </a:pathLst>
          </a:custGeom>
          <a:solidFill>
            <a:srgbClr val="F2816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Freeform 41"/>
          <p:cNvSpPr>
            <a:spLocks/>
          </p:cNvSpPr>
          <p:nvPr/>
        </p:nvSpPr>
        <p:spPr bwMode="auto">
          <a:xfrm>
            <a:off x="4876800" y="3527426"/>
            <a:ext cx="612775" cy="642938"/>
          </a:xfrm>
          <a:custGeom>
            <a:avLst/>
            <a:gdLst/>
            <a:ahLst/>
            <a:cxnLst>
              <a:cxn ang="0">
                <a:pos x="368" y="36"/>
              </a:cxn>
              <a:cxn ang="0">
                <a:pos x="286" y="135"/>
              </a:cxn>
              <a:cxn ang="0">
                <a:pos x="203" y="237"/>
              </a:cxn>
              <a:cxn ang="0">
                <a:pos x="166" y="282"/>
              </a:cxn>
              <a:cxn ang="0">
                <a:pos x="122" y="336"/>
              </a:cxn>
              <a:cxn ang="0">
                <a:pos x="82" y="388"/>
              </a:cxn>
              <a:cxn ang="0">
                <a:pos x="64" y="397"/>
              </a:cxn>
              <a:cxn ang="0">
                <a:pos x="59" y="405"/>
              </a:cxn>
              <a:cxn ang="0">
                <a:pos x="46" y="400"/>
              </a:cxn>
              <a:cxn ang="0">
                <a:pos x="38" y="397"/>
              </a:cxn>
              <a:cxn ang="0">
                <a:pos x="34" y="397"/>
              </a:cxn>
              <a:cxn ang="0">
                <a:pos x="29" y="399"/>
              </a:cxn>
              <a:cxn ang="0">
                <a:pos x="16" y="396"/>
              </a:cxn>
              <a:cxn ang="0">
                <a:pos x="0" y="391"/>
              </a:cxn>
              <a:cxn ang="0">
                <a:pos x="5" y="359"/>
              </a:cxn>
              <a:cxn ang="0">
                <a:pos x="14" y="324"/>
              </a:cxn>
              <a:cxn ang="0">
                <a:pos x="21" y="285"/>
              </a:cxn>
              <a:cxn ang="0">
                <a:pos x="26" y="276"/>
              </a:cxn>
              <a:cxn ang="0">
                <a:pos x="32" y="255"/>
              </a:cxn>
              <a:cxn ang="0">
                <a:pos x="35" y="242"/>
              </a:cxn>
              <a:cxn ang="0">
                <a:pos x="75" y="220"/>
              </a:cxn>
              <a:cxn ang="0">
                <a:pos x="115" y="199"/>
              </a:cxn>
              <a:cxn ang="0">
                <a:pos x="120" y="189"/>
              </a:cxn>
              <a:cxn ang="0">
                <a:pos x="136" y="184"/>
              </a:cxn>
              <a:cxn ang="0">
                <a:pos x="141" y="178"/>
              </a:cxn>
              <a:cxn ang="0">
                <a:pos x="147" y="175"/>
              </a:cxn>
              <a:cxn ang="0">
                <a:pos x="154" y="172"/>
              </a:cxn>
              <a:cxn ang="0">
                <a:pos x="158" y="167"/>
              </a:cxn>
              <a:cxn ang="0">
                <a:pos x="163" y="167"/>
              </a:cxn>
              <a:cxn ang="0">
                <a:pos x="165" y="167"/>
              </a:cxn>
              <a:cxn ang="0">
                <a:pos x="168" y="160"/>
              </a:cxn>
              <a:cxn ang="0">
                <a:pos x="170" y="157"/>
              </a:cxn>
              <a:cxn ang="0">
                <a:pos x="174" y="152"/>
              </a:cxn>
              <a:cxn ang="0">
                <a:pos x="179" y="149"/>
              </a:cxn>
              <a:cxn ang="0">
                <a:pos x="181" y="148"/>
              </a:cxn>
              <a:cxn ang="0">
                <a:pos x="181" y="144"/>
              </a:cxn>
              <a:cxn ang="0">
                <a:pos x="187" y="143"/>
              </a:cxn>
              <a:cxn ang="0">
                <a:pos x="198" y="138"/>
              </a:cxn>
              <a:cxn ang="0">
                <a:pos x="198" y="135"/>
              </a:cxn>
              <a:cxn ang="0">
                <a:pos x="205" y="132"/>
              </a:cxn>
              <a:cxn ang="0">
                <a:pos x="206" y="127"/>
              </a:cxn>
              <a:cxn ang="0">
                <a:pos x="210" y="124"/>
              </a:cxn>
              <a:cxn ang="0">
                <a:pos x="210" y="120"/>
              </a:cxn>
              <a:cxn ang="0">
                <a:pos x="213" y="119"/>
              </a:cxn>
              <a:cxn ang="0">
                <a:pos x="219" y="117"/>
              </a:cxn>
              <a:cxn ang="0">
                <a:pos x="224" y="114"/>
              </a:cxn>
              <a:cxn ang="0">
                <a:pos x="230" y="111"/>
              </a:cxn>
              <a:cxn ang="0">
                <a:pos x="234" y="108"/>
              </a:cxn>
              <a:cxn ang="0">
                <a:pos x="237" y="103"/>
              </a:cxn>
              <a:cxn ang="0">
                <a:pos x="240" y="104"/>
              </a:cxn>
              <a:cxn ang="0">
                <a:pos x="246" y="100"/>
              </a:cxn>
              <a:cxn ang="0">
                <a:pos x="248" y="96"/>
              </a:cxn>
              <a:cxn ang="0">
                <a:pos x="251" y="96"/>
              </a:cxn>
              <a:cxn ang="0">
                <a:pos x="258" y="87"/>
              </a:cxn>
              <a:cxn ang="0">
                <a:pos x="309" y="29"/>
              </a:cxn>
              <a:cxn ang="0">
                <a:pos x="346" y="5"/>
              </a:cxn>
              <a:cxn ang="0">
                <a:pos x="379" y="15"/>
              </a:cxn>
            </a:cxnLst>
            <a:rect l="0" t="0" r="r" b="b"/>
            <a:pathLst>
              <a:path w="386" h="405">
                <a:moveTo>
                  <a:pt x="386" y="15"/>
                </a:moveTo>
                <a:lnTo>
                  <a:pt x="379" y="21"/>
                </a:lnTo>
                <a:lnTo>
                  <a:pt x="379" y="23"/>
                </a:lnTo>
                <a:lnTo>
                  <a:pt x="379" y="23"/>
                </a:lnTo>
                <a:lnTo>
                  <a:pt x="368" y="36"/>
                </a:lnTo>
                <a:lnTo>
                  <a:pt x="336" y="76"/>
                </a:lnTo>
                <a:lnTo>
                  <a:pt x="322" y="92"/>
                </a:lnTo>
                <a:lnTo>
                  <a:pt x="312" y="104"/>
                </a:lnTo>
                <a:lnTo>
                  <a:pt x="299" y="119"/>
                </a:lnTo>
                <a:lnTo>
                  <a:pt x="286" y="135"/>
                </a:lnTo>
                <a:lnTo>
                  <a:pt x="253" y="178"/>
                </a:lnTo>
                <a:lnTo>
                  <a:pt x="251" y="178"/>
                </a:lnTo>
                <a:lnTo>
                  <a:pt x="232" y="202"/>
                </a:lnTo>
                <a:lnTo>
                  <a:pt x="208" y="231"/>
                </a:lnTo>
                <a:lnTo>
                  <a:pt x="203" y="237"/>
                </a:lnTo>
                <a:lnTo>
                  <a:pt x="197" y="244"/>
                </a:lnTo>
                <a:lnTo>
                  <a:pt x="194" y="248"/>
                </a:lnTo>
                <a:lnTo>
                  <a:pt x="181" y="264"/>
                </a:lnTo>
                <a:lnTo>
                  <a:pt x="170" y="279"/>
                </a:lnTo>
                <a:lnTo>
                  <a:pt x="166" y="282"/>
                </a:lnTo>
                <a:lnTo>
                  <a:pt x="147" y="306"/>
                </a:lnTo>
                <a:lnTo>
                  <a:pt x="133" y="322"/>
                </a:lnTo>
                <a:lnTo>
                  <a:pt x="130" y="328"/>
                </a:lnTo>
                <a:lnTo>
                  <a:pt x="123" y="335"/>
                </a:lnTo>
                <a:lnTo>
                  <a:pt x="122" y="336"/>
                </a:lnTo>
                <a:lnTo>
                  <a:pt x="122" y="338"/>
                </a:lnTo>
                <a:lnTo>
                  <a:pt x="112" y="348"/>
                </a:lnTo>
                <a:lnTo>
                  <a:pt x="93" y="372"/>
                </a:lnTo>
                <a:lnTo>
                  <a:pt x="90" y="378"/>
                </a:lnTo>
                <a:lnTo>
                  <a:pt x="82" y="388"/>
                </a:lnTo>
                <a:lnTo>
                  <a:pt x="77" y="394"/>
                </a:lnTo>
                <a:lnTo>
                  <a:pt x="77" y="394"/>
                </a:lnTo>
                <a:lnTo>
                  <a:pt x="70" y="389"/>
                </a:lnTo>
                <a:lnTo>
                  <a:pt x="69" y="391"/>
                </a:lnTo>
                <a:lnTo>
                  <a:pt x="64" y="397"/>
                </a:lnTo>
                <a:lnTo>
                  <a:pt x="69" y="399"/>
                </a:lnTo>
                <a:lnTo>
                  <a:pt x="61" y="404"/>
                </a:lnTo>
                <a:lnTo>
                  <a:pt x="61" y="404"/>
                </a:lnTo>
                <a:lnTo>
                  <a:pt x="59" y="405"/>
                </a:lnTo>
                <a:lnTo>
                  <a:pt x="59" y="405"/>
                </a:lnTo>
                <a:lnTo>
                  <a:pt x="58" y="404"/>
                </a:lnTo>
                <a:lnTo>
                  <a:pt x="54" y="402"/>
                </a:lnTo>
                <a:lnTo>
                  <a:pt x="51" y="400"/>
                </a:lnTo>
                <a:lnTo>
                  <a:pt x="50" y="400"/>
                </a:lnTo>
                <a:lnTo>
                  <a:pt x="46" y="400"/>
                </a:lnTo>
                <a:lnTo>
                  <a:pt x="45" y="400"/>
                </a:lnTo>
                <a:lnTo>
                  <a:pt x="45" y="400"/>
                </a:lnTo>
                <a:lnTo>
                  <a:pt x="43" y="399"/>
                </a:lnTo>
                <a:lnTo>
                  <a:pt x="42" y="399"/>
                </a:lnTo>
                <a:lnTo>
                  <a:pt x="38" y="397"/>
                </a:lnTo>
                <a:lnTo>
                  <a:pt x="35" y="397"/>
                </a:lnTo>
                <a:lnTo>
                  <a:pt x="34" y="397"/>
                </a:lnTo>
                <a:lnTo>
                  <a:pt x="34" y="397"/>
                </a:lnTo>
                <a:lnTo>
                  <a:pt x="34" y="397"/>
                </a:lnTo>
                <a:lnTo>
                  <a:pt x="34" y="397"/>
                </a:lnTo>
                <a:lnTo>
                  <a:pt x="32" y="397"/>
                </a:lnTo>
                <a:lnTo>
                  <a:pt x="32" y="397"/>
                </a:lnTo>
                <a:lnTo>
                  <a:pt x="32" y="399"/>
                </a:lnTo>
                <a:lnTo>
                  <a:pt x="30" y="399"/>
                </a:lnTo>
                <a:lnTo>
                  <a:pt x="29" y="399"/>
                </a:lnTo>
                <a:lnTo>
                  <a:pt x="27" y="399"/>
                </a:lnTo>
                <a:lnTo>
                  <a:pt x="27" y="399"/>
                </a:lnTo>
                <a:lnTo>
                  <a:pt x="21" y="399"/>
                </a:lnTo>
                <a:lnTo>
                  <a:pt x="19" y="399"/>
                </a:lnTo>
                <a:lnTo>
                  <a:pt x="16" y="396"/>
                </a:lnTo>
                <a:lnTo>
                  <a:pt x="11" y="394"/>
                </a:lnTo>
                <a:lnTo>
                  <a:pt x="8" y="392"/>
                </a:lnTo>
                <a:lnTo>
                  <a:pt x="3" y="391"/>
                </a:lnTo>
                <a:lnTo>
                  <a:pt x="0" y="391"/>
                </a:lnTo>
                <a:lnTo>
                  <a:pt x="0" y="391"/>
                </a:lnTo>
                <a:lnTo>
                  <a:pt x="2" y="380"/>
                </a:lnTo>
                <a:lnTo>
                  <a:pt x="3" y="375"/>
                </a:lnTo>
                <a:lnTo>
                  <a:pt x="5" y="367"/>
                </a:lnTo>
                <a:lnTo>
                  <a:pt x="5" y="365"/>
                </a:lnTo>
                <a:lnTo>
                  <a:pt x="5" y="359"/>
                </a:lnTo>
                <a:lnTo>
                  <a:pt x="8" y="351"/>
                </a:lnTo>
                <a:lnTo>
                  <a:pt x="10" y="344"/>
                </a:lnTo>
                <a:lnTo>
                  <a:pt x="13" y="330"/>
                </a:lnTo>
                <a:lnTo>
                  <a:pt x="13" y="328"/>
                </a:lnTo>
                <a:lnTo>
                  <a:pt x="14" y="324"/>
                </a:lnTo>
                <a:lnTo>
                  <a:pt x="14" y="320"/>
                </a:lnTo>
                <a:lnTo>
                  <a:pt x="16" y="311"/>
                </a:lnTo>
                <a:lnTo>
                  <a:pt x="18" y="306"/>
                </a:lnTo>
                <a:lnTo>
                  <a:pt x="21" y="290"/>
                </a:lnTo>
                <a:lnTo>
                  <a:pt x="21" y="285"/>
                </a:lnTo>
                <a:lnTo>
                  <a:pt x="22" y="282"/>
                </a:lnTo>
                <a:lnTo>
                  <a:pt x="22" y="282"/>
                </a:lnTo>
                <a:lnTo>
                  <a:pt x="22" y="282"/>
                </a:lnTo>
                <a:lnTo>
                  <a:pt x="26" y="276"/>
                </a:lnTo>
                <a:lnTo>
                  <a:pt x="26" y="276"/>
                </a:lnTo>
                <a:lnTo>
                  <a:pt x="26" y="276"/>
                </a:lnTo>
                <a:lnTo>
                  <a:pt x="27" y="272"/>
                </a:lnTo>
                <a:lnTo>
                  <a:pt x="30" y="263"/>
                </a:lnTo>
                <a:lnTo>
                  <a:pt x="30" y="260"/>
                </a:lnTo>
                <a:lnTo>
                  <a:pt x="32" y="255"/>
                </a:lnTo>
                <a:lnTo>
                  <a:pt x="34" y="247"/>
                </a:lnTo>
                <a:lnTo>
                  <a:pt x="34" y="242"/>
                </a:lnTo>
                <a:lnTo>
                  <a:pt x="35" y="242"/>
                </a:lnTo>
                <a:lnTo>
                  <a:pt x="35" y="242"/>
                </a:lnTo>
                <a:lnTo>
                  <a:pt x="35" y="242"/>
                </a:lnTo>
                <a:lnTo>
                  <a:pt x="42" y="239"/>
                </a:lnTo>
                <a:lnTo>
                  <a:pt x="48" y="234"/>
                </a:lnTo>
                <a:lnTo>
                  <a:pt x="50" y="234"/>
                </a:lnTo>
                <a:lnTo>
                  <a:pt x="53" y="231"/>
                </a:lnTo>
                <a:lnTo>
                  <a:pt x="75" y="220"/>
                </a:lnTo>
                <a:lnTo>
                  <a:pt x="82" y="215"/>
                </a:lnTo>
                <a:lnTo>
                  <a:pt x="91" y="210"/>
                </a:lnTo>
                <a:lnTo>
                  <a:pt x="93" y="210"/>
                </a:lnTo>
                <a:lnTo>
                  <a:pt x="106" y="204"/>
                </a:lnTo>
                <a:lnTo>
                  <a:pt x="115" y="199"/>
                </a:lnTo>
                <a:lnTo>
                  <a:pt x="117" y="192"/>
                </a:lnTo>
                <a:lnTo>
                  <a:pt x="117" y="191"/>
                </a:lnTo>
                <a:lnTo>
                  <a:pt x="118" y="189"/>
                </a:lnTo>
                <a:lnTo>
                  <a:pt x="118" y="189"/>
                </a:lnTo>
                <a:lnTo>
                  <a:pt x="120" y="189"/>
                </a:lnTo>
                <a:lnTo>
                  <a:pt x="125" y="186"/>
                </a:lnTo>
                <a:lnTo>
                  <a:pt x="130" y="183"/>
                </a:lnTo>
                <a:lnTo>
                  <a:pt x="133" y="181"/>
                </a:lnTo>
                <a:lnTo>
                  <a:pt x="134" y="181"/>
                </a:lnTo>
                <a:lnTo>
                  <a:pt x="136" y="184"/>
                </a:lnTo>
                <a:lnTo>
                  <a:pt x="136" y="184"/>
                </a:lnTo>
                <a:lnTo>
                  <a:pt x="138" y="184"/>
                </a:lnTo>
                <a:lnTo>
                  <a:pt x="139" y="183"/>
                </a:lnTo>
                <a:lnTo>
                  <a:pt x="139" y="181"/>
                </a:lnTo>
                <a:lnTo>
                  <a:pt x="141" y="178"/>
                </a:lnTo>
                <a:lnTo>
                  <a:pt x="142" y="178"/>
                </a:lnTo>
                <a:lnTo>
                  <a:pt x="142" y="176"/>
                </a:lnTo>
                <a:lnTo>
                  <a:pt x="144" y="176"/>
                </a:lnTo>
                <a:lnTo>
                  <a:pt x="147" y="175"/>
                </a:lnTo>
                <a:lnTo>
                  <a:pt x="147" y="175"/>
                </a:lnTo>
                <a:lnTo>
                  <a:pt x="149" y="173"/>
                </a:lnTo>
                <a:lnTo>
                  <a:pt x="150" y="173"/>
                </a:lnTo>
                <a:lnTo>
                  <a:pt x="150" y="172"/>
                </a:lnTo>
                <a:lnTo>
                  <a:pt x="152" y="172"/>
                </a:lnTo>
                <a:lnTo>
                  <a:pt x="154" y="172"/>
                </a:lnTo>
                <a:lnTo>
                  <a:pt x="154" y="172"/>
                </a:lnTo>
                <a:lnTo>
                  <a:pt x="155" y="170"/>
                </a:lnTo>
                <a:lnTo>
                  <a:pt x="155" y="168"/>
                </a:lnTo>
                <a:lnTo>
                  <a:pt x="158" y="167"/>
                </a:lnTo>
                <a:lnTo>
                  <a:pt x="158" y="167"/>
                </a:lnTo>
                <a:lnTo>
                  <a:pt x="160" y="167"/>
                </a:lnTo>
                <a:lnTo>
                  <a:pt x="160" y="168"/>
                </a:lnTo>
                <a:lnTo>
                  <a:pt x="160" y="168"/>
                </a:lnTo>
                <a:lnTo>
                  <a:pt x="162" y="168"/>
                </a:lnTo>
                <a:lnTo>
                  <a:pt x="163" y="167"/>
                </a:lnTo>
                <a:lnTo>
                  <a:pt x="163" y="167"/>
                </a:lnTo>
                <a:lnTo>
                  <a:pt x="163" y="167"/>
                </a:lnTo>
                <a:lnTo>
                  <a:pt x="165" y="167"/>
                </a:lnTo>
                <a:lnTo>
                  <a:pt x="165" y="167"/>
                </a:lnTo>
                <a:lnTo>
                  <a:pt x="165" y="167"/>
                </a:lnTo>
                <a:lnTo>
                  <a:pt x="166" y="165"/>
                </a:lnTo>
                <a:lnTo>
                  <a:pt x="168" y="162"/>
                </a:lnTo>
                <a:lnTo>
                  <a:pt x="168" y="162"/>
                </a:lnTo>
                <a:lnTo>
                  <a:pt x="168" y="160"/>
                </a:lnTo>
                <a:lnTo>
                  <a:pt x="168" y="160"/>
                </a:lnTo>
                <a:lnTo>
                  <a:pt x="170" y="160"/>
                </a:lnTo>
                <a:lnTo>
                  <a:pt x="168" y="159"/>
                </a:lnTo>
                <a:lnTo>
                  <a:pt x="168" y="159"/>
                </a:lnTo>
                <a:lnTo>
                  <a:pt x="170" y="159"/>
                </a:lnTo>
                <a:lnTo>
                  <a:pt x="170" y="157"/>
                </a:lnTo>
                <a:lnTo>
                  <a:pt x="171" y="157"/>
                </a:lnTo>
                <a:lnTo>
                  <a:pt x="171" y="156"/>
                </a:lnTo>
                <a:lnTo>
                  <a:pt x="173" y="154"/>
                </a:lnTo>
                <a:lnTo>
                  <a:pt x="173" y="154"/>
                </a:lnTo>
                <a:lnTo>
                  <a:pt x="174" y="152"/>
                </a:lnTo>
                <a:lnTo>
                  <a:pt x="174" y="152"/>
                </a:lnTo>
                <a:lnTo>
                  <a:pt x="176" y="151"/>
                </a:lnTo>
                <a:lnTo>
                  <a:pt x="178" y="151"/>
                </a:lnTo>
                <a:lnTo>
                  <a:pt x="179" y="149"/>
                </a:lnTo>
                <a:lnTo>
                  <a:pt x="179" y="149"/>
                </a:lnTo>
                <a:lnTo>
                  <a:pt x="181" y="149"/>
                </a:lnTo>
                <a:lnTo>
                  <a:pt x="181" y="149"/>
                </a:lnTo>
                <a:lnTo>
                  <a:pt x="182" y="148"/>
                </a:lnTo>
                <a:lnTo>
                  <a:pt x="181" y="148"/>
                </a:lnTo>
                <a:lnTo>
                  <a:pt x="181" y="148"/>
                </a:lnTo>
                <a:lnTo>
                  <a:pt x="179" y="146"/>
                </a:lnTo>
                <a:lnTo>
                  <a:pt x="179" y="146"/>
                </a:lnTo>
                <a:lnTo>
                  <a:pt x="179" y="146"/>
                </a:lnTo>
                <a:lnTo>
                  <a:pt x="179" y="146"/>
                </a:lnTo>
                <a:lnTo>
                  <a:pt x="181" y="144"/>
                </a:lnTo>
                <a:lnTo>
                  <a:pt x="181" y="144"/>
                </a:lnTo>
                <a:lnTo>
                  <a:pt x="182" y="144"/>
                </a:lnTo>
                <a:lnTo>
                  <a:pt x="184" y="144"/>
                </a:lnTo>
                <a:lnTo>
                  <a:pt x="184" y="144"/>
                </a:lnTo>
                <a:lnTo>
                  <a:pt x="187" y="143"/>
                </a:lnTo>
                <a:lnTo>
                  <a:pt x="189" y="143"/>
                </a:lnTo>
                <a:lnTo>
                  <a:pt x="192" y="141"/>
                </a:lnTo>
                <a:lnTo>
                  <a:pt x="195" y="140"/>
                </a:lnTo>
                <a:lnTo>
                  <a:pt x="197" y="140"/>
                </a:lnTo>
                <a:lnTo>
                  <a:pt x="198" y="138"/>
                </a:lnTo>
                <a:lnTo>
                  <a:pt x="198" y="138"/>
                </a:lnTo>
                <a:lnTo>
                  <a:pt x="198" y="138"/>
                </a:lnTo>
                <a:lnTo>
                  <a:pt x="198" y="135"/>
                </a:lnTo>
                <a:lnTo>
                  <a:pt x="198" y="135"/>
                </a:lnTo>
                <a:lnTo>
                  <a:pt x="198" y="135"/>
                </a:lnTo>
                <a:lnTo>
                  <a:pt x="200" y="133"/>
                </a:lnTo>
                <a:lnTo>
                  <a:pt x="200" y="133"/>
                </a:lnTo>
                <a:lnTo>
                  <a:pt x="202" y="133"/>
                </a:lnTo>
                <a:lnTo>
                  <a:pt x="203" y="132"/>
                </a:lnTo>
                <a:lnTo>
                  <a:pt x="205" y="132"/>
                </a:lnTo>
                <a:lnTo>
                  <a:pt x="205" y="132"/>
                </a:lnTo>
                <a:lnTo>
                  <a:pt x="206" y="132"/>
                </a:lnTo>
                <a:lnTo>
                  <a:pt x="206" y="130"/>
                </a:lnTo>
                <a:lnTo>
                  <a:pt x="206" y="128"/>
                </a:lnTo>
                <a:lnTo>
                  <a:pt x="206" y="127"/>
                </a:lnTo>
                <a:lnTo>
                  <a:pt x="206" y="125"/>
                </a:lnTo>
                <a:lnTo>
                  <a:pt x="208" y="124"/>
                </a:lnTo>
                <a:lnTo>
                  <a:pt x="208" y="124"/>
                </a:lnTo>
                <a:lnTo>
                  <a:pt x="210" y="124"/>
                </a:lnTo>
                <a:lnTo>
                  <a:pt x="210" y="124"/>
                </a:lnTo>
                <a:lnTo>
                  <a:pt x="210" y="124"/>
                </a:lnTo>
                <a:lnTo>
                  <a:pt x="210" y="122"/>
                </a:lnTo>
                <a:lnTo>
                  <a:pt x="210" y="122"/>
                </a:lnTo>
                <a:lnTo>
                  <a:pt x="210" y="120"/>
                </a:lnTo>
                <a:lnTo>
                  <a:pt x="210" y="120"/>
                </a:lnTo>
                <a:lnTo>
                  <a:pt x="210" y="120"/>
                </a:lnTo>
                <a:lnTo>
                  <a:pt x="210" y="120"/>
                </a:lnTo>
                <a:lnTo>
                  <a:pt x="211" y="119"/>
                </a:lnTo>
                <a:lnTo>
                  <a:pt x="211" y="119"/>
                </a:lnTo>
                <a:lnTo>
                  <a:pt x="213" y="119"/>
                </a:lnTo>
                <a:lnTo>
                  <a:pt x="214" y="117"/>
                </a:lnTo>
                <a:lnTo>
                  <a:pt x="216" y="117"/>
                </a:lnTo>
                <a:lnTo>
                  <a:pt x="216" y="117"/>
                </a:lnTo>
                <a:lnTo>
                  <a:pt x="218" y="117"/>
                </a:lnTo>
                <a:lnTo>
                  <a:pt x="219" y="117"/>
                </a:lnTo>
                <a:lnTo>
                  <a:pt x="219" y="117"/>
                </a:lnTo>
                <a:lnTo>
                  <a:pt x="221" y="117"/>
                </a:lnTo>
                <a:lnTo>
                  <a:pt x="221" y="116"/>
                </a:lnTo>
                <a:lnTo>
                  <a:pt x="222" y="116"/>
                </a:lnTo>
                <a:lnTo>
                  <a:pt x="224" y="114"/>
                </a:lnTo>
                <a:lnTo>
                  <a:pt x="226" y="112"/>
                </a:lnTo>
                <a:lnTo>
                  <a:pt x="229" y="112"/>
                </a:lnTo>
                <a:lnTo>
                  <a:pt x="229" y="111"/>
                </a:lnTo>
                <a:lnTo>
                  <a:pt x="229" y="111"/>
                </a:lnTo>
                <a:lnTo>
                  <a:pt x="230" y="111"/>
                </a:lnTo>
                <a:lnTo>
                  <a:pt x="230" y="109"/>
                </a:lnTo>
                <a:lnTo>
                  <a:pt x="230" y="109"/>
                </a:lnTo>
                <a:lnTo>
                  <a:pt x="230" y="109"/>
                </a:lnTo>
                <a:lnTo>
                  <a:pt x="232" y="109"/>
                </a:lnTo>
                <a:lnTo>
                  <a:pt x="234" y="108"/>
                </a:lnTo>
                <a:lnTo>
                  <a:pt x="234" y="108"/>
                </a:lnTo>
                <a:lnTo>
                  <a:pt x="235" y="108"/>
                </a:lnTo>
                <a:lnTo>
                  <a:pt x="235" y="104"/>
                </a:lnTo>
                <a:lnTo>
                  <a:pt x="237" y="104"/>
                </a:lnTo>
                <a:lnTo>
                  <a:pt x="237" y="103"/>
                </a:lnTo>
                <a:lnTo>
                  <a:pt x="238" y="103"/>
                </a:lnTo>
                <a:lnTo>
                  <a:pt x="238" y="103"/>
                </a:lnTo>
                <a:lnTo>
                  <a:pt x="238" y="104"/>
                </a:lnTo>
                <a:lnTo>
                  <a:pt x="240" y="104"/>
                </a:lnTo>
                <a:lnTo>
                  <a:pt x="240" y="104"/>
                </a:lnTo>
                <a:lnTo>
                  <a:pt x="240" y="103"/>
                </a:lnTo>
                <a:lnTo>
                  <a:pt x="243" y="103"/>
                </a:lnTo>
                <a:lnTo>
                  <a:pt x="245" y="101"/>
                </a:lnTo>
                <a:lnTo>
                  <a:pt x="246" y="101"/>
                </a:lnTo>
                <a:lnTo>
                  <a:pt x="246" y="100"/>
                </a:lnTo>
                <a:lnTo>
                  <a:pt x="246" y="100"/>
                </a:lnTo>
                <a:lnTo>
                  <a:pt x="246" y="98"/>
                </a:lnTo>
                <a:lnTo>
                  <a:pt x="248" y="96"/>
                </a:lnTo>
                <a:lnTo>
                  <a:pt x="248" y="96"/>
                </a:lnTo>
                <a:lnTo>
                  <a:pt x="248" y="96"/>
                </a:lnTo>
                <a:lnTo>
                  <a:pt x="248" y="96"/>
                </a:lnTo>
                <a:lnTo>
                  <a:pt x="250" y="96"/>
                </a:lnTo>
                <a:lnTo>
                  <a:pt x="250" y="98"/>
                </a:lnTo>
                <a:lnTo>
                  <a:pt x="250" y="98"/>
                </a:lnTo>
                <a:lnTo>
                  <a:pt x="251" y="96"/>
                </a:lnTo>
                <a:lnTo>
                  <a:pt x="251" y="95"/>
                </a:lnTo>
                <a:lnTo>
                  <a:pt x="251" y="95"/>
                </a:lnTo>
                <a:lnTo>
                  <a:pt x="254" y="92"/>
                </a:lnTo>
                <a:lnTo>
                  <a:pt x="258" y="87"/>
                </a:lnTo>
                <a:lnTo>
                  <a:pt x="258" y="87"/>
                </a:lnTo>
                <a:lnTo>
                  <a:pt x="278" y="63"/>
                </a:lnTo>
                <a:lnTo>
                  <a:pt x="285" y="56"/>
                </a:lnTo>
                <a:lnTo>
                  <a:pt x="290" y="50"/>
                </a:lnTo>
                <a:lnTo>
                  <a:pt x="304" y="36"/>
                </a:lnTo>
                <a:lnTo>
                  <a:pt x="309" y="29"/>
                </a:lnTo>
                <a:lnTo>
                  <a:pt x="315" y="21"/>
                </a:lnTo>
                <a:lnTo>
                  <a:pt x="317" y="20"/>
                </a:lnTo>
                <a:lnTo>
                  <a:pt x="322" y="12"/>
                </a:lnTo>
                <a:lnTo>
                  <a:pt x="331" y="0"/>
                </a:lnTo>
                <a:lnTo>
                  <a:pt x="346" y="5"/>
                </a:lnTo>
                <a:lnTo>
                  <a:pt x="349" y="5"/>
                </a:lnTo>
                <a:lnTo>
                  <a:pt x="360" y="10"/>
                </a:lnTo>
                <a:lnTo>
                  <a:pt x="368" y="12"/>
                </a:lnTo>
                <a:lnTo>
                  <a:pt x="373" y="13"/>
                </a:lnTo>
                <a:lnTo>
                  <a:pt x="379" y="15"/>
                </a:lnTo>
                <a:lnTo>
                  <a:pt x="379" y="15"/>
                </a:lnTo>
                <a:lnTo>
                  <a:pt x="386" y="15"/>
                </a:lnTo>
                <a:lnTo>
                  <a:pt x="386" y="15"/>
                </a:lnTo>
                <a:close/>
              </a:path>
            </a:pathLst>
          </a:custGeom>
          <a:solidFill>
            <a:srgbClr val="6285B3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Freeform 42"/>
          <p:cNvSpPr>
            <a:spLocks noEditPoints="1"/>
          </p:cNvSpPr>
          <p:nvPr/>
        </p:nvSpPr>
        <p:spPr bwMode="auto">
          <a:xfrm>
            <a:off x="3941763" y="5830888"/>
            <a:ext cx="241300" cy="354013"/>
          </a:xfrm>
          <a:custGeom>
            <a:avLst/>
            <a:gdLst/>
            <a:ahLst/>
            <a:cxnLst>
              <a:cxn ang="0">
                <a:pos x="107" y="202"/>
              </a:cxn>
              <a:cxn ang="0">
                <a:pos x="107" y="221"/>
              </a:cxn>
              <a:cxn ang="0">
                <a:pos x="101" y="205"/>
              </a:cxn>
              <a:cxn ang="0">
                <a:pos x="107" y="200"/>
              </a:cxn>
              <a:cxn ang="0">
                <a:pos x="103" y="197"/>
              </a:cxn>
              <a:cxn ang="0">
                <a:pos x="69" y="184"/>
              </a:cxn>
              <a:cxn ang="0">
                <a:pos x="63" y="181"/>
              </a:cxn>
              <a:cxn ang="0">
                <a:pos x="66" y="170"/>
              </a:cxn>
              <a:cxn ang="0">
                <a:pos x="53" y="183"/>
              </a:cxn>
              <a:cxn ang="0">
                <a:pos x="55" y="170"/>
              </a:cxn>
              <a:cxn ang="0">
                <a:pos x="151" y="152"/>
              </a:cxn>
              <a:cxn ang="0">
                <a:pos x="152" y="162"/>
              </a:cxn>
              <a:cxn ang="0">
                <a:pos x="146" y="175"/>
              </a:cxn>
              <a:cxn ang="0">
                <a:pos x="136" y="176"/>
              </a:cxn>
              <a:cxn ang="0">
                <a:pos x="127" y="165"/>
              </a:cxn>
              <a:cxn ang="0">
                <a:pos x="136" y="156"/>
              </a:cxn>
              <a:cxn ang="0">
                <a:pos x="136" y="135"/>
              </a:cxn>
              <a:cxn ang="0">
                <a:pos x="128" y="148"/>
              </a:cxn>
              <a:cxn ang="0">
                <a:pos x="127" y="143"/>
              </a:cxn>
              <a:cxn ang="0">
                <a:pos x="127" y="119"/>
              </a:cxn>
              <a:cxn ang="0">
                <a:pos x="127" y="132"/>
              </a:cxn>
              <a:cxn ang="0">
                <a:pos x="115" y="141"/>
              </a:cxn>
              <a:cxn ang="0">
                <a:pos x="114" y="120"/>
              </a:cxn>
              <a:cxn ang="0">
                <a:pos x="119" y="114"/>
              </a:cxn>
              <a:cxn ang="0">
                <a:pos x="146" y="103"/>
              </a:cxn>
              <a:cxn ang="0">
                <a:pos x="131" y="100"/>
              </a:cxn>
              <a:cxn ang="0">
                <a:pos x="136" y="88"/>
              </a:cxn>
              <a:cxn ang="0">
                <a:pos x="135" y="74"/>
              </a:cxn>
              <a:cxn ang="0">
                <a:pos x="133" y="66"/>
              </a:cxn>
              <a:cxn ang="0">
                <a:pos x="95" y="8"/>
              </a:cxn>
              <a:cxn ang="0">
                <a:pos x="101" y="26"/>
              </a:cxn>
              <a:cxn ang="0">
                <a:pos x="111" y="23"/>
              </a:cxn>
              <a:cxn ang="0">
                <a:pos x="117" y="29"/>
              </a:cxn>
              <a:cxn ang="0">
                <a:pos x="117" y="36"/>
              </a:cxn>
              <a:cxn ang="0">
                <a:pos x="109" y="37"/>
              </a:cxn>
              <a:cxn ang="0">
                <a:pos x="103" y="39"/>
              </a:cxn>
              <a:cxn ang="0">
                <a:pos x="103" y="56"/>
              </a:cxn>
              <a:cxn ang="0">
                <a:pos x="115" y="76"/>
              </a:cxn>
              <a:cxn ang="0">
                <a:pos x="115" y="93"/>
              </a:cxn>
              <a:cxn ang="0">
                <a:pos x="120" y="108"/>
              </a:cxn>
              <a:cxn ang="0">
                <a:pos x="106" y="111"/>
              </a:cxn>
              <a:cxn ang="0">
                <a:pos x="96" y="116"/>
              </a:cxn>
              <a:cxn ang="0">
                <a:pos x="103" y="128"/>
              </a:cxn>
              <a:cxn ang="0">
                <a:pos x="93" y="141"/>
              </a:cxn>
              <a:cxn ang="0">
                <a:pos x="75" y="135"/>
              </a:cxn>
              <a:cxn ang="0">
                <a:pos x="51" y="143"/>
              </a:cxn>
              <a:cxn ang="0">
                <a:pos x="42" y="160"/>
              </a:cxn>
              <a:cxn ang="0">
                <a:pos x="27" y="176"/>
              </a:cxn>
              <a:cxn ang="0">
                <a:pos x="19" y="191"/>
              </a:cxn>
              <a:cxn ang="0">
                <a:pos x="2" y="191"/>
              </a:cxn>
              <a:cxn ang="0">
                <a:pos x="10" y="167"/>
              </a:cxn>
              <a:cxn ang="0">
                <a:pos x="15" y="140"/>
              </a:cxn>
              <a:cxn ang="0">
                <a:pos x="23" y="116"/>
              </a:cxn>
              <a:cxn ang="0">
                <a:pos x="29" y="93"/>
              </a:cxn>
              <a:cxn ang="0">
                <a:pos x="37" y="69"/>
              </a:cxn>
              <a:cxn ang="0">
                <a:pos x="48" y="48"/>
              </a:cxn>
              <a:cxn ang="0">
                <a:pos x="50" y="48"/>
              </a:cxn>
              <a:cxn ang="0">
                <a:pos x="56" y="29"/>
              </a:cxn>
              <a:cxn ang="0">
                <a:pos x="66" y="16"/>
              </a:cxn>
              <a:cxn ang="0">
                <a:pos x="82" y="7"/>
              </a:cxn>
            </a:cxnLst>
            <a:rect l="0" t="0" r="r" b="b"/>
            <a:pathLst>
              <a:path w="152" h="223">
                <a:moveTo>
                  <a:pt x="99" y="210"/>
                </a:moveTo>
                <a:lnTo>
                  <a:pt x="99" y="212"/>
                </a:lnTo>
                <a:lnTo>
                  <a:pt x="98" y="212"/>
                </a:lnTo>
                <a:lnTo>
                  <a:pt x="96" y="212"/>
                </a:lnTo>
                <a:lnTo>
                  <a:pt x="96" y="210"/>
                </a:lnTo>
                <a:lnTo>
                  <a:pt x="96" y="208"/>
                </a:lnTo>
                <a:lnTo>
                  <a:pt x="96" y="207"/>
                </a:lnTo>
                <a:lnTo>
                  <a:pt x="96" y="205"/>
                </a:lnTo>
                <a:lnTo>
                  <a:pt x="96" y="207"/>
                </a:lnTo>
                <a:lnTo>
                  <a:pt x="98" y="208"/>
                </a:lnTo>
                <a:lnTo>
                  <a:pt x="99" y="210"/>
                </a:lnTo>
                <a:close/>
                <a:moveTo>
                  <a:pt x="107" y="202"/>
                </a:moveTo>
                <a:lnTo>
                  <a:pt x="107" y="205"/>
                </a:lnTo>
                <a:lnTo>
                  <a:pt x="107" y="207"/>
                </a:lnTo>
                <a:lnTo>
                  <a:pt x="107" y="208"/>
                </a:lnTo>
                <a:lnTo>
                  <a:pt x="107" y="210"/>
                </a:lnTo>
                <a:lnTo>
                  <a:pt x="107" y="212"/>
                </a:lnTo>
                <a:lnTo>
                  <a:pt x="107" y="213"/>
                </a:lnTo>
                <a:lnTo>
                  <a:pt x="107" y="215"/>
                </a:lnTo>
                <a:lnTo>
                  <a:pt x="107" y="216"/>
                </a:lnTo>
                <a:lnTo>
                  <a:pt x="109" y="218"/>
                </a:lnTo>
                <a:lnTo>
                  <a:pt x="109" y="220"/>
                </a:lnTo>
                <a:lnTo>
                  <a:pt x="109" y="221"/>
                </a:lnTo>
                <a:lnTo>
                  <a:pt x="107" y="221"/>
                </a:lnTo>
                <a:lnTo>
                  <a:pt x="106" y="223"/>
                </a:lnTo>
                <a:lnTo>
                  <a:pt x="104" y="223"/>
                </a:lnTo>
                <a:lnTo>
                  <a:pt x="104" y="220"/>
                </a:lnTo>
                <a:lnTo>
                  <a:pt x="106" y="218"/>
                </a:lnTo>
                <a:lnTo>
                  <a:pt x="106" y="216"/>
                </a:lnTo>
                <a:lnTo>
                  <a:pt x="104" y="215"/>
                </a:lnTo>
                <a:lnTo>
                  <a:pt x="104" y="213"/>
                </a:lnTo>
                <a:lnTo>
                  <a:pt x="104" y="212"/>
                </a:lnTo>
                <a:lnTo>
                  <a:pt x="104" y="210"/>
                </a:lnTo>
                <a:lnTo>
                  <a:pt x="104" y="208"/>
                </a:lnTo>
                <a:lnTo>
                  <a:pt x="101" y="207"/>
                </a:lnTo>
                <a:lnTo>
                  <a:pt x="101" y="205"/>
                </a:lnTo>
                <a:lnTo>
                  <a:pt x="103" y="205"/>
                </a:lnTo>
                <a:lnTo>
                  <a:pt x="103" y="207"/>
                </a:lnTo>
                <a:lnTo>
                  <a:pt x="104" y="207"/>
                </a:lnTo>
                <a:lnTo>
                  <a:pt x="106" y="207"/>
                </a:lnTo>
                <a:lnTo>
                  <a:pt x="106" y="205"/>
                </a:lnTo>
                <a:lnTo>
                  <a:pt x="104" y="205"/>
                </a:lnTo>
                <a:lnTo>
                  <a:pt x="104" y="204"/>
                </a:lnTo>
                <a:lnTo>
                  <a:pt x="104" y="202"/>
                </a:lnTo>
                <a:lnTo>
                  <a:pt x="106" y="200"/>
                </a:lnTo>
                <a:lnTo>
                  <a:pt x="106" y="199"/>
                </a:lnTo>
                <a:lnTo>
                  <a:pt x="107" y="199"/>
                </a:lnTo>
                <a:lnTo>
                  <a:pt x="107" y="200"/>
                </a:lnTo>
                <a:lnTo>
                  <a:pt x="107" y="202"/>
                </a:lnTo>
                <a:close/>
                <a:moveTo>
                  <a:pt x="103" y="199"/>
                </a:moveTo>
                <a:lnTo>
                  <a:pt x="101" y="199"/>
                </a:lnTo>
                <a:lnTo>
                  <a:pt x="99" y="199"/>
                </a:lnTo>
                <a:lnTo>
                  <a:pt x="98" y="199"/>
                </a:lnTo>
                <a:lnTo>
                  <a:pt x="98" y="196"/>
                </a:lnTo>
                <a:lnTo>
                  <a:pt x="99" y="196"/>
                </a:lnTo>
                <a:lnTo>
                  <a:pt x="101" y="194"/>
                </a:lnTo>
                <a:lnTo>
                  <a:pt x="103" y="192"/>
                </a:lnTo>
                <a:lnTo>
                  <a:pt x="103" y="194"/>
                </a:lnTo>
                <a:lnTo>
                  <a:pt x="103" y="196"/>
                </a:lnTo>
                <a:lnTo>
                  <a:pt x="103" y="197"/>
                </a:lnTo>
                <a:lnTo>
                  <a:pt x="103" y="199"/>
                </a:lnTo>
                <a:close/>
                <a:moveTo>
                  <a:pt x="48" y="189"/>
                </a:moveTo>
                <a:lnTo>
                  <a:pt x="47" y="189"/>
                </a:lnTo>
                <a:lnTo>
                  <a:pt x="45" y="189"/>
                </a:lnTo>
                <a:lnTo>
                  <a:pt x="45" y="188"/>
                </a:lnTo>
                <a:lnTo>
                  <a:pt x="47" y="188"/>
                </a:lnTo>
                <a:lnTo>
                  <a:pt x="48" y="189"/>
                </a:lnTo>
                <a:close/>
                <a:moveTo>
                  <a:pt x="64" y="181"/>
                </a:moveTo>
                <a:lnTo>
                  <a:pt x="66" y="181"/>
                </a:lnTo>
                <a:lnTo>
                  <a:pt x="67" y="181"/>
                </a:lnTo>
                <a:lnTo>
                  <a:pt x="67" y="183"/>
                </a:lnTo>
                <a:lnTo>
                  <a:pt x="69" y="184"/>
                </a:lnTo>
                <a:lnTo>
                  <a:pt x="67" y="186"/>
                </a:lnTo>
                <a:lnTo>
                  <a:pt x="64" y="186"/>
                </a:lnTo>
                <a:lnTo>
                  <a:pt x="63" y="186"/>
                </a:lnTo>
                <a:lnTo>
                  <a:pt x="59" y="188"/>
                </a:lnTo>
                <a:lnTo>
                  <a:pt x="58" y="188"/>
                </a:lnTo>
                <a:lnTo>
                  <a:pt x="58" y="186"/>
                </a:lnTo>
                <a:lnTo>
                  <a:pt x="58" y="184"/>
                </a:lnTo>
                <a:lnTo>
                  <a:pt x="58" y="183"/>
                </a:lnTo>
                <a:lnTo>
                  <a:pt x="59" y="183"/>
                </a:lnTo>
                <a:lnTo>
                  <a:pt x="59" y="181"/>
                </a:lnTo>
                <a:lnTo>
                  <a:pt x="61" y="181"/>
                </a:lnTo>
                <a:lnTo>
                  <a:pt x="63" y="181"/>
                </a:lnTo>
                <a:lnTo>
                  <a:pt x="64" y="181"/>
                </a:lnTo>
                <a:close/>
                <a:moveTo>
                  <a:pt x="109" y="181"/>
                </a:moveTo>
                <a:lnTo>
                  <a:pt x="107" y="181"/>
                </a:lnTo>
                <a:lnTo>
                  <a:pt x="107" y="180"/>
                </a:lnTo>
                <a:lnTo>
                  <a:pt x="107" y="178"/>
                </a:lnTo>
                <a:lnTo>
                  <a:pt x="109" y="178"/>
                </a:lnTo>
                <a:lnTo>
                  <a:pt x="109" y="180"/>
                </a:lnTo>
                <a:lnTo>
                  <a:pt x="109" y="181"/>
                </a:lnTo>
                <a:close/>
                <a:moveTo>
                  <a:pt x="64" y="159"/>
                </a:moveTo>
                <a:lnTo>
                  <a:pt x="66" y="162"/>
                </a:lnTo>
                <a:lnTo>
                  <a:pt x="66" y="168"/>
                </a:lnTo>
                <a:lnTo>
                  <a:pt x="66" y="170"/>
                </a:lnTo>
                <a:lnTo>
                  <a:pt x="66" y="172"/>
                </a:lnTo>
                <a:lnTo>
                  <a:pt x="66" y="173"/>
                </a:lnTo>
                <a:lnTo>
                  <a:pt x="64" y="173"/>
                </a:lnTo>
                <a:lnTo>
                  <a:pt x="63" y="173"/>
                </a:lnTo>
                <a:lnTo>
                  <a:pt x="61" y="173"/>
                </a:lnTo>
                <a:lnTo>
                  <a:pt x="59" y="175"/>
                </a:lnTo>
                <a:lnTo>
                  <a:pt x="58" y="175"/>
                </a:lnTo>
                <a:lnTo>
                  <a:pt x="56" y="175"/>
                </a:lnTo>
                <a:lnTo>
                  <a:pt x="55" y="178"/>
                </a:lnTo>
                <a:lnTo>
                  <a:pt x="53" y="180"/>
                </a:lnTo>
                <a:lnTo>
                  <a:pt x="53" y="181"/>
                </a:lnTo>
                <a:lnTo>
                  <a:pt x="53" y="183"/>
                </a:lnTo>
                <a:lnTo>
                  <a:pt x="51" y="183"/>
                </a:lnTo>
                <a:lnTo>
                  <a:pt x="51" y="181"/>
                </a:lnTo>
                <a:lnTo>
                  <a:pt x="48" y="181"/>
                </a:lnTo>
                <a:lnTo>
                  <a:pt x="48" y="180"/>
                </a:lnTo>
                <a:lnTo>
                  <a:pt x="48" y="178"/>
                </a:lnTo>
                <a:lnTo>
                  <a:pt x="50" y="178"/>
                </a:lnTo>
                <a:lnTo>
                  <a:pt x="50" y="176"/>
                </a:lnTo>
                <a:lnTo>
                  <a:pt x="51" y="176"/>
                </a:lnTo>
                <a:lnTo>
                  <a:pt x="53" y="175"/>
                </a:lnTo>
                <a:lnTo>
                  <a:pt x="53" y="172"/>
                </a:lnTo>
                <a:lnTo>
                  <a:pt x="55" y="172"/>
                </a:lnTo>
                <a:lnTo>
                  <a:pt x="55" y="170"/>
                </a:lnTo>
                <a:lnTo>
                  <a:pt x="56" y="170"/>
                </a:lnTo>
                <a:lnTo>
                  <a:pt x="58" y="168"/>
                </a:lnTo>
                <a:lnTo>
                  <a:pt x="58" y="164"/>
                </a:lnTo>
                <a:lnTo>
                  <a:pt x="59" y="160"/>
                </a:lnTo>
                <a:lnTo>
                  <a:pt x="59" y="159"/>
                </a:lnTo>
                <a:lnTo>
                  <a:pt x="61" y="159"/>
                </a:lnTo>
                <a:lnTo>
                  <a:pt x="63" y="159"/>
                </a:lnTo>
                <a:lnTo>
                  <a:pt x="64" y="159"/>
                </a:lnTo>
                <a:close/>
                <a:moveTo>
                  <a:pt x="149" y="149"/>
                </a:moveTo>
                <a:lnTo>
                  <a:pt x="151" y="149"/>
                </a:lnTo>
                <a:lnTo>
                  <a:pt x="151" y="151"/>
                </a:lnTo>
                <a:lnTo>
                  <a:pt x="151" y="152"/>
                </a:lnTo>
                <a:lnTo>
                  <a:pt x="152" y="152"/>
                </a:lnTo>
                <a:lnTo>
                  <a:pt x="152" y="154"/>
                </a:lnTo>
                <a:lnTo>
                  <a:pt x="152" y="156"/>
                </a:lnTo>
                <a:lnTo>
                  <a:pt x="151" y="156"/>
                </a:lnTo>
                <a:lnTo>
                  <a:pt x="149" y="157"/>
                </a:lnTo>
                <a:lnTo>
                  <a:pt x="149" y="159"/>
                </a:lnTo>
                <a:lnTo>
                  <a:pt x="149" y="160"/>
                </a:lnTo>
                <a:lnTo>
                  <a:pt x="147" y="162"/>
                </a:lnTo>
                <a:lnTo>
                  <a:pt x="149" y="162"/>
                </a:lnTo>
                <a:lnTo>
                  <a:pt x="149" y="164"/>
                </a:lnTo>
                <a:lnTo>
                  <a:pt x="151" y="164"/>
                </a:lnTo>
                <a:lnTo>
                  <a:pt x="152" y="162"/>
                </a:lnTo>
                <a:lnTo>
                  <a:pt x="152" y="164"/>
                </a:lnTo>
                <a:lnTo>
                  <a:pt x="152" y="165"/>
                </a:lnTo>
                <a:lnTo>
                  <a:pt x="152" y="167"/>
                </a:lnTo>
                <a:lnTo>
                  <a:pt x="152" y="168"/>
                </a:lnTo>
                <a:lnTo>
                  <a:pt x="151" y="168"/>
                </a:lnTo>
                <a:lnTo>
                  <a:pt x="151" y="170"/>
                </a:lnTo>
                <a:lnTo>
                  <a:pt x="149" y="170"/>
                </a:lnTo>
                <a:lnTo>
                  <a:pt x="151" y="170"/>
                </a:lnTo>
                <a:lnTo>
                  <a:pt x="151" y="173"/>
                </a:lnTo>
                <a:lnTo>
                  <a:pt x="149" y="175"/>
                </a:lnTo>
                <a:lnTo>
                  <a:pt x="147" y="175"/>
                </a:lnTo>
                <a:lnTo>
                  <a:pt x="146" y="175"/>
                </a:lnTo>
                <a:lnTo>
                  <a:pt x="146" y="173"/>
                </a:lnTo>
                <a:lnTo>
                  <a:pt x="144" y="173"/>
                </a:lnTo>
                <a:lnTo>
                  <a:pt x="143" y="173"/>
                </a:lnTo>
                <a:lnTo>
                  <a:pt x="141" y="173"/>
                </a:lnTo>
                <a:lnTo>
                  <a:pt x="139" y="173"/>
                </a:lnTo>
                <a:lnTo>
                  <a:pt x="139" y="175"/>
                </a:lnTo>
                <a:lnTo>
                  <a:pt x="139" y="176"/>
                </a:lnTo>
                <a:lnTo>
                  <a:pt x="139" y="178"/>
                </a:lnTo>
                <a:lnTo>
                  <a:pt x="138" y="178"/>
                </a:lnTo>
                <a:lnTo>
                  <a:pt x="138" y="180"/>
                </a:lnTo>
                <a:lnTo>
                  <a:pt x="138" y="178"/>
                </a:lnTo>
                <a:lnTo>
                  <a:pt x="136" y="176"/>
                </a:lnTo>
                <a:lnTo>
                  <a:pt x="135" y="175"/>
                </a:lnTo>
                <a:lnTo>
                  <a:pt x="133" y="173"/>
                </a:lnTo>
                <a:lnTo>
                  <a:pt x="131" y="173"/>
                </a:lnTo>
                <a:lnTo>
                  <a:pt x="130" y="172"/>
                </a:lnTo>
                <a:lnTo>
                  <a:pt x="128" y="172"/>
                </a:lnTo>
                <a:lnTo>
                  <a:pt x="128" y="170"/>
                </a:lnTo>
                <a:lnTo>
                  <a:pt x="127" y="172"/>
                </a:lnTo>
                <a:lnTo>
                  <a:pt x="127" y="170"/>
                </a:lnTo>
                <a:lnTo>
                  <a:pt x="127" y="168"/>
                </a:lnTo>
                <a:lnTo>
                  <a:pt x="125" y="168"/>
                </a:lnTo>
                <a:lnTo>
                  <a:pt x="125" y="167"/>
                </a:lnTo>
                <a:lnTo>
                  <a:pt x="127" y="165"/>
                </a:lnTo>
                <a:lnTo>
                  <a:pt x="127" y="167"/>
                </a:lnTo>
                <a:lnTo>
                  <a:pt x="127" y="168"/>
                </a:lnTo>
                <a:lnTo>
                  <a:pt x="128" y="168"/>
                </a:lnTo>
                <a:lnTo>
                  <a:pt x="128" y="167"/>
                </a:lnTo>
                <a:lnTo>
                  <a:pt x="128" y="164"/>
                </a:lnTo>
                <a:lnTo>
                  <a:pt x="128" y="162"/>
                </a:lnTo>
                <a:lnTo>
                  <a:pt x="130" y="162"/>
                </a:lnTo>
                <a:lnTo>
                  <a:pt x="130" y="160"/>
                </a:lnTo>
                <a:lnTo>
                  <a:pt x="131" y="159"/>
                </a:lnTo>
                <a:lnTo>
                  <a:pt x="133" y="159"/>
                </a:lnTo>
                <a:lnTo>
                  <a:pt x="135" y="157"/>
                </a:lnTo>
                <a:lnTo>
                  <a:pt x="136" y="156"/>
                </a:lnTo>
                <a:lnTo>
                  <a:pt x="136" y="154"/>
                </a:lnTo>
                <a:lnTo>
                  <a:pt x="138" y="152"/>
                </a:lnTo>
                <a:lnTo>
                  <a:pt x="139" y="151"/>
                </a:lnTo>
                <a:lnTo>
                  <a:pt x="141" y="151"/>
                </a:lnTo>
                <a:lnTo>
                  <a:pt x="143" y="151"/>
                </a:lnTo>
                <a:lnTo>
                  <a:pt x="144" y="151"/>
                </a:lnTo>
                <a:lnTo>
                  <a:pt x="144" y="149"/>
                </a:lnTo>
                <a:lnTo>
                  <a:pt x="146" y="149"/>
                </a:lnTo>
                <a:lnTo>
                  <a:pt x="147" y="149"/>
                </a:lnTo>
                <a:lnTo>
                  <a:pt x="149" y="149"/>
                </a:lnTo>
                <a:close/>
                <a:moveTo>
                  <a:pt x="136" y="133"/>
                </a:moveTo>
                <a:lnTo>
                  <a:pt x="136" y="135"/>
                </a:lnTo>
                <a:lnTo>
                  <a:pt x="136" y="136"/>
                </a:lnTo>
                <a:lnTo>
                  <a:pt x="135" y="136"/>
                </a:lnTo>
                <a:lnTo>
                  <a:pt x="135" y="138"/>
                </a:lnTo>
                <a:lnTo>
                  <a:pt x="135" y="140"/>
                </a:lnTo>
                <a:lnTo>
                  <a:pt x="135" y="141"/>
                </a:lnTo>
                <a:lnTo>
                  <a:pt x="133" y="143"/>
                </a:lnTo>
                <a:lnTo>
                  <a:pt x="133" y="144"/>
                </a:lnTo>
                <a:lnTo>
                  <a:pt x="131" y="144"/>
                </a:lnTo>
                <a:lnTo>
                  <a:pt x="130" y="144"/>
                </a:lnTo>
                <a:lnTo>
                  <a:pt x="130" y="146"/>
                </a:lnTo>
                <a:lnTo>
                  <a:pt x="130" y="148"/>
                </a:lnTo>
                <a:lnTo>
                  <a:pt x="128" y="148"/>
                </a:lnTo>
                <a:lnTo>
                  <a:pt x="128" y="149"/>
                </a:lnTo>
                <a:lnTo>
                  <a:pt x="127" y="151"/>
                </a:lnTo>
                <a:lnTo>
                  <a:pt x="127" y="149"/>
                </a:lnTo>
                <a:lnTo>
                  <a:pt x="125" y="149"/>
                </a:lnTo>
                <a:lnTo>
                  <a:pt x="123" y="148"/>
                </a:lnTo>
                <a:lnTo>
                  <a:pt x="122" y="148"/>
                </a:lnTo>
                <a:lnTo>
                  <a:pt x="122" y="146"/>
                </a:lnTo>
                <a:lnTo>
                  <a:pt x="122" y="144"/>
                </a:lnTo>
                <a:lnTo>
                  <a:pt x="123" y="144"/>
                </a:lnTo>
                <a:lnTo>
                  <a:pt x="125" y="144"/>
                </a:lnTo>
                <a:lnTo>
                  <a:pt x="125" y="143"/>
                </a:lnTo>
                <a:lnTo>
                  <a:pt x="127" y="143"/>
                </a:lnTo>
                <a:lnTo>
                  <a:pt x="127" y="141"/>
                </a:lnTo>
                <a:lnTo>
                  <a:pt x="128" y="140"/>
                </a:lnTo>
                <a:lnTo>
                  <a:pt x="131" y="138"/>
                </a:lnTo>
                <a:lnTo>
                  <a:pt x="133" y="136"/>
                </a:lnTo>
                <a:lnTo>
                  <a:pt x="133" y="135"/>
                </a:lnTo>
                <a:lnTo>
                  <a:pt x="135" y="135"/>
                </a:lnTo>
                <a:lnTo>
                  <a:pt x="135" y="133"/>
                </a:lnTo>
                <a:lnTo>
                  <a:pt x="136" y="133"/>
                </a:lnTo>
                <a:close/>
                <a:moveTo>
                  <a:pt x="123" y="114"/>
                </a:moveTo>
                <a:lnTo>
                  <a:pt x="123" y="116"/>
                </a:lnTo>
                <a:lnTo>
                  <a:pt x="125" y="117"/>
                </a:lnTo>
                <a:lnTo>
                  <a:pt x="127" y="119"/>
                </a:lnTo>
                <a:lnTo>
                  <a:pt x="125" y="119"/>
                </a:lnTo>
                <a:lnTo>
                  <a:pt x="127" y="119"/>
                </a:lnTo>
                <a:lnTo>
                  <a:pt x="127" y="120"/>
                </a:lnTo>
                <a:lnTo>
                  <a:pt x="128" y="120"/>
                </a:lnTo>
                <a:lnTo>
                  <a:pt x="128" y="122"/>
                </a:lnTo>
                <a:lnTo>
                  <a:pt x="127" y="122"/>
                </a:lnTo>
                <a:lnTo>
                  <a:pt x="127" y="124"/>
                </a:lnTo>
                <a:lnTo>
                  <a:pt x="127" y="125"/>
                </a:lnTo>
                <a:lnTo>
                  <a:pt x="127" y="127"/>
                </a:lnTo>
                <a:lnTo>
                  <a:pt x="127" y="128"/>
                </a:lnTo>
                <a:lnTo>
                  <a:pt x="127" y="130"/>
                </a:lnTo>
                <a:lnTo>
                  <a:pt x="127" y="132"/>
                </a:lnTo>
                <a:lnTo>
                  <a:pt x="127" y="133"/>
                </a:lnTo>
                <a:lnTo>
                  <a:pt x="125" y="133"/>
                </a:lnTo>
                <a:lnTo>
                  <a:pt x="125" y="135"/>
                </a:lnTo>
                <a:lnTo>
                  <a:pt x="125" y="136"/>
                </a:lnTo>
                <a:lnTo>
                  <a:pt x="123" y="136"/>
                </a:lnTo>
                <a:lnTo>
                  <a:pt x="123" y="138"/>
                </a:lnTo>
                <a:lnTo>
                  <a:pt x="122" y="138"/>
                </a:lnTo>
                <a:lnTo>
                  <a:pt x="120" y="138"/>
                </a:lnTo>
                <a:lnTo>
                  <a:pt x="119" y="136"/>
                </a:lnTo>
                <a:lnTo>
                  <a:pt x="117" y="138"/>
                </a:lnTo>
                <a:lnTo>
                  <a:pt x="115" y="140"/>
                </a:lnTo>
                <a:lnTo>
                  <a:pt x="115" y="141"/>
                </a:lnTo>
                <a:lnTo>
                  <a:pt x="114" y="140"/>
                </a:lnTo>
                <a:lnTo>
                  <a:pt x="114" y="138"/>
                </a:lnTo>
                <a:lnTo>
                  <a:pt x="114" y="136"/>
                </a:lnTo>
                <a:lnTo>
                  <a:pt x="114" y="135"/>
                </a:lnTo>
                <a:lnTo>
                  <a:pt x="112" y="133"/>
                </a:lnTo>
                <a:lnTo>
                  <a:pt x="112" y="130"/>
                </a:lnTo>
                <a:lnTo>
                  <a:pt x="111" y="128"/>
                </a:lnTo>
                <a:lnTo>
                  <a:pt x="111" y="127"/>
                </a:lnTo>
                <a:lnTo>
                  <a:pt x="112" y="125"/>
                </a:lnTo>
                <a:lnTo>
                  <a:pt x="112" y="124"/>
                </a:lnTo>
                <a:lnTo>
                  <a:pt x="112" y="122"/>
                </a:lnTo>
                <a:lnTo>
                  <a:pt x="114" y="120"/>
                </a:lnTo>
                <a:lnTo>
                  <a:pt x="115" y="120"/>
                </a:lnTo>
                <a:lnTo>
                  <a:pt x="117" y="120"/>
                </a:lnTo>
                <a:lnTo>
                  <a:pt x="117" y="119"/>
                </a:lnTo>
                <a:lnTo>
                  <a:pt x="119" y="119"/>
                </a:lnTo>
                <a:lnTo>
                  <a:pt x="117" y="117"/>
                </a:lnTo>
                <a:lnTo>
                  <a:pt x="115" y="117"/>
                </a:lnTo>
                <a:lnTo>
                  <a:pt x="115" y="116"/>
                </a:lnTo>
                <a:lnTo>
                  <a:pt x="115" y="114"/>
                </a:lnTo>
                <a:lnTo>
                  <a:pt x="117" y="114"/>
                </a:lnTo>
                <a:lnTo>
                  <a:pt x="119" y="114"/>
                </a:lnTo>
                <a:lnTo>
                  <a:pt x="119" y="116"/>
                </a:lnTo>
                <a:lnTo>
                  <a:pt x="119" y="114"/>
                </a:lnTo>
                <a:lnTo>
                  <a:pt x="120" y="114"/>
                </a:lnTo>
                <a:lnTo>
                  <a:pt x="122" y="112"/>
                </a:lnTo>
                <a:lnTo>
                  <a:pt x="122" y="111"/>
                </a:lnTo>
                <a:lnTo>
                  <a:pt x="122" y="109"/>
                </a:lnTo>
                <a:lnTo>
                  <a:pt x="122" y="111"/>
                </a:lnTo>
                <a:lnTo>
                  <a:pt x="123" y="111"/>
                </a:lnTo>
                <a:lnTo>
                  <a:pt x="123" y="114"/>
                </a:lnTo>
                <a:close/>
                <a:moveTo>
                  <a:pt x="149" y="111"/>
                </a:moveTo>
                <a:lnTo>
                  <a:pt x="147" y="106"/>
                </a:lnTo>
                <a:lnTo>
                  <a:pt x="146" y="106"/>
                </a:lnTo>
                <a:lnTo>
                  <a:pt x="146" y="104"/>
                </a:lnTo>
                <a:lnTo>
                  <a:pt x="146" y="103"/>
                </a:lnTo>
                <a:lnTo>
                  <a:pt x="147" y="103"/>
                </a:lnTo>
                <a:lnTo>
                  <a:pt x="147" y="104"/>
                </a:lnTo>
                <a:lnTo>
                  <a:pt x="149" y="106"/>
                </a:lnTo>
                <a:lnTo>
                  <a:pt x="149" y="108"/>
                </a:lnTo>
                <a:lnTo>
                  <a:pt x="149" y="111"/>
                </a:lnTo>
                <a:close/>
                <a:moveTo>
                  <a:pt x="127" y="95"/>
                </a:moveTo>
                <a:lnTo>
                  <a:pt x="128" y="95"/>
                </a:lnTo>
                <a:lnTo>
                  <a:pt x="130" y="95"/>
                </a:lnTo>
                <a:lnTo>
                  <a:pt x="131" y="96"/>
                </a:lnTo>
                <a:lnTo>
                  <a:pt x="131" y="98"/>
                </a:lnTo>
                <a:lnTo>
                  <a:pt x="133" y="100"/>
                </a:lnTo>
                <a:lnTo>
                  <a:pt x="131" y="100"/>
                </a:lnTo>
                <a:lnTo>
                  <a:pt x="130" y="101"/>
                </a:lnTo>
                <a:lnTo>
                  <a:pt x="128" y="100"/>
                </a:lnTo>
                <a:lnTo>
                  <a:pt x="127" y="100"/>
                </a:lnTo>
                <a:lnTo>
                  <a:pt x="125" y="100"/>
                </a:lnTo>
                <a:lnTo>
                  <a:pt x="125" y="98"/>
                </a:lnTo>
                <a:lnTo>
                  <a:pt x="127" y="98"/>
                </a:lnTo>
                <a:lnTo>
                  <a:pt x="127" y="96"/>
                </a:lnTo>
                <a:lnTo>
                  <a:pt x="127" y="95"/>
                </a:lnTo>
                <a:lnTo>
                  <a:pt x="127" y="93"/>
                </a:lnTo>
                <a:lnTo>
                  <a:pt x="127" y="95"/>
                </a:lnTo>
                <a:close/>
                <a:moveTo>
                  <a:pt x="138" y="88"/>
                </a:moveTo>
                <a:lnTo>
                  <a:pt x="136" y="88"/>
                </a:lnTo>
                <a:lnTo>
                  <a:pt x="136" y="87"/>
                </a:lnTo>
                <a:lnTo>
                  <a:pt x="136" y="85"/>
                </a:lnTo>
                <a:lnTo>
                  <a:pt x="138" y="85"/>
                </a:lnTo>
                <a:lnTo>
                  <a:pt x="138" y="87"/>
                </a:lnTo>
                <a:lnTo>
                  <a:pt x="138" y="88"/>
                </a:lnTo>
                <a:close/>
                <a:moveTo>
                  <a:pt x="131" y="84"/>
                </a:moveTo>
                <a:lnTo>
                  <a:pt x="130" y="82"/>
                </a:lnTo>
                <a:lnTo>
                  <a:pt x="130" y="80"/>
                </a:lnTo>
                <a:lnTo>
                  <a:pt x="131" y="80"/>
                </a:lnTo>
                <a:lnTo>
                  <a:pt x="131" y="82"/>
                </a:lnTo>
                <a:lnTo>
                  <a:pt x="131" y="84"/>
                </a:lnTo>
                <a:close/>
                <a:moveTo>
                  <a:pt x="135" y="74"/>
                </a:moveTo>
                <a:lnTo>
                  <a:pt x="133" y="74"/>
                </a:lnTo>
                <a:lnTo>
                  <a:pt x="131" y="71"/>
                </a:lnTo>
                <a:lnTo>
                  <a:pt x="130" y="69"/>
                </a:lnTo>
                <a:lnTo>
                  <a:pt x="128" y="68"/>
                </a:lnTo>
                <a:lnTo>
                  <a:pt x="127" y="66"/>
                </a:lnTo>
                <a:lnTo>
                  <a:pt x="125" y="63"/>
                </a:lnTo>
                <a:lnTo>
                  <a:pt x="125" y="61"/>
                </a:lnTo>
                <a:lnTo>
                  <a:pt x="128" y="61"/>
                </a:lnTo>
                <a:lnTo>
                  <a:pt x="130" y="63"/>
                </a:lnTo>
                <a:lnTo>
                  <a:pt x="130" y="64"/>
                </a:lnTo>
                <a:lnTo>
                  <a:pt x="131" y="64"/>
                </a:lnTo>
                <a:lnTo>
                  <a:pt x="133" y="66"/>
                </a:lnTo>
                <a:lnTo>
                  <a:pt x="133" y="68"/>
                </a:lnTo>
                <a:lnTo>
                  <a:pt x="135" y="69"/>
                </a:lnTo>
                <a:lnTo>
                  <a:pt x="135" y="71"/>
                </a:lnTo>
                <a:lnTo>
                  <a:pt x="135" y="74"/>
                </a:lnTo>
                <a:close/>
                <a:moveTo>
                  <a:pt x="90" y="2"/>
                </a:moveTo>
                <a:lnTo>
                  <a:pt x="91" y="2"/>
                </a:lnTo>
                <a:lnTo>
                  <a:pt x="91" y="4"/>
                </a:lnTo>
                <a:lnTo>
                  <a:pt x="93" y="4"/>
                </a:lnTo>
                <a:lnTo>
                  <a:pt x="95" y="4"/>
                </a:lnTo>
                <a:lnTo>
                  <a:pt x="95" y="5"/>
                </a:lnTo>
                <a:lnTo>
                  <a:pt x="95" y="7"/>
                </a:lnTo>
                <a:lnTo>
                  <a:pt x="95" y="8"/>
                </a:lnTo>
                <a:lnTo>
                  <a:pt x="96" y="13"/>
                </a:lnTo>
                <a:lnTo>
                  <a:pt x="96" y="15"/>
                </a:lnTo>
                <a:lnTo>
                  <a:pt x="98" y="15"/>
                </a:lnTo>
                <a:lnTo>
                  <a:pt x="98" y="16"/>
                </a:lnTo>
                <a:lnTo>
                  <a:pt x="98" y="18"/>
                </a:lnTo>
                <a:lnTo>
                  <a:pt x="99" y="18"/>
                </a:lnTo>
                <a:lnTo>
                  <a:pt x="99" y="20"/>
                </a:lnTo>
                <a:lnTo>
                  <a:pt x="99" y="21"/>
                </a:lnTo>
                <a:lnTo>
                  <a:pt x="99" y="23"/>
                </a:lnTo>
                <a:lnTo>
                  <a:pt x="101" y="23"/>
                </a:lnTo>
                <a:lnTo>
                  <a:pt x="101" y="24"/>
                </a:lnTo>
                <a:lnTo>
                  <a:pt x="101" y="26"/>
                </a:lnTo>
                <a:lnTo>
                  <a:pt x="101" y="28"/>
                </a:lnTo>
                <a:lnTo>
                  <a:pt x="103" y="28"/>
                </a:lnTo>
                <a:lnTo>
                  <a:pt x="103" y="29"/>
                </a:lnTo>
                <a:lnTo>
                  <a:pt x="104" y="29"/>
                </a:lnTo>
                <a:lnTo>
                  <a:pt x="106" y="29"/>
                </a:lnTo>
                <a:lnTo>
                  <a:pt x="107" y="29"/>
                </a:lnTo>
                <a:lnTo>
                  <a:pt x="107" y="28"/>
                </a:lnTo>
                <a:lnTo>
                  <a:pt x="107" y="26"/>
                </a:lnTo>
                <a:lnTo>
                  <a:pt x="109" y="26"/>
                </a:lnTo>
                <a:lnTo>
                  <a:pt x="109" y="24"/>
                </a:lnTo>
                <a:lnTo>
                  <a:pt x="109" y="23"/>
                </a:lnTo>
                <a:lnTo>
                  <a:pt x="111" y="23"/>
                </a:lnTo>
                <a:lnTo>
                  <a:pt x="112" y="23"/>
                </a:lnTo>
                <a:lnTo>
                  <a:pt x="112" y="21"/>
                </a:lnTo>
                <a:lnTo>
                  <a:pt x="114" y="21"/>
                </a:lnTo>
                <a:lnTo>
                  <a:pt x="112" y="21"/>
                </a:lnTo>
                <a:lnTo>
                  <a:pt x="114" y="21"/>
                </a:lnTo>
                <a:lnTo>
                  <a:pt x="114" y="23"/>
                </a:lnTo>
                <a:lnTo>
                  <a:pt x="115" y="23"/>
                </a:lnTo>
                <a:lnTo>
                  <a:pt x="115" y="24"/>
                </a:lnTo>
                <a:lnTo>
                  <a:pt x="115" y="26"/>
                </a:lnTo>
                <a:lnTo>
                  <a:pt x="115" y="28"/>
                </a:lnTo>
                <a:lnTo>
                  <a:pt x="117" y="28"/>
                </a:lnTo>
                <a:lnTo>
                  <a:pt x="117" y="29"/>
                </a:lnTo>
                <a:lnTo>
                  <a:pt x="117" y="31"/>
                </a:lnTo>
                <a:lnTo>
                  <a:pt x="117" y="32"/>
                </a:lnTo>
                <a:lnTo>
                  <a:pt x="119" y="32"/>
                </a:lnTo>
                <a:lnTo>
                  <a:pt x="119" y="34"/>
                </a:lnTo>
                <a:lnTo>
                  <a:pt x="119" y="36"/>
                </a:lnTo>
                <a:lnTo>
                  <a:pt x="120" y="36"/>
                </a:lnTo>
                <a:lnTo>
                  <a:pt x="122" y="36"/>
                </a:lnTo>
                <a:lnTo>
                  <a:pt x="122" y="37"/>
                </a:lnTo>
                <a:lnTo>
                  <a:pt x="120" y="37"/>
                </a:lnTo>
                <a:lnTo>
                  <a:pt x="120" y="36"/>
                </a:lnTo>
                <a:lnTo>
                  <a:pt x="119" y="36"/>
                </a:lnTo>
                <a:lnTo>
                  <a:pt x="117" y="36"/>
                </a:lnTo>
                <a:lnTo>
                  <a:pt x="115" y="36"/>
                </a:lnTo>
                <a:lnTo>
                  <a:pt x="115" y="37"/>
                </a:lnTo>
                <a:lnTo>
                  <a:pt x="115" y="39"/>
                </a:lnTo>
                <a:lnTo>
                  <a:pt x="115" y="40"/>
                </a:lnTo>
                <a:lnTo>
                  <a:pt x="114" y="40"/>
                </a:lnTo>
                <a:lnTo>
                  <a:pt x="114" y="39"/>
                </a:lnTo>
                <a:lnTo>
                  <a:pt x="112" y="39"/>
                </a:lnTo>
                <a:lnTo>
                  <a:pt x="111" y="39"/>
                </a:lnTo>
                <a:lnTo>
                  <a:pt x="112" y="39"/>
                </a:lnTo>
                <a:lnTo>
                  <a:pt x="112" y="37"/>
                </a:lnTo>
                <a:lnTo>
                  <a:pt x="111" y="37"/>
                </a:lnTo>
                <a:lnTo>
                  <a:pt x="109" y="37"/>
                </a:lnTo>
                <a:lnTo>
                  <a:pt x="111" y="39"/>
                </a:lnTo>
                <a:lnTo>
                  <a:pt x="109" y="37"/>
                </a:lnTo>
                <a:lnTo>
                  <a:pt x="111" y="37"/>
                </a:lnTo>
                <a:lnTo>
                  <a:pt x="109" y="37"/>
                </a:lnTo>
                <a:lnTo>
                  <a:pt x="109" y="36"/>
                </a:lnTo>
                <a:lnTo>
                  <a:pt x="109" y="37"/>
                </a:lnTo>
                <a:lnTo>
                  <a:pt x="109" y="36"/>
                </a:lnTo>
                <a:lnTo>
                  <a:pt x="107" y="36"/>
                </a:lnTo>
                <a:lnTo>
                  <a:pt x="106" y="36"/>
                </a:lnTo>
                <a:lnTo>
                  <a:pt x="104" y="36"/>
                </a:lnTo>
                <a:lnTo>
                  <a:pt x="104" y="37"/>
                </a:lnTo>
                <a:lnTo>
                  <a:pt x="103" y="39"/>
                </a:lnTo>
                <a:lnTo>
                  <a:pt x="103" y="40"/>
                </a:lnTo>
                <a:lnTo>
                  <a:pt x="101" y="40"/>
                </a:lnTo>
                <a:lnTo>
                  <a:pt x="101" y="42"/>
                </a:lnTo>
                <a:lnTo>
                  <a:pt x="101" y="44"/>
                </a:lnTo>
                <a:lnTo>
                  <a:pt x="101" y="45"/>
                </a:lnTo>
                <a:lnTo>
                  <a:pt x="99" y="45"/>
                </a:lnTo>
                <a:lnTo>
                  <a:pt x="99" y="47"/>
                </a:lnTo>
                <a:lnTo>
                  <a:pt x="99" y="48"/>
                </a:lnTo>
                <a:lnTo>
                  <a:pt x="99" y="50"/>
                </a:lnTo>
                <a:lnTo>
                  <a:pt x="101" y="50"/>
                </a:lnTo>
                <a:lnTo>
                  <a:pt x="103" y="55"/>
                </a:lnTo>
                <a:lnTo>
                  <a:pt x="103" y="56"/>
                </a:lnTo>
                <a:lnTo>
                  <a:pt x="104" y="56"/>
                </a:lnTo>
                <a:lnTo>
                  <a:pt x="104" y="60"/>
                </a:lnTo>
                <a:lnTo>
                  <a:pt x="106" y="60"/>
                </a:lnTo>
                <a:lnTo>
                  <a:pt x="106" y="61"/>
                </a:lnTo>
                <a:lnTo>
                  <a:pt x="104" y="61"/>
                </a:lnTo>
                <a:lnTo>
                  <a:pt x="106" y="63"/>
                </a:lnTo>
                <a:lnTo>
                  <a:pt x="106" y="64"/>
                </a:lnTo>
                <a:lnTo>
                  <a:pt x="106" y="66"/>
                </a:lnTo>
                <a:lnTo>
                  <a:pt x="107" y="68"/>
                </a:lnTo>
                <a:lnTo>
                  <a:pt x="109" y="71"/>
                </a:lnTo>
                <a:lnTo>
                  <a:pt x="111" y="72"/>
                </a:lnTo>
                <a:lnTo>
                  <a:pt x="115" y="76"/>
                </a:lnTo>
                <a:lnTo>
                  <a:pt x="117" y="77"/>
                </a:lnTo>
                <a:lnTo>
                  <a:pt x="117" y="79"/>
                </a:lnTo>
                <a:lnTo>
                  <a:pt x="117" y="80"/>
                </a:lnTo>
                <a:lnTo>
                  <a:pt x="119" y="82"/>
                </a:lnTo>
                <a:lnTo>
                  <a:pt x="120" y="84"/>
                </a:lnTo>
                <a:lnTo>
                  <a:pt x="120" y="85"/>
                </a:lnTo>
                <a:lnTo>
                  <a:pt x="119" y="87"/>
                </a:lnTo>
                <a:lnTo>
                  <a:pt x="119" y="88"/>
                </a:lnTo>
                <a:lnTo>
                  <a:pt x="117" y="90"/>
                </a:lnTo>
                <a:lnTo>
                  <a:pt x="117" y="92"/>
                </a:lnTo>
                <a:lnTo>
                  <a:pt x="115" y="92"/>
                </a:lnTo>
                <a:lnTo>
                  <a:pt x="115" y="93"/>
                </a:lnTo>
                <a:lnTo>
                  <a:pt x="115" y="95"/>
                </a:lnTo>
                <a:lnTo>
                  <a:pt x="115" y="96"/>
                </a:lnTo>
                <a:lnTo>
                  <a:pt x="115" y="98"/>
                </a:lnTo>
                <a:lnTo>
                  <a:pt x="115" y="100"/>
                </a:lnTo>
                <a:lnTo>
                  <a:pt x="117" y="101"/>
                </a:lnTo>
                <a:lnTo>
                  <a:pt x="117" y="103"/>
                </a:lnTo>
                <a:lnTo>
                  <a:pt x="119" y="103"/>
                </a:lnTo>
                <a:lnTo>
                  <a:pt x="119" y="104"/>
                </a:lnTo>
                <a:lnTo>
                  <a:pt x="119" y="106"/>
                </a:lnTo>
                <a:lnTo>
                  <a:pt x="120" y="104"/>
                </a:lnTo>
                <a:lnTo>
                  <a:pt x="122" y="106"/>
                </a:lnTo>
                <a:lnTo>
                  <a:pt x="120" y="108"/>
                </a:lnTo>
                <a:lnTo>
                  <a:pt x="120" y="109"/>
                </a:lnTo>
                <a:lnTo>
                  <a:pt x="119" y="109"/>
                </a:lnTo>
                <a:lnTo>
                  <a:pt x="119" y="112"/>
                </a:lnTo>
                <a:lnTo>
                  <a:pt x="117" y="112"/>
                </a:lnTo>
                <a:lnTo>
                  <a:pt x="114" y="112"/>
                </a:lnTo>
                <a:lnTo>
                  <a:pt x="112" y="111"/>
                </a:lnTo>
                <a:lnTo>
                  <a:pt x="111" y="111"/>
                </a:lnTo>
                <a:lnTo>
                  <a:pt x="109" y="112"/>
                </a:lnTo>
                <a:lnTo>
                  <a:pt x="107" y="114"/>
                </a:lnTo>
                <a:lnTo>
                  <a:pt x="106" y="114"/>
                </a:lnTo>
                <a:lnTo>
                  <a:pt x="106" y="112"/>
                </a:lnTo>
                <a:lnTo>
                  <a:pt x="106" y="111"/>
                </a:lnTo>
                <a:lnTo>
                  <a:pt x="106" y="109"/>
                </a:lnTo>
                <a:lnTo>
                  <a:pt x="104" y="108"/>
                </a:lnTo>
                <a:lnTo>
                  <a:pt x="103" y="109"/>
                </a:lnTo>
                <a:lnTo>
                  <a:pt x="101" y="109"/>
                </a:lnTo>
                <a:lnTo>
                  <a:pt x="99" y="111"/>
                </a:lnTo>
                <a:lnTo>
                  <a:pt x="96" y="112"/>
                </a:lnTo>
                <a:lnTo>
                  <a:pt x="95" y="112"/>
                </a:lnTo>
                <a:lnTo>
                  <a:pt x="95" y="111"/>
                </a:lnTo>
                <a:lnTo>
                  <a:pt x="95" y="112"/>
                </a:lnTo>
                <a:lnTo>
                  <a:pt x="95" y="114"/>
                </a:lnTo>
                <a:lnTo>
                  <a:pt x="96" y="114"/>
                </a:lnTo>
                <a:lnTo>
                  <a:pt x="96" y="116"/>
                </a:lnTo>
                <a:lnTo>
                  <a:pt x="98" y="116"/>
                </a:lnTo>
                <a:lnTo>
                  <a:pt x="99" y="117"/>
                </a:lnTo>
                <a:lnTo>
                  <a:pt x="101" y="119"/>
                </a:lnTo>
                <a:lnTo>
                  <a:pt x="101" y="120"/>
                </a:lnTo>
                <a:lnTo>
                  <a:pt x="99" y="120"/>
                </a:lnTo>
                <a:lnTo>
                  <a:pt x="99" y="124"/>
                </a:lnTo>
                <a:lnTo>
                  <a:pt x="98" y="125"/>
                </a:lnTo>
                <a:lnTo>
                  <a:pt x="98" y="127"/>
                </a:lnTo>
                <a:lnTo>
                  <a:pt x="99" y="127"/>
                </a:lnTo>
                <a:lnTo>
                  <a:pt x="101" y="127"/>
                </a:lnTo>
                <a:lnTo>
                  <a:pt x="101" y="128"/>
                </a:lnTo>
                <a:lnTo>
                  <a:pt x="103" y="128"/>
                </a:lnTo>
                <a:lnTo>
                  <a:pt x="104" y="130"/>
                </a:lnTo>
                <a:lnTo>
                  <a:pt x="106" y="130"/>
                </a:lnTo>
                <a:lnTo>
                  <a:pt x="106" y="132"/>
                </a:lnTo>
                <a:lnTo>
                  <a:pt x="104" y="133"/>
                </a:lnTo>
                <a:lnTo>
                  <a:pt x="103" y="138"/>
                </a:lnTo>
                <a:lnTo>
                  <a:pt x="101" y="138"/>
                </a:lnTo>
                <a:lnTo>
                  <a:pt x="99" y="138"/>
                </a:lnTo>
                <a:lnTo>
                  <a:pt x="98" y="138"/>
                </a:lnTo>
                <a:lnTo>
                  <a:pt x="96" y="138"/>
                </a:lnTo>
                <a:lnTo>
                  <a:pt x="95" y="140"/>
                </a:lnTo>
                <a:lnTo>
                  <a:pt x="95" y="141"/>
                </a:lnTo>
                <a:lnTo>
                  <a:pt x="93" y="141"/>
                </a:lnTo>
                <a:lnTo>
                  <a:pt x="93" y="140"/>
                </a:lnTo>
                <a:lnTo>
                  <a:pt x="93" y="138"/>
                </a:lnTo>
                <a:lnTo>
                  <a:pt x="93" y="136"/>
                </a:lnTo>
                <a:lnTo>
                  <a:pt x="91" y="136"/>
                </a:lnTo>
                <a:lnTo>
                  <a:pt x="90" y="136"/>
                </a:lnTo>
                <a:lnTo>
                  <a:pt x="87" y="135"/>
                </a:lnTo>
                <a:lnTo>
                  <a:pt x="85" y="135"/>
                </a:lnTo>
                <a:lnTo>
                  <a:pt x="83" y="133"/>
                </a:lnTo>
                <a:lnTo>
                  <a:pt x="80" y="135"/>
                </a:lnTo>
                <a:lnTo>
                  <a:pt x="79" y="135"/>
                </a:lnTo>
                <a:lnTo>
                  <a:pt x="77" y="135"/>
                </a:lnTo>
                <a:lnTo>
                  <a:pt x="75" y="135"/>
                </a:lnTo>
                <a:lnTo>
                  <a:pt x="74" y="136"/>
                </a:lnTo>
                <a:lnTo>
                  <a:pt x="72" y="136"/>
                </a:lnTo>
                <a:lnTo>
                  <a:pt x="71" y="140"/>
                </a:lnTo>
                <a:lnTo>
                  <a:pt x="67" y="143"/>
                </a:lnTo>
                <a:lnTo>
                  <a:pt x="66" y="144"/>
                </a:lnTo>
                <a:lnTo>
                  <a:pt x="64" y="146"/>
                </a:lnTo>
                <a:lnTo>
                  <a:pt x="63" y="146"/>
                </a:lnTo>
                <a:lnTo>
                  <a:pt x="59" y="146"/>
                </a:lnTo>
                <a:lnTo>
                  <a:pt x="58" y="146"/>
                </a:lnTo>
                <a:lnTo>
                  <a:pt x="56" y="144"/>
                </a:lnTo>
                <a:lnTo>
                  <a:pt x="53" y="143"/>
                </a:lnTo>
                <a:lnTo>
                  <a:pt x="51" y="143"/>
                </a:lnTo>
                <a:lnTo>
                  <a:pt x="50" y="143"/>
                </a:lnTo>
                <a:lnTo>
                  <a:pt x="48" y="143"/>
                </a:lnTo>
                <a:lnTo>
                  <a:pt x="48" y="146"/>
                </a:lnTo>
                <a:lnTo>
                  <a:pt x="47" y="146"/>
                </a:lnTo>
                <a:lnTo>
                  <a:pt x="47" y="148"/>
                </a:lnTo>
                <a:lnTo>
                  <a:pt x="45" y="148"/>
                </a:lnTo>
                <a:lnTo>
                  <a:pt x="45" y="149"/>
                </a:lnTo>
                <a:lnTo>
                  <a:pt x="43" y="152"/>
                </a:lnTo>
                <a:lnTo>
                  <a:pt x="42" y="156"/>
                </a:lnTo>
                <a:lnTo>
                  <a:pt x="42" y="157"/>
                </a:lnTo>
                <a:lnTo>
                  <a:pt x="40" y="159"/>
                </a:lnTo>
                <a:lnTo>
                  <a:pt x="42" y="160"/>
                </a:lnTo>
                <a:lnTo>
                  <a:pt x="42" y="162"/>
                </a:lnTo>
                <a:lnTo>
                  <a:pt x="40" y="164"/>
                </a:lnTo>
                <a:lnTo>
                  <a:pt x="39" y="164"/>
                </a:lnTo>
                <a:lnTo>
                  <a:pt x="35" y="167"/>
                </a:lnTo>
                <a:lnTo>
                  <a:pt x="34" y="168"/>
                </a:lnTo>
                <a:lnTo>
                  <a:pt x="34" y="170"/>
                </a:lnTo>
                <a:lnTo>
                  <a:pt x="32" y="170"/>
                </a:lnTo>
                <a:lnTo>
                  <a:pt x="32" y="172"/>
                </a:lnTo>
                <a:lnTo>
                  <a:pt x="31" y="173"/>
                </a:lnTo>
                <a:lnTo>
                  <a:pt x="31" y="175"/>
                </a:lnTo>
                <a:lnTo>
                  <a:pt x="29" y="175"/>
                </a:lnTo>
                <a:lnTo>
                  <a:pt x="27" y="176"/>
                </a:lnTo>
                <a:lnTo>
                  <a:pt x="26" y="176"/>
                </a:lnTo>
                <a:lnTo>
                  <a:pt x="24" y="176"/>
                </a:lnTo>
                <a:lnTo>
                  <a:pt x="23" y="176"/>
                </a:lnTo>
                <a:lnTo>
                  <a:pt x="23" y="180"/>
                </a:lnTo>
                <a:lnTo>
                  <a:pt x="21" y="181"/>
                </a:lnTo>
                <a:lnTo>
                  <a:pt x="21" y="183"/>
                </a:lnTo>
                <a:lnTo>
                  <a:pt x="19" y="186"/>
                </a:lnTo>
                <a:lnTo>
                  <a:pt x="19" y="188"/>
                </a:lnTo>
                <a:lnTo>
                  <a:pt x="21" y="188"/>
                </a:lnTo>
                <a:lnTo>
                  <a:pt x="19" y="189"/>
                </a:lnTo>
                <a:lnTo>
                  <a:pt x="21" y="189"/>
                </a:lnTo>
                <a:lnTo>
                  <a:pt x="19" y="191"/>
                </a:lnTo>
                <a:lnTo>
                  <a:pt x="18" y="192"/>
                </a:lnTo>
                <a:lnTo>
                  <a:pt x="16" y="194"/>
                </a:lnTo>
                <a:lnTo>
                  <a:pt x="15" y="194"/>
                </a:lnTo>
                <a:lnTo>
                  <a:pt x="13" y="194"/>
                </a:lnTo>
                <a:lnTo>
                  <a:pt x="11" y="194"/>
                </a:lnTo>
                <a:lnTo>
                  <a:pt x="10" y="194"/>
                </a:lnTo>
                <a:lnTo>
                  <a:pt x="8" y="194"/>
                </a:lnTo>
                <a:lnTo>
                  <a:pt x="7" y="196"/>
                </a:lnTo>
                <a:lnTo>
                  <a:pt x="5" y="194"/>
                </a:lnTo>
                <a:lnTo>
                  <a:pt x="3" y="194"/>
                </a:lnTo>
                <a:lnTo>
                  <a:pt x="2" y="192"/>
                </a:lnTo>
                <a:lnTo>
                  <a:pt x="2" y="191"/>
                </a:lnTo>
                <a:lnTo>
                  <a:pt x="0" y="188"/>
                </a:lnTo>
                <a:lnTo>
                  <a:pt x="0" y="183"/>
                </a:lnTo>
                <a:lnTo>
                  <a:pt x="2" y="180"/>
                </a:lnTo>
                <a:lnTo>
                  <a:pt x="2" y="178"/>
                </a:lnTo>
                <a:lnTo>
                  <a:pt x="2" y="176"/>
                </a:lnTo>
                <a:lnTo>
                  <a:pt x="2" y="175"/>
                </a:lnTo>
                <a:lnTo>
                  <a:pt x="2" y="173"/>
                </a:lnTo>
                <a:lnTo>
                  <a:pt x="3" y="172"/>
                </a:lnTo>
                <a:lnTo>
                  <a:pt x="5" y="170"/>
                </a:lnTo>
                <a:lnTo>
                  <a:pt x="7" y="168"/>
                </a:lnTo>
                <a:lnTo>
                  <a:pt x="8" y="167"/>
                </a:lnTo>
                <a:lnTo>
                  <a:pt x="10" y="167"/>
                </a:lnTo>
                <a:lnTo>
                  <a:pt x="10" y="165"/>
                </a:lnTo>
                <a:lnTo>
                  <a:pt x="11" y="165"/>
                </a:lnTo>
                <a:lnTo>
                  <a:pt x="11" y="164"/>
                </a:lnTo>
                <a:lnTo>
                  <a:pt x="11" y="162"/>
                </a:lnTo>
                <a:lnTo>
                  <a:pt x="13" y="159"/>
                </a:lnTo>
                <a:lnTo>
                  <a:pt x="13" y="156"/>
                </a:lnTo>
                <a:lnTo>
                  <a:pt x="15" y="149"/>
                </a:lnTo>
                <a:lnTo>
                  <a:pt x="15" y="146"/>
                </a:lnTo>
                <a:lnTo>
                  <a:pt x="16" y="146"/>
                </a:lnTo>
                <a:lnTo>
                  <a:pt x="15" y="143"/>
                </a:lnTo>
                <a:lnTo>
                  <a:pt x="15" y="141"/>
                </a:lnTo>
                <a:lnTo>
                  <a:pt x="15" y="140"/>
                </a:lnTo>
                <a:lnTo>
                  <a:pt x="13" y="138"/>
                </a:lnTo>
                <a:lnTo>
                  <a:pt x="13" y="136"/>
                </a:lnTo>
                <a:lnTo>
                  <a:pt x="13" y="135"/>
                </a:lnTo>
                <a:lnTo>
                  <a:pt x="13" y="133"/>
                </a:lnTo>
                <a:lnTo>
                  <a:pt x="15" y="132"/>
                </a:lnTo>
                <a:lnTo>
                  <a:pt x="15" y="130"/>
                </a:lnTo>
                <a:lnTo>
                  <a:pt x="16" y="128"/>
                </a:lnTo>
                <a:lnTo>
                  <a:pt x="18" y="125"/>
                </a:lnTo>
                <a:lnTo>
                  <a:pt x="19" y="124"/>
                </a:lnTo>
                <a:lnTo>
                  <a:pt x="21" y="122"/>
                </a:lnTo>
                <a:lnTo>
                  <a:pt x="23" y="117"/>
                </a:lnTo>
                <a:lnTo>
                  <a:pt x="23" y="116"/>
                </a:lnTo>
                <a:lnTo>
                  <a:pt x="24" y="111"/>
                </a:lnTo>
                <a:lnTo>
                  <a:pt x="24" y="109"/>
                </a:lnTo>
                <a:lnTo>
                  <a:pt x="26" y="106"/>
                </a:lnTo>
                <a:lnTo>
                  <a:pt x="27" y="104"/>
                </a:lnTo>
                <a:lnTo>
                  <a:pt x="27" y="103"/>
                </a:lnTo>
                <a:lnTo>
                  <a:pt x="29" y="103"/>
                </a:lnTo>
                <a:lnTo>
                  <a:pt x="29" y="101"/>
                </a:lnTo>
                <a:lnTo>
                  <a:pt x="29" y="100"/>
                </a:lnTo>
                <a:lnTo>
                  <a:pt x="29" y="98"/>
                </a:lnTo>
                <a:lnTo>
                  <a:pt x="29" y="96"/>
                </a:lnTo>
                <a:lnTo>
                  <a:pt x="29" y="95"/>
                </a:lnTo>
                <a:lnTo>
                  <a:pt x="29" y="93"/>
                </a:lnTo>
                <a:lnTo>
                  <a:pt x="29" y="92"/>
                </a:lnTo>
                <a:lnTo>
                  <a:pt x="29" y="87"/>
                </a:lnTo>
                <a:lnTo>
                  <a:pt x="31" y="85"/>
                </a:lnTo>
                <a:lnTo>
                  <a:pt x="31" y="84"/>
                </a:lnTo>
                <a:lnTo>
                  <a:pt x="31" y="80"/>
                </a:lnTo>
                <a:lnTo>
                  <a:pt x="32" y="79"/>
                </a:lnTo>
                <a:lnTo>
                  <a:pt x="34" y="77"/>
                </a:lnTo>
                <a:lnTo>
                  <a:pt x="34" y="76"/>
                </a:lnTo>
                <a:lnTo>
                  <a:pt x="34" y="74"/>
                </a:lnTo>
                <a:lnTo>
                  <a:pt x="35" y="72"/>
                </a:lnTo>
                <a:lnTo>
                  <a:pt x="35" y="71"/>
                </a:lnTo>
                <a:lnTo>
                  <a:pt x="37" y="69"/>
                </a:lnTo>
                <a:lnTo>
                  <a:pt x="37" y="68"/>
                </a:lnTo>
                <a:lnTo>
                  <a:pt x="37" y="66"/>
                </a:lnTo>
                <a:lnTo>
                  <a:pt x="39" y="63"/>
                </a:lnTo>
                <a:lnTo>
                  <a:pt x="40" y="61"/>
                </a:lnTo>
                <a:lnTo>
                  <a:pt x="42" y="60"/>
                </a:lnTo>
                <a:lnTo>
                  <a:pt x="43" y="56"/>
                </a:lnTo>
                <a:lnTo>
                  <a:pt x="45" y="55"/>
                </a:lnTo>
                <a:lnTo>
                  <a:pt x="47" y="53"/>
                </a:lnTo>
                <a:lnTo>
                  <a:pt x="47" y="52"/>
                </a:lnTo>
                <a:lnTo>
                  <a:pt x="47" y="50"/>
                </a:lnTo>
                <a:lnTo>
                  <a:pt x="47" y="48"/>
                </a:lnTo>
                <a:lnTo>
                  <a:pt x="48" y="48"/>
                </a:lnTo>
                <a:lnTo>
                  <a:pt x="48" y="50"/>
                </a:lnTo>
                <a:lnTo>
                  <a:pt x="47" y="50"/>
                </a:lnTo>
                <a:lnTo>
                  <a:pt x="47" y="53"/>
                </a:lnTo>
                <a:lnTo>
                  <a:pt x="47" y="55"/>
                </a:lnTo>
                <a:lnTo>
                  <a:pt x="48" y="53"/>
                </a:lnTo>
                <a:lnTo>
                  <a:pt x="50" y="53"/>
                </a:lnTo>
                <a:lnTo>
                  <a:pt x="51" y="53"/>
                </a:lnTo>
                <a:lnTo>
                  <a:pt x="50" y="52"/>
                </a:lnTo>
                <a:lnTo>
                  <a:pt x="50" y="50"/>
                </a:lnTo>
                <a:lnTo>
                  <a:pt x="50" y="48"/>
                </a:lnTo>
                <a:lnTo>
                  <a:pt x="48" y="48"/>
                </a:lnTo>
                <a:lnTo>
                  <a:pt x="50" y="48"/>
                </a:lnTo>
                <a:lnTo>
                  <a:pt x="50" y="47"/>
                </a:lnTo>
                <a:lnTo>
                  <a:pt x="50" y="45"/>
                </a:lnTo>
                <a:lnTo>
                  <a:pt x="50" y="44"/>
                </a:lnTo>
                <a:lnTo>
                  <a:pt x="51" y="42"/>
                </a:lnTo>
                <a:lnTo>
                  <a:pt x="51" y="40"/>
                </a:lnTo>
                <a:lnTo>
                  <a:pt x="51" y="39"/>
                </a:lnTo>
                <a:lnTo>
                  <a:pt x="53" y="37"/>
                </a:lnTo>
                <a:lnTo>
                  <a:pt x="53" y="36"/>
                </a:lnTo>
                <a:lnTo>
                  <a:pt x="53" y="34"/>
                </a:lnTo>
                <a:lnTo>
                  <a:pt x="55" y="32"/>
                </a:lnTo>
                <a:lnTo>
                  <a:pt x="55" y="31"/>
                </a:lnTo>
                <a:lnTo>
                  <a:pt x="56" y="29"/>
                </a:lnTo>
                <a:lnTo>
                  <a:pt x="56" y="28"/>
                </a:lnTo>
                <a:lnTo>
                  <a:pt x="58" y="28"/>
                </a:lnTo>
                <a:lnTo>
                  <a:pt x="58" y="26"/>
                </a:lnTo>
                <a:lnTo>
                  <a:pt x="59" y="26"/>
                </a:lnTo>
                <a:lnTo>
                  <a:pt x="61" y="24"/>
                </a:lnTo>
                <a:lnTo>
                  <a:pt x="61" y="23"/>
                </a:lnTo>
                <a:lnTo>
                  <a:pt x="61" y="21"/>
                </a:lnTo>
                <a:lnTo>
                  <a:pt x="63" y="21"/>
                </a:lnTo>
                <a:lnTo>
                  <a:pt x="63" y="20"/>
                </a:lnTo>
                <a:lnTo>
                  <a:pt x="64" y="20"/>
                </a:lnTo>
                <a:lnTo>
                  <a:pt x="66" y="18"/>
                </a:lnTo>
                <a:lnTo>
                  <a:pt x="66" y="16"/>
                </a:lnTo>
                <a:lnTo>
                  <a:pt x="67" y="16"/>
                </a:lnTo>
                <a:lnTo>
                  <a:pt x="67" y="15"/>
                </a:lnTo>
                <a:lnTo>
                  <a:pt x="69" y="13"/>
                </a:lnTo>
                <a:lnTo>
                  <a:pt x="71" y="13"/>
                </a:lnTo>
                <a:lnTo>
                  <a:pt x="72" y="13"/>
                </a:lnTo>
                <a:lnTo>
                  <a:pt x="72" y="12"/>
                </a:lnTo>
                <a:lnTo>
                  <a:pt x="74" y="12"/>
                </a:lnTo>
                <a:lnTo>
                  <a:pt x="75" y="12"/>
                </a:lnTo>
                <a:lnTo>
                  <a:pt x="77" y="10"/>
                </a:lnTo>
                <a:lnTo>
                  <a:pt x="79" y="10"/>
                </a:lnTo>
                <a:lnTo>
                  <a:pt x="80" y="8"/>
                </a:lnTo>
                <a:lnTo>
                  <a:pt x="82" y="7"/>
                </a:lnTo>
                <a:lnTo>
                  <a:pt x="82" y="5"/>
                </a:lnTo>
                <a:lnTo>
                  <a:pt x="83" y="5"/>
                </a:lnTo>
                <a:lnTo>
                  <a:pt x="83" y="4"/>
                </a:lnTo>
                <a:lnTo>
                  <a:pt x="83" y="2"/>
                </a:lnTo>
                <a:lnTo>
                  <a:pt x="87" y="2"/>
                </a:lnTo>
                <a:lnTo>
                  <a:pt x="87" y="0"/>
                </a:lnTo>
                <a:lnTo>
                  <a:pt x="88" y="0"/>
                </a:lnTo>
                <a:lnTo>
                  <a:pt x="88" y="2"/>
                </a:lnTo>
                <a:lnTo>
                  <a:pt x="90" y="2"/>
                </a:lnTo>
                <a:close/>
              </a:path>
            </a:pathLst>
          </a:custGeom>
          <a:solidFill>
            <a:srgbClr val="BBD17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Freeform 43"/>
          <p:cNvSpPr>
            <a:spLocks/>
          </p:cNvSpPr>
          <p:nvPr/>
        </p:nvSpPr>
        <p:spPr bwMode="auto">
          <a:xfrm>
            <a:off x="3238500" y="3286126"/>
            <a:ext cx="452438" cy="379413"/>
          </a:xfrm>
          <a:custGeom>
            <a:avLst/>
            <a:gdLst/>
            <a:ahLst/>
            <a:cxnLst>
              <a:cxn ang="0">
                <a:pos x="184" y="183"/>
              </a:cxn>
              <a:cxn ang="0">
                <a:pos x="179" y="194"/>
              </a:cxn>
              <a:cxn ang="0">
                <a:pos x="173" y="204"/>
              </a:cxn>
              <a:cxn ang="0">
                <a:pos x="168" y="212"/>
              </a:cxn>
              <a:cxn ang="0">
                <a:pos x="162" y="223"/>
              </a:cxn>
              <a:cxn ang="0">
                <a:pos x="142" y="224"/>
              </a:cxn>
              <a:cxn ang="0">
                <a:pos x="122" y="224"/>
              </a:cxn>
              <a:cxn ang="0">
                <a:pos x="90" y="223"/>
              </a:cxn>
              <a:cxn ang="0">
                <a:pos x="82" y="224"/>
              </a:cxn>
              <a:cxn ang="0">
                <a:pos x="51" y="232"/>
              </a:cxn>
              <a:cxn ang="0">
                <a:pos x="35" y="236"/>
              </a:cxn>
              <a:cxn ang="0">
                <a:pos x="21" y="237"/>
              </a:cxn>
              <a:cxn ang="0">
                <a:pos x="19" y="237"/>
              </a:cxn>
              <a:cxn ang="0">
                <a:pos x="34" y="205"/>
              </a:cxn>
              <a:cxn ang="0">
                <a:pos x="32" y="188"/>
              </a:cxn>
              <a:cxn ang="0">
                <a:pos x="32" y="180"/>
              </a:cxn>
              <a:cxn ang="0">
                <a:pos x="35" y="164"/>
              </a:cxn>
              <a:cxn ang="0">
                <a:pos x="30" y="154"/>
              </a:cxn>
              <a:cxn ang="0">
                <a:pos x="27" y="152"/>
              </a:cxn>
              <a:cxn ang="0">
                <a:pos x="16" y="141"/>
              </a:cxn>
              <a:cxn ang="0">
                <a:pos x="14" y="133"/>
              </a:cxn>
              <a:cxn ang="0">
                <a:pos x="13" y="132"/>
              </a:cxn>
              <a:cxn ang="0">
                <a:pos x="10" y="127"/>
              </a:cxn>
              <a:cxn ang="0">
                <a:pos x="5" y="114"/>
              </a:cxn>
              <a:cxn ang="0">
                <a:pos x="2" y="106"/>
              </a:cxn>
              <a:cxn ang="0">
                <a:pos x="3" y="98"/>
              </a:cxn>
              <a:cxn ang="0">
                <a:pos x="21" y="92"/>
              </a:cxn>
              <a:cxn ang="0">
                <a:pos x="48" y="84"/>
              </a:cxn>
              <a:cxn ang="0">
                <a:pos x="50" y="84"/>
              </a:cxn>
              <a:cxn ang="0">
                <a:pos x="56" y="79"/>
              </a:cxn>
              <a:cxn ang="0">
                <a:pos x="58" y="76"/>
              </a:cxn>
              <a:cxn ang="0">
                <a:pos x="59" y="72"/>
              </a:cxn>
              <a:cxn ang="0">
                <a:pos x="59" y="66"/>
              </a:cxn>
              <a:cxn ang="0">
                <a:pos x="59" y="61"/>
              </a:cxn>
              <a:cxn ang="0">
                <a:pos x="61" y="58"/>
              </a:cxn>
              <a:cxn ang="0">
                <a:pos x="66" y="56"/>
              </a:cxn>
              <a:cxn ang="0">
                <a:pos x="64" y="55"/>
              </a:cxn>
              <a:cxn ang="0">
                <a:pos x="62" y="53"/>
              </a:cxn>
              <a:cxn ang="0">
                <a:pos x="66" y="50"/>
              </a:cxn>
              <a:cxn ang="0">
                <a:pos x="66" y="44"/>
              </a:cxn>
              <a:cxn ang="0">
                <a:pos x="64" y="40"/>
              </a:cxn>
              <a:cxn ang="0">
                <a:pos x="62" y="36"/>
              </a:cxn>
              <a:cxn ang="0">
                <a:pos x="61" y="32"/>
              </a:cxn>
              <a:cxn ang="0">
                <a:pos x="66" y="28"/>
              </a:cxn>
              <a:cxn ang="0">
                <a:pos x="69" y="28"/>
              </a:cxn>
              <a:cxn ang="0">
                <a:pos x="72" y="26"/>
              </a:cxn>
              <a:cxn ang="0">
                <a:pos x="72" y="21"/>
              </a:cxn>
              <a:cxn ang="0">
                <a:pos x="74" y="16"/>
              </a:cxn>
              <a:cxn ang="0">
                <a:pos x="75" y="10"/>
              </a:cxn>
              <a:cxn ang="0">
                <a:pos x="77" y="8"/>
              </a:cxn>
              <a:cxn ang="0">
                <a:pos x="80" y="5"/>
              </a:cxn>
              <a:cxn ang="0">
                <a:pos x="85" y="5"/>
              </a:cxn>
              <a:cxn ang="0">
                <a:pos x="88" y="4"/>
              </a:cxn>
              <a:cxn ang="0">
                <a:pos x="99" y="4"/>
              </a:cxn>
              <a:cxn ang="0">
                <a:pos x="136" y="4"/>
              </a:cxn>
              <a:cxn ang="0">
                <a:pos x="179" y="2"/>
              </a:cxn>
              <a:cxn ang="0">
                <a:pos x="258" y="0"/>
              </a:cxn>
              <a:cxn ang="0">
                <a:pos x="270" y="24"/>
              </a:cxn>
              <a:cxn ang="0">
                <a:pos x="256" y="52"/>
              </a:cxn>
              <a:cxn ang="0">
                <a:pos x="248" y="68"/>
              </a:cxn>
              <a:cxn ang="0">
                <a:pos x="232" y="98"/>
              </a:cxn>
              <a:cxn ang="0">
                <a:pos x="208" y="143"/>
              </a:cxn>
            </a:cxnLst>
            <a:rect l="0" t="0" r="r" b="b"/>
            <a:pathLst>
              <a:path w="285" h="239">
                <a:moveTo>
                  <a:pt x="208" y="143"/>
                </a:moveTo>
                <a:lnTo>
                  <a:pt x="202" y="154"/>
                </a:lnTo>
                <a:lnTo>
                  <a:pt x="198" y="159"/>
                </a:lnTo>
                <a:lnTo>
                  <a:pt x="184" y="183"/>
                </a:lnTo>
                <a:lnTo>
                  <a:pt x="182" y="188"/>
                </a:lnTo>
                <a:lnTo>
                  <a:pt x="182" y="188"/>
                </a:lnTo>
                <a:lnTo>
                  <a:pt x="179" y="192"/>
                </a:lnTo>
                <a:lnTo>
                  <a:pt x="179" y="194"/>
                </a:lnTo>
                <a:lnTo>
                  <a:pt x="178" y="196"/>
                </a:lnTo>
                <a:lnTo>
                  <a:pt x="176" y="200"/>
                </a:lnTo>
                <a:lnTo>
                  <a:pt x="173" y="204"/>
                </a:lnTo>
                <a:lnTo>
                  <a:pt x="173" y="204"/>
                </a:lnTo>
                <a:lnTo>
                  <a:pt x="171" y="207"/>
                </a:lnTo>
                <a:lnTo>
                  <a:pt x="171" y="208"/>
                </a:lnTo>
                <a:lnTo>
                  <a:pt x="170" y="210"/>
                </a:lnTo>
                <a:lnTo>
                  <a:pt x="168" y="212"/>
                </a:lnTo>
                <a:lnTo>
                  <a:pt x="168" y="212"/>
                </a:lnTo>
                <a:lnTo>
                  <a:pt x="168" y="213"/>
                </a:lnTo>
                <a:lnTo>
                  <a:pt x="166" y="213"/>
                </a:lnTo>
                <a:lnTo>
                  <a:pt x="162" y="223"/>
                </a:lnTo>
                <a:lnTo>
                  <a:pt x="160" y="224"/>
                </a:lnTo>
                <a:lnTo>
                  <a:pt x="157" y="224"/>
                </a:lnTo>
                <a:lnTo>
                  <a:pt x="146" y="224"/>
                </a:lnTo>
                <a:lnTo>
                  <a:pt x="142" y="224"/>
                </a:lnTo>
                <a:lnTo>
                  <a:pt x="134" y="224"/>
                </a:lnTo>
                <a:lnTo>
                  <a:pt x="133" y="224"/>
                </a:lnTo>
                <a:lnTo>
                  <a:pt x="133" y="224"/>
                </a:lnTo>
                <a:lnTo>
                  <a:pt x="122" y="224"/>
                </a:lnTo>
                <a:lnTo>
                  <a:pt x="117" y="224"/>
                </a:lnTo>
                <a:lnTo>
                  <a:pt x="101" y="224"/>
                </a:lnTo>
                <a:lnTo>
                  <a:pt x="98" y="224"/>
                </a:lnTo>
                <a:lnTo>
                  <a:pt x="90" y="223"/>
                </a:lnTo>
                <a:lnTo>
                  <a:pt x="88" y="223"/>
                </a:lnTo>
                <a:lnTo>
                  <a:pt x="85" y="223"/>
                </a:lnTo>
                <a:lnTo>
                  <a:pt x="83" y="224"/>
                </a:lnTo>
                <a:lnTo>
                  <a:pt x="82" y="224"/>
                </a:lnTo>
                <a:lnTo>
                  <a:pt x="67" y="228"/>
                </a:lnTo>
                <a:lnTo>
                  <a:pt x="67" y="228"/>
                </a:lnTo>
                <a:lnTo>
                  <a:pt x="66" y="228"/>
                </a:lnTo>
                <a:lnTo>
                  <a:pt x="51" y="232"/>
                </a:lnTo>
                <a:lnTo>
                  <a:pt x="43" y="234"/>
                </a:lnTo>
                <a:lnTo>
                  <a:pt x="42" y="234"/>
                </a:lnTo>
                <a:lnTo>
                  <a:pt x="37" y="236"/>
                </a:lnTo>
                <a:lnTo>
                  <a:pt x="35" y="236"/>
                </a:lnTo>
                <a:lnTo>
                  <a:pt x="29" y="237"/>
                </a:lnTo>
                <a:lnTo>
                  <a:pt x="26" y="239"/>
                </a:lnTo>
                <a:lnTo>
                  <a:pt x="22" y="237"/>
                </a:lnTo>
                <a:lnTo>
                  <a:pt x="21" y="237"/>
                </a:lnTo>
                <a:lnTo>
                  <a:pt x="21" y="237"/>
                </a:lnTo>
                <a:lnTo>
                  <a:pt x="19" y="237"/>
                </a:lnTo>
                <a:lnTo>
                  <a:pt x="19" y="237"/>
                </a:lnTo>
                <a:lnTo>
                  <a:pt x="19" y="237"/>
                </a:lnTo>
                <a:lnTo>
                  <a:pt x="18" y="236"/>
                </a:lnTo>
                <a:lnTo>
                  <a:pt x="24" y="228"/>
                </a:lnTo>
                <a:lnTo>
                  <a:pt x="30" y="218"/>
                </a:lnTo>
                <a:lnTo>
                  <a:pt x="34" y="205"/>
                </a:lnTo>
                <a:lnTo>
                  <a:pt x="34" y="202"/>
                </a:lnTo>
                <a:lnTo>
                  <a:pt x="34" y="192"/>
                </a:lnTo>
                <a:lnTo>
                  <a:pt x="34" y="189"/>
                </a:lnTo>
                <a:lnTo>
                  <a:pt x="32" y="188"/>
                </a:lnTo>
                <a:lnTo>
                  <a:pt x="32" y="188"/>
                </a:lnTo>
                <a:lnTo>
                  <a:pt x="32" y="188"/>
                </a:lnTo>
                <a:lnTo>
                  <a:pt x="32" y="184"/>
                </a:lnTo>
                <a:lnTo>
                  <a:pt x="32" y="180"/>
                </a:lnTo>
                <a:lnTo>
                  <a:pt x="32" y="175"/>
                </a:lnTo>
                <a:lnTo>
                  <a:pt x="35" y="168"/>
                </a:lnTo>
                <a:lnTo>
                  <a:pt x="37" y="165"/>
                </a:lnTo>
                <a:lnTo>
                  <a:pt x="35" y="164"/>
                </a:lnTo>
                <a:lnTo>
                  <a:pt x="35" y="160"/>
                </a:lnTo>
                <a:lnTo>
                  <a:pt x="34" y="157"/>
                </a:lnTo>
                <a:lnTo>
                  <a:pt x="32" y="156"/>
                </a:lnTo>
                <a:lnTo>
                  <a:pt x="30" y="154"/>
                </a:lnTo>
                <a:lnTo>
                  <a:pt x="29" y="154"/>
                </a:lnTo>
                <a:lnTo>
                  <a:pt x="29" y="154"/>
                </a:lnTo>
                <a:lnTo>
                  <a:pt x="29" y="152"/>
                </a:lnTo>
                <a:lnTo>
                  <a:pt x="27" y="152"/>
                </a:lnTo>
                <a:lnTo>
                  <a:pt x="26" y="151"/>
                </a:lnTo>
                <a:lnTo>
                  <a:pt x="19" y="144"/>
                </a:lnTo>
                <a:lnTo>
                  <a:pt x="18" y="143"/>
                </a:lnTo>
                <a:lnTo>
                  <a:pt x="16" y="141"/>
                </a:lnTo>
                <a:lnTo>
                  <a:pt x="16" y="141"/>
                </a:lnTo>
                <a:lnTo>
                  <a:pt x="16" y="135"/>
                </a:lnTo>
                <a:lnTo>
                  <a:pt x="16" y="135"/>
                </a:lnTo>
                <a:lnTo>
                  <a:pt x="14" y="133"/>
                </a:lnTo>
                <a:lnTo>
                  <a:pt x="14" y="133"/>
                </a:lnTo>
                <a:lnTo>
                  <a:pt x="14" y="132"/>
                </a:lnTo>
                <a:lnTo>
                  <a:pt x="14" y="132"/>
                </a:lnTo>
                <a:lnTo>
                  <a:pt x="13" y="132"/>
                </a:lnTo>
                <a:lnTo>
                  <a:pt x="13" y="132"/>
                </a:lnTo>
                <a:lnTo>
                  <a:pt x="13" y="130"/>
                </a:lnTo>
                <a:lnTo>
                  <a:pt x="11" y="127"/>
                </a:lnTo>
                <a:lnTo>
                  <a:pt x="10" y="127"/>
                </a:lnTo>
                <a:lnTo>
                  <a:pt x="8" y="122"/>
                </a:lnTo>
                <a:lnTo>
                  <a:pt x="5" y="119"/>
                </a:lnTo>
                <a:lnTo>
                  <a:pt x="5" y="116"/>
                </a:lnTo>
                <a:lnTo>
                  <a:pt x="5" y="114"/>
                </a:lnTo>
                <a:lnTo>
                  <a:pt x="5" y="112"/>
                </a:lnTo>
                <a:lnTo>
                  <a:pt x="5" y="112"/>
                </a:lnTo>
                <a:lnTo>
                  <a:pt x="3" y="109"/>
                </a:lnTo>
                <a:lnTo>
                  <a:pt x="2" y="106"/>
                </a:lnTo>
                <a:lnTo>
                  <a:pt x="0" y="98"/>
                </a:lnTo>
                <a:lnTo>
                  <a:pt x="2" y="98"/>
                </a:lnTo>
                <a:lnTo>
                  <a:pt x="2" y="98"/>
                </a:lnTo>
                <a:lnTo>
                  <a:pt x="3" y="98"/>
                </a:lnTo>
                <a:lnTo>
                  <a:pt x="5" y="96"/>
                </a:lnTo>
                <a:lnTo>
                  <a:pt x="18" y="93"/>
                </a:lnTo>
                <a:lnTo>
                  <a:pt x="19" y="93"/>
                </a:lnTo>
                <a:lnTo>
                  <a:pt x="21" y="92"/>
                </a:lnTo>
                <a:lnTo>
                  <a:pt x="37" y="87"/>
                </a:lnTo>
                <a:lnTo>
                  <a:pt x="38" y="87"/>
                </a:lnTo>
                <a:lnTo>
                  <a:pt x="45" y="85"/>
                </a:lnTo>
                <a:lnTo>
                  <a:pt x="48" y="84"/>
                </a:lnTo>
                <a:lnTo>
                  <a:pt x="50" y="84"/>
                </a:lnTo>
                <a:lnTo>
                  <a:pt x="50" y="84"/>
                </a:lnTo>
                <a:lnTo>
                  <a:pt x="50" y="84"/>
                </a:lnTo>
                <a:lnTo>
                  <a:pt x="50" y="84"/>
                </a:lnTo>
                <a:lnTo>
                  <a:pt x="51" y="84"/>
                </a:lnTo>
                <a:lnTo>
                  <a:pt x="54" y="79"/>
                </a:lnTo>
                <a:lnTo>
                  <a:pt x="54" y="79"/>
                </a:lnTo>
                <a:lnTo>
                  <a:pt x="56" y="79"/>
                </a:lnTo>
                <a:lnTo>
                  <a:pt x="58" y="77"/>
                </a:lnTo>
                <a:lnTo>
                  <a:pt x="58" y="77"/>
                </a:lnTo>
                <a:lnTo>
                  <a:pt x="58" y="76"/>
                </a:lnTo>
                <a:lnTo>
                  <a:pt x="58" y="76"/>
                </a:lnTo>
                <a:lnTo>
                  <a:pt x="59" y="76"/>
                </a:lnTo>
                <a:lnTo>
                  <a:pt x="59" y="74"/>
                </a:lnTo>
                <a:lnTo>
                  <a:pt x="59" y="74"/>
                </a:lnTo>
                <a:lnTo>
                  <a:pt x="59" y="72"/>
                </a:lnTo>
                <a:lnTo>
                  <a:pt x="58" y="71"/>
                </a:lnTo>
                <a:lnTo>
                  <a:pt x="58" y="68"/>
                </a:lnTo>
                <a:lnTo>
                  <a:pt x="58" y="68"/>
                </a:lnTo>
                <a:lnTo>
                  <a:pt x="59" y="66"/>
                </a:lnTo>
                <a:lnTo>
                  <a:pt x="59" y="66"/>
                </a:lnTo>
                <a:lnTo>
                  <a:pt x="59" y="64"/>
                </a:lnTo>
                <a:lnTo>
                  <a:pt x="59" y="63"/>
                </a:lnTo>
                <a:lnTo>
                  <a:pt x="59" y="61"/>
                </a:lnTo>
                <a:lnTo>
                  <a:pt x="59" y="61"/>
                </a:lnTo>
                <a:lnTo>
                  <a:pt x="59" y="61"/>
                </a:lnTo>
                <a:lnTo>
                  <a:pt x="59" y="60"/>
                </a:lnTo>
                <a:lnTo>
                  <a:pt x="61" y="58"/>
                </a:lnTo>
                <a:lnTo>
                  <a:pt x="61" y="58"/>
                </a:lnTo>
                <a:lnTo>
                  <a:pt x="61" y="58"/>
                </a:lnTo>
                <a:lnTo>
                  <a:pt x="62" y="56"/>
                </a:lnTo>
                <a:lnTo>
                  <a:pt x="66" y="56"/>
                </a:lnTo>
                <a:lnTo>
                  <a:pt x="66" y="55"/>
                </a:lnTo>
                <a:lnTo>
                  <a:pt x="66" y="55"/>
                </a:lnTo>
                <a:lnTo>
                  <a:pt x="66" y="55"/>
                </a:lnTo>
                <a:lnTo>
                  <a:pt x="64" y="55"/>
                </a:lnTo>
                <a:lnTo>
                  <a:pt x="62" y="55"/>
                </a:lnTo>
                <a:lnTo>
                  <a:pt x="62" y="53"/>
                </a:lnTo>
                <a:lnTo>
                  <a:pt x="62" y="53"/>
                </a:lnTo>
                <a:lnTo>
                  <a:pt x="62" y="53"/>
                </a:lnTo>
                <a:lnTo>
                  <a:pt x="64" y="52"/>
                </a:lnTo>
                <a:lnTo>
                  <a:pt x="64" y="50"/>
                </a:lnTo>
                <a:lnTo>
                  <a:pt x="66" y="50"/>
                </a:lnTo>
                <a:lnTo>
                  <a:pt x="66" y="50"/>
                </a:lnTo>
                <a:lnTo>
                  <a:pt x="66" y="47"/>
                </a:lnTo>
                <a:lnTo>
                  <a:pt x="66" y="45"/>
                </a:lnTo>
                <a:lnTo>
                  <a:pt x="66" y="45"/>
                </a:lnTo>
                <a:lnTo>
                  <a:pt x="66" y="44"/>
                </a:lnTo>
                <a:lnTo>
                  <a:pt x="66" y="44"/>
                </a:lnTo>
                <a:lnTo>
                  <a:pt x="64" y="42"/>
                </a:lnTo>
                <a:lnTo>
                  <a:pt x="64" y="40"/>
                </a:lnTo>
                <a:lnTo>
                  <a:pt x="64" y="40"/>
                </a:lnTo>
                <a:lnTo>
                  <a:pt x="62" y="39"/>
                </a:lnTo>
                <a:lnTo>
                  <a:pt x="62" y="39"/>
                </a:lnTo>
                <a:lnTo>
                  <a:pt x="62" y="37"/>
                </a:lnTo>
                <a:lnTo>
                  <a:pt x="62" y="36"/>
                </a:lnTo>
                <a:lnTo>
                  <a:pt x="62" y="36"/>
                </a:lnTo>
                <a:lnTo>
                  <a:pt x="61" y="34"/>
                </a:lnTo>
                <a:lnTo>
                  <a:pt x="61" y="34"/>
                </a:lnTo>
                <a:lnTo>
                  <a:pt x="61" y="32"/>
                </a:lnTo>
                <a:lnTo>
                  <a:pt x="64" y="31"/>
                </a:lnTo>
                <a:lnTo>
                  <a:pt x="64" y="29"/>
                </a:lnTo>
                <a:lnTo>
                  <a:pt x="66" y="29"/>
                </a:lnTo>
                <a:lnTo>
                  <a:pt x="66" y="28"/>
                </a:lnTo>
                <a:lnTo>
                  <a:pt x="66" y="28"/>
                </a:lnTo>
                <a:lnTo>
                  <a:pt x="67" y="26"/>
                </a:lnTo>
                <a:lnTo>
                  <a:pt x="69" y="26"/>
                </a:lnTo>
                <a:lnTo>
                  <a:pt x="69" y="28"/>
                </a:lnTo>
                <a:lnTo>
                  <a:pt x="69" y="28"/>
                </a:lnTo>
                <a:lnTo>
                  <a:pt x="70" y="28"/>
                </a:lnTo>
                <a:lnTo>
                  <a:pt x="72" y="28"/>
                </a:lnTo>
                <a:lnTo>
                  <a:pt x="72" y="26"/>
                </a:lnTo>
                <a:lnTo>
                  <a:pt x="72" y="24"/>
                </a:lnTo>
                <a:lnTo>
                  <a:pt x="72" y="24"/>
                </a:lnTo>
                <a:lnTo>
                  <a:pt x="72" y="23"/>
                </a:lnTo>
                <a:lnTo>
                  <a:pt x="72" y="21"/>
                </a:lnTo>
                <a:lnTo>
                  <a:pt x="72" y="21"/>
                </a:lnTo>
                <a:lnTo>
                  <a:pt x="72" y="20"/>
                </a:lnTo>
                <a:lnTo>
                  <a:pt x="74" y="18"/>
                </a:lnTo>
                <a:lnTo>
                  <a:pt x="74" y="16"/>
                </a:lnTo>
                <a:lnTo>
                  <a:pt x="74" y="15"/>
                </a:lnTo>
                <a:lnTo>
                  <a:pt x="74" y="13"/>
                </a:lnTo>
                <a:lnTo>
                  <a:pt x="74" y="12"/>
                </a:lnTo>
                <a:lnTo>
                  <a:pt x="75" y="10"/>
                </a:lnTo>
                <a:lnTo>
                  <a:pt x="75" y="8"/>
                </a:lnTo>
                <a:lnTo>
                  <a:pt x="75" y="8"/>
                </a:lnTo>
                <a:lnTo>
                  <a:pt x="75" y="8"/>
                </a:lnTo>
                <a:lnTo>
                  <a:pt x="77" y="8"/>
                </a:lnTo>
                <a:lnTo>
                  <a:pt x="77" y="7"/>
                </a:lnTo>
                <a:lnTo>
                  <a:pt x="78" y="7"/>
                </a:lnTo>
                <a:lnTo>
                  <a:pt x="78" y="5"/>
                </a:lnTo>
                <a:lnTo>
                  <a:pt x="80" y="5"/>
                </a:lnTo>
                <a:lnTo>
                  <a:pt x="82" y="5"/>
                </a:lnTo>
                <a:lnTo>
                  <a:pt x="83" y="5"/>
                </a:lnTo>
                <a:lnTo>
                  <a:pt x="83" y="5"/>
                </a:lnTo>
                <a:lnTo>
                  <a:pt x="85" y="5"/>
                </a:lnTo>
                <a:lnTo>
                  <a:pt x="86" y="5"/>
                </a:lnTo>
                <a:lnTo>
                  <a:pt x="88" y="4"/>
                </a:lnTo>
                <a:lnTo>
                  <a:pt x="88" y="4"/>
                </a:lnTo>
                <a:lnTo>
                  <a:pt x="88" y="4"/>
                </a:lnTo>
                <a:lnTo>
                  <a:pt x="94" y="4"/>
                </a:lnTo>
                <a:lnTo>
                  <a:pt x="96" y="4"/>
                </a:lnTo>
                <a:lnTo>
                  <a:pt x="96" y="4"/>
                </a:lnTo>
                <a:lnTo>
                  <a:pt x="99" y="4"/>
                </a:lnTo>
                <a:lnTo>
                  <a:pt x="114" y="4"/>
                </a:lnTo>
                <a:lnTo>
                  <a:pt x="118" y="4"/>
                </a:lnTo>
                <a:lnTo>
                  <a:pt x="123" y="4"/>
                </a:lnTo>
                <a:lnTo>
                  <a:pt x="136" y="4"/>
                </a:lnTo>
                <a:lnTo>
                  <a:pt x="149" y="2"/>
                </a:lnTo>
                <a:lnTo>
                  <a:pt x="165" y="2"/>
                </a:lnTo>
                <a:lnTo>
                  <a:pt x="170" y="2"/>
                </a:lnTo>
                <a:lnTo>
                  <a:pt x="179" y="2"/>
                </a:lnTo>
                <a:lnTo>
                  <a:pt x="189" y="2"/>
                </a:lnTo>
                <a:lnTo>
                  <a:pt x="251" y="2"/>
                </a:lnTo>
                <a:lnTo>
                  <a:pt x="253" y="2"/>
                </a:lnTo>
                <a:lnTo>
                  <a:pt x="258" y="0"/>
                </a:lnTo>
                <a:lnTo>
                  <a:pt x="275" y="0"/>
                </a:lnTo>
                <a:lnTo>
                  <a:pt x="285" y="0"/>
                </a:lnTo>
                <a:lnTo>
                  <a:pt x="285" y="0"/>
                </a:lnTo>
                <a:lnTo>
                  <a:pt x="270" y="24"/>
                </a:lnTo>
                <a:lnTo>
                  <a:pt x="259" y="45"/>
                </a:lnTo>
                <a:lnTo>
                  <a:pt x="259" y="47"/>
                </a:lnTo>
                <a:lnTo>
                  <a:pt x="259" y="48"/>
                </a:lnTo>
                <a:lnTo>
                  <a:pt x="256" y="52"/>
                </a:lnTo>
                <a:lnTo>
                  <a:pt x="256" y="53"/>
                </a:lnTo>
                <a:lnTo>
                  <a:pt x="256" y="53"/>
                </a:lnTo>
                <a:lnTo>
                  <a:pt x="250" y="64"/>
                </a:lnTo>
                <a:lnTo>
                  <a:pt x="248" y="68"/>
                </a:lnTo>
                <a:lnTo>
                  <a:pt x="246" y="71"/>
                </a:lnTo>
                <a:lnTo>
                  <a:pt x="238" y="87"/>
                </a:lnTo>
                <a:lnTo>
                  <a:pt x="237" y="88"/>
                </a:lnTo>
                <a:lnTo>
                  <a:pt x="232" y="98"/>
                </a:lnTo>
                <a:lnTo>
                  <a:pt x="222" y="116"/>
                </a:lnTo>
                <a:lnTo>
                  <a:pt x="219" y="122"/>
                </a:lnTo>
                <a:lnTo>
                  <a:pt x="216" y="128"/>
                </a:lnTo>
                <a:lnTo>
                  <a:pt x="208" y="143"/>
                </a:lnTo>
                <a:close/>
              </a:path>
            </a:pathLst>
          </a:custGeom>
          <a:solidFill>
            <a:srgbClr val="DBCC8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Freeform 44"/>
          <p:cNvSpPr>
            <a:spLocks noEditPoints="1"/>
          </p:cNvSpPr>
          <p:nvPr/>
        </p:nvSpPr>
        <p:spPr bwMode="auto">
          <a:xfrm>
            <a:off x="5781675" y="2187576"/>
            <a:ext cx="463550" cy="327025"/>
          </a:xfrm>
          <a:custGeom>
            <a:avLst/>
            <a:gdLst/>
            <a:ahLst/>
            <a:cxnLst>
              <a:cxn ang="0">
                <a:pos x="144" y="46"/>
              </a:cxn>
              <a:cxn ang="0">
                <a:pos x="140" y="51"/>
              </a:cxn>
              <a:cxn ang="0">
                <a:pos x="136" y="59"/>
              </a:cxn>
              <a:cxn ang="0">
                <a:pos x="134" y="67"/>
              </a:cxn>
              <a:cxn ang="0">
                <a:pos x="134" y="65"/>
              </a:cxn>
              <a:cxn ang="0">
                <a:pos x="136" y="59"/>
              </a:cxn>
              <a:cxn ang="0">
                <a:pos x="139" y="52"/>
              </a:cxn>
              <a:cxn ang="0">
                <a:pos x="147" y="52"/>
              </a:cxn>
              <a:cxn ang="0">
                <a:pos x="150" y="65"/>
              </a:cxn>
              <a:cxn ang="0">
                <a:pos x="155" y="73"/>
              </a:cxn>
              <a:cxn ang="0">
                <a:pos x="176" y="78"/>
              </a:cxn>
              <a:cxn ang="0">
                <a:pos x="188" y="72"/>
              </a:cxn>
              <a:cxn ang="0">
                <a:pos x="200" y="59"/>
              </a:cxn>
              <a:cxn ang="0">
                <a:pos x="187" y="56"/>
              </a:cxn>
              <a:cxn ang="0">
                <a:pos x="206" y="52"/>
              </a:cxn>
              <a:cxn ang="0">
                <a:pos x="233" y="51"/>
              </a:cxn>
              <a:cxn ang="0">
                <a:pos x="272" y="52"/>
              </a:cxn>
              <a:cxn ang="0">
                <a:pos x="292" y="59"/>
              </a:cxn>
              <a:cxn ang="0">
                <a:pos x="264" y="81"/>
              </a:cxn>
              <a:cxn ang="0">
                <a:pos x="196" y="136"/>
              </a:cxn>
              <a:cxn ang="0">
                <a:pos x="179" y="150"/>
              </a:cxn>
              <a:cxn ang="0">
                <a:pos x="153" y="171"/>
              </a:cxn>
              <a:cxn ang="0">
                <a:pos x="91" y="190"/>
              </a:cxn>
              <a:cxn ang="0">
                <a:pos x="19" y="136"/>
              </a:cxn>
              <a:cxn ang="0">
                <a:pos x="12" y="123"/>
              </a:cxn>
              <a:cxn ang="0">
                <a:pos x="8" y="115"/>
              </a:cxn>
              <a:cxn ang="0">
                <a:pos x="0" y="100"/>
              </a:cxn>
              <a:cxn ang="0">
                <a:pos x="4" y="91"/>
              </a:cxn>
              <a:cxn ang="0">
                <a:pos x="20" y="92"/>
              </a:cxn>
              <a:cxn ang="0">
                <a:pos x="30" y="91"/>
              </a:cxn>
              <a:cxn ang="0">
                <a:pos x="41" y="94"/>
              </a:cxn>
              <a:cxn ang="0">
                <a:pos x="51" y="89"/>
              </a:cxn>
              <a:cxn ang="0">
                <a:pos x="56" y="84"/>
              </a:cxn>
              <a:cxn ang="0">
                <a:pos x="60" y="73"/>
              </a:cxn>
              <a:cxn ang="0">
                <a:pos x="70" y="67"/>
              </a:cxn>
              <a:cxn ang="0">
                <a:pos x="80" y="60"/>
              </a:cxn>
              <a:cxn ang="0">
                <a:pos x="91" y="59"/>
              </a:cxn>
              <a:cxn ang="0">
                <a:pos x="104" y="60"/>
              </a:cxn>
              <a:cxn ang="0">
                <a:pos x="115" y="52"/>
              </a:cxn>
              <a:cxn ang="0">
                <a:pos x="128" y="49"/>
              </a:cxn>
              <a:cxn ang="0">
                <a:pos x="91" y="41"/>
              </a:cxn>
              <a:cxn ang="0">
                <a:pos x="78" y="43"/>
              </a:cxn>
              <a:cxn ang="0">
                <a:pos x="72" y="49"/>
              </a:cxn>
              <a:cxn ang="0">
                <a:pos x="75" y="40"/>
              </a:cxn>
              <a:cxn ang="0">
                <a:pos x="91" y="32"/>
              </a:cxn>
              <a:cxn ang="0">
                <a:pos x="97" y="32"/>
              </a:cxn>
              <a:cxn ang="0">
                <a:pos x="124" y="25"/>
              </a:cxn>
              <a:cxn ang="0">
                <a:pos x="112" y="25"/>
              </a:cxn>
              <a:cxn ang="0">
                <a:pos x="116" y="25"/>
              </a:cxn>
              <a:cxn ang="0">
                <a:pos x="126" y="9"/>
              </a:cxn>
              <a:cxn ang="0">
                <a:pos x="129" y="1"/>
              </a:cxn>
              <a:cxn ang="0">
                <a:pos x="144" y="9"/>
              </a:cxn>
              <a:cxn ang="0">
                <a:pos x="152" y="20"/>
              </a:cxn>
              <a:cxn ang="0">
                <a:pos x="171" y="43"/>
              </a:cxn>
              <a:cxn ang="0">
                <a:pos x="182" y="51"/>
              </a:cxn>
              <a:cxn ang="0">
                <a:pos x="177" y="48"/>
              </a:cxn>
              <a:cxn ang="0">
                <a:pos x="161" y="40"/>
              </a:cxn>
              <a:cxn ang="0">
                <a:pos x="153" y="28"/>
              </a:cxn>
              <a:cxn ang="0">
                <a:pos x="147" y="20"/>
              </a:cxn>
              <a:cxn ang="0">
                <a:pos x="136" y="11"/>
              </a:cxn>
              <a:cxn ang="0">
                <a:pos x="137" y="6"/>
              </a:cxn>
              <a:cxn ang="0">
                <a:pos x="124" y="4"/>
              </a:cxn>
              <a:cxn ang="0">
                <a:pos x="118" y="1"/>
              </a:cxn>
            </a:cxnLst>
            <a:rect l="0" t="0" r="r" b="b"/>
            <a:pathLst>
              <a:path w="292" h="206">
                <a:moveTo>
                  <a:pt x="168" y="48"/>
                </a:moveTo>
                <a:lnTo>
                  <a:pt x="169" y="46"/>
                </a:lnTo>
                <a:lnTo>
                  <a:pt x="169" y="48"/>
                </a:lnTo>
                <a:lnTo>
                  <a:pt x="168" y="48"/>
                </a:lnTo>
                <a:close/>
                <a:moveTo>
                  <a:pt x="137" y="46"/>
                </a:moveTo>
                <a:lnTo>
                  <a:pt x="139" y="46"/>
                </a:lnTo>
                <a:lnTo>
                  <a:pt x="140" y="46"/>
                </a:lnTo>
                <a:lnTo>
                  <a:pt x="142" y="46"/>
                </a:lnTo>
                <a:lnTo>
                  <a:pt x="144" y="46"/>
                </a:lnTo>
                <a:lnTo>
                  <a:pt x="144" y="48"/>
                </a:lnTo>
                <a:lnTo>
                  <a:pt x="145" y="48"/>
                </a:lnTo>
                <a:lnTo>
                  <a:pt x="145" y="49"/>
                </a:lnTo>
                <a:lnTo>
                  <a:pt x="144" y="49"/>
                </a:lnTo>
                <a:lnTo>
                  <a:pt x="144" y="48"/>
                </a:lnTo>
                <a:lnTo>
                  <a:pt x="144" y="49"/>
                </a:lnTo>
                <a:lnTo>
                  <a:pt x="144" y="51"/>
                </a:lnTo>
                <a:lnTo>
                  <a:pt x="142" y="51"/>
                </a:lnTo>
                <a:lnTo>
                  <a:pt x="140" y="51"/>
                </a:lnTo>
                <a:lnTo>
                  <a:pt x="139" y="52"/>
                </a:lnTo>
                <a:lnTo>
                  <a:pt x="137" y="52"/>
                </a:lnTo>
                <a:lnTo>
                  <a:pt x="137" y="54"/>
                </a:lnTo>
                <a:lnTo>
                  <a:pt x="137" y="56"/>
                </a:lnTo>
                <a:lnTo>
                  <a:pt x="136" y="56"/>
                </a:lnTo>
                <a:lnTo>
                  <a:pt x="136" y="57"/>
                </a:lnTo>
                <a:lnTo>
                  <a:pt x="134" y="57"/>
                </a:lnTo>
                <a:lnTo>
                  <a:pt x="136" y="57"/>
                </a:lnTo>
                <a:lnTo>
                  <a:pt x="136" y="59"/>
                </a:lnTo>
                <a:lnTo>
                  <a:pt x="136" y="60"/>
                </a:lnTo>
                <a:lnTo>
                  <a:pt x="134" y="60"/>
                </a:lnTo>
                <a:lnTo>
                  <a:pt x="134" y="62"/>
                </a:lnTo>
                <a:lnTo>
                  <a:pt x="132" y="62"/>
                </a:lnTo>
                <a:lnTo>
                  <a:pt x="134" y="62"/>
                </a:lnTo>
                <a:lnTo>
                  <a:pt x="134" y="64"/>
                </a:lnTo>
                <a:lnTo>
                  <a:pt x="136" y="65"/>
                </a:lnTo>
                <a:lnTo>
                  <a:pt x="134" y="65"/>
                </a:lnTo>
                <a:lnTo>
                  <a:pt x="134" y="67"/>
                </a:lnTo>
                <a:lnTo>
                  <a:pt x="134" y="68"/>
                </a:lnTo>
                <a:lnTo>
                  <a:pt x="132" y="68"/>
                </a:lnTo>
                <a:lnTo>
                  <a:pt x="132" y="70"/>
                </a:lnTo>
                <a:lnTo>
                  <a:pt x="132" y="68"/>
                </a:lnTo>
                <a:lnTo>
                  <a:pt x="134" y="68"/>
                </a:lnTo>
                <a:lnTo>
                  <a:pt x="134" y="67"/>
                </a:lnTo>
                <a:lnTo>
                  <a:pt x="134" y="65"/>
                </a:lnTo>
                <a:lnTo>
                  <a:pt x="136" y="65"/>
                </a:lnTo>
                <a:lnTo>
                  <a:pt x="134" y="65"/>
                </a:lnTo>
                <a:lnTo>
                  <a:pt x="136" y="65"/>
                </a:lnTo>
                <a:lnTo>
                  <a:pt x="136" y="64"/>
                </a:lnTo>
                <a:lnTo>
                  <a:pt x="134" y="64"/>
                </a:lnTo>
                <a:lnTo>
                  <a:pt x="136" y="64"/>
                </a:lnTo>
                <a:lnTo>
                  <a:pt x="134" y="64"/>
                </a:lnTo>
                <a:lnTo>
                  <a:pt x="134" y="62"/>
                </a:lnTo>
                <a:lnTo>
                  <a:pt x="136" y="62"/>
                </a:lnTo>
                <a:lnTo>
                  <a:pt x="136" y="60"/>
                </a:lnTo>
                <a:lnTo>
                  <a:pt x="136" y="59"/>
                </a:lnTo>
                <a:lnTo>
                  <a:pt x="137" y="59"/>
                </a:lnTo>
                <a:lnTo>
                  <a:pt x="136" y="59"/>
                </a:lnTo>
                <a:lnTo>
                  <a:pt x="136" y="57"/>
                </a:lnTo>
                <a:lnTo>
                  <a:pt x="137" y="57"/>
                </a:lnTo>
                <a:lnTo>
                  <a:pt x="137" y="56"/>
                </a:lnTo>
                <a:lnTo>
                  <a:pt x="139" y="56"/>
                </a:lnTo>
                <a:lnTo>
                  <a:pt x="139" y="54"/>
                </a:lnTo>
                <a:lnTo>
                  <a:pt x="140" y="54"/>
                </a:lnTo>
                <a:lnTo>
                  <a:pt x="139" y="52"/>
                </a:lnTo>
                <a:lnTo>
                  <a:pt x="140" y="52"/>
                </a:lnTo>
                <a:lnTo>
                  <a:pt x="139" y="52"/>
                </a:lnTo>
                <a:lnTo>
                  <a:pt x="140" y="52"/>
                </a:lnTo>
                <a:lnTo>
                  <a:pt x="139" y="52"/>
                </a:lnTo>
                <a:lnTo>
                  <a:pt x="140" y="52"/>
                </a:lnTo>
                <a:lnTo>
                  <a:pt x="142" y="52"/>
                </a:lnTo>
                <a:lnTo>
                  <a:pt x="144" y="52"/>
                </a:lnTo>
                <a:lnTo>
                  <a:pt x="145" y="52"/>
                </a:lnTo>
                <a:lnTo>
                  <a:pt x="147" y="52"/>
                </a:lnTo>
                <a:lnTo>
                  <a:pt x="147" y="54"/>
                </a:lnTo>
                <a:lnTo>
                  <a:pt x="148" y="54"/>
                </a:lnTo>
                <a:lnTo>
                  <a:pt x="150" y="56"/>
                </a:lnTo>
                <a:lnTo>
                  <a:pt x="150" y="57"/>
                </a:lnTo>
                <a:lnTo>
                  <a:pt x="150" y="59"/>
                </a:lnTo>
                <a:lnTo>
                  <a:pt x="150" y="60"/>
                </a:lnTo>
                <a:lnTo>
                  <a:pt x="150" y="62"/>
                </a:lnTo>
                <a:lnTo>
                  <a:pt x="150" y="64"/>
                </a:lnTo>
                <a:lnTo>
                  <a:pt x="150" y="65"/>
                </a:lnTo>
                <a:lnTo>
                  <a:pt x="150" y="67"/>
                </a:lnTo>
                <a:lnTo>
                  <a:pt x="150" y="68"/>
                </a:lnTo>
                <a:lnTo>
                  <a:pt x="150" y="67"/>
                </a:lnTo>
                <a:lnTo>
                  <a:pt x="150" y="68"/>
                </a:lnTo>
                <a:lnTo>
                  <a:pt x="152" y="68"/>
                </a:lnTo>
                <a:lnTo>
                  <a:pt x="153" y="68"/>
                </a:lnTo>
                <a:lnTo>
                  <a:pt x="153" y="70"/>
                </a:lnTo>
                <a:lnTo>
                  <a:pt x="155" y="72"/>
                </a:lnTo>
                <a:lnTo>
                  <a:pt x="155" y="73"/>
                </a:lnTo>
                <a:lnTo>
                  <a:pt x="156" y="75"/>
                </a:lnTo>
                <a:lnTo>
                  <a:pt x="156" y="76"/>
                </a:lnTo>
                <a:lnTo>
                  <a:pt x="164" y="81"/>
                </a:lnTo>
                <a:lnTo>
                  <a:pt x="164" y="80"/>
                </a:lnTo>
                <a:lnTo>
                  <a:pt x="166" y="80"/>
                </a:lnTo>
                <a:lnTo>
                  <a:pt x="168" y="78"/>
                </a:lnTo>
                <a:lnTo>
                  <a:pt x="169" y="78"/>
                </a:lnTo>
                <a:lnTo>
                  <a:pt x="174" y="78"/>
                </a:lnTo>
                <a:lnTo>
                  <a:pt x="176" y="78"/>
                </a:lnTo>
                <a:lnTo>
                  <a:pt x="177" y="78"/>
                </a:lnTo>
                <a:lnTo>
                  <a:pt x="179" y="78"/>
                </a:lnTo>
                <a:lnTo>
                  <a:pt x="180" y="78"/>
                </a:lnTo>
                <a:lnTo>
                  <a:pt x="180" y="80"/>
                </a:lnTo>
                <a:lnTo>
                  <a:pt x="182" y="80"/>
                </a:lnTo>
                <a:lnTo>
                  <a:pt x="182" y="78"/>
                </a:lnTo>
                <a:lnTo>
                  <a:pt x="184" y="76"/>
                </a:lnTo>
                <a:lnTo>
                  <a:pt x="187" y="73"/>
                </a:lnTo>
                <a:lnTo>
                  <a:pt x="188" y="72"/>
                </a:lnTo>
                <a:lnTo>
                  <a:pt x="190" y="70"/>
                </a:lnTo>
                <a:lnTo>
                  <a:pt x="190" y="67"/>
                </a:lnTo>
                <a:lnTo>
                  <a:pt x="188" y="65"/>
                </a:lnTo>
                <a:lnTo>
                  <a:pt x="188" y="64"/>
                </a:lnTo>
                <a:lnTo>
                  <a:pt x="190" y="64"/>
                </a:lnTo>
                <a:lnTo>
                  <a:pt x="193" y="62"/>
                </a:lnTo>
                <a:lnTo>
                  <a:pt x="195" y="60"/>
                </a:lnTo>
                <a:lnTo>
                  <a:pt x="196" y="60"/>
                </a:lnTo>
                <a:lnTo>
                  <a:pt x="200" y="59"/>
                </a:lnTo>
                <a:lnTo>
                  <a:pt x="200" y="57"/>
                </a:lnTo>
                <a:lnTo>
                  <a:pt x="198" y="57"/>
                </a:lnTo>
                <a:lnTo>
                  <a:pt x="196" y="59"/>
                </a:lnTo>
                <a:lnTo>
                  <a:pt x="193" y="59"/>
                </a:lnTo>
                <a:lnTo>
                  <a:pt x="192" y="57"/>
                </a:lnTo>
                <a:lnTo>
                  <a:pt x="190" y="57"/>
                </a:lnTo>
                <a:lnTo>
                  <a:pt x="187" y="59"/>
                </a:lnTo>
                <a:lnTo>
                  <a:pt x="187" y="57"/>
                </a:lnTo>
                <a:lnTo>
                  <a:pt x="187" y="56"/>
                </a:lnTo>
                <a:lnTo>
                  <a:pt x="188" y="56"/>
                </a:lnTo>
                <a:lnTo>
                  <a:pt x="190" y="56"/>
                </a:lnTo>
                <a:lnTo>
                  <a:pt x="193" y="54"/>
                </a:lnTo>
                <a:lnTo>
                  <a:pt x="195" y="54"/>
                </a:lnTo>
                <a:lnTo>
                  <a:pt x="200" y="54"/>
                </a:lnTo>
                <a:lnTo>
                  <a:pt x="201" y="54"/>
                </a:lnTo>
                <a:lnTo>
                  <a:pt x="203" y="54"/>
                </a:lnTo>
                <a:lnTo>
                  <a:pt x="204" y="54"/>
                </a:lnTo>
                <a:lnTo>
                  <a:pt x="206" y="52"/>
                </a:lnTo>
                <a:lnTo>
                  <a:pt x="209" y="52"/>
                </a:lnTo>
                <a:lnTo>
                  <a:pt x="214" y="52"/>
                </a:lnTo>
                <a:lnTo>
                  <a:pt x="220" y="51"/>
                </a:lnTo>
                <a:lnTo>
                  <a:pt x="222" y="51"/>
                </a:lnTo>
                <a:lnTo>
                  <a:pt x="224" y="51"/>
                </a:lnTo>
                <a:lnTo>
                  <a:pt x="225" y="51"/>
                </a:lnTo>
                <a:lnTo>
                  <a:pt x="227" y="51"/>
                </a:lnTo>
                <a:lnTo>
                  <a:pt x="228" y="51"/>
                </a:lnTo>
                <a:lnTo>
                  <a:pt x="233" y="51"/>
                </a:lnTo>
                <a:lnTo>
                  <a:pt x="240" y="51"/>
                </a:lnTo>
                <a:lnTo>
                  <a:pt x="243" y="49"/>
                </a:lnTo>
                <a:lnTo>
                  <a:pt x="248" y="49"/>
                </a:lnTo>
                <a:lnTo>
                  <a:pt x="252" y="49"/>
                </a:lnTo>
                <a:lnTo>
                  <a:pt x="259" y="51"/>
                </a:lnTo>
                <a:lnTo>
                  <a:pt x="264" y="51"/>
                </a:lnTo>
                <a:lnTo>
                  <a:pt x="267" y="51"/>
                </a:lnTo>
                <a:lnTo>
                  <a:pt x="268" y="51"/>
                </a:lnTo>
                <a:lnTo>
                  <a:pt x="272" y="52"/>
                </a:lnTo>
                <a:lnTo>
                  <a:pt x="278" y="54"/>
                </a:lnTo>
                <a:lnTo>
                  <a:pt x="281" y="54"/>
                </a:lnTo>
                <a:lnTo>
                  <a:pt x="283" y="54"/>
                </a:lnTo>
                <a:lnTo>
                  <a:pt x="286" y="54"/>
                </a:lnTo>
                <a:lnTo>
                  <a:pt x="288" y="54"/>
                </a:lnTo>
                <a:lnTo>
                  <a:pt x="289" y="56"/>
                </a:lnTo>
                <a:lnTo>
                  <a:pt x="291" y="57"/>
                </a:lnTo>
                <a:lnTo>
                  <a:pt x="292" y="57"/>
                </a:lnTo>
                <a:lnTo>
                  <a:pt x="292" y="59"/>
                </a:lnTo>
                <a:lnTo>
                  <a:pt x="284" y="64"/>
                </a:lnTo>
                <a:lnTo>
                  <a:pt x="280" y="67"/>
                </a:lnTo>
                <a:lnTo>
                  <a:pt x="276" y="70"/>
                </a:lnTo>
                <a:lnTo>
                  <a:pt x="275" y="72"/>
                </a:lnTo>
                <a:lnTo>
                  <a:pt x="273" y="73"/>
                </a:lnTo>
                <a:lnTo>
                  <a:pt x="270" y="76"/>
                </a:lnTo>
                <a:lnTo>
                  <a:pt x="268" y="76"/>
                </a:lnTo>
                <a:lnTo>
                  <a:pt x="265" y="80"/>
                </a:lnTo>
                <a:lnTo>
                  <a:pt x="264" y="81"/>
                </a:lnTo>
                <a:lnTo>
                  <a:pt x="259" y="86"/>
                </a:lnTo>
                <a:lnTo>
                  <a:pt x="254" y="89"/>
                </a:lnTo>
                <a:lnTo>
                  <a:pt x="230" y="108"/>
                </a:lnTo>
                <a:lnTo>
                  <a:pt x="222" y="115"/>
                </a:lnTo>
                <a:lnTo>
                  <a:pt x="204" y="129"/>
                </a:lnTo>
                <a:lnTo>
                  <a:pt x="201" y="131"/>
                </a:lnTo>
                <a:lnTo>
                  <a:pt x="200" y="134"/>
                </a:lnTo>
                <a:lnTo>
                  <a:pt x="198" y="134"/>
                </a:lnTo>
                <a:lnTo>
                  <a:pt x="196" y="136"/>
                </a:lnTo>
                <a:lnTo>
                  <a:pt x="190" y="140"/>
                </a:lnTo>
                <a:lnTo>
                  <a:pt x="190" y="142"/>
                </a:lnTo>
                <a:lnTo>
                  <a:pt x="188" y="142"/>
                </a:lnTo>
                <a:lnTo>
                  <a:pt x="185" y="145"/>
                </a:lnTo>
                <a:lnTo>
                  <a:pt x="184" y="145"/>
                </a:lnTo>
                <a:lnTo>
                  <a:pt x="184" y="147"/>
                </a:lnTo>
                <a:lnTo>
                  <a:pt x="182" y="147"/>
                </a:lnTo>
                <a:lnTo>
                  <a:pt x="180" y="150"/>
                </a:lnTo>
                <a:lnTo>
                  <a:pt x="179" y="150"/>
                </a:lnTo>
                <a:lnTo>
                  <a:pt x="177" y="152"/>
                </a:lnTo>
                <a:lnTo>
                  <a:pt x="174" y="153"/>
                </a:lnTo>
                <a:lnTo>
                  <a:pt x="174" y="155"/>
                </a:lnTo>
                <a:lnTo>
                  <a:pt x="172" y="155"/>
                </a:lnTo>
                <a:lnTo>
                  <a:pt x="172" y="156"/>
                </a:lnTo>
                <a:lnTo>
                  <a:pt x="171" y="156"/>
                </a:lnTo>
                <a:lnTo>
                  <a:pt x="171" y="158"/>
                </a:lnTo>
                <a:lnTo>
                  <a:pt x="158" y="168"/>
                </a:lnTo>
                <a:lnTo>
                  <a:pt x="153" y="171"/>
                </a:lnTo>
                <a:lnTo>
                  <a:pt x="153" y="172"/>
                </a:lnTo>
                <a:lnTo>
                  <a:pt x="148" y="176"/>
                </a:lnTo>
                <a:lnTo>
                  <a:pt x="144" y="179"/>
                </a:lnTo>
                <a:lnTo>
                  <a:pt x="112" y="206"/>
                </a:lnTo>
                <a:lnTo>
                  <a:pt x="110" y="204"/>
                </a:lnTo>
                <a:lnTo>
                  <a:pt x="108" y="203"/>
                </a:lnTo>
                <a:lnTo>
                  <a:pt x="104" y="200"/>
                </a:lnTo>
                <a:lnTo>
                  <a:pt x="94" y="192"/>
                </a:lnTo>
                <a:lnTo>
                  <a:pt x="91" y="190"/>
                </a:lnTo>
                <a:lnTo>
                  <a:pt x="75" y="177"/>
                </a:lnTo>
                <a:lnTo>
                  <a:pt x="72" y="176"/>
                </a:lnTo>
                <a:lnTo>
                  <a:pt x="72" y="174"/>
                </a:lnTo>
                <a:lnTo>
                  <a:pt x="70" y="174"/>
                </a:lnTo>
                <a:lnTo>
                  <a:pt x="64" y="169"/>
                </a:lnTo>
                <a:lnTo>
                  <a:pt x="27" y="142"/>
                </a:lnTo>
                <a:lnTo>
                  <a:pt x="24" y="139"/>
                </a:lnTo>
                <a:lnTo>
                  <a:pt x="20" y="137"/>
                </a:lnTo>
                <a:lnTo>
                  <a:pt x="19" y="136"/>
                </a:lnTo>
                <a:lnTo>
                  <a:pt x="14" y="132"/>
                </a:lnTo>
                <a:lnTo>
                  <a:pt x="14" y="131"/>
                </a:lnTo>
                <a:lnTo>
                  <a:pt x="12" y="131"/>
                </a:lnTo>
                <a:lnTo>
                  <a:pt x="11" y="129"/>
                </a:lnTo>
                <a:lnTo>
                  <a:pt x="9" y="128"/>
                </a:lnTo>
                <a:lnTo>
                  <a:pt x="11" y="126"/>
                </a:lnTo>
                <a:lnTo>
                  <a:pt x="12" y="126"/>
                </a:lnTo>
                <a:lnTo>
                  <a:pt x="12" y="124"/>
                </a:lnTo>
                <a:lnTo>
                  <a:pt x="12" y="123"/>
                </a:lnTo>
                <a:lnTo>
                  <a:pt x="14" y="123"/>
                </a:lnTo>
                <a:lnTo>
                  <a:pt x="14" y="121"/>
                </a:lnTo>
                <a:lnTo>
                  <a:pt x="12" y="120"/>
                </a:lnTo>
                <a:lnTo>
                  <a:pt x="14" y="120"/>
                </a:lnTo>
                <a:lnTo>
                  <a:pt x="14" y="118"/>
                </a:lnTo>
                <a:lnTo>
                  <a:pt x="14" y="115"/>
                </a:lnTo>
                <a:lnTo>
                  <a:pt x="12" y="115"/>
                </a:lnTo>
                <a:lnTo>
                  <a:pt x="11" y="115"/>
                </a:lnTo>
                <a:lnTo>
                  <a:pt x="8" y="115"/>
                </a:lnTo>
                <a:lnTo>
                  <a:pt x="6" y="113"/>
                </a:lnTo>
                <a:lnTo>
                  <a:pt x="4" y="112"/>
                </a:lnTo>
                <a:lnTo>
                  <a:pt x="4" y="110"/>
                </a:lnTo>
                <a:lnTo>
                  <a:pt x="3" y="110"/>
                </a:lnTo>
                <a:lnTo>
                  <a:pt x="1" y="108"/>
                </a:lnTo>
                <a:lnTo>
                  <a:pt x="1" y="107"/>
                </a:lnTo>
                <a:lnTo>
                  <a:pt x="0" y="105"/>
                </a:lnTo>
                <a:lnTo>
                  <a:pt x="0" y="102"/>
                </a:lnTo>
                <a:lnTo>
                  <a:pt x="0" y="100"/>
                </a:lnTo>
                <a:lnTo>
                  <a:pt x="1" y="100"/>
                </a:lnTo>
                <a:lnTo>
                  <a:pt x="3" y="99"/>
                </a:lnTo>
                <a:lnTo>
                  <a:pt x="6" y="99"/>
                </a:lnTo>
                <a:lnTo>
                  <a:pt x="6" y="97"/>
                </a:lnTo>
                <a:lnTo>
                  <a:pt x="8" y="97"/>
                </a:lnTo>
                <a:lnTo>
                  <a:pt x="8" y="96"/>
                </a:lnTo>
                <a:lnTo>
                  <a:pt x="8" y="94"/>
                </a:lnTo>
                <a:lnTo>
                  <a:pt x="6" y="92"/>
                </a:lnTo>
                <a:lnTo>
                  <a:pt x="4" y="91"/>
                </a:lnTo>
                <a:lnTo>
                  <a:pt x="6" y="89"/>
                </a:lnTo>
                <a:lnTo>
                  <a:pt x="8" y="88"/>
                </a:lnTo>
                <a:lnTo>
                  <a:pt x="11" y="92"/>
                </a:lnTo>
                <a:lnTo>
                  <a:pt x="12" y="92"/>
                </a:lnTo>
                <a:lnTo>
                  <a:pt x="14" y="92"/>
                </a:lnTo>
                <a:lnTo>
                  <a:pt x="16" y="92"/>
                </a:lnTo>
                <a:lnTo>
                  <a:pt x="17" y="92"/>
                </a:lnTo>
                <a:lnTo>
                  <a:pt x="19" y="92"/>
                </a:lnTo>
                <a:lnTo>
                  <a:pt x="20" y="92"/>
                </a:lnTo>
                <a:lnTo>
                  <a:pt x="20" y="94"/>
                </a:lnTo>
                <a:lnTo>
                  <a:pt x="20" y="92"/>
                </a:lnTo>
                <a:lnTo>
                  <a:pt x="22" y="92"/>
                </a:lnTo>
                <a:lnTo>
                  <a:pt x="24" y="92"/>
                </a:lnTo>
                <a:lnTo>
                  <a:pt x="24" y="91"/>
                </a:lnTo>
                <a:lnTo>
                  <a:pt x="25" y="91"/>
                </a:lnTo>
                <a:lnTo>
                  <a:pt x="27" y="91"/>
                </a:lnTo>
                <a:lnTo>
                  <a:pt x="28" y="91"/>
                </a:lnTo>
                <a:lnTo>
                  <a:pt x="30" y="91"/>
                </a:lnTo>
                <a:lnTo>
                  <a:pt x="32" y="91"/>
                </a:lnTo>
                <a:lnTo>
                  <a:pt x="33" y="91"/>
                </a:lnTo>
                <a:lnTo>
                  <a:pt x="35" y="91"/>
                </a:lnTo>
                <a:lnTo>
                  <a:pt x="35" y="92"/>
                </a:lnTo>
                <a:lnTo>
                  <a:pt x="36" y="92"/>
                </a:lnTo>
                <a:lnTo>
                  <a:pt x="38" y="92"/>
                </a:lnTo>
                <a:lnTo>
                  <a:pt x="40" y="92"/>
                </a:lnTo>
                <a:lnTo>
                  <a:pt x="40" y="94"/>
                </a:lnTo>
                <a:lnTo>
                  <a:pt x="41" y="94"/>
                </a:lnTo>
                <a:lnTo>
                  <a:pt x="41" y="92"/>
                </a:lnTo>
                <a:lnTo>
                  <a:pt x="43" y="92"/>
                </a:lnTo>
                <a:lnTo>
                  <a:pt x="44" y="92"/>
                </a:lnTo>
                <a:lnTo>
                  <a:pt x="46" y="92"/>
                </a:lnTo>
                <a:lnTo>
                  <a:pt x="46" y="91"/>
                </a:lnTo>
                <a:lnTo>
                  <a:pt x="48" y="91"/>
                </a:lnTo>
                <a:lnTo>
                  <a:pt x="48" y="89"/>
                </a:lnTo>
                <a:lnTo>
                  <a:pt x="49" y="89"/>
                </a:lnTo>
                <a:lnTo>
                  <a:pt x="51" y="89"/>
                </a:lnTo>
                <a:lnTo>
                  <a:pt x="51" y="88"/>
                </a:lnTo>
                <a:lnTo>
                  <a:pt x="52" y="88"/>
                </a:lnTo>
                <a:lnTo>
                  <a:pt x="54" y="88"/>
                </a:lnTo>
                <a:lnTo>
                  <a:pt x="54" y="89"/>
                </a:lnTo>
                <a:lnTo>
                  <a:pt x="56" y="89"/>
                </a:lnTo>
                <a:lnTo>
                  <a:pt x="56" y="88"/>
                </a:lnTo>
                <a:lnTo>
                  <a:pt x="56" y="86"/>
                </a:lnTo>
                <a:lnTo>
                  <a:pt x="57" y="84"/>
                </a:lnTo>
                <a:lnTo>
                  <a:pt x="56" y="84"/>
                </a:lnTo>
                <a:lnTo>
                  <a:pt x="56" y="83"/>
                </a:lnTo>
                <a:lnTo>
                  <a:pt x="56" y="81"/>
                </a:lnTo>
                <a:lnTo>
                  <a:pt x="56" y="80"/>
                </a:lnTo>
                <a:lnTo>
                  <a:pt x="56" y="78"/>
                </a:lnTo>
                <a:lnTo>
                  <a:pt x="57" y="78"/>
                </a:lnTo>
                <a:lnTo>
                  <a:pt x="57" y="76"/>
                </a:lnTo>
                <a:lnTo>
                  <a:pt x="59" y="75"/>
                </a:lnTo>
                <a:lnTo>
                  <a:pt x="60" y="75"/>
                </a:lnTo>
                <a:lnTo>
                  <a:pt x="60" y="73"/>
                </a:lnTo>
                <a:lnTo>
                  <a:pt x="62" y="73"/>
                </a:lnTo>
                <a:lnTo>
                  <a:pt x="62" y="72"/>
                </a:lnTo>
                <a:lnTo>
                  <a:pt x="64" y="72"/>
                </a:lnTo>
                <a:lnTo>
                  <a:pt x="65" y="72"/>
                </a:lnTo>
                <a:lnTo>
                  <a:pt x="67" y="72"/>
                </a:lnTo>
                <a:lnTo>
                  <a:pt x="67" y="70"/>
                </a:lnTo>
                <a:lnTo>
                  <a:pt x="68" y="70"/>
                </a:lnTo>
                <a:lnTo>
                  <a:pt x="70" y="68"/>
                </a:lnTo>
                <a:lnTo>
                  <a:pt x="70" y="67"/>
                </a:lnTo>
                <a:lnTo>
                  <a:pt x="72" y="65"/>
                </a:lnTo>
                <a:lnTo>
                  <a:pt x="73" y="65"/>
                </a:lnTo>
                <a:lnTo>
                  <a:pt x="75" y="65"/>
                </a:lnTo>
                <a:lnTo>
                  <a:pt x="75" y="64"/>
                </a:lnTo>
                <a:lnTo>
                  <a:pt x="76" y="64"/>
                </a:lnTo>
                <a:lnTo>
                  <a:pt x="78" y="64"/>
                </a:lnTo>
                <a:lnTo>
                  <a:pt x="78" y="62"/>
                </a:lnTo>
                <a:lnTo>
                  <a:pt x="80" y="62"/>
                </a:lnTo>
                <a:lnTo>
                  <a:pt x="80" y="60"/>
                </a:lnTo>
                <a:lnTo>
                  <a:pt x="81" y="60"/>
                </a:lnTo>
                <a:lnTo>
                  <a:pt x="81" y="59"/>
                </a:lnTo>
                <a:lnTo>
                  <a:pt x="83" y="57"/>
                </a:lnTo>
                <a:lnTo>
                  <a:pt x="84" y="57"/>
                </a:lnTo>
                <a:lnTo>
                  <a:pt x="84" y="59"/>
                </a:lnTo>
                <a:lnTo>
                  <a:pt x="86" y="59"/>
                </a:lnTo>
                <a:lnTo>
                  <a:pt x="88" y="59"/>
                </a:lnTo>
                <a:lnTo>
                  <a:pt x="89" y="59"/>
                </a:lnTo>
                <a:lnTo>
                  <a:pt x="91" y="59"/>
                </a:lnTo>
                <a:lnTo>
                  <a:pt x="92" y="59"/>
                </a:lnTo>
                <a:lnTo>
                  <a:pt x="94" y="59"/>
                </a:lnTo>
                <a:lnTo>
                  <a:pt x="96" y="59"/>
                </a:lnTo>
                <a:lnTo>
                  <a:pt x="97" y="60"/>
                </a:lnTo>
                <a:lnTo>
                  <a:pt x="99" y="60"/>
                </a:lnTo>
                <a:lnTo>
                  <a:pt x="99" y="62"/>
                </a:lnTo>
                <a:lnTo>
                  <a:pt x="100" y="60"/>
                </a:lnTo>
                <a:lnTo>
                  <a:pt x="102" y="60"/>
                </a:lnTo>
                <a:lnTo>
                  <a:pt x="104" y="60"/>
                </a:lnTo>
                <a:lnTo>
                  <a:pt x="105" y="59"/>
                </a:lnTo>
                <a:lnTo>
                  <a:pt x="107" y="59"/>
                </a:lnTo>
                <a:lnTo>
                  <a:pt x="108" y="57"/>
                </a:lnTo>
                <a:lnTo>
                  <a:pt x="110" y="57"/>
                </a:lnTo>
                <a:lnTo>
                  <a:pt x="112" y="56"/>
                </a:lnTo>
                <a:lnTo>
                  <a:pt x="112" y="54"/>
                </a:lnTo>
                <a:lnTo>
                  <a:pt x="113" y="54"/>
                </a:lnTo>
                <a:lnTo>
                  <a:pt x="113" y="52"/>
                </a:lnTo>
                <a:lnTo>
                  <a:pt x="115" y="52"/>
                </a:lnTo>
                <a:lnTo>
                  <a:pt x="116" y="52"/>
                </a:lnTo>
                <a:lnTo>
                  <a:pt x="118" y="52"/>
                </a:lnTo>
                <a:lnTo>
                  <a:pt x="121" y="52"/>
                </a:lnTo>
                <a:lnTo>
                  <a:pt x="123" y="52"/>
                </a:lnTo>
                <a:lnTo>
                  <a:pt x="123" y="51"/>
                </a:lnTo>
                <a:lnTo>
                  <a:pt x="124" y="51"/>
                </a:lnTo>
                <a:lnTo>
                  <a:pt x="126" y="51"/>
                </a:lnTo>
                <a:lnTo>
                  <a:pt x="126" y="49"/>
                </a:lnTo>
                <a:lnTo>
                  <a:pt x="128" y="49"/>
                </a:lnTo>
                <a:lnTo>
                  <a:pt x="129" y="48"/>
                </a:lnTo>
                <a:lnTo>
                  <a:pt x="131" y="46"/>
                </a:lnTo>
                <a:lnTo>
                  <a:pt x="132" y="46"/>
                </a:lnTo>
                <a:lnTo>
                  <a:pt x="134" y="46"/>
                </a:lnTo>
                <a:lnTo>
                  <a:pt x="136" y="46"/>
                </a:lnTo>
                <a:lnTo>
                  <a:pt x="137" y="46"/>
                </a:lnTo>
                <a:close/>
                <a:moveTo>
                  <a:pt x="92" y="40"/>
                </a:moveTo>
                <a:lnTo>
                  <a:pt x="92" y="41"/>
                </a:lnTo>
                <a:lnTo>
                  <a:pt x="91" y="41"/>
                </a:lnTo>
                <a:lnTo>
                  <a:pt x="91" y="40"/>
                </a:lnTo>
                <a:lnTo>
                  <a:pt x="89" y="40"/>
                </a:lnTo>
                <a:lnTo>
                  <a:pt x="88" y="40"/>
                </a:lnTo>
                <a:lnTo>
                  <a:pt x="86" y="41"/>
                </a:lnTo>
                <a:lnTo>
                  <a:pt x="84" y="43"/>
                </a:lnTo>
                <a:lnTo>
                  <a:pt x="83" y="43"/>
                </a:lnTo>
                <a:lnTo>
                  <a:pt x="81" y="43"/>
                </a:lnTo>
                <a:lnTo>
                  <a:pt x="80" y="43"/>
                </a:lnTo>
                <a:lnTo>
                  <a:pt x="78" y="43"/>
                </a:lnTo>
                <a:lnTo>
                  <a:pt x="76" y="43"/>
                </a:lnTo>
                <a:lnTo>
                  <a:pt x="75" y="43"/>
                </a:lnTo>
                <a:lnTo>
                  <a:pt x="75" y="44"/>
                </a:lnTo>
                <a:lnTo>
                  <a:pt x="73" y="46"/>
                </a:lnTo>
                <a:lnTo>
                  <a:pt x="73" y="48"/>
                </a:lnTo>
                <a:lnTo>
                  <a:pt x="73" y="49"/>
                </a:lnTo>
                <a:lnTo>
                  <a:pt x="75" y="49"/>
                </a:lnTo>
                <a:lnTo>
                  <a:pt x="73" y="49"/>
                </a:lnTo>
                <a:lnTo>
                  <a:pt x="72" y="49"/>
                </a:lnTo>
                <a:lnTo>
                  <a:pt x="70" y="48"/>
                </a:lnTo>
                <a:lnTo>
                  <a:pt x="68" y="46"/>
                </a:lnTo>
                <a:lnTo>
                  <a:pt x="68" y="44"/>
                </a:lnTo>
                <a:lnTo>
                  <a:pt x="68" y="43"/>
                </a:lnTo>
                <a:lnTo>
                  <a:pt x="70" y="43"/>
                </a:lnTo>
                <a:lnTo>
                  <a:pt x="72" y="41"/>
                </a:lnTo>
                <a:lnTo>
                  <a:pt x="73" y="41"/>
                </a:lnTo>
                <a:lnTo>
                  <a:pt x="73" y="40"/>
                </a:lnTo>
                <a:lnTo>
                  <a:pt x="75" y="40"/>
                </a:lnTo>
                <a:lnTo>
                  <a:pt x="76" y="38"/>
                </a:lnTo>
                <a:lnTo>
                  <a:pt x="78" y="38"/>
                </a:lnTo>
                <a:lnTo>
                  <a:pt x="81" y="36"/>
                </a:lnTo>
                <a:lnTo>
                  <a:pt x="83" y="35"/>
                </a:lnTo>
                <a:lnTo>
                  <a:pt x="84" y="35"/>
                </a:lnTo>
                <a:lnTo>
                  <a:pt x="86" y="33"/>
                </a:lnTo>
                <a:lnTo>
                  <a:pt x="88" y="32"/>
                </a:lnTo>
                <a:lnTo>
                  <a:pt x="89" y="32"/>
                </a:lnTo>
                <a:lnTo>
                  <a:pt x="91" y="32"/>
                </a:lnTo>
                <a:lnTo>
                  <a:pt x="92" y="30"/>
                </a:lnTo>
                <a:lnTo>
                  <a:pt x="94" y="30"/>
                </a:lnTo>
                <a:lnTo>
                  <a:pt x="96" y="30"/>
                </a:lnTo>
                <a:lnTo>
                  <a:pt x="97" y="30"/>
                </a:lnTo>
                <a:lnTo>
                  <a:pt x="99" y="30"/>
                </a:lnTo>
                <a:lnTo>
                  <a:pt x="100" y="30"/>
                </a:lnTo>
                <a:lnTo>
                  <a:pt x="99" y="30"/>
                </a:lnTo>
                <a:lnTo>
                  <a:pt x="97" y="30"/>
                </a:lnTo>
                <a:lnTo>
                  <a:pt x="97" y="32"/>
                </a:lnTo>
                <a:lnTo>
                  <a:pt x="97" y="33"/>
                </a:lnTo>
                <a:lnTo>
                  <a:pt x="96" y="33"/>
                </a:lnTo>
                <a:lnTo>
                  <a:pt x="96" y="35"/>
                </a:lnTo>
                <a:lnTo>
                  <a:pt x="96" y="36"/>
                </a:lnTo>
                <a:lnTo>
                  <a:pt x="94" y="36"/>
                </a:lnTo>
                <a:lnTo>
                  <a:pt x="94" y="38"/>
                </a:lnTo>
                <a:lnTo>
                  <a:pt x="92" y="38"/>
                </a:lnTo>
                <a:lnTo>
                  <a:pt x="92" y="40"/>
                </a:lnTo>
                <a:close/>
                <a:moveTo>
                  <a:pt x="124" y="25"/>
                </a:moveTo>
                <a:lnTo>
                  <a:pt x="123" y="25"/>
                </a:lnTo>
                <a:lnTo>
                  <a:pt x="121" y="25"/>
                </a:lnTo>
                <a:lnTo>
                  <a:pt x="120" y="27"/>
                </a:lnTo>
                <a:lnTo>
                  <a:pt x="118" y="27"/>
                </a:lnTo>
                <a:lnTo>
                  <a:pt x="116" y="27"/>
                </a:lnTo>
                <a:lnTo>
                  <a:pt x="115" y="27"/>
                </a:lnTo>
                <a:lnTo>
                  <a:pt x="113" y="27"/>
                </a:lnTo>
                <a:lnTo>
                  <a:pt x="113" y="25"/>
                </a:lnTo>
                <a:lnTo>
                  <a:pt x="112" y="25"/>
                </a:lnTo>
                <a:lnTo>
                  <a:pt x="113" y="25"/>
                </a:lnTo>
                <a:lnTo>
                  <a:pt x="113" y="24"/>
                </a:lnTo>
                <a:lnTo>
                  <a:pt x="113" y="25"/>
                </a:lnTo>
                <a:lnTo>
                  <a:pt x="112" y="25"/>
                </a:lnTo>
                <a:lnTo>
                  <a:pt x="113" y="25"/>
                </a:lnTo>
                <a:lnTo>
                  <a:pt x="113" y="27"/>
                </a:lnTo>
                <a:lnTo>
                  <a:pt x="115" y="25"/>
                </a:lnTo>
                <a:lnTo>
                  <a:pt x="116" y="27"/>
                </a:lnTo>
                <a:lnTo>
                  <a:pt x="116" y="25"/>
                </a:lnTo>
                <a:lnTo>
                  <a:pt x="118" y="25"/>
                </a:lnTo>
                <a:lnTo>
                  <a:pt x="120" y="24"/>
                </a:lnTo>
                <a:lnTo>
                  <a:pt x="121" y="24"/>
                </a:lnTo>
                <a:lnTo>
                  <a:pt x="123" y="25"/>
                </a:lnTo>
                <a:lnTo>
                  <a:pt x="124" y="25"/>
                </a:lnTo>
                <a:close/>
                <a:moveTo>
                  <a:pt x="128" y="9"/>
                </a:moveTo>
                <a:lnTo>
                  <a:pt x="129" y="9"/>
                </a:lnTo>
                <a:lnTo>
                  <a:pt x="128" y="9"/>
                </a:lnTo>
                <a:lnTo>
                  <a:pt x="126" y="9"/>
                </a:lnTo>
                <a:lnTo>
                  <a:pt x="124" y="11"/>
                </a:lnTo>
                <a:lnTo>
                  <a:pt x="124" y="9"/>
                </a:lnTo>
                <a:lnTo>
                  <a:pt x="126" y="8"/>
                </a:lnTo>
                <a:lnTo>
                  <a:pt x="126" y="9"/>
                </a:lnTo>
                <a:lnTo>
                  <a:pt x="128" y="9"/>
                </a:lnTo>
                <a:close/>
                <a:moveTo>
                  <a:pt x="124" y="0"/>
                </a:moveTo>
                <a:lnTo>
                  <a:pt x="126" y="0"/>
                </a:lnTo>
                <a:lnTo>
                  <a:pt x="128" y="1"/>
                </a:lnTo>
                <a:lnTo>
                  <a:pt x="129" y="1"/>
                </a:lnTo>
                <a:lnTo>
                  <a:pt x="131" y="1"/>
                </a:lnTo>
                <a:lnTo>
                  <a:pt x="134" y="3"/>
                </a:lnTo>
                <a:lnTo>
                  <a:pt x="136" y="3"/>
                </a:lnTo>
                <a:lnTo>
                  <a:pt x="136" y="4"/>
                </a:lnTo>
                <a:lnTo>
                  <a:pt x="137" y="4"/>
                </a:lnTo>
                <a:lnTo>
                  <a:pt x="139" y="6"/>
                </a:lnTo>
                <a:lnTo>
                  <a:pt x="140" y="8"/>
                </a:lnTo>
                <a:lnTo>
                  <a:pt x="142" y="9"/>
                </a:lnTo>
                <a:lnTo>
                  <a:pt x="144" y="9"/>
                </a:lnTo>
                <a:lnTo>
                  <a:pt x="144" y="11"/>
                </a:lnTo>
                <a:lnTo>
                  <a:pt x="145" y="11"/>
                </a:lnTo>
                <a:lnTo>
                  <a:pt x="145" y="12"/>
                </a:lnTo>
                <a:lnTo>
                  <a:pt x="147" y="14"/>
                </a:lnTo>
                <a:lnTo>
                  <a:pt x="148" y="14"/>
                </a:lnTo>
                <a:lnTo>
                  <a:pt x="148" y="16"/>
                </a:lnTo>
                <a:lnTo>
                  <a:pt x="150" y="17"/>
                </a:lnTo>
                <a:lnTo>
                  <a:pt x="152" y="19"/>
                </a:lnTo>
                <a:lnTo>
                  <a:pt x="152" y="20"/>
                </a:lnTo>
                <a:lnTo>
                  <a:pt x="153" y="20"/>
                </a:lnTo>
                <a:lnTo>
                  <a:pt x="155" y="22"/>
                </a:lnTo>
                <a:lnTo>
                  <a:pt x="156" y="24"/>
                </a:lnTo>
                <a:lnTo>
                  <a:pt x="160" y="27"/>
                </a:lnTo>
                <a:lnTo>
                  <a:pt x="163" y="32"/>
                </a:lnTo>
                <a:lnTo>
                  <a:pt x="166" y="36"/>
                </a:lnTo>
                <a:lnTo>
                  <a:pt x="168" y="40"/>
                </a:lnTo>
                <a:lnTo>
                  <a:pt x="169" y="41"/>
                </a:lnTo>
                <a:lnTo>
                  <a:pt x="171" y="43"/>
                </a:lnTo>
                <a:lnTo>
                  <a:pt x="172" y="44"/>
                </a:lnTo>
                <a:lnTo>
                  <a:pt x="174" y="44"/>
                </a:lnTo>
                <a:lnTo>
                  <a:pt x="176" y="44"/>
                </a:lnTo>
                <a:lnTo>
                  <a:pt x="179" y="46"/>
                </a:lnTo>
                <a:lnTo>
                  <a:pt x="180" y="46"/>
                </a:lnTo>
                <a:lnTo>
                  <a:pt x="180" y="48"/>
                </a:lnTo>
                <a:lnTo>
                  <a:pt x="182" y="48"/>
                </a:lnTo>
                <a:lnTo>
                  <a:pt x="182" y="49"/>
                </a:lnTo>
                <a:lnTo>
                  <a:pt x="182" y="51"/>
                </a:lnTo>
                <a:lnTo>
                  <a:pt x="182" y="52"/>
                </a:lnTo>
                <a:lnTo>
                  <a:pt x="184" y="54"/>
                </a:lnTo>
                <a:lnTo>
                  <a:pt x="184" y="56"/>
                </a:lnTo>
                <a:lnTo>
                  <a:pt x="182" y="56"/>
                </a:lnTo>
                <a:lnTo>
                  <a:pt x="182" y="54"/>
                </a:lnTo>
                <a:lnTo>
                  <a:pt x="182" y="52"/>
                </a:lnTo>
                <a:lnTo>
                  <a:pt x="182" y="51"/>
                </a:lnTo>
                <a:lnTo>
                  <a:pt x="180" y="51"/>
                </a:lnTo>
                <a:lnTo>
                  <a:pt x="177" y="48"/>
                </a:lnTo>
                <a:lnTo>
                  <a:pt x="176" y="48"/>
                </a:lnTo>
                <a:lnTo>
                  <a:pt x="172" y="48"/>
                </a:lnTo>
                <a:lnTo>
                  <a:pt x="171" y="48"/>
                </a:lnTo>
                <a:lnTo>
                  <a:pt x="171" y="46"/>
                </a:lnTo>
                <a:lnTo>
                  <a:pt x="171" y="44"/>
                </a:lnTo>
                <a:lnTo>
                  <a:pt x="169" y="44"/>
                </a:lnTo>
                <a:lnTo>
                  <a:pt x="168" y="44"/>
                </a:lnTo>
                <a:lnTo>
                  <a:pt x="166" y="43"/>
                </a:lnTo>
                <a:lnTo>
                  <a:pt x="161" y="40"/>
                </a:lnTo>
                <a:lnTo>
                  <a:pt x="161" y="38"/>
                </a:lnTo>
                <a:lnTo>
                  <a:pt x="160" y="36"/>
                </a:lnTo>
                <a:lnTo>
                  <a:pt x="158" y="35"/>
                </a:lnTo>
                <a:lnTo>
                  <a:pt x="158" y="32"/>
                </a:lnTo>
                <a:lnTo>
                  <a:pt x="156" y="32"/>
                </a:lnTo>
                <a:lnTo>
                  <a:pt x="156" y="30"/>
                </a:lnTo>
                <a:lnTo>
                  <a:pt x="155" y="30"/>
                </a:lnTo>
                <a:lnTo>
                  <a:pt x="153" y="30"/>
                </a:lnTo>
                <a:lnTo>
                  <a:pt x="153" y="28"/>
                </a:lnTo>
                <a:lnTo>
                  <a:pt x="152" y="28"/>
                </a:lnTo>
                <a:lnTo>
                  <a:pt x="152" y="30"/>
                </a:lnTo>
                <a:lnTo>
                  <a:pt x="150" y="30"/>
                </a:lnTo>
                <a:lnTo>
                  <a:pt x="150" y="28"/>
                </a:lnTo>
                <a:lnTo>
                  <a:pt x="150" y="27"/>
                </a:lnTo>
                <a:lnTo>
                  <a:pt x="148" y="25"/>
                </a:lnTo>
                <a:lnTo>
                  <a:pt x="148" y="24"/>
                </a:lnTo>
                <a:lnTo>
                  <a:pt x="147" y="22"/>
                </a:lnTo>
                <a:lnTo>
                  <a:pt x="147" y="20"/>
                </a:lnTo>
                <a:lnTo>
                  <a:pt x="145" y="19"/>
                </a:lnTo>
                <a:lnTo>
                  <a:pt x="144" y="17"/>
                </a:lnTo>
                <a:lnTo>
                  <a:pt x="144" y="16"/>
                </a:lnTo>
                <a:lnTo>
                  <a:pt x="142" y="14"/>
                </a:lnTo>
                <a:lnTo>
                  <a:pt x="140" y="12"/>
                </a:lnTo>
                <a:lnTo>
                  <a:pt x="139" y="12"/>
                </a:lnTo>
                <a:lnTo>
                  <a:pt x="139" y="11"/>
                </a:lnTo>
                <a:lnTo>
                  <a:pt x="137" y="11"/>
                </a:lnTo>
                <a:lnTo>
                  <a:pt x="136" y="11"/>
                </a:lnTo>
                <a:lnTo>
                  <a:pt x="134" y="11"/>
                </a:lnTo>
                <a:lnTo>
                  <a:pt x="132" y="9"/>
                </a:lnTo>
                <a:lnTo>
                  <a:pt x="131" y="9"/>
                </a:lnTo>
                <a:lnTo>
                  <a:pt x="132" y="9"/>
                </a:lnTo>
                <a:lnTo>
                  <a:pt x="132" y="8"/>
                </a:lnTo>
                <a:lnTo>
                  <a:pt x="134" y="8"/>
                </a:lnTo>
                <a:lnTo>
                  <a:pt x="136" y="8"/>
                </a:lnTo>
                <a:lnTo>
                  <a:pt x="137" y="8"/>
                </a:lnTo>
                <a:lnTo>
                  <a:pt x="137" y="6"/>
                </a:lnTo>
                <a:lnTo>
                  <a:pt x="136" y="6"/>
                </a:lnTo>
                <a:lnTo>
                  <a:pt x="136" y="4"/>
                </a:lnTo>
                <a:lnTo>
                  <a:pt x="134" y="4"/>
                </a:lnTo>
                <a:lnTo>
                  <a:pt x="132" y="4"/>
                </a:lnTo>
                <a:lnTo>
                  <a:pt x="131" y="4"/>
                </a:lnTo>
                <a:lnTo>
                  <a:pt x="129" y="4"/>
                </a:lnTo>
                <a:lnTo>
                  <a:pt x="128" y="4"/>
                </a:lnTo>
                <a:lnTo>
                  <a:pt x="126" y="4"/>
                </a:lnTo>
                <a:lnTo>
                  <a:pt x="124" y="4"/>
                </a:lnTo>
                <a:lnTo>
                  <a:pt x="123" y="4"/>
                </a:lnTo>
                <a:lnTo>
                  <a:pt x="121" y="4"/>
                </a:lnTo>
                <a:lnTo>
                  <a:pt x="121" y="3"/>
                </a:lnTo>
                <a:lnTo>
                  <a:pt x="120" y="3"/>
                </a:lnTo>
                <a:lnTo>
                  <a:pt x="118" y="4"/>
                </a:lnTo>
                <a:lnTo>
                  <a:pt x="120" y="4"/>
                </a:lnTo>
                <a:lnTo>
                  <a:pt x="118" y="4"/>
                </a:lnTo>
                <a:lnTo>
                  <a:pt x="118" y="3"/>
                </a:lnTo>
                <a:lnTo>
                  <a:pt x="118" y="1"/>
                </a:lnTo>
                <a:lnTo>
                  <a:pt x="120" y="1"/>
                </a:lnTo>
                <a:lnTo>
                  <a:pt x="121" y="1"/>
                </a:lnTo>
                <a:lnTo>
                  <a:pt x="121" y="0"/>
                </a:lnTo>
                <a:lnTo>
                  <a:pt x="123" y="0"/>
                </a:lnTo>
                <a:lnTo>
                  <a:pt x="124" y="0"/>
                </a:lnTo>
                <a:close/>
              </a:path>
            </a:pathLst>
          </a:custGeom>
          <a:solidFill>
            <a:srgbClr val="8F3353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Freeform 45"/>
          <p:cNvSpPr>
            <a:spLocks/>
          </p:cNvSpPr>
          <p:nvPr/>
        </p:nvSpPr>
        <p:spPr bwMode="auto">
          <a:xfrm>
            <a:off x="5295900" y="4365626"/>
            <a:ext cx="301625" cy="254000"/>
          </a:xfrm>
          <a:custGeom>
            <a:avLst/>
            <a:gdLst/>
            <a:ahLst/>
            <a:cxnLst>
              <a:cxn ang="0">
                <a:pos x="168" y="56"/>
              </a:cxn>
              <a:cxn ang="0">
                <a:pos x="163" y="56"/>
              </a:cxn>
              <a:cxn ang="0">
                <a:pos x="176" y="100"/>
              </a:cxn>
              <a:cxn ang="0">
                <a:pos x="181" y="149"/>
              </a:cxn>
              <a:cxn ang="0">
                <a:pos x="115" y="154"/>
              </a:cxn>
              <a:cxn ang="0">
                <a:pos x="66" y="157"/>
              </a:cxn>
              <a:cxn ang="0">
                <a:pos x="21" y="159"/>
              </a:cxn>
              <a:cxn ang="0">
                <a:pos x="3" y="103"/>
              </a:cxn>
              <a:cxn ang="0">
                <a:pos x="2" y="96"/>
              </a:cxn>
              <a:cxn ang="0">
                <a:pos x="2" y="92"/>
              </a:cxn>
              <a:cxn ang="0">
                <a:pos x="5" y="85"/>
              </a:cxn>
              <a:cxn ang="0">
                <a:pos x="16" y="74"/>
              </a:cxn>
              <a:cxn ang="0">
                <a:pos x="22" y="69"/>
              </a:cxn>
              <a:cxn ang="0">
                <a:pos x="35" y="56"/>
              </a:cxn>
              <a:cxn ang="0">
                <a:pos x="45" y="48"/>
              </a:cxn>
              <a:cxn ang="0">
                <a:pos x="53" y="47"/>
              </a:cxn>
              <a:cxn ang="0">
                <a:pos x="59" y="44"/>
              </a:cxn>
              <a:cxn ang="0">
                <a:pos x="66" y="39"/>
              </a:cxn>
              <a:cxn ang="0">
                <a:pos x="70" y="39"/>
              </a:cxn>
              <a:cxn ang="0">
                <a:pos x="77" y="37"/>
              </a:cxn>
              <a:cxn ang="0">
                <a:pos x="78" y="34"/>
              </a:cxn>
              <a:cxn ang="0">
                <a:pos x="83" y="31"/>
              </a:cxn>
              <a:cxn ang="0">
                <a:pos x="85" y="29"/>
              </a:cxn>
              <a:cxn ang="0">
                <a:pos x="90" y="23"/>
              </a:cxn>
              <a:cxn ang="0">
                <a:pos x="93" y="21"/>
              </a:cxn>
              <a:cxn ang="0">
                <a:pos x="99" y="18"/>
              </a:cxn>
              <a:cxn ang="0">
                <a:pos x="101" y="12"/>
              </a:cxn>
              <a:cxn ang="0">
                <a:pos x="102" y="8"/>
              </a:cxn>
              <a:cxn ang="0">
                <a:pos x="107" y="8"/>
              </a:cxn>
              <a:cxn ang="0">
                <a:pos x="112" y="8"/>
              </a:cxn>
              <a:cxn ang="0">
                <a:pos x="114" y="7"/>
              </a:cxn>
              <a:cxn ang="0">
                <a:pos x="115" y="5"/>
              </a:cxn>
              <a:cxn ang="0">
                <a:pos x="117" y="5"/>
              </a:cxn>
              <a:cxn ang="0">
                <a:pos x="118" y="5"/>
              </a:cxn>
              <a:cxn ang="0">
                <a:pos x="118" y="5"/>
              </a:cxn>
              <a:cxn ang="0">
                <a:pos x="118" y="7"/>
              </a:cxn>
              <a:cxn ang="0">
                <a:pos x="122" y="5"/>
              </a:cxn>
              <a:cxn ang="0">
                <a:pos x="123" y="5"/>
              </a:cxn>
              <a:cxn ang="0">
                <a:pos x="125" y="4"/>
              </a:cxn>
              <a:cxn ang="0">
                <a:pos x="126" y="5"/>
              </a:cxn>
              <a:cxn ang="0">
                <a:pos x="128" y="4"/>
              </a:cxn>
              <a:cxn ang="0">
                <a:pos x="130" y="4"/>
              </a:cxn>
              <a:cxn ang="0">
                <a:pos x="133" y="2"/>
              </a:cxn>
              <a:cxn ang="0">
                <a:pos x="134" y="4"/>
              </a:cxn>
              <a:cxn ang="0">
                <a:pos x="136" y="5"/>
              </a:cxn>
              <a:cxn ang="0">
                <a:pos x="138" y="8"/>
              </a:cxn>
              <a:cxn ang="0">
                <a:pos x="139" y="8"/>
              </a:cxn>
              <a:cxn ang="0">
                <a:pos x="142" y="7"/>
              </a:cxn>
              <a:cxn ang="0">
                <a:pos x="144" y="8"/>
              </a:cxn>
              <a:cxn ang="0">
                <a:pos x="146" y="10"/>
              </a:cxn>
              <a:cxn ang="0">
                <a:pos x="149" y="10"/>
              </a:cxn>
              <a:cxn ang="0">
                <a:pos x="149" y="8"/>
              </a:cxn>
              <a:cxn ang="0">
                <a:pos x="152" y="7"/>
              </a:cxn>
              <a:cxn ang="0">
                <a:pos x="150" y="4"/>
              </a:cxn>
              <a:cxn ang="0">
                <a:pos x="150" y="0"/>
              </a:cxn>
              <a:cxn ang="0">
                <a:pos x="152" y="0"/>
              </a:cxn>
              <a:cxn ang="0">
                <a:pos x="155" y="7"/>
              </a:cxn>
              <a:cxn ang="0">
                <a:pos x="163" y="39"/>
              </a:cxn>
            </a:cxnLst>
            <a:rect l="0" t="0" r="r" b="b"/>
            <a:pathLst>
              <a:path w="190" h="160">
                <a:moveTo>
                  <a:pt x="165" y="44"/>
                </a:moveTo>
                <a:lnTo>
                  <a:pt x="166" y="48"/>
                </a:lnTo>
                <a:lnTo>
                  <a:pt x="168" y="52"/>
                </a:lnTo>
                <a:lnTo>
                  <a:pt x="170" y="56"/>
                </a:lnTo>
                <a:lnTo>
                  <a:pt x="170" y="56"/>
                </a:lnTo>
                <a:lnTo>
                  <a:pt x="168" y="56"/>
                </a:lnTo>
                <a:lnTo>
                  <a:pt x="168" y="56"/>
                </a:lnTo>
                <a:lnTo>
                  <a:pt x="168" y="56"/>
                </a:lnTo>
                <a:lnTo>
                  <a:pt x="168" y="56"/>
                </a:lnTo>
                <a:lnTo>
                  <a:pt x="166" y="56"/>
                </a:lnTo>
                <a:lnTo>
                  <a:pt x="166" y="56"/>
                </a:lnTo>
                <a:lnTo>
                  <a:pt x="165" y="56"/>
                </a:lnTo>
                <a:lnTo>
                  <a:pt x="165" y="56"/>
                </a:lnTo>
                <a:lnTo>
                  <a:pt x="163" y="56"/>
                </a:lnTo>
                <a:lnTo>
                  <a:pt x="163" y="56"/>
                </a:lnTo>
                <a:lnTo>
                  <a:pt x="163" y="56"/>
                </a:lnTo>
                <a:lnTo>
                  <a:pt x="163" y="58"/>
                </a:lnTo>
                <a:lnTo>
                  <a:pt x="165" y="63"/>
                </a:lnTo>
                <a:lnTo>
                  <a:pt x="170" y="79"/>
                </a:lnTo>
                <a:lnTo>
                  <a:pt x="171" y="85"/>
                </a:lnTo>
                <a:lnTo>
                  <a:pt x="173" y="87"/>
                </a:lnTo>
                <a:lnTo>
                  <a:pt x="174" y="95"/>
                </a:lnTo>
                <a:lnTo>
                  <a:pt x="174" y="95"/>
                </a:lnTo>
                <a:lnTo>
                  <a:pt x="176" y="100"/>
                </a:lnTo>
                <a:lnTo>
                  <a:pt x="176" y="103"/>
                </a:lnTo>
                <a:lnTo>
                  <a:pt x="181" y="117"/>
                </a:lnTo>
                <a:lnTo>
                  <a:pt x="184" y="128"/>
                </a:lnTo>
                <a:lnTo>
                  <a:pt x="186" y="136"/>
                </a:lnTo>
                <a:lnTo>
                  <a:pt x="190" y="149"/>
                </a:lnTo>
                <a:lnTo>
                  <a:pt x="189" y="149"/>
                </a:lnTo>
                <a:lnTo>
                  <a:pt x="184" y="149"/>
                </a:lnTo>
                <a:lnTo>
                  <a:pt x="181" y="149"/>
                </a:lnTo>
                <a:lnTo>
                  <a:pt x="170" y="149"/>
                </a:lnTo>
                <a:lnTo>
                  <a:pt x="155" y="151"/>
                </a:lnTo>
                <a:lnTo>
                  <a:pt x="152" y="151"/>
                </a:lnTo>
                <a:lnTo>
                  <a:pt x="149" y="151"/>
                </a:lnTo>
                <a:lnTo>
                  <a:pt x="131" y="152"/>
                </a:lnTo>
                <a:lnTo>
                  <a:pt x="128" y="152"/>
                </a:lnTo>
                <a:lnTo>
                  <a:pt x="125" y="152"/>
                </a:lnTo>
                <a:lnTo>
                  <a:pt x="115" y="154"/>
                </a:lnTo>
                <a:lnTo>
                  <a:pt x="112" y="154"/>
                </a:lnTo>
                <a:lnTo>
                  <a:pt x="110" y="154"/>
                </a:lnTo>
                <a:lnTo>
                  <a:pt x="96" y="156"/>
                </a:lnTo>
                <a:lnTo>
                  <a:pt x="94" y="156"/>
                </a:lnTo>
                <a:lnTo>
                  <a:pt x="91" y="156"/>
                </a:lnTo>
                <a:lnTo>
                  <a:pt x="86" y="156"/>
                </a:lnTo>
                <a:lnTo>
                  <a:pt x="85" y="156"/>
                </a:lnTo>
                <a:lnTo>
                  <a:pt x="66" y="157"/>
                </a:lnTo>
                <a:lnTo>
                  <a:pt x="64" y="157"/>
                </a:lnTo>
                <a:lnTo>
                  <a:pt x="53" y="157"/>
                </a:lnTo>
                <a:lnTo>
                  <a:pt x="48" y="159"/>
                </a:lnTo>
                <a:lnTo>
                  <a:pt x="46" y="159"/>
                </a:lnTo>
                <a:lnTo>
                  <a:pt x="34" y="159"/>
                </a:lnTo>
                <a:lnTo>
                  <a:pt x="24" y="160"/>
                </a:lnTo>
                <a:lnTo>
                  <a:pt x="21" y="160"/>
                </a:lnTo>
                <a:lnTo>
                  <a:pt x="21" y="159"/>
                </a:lnTo>
                <a:lnTo>
                  <a:pt x="19" y="156"/>
                </a:lnTo>
                <a:lnTo>
                  <a:pt x="19" y="154"/>
                </a:lnTo>
                <a:lnTo>
                  <a:pt x="16" y="143"/>
                </a:lnTo>
                <a:lnTo>
                  <a:pt x="16" y="143"/>
                </a:lnTo>
                <a:lnTo>
                  <a:pt x="14" y="140"/>
                </a:lnTo>
                <a:lnTo>
                  <a:pt x="8" y="120"/>
                </a:lnTo>
                <a:lnTo>
                  <a:pt x="3" y="103"/>
                </a:lnTo>
                <a:lnTo>
                  <a:pt x="3" y="103"/>
                </a:lnTo>
                <a:lnTo>
                  <a:pt x="3" y="103"/>
                </a:lnTo>
                <a:lnTo>
                  <a:pt x="3" y="103"/>
                </a:lnTo>
                <a:lnTo>
                  <a:pt x="3" y="103"/>
                </a:lnTo>
                <a:lnTo>
                  <a:pt x="3" y="103"/>
                </a:lnTo>
                <a:lnTo>
                  <a:pt x="3" y="103"/>
                </a:lnTo>
                <a:lnTo>
                  <a:pt x="2" y="98"/>
                </a:lnTo>
                <a:lnTo>
                  <a:pt x="2" y="96"/>
                </a:lnTo>
                <a:lnTo>
                  <a:pt x="2" y="96"/>
                </a:lnTo>
                <a:lnTo>
                  <a:pt x="2" y="95"/>
                </a:lnTo>
                <a:lnTo>
                  <a:pt x="0" y="95"/>
                </a:lnTo>
                <a:lnTo>
                  <a:pt x="0" y="95"/>
                </a:lnTo>
                <a:lnTo>
                  <a:pt x="0" y="93"/>
                </a:lnTo>
                <a:lnTo>
                  <a:pt x="0" y="93"/>
                </a:lnTo>
                <a:lnTo>
                  <a:pt x="0" y="93"/>
                </a:lnTo>
                <a:lnTo>
                  <a:pt x="0" y="92"/>
                </a:lnTo>
                <a:lnTo>
                  <a:pt x="2" y="92"/>
                </a:lnTo>
                <a:lnTo>
                  <a:pt x="2" y="90"/>
                </a:lnTo>
                <a:lnTo>
                  <a:pt x="2" y="88"/>
                </a:lnTo>
                <a:lnTo>
                  <a:pt x="2" y="87"/>
                </a:lnTo>
                <a:lnTo>
                  <a:pt x="2" y="87"/>
                </a:lnTo>
                <a:lnTo>
                  <a:pt x="3" y="87"/>
                </a:lnTo>
                <a:lnTo>
                  <a:pt x="3" y="87"/>
                </a:lnTo>
                <a:lnTo>
                  <a:pt x="5" y="87"/>
                </a:lnTo>
                <a:lnTo>
                  <a:pt x="5" y="85"/>
                </a:lnTo>
                <a:lnTo>
                  <a:pt x="6" y="84"/>
                </a:lnTo>
                <a:lnTo>
                  <a:pt x="6" y="82"/>
                </a:lnTo>
                <a:lnTo>
                  <a:pt x="10" y="79"/>
                </a:lnTo>
                <a:lnTo>
                  <a:pt x="11" y="79"/>
                </a:lnTo>
                <a:lnTo>
                  <a:pt x="13" y="77"/>
                </a:lnTo>
                <a:lnTo>
                  <a:pt x="13" y="77"/>
                </a:lnTo>
                <a:lnTo>
                  <a:pt x="14" y="76"/>
                </a:lnTo>
                <a:lnTo>
                  <a:pt x="16" y="74"/>
                </a:lnTo>
                <a:lnTo>
                  <a:pt x="16" y="72"/>
                </a:lnTo>
                <a:lnTo>
                  <a:pt x="18" y="72"/>
                </a:lnTo>
                <a:lnTo>
                  <a:pt x="19" y="71"/>
                </a:lnTo>
                <a:lnTo>
                  <a:pt x="19" y="69"/>
                </a:lnTo>
                <a:lnTo>
                  <a:pt x="21" y="69"/>
                </a:lnTo>
                <a:lnTo>
                  <a:pt x="21" y="69"/>
                </a:lnTo>
                <a:lnTo>
                  <a:pt x="22" y="69"/>
                </a:lnTo>
                <a:lnTo>
                  <a:pt x="22" y="69"/>
                </a:lnTo>
                <a:lnTo>
                  <a:pt x="24" y="66"/>
                </a:lnTo>
                <a:lnTo>
                  <a:pt x="26" y="64"/>
                </a:lnTo>
                <a:lnTo>
                  <a:pt x="27" y="63"/>
                </a:lnTo>
                <a:lnTo>
                  <a:pt x="29" y="61"/>
                </a:lnTo>
                <a:lnTo>
                  <a:pt x="30" y="60"/>
                </a:lnTo>
                <a:lnTo>
                  <a:pt x="32" y="60"/>
                </a:lnTo>
                <a:lnTo>
                  <a:pt x="34" y="58"/>
                </a:lnTo>
                <a:lnTo>
                  <a:pt x="35" y="56"/>
                </a:lnTo>
                <a:lnTo>
                  <a:pt x="37" y="55"/>
                </a:lnTo>
                <a:lnTo>
                  <a:pt x="38" y="55"/>
                </a:lnTo>
                <a:lnTo>
                  <a:pt x="40" y="55"/>
                </a:lnTo>
                <a:lnTo>
                  <a:pt x="40" y="53"/>
                </a:lnTo>
                <a:lnTo>
                  <a:pt x="42" y="53"/>
                </a:lnTo>
                <a:lnTo>
                  <a:pt x="43" y="50"/>
                </a:lnTo>
                <a:lnTo>
                  <a:pt x="45" y="48"/>
                </a:lnTo>
                <a:lnTo>
                  <a:pt x="45" y="48"/>
                </a:lnTo>
                <a:lnTo>
                  <a:pt x="46" y="48"/>
                </a:lnTo>
                <a:lnTo>
                  <a:pt x="46" y="47"/>
                </a:lnTo>
                <a:lnTo>
                  <a:pt x="46" y="47"/>
                </a:lnTo>
                <a:lnTo>
                  <a:pt x="50" y="47"/>
                </a:lnTo>
                <a:lnTo>
                  <a:pt x="51" y="47"/>
                </a:lnTo>
                <a:lnTo>
                  <a:pt x="51" y="47"/>
                </a:lnTo>
                <a:lnTo>
                  <a:pt x="51" y="47"/>
                </a:lnTo>
                <a:lnTo>
                  <a:pt x="53" y="47"/>
                </a:lnTo>
                <a:lnTo>
                  <a:pt x="53" y="45"/>
                </a:lnTo>
                <a:lnTo>
                  <a:pt x="53" y="45"/>
                </a:lnTo>
                <a:lnTo>
                  <a:pt x="54" y="45"/>
                </a:lnTo>
                <a:lnTo>
                  <a:pt x="56" y="45"/>
                </a:lnTo>
                <a:lnTo>
                  <a:pt x="58" y="45"/>
                </a:lnTo>
                <a:lnTo>
                  <a:pt x="58" y="45"/>
                </a:lnTo>
                <a:lnTo>
                  <a:pt x="59" y="45"/>
                </a:lnTo>
                <a:lnTo>
                  <a:pt x="59" y="44"/>
                </a:lnTo>
                <a:lnTo>
                  <a:pt x="59" y="44"/>
                </a:lnTo>
                <a:lnTo>
                  <a:pt x="61" y="42"/>
                </a:lnTo>
                <a:lnTo>
                  <a:pt x="61" y="42"/>
                </a:lnTo>
                <a:lnTo>
                  <a:pt x="62" y="42"/>
                </a:lnTo>
                <a:lnTo>
                  <a:pt x="62" y="40"/>
                </a:lnTo>
                <a:lnTo>
                  <a:pt x="64" y="40"/>
                </a:lnTo>
                <a:lnTo>
                  <a:pt x="64" y="40"/>
                </a:lnTo>
                <a:lnTo>
                  <a:pt x="66" y="39"/>
                </a:lnTo>
                <a:lnTo>
                  <a:pt x="66" y="39"/>
                </a:lnTo>
                <a:lnTo>
                  <a:pt x="67" y="37"/>
                </a:lnTo>
                <a:lnTo>
                  <a:pt x="67" y="37"/>
                </a:lnTo>
                <a:lnTo>
                  <a:pt x="67" y="36"/>
                </a:lnTo>
                <a:lnTo>
                  <a:pt x="69" y="36"/>
                </a:lnTo>
                <a:lnTo>
                  <a:pt x="69" y="37"/>
                </a:lnTo>
                <a:lnTo>
                  <a:pt x="70" y="37"/>
                </a:lnTo>
                <a:lnTo>
                  <a:pt x="70" y="39"/>
                </a:lnTo>
                <a:lnTo>
                  <a:pt x="70" y="39"/>
                </a:lnTo>
                <a:lnTo>
                  <a:pt x="72" y="39"/>
                </a:lnTo>
                <a:lnTo>
                  <a:pt x="74" y="39"/>
                </a:lnTo>
                <a:lnTo>
                  <a:pt x="74" y="37"/>
                </a:lnTo>
                <a:lnTo>
                  <a:pt x="74" y="37"/>
                </a:lnTo>
                <a:lnTo>
                  <a:pt x="75" y="37"/>
                </a:lnTo>
                <a:lnTo>
                  <a:pt x="75" y="37"/>
                </a:lnTo>
                <a:lnTo>
                  <a:pt x="77" y="37"/>
                </a:lnTo>
                <a:lnTo>
                  <a:pt x="77" y="36"/>
                </a:lnTo>
                <a:lnTo>
                  <a:pt x="77" y="36"/>
                </a:lnTo>
                <a:lnTo>
                  <a:pt x="75" y="34"/>
                </a:lnTo>
                <a:lnTo>
                  <a:pt x="75" y="34"/>
                </a:lnTo>
                <a:lnTo>
                  <a:pt x="75" y="34"/>
                </a:lnTo>
                <a:lnTo>
                  <a:pt x="77" y="34"/>
                </a:lnTo>
                <a:lnTo>
                  <a:pt x="78" y="34"/>
                </a:lnTo>
                <a:lnTo>
                  <a:pt x="78" y="34"/>
                </a:lnTo>
                <a:lnTo>
                  <a:pt x="80" y="34"/>
                </a:lnTo>
                <a:lnTo>
                  <a:pt x="80" y="34"/>
                </a:lnTo>
                <a:lnTo>
                  <a:pt x="80" y="34"/>
                </a:lnTo>
                <a:lnTo>
                  <a:pt x="82" y="32"/>
                </a:lnTo>
                <a:lnTo>
                  <a:pt x="82" y="32"/>
                </a:lnTo>
                <a:lnTo>
                  <a:pt x="82" y="32"/>
                </a:lnTo>
                <a:lnTo>
                  <a:pt x="82" y="32"/>
                </a:lnTo>
                <a:lnTo>
                  <a:pt x="83" y="31"/>
                </a:lnTo>
                <a:lnTo>
                  <a:pt x="83" y="31"/>
                </a:lnTo>
                <a:lnTo>
                  <a:pt x="83" y="29"/>
                </a:lnTo>
                <a:lnTo>
                  <a:pt x="83" y="29"/>
                </a:lnTo>
                <a:lnTo>
                  <a:pt x="83" y="29"/>
                </a:lnTo>
                <a:lnTo>
                  <a:pt x="85" y="29"/>
                </a:lnTo>
                <a:lnTo>
                  <a:pt x="85" y="29"/>
                </a:lnTo>
                <a:lnTo>
                  <a:pt x="85" y="31"/>
                </a:lnTo>
                <a:lnTo>
                  <a:pt x="85" y="29"/>
                </a:lnTo>
                <a:lnTo>
                  <a:pt x="86" y="29"/>
                </a:lnTo>
                <a:lnTo>
                  <a:pt x="88" y="29"/>
                </a:lnTo>
                <a:lnTo>
                  <a:pt x="88" y="28"/>
                </a:lnTo>
                <a:lnTo>
                  <a:pt x="88" y="28"/>
                </a:lnTo>
                <a:lnTo>
                  <a:pt x="90" y="26"/>
                </a:lnTo>
                <a:lnTo>
                  <a:pt x="90" y="26"/>
                </a:lnTo>
                <a:lnTo>
                  <a:pt x="90" y="24"/>
                </a:lnTo>
                <a:lnTo>
                  <a:pt x="90" y="23"/>
                </a:lnTo>
                <a:lnTo>
                  <a:pt x="90" y="23"/>
                </a:lnTo>
                <a:lnTo>
                  <a:pt x="90" y="23"/>
                </a:lnTo>
                <a:lnTo>
                  <a:pt x="90" y="23"/>
                </a:lnTo>
                <a:lnTo>
                  <a:pt x="90" y="21"/>
                </a:lnTo>
                <a:lnTo>
                  <a:pt x="91" y="21"/>
                </a:lnTo>
                <a:lnTo>
                  <a:pt x="91" y="21"/>
                </a:lnTo>
                <a:lnTo>
                  <a:pt x="91" y="21"/>
                </a:lnTo>
                <a:lnTo>
                  <a:pt x="93" y="21"/>
                </a:lnTo>
                <a:lnTo>
                  <a:pt x="93" y="21"/>
                </a:lnTo>
                <a:lnTo>
                  <a:pt x="96" y="21"/>
                </a:lnTo>
                <a:lnTo>
                  <a:pt x="96" y="21"/>
                </a:lnTo>
                <a:lnTo>
                  <a:pt x="98" y="21"/>
                </a:lnTo>
                <a:lnTo>
                  <a:pt x="98" y="20"/>
                </a:lnTo>
                <a:lnTo>
                  <a:pt x="98" y="20"/>
                </a:lnTo>
                <a:lnTo>
                  <a:pt x="98" y="18"/>
                </a:lnTo>
                <a:lnTo>
                  <a:pt x="99" y="18"/>
                </a:lnTo>
                <a:lnTo>
                  <a:pt x="99" y="18"/>
                </a:lnTo>
                <a:lnTo>
                  <a:pt x="99" y="16"/>
                </a:lnTo>
                <a:lnTo>
                  <a:pt x="99" y="16"/>
                </a:lnTo>
                <a:lnTo>
                  <a:pt x="99" y="16"/>
                </a:lnTo>
                <a:lnTo>
                  <a:pt x="99" y="15"/>
                </a:lnTo>
                <a:lnTo>
                  <a:pt x="99" y="13"/>
                </a:lnTo>
                <a:lnTo>
                  <a:pt x="99" y="13"/>
                </a:lnTo>
                <a:lnTo>
                  <a:pt x="101" y="12"/>
                </a:lnTo>
                <a:lnTo>
                  <a:pt x="101" y="12"/>
                </a:lnTo>
                <a:lnTo>
                  <a:pt x="101" y="12"/>
                </a:lnTo>
                <a:lnTo>
                  <a:pt x="101" y="10"/>
                </a:lnTo>
                <a:lnTo>
                  <a:pt x="99" y="10"/>
                </a:lnTo>
                <a:lnTo>
                  <a:pt x="101" y="10"/>
                </a:lnTo>
                <a:lnTo>
                  <a:pt x="101" y="8"/>
                </a:lnTo>
                <a:lnTo>
                  <a:pt x="101" y="8"/>
                </a:lnTo>
                <a:lnTo>
                  <a:pt x="102" y="8"/>
                </a:lnTo>
                <a:lnTo>
                  <a:pt x="102" y="7"/>
                </a:lnTo>
                <a:lnTo>
                  <a:pt x="104" y="7"/>
                </a:lnTo>
                <a:lnTo>
                  <a:pt x="104" y="8"/>
                </a:lnTo>
                <a:lnTo>
                  <a:pt x="106" y="8"/>
                </a:lnTo>
                <a:lnTo>
                  <a:pt x="106" y="8"/>
                </a:lnTo>
                <a:lnTo>
                  <a:pt x="107" y="7"/>
                </a:lnTo>
                <a:lnTo>
                  <a:pt x="107" y="8"/>
                </a:lnTo>
                <a:lnTo>
                  <a:pt x="107" y="8"/>
                </a:lnTo>
                <a:lnTo>
                  <a:pt x="109" y="8"/>
                </a:lnTo>
                <a:lnTo>
                  <a:pt x="109" y="8"/>
                </a:lnTo>
                <a:lnTo>
                  <a:pt x="110" y="8"/>
                </a:lnTo>
                <a:lnTo>
                  <a:pt x="110" y="8"/>
                </a:lnTo>
                <a:lnTo>
                  <a:pt x="110" y="7"/>
                </a:lnTo>
                <a:lnTo>
                  <a:pt x="110" y="7"/>
                </a:lnTo>
                <a:lnTo>
                  <a:pt x="110" y="8"/>
                </a:lnTo>
                <a:lnTo>
                  <a:pt x="112" y="8"/>
                </a:lnTo>
                <a:lnTo>
                  <a:pt x="112" y="10"/>
                </a:lnTo>
                <a:lnTo>
                  <a:pt x="112" y="10"/>
                </a:lnTo>
                <a:lnTo>
                  <a:pt x="112" y="10"/>
                </a:lnTo>
                <a:lnTo>
                  <a:pt x="112" y="8"/>
                </a:lnTo>
                <a:lnTo>
                  <a:pt x="114" y="8"/>
                </a:lnTo>
                <a:lnTo>
                  <a:pt x="114" y="8"/>
                </a:lnTo>
                <a:lnTo>
                  <a:pt x="114" y="7"/>
                </a:lnTo>
                <a:lnTo>
                  <a:pt x="114" y="7"/>
                </a:lnTo>
                <a:lnTo>
                  <a:pt x="115" y="7"/>
                </a:lnTo>
                <a:lnTo>
                  <a:pt x="115" y="5"/>
                </a:lnTo>
                <a:lnTo>
                  <a:pt x="115" y="5"/>
                </a:lnTo>
                <a:lnTo>
                  <a:pt x="115" y="5"/>
                </a:lnTo>
                <a:lnTo>
                  <a:pt x="115" y="5"/>
                </a:lnTo>
                <a:lnTo>
                  <a:pt x="115" y="5"/>
                </a:lnTo>
                <a:lnTo>
                  <a:pt x="115" y="5"/>
                </a:lnTo>
                <a:lnTo>
                  <a:pt x="115" y="5"/>
                </a:lnTo>
                <a:lnTo>
                  <a:pt x="115" y="5"/>
                </a:lnTo>
                <a:lnTo>
                  <a:pt x="115" y="5"/>
                </a:lnTo>
                <a:lnTo>
                  <a:pt x="117" y="5"/>
                </a:lnTo>
                <a:lnTo>
                  <a:pt x="117" y="5"/>
                </a:lnTo>
                <a:lnTo>
                  <a:pt x="117" y="5"/>
                </a:lnTo>
                <a:lnTo>
                  <a:pt x="117" y="5"/>
                </a:lnTo>
                <a:lnTo>
                  <a:pt x="117" y="5"/>
                </a:lnTo>
                <a:lnTo>
                  <a:pt x="117" y="5"/>
                </a:lnTo>
                <a:lnTo>
                  <a:pt x="117" y="5"/>
                </a:lnTo>
                <a:lnTo>
                  <a:pt x="117" y="7"/>
                </a:lnTo>
                <a:lnTo>
                  <a:pt x="117" y="7"/>
                </a:lnTo>
                <a:lnTo>
                  <a:pt x="117" y="7"/>
                </a:lnTo>
                <a:lnTo>
                  <a:pt x="117" y="7"/>
                </a:lnTo>
                <a:lnTo>
                  <a:pt x="118" y="5"/>
                </a:lnTo>
                <a:lnTo>
                  <a:pt x="118" y="5"/>
                </a:lnTo>
                <a:lnTo>
                  <a:pt x="118" y="5"/>
                </a:lnTo>
                <a:lnTo>
                  <a:pt x="118" y="5"/>
                </a:lnTo>
                <a:lnTo>
                  <a:pt x="118" y="5"/>
                </a:lnTo>
                <a:lnTo>
                  <a:pt x="118" y="5"/>
                </a:lnTo>
                <a:lnTo>
                  <a:pt x="118" y="5"/>
                </a:lnTo>
                <a:lnTo>
                  <a:pt x="118" y="5"/>
                </a:lnTo>
                <a:lnTo>
                  <a:pt x="118" y="5"/>
                </a:lnTo>
                <a:lnTo>
                  <a:pt x="118" y="5"/>
                </a:lnTo>
                <a:lnTo>
                  <a:pt x="118" y="5"/>
                </a:lnTo>
                <a:lnTo>
                  <a:pt x="118" y="7"/>
                </a:lnTo>
                <a:lnTo>
                  <a:pt x="118" y="7"/>
                </a:lnTo>
                <a:lnTo>
                  <a:pt x="118" y="7"/>
                </a:lnTo>
                <a:lnTo>
                  <a:pt x="118" y="7"/>
                </a:lnTo>
                <a:lnTo>
                  <a:pt x="118" y="7"/>
                </a:lnTo>
                <a:lnTo>
                  <a:pt x="118" y="7"/>
                </a:lnTo>
                <a:lnTo>
                  <a:pt x="118" y="7"/>
                </a:lnTo>
                <a:lnTo>
                  <a:pt x="118" y="7"/>
                </a:lnTo>
                <a:lnTo>
                  <a:pt x="120" y="7"/>
                </a:lnTo>
                <a:lnTo>
                  <a:pt x="120" y="5"/>
                </a:lnTo>
                <a:lnTo>
                  <a:pt x="120" y="5"/>
                </a:lnTo>
                <a:lnTo>
                  <a:pt x="122" y="5"/>
                </a:lnTo>
                <a:lnTo>
                  <a:pt x="122" y="5"/>
                </a:lnTo>
                <a:lnTo>
                  <a:pt x="122" y="5"/>
                </a:lnTo>
                <a:lnTo>
                  <a:pt x="122" y="5"/>
                </a:lnTo>
                <a:lnTo>
                  <a:pt x="122" y="5"/>
                </a:lnTo>
                <a:lnTo>
                  <a:pt x="122" y="5"/>
                </a:lnTo>
                <a:lnTo>
                  <a:pt x="122" y="5"/>
                </a:lnTo>
                <a:lnTo>
                  <a:pt x="122" y="5"/>
                </a:lnTo>
                <a:lnTo>
                  <a:pt x="123" y="5"/>
                </a:lnTo>
                <a:lnTo>
                  <a:pt x="123" y="5"/>
                </a:lnTo>
                <a:lnTo>
                  <a:pt x="123" y="5"/>
                </a:lnTo>
                <a:lnTo>
                  <a:pt x="123" y="5"/>
                </a:lnTo>
                <a:lnTo>
                  <a:pt x="123" y="5"/>
                </a:lnTo>
                <a:lnTo>
                  <a:pt x="123" y="5"/>
                </a:lnTo>
                <a:lnTo>
                  <a:pt x="123" y="4"/>
                </a:lnTo>
                <a:lnTo>
                  <a:pt x="123" y="4"/>
                </a:lnTo>
                <a:lnTo>
                  <a:pt x="123" y="4"/>
                </a:lnTo>
                <a:lnTo>
                  <a:pt x="125" y="4"/>
                </a:lnTo>
                <a:lnTo>
                  <a:pt x="125" y="4"/>
                </a:lnTo>
                <a:lnTo>
                  <a:pt x="125" y="4"/>
                </a:lnTo>
                <a:lnTo>
                  <a:pt x="125" y="4"/>
                </a:lnTo>
                <a:lnTo>
                  <a:pt x="125" y="5"/>
                </a:lnTo>
                <a:lnTo>
                  <a:pt x="125" y="5"/>
                </a:lnTo>
                <a:lnTo>
                  <a:pt x="125" y="5"/>
                </a:lnTo>
                <a:lnTo>
                  <a:pt x="125" y="4"/>
                </a:lnTo>
                <a:lnTo>
                  <a:pt x="125" y="4"/>
                </a:lnTo>
                <a:lnTo>
                  <a:pt x="126" y="5"/>
                </a:lnTo>
                <a:lnTo>
                  <a:pt x="126" y="5"/>
                </a:lnTo>
                <a:lnTo>
                  <a:pt x="126" y="5"/>
                </a:lnTo>
                <a:lnTo>
                  <a:pt x="126" y="5"/>
                </a:lnTo>
                <a:lnTo>
                  <a:pt x="126" y="5"/>
                </a:lnTo>
                <a:lnTo>
                  <a:pt x="126" y="4"/>
                </a:lnTo>
                <a:lnTo>
                  <a:pt x="126" y="4"/>
                </a:lnTo>
                <a:lnTo>
                  <a:pt x="126" y="4"/>
                </a:lnTo>
                <a:lnTo>
                  <a:pt x="126" y="4"/>
                </a:lnTo>
                <a:lnTo>
                  <a:pt x="128" y="4"/>
                </a:lnTo>
                <a:lnTo>
                  <a:pt x="128" y="4"/>
                </a:lnTo>
                <a:lnTo>
                  <a:pt x="128" y="4"/>
                </a:lnTo>
                <a:lnTo>
                  <a:pt x="128" y="5"/>
                </a:lnTo>
                <a:lnTo>
                  <a:pt x="128" y="5"/>
                </a:lnTo>
                <a:lnTo>
                  <a:pt x="128" y="5"/>
                </a:lnTo>
                <a:lnTo>
                  <a:pt x="128" y="5"/>
                </a:lnTo>
                <a:lnTo>
                  <a:pt x="130" y="4"/>
                </a:lnTo>
                <a:lnTo>
                  <a:pt x="130" y="4"/>
                </a:lnTo>
                <a:lnTo>
                  <a:pt x="130" y="4"/>
                </a:lnTo>
                <a:lnTo>
                  <a:pt x="131" y="2"/>
                </a:lnTo>
                <a:lnTo>
                  <a:pt x="131" y="2"/>
                </a:lnTo>
                <a:lnTo>
                  <a:pt x="131" y="4"/>
                </a:lnTo>
                <a:lnTo>
                  <a:pt x="131" y="4"/>
                </a:lnTo>
                <a:lnTo>
                  <a:pt x="131" y="2"/>
                </a:lnTo>
                <a:lnTo>
                  <a:pt x="131" y="2"/>
                </a:lnTo>
                <a:lnTo>
                  <a:pt x="133" y="2"/>
                </a:lnTo>
                <a:lnTo>
                  <a:pt x="133" y="2"/>
                </a:lnTo>
                <a:lnTo>
                  <a:pt x="133" y="2"/>
                </a:lnTo>
                <a:lnTo>
                  <a:pt x="133" y="2"/>
                </a:lnTo>
                <a:lnTo>
                  <a:pt x="133" y="4"/>
                </a:lnTo>
                <a:lnTo>
                  <a:pt x="133" y="4"/>
                </a:lnTo>
                <a:lnTo>
                  <a:pt x="133" y="4"/>
                </a:lnTo>
                <a:lnTo>
                  <a:pt x="133" y="4"/>
                </a:lnTo>
                <a:lnTo>
                  <a:pt x="133" y="4"/>
                </a:lnTo>
                <a:lnTo>
                  <a:pt x="134" y="4"/>
                </a:lnTo>
                <a:lnTo>
                  <a:pt x="134" y="4"/>
                </a:lnTo>
                <a:lnTo>
                  <a:pt x="134" y="4"/>
                </a:lnTo>
                <a:lnTo>
                  <a:pt x="134" y="4"/>
                </a:lnTo>
                <a:lnTo>
                  <a:pt x="134" y="5"/>
                </a:lnTo>
                <a:lnTo>
                  <a:pt x="134" y="5"/>
                </a:lnTo>
                <a:lnTo>
                  <a:pt x="134" y="5"/>
                </a:lnTo>
                <a:lnTo>
                  <a:pt x="136" y="5"/>
                </a:lnTo>
                <a:lnTo>
                  <a:pt x="136" y="5"/>
                </a:lnTo>
                <a:lnTo>
                  <a:pt x="134" y="5"/>
                </a:lnTo>
                <a:lnTo>
                  <a:pt x="134" y="7"/>
                </a:lnTo>
                <a:lnTo>
                  <a:pt x="134" y="7"/>
                </a:lnTo>
                <a:lnTo>
                  <a:pt x="136" y="7"/>
                </a:lnTo>
                <a:lnTo>
                  <a:pt x="136" y="7"/>
                </a:lnTo>
                <a:lnTo>
                  <a:pt x="136" y="7"/>
                </a:lnTo>
                <a:lnTo>
                  <a:pt x="136" y="8"/>
                </a:lnTo>
                <a:lnTo>
                  <a:pt x="138" y="8"/>
                </a:lnTo>
                <a:lnTo>
                  <a:pt x="138" y="8"/>
                </a:lnTo>
                <a:lnTo>
                  <a:pt x="138" y="8"/>
                </a:lnTo>
                <a:lnTo>
                  <a:pt x="138" y="8"/>
                </a:lnTo>
                <a:lnTo>
                  <a:pt x="138" y="8"/>
                </a:lnTo>
                <a:lnTo>
                  <a:pt x="138" y="8"/>
                </a:lnTo>
                <a:lnTo>
                  <a:pt x="139" y="8"/>
                </a:lnTo>
                <a:lnTo>
                  <a:pt x="139" y="8"/>
                </a:lnTo>
                <a:lnTo>
                  <a:pt x="139" y="8"/>
                </a:lnTo>
                <a:lnTo>
                  <a:pt x="139" y="8"/>
                </a:lnTo>
                <a:lnTo>
                  <a:pt x="139" y="8"/>
                </a:lnTo>
                <a:lnTo>
                  <a:pt x="141" y="8"/>
                </a:lnTo>
                <a:lnTo>
                  <a:pt x="141" y="8"/>
                </a:lnTo>
                <a:lnTo>
                  <a:pt x="141" y="7"/>
                </a:lnTo>
                <a:lnTo>
                  <a:pt x="141" y="8"/>
                </a:lnTo>
                <a:lnTo>
                  <a:pt x="142" y="7"/>
                </a:lnTo>
                <a:lnTo>
                  <a:pt x="142" y="7"/>
                </a:lnTo>
                <a:lnTo>
                  <a:pt x="142" y="8"/>
                </a:lnTo>
                <a:lnTo>
                  <a:pt x="142" y="8"/>
                </a:lnTo>
                <a:lnTo>
                  <a:pt x="142" y="8"/>
                </a:lnTo>
                <a:lnTo>
                  <a:pt x="144" y="8"/>
                </a:lnTo>
                <a:lnTo>
                  <a:pt x="144" y="8"/>
                </a:lnTo>
                <a:lnTo>
                  <a:pt x="144" y="8"/>
                </a:lnTo>
                <a:lnTo>
                  <a:pt x="144" y="8"/>
                </a:lnTo>
                <a:lnTo>
                  <a:pt x="144" y="8"/>
                </a:lnTo>
                <a:lnTo>
                  <a:pt x="144" y="8"/>
                </a:lnTo>
                <a:lnTo>
                  <a:pt x="144" y="8"/>
                </a:lnTo>
                <a:lnTo>
                  <a:pt x="146" y="8"/>
                </a:lnTo>
                <a:lnTo>
                  <a:pt x="146" y="8"/>
                </a:lnTo>
                <a:lnTo>
                  <a:pt x="146" y="8"/>
                </a:lnTo>
                <a:lnTo>
                  <a:pt x="146" y="8"/>
                </a:lnTo>
                <a:lnTo>
                  <a:pt x="146" y="8"/>
                </a:lnTo>
                <a:lnTo>
                  <a:pt x="146" y="10"/>
                </a:lnTo>
                <a:lnTo>
                  <a:pt x="147" y="10"/>
                </a:lnTo>
                <a:lnTo>
                  <a:pt x="147" y="10"/>
                </a:lnTo>
                <a:lnTo>
                  <a:pt x="147" y="10"/>
                </a:lnTo>
                <a:lnTo>
                  <a:pt x="147" y="8"/>
                </a:lnTo>
                <a:lnTo>
                  <a:pt x="147" y="8"/>
                </a:lnTo>
                <a:lnTo>
                  <a:pt x="147" y="8"/>
                </a:lnTo>
                <a:lnTo>
                  <a:pt x="147" y="10"/>
                </a:lnTo>
                <a:lnTo>
                  <a:pt x="149" y="10"/>
                </a:lnTo>
                <a:lnTo>
                  <a:pt x="149" y="8"/>
                </a:lnTo>
                <a:lnTo>
                  <a:pt x="149" y="8"/>
                </a:lnTo>
                <a:lnTo>
                  <a:pt x="149" y="8"/>
                </a:lnTo>
                <a:lnTo>
                  <a:pt x="149" y="8"/>
                </a:lnTo>
                <a:lnTo>
                  <a:pt x="149" y="8"/>
                </a:lnTo>
                <a:lnTo>
                  <a:pt x="149" y="8"/>
                </a:lnTo>
                <a:lnTo>
                  <a:pt x="149" y="8"/>
                </a:lnTo>
                <a:lnTo>
                  <a:pt x="149" y="8"/>
                </a:lnTo>
                <a:lnTo>
                  <a:pt x="150" y="8"/>
                </a:lnTo>
                <a:lnTo>
                  <a:pt x="152" y="8"/>
                </a:lnTo>
                <a:lnTo>
                  <a:pt x="152" y="8"/>
                </a:lnTo>
                <a:lnTo>
                  <a:pt x="152" y="8"/>
                </a:lnTo>
                <a:lnTo>
                  <a:pt x="152" y="8"/>
                </a:lnTo>
                <a:lnTo>
                  <a:pt x="154" y="7"/>
                </a:lnTo>
                <a:lnTo>
                  <a:pt x="152" y="7"/>
                </a:lnTo>
                <a:lnTo>
                  <a:pt x="152" y="7"/>
                </a:lnTo>
                <a:lnTo>
                  <a:pt x="152" y="7"/>
                </a:lnTo>
                <a:lnTo>
                  <a:pt x="150" y="5"/>
                </a:lnTo>
                <a:lnTo>
                  <a:pt x="150" y="5"/>
                </a:lnTo>
                <a:lnTo>
                  <a:pt x="150" y="4"/>
                </a:lnTo>
                <a:lnTo>
                  <a:pt x="150" y="4"/>
                </a:lnTo>
                <a:lnTo>
                  <a:pt x="150" y="4"/>
                </a:lnTo>
                <a:lnTo>
                  <a:pt x="150" y="4"/>
                </a:lnTo>
                <a:lnTo>
                  <a:pt x="150" y="4"/>
                </a:lnTo>
                <a:lnTo>
                  <a:pt x="150" y="2"/>
                </a:lnTo>
                <a:lnTo>
                  <a:pt x="150" y="2"/>
                </a:lnTo>
                <a:lnTo>
                  <a:pt x="150" y="2"/>
                </a:lnTo>
                <a:lnTo>
                  <a:pt x="150" y="2"/>
                </a:lnTo>
                <a:lnTo>
                  <a:pt x="150" y="2"/>
                </a:lnTo>
                <a:lnTo>
                  <a:pt x="150" y="2"/>
                </a:lnTo>
                <a:lnTo>
                  <a:pt x="150" y="2"/>
                </a:lnTo>
                <a:lnTo>
                  <a:pt x="150" y="0"/>
                </a:lnTo>
                <a:lnTo>
                  <a:pt x="150" y="0"/>
                </a:lnTo>
                <a:lnTo>
                  <a:pt x="152" y="2"/>
                </a:lnTo>
                <a:lnTo>
                  <a:pt x="152" y="2"/>
                </a:lnTo>
                <a:lnTo>
                  <a:pt x="152" y="0"/>
                </a:lnTo>
                <a:lnTo>
                  <a:pt x="152" y="0"/>
                </a:lnTo>
                <a:lnTo>
                  <a:pt x="152" y="0"/>
                </a:lnTo>
                <a:lnTo>
                  <a:pt x="152" y="0"/>
                </a:lnTo>
                <a:lnTo>
                  <a:pt x="152" y="0"/>
                </a:lnTo>
                <a:lnTo>
                  <a:pt x="152" y="0"/>
                </a:lnTo>
                <a:lnTo>
                  <a:pt x="152" y="0"/>
                </a:lnTo>
                <a:lnTo>
                  <a:pt x="152" y="0"/>
                </a:lnTo>
                <a:lnTo>
                  <a:pt x="152" y="0"/>
                </a:lnTo>
                <a:lnTo>
                  <a:pt x="154" y="0"/>
                </a:lnTo>
                <a:lnTo>
                  <a:pt x="154" y="0"/>
                </a:lnTo>
                <a:lnTo>
                  <a:pt x="154" y="2"/>
                </a:lnTo>
                <a:lnTo>
                  <a:pt x="155" y="7"/>
                </a:lnTo>
                <a:lnTo>
                  <a:pt x="155" y="8"/>
                </a:lnTo>
                <a:lnTo>
                  <a:pt x="157" y="8"/>
                </a:lnTo>
                <a:lnTo>
                  <a:pt x="160" y="23"/>
                </a:lnTo>
                <a:lnTo>
                  <a:pt x="160" y="23"/>
                </a:lnTo>
                <a:lnTo>
                  <a:pt x="162" y="29"/>
                </a:lnTo>
                <a:lnTo>
                  <a:pt x="163" y="34"/>
                </a:lnTo>
                <a:lnTo>
                  <a:pt x="163" y="36"/>
                </a:lnTo>
                <a:lnTo>
                  <a:pt x="163" y="39"/>
                </a:lnTo>
                <a:lnTo>
                  <a:pt x="165" y="44"/>
                </a:lnTo>
                <a:close/>
              </a:path>
            </a:pathLst>
          </a:custGeom>
          <a:solidFill>
            <a:srgbClr val="9A78C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" name="Freeform 46"/>
          <p:cNvSpPr>
            <a:spLocks/>
          </p:cNvSpPr>
          <p:nvPr/>
        </p:nvSpPr>
        <p:spPr bwMode="auto">
          <a:xfrm>
            <a:off x="2268538" y="1676401"/>
            <a:ext cx="325438" cy="212725"/>
          </a:xfrm>
          <a:custGeom>
            <a:avLst/>
            <a:gdLst/>
            <a:ahLst/>
            <a:cxnLst>
              <a:cxn ang="0">
                <a:pos x="145" y="75"/>
              </a:cxn>
              <a:cxn ang="0">
                <a:pos x="181" y="86"/>
              </a:cxn>
              <a:cxn ang="0">
                <a:pos x="193" y="117"/>
              </a:cxn>
              <a:cxn ang="0">
                <a:pos x="189" y="123"/>
              </a:cxn>
              <a:cxn ang="0">
                <a:pos x="161" y="112"/>
              </a:cxn>
              <a:cxn ang="0">
                <a:pos x="149" y="98"/>
              </a:cxn>
              <a:cxn ang="0">
                <a:pos x="118" y="96"/>
              </a:cxn>
              <a:cxn ang="0">
                <a:pos x="97" y="96"/>
              </a:cxn>
              <a:cxn ang="0">
                <a:pos x="85" y="93"/>
              </a:cxn>
              <a:cxn ang="0">
                <a:pos x="78" y="91"/>
              </a:cxn>
              <a:cxn ang="0">
                <a:pos x="56" y="96"/>
              </a:cxn>
              <a:cxn ang="0">
                <a:pos x="43" y="112"/>
              </a:cxn>
              <a:cxn ang="0">
                <a:pos x="41" y="134"/>
              </a:cxn>
              <a:cxn ang="0">
                <a:pos x="35" y="130"/>
              </a:cxn>
              <a:cxn ang="0">
                <a:pos x="19" y="104"/>
              </a:cxn>
              <a:cxn ang="0">
                <a:pos x="19" y="85"/>
              </a:cxn>
              <a:cxn ang="0">
                <a:pos x="35" y="67"/>
              </a:cxn>
              <a:cxn ang="0">
                <a:pos x="32" y="54"/>
              </a:cxn>
              <a:cxn ang="0">
                <a:pos x="29" y="53"/>
              </a:cxn>
              <a:cxn ang="0">
                <a:pos x="9" y="24"/>
              </a:cxn>
              <a:cxn ang="0">
                <a:pos x="19" y="0"/>
              </a:cxn>
              <a:cxn ang="0">
                <a:pos x="22" y="2"/>
              </a:cxn>
              <a:cxn ang="0">
                <a:pos x="29" y="5"/>
              </a:cxn>
              <a:cxn ang="0">
                <a:pos x="32" y="5"/>
              </a:cxn>
              <a:cxn ang="0">
                <a:pos x="35" y="6"/>
              </a:cxn>
              <a:cxn ang="0">
                <a:pos x="37" y="11"/>
              </a:cxn>
              <a:cxn ang="0">
                <a:pos x="37" y="11"/>
              </a:cxn>
              <a:cxn ang="0">
                <a:pos x="40" y="16"/>
              </a:cxn>
              <a:cxn ang="0">
                <a:pos x="43" y="19"/>
              </a:cxn>
              <a:cxn ang="0">
                <a:pos x="46" y="22"/>
              </a:cxn>
              <a:cxn ang="0">
                <a:pos x="48" y="27"/>
              </a:cxn>
              <a:cxn ang="0">
                <a:pos x="46" y="29"/>
              </a:cxn>
              <a:cxn ang="0">
                <a:pos x="45" y="32"/>
              </a:cxn>
              <a:cxn ang="0">
                <a:pos x="48" y="34"/>
              </a:cxn>
              <a:cxn ang="0">
                <a:pos x="51" y="34"/>
              </a:cxn>
              <a:cxn ang="0">
                <a:pos x="53" y="35"/>
              </a:cxn>
              <a:cxn ang="0">
                <a:pos x="53" y="37"/>
              </a:cxn>
              <a:cxn ang="0">
                <a:pos x="53" y="40"/>
              </a:cxn>
              <a:cxn ang="0">
                <a:pos x="54" y="43"/>
              </a:cxn>
              <a:cxn ang="0">
                <a:pos x="70" y="30"/>
              </a:cxn>
              <a:cxn ang="0">
                <a:pos x="80" y="35"/>
              </a:cxn>
              <a:cxn ang="0">
                <a:pos x="80" y="37"/>
              </a:cxn>
              <a:cxn ang="0">
                <a:pos x="83" y="38"/>
              </a:cxn>
              <a:cxn ang="0">
                <a:pos x="85" y="38"/>
              </a:cxn>
              <a:cxn ang="0">
                <a:pos x="86" y="40"/>
              </a:cxn>
              <a:cxn ang="0">
                <a:pos x="86" y="40"/>
              </a:cxn>
              <a:cxn ang="0">
                <a:pos x="85" y="42"/>
              </a:cxn>
              <a:cxn ang="0">
                <a:pos x="86" y="42"/>
              </a:cxn>
              <a:cxn ang="0">
                <a:pos x="86" y="43"/>
              </a:cxn>
              <a:cxn ang="0">
                <a:pos x="88" y="43"/>
              </a:cxn>
              <a:cxn ang="0">
                <a:pos x="88" y="45"/>
              </a:cxn>
              <a:cxn ang="0">
                <a:pos x="88" y="45"/>
              </a:cxn>
              <a:cxn ang="0">
                <a:pos x="89" y="46"/>
              </a:cxn>
              <a:cxn ang="0">
                <a:pos x="91" y="46"/>
              </a:cxn>
              <a:cxn ang="0">
                <a:pos x="93" y="48"/>
              </a:cxn>
              <a:cxn ang="0">
                <a:pos x="104" y="54"/>
              </a:cxn>
            </a:cxnLst>
            <a:rect l="0" t="0" r="r" b="b"/>
            <a:pathLst>
              <a:path w="205" h="134">
                <a:moveTo>
                  <a:pt x="105" y="54"/>
                </a:moveTo>
                <a:lnTo>
                  <a:pt x="107" y="54"/>
                </a:lnTo>
                <a:lnTo>
                  <a:pt x="109" y="56"/>
                </a:lnTo>
                <a:lnTo>
                  <a:pt x="120" y="62"/>
                </a:lnTo>
                <a:lnTo>
                  <a:pt x="126" y="66"/>
                </a:lnTo>
                <a:lnTo>
                  <a:pt x="133" y="69"/>
                </a:lnTo>
                <a:lnTo>
                  <a:pt x="145" y="75"/>
                </a:lnTo>
                <a:lnTo>
                  <a:pt x="147" y="69"/>
                </a:lnTo>
                <a:lnTo>
                  <a:pt x="150" y="70"/>
                </a:lnTo>
                <a:lnTo>
                  <a:pt x="155" y="74"/>
                </a:lnTo>
                <a:lnTo>
                  <a:pt x="157" y="75"/>
                </a:lnTo>
                <a:lnTo>
                  <a:pt x="163" y="78"/>
                </a:lnTo>
                <a:lnTo>
                  <a:pt x="177" y="85"/>
                </a:lnTo>
                <a:lnTo>
                  <a:pt x="181" y="86"/>
                </a:lnTo>
                <a:lnTo>
                  <a:pt x="197" y="96"/>
                </a:lnTo>
                <a:lnTo>
                  <a:pt x="198" y="96"/>
                </a:lnTo>
                <a:lnTo>
                  <a:pt x="205" y="99"/>
                </a:lnTo>
                <a:lnTo>
                  <a:pt x="200" y="107"/>
                </a:lnTo>
                <a:lnTo>
                  <a:pt x="200" y="109"/>
                </a:lnTo>
                <a:lnTo>
                  <a:pt x="195" y="115"/>
                </a:lnTo>
                <a:lnTo>
                  <a:pt x="193" y="117"/>
                </a:lnTo>
                <a:lnTo>
                  <a:pt x="192" y="120"/>
                </a:lnTo>
                <a:lnTo>
                  <a:pt x="192" y="120"/>
                </a:lnTo>
                <a:lnTo>
                  <a:pt x="192" y="122"/>
                </a:lnTo>
                <a:lnTo>
                  <a:pt x="190" y="122"/>
                </a:lnTo>
                <a:lnTo>
                  <a:pt x="190" y="123"/>
                </a:lnTo>
                <a:lnTo>
                  <a:pt x="190" y="123"/>
                </a:lnTo>
                <a:lnTo>
                  <a:pt x="189" y="123"/>
                </a:lnTo>
                <a:lnTo>
                  <a:pt x="184" y="122"/>
                </a:lnTo>
                <a:lnTo>
                  <a:pt x="181" y="122"/>
                </a:lnTo>
                <a:lnTo>
                  <a:pt x="166" y="112"/>
                </a:lnTo>
                <a:lnTo>
                  <a:pt x="163" y="112"/>
                </a:lnTo>
                <a:lnTo>
                  <a:pt x="163" y="112"/>
                </a:lnTo>
                <a:lnTo>
                  <a:pt x="161" y="112"/>
                </a:lnTo>
                <a:lnTo>
                  <a:pt x="161" y="112"/>
                </a:lnTo>
                <a:lnTo>
                  <a:pt x="160" y="112"/>
                </a:lnTo>
                <a:lnTo>
                  <a:pt x="157" y="112"/>
                </a:lnTo>
                <a:lnTo>
                  <a:pt x="153" y="109"/>
                </a:lnTo>
                <a:lnTo>
                  <a:pt x="150" y="106"/>
                </a:lnTo>
                <a:lnTo>
                  <a:pt x="150" y="101"/>
                </a:lnTo>
                <a:lnTo>
                  <a:pt x="150" y="99"/>
                </a:lnTo>
                <a:lnTo>
                  <a:pt x="149" y="98"/>
                </a:lnTo>
                <a:lnTo>
                  <a:pt x="144" y="96"/>
                </a:lnTo>
                <a:lnTo>
                  <a:pt x="141" y="96"/>
                </a:lnTo>
                <a:lnTo>
                  <a:pt x="137" y="98"/>
                </a:lnTo>
                <a:lnTo>
                  <a:pt x="134" y="99"/>
                </a:lnTo>
                <a:lnTo>
                  <a:pt x="133" y="99"/>
                </a:lnTo>
                <a:lnTo>
                  <a:pt x="123" y="99"/>
                </a:lnTo>
                <a:lnTo>
                  <a:pt x="118" y="96"/>
                </a:lnTo>
                <a:lnTo>
                  <a:pt x="112" y="91"/>
                </a:lnTo>
                <a:lnTo>
                  <a:pt x="109" y="91"/>
                </a:lnTo>
                <a:lnTo>
                  <a:pt x="109" y="91"/>
                </a:lnTo>
                <a:lnTo>
                  <a:pt x="105" y="91"/>
                </a:lnTo>
                <a:lnTo>
                  <a:pt x="102" y="91"/>
                </a:lnTo>
                <a:lnTo>
                  <a:pt x="99" y="94"/>
                </a:lnTo>
                <a:lnTo>
                  <a:pt x="97" y="96"/>
                </a:lnTo>
                <a:lnTo>
                  <a:pt x="97" y="96"/>
                </a:lnTo>
                <a:lnTo>
                  <a:pt x="96" y="96"/>
                </a:lnTo>
                <a:lnTo>
                  <a:pt x="96" y="96"/>
                </a:lnTo>
                <a:lnTo>
                  <a:pt x="94" y="96"/>
                </a:lnTo>
                <a:lnTo>
                  <a:pt x="91" y="94"/>
                </a:lnTo>
                <a:lnTo>
                  <a:pt x="89" y="94"/>
                </a:lnTo>
                <a:lnTo>
                  <a:pt x="85" y="93"/>
                </a:lnTo>
                <a:lnTo>
                  <a:pt x="83" y="91"/>
                </a:lnTo>
                <a:lnTo>
                  <a:pt x="83" y="91"/>
                </a:lnTo>
                <a:lnTo>
                  <a:pt x="81" y="91"/>
                </a:lnTo>
                <a:lnTo>
                  <a:pt x="80" y="91"/>
                </a:lnTo>
                <a:lnTo>
                  <a:pt x="80" y="91"/>
                </a:lnTo>
                <a:lnTo>
                  <a:pt x="78" y="91"/>
                </a:lnTo>
                <a:lnTo>
                  <a:pt x="78" y="91"/>
                </a:lnTo>
                <a:lnTo>
                  <a:pt x="78" y="91"/>
                </a:lnTo>
                <a:lnTo>
                  <a:pt x="77" y="91"/>
                </a:lnTo>
                <a:lnTo>
                  <a:pt x="73" y="91"/>
                </a:lnTo>
                <a:lnTo>
                  <a:pt x="69" y="93"/>
                </a:lnTo>
                <a:lnTo>
                  <a:pt x="65" y="93"/>
                </a:lnTo>
                <a:lnTo>
                  <a:pt x="62" y="93"/>
                </a:lnTo>
                <a:lnTo>
                  <a:pt x="56" y="96"/>
                </a:lnTo>
                <a:lnTo>
                  <a:pt x="56" y="96"/>
                </a:lnTo>
                <a:lnTo>
                  <a:pt x="51" y="99"/>
                </a:lnTo>
                <a:lnTo>
                  <a:pt x="51" y="101"/>
                </a:lnTo>
                <a:lnTo>
                  <a:pt x="49" y="102"/>
                </a:lnTo>
                <a:lnTo>
                  <a:pt x="45" y="107"/>
                </a:lnTo>
                <a:lnTo>
                  <a:pt x="45" y="109"/>
                </a:lnTo>
                <a:lnTo>
                  <a:pt x="43" y="112"/>
                </a:lnTo>
                <a:lnTo>
                  <a:pt x="43" y="120"/>
                </a:lnTo>
                <a:lnTo>
                  <a:pt x="41" y="122"/>
                </a:lnTo>
                <a:lnTo>
                  <a:pt x="41" y="123"/>
                </a:lnTo>
                <a:lnTo>
                  <a:pt x="40" y="126"/>
                </a:lnTo>
                <a:lnTo>
                  <a:pt x="40" y="130"/>
                </a:lnTo>
                <a:lnTo>
                  <a:pt x="41" y="131"/>
                </a:lnTo>
                <a:lnTo>
                  <a:pt x="41" y="134"/>
                </a:lnTo>
                <a:lnTo>
                  <a:pt x="41" y="134"/>
                </a:lnTo>
                <a:lnTo>
                  <a:pt x="40" y="133"/>
                </a:lnTo>
                <a:lnTo>
                  <a:pt x="40" y="133"/>
                </a:lnTo>
                <a:lnTo>
                  <a:pt x="40" y="133"/>
                </a:lnTo>
                <a:lnTo>
                  <a:pt x="38" y="133"/>
                </a:lnTo>
                <a:lnTo>
                  <a:pt x="38" y="131"/>
                </a:lnTo>
                <a:lnTo>
                  <a:pt x="35" y="130"/>
                </a:lnTo>
                <a:lnTo>
                  <a:pt x="17" y="125"/>
                </a:lnTo>
                <a:lnTo>
                  <a:pt x="19" y="123"/>
                </a:lnTo>
                <a:lnTo>
                  <a:pt x="21" y="117"/>
                </a:lnTo>
                <a:lnTo>
                  <a:pt x="17" y="117"/>
                </a:lnTo>
                <a:lnTo>
                  <a:pt x="17" y="114"/>
                </a:lnTo>
                <a:lnTo>
                  <a:pt x="19" y="106"/>
                </a:lnTo>
                <a:lnTo>
                  <a:pt x="19" y="104"/>
                </a:lnTo>
                <a:lnTo>
                  <a:pt x="14" y="101"/>
                </a:lnTo>
                <a:lnTo>
                  <a:pt x="14" y="99"/>
                </a:lnTo>
                <a:lnTo>
                  <a:pt x="9" y="96"/>
                </a:lnTo>
                <a:lnTo>
                  <a:pt x="11" y="94"/>
                </a:lnTo>
                <a:lnTo>
                  <a:pt x="16" y="88"/>
                </a:lnTo>
                <a:lnTo>
                  <a:pt x="17" y="86"/>
                </a:lnTo>
                <a:lnTo>
                  <a:pt x="19" y="85"/>
                </a:lnTo>
                <a:lnTo>
                  <a:pt x="22" y="80"/>
                </a:lnTo>
                <a:lnTo>
                  <a:pt x="24" y="78"/>
                </a:lnTo>
                <a:lnTo>
                  <a:pt x="25" y="77"/>
                </a:lnTo>
                <a:lnTo>
                  <a:pt x="29" y="75"/>
                </a:lnTo>
                <a:lnTo>
                  <a:pt x="29" y="75"/>
                </a:lnTo>
                <a:lnTo>
                  <a:pt x="32" y="69"/>
                </a:lnTo>
                <a:lnTo>
                  <a:pt x="35" y="67"/>
                </a:lnTo>
                <a:lnTo>
                  <a:pt x="35" y="66"/>
                </a:lnTo>
                <a:lnTo>
                  <a:pt x="37" y="64"/>
                </a:lnTo>
                <a:lnTo>
                  <a:pt x="35" y="61"/>
                </a:lnTo>
                <a:lnTo>
                  <a:pt x="33" y="59"/>
                </a:lnTo>
                <a:lnTo>
                  <a:pt x="33" y="58"/>
                </a:lnTo>
                <a:lnTo>
                  <a:pt x="30" y="54"/>
                </a:lnTo>
                <a:lnTo>
                  <a:pt x="32" y="54"/>
                </a:lnTo>
                <a:lnTo>
                  <a:pt x="32" y="54"/>
                </a:lnTo>
                <a:lnTo>
                  <a:pt x="30" y="54"/>
                </a:lnTo>
                <a:lnTo>
                  <a:pt x="30" y="53"/>
                </a:lnTo>
                <a:lnTo>
                  <a:pt x="30" y="53"/>
                </a:lnTo>
                <a:lnTo>
                  <a:pt x="30" y="53"/>
                </a:lnTo>
                <a:lnTo>
                  <a:pt x="29" y="53"/>
                </a:lnTo>
                <a:lnTo>
                  <a:pt x="29" y="53"/>
                </a:lnTo>
                <a:lnTo>
                  <a:pt x="25" y="48"/>
                </a:lnTo>
                <a:lnTo>
                  <a:pt x="25" y="48"/>
                </a:lnTo>
                <a:lnTo>
                  <a:pt x="16" y="34"/>
                </a:lnTo>
                <a:lnTo>
                  <a:pt x="16" y="34"/>
                </a:lnTo>
                <a:lnTo>
                  <a:pt x="16" y="34"/>
                </a:lnTo>
                <a:lnTo>
                  <a:pt x="13" y="29"/>
                </a:lnTo>
                <a:lnTo>
                  <a:pt x="9" y="24"/>
                </a:lnTo>
                <a:lnTo>
                  <a:pt x="1" y="18"/>
                </a:lnTo>
                <a:lnTo>
                  <a:pt x="1" y="16"/>
                </a:lnTo>
                <a:lnTo>
                  <a:pt x="0" y="16"/>
                </a:lnTo>
                <a:lnTo>
                  <a:pt x="1" y="14"/>
                </a:lnTo>
                <a:lnTo>
                  <a:pt x="8" y="10"/>
                </a:lnTo>
                <a:lnTo>
                  <a:pt x="11" y="8"/>
                </a:lnTo>
                <a:lnTo>
                  <a:pt x="19" y="0"/>
                </a:lnTo>
                <a:lnTo>
                  <a:pt x="19" y="0"/>
                </a:lnTo>
                <a:lnTo>
                  <a:pt x="19" y="0"/>
                </a:lnTo>
                <a:lnTo>
                  <a:pt x="21" y="0"/>
                </a:lnTo>
                <a:lnTo>
                  <a:pt x="21" y="0"/>
                </a:lnTo>
                <a:lnTo>
                  <a:pt x="22" y="2"/>
                </a:lnTo>
                <a:lnTo>
                  <a:pt x="22" y="2"/>
                </a:lnTo>
                <a:lnTo>
                  <a:pt x="22" y="2"/>
                </a:lnTo>
                <a:lnTo>
                  <a:pt x="24" y="2"/>
                </a:lnTo>
                <a:lnTo>
                  <a:pt x="24" y="2"/>
                </a:lnTo>
                <a:lnTo>
                  <a:pt x="25" y="3"/>
                </a:lnTo>
                <a:lnTo>
                  <a:pt x="27" y="3"/>
                </a:lnTo>
                <a:lnTo>
                  <a:pt x="27" y="5"/>
                </a:lnTo>
                <a:lnTo>
                  <a:pt x="27" y="5"/>
                </a:lnTo>
                <a:lnTo>
                  <a:pt x="29" y="5"/>
                </a:lnTo>
                <a:lnTo>
                  <a:pt x="29" y="5"/>
                </a:lnTo>
                <a:lnTo>
                  <a:pt x="29" y="5"/>
                </a:lnTo>
                <a:lnTo>
                  <a:pt x="30" y="5"/>
                </a:lnTo>
                <a:lnTo>
                  <a:pt x="30" y="5"/>
                </a:lnTo>
                <a:lnTo>
                  <a:pt x="30" y="5"/>
                </a:lnTo>
                <a:lnTo>
                  <a:pt x="32" y="5"/>
                </a:lnTo>
                <a:lnTo>
                  <a:pt x="32" y="5"/>
                </a:lnTo>
                <a:lnTo>
                  <a:pt x="32" y="5"/>
                </a:lnTo>
                <a:lnTo>
                  <a:pt x="33" y="5"/>
                </a:lnTo>
                <a:lnTo>
                  <a:pt x="33" y="5"/>
                </a:lnTo>
                <a:lnTo>
                  <a:pt x="35" y="5"/>
                </a:lnTo>
                <a:lnTo>
                  <a:pt x="35" y="6"/>
                </a:lnTo>
                <a:lnTo>
                  <a:pt x="35" y="6"/>
                </a:lnTo>
                <a:lnTo>
                  <a:pt x="35" y="6"/>
                </a:lnTo>
                <a:lnTo>
                  <a:pt x="37" y="8"/>
                </a:lnTo>
                <a:lnTo>
                  <a:pt x="37" y="8"/>
                </a:lnTo>
                <a:lnTo>
                  <a:pt x="37" y="10"/>
                </a:lnTo>
                <a:lnTo>
                  <a:pt x="37" y="10"/>
                </a:lnTo>
                <a:lnTo>
                  <a:pt x="37" y="11"/>
                </a:lnTo>
                <a:lnTo>
                  <a:pt x="37" y="11"/>
                </a:lnTo>
                <a:lnTo>
                  <a:pt x="37" y="11"/>
                </a:lnTo>
                <a:lnTo>
                  <a:pt x="37" y="11"/>
                </a:lnTo>
                <a:lnTo>
                  <a:pt x="37" y="10"/>
                </a:lnTo>
                <a:lnTo>
                  <a:pt x="37" y="10"/>
                </a:lnTo>
                <a:lnTo>
                  <a:pt x="37" y="10"/>
                </a:lnTo>
                <a:lnTo>
                  <a:pt x="37" y="11"/>
                </a:lnTo>
                <a:lnTo>
                  <a:pt x="37" y="11"/>
                </a:lnTo>
                <a:lnTo>
                  <a:pt x="37" y="11"/>
                </a:lnTo>
                <a:lnTo>
                  <a:pt x="37" y="11"/>
                </a:lnTo>
                <a:lnTo>
                  <a:pt x="37" y="13"/>
                </a:lnTo>
                <a:lnTo>
                  <a:pt x="38" y="14"/>
                </a:lnTo>
                <a:lnTo>
                  <a:pt x="38" y="14"/>
                </a:lnTo>
                <a:lnTo>
                  <a:pt x="40" y="14"/>
                </a:lnTo>
                <a:lnTo>
                  <a:pt x="40" y="16"/>
                </a:lnTo>
                <a:lnTo>
                  <a:pt x="40" y="16"/>
                </a:lnTo>
                <a:lnTo>
                  <a:pt x="40" y="16"/>
                </a:lnTo>
                <a:lnTo>
                  <a:pt x="40" y="16"/>
                </a:lnTo>
                <a:lnTo>
                  <a:pt x="41" y="18"/>
                </a:lnTo>
                <a:lnTo>
                  <a:pt x="43" y="18"/>
                </a:lnTo>
                <a:lnTo>
                  <a:pt x="43" y="18"/>
                </a:lnTo>
                <a:lnTo>
                  <a:pt x="43" y="19"/>
                </a:lnTo>
                <a:lnTo>
                  <a:pt x="43" y="19"/>
                </a:lnTo>
                <a:lnTo>
                  <a:pt x="45" y="19"/>
                </a:lnTo>
                <a:lnTo>
                  <a:pt x="45" y="19"/>
                </a:lnTo>
                <a:lnTo>
                  <a:pt x="45" y="21"/>
                </a:lnTo>
                <a:lnTo>
                  <a:pt x="45" y="21"/>
                </a:lnTo>
                <a:lnTo>
                  <a:pt x="45" y="22"/>
                </a:lnTo>
                <a:lnTo>
                  <a:pt x="45" y="22"/>
                </a:lnTo>
                <a:lnTo>
                  <a:pt x="46" y="22"/>
                </a:lnTo>
                <a:lnTo>
                  <a:pt x="46" y="24"/>
                </a:lnTo>
                <a:lnTo>
                  <a:pt x="46" y="24"/>
                </a:lnTo>
                <a:lnTo>
                  <a:pt x="46" y="24"/>
                </a:lnTo>
                <a:lnTo>
                  <a:pt x="46" y="26"/>
                </a:lnTo>
                <a:lnTo>
                  <a:pt x="46" y="26"/>
                </a:lnTo>
                <a:lnTo>
                  <a:pt x="46" y="26"/>
                </a:lnTo>
                <a:lnTo>
                  <a:pt x="48" y="27"/>
                </a:lnTo>
                <a:lnTo>
                  <a:pt x="48" y="27"/>
                </a:lnTo>
                <a:lnTo>
                  <a:pt x="48" y="27"/>
                </a:lnTo>
                <a:lnTo>
                  <a:pt x="48" y="29"/>
                </a:lnTo>
                <a:lnTo>
                  <a:pt x="48" y="29"/>
                </a:lnTo>
                <a:lnTo>
                  <a:pt x="48" y="29"/>
                </a:lnTo>
                <a:lnTo>
                  <a:pt x="46" y="29"/>
                </a:lnTo>
                <a:lnTo>
                  <a:pt x="46" y="29"/>
                </a:lnTo>
                <a:lnTo>
                  <a:pt x="46" y="29"/>
                </a:lnTo>
                <a:lnTo>
                  <a:pt x="46" y="29"/>
                </a:lnTo>
                <a:lnTo>
                  <a:pt x="46" y="30"/>
                </a:lnTo>
                <a:lnTo>
                  <a:pt x="45" y="30"/>
                </a:lnTo>
                <a:lnTo>
                  <a:pt x="45" y="30"/>
                </a:lnTo>
                <a:lnTo>
                  <a:pt x="45" y="32"/>
                </a:lnTo>
                <a:lnTo>
                  <a:pt x="45" y="32"/>
                </a:lnTo>
                <a:lnTo>
                  <a:pt x="45" y="32"/>
                </a:lnTo>
                <a:lnTo>
                  <a:pt x="46" y="32"/>
                </a:lnTo>
                <a:lnTo>
                  <a:pt x="46" y="34"/>
                </a:lnTo>
                <a:lnTo>
                  <a:pt x="46" y="34"/>
                </a:lnTo>
                <a:lnTo>
                  <a:pt x="46" y="34"/>
                </a:lnTo>
                <a:lnTo>
                  <a:pt x="48" y="34"/>
                </a:lnTo>
                <a:lnTo>
                  <a:pt x="48" y="34"/>
                </a:lnTo>
                <a:lnTo>
                  <a:pt x="48" y="34"/>
                </a:lnTo>
                <a:lnTo>
                  <a:pt x="48" y="34"/>
                </a:lnTo>
                <a:lnTo>
                  <a:pt x="49" y="34"/>
                </a:lnTo>
                <a:lnTo>
                  <a:pt x="49" y="34"/>
                </a:lnTo>
                <a:lnTo>
                  <a:pt x="49" y="34"/>
                </a:lnTo>
                <a:lnTo>
                  <a:pt x="51" y="34"/>
                </a:lnTo>
                <a:lnTo>
                  <a:pt x="51" y="34"/>
                </a:lnTo>
                <a:lnTo>
                  <a:pt x="51" y="34"/>
                </a:lnTo>
                <a:lnTo>
                  <a:pt x="51" y="34"/>
                </a:lnTo>
                <a:lnTo>
                  <a:pt x="53" y="34"/>
                </a:lnTo>
                <a:lnTo>
                  <a:pt x="53" y="35"/>
                </a:lnTo>
                <a:lnTo>
                  <a:pt x="53" y="35"/>
                </a:lnTo>
                <a:lnTo>
                  <a:pt x="53" y="35"/>
                </a:lnTo>
                <a:lnTo>
                  <a:pt x="53" y="35"/>
                </a:lnTo>
                <a:lnTo>
                  <a:pt x="53" y="35"/>
                </a:lnTo>
                <a:lnTo>
                  <a:pt x="53" y="37"/>
                </a:lnTo>
                <a:lnTo>
                  <a:pt x="53" y="37"/>
                </a:lnTo>
                <a:lnTo>
                  <a:pt x="53" y="37"/>
                </a:lnTo>
                <a:lnTo>
                  <a:pt x="53" y="37"/>
                </a:lnTo>
                <a:lnTo>
                  <a:pt x="53" y="37"/>
                </a:lnTo>
                <a:lnTo>
                  <a:pt x="53" y="37"/>
                </a:lnTo>
                <a:lnTo>
                  <a:pt x="53" y="37"/>
                </a:lnTo>
                <a:lnTo>
                  <a:pt x="53" y="38"/>
                </a:lnTo>
                <a:lnTo>
                  <a:pt x="53" y="38"/>
                </a:lnTo>
                <a:lnTo>
                  <a:pt x="53" y="40"/>
                </a:lnTo>
                <a:lnTo>
                  <a:pt x="53" y="40"/>
                </a:lnTo>
                <a:lnTo>
                  <a:pt x="53" y="40"/>
                </a:lnTo>
                <a:lnTo>
                  <a:pt x="53" y="40"/>
                </a:lnTo>
                <a:lnTo>
                  <a:pt x="54" y="40"/>
                </a:lnTo>
                <a:lnTo>
                  <a:pt x="54" y="40"/>
                </a:lnTo>
                <a:lnTo>
                  <a:pt x="54" y="43"/>
                </a:lnTo>
                <a:lnTo>
                  <a:pt x="54" y="43"/>
                </a:lnTo>
                <a:lnTo>
                  <a:pt x="54" y="43"/>
                </a:lnTo>
                <a:lnTo>
                  <a:pt x="54" y="43"/>
                </a:lnTo>
                <a:lnTo>
                  <a:pt x="54" y="43"/>
                </a:lnTo>
                <a:lnTo>
                  <a:pt x="54" y="45"/>
                </a:lnTo>
                <a:lnTo>
                  <a:pt x="56" y="43"/>
                </a:lnTo>
                <a:lnTo>
                  <a:pt x="56" y="43"/>
                </a:lnTo>
                <a:lnTo>
                  <a:pt x="56" y="43"/>
                </a:lnTo>
                <a:lnTo>
                  <a:pt x="56" y="43"/>
                </a:lnTo>
                <a:lnTo>
                  <a:pt x="57" y="43"/>
                </a:lnTo>
                <a:lnTo>
                  <a:pt x="70" y="30"/>
                </a:lnTo>
                <a:lnTo>
                  <a:pt x="75" y="26"/>
                </a:lnTo>
                <a:lnTo>
                  <a:pt x="75" y="27"/>
                </a:lnTo>
                <a:lnTo>
                  <a:pt x="77" y="29"/>
                </a:lnTo>
                <a:lnTo>
                  <a:pt x="80" y="34"/>
                </a:lnTo>
                <a:lnTo>
                  <a:pt x="81" y="35"/>
                </a:lnTo>
                <a:lnTo>
                  <a:pt x="80" y="35"/>
                </a:lnTo>
                <a:lnTo>
                  <a:pt x="80" y="35"/>
                </a:lnTo>
                <a:lnTo>
                  <a:pt x="80" y="35"/>
                </a:lnTo>
                <a:lnTo>
                  <a:pt x="80" y="35"/>
                </a:lnTo>
                <a:lnTo>
                  <a:pt x="80" y="35"/>
                </a:lnTo>
                <a:lnTo>
                  <a:pt x="80" y="37"/>
                </a:lnTo>
                <a:lnTo>
                  <a:pt x="80" y="37"/>
                </a:lnTo>
                <a:lnTo>
                  <a:pt x="80" y="37"/>
                </a:lnTo>
                <a:lnTo>
                  <a:pt x="80" y="37"/>
                </a:lnTo>
                <a:lnTo>
                  <a:pt x="81" y="37"/>
                </a:lnTo>
                <a:lnTo>
                  <a:pt x="81" y="37"/>
                </a:lnTo>
                <a:lnTo>
                  <a:pt x="81" y="37"/>
                </a:lnTo>
                <a:lnTo>
                  <a:pt x="83" y="38"/>
                </a:lnTo>
                <a:lnTo>
                  <a:pt x="83" y="38"/>
                </a:lnTo>
                <a:lnTo>
                  <a:pt x="83" y="38"/>
                </a:lnTo>
                <a:lnTo>
                  <a:pt x="83" y="38"/>
                </a:lnTo>
                <a:lnTo>
                  <a:pt x="83" y="38"/>
                </a:lnTo>
                <a:lnTo>
                  <a:pt x="83" y="38"/>
                </a:lnTo>
                <a:lnTo>
                  <a:pt x="85" y="38"/>
                </a:lnTo>
                <a:lnTo>
                  <a:pt x="85" y="38"/>
                </a:lnTo>
                <a:lnTo>
                  <a:pt x="85" y="38"/>
                </a:lnTo>
                <a:lnTo>
                  <a:pt x="85" y="38"/>
                </a:lnTo>
                <a:lnTo>
                  <a:pt x="85" y="38"/>
                </a:lnTo>
                <a:lnTo>
                  <a:pt x="85" y="38"/>
                </a:lnTo>
                <a:lnTo>
                  <a:pt x="85" y="38"/>
                </a:lnTo>
                <a:lnTo>
                  <a:pt x="85" y="38"/>
                </a:lnTo>
                <a:lnTo>
                  <a:pt x="86" y="38"/>
                </a:lnTo>
                <a:lnTo>
                  <a:pt x="86" y="38"/>
                </a:lnTo>
                <a:lnTo>
                  <a:pt x="86" y="38"/>
                </a:lnTo>
                <a:lnTo>
                  <a:pt x="86" y="40"/>
                </a:lnTo>
                <a:lnTo>
                  <a:pt x="86" y="40"/>
                </a:lnTo>
                <a:lnTo>
                  <a:pt x="86" y="40"/>
                </a:lnTo>
                <a:lnTo>
                  <a:pt x="86" y="40"/>
                </a:lnTo>
                <a:lnTo>
                  <a:pt x="86" y="40"/>
                </a:lnTo>
                <a:lnTo>
                  <a:pt x="86" y="40"/>
                </a:lnTo>
                <a:lnTo>
                  <a:pt x="86" y="40"/>
                </a:lnTo>
                <a:lnTo>
                  <a:pt x="86" y="40"/>
                </a:lnTo>
                <a:lnTo>
                  <a:pt x="85" y="40"/>
                </a:lnTo>
                <a:lnTo>
                  <a:pt x="85" y="40"/>
                </a:lnTo>
                <a:lnTo>
                  <a:pt x="85" y="40"/>
                </a:lnTo>
                <a:lnTo>
                  <a:pt x="85" y="40"/>
                </a:lnTo>
                <a:lnTo>
                  <a:pt x="85" y="40"/>
                </a:lnTo>
                <a:lnTo>
                  <a:pt x="85" y="40"/>
                </a:lnTo>
                <a:lnTo>
                  <a:pt x="85" y="42"/>
                </a:lnTo>
                <a:lnTo>
                  <a:pt x="85" y="42"/>
                </a:lnTo>
                <a:lnTo>
                  <a:pt x="85" y="42"/>
                </a:lnTo>
                <a:lnTo>
                  <a:pt x="85" y="42"/>
                </a:lnTo>
                <a:lnTo>
                  <a:pt x="86" y="42"/>
                </a:lnTo>
                <a:lnTo>
                  <a:pt x="86" y="42"/>
                </a:lnTo>
                <a:lnTo>
                  <a:pt x="86" y="42"/>
                </a:lnTo>
                <a:lnTo>
                  <a:pt x="86" y="42"/>
                </a:lnTo>
                <a:lnTo>
                  <a:pt x="85" y="42"/>
                </a:lnTo>
                <a:lnTo>
                  <a:pt x="85" y="42"/>
                </a:lnTo>
                <a:lnTo>
                  <a:pt x="85" y="42"/>
                </a:lnTo>
                <a:lnTo>
                  <a:pt x="85" y="42"/>
                </a:lnTo>
                <a:lnTo>
                  <a:pt x="86" y="42"/>
                </a:lnTo>
                <a:lnTo>
                  <a:pt x="86" y="43"/>
                </a:lnTo>
                <a:lnTo>
                  <a:pt x="86" y="43"/>
                </a:lnTo>
                <a:lnTo>
                  <a:pt x="86" y="43"/>
                </a:lnTo>
                <a:lnTo>
                  <a:pt x="86" y="43"/>
                </a:lnTo>
                <a:lnTo>
                  <a:pt x="86" y="43"/>
                </a:lnTo>
                <a:lnTo>
                  <a:pt x="86" y="43"/>
                </a:lnTo>
                <a:lnTo>
                  <a:pt x="86" y="43"/>
                </a:lnTo>
                <a:lnTo>
                  <a:pt x="88" y="43"/>
                </a:lnTo>
                <a:lnTo>
                  <a:pt x="88" y="43"/>
                </a:lnTo>
                <a:lnTo>
                  <a:pt x="88" y="43"/>
                </a:lnTo>
                <a:lnTo>
                  <a:pt x="88" y="43"/>
                </a:lnTo>
                <a:lnTo>
                  <a:pt x="88" y="45"/>
                </a:lnTo>
                <a:lnTo>
                  <a:pt x="88" y="45"/>
                </a:lnTo>
                <a:lnTo>
                  <a:pt x="88" y="45"/>
                </a:lnTo>
                <a:lnTo>
                  <a:pt x="88" y="45"/>
                </a:lnTo>
                <a:lnTo>
                  <a:pt x="88" y="45"/>
                </a:lnTo>
                <a:lnTo>
                  <a:pt x="88" y="45"/>
                </a:lnTo>
                <a:lnTo>
                  <a:pt x="88" y="45"/>
                </a:lnTo>
                <a:lnTo>
                  <a:pt x="89" y="45"/>
                </a:lnTo>
                <a:lnTo>
                  <a:pt x="89" y="45"/>
                </a:lnTo>
                <a:lnTo>
                  <a:pt x="89" y="45"/>
                </a:lnTo>
                <a:lnTo>
                  <a:pt x="88" y="45"/>
                </a:lnTo>
                <a:lnTo>
                  <a:pt x="88" y="45"/>
                </a:lnTo>
                <a:lnTo>
                  <a:pt x="88" y="46"/>
                </a:lnTo>
                <a:lnTo>
                  <a:pt x="89" y="46"/>
                </a:lnTo>
                <a:lnTo>
                  <a:pt x="89" y="46"/>
                </a:lnTo>
                <a:lnTo>
                  <a:pt x="89" y="46"/>
                </a:lnTo>
                <a:lnTo>
                  <a:pt x="89" y="46"/>
                </a:lnTo>
                <a:lnTo>
                  <a:pt x="89" y="46"/>
                </a:lnTo>
                <a:lnTo>
                  <a:pt x="89" y="46"/>
                </a:lnTo>
                <a:lnTo>
                  <a:pt x="89" y="46"/>
                </a:lnTo>
                <a:lnTo>
                  <a:pt x="89" y="46"/>
                </a:lnTo>
                <a:lnTo>
                  <a:pt x="91" y="46"/>
                </a:lnTo>
                <a:lnTo>
                  <a:pt x="91" y="46"/>
                </a:lnTo>
                <a:lnTo>
                  <a:pt x="91" y="46"/>
                </a:lnTo>
                <a:lnTo>
                  <a:pt x="91" y="46"/>
                </a:lnTo>
                <a:lnTo>
                  <a:pt x="91" y="46"/>
                </a:lnTo>
                <a:lnTo>
                  <a:pt x="91" y="46"/>
                </a:lnTo>
                <a:lnTo>
                  <a:pt x="91" y="48"/>
                </a:lnTo>
                <a:lnTo>
                  <a:pt x="91" y="48"/>
                </a:lnTo>
                <a:lnTo>
                  <a:pt x="91" y="48"/>
                </a:lnTo>
                <a:lnTo>
                  <a:pt x="91" y="48"/>
                </a:lnTo>
                <a:lnTo>
                  <a:pt x="91" y="48"/>
                </a:lnTo>
                <a:lnTo>
                  <a:pt x="93" y="48"/>
                </a:lnTo>
                <a:lnTo>
                  <a:pt x="93" y="48"/>
                </a:lnTo>
                <a:lnTo>
                  <a:pt x="93" y="48"/>
                </a:lnTo>
                <a:lnTo>
                  <a:pt x="93" y="48"/>
                </a:lnTo>
                <a:lnTo>
                  <a:pt x="93" y="48"/>
                </a:lnTo>
                <a:lnTo>
                  <a:pt x="94" y="50"/>
                </a:lnTo>
                <a:lnTo>
                  <a:pt x="97" y="51"/>
                </a:lnTo>
                <a:lnTo>
                  <a:pt x="104" y="54"/>
                </a:lnTo>
                <a:lnTo>
                  <a:pt x="104" y="54"/>
                </a:lnTo>
                <a:lnTo>
                  <a:pt x="104" y="53"/>
                </a:lnTo>
                <a:lnTo>
                  <a:pt x="105" y="54"/>
                </a:lnTo>
                <a:close/>
              </a:path>
            </a:pathLst>
          </a:custGeom>
          <a:solidFill>
            <a:srgbClr val="9E5A3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Freeform 47"/>
          <p:cNvSpPr>
            <a:spLocks noEditPoints="1"/>
          </p:cNvSpPr>
          <p:nvPr/>
        </p:nvSpPr>
        <p:spPr bwMode="auto">
          <a:xfrm>
            <a:off x="3881438" y="2511426"/>
            <a:ext cx="504825" cy="1252538"/>
          </a:xfrm>
          <a:custGeom>
            <a:avLst/>
            <a:gdLst/>
            <a:ahLst/>
            <a:cxnLst>
              <a:cxn ang="0">
                <a:pos x="165" y="477"/>
              </a:cxn>
              <a:cxn ang="0">
                <a:pos x="179" y="488"/>
              </a:cxn>
              <a:cxn ang="0">
                <a:pos x="195" y="493"/>
              </a:cxn>
              <a:cxn ang="0">
                <a:pos x="203" y="503"/>
              </a:cxn>
              <a:cxn ang="0">
                <a:pos x="224" y="512"/>
              </a:cxn>
              <a:cxn ang="0">
                <a:pos x="237" y="508"/>
              </a:cxn>
              <a:cxn ang="0">
                <a:pos x="257" y="500"/>
              </a:cxn>
              <a:cxn ang="0">
                <a:pos x="275" y="501"/>
              </a:cxn>
              <a:cxn ang="0">
                <a:pos x="301" y="522"/>
              </a:cxn>
              <a:cxn ang="0">
                <a:pos x="288" y="556"/>
              </a:cxn>
              <a:cxn ang="0">
                <a:pos x="261" y="581"/>
              </a:cxn>
              <a:cxn ang="0">
                <a:pos x="297" y="626"/>
              </a:cxn>
              <a:cxn ang="0">
                <a:pos x="254" y="648"/>
              </a:cxn>
              <a:cxn ang="0">
                <a:pos x="213" y="677"/>
              </a:cxn>
              <a:cxn ang="0">
                <a:pos x="225" y="746"/>
              </a:cxn>
              <a:cxn ang="0">
                <a:pos x="217" y="773"/>
              </a:cxn>
              <a:cxn ang="0">
                <a:pos x="208" y="783"/>
              </a:cxn>
              <a:cxn ang="0">
                <a:pos x="193" y="784"/>
              </a:cxn>
              <a:cxn ang="0">
                <a:pos x="182" y="786"/>
              </a:cxn>
              <a:cxn ang="0">
                <a:pos x="171" y="788"/>
              </a:cxn>
              <a:cxn ang="0">
                <a:pos x="160" y="786"/>
              </a:cxn>
              <a:cxn ang="0">
                <a:pos x="144" y="775"/>
              </a:cxn>
              <a:cxn ang="0">
                <a:pos x="141" y="767"/>
              </a:cxn>
              <a:cxn ang="0">
                <a:pos x="133" y="736"/>
              </a:cxn>
              <a:cxn ang="0">
                <a:pos x="126" y="701"/>
              </a:cxn>
              <a:cxn ang="0">
                <a:pos x="112" y="674"/>
              </a:cxn>
              <a:cxn ang="0">
                <a:pos x="118" y="655"/>
              </a:cxn>
              <a:cxn ang="0">
                <a:pos x="77" y="519"/>
              </a:cxn>
              <a:cxn ang="0">
                <a:pos x="88" y="511"/>
              </a:cxn>
              <a:cxn ang="0">
                <a:pos x="97" y="500"/>
              </a:cxn>
              <a:cxn ang="0">
                <a:pos x="115" y="488"/>
              </a:cxn>
              <a:cxn ang="0">
                <a:pos x="126" y="487"/>
              </a:cxn>
              <a:cxn ang="0">
                <a:pos x="137" y="476"/>
              </a:cxn>
              <a:cxn ang="0">
                <a:pos x="149" y="471"/>
              </a:cxn>
              <a:cxn ang="0">
                <a:pos x="313" y="391"/>
              </a:cxn>
              <a:cxn ang="0">
                <a:pos x="309" y="407"/>
              </a:cxn>
              <a:cxn ang="0">
                <a:pos x="296" y="389"/>
              </a:cxn>
              <a:cxn ang="0">
                <a:pos x="285" y="367"/>
              </a:cxn>
              <a:cxn ang="0">
                <a:pos x="270" y="364"/>
              </a:cxn>
              <a:cxn ang="0">
                <a:pos x="261" y="344"/>
              </a:cxn>
              <a:cxn ang="0">
                <a:pos x="253" y="333"/>
              </a:cxn>
              <a:cxn ang="0">
                <a:pos x="224" y="328"/>
              </a:cxn>
              <a:cxn ang="0">
                <a:pos x="206" y="333"/>
              </a:cxn>
              <a:cxn ang="0">
                <a:pos x="190" y="328"/>
              </a:cxn>
              <a:cxn ang="0">
                <a:pos x="182" y="343"/>
              </a:cxn>
              <a:cxn ang="0">
                <a:pos x="158" y="349"/>
              </a:cxn>
              <a:cxn ang="0">
                <a:pos x="141" y="348"/>
              </a:cxn>
              <a:cxn ang="0">
                <a:pos x="125" y="356"/>
              </a:cxn>
              <a:cxn ang="0">
                <a:pos x="110" y="357"/>
              </a:cxn>
              <a:cxn ang="0">
                <a:pos x="96" y="354"/>
              </a:cxn>
              <a:cxn ang="0">
                <a:pos x="91" y="365"/>
              </a:cxn>
              <a:cxn ang="0">
                <a:pos x="78" y="372"/>
              </a:cxn>
              <a:cxn ang="0">
                <a:pos x="73" y="386"/>
              </a:cxn>
              <a:cxn ang="0">
                <a:pos x="59" y="391"/>
              </a:cxn>
              <a:cxn ang="0">
                <a:pos x="46" y="399"/>
              </a:cxn>
              <a:cxn ang="0">
                <a:pos x="29" y="360"/>
              </a:cxn>
              <a:cxn ang="0">
                <a:pos x="0" y="271"/>
              </a:cxn>
              <a:cxn ang="0">
                <a:pos x="67" y="154"/>
              </a:cxn>
              <a:cxn ang="0">
                <a:pos x="123" y="50"/>
              </a:cxn>
              <a:cxn ang="0">
                <a:pos x="203" y="119"/>
              </a:cxn>
            </a:cxnLst>
            <a:rect l="0" t="0" r="r" b="b"/>
            <a:pathLst>
              <a:path w="318" h="789">
                <a:moveTo>
                  <a:pt x="152" y="471"/>
                </a:moveTo>
                <a:lnTo>
                  <a:pt x="153" y="471"/>
                </a:lnTo>
                <a:lnTo>
                  <a:pt x="155" y="471"/>
                </a:lnTo>
                <a:lnTo>
                  <a:pt x="157" y="472"/>
                </a:lnTo>
                <a:lnTo>
                  <a:pt x="158" y="472"/>
                </a:lnTo>
                <a:lnTo>
                  <a:pt x="160" y="474"/>
                </a:lnTo>
                <a:lnTo>
                  <a:pt x="161" y="474"/>
                </a:lnTo>
                <a:lnTo>
                  <a:pt x="163" y="474"/>
                </a:lnTo>
                <a:lnTo>
                  <a:pt x="163" y="476"/>
                </a:lnTo>
                <a:lnTo>
                  <a:pt x="165" y="477"/>
                </a:lnTo>
                <a:lnTo>
                  <a:pt x="166" y="480"/>
                </a:lnTo>
                <a:lnTo>
                  <a:pt x="168" y="482"/>
                </a:lnTo>
                <a:lnTo>
                  <a:pt x="168" y="484"/>
                </a:lnTo>
                <a:lnTo>
                  <a:pt x="169" y="485"/>
                </a:lnTo>
                <a:lnTo>
                  <a:pt x="171" y="485"/>
                </a:lnTo>
                <a:lnTo>
                  <a:pt x="173" y="487"/>
                </a:lnTo>
                <a:lnTo>
                  <a:pt x="174" y="487"/>
                </a:lnTo>
                <a:lnTo>
                  <a:pt x="174" y="488"/>
                </a:lnTo>
                <a:lnTo>
                  <a:pt x="177" y="488"/>
                </a:lnTo>
                <a:lnTo>
                  <a:pt x="179" y="488"/>
                </a:lnTo>
                <a:lnTo>
                  <a:pt x="181" y="488"/>
                </a:lnTo>
                <a:lnTo>
                  <a:pt x="182" y="488"/>
                </a:lnTo>
                <a:lnTo>
                  <a:pt x="184" y="488"/>
                </a:lnTo>
                <a:lnTo>
                  <a:pt x="185" y="490"/>
                </a:lnTo>
                <a:lnTo>
                  <a:pt x="187" y="490"/>
                </a:lnTo>
                <a:lnTo>
                  <a:pt x="189" y="492"/>
                </a:lnTo>
                <a:lnTo>
                  <a:pt x="190" y="493"/>
                </a:lnTo>
                <a:lnTo>
                  <a:pt x="192" y="493"/>
                </a:lnTo>
                <a:lnTo>
                  <a:pt x="193" y="493"/>
                </a:lnTo>
                <a:lnTo>
                  <a:pt x="195" y="493"/>
                </a:lnTo>
                <a:lnTo>
                  <a:pt x="195" y="495"/>
                </a:lnTo>
                <a:lnTo>
                  <a:pt x="193" y="496"/>
                </a:lnTo>
                <a:lnTo>
                  <a:pt x="193" y="498"/>
                </a:lnTo>
                <a:lnTo>
                  <a:pt x="195" y="500"/>
                </a:lnTo>
                <a:lnTo>
                  <a:pt x="197" y="501"/>
                </a:lnTo>
                <a:lnTo>
                  <a:pt x="198" y="501"/>
                </a:lnTo>
                <a:lnTo>
                  <a:pt x="200" y="501"/>
                </a:lnTo>
                <a:lnTo>
                  <a:pt x="201" y="501"/>
                </a:lnTo>
                <a:lnTo>
                  <a:pt x="203" y="501"/>
                </a:lnTo>
                <a:lnTo>
                  <a:pt x="203" y="503"/>
                </a:lnTo>
                <a:lnTo>
                  <a:pt x="206" y="503"/>
                </a:lnTo>
                <a:lnTo>
                  <a:pt x="209" y="504"/>
                </a:lnTo>
                <a:lnTo>
                  <a:pt x="211" y="504"/>
                </a:lnTo>
                <a:lnTo>
                  <a:pt x="213" y="506"/>
                </a:lnTo>
                <a:lnTo>
                  <a:pt x="214" y="506"/>
                </a:lnTo>
                <a:lnTo>
                  <a:pt x="217" y="506"/>
                </a:lnTo>
                <a:lnTo>
                  <a:pt x="219" y="506"/>
                </a:lnTo>
                <a:lnTo>
                  <a:pt x="221" y="508"/>
                </a:lnTo>
                <a:lnTo>
                  <a:pt x="222" y="511"/>
                </a:lnTo>
                <a:lnTo>
                  <a:pt x="224" y="512"/>
                </a:lnTo>
                <a:lnTo>
                  <a:pt x="225" y="514"/>
                </a:lnTo>
                <a:lnTo>
                  <a:pt x="227" y="514"/>
                </a:lnTo>
                <a:lnTo>
                  <a:pt x="229" y="514"/>
                </a:lnTo>
                <a:lnTo>
                  <a:pt x="230" y="514"/>
                </a:lnTo>
                <a:lnTo>
                  <a:pt x="232" y="514"/>
                </a:lnTo>
                <a:lnTo>
                  <a:pt x="232" y="512"/>
                </a:lnTo>
                <a:lnTo>
                  <a:pt x="233" y="511"/>
                </a:lnTo>
                <a:lnTo>
                  <a:pt x="233" y="509"/>
                </a:lnTo>
                <a:lnTo>
                  <a:pt x="235" y="509"/>
                </a:lnTo>
                <a:lnTo>
                  <a:pt x="237" y="508"/>
                </a:lnTo>
                <a:lnTo>
                  <a:pt x="238" y="506"/>
                </a:lnTo>
                <a:lnTo>
                  <a:pt x="240" y="506"/>
                </a:lnTo>
                <a:lnTo>
                  <a:pt x="241" y="504"/>
                </a:lnTo>
                <a:lnTo>
                  <a:pt x="243" y="503"/>
                </a:lnTo>
                <a:lnTo>
                  <a:pt x="243" y="501"/>
                </a:lnTo>
                <a:lnTo>
                  <a:pt x="246" y="501"/>
                </a:lnTo>
                <a:lnTo>
                  <a:pt x="248" y="501"/>
                </a:lnTo>
                <a:lnTo>
                  <a:pt x="251" y="500"/>
                </a:lnTo>
                <a:lnTo>
                  <a:pt x="253" y="500"/>
                </a:lnTo>
                <a:lnTo>
                  <a:pt x="257" y="500"/>
                </a:lnTo>
                <a:lnTo>
                  <a:pt x="261" y="496"/>
                </a:lnTo>
                <a:lnTo>
                  <a:pt x="262" y="495"/>
                </a:lnTo>
                <a:lnTo>
                  <a:pt x="264" y="496"/>
                </a:lnTo>
                <a:lnTo>
                  <a:pt x="267" y="496"/>
                </a:lnTo>
                <a:lnTo>
                  <a:pt x="269" y="498"/>
                </a:lnTo>
                <a:lnTo>
                  <a:pt x="270" y="498"/>
                </a:lnTo>
                <a:lnTo>
                  <a:pt x="272" y="500"/>
                </a:lnTo>
                <a:lnTo>
                  <a:pt x="273" y="500"/>
                </a:lnTo>
                <a:lnTo>
                  <a:pt x="275" y="500"/>
                </a:lnTo>
                <a:lnTo>
                  <a:pt x="275" y="501"/>
                </a:lnTo>
                <a:lnTo>
                  <a:pt x="277" y="503"/>
                </a:lnTo>
                <a:lnTo>
                  <a:pt x="280" y="504"/>
                </a:lnTo>
                <a:lnTo>
                  <a:pt x="281" y="506"/>
                </a:lnTo>
                <a:lnTo>
                  <a:pt x="283" y="508"/>
                </a:lnTo>
                <a:lnTo>
                  <a:pt x="283" y="509"/>
                </a:lnTo>
                <a:lnTo>
                  <a:pt x="285" y="511"/>
                </a:lnTo>
                <a:lnTo>
                  <a:pt x="286" y="511"/>
                </a:lnTo>
                <a:lnTo>
                  <a:pt x="288" y="511"/>
                </a:lnTo>
                <a:lnTo>
                  <a:pt x="286" y="520"/>
                </a:lnTo>
                <a:lnTo>
                  <a:pt x="301" y="522"/>
                </a:lnTo>
                <a:lnTo>
                  <a:pt x="302" y="525"/>
                </a:lnTo>
                <a:lnTo>
                  <a:pt x="305" y="535"/>
                </a:lnTo>
                <a:lnTo>
                  <a:pt x="307" y="538"/>
                </a:lnTo>
                <a:lnTo>
                  <a:pt x="302" y="540"/>
                </a:lnTo>
                <a:lnTo>
                  <a:pt x="294" y="543"/>
                </a:lnTo>
                <a:lnTo>
                  <a:pt x="291" y="548"/>
                </a:lnTo>
                <a:lnTo>
                  <a:pt x="291" y="549"/>
                </a:lnTo>
                <a:lnTo>
                  <a:pt x="293" y="551"/>
                </a:lnTo>
                <a:lnTo>
                  <a:pt x="291" y="552"/>
                </a:lnTo>
                <a:lnTo>
                  <a:pt x="288" y="556"/>
                </a:lnTo>
                <a:lnTo>
                  <a:pt x="286" y="556"/>
                </a:lnTo>
                <a:lnTo>
                  <a:pt x="267" y="544"/>
                </a:lnTo>
                <a:lnTo>
                  <a:pt x="265" y="543"/>
                </a:lnTo>
                <a:lnTo>
                  <a:pt x="262" y="549"/>
                </a:lnTo>
                <a:lnTo>
                  <a:pt x="259" y="557"/>
                </a:lnTo>
                <a:lnTo>
                  <a:pt x="257" y="564"/>
                </a:lnTo>
                <a:lnTo>
                  <a:pt x="256" y="565"/>
                </a:lnTo>
                <a:lnTo>
                  <a:pt x="251" y="576"/>
                </a:lnTo>
                <a:lnTo>
                  <a:pt x="256" y="578"/>
                </a:lnTo>
                <a:lnTo>
                  <a:pt x="261" y="581"/>
                </a:lnTo>
                <a:lnTo>
                  <a:pt x="272" y="584"/>
                </a:lnTo>
                <a:lnTo>
                  <a:pt x="270" y="588"/>
                </a:lnTo>
                <a:lnTo>
                  <a:pt x="270" y="589"/>
                </a:lnTo>
                <a:lnTo>
                  <a:pt x="269" y="592"/>
                </a:lnTo>
                <a:lnTo>
                  <a:pt x="265" y="600"/>
                </a:lnTo>
                <a:lnTo>
                  <a:pt x="264" y="605"/>
                </a:lnTo>
                <a:lnTo>
                  <a:pt x="262" y="608"/>
                </a:lnTo>
                <a:lnTo>
                  <a:pt x="261" y="610"/>
                </a:lnTo>
                <a:lnTo>
                  <a:pt x="270" y="615"/>
                </a:lnTo>
                <a:lnTo>
                  <a:pt x="297" y="626"/>
                </a:lnTo>
                <a:lnTo>
                  <a:pt x="304" y="628"/>
                </a:lnTo>
                <a:lnTo>
                  <a:pt x="312" y="632"/>
                </a:lnTo>
                <a:lnTo>
                  <a:pt x="310" y="632"/>
                </a:lnTo>
                <a:lnTo>
                  <a:pt x="302" y="636"/>
                </a:lnTo>
                <a:lnTo>
                  <a:pt x="294" y="637"/>
                </a:lnTo>
                <a:lnTo>
                  <a:pt x="293" y="639"/>
                </a:lnTo>
                <a:lnTo>
                  <a:pt x="273" y="644"/>
                </a:lnTo>
                <a:lnTo>
                  <a:pt x="270" y="644"/>
                </a:lnTo>
                <a:lnTo>
                  <a:pt x="256" y="648"/>
                </a:lnTo>
                <a:lnTo>
                  <a:pt x="254" y="648"/>
                </a:lnTo>
                <a:lnTo>
                  <a:pt x="235" y="655"/>
                </a:lnTo>
                <a:lnTo>
                  <a:pt x="233" y="655"/>
                </a:lnTo>
                <a:lnTo>
                  <a:pt x="224" y="656"/>
                </a:lnTo>
                <a:lnTo>
                  <a:pt x="222" y="658"/>
                </a:lnTo>
                <a:lnTo>
                  <a:pt x="221" y="658"/>
                </a:lnTo>
                <a:lnTo>
                  <a:pt x="214" y="660"/>
                </a:lnTo>
                <a:lnTo>
                  <a:pt x="208" y="661"/>
                </a:lnTo>
                <a:lnTo>
                  <a:pt x="211" y="671"/>
                </a:lnTo>
                <a:lnTo>
                  <a:pt x="211" y="676"/>
                </a:lnTo>
                <a:lnTo>
                  <a:pt x="213" y="677"/>
                </a:lnTo>
                <a:lnTo>
                  <a:pt x="214" y="682"/>
                </a:lnTo>
                <a:lnTo>
                  <a:pt x="217" y="693"/>
                </a:lnTo>
                <a:lnTo>
                  <a:pt x="217" y="698"/>
                </a:lnTo>
                <a:lnTo>
                  <a:pt x="224" y="717"/>
                </a:lnTo>
                <a:lnTo>
                  <a:pt x="225" y="725"/>
                </a:lnTo>
                <a:lnTo>
                  <a:pt x="221" y="727"/>
                </a:lnTo>
                <a:lnTo>
                  <a:pt x="221" y="732"/>
                </a:lnTo>
                <a:lnTo>
                  <a:pt x="222" y="735"/>
                </a:lnTo>
                <a:lnTo>
                  <a:pt x="222" y="736"/>
                </a:lnTo>
                <a:lnTo>
                  <a:pt x="225" y="746"/>
                </a:lnTo>
                <a:lnTo>
                  <a:pt x="225" y="749"/>
                </a:lnTo>
                <a:lnTo>
                  <a:pt x="227" y="751"/>
                </a:lnTo>
                <a:lnTo>
                  <a:pt x="209" y="754"/>
                </a:lnTo>
                <a:lnTo>
                  <a:pt x="211" y="756"/>
                </a:lnTo>
                <a:lnTo>
                  <a:pt x="213" y="764"/>
                </a:lnTo>
                <a:lnTo>
                  <a:pt x="216" y="762"/>
                </a:lnTo>
                <a:lnTo>
                  <a:pt x="217" y="768"/>
                </a:lnTo>
                <a:lnTo>
                  <a:pt x="217" y="770"/>
                </a:lnTo>
                <a:lnTo>
                  <a:pt x="217" y="772"/>
                </a:lnTo>
                <a:lnTo>
                  <a:pt x="217" y="773"/>
                </a:lnTo>
                <a:lnTo>
                  <a:pt x="217" y="776"/>
                </a:lnTo>
                <a:lnTo>
                  <a:pt x="216" y="776"/>
                </a:lnTo>
                <a:lnTo>
                  <a:pt x="214" y="776"/>
                </a:lnTo>
                <a:lnTo>
                  <a:pt x="213" y="776"/>
                </a:lnTo>
                <a:lnTo>
                  <a:pt x="213" y="778"/>
                </a:lnTo>
                <a:lnTo>
                  <a:pt x="211" y="778"/>
                </a:lnTo>
                <a:lnTo>
                  <a:pt x="211" y="780"/>
                </a:lnTo>
                <a:lnTo>
                  <a:pt x="209" y="781"/>
                </a:lnTo>
                <a:lnTo>
                  <a:pt x="208" y="781"/>
                </a:lnTo>
                <a:lnTo>
                  <a:pt x="208" y="783"/>
                </a:lnTo>
                <a:lnTo>
                  <a:pt x="206" y="783"/>
                </a:lnTo>
                <a:lnTo>
                  <a:pt x="205" y="783"/>
                </a:lnTo>
                <a:lnTo>
                  <a:pt x="203" y="783"/>
                </a:lnTo>
                <a:lnTo>
                  <a:pt x="203" y="784"/>
                </a:lnTo>
                <a:lnTo>
                  <a:pt x="201" y="784"/>
                </a:lnTo>
                <a:lnTo>
                  <a:pt x="200" y="784"/>
                </a:lnTo>
                <a:lnTo>
                  <a:pt x="198" y="784"/>
                </a:lnTo>
                <a:lnTo>
                  <a:pt x="197" y="784"/>
                </a:lnTo>
                <a:lnTo>
                  <a:pt x="195" y="784"/>
                </a:lnTo>
                <a:lnTo>
                  <a:pt x="193" y="784"/>
                </a:lnTo>
                <a:lnTo>
                  <a:pt x="192" y="784"/>
                </a:lnTo>
                <a:lnTo>
                  <a:pt x="190" y="784"/>
                </a:lnTo>
                <a:lnTo>
                  <a:pt x="190" y="786"/>
                </a:lnTo>
                <a:lnTo>
                  <a:pt x="189" y="786"/>
                </a:lnTo>
                <a:lnTo>
                  <a:pt x="189" y="784"/>
                </a:lnTo>
                <a:lnTo>
                  <a:pt x="189" y="786"/>
                </a:lnTo>
                <a:lnTo>
                  <a:pt x="187" y="786"/>
                </a:lnTo>
                <a:lnTo>
                  <a:pt x="185" y="786"/>
                </a:lnTo>
                <a:lnTo>
                  <a:pt x="184" y="786"/>
                </a:lnTo>
                <a:lnTo>
                  <a:pt x="182" y="786"/>
                </a:lnTo>
                <a:lnTo>
                  <a:pt x="182" y="788"/>
                </a:lnTo>
                <a:lnTo>
                  <a:pt x="181" y="788"/>
                </a:lnTo>
                <a:lnTo>
                  <a:pt x="179" y="788"/>
                </a:lnTo>
                <a:lnTo>
                  <a:pt x="177" y="788"/>
                </a:lnTo>
                <a:lnTo>
                  <a:pt x="176" y="788"/>
                </a:lnTo>
                <a:lnTo>
                  <a:pt x="174" y="788"/>
                </a:lnTo>
                <a:lnTo>
                  <a:pt x="174" y="789"/>
                </a:lnTo>
                <a:lnTo>
                  <a:pt x="174" y="788"/>
                </a:lnTo>
                <a:lnTo>
                  <a:pt x="173" y="788"/>
                </a:lnTo>
                <a:lnTo>
                  <a:pt x="171" y="788"/>
                </a:lnTo>
                <a:lnTo>
                  <a:pt x="169" y="788"/>
                </a:lnTo>
                <a:lnTo>
                  <a:pt x="168" y="788"/>
                </a:lnTo>
                <a:lnTo>
                  <a:pt x="168" y="789"/>
                </a:lnTo>
                <a:lnTo>
                  <a:pt x="168" y="788"/>
                </a:lnTo>
                <a:lnTo>
                  <a:pt x="166" y="788"/>
                </a:lnTo>
                <a:lnTo>
                  <a:pt x="165" y="789"/>
                </a:lnTo>
                <a:lnTo>
                  <a:pt x="163" y="788"/>
                </a:lnTo>
                <a:lnTo>
                  <a:pt x="161" y="788"/>
                </a:lnTo>
                <a:lnTo>
                  <a:pt x="161" y="789"/>
                </a:lnTo>
                <a:lnTo>
                  <a:pt x="160" y="786"/>
                </a:lnTo>
                <a:lnTo>
                  <a:pt x="160" y="784"/>
                </a:lnTo>
                <a:lnTo>
                  <a:pt x="158" y="784"/>
                </a:lnTo>
                <a:lnTo>
                  <a:pt x="149" y="788"/>
                </a:lnTo>
                <a:lnTo>
                  <a:pt x="147" y="788"/>
                </a:lnTo>
                <a:lnTo>
                  <a:pt x="145" y="786"/>
                </a:lnTo>
                <a:lnTo>
                  <a:pt x="145" y="783"/>
                </a:lnTo>
                <a:lnTo>
                  <a:pt x="145" y="781"/>
                </a:lnTo>
                <a:lnTo>
                  <a:pt x="144" y="780"/>
                </a:lnTo>
                <a:lnTo>
                  <a:pt x="144" y="776"/>
                </a:lnTo>
                <a:lnTo>
                  <a:pt x="144" y="775"/>
                </a:lnTo>
                <a:lnTo>
                  <a:pt x="142" y="773"/>
                </a:lnTo>
                <a:lnTo>
                  <a:pt x="142" y="772"/>
                </a:lnTo>
                <a:lnTo>
                  <a:pt x="152" y="767"/>
                </a:lnTo>
                <a:lnTo>
                  <a:pt x="150" y="765"/>
                </a:lnTo>
                <a:lnTo>
                  <a:pt x="150" y="764"/>
                </a:lnTo>
                <a:lnTo>
                  <a:pt x="149" y="765"/>
                </a:lnTo>
                <a:lnTo>
                  <a:pt x="144" y="767"/>
                </a:lnTo>
                <a:lnTo>
                  <a:pt x="142" y="768"/>
                </a:lnTo>
                <a:lnTo>
                  <a:pt x="141" y="768"/>
                </a:lnTo>
                <a:lnTo>
                  <a:pt x="141" y="767"/>
                </a:lnTo>
                <a:lnTo>
                  <a:pt x="141" y="765"/>
                </a:lnTo>
                <a:lnTo>
                  <a:pt x="141" y="764"/>
                </a:lnTo>
                <a:lnTo>
                  <a:pt x="141" y="762"/>
                </a:lnTo>
                <a:lnTo>
                  <a:pt x="136" y="749"/>
                </a:lnTo>
                <a:lnTo>
                  <a:pt x="136" y="746"/>
                </a:lnTo>
                <a:lnTo>
                  <a:pt x="134" y="743"/>
                </a:lnTo>
                <a:lnTo>
                  <a:pt x="136" y="743"/>
                </a:lnTo>
                <a:lnTo>
                  <a:pt x="134" y="740"/>
                </a:lnTo>
                <a:lnTo>
                  <a:pt x="134" y="738"/>
                </a:lnTo>
                <a:lnTo>
                  <a:pt x="133" y="736"/>
                </a:lnTo>
                <a:lnTo>
                  <a:pt x="139" y="733"/>
                </a:lnTo>
                <a:lnTo>
                  <a:pt x="144" y="732"/>
                </a:lnTo>
                <a:lnTo>
                  <a:pt x="142" y="730"/>
                </a:lnTo>
                <a:lnTo>
                  <a:pt x="142" y="728"/>
                </a:lnTo>
                <a:lnTo>
                  <a:pt x="142" y="727"/>
                </a:lnTo>
                <a:lnTo>
                  <a:pt x="142" y="725"/>
                </a:lnTo>
                <a:lnTo>
                  <a:pt x="141" y="724"/>
                </a:lnTo>
                <a:lnTo>
                  <a:pt x="133" y="730"/>
                </a:lnTo>
                <a:lnTo>
                  <a:pt x="126" y="704"/>
                </a:lnTo>
                <a:lnTo>
                  <a:pt x="126" y="701"/>
                </a:lnTo>
                <a:lnTo>
                  <a:pt x="125" y="698"/>
                </a:lnTo>
                <a:lnTo>
                  <a:pt x="125" y="696"/>
                </a:lnTo>
                <a:lnTo>
                  <a:pt x="123" y="690"/>
                </a:lnTo>
                <a:lnTo>
                  <a:pt x="120" y="682"/>
                </a:lnTo>
                <a:lnTo>
                  <a:pt x="117" y="684"/>
                </a:lnTo>
                <a:lnTo>
                  <a:pt x="112" y="684"/>
                </a:lnTo>
                <a:lnTo>
                  <a:pt x="112" y="682"/>
                </a:lnTo>
                <a:lnTo>
                  <a:pt x="110" y="677"/>
                </a:lnTo>
                <a:lnTo>
                  <a:pt x="113" y="676"/>
                </a:lnTo>
                <a:lnTo>
                  <a:pt x="112" y="674"/>
                </a:lnTo>
                <a:lnTo>
                  <a:pt x="112" y="672"/>
                </a:lnTo>
                <a:lnTo>
                  <a:pt x="110" y="672"/>
                </a:lnTo>
                <a:lnTo>
                  <a:pt x="110" y="669"/>
                </a:lnTo>
                <a:lnTo>
                  <a:pt x="112" y="669"/>
                </a:lnTo>
                <a:lnTo>
                  <a:pt x="118" y="669"/>
                </a:lnTo>
                <a:lnTo>
                  <a:pt x="118" y="663"/>
                </a:lnTo>
                <a:lnTo>
                  <a:pt x="118" y="660"/>
                </a:lnTo>
                <a:lnTo>
                  <a:pt x="117" y="660"/>
                </a:lnTo>
                <a:lnTo>
                  <a:pt x="117" y="658"/>
                </a:lnTo>
                <a:lnTo>
                  <a:pt x="118" y="655"/>
                </a:lnTo>
                <a:lnTo>
                  <a:pt x="117" y="655"/>
                </a:lnTo>
                <a:lnTo>
                  <a:pt x="117" y="648"/>
                </a:lnTo>
                <a:lnTo>
                  <a:pt x="112" y="634"/>
                </a:lnTo>
                <a:lnTo>
                  <a:pt x="105" y="612"/>
                </a:lnTo>
                <a:lnTo>
                  <a:pt x="105" y="610"/>
                </a:lnTo>
                <a:lnTo>
                  <a:pt x="102" y="597"/>
                </a:lnTo>
                <a:lnTo>
                  <a:pt x="97" y="583"/>
                </a:lnTo>
                <a:lnTo>
                  <a:pt x="94" y="573"/>
                </a:lnTo>
                <a:lnTo>
                  <a:pt x="88" y="549"/>
                </a:lnTo>
                <a:lnTo>
                  <a:pt x="77" y="519"/>
                </a:lnTo>
                <a:lnTo>
                  <a:pt x="75" y="512"/>
                </a:lnTo>
                <a:lnTo>
                  <a:pt x="75" y="511"/>
                </a:lnTo>
                <a:lnTo>
                  <a:pt x="77" y="511"/>
                </a:lnTo>
                <a:lnTo>
                  <a:pt x="78" y="511"/>
                </a:lnTo>
                <a:lnTo>
                  <a:pt x="80" y="511"/>
                </a:lnTo>
                <a:lnTo>
                  <a:pt x="81" y="511"/>
                </a:lnTo>
                <a:lnTo>
                  <a:pt x="83" y="511"/>
                </a:lnTo>
                <a:lnTo>
                  <a:pt x="85" y="511"/>
                </a:lnTo>
                <a:lnTo>
                  <a:pt x="86" y="511"/>
                </a:lnTo>
                <a:lnTo>
                  <a:pt x="88" y="511"/>
                </a:lnTo>
                <a:lnTo>
                  <a:pt x="88" y="509"/>
                </a:lnTo>
                <a:lnTo>
                  <a:pt x="88" y="508"/>
                </a:lnTo>
                <a:lnTo>
                  <a:pt x="89" y="506"/>
                </a:lnTo>
                <a:lnTo>
                  <a:pt x="91" y="506"/>
                </a:lnTo>
                <a:lnTo>
                  <a:pt x="93" y="506"/>
                </a:lnTo>
                <a:lnTo>
                  <a:pt x="93" y="504"/>
                </a:lnTo>
                <a:lnTo>
                  <a:pt x="96" y="503"/>
                </a:lnTo>
                <a:lnTo>
                  <a:pt x="96" y="501"/>
                </a:lnTo>
                <a:lnTo>
                  <a:pt x="97" y="501"/>
                </a:lnTo>
                <a:lnTo>
                  <a:pt x="97" y="500"/>
                </a:lnTo>
                <a:lnTo>
                  <a:pt x="99" y="498"/>
                </a:lnTo>
                <a:lnTo>
                  <a:pt x="101" y="498"/>
                </a:lnTo>
                <a:lnTo>
                  <a:pt x="102" y="498"/>
                </a:lnTo>
                <a:lnTo>
                  <a:pt x="104" y="496"/>
                </a:lnTo>
                <a:lnTo>
                  <a:pt x="105" y="493"/>
                </a:lnTo>
                <a:lnTo>
                  <a:pt x="109" y="492"/>
                </a:lnTo>
                <a:lnTo>
                  <a:pt x="113" y="490"/>
                </a:lnTo>
                <a:lnTo>
                  <a:pt x="115" y="490"/>
                </a:lnTo>
                <a:lnTo>
                  <a:pt x="113" y="488"/>
                </a:lnTo>
                <a:lnTo>
                  <a:pt x="115" y="488"/>
                </a:lnTo>
                <a:lnTo>
                  <a:pt x="115" y="487"/>
                </a:lnTo>
                <a:lnTo>
                  <a:pt x="115" y="488"/>
                </a:lnTo>
                <a:lnTo>
                  <a:pt x="117" y="488"/>
                </a:lnTo>
                <a:lnTo>
                  <a:pt x="118" y="488"/>
                </a:lnTo>
                <a:lnTo>
                  <a:pt x="120" y="488"/>
                </a:lnTo>
                <a:lnTo>
                  <a:pt x="121" y="488"/>
                </a:lnTo>
                <a:lnTo>
                  <a:pt x="123" y="488"/>
                </a:lnTo>
                <a:lnTo>
                  <a:pt x="125" y="488"/>
                </a:lnTo>
                <a:lnTo>
                  <a:pt x="126" y="488"/>
                </a:lnTo>
                <a:lnTo>
                  <a:pt x="126" y="487"/>
                </a:lnTo>
                <a:lnTo>
                  <a:pt x="128" y="485"/>
                </a:lnTo>
                <a:lnTo>
                  <a:pt x="128" y="484"/>
                </a:lnTo>
                <a:lnTo>
                  <a:pt x="129" y="484"/>
                </a:lnTo>
                <a:lnTo>
                  <a:pt x="129" y="482"/>
                </a:lnTo>
                <a:lnTo>
                  <a:pt x="129" y="480"/>
                </a:lnTo>
                <a:lnTo>
                  <a:pt x="131" y="480"/>
                </a:lnTo>
                <a:lnTo>
                  <a:pt x="131" y="479"/>
                </a:lnTo>
                <a:lnTo>
                  <a:pt x="133" y="479"/>
                </a:lnTo>
                <a:lnTo>
                  <a:pt x="136" y="476"/>
                </a:lnTo>
                <a:lnTo>
                  <a:pt x="137" y="476"/>
                </a:lnTo>
                <a:lnTo>
                  <a:pt x="139" y="476"/>
                </a:lnTo>
                <a:lnTo>
                  <a:pt x="141" y="476"/>
                </a:lnTo>
                <a:lnTo>
                  <a:pt x="142" y="476"/>
                </a:lnTo>
                <a:lnTo>
                  <a:pt x="142" y="474"/>
                </a:lnTo>
                <a:lnTo>
                  <a:pt x="142" y="472"/>
                </a:lnTo>
                <a:lnTo>
                  <a:pt x="144" y="472"/>
                </a:lnTo>
                <a:lnTo>
                  <a:pt x="145" y="472"/>
                </a:lnTo>
                <a:lnTo>
                  <a:pt x="147" y="472"/>
                </a:lnTo>
                <a:lnTo>
                  <a:pt x="147" y="471"/>
                </a:lnTo>
                <a:lnTo>
                  <a:pt x="149" y="471"/>
                </a:lnTo>
                <a:lnTo>
                  <a:pt x="150" y="469"/>
                </a:lnTo>
                <a:lnTo>
                  <a:pt x="152" y="469"/>
                </a:lnTo>
                <a:lnTo>
                  <a:pt x="152" y="471"/>
                </a:lnTo>
                <a:close/>
                <a:moveTo>
                  <a:pt x="262" y="263"/>
                </a:moveTo>
                <a:lnTo>
                  <a:pt x="289" y="328"/>
                </a:lnTo>
                <a:lnTo>
                  <a:pt x="294" y="343"/>
                </a:lnTo>
                <a:lnTo>
                  <a:pt x="297" y="351"/>
                </a:lnTo>
                <a:lnTo>
                  <a:pt x="301" y="360"/>
                </a:lnTo>
                <a:lnTo>
                  <a:pt x="310" y="381"/>
                </a:lnTo>
                <a:lnTo>
                  <a:pt x="313" y="391"/>
                </a:lnTo>
                <a:lnTo>
                  <a:pt x="317" y="396"/>
                </a:lnTo>
                <a:lnTo>
                  <a:pt x="317" y="399"/>
                </a:lnTo>
                <a:lnTo>
                  <a:pt x="318" y="400"/>
                </a:lnTo>
                <a:lnTo>
                  <a:pt x="318" y="402"/>
                </a:lnTo>
                <a:lnTo>
                  <a:pt x="318" y="404"/>
                </a:lnTo>
                <a:lnTo>
                  <a:pt x="318" y="407"/>
                </a:lnTo>
                <a:lnTo>
                  <a:pt x="309" y="412"/>
                </a:lnTo>
                <a:lnTo>
                  <a:pt x="309" y="410"/>
                </a:lnTo>
                <a:lnTo>
                  <a:pt x="309" y="408"/>
                </a:lnTo>
                <a:lnTo>
                  <a:pt x="309" y="407"/>
                </a:lnTo>
                <a:lnTo>
                  <a:pt x="307" y="407"/>
                </a:lnTo>
                <a:lnTo>
                  <a:pt x="305" y="405"/>
                </a:lnTo>
                <a:lnTo>
                  <a:pt x="305" y="404"/>
                </a:lnTo>
                <a:lnTo>
                  <a:pt x="304" y="402"/>
                </a:lnTo>
                <a:lnTo>
                  <a:pt x="302" y="400"/>
                </a:lnTo>
                <a:lnTo>
                  <a:pt x="302" y="399"/>
                </a:lnTo>
                <a:lnTo>
                  <a:pt x="301" y="397"/>
                </a:lnTo>
                <a:lnTo>
                  <a:pt x="299" y="396"/>
                </a:lnTo>
                <a:lnTo>
                  <a:pt x="297" y="394"/>
                </a:lnTo>
                <a:lnTo>
                  <a:pt x="296" y="389"/>
                </a:lnTo>
                <a:lnTo>
                  <a:pt x="294" y="386"/>
                </a:lnTo>
                <a:lnTo>
                  <a:pt x="293" y="383"/>
                </a:lnTo>
                <a:lnTo>
                  <a:pt x="289" y="380"/>
                </a:lnTo>
                <a:lnTo>
                  <a:pt x="289" y="378"/>
                </a:lnTo>
                <a:lnTo>
                  <a:pt x="288" y="375"/>
                </a:lnTo>
                <a:lnTo>
                  <a:pt x="288" y="373"/>
                </a:lnTo>
                <a:lnTo>
                  <a:pt x="288" y="372"/>
                </a:lnTo>
                <a:lnTo>
                  <a:pt x="286" y="370"/>
                </a:lnTo>
                <a:lnTo>
                  <a:pt x="285" y="368"/>
                </a:lnTo>
                <a:lnTo>
                  <a:pt x="285" y="367"/>
                </a:lnTo>
                <a:lnTo>
                  <a:pt x="283" y="367"/>
                </a:lnTo>
                <a:lnTo>
                  <a:pt x="281" y="367"/>
                </a:lnTo>
                <a:lnTo>
                  <a:pt x="280" y="367"/>
                </a:lnTo>
                <a:lnTo>
                  <a:pt x="278" y="367"/>
                </a:lnTo>
                <a:lnTo>
                  <a:pt x="278" y="368"/>
                </a:lnTo>
                <a:lnTo>
                  <a:pt x="277" y="367"/>
                </a:lnTo>
                <a:lnTo>
                  <a:pt x="275" y="367"/>
                </a:lnTo>
                <a:lnTo>
                  <a:pt x="273" y="365"/>
                </a:lnTo>
                <a:lnTo>
                  <a:pt x="272" y="365"/>
                </a:lnTo>
                <a:lnTo>
                  <a:pt x="270" y="364"/>
                </a:lnTo>
                <a:lnTo>
                  <a:pt x="269" y="364"/>
                </a:lnTo>
                <a:lnTo>
                  <a:pt x="269" y="362"/>
                </a:lnTo>
                <a:lnTo>
                  <a:pt x="269" y="360"/>
                </a:lnTo>
                <a:lnTo>
                  <a:pt x="269" y="359"/>
                </a:lnTo>
                <a:lnTo>
                  <a:pt x="269" y="354"/>
                </a:lnTo>
                <a:lnTo>
                  <a:pt x="269" y="352"/>
                </a:lnTo>
                <a:lnTo>
                  <a:pt x="267" y="351"/>
                </a:lnTo>
                <a:lnTo>
                  <a:pt x="262" y="348"/>
                </a:lnTo>
                <a:lnTo>
                  <a:pt x="262" y="346"/>
                </a:lnTo>
                <a:lnTo>
                  <a:pt x="261" y="344"/>
                </a:lnTo>
                <a:lnTo>
                  <a:pt x="259" y="343"/>
                </a:lnTo>
                <a:lnTo>
                  <a:pt x="259" y="341"/>
                </a:lnTo>
                <a:lnTo>
                  <a:pt x="259" y="340"/>
                </a:lnTo>
                <a:lnTo>
                  <a:pt x="261" y="336"/>
                </a:lnTo>
                <a:lnTo>
                  <a:pt x="259" y="336"/>
                </a:lnTo>
                <a:lnTo>
                  <a:pt x="259" y="335"/>
                </a:lnTo>
                <a:lnTo>
                  <a:pt x="257" y="335"/>
                </a:lnTo>
                <a:lnTo>
                  <a:pt x="256" y="333"/>
                </a:lnTo>
                <a:lnTo>
                  <a:pt x="254" y="333"/>
                </a:lnTo>
                <a:lnTo>
                  <a:pt x="253" y="333"/>
                </a:lnTo>
                <a:lnTo>
                  <a:pt x="251" y="332"/>
                </a:lnTo>
                <a:lnTo>
                  <a:pt x="249" y="332"/>
                </a:lnTo>
                <a:lnTo>
                  <a:pt x="245" y="332"/>
                </a:lnTo>
                <a:lnTo>
                  <a:pt x="241" y="332"/>
                </a:lnTo>
                <a:lnTo>
                  <a:pt x="232" y="332"/>
                </a:lnTo>
                <a:lnTo>
                  <a:pt x="230" y="332"/>
                </a:lnTo>
                <a:lnTo>
                  <a:pt x="229" y="330"/>
                </a:lnTo>
                <a:lnTo>
                  <a:pt x="227" y="328"/>
                </a:lnTo>
                <a:lnTo>
                  <a:pt x="225" y="328"/>
                </a:lnTo>
                <a:lnTo>
                  <a:pt x="224" y="328"/>
                </a:lnTo>
                <a:lnTo>
                  <a:pt x="222" y="328"/>
                </a:lnTo>
                <a:lnTo>
                  <a:pt x="221" y="328"/>
                </a:lnTo>
                <a:lnTo>
                  <a:pt x="219" y="328"/>
                </a:lnTo>
                <a:lnTo>
                  <a:pt x="217" y="328"/>
                </a:lnTo>
                <a:lnTo>
                  <a:pt x="216" y="330"/>
                </a:lnTo>
                <a:lnTo>
                  <a:pt x="213" y="332"/>
                </a:lnTo>
                <a:lnTo>
                  <a:pt x="211" y="332"/>
                </a:lnTo>
                <a:lnTo>
                  <a:pt x="209" y="333"/>
                </a:lnTo>
                <a:lnTo>
                  <a:pt x="208" y="333"/>
                </a:lnTo>
                <a:lnTo>
                  <a:pt x="206" y="333"/>
                </a:lnTo>
                <a:lnTo>
                  <a:pt x="205" y="333"/>
                </a:lnTo>
                <a:lnTo>
                  <a:pt x="203" y="333"/>
                </a:lnTo>
                <a:lnTo>
                  <a:pt x="201" y="333"/>
                </a:lnTo>
                <a:lnTo>
                  <a:pt x="200" y="332"/>
                </a:lnTo>
                <a:lnTo>
                  <a:pt x="198" y="330"/>
                </a:lnTo>
                <a:lnTo>
                  <a:pt x="197" y="328"/>
                </a:lnTo>
                <a:lnTo>
                  <a:pt x="195" y="328"/>
                </a:lnTo>
                <a:lnTo>
                  <a:pt x="193" y="328"/>
                </a:lnTo>
                <a:lnTo>
                  <a:pt x="192" y="328"/>
                </a:lnTo>
                <a:lnTo>
                  <a:pt x="190" y="328"/>
                </a:lnTo>
                <a:lnTo>
                  <a:pt x="189" y="328"/>
                </a:lnTo>
                <a:lnTo>
                  <a:pt x="189" y="330"/>
                </a:lnTo>
                <a:lnTo>
                  <a:pt x="189" y="332"/>
                </a:lnTo>
                <a:lnTo>
                  <a:pt x="189" y="333"/>
                </a:lnTo>
                <a:lnTo>
                  <a:pt x="190" y="336"/>
                </a:lnTo>
                <a:lnTo>
                  <a:pt x="189" y="338"/>
                </a:lnTo>
                <a:lnTo>
                  <a:pt x="189" y="340"/>
                </a:lnTo>
                <a:lnTo>
                  <a:pt x="187" y="341"/>
                </a:lnTo>
                <a:lnTo>
                  <a:pt x="185" y="341"/>
                </a:lnTo>
                <a:lnTo>
                  <a:pt x="182" y="343"/>
                </a:lnTo>
                <a:lnTo>
                  <a:pt x="179" y="344"/>
                </a:lnTo>
                <a:lnTo>
                  <a:pt x="177" y="344"/>
                </a:lnTo>
                <a:lnTo>
                  <a:pt x="173" y="344"/>
                </a:lnTo>
                <a:lnTo>
                  <a:pt x="171" y="344"/>
                </a:lnTo>
                <a:lnTo>
                  <a:pt x="169" y="344"/>
                </a:lnTo>
                <a:lnTo>
                  <a:pt x="166" y="346"/>
                </a:lnTo>
                <a:lnTo>
                  <a:pt x="165" y="346"/>
                </a:lnTo>
                <a:lnTo>
                  <a:pt x="163" y="348"/>
                </a:lnTo>
                <a:lnTo>
                  <a:pt x="160" y="349"/>
                </a:lnTo>
                <a:lnTo>
                  <a:pt x="158" y="349"/>
                </a:lnTo>
                <a:lnTo>
                  <a:pt x="157" y="349"/>
                </a:lnTo>
                <a:lnTo>
                  <a:pt x="155" y="348"/>
                </a:lnTo>
                <a:lnTo>
                  <a:pt x="153" y="346"/>
                </a:lnTo>
                <a:lnTo>
                  <a:pt x="152" y="346"/>
                </a:lnTo>
                <a:lnTo>
                  <a:pt x="150" y="346"/>
                </a:lnTo>
                <a:lnTo>
                  <a:pt x="149" y="346"/>
                </a:lnTo>
                <a:lnTo>
                  <a:pt x="147" y="346"/>
                </a:lnTo>
                <a:lnTo>
                  <a:pt x="144" y="348"/>
                </a:lnTo>
                <a:lnTo>
                  <a:pt x="142" y="348"/>
                </a:lnTo>
                <a:lnTo>
                  <a:pt x="141" y="348"/>
                </a:lnTo>
                <a:lnTo>
                  <a:pt x="139" y="348"/>
                </a:lnTo>
                <a:lnTo>
                  <a:pt x="137" y="346"/>
                </a:lnTo>
                <a:lnTo>
                  <a:pt x="136" y="346"/>
                </a:lnTo>
                <a:lnTo>
                  <a:pt x="134" y="346"/>
                </a:lnTo>
                <a:lnTo>
                  <a:pt x="131" y="348"/>
                </a:lnTo>
                <a:lnTo>
                  <a:pt x="129" y="348"/>
                </a:lnTo>
                <a:lnTo>
                  <a:pt x="128" y="351"/>
                </a:lnTo>
                <a:lnTo>
                  <a:pt x="128" y="354"/>
                </a:lnTo>
                <a:lnTo>
                  <a:pt x="126" y="356"/>
                </a:lnTo>
                <a:lnTo>
                  <a:pt x="125" y="356"/>
                </a:lnTo>
                <a:lnTo>
                  <a:pt x="123" y="356"/>
                </a:lnTo>
                <a:lnTo>
                  <a:pt x="123" y="354"/>
                </a:lnTo>
                <a:lnTo>
                  <a:pt x="121" y="354"/>
                </a:lnTo>
                <a:lnTo>
                  <a:pt x="120" y="354"/>
                </a:lnTo>
                <a:lnTo>
                  <a:pt x="118" y="354"/>
                </a:lnTo>
                <a:lnTo>
                  <a:pt x="117" y="356"/>
                </a:lnTo>
                <a:lnTo>
                  <a:pt x="113" y="357"/>
                </a:lnTo>
                <a:lnTo>
                  <a:pt x="112" y="359"/>
                </a:lnTo>
                <a:lnTo>
                  <a:pt x="112" y="357"/>
                </a:lnTo>
                <a:lnTo>
                  <a:pt x="110" y="357"/>
                </a:lnTo>
                <a:lnTo>
                  <a:pt x="110" y="356"/>
                </a:lnTo>
                <a:lnTo>
                  <a:pt x="109" y="356"/>
                </a:lnTo>
                <a:lnTo>
                  <a:pt x="107" y="354"/>
                </a:lnTo>
                <a:lnTo>
                  <a:pt x="105" y="354"/>
                </a:lnTo>
                <a:lnTo>
                  <a:pt x="104" y="354"/>
                </a:lnTo>
                <a:lnTo>
                  <a:pt x="102" y="352"/>
                </a:lnTo>
                <a:lnTo>
                  <a:pt x="101" y="352"/>
                </a:lnTo>
                <a:lnTo>
                  <a:pt x="99" y="352"/>
                </a:lnTo>
                <a:lnTo>
                  <a:pt x="97" y="354"/>
                </a:lnTo>
                <a:lnTo>
                  <a:pt x="96" y="354"/>
                </a:lnTo>
                <a:lnTo>
                  <a:pt x="96" y="356"/>
                </a:lnTo>
                <a:lnTo>
                  <a:pt x="97" y="356"/>
                </a:lnTo>
                <a:lnTo>
                  <a:pt x="99" y="356"/>
                </a:lnTo>
                <a:lnTo>
                  <a:pt x="99" y="357"/>
                </a:lnTo>
                <a:lnTo>
                  <a:pt x="99" y="360"/>
                </a:lnTo>
                <a:lnTo>
                  <a:pt x="97" y="362"/>
                </a:lnTo>
                <a:lnTo>
                  <a:pt x="94" y="364"/>
                </a:lnTo>
                <a:lnTo>
                  <a:pt x="93" y="364"/>
                </a:lnTo>
                <a:lnTo>
                  <a:pt x="93" y="365"/>
                </a:lnTo>
                <a:lnTo>
                  <a:pt x="91" y="365"/>
                </a:lnTo>
                <a:lnTo>
                  <a:pt x="91" y="367"/>
                </a:lnTo>
                <a:lnTo>
                  <a:pt x="93" y="368"/>
                </a:lnTo>
                <a:lnTo>
                  <a:pt x="93" y="370"/>
                </a:lnTo>
                <a:lnTo>
                  <a:pt x="89" y="372"/>
                </a:lnTo>
                <a:lnTo>
                  <a:pt x="88" y="372"/>
                </a:lnTo>
                <a:lnTo>
                  <a:pt x="86" y="372"/>
                </a:lnTo>
                <a:lnTo>
                  <a:pt x="83" y="373"/>
                </a:lnTo>
                <a:lnTo>
                  <a:pt x="81" y="373"/>
                </a:lnTo>
                <a:lnTo>
                  <a:pt x="80" y="372"/>
                </a:lnTo>
                <a:lnTo>
                  <a:pt x="78" y="372"/>
                </a:lnTo>
                <a:lnTo>
                  <a:pt x="78" y="373"/>
                </a:lnTo>
                <a:lnTo>
                  <a:pt x="77" y="375"/>
                </a:lnTo>
                <a:lnTo>
                  <a:pt x="77" y="376"/>
                </a:lnTo>
                <a:lnTo>
                  <a:pt x="77" y="378"/>
                </a:lnTo>
                <a:lnTo>
                  <a:pt x="77" y="380"/>
                </a:lnTo>
                <a:lnTo>
                  <a:pt x="75" y="381"/>
                </a:lnTo>
                <a:lnTo>
                  <a:pt x="75" y="383"/>
                </a:lnTo>
                <a:lnTo>
                  <a:pt x="77" y="384"/>
                </a:lnTo>
                <a:lnTo>
                  <a:pt x="75" y="386"/>
                </a:lnTo>
                <a:lnTo>
                  <a:pt x="73" y="386"/>
                </a:lnTo>
                <a:lnTo>
                  <a:pt x="72" y="384"/>
                </a:lnTo>
                <a:lnTo>
                  <a:pt x="70" y="384"/>
                </a:lnTo>
                <a:lnTo>
                  <a:pt x="69" y="384"/>
                </a:lnTo>
                <a:lnTo>
                  <a:pt x="69" y="383"/>
                </a:lnTo>
                <a:lnTo>
                  <a:pt x="65" y="383"/>
                </a:lnTo>
                <a:lnTo>
                  <a:pt x="64" y="384"/>
                </a:lnTo>
                <a:lnTo>
                  <a:pt x="64" y="386"/>
                </a:lnTo>
                <a:lnTo>
                  <a:pt x="62" y="388"/>
                </a:lnTo>
                <a:lnTo>
                  <a:pt x="61" y="389"/>
                </a:lnTo>
                <a:lnTo>
                  <a:pt x="59" y="391"/>
                </a:lnTo>
                <a:lnTo>
                  <a:pt x="57" y="392"/>
                </a:lnTo>
                <a:lnTo>
                  <a:pt x="57" y="394"/>
                </a:lnTo>
                <a:lnTo>
                  <a:pt x="56" y="396"/>
                </a:lnTo>
                <a:lnTo>
                  <a:pt x="56" y="397"/>
                </a:lnTo>
                <a:lnTo>
                  <a:pt x="54" y="397"/>
                </a:lnTo>
                <a:lnTo>
                  <a:pt x="53" y="399"/>
                </a:lnTo>
                <a:lnTo>
                  <a:pt x="51" y="400"/>
                </a:lnTo>
                <a:lnTo>
                  <a:pt x="49" y="400"/>
                </a:lnTo>
                <a:lnTo>
                  <a:pt x="48" y="399"/>
                </a:lnTo>
                <a:lnTo>
                  <a:pt x="46" y="399"/>
                </a:lnTo>
                <a:lnTo>
                  <a:pt x="45" y="397"/>
                </a:lnTo>
                <a:lnTo>
                  <a:pt x="43" y="397"/>
                </a:lnTo>
                <a:lnTo>
                  <a:pt x="41" y="397"/>
                </a:lnTo>
                <a:lnTo>
                  <a:pt x="41" y="399"/>
                </a:lnTo>
                <a:lnTo>
                  <a:pt x="40" y="399"/>
                </a:lnTo>
                <a:lnTo>
                  <a:pt x="40" y="397"/>
                </a:lnTo>
                <a:lnTo>
                  <a:pt x="33" y="380"/>
                </a:lnTo>
                <a:lnTo>
                  <a:pt x="33" y="378"/>
                </a:lnTo>
                <a:lnTo>
                  <a:pt x="29" y="362"/>
                </a:lnTo>
                <a:lnTo>
                  <a:pt x="29" y="360"/>
                </a:lnTo>
                <a:lnTo>
                  <a:pt x="25" y="352"/>
                </a:lnTo>
                <a:lnTo>
                  <a:pt x="24" y="348"/>
                </a:lnTo>
                <a:lnTo>
                  <a:pt x="24" y="346"/>
                </a:lnTo>
                <a:lnTo>
                  <a:pt x="16" y="319"/>
                </a:lnTo>
                <a:lnTo>
                  <a:pt x="13" y="312"/>
                </a:lnTo>
                <a:lnTo>
                  <a:pt x="9" y="300"/>
                </a:lnTo>
                <a:lnTo>
                  <a:pt x="6" y="293"/>
                </a:lnTo>
                <a:lnTo>
                  <a:pt x="3" y="279"/>
                </a:lnTo>
                <a:lnTo>
                  <a:pt x="1" y="272"/>
                </a:lnTo>
                <a:lnTo>
                  <a:pt x="0" y="271"/>
                </a:lnTo>
                <a:lnTo>
                  <a:pt x="5" y="261"/>
                </a:lnTo>
                <a:lnTo>
                  <a:pt x="6" y="260"/>
                </a:lnTo>
                <a:lnTo>
                  <a:pt x="17" y="242"/>
                </a:lnTo>
                <a:lnTo>
                  <a:pt x="19" y="237"/>
                </a:lnTo>
                <a:lnTo>
                  <a:pt x="25" y="226"/>
                </a:lnTo>
                <a:lnTo>
                  <a:pt x="40" y="202"/>
                </a:lnTo>
                <a:lnTo>
                  <a:pt x="43" y="196"/>
                </a:lnTo>
                <a:lnTo>
                  <a:pt x="53" y="178"/>
                </a:lnTo>
                <a:lnTo>
                  <a:pt x="56" y="172"/>
                </a:lnTo>
                <a:lnTo>
                  <a:pt x="67" y="154"/>
                </a:lnTo>
                <a:lnTo>
                  <a:pt x="67" y="152"/>
                </a:lnTo>
                <a:lnTo>
                  <a:pt x="75" y="140"/>
                </a:lnTo>
                <a:lnTo>
                  <a:pt x="80" y="130"/>
                </a:lnTo>
                <a:lnTo>
                  <a:pt x="83" y="124"/>
                </a:lnTo>
                <a:lnTo>
                  <a:pt x="93" y="106"/>
                </a:lnTo>
                <a:lnTo>
                  <a:pt x="105" y="84"/>
                </a:lnTo>
                <a:lnTo>
                  <a:pt x="117" y="63"/>
                </a:lnTo>
                <a:lnTo>
                  <a:pt x="118" y="60"/>
                </a:lnTo>
                <a:lnTo>
                  <a:pt x="121" y="53"/>
                </a:lnTo>
                <a:lnTo>
                  <a:pt x="123" y="50"/>
                </a:lnTo>
                <a:lnTo>
                  <a:pt x="136" y="28"/>
                </a:lnTo>
                <a:lnTo>
                  <a:pt x="137" y="26"/>
                </a:lnTo>
                <a:lnTo>
                  <a:pt x="142" y="16"/>
                </a:lnTo>
                <a:lnTo>
                  <a:pt x="142" y="15"/>
                </a:lnTo>
                <a:lnTo>
                  <a:pt x="150" y="0"/>
                </a:lnTo>
                <a:lnTo>
                  <a:pt x="153" y="7"/>
                </a:lnTo>
                <a:lnTo>
                  <a:pt x="187" y="80"/>
                </a:lnTo>
                <a:lnTo>
                  <a:pt x="189" y="84"/>
                </a:lnTo>
                <a:lnTo>
                  <a:pt x="190" y="85"/>
                </a:lnTo>
                <a:lnTo>
                  <a:pt x="203" y="119"/>
                </a:lnTo>
                <a:lnTo>
                  <a:pt x="206" y="127"/>
                </a:lnTo>
                <a:lnTo>
                  <a:pt x="217" y="154"/>
                </a:lnTo>
                <a:lnTo>
                  <a:pt x="221" y="162"/>
                </a:lnTo>
                <a:lnTo>
                  <a:pt x="227" y="178"/>
                </a:lnTo>
                <a:lnTo>
                  <a:pt x="233" y="192"/>
                </a:lnTo>
                <a:lnTo>
                  <a:pt x="235" y="196"/>
                </a:lnTo>
                <a:lnTo>
                  <a:pt x="261" y="260"/>
                </a:lnTo>
                <a:lnTo>
                  <a:pt x="262" y="263"/>
                </a:lnTo>
                <a:close/>
              </a:path>
            </a:pathLst>
          </a:custGeom>
          <a:solidFill>
            <a:srgbClr val="68C0E3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" name="Freeform 48"/>
          <p:cNvSpPr>
            <a:spLocks noEditPoints="1"/>
          </p:cNvSpPr>
          <p:nvPr/>
        </p:nvSpPr>
        <p:spPr bwMode="auto">
          <a:xfrm>
            <a:off x="6756400" y="3838576"/>
            <a:ext cx="312738" cy="385763"/>
          </a:xfrm>
          <a:custGeom>
            <a:avLst/>
            <a:gdLst/>
            <a:ahLst/>
            <a:cxnLst>
              <a:cxn ang="0">
                <a:pos x="166" y="67"/>
              </a:cxn>
              <a:cxn ang="0">
                <a:pos x="163" y="30"/>
              </a:cxn>
              <a:cxn ang="0">
                <a:pos x="171" y="40"/>
              </a:cxn>
              <a:cxn ang="0">
                <a:pos x="174" y="48"/>
              </a:cxn>
              <a:cxn ang="0">
                <a:pos x="166" y="54"/>
              </a:cxn>
              <a:cxn ang="0">
                <a:pos x="162" y="59"/>
              </a:cxn>
              <a:cxn ang="0">
                <a:pos x="162" y="62"/>
              </a:cxn>
              <a:cxn ang="0">
                <a:pos x="158" y="57"/>
              </a:cxn>
              <a:cxn ang="0">
                <a:pos x="155" y="54"/>
              </a:cxn>
              <a:cxn ang="0">
                <a:pos x="155" y="60"/>
              </a:cxn>
              <a:cxn ang="0">
                <a:pos x="150" y="67"/>
              </a:cxn>
              <a:cxn ang="0">
                <a:pos x="154" y="65"/>
              </a:cxn>
              <a:cxn ang="0">
                <a:pos x="155" y="70"/>
              </a:cxn>
              <a:cxn ang="0">
                <a:pos x="158" y="70"/>
              </a:cxn>
              <a:cxn ang="0">
                <a:pos x="163" y="67"/>
              </a:cxn>
              <a:cxn ang="0">
                <a:pos x="163" y="73"/>
              </a:cxn>
              <a:cxn ang="0">
                <a:pos x="170" y="67"/>
              </a:cxn>
              <a:cxn ang="0">
                <a:pos x="176" y="67"/>
              </a:cxn>
              <a:cxn ang="0">
                <a:pos x="173" y="73"/>
              </a:cxn>
              <a:cxn ang="0">
                <a:pos x="171" y="81"/>
              </a:cxn>
              <a:cxn ang="0">
                <a:pos x="178" y="81"/>
              </a:cxn>
              <a:cxn ang="0">
                <a:pos x="178" y="84"/>
              </a:cxn>
              <a:cxn ang="0">
                <a:pos x="179" y="89"/>
              </a:cxn>
              <a:cxn ang="0">
                <a:pos x="186" y="86"/>
              </a:cxn>
              <a:cxn ang="0">
                <a:pos x="190" y="92"/>
              </a:cxn>
              <a:cxn ang="0">
                <a:pos x="194" y="96"/>
              </a:cxn>
              <a:cxn ang="0">
                <a:pos x="194" y="104"/>
              </a:cxn>
              <a:cxn ang="0">
                <a:pos x="192" y="107"/>
              </a:cxn>
              <a:cxn ang="0">
                <a:pos x="149" y="107"/>
              </a:cxn>
              <a:cxn ang="0">
                <a:pos x="117" y="112"/>
              </a:cxn>
              <a:cxn ang="0">
                <a:pos x="112" y="124"/>
              </a:cxn>
              <a:cxn ang="0">
                <a:pos x="94" y="153"/>
              </a:cxn>
              <a:cxn ang="0">
                <a:pos x="80" y="171"/>
              </a:cxn>
              <a:cxn ang="0">
                <a:pos x="74" y="179"/>
              </a:cxn>
              <a:cxn ang="0">
                <a:pos x="70" y="185"/>
              </a:cxn>
              <a:cxn ang="0">
                <a:pos x="64" y="192"/>
              </a:cxn>
              <a:cxn ang="0">
                <a:pos x="58" y="195"/>
              </a:cxn>
              <a:cxn ang="0">
                <a:pos x="53" y="204"/>
              </a:cxn>
              <a:cxn ang="0">
                <a:pos x="48" y="212"/>
              </a:cxn>
              <a:cxn ang="0">
                <a:pos x="45" y="222"/>
              </a:cxn>
              <a:cxn ang="0">
                <a:pos x="42" y="232"/>
              </a:cxn>
              <a:cxn ang="0">
                <a:pos x="40" y="236"/>
              </a:cxn>
              <a:cxn ang="0">
                <a:pos x="34" y="240"/>
              </a:cxn>
              <a:cxn ang="0">
                <a:pos x="24" y="235"/>
              </a:cxn>
              <a:cxn ang="0">
                <a:pos x="16" y="227"/>
              </a:cxn>
              <a:cxn ang="0">
                <a:pos x="8" y="222"/>
              </a:cxn>
              <a:cxn ang="0">
                <a:pos x="6" y="208"/>
              </a:cxn>
              <a:cxn ang="0">
                <a:pos x="19" y="204"/>
              </a:cxn>
              <a:cxn ang="0">
                <a:pos x="24" y="193"/>
              </a:cxn>
              <a:cxn ang="0">
                <a:pos x="29" y="190"/>
              </a:cxn>
              <a:cxn ang="0">
                <a:pos x="37" y="188"/>
              </a:cxn>
              <a:cxn ang="0">
                <a:pos x="42" y="180"/>
              </a:cxn>
              <a:cxn ang="0">
                <a:pos x="35" y="156"/>
              </a:cxn>
              <a:cxn ang="0">
                <a:pos x="42" y="131"/>
              </a:cxn>
              <a:cxn ang="0">
                <a:pos x="56" y="112"/>
              </a:cxn>
              <a:cxn ang="0">
                <a:pos x="58" y="102"/>
              </a:cxn>
              <a:cxn ang="0">
                <a:pos x="64" y="91"/>
              </a:cxn>
              <a:cxn ang="0">
                <a:pos x="85" y="70"/>
              </a:cxn>
              <a:cxn ang="0">
                <a:pos x="118" y="4"/>
              </a:cxn>
              <a:cxn ang="0">
                <a:pos x="155" y="25"/>
              </a:cxn>
            </a:cxnLst>
            <a:rect l="0" t="0" r="r" b="b"/>
            <a:pathLst>
              <a:path w="197" h="243">
                <a:moveTo>
                  <a:pt x="170" y="62"/>
                </a:moveTo>
                <a:lnTo>
                  <a:pt x="170" y="64"/>
                </a:lnTo>
                <a:lnTo>
                  <a:pt x="168" y="64"/>
                </a:lnTo>
                <a:lnTo>
                  <a:pt x="168" y="65"/>
                </a:lnTo>
                <a:lnTo>
                  <a:pt x="166" y="65"/>
                </a:lnTo>
                <a:lnTo>
                  <a:pt x="168" y="65"/>
                </a:lnTo>
                <a:lnTo>
                  <a:pt x="168" y="67"/>
                </a:lnTo>
                <a:lnTo>
                  <a:pt x="166" y="67"/>
                </a:lnTo>
                <a:lnTo>
                  <a:pt x="166" y="65"/>
                </a:lnTo>
                <a:lnTo>
                  <a:pt x="166" y="64"/>
                </a:lnTo>
                <a:lnTo>
                  <a:pt x="168" y="64"/>
                </a:lnTo>
                <a:lnTo>
                  <a:pt x="168" y="62"/>
                </a:lnTo>
                <a:lnTo>
                  <a:pt x="170" y="62"/>
                </a:lnTo>
                <a:close/>
                <a:moveTo>
                  <a:pt x="160" y="30"/>
                </a:moveTo>
                <a:lnTo>
                  <a:pt x="162" y="30"/>
                </a:lnTo>
                <a:lnTo>
                  <a:pt x="163" y="30"/>
                </a:lnTo>
                <a:lnTo>
                  <a:pt x="168" y="28"/>
                </a:lnTo>
                <a:lnTo>
                  <a:pt x="170" y="30"/>
                </a:lnTo>
                <a:lnTo>
                  <a:pt x="171" y="30"/>
                </a:lnTo>
                <a:lnTo>
                  <a:pt x="173" y="33"/>
                </a:lnTo>
                <a:lnTo>
                  <a:pt x="174" y="35"/>
                </a:lnTo>
                <a:lnTo>
                  <a:pt x="174" y="36"/>
                </a:lnTo>
                <a:lnTo>
                  <a:pt x="174" y="38"/>
                </a:lnTo>
                <a:lnTo>
                  <a:pt x="171" y="40"/>
                </a:lnTo>
                <a:lnTo>
                  <a:pt x="174" y="41"/>
                </a:lnTo>
                <a:lnTo>
                  <a:pt x="176" y="43"/>
                </a:lnTo>
                <a:lnTo>
                  <a:pt x="178" y="43"/>
                </a:lnTo>
                <a:lnTo>
                  <a:pt x="178" y="44"/>
                </a:lnTo>
                <a:lnTo>
                  <a:pt x="176" y="44"/>
                </a:lnTo>
                <a:lnTo>
                  <a:pt x="176" y="46"/>
                </a:lnTo>
                <a:lnTo>
                  <a:pt x="174" y="46"/>
                </a:lnTo>
                <a:lnTo>
                  <a:pt x="174" y="48"/>
                </a:lnTo>
                <a:lnTo>
                  <a:pt x="173" y="49"/>
                </a:lnTo>
                <a:lnTo>
                  <a:pt x="173" y="51"/>
                </a:lnTo>
                <a:lnTo>
                  <a:pt x="171" y="51"/>
                </a:lnTo>
                <a:lnTo>
                  <a:pt x="170" y="51"/>
                </a:lnTo>
                <a:lnTo>
                  <a:pt x="170" y="52"/>
                </a:lnTo>
                <a:lnTo>
                  <a:pt x="168" y="52"/>
                </a:lnTo>
                <a:lnTo>
                  <a:pt x="166" y="52"/>
                </a:lnTo>
                <a:lnTo>
                  <a:pt x="166" y="54"/>
                </a:lnTo>
                <a:lnTo>
                  <a:pt x="165" y="54"/>
                </a:lnTo>
                <a:lnTo>
                  <a:pt x="165" y="56"/>
                </a:lnTo>
                <a:lnTo>
                  <a:pt x="165" y="57"/>
                </a:lnTo>
                <a:lnTo>
                  <a:pt x="163" y="57"/>
                </a:lnTo>
                <a:lnTo>
                  <a:pt x="163" y="59"/>
                </a:lnTo>
                <a:lnTo>
                  <a:pt x="163" y="57"/>
                </a:lnTo>
                <a:lnTo>
                  <a:pt x="162" y="57"/>
                </a:lnTo>
                <a:lnTo>
                  <a:pt x="162" y="59"/>
                </a:lnTo>
                <a:lnTo>
                  <a:pt x="163" y="59"/>
                </a:lnTo>
                <a:lnTo>
                  <a:pt x="163" y="60"/>
                </a:lnTo>
                <a:lnTo>
                  <a:pt x="163" y="62"/>
                </a:lnTo>
                <a:lnTo>
                  <a:pt x="165" y="62"/>
                </a:lnTo>
                <a:lnTo>
                  <a:pt x="165" y="64"/>
                </a:lnTo>
                <a:lnTo>
                  <a:pt x="163" y="64"/>
                </a:lnTo>
                <a:lnTo>
                  <a:pt x="163" y="62"/>
                </a:lnTo>
                <a:lnTo>
                  <a:pt x="162" y="62"/>
                </a:lnTo>
                <a:lnTo>
                  <a:pt x="162" y="60"/>
                </a:lnTo>
                <a:lnTo>
                  <a:pt x="160" y="62"/>
                </a:lnTo>
                <a:lnTo>
                  <a:pt x="160" y="60"/>
                </a:lnTo>
                <a:lnTo>
                  <a:pt x="158" y="60"/>
                </a:lnTo>
                <a:lnTo>
                  <a:pt x="158" y="59"/>
                </a:lnTo>
                <a:lnTo>
                  <a:pt x="160" y="59"/>
                </a:lnTo>
                <a:lnTo>
                  <a:pt x="158" y="59"/>
                </a:lnTo>
                <a:lnTo>
                  <a:pt x="158" y="57"/>
                </a:lnTo>
                <a:lnTo>
                  <a:pt x="158" y="59"/>
                </a:lnTo>
                <a:lnTo>
                  <a:pt x="157" y="59"/>
                </a:lnTo>
                <a:lnTo>
                  <a:pt x="155" y="59"/>
                </a:lnTo>
                <a:lnTo>
                  <a:pt x="155" y="57"/>
                </a:lnTo>
                <a:lnTo>
                  <a:pt x="157" y="57"/>
                </a:lnTo>
                <a:lnTo>
                  <a:pt x="157" y="56"/>
                </a:lnTo>
                <a:lnTo>
                  <a:pt x="157" y="54"/>
                </a:lnTo>
                <a:lnTo>
                  <a:pt x="155" y="54"/>
                </a:lnTo>
                <a:lnTo>
                  <a:pt x="155" y="52"/>
                </a:lnTo>
                <a:lnTo>
                  <a:pt x="155" y="54"/>
                </a:lnTo>
                <a:lnTo>
                  <a:pt x="157" y="56"/>
                </a:lnTo>
                <a:lnTo>
                  <a:pt x="157" y="57"/>
                </a:lnTo>
                <a:lnTo>
                  <a:pt x="155" y="57"/>
                </a:lnTo>
                <a:lnTo>
                  <a:pt x="155" y="59"/>
                </a:lnTo>
                <a:lnTo>
                  <a:pt x="157" y="60"/>
                </a:lnTo>
                <a:lnTo>
                  <a:pt x="155" y="60"/>
                </a:lnTo>
                <a:lnTo>
                  <a:pt x="157" y="60"/>
                </a:lnTo>
                <a:lnTo>
                  <a:pt x="155" y="62"/>
                </a:lnTo>
                <a:lnTo>
                  <a:pt x="155" y="64"/>
                </a:lnTo>
                <a:lnTo>
                  <a:pt x="154" y="64"/>
                </a:lnTo>
                <a:lnTo>
                  <a:pt x="154" y="65"/>
                </a:lnTo>
                <a:lnTo>
                  <a:pt x="152" y="65"/>
                </a:lnTo>
                <a:lnTo>
                  <a:pt x="152" y="67"/>
                </a:lnTo>
                <a:lnTo>
                  <a:pt x="150" y="67"/>
                </a:lnTo>
                <a:lnTo>
                  <a:pt x="149" y="68"/>
                </a:lnTo>
                <a:lnTo>
                  <a:pt x="150" y="68"/>
                </a:lnTo>
                <a:lnTo>
                  <a:pt x="150" y="70"/>
                </a:lnTo>
                <a:lnTo>
                  <a:pt x="150" y="68"/>
                </a:lnTo>
                <a:lnTo>
                  <a:pt x="152" y="68"/>
                </a:lnTo>
                <a:lnTo>
                  <a:pt x="152" y="67"/>
                </a:lnTo>
                <a:lnTo>
                  <a:pt x="154" y="67"/>
                </a:lnTo>
                <a:lnTo>
                  <a:pt x="154" y="65"/>
                </a:lnTo>
                <a:lnTo>
                  <a:pt x="155" y="65"/>
                </a:lnTo>
                <a:lnTo>
                  <a:pt x="155" y="64"/>
                </a:lnTo>
                <a:lnTo>
                  <a:pt x="157" y="64"/>
                </a:lnTo>
                <a:lnTo>
                  <a:pt x="158" y="65"/>
                </a:lnTo>
                <a:lnTo>
                  <a:pt x="158" y="67"/>
                </a:lnTo>
                <a:lnTo>
                  <a:pt x="157" y="68"/>
                </a:lnTo>
                <a:lnTo>
                  <a:pt x="157" y="70"/>
                </a:lnTo>
                <a:lnTo>
                  <a:pt x="155" y="70"/>
                </a:lnTo>
                <a:lnTo>
                  <a:pt x="155" y="72"/>
                </a:lnTo>
                <a:lnTo>
                  <a:pt x="157" y="72"/>
                </a:lnTo>
                <a:lnTo>
                  <a:pt x="158" y="72"/>
                </a:lnTo>
                <a:lnTo>
                  <a:pt x="158" y="73"/>
                </a:lnTo>
                <a:lnTo>
                  <a:pt x="160" y="73"/>
                </a:lnTo>
                <a:lnTo>
                  <a:pt x="160" y="72"/>
                </a:lnTo>
                <a:lnTo>
                  <a:pt x="158" y="72"/>
                </a:lnTo>
                <a:lnTo>
                  <a:pt x="158" y="70"/>
                </a:lnTo>
                <a:lnTo>
                  <a:pt x="160" y="68"/>
                </a:lnTo>
                <a:lnTo>
                  <a:pt x="160" y="67"/>
                </a:lnTo>
                <a:lnTo>
                  <a:pt x="162" y="67"/>
                </a:lnTo>
                <a:lnTo>
                  <a:pt x="162" y="65"/>
                </a:lnTo>
                <a:lnTo>
                  <a:pt x="163" y="65"/>
                </a:lnTo>
                <a:lnTo>
                  <a:pt x="165" y="65"/>
                </a:lnTo>
                <a:lnTo>
                  <a:pt x="165" y="67"/>
                </a:lnTo>
                <a:lnTo>
                  <a:pt x="163" y="67"/>
                </a:lnTo>
                <a:lnTo>
                  <a:pt x="163" y="68"/>
                </a:lnTo>
                <a:lnTo>
                  <a:pt x="163" y="70"/>
                </a:lnTo>
                <a:lnTo>
                  <a:pt x="163" y="68"/>
                </a:lnTo>
                <a:lnTo>
                  <a:pt x="163" y="70"/>
                </a:lnTo>
                <a:lnTo>
                  <a:pt x="165" y="70"/>
                </a:lnTo>
                <a:lnTo>
                  <a:pt x="165" y="72"/>
                </a:lnTo>
                <a:lnTo>
                  <a:pt x="163" y="72"/>
                </a:lnTo>
                <a:lnTo>
                  <a:pt x="163" y="73"/>
                </a:lnTo>
                <a:lnTo>
                  <a:pt x="163" y="72"/>
                </a:lnTo>
                <a:lnTo>
                  <a:pt x="165" y="72"/>
                </a:lnTo>
                <a:lnTo>
                  <a:pt x="165" y="70"/>
                </a:lnTo>
                <a:lnTo>
                  <a:pt x="166" y="70"/>
                </a:lnTo>
                <a:lnTo>
                  <a:pt x="166" y="68"/>
                </a:lnTo>
                <a:lnTo>
                  <a:pt x="168" y="68"/>
                </a:lnTo>
                <a:lnTo>
                  <a:pt x="168" y="67"/>
                </a:lnTo>
                <a:lnTo>
                  <a:pt x="170" y="67"/>
                </a:lnTo>
                <a:lnTo>
                  <a:pt x="171" y="67"/>
                </a:lnTo>
                <a:lnTo>
                  <a:pt x="171" y="68"/>
                </a:lnTo>
                <a:lnTo>
                  <a:pt x="170" y="68"/>
                </a:lnTo>
                <a:lnTo>
                  <a:pt x="171" y="68"/>
                </a:lnTo>
                <a:lnTo>
                  <a:pt x="171" y="67"/>
                </a:lnTo>
                <a:lnTo>
                  <a:pt x="173" y="67"/>
                </a:lnTo>
                <a:lnTo>
                  <a:pt x="174" y="67"/>
                </a:lnTo>
                <a:lnTo>
                  <a:pt x="176" y="67"/>
                </a:lnTo>
                <a:lnTo>
                  <a:pt x="176" y="68"/>
                </a:lnTo>
                <a:lnTo>
                  <a:pt x="176" y="70"/>
                </a:lnTo>
                <a:lnTo>
                  <a:pt x="174" y="70"/>
                </a:lnTo>
                <a:lnTo>
                  <a:pt x="174" y="72"/>
                </a:lnTo>
                <a:lnTo>
                  <a:pt x="173" y="72"/>
                </a:lnTo>
                <a:lnTo>
                  <a:pt x="171" y="72"/>
                </a:lnTo>
                <a:lnTo>
                  <a:pt x="171" y="73"/>
                </a:lnTo>
                <a:lnTo>
                  <a:pt x="173" y="73"/>
                </a:lnTo>
                <a:lnTo>
                  <a:pt x="173" y="75"/>
                </a:lnTo>
                <a:lnTo>
                  <a:pt x="173" y="76"/>
                </a:lnTo>
                <a:lnTo>
                  <a:pt x="171" y="76"/>
                </a:lnTo>
                <a:lnTo>
                  <a:pt x="171" y="78"/>
                </a:lnTo>
                <a:lnTo>
                  <a:pt x="171" y="80"/>
                </a:lnTo>
                <a:lnTo>
                  <a:pt x="173" y="80"/>
                </a:lnTo>
                <a:lnTo>
                  <a:pt x="171" y="80"/>
                </a:lnTo>
                <a:lnTo>
                  <a:pt x="171" y="81"/>
                </a:lnTo>
                <a:lnTo>
                  <a:pt x="173" y="81"/>
                </a:lnTo>
                <a:lnTo>
                  <a:pt x="174" y="81"/>
                </a:lnTo>
                <a:lnTo>
                  <a:pt x="174" y="80"/>
                </a:lnTo>
                <a:lnTo>
                  <a:pt x="173" y="80"/>
                </a:lnTo>
                <a:lnTo>
                  <a:pt x="174" y="80"/>
                </a:lnTo>
                <a:lnTo>
                  <a:pt x="176" y="80"/>
                </a:lnTo>
                <a:lnTo>
                  <a:pt x="178" y="80"/>
                </a:lnTo>
                <a:lnTo>
                  <a:pt x="178" y="81"/>
                </a:lnTo>
                <a:lnTo>
                  <a:pt x="179" y="81"/>
                </a:lnTo>
                <a:lnTo>
                  <a:pt x="179" y="80"/>
                </a:lnTo>
                <a:lnTo>
                  <a:pt x="181" y="80"/>
                </a:lnTo>
                <a:lnTo>
                  <a:pt x="181" y="81"/>
                </a:lnTo>
                <a:lnTo>
                  <a:pt x="181" y="83"/>
                </a:lnTo>
                <a:lnTo>
                  <a:pt x="179" y="83"/>
                </a:lnTo>
                <a:lnTo>
                  <a:pt x="178" y="83"/>
                </a:lnTo>
                <a:lnTo>
                  <a:pt x="178" y="84"/>
                </a:lnTo>
                <a:lnTo>
                  <a:pt x="176" y="84"/>
                </a:lnTo>
                <a:lnTo>
                  <a:pt x="176" y="86"/>
                </a:lnTo>
                <a:lnTo>
                  <a:pt x="178" y="86"/>
                </a:lnTo>
                <a:lnTo>
                  <a:pt x="176" y="86"/>
                </a:lnTo>
                <a:lnTo>
                  <a:pt x="176" y="88"/>
                </a:lnTo>
                <a:lnTo>
                  <a:pt x="178" y="88"/>
                </a:lnTo>
                <a:lnTo>
                  <a:pt x="179" y="88"/>
                </a:lnTo>
                <a:lnTo>
                  <a:pt x="179" y="89"/>
                </a:lnTo>
                <a:lnTo>
                  <a:pt x="178" y="89"/>
                </a:lnTo>
                <a:lnTo>
                  <a:pt x="179" y="89"/>
                </a:lnTo>
                <a:lnTo>
                  <a:pt x="179" y="88"/>
                </a:lnTo>
                <a:lnTo>
                  <a:pt x="181" y="88"/>
                </a:lnTo>
                <a:lnTo>
                  <a:pt x="181" y="86"/>
                </a:lnTo>
                <a:lnTo>
                  <a:pt x="182" y="86"/>
                </a:lnTo>
                <a:lnTo>
                  <a:pt x="184" y="86"/>
                </a:lnTo>
                <a:lnTo>
                  <a:pt x="186" y="86"/>
                </a:lnTo>
                <a:lnTo>
                  <a:pt x="187" y="88"/>
                </a:lnTo>
                <a:lnTo>
                  <a:pt x="187" y="89"/>
                </a:lnTo>
                <a:lnTo>
                  <a:pt x="186" y="89"/>
                </a:lnTo>
                <a:lnTo>
                  <a:pt x="186" y="91"/>
                </a:lnTo>
                <a:lnTo>
                  <a:pt x="187" y="91"/>
                </a:lnTo>
                <a:lnTo>
                  <a:pt x="187" y="92"/>
                </a:lnTo>
                <a:lnTo>
                  <a:pt x="189" y="92"/>
                </a:lnTo>
                <a:lnTo>
                  <a:pt x="190" y="92"/>
                </a:lnTo>
                <a:lnTo>
                  <a:pt x="192" y="92"/>
                </a:lnTo>
                <a:lnTo>
                  <a:pt x="194" y="92"/>
                </a:lnTo>
                <a:lnTo>
                  <a:pt x="195" y="92"/>
                </a:lnTo>
                <a:lnTo>
                  <a:pt x="197" y="92"/>
                </a:lnTo>
                <a:lnTo>
                  <a:pt x="197" y="94"/>
                </a:lnTo>
                <a:lnTo>
                  <a:pt x="195" y="94"/>
                </a:lnTo>
                <a:lnTo>
                  <a:pt x="194" y="94"/>
                </a:lnTo>
                <a:lnTo>
                  <a:pt x="194" y="96"/>
                </a:lnTo>
                <a:lnTo>
                  <a:pt x="194" y="97"/>
                </a:lnTo>
                <a:lnTo>
                  <a:pt x="195" y="97"/>
                </a:lnTo>
                <a:lnTo>
                  <a:pt x="195" y="99"/>
                </a:lnTo>
                <a:lnTo>
                  <a:pt x="194" y="99"/>
                </a:lnTo>
                <a:lnTo>
                  <a:pt x="192" y="100"/>
                </a:lnTo>
                <a:lnTo>
                  <a:pt x="192" y="102"/>
                </a:lnTo>
                <a:lnTo>
                  <a:pt x="192" y="104"/>
                </a:lnTo>
                <a:lnTo>
                  <a:pt x="194" y="104"/>
                </a:lnTo>
                <a:lnTo>
                  <a:pt x="195" y="104"/>
                </a:lnTo>
                <a:lnTo>
                  <a:pt x="195" y="105"/>
                </a:lnTo>
                <a:lnTo>
                  <a:pt x="195" y="104"/>
                </a:lnTo>
                <a:lnTo>
                  <a:pt x="194" y="105"/>
                </a:lnTo>
                <a:lnTo>
                  <a:pt x="192" y="105"/>
                </a:lnTo>
                <a:lnTo>
                  <a:pt x="190" y="105"/>
                </a:lnTo>
                <a:lnTo>
                  <a:pt x="190" y="107"/>
                </a:lnTo>
                <a:lnTo>
                  <a:pt x="192" y="107"/>
                </a:lnTo>
                <a:lnTo>
                  <a:pt x="192" y="108"/>
                </a:lnTo>
                <a:lnTo>
                  <a:pt x="194" y="110"/>
                </a:lnTo>
                <a:lnTo>
                  <a:pt x="192" y="110"/>
                </a:lnTo>
                <a:lnTo>
                  <a:pt x="184" y="108"/>
                </a:lnTo>
                <a:lnTo>
                  <a:pt x="181" y="108"/>
                </a:lnTo>
                <a:lnTo>
                  <a:pt x="178" y="108"/>
                </a:lnTo>
                <a:lnTo>
                  <a:pt x="160" y="108"/>
                </a:lnTo>
                <a:lnTo>
                  <a:pt x="149" y="107"/>
                </a:lnTo>
                <a:lnTo>
                  <a:pt x="141" y="107"/>
                </a:lnTo>
                <a:lnTo>
                  <a:pt x="131" y="107"/>
                </a:lnTo>
                <a:lnTo>
                  <a:pt x="123" y="107"/>
                </a:lnTo>
                <a:lnTo>
                  <a:pt x="120" y="108"/>
                </a:lnTo>
                <a:lnTo>
                  <a:pt x="118" y="108"/>
                </a:lnTo>
                <a:lnTo>
                  <a:pt x="118" y="110"/>
                </a:lnTo>
                <a:lnTo>
                  <a:pt x="117" y="110"/>
                </a:lnTo>
                <a:lnTo>
                  <a:pt x="117" y="112"/>
                </a:lnTo>
                <a:lnTo>
                  <a:pt x="115" y="113"/>
                </a:lnTo>
                <a:lnTo>
                  <a:pt x="115" y="116"/>
                </a:lnTo>
                <a:lnTo>
                  <a:pt x="114" y="118"/>
                </a:lnTo>
                <a:lnTo>
                  <a:pt x="114" y="120"/>
                </a:lnTo>
                <a:lnTo>
                  <a:pt x="114" y="121"/>
                </a:lnTo>
                <a:lnTo>
                  <a:pt x="114" y="123"/>
                </a:lnTo>
                <a:lnTo>
                  <a:pt x="112" y="123"/>
                </a:lnTo>
                <a:lnTo>
                  <a:pt x="112" y="124"/>
                </a:lnTo>
                <a:lnTo>
                  <a:pt x="109" y="132"/>
                </a:lnTo>
                <a:lnTo>
                  <a:pt x="106" y="136"/>
                </a:lnTo>
                <a:lnTo>
                  <a:pt x="106" y="137"/>
                </a:lnTo>
                <a:lnTo>
                  <a:pt x="104" y="137"/>
                </a:lnTo>
                <a:lnTo>
                  <a:pt x="104" y="139"/>
                </a:lnTo>
                <a:lnTo>
                  <a:pt x="102" y="139"/>
                </a:lnTo>
                <a:lnTo>
                  <a:pt x="102" y="140"/>
                </a:lnTo>
                <a:lnTo>
                  <a:pt x="94" y="153"/>
                </a:lnTo>
                <a:lnTo>
                  <a:pt x="93" y="155"/>
                </a:lnTo>
                <a:lnTo>
                  <a:pt x="90" y="158"/>
                </a:lnTo>
                <a:lnTo>
                  <a:pt x="86" y="164"/>
                </a:lnTo>
                <a:lnTo>
                  <a:pt x="85" y="168"/>
                </a:lnTo>
                <a:lnTo>
                  <a:pt x="83" y="169"/>
                </a:lnTo>
                <a:lnTo>
                  <a:pt x="82" y="169"/>
                </a:lnTo>
                <a:lnTo>
                  <a:pt x="82" y="171"/>
                </a:lnTo>
                <a:lnTo>
                  <a:pt x="80" y="171"/>
                </a:lnTo>
                <a:lnTo>
                  <a:pt x="80" y="172"/>
                </a:lnTo>
                <a:lnTo>
                  <a:pt x="78" y="172"/>
                </a:lnTo>
                <a:lnTo>
                  <a:pt x="78" y="174"/>
                </a:lnTo>
                <a:lnTo>
                  <a:pt x="77" y="174"/>
                </a:lnTo>
                <a:lnTo>
                  <a:pt x="75" y="176"/>
                </a:lnTo>
                <a:lnTo>
                  <a:pt x="75" y="177"/>
                </a:lnTo>
                <a:lnTo>
                  <a:pt x="74" y="177"/>
                </a:lnTo>
                <a:lnTo>
                  <a:pt x="74" y="179"/>
                </a:lnTo>
                <a:lnTo>
                  <a:pt x="74" y="180"/>
                </a:lnTo>
                <a:lnTo>
                  <a:pt x="75" y="180"/>
                </a:lnTo>
                <a:lnTo>
                  <a:pt x="75" y="182"/>
                </a:lnTo>
                <a:lnTo>
                  <a:pt x="74" y="182"/>
                </a:lnTo>
                <a:lnTo>
                  <a:pt x="74" y="184"/>
                </a:lnTo>
                <a:lnTo>
                  <a:pt x="72" y="184"/>
                </a:lnTo>
                <a:lnTo>
                  <a:pt x="72" y="185"/>
                </a:lnTo>
                <a:lnTo>
                  <a:pt x="70" y="185"/>
                </a:lnTo>
                <a:lnTo>
                  <a:pt x="69" y="187"/>
                </a:lnTo>
                <a:lnTo>
                  <a:pt x="69" y="188"/>
                </a:lnTo>
                <a:lnTo>
                  <a:pt x="69" y="190"/>
                </a:lnTo>
                <a:lnTo>
                  <a:pt x="67" y="192"/>
                </a:lnTo>
                <a:lnTo>
                  <a:pt x="66" y="192"/>
                </a:lnTo>
                <a:lnTo>
                  <a:pt x="66" y="193"/>
                </a:lnTo>
                <a:lnTo>
                  <a:pt x="64" y="193"/>
                </a:lnTo>
                <a:lnTo>
                  <a:pt x="64" y="192"/>
                </a:lnTo>
                <a:lnTo>
                  <a:pt x="62" y="192"/>
                </a:lnTo>
                <a:lnTo>
                  <a:pt x="61" y="192"/>
                </a:lnTo>
                <a:lnTo>
                  <a:pt x="61" y="193"/>
                </a:lnTo>
                <a:lnTo>
                  <a:pt x="62" y="193"/>
                </a:lnTo>
                <a:lnTo>
                  <a:pt x="62" y="195"/>
                </a:lnTo>
                <a:lnTo>
                  <a:pt x="61" y="195"/>
                </a:lnTo>
                <a:lnTo>
                  <a:pt x="59" y="195"/>
                </a:lnTo>
                <a:lnTo>
                  <a:pt x="58" y="195"/>
                </a:lnTo>
                <a:lnTo>
                  <a:pt x="58" y="196"/>
                </a:lnTo>
                <a:lnTo>
                  <a:pt x="58" y="198"/>
                </a:lnTo>
                <a:lnTo>
                  <a:pt x="56" y="198"/>
                </a:lnTo>
                <a:lnTo>
                  <a:pt x="56" y="200"/>
                </a:lnTo>
                <a:lnTo>
                  <a:pt x="56" y="201"/>
                </a:lnTo>
                <a:lnTo>
                  <a:pt x="54" y="201"/>
                </a:lnTo>
                <a:lnTo>
                  <a:pt x="53" y="203"/>
                </a:lnTo>
                <a:lnTo>
                  <a:pt x="53" y="204"/>
                </a:lnTo>
                <a:lnTo>
                  <a:pt x="51" y="204"/>
                </a:lnTo>
                <a:lnTo>
                  <a:pt x="50" y="206"/>
                </a:lnTo>
                <a:lnTo>
                  <a:pt x="50" y="208"/>
                </a:lnTo>
                <a:lnTo>
                  <a:pt x="51" y="208"/>
                </a:lnTo>
                <a:lnTo>
                  <a:pt x="51" y="209"/>
                </a:lnTo>
                <a:lnTo>
                  <a:pt x="50" y="209"/>
                </a:lnTo>
                <a:lnTo>
                  <a:pt x="48" y="211"/>
                </a:lnTo>
                <a:lnTo>
                  <a:pt x="48" y="212"/>
                </a:lnTo>
                <a:lnTo>
                  <a:pt x="46" y="212"/>
                </a:lnTo>
                <a:lnTo>
                  <a:pt x="46" y="214"/>
                </a:lnTo>
                <a:lnTo>
                  <a:pt x="46" y="216"/>
                </a:lnTo>
                <a:lnTo>
                  <a:pt x="48" y="217"/>
                </a:lnTo>
                <a:lnTo>
                  <a:pt x="46" y="217"/>
                </a:lnTo>
                <a:lnTo>
                  <a:pt x="45" y="219"/>
                </a:lnTo>
                <a:lnTo>
                  <a:pt x="45" y="220"/>
                </a:lnTo>
                <a:lnTo>
                  <a:pt x="45" y="222"/>
                </a:lnTo>
                <a:lnTo>
                  <a:pt x="43" y="222"/>
                </a:lnTo>
                <a:lnTo>
                  <a:pt x="42" y="224"/>
                </a:lnTo>
                <a:lnTo>
                  <a:pt x="42" y="225"/>
                </a:lnTo>
                <a:lnTo>
                  <a:pt x="45" y="225"/>
                </a:lnTo>
                <a:lnTo>
                  <a:pt x="45" y="227"/>
                </a:lnTo>
                <a:lnTo>
                  <a:pt x="45" y="228"/>
                </a:lnTo>
                <a:lnTo>
                  <a:pt x="43" y="228"/>
                </a:lnTo>
                <a:lnTo>
                  <a:pt x="42" y="232"/>
                </a:lnTo>
                <a:lnTo>
                  <a:pt x="40" y="232"/>
                </a:lnTo>
                <a:lnTo>
                  <a:pt x="38" y="230"/>
                </a:lnTo>
                <a:lnTo>
                  <a:pt x="38" y="232"/>
                </a:lnTo>
                <a:lnTo>
                  <a:pt x="37" y="233"/>
                </a:lnTo>
                <a:lnTo>
                  <a:pt x="37" y="235"/>
                </a:lnTo>
                <a:lnTo>
                  <a:pt x="37" y="236"/>
                </a:lnTo>
                <a:lnTo>
                  <a:pt x="38" y="236"/>
                </a:lnTo>
                <a:lnTo>
                  <a:pt x="40" y="236"/>
                </a:lnTo>
                <a:lnTo>
                  <a:pt x="40" y="240"/>
                </a:lnTo>
                <a:lnTo>
                  <a:pt x="40" y="241"/>
                </a:lnTo>
                <a:lnTo>
                  <a:pt x="38" y="241"/>
                </a:lnTo>
                <a:lnTo>
                  <a:pt x="37" y="241"/>
                </a:lnTo>
                <a:lnTo>
                  <a:pt x="37" y="243"/>
                </a:lnTo>
                <a:lnTo>
                  <a:pt x="35" y="241"/>
                </a:lnTo>
                <a:lnTo>
                  <a:pt x="34" y="241"/>
                </a:lnTo>
                <a:lnTo>
                  <a:pt x="34" y="240"/>
                </a:lnTo>
                <a:lnTo>
                  <a:pt x="32" y="240"/>
                </a:lnTo>
                <a:lnTo>
                  <a:pt x="30" y="240"/>
                </a:lnTo>
                <a:lnTo>
                  <a:pt x="30" y="238"/>
                </a:lnTo>
                <a:lnTo>
                  <a:pt x="29" y="236"/>
                </a:lnTo>
                <a:lnTo>
                  <a:pt x="29" y="235"/>
                </a:lnTo>
                <a:lnTo>
                  <a:pt x="27" y="235"/>
                </a:lnTo>
                <a:lnTo>
                  <a:pt x="26" y="235"/>
                </a:lnTo>
                <a:lnTo>
                  <a:pt x="24" y="235"/>
                </a:lnTo>
                <a:lnTo>
                  <a:pt x="22" y="233"/>
                </a:lnTo>
                <a:lnTo>
                  <a:pt x="22" y="232"/>
                </a:lnTo>
                <a:lnTo>
                  <a:pt x="22" y="230"/>
                </a:lnTo>
                <a:lnTo>
                  <a:pt x="21" y="230"/>
                </a:lnTo>
                <a:lnTo>
                  <a:pt x="19" y="230"/>
                </a:lnTo>
                <a:lnTo>
                  <a:pt x="19" y="228"/>
                </a:lnTo>
                <a:lnTo>
                  <a:pt x="18" y="228"/>
                </a:lnTo>
                <a:lnTo>
                  <a:pt x="16" y="227"/>
                </a:lnTo>
                <a:lnTo>
                  <a:pt x="16" y="225"/>
                </a:lnTo>
                <a:lnTo>
                  <a:pt x="18" y="225"/>
                </a:lnTo>
                <a:lnTo>
                  <a:pt x="18" y="224"/>
                </a:lnTo>
                <a:lnTo>
                  <a:pt x="16" y="224"/>
                </a:lnTo>
                <a:lnTo>
                  <a:pt x="14" y="222"/>
                </a:lnTo>
                <a:lnTo>
                  <a:pt x="11" y="222"/>
                </a:lnTo>
                <a:lnTo>
                  <a:pt x="10" y="222"/>
                </a:lnTo>
                <a:lnTo>
                  <a:pt x="8" y="222"/>
                </a:lnTo>
                <a:lnTo>
                  <a:pt x="6" y="220"/>
                </a:lnTo>
                <a:lnTo>
                  <a:pt x="0" y="219"/>
                </a:lnTo>
                <a:lnTo>
                  <a:pt x="2" y="219"/>
                </a:lnTo>
                <a:lnTo>
                  <a:pt x="3" y="216"/>
                </a:lnTo>
                <a:lnTo>
                  <a:pt x="5" y="214"/>
                </a:lnTo>
                <a:lnTo>
                  <a:pt x="6" y="211"/>
                </a:lnTo>
                <a:lnTo>
                  <a:pt x="6" y="209"/>
                </a:lnTo>
                <a:lnTo>
                  <a:pt x="6" y="208"/>
                </a:lnTo>
                <a:lnTo>
                  <a:pt x="6" y="206"/>
                </a:lnTo>
                <a:lnTo>
                  <a:pt x="6" y="204"/>
                </a:lnTo>
                <a:lnTo>
                  <a:pt x="10" y="204"/>
                </a:lnTo>
                <a:lnTo>
                  <a:pt x="13" y="201"/>
                </a:lnTo>
                <a:lnTo>
                  <a:pt x="14" y="201"/>
                </a:lnTo>
                <a:lnTo>
                  <a:pt x="14" y="203"/>
                </a:lnTo>
                <a:lnTo>
                  <a:pt x="16" y="204"/>
                </a:lnTo>
                <a:lnTo>
                  <a:pt x="19" y="204"/>
                </a:lnTo>
                <a:lnTo>
                  <a:pt x="21" y="201"/>
                </a:lnTo>
                <a:lnTo>
                  <a:pt x="21" y="200"/>
                </a:lnTo>
                <a:lnTo>
                  <a:pt x="21" y="198"/>
                </a:lnTo>
                <a:lnTo>
                  <a:pt x="22" y="198"/>
                </a:lnTo>
                <a:lnTo>
                  <a:pt x="22" y="196"/>
                </a:lnTo>
                <a:lnTo>
                  <a:pt x="22" y="195"/>
                </a:lnTo>
                <a:lnTo>
                  <a:pt x="22" y="193"/>
                </a:lnTo>
                <a:lnTo>
                  <a:pt x="24" y="193"/>
                </a:lnTo>
                <a:lnTo>
                  <a:pt x="26" y="192"/>
                </a:lnTo>
                <a:lnTo>
                  <a:pt x="26" y="190"/>
                </a:lnTo>
                <a:lnTo>
                  <a:pt x="26" y="188"/>
                </a:lnTo>
                <a:lnTo>
                  <a:pt x="24" y="188"/>
                </a:lnTo>
                <a:lnTo>
                  <a:pt x="26" y="187"/>
                </a:lnTo>
                <a:lnTo>
                  <a:pt x="27" y="187"/>
                </a:lnTo>
                <a:lnTo>
                  <a:pt x="29" y="188"/>
                </a:lnTo>
                <a:lnTo>
                  <a:pt x="29" y="190"/>
                </a:lnTo>
                <a:lnTo>
                  <a:pt x="30" y="190"/>
                </a:lnTo>
                <a:lnTo>
                  <a:pt x="30" y="192"/>
                </a:lnTo>
                <a:lnTo>
                  <a:pt x="32" y="192"/>
                </a:lnTo>
                <a:lnTo>
                  <a:pt x="34" y="192"/>
                </a:lnTo>
                <a:lnTo>
                  <a:pt x="34" y="190"/>
                </a:lnTo>
                <a:lnTo>
                  <a:pt x="34" y="188"/>
                </a:lnTo>
                <a:lnTo>
                  <a:pt x="35" y="188"/>
                </a:lnTo>
                <a:lnTo>
                  <a:pt x="37" y="188"/>
                </a:lnTo>
                <a:lnTo>
                  <a:pt x="38" y="188"/>
                </a:lnTo>
                <a:lnTo>
                  <a:pt x="38" y="187"/>
                </a:lnTo>
                <a:lnTo>
                  <a:pt x="38" y="185"/>
                </a:lnTo>
                <a:lnTo>
                  <a:pt x="38" y="184"/>
                </a:lnTo>
                <a:lnTo>
                  <a:pt x="40" y="184"/>
                </a:lnTo>
                <a:lnTo>
                  <a:pt x="42" y="184"/>
                </a:lnTo>
                <a:lnTo>
                  <a:pt x="42" y="182"/>
                </a:lnTo>
                <a:lnTo>
                  <a:pt x="42" y="180"/>
                </a:lnTo>
                <a:lnTo>
                  <a:pt x="40" y="179"/>
                </a:lnTo>
                <a:lnTo>
                  <a:pt x="42" y="179"/>
                </a:lnTo>
                <a:lnTo>
                  <a:pt x="40" y="177"/>
                </a:lnTo>
                <a:lnTo>
                  <a:pt x="38" y="166"/>
                </a:lnTo>
                <a:lnTo>
                  <a:pt x="38" y="164"/>
                </a:lnTo>
                <a:lnTo>
                  <a:pt x="37" y="160"/>
                </a:lnTo>
                <a:lnTo>
                  <a:pt x="35" y="158"/>
                </a:lnTo>
                <a:lnTo>
                  <a:pt x="35" y="156"/>
                </a:lnTo>
                <a:lnTo>
                  <a:pt x="35" y="153"/>
                </a:lnTo>
                <a:lnTo>
                  <a:pt x="34" y="152"/>
                </a:lnTo>
                <a:lnTo>
                  <a:pt x="34" y="150"/>
                </a:lnTo>
                <a:lnTo>
                  <a:pt x="34" y="145"/>
                </a:lnTo>
                <a:lnTo>
                  <a:pt x="32" y="142"/>
                </a:lnTo>
                <a:lnTo>
                  <a:pt x="37" y="136"/>
                </a:lnTo>
                <a:lnTo>
                  <a:pt x="40" y="132"/>
                </a:lnTo>
                <a:lnTo>
                  <a:pt x="42" y="131"/>
                </a:lnTo>
                <a:lnTo>
                  <a:pt x="45" y="128"/>
                </a:lnTo>
                <a:lnTo>
                  <a:pt x="46" y="124"/>
                </a:lnTo>
                <a:lnTo>
                  <a:pt x="50" y="123"/>
                </a:lnTo>
                <a:lnTo>
                  <a:pt x="50" y="120"/>
                </a:lnTo>
                <a:lnTo>
                  <a:pt x="50" y="118"/>
                </a:lnTo>
                <a:lnTo>
                  <a:pt x="51" y="118"/>
                </a:lnTo>
                <a:lnTo>
                  <a:pt x="54" y="113"/>
                </a:lnTo>
                <a:lnTo>
                  <a:pt x="56" y="112"/>
                </a:lnTo>
                <a:lnTo>
                  <a:pt x="58" y="112"/>
                </a:lnTo>
                <a:lnTo>
                  <a:pt x="59" y="110"/>
                </a:lnTo>
                <a:lnTo>
                  <a:pt x="59" y="108"/>
                </a:lnTo>
                <a:lnTo>
                  <a:pt x="59" y="107"/>
                </a:lnTo>
                <a:lnTo>
                  <a:pt x="59" y="105"/>
                </a:lnTo>
                <a:lnTo>
                  <a:pt x="58" y="105"/>
                </a:lnTo>
                <a:lnTo>
                  <a:pt x="58" y="104"/>
                </a:lnTo>
                <a:lnTo>
                  <a:pt x="58" y="102"/>
                </a:lnTo>
                <a:lnTo>
                  <a:pt x="59" y="102"/>
                </a:lnTo>
                <a:lnTo>
                  <a:pt x="59" y="100"/>
                </a:lnTo>
                <a:lnTo>
                  <a:pt x="59" y="99"/>
                </a:lnTo>
                <a:lnTo>
                  <a:pt x="61" y="99"/>
                </a:lnTo>
                <a:lnTo>
                  <a:pt x="61" y="96"/>
                </a:lnTo>
                <a:lnTo>
                  <a:pt x="62" y="94"/>
                </a:lnTo>
                <a:lnTo>
                  <a:pt x="62" y="92"/>
                </a:lnTo>
                <a:lnTo>
                  <a:pt x="64" y="91"/>
                </a:lnTo>
                <a:lnTo>
                  <a:pt x="66" y="88"/>
                </a:lnTo>
                <a:lnTo>
                  <a:pt x="69" y="86"/>
                </a:lnTo>
                <a:lnTo>
                  <a:pt x="72" y="83"/>
                </a:lnTo>
                <a:lnTo>
                  <a:pt x="74" y="81"/>
                </a:lnTo>
                <a:lnTo>
                  <a:pt x="77" y="78"/>
                </a:lnTo>
                <a:lnTo>
                  <a:pt x="78" y="76"/>
                </a:lnTo>
                <a:lnTo>
                  <a:pt x="82" y="73"/>
                </a:lnTo>
                <a:lnTo>
                  <a:pt x="85" y="70"/>
                </a:lnTo>
                <a:lnTo>
                  <a:pt x="86" y="68"/>
                </a:lnTo>
                <a:lnTo>
                  <a:pt x="91" y="60"/>
                </a:lnTo>
                <a:lnTo>
                  <a:pt x="94" y="51"/>
                </a:lnTo>
                <a:lnTo>
                  <a:pt x="99" y="43"/>
                </a:lnTo>
                <a:lnTo>
                  <a:pt x="101" y="40"/>
                </a:lnTo>
                <a:lnTo>
                  <a:pt x="104" y="32"/>
                </a:lnTo>
                <a:lnTo>
                  <a:pt x="109" y="24"/>
                </a:lnTo>
                <a:lnTo>
                  <a:pt x="118" y="4"/>
                </a:lnTo>
                <a:lnTo>
                  <a:pt x="122" y="0"/>
                </a:lnTo>
                <a:lnTo>
                  <a:pt x="126" y="4"/>
                </a:lnTo>
                <a:lnTo>
                  <a:pt x="133" y="9"/>
                </a:lnTo>
                <a:lnTo>
                  <a:pt x="142" y="16"/>
                </a:lnTo>
                <a:lnTo>
                  <a:pt x="147" y="19"/>
                </a:lnTo>
                <a:lnTo>
                  <a:pt x="147" y="20"/>
                </a:lnTo>
                <a:lnTo>
                  <a:pt x="149" y="20"/>
                </a:lnTo>
                <a:lnTo>
                  <a:pt x="155" y="25"/>
                </a:lnTo>
                <a:lnTo>
                  <a:pt x="158" y="28"/>
                </a:lnTo>
                <a:lnTo>
                  <a:pt x="160" y="30"/>
                </a:lnTo>
                <a:close/>
              </a:path>
            </a:pathLst>
          </a:custGeom>
          <a:solidFill>
            <a:srgbClr val="5EB34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Freeform 49"/>
          <p:cNvSpPr>
            <a:spLocks/>
          </p:cNvSpPr>
          <p:nvPr/>
        </p:nvSpPr>
        <p:spPr bwMode="auto">
          <a:xfrm>
            <a:off x="5095875" y="2916238"/>
            <a:ext cx="847725" cy="657225"/>
          </a:xfrm>
          <a:custGeom>
            <a:avLst/>
            <a:gdLst/>
            <a:ahLst/>
            <a:cxnLst>
              <a:cxn ang="0">
                <a:pos x="297" y="67"/>
              </a:cxn>
              <a:cxn ang="0">
                <a:pos x="304" y="75"/>
              </a:cxn>
              <a:cxn ang="0">
                <a:pos x="308" y="80"/>
              </a:cxn>
              <a:cxn ang="0">
                <a:pos x="315" y="86"/>
              </a:cxn>
              <a:cxn ang="0">
                <a:pos x="320" y="91"/>
              </a:cxn>
              <a:cxn ang="0">
                <a:pos x="324" y="96"/>
              </a:cxn>
              <a:cxn ang="0">
                <a:pos x="363" y="136"/>
              </a:cxn>
              <a:cxn ang="0">
                <a:pos x="393" y="168"/>
              </a:cxn>
              <a:cxn ang="0">
                <a:pos x="398" y="173"/>
              </a:cxn>
              <a:cxn ang="0">
                <a:pos x="406" y="181"/>
              </a:cxn>
              <a:cxn ang="0">
                <a:pos x="422" y="198"/>
              </a:cxn>
              <a:cxn ang="0">
                <a:pos x="435" y="213"/>
              </a:cxn>
              <a:cxn ang="0">
                <a:pos x="456" y="233"/>
              </a:cxn>
              <a:cxn ang="0">
                <a:pos x="464" y="243"/>
              </a:cxn>
              <a:cxn ang="0">
                <a:pos x="494" y="273"/>
              </a:cxn>
              <a:cxn ang="0">
                <a:pos x="504" y="285"/>
              </a:cxn>
              <a:cxn ang="0">
                <a:pos x="516" y="297"/>
              </a:cxn>
              <a:cxn ang="0">
                <a:pos x="505" y="309"/>
              </a:cxn>
              <a:cxn ang="0">
                <a:pos x="500" y="312"/>
              </a:cxn>
              <a:cxn ang="0">
                <a:pos x="486" y="323"/>
              </a:cxn>
              <a:cxn ang="0">
                <a:pos x="505" y="357"/>
              </a:cxn>
              <a:cxn ang="0">
                <a:pos x="534" y="406"/>
              </a:cxn>
              <a:cxn ang="0">
                <a:pos x="500" y="408"/>
              </a:cxn>
              <a:cxn ang="0">
                <a:pos x="473" y="408"/>
              </a:cxn>
              <a:cxn ang="0">
                <a:pos x="387" y="411"/>
              </a:cxn>
              <a:cxn ang="0">
                <a:pos x="302" y="414"/>
              </a:cxn>
              <a:cxn ang="0">
                <a:pos x="297" y="414"/>
              </a:cxn>
              <a:cxn ang="0">
                <a:pos x="248" y="400"/>
              </a:cxn>
              <a:cxn ang="0">
                <a:pos x="235" y="398"/>
              </a:cxn>
              <a:cxn ang="0">
                <a:pos x="211" y="390"/>
              </a:cxn>
              <a:cxn ang="0">
                <a:pos x="190" y="385"/>
              </a:cxn>
              <a:cxn ang="0">
                <a:pos x="155" y="376"/>
              </a:cxn>
              <a:cxn ang="0">
                <a:pos x="134" y="369"/>
              </a:cxn>
              <a:cxn ang="0">
                <a:pos x="120" y="366"/>
              </a:cxn>
              <a:cxn ang="0">
                <a:pos x="108" y="363"/>
              </a:cxn>
              <a:cxn ang="0">
                <a:pos x="62" y="352"/>
              </a:cxn>
              <a:cxn ang="0">
                <a:pos x="44" y="347"/>
              </a:cxn>
              <a:cxn ang="0">
                <a:pos x="17" y="339"/>
              </a:cxn>
              <a:cxn ang="0">
                <a:pos x="0" y="334"/>
              </a:cxn>
              <a:cxn ang="0">
                <a:pos x="12" y="313"/>
              </a:cxn>
              <a:cxn ang="0">
                <a:pos x="36" y="275"/>
              </a:cxn>
              <a:cxn ang="0">
                <a:pos x="67" y="224"/>
              </a:cxn>
              <a:cxn ang="0">
                <a:pos x="84" y="195"/>
              </a:cxn>
              <a:cxn ang="0">
                <a:pos x="110" y="155"/>
              </a:cxn>
              <a:cxn ang="0">
                <a:pos x="118" y="142"/>
              </a:cxn>
              <a:cxn ang="0">
                <a:pos x="134" y="117"/>
              </a:cxn>
              <a:cxn ang="0">
                <a:pos x="145" y="99"/>
              </a:cxn>
              <a:cxn ang="0">
                <a:pos x="164" y="70"/>
              </a:cxn>
              <a:cxn ang="0">
                <a:pos x="182" y="41"/>
              </a:cxn>
              <a:cxn ang="0">
                <a:pos x="201" y="25"/>
              </a:cxn>
              <a:cxn ang="0">
                <a:pos x="214" y="16"/>
              </a:cxn>
              <a:cxn ang="0">
                <a:pos x="222" y="9"/>
              </a:cxn>
              <a:cxn ang="0">
                <a:pos x="233" y="1"/>
              </a:cxn>
              <a:cxn ang="0">
                <a:pos x="238" y="6"/>
              </a:cxn>
              <a:cxn ang="0">
                <a:pos x="241" y="9"/>
              </a:cxn>
              <a:cxn ang="0">
                <a:pos x="249" y="17"/>
              </a:cxn>
              <a:cxn ang="0">
                <a:pos x="256" y="25"/>
              </a:cxn>
              <a:cxn ang="0">
                <a:pos x="264" y="32"/>
              </a:cxn>
              <a:cxn ang="0">
                <a:pos x="267" y="37"/>
              </a:cxn>
              <a:cxn ang="0">
                <a:pos x="275" y="45"/>
              </a:cxn>
              <a:cxn ang="0">
                <a:pos x="284" y="54"/>
              </a:cxn>
              <a:cxn ang="0">
                <a:pos x="292" y="64"/>
              </a:cxn>
            </a:cxnLst>
            <a:rect l="0" t="0" r="r" b="b"/>
            <a:pathLst>
              <a:path w="534" h="414">
                <a:moveTo>
                  <a:pt x="294" y="64"/>
                </a:moveTo>
                <a:lnTo>
                  <a:pt x="296" y="65"/>
                </a:lnTo>
                <a:lnTo>
                  <a:pt x="297" y="67"/>
                </a:lnTo>
                <a:lnTo>
                  <a:pt x="299" y="70"/>
                </a:lnTo>
                <a:lnTo>
                  <a:pt x="302" y="72"/>
                </a:lnTo>
                <a:lnTo>
                  <a:pt x="304" y="75"/>
                </a:lnTo>
                <a:lnTo>
                  <a:pt x="305" y="77"/>
                </a:lnTo>
                <a:lnTo>
                  <a:pt x="307" y="77"/>
                </a:lnTo>
                <a:lnTo>
                  <a:pt x="308" y="80"/>
                </a:lnTo>
                <a:lnTo>
                  <a:pt x="312" y="81"/>
                </a:lnTo>
                <a:lnTo>
                  <a:pt x="313" y="85"/>
                </a:lnTo>
                <a:lnTo>
                  <a:pt x="315" y="86"/>
                </a:lnTo>
                <a:lnTo>
                  <a:pt x="316" y="86"/>
                </a:lnTo>
                <a:lnTo>
                  <a:pt x="318" y="89"/>
                </a:lnTo>
                <a:lnTo>
                  <a:pt x="320" y="91"/>
                </a:lnTo>
                <a:lnTo>
                  <a:pt x="321" y="93"/>
                </a:lnTo>
                <a:lnTo>
                  <a:pt x="323" y="93"/>
                </a:lnTo>
                <a:lnTo>
                  <a:pt x="324" y="96"/>
                </a:lnTo>
                <a:lnTo>
                  <a:pt x="352" y="125"/>
                </a:lnTo>
                <a:lnTo>
                  <a:pt x="356" y="131"/>
                </a:lnTo>
                <a:lnTo>
                  <a:pt x="363" y="136"/>
                </a:lnTo>
                <a:lnTo>
                  <a:pt x="364" y="137"/>
                </a:lnTo>
                <a:lnTo>
                  <a:pt x="393" y="166"/>
                </a:lnTo>
                <a:lnTo>
                  <a:pt x="393" y="168"/>
                </a:lnTo>
                <a:lnTo>
                  <a:pt x="398" y="173"/>
                </a:lnTo>
                <a:lnTo>
                  <a:pt x="398" y="173"/>
                </a:lnTo>
                <a:lnTo>
                  <a:pt x="398" y="173"/>
                </a:lnTo>
                <a:lnTo>
                  <a:pt x="404" y="179"/>
                </a:lnTo>
                <a:lnTo>
                  <a:pt x="406" y="181"/>
                </a:lnTo>
                <a:lnTo>
                  <a:pt x="406" y="181"/>
                </a:lnTo>
                <a:lnTo>
                  <a:pt x="406" y="182"/>
                </a:lnTo>
                <a:lnTo>
                  <a:pt x="409" y="184"/>
                </a:lnTo>
                <a:lnTo>
                  <a:pt x="422" y="198"/>
                </a:lnTo>
                <a:lnTo>
                  <a:pt x="424" y="200"/>
                </a:lnTo>
                <a:lnTo>
                  <a:pt x="432" y="208"/>
                </a:lnTo>
                <a:lnTo>
                  <a:pt x="435" y="213"/>
                </a:lnTo>
                <a:lnTo>
                  <a:pt x="438" y="214"/>
                </a:lnTo>
                <a:lnTo>
                  <a:pt x="444" y="221"/>
                </a:lnTo>
                <a:lnTo>
                  <a:pt x="456" y="233"/>
                </a:lnTo>
                <a:lnTo>
                  <a:pt x="459" y="238"/>
                </a:lnTo>
                <a:lnTo>
                  <a:pt x="464" y="243"/>
                </a:lnTo>
                <a:lnTo>
                  <a:pt x="464" y="243"/>
                </a:lnTo>
                <a:lnTo>
                  <a:pt x="481" y="259"/>
                </a:lnTo>
                <a:lnTo>
                  <a:pt x="492" y="273"/>
                </a:lnTo>
                <a:lnTo>
                  <a:pt x="494" y="273"/>
                </a:lnTo>
                <a:lnTo>
                  <a:pt x="497" y="277"/>
                </a:lnTo>
                <a:lnTo>
                  <a:pt x="502" y="281"/>
                </a:lnTo>
                <a:lnTo>
                  <a:pt x="504" y="285"/>
                </a:lnTo>
                <a:lnTo>
                  <a:pt x="510" y="291"/>
                </a:lnTo>
                <a:lnTo>
                  <a:pt x="515" y="294"/>
                </a:lnTo>
                <a:lnTo>
                  <a:pt x="516" y="297"/>
                </a:lnTo>
                <a:lnTo>
                  <a:pt x="512" y="302"/>
                </a:lnTo>
                <a:lnTo>
                  <a:pt x="510" y="304"/>
                </a:lnTo>
                <a:lnTo>
                  <a:pt x="505" y="309"/>
                </a:lnTo>
                <a:lnTo>
                  <a:pt x="502" y="310"/>
                </a:lnTo>
                <a:lnTo>
                  <a:pt x="500" y="312"/>
                </a:lnTo>
                <a:lnTo>
                  <a:pt x="500" y="312"/>
                </a:lnTo>
                <a:lnTo>
                  <a:pt x="497" y="313"/>
                </a:lnTo>
                <a:lnTo>
                  <a:pt x="486" y="323"/>
                </a:lnTo>
                <a:lnTo>
                  <a:pt x="486" y="323"/>
                </a:lnTo>
                <a:lnTo>
                  <a:pt x="488" y="325"/>
                </a:lnTo>
                <a:lnTo>
                  <a:pt x="494" y="337"/>
                </a:lnTo>
                <a:lnTo>
                  <a:pt x="505" y="357"/>
                </a:lnTo>
                <a:lnTo>
                  <a:pt x="507" y="361"/>
                </a:lnTo>
                <a:lnTo>
                  <a:pt x="521" y="384"/>
                </a:lnTo>
                <a:lnTo>
                  <a:pt x="534" y="406"/>
                </a:lnTo>
                <a:lnTo>
                  <a:pt x="534" y="406"/>
                </a:lnTo>
                <a:lnTo>
                  <a:pt x="520" y="406"/>
                </a:lnTo>
                <a:lnTo>
                  <a:pt x="500" y="408"/>
                </a:lnTo>
                <a:lnTo>
                  <a:pt x="500" y="408"/>
                </a:lnTo>
                <a:lnTo>
                  <a:pt x="475" y="408"/>
                </a:lnTo>
                <a:lnTo>
                  <a:pt x="473" y="408"/>
                </a:lnTo>
                <a:lnTo>
                  <a:pt x="412" y="409"/>
                </a:lnTo>
                <a:lnTo>
                  <a:pt x="398" y="411"/>
                </a:lnTo>
                <a:lnTo>
                  <a:pt x="387" y="411"/>
                </a:lnTo>
                <a:lnTo>
                  <a:pt x="347" y="413"/>
                </a:lnTo>
                <a:lnTo>
                  <a:pt x="342" y="413"/>
                </a:lnTo>
                <a:lnTo>
                  <a:pt x="302" y="414"/>
                </a:lnTo>
                <a:lnTo>
                  <a:pt x="299" y="414"/>
                </a:lnTo>
                <a:lnTo>
                  <a:pt x="299" y="414"/>
                </a:lnTo>
                <a:lnTo>
                  <a:pt x="297" y="414"/>
                </a:lnTo>
                <a:lnTo>
                  <a:pt x="283" y="409"/>
                </a:lnTo>
                <a:lnTo>
                  <a:pt x="248" y="400"/>
                </a:lnTo>
                <a:lnTo>
                  <a:pt x="248" y="400"/>
                </a:lnTo>
                <a:lnTo>
                  <a:pt x="241" y="400"/>
                </a:lnTo>
                <a:lnTo>
                  <a:pt x="241" y="400"/>
                </a:lnTo>
                <a:lnTo>
                  <a:pt x="235" y="398"/>
                </a:lnTo>
                <a:lnTo>
                  <a:pt x="230" y="397"/>
                </a:lnTo>
                <a:lnTo>
                  <a:pt x="222" y="395"/>
                </a:lnTo>
                <a:lnTo>
                  <a:pt x="211" y="390"/>
                </a:lnTo>
                <a:lnTo>
                  <a:pt x="208" y="390"/>
                </a:lnTo>
                <a:lnTo>
                  <a:pt x="193" y="385"/>
                </a:lnTo>
                <a:lnTo>
                  <a:pt x="190" y="385"/>
                </a:lnTo>
                <a:lnTo>
                  <a:pt x="166" y="379"/>
                </a:lnTo>
                <a:lnTo>
                  <a:pt x="164" y="379"/>
                </a:lnTo>
                <a:lnTo>
                  <a:pt x="155" y="376"/>
                </a:lnTo>
                <a:lnTo>
                  <a:pt x="152" y="374"/>
                </a:lnTo>
                <a:lnTo>
                  <a:pt x="150" y="374"/>
                </a:lnTo>
                <a:lnTo>
                  <a:pt x="134" y="369"/>
                </a:lnTo>
                <a:lnTo>
                  <a:pt x="131" y="369"/>
                </a:lnTo>
                <a:lnTo>
                  <a:pt x="121" y="366"/>
                </a:lnTo>
                <a:lnTo>
                  <a:pt x="120" y="366"/>
                </a:lnTo>
                <a:lnTo>
                  <a:pt x="113" y="365"/>
                </a:lnTo>
                <a:lnTo>
                  <a:pt x="108" y="363"/>
                </a:lnTo>
                <a:lnTo>
                  <a:pt x="108" y="363"/>
                </a:lnTo>
                <a:lnTo>
                  <a:pt x="89" y="358"/>
                </a:lnTo>
                <a:lnTo>
                  <a:pt x="84" y="357"/>
                </a:lnTo>
                <a:lnTo>
                  <a:pt x="62" y="352"/>
                </a:lnTo>
                <a:lnTo>
                  <a:pt x="59" y="350"/>
                </a:lnTo>
                <a:lnTo>
                  <a:pt x="48" y="347"/>
                </a:lnTo>
                <a:lnTo>
                  <a:pt x="44" y="347"/>
                </a:lnTo>
                <a:lnTo>
                  <a:pt x="40" y="345"/>
                </a:lnTo>
                <a:lnTo>
                  <a:pt x="28" y="342"/>
                </a:lnTo>
                <a:lnTo>
                  <a:pt x="17" y="339"/>
                </a:lnTo>
                <a:lnTo>
                  <a:pt x="3" y="336"/>
                </a:lnTo>
                <a:lnTo>
                  <a:pt x="0" y="334"/>
                </a:lnTo>
                <a:lnTo>
                  <a:pt x="0" y="334"/>
                </a:lnTo>
                <a:lnTo>
                  <a:pt x="1" y="333"/>
                </a:lnTo>
                <a:lnTo>
                  <a:pt x="6" y="325"/>
                </a:lnTo>
                <a:lnTo>
                  <a:pt x="12" y="313"/>
                </a:lnTo>
                <a:lnTo>
                  <a:pt x="20" y="301"/>
                </a:lnTo>
                <a:lnTo>
                  <a:pt x="27" y="289"/>
                </a:lnTo>
                <a:lnTo>
                  <a:pt x="36" y="275"/>
                </a:lnTo>
                <a:lnTo>
                  <a:pt x="36" y="273"/>
                </a:lnTo>
                <a:lnTo>
                  <a:pt x="62" y="232"/>
                </a:lnTo>
                <a:lnTo>
                  <a:pt x="67" y="224"/>
                </a:lnTo>
                <a:lnTo>
                  <a:pt x="70" y="219"/>
                </a:lnTo>
                <a:lnTo>
                  <a:pt x="81" y="200"/>
                </a:lnTo>
                <a:lnTo>
                  <a:pt x="84" y="195"/>
                </a:lnTo>
                <a:lnTo>
                  <a:pt x="94" y="181"/>
                </a:lnTo>
                <a:lnTo>
                  <a:pt x="99" y="173"/>
                </a:lnTo>
                <a:lnTo>
                  <a:pt x="110" y="155"/>
                </a:lnTo>
                <a:lnTo>
                  <a:pt x="113" y="149"/>
                </a:lnTo>
                <a:lnTo>
                  <a:pt x="116" y="145"/>
                </a:lnTo>
                <a:lnTo>
                  <a:pt x="118" y="142"/>
                </a:lnTo>
                <a:lnTo>
                  <a:pt x="121" y="137"/>
                </a:lnTo>
                <a:lnTo>
                  <a:pt x="128" y="126"/>
                </a:lnTo>
                <a:lnTo>
                  <a:pt x="134" y="117"/>
                </a:lnTo>
                <a:lnTo>
                  <a:pt x="140" y="107"/>
                </a:lnTo>
                <a:lnTo>
                  <a:pt x="140" y="105"/>
                </a:lnTo>
                <a:lnTo>
                  <a:pt x="145" y="99"/>
                </a:lnTo>
                <a:lnTo>
                  <a:pt x="153" y="88"/>
                </a:lnTo>
                <a:lnTo>
                  <a:pt x="153" y="86"/>
                </a:lnTo>
                <a:lnTo>
                  <a:pt x="164" y="70"/>
                </a:lnTo>
                <a:lnTo>
                  <a:pt x="171" y="59"/>
                </a:lnTo>
                <a:lnTo>
                  <a:pt x="177" y="49"/>
                </a:lnTo>
                <a:lnTo>
                  <a:pt x="182" y="41"/>
                </a:lnTo>
                <a:lnTo>
                  <a:pt x="193" y="32"/>
                </a:lnTo>
                <a:lnTo>
                  <a:pt x="200" y="27"/>
                </a:lnTo>
                <a:lnTo>
                  <a:pt x="201" y="25"/>
                </a:lnTo>
                <a:lnTo>
                  <a:pt x="204" y="24"/>
                </a:lnTo>
                <a:lnTo>
                  <a:pt x="204" y="24"/>
                </a:lnTo>
                <a:lnTo>
                  <a:pt x="214" y="16"/>
                </a:lnTo>
                <a:lnTo>
                  <a:pt x="219" y="11"/>
                </a:lnTo>
                <a:lnTo>
                  <a:pt x="220" y="9"/>
                </a:lnTo>
                <a:lnTo>
                  <a:pt x="222" y="9"/>
                </a:lnTo>
                <a:lnTo>
                  <a:pt x="232" y="0"/>
                </a:lnTo>
                <a:lnTo>
                  <a:pt x="232" y="0"/>
                </a:lnTo>
                <a:lnTo>
                  <a:pt x="233" y="1"/>
                </a:lnTo>
                <a:lnTo>
                  <a:pt x="235" y="3"/>
                </a:lnTo>
                <a:lnTo>
                  <a:pt x="238" y="6"/>
                </a:lnTo>
                <a:lnTo>
                  <a:pt x="238" y="6"/>
                </a:lnTo>
                <a:lnTo>
                  <a:pt x="240" y="8"/>
                </a:lnTo>
                <a:lnTo>
                  <a:pt x="241" y="9"/>
                </a:lnTo>
                <a:lnTo>
                  <a:pt x="241" y="9"/>
                </a:lnTo>
                <a:lnTo>
                  <a:pt x="243" y="11"/>
                </a:lnTo>
                <a:lnTo>
                  <a:pt x="246" y="14"/>
                </a:lnTo>
                <a:lnTo>
                  <a:pt x="249" y="17"/>
                </a:lnTo>
                <a:lnTo>
                  <a:pt x="252" y="21"/>
                </a:lnTo>
                <a:lnTo>
                  <a:pt x="254" y="22"/>
                </a:lnTo>
                <a:lnTo>
                  <a:pt x="256" y="25"/>
                </a:lnTo>
                <a:lnTo>
                  <a:pt x="260" y="29"/>
                </a:lnTo>
                <a:lnTo>
                  <a:pt x="260" y="29"/>
                </a:lnTo>
                <a:lnTo>
                  <a:pt x="264" y="32"/>
                </a:lnTo>
                <a:lnTo>
                  <a:pt x="265" y="33"/>
                </a:lnTo>
                <a:lnTo>
                  <a:pt x="267" y="35"/>
                </a:lnTo>
                <a:lnTo>
                  <a:pt x="267" y="37"/>
                </a:lnTo>
                <a:lnTo>
                  <a:pt x="270" y="40"/>
                </a:lnTo>
                <a:lnTo>
                  <a:pt x="273" y="43"/>
                </a:lnTo>
                <a:lnTo>
                  <a:pt x="275" y="45"/>
                </a:lnTo>
                <a:lnTo>
                  <a:pt x="278" y="46"/>
                </a:lnTo>
                <a:lnTo>
                  <a:pt x="281" y="51"/>
                </a:lnTo>
                <a:lnTo>
                  <a:pt x="284" y="54"/>
                </a:lnTo>
                <a:lnTo>
                  <a:pt x="288" y="57"/>
                </a:lnTo>
                <a:lnTo>
                  <a:pt x="291" y="61"/>
                </a:lnTo>
                <a:lnTo>
                  <a:pt x="292" y="64"/>
                </a:lnTo>
                <a:lnTo>
                  <a:pt x="294" y="64"/>
                </a:lnTo>
                <a:lnTo>
                  <a:pt x="294" y="64"/>
                </a:lnTo>
                <a:close/>
              </a:path>
            </a:pathLst>
          </a:custGeom>
          <a:solidFill>
            <a:srgbClr val="CFF25C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Freeform 50"/>
          <p:cNvSpPr>
            <a:spLocks noEditPoints="1"/>
          </p:cNvSpPr>
          <p:nvPr/>
        </p:nvSpPr>
        <p:spPr bwMode="auto">
          <a:xfrm>
            <a:off x="5603875" y="2705101"/>
            <a:ext cx="565150" cy="312738"/>
          </a:xfrm>
          <a:custGeom>
            <a:avLst/>
            <a:gdLst/>
            <a:ahLst/>
            <a:cxnLst>
              <a:cxn ang="0">
                <a:pos x="356" y="30"/>
              </a:cxn>
              <a:cxn ang="0">
                <a:pos x="355" y="35"/>
              </a:cxn>
              <a:cxn ang="0">
                <a:pos x="352" y="29"/>
              </a:cxn>
              <a:cxn ang="0">
                <a:pos x="353" y="29"/>
              </a:cxn>
              <a:cxn ang="0">
                <a:pos x="316" y="8"/>
              </a:cxn>
              <a:cxn ang="0">
                <a:pos x="329" y="10"/>
              </a:cxn>
              <a:cxn ang="0">
                <a:pos x="326" y="16"/>
              </a:cxn>
              <a:cxn ang="0">
                <a:pos x="324" y="19"/>
              </a:cxn>
              <a:cxn ang="0">
                <a:pos x="328" y="21"/>
              </a:cxn>
              <a:cxn ang="0">
                <a:pos x="331" y="26"/>
              </a:cxn>
              <a:cxn ang="0">
                <a:pos x="342" y="27"/>
              </a:cxn>
              <a:cxn ang="0">
                <a:pos x="344" y="34"/>
              </a:cxn>
              <a:cxn ang="0">
                <a:pos x="347" y="38"/>
              </a:cxn>
              <a:cxn ang="0">
                <a:pos x="347" y="43"/>
              </a:cxn>
              <a:cxn ang="0">
                <a:pos x="345" y="50"/>
              </a:cxn>
              <a:cxn ang="0">
                <a:pos x="342" y="54"/>
              </a:cxn>
              <a:cxn ang="0">
                <a:pos x="340" y="54"/>
              </a:cxn>
              <a:cxn ang="0">
                <a:pos x="336" y="54"/>
              </a:cxn>
              <a:cxn ang="0">
                <a:pos x="334" y="54"/>
              </a:cxn>
              <a:cxn ang="0">
                <a:pos x="332" y="61"/>
              </a:cxn>
              <a:cxn ang="0">
                <a:pos x="339" y="59"/>
              </a:cxn>
              <a:cxn ang="0">
                <a:pos x="324" y="74"/>
              </a:cxn>
              <a:cxn ang="0">
                <a:pos x="305" y="90"/>
              </a:cxn>
              <a:cxn ang="0">
                <a:pos x="283" y="82"/>
              </a:cxn>
              <a:cxn ang="0">
                <a:pos x="286" y="104"/>
              </a:cxn>
              <a:cxn ang="0">
                <a:pos x="262" y="110"/>
              </a:cxn>
              <a:cxn ang="0">
                <a:pos x="254" y="115"/>
              </a:cxn>
              <a:cxn ang="0">
                <a:pos x="232" y="109"/>
              </a:cxn>
              <a:cxn ang="0">
                <a:pos x="224" y="109"/>
              </a:cxn>
              <a:cxn ang="0">
                <a:pos x="209" y="122"/>
              </a:cxn>
              <a:cxn ang="0">
                <a:pos x="203" y="138"/>
              </a:cxn>
              <a:cxn ang="0">
                <a:pos x="190" y="142"/>
              </a:cxn>
              <a:cxn ang="0">
                <a:pos x="182" y="147"/>
              </a:cxn>
              <a:cxn ang="0">
                <a:pos x="166" y="149"/>
              </a:cxn>
              <a:cxn ang="0">
                <a:pos x="156" y="158"/>
              </a:cxn>
              <a:cxn ang="0">
                <a:pos x="150" y="166"/>
              </a:cxn>
              <a:cxn ang="0">
                <a:pos x="140" y="166"/>
              </a:cxn>
              <a:cxn ang="0">
                <a:pos x="123" y="168"/>
              </a:cxn>
              <a:cxn ang="0">
                <a:pos x="102" y="190"/>
              </a:cxn>
              <a:cxn ang="0">
                <a:pos x="49" y="195"/>
              </a:cxn>
              <a:cxn ang="0">
                <a:pos x="4" y="195"/>
              </a:cxn>
              <a:cxn ang="0">
                <a:pos x="20" y="181"/>
              </a:cxn>
              <a:cxn ang="0">
                <a:pos x="81" y="136"/>
              </a:cxn>
              <a:cxn ang="0">
                <a:pos x="155" y="83"/>
              </a:cxn>
              <a:cxn ang="0">
                <a:pos x="196" y="53"/>
              </a:cxn>
              <a:cxn ang="0">
                <a:pos x="216" y="38"/>
              </a:cxn>
              <a:cxn ang="0">
                <a:pos x="228" y="34"/>
              </a:cxn>
              <a:cxn ang="0">
                <a:pos x="238" y="29"/>
              </a:cxn>
              <a:cxn ang="0">
                <a:pos x="243" y="30"/>
              </a:cxn>
              <a:cxn ang="0">
                <a:pos x="256" y="27"/>
              </a:cxn>
              <a:cxn ang="0">
                <a:pos x="272" y="14"/>
              </a:cxn>
              <a:cxn ang="0">
                <a:pos x="281" y="2"/>
              </a:cxn>
              <a:cxn ang="0">
                <a:pos x="352" y="19"/>
              </a:cxn>
              <a:cxn ang="0">
                <a:pos x="353" y="27"/>
              </a:cxn>
              <a:cxn ang="0">
                <a:pos x="350" y="22"/>
              </a:cxn>
              <a:cxn ang="0">
                <a:pos x="348" y="19"/>
              </a:cxn>
              <a:cxn ang="0">
                <a:pos x="345" y="13"/>
              </a:cxn>
              <a:cxn ang="0">
                <a:pos x="342" y="8"/>
              </a:cxn>
              <a:cxn ang="0">
                <a:pos x="339" y="2"/>
              </a:cxn>
              <a:cxn ang="0">
                <a:pos x="344" y="5"/>
              </a:cxn>
              <a:cxn ang="0">
                <a:pos x="347" y="13"/>
              </a:cxn>
            </a:cxnLst>
            <a:rect l="0" t="0" r="r" b="b"/>
            <a:pathLst>
              <a:path w="356" h="197">
                <a:moveTo>
                  <a:pt x="353" y="30"/>
                </a:moveTo>
                <a:lnTo>
                  <a:pt x="355" y="30"/>
                </a:lnTo>
                <a:lnTo>
                  <a:pt x="356" y="30"/>
                </a:lnTo>
                <a:lnTo>
                  <a:pt x="356" y="32"/>
                </a:lnTo>
                <a:lnTo>
                  <a:pt x="356" y="30"/>
                </a:lnTo>
                <a:lnTo>
                  <a:pt x="355" y="30"/>
                </a:lnTo>
                <a:lnTo>
                  <a:pt x="355" y="32"/>
                </a:lnTo>
                <a:lnTo>
                  <a:pt x="356" y="32"/>
                </a:lnTo>
                <a:lnTo>
                  <a:pt x="355" y="34"/>
                </a:lnTo>
                <a:lnTo>
                  <a:pt x="355" y="35"/>
                </a:lnTo>
                <a:lnTo>
                  <a:pt x="355" y="34"/>
                </a:lnTo>
                <a:lnTo>
                  <a:pt x="355" y="32"/>
                </a:lnTo>
                <a:lnTo>
                  <a:pt x="353" y="30"/>
                </a:lnTo>
                <a:lnTo>
                  <a:pt x="352" y="30"/>
                </a:lnTo>
                <a:lnTo>
                  <a:pt x="352" y="29"/>
                </a:lnTo>
                <a:lnTo>
                  <a:pt x="352" y="27"/>
                </a:lnTo>
                <a:lnTo>
                  <a:pt x="350" y="27"/>
                </a:lnTo>
                <a:lnTo>
                  <a:pt x="352" y="27"/>
                </a:lnTo>
                <a:lnTo>
                  <a:pt x="352" y="29"/>
                </a:lnTo>
                <a:lnTo>
                  <a:pt x="353" y="29"/>
                </a:lnTo>
                <a:lnTo>
                  <a:pt x="353" y="30"/>
                </a:lnTo>
                <a:close/>
                <a:moveTo>
                  <a:pt x="281" y="2"/>
                </a:moveTo>
                <a:lnTo>
                  <a:pt x="288" y="18"/>
                </a:lnTo>
                <a:lnTo>
                  <a:pt x="294" y="14"/>
                </a:lnTo>
                <a:lnTo>
                  <a:pt x="316" y="8"/>
                </a:lnTo>
                <a:lnTo>
                  <a:pt x="328" y="5"/>
                </a:lnTo>
                <a:lnTo>
                  <a:pt x="328" y="6"/>
                </a:lnTo>
                <a:lnTo>
                  <a:pt x="328" y="8"/>
                </a:lnTo>
                <a:lnTo>
                  <a:pt x="329" y="8"/>
                </a:lnTo>
                <a:lnTo>
                  <a:pt x="329" y="10"/>
                </a:lnTo>
                <a:lnTo>
                  <a:pt x="329" y="11"/>
                </a:lnTo>
                <a:lnTo>
                  <a:pt x="329" y="13"/>
                </a:lnTo>
                <a:lnTo>
                  <a:pt x="329" y="14"/>
                </a:lnTo>
                <a:lnTo>
                  <a:pt x="328" y="14"/>
                </a:lnTo>
                <a:lnTo>
                  <a:pt x="326" y="16"/>
                </a:lnTo>
                <a:lnTo>
                  <a:pt x="324" y="16"/>
                </a:lnTo>
                <a:lnTo>
                  <a:pt x="323" y="16"/>
                </a:lnTo>
                <a:lnTo>
                  <a:pt x="324" y="16"/>
                </a:lnTo>
                <a:lnTo>
                  <a:pt x="324" y="18"/>
                </a:lnTo>
                <a:lnTo>
                  <a:pt x="324" y="19"/>
                </a:lnTo>
                <a:lnTo>
                  <a:pt x="326" y="19"/>
                </a:lnTo>
                <a:lnTo>
                  <a:pt x="324" y="19"/>
                </a:lnTo>
                <a:lnTo>
                  <a:pt x="326" y="19"/>
                </a:lnTo>
                <a:lnTo>
                  <a:pt x="326" y="21"/>
                </a:lnTo>
                <a:lnTo>
                  <a:pt x="328" y="21"/>
                </a:lnTo>
                <a:lnTo>
                  <a:pt x="328" y="22"/>
                </a:lnTo>
                <a:lnTo>
                  <a:pt x="328" y="24"/>
                </a:lnTo>
                <a:lnTo>
                  <a:pt x="329" y="24"/>
                </a:lnTo>
                <a:lnTo>
                  <a:pt x="329" y="26"/>
                </a:lnTo>
                <a:lnTo>
                  <a:pt x="331" y="26"/>
                </a:lnTo>
                <a:lnTo>
                  <a:pt x="336" y="27"/>
                </a:lnTo>
                <a:lnTo>
                  <a:pt x="337" y="27"/>
                </a:lnTo>
                <a:lnTo>
                  <a:pt x="339" y="27"/>
                </a:lnTo>
                <a:lnTo>
                  <a:pt x="340" y="27"/>
                </a:lnTo>
                <a:lnTo>
                  <a:pt x="342" y="27"/>
                </a:lnTo>
                <a:lnTo>
                  <a:pt x="342" y="29"/>
                </a:lnTo>
                <a:lnTo>
                  <a:pt x="342" y="30"/>
                </a:lnTo>
                <a:lnTo>
                  <a:pt x="342" y="32"/>
                </a:lnTo>
                <a:lnTo>
                  <a:pt x="344" y="32"/>
                </a:lnTo>
                <a:lnTo>
                  <a:pt x="344" y="34"/>
                </a:lnTo>
                <a:lnTo>
                  <a:pt x="345" y="34"/>
                </a:lnTo>
                <a:lnTo>
                  <a:pt x="345" y="35"/>
                </a:lnTo>
                <a:lnTo>
                  <a:pt x="345" y="37"/>
                </a:lnTo>
                <a:lnTo>
                  <a:pt x="347" y="37"/>
                </a:lnTo>
                <a:lnTo>
                  <a:pt x="347" y="38"/>
                </a:lnTo>
                <a:lnTo>
                  <a:pt x="347" y="40"/>
                </a:lnTo>
                <a:lnTo>
                  <a:pt x="348" y="40"/>
                </a:lnTo>
                <a:lnTo>
                  <a:pt x="348" y="42"/>
                </a:lnTo>
                <a:lnTo>
                  <a:pt x="347" y="42"/>
                </a:lnTo>
                <a:lnTo>
                  <a:pt x="347" y="43"/>
                </a:lnTo>
                <a:lnTo>
                  <a:pt x="347" y="45"/>
                </a:lnTo>
                <a:lnTo>
                  <a:pt x="347" y="46"/>
                </a:lnTo>
                <a:lnTo>
                  <a:pt x="345" y="46"/>
                </a:lnTo>
                <a:lnTo>
                  <a:pt x="345" y="48"/>
                </a:lnTo>
                <a:lnTo>
                  <a:pt x="345" y="50"/>
                </a:lnTo>
                <a:lnTo>
                  <a:pt x="344" y="50"/>
                </a:lnTo>
                <a:lnTo>
                  <a:pt x="344" y="51"/>
                </a:lnTo>
                <a:lnTo>
                  <a:pt x="344" y="53"/>
                </a:lnTo>
                <a:lnTo>
                  <a:pt x="342" y="53"/>
                </a:lnTo>
                <a:lnTo>
                  <a:pt x="342" y="54"/>
                </a:lnTo>
                <a:lnTo>
                  <a:pt x="342" y="53"/>
                </a:lnTo>
                <a:lnTo>
                  <a:pt x="342" y="54"/>
                </a:lnTo>
                <a:lnTo>
                  <a:pt x="340" y="54"/>
                </a:lnTo>
                <a:lnTo>
                  <a:pt x="340" y="53"/>
                </a:lnTo>
                <a:lnTo>
                  <a:pt x="340" y="54"/>
                </a:lnTo>
                <a:lnTo>
                  <a:pt x="339" y="54"/>
                </a:lnTo>
                <a:lnTo>
                  <a:pt x="337" y="54"/>
                </a:lnTo>
                <a:lnTo>
                  <a:pt x="337" y="56"/>
                </a:lnTo>
                <a:lnTo>
                  <a:pt x="336" y="56"/>
                </a:lnTo>
                <a:lnTo>
                  <a:pt x="336" y="54"/>
                </a:lnTo>
                <a:lnTo>
                  <a:pt x="336" y="53"/>
                </a:lnTo>
                <a:lnTo>
                  <a:pt x="336" y="51"/>
                </a:lnTo>
                <a:lnTo>
                  <a:pt x="336" y="53"/>
                </a:lnTo>
                <a:lnTo>
                  <a:pt x="334" y="53"/>
                </a:lnTo>
                <a:lnTo>
                  <a:pt x="334" y="54"/>
                </a:lnTo>
                <a:lnTo>
                  <a:pt x="334" y="56"/>
                </a:lnTo>
                <a:lnTo>
                  <a:pt x="334" y="58"/>
                </a:lnTo>
                <a:lnTo>
                  <a:pt x="332" y="58"/>
                </a:lnTo>
                <a:lnTo>
                  <a:pt x="332" y="59"/>
                </a:lnTo>
                <a:lnTo>
                  <a:pt x="332" y="61"/>
                </a:lnTo>
                <a:lnTo>
                  <a:pt x="334" y="61"/>
                </a:lnTo>
                <a:lnTo>
                  <a:pt x="336" y="61"/>
                </a:lnTo>
                <a:lnTo>
                  <a:pt x="336" y="59"/>
                </a:lnTo>
                <a:lnTo>
                  <a:pt x="337" y="59"/>
                </a:lnTo>
                <a:lnTo>
                  <a:pt x="339" y="59"/>
                </a:lnTo>
                <a:lnTo>
                  <a:pt x="340" y="59"/>
                </a:lnTo>
                <a:lnTo>
                  <a:pt x="340" y="61"/>
                </a:lnTo>
                <a:lnTo>
                  <a:pt x="336" y="66"/>
                </a:lnTo>
                <a:lnTo>
                  <a:pt x="328" y="72"/>
                </a:lnTo>
                <a:lnTo>
                  <a:pt x="324" y="74"/>
                </a:lnTo>
                <a:lnTo>
                  <a:pt x="316" y="80"/>
                </a:lnTo>
                <a:lnTo>
                  <a:pt x="312" y="85"/>
                </a:lnTo>
                <a:lnTo>
                  <a:pt x="310" y="86"/>
                </a:lnTo>
                <a:lnTo>
                  <a:pt x="308" y="86"/>
                </a:lnTo>
                <a:lnTo>
                  <a:pt x="305" y="90"/>
                </a:lnTo>
                <a:lnTo>
                  <a:pt x="299" y="70"/>
                </a:lnTo>
                <a:lnTo>
                  <a:pt x="291" y="75"/>
                </a:lnTo>
                <a:lnTo>
                  <a:pt x="289" y="75"/>
                </a:lnTo>
                <a:lnTo>
                  <a:pt x="288" y="77"/>
                </a:lnTo>
                <a:lnTo>
                  <a:pt x="283" y="82"/>
                </a:lnTo>
                <a:lnTo>
                  <a:pt x="280" y="85"/>
                </a:lnTo>
                <a:lnTo>
                  <a:pt x="286" y="99"/>
                </a:lnTo>
                <a:lnTo>
                  <a:pt x="284" y="101"/>
                </a:lnTo>
                <a:lnTo>
                  <a:pt x="286" y="101"/>
                </a:lnTo>
                <a:lnTo>
                  <a:pt x="286" y="104"/>
                </a:lnTo>
                <a:lnTo>
                  <a:pt x="276" y="101"/>
                </a:lnTo>
                <a:lnTo>
                  <a:pt x="272" y="99"/>
                </a:lnTo>
                <a:lnTo>
                  <a:pt x="273" y="102"/>
                </a:lnTo>
                <a:lnTo>
                  <a:pt x="265" y="109"/>
                </a:lnTo>
                <a:lnTo>
                  <a:pt x="262" y="110"/>
                </a:lnTo>
                <a:lnTo>
                  <a:pt x="262" y="115"/>
                </a:lnTo>
                <a:lnTo>
                  <a:pt x="262" y="117"/>
                </a:lnTo>
                <a:lnTo>
                  <a:pt x="257" y="118"/>
                </a:lnTo>
                <a:lnTo>
                  <a:pt x="257" y="114"/>
                </a:lnTo>
                <a:lnTo>
                  <a:pt x="254" y="115"/>
                </a:lnTo>
                <a:lnTo>
                  <a:pt x="251" y="106"/>
                </a:lnTo>
                <a:lnTo>
                  <a:pt x="243" y="106"/>
                </a:lnTo>
                <a:lnTo>
                  <a:pt x="236" y="107"/>
                </a:lnTo>
                <a:lnTo>
                  <a:pt x="235" y="107"/>
                </a:lnTo>
                <a:lnTo>
                  <a:pt x="232" y="109"/>
                </a:lnTo>
                <a:lnTo>
                  <a:pt x="230" y="104"/>
                </a:lnTo>
                <a:lnTo>
                  <a:pt x="228" y="104"/>
                </a:lnTo>
                <a:lnTo>
                  <a:pt x="230" y="107"/>
                </a:lnTo>
                <a:lnTo>
                  <a:pt x="227" y="107"/>
                </a:lnTo>
                <a:lnTo>
                  <a:pt x="224" y="109"/>
                </a:lnTo>
                <a:lnTo>
                  <a:pt x="220" y="109"/>
                </a:lnTo>
                <a:lnTo>
                  <a:pt x="219" y="110"/>
                </a:lnTo>
                <a:lnTo>
                  <a:pt x="216" y="114"/>
                </a:lnTo>
                <a:lnTo>
                  <a:pt x="212" y="117"/>
                </a:lnTo>
                <a:lnTo>
                  <a:pt x="209" y="122"/>
                </a:lnTo>
                <a:lnTo>
                  <a:pt x="206" y="125"/>
                </a:lnTo>
                <a:lnTo>
                  <a:pt x="203" y="128"/>
                </a:lnTo>
                <a:lnTo>
                  <a:pt x="201" y="130"/>
                </a:lnTo>
                <a:lnTo>
                  <a:pt x="201" y="133"/>
                </a:lnTo>
                <a:lnTo>
                  <a:pt x="203" y="138"/>
                </a:lnTo>
                <a:lnTo>
                  <a:pt x="200" y="138"/>
                </a:lnTo>
                <a:lnTo>
                  <a:pt x="195" y="139"/>
                </a:lnTo>
                <a:lnTo>
                  <a:pt x="193" y="139"/>
                </a:lnTo>
                <a:lnTo>
                  <a:pt x="190" y="139"/>
                </a:lnTo>
                <a:lnTo>
                  <a:pt x="190" y="142"/>
                </a:lnTo>
                <a:lnTo>
                  <a:pt x="190" y="144"/>
                </a:lnTo>
                <a:lnTo>
                  <a:pt x="185" y="144"/>
                </a:lnTo>
                <a:lnTo>
                  <a:pt x="185" y="146"/>
                </a:lnTo>
                <a:lnTo>
                  <a:pt x="185" y="147"/>
                </a:lnTo>
                <a:lnTo>
                  <a:pt x="182" y="147"/>
                </a:lnTo>
                <a:lnTo>
                  <a:pt x="180" y="147"/>
                </a:lnTo>
                <a:lnTo>
                  <a:pt x="174" y="147"/>
                </a:lnTo>
                <a:lnTo>
                  <a:pt x="171" y="149"/>
                </a:lnTo>
                <a:lnTo>
                  <a:pt x="169" y="149"/>
                </a:lnTo>
                <a:lnTo>
                  <a:pt x="166" y="149"/>
                </a:lnTo>
                <a:lnTo>
                  <a:pt x="163" y="150"/>
                </a:lnTo>
                <a:lnTo>
                  <a:pt x="160" y="154"/>
                </a:lnTo>
                <a:lnTo>
                  <a:pt x="158" y="155"/>
                </a:lnTo>
                <a:lnTo>
                  <a:pt x="156" y="157"/>
                </a:lnTo>
                <a:lnTo>
                  <a:pt x="156" y="158"/>
                </a:lnTo>
                <a:lnTo>
                  <a:pt x="153" y="160"/>
                </a:lnTo>
                <a:lnTo>
                  <a:pt x="155" y="163"/>
                </a:lnTo>
                <a:lnTo>
                  <a:pt x="155" y="165"/>
                </a:lnTo>
                <a:lnTo>
                  <a:pt x="148" y="166"/>
                </a:lnTo>
                <a:lnTo>
                  <a:pt x="150" y="166"/>
                </a:lnTo>
                <a:lnTo>
                  <a:pt x="150" y="168"/>
                </a:lnTo>
                <a:lnTo>
                  <a:pt x="148" y="168"/>
                </a:lnTo>
                <a:lnTo>
                  <a:pt x="145" y="168"/>
                </a:lnTo>
                <a:lnTo>
                  <a:pt x="144" y="166"/>
                </a:lnTo>
                <a:lnTo>
                  <a:pt x="140" y="166"/>
                </a:lnTo>
                <a:lnTo>
                  <a:pt x="139" y="166"/>
                </a:lnTo>
                <a:lnTo>
                  <a:pt x="136" y="163"/>
                </a:lnTo>
                <a:lnTo>
                  <a:pt x="132" y="162"/>
                </a:lnTo>
                <a:lnTo>
                  <a:pt x="129" y="163"/>
                </a:lnTo>
                <a:lnTo>
                  <a:pt x="123" y="168"/>
                </a:lnTo>
                <a:lnTo>
                  <a:pt x="123" y="170"/>
                </a:lnTo>
                <a:lnTo>
                  <a:pt x="116" y="176"/>
                </a:lnTo>
                <a:lnTo>
                  <a:pt x="108" y="184"/>
                </a:lnTo>
                <a:lnTo>
                  <a:pt x="108" y="186"/>
                </a:lnTo>
                <a:lnTo>
                  <a:pt x="102" y="190"/>
                </a:lnTo>
                <a:lnTo>
                  <a:pt x="97" y="195"/>
                </a:lnTo>
                <a:lnTo>
                  <a:pt x="96" y="195"/>
                </a:lnTo>
                <a:lnTo>
                  <a:pt x="52" y="195"/>
                </a:lnTo>
                <a:lnTo>
                  <a:pt x="51" y="195"/>
                </a:lnTo>
                <a:lnTo>
                  <a:pt x="49" y="195"/>
                </a:lnTo>
                <a:lnTo>
                  <a:pt x="35" y="197"/>
                </a:lnTo>
                <a:lnTo>
                  <a:pt x="27" y="197"/>
                </a:lnTo>
                <a:lnTo>
                  <a:pt x="25" y="197"/>
                </a:lnTo>
                <a:lnTo>
                  <a:pt x="24" y="197"/>
                </a:lnTo>
                <a:lnTo>
                  <a:pt x="4" y="195"/>
                </a:lnTo>
                <a:lnTo>
                  <a:pt x="0" y="195"/>
                </a:lnTo>
                <a:lnTo>
                  <a:pt x="6" y="190"/>
                </a:lnTo>
                <a:lnTo>
                  <a:pt x="8" y="190"/>
                </a:lnTo>
                <a:lnTo>
                  <a:pt x="19" y="181"/>
                </a:lnTo>
                <a:lnTo>
                  <a:pt x="20" y="181"/>
                </a:lnTo>
                <a:lnTo>
                  <a:pt x="27" y="176"/>
                </a:lnTo>
                <a:lnTo>
                  <a:pt x="40" y="166"/>
                </a:lnTo>
                <a:lnTo>
                  <a:pt x="62" y="150"/>
                </a:lnTo>
                <a:lnTo>
                  <a:pt x="75" y="141"/>
                </a:lnTo>
                <a:lnTo>
                  <a:pt x="81" y="136"/>
                </a:lnTo>
                <a:lnTo>
                  <a:pt x="124" y="106"/>
                </a:lnTo>
                <a:lnTo>
                  <a:pt x="132" y="101"/>
                </a:lnTo>
                <a:lnTo>
                  <a:pt x="140" y="94"/>
                </a:lnTo>
                <a:lnTo>
                  <a:pt x="140" y="93"/>
                </a:lnTo>
                <a:lnTo>
                  <a:pt x="155" y="83"/>
                </a:lnTo>
                <a:lnTo>
                  <a:pt x="163" y="78"/>
                </a:lnTo>
                <a:lnTo>
                  <a:pt x="164" y="77"/>
                </a:lnTo>
                <a:lnTo>
                  <a:pt x="172" y="70"/>
                </a:lnTo>
                <a:lnTo>
                  <a:pt x="193" y="56"/>
                </a:lnTo>
                <a:lnTo>
                  <a:pt x="196" y="53"/>
                </a:lnTo>
                <a:lnTo>
                  <a:pt x="200" y="51"/>
                </a:lnTo>
                <a:lnTo>
                  <a:pt x="206" y="46"/>
                </a:lnTo>
                <a:lnTo>
                  <a:pt x="214" y="42"/>
                </a:lnTo>
                <a:lnTo>
                  <a:pt x="214" y="40"/>
                </a:lnTo>
                <a:lnTo>
                  <a:pt x="216" y="38"/>
                </a:lnTo>
                <a:lnTo>
                  <a:pt x="217" y="38"/>
                </a:lnTo>
                <a:lnTo>
                  <a:pt x="222" y="37"/>
                </a:lnTo>
                <a:lnTo>
                  <a:pt x="224" y="37"/>
                </a:lnTo>
                <a:lnTo>
                  <a:pt x="228" y="35"/>
                </a:lnTo>
                <a:lnTo>
                  <a:pt x="228" y="34"/>
                </a:lnTo>
                <a:lnTo>
                  <a:pt x="228" y="30"/>
                </a:lnTo>
                <a:lnTo>
                  <a:pt x="230" y="30"/>
                </a:lnTo>
                <a:lnTo>
                  <a:pt x="232" y="30"/>
                </a:lnTo>
                <a:lnTo>
                  <a:pt x="233" y="30"/>
                </a:lnTo>
                <a:lnTo>
                  <a:pt x="238" y="29"/>
                </a:lnTo>
                <a:lnTo>
                  <a:pt x="240" y="27"/>
                </a:lnTo>
                <a:lnTo>
                  <a:pt x="240" y="29"/>
                </a:lnTo>
                <a:lnTo>
                  <a:pt x="241" y="29"/>
                </a:lnTo>
                <a:lnTo>
                  <a:pt x="241" y="30"/>
                </a:lnTo>
                <a:lnTo>
                  <a:pt x="243" y="30"/>
                </a:lnTo>
                <a:lnTo>
                  <a:pt x="243" y="32"/>
                </a:lnTo>
                <a:lnTo>
                  <a:pt x="244" y="32"/>
                </a:lnTo>
                <a:lnTo>
                  <a:pt x="244" y="30"/>
                </a:lnTo>
                <a:lnTo>
                  <a:pt x="246" y="30"/>
                </a:lnTo>
                <a:lnTo>
                  <a:pt x="256" y="27"/>
                </a:lnTo>
                <a:lnTo>
                  <a:pt x="265" y="24"/>
                </a:lnTo>
                <a:lnTo>
                  <a:pt x="268" y="24"/>
                </a:lnTo>
                <a:lnTo>
                  <a:pt x="273" y="18"/>
                </a:lnTo>
                <a:lnTo>
                  <a:pt x="273" y="16"/>
                </a:lnTo>
                <a:lnTo>
                  <a:pt x="272" y="14"/>
                </a:lnTo>
                <a:lnTo>
                  <a:pt x="275" y="11"/>
                </a:lnTo>
                <a:lnTo>
                  <a:pt x="275" y="10"/>
                </a:lnTo>
                <a:lnTo>
                  <a:pt x="278" y="8"/>
                </a:lnTo>
                <a:lnTo>
                  <a:pt x="278" y="6"/>
                </a:lnTo>
                <a:lnTo>
                  <a:pt x="281" y="2"/>
                </a:lnTo>
                <a:close/>
                <a:moveTo>
                  <a:pt x="348" y="13"/>
                </a:moveTo>
                <a:lnTo>
                  <a:pt x="348" y="14"/>
                </a:lnTo>
                <a:lnTo>
                  <a:pt x="350" y="16"/>
                </a:lnTo>
                <a:lnTo>
                  <a:pt x="350" y="18"/>
                </a:lnTo>
                <a:lnTo>
                  <a:pt x="352" y="19"/>
                </a:lnTo>
                <a:lnTo>
                  <a:pt x="352" y="21"/>
                </a:lnTo>
                <a:lnTo>
                  <a:pt x="353" y="22"/>
                </a:lnTo>
                <a:lnTo>
                  <a:pt x="353" y="24"/>
                </a:lnTo>
                <a:lnTo>
                  <a:pt x="353" y="26"/>
                </a:lnTo>
                <a:lnTo>
                  <a:pt x="353" y="27"/>
                </a:lnTo>
                <a:lnTo>
                  <a:pt x="353" y="26"/>
                </a:lnTo>
                <a:lnTo>
                  <a:pt x="352" y="26"/>
                </a:lnTo>
                <a:lnTo>
                  <a:pt x="352" y="24"/>
                </a:lnTo>
                <a:lnTo>
                  <a:pt x="350" y="24"/>
                </a:lnTo>
                <a:lnTo>
                  <a:pt x="350" y="22"/>
                </a:lnTo>
                <a:lnTo>
                  <a:pt x="350" y="21"/>
                </a:lnTo>
                <a:lnTo>
                  <a:pt x="350" y="19"/>
                </a:lnTo>
                <a:lnTo>
                  <a:pt x="350" y="21"/>
                </a:lnTo>
                <a:lnTo>
                  <a:pt x="348" y="21"/>
                </a:lnTo>
                <a:lnTo>
                  <a:pt x="348" y="19"/>
                </a:lnTo>
                <a:lnTo>
                  <a:pt x="347" y="18"/>
                </a:lnTo>
                <a:lnTo>
                  <a:pt x="347" y="16"/>
                </a:lnTo>
                <a:lnTo>
                  <a:pt x="347" y="14"/>
                </a:lnTo>
                <a:lnTo>
                  <a:pt x="345" y="14"/>
                </a:lnTo>
                <a:lnTo>
                  <a:pt x="345" y="13"/>
                </a:lnTo>
                <a:lnTo>
                  <a:pt x="344" y="13"/>
                </a:lnTo>
                <a:lnTo>
                  <a:pt x="344" y="11"/>
                </a:lnTo>
                <a:lnTo>
                  <a:pt x="344" y="10"/>
                </a:lnTo>
                <a:lnTo>
                  <a:pt x="342" y="10"/>
                </a:lnTo>
                <a:lnTo>
                  <a:pt x="342" y="8"/>
                </a:lnTo>
                <a:lnTo>
                  <a:pt x="342" y="6"/>
                </a:lnTo>
                <a:lnTo>
                  <a:pt x="342" y="5"/>
                </a:lnTo>
                <a:lnTo>
                  <a:pt x="340" y="5"/>
                </a:lnTo>
                <a:lnTo>
                  <a:pt x="340" y="3"/>
                </a:lnTo>
                <a:lnTo>
                  <a:pt x="339" y="2"/>
                </a:lnTo>
                <a:lnTo>
                  <a:pt x="339" y="0"/>
                </a:lnTo>
                <a:lnTo>
                  <a:pt x="340" y="0"/>
                </a:lnTo>
                <a:lnTo>
                  <a:pt x="342" y="2"/>
                </a:lnTo>
                <a:lnTo>
                  <a:pt x="342" y="5"/>
                </a:lnTo>
                <a:lnTo>
                  <a:pt x="344" y="5"/>
                </a:lnTo>
                <a:lnTo>
                  <a:pt x="344" y="6"/>
                </a:lnTo>
                <a:lnTo>
                  <a:pt x="345" y="8"/>
                </a:lnTo>
                <a:lnTo>
                  <a:pt x="345" y="10"/>
                </a:lnTo>
                <a:lnTo>
                  <a:pt x="347" y="11"/>
                </a:lnTo>
                <a:lnTo>
                  <a:pt x="347" y="13"/>
                </a:lnTo>
                <a:lnTo>
                  <a:pt x="348" y="13"/>
                </a:lnTo>
                <a:close/>
              </a:path>
            </a:pathLst>
          </a:custGeom>
          <a:solidFill>
            <a:srgbClr val="3D40A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Freeform 51"/>
          <p:cNvSpPr>
            <a:spLocks/>
          </p:cNvSpPr>
          <p:nvPr/>
        </p:nvSpPr>
        <p:spPr bwMode="auto">
          <a:xfrm>
            <a:off x="2981325" y="2289176"/>
            <a:ext cx="122238" cy="433388"/>
          </a:xfrm>
          <a:custGeom>
            <a:avLst/>
            <a:gdLst/>
            <a:ahLst/>
            <a:cxnLst>
              <a:cxn ang="0">
                <a:pos x="42" y="3"/>
              </a:cxn>
              <a:cxn ang="0">
                <a:pos x="44" y="3"/>
              </a:cxn>
              <a:cxn ang="0">
                <a:pos x="44" y="4"/>
              </a:cxn>
              <a:cxn ang="0">
                <a:pos x="44" y="4"/>
              </a:cxn>
              <a:cxn ang="0">
                <a:pos x="50" y="8"/>
              </a:cxn>
              <a:cxn ang="0">
                <a:pos x="53" y="14"/>
              </a:cxn>
              <a:cxn ang="0">
                <a:pos x="52" y="16"/>
              </a:cxn>
              <a:cxn ang="0">
                <a:pos x="52" y="16"/>
              </a:cxn>
              <a:cxn ang="0">
                <a:pos x="50" y="16"/>
              </a:cxn>
              <a:cxn ang="0">
                <a:pos x="48" y="17"/>
              </a:cxn>
              <a:cxn ang="0">
                <a:pos x="47" y="17"/>
              </a:cxn>
              <a:cxn ang="0">
                <a:pos x="45" y="17"/>
              </a:cxn>
              <a:cxn ang="0">
                <a:pos x="44" y="19"/>
              </a:cxn>
              <a:cxn ang="0">
                <a:pos x="42" y="19"/>
              </a:cxn>
              <a:cxn ang="0">
                <a:pos x="40" y="20"/>
              </a:cxn>
              <a:cxn ang="0">
                <a:pos x="40" y="20"/>
              </a:cxn>
              <a:cxn ang="0">
                <a:pos x="40" y="20"/>
              </a:cxn>
              <a:cxn ang="0">
                <a:pos x="39" y="24"/>
              </a:cxn>
              <a:cxn ang="0">
                <a:pos x="36" y="28"/>
              </a:cxn>
              <a:cxn ang="0">
                <a:pos x="40" y="40"/>
              </a:cxn>
              <a:cxn ang="0">
                <a:pos x="40" y="56"/>
              </a:cxn>
              <a:cxn ang="0">
                <a:pos x="44" y="64"/>
              </a:cxn>
              <a:cxn ang="0">
                <a:pos x="50" y="67"/>
              </a:cxn>
              <a:cxn ang="0">
                <a:pos x="55" y="73"/>
              </a:cxn>
              <a:cxn ang="0">
                <a:pos x="56" y="83"/>
              </a:cxn>
              <a:cxn ang="0">
                <a:pos x="60" y="88"/>
              </a:cxn>
              <a:cxn ang="0">
                <a:pos x="66" y="91"/>
              </a:cxn>
              <a:cxn ang="0">
                <a:pos x="74" y="100"/>
              </a:cxn>
              <a:cxn ang="0">
                <a:pos x="77" y="105"/>
              </a:cxn>
              <a:cxn ang="0">
                <a:pos x="77" y="116"/>
              </a:cxn>
              <a:cxn ang="0">
                <a:pos x="77" y="123"/>
              </a:cxn>
              <a:cxn ang="0">
                <a:pos x="66" y="134"/>
              </a:cxn>
              <a:cxn ang="0">
                <a:pos x="61" y="144"/>
              </a:cxn>
              <a:cxn ang="0">
                <a:pos x="56" y="153"/>
              </a:cxn>
              <a:cxn ang="0">
                <a:pos x="61" y="169"/>
              </a:cxn>
              <a:cxn ang="0">
                <a:pos x="66" y="195"/>
              </a:cxn>
              <a:cxn ang="0">
                <a:pos x="68" y="209"/>
              </a:cxn>
              <a:cxn ang="0">
                <a:pos x="66" y="222"/>
              </a:cxn>
              <a:cxn ang="0">
                <a:pos x="55" y="238"/>
              </a:cxn>
              <a:cxn ang="0">
                <a:pos x="53" y="251"/>
              </a:cxn>
              <a:cxn ang="0">
                <a:pos x="48" y="256"/>
              </a:cxn>
              <a:cxn ang="0">
                <a:pos x="44" y="246"/>
              </a:cxn>
              <a:cxn ang="0">
                <a:pos x="37" y="246"/>
              </a:cxn>
              <a:cxn ang="0">
                <a:pos x="29" y="248"/>
              </a:cxn>
              <a:cxn ang="0">
                <a:pos x="24" y="252"/>
              </a:cxn>
              <a:cxn ang="0">
                <a:pos x="16" y="257"/>
              </a:cxn>
              <a:cxn ang="0">
                <a:pos x="12" y="262"/>
              </a:cxn>
              <a:cxn ang="0">
                <a:pos x="7" y="272"/>
              </a:cxn>
              <a:cxn ang="0">
                <a:pos x="0" y="235"/>
              </a:cxn>
              <a:cxn ang="0">
                <a:pos x="0" y="33"/>
              </a:cxn>
              <a:cxn ang="0">
                <a:pos x="0" y="1"/>
              </a:cxn>
              <a:cxn ang="0">
                <a:pos x="10" y="8"/>
              </a:cxn>
              <a:cxn ang="0">
                <a:pos x="13" y="6"/>
              </a:cxn>
              <a:cxn ang="0">
                <a:pos x="15" y="1"/>
              </a:cxn>
              <a:cxn ang="0">
                <a:pos x="18" y="3"/>
              </a:cxn>
              <a:cxn ang="0">
                <a:pos x="21" y="4"/>
              </a:cxn>
              <a:cxn ang="0">
                <a:pos x="23" y="6"/>
              </a:cxn>
              <a:cxn ang="0">
                <a:pos x="26" y="6"/>
              </a:cxn>
              <a:cxn ang="0">
                <a:pos x="31" y="4"/>
              </a:cxn>
              <a:cxn ang="0">
                <a:pos x="40" y="0"/>
              </a:cxn>
            </a:cxnLst>
            <a:rect l="0" t="0" r="r" b="b"/>
            <a:pathLst>
              <a:path w="77" h="273">
                <a:moveTo>
                  <a:pt x="40" y="0"/>
                </a:moveTo>
                <a:lnTo>
                  <a:pt x="40" y="0"/>
                </a:lnTo>
                <a:lnTo>
                  <a:pt x="40" y="1"/>
                </a:lnTo>
                <a:lnTo>
                  <a:pt x="40" y="1"/>
                </a:lnTo>
                <a:lnTo>
                  <a:pt x="42" y="3"/>
                </a:lnTo>
                <a:lnTo>
                  <a:pt x="42" y="3"/>
                </a:lnTo>
                <a:lnTo>
                  <a:pt x="44" y="3"/>
                </a:lnTo>
                <a:lnTo>
                  <a:pt x="44" y="3"/>
                </a:lnTo>
                <a:lnTo>
                  <a:pt x="44" y="3"/>
                </a:lnTo>
                <a:lnTo>
                  <a:pt x="44" y="3"/>
                </a:lnTo>
                <a:lnTo>
                  <a:pt x="44" y="4"/>
                </a:lnTo>
                <a:lnTo>
                  <a:pt x="44" y="4"/>
                </a:lnTo>
                <a:lnTo>
                  <a:pt x="44" y="4"/>
                </a:lnTo>
                <a:lnTo>
                  <a:pt x="44" y="4"/>
                </a:lnTo>
                <a:lnTo>
                  <a:pt x="44" y="4"/>
                </a:lnTo>
                <a:lnTo>
                  <a:pt x="44" y="4"/>
                </a:lnTo>
                <a:lnTo>
                  <a:pt x="44" y="4"/>
                </a:lnTo>
                <a:lnTo>
                  <a:pt x="44" y="4"/>
                </a:lnTo>
                <a:lnTo>
                  <a:pt x="44" y="4"/>
                </a:lnTo>
                <a:lnTo>
                  <a:pt x="44" y="4"/>
                </a:lnTo>
                <a:lnTo>
                  <a:pt x="44" y="4"/>
                </a:lnTo>
                <a:lnTo>
                  <a:pt x="44" y="4"/>
                </a:lnTo>
                <a:lnTo>
                  <a:pt x="44" y="4"/>
                </a:lnTo>
                <a:lnTo>
                  <a:pt x="47" y="4"/>
                </a:lnTo>
                <a:lnTo>
                  <a:pt x="50" y="8"/>
                </a:lnTo>
                <a:lnTo>
                  <a:pt x="52" y="11"/>
                </a:lnTo>
                <a:lnTo>
                  <a:pt x="53" y="12"/>
                </a:lnTo>
                <a:lnTo>
                  <a:pt x="53" y="12"/>
                </a:lnTo>
                <a:lnTo>
                  <a:pt x="53" y="12"/>
                </a:lnTo>
                <a:lnTo>
                  <a:pt x="53" y="14"/>
                </a:lnTo>
                <a:lnTo>
                  <a:pt x="53" y="14"/>
                </a:lnTo>
                <a:lnTo>
                  <a:pt x="53" y="14"/>
                </a:lnTo>
                <a:lnTo>
                  <a:pt x="53" y="14"/>
                </a:lnTo>
                <a:lnTo>
                  <a:pt x="53" y="14"/>
                </a:lnTo>
                <a:lnTo>
                  <a:pt x="52" y="16"/>
                </a:lnTo>
                <a:lnTo>
                  <a:pt x="52" y="16"/>
                </a:lnTo>
                <a:lnTo>
                  <a:pt x="52" y="16"/>
                </a:lnTo>
                <a:lnTo>
                  <a:pt x="52" y="16"/>
                </a:lnTo>
                <a:lnTo>
                  <a:pt x="52" y="16"/>
                </a:lnTo>
                <a:lnTo>
                  <a:pt x="52" y="16"/>
                </a:lnTo>
                <a:lnTo>
                  <a:pt x="52" y="16"/>
                </a:lnTo>
                <a:lnTo>
                  <a:pt x="52" y="16"/>
                </a:lnTo>
                <a:lnTo>
                  <a:pt x="50" y="16"/>
                </a:lnTo>
                <a:lnTo>
                  <a:pt x="50" y="16"/>
                </a:lnTo>
                <a:lnTo>
                  <a:pt x="50" y="16"/>
                </a:lnTo>
                <a:lnTo>
                  <a:pt x="50" y="17"/>
                </a:lnTo>
                <a:lnTo>
                  <a:pt x="50" y="17"/>
                </a:lnTo>
                <a:lnTo>
                  <a:pt x="50" y="17"/>
                </a:lnTo>
                <a:lnTo>
                  <a:pt x="50" y="17"/>
                </a:lnTo>
                <a:lnTo>
                  <a:pt x="48" y="17"/>
                </a:lnTo>
                <a:lnTo>
                  <a:pt x="48" y="17"/>
                </a:lnTo>
                <a:lnTo>
                  <a:pt x="48" y="17"/>
                </a:lnTo>
                <a:lnTo>
                  <a:pt x="47" y="17"/>
                </a:lnTo>
                <a:lnTo>
                  <a:pt x="47" y="17"/>
                </a:lnTo>
                <a:lnTo>
                  <a:pt x="47" y="17"/>
                </a:lnTo>
                <a:lnTo>
                  <a:pt x="47" y="17"/>
                </a:lnTo>
                <a:lnTo>
                  <a:pt x="47" y="17"/>
                </a:lnTo>
                <a:lnTo>
                  <a:pt x="47" y="17"/>
                </a:lnTo>
                <a:lnTo>
                  <a:pt x="45" y="17"/>
                </a:lnTo>
                <a:lnTo>
                  <a:pt x="45" y="17"/>
                </a:lnTo>
                <a:lnTo>
                  <a:pt x="45" y="17"/>
                </a:lnTo>
                <a:lnTo>
                  <a:pt x="45" y="17"/>
                </a:lnTo>
                <a:lnTo>
                  <a:pt x="45" y="17"/>
                </a:lnTo>
                <a:lnTo>
                  <a:pt x="44" y="17"/>
                </a:lnTo>
                <a:lnTo>
                  <a:pt x="44" y="19"/>
                </a:lnTo>
                <a:lnTo>
                  <a:pt x="44" y="19"/>
                </a:lnTo>
                <a:lnTo>
                  <a:pt x="44" y="19"/>
                </a:lnTo>
                <a:lnTo>
                  <a:pt x="44" y="19"/>
                </a:lnTo>
                <a:lnTo>
                  <a:pt x="42" y="19"/>
                </a:lnTo>
                <a:lnTo>
                  <a:pt x="42" y="19"/>
                </a:lnTo>
                <a:lnTo>
                  <a:pt x="42" y="20"/>
                </a:lnTo>
                <a:lnTo>
                  <a:pt x="42" y="20"/>
                </a:lnTo>
                <a:lnTo>
                  <a:pt x="42" y="20"/>
                </a:lnTo>
                <a:lnTo>
                  <a:pt x="42" y="20"/>
                </a:lnTo>
                <a:lnTo>
                  <a:pt x="40" y="20"/>
                </a:lnTo>
                <a:lnTo>
                  <a:pt x="40" y="20"/>
                </a:lnTo>
                <a:lnTo>
                  <a:pt x="40" y="20"/>
                </a:lnTo>
                <a:lnTo>
                  <a:pt x="40" y="20"/>
                </a:lnTo>
                <a:lnTo>
                  <a:pt x="40" y="20"/>
                </a:lnTo>
                <a:lnTo>
                  <a:pt x="40" y="20"/>
                </a:lnTo>
                <a:lnTo>
                  <a:pt x="40" y="20"/>
                </a:lnTo>
                <a:lnTo>
                  <a:pt x="40" y="20"/>
                </a:lnTo>
                <a:lnTo>
                  <a:pt x="40" y="20"/>
                </a:lnTo>
                <a:lnTo>
                  <a:pt x="40" y="20"/>
                </a:lnTo>
                <a:lnTo>
                  <a:pt x="40" y="20"/>
                </a:lnTo>
                <a:lnTo>
                  <a:pt x="40" y="20"/>
                </a:lnTo>
                <a:lnTo>
                  <a:pt x="40" y="22"/>
                </a:lnTo>
                <a:lnTo>
                  <a:pt x="40" y="22"/>
                </a:lnTo>
                <a:lnTo>
                  <a:pt x="40" y="24"/>
                </a:lnTo>
                <a:lnTo>
                  <a:pt x="39" y="24"/>
                </a:lnTo>
                <a:lnTo>
                  <a:pt x="39" y="24"/>
                </a:lnTo>
                <a:lnTo>
                  <a:pt x="39" y="24"/>
                </a:lnTo>
                <a:lnTo>
                  <a:pt x="39" y="25"/>
                </a:lnTo>
                <a:lnTo>
                  <a:pt x="36" y="27"/>
                </a:lnTo>
                <a:lnTo>
                  <a:pt x="36" y="28"/>
                </a:lnTo>
                <a:lnTo>
                  <a:pt x="37" y="32"/>
                </a:lnTo>
                <a:lnTo>
                  <a:pt x="39" y="32"/>
                </a:lnTo>
                <a:lnTo>
                  <a:pt x="39" y="35"/>
                </a:lnTo>
                <a:lnTo>
                  <a:pt x="40" y="38"/>
                </a:lnTo>
                <a:lnTo>
                  <a:pt x="40" y="40"/>
                </a:lnTo>
                <a:lnTo>
                  <a:pt x="40" y="43"/>
                </a:lnTo>
                <a:lnTo>
                  <a:pt x="40" y="44"/>
                </a:lnTo>
                <a:lnTo>
                  <a:pt x="40" y="49"/>
                </a:lnTo>
                <a:lnTo>
                  <a:pt x="40" y="52"/>
                </a:lnTo>
                <a:lnTo>
                  <a:pt x="40" y="56"/>
                </a:lnTo>
                <a:lnTo>
                  <a:pt x="40" y="56"/>
                </a:lnTo>
                <a:lnTo>
                  <a:pt x="40" y="59"/>
                </a:lnTo>
                <a:lnTo>
                  <a:pt x="42" y="60"/>
                </a:lnTo>
                <a:lnTo>
                  <a:pt x="44" y="62"/>
                </a:lnTo>
                <a:lnTo>
                  <a:pt x="44" y="64"/>
                </a:lnTo>
                <a:lnTo>
                  <a:pt x="45" y="64"/>
                </a:lnTo>
                <a:lnTo>
                  <a:pt x="47" y="64"/>
                </a:lnTo>
                <a:lnTo>
                  <a:pt x="48" y="65"/>
                </a:lnTo>
                <a:lnTo>
                  <a:pt x="50" y="67"/>
                </a:lnTo>
                <a:lnTo>
                  <a:pt x="50" y="67"/>
                </a:lnTo>
                <a:lnTo>
                  <a:pt x="50" y="67"/>
                </a:lnTo>
                <a:lnTo>
                  <a:pt x="50" y="67"/>
                </a:lnTo>
                <a:lnTo>
                  <a:pt x="53" y="72"/>
                </a:lnTo>
                <a:lnTo>
                  <a:pt x="55" y="73"/>
                </a:lnTo>
                <a:lnTo>
                  <a:pt x="55" y="73"/>
                </a:lnTo>
                <a:lnTo>
                  <a:pt x="55" y="75"/>
                </a:lnTo>
                <a:lnTo>
                  <a:pt x="55" y="75"/>
                </a:lnTo>
                <a:lnTo>
                  <a:pt x="56" y="76"/>
                </a:lnTo>
                <a:lnTo>
                  <a:pt x="56" y="81"/>
                </a:lnTo>
                <a:lnTo>
                  <a:pt x="56" y="83"/>
                </a:lnTo>
                <a:lnTo>
                  <a:pt x="56" y="84"/>
                </a:lnTo>
                <a:lnTo>
                  <a:pt x="56" y="84"/>
                </a:lnTo>
                <a:lnTo>
                  <a:pt x="58" y="84"/>
                </a:lnTo>
                <a:lnTo>
                  <a:pt x="60" y="86"/>
                </a:lnTo>
                <a:lnTo>
                  <a:pt x="60" y="88"/>
                </a:lnTo>
                <a:lnTo>
                  <a:pt x="61" y="89"/>
                </a:lnTo>
                <a:lnTo>
                  <a:pt x="63" y="89"/>
                </a:lnTo>
                <a:lnTo>
                  <a:pt x="64" y="89"/>
                </a:lnTo>
                <a:lnTo>
                  <a:pt x="64" y="91"/>
                </a:lnTo>
                <a:lnTo>
                  <a:pt x="66" y="91"/>
                </a:lnTo>
                <a:lnTo>
                  <a:pt x="68" y="92"/>
                </a:lnTo>
                <a:lnTo>
                  <a:pt x="69" y="94"/>
                </a:lnTo>
                <a:lnTo>
                  <a:pt x="72" y="99"/>
                </a:lnTo>
                <a:lnTo>
                  <a:pt x="74" y="100"/>
                </a:lnTo>
                <a:lnTo>
                  <a:pt x="74" y="100"/>
                </a:lnTo>
                <a:lnTo>
                  <a:pt x="74" y="100"/>
                </a:lnTo>
                <a:lnTo>
                  <a:pt x="76" y="104"/>
                </a:lnTo>
                <a:lnTo>
                  <a:pt x="76" y="104"/>
                </a:lnTo>
                <a:lnTo>
                  <a:pt x="76" y="105"/>
                </a:lnTo>
                <a:lnTo>
                  <a:pt x="77" y="105"/>
                </a:lnTo>
                <a:lnTo>
                  <a:pt x="77" y="107"/>
                </a:lnTo>
                <a:lnTo>
                  <a:pt x="76" y="110"/>
                </a:lnTo>
                <a:lnTo>
                  <a:pt x="76" y="112"/>
                </a:lnTo>
                <a:lnTo>
                  <a:pt x="77" y="113"/>
                </a:lnTo>
                <a:lnTo>
                  <a:pt x="77" y="116"/>
                </a:lnTo>
                <a:lnTo>
                  <a:pt x="77" y="120"/>
                </a:lnTo>
                <a:lnTo>
                  <a:pt x="77" y="120"/>
                </a:lnTo>
                <a:lnTo>
                  <a:pt x="77" y="121"/>
                </a:lnTo>
                <a:lnTo>
                  <a:pt x="77" y="123"/>
                </a:lnTo>
                <a:lnTo>
                  <a:pt x="77" y="123"/>
                </a:lnTo>
                <a:lnTo>
                  <a:pt x="74" y="128"/>
                </a:lnTo>
                <a:lnTo>
                  <a:pt x="72" y="128"/>
                </a:lnTo>
                <a:lnTo>
                  <a:pt x="71" y="129"/>
                </a:lnTo>
                <a:lnTo>
                  <a:pt x="68" y="131"/>
                </a:lnTo>
                <a:lnTo>
                  <a:pt x="66" y="134"/>
                </a:lnTo>
                <a:lnTo>
                  <a:pt x="64" y="136"/>
                </a:lnTo>
                <a:lnTo>
                  <a:pt x="63" y="139"/>
                </a:lnTo>
                <a:lnTo>
                  <a:pt x="63" y="140"/>
                </a:lnTo>
                <a:lnTo>
                  <a:pt x="61" y="142"/>
                </a:lnTo>
                <a:lnTo>
                  <a:pt x="61" y="144"/>
                </a:lnTo>
                <a:lnTo>
                  <a:pt x="60" y="145"/>
                </a:lnTo>
                <a:lnTo>
                  <a:pt x="58" y="147"/>
                </a:lnTo>
                <a:lnTo>
                  <a:pt x="56" y="148"/>
                </a:lnTo>
                <a:lnTo>
                  <a:pt x="56" y="152"/>
                </a:lnTo>
                <a:lnTo>
                  <a:pt x="56" y="153"/>
                </a:lnTo>
                <a:lnTo>
                  <a:pt x="56" y="155"/>
                </a:lnTo>
                <a:lnTo>
                  <a:pt x="56" y="161"/>
                </a:lnTo>
                <a:lnTo>
                  <a:pt x="58" y="164"/>
                </a:lnTo>
                <a:lnTo>
                  <a:pt x="60" y="168"/>
                </a:lnTo>
                <a:lnTo>
                  <a:pt x="61" y="169"/>
                </a:lnTo>
                <a:lnTo>
                  <a:pt x="63" y="174"/>
                </a:lnTo>
                <a:lnTo>
                  <a:pt x="63" y="180"/>
                </a:lnTo>
                <a:lnTo>
                  <a:pt x="63" y="187"/>
                </a:lnTo>
                <a:lnTo>
                  <a:pt x="64" y="190"/>
                </a:lnTo>
                <a:lnTo>
                  <a:pt x="66" y="195"/>
                </a:lnTo>
                <a:lnTo>
                  <a:pt x="68" y="200"/>
                </a:lnTo>
                <a:lnTo>
                  <a:pt x="68" y="203"/>
                </a:lnTo>
                <a:lnTo>
                  <a:pt x="68" y="204"/>
                </a:lnTo>
                <a:lnTo>
                  <a:pt x="68" y="206"/>
                </a:lnTo>
                <a:lnTo>
                  <a:pt x="68" y="209"/>
                </a:lnTo>
                <a:lnTo>
                  <a:pt x="68" y="212"/>
                </a:lnTo>
                <a:lnTo>
                  <a:pt x="68" y="216"/>
                </a:lnTo>
                <a:lnTo>
                  <a:pt x="68" y="219"/>
                </a:lnTo>
                <a:lnTo>
                  <a:pt x="66" y="220"/>
                </a:lnTo>
                <a:lnTo>
                  <a:pt x="66" y="222"/>
                </a:lnTo>
                <a:lnTo>
                  <a:pt x="63" y="227"/>
                </a:lnTo>
                <a:lnTo>
                  <a:pt x="61" y="228"/>
                </a:lnTo>
                <a:lnTo>
                  <a:pt x="58" y="232"/>
                </a:lnTo>
                <a:lnTo>
                  <a:pt x="55" y="236"/>
                </a:lnTo>
                <a:lnTo>
                  <a:pt x="55" y="238"/>
                </a:lnTo>
                <a:lnTo>
                  <a:pt x="53" y="240"/>
                </a:lnTo>
                <a:lnTo>
                  <a:pt x="53" y="241"/>
                </a:lnTo>
                <a:lnTo>
                  <a:pt x="53" y="244"/>
                </a:lnTo>
                <a:lnTo>
                  <a:pt x="53" y="248"/>
                </a:lnTo>
                <a:lnTo>
                  <a:pt x="53" y="251"/>
                </a:lnTo>
                <a:lnTo>
                  <a:pt x="52" y="256"/>
                </a:lnTo>
                <a:lnTo>
                  <a:pt x="52" y="257"/>
                </a:lnTo>
                <a:lnTo>
                  <a:pt x="52" y="257"/>
                </a:lnTo>
                <a:lnTo>
                  <a:pt x="50" y="260"/>
                </a:lnTo>
                <a:lnTo>
                  <a:pt x="48" y="256"/>
                </a:lnTo>
                <a:lnTo>
                  <a:pt x="48" y="256"/>
                </a:lnTo>
                <a:lnTo>
                  <a:pt x="47" y="252"/>
                </a:lnTo>
                <a:lnTo>
                  <a:pt x="45" y="249"/>
                </a:lnTo>
                <a:lnTo>
                  <a:pt x="44" y="248"/>
                </a:lnTo>
                <a:lnTo>
                  <a:pt x="44" y="246"/>
                </a:lnTo>
                <a:lnTo>
                  <a:pt x="42" y="246"/>
                </a:lnTo>
                <a:lnTo>
                  <a:pt x="40" y="246"/>
                </a:lnTo>
                <a:lnTo>
                  <a:pt x="39" y="246"/>
                </a:lnTo>
                <a:lnTo>
                  <a:pt x="39" y="246"/>
                </a:lnTo>
                <a:lnTo>
                  <a:pt x="37" y="246"/>
                </a:lnTo>
                <a:lnTo>
                  <a:pt x="37" y="246"/>
                </a:lnTo>
                <a:lnTo>
                  <a:pt x="36" y="246"/>
                </a:lnTo>
                <a:lnTo>
                  <a:pt x="34" y="248"/>
                </a:lnTo>
                <a:lnTo>
                  <a:pt x="32" y="248"/>
                </a:lnTo>
                <a:lnTo>
                  <a:pt x="29" y="248"/>
                </a:lnTo>
                <a:lnTo>
                  <a:pt x="28" y="249"/>
                </a:lnTo>
                <a:lnTo>
                  <a:pt x="26" y="251"/>
                </a:lnTo>
                <a:lnTo>
                  <a:pt x="26" y="251"/>
                </a:lnTo>
                <a:lnTo>
                  <a:pt x="24" y="252"/>
                </a:lnTo>
                <a:lnTo>
                  <a:pt x="24" y="252"/>
                </a:lnTo>
                <a:lnTo>
                  <a:pt x="21" y="254"/>
                </a:lnTo>
                <a:lnTo>
                  <a:pt x="20" y="256"/>
                </a:lnTo>
                <a:lnTo>
                  <a:pt x="18" y="256"/>
                </a:lnTo>
                <a:lnTo>
                  <a:pt x="16" y="257"/>
                </a:lnTo>
                <a:lnTo>
                  <a:pt x="16" y="257"/>
                </a:lnTo>
                <a:lnTo>
                  <a:pt x="15" y="257"/>
                </a:lnTo>
                <a:lnTo>
                  <a:pt x="15" y="259"/>
                </a:lnTo>
                <a:lnTo>
                  <a:pt x="15" y="259"/>
                </a:lnTo>
                <a:lnTo>
                  <a:pt x="13" y="259"/>
                </a:lnTo>
                <a:lnTo>
                  <a:pt x="12" y="262"/>
                </a:lnTo>
                <a:lnTo>
                  <a:pt x="12" y="262"/>
                </a:lnTo>
                <a:lnTo>
                  <a:pt x="12" y="262"/>
                </a:lnTo>
                <a:lnTo>
                  <a:pt x="8" y="267"/>
                </a:lnTo>
                <a:lnTo>
                  <a:pt x="7" y="268"/>
                </a:lnTo>
                <a:lnTo>
                  <a:pt x="7" y="272"/>
                </a:lnTo>
                <a:lnTo>
                  <a:pt x="0" y="273"/>
                </a:lnTo>
                <a:lnTo>
                  <a:pt x="0" y="272"/>
                </a:lnTo>
                <a:lnTo>
                  <a:pt x="0" y="270"/>
                </a:lnTo>
                <a:lnTo>
                  <a:pt x="0" y="243"/>
                </a:lnTo>
                <a:lnTo>
                  <a:pt x="0" y="235"/>
                </a:lnTo>
                <a:lnTo>
                  <a:pt x="0" y="88"/>
                </a:lnTo>
                <a:lnTo>
                  <a:pt x="0" y="67"/>
                </a:lnTo>
                <a:lnTo>
                  <a:pt x="0" y="36"/>
                </a:lnTo>
                <a:lnTo>
                  <a:pt x="0" y="35"/>
                </a:lnTo>
                <a:lnTo>
                  <a:pt x="0" y="33"/>
                </a:lnTo>
                <a:lnTo>
                  <a:pt x="0" y="32"/>
                </a:lnTo>
                <a:lnTo>
                  <a:pt x="0" y="24"/>
                </a:lnTo>
                <a:lnTo>
                  <a:pt x="0" y="14"/>
                </a:lnTo>
                <a:lnTo>
                  <a:pt x="0" y="8"/>
                </a:lnTo>
                <a:lnTo>
                  <a:pt x="0" y="1"/>
                </a:lnTo>
                <a:lnTo>
                  <a:pt x="0" y="1"/>
                </a:lnTo>
                <a:lnTo>
                  <a:pt x="0" y="0"/>
                </a:lnTo>
                <a:lnTo>
                  <a:pt x="2" y="3"/>
                </a:lnTo>
                <a:lnTo>
                  <a:pt x="7" y="6"/>
                </a:lnTo>
                <a:lnTo>
                  <a:pt x="10" y="8"/>
                </a:lnTo>
                <a:lnTo>
                  <a:pt x="13" y="9"/>
                </a:lnTo>
                <a:lnTo>
                  <a:pt x="13" y="9"/>
                </a:lnTo>
                <a:lnTo>
                  <a:pt x="13" y="8"/>
                </a:lnTo>
                <a:lnTo>
                  <a:pt x="13" y="8"/>
                </a:lnTo>
                <a:lnTo>
                  <a:pt x="13" y="6"/>
                </a:lnTo>
                <a:lnTo>
                  <a:pt x="13" y="1"/>
                </a:lnTo>
                <a:lnTo>
                  <a:pt x="13" y="0"/>
                </a:lnTo>
                <a:lnTo>
                  <a:pt x="13" y="0"/>
                </a:lnTo>
                <a:lnTo>
                  <a:pt x="15" y="1"/>
                </a:lnTo>
                <a:lnTo>
                  <a:pt x="15" y="1"/>
                </a:lnTo>
                <a:lnTo>
                  <a:pt x="15" y="1"/>
                </a:lnTo>
                <a:lnTo>
                  <a:pt x="16" y="3"/>
                </a:lnTo>
                <a:lnTo>
                  <a:pt x="18" y="3"/>
                </a:lnTo>
                <a:lnTo>
                  <a:pt x="18" y="3"/>
                </a:lnTo>
                <a:lnTo>
                  <a:pt x="18" y="3"/>
                </a:lnTo>
                <a:lnTo>
                  <a:pt x="20" y="4"/>
                </a:lnTo>
                <a:lnTo>
                  <a:pt x="20" y="4"/>
                </a:lnTo>
                <a:lnTo>
                  <a:pt x="20" y="4"/>
                </a:lnTo>
                <a:lnTo>
                  <a:pt x="21" y="4"/>
                </a:lnTo>
                <a:lnTo>
                  <a:pt x="21" y="4"/>
                </a:lnTo>
                <a:lnTo>
                  <a:pt x="21" y="6"/>
                </a:lnTo>
                <a:lnTo>
                  <a:pt x="21" y="6"/>
                </a:lnTo>
                <a:lnTo>
                  <a:pt x="23" y="6"/>
                </a:lnTo>
                <a:lnTo>
                  <a:pt x="23" y="6"/>
                </a:lnTo>
                <a:lnTo>
                  <a:pt x="23" y="6"/>
                </a:lnTo>
                <a:lnTo>
                  <a:pt x="24" y="6"/>
                </a:lnTo>
                <a:lnTo>
                  <a:pt x="24" y="6"/>
                </a:lnTo>
                <a:lnTo>
                  <a:pt x="24" y="6"/>
                </a:lnTo>
                <a:lnTo>
                  <a:pt x="26" y="6"/>
                </a:lnTo>
                <a:lnTo>
                  <a:pt x="26" y="6"/>
                </a:lnTo>
                <a:lnTo>
                  <a:pt x="26" y="6"/>
                </a:lnTo>
                <a:lnTo>
                  <a:pt x="26" y="6"/>
                </a:lnTo>
                <a:lnTo>
                  <a:pt x="28" y="4"/>
                </a:lnTo>
                <a:lnTo>
                  <a:pt x="28" y="4"/>
                </a:lnTo>
                <a:lnTo>
                  <a:pt x="31" y="4"/>
                </a:lnTo>
                <a:lnTo>
                  <a:pt x="32" y="3"/>
                </a:lnTo>
                <a:lnTo>
                  <a:pt x="32" y="3"/>
                </a:lnTo>
                <a:lnTo>
                  <a:pt x="36" y="3"/>
                </a:lnTo>
                <a:lnTo>
                  <a:pt x="39" y="1"/>
                </a:lnTo>
                <a:lnTo>
                  <a:pt x="40" y="0"/>
                </a:lnTo>
                <a:lnTo>
                  <a:pt x="40" y="0"/>
                </a:lnTo>
                <a:close/>
              </a:path>
            </a:pathLst>
          </a:custGeom>
          <a:solidFill>
            <a:srgbClr val="4F805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Freeform 52"/>
          <p:cNvSpPr>
            <a:spLocks/>
          </p:cNvSpPr>
          <p:nvPr/>
        </p:nvSpPr>
        <p:spPr bwMode="auto">
          <a:xfrm>
            <a:off x="2235200" y="1787526"/>
            <a:ext cx="109538" cy="160338"/>
          </a:xfrm>
          <a:custGeom>
            <a:avLst/>
            <a:gdLst/>
            <a:ahLst/>
            <a:cxnLst>
              <a:cxn ang="0">
                <a:pos x="43" y="10"/>
              </a:cxn>
              <a:cxn ang="0">
                <a:pos x="38" y="16"/>
              </a:cxn>
              <a:cxn ang="0">
                <a:pos x="32" y="24"/>
              </a:cxn>
              <a:cxn ang="0">
                <a:pos x="35" y="29"/>
              </a:cxn>
              <a:cxn ang="0">
                <a:pos x="40" y="34"/>
              </a:cxn>
              <a:cxn ang="0">
                <a:pos x="38" y="44"/>
              </a:cxn>
              <a:cxn ang="0">
                <a:pos x="42" y="47"/>
              </a:cxn>
              <a:cxn ang="0">
                <a:pos x="38" y="55"/>
              </a:cxn>
              <a:cxn ang="0">
                <a:pos x="59" y="61"/>
              </a:cxn>
              <a:cxn ang="0">
                <a:pos x="61" y="63"/>
              </a:cxn>
              <a:cxn ang="0">
                <a:pos x="61" y="63"/>
              </a:cxn>
              <a:cxn ang="0">
                <a:pos x="64" y="71"/>
              </a:cxn>
              <a:cxn ang="0">
                <a:pos x="61" y="77"/>
              </a:cxn>
              <a:cxn ang="0">
                <a:pos x="62" y="80"/>
              </a:cxn>
              <a:cxn ang="0">
                <a:pos x="67" y="87"/>
              </a:cxn>
              <a:cxn ang="0">
                <a:pos x="67" y="93"/>
              </a:cxn>
              <a:cxn ang="0">
                <a:pos x="64" y="95"/>
              </a:cxn>
              <a:cxn ang="0">
                <a:pos x="54" y="95"/>
              </a:cxn>
              <a:cxn ang="0">
                <a:pos x="43" y="93"/>
              </a:cxn>
              <a:cxn ang="0">
                <a:pos x="38" y="95"/>
              </a:cxn>
              <a:cxn ang="0">
                <a:pos x="30" y="101"/>
              </a:cxn>
              <a:cxn ang="0">
                <a:pos x="22" y="98"/>
              </a:cxn>
              <a:cxn ang="0">
                <a:pos x="18" y="100"/>
              </a:cxn>
              <a:cxn ang="0">
                <a:pos x="11" y="98"/>
              </a:cxn>
              <a:cxn ang="0">
                <a:pos x="10" y="96"/>
              </a:cxn>
              <a:cxn ang="0">
                <a:pos x="10" y="93"/>
              </a:cxn>
              <a:cxn ang="0">
                <a:pos x="6" y="88"/>
              </a:cxn>
              <a:cxn ang="0">
                <a:pos x="2" y="85"/>
              </a:cxn>
              <a:cxn ang="0">
                <a:pos x="0" y="84"/>
              </a:cxn>
              <a:cxn ang="0">
                <a:pos x="0" y="84"/>
              </a:cxn>
              <a:cxn ang="0">
                <a:pos x="2" y="80"/>
              </a:cxn>
              <a:cxn ang="0">
                <a:pos x="2" y="74"/>
              </a:cxn>
              <a:cxn ang="0">
                <a:pos x="3" y="60"/>
              </a:cxn>
              <a:cxn ang="0">
                <a:pos x="5" y="50"/>
              </a:cxn>
              <a:cxn ang="0">
                <a:pos x="5" y="50"/>
              </a:cxn>
              <a:cxn ang="0">
                <a:pos x="2" y="48"/>
              </a:cxn>
              <a:cxn ang="0">
                <a:pos x="2" y="48"/>
              </a:cxn>
              <a:cxn ang="0">
                <a:pos x="6" y="32"/>
              </a:cxn>
              <a:cxn ang="0">
                <a:pos x="11" y="16"/>
              </a:cxn>
              <a:cxn ang="0">
                <a:pos x="14" y="7"/>
              </a:cxn>
              <a:cxn ang="0">
                <a:pos x="16" y="0"/>
              </a:cxn>
              <a:cxn ang="0">
                <a:pos x="18" y="0"/>
              </a:cxn>
              <a:cxn ang="0">
                <a:pos x="42" y="8"/>
              </a:cxn>
            </a:cxnLst>
            <a:rect l="0" t="0" r="r" b="b"/>
            <a:pathLst>
              <a:path w="69" h="101">
                <a:moveTo>
                  <a:pt x="45" y="8"/>
                </a:moveTo>
                <a:lnTo>
                  <a:pt x="43" y="10"/>
                </a:lnTo>
                <a:lnTo>
                  <a:pt x="40" y="15"/>
                </a:lnTo>
                <a:lnTo>
                  <a:pt x="38" y="16"/>
                </a:lnTo>
                <a:lnTo>
                  <a:pt x="37" y="18"/>
                </a:lnTo>
                <a:lnTo>
                  <a:pt x="32" y="24"/>
                </a:lnTo>
                <a:lnTo>
                  <a:pt x="30" y="26"/>
                </a:lnTo>
                <a:lnTo>
                  <a:pt x="35" y="29"/>
                </a:lnTo>
                <a:lnTo>
                  <a:pt x="35" y="31"/>
                </a:lnTo>
                <a:lnTo>
                  <a:pt x="40" y="34"/>
                </a:lnTo>
                <a:lnTo>
                  <a:pt x="40" y="36"/>
                </a:lnTo>
                <a:lnTo>
                  <a:pt x="38" y="44"/>
                </a:lnTo>
                <a:lnTo>
                  <a:pt x="38" y="47"/>
                </a:lnTo>
                <a:lnTo>
                  <a:pt x="42" y="47"/>
                </a:lnTo>
                <a:lnTo>
                  <a:pt x="40" y="53"/>
                </a:lnTo>
                <a:lnTo>
                  <a:pt x="38" y="55"/>
                </a:lnTo>
                <a:lnTo>
                  <a:pt x="56" y="60"/>
                </a:lnTo>
                <a:lnTo>
                  <a:pt x="59" y="61"/>
                </a:lnTo>
                <a:lnTo>
                  <a:pt x="59" y="63"/>
                </a:lnTo>
                <a:lnTo>
                  <a:pt x="61" y="63"/>
                </a:lnTo>
                <a:lnTo>
                  <a:pt x="61" y="63"/>
                </a:lnTo>
                <a:lnTo>
                  <a:pt x="61" y="63"/>
                </a:lnTo>
                <a:lnTo>
                  <a:pt x="62" y="64"/>
                </a:lnTo>
                <a:lnTo>
                  <a:pt x="64" y="71"/>
                </a:lnTo>
                <a:lnTo>
                  <a:pt x="64" y="74"/>
                </a:lnTo>
                <a:lnTo>
                  <a:pt x="61" y="77"/>
                </a:lnTo>
                <a:lnTo>
                  <a:pt x="61" y="79"/>
                </a:lnTo>
                <a:lnTo>
                  <a:pt x="62" y="80"/>
                </a:lnTo>
                <a:lnTo>
                  <a:pt x="64" y="82"/>
                </a:lnTo>
                <a:lnTo>
                  <a:pt x="67" y="87"/>
                </a:lnTo>
                <a:lnTo>
                  <a:pt x="69" y="90"/>
                </a:lnTo>
                <a:lnTo>
                  <a:pt x="67" y="93"/>
                </a:lnTo>
                <a:lnTo>
                  <a:pt x="66" y="95"/>
                </a:lnTo>
                <a:lnTo>
                  <a:pt x="64" y="95"/>
                </a:lnTo>
                <a:lnTo>
                  <a:pt x="58" y="96"/>
                </a:lnTo>
                <a:lnTo>
                  <a:pt x="54" y="95"/>
                </a:lnTo>
                <a:lnTo>
                  <a:pt x="48" y="95"/>
                </a:lnTo>
                <a:lnTo>
                  <a:pt x="43" y="93"/>
                </a:lnTo>
                <a:lnTo>
                  <a:pt x="40" y="95"/>
                </a:lnTo>
                <a:lnTo>
                  <a:pt x="38" y="95"/>
                </a:lnTo>
                <a:lnTo>
                  <a:pt x="34" y="100"/>
                </a:lnTo>
                <a:lnTo>
                  <a:pt x="30" y="101"/>
                </a:lnTo>
                <a:lnTo>
                  <a:pt x="27" y="100"/>
                </a:lnTo>
                <a:lnTo>
                  <a:pt x="22" y="98"/>
                </a:lnTo>
                <a:lnTo>
                  <a:pt x="19" y="100"/>
                </a:lnTo>
                <a:lnTo>
                  <a:pt x="18" y="100"/>
                </a:lnTo>
                <a:lnTo>
                  <a:pt x="14" y="100"/>
                </a:lnTo>
                <a:lnTo>
                  <a:pt x="11" y="98"/>
                </a:lnTo>
                <a:lnTo>
                  <a:pt x="11" y="96"/>
                </a:lnTo>
                <a:lnTo>
                  <a:pt x="10" y="96"/>
                </a:lnTo>
                <a:lnTo>
                  <a:pt x="10" y="95"/>
                </a:lnTo>
                <a:lnTo>
                  <a:pt x="10" y="93"/>
                </a:lnTo>
                <a:lnTo>
                  <a:pt x="10" y="93"/>
                </a:lnTo>
                <a:lnTo>
                  <a:pt x="6" y="88"/>
                </a:lnTo>
                <a:lnTo>
                  <a:pt x="6" y="87"/>
                </a:lnTo>
                <a:lnTo>
                  <a:pt x="2" y="85"/>
                </a:lnTo>
                <a:lnTo>
                  <a:pt x="0" y="85"/>
                </a:lnTo>
                <a:lnTo>
                  <a:pt x="0" y="84"/>
                </a:lnTo>
                <a:lnTo>
                  <a:pt x="0" y="84"/>
                </a:lnTo>
                <a:lnTo>
                  <a:pt x="0" y="84"/>
                </a:lnTo>
                <a:lnTo>
                  <a:pt x="0" y="82"/>
                </a:lnTo>
                <a:lnTo>
                  <a:pt x="2" y="80"/>
                </a:lnTo>
                <a:lnTo>
                  <a:pt x="2" y="76"/>
                </a:lnTo>
                <a:lnTo>
                  <a:pt x="2" y="74"/>
                </a:lnTo>
                <a:lnTo>
                  <a:pt x="2" y="61"/>
                </a:lnTo>
                <a:lnTo>
                  <a:pt x="3" y="60"/>
                </a:lnTo>
                <a:lnTo>
                  <a:pt x="5" y="52"/>
                </a:lnTo>
                <a:lnTo>
                  <a:pt x="5" y="50"/>
                </a:lnTo>
                <a:lnTo>
                  <a:pt x="5" y="50"/>
                </a:lnTo>
                <a:lnTo>
                  <a:pt x="5" y="50"/>
                </a:lnTo>
                <a:lnTo>
                  <a:pt x="3" y="50"/>
                </a:lnTo>
                <a:lnTo>
                  <a:pt x="2" y="48"/>
                </a:lnTo>
                <a:lnTo>
                  <a:pt x="2" y="48"/>
                </a:lnTo>
                <a:lnTo>
                  <a:pt x="2" y="48"/>
                </a:lnTo>
                <a:lnTo>
                  <a:pt x="5" y="37"/>
                </a:lnTo>
                <a:lnTo>
                  <a:pt x="6" y="32"/>
                </a:lnTo>
                <a:lnTo>
                  <a:pt x="6" y="32"/>
                </a:lnTo>
                <a:lnTo>
                  <a:pt x="11" y="16"/>
                </a:lnTo>
                <a:lnTo>
                  <a:pt x="13" y="13"/>
                </a:lnTo>
                <a:lnTo>
                  <a:pt x="14" y="7"/>
                </a:lnTo>
                <a:lnTo>
                  <a:pt x="16" y="0"/>
                </a:lnTo>
                <a:lnTo>
                  <a:pt x="16" y="0"/>
                </a:lnTo>
                <a:lnTo>
                  <a:pt x="16" y="0"/>
                </a:lnTo>
                <a:lnTo>
                  <a:pt x="18" y="0"/>
                </a:lnTo>
                <a:lnTo>
                  <a:pt x="24" y="2"/>
                </a:lnTo>
                <a:lnTo>
                  <a:pt x="42" y="8"/>
                </a:lnTo>
                <a:lnTo>
                  <a:pt x="45" y="8"/>
                </a:lnTo>
                <a:close/>
              </a:path>
            </a:pathLst>
          </a:custGeom>
          <a:solidFill>
            <a:srgbClr val="DBCE5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Freeform 53"/>
          <p:cNvSpPr>
            <a:spLocks noEditPoints="1"/>
          </p:cNvSpPr>
          <p:nvPr/>
        </p:nvSpPr>
        <p:spPr bwMode="auto">
          <a:xfrm>
            <a:off x="5534025" y="1050926"/>
            <a:ext cx="531813" cy="503238"/>
          </a:xfrm>
          <a:custGeom>
            <a:avLst/>
            <a:gdLst/>
            <a:ahLst/>
            <a:cxnLst>
              <a:cxn ang="0">
                <a:pos x="327" y="15"/>
              </a:cxn>
              <a:cxn ang="0">
                <a:pos x="332" y="18"/>
              </a:cxn>
              <a:cxn ang="0">
                <a:pos x="312" y="2"/>
              </a:cxn>
              <a:cxn ang="0">
                <a:pos x="324" y="10"/>
              </a:cxn>
              <a:cxn ang="0">
                <a:pos x="319" y="15"/>
              </a:cxn>
              <a:cxn ang="0">
                <a:pos x="309" y="21"/>
              </a:cxn>
              <a:cxn ang="0">
                <a:pos x="296" y="24"/>
              </a:cxn>
              <a:cxn ang="0">
                <a:pos x="295" y="32"/>
              </a:cxn>
              <a:cxn ang="0">
                <a:pos x="287" y="32"/>
              </a:cxn>
              <a:cxn ang="0">
                <a:pos x="279" y="40"/>
              </a:cxn>
              <a:cxn ang="0">
                <a:pos x="271" y="42"/>
              </a:cxn>
              <a:cxn ang="0">
                <a:pos x="264" y="48"/>
              </a:cxn>
              <a:cxn ang="0">
                <a:pos x="255" y="45"/>
              </a:cxn>
              <a:cxn ang="0">
                <a:pos x="258" y="52"/>
              </a:cxn>
              <a:cxn ang="0">
                <a:pos x="258" y="56"/>
              </a:cxn>
              <a:cxn ang="0">
                <a:pos x="237" y="63"/>
              </a:cxn>
              <a:cxn ang="0">
                <a:pos x="236" y="96"/>
              </a:cxn>
              <a:cxn ang="0">
                <a:pos x="229" y="106"/>
              </a:cxn>
              <a:cxn ang="0">
                <a:pos x="223" y="109"/>
              </a:cxn>
              <a:cxn ang="0">
                <a:pos x="216" y="119"/>
              </a:cxn>
              <a:cxn ang="0">
                <a:pos x="208" y="128"/>
              </a:cxn>
              <a:cxn ang="0">
                <a:pos x="199" y="135"/>
              </a:cxn>
              <a:cxn ang="0">
                <a:pos x="192" y="138"/>
              </a:cxn>
              <a:cxn ang="0">
                <a:pos x="184" y="138"/>
              </a:cxn>
              <a:cxn ang="0">
                <a:pos x="178" y="148"/>
              </a:cxn>
              <a:cxn ang="0">
                <a:pos x="168" y="151"/>
              </a:cxn>
              <a:cxn ang="0">
                <a:pos x="154" y="168"/>
              </a:cxn>
              <a:cxn ang="0">
                <a:pos x="87" y="205"/>
              </a:cxn>
              <a:cxn ang="0">
                <a:pos x="92" y="290"/>
              </a:cxn>
              <a:cxn ang="0">
                <a:pos x="48" y="303"/>
              </a:cxn>
              <a:cxn ang="0">
                <a:pos x="13" y="191"/>
              </a:cxn>
              <a:cxn ang="0">
                <a:pos x="5" y="143"/>
              </a:cxn>
              <a:cxn ang="0">
                <a:pos x="16" y="132"/>
              </a:cxn>
              <a:cxn ang="0">
                <a:pos x="26" y="122"/>
              </a:cxn>
              <a:cxn ang="0">
                <a:pos x="36" y="112"/>
              </a:cxn>
              <a:cxn ang="0">
                <a:pos x="45" y="103"/>
              </a:cxn>
              <a:cxn ang="0">
                <a:pos x="56" y="92"/>
              </a:cxn>
              <a:cxn ang="0">
                <a:pos x="63" y="84"/>
              </a:cxn>
              <a:cxn ang="0">
                <a:pos x="76" y="80"/>
              </a:cxn>
              <a:cxn ang="0">
                <a:pos x="88" y="80"/>
              </a:cxn>
              <a:cxn ang="0">
                <a:pos x="101" y="72"/>
              </a:cxn>
              <a:cxn ang="0">
                <a:pos x="114" y="63"/>
              </a:cxn>
              <a:cxn ang="0">
                <a:pos x="122" y="55"/>
              </a:cxn>
              <a:cxn ang="0">
                <a:pos x="130" y="50"/>
              </a:cxn>
              <a:cxn ang="0">
                <a:pos x="140" y="42"/>
              </a:cxn>
              <a:cxn ang="0">
                <a:pos x="146" y="36"/>
              </a:cxn>
              <a:cxn ang="0">
                <a:pos x="157" y="31"/>
              </a:cxn>
              <a:cxn ang="0">
                <a:pos x="164" y="28"/>
              </a:cxn>
              <a:cxn ang="0">
                <a:pos x="172" y="26"/>
              </a:cxn>
              <a:cxn ang="0">
                <a:pos x="178" y="21"/>
              </a:cxn>
              <a:cxn ang="0">
                <a:pos x="188" y="20"/>
              </a:cxn>
              <a:cxn ang="0">
                <a:pos x="199" y="18"/>
              </a:cxn>
              <a:cxn ang="0">
                <a:pos x="208" y="15"/>
              </a:cxn>
              <a:cxn ang="0">
                <a:pos x="221" y="12"/>
              </a:cxn>
              <a:cxn ang="0">
                <a:pos x="229" y="10"/>
              </a:cxn>
              <a:cxn ang="0">
                <a:pos x="239" y="7"/>
              </a:cxn>
              <a:cxn ang="0">
                <a:pos x="252" y="8"/>
              </a:cxn>
              <a:cxn ang="0">
                <a:pos x="268" y="7"/>
              </a:cxn>
              <a:cxn ang="0">
                <a:pos x="280" y="4"/>
              </a:cxn>
              <a:cxn ang="0">
                <a:pos x="296" y="2"/>
              </a:cxn>
            </a:cxnLst>
            <a:rect l="0" t="0" r="r" b="b"/>
            <a:pathLst>
              <a:path w="335" h="317">
                <a:moveTo>
                  <a:pt x="335" y="23"/>
                </a:moveTo>
                <a:lnTo>
                  <a:pt x="333" y="23"/>
                </a:lnTo>
                <a:lnTo>
                  <a:pt x="333" y="21"/>
                </a:lnTo>
                <a:lnTo>
                  <a:pt x="332" y="20"/>
                </a:lnTo>
                <a:lnTo>
                  <a:pt x="332" y="18"/>
                </a:lnTo>
                <a:lnTo>
                  <a:pt x="330" y="18"/>
                </a:lnTo>
                <a:lnTo>
                  <a:pt x="330" y="16"/>
                </a:lnTo>
                <a:lnTo>
                  <a:pt x="328" y="16"/>
                </a:lnTo>
                <a:lnTo>
                  <a:pt x="328" y="15"/>
                </a:lnTo>
                <a:lnTo>
                  <a:pt x="327" y="15"/>
                </a:lnTo>
                <a:lnTo>
                  <a:pt x="325" y="13"/>
                </a:lnTo>
                <a:lnTo>
                  <a:pt x="324" y="13"/>
                </a:lnTo>
                <a:lnTo>
                  <a:pt x="324" y="12"/>
                </a:lnTo>
                <a:lnTo>
                  <a:pt x="325" y="13"/>
                </a:lnTo>
                <a:lnTo>
                  <a:pt x="327" y="13"/>
                </a:lnTo>
                <a:lnTo>
                  <a:pt x="327" y="15"/>
                </a:lnTo>
                <a:lnTo>
                  <a:pt x="328" y="15"/>
                </a:lnTo>
                <a:lnTo>
                  <a:pt x="330" y="16"/>
                </a:lnTo>
                <a:lnTo>
                  <a:pt x="332" y="16"/>
                </a:lnTo>
                <a:lnTo>
                  <a:pt x="332" y="18"/>
                </a:lnTo>
                <a:lnTo>
                  <a:pt x="332" y="20"/>
                </a:lnTo>
                <a:lnTo>
                  <a:pt x="333" y="20"/>
                </a:lnTo>
                <a:lnTo>
                  <a:pt x="333" y="21"/>
                </a:lnTo>
                <a:lnTo>
                  <a:pt x="335" y="21"/>
                </a:lnTo>
                <a:lnTo>
                  <a:pt x="335" y="23"/>
                </a:lnTo>
                <a:close/>
                <a:moveTo>
                  <a:pt x="308" y="0"/>
                </a:moveTo>
                <a:lnTo>
                  <a:pt x="309" y="0"/>
                </a:lnTo>
                <a:lnTo>
                  <a:pt x="311" y="0"/>
                </a:lnTo>
                <a:lnTo>
                  <a:pt x="311" y="2"/>
                </a:lnTo>
                <a:lnTo>
                  <a:pt x="312" y="2"/>
                </a:lnTo>
                <a:lnTo>
                  <a:pt x="314" y="2"/>
                </a:lnTo>
                <a:lnTo>
                  <a:pt x="317" y="4"/>
                </a:lnTo>
                <a:lnTo>
                  <a:pt x="319" y="4"/>
                </a:lnTo>
                <a:lnTo>
                  <a:pt x="320" y="4"/>
                </a:lnTo>
                <a:lnTo>
                  <a:pt x="320" y="5"/>
                </a:lnTo>
                <a:lnTo>
                  <a:pt x="322" y="5"/>
                </a:lnTo>
                <a:lnTo>
                  <a:pt x="324" y="5"/>
                </a:lnTo>
                <a:lnTo>
                  <a:pt x="324" y="7"/>
                </a:lnTo>
                <a:lnTo>
                  <a:pt x="324" y="8"/>
                </a:lnTo>
                <a:lnTo>
                  <a:pt x="324" y="10"/>
                </a:lnTo>
                <a:lnTo>
                  <a:pt x="324" y="12"/>
                </a:lnTo>
                <a:lnTo>
                  <a:pt x="322" y="12"/>
                </a:lnTo>
                <a:lnTo>
                  <a:pt x="322" y="10"/>
                </a:lnTo>
                <a:lnTo>
                  <a:pt x="322" y="8"/>
                </a:lnTo>
                <a:lnTo>
                  <a:pt x="320" y="8"/>
                </a:lnTo>
                <a:lnTo>
                  <a:pt x="320" y="10"/>
                </a:lnTo>
                <a:lnTo>
                  <a:pt x="319" y="10"/>
                </a:lnTo>
                <a:lnTo>
                  <a:pt x="319" y="12"/>
                </a:lnTo>
                <a:lnTo>
                  <a:pt x="319" y="13"/>
                </a:lnTo>
                <a:lnTo>
                  <a:pt x="319" y="15"/>
                </a:lnTo>
                <a:lnTo>
                  <a:pt x="319" y="16"/>
                </a:lnTo>
                <a:lnTo>
                  <a:pt x="317" y="16"/>
                </a:lnTo>
                <a:lnTo>
                  <a:pt x="316" y="16"/>
                </a:lnTo>
                <a:lnTo>
                  <a:pt x="316" y="18"/>
                </a:lnTo>
                <a:lnTo>
                  <a:pt x="314" y="18"/>
                </a:lnTo>
                <a:lnTo>
                  <a:pt x="312" y="18"/>
                </a:lnTo>
                <a:lnTo>
                  <a:pt x="312" y="20"/>
                </a:lnTo>
                <a:lnTo>
                  <a:pt x="311" y="20"/>
                </a:lnTo>
                <a:lnTo>
                  <a:pt x="309" y="20"/>
                </a:lnTo>
                <a:lnTo>
                  <a:pt x="309" y="21"/>
                </a:lnTo>
                <a:lnTo>
                  <a:pt x="308" y="21"/>
                </a:lnTo>
                <a:lnTo>
                  <a:pt x="308" y="23"/>
                </a:lnTo>
                <a:lnTo>
                  <a:pt x="306" y="23"/>
                </a:lnTo>
                <a:lnTo>
                  <a:pt x="304" y="24"/>
                </a:lnTo>
                <a:lnTo>
                  <a:pt x="303" y="24"/>
                </a:lnTo>
                <a:lnTo>
                  <a:pt x="301" y="24"/>
                </a:lnTo>
                <a:lnTo>
                  <a:pt x="300" y="23"/>
                </a:lnTo>
                <a:lnTo>
                  <a:pt x="300" y="24"/>
                </a:lnTo>
                <a:lnTo>
                  <a:pt x="298" y="24"/>
                </a:lnTo>
                <a:lnTo>
                  <a:pt x="296" y="24"/>
                </a:lnTo>
                <a:lnTo>
                  <a:pt x="295" y="24"/>
                </a:lnTo>
                <a:lnTo>
                  <a:pt x="295" y="26"/>
                </a:lnTo>
                <a:lnTo>
                  <a:pt x="293" y="26"/>
                </a:lnTo>
                <a:lnTo>
                  <a:pt x="293" y="28"/>
                </a:lnTo>
                <a:lnTo>
                  <a:pt x="293" y="29"/>
                </a:lnTo>
                <a:lnTo>
                  <a:pt x="295" y="29"/>
                </a:lnTo>
                <a:lnTo>
                  <a:pt x="293" y="29"/>
                </a:lnTo>
                <a:lnTo>
                  <a:pt x="295" y="29"/>
                </a:lnTo>
                <a:lnTo>
                  <a:pt x="295" y="31"/>
                </a:lnTo>
                <a:lnTo>
                  <a:pt x="295" y="32"/>
                </a:lnTo>
                <a:lnTo>
                  <a:pt x="295" y="34"/>
                </a:lnTo>
                <a:lnTo>
                  <a:pt x="293" y="34"/>
                </a:lnTo>
                <a:lnTo>
                  <a:pt x="293" y="32"/>
                </a:lnTo>
                <a:lnTo>
                  <a:pt x="293" y="31"/>
                </a:lnTo>
                <a:lnTo>
                  <a:pt x="292" y="29"/>
                </a:lnTo>
                <a:lnTo>
                  <a:pt x="290" y="29"/>
                </a:lnTo>
                <a:lnTo>
                  <a:pt x="288" y="29"/>
                </a:lnTo>
                <a:lnTo>
                  <a:pt x="287" y="29"/>
                </a:lnTo>
                <a:lnTo>
                  <a:pt x="287" y="31"/>
                </a:lnTo>
                <a:lnTo>
                  <a:pt x="287" y="32"/>
                </a:lnTo>
                <a:lnTo>
                  <a:pt x="287" y="34"/>
                </a:lnTo>
                <a:lnTo>
                  <a:pt x="285" y="34"/>
                </a:lnTo>
                <a:lnTo>
                  <a:pt x="285" y="36"/>
                </a:lnTo>
                <a:lnTo>
                  <a:pt x="284" y="36"/>
                </a:lnTo>
                <a:lnTo>
                  <a:pt x="282" y="36"/>
                </a:lnTo>
                <a:lnTo>
                  <a:pt x="282" y="37"/>
                </a:lnTo>
                <a:lnTo>
                  <a:pt x="280" y="37"/>
                </a:lnTo>
                <a:lnTo>
                  <a:pt x="280" y="39"/>
                </a:lnTo>
                <a:lnTo>
                  <a:pt x="279" y="39"/>
                </a:lnTo>
                <a:lnTo>
                  <a:pt x="279" y="40"/>
                </a:lnTo>
                <a:lnTo>
                  <a:pt x="277" y="40"/>
                </a:lnTo>
                <a:lnTo>
                  <a:pt x="277" y="42"/>
                </a:lnTo>
                <a:lnTo>
                  <a:pt x="276" y="42"/>
                </a:lnTo>
                <a:lnTo>
                  <a:pt x="276" y="44"/>
                </a:lnTo>
                <a:lnTo>
                  <a:pt x="274" y="44"/>
                </a:lnTo>
                <a:lnTo>
                  <a:pt x="272" y="44"/>
                </a:lnTo>
                <a:lnTo>
                  <a:pt x="272" y="42"/>
                </a:lnTo>
                <a:lnTo>
                  <a:pt x="272" y="40"/>
                </a:lnTo>
                <a:lnTo>
                  <a:pt x="271" y="40"/>
                </a:lnTo>
                <a:lnTo>
                  <a:pt x="271" y="42"/>
                </a:lnTo>
                <a:lnTo>
                  <a:pt x="269" y="42"/>
                </a:lnTo>
                <a:lnTo>
                  <a:pt x="269" y="44"/>
                </a:lnTo>
                <a:lnTo>
                  <a:pt x="268" y="44"/>
                </a:lnTo>
                <a:lnTo>
                  <a:pt x="269" y="44"/>
                </a:lnTo>
                <a:lnTo>
                  <a:pt x="269" y="45"/>
                </a:lnTo>
                <a:lnTo>
                  <a:pt x="268" y="45"/>
                </a:lnTo>
                <a:lnTo>
                  <a:pt x="268" y="47"/>
                </a:lnTo>
                <a:lnTo>
                  <a:pt x="266" y="47"/>
                </a:lnTo>
                <a:lnTo>
                  <a:pt x="266" y="48"/>
                </a:lnTo>
                <a:lnTo>
                  <a:pt x="264" y="48"/>
                </a:lnTo>
                <a:lnTo>
                  <a:pt x="263" y="48"/>
                </a:lnTo>
                <a:lnTo>
                  <a:pt x="263" y="50"/>
                </a:lnTo>
                <a:lnTo>
                  <a:pt x="261" y="50"/>
                </a:lnTo>
                <a:lnTo>
                  <a:pt x="261" y="48"/>
                </a:lnTo>
                <a:lnTo>
                  <a:pt x="260" y="48"/>
                </a:lnTo>
                <a:lnTo>
                  <a:pt x="260" y="47"/>
                </a:lnTo>
                <a:lnTo>
                  <a:pt x="260" y="45"/>
                </a:lnTo>
                <a:lnTo>
                  <a:pt x="258" y="45"/>
                </a:lnTo>
                <a:lnTo>
                  <a:pt x="256" y="45"/>
                </a:lnTo>
                <a:lnTo>
                  <a:pt x="255" y="45"/>
                </a:lnTo>
                <a:lnTo>
                  <a:pt x="253" y="45"/>
                </a:lnTo>
                <a:lnTo>
                  <a:pt x="252" y="45"/>
                </a:lnTo>
                <a:lnTo>
                  <a:pt x="252" y="47"/>
                </a:lnTo>
                <a:lnTo>
                  <a:pt x="253" y="47"/>
                </a:lnTo>
                <a:lnTo>
                  <a:pt x="253" y="48"/>
                </a:lnTo>
                <a:lnTo>
                  <a:pt x="255" y="48"/>
                </a:lnTo>
                <a:lnTo>
                  <a:pt x="256" y="48"/>
                </a:lnTo>
                <a:lnTo>
                  <a:pt x="256" y="50"/>
                </a:lnTo>
                <a:lnTo>
                  <a:pt x="258" y="50"/>
                </a:lnTo>
                <a:lnTo>
                  <a:pt x="258" y="52"/>
                </a:lnTo>
                <a:lnTo>
                  <a:pt x="256" y="52"/>
                </a:lnTo>
                <a:lnTo>
                  <a:pt x="256" y="53"/>
                </a:lnTo>
                <a:lnTo>
                  <a:pt x="256" y="52"/>
                </a:lnTo>
                <a:lnTo>
                  <a:pt x="255" y="53"/>
                </a:lnTo>
                <a:lnTo>
                  <a:pt x="256" y="53"/>
                </a:lnTo>
                <a:lnTo>
                  <a:pt x="256" y="55"/>
                </a:lnTo>
                <a:lnTo>
                  <a:pt x="256" y="53"/>
                </a:lnTo>
                <a:lnTo>
                  <a:pt x="258" y="53"/>
                </a:lnTo>
                <a:lnTo>
                  <a:pt x="258" y="55"/>
                </a:lnTo>
                <a:lnTo>
                  <a:pt x="258" y="56"/>
                </a:lnTo>
                <a:lnTo>
                  <a:pt x="250" y="60"/>
                </a:lnTo>
                <a:lnTo>
                  <a:pt x="250" y="61"/>
                </a:lnTo>
                <a:lnTo>
                  <a:pt x="252" y="61"/>
                </a:lnTo>
                <a:lnTo>
                  <a:pt x="252" y="63"/>
                </a:lnTo>
                <a:lnTo>
                  <a:pt x="252" y="64"/>
                </a:lnTo>
                <a:lnTo>
                  <a:pt x="252" y="66"/>
                </a:lnTo>
                <a:lnTo>
                  <a:pt x="247" y="68"/>
                </a:lnTo>
                <a:lnTo>
                  <a:pt x="245" y="64"/>
                </a:lnTo>
                <a:lnTo>
                  <a:pt x="244" y="60"/>
                </a:lnTo>
                <a:lnTo>
                  <a:pt x="237" y="63"/>
                </a:lnTo>
                <a:lnTo>
                  <a:pt x="242" y="71"/>
                </a:lnTo>
                <a:lnTo>
                  <a:pt x="239" y="72"/>
                </a:lnTo>
                <a:lnTo>
                  <a:pt x="240" y="76"/>
                </a:lnTo>
                <a:lnTo>
                  <a:pt x="239" y="76"/>
                </a:lnTo>
                <a:lnTo>
                  <a:pt x="232" y="77"/>
                </a:lnTo>
                <a:lnTo>
                  <a:pt x="234" y="84"/>
                </a:lnTo>
                <a:lnTo>
                  <a:pt x="232" y="85"/>
                </a:lnTo>
                <a:lnTo>
                  <a:pt x="234" y="88"/>
                </a:lnTo>
                <a:lnTo>
                  <a:pt x="236" y="95"/>
                </a:lnTo>
                <a:lnTo>
                  <a:pt x="236" y="96"/>
                </a:lnTo>
                <a:lnTo>
                  <a:pt x="236" y="98"/>
                </a:lnTo>
                <a:lnTo>
                  <a:pt x="236" y="100"/>
                </a:lnTo>
                <a:lnTo>
                  <a:pt x="234" y="100"/>
                </a:lnTo>
                <a:lnTo>
                  <a:pt x="234" y="101"/>
                </a:lnTo>
                <a:lnTo>
                  <a:pt x="234" y="103"/>
                </a:lnTo>
                <a:lnTo>
                  <a:pt x="234" y="104"/>
                </a:lnTo>
                <a:lnTo>
                  <a:pt x="232" y="104"/>
                </a:lnTo>
                <a:lnTo>
                  <a:pt x="232" y="106"/>
                </a:lnTo>
                <a:lnTo>
                  <a:pt x="231" y="106"/>
                </a:lnTo>
                <a:lnTo>
                  <a:pt x="229" y="106"/>
                </a:lnTo>
                <a:lnTo>
                  <a:pt x="229" y="108"/>
                </a:lnTo>
                <a:lnTo>
                  <a:pt x="228" y="108"/>
                </a:lnTo>
                <a:lnTo>
                  <a:pt x="228" y="106"/>
                </a:lnTo>
                <a:lnTo>
                  <a:pt x="228" y="108"/>
                </a:lnTo>
                <a:lnTo>
                  <a:pt x="228" y="106"/>
                </a:lnTo>
                <a:lnTo>
                  <a:pt x="226" y="106"/>
                </a:lnTo>
                <a:lnTo>
                  <a:pt x="224" y="106"/>
                </a:lnTo>
                <a:lnTo>
                  <a:pt x="224" y="108"/>
                </a:lnTo>
                <a:lnTo>
                  <a:pt x="224" y="109"/>
                </a:lnTo>
                <a:lnTo>
                  <a:pt x="223" y="109"/>
                </a:lnTo>
                <a:lnTo>
                  <a:pt x="223" y="111"/>
                </a:lnTo>
                <a:lnTo>
                  <a:pt x="223" y="112"/>
                </a:lnTo>
                <a:lnTo>
                  <a:pt x="221" y="112"/>
                </a:lnTo>
                <a:lnTo>
                  <a:pt x="220" y="112"/>
                </a:lnTo>
                <a:lnTo>
                  <a:pt x="218" y="112"/>
                </a:lnTo>
                <a:lnTo>
                  <a:pt x="218" y="114"/>
                </a:lnTo>
                <a:lnTo>
                  <a:pt x="216" y="114"/>
                </a:lnTo>
                <a:lnTo>
                  <a:pt x="216" y="116"/>
                </a:lnTo>
                <a:lnTo>
                  <a:pt x="216" y="117"/>
                </a:lnTo>
                <a:lnTo>
                  <a:pt x="216" y="119"/>
                </a:lnTo>
                <a:lnTo>
                  <a:pt x="215" y="119"/>
                </a:lnTo>
                <a:lnTo>
                  <a:pt x="213" y="120"/>
                </a:lnTo>
                <a:lnTo>
                  <a:pt x="213" y="122"/>
                </a:lnTo>
                <a:lnTo>
                  <a:pt x="212" y="122"/>
                </a:lnTo>
                <a:lnTo>
                  <a:pt x="212" y="124"/>
                </a:lnTo>
                <a:lnTo>
                  <a:pt x="212" y="125"/>
                </a:lnTo>
                <a:lnTo>
                  <a:pt x="212" y="127"/>
                </a:lnTo>
                <a:lnTo>
                  <a:pt x="210" y="127"/>
                </a:lnTo>
                <a:lnTo>
                  <a:pt x="208" y="127"/>
                </a:lnTo>
                <a:lnTo>
                  <a:pt x="208" y="128"/>
                </a:lnTo>
                <a:lnTo>
                  <a:pt x="208" y="130"/>
                </a:lnTo>
                <a:lnTo>
                  <a:pt x="208" y="132"/>
                </a:lnTo>
                <a:lnTo>
                  <a:pt x="207" y="132"/>
                </a:lnTo>
                <a:lnTo>
                  <a:pt x="207" y="133"/>
                </a:lnTo>
                <a:lnTo>
                  <a:pt x="205" y="133"/>
                </a:lnTo>
                <a:lnTo>
                  <a:pt x="204" y="133"/>
                </a:lnTo>
                <a:lnTo>
                  <a:pt x="202" y="133"/>
                </a:lnTo>
                <a:lnTo>
                  <a:pt x="202" y="135"/>
                </a:lnTo>
                <a:lnTo>
                  <a:pt x="200" y="135"/>
                </a:lnTo>
                <a:lnTo>
                  <a:pt x="199" y="135"/>
                </a:lnTo>
                <a:lnTo>
                  <a:pt x="199" y="136"/>
                </a:lnTo>
                <a:lnTo>
                  <a:pt x="197" y="136"/>
                </a:lnTo>
                <a:lnTo>
                  <a:pt x="197" y="138"/>
                </a:lnTo>
                <a:lnTo>
                  <a:pt x="196" y="138"/>
                </a:lnTo>
                <a:lnTo>
                  <a:pt x="196" y="140"/>
                </a:lnTo>
                <a:lnTo>
                  <a:pt x="196" y="141"/>
                </a:lnTo>
                <a:lnTo>
                  <a:pt x="194" y="141"/>
                </a:lnTo>
                <a:lnTo>
                  <a:pt x="194" y="140"/>
                </a:lnTo>
                <a:lnTo>
                  <a:pt x="192" y="140"/>
                </a:lnTo>
                <a:lnTo>
                  <a:pt x="192" y="138"/>
                </a:lnTo>
                <a:lnTo>
                  <a:pt x="191" y="138"/>
                </a:lnTo>
                <a:lnTo>
                  <a:pt x="191" y="140"/>
                </a:lnTo>
                <a:lnTo>
                  <a:pt x="189" y="138"/>
                </a:lnTo>
                <a:lnTo>
                  <a:pt x="189" y="140"/>
                </a:lnTo>
                <a:lnTo>
                  <a:pt x="188" y="140"/>
                </a:lnTo>
                <a:lnTo>
                  <a:pt x="188" y="138"/>
                </a:lnTo>
                <a:lnTo>
                  <a:pt x="188" y="136"/>
                </a:lnTo>
                <a:lnTo>
                  <a:pt x="186" y="136"/>
                </a:lnTo>
                <a:lnTo>
                  <a:pt x="186" y="138"/>
                </a:lnTo>
                <a:lnTo>
                  <a:pt x="184" y="138"/>
                </a:lnTo>
                <a:lnTo>
                  <a:pt x="184" y="140"/>
                </a:lnTo>
                <a:lnTo>
                  <a:pt x="184" y="141"/>
                </a:lnTo>
                <a:lnTo>
                  <a:pt x="183" y="141"/>
                </a:lnTo>
                <a:lnTo>
                  <a:pt x="181" y="141"/>
                </a:lnTo>
                <a:lnTo>
                  <a:pt x="181" y="143"/>
                </a:lnTo>
                <a:lnTo>
                  <a:pt x="181" y="144"/>
                </a:lnTo>
                <a:lnTo>
                  <a:pt x="180" y="144"/>
                </a:lnTo>
                <a:lnTo>
                  <a:pt x="180" y="146"/>
                </a:lnTo>
                <a:lnTo>
                  <a:pt x="178" y="146"/>
                </a:lnTo>
                <a:lnTo>
                  <a:pt x="178" y="148"/>
                </a:lnTo>
                <a:lnTo>
                  <a:pt x="176" y="148"/>
                </a:lnTo>
                <a:lnTo>
                  <a:pt x="175" y="148"/>
                </a:lnTo>
                <a:lnTo>
                  <a:pt x="175" y="149"/>
                </a:lnTo>
                <a:lnTo>
                  <a:pt x="173" y="149"/>
                </a:lnTo>
                <a:lnTo>
                  <a:pt x="172" y="149"/>
                </a:lnTo>
                <a:lnTo>
                  <a:pt x="172" y="148"/>
                </a:lnTo>
                <a:lnTo>
                  <a:pt x="170" y="148"/>
                </a:lnTo>
                <a:lnTo>
                  <a:pt x="170" y="149"/>
                </a:lnTo>
                <a:lnTo>
                  <a:pt x="168" y="149"/>
                </a:lnTo>
                <a:lnTo>
                  <a:pt x="168" y="151"/>
                </a:lnTo>
                <a:lnTo>
                  <a:pt x="168" y="152"/>
                </a:lnTo>
                <a:lnTo>
                  <a:pt x="167" y="152"/>
                </a:lnTo>
                <a:lnTo>
                  <a:pt x="165" y="152"/>
                </a:lnTo>
                <a:lnTo>
                  <a:pt x="164" y="152"/>
                </a:lnTo>
                <a:lnTo>
                  <a:pt x="162" y="152"/>
                </a:lnTo>
                <a:lnTo>
                  <a:pt x="162" y="154"/>
                </a:lnTo>
                <a:lnTo>
                  <a:pt x="160" y="156"/>
                </a:lnTo>
                <a:lnTo>
                  <a:pt x="157" y="162"/>
                </a:lnTo>
                <a:lnTo>
                  <a:pt x="154" y="167"/>
                </a:lnTo>
                <a:lnTo>
                  <a:pt x="154" y="168"/>
                </a:lnTo>
                <a:lnTo>
                  <a:pt x="151" y="175"/>
                </a:lnTo>
                <a:lnTo>
                  <a:pt x="144" y="186"/>
                </a:lnTo>
                <a:lnTo>
                  <a:pt x="132" y="191"/>
                </a:lnTo>
                <a:lnTo>
                  <a:pt x="130" y="191"/>
                </a:lnTo>
                <a:lnTo>
                  <a:pt x="117" y="194"/>
                </a:lnTo>
                <a:lnTo>
                  <a:pt x="112" y="197"/>
                </a:lnTo>
                <a:lnTo>
                  <a:pt x="98" y="202"/>
                </a:lnTo>
                <a:lnTo>
                  <a:pt x="95" y="202"/>
                </a:lnTo>
                <a:lnTo>
                  <a:pt x="90" y="205"/>
                </a:lnTo>
                <a:lnTo>
                  <a:pt x="87" y="205"/>
                </a:lnTo>
                <a:lnTo>
                  <a:pt x="88" y="215"/>
                </a:lnTo>
                <a:lnTo>
                  <a:pt x="90" y="216"/>
                </a:lnTo>
                <a:lnTo>
                  <a:pt x="90" y="218"/>
                </a:lnTo>
                <a:lnTo>
                  <a:pt x="101" y="248"/>
                </a:lnTo>
                <a:lnTo>
                  <a:pt x="103" y="253"/>
                </a:lnTo>
                <a:lnTo>
                  <a:pt x="104" y="260"/>
                </a:lnTo>
                <a:lnTo>
                  <a:pt x="103" y="266"/>
                </a:lnTo>
                <a:lnTo>
                  <a:pt x="93" y="285"/>
                </a:lnTo>
                <a:lnTo>
                  <a:pt x="92" y="288"/>
                </a:lnTo>
                <a:lnTo>
                  <a:pt x="92" y="290"/>
                </a:lnTo>
                <a:lnTo>
                  <a:pt x="90" y="292"/>
                </a:lnTo>
                <a:lnTo>
                  <a:pt x="88" y="293"/>
                </a:lnTo>
                <a:lnTo>
                  <a:pt x="82" y="308"/>
                </a:lnTo>
                <a:lnTo>
                  <a:pt x="82" y="309"/>
                </a:lnTo>
                <a:lnTo>
                  <a:pt x="69" y="312"/>
                </a:lnTo>
                <a:lnTo>
                  <a:pt x="66" y="314"/>
                </a:lnTo>
                <a:lnTo>
                  <a:pt x="53" y="317"/>
                </a:lnTo>
                <a:lnTo>
                  <a:pt x="53" y="316"/>
                </a:lnTo>
                <a:lnTo>
                  <a:pt x="50" y="306"/>
                </a:lnTo>
                <a:lnTo>
                  <a:pt x="48" y="303"/>
                </a:lnTo>
                <a:lnTo>
                  <a:pt x="42" y="282"/>
                </a:lnTo>
                <a:lnTo>
                  <a:pt x="42" y="279"/>
                </a:lnTo>
                <a:lnTo>
                  <a:pt x="40" y="272"/>
                </a:lnTo>
                <a:lnTo>
                  <a:pt x="39" y="269"/>
                </a:lnTo>
                <a:lnTo>
                  <a:pt x="36" y="260"/>
                </a:lnTo>
                <a:lnTo>
                  <a:pt x="31" y="245"/>
                </a:lnTo>
                <a:lnTo>
                  <a:pt x="26" y="228"/>
                </a:lnTo>
                <a:lnTo>
                  <a:pt x="24" y="223"/>
                </a:lnTo>
                <a:lnTo>
                  <a:pt x="18" y="205"/>
                </a:lnTo>
                <a:lnTo>
                  <a:pt x="13" y="191"/>
                </a:lnTo>
                <a:lnTo>
                  <a:pt x="13" y="189"/>
                </a:lnTo>
                <a:lnTo>
                  <a:pt x="4" y="159"/>
                </a:lnTo>
                <a:lnTo>
                  <a:pt x="4" y="157"/>
                </a:lnTo>
                <a:lnTo>
                  <a:pt x="2" y="152"/>
                </a:lnTo>
                <a:lnTo>
                  <a:pt x="0" y="149"/>
                </a:lnTo>
                <a:lnTo>
                  <a:pt x="0" y="146"/>
                </a:lnTo>
                <a:lnTo>
                  <a:pt x="2" y="144"/>
                </a:lnTo>
                <a:lnTo>
                  <a:pt x="4" y="144"/>
                </a:lnTo>
                <a:lnTo>
                  <a:pt x="4" y="143"/>
                </a:lnTo>
                <a:lnTo>
                  <a:pt x="5" y="143"/>
                </a:lnTo>
                <a:lnTo>
                  <a:pt x="7" y="141"/>
                </a:lnTo>
                <a:lnTo>
                  <a:pt x="8" y="141"/>
                </a:lnTo>
                <a:lnTo>
                  <a:pt x="8" y="140"/>
                </a:lnTo>
                <a:lnTo>
                  <a:pt x="10" y="140"/>
                </a:lnTo>
                <a:lnTo>
                  <a:pt x="12" y="138"/>
                </a:lnTo>
                <a:lnTo>
                  <a:pt x="12" y="136"/>
                </a:lnTo>
                <a:lnTo>
                  <a:pt x="13" y="136"/>
                </a:lnTo>
                <a:lnTo>
                  <a:pt x="15" y="135"/>
                </a:lnTo>
                <a:lnTo>
                  <a:pt x="16" y="133"/>
                </a:lnTo>
                <a:lnTo>
                  <a:pt x="16" y="132"/>
                </a:lnTo>
                <a:lnTo>
                  <a:pt x="18" y="130"/>
                </a:lnTo>
                <a:lnTo>
                  <a:pt x="18" y="128"/>
                </a:lnTo>
                <a:lnTo>
                  <a:pt x="20" y="127"/>
                </a:lnTo>
                <a:lnTo>
                  <a:pt x="21" y="127"/>
                </a:lnTo>
                <a:lnTo>
                  <a:pt x="21" y="125"/>
                </a:lnTo>
                <a:lnTo>
                  <a:pt x="23" y="125"/>
                </a:lnTo>
                <a:lnTo>
                  <a:pt x="24" y="125"/>
                </a:lnTo>
                <a:lnTo>
                  <a:pt x="24" y="124"/>
                </a:lnTo>
                <a:lnTo>
                  <a:pt x="26" y="124"/>
                </a:lnTo>
                <a:lnTo>
                  <a:pt x="26" y="122"/>
                </a:lnTo>
                <a:lnTo>
                  <a:pt x="28" y="122"/>
                </a:lnTo>
                <a:lnTo>
                  <a:pt x="28" y="120"/>
                </a:lnTo>
                <a:lnTo>
                  <a:pt x="29" y="120"/>
                </a:lnTo>
                <a:lnTo>
                  <a:pt x="31" y="119"/>
                </a:lnTo>
                <a:lnTo>
                  <a:pt x="31" y="117"/>
                </a:lnTo>
                <a:lnTo>
                  <a:pt x="32" y="117"/>
                </a:lnTo>
                <a:lnTo>
                  <a:pt x="34" y="116"/>
                </a:lnTo>
                <a:lnTo>
                  <a:pt x="34" y="114"/>
                </a:lnTo>
                <a:lnTo>
                  <a:pt x="36" y="114"/>
                </a:lnTo>
                <a:lnTo>
                  <a:pt x="36" y="112"/>
                </a:lnTo>
                <a:lnTo>
                  <a:pt x="37" y="112"/>
                </a:lnTo>
                <a:lnTo>
                  <a:pt x="37" y="111"/>
                </a:lnTo>
                <a:lnTo>
                  <a:pt x="39" y="111"/>
                </a:lnTo>
                <a:lnTo>
                  <a:pt x="39" y="109"/>
                </a:lnTo>
                <a:lnTo>
                  <a:pt x="40" y="109"/>
                </a:lnTo>
                <a:lnTo>
                  <a:pt x="40" y="108"/>
                </a:lnTo>
                <a:lnTo>
                  <a:pt x="42" y="106"/>
                </a:lnTo>
                <a:lnTo>
                  <a:pt x="44" y="104"/>
                </a:lnTo>
                <a:lnTo>
                  <a:pt x="45" y="104"/>
                </a:lnTo>
                <a:lnTo>
                  <a:pt x="45" y="103"/>
                </a:lnTo>
                <a:lnTo>
                  <a:pt x="47" y="101"/>
                </a:lnTo>
                <a:lnTo>
                  <a:pt x="48" y="101"/>
                </a:lnTo>
                <a:lnTo>
                  <a:pt x="48" y="100"/>
                </a:lnTo>
                <a:lnTo>
                  <a:pt x="50" y="98"/>
                </a:lnTo>
                <a:lnTo>
                  <a:pt x="52" y="98"/>
                </a:lnTo>
                <a:lnTo>
                  <a:pt x="53" y="96"/>
                </a:lnTo>
                <a:lnTo>
                  <a:pt x="53" y="95"/>
                </a:lnTo>
                <a:lnTo>
                  <a:pt x="55" y="95"/>
                </a:lnTo>
                <a:lnTo>
                  <a:pt x="55" y="93"/>
                </a:lnTo>
                <a:lnTo>
                  <a:pt x="56" y="92"/>
                </a:lnTo>
                <a:lnTo>
                  <a:pt x="58" y="90"/>
                </a:lnTo>
                <a:lnTo>
                  <a:pt x="58" y="88"/>
                </a:lnTo>
                <a:lnTo>
                  <a:pt x="58" y="87"/>
                </a:lnTo>
                <a:lnTo>
                  <a:pt x="60" y="87"/>
                </a:lnTo>
                <a:lnTo>
                  <a:pt x="60" y="85"/>
                </a:lnTo>
                <a:lnTo>
                  <a:pt x="60" y="84"/>
                </a:lnTo>
                <a:lnTo>
                  <a:pt x="61" y="84"/>
                </a:lnTo>
                <a:lnTo>
                  <a:pt x="63" y="84"/>
                </a:lnTo>
                <a:lnTo>
                  <a:pt x="63" y="82"/>
                </a:lnTo>
                <a:lnTo>
                  <a:pt x="63" y="84"/>
                </a:lnTo>
                <a:lnTo>
                  <a:pt x="64" y="84"/>
                </a:lnTo>
                <a:lnTo>
                  <a:pt x="66" y="84"/>
                </a:lnTo>
                <a:lnTo>
                  <a:pt x="68" y="84"/>
                </a:lnTo>
                <a:lnTo>
                  <a:pt x="69" y="84"/>
                </a:lnTo>
                <a:lnTo>
                  <a:pt x="71" y="84"/>
                </a:lnTo>
                <a:lnTo>
                  <a:pt x="71" y="82"/>
                </a:lnTo>
                <a:lnTo>
                  <a:pt x="72" y="82"/>
                </a:lnTo>
                <a:lnTo>
                  <a:pt x="74" y="82"/>
                </a:lnTo>
                <a:lnTo>
                  <a:pt x="74" y="80"/>
                </a:lnTo>
                <a:lnTo>
                  <a:pt x="76" y="80"/>
                </a:lnTo>
                <a:lnTo>
                  <a:pt x="77" y="80"/>
                </a:lnTo>
                <a:lnTo>
                  <a:pt x="79" y="80"/>
                </a:lnTo>
                <a:lnTo>
                  <a:pt x="80" y="80"/>
                </a:lnTo>
                <a:lnTo>
                  <a:pt x="82" y="80"/>
                </a:lnTo>
                <a:lnTo>
                  <a:pt x="82" y="82"/>
                </a:lnTo>
                <a:lnTo>
                  <a:pt x="84" y="82"/>
                </a:lnTo>
                <a:lnTo>
                  <a:pt x="84" y="80"/>
                </a:lnTo>
                <a:lnTo>
                  <a:pt x="85" y="80"/>
                </a:lnTo>
                <a:lnTo>
                  <a:pt x="87" y="80"/>
                </a:lnTo>
                <a:lnTo>
                  <a:pt x="88" y="80"/>
                </a:lnTo>
                <a:lnTo>
                  <a:pt x="90" y="79"/>
                </a:lnTo>
                <a:lnTo>
                  <a:pt x="92" y="79"/>
                </a:lnTo>
                <a:lnTo>
                  <a:pt x="93" y="77"/>
                </a:lnTo>
                <a:lnTo>
                  <a:pt x="95" y="77"/>
                </a:lnTo>
                <a:lnTo>
                  <a:pt x="95" y="76"/>
                </a:lnTo>
                <a:lnTo>
                  <a:pt x="96" y="76"/>
                </a:lnTo>
                <a:lnTo>
                  <a:pt x="96" y="74"/>
                </a:lnTo>
                <a:lnTo>
                  <a:pt x="98" y="74"/>
                </a:lnTo>
                <a:lnTo>
                  <a:pt x="100" y="74"/>
                </a:lnTo>
                <a:lnTo>
                  <a:pt x="101" y="72"/>
                </a:lnTo>
                <a:lnTo>
                  <a:pt x="101" y="71"/>
                </a:lnTo>
                <a:lnTo>
                  <a:pt x="103" y="71"/>
                </a:lnTo>
                <a:lnTo>
                  <a:pt x="104" y="69"/>
                </a:lnTo>
                <a:lnTo>
                  <a:pt x="106" y="69"/>
                </a:lnTo>
                <a:lnTo>
                  <a:pt x="106" y="68"/>
                </a:lnTo>
                <a:lnTo>
                  <a:pt x="108" y="68"/>
                </a:lnTo>
                <a:lnTo>
                  <a:pt x="109" y="66"/>
                </a:lnTo>
                <a:lnTo>
                  <a:pt x="111" y="64"/>
                </a:lnTo>
                <a:lnTo>
                  <a:pt x="112" y="63"/>
                </a:lnTo>
                <a:lnTo>
                  <a:pt x="114" y="63"/>
                </a:lnTo>
                <a:lnTo>
                  <a:pt x="114" y="61"/>
                </a:lnTo>
                <a:lnTo>
                  <a:pt x="116" y="61"/>
                </a:lnTo>
                <a:lnTo>
                  <a:pt x="116" y="60"/>
                </a:lnTo>
                <a:lnTo>
                  <a:pt x="117" y="60"/>
                </a:lnTo>
                <a:lnTo>
                  <a:pt x="117" y="58"/>
                </a:lnTo>
                <a:lnTo>
                  <a:pt x="119" y="58"/>
                </a:lnTo>
                <a:lnTo>
                  <a:pt x="119" y="56"/>
                </a:lnTo>
                <a:lnTo>
                  <a:pt x="120" y="56"/>
                </a:lnTo>
                <a:lnTo>
                  <a:pt x="120" y="55"/>
                </a:lnTo>
                <a:lnTo>
                  <a:pt x="122" y="55"/>
                </a:lnTo>
                <a:lnTo>
                  <a:pt x="122" y="53"/>
                </a:lnTo>
                <a:lnTo>
                  <a:pt x="124" y="53"/>
                </a:lnTo>
                <a:lnTo>
                  <a:pt x="125" y="53"/>
                </a:lnTo>
                <a:lnTo>
                  <a:pt x="127" y="53"/>
                </a:lnTo>
                <a:lnTo>
                  <a:pt x="127" y="52"/>
                </a:lnTo>
                <a:lnTo>
                  <a:pt x="127" y="50"/>
                </a:lnTo>
                <a:lnTo>
                  <a:pt x="128" y="50"/>
                </a:lnTo>
                <a:lnTo>
                  <a:pt x="128" y="52"/>
                </a:lnTo>
                <a:lnTo>
                  <a:pt x="130" y="52"/>
                </a:lnTo>
                <a:lnTo>
                  <a:pt x="130" y="50"/>
                </a:lnTo>
                <a:lnTo>
                  <a:pt x="132" y="50"/>
                </a:lnTo>
                <a:lnTo>
                  <a:pt x="133" y="50"/>
                </a:lnTo>
                <a:lnTo>
                  <a:pt x="135" y="50"/>
                </a:lnTo>
                <a:lnTo>
                  <a:pt x="135" y="48"/>
                </a:lnTo>
                <a:lnTo>
                  <a:pt x="136" y="48"/>
                </a:lnTo>
                <a:lnTo>
                  <a:pt x="136" y="47"/>
                </a:lnTo>
                <a:lnTo>
                  <a:pt x="136" y="45"/>
                </a:lnTo>
                <a:lnTo>
                  <a:pt x="138" y="45"/>
                </a:lnTo>
                <a:lnTo>
                  <a:pt x="138" y="44"/>
                </a:lnTo>
                <a:lnTo>
                  <a:pt x="140" y="42"/>
                </a:lnTo>
                <a:lnTo>
                  <a:pt x="140" y="40"/>
                </a:lnTo>
                <a:lnTo>
                  <a:pt x="141" y="40"/>
                </a:lnTo>
                <a:lnTo>
                  <a:pt x="141" y="39"/>
                </a:lnTo>
                <a:lnTo>
                  <a:pt x="141" y="40"/>
                </a:lnTo>
                <a:lnTo>
                  <a:pt x="143" y="40"/>
                </a:lnTo>
                <a:lnTo>
                  <a:pt x="143" y="39"/>
                </a:lnTo>
                <a:lnTo>
                  <a:pt x="144" y="39"/>
                </a:lnTo>
                <a:lnTo>
                  <a:pt x="144" y="37"/>
                </a:lnTo>
                <a:lnTo>
                  <a:pt x="146" y="37"/>
                </a:lnTo>
                <a:lnTo>
                  <a:pt x="146" y="36"/>
                </a:lnTo>
                <a:lnTo>
                  <a:pt x="148" y="36"/>
                </a:lnTo>
                <a:lnTo>
                  <a:pt x="149" y="36"/>
                </a:lnTo>
                <a:lnTo>
                  <a:pt x="149" y="34"/>
                </a:lnTo>
                <a:lnTo>
                  <a:pt x="151" y="34"/>
                </a:lnTo>
                <a:lnTo>
                  <a:pt x="152" y="34"/>
                </a:lnTo>
                <a:lnTo>
                  <a:pt x="154" y="34"/>
                </a:lnTo>
                <a:lnTo>
                  <a:pt x="154" y="32"/>
                </a:lnTo>
                <a:lnTo>
                  <a:pt x="154" y="31"/>
                </a:lnTo>
                <a:lnTo>
                  <a:pt x="156" y="31"/>
                </a:lnTo>
                <a:lnTo>
                  <a:pt x="157" y="31"/>
                </a:lnTo>
                <a:lnTo>
                  <a:pt x="157" y="32"/>
                </a:lnTo>
                <a:lnTo>
                  <a:pt x="157" y="31"/>
                </a:lnTo>
                <a:lnTo>
                  <a:pt x="159" y="31"/>
                </a:lnTo>
                <a:lnTo>
                  <a:pt x="160" y="31"/>
                </a:lnTo>
                <a:lnTo>
                  <a:pt x="160" y="29"/>
                </a:lnTo>
                <a:lnTo>
                  <a:pt x="162" y="29"/>
                </a:lnTo>
                <a:lnTo>
                  <a:pt x="164" y="29"/>
                </a:lnTo>
                <a:lnTo>
                  <a:pt x="164" y="28"/>
                </a:lnTo>
                <a:lnTo>
                  <a:pt x="165" y="28"/>
                </a:lnTo>
                <a:lnTo>
                  <a:pt x="164" y="28"/>
                </a:lnTo>
                <a:lnTo>
                  <a:pt x="165" y="28"/>
                </a:lnTo>
                <a:lnTo>
                  <a:pt x="165" y="26"/>
                </a:lnTo>
                <a:lnTo>
                  <a:pt x="167" y="26"/>
                </a:lnTo>
                <a:lnTo>
                  <a:pt x="168" y="26"/>
                </a:lnTo>
                <a:lnTo>
                  <a:pt x="170" y="26"/>
                </a:lnTo>
                <a:lnTo>
                  <a:pt x="170" y="24"/>
                </a:lnTo>
                <a:lnTo>
                  <a:pt x="170" y="26"/>
                </a:lnTo>
                <a:lnTo>
                  <a:pt x="170" y="24"/>
                </a:lnTo>
                <a:lnTo>
                  <a:pt x="170" y="26"/>
                </a:lnTo>
                <a:lnTo>
                  <a:pt x="172" y="26"/>
                </a:lnTo>
                <a:lnTo>
                  <a:pt x="172" y="24"/>
                </a:lnTo>
                <a:lnTo>
                  <a:pt x="173" y="24"/>
                </a:lnTo>
                <a:lnTo>
                  <a:pt x="175" y="23"/>
                </a:lnTo>
                <a:lnTo>
                  <a:pt x="175" y="21"/>
                </a:lnTo>
                <a:lnTo>
                  <a:pt x="175" y="23"/>
                </a:lnTo>
                <a:lnTo>
                  <a:pt x="176" y="23"/>
                </a:lnTo>
                <a:lnTo>
                  <a:pt x="176" y="21"/>
                </a:lnTo>
                <a:lnTo>
                  <a:pt x="178" y="21"/>
                </a:lnTo>
                <a:lnTo>
                  <a:pt x="178" y="20"/>
                </a:lnTo>
                <a:lnTo>
                  <a:pt x="178" y="21"/>
                </a:lnTo>
                <a:lnTo>
                  <a:pt x="180" y="21"/>
                </a:lnTo>
                <a:lnTo>
                  <a:pt x="180" y="20"/>
                </a:lnTo>
                <a:lnTo>
                  <a:pt x="181" y="20"/>
                </a:lnTo>
                <a:lnTo>
                  <a:pt x="181" y="21"/>
                </a:lnTo>
                <a:lnTo>
                  <a:pt x="181" y="20"/>
                </a:lnTo>
                <a:lnTo>
                  <a:pt x="183" y="20"/>
                </a:lnTo>
                <a:lnTo>
                  <a:pt x="184" y="18"/>
                </a:lnTo>
                <a:lnTo>
                  <a:pt x="184" y="20"/>
                </a:lnTo>
                <a:lnTo>
                  <a:pt x="186" y="20"/>
                </a:lnTo>
                <a:lnTo>
                  <a:pt x="188" y="20"/>
                </a:lnTo>
                <a:lnTo>
                  <a:pt x="188" y="21"/>
                </a:lnTo>
                <a:lnTo>
                  <a:pt x="189" y="21"/>
                </a:lnTo>
                <a:lnTo>
                  <a:pt x="191" y="21"/>
                </a:lnTo>
                <a:lnTo>
                  <a:pt x="192" y="21"/>
                </a:lnTo>
                <a:lnTo>
                  <a:pt x="194" y="21"/>
                </a:lnTo>
                <a:lnTo>
                  <a:pt x="196" y="21"/>
                </a:lnTo>
                <a:lnTo>
                  <a:pt x="196" y="20"/>
                </a:lnTo>
                <a:lnTo>
                  <a:pt x="197" y="20"/>
                </a:lnTo>
                <a:lnTo>
                  <a:pt x="199" y="20"/>
                </a:lnTo>
                <a:lnTo>
                  <a:pt x="199" y="18"/>
                </a:lnTo>
                <a:lnTo>
                  <a:pt x="200" y="18"/>
                </a:lnTo>
                <a:lnTo>
                  <a:pt x="200" y="16"/>
                </a:lnTo>
                <a:lnTo>
                  <a:pt x="202" y="16"/>
                </a:lnTo>
                <a:lnTo>
                  <a:pt x="204" y="16"/>
                </a:lnTo>
                <a:lnTo>
                  <a:pt x="204" y="15"/>
                </a:lnTo>
                <a:lnTo>
                  <a:pt x="205" y="15"/>
                </a:lnTo>
                <a:lnTo>
                  <a:pt x="205" y="13"/>
                </a:lnTo>
                <a:lnTo>
                  <a:pt x="207" y="13"/>
                </a:lnTo>
                <a:lnTo>
                  <a:pt x="208" y="13"/>
                </a:lnTo>
                <a:lnTo>
                  <a:pt x="208" y="15"/>
                </a:lnTo>
                <a:lnTo>
                  <a:pt x="210" y="15"/>
                </a:lnTo>
                <a:lnTo>
                  <a:pt x="212" y="15"/>
                </a:lnTo>
                <a:lnTo>
                  <a:pt x="212" y="13"/>
                </a:lnTo>
                <a:lnTo>
                  <a:pt x="213" y="13"/>
                </a:lnTo>
                <a:lnTo>
                  <a:pt x="215" y="13"/>
                </a:lnTo>
                <a:lnTo>
                  <a:pt x="216" y="13"/>
                </a:lnTo>
                <a:lnTo>
                  <a:pt x="218" y="13"/>
                </a:lnTo>
                <a:lnTo>
                  <a:pt x="218" y="12"/>
                </a:lnTo>
                <a:lnTo>
                  <a:pt x="220" y="12"/>
                </a:lnTo>
                <a:lnTo>
                  <a:pt x="221" y="12"/>
                </a:lnTo>
                <a:lnTo>
                  <a:pt x="221" y="10"/>
                </a:lnTo>
                <a:lnTo>
                  <a:pt x="223" y="10"/>
                </a:lnTo>
                <a:lnTo>
                  <a:pt x="224" y="10"/>
                </a:lnTo>
                <a:lnTo>
                  <a:pt x="224" y="12"/>
                </a:lnTo>
                <a:lnTo>
                  <a:pt x="226" y="12"/>
                </a:lnTo>
                <a:lnTo>
                  <a:pt x="228" y="12"/>
                </a:lnTo>
                <a:lnTo>
                  <a:pt x="228" y="10"/>
                </a:lnTo>
                <a:lnTo>
                  <a:pt x="228" y="12"/>
                </a:lnTo>
                <a:lnTo>
                  <a:pt x="229" y="12"/>
                </a:lnTo>
                <a:lnTo>
                  <a:pt x="229" y="10"/>
                </a:lnTo>
                <a:lnTo>
                  <a:pt x="231" y="10"/>
                </a:lnTo>
                <a:lnTo>
                  <a:pt x="232" y="10"/>
                </a:lnTo>
                <a:lnTo>
                  <a:pt x="234" y="10"/>
                </a:lnTo>
                <a:lnTo>
                  <a:pt x="234" y="8"/>
                </a:lnTo>
                <a:lnTo>
                  <a:pt x="236" y="8"/>
                </a:lnTo>
                <a:lnTo>
                  <a:pt x="236" y="7"/>
                </a:lnTo>
                <a:lnTo>
                  <a:pt x="237" y="7"/>
                </a:lnTo>
                <a:lnTo>
                  <a:pt x="237" y="8"/>
                </a:lnTo>
                <a:lnTo>
                  <a:pt x="237" y="7"/>
                </a:lnTo>
                <a:lnTo>
                  <a:pt x="239" y="7"/>
                </a:lnTo>
                <a:lnTo>
                  <a:pt x="239" y="8"/>
                </a:lnTo>
                <a:lnTo>
                  <a:pt x="240" y="8"/>
                </a:lnTo>
                <a:lnTo>
                  <a:pt x="242" y="8"/>
                </a:lnTo>
                <a:lnTo>
                  <a:pt x="242" y="7"/>
                </a:lnTo>
                <a:lnTo>
                  <a:pt x="244" y="7"/>
                </a:lnTo>
                <a:lnTo>
                  <a:pt x="245" y="7"/>
                </a:lnTo>
                <a:lnTo>
                  <a:pt x="247" y="7"/>
                </a:lnTo>
                <a:lnTo>
                  <a:pt x="248" y="7"/>
                </a:lnTo>
                <a:lnTo>
                  <a:pt x="250" y="7"/>
                </a:lnTo>
                <a:lnTo>
                  <a:pt x="252" y="8"/>
                </a:lnTo>
                <a:lnTo>
                  <a:pt x="253" y="8"/>
                </a:lnTo>
                <a:lnTo>
                  <a:pt x="255" y="8"/>
                </a:lnTo>
                <a:lnTo>
                  <a:pt x="256" y="8"/>
                </a:lnTo>
                <a:lnTo>
                  <a:pt x="258" y="8"/>
                </a:lnTo>
                <a:lnTo>
                  <a:pt x="260" y="8"/>
                </a:lnTo>
                <a:lnTo>
                  <a:pt x="261" y="7"/>
                </a:lnTo>
                <a:lnTo>
                  <a:pt x="263" y="7"/>
                </a:lnTo>
                <a:lnTo>
                  <a:pt x="264" y="7"/>
                </a:lnTo>
                <a:lnTo>
                  <a:pt x="266" y="7"/>
                </a:lnTo>
                <a:lnTo>
                  <a:pt x="268" y="7"/>
                </a:lnTo>
                <a:lnTo>
                  <a:pt x="268" y="5"/>
                </a:lnTo>
                <a:lnTo>
                  <a:pt x="269" y="5"/>
                </a:lnTo>
                <a:lnTo>
                  <a:pt x="271" y="5"/>
                </a:lnTo>
                <a:lnTo>
                  <a:pt x="272" y="5"/>
                </a:lnTo>
                <a:lnTo>
                  <a:pt x="274" y="5"/>
                </a:lnTo>
                <a:lnTo>
                  <a:pt x="276" y="5"/>
                </a:lnTo>
                <a:lnTo>
                  <a:pt x="276" y="4"/>
                </a:lnTo>
                <a:lnTo>
                  <a:pt x="277" y="4"/>
                </a:lnTo>
                <a:lnTo>
                  <a:pt x="279" y="4"/>
                </a:lnTo>
                <a:lnTo>
                  <a:pt x="280" y="4"/>
                </a:lnTo>
                <a:lnTo>
                  <a:pt x="282" y="4"/>
                </a:lnTo>
                <a:lnTo>
                  <a:pt x="284" y="4"/>
                </a:lnTo>
                <a:lnTo>
                  <a:pt x="285" y="4"/>
                </a:lnTo>
                <a:lnTo>
                  <a:pt x="287" y="4"/>
                </a:lnTo>
                <a:lnTo>
                  <a:pt x="288" y="2"/>
                </a:lnTo>
                <a:lnTo>
                  <a:pt x="290" y="2"/>
                </a:lnTo>
                <a:lnTo>
                  <a:pt x="292" y="2"/>
                </a:lnTo>
                <a:lnTo>
                  <a:pt x="293" y="2"/>
                </a:lnTo>
                <a:lnTo>
                  <a:pt x="295" y="2"/>
                </a:lnTo>
                <a:lnTo>
                  <a:pt x="296" y="2"/>
                </a:lnTo>
                <a:lnTo>
                  <a:pt x="296" y="0"/>
                </a:lnTo>
                <a:lnTo>
                  <a:pt x="298" y="0"/>
                </a:lnTo>
                <a:lnTo>
                  <a:pt x="300" y="0"/>
                </a:lnTo>
                <a:lnTo>
                  <a:pt x="301" y="0"/>
                </a:lnTo>
                <a:lnTo>
                  <a:pt x="303" y="0"/>
                </a:lnTo>
                <a:lnTo>
                  <a:pt x="304" y="0"/>
                </a:lnTo>
                <a:lnTo>
                  <a:pt x="306" y="0"/>
                </a:lnTo>
                <a:lnTo>
                  <a:pt x="308" y="0"/>
                </a:lnTo>
                <a:close/>
              </a:path>
            </a:pathLst>
          </a:custGeom>
          <a:solidFill>
            <a:srgbClr val="69C269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" name="Freeform 54"/>
          <p:cNvSpPr>
            <a:spLocks noEditPoints="1"/>
          </p:cNvSpPr>
          <p:nvPr/>
        </p:nvSpPr>
        <p:spPr bwMode="auto">
          <a:xfrm>
            <a:off x="3665538" y="5076826"/>
            <a:ext cx="98425" cy="287338"/>
          </a:xfrm>
          <a:custGeom>
            <a:avLst/>
            <a:gdLst/>
            <a:ahLst/>
            <a:cxnLst>
              <a:cxn ang="0">
                <a:pos x="13" y="87"/>
              </a:cxn>
              <a:cxn ang="0">
                <a:pos x="49" y="29"/>
              </a:cxn>
              <a:cxn ang="0">
                <a:pos x="61" y="40"/>
              </a:cxn>
              <a:cxn ang="0">
                <a:pos x="53" y="56"/>
              </a:cxn>
              <a:cxn ang="0">
                <a:pos x="48" y="68"/>
              </a:cxn>
              <a:cxn ang="0">
                <a:pos x="51" y="76"/>
              </a:cxn>
              <a:cxn ang="0">
                <a:pos x="54" y="84"/>
              </a:cxn>
              <a:cxn ang="0">
                <a:pos x="56" y="90"/>
              </a:cxn>
              <a:cxn ang="0">
                <a:pos x="57" y="104"/>
              </a:cxn>
              <a:cxn ang="0">
                <a:pos x="54" y="122"/>
              </a:cxn>
              <a:cxn ang="0">
                <a:pos x="48" y="124"/>
              </a:cxn>
              <a:cxn ang="0">
                <a:pos x="51" y="130"/>
              </a:cxn>
              <a:cxn ang="0">
                <a:pos x="54" y="138"/>
              </a:cxn>
              <a:cxn ang="0">
                <a:pos x="56" y="143"/>
              </a:cxn>
              <a:cxn ang="0">
                <a:pos x="56" y="146"/>
              </a:cxn>
              <a:cxn ang="0">
                <a:pos x="61" y="149"/>
              </a:cxn>
              <a:cxn ang="0">
                <a:pos x="57" y="151"/>
              </a:cxn>
              <a:cxn ang="0">
                <a:pos x="53" y="151"/>
              </a:cxn>
              <a:cxn ang="0">
                <a:pos x="51" y="176"/>
              </a:cxn>
              <a:cxn ang="0">
                <a:pos x="43" y="178"/>
              </a:cxn>
              <a:cxn ang="0">
                <a:pos x="41" y="173"/>
              </a:cxn>
              <a:cxn ang="0">
                <a:pos x="38" y="168"/>
              </a:cxn>
              <a:cxn ang="0">
                <a:pos x="38" y="164"/>
              </a:cxn>
              <a:cxn ang="0">
                <a:pos x="32" y="162"/>
              </a:cxn>
              <a:cxn ang="0">
                <a:pos x="32" y="159"/>
              </a:cxn>
              <a:cxn ang="0">
                <a:pos x="30" y="154"/>
              </a:cxn>
              <a:cxn ang="0">
                <a:pos x="25" y="149"/>
              </a:cxn>
              <a:cxn ang="0">
                <a:pos x="21" y="148"/>
              </a:cxn>
              <a:cxn ang="0">
                <a:pos x="19" y="143"/>
              </a:cxn>
              <a:cxn ang="0">
                <a:pos x="17" y="138"/>
              </a:cxn>
              <a:cxn ang="0">
                <a:pos x="16" y="133"/>
              </a:cxn>
              <a:cxn ang="0">
                <a:pos x="14" y="128"/>
              </a:cxn>
              <a:cxn ang="0">
                <a:pos x="16" y="124"/>
              </a:cxn>
              <a:cxn ang="0">
                <a:pos x="16" y="117"/>
              </a:cxn>
              <a:cxn ang="0">
                <a:pos x="13" y="117"/>
              </a:cxn>
              <a:cxn ang="0">
                <a:pos x="13" y="112"/>
              </a:cxn>
              <a:cxn ang="0">
                <a:pos x="14" y="112"/>
              </a:cxn>
              <a:cxn ang="0">
                <a:pos x="13" y="108"/>
              </a:cxn>
              <a:cxn ang="0">
                <a:pos x="14" y="103"/>
              </a:cxn>
              <a:cxn ang="0">
                <a:pos x="16" y="96"/>
              </a:cxn>
              <a:cxn ang="0">
                <a:pos x="16" y="90"/>
              </a:cxn>
              <a:cxn ang="0">
                <a:pos x="16" y="88"/>
              </a:cxn>
              <a:cxn ang="0">
                <a:pos x="16" y="85"/>
              </a:cxn>
              <a:cxn ang="0">
                <a:pos x="13" y="84"/>
              </a:cxn>
              <a:cxn ang="0">
                <a:pos x="11" y="77"/>
              </a:cxn>
              <a:cxn ang="0">
                <a:pos x="14" y="72"/>
              </a:cxn>
              <a:cxn ang="0">
                <a:pos x="14" y="68"/>
              </a:cxn>
              <a:cxn ang="0">
                <a:pos x="13" y="68"/>
              </a:cxn>
              <a:cxn ang="0">
                <a:pos x="11" y="71"/>
              </a:cxn>
              <a:cxn ang="0">
                <a:pos x="11" y="74"/>
              </a:cxn>
              <a:cxn ang="0">
                <a:pos x="9" y="79"/>
              </a:cxn>
              <a:cxn ang="0">
                <a:pos x="6" y="72"/>
              </a:cxn>
              <a:cxn ang="0">
                <a:pos x="8" y="48"/>
              </a:cxn>
              <a:cxn ang="0">
                <a:pos x="9" y="32"/>
              </a:cxn>
              <a:cxn ang="0">
                <a:pos x="14" y="21"/>
              </a:cxn>
              <a:cxn ang="0">
                <a:pos x="32" y="8"/>
              </a:cxn>
              <a:cxn ang="0">
                <a:pos x="45" y="7"/>
              </a:cxn>
              <a:cxn ang="0">
                <a:pos x="54" y="5"/>
              </a:cxn>
            </a:cxnLst>
            <a:rect l="0" t="0" r="r" b="b"/>
            <a:pathLst>
              <a:path w="62" h="181">
                <a:moveTo>
                  <a:pt x="13" y="87"/>
                </a:moveTo>
                <a:lnTo>
                  <a:pt x="14" y="87"/>
                </a:lnTo>
                <a:lnTo>
                  <a:pt x="13" y="88"/>
                </a:lnTo>
                <a:lnTo>
                  <a:pt x="13" y="87"/>
                </a:lnTo>
                <a:close/>
                <a:moveTo>
                  <a:pt x="54" y="5"/>
                </a:moveTo>
                <a:lnTo>
                  <a:pt x="62" y="16"/>
                </a:lnTo>
                <a:lnTo>
                  <a:pt x="57" y="21"/>
                </a:lnTo>
                <a:lnTo>
                  <a:pt x="49" y="29"/>
                </a:lnTo>
                <a:lnTo>
                  <a:pt x="53" y="31"/>
                </a:lnTo>
                <a:lnTo>
                  <a:pt x="49" y="34"/>
                </a:lnTo>
                <a:lnTo>
                  <a:pt x="54" y="37"/>
                </a:lnTo>
                <a:lnTo>
                  <a:pt x="61" y="40"/>
                </a:lnTo>
                <a:lnTo>
                  <a:pt x="59" y="44"/>
                </a:lnTo>
                <a:lnTo>
                  <a:pt x="57" y="47"/>
                </a:lnTo>
                <a:lnTo>
                  <a:pt x="56" y="52"/>
                </a:lnTo>
                <a:lnTo>
                  <a:pt x="53" y="56"/>
                </a:lnTo>
                <a:lnTo>
                  <a:pt x="53" y="58"/>
                </a:lnTo>
                <a:lnTo>
                  <a:pt x="56" y="60"/>
                </a:lnTo>
                <a:lnTo>
                  <a:pt x="51" y="69"/>
                </a:lnTo>
                <a:lnTo>
                  <a:pt x="48" y="68"/>
                </a:lnTo>
                <a:lnTo>
                  <a:pt x="46" y="72"/>
                </a:lnTo>
                <a:lnTo>
                  <a:pt x="46" y="74"/>
                </a:lnTo>
                <a:lnTo>
                  <a:pt x="46" y="77"/>
                </a:lnTo>
                <a:lnTo>
                  <a:pt x="51" y="76"/>
                </a:lnTo>
                <a:lnTo>
                  <a:pt x="53" y="79"/>
                </a:lnTo>
                <a:lnTo>
                  <a:pt x="54" y="84"/>
                </a:lnTo>
                <a:lnTo>
                  <a:pt x="53" y="84"/>
                </a:lnTo>
                <a:lnTo>
                  <a:pt x="54" y="84"/>
                </a:lnTo>
                <a:lnTo>
                  <a:pt x="54" y="85"/>
                </a:lnTo>
                <a:lnTo>
                  <a:pt x="54" y="87"/>
                </a:lnTo>
                <a:lnTo>
                  <a:pt x="56" y="88"/>
                </a:lnTo>
                <a:lnTo>
                  <a:pt x="56" y="90"/>
                </a:lnTo>
                <a:lnTo>
                  <a:pt x="56" y="93"/>
                </a:lnTo>
                <a:lnTo>
                  <a:pt x="57" y="95"/>
                </a:lnTo>
                <a:lnTo>
                  <a:pt x="56" y="95"/>
                </a:lnTo>
                <a:lnTo>
                  <a:pt x="57" y="104"/>
                </a:lnTo>
                <a:lnTo>
                  <a:pt x="62" y="120"/>
                </a:lnTo>
                <a:lnTo>
                  <a:pt x="61" y="120"/>
                </a:lnTo>
                <a:lnTo>
                  <a:pt x="56" y="122"/>
                </a:lnTo>
                <a:lnTo>
                  <a:pt x="54" y="122"/>
                </a:lnTo>
                <a:lnTo>
                  <a:pt x="53" y="122"/>
                </a:lnTo>
                <a:lnTo>
                  <a:pt x="51" y="124"/>
                </a:lnTo>
                <a:lnTo>
                  <a:pt x="49" y="124"/>
                </a:lnTo>
                <a:lnTo>
                  <a:pt x="48" y="124"/>
                </a:lnTo>
                <a:lnTo>
                  <a:pt x="48" y="125"/>
                </a:lnTo>
                <a:lnTo>
                  <a:pt x="48" y="127"/>
                </a:lnTo>
                <a:lnTo>
                  <a:pt x="51" y="128"/>
                </a:lnTo>
                <a:lnTo>
                  <a:pt x="51" y="130"/>
                </a:lnTo>
                <a:lnTo>
                  <a:pt x="51" y="132"/>
                </a:lnTo>
                <a:lnTo>
                  <a:pt x="51" y="133"/>
                </a:lnTo>
                <a:lnTo>
                  <a:pt x="53" y="136"/>
                </a:lnTo>
                <a:lnTo>
                  <a:pt x="54" y="138"/>
                </a:lnTo>
                <a:lnTo>
                  <a:pt x="54" y="140"/>
                </a:lnTo>
                <a:lnTo>
                  <a:pt x="56" y="140"/>
                </a:lnTo>
                <a:lnTo>
                  <a:pt x="56" y="141"/>
                </a:lnTo>
                <a:lnTo>
                  <a:pt x="56" y="143"/>
                </a:lnTo>
                <a:lnTo>
                  <a:pt x="57" y="143"/>
                </a:lnTo>
                <a:lnTo>
                  <a:pt x="56" y="143"/>
                </a:lnTo>
                <a:lnTo>
                  <a:pt x="56" y="144"/>
                </a:lnTo>
                <a:lnTo>
                  <a:pt x="56" y="146"/>
                </a:lnTo>
                <a:lnTo>
                  <a:pt x="57" y="146"/>
                </a:lnTo>
                <a:lnTo>
                  <a:pt x="59" y="148"/>
                </a:lnTo>
                <a:lnTo>
                  <a:pt x="59" y="149"/>
                </a:lnTo>
                <a:lnTo>
                  <a:pt x="61" y="149"/>
                </a:lnTo>
                <a:lnTo>
                  <a:pt x="61" y="151"/>
                </a:lnTo>
                <a:lnTo>
                  <a:pt x="61" y="152"/>
                </a:lnTo>
                <a:lnTo>
                  <a:pt x="59" y="152"/>
                </a:lnTo>
                <a:lnTo>
                  <a:pt x="57" y="151"/>
                </a:lnTo>
                <a:lnTo>
                  <a:pt x="57" y="152"/>
                </a:lnTo>
                <a:lnTo>
                  <a:pt x="56" y="152"/>
                </a:lnTo>
                <a:lnTo>
                  <a:pt x="54" y="152"/>
                </a:lnTo>
                <a:lnTo>
                  <a:pt x="53" y="151"/>
                </a:lnTo>
                <a:lnTo>
                  <a:pt x="48" y="154"/>
                </a:lnTo>
                <a:lnTo>
                  <a:pt x="56" y="175"/>
                </a:lnTo>
                <a:lnTo>
                  <a:pt x="54" y="175"/>
                </a:lnTo>
                <a:lnTo>
                  <a:pt x="51" y="176"/>
                </a:lnTo>
                <a:lnTo>
                  <a:pt x="49" y="178"/>
                </a:lnTo>
                <a:lnTo>
                  <a:pt x="43" y="181"/>
                </a:lnTo>
                <a:lnTo>
                  <a:pt x="43" y="180"/>
                </a:lnTo>
                <a:lnTo>
                  <a:pt x="43" y="178"/>
                </a:lnTo>
                <a:lnTo>
                  <a:pt x="43" y="176"/>
                </a:lnTo>
                <a:lnTo>
                  <a:pt x="41" y="176"/>
                </a:lnTo>
                <a:lnTo>
                  <a:pt x="41" y="175"/>
                </a:lnTo>
                <a:lnTo>
                  <a:pt x="41" y="173"/>
                </a:lnTo>
                <a:lnTo>
                  <a:pt x="41" y="172"/>
                </a:lnTo>
                <a:lnTo>
                  <a:pt x="40" y="172"/>
                </a:lnTo>
                <a:lnTo>
                  <a:pt x="40" y="170"/>
                </a:lnTo>
                <a:lnTo>
                  <a:pt x="38" y="168"/>
                </a:lnTo>
                <a:lnTo>
                  <a:pt x="38" y="167"/>
                </a:lnTo>
                <a:lnTo>
                  <a:pt x="40" y="165"/>
                </a:lnTo>
                <a:lnTo>
                  <a:pt x="40" y="164"/>
                </a:lnTo>
                <a:lnTo>
                  <a:pt x="38" y="164"/>
                </a:lnTo>
                <a:lnTo>
                  <a:pt x="37" y="164"/>
                </a:lnTo>
                <a:lnTo>
                  <a:pt x="35" y="164"/>
                </a:lnTo>
                <a:lnTo>
                  <a:pt x="33" y="164"/>
                </a:lnTo>
                <a:lnTo>
                  <a:pt x="32" y="162"/>
                </a:lnTo>
                <a:lnTo>
                  <a:pt x="30" y="162"/>
                </a:lnTo>
                <a:lnTo>
                  <a:pt x="30" y="160"/>
                </a:lnTo>
                <a:lnTo>
                  <a:pt x="30" y="159"/>
                </a:lnTo>
                <a:lnTo>
                  <a:pt x="32" y="159"/>
                </a:lnTo>
                <a:lnTo>
                  <a:pt x="32" y="157"/>
                </a:lnTo>
                <a:lnTo>
                  <a:pt x="32" y="156"/>
                </a:lnTo>
                <a:lnTo>
                  <a:pt x="30" y="156"/>
                </a:lnTo>
                <a:lnTo>
                  <a:pt x="30" y="154"/>
                </a:lnTo>
                <a:lnTo>
                  <a:pt x="30" y="152"/>
                </a:lnTo>
                <a:lnTo>
                  <a:pt x="29" y="152"/>
                </a:lnTo>
                <a:lnTo>
                  <a:pt x="27" y="151"/>
                </a:lnTo>
                <a:lnTo>
                  <a:pt x="25" y="149"/>
                </a:lnTo>
                <a:lnTo>
                  <a:pt x="24" y="149"/>
                </a:lnTo>
                <a:lnTo>
                  <a:pt x="22" y="149"/>
                </a:lnTo>
                <a:lnTo>
                  <a:pt x="22" y="148"/>
                </a:lnTo>
                <a:lnTo>
                  <a:pt x="21" y="148"/>
                </a:lnTo>
                <a:lnTo>
                  <a:pt x="21" y="146"/>
                </a:lnTo>
                <a:lnTo>
                  <a:pt x="21" y="144"/>
                </a:lnTo>
                <a:lnTo>
                  <a:pt x="19" y="144"/>
                </a:lnTo>
                <a:lnTo>
                  <a:pt x="19" y="143"/>
                </a:lnTo>
                <a:lnTo>
                  <a:pt x="19" y="141"/>
                </a:lnTo>
                <a:lnTo>
                  <a:pt x="19" y="140"/>
                </a:lnTo>
                <a:lnTo>
                  <a:pt x="19" y="138"/>
                </a:lnTo>
                <a:lnTo>
                  <a:pt x="17" y="138"/>
                </a:lnTo>
                <a:lnTo>
                  <a:pt x="17" y="136"/>
                </a:lnTo>
                <a:lnTo>
                  <a:pt x="17" y="135"/>
                </a:lnTo>
                <a:lnTo>
                  <a:pt x="16" y="135"/>
                </a:lnTo>
                <a:lnTo>
                  <a:pt x="16" y="133"/>
                </a:lnTo>
                <a:lnTo>
                  <a:pt x="16" y="132"/>
                </a:lnTo>
                <a:lnTo>
                  <a:pt x="16" y="130"/>
                </a:lnTo>
                <a:lnTo>
                  <a:pt x="16" y="128"/>
                </a:lnTo>
                <a:lnTo>
                  <a:pt x="14" y="128"/>
                </a:lnTo>
                <a:lnTo>
                  <a:pt x="16" y="128"/>
                </a:lnTo>
                <a:lnTo>
                  <a:pt x="16" y="127"/>
                </a:lnTo>
                <a:lnTo>
                  <a:pt x="16" y="125"/>
                </a:lnTo>
                <a:lnTo>
                  <a:pt x="16" y="124"/>
                </a:lnTo>
                <a:lnTo>
                  <a:pt x="16" y="122"/>
                </a:lnTo>
                <a:lnTo>
                  <a:pt x="16" y="120"/>
                </a:lnTo>
                <a:lnTo>
                  <a:pt x="16" y="119"/>
                </a:lnTo>
                <a:lnTo>
                  <a:pt x="16" y="117"/>
                </a:lnTo>
                <a:lnTo>
                  <a:pt x="16" y="116"/>
                </a:lnTo>
                <a:lnTo>
                  <a:pt x="14" y="116"/>
                </a:lnTo>
                <a:lnTo>
                  <a:pt x="14" y="117"/>
                </a:lnTo>
                <a:lnTo>
                  <a:pt x="13" y="117"/>
                </a:lnTo>
                <a:lnTo>
                  <a:pt x="13" y="116"/>
                </a:lnTo>
                <a:lnTo>
                  <a:pt x="13" y="114"/>
                </a:lnTo>
                <a:lnTo>
                  <a:pt x="11" y="114"/>
                </a:lnTo>
                <a:lnTo>
                  <a:pt x="13" y="112"/>
                </a:lnTo>
                <a:lnTo>
                  <a:pt x="13" y="114"/>
                </a:lnTo>
                <a:lnTo>
                  <a:pt x="14" y="112"/>
                </a:lnTo>
                <a:lnTo>
                  <a:pt x="13" y="112"/>
                </a:lnTo>
                <a:lnTo>
                  <a:pt x="14" y="112"/>
                </a:lnTo>
                <a:lnTo>
                  <a:pt x="14" y="111"/>
                </a:lnTo>
                <a:lnTo>
                  <a:pt x="13" y="111"/>
                </a:lnTo>
                <a:lnTo>
                  <a:pt x="13" y="109"/>
                </a:lnTo>
                <a:lnTo>
                  <a:pt x="13" y="108"/>
                </a:lnTo>
                <a:lnTo>
                  <a:pt x="13" y="106"/>
                </a:lnTo>
                <a:lnTo>
                  <a:pt x="13" y="104"/>
                </a:lnTo>
                <a:lnTo>
                  <a:pt x="14" y="104"/>
                </a:lnTo>
                <a:lnTo>
                  <a:pt x="14" y="103"/>
                </a:lnTo>
                <a:lnTo>
                  <a:pt x="14" y="101"/>
                </a:lnTo>
                <a:lnTo>
                  <a:pt x="14" y="100"/>
                </a:lnTo>
                <a:lnTo>
                  <a:pt x="14" y="98"/>
                </a:lnTo>
                <a:lnTo>
                  <a:pt x="16" y="96"/>
                </a:lnTo>
                <a:lnTo>
                  <a:pt x="16" y="95"/>
                </a:lnTo>
                <a:lnTo>
                  <a:pt x="16" y="93"/>
                </a:lnTo>
                <a:lnTo>
                  <a:pt x="16" y="92"/>
                </a:lnTo>
                <a:lnTo>
                  <a:pt x="16" y="90"/>
                </a:lnTo>
                <a:lnTo>
                  <a:pt x="14" y="90"/>
                </a:lnTo>
                <a:lnTo>
                  <a:pt x="16" y="90"/>
                </a:lnTo>
                <a:lnTo>
                  <a:pt x="17" y="90"/>
                </a:lnTo>
                <a:lnTo>
                  <a:pt x="16" y="88"/>
                </a:lnTo>
                <a:lnTo>
                  <a:pt x="16" y="87"/>
                </a:lnTo>
                <a:lnTo>
                  <a:pt x="14" y="87"/>
                </a:lnTo>
                <a:lnTo>
                  <a:pt x="14" y="85"/>
                </a:lnTo>
                <a:lnTo>
                  <a:pt x="16" y="85"/>
                </a:lnTo>
                <a:lnTo>
                  <a:pt x="16" y="84"/>
                </a:lnTo>
                <a:lnTo>
                  <a:pt x="14" y="85"/>
                </a:lnTo>
                <a:lnTo>
                  <a:pt x="14" y="84"/>
                </a:lnTo>
                <a:lnTo>
                  <a:pt x="13" y="84"/>
                </a:lnTo>
                <a:lnTo>
                  <a:pt x="13" y="82"/>
                </a:lnTo>
                <a:lnTo>
                  <a:pt x="11" y="80"/>
                </a:lnTo>
                <a:lnTo>
                  <a:pt x="11" y="79"/>
                </a:lnTo>
                <a:lnTo>
                  <a:pt x="11" y="77"/>
                </a:lnTo>
                <a:lnTo>
                  <a:pt x="11" y="76"/>
                </a:lnTo>
                <a:lnTo>
                  <a:pt x="13" y="76"/>
                </a:lnTo>
                <a:lnTo>
                  <a:pt x="13" y="74"/>
                </a:lnTo>
                <a:lnTo>
                  <a:pt x="14" y="72"/>
                </a:lnTo>
                <a:lnTo>
                  <a:pt x="14" y="71"/>
                </a:lnTo>
                <a:lnTo>
                  <a:pt x="16" y="69"/>
                </a:lnTo>
                <a:lnTo>
                  <a:pt x="16" y="68"/>
                </a:lnTo>
                <a:lnTo>
                  <a:pt x="14" y="68"/>
                </a:lnTo>
                <a:lnTo>
                  <a:pt x="16" y="66"/>
                </a:lnTo>
                <a:lnTo>
                  <a:pt x="14" y="66"/>
                </a:lnTo>
                <a:lnTo>
                  <a:pt x="14" y="68"/>
                </a:lnTo>
                <a:lnTo>
                  <a:pt x="13" y="68"/>
                </a:lnTo>
                <a:lnTo>
                  <a:pt x="13" y="69"/>
                </a:lnTo>
                <a:lnTo>
                  <a:pt x="13" y="71"/>
                </a:lnTo>
                <a:lnTo>
                  <a:pt x="11" y="69"/>
                </a:lnTo>
                <a:lnTo>
                  <a:pt x="11" y="71"/>
                </a:lnTo>
                <a:lnTo>
                  <a:pt x="11" y="72"/>
                </a:lnTo>
                <a:lnTo>
                  <a:pt x="9" y="72"/>
                </a:lnTo>
                <a:lnTo>
                  <a:pt x="9" y="74"/>
                </a:lnTo>
                <a:lnTo>
                  <a:pt x="11" y="74"/>
                </a:lnTo>
                <a:lnTo>
                  <a:pt x="11" y="76"/>
                </a:lnTo>
                <a:lnTo>
                  <a:pt x="9" y="76"/>
                </a:lnTo>
                <a:lnTo>
                  <a:pt x="9" y="77"/>
                </a:lnTo>
                <a:lnTo>
                  <a:pt x="9" y="79"/>
                </a:lnTo>
                <a:lnTo>
                  <a:pt x="11" y="79"/>
                </a:lnTo>
                <a:lnTo>
                  <a:pt x="9" y="79"/>
                </a:lnTo>
                <a:lnTo>
                  <a:pt x="8" y="79"/>
                </a:lnTo>
                <a:lnTo>
                  <a:pt x="6" y="72"/>
                </a:lnTo>
                <a:lnTo>
                  <a:pt x="5" y="68"/>
                </a:lnTo>
                <a:lnTo>
                  <a:pt x="5" y="64"/>
                </a:lnTo>
                <a:lnTo>
                  <a:pt x="0" y="50"/>
                </a:lnTo>
                <a:lnTo>
                  <a:pt x="8" y="48"/>
                </a:lnTo>
                <a:lnTo>
                  <a:pt x="14" y="45"/>
                </a:lnTo>
                <a:lnTo>
                  <a:pt x="13" y="45"/>
                </a:lnTo>
                <a:lnTo>
                  <a:pt x="13" y="40"/>
                </a:lnTo>
                <a:lnTo>
                  <a:pt x="9" y="32"/>
                </a:lnTo>
                <a:lnTo>
                  <a:pt x="9" y="29"/>
                </a:lnTo>
                <a:lnTo>
                  <a:pt x="8" y="23"/>
                </a:lnTo>
                <a:lnTo>
                  <a:pt x="13" y="21"/>
                </a:lnTo>
                <a:lnTo>
                  <a:pt x="14" y="21"/>
                </a:lnTo>
                <a:lnTo>
                  <a:pt x="19" y="21"/>
                </a:lnTo>
                <a:lnTo>
                  <a:pt x="21" y="20"/>
                </a:lnTo>
                <a:lnTo>
                  <a:pt x="30" y="10"/>
                </a:lnTo>
                <a:lnTo>
                  <a:pt x="32" y="8"/>
                </a:lnTo>
                <a:lnTo>
                  <a:pt x="32" y="10"/>
                </a:lnTo>
                <a:lnTo>
                  <a:pt x="35" y="15"/>
                </a:lnTo>
                <a:lnTo>
                  <a:pt x="43" y="7"/>
                </a:lnTo>
                <a:lnTo>
                  <a:pt x="45" y="7"/>
                </a:lnTo>
                <a:lnTo>
                  <a:pt x="49" y="2"/>
                </a:lnTo>
                <a:lnTo>
                  <a:pt x="51" y="0"/>
                </a:lnTo>
                <a:lnTo>
                  <a:pt x="53" y="2"/>
                </a:lnTo>
                <a:lnTo>
                  <a:pt x="54" y="5"/>
                </a:lnTo>
                <a:close/>
              </a:path>
            </a:pathLst>
          </a:custGeom>
          <a:solidFill>
            <a:srgbClr val="94388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Freeform 55"/>
          <p:cNvSpPr>
            <a:spLocks/>
          </p:cNvSpPr>
          <p:nvPr/>
        </p:nvSpPr>
        <p:spPr bwMode="auto">
          <a:xfrm>
            <a:off x="4762500" y="3411538"/>
            <a:ext cx="330200" cy="500063"/>
          </a:xfrm>
          <a:custGeom>
            <a:avLst/>
            <a:gdLst/>
            <a:ahLst/>
            <a:cxnLst>
              <a:cxn ang="0">
                <a:pos x="206" y="27"/>
              </a:cxn>
              <a:cxn ang="0">
                <a:pos x="197" y="41"/>
              </a:cxn>
              <a:cxn ang="0">
                <a:pos x="178" y="77"/>
              </a:cxn>
              <a:cxn ang="0">
                <a:pos x="173" y="85"/>
              </a:cxn>
              <a:cxn ang="0">
                <a:pos x="160" y="105"/>
              </a:cxn>
              <a:cxn ang="0">
                <a:pos x="157" y="110"/>
              </a:cxn>
              <a:cxn ang="0">
                <a:pos x="144" y="134"/>
              </a:cxn>
              <a:cxn ang="0">
                <a:pos x="136" y="147"/>
              </a:cxn>
              <a:cxn ang="0">
                <a:pos x="123" y="168"/>
              </a:cxn>
              <a:cxn ang="0">
                <a:pos x="118" y="176"/>
              </a:cxn>
              <a:cxn ang="0">
                <a:pos x="110" y="192"/>
              </a:cxn>
              <a:cxn ang="0">
                <a:pos x="104" y="203"/>
              </a:cxn>
              <a:cxn ang="0">
                <a:pos x="101" y="206"/>
              </a:cxn>
              <a:cxn ang="0">
                <a:pos x="88" y="227"/>
              </a:cxn>
              <a:cxn ang="0">
                <a:pos x="83" y="238"/>
              </a:cxn>
              <a:cxn ang="0">
                <a:pos x="75" y="238"/>
              </a:cxn>
              <a:cxn ang="0">
                <a:pos x="75" y="238"/>
              </a:cxn>
              <a:cxn ang="0">
                <a:pos x="72" y="237"/>
              </a:cxn>
              <a:cxn ang="0">
                <a:pos x="67" y="237"/>
              </a:cxn>
              <a:cxn ang="0">
                <a:pos x="67" y="240"/>
              </a:cxn>
              <a:cxn ang="0">
                <a:pos x="58" y="238"/>
              </a:cxn>
              <a:cxn ang="0">
                <a:pos x="58" y="241"/>
              </a:cxn>
              <a:cxn ang="0">
                <a:pos x="53" y="241"/>
              </a:cxn>
              <a:cxn ang="0">
                <a:pos x="50" y="240"/>
              </a:cxn>
              <a:cxn ang="0">
                <a:pos x="50" y="240"/>
              </a:cxn>
              <a:cxn ang="0">
                <a:pos x="48" y="241"/>
              </a:cxn>
              <a:cxn ang="0">
                <a:pos x="46" y="243"/>
              </a:cxn>
              <a:cxn ang="0">
                <a:pos x="45" y="245"/>
              </a:cxn>
              <a:cxn ang="0">
                <a:pos x="46" y="251"/>
              </a:cxn>
              <a:cxn ang="0">
                <a:pos x="43" y="257"/>
              </a:cxn>
              <a:cxn ang="0">
                <a:pos x="40" y="262"/>
              </a:cxn>
              <a:cxn ang="0">
                <a:pos x="40" y="262"/>
              </a:cxn>
              <a:cxn ang="0">
                <a:pos x="37" y="265"/>
              </a:cxn>
              <a:cxn ang="0">
                <a:pos x="43" y="272"/>
              </a:cxn>
              <a:cxn ang="0">
                <a:pos x="45" y="275"/>
              </a:cxn>
              <a:cxn ang="0">
                <a:pos x="48" y="275"/>
              </a:cxn>
              <a:cxn ang="0">
                <a:pos x="46" y="278"/>
              </a:cxn>
              <a:cxn ang="0">
                <a:pos x="43" y="283"/>
              </a:cxn>
              <a:cxn ang="0">
                <a:pos x="46" y="286"/>
              </a:cxn>
              <a:cxn ang="0">
                <a:pos x="51" y="288"/>
              </a:cxn>
              <a:cxn ang="0">
                <a:pos x="53" y="288"/>
              </a:cxn>
              <a:cxn ang="0">
                <a:pos x="48" y="297"/>
              </a:cxn>
              <a:cxn ang="0">
                <a:pos x="48" y="299"/>
              </a:cxn>
              <a:cxn ang="0">
                <a:pos x="38" y="315"/>
              </a:cxn>
              <a:cxn ang="0">
                <a:pos x="34" y="299"/>
              </a:cxn>
              <a:cxn ang="0">
                <a:pos x="27" y="286"/>
              </a:cxn>
              <a:cxn ang="0">
                <a:pos x="24" y="273"/>
              </a:cxn>
              <a:cxn ang="0">
                <a:pos x="21" y="264"/>
              </a:cxn>
              <a:cxn ang="0">
                <a:pos x="11" y="237"/>
              </a:cxn>
              <a:cxn ang="0">
                <a:pos x="0" y="205"/>
              </a:cxn>
              <a:cxn ang="0">
                <a:pos x="2" y="200"/>
              </a:cxn>
              <a:cxn ang="0">
                <a:pos x="18" y="174"/>
              </a:cxn>
              <a:cxn ang="0">
                <a:pos x="21" y="169"/>
              </a:cxn>
              <a:cxn ang="0">
                <a:pos x="38" y="137"/>
              </a:cxn>
              <a:cxn ang="0">
                <a:pos x="58" y="105"/>
              </a:cxn>
              <a:cxn ang="0">
                <a:pos x="93" y="49"/>
              </a:cxn>
              <a:cxn ang="0">
                <a:pos x="107" y="25"/>
              </a:cxn>
              <a:cxn ang="0">
                <a:pos x="117" y="9"/>
              </a:cxn>
              <a:cxn ang="0">
                <a:pos x="136" y="3"/>
              </a:cxn>
              <a:cxn ang="0">
                <a:pos x="162" y="9"/>
              </a:cxn>
              <a:cxn ang="0">
                <a:pos x="173" y="13"/>
              </a:cxn>
              <a:cxn ang="0">
                <a:pos x="194" y="19"/>
              </a:cxn>
            </a:cxnLst>
            <a:rect l="0" t="0" r="r" b="b"/>
            <a:pathLst>
              <a:path w="208" h="315">
                <a:moveTo>
                  <a:pt x="208" y="22"/>
                </a:moveTo>
                <a:lnTo>
                  <a:pt x="206" y="27"/>
                </a:lnTo>
                <a:lnTo>
                  <a:pt x="200" y="38"/>
                </a:lnTo>
                <a:lnTo>
                  <a:pt x="197" y="41"/>
                </a:lnTo>
                <a:lnTo>
                  <a:pt x="184" y="64"/>
                </a:lnTo>
                <a:lnTo>
                  <a:pt x="178" y="77"/>
                </a:lnTo>
                <a:lnTo>
                  <a:pt x="176" y="78"/>
                </a:lnTo>
                <a:lnTo>
                  <a:pt x="173" y="85"/>
                </a:lnTo>
                <a:lnTo>
                  <a:pt x="163" y="99"/>
                </a:lnTo>
                <a:lnTo>
                  <a:pt x="160" y="105"/>
                </a:lnTo>
                <a:lnTo>
                  <a:pt x="158" y="109"/>
                </a:lnTo>
                <a:lnTo>
                  <a:pt x="157" y="110"/>
                </a:lnTo>
                <a:lnTo>
                  <a:pt x="146" y="133"/>
                </a:lnTo>
                <a:lnTo>
                  <a:pt x="144" y="134"/>
                </a:lnTo>
                <a:lnTo>
                  <a:pt x="139" y="144"/>
                </a:lnTo>
                <a:lnTo>
                  <a:pt x="136" y="147"/>
                </a:lnTo>
                <a:lnTo>
                  <a:pt x="134" y="152"/>
                </a:lnTo>
                <a:lnTo>
                  <a:pt x="123" y="168"/>
                </a:lnTo>
                <a:lnTo>
                  <a:pt x="120" y="176"/>
                </a:lnTo>
                <a:lnTo>
                  <a:pt x="118" y="176"/>
                </a:lnTo>
                <a:lnTo>
                  <a:pt x="118" y="177"/>
                </a:lnTo>
                <a:lnTo>
                  <a:pt x="110" y="192"/>
                </a:lnTo>
                <a:lnTo>
                  <a:pt x="107" y="195"/>
                </a:lnTo>
                <a:lnTo>
                  <a:pt x="104" y="203"/>
                </a:lnTo>
                <a:lnTo>
                  <a:pt x="102" y="205"/>
                </a:lnTo>
                <a:lnTo>
                  <a:pt x="101" y="206"/>
                </a:lnTo>
                <a:lnTo>
                  <a:pt x="93" y="221"/>
                </a:lnTo>
                <a:lnTo>
                  <a:pt x="88" y="227"/>
                </a:lnTo>
                <a:lnTo>
                  <a:pt x="83" y="237"/>
                </a:lnTo>
                <a:lnTo>
                  <a:pt x="83" y="238"/>
                </a:lnTo>
                <a:lnTo>
                  <a:pt x="82" y="240"/>
                </a:lnTo>
                <a:lnTo>
                  <a:pt x="75" y="238"/>
                </a:lnTo>
                <a:lnTo>
                  <a:pt x="75" y="238"/>
                </a:lnTo>
                <a:lnTo>
                  <a:pt x="75" y="238"/>
                </a:lnTo>
                <a:lnTo>
                  <a:pt x="75" y="238"/>
                </a:lnTo>
                <a:lnTo>
                  <a:pt x="72" y="237"/>
                </a:lnTo>
                <a:lnTo>
                  <a:pt x="67" y="237"/>
                </a:lnTo>
                <a:lnTo>
                  <a:pt x="67" y="237"/>
                </a:lnTo>
                <a:lnTo>
                  <a:pt x="67" y="237"/>
                </a:lnTo>
                <a:lnTo>
                  <a:pt x="67" y="240"/>
                </a:lnTo>
                <a:lnTo>
                  <a:pt x="64" y="240"/>
                </a:lnTo>
                <a:lnTo>
                  <a:pt x="58" y="238"/>
                </a:lnTo>
                <a:lnTo>
                  <a:pt x="58" y="238"/>
                </a:lnTo>
                <a:lnTo>
                  <a:pt x="58" y="241"/>
                </a:lnTo>
                <a:lnTo>
                  <a:pt x="58" y="241"/>
                </a:lnTo>
                <a:lnTo>
                  <a:pt x="53" y="241"/>
                </a:lnTo>
                <a:lnTo>
                  <a:pt x="51" y="240"/>
                </a:lnTo>
                <a:lnTo>
                  <a:pt x="50" y="240"/>
                </a:lnTo>
                <a:lnTo>
                  <a:pt x="50" y="240"/>
                </a:lnTo>
                <a:lnTo>
                  <a:pt x="50" y="240"/>
                </a:lnTo>
                <a:lnTo>
                  <a:pt x="50" y="241"/>
                </a:lnTo>
                <a:lnTo>
                  <a:pt x="48" y="241"/>
                </a:lnTo>
                <a:lnTo>
                  <a:pt x="46" y="243"/>
                </a:lnTo>
                <a:lnTo>
                  <a:pt x="46" y="243"/>
                </a:lnTo>
                <a:lnTo>
                  <a:pt x="46" y="241"/>
                </a:lnTo>
                <a:lnTo>
                  <a:pt x="45" y="245"/>
                </a:lnTo>
                <a:lnTo>
                  <a:pt x="42" y="249"/>
                </a:lnTo>
                <a:lnTo>
                  <a:pt x="46" y="251"/>
                </a:lnTo>
                <a:lnTo>
                  <a:pt x="43" y="256"/>
                </a:lnTo>
                <a:lnTo>
                  <a:pt x="43" y="257"/>
                </a:lnTo>
                <a:lnTo>
                  <a:pt x="42" y="257"/>
                </a:lnTo>
                <a:lnTo>
                  <a:pt x="40" y="262"/>
                </a:lnTo>
                <a:lnTo>
                  <a:pt x="40" y="262"/>
                </a:lnTo>
                <a:lnTo>
                  <a:pt x="40" y="262"/>
                </a:lnTo>
                <a:lnTo>
                  <a:pt x="38" y="264"/>
                </a:lnTo>
                <a:lnTo>
                  <a:pt x="37" y="265"/>
                </a:lnTo>
                <a:lnTo>
                  <a:pt x="37" y="267"/>
                </a:lnTo>
                <a:lnTo>
                  <a:pt x="43" y="272"/>
                </a:lnTo>
                <a:lnTo>
                  <a:pt x="42" y="273"/>
                </a:lnTo>
                <a:lnTo>
                  <a:pt x="45" y="275"/>
                </a:lnTo>
                <a:lnTo>
                  <a:pt x="46" y="275"/>
                </a:lnTo>
                <a:lnTo>
                  <a:pt x="48" y="275"/>
                </a:lnTo>
                <a:lnTo>
                  <a:pt x="48" y="277"/>
                </a:lnTo>
                <a:lnTo>
                  <a:pt x="46" y="278"/>
                </a:lnTo>
                <a:lnTo>
                  <a:pt x="43" y="283"/>
                </a:lnTo>
                <a:lnTo>
                  <a:pt x="43" y="283"/>
                </a:lnTo>
                <a:lnTo>
                  <a:pt x="43" y="283"/>
                </a:lnTo>
                <a:lnTo>
                  <a:pt x="46" y="286"/>
                </a:lnTo>
                <a:lnTo>
                  <a:pt x="50" y="286"/>
                </a:lnTo>
                <a:lnTo>
                  <a:pt x="51" y="288"/>
                </a:lnTo>
                <a:lnTo>
                  <a:pt x="53" y="288"/>
                </a:lnTo>
                <a:lnTo>
                  <a:pt x="53" y="288"/>
                </a:lnTo>
                <a:lnTo>
                  <a:pt x="50" y="294"/>
                </a:lnTo>
                <a:lnTo>
                  <a:pt x="48" y="297"/>
                </a:lnTo>
                <a:lnTo>
                  <a:pt x="50" y="297"/>
                </a:lnTo>
                <a:lnTo>
                  <a:pt x="48" y="299"/>
                </a:lnTo>
                <a:lnTo>
                  <a:pt x="46" y="302"/>
                </a:lnTo>
                <a:lnTo>
                  <a:pt x="38" y="315"/>
                </a:lnTo>
                <a:lnTo>
                  <a:pt x="34" y="302"/>
                </a:lnTo>
                <a:lnTo>
                  <a:pt x="34" y="299"/>
                </a:lnTo>
                <a:lnTo>
                  <a:pt x="29" y="286"/>
                </a:lnTo>
                <a:lnTo>
                  <a:pt x="27" y="286"/>
                </a:lnTo>
                <a:lnTo>
                  <a:pt x="26" y="281"/>
                </a:lnTo>
                <a:lnTo>
                  <a:pt x="24" y="273"/>
                </a:lnTo>
                <a:lnTo>
                  <a:pt x="22" y="270"/>
                </a:lnTo>
                <a:lnTo>
                  <a:pt x="21" y="264"/>
                </a:lnTo>
                <a:lnTo>
                  <a:pt x="14" y="246"/>
                </a:lnTo>
                <a:lnTo>
                  <a:pt x="11" y="237"/>
                </a:lnTo>
                <a:lnTo>
                  <a:pt x="8" y="230"/>
                </a:lnTo>
                <a:lnTo>
                  <a:pt x="0" y="205"/>
                </a:lnTo>
                <a:lnTo>
                  <a:pt x="0" y="203"/>
                </a:lnTo>
                <a:lnTo>
                  <a:pt x="2" y="200"/>
                </a:lnTo>
                <a:lnTo>
                  <a:pt x="13" y="182"/>
                </a:lnTo>
                <a:lnTo>
                  <a:pt x="18" y="174"/>
                </a:lnTo>
                <a:lnTo>
                  <a:pt x="18" y="173"/>
                </a:lnTo>
                <a:lnTo>
                  <a:pt x="21" y="169"/>
                </a:lnTo>
                <a:lnTo>
                  <a:pt x="21" y="166"/>
                </a:lnTo>
                <a:lnTo>
                  <a:pt x="38" y="137"/>
                </a:lnTo>
                <a:lnTo>
                  <a:pt x="56" y="109"/>
                </a:lnTo>
                <a:lnTo>
                  <a:pt x="58" y="105"/>
                </a:lnTo>
                <a:lnTo>
                  <a:pt x="69" y="88"/>
                </a:lnTo>
                <a:lnTo>
                  <a:pt x="93" y="49"/>
                </a:lnTo>
                <a:lnTo>
                  <a:pt x="99" y="40"/>
                </a:lnTo>
                <a:lnTo>
                  <a:pt x="107" y="25"/>
                </a:lnTo>
                <a:lnTo>
                  <a:pt x="115" y="13"/>
                </a:lnTo>
                <a:lnTo>
                  <a:pt x="117" y="9"/>
                </a:lnTo>
                <a:lnTo>
                  <a:pt x="123" y="0"/>
                </a:lnTo>
                <a:lnTo>
                  <a:pt x="136" y="3"/>
                </a:lnTo>
                <a:lnTo>
                  <a:pt x="139" y="3"/>
                </a:lnTo>
                <a:lnTo>
                  <a:pt x="162" y="9"/>
                </a:lnTo>
                <a:lnTo>
                  <a:pt x="168" y="11"/>
                </a:lnTo>
                <a:lnTo>
                  <a:pt x="173" y="13"/>
                </a:lnTo>
                <a:lnTo>
                  <a:pt x="190" y="17"/>
                </a:lnTo>
                <a:lnTo>
                  <a:pt x="194" y="19"/>
                </a:lnTo>
                <a:lnTo>
                  <a:pt x="208" y="22"/>
                </a:lnTo>
                <a:close/>
              </a:path>
            </a:pathLst>
          </a:custGeom>
          <a:solidFill>
            <a:srgbClr val="5AFA6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" name="Freeform 56"/>
          <p:cNvSpPr>
            <a:spLocks/>
          </p:cNvSpPr>
          <p:nvPr/>
        </p:nvSpPr>
        <p:spPr bwMode="auto">
          <a:xfrm>
            <a:off x="4500563" y="4194176"/>
            <a:ext cx="309563" cy="352425"/>
          </a:xfrm>
          <a:custGeom>
            <a:avLst/>
            <a:gdLst/>
            <a:ahLst/>
            <a:cxnLst>
              <a:cxn ang="0">
                <a:pos x="171" y="36"/>
              </a:cxn>
              <a:cxn ang="0">
                <a:pos x="186" y="54"/>
              </a:cxn>
              <a:cxn ang="0">
                <a:pos x="189" y="57"/>
              </a:cxn>
              <a:cxn ang="0">
                <a:pos x="191" y="64"/>
              </a:cxn>
              <a:cxn ang="0">
                <a:pos x="194" y="68"/>
              </a:cxn>
              <a:cxn ang="0">
                <a:pos x="195" y="73"/>
              </a:cxn>
              <a:cxn ang="0">
                <a:pos x="194" y="78"/>
              </a:cxn>
              <a:cxn ang="0">
                <a:pos x="192" y="83"/>
              </a:cxn>
              <a:cxn ang="0">
                <a:pos x="187" y="84"/>
              </a:cxn>
              <a:cxn ang="0">
                <a:pos x="181" y="86"/>
              </a:cxn>
              <a:cxn ang="0">
                <a:pos x="176" y="89"/>
              </a:cxn>
              <a:cxn ang="0">
                <a:pos x="176" y="96"/>
              </a:cxn>
              <a:cxn ang="0">
                <a:pos x="178" y="100"/>
              </a:cxn>
              <a:cxn ang="0">
                <a:pos x="179" y="105"/>
              </a:cxn>
              <a:cxn ang="0">
                <a:pos x="178" y="110"/>
              </a:cxn>
              <a:cxn ang="0">
                <a:pos x="179" y="115"/>
              </a:cxn>
              <a:cxn ang="0">
                <a:pos x="183" y="118"/>
              </a:cxn>
              <a:cxn ang="0">
                <a:pos x="186" y="121"/>
              </a:cxn>
              <a:cxn ang="0">
                <a:pos x="191" y="123"/>
              </a:cxn>
              <a:cxn ang="0">
                <a:pos x="195" y="124"/>
              </a:cxn>
              <a:cxn ang="0">
                <a:pos x="173" y="131"/>
              </a:cxn>
              <a:cxn ang="0">
                <a:pos x="144" y="155"/>
              </a:cxn>
              <a:cxn ang="0">
                <a:pos x="135" y="166"/>
              </a:cxn>
              <a:cxn ang="0">
                <a:pos x="123" y="184"/>
              </a:cxn>
              <a:cxn ang="0">
                <a:pos x="106" y="206"/>
              </a:cxn>
              <a:cxn ang="0">
                <a:pos x="74" y="209"/>
              </a:cxn>
              <a:cxn ang="0">
                <a:pos x="47" y="193"/>
              </a:cxn>
              <a:cxn ang="0">
                <a:pos x="11" y="172"/>
              </a:cxn>
              <a:cxn ang="0">
                <a:pos x="0" y="166"/>
              </a:cxn>
              <a:cxn ang="0">
                <a:pos x="15" y="140"/>
              </a:cxn>
              <a:cxn ang="0">
                <a:pos x="24" y="126"/>
              </a:cxn>
              <a:cxn ang="0">
                <a:pos x="39" y="102"/>
              </a:cxn>
              <a:cxn ang="0">
                <a:pos x="40" y="97"/>
              </a:cxn>
              <a:cxn ang="0">
                <a:pos x="43" y="94"/>
              </a:cxn>
              <a:cxn ang="0">
                <a:pos x="45" y="89"/>
              </a:cxn>
              <a:cxn ang="0">
                <a:pos x="48" y="86"/>
              </a:cxn>
              <a:cxn ang="0">
                <a:pos x="51" y="81"/>
              </a:cxn>
              <a:cxn ang="0">
                <a:pos x="55" y="76"/>
              </a:cxn>
              <a:cxn ang="0">
                <a:pos x="56" y="72"/>
              </a:cxn>
              <a:cxn ang="0">
                <a:pos x="59" y="68"/>
              </a:cxn>
              <a:cxn ang="0">
                <a:pos x="61" y="64"/>
              </a:cxn>
              <a:cxn ang="0">
                <a:pos x="64" y="60"/>
              </a:cxn>
              <a:cxn ang="0">
                <a:pos x="66" y="56"/>
              </a:cxn>
              <a:cxn ang="0">
                <a:pos x="69" y="52"/>
              </a:cxn>
              <a:cxn ang="0">
                <a:pos x="71" y="48"/>
              </a:cxn>
              <a:cxn ang="0">
                <a:pos x="74" y="44"/>
              </a:cxn>
              <a:cxn ang="0">
                <a:pos x="75" y="40"/>
              </a:cxn>
              <a:cxn ang="0">
                <a:pos x="79" y="36"/>
              </a:cxn>
              <a:cxn ang="0">
                <a:pos x="80" y="32"/>
              </a:cxn>
              <a:cxn ang="0">
                <a:pos x="83" y="27"/>
              </a:cxn>
              <a:cxn ang="0">
                <a:pos x="95" y="8"/>
              </a:cxn>
              <a:cxn ang="0">
                <a:pos x="98" y="4"/>
              </a:cxn>
              <a:cxn ang="0">
                <a:pos x="111" y="11"/>
              </a:cxn>
              <a:cxn ang="0">
                <a:pos x="136" y="20"/>
              </a:cxn>
              <a:cxn ang="0">
                <a:pos x="147" y="27"/>
              </a:cxn>
              <a:cxn ang="0">
                <a:pos x="159" y="25"/>
              </a:cxn>
            </a:cxnLst>
            <a:rect l="0" t="0" r="r" b="b"/>
            <a:pathLst>
              <a:path w="195" h="222">
                <a:moveTo>
                  <a:pt x="159" y="25"/>
                </a:moveTo>
                <a:lnTo>
                  <a:pt x="160" y="27"/>
                </a:lnTo>
                <a:lnTo>
                  <a:pt x="165" y="30"/>
                </a:lnTo>
                <a:lnTo>
                  <a:pt x="171" y="36"/>
                </a:lnTo>
                <a:lnTo>
                  <a:pt x="179" y="41"/>
                </a:lnTo>
                <a:lnTo>
                  <a:pt x="186" y="48"/>
                </a:lnTo>
                <a:lnTo>
                  <a:pt x="186" y="49"/>
                </a:lnTo>
                <a:lnTo>
                  <a:pt x="186" y="54"/>
                </a:lnTo>
                <a:lnTo>
                  <a:pt x="187" y="54"/>
                </a:lnTo>
                <a:lnTo>
                  <a:pt x="187" y="56"/>
                </a:lnTo>
                <a:lnTo>
                  <a:pt x="189" y="56"/>
                </a:lnTo>
                <a:lnTo>
                  <a:pt x="189" y="57"/>
                </a:lnTo>
                <a:lnTo>
                  <a:pt x="191" y="59"/>
                </a:lnTo>
                <a:lnTo>
                  <a:pt x="191" y="60"/>
                </a:lnTo>
                <a:lnTo>
                  <a:pt x="191" y="62"/>
                </a:lnTo>
                <a:lnTo>
                  <a:pt x="191" y="64"/>
                </a:lnTo>
                <a:lnTo>
                  <a:pt x="192" y="64"/>
                </a:lnTo>
                <a:lnTo>
                  <a:pt x="192" y="65"/>
                </a:lnTo>
                <a:lnTo>
                  <a:pt x="192" y="67"/>
                </a:lnTo>
                <a:lnTo>
                  <a:pt x="194" y="68"/>
                </a:lnTo>
                <a:lnTo>
                  <a:pt x="194" y="70"/>
                </a:lnTo>
                <a:lnTo>
                  <a:pt x="194" y="72"/>
                </a:lnTo>
                <a:lnTo>
                  <a:pt x="194" y="73"/>
                </a:lnTo>
                <a:lnTo>
                  <a:pt x="195" y="73"/>
                </a:lnTo>
                <a:lnTo>
                  <a:pt x="195" y="75"/>
                </a:lnTo>
                <a:lnTo>
                  <a:pt x="195" y="76"/>
                </a:lnTo>
                <a:lnTo>
                  <a:pt x="195" y="78"/>
                </a:lnTo>
                <a:lnTo>
                  <a:pt x="194" y="78"/>
                </a:lnTo>
                <a:lnTo>
                  <a:pt x="194" y="80"/>
                </a:lnTo>
                <a:lnTo>
                  <a:pt x="194" y="81"/>
                </a:lnTo>
                <a:lnTo>
                  <a:pt x="192" y="81"/>
                </a:lnTo>
                <a:lnTo>
                  <a:pt x="192" y="83"/>
                </a:lnTo>
                <a:lnTo>
                  <a:pt x="191" y="83"/>
                </a:lnTo>
                <a:lnTo>
                  <a:pt x="189" y="83"/>
                </a:lnTo>
                <a:lnTo>
                  <a:pt x="189" y="84"/>
                </a:lnTo>
                <a:lnTo>
                  <a:pt x="187" y="84"/>
                </a:lnTo>
                <a:lnTo>
                  <a:pt x="186" y="84"/>
                </a:lnTo>
                <a:lnTo>
                  <a:pt x="184" y="86"/>
                </a:lnTo>
                <a:lnTo>
                  <a:pt x="183" y="86"/>
                </a:lnTo>
                <a:lnTo>
                  <a:pt x="181" y="86"/>
                </a:lnTo>
                <a:lnTo>
                  <a:pt x="179" y="88"/>
                </a:lnTo>
                <a:lnTo>
                  <a:pt x="178" y="88"/>
                </a:lnTo>
                <a:lnTo>
                  <a:pt x="176" y="88"/>
                </a:lnTo>
                <a:lnTo>
                  <a:pt x="176" y="89"/>
                </a:lnTo>
                <a:lnTo>
                  <a:pt x="176" y="91"/>
                </a:lnTo>
                <a:lnTo>
                  <a:pt x="176" y="92"/>
                </a:lnTo>
                <a:lnTo>
                  <a:pt x="176" y="94"/>
                </a:lnTo>
                <a:lnTo>
                  <a:pt x="176" y="96"/>
                </a:lnTo>
                <a:lnTo>
                  <a:pt x="176" y="97"/>
                </a:lnTo>
                <a:lnTo>
                  <a:pt x="176" y="99"/>
                </a:lnTo>
                <a:lnTo>
                  <a:pt x="178" y="99"/>
                </a:lnTo>
                <a:lnTo>
                  <a:pt x="178" y="100"/>
                </a:lnTo>
                <a:lnTo>
                  <a:pt x="178" y="102"/>
                </a:lnTo>
                <a:lnTo>
                  <a:pt x="178" y="104"/>
                </a:lnTo>
                <a:lnTo>
                  <a:pt x="178" y="105"/>
                </a:lnTo>
                <a:lnTo>
                  <a:pt x="179" y="105"/>
                </a:lnTo>
                <a:lnTo>
                  <a:pt x="179" y="107"/>
                </a:lnTo>
                <a:lnTo>
                  <a:pt x="179" y="108"/>
                </a:lnTo>
                <a:lnTo>
                  <a:pt x="179" y="110"/>
                </a:lnTo>
                <a:lnTo>
                  <a:pt x="178" y="110"/>
                </a:lnTo>
                <a:lnTo>
                  <a:pt x="179" y="110"/>
                </a:lnTo>
                <a:lnTo>
                  <a:pt x="179" y="112"/>
                </a:lnTo>
                <a:lnTo>
                  <a:pt x="179" y="113"/>
                </a:lnTo>
                <a:lnTo>
                  <a:pt x="179" y="115"/>
                </a:lnTo>
                <a:lnTo>
                  <a:pt x="179" y="116"/>
                </a:lnTo>
                <a:lnTo>
                  <a:pt x="181" y="116"/>
                </a:lnTo>
                <a:lnTo>
                  <a:pt x="181" y="118"/>
                </a:lnTo>
                <a:lnTo>
                  <a:pt x="183" y="118"/>
                </a:lnTo>
                <a:lnTo>
                  <a:pt x="183" y="120"/>
                </a:lnTo>
                <a:lnTo>
                  <a:pt x="184" y="120"/>
                </a:lnTo>
                <a:lnTo>
                  <a:pt x="186" y="120"/>
                </a:lnTo>
                <a:lnTo>
                  <a:pt x="186" y="121"/>
                </a:lnTo>
                <a:lnTo>
                  <a:pt x="187" y="121"/>
                </a:lnTo>
                <a:lnTo>
                  <a:pt x="189" y="121"/>
                </a:lnTo>
                <a:lnTo>
                  <a:pt x="189" y="123"/>
                </a:lnTo>
                <a:lnTo>
                  <a:pt x="191" y="123"/>
                </a:lnTo>
                <a:lnTo>
                  <a:pt x="192" y="123"/>
                </a:lnTo>
                <a:lnTo>
                  <a:pt x="194" y="123"/>
                </a:lnTo>
                <a:lnTo>
                  <a:pt x="194" y="124"/>
                </a:lnTo>
                <a:lnTo>
                  <a:pt x="195" y="124"/>
                </a:lnTo>
                <a:lnTo>
                  <a:pt x="194" y="124"/>
                </a:lnTo>
                <a:lnTo>
                  <a:pt x="189" y="126"/>
                </a:lnTo>
                <a:lnTo>
                  <a:pt x="179" y="129"/>
                </a:lnTo>
                <a:lnTo>
                  <a:pt x="173" y="131"/>
                </a:lnTo>
                <a:lnTo>
                  <a:pt x="159" y="136"/>
                </a:lnTo>
                <a:lnTo>
                  <a:pt x="151" y="145"/>
                </a:lnTo>
                <a:lnTo>
                  <a:pt x="146" y="150"/>
                </a:lnTo>
                <a:lnTo>
                  <a:pt x="144" y="155"/>
                </a:lnTo>
                <a:lnTo>
                  <a:pt x="141" y="158"/>
                </a:lnTo>
                <a:lnTo>
                  <a:pt x="139" y="161"/>
                </a:lnTo>
                <a:lnTo>
                  <a:pt x="136" y="164"/>
                </a:lnTo>
                <a:lnTo>
                  <a:pt x="135" y="166"/>
                </a:lnTo>
                <a:lnTo>
                  <a:pt x="133" y="169"/>
                </a:lnTo>
                <a:lnTo>
                  <a:pt x="128" y="176"/>
                </a:lnTo>
                <a:lnTo>
                  <a:pt x="127" y="179"/>
                </a:lnTo>
                <a:lnTo>
                  <a:pt x="123" y="184"/>
                </a:lnTo>
                <a:lnTo>
                  <a:pt x="122" y="185"/>
                </a:lnTo>
                <a:lnTo>
                  <a:pt x="115" y="193"/>
                </a:lnTo>
                <a:lnTo>
                  <a:pt x="109" y="203"/>
                </a:lnTo>
                <a:lnTo>
                  <a:pt x="106" y="206"/>
                </a:lnTo>
                <a:lnTo>
                  <a:pt x="99" y="216"/>
                </a:lnTo>
                <a:lnTo>
                  <a:pt x="96" y="222"/>
                </a:lnTo>
                <a:lnTo>
                  <a:pt x="95" y="222"/>
                </a:lnTo>
                <a:lnTo>
                  <a:pt x="74" y="209"/>
                </a:lnTo>
                <a:lnTo>
                  <a:pt x="72" y="208"/>
                </a:lnTo>
                <a:lnTo>
                  <a:pt x="55" y="198"/>
                </a:lnTo>
                <a:lnTo>
                  <a:pt x="50" y="195"/>
                </a:lnTo>
                <a:lnTo>
                  <a:pt x="47" y="193"/>
                </a:lnTo>
                <a:lnTo>
                  <a:pt x="42" y="190"/>
                </a:lnTo>
                <a:lnTo>
                  <a:pt x="35" y="187"/>
                </a:lnTo>
                <a:lnTo>
                  <a:pt x="16" y="176"/>
                </a:lnTo>
                <a:lnTo>
                  <a:pt x="11" y="172"/>
                </a:lnTo>
                <a:lnTo>
                  <a:pt x="10" y="171"/>
                </a:lnTo>
                <a:lnTo>
                  <a:pt x="5" y="168"/>
                </a:lnTo>
                <a:lnTo>
                  <a:pt x="2" y="166"/>
                </a:lnTo>
                <a:lnTo>
                  <a:pt x="0" y="166"/>
                </a:lnTo>
                <a:lnTo>
                  <a:pt x="10" y="152"/>
                </a:lnTo>
                <a:lnTo>
                  <a:pt x="10" y="150"/>
                </a:lnTo>
                <a:lnTo>
                  <a:pt x="15" y="142"/>
                </a:lnTo>
                <a:lnTo>
                  <a:pt x="15" y="140"/>
                </a:lnTo>
                <a:lnTo>
                  <a:pt x="19" y="134"/>
                </a:lnTo>
                <a:lnTo>
                  <a:pt x="21" y="131"/>
                </a:lnTo>
                <a:lnTo>
                  <a:pt x="24" y="128"/>
                </a:lnTo>
                <a:lnTo>
                  <a:pt x="24" y="126"/>
                </a:lnTo>
                <a:lnTo>
                  <a:pt x="29" y="116"/>
                </a:lnTo>
                <a:lnTo>
                  <a:pt x="31" y="116"/>
                </a:lnTo>
                <a:lnTo>
                  <a:pt x="34" y="108"/>
                </a:lnTo>
                <a:lnTo>
                  <a:pt x="39" y="102"/>
                </a:lnTo>
                <a:lnTo>
                  <a:pt x="39" y="100"/>
                </a:lnTo>
                <a:lnTo>
                  <a:pt x="40" y="100"/>
                </a:lnTo>
                <a:lnTo>
                  <a:pt x="40" y="99"/>
                </a:lnTo>
                <a:lnTo>
                  <a:pt x="40" y="97"/>
                </a:lnTo>
                <a:lnTo>
                  <a:pt x="42" y="97"/>
                </a:lnTo>
                <a:lnTo>
                  <a:pt x="42" y="96"/>
                </a:lnTo>
                <a:lnTo>
                  <a:pt x="42" y="94"/>
                </a:lnTo>
                <a:lnTo>
                  <a:pt x="43" y="94"/>
                </a:lnTo>
                <a:lnTo>
                  <a:pt x="43" y="92"/>
                </a:lnTo>
                <a:lnTo>
                  <a:pt x="45" y="92"/>
                </a:lnTo>
                <a:lnTo>
                  <a:pt x="45" y="91"/>
                </a:lnTo>
                <a:lnTo>
                  <a:pt x="45" y="89"/>
                </a:lnTo>
                <a:lnTo>
                  <a:pt x="47" y="89"/>
                </a:lnTo>
                <a:lnTo>
                  <a:pt x="47" y="88"/>
                </a:lnTo>
                <a:lnTo>
                  <a:pt x="47" y="86"/>
                </a:lnTo>
                <a:lnTo>
                  <a:pt x="48" y="86"/>
                </a:lnTo>
                <a:lnTo>
                  <a:pt x="48" y="84"/>
                </a:lnTo>
                <a:lnTo>
                  <a:pt x="50" y="84"/>
                </a:lnTo>
                <a:lnTo>
                  <a:pt x="50" y="83"/>
                </a:lnTo>
                <a:lnTo>
                  <a:pt x="51" y="81"/>
                </a:lnTo>
                <a:lnTo>
                  <a:pt x="51" y="80"/>
                </a:lnTo>
                <a:lnTo>
                  <a:pt x="53" y="78"/>
                </a:lnTo>
                <a:lnTo>
                  <a:pt x="53" y="76"/>
                </a:lnTo>
                <a:lnTo>
                  <a:pt x="55" y="76"/>
                </a:lnTo>
                <a:lnTo>
                  <a:pt x="55" y="75"/>
                </a:lnTo>
                <a:lnTo>
                  <a:pt x="55" y="73"/>
                </a:lnTo>
                <a:lnTo>
                  <a:pt x="56" y="73"/>
                </a:lnTo>
                <a:lnTo>
                  <a:pt x="56" y="72"/>
                </a:lnTo>
                <a:lnTo>
                  <a:pt x="56" y="70"/>
                </a:lnTo>
                <a:lnTo>
                  <a:pt x="58" y="70"/>
                </a:lnTo>
                <a:lnTo>
                  <a:pt x="58" y="68"/>
                </a:lnTo>
                <a:lnTo>
                  <a:pt x="59" y="68"/>
                </a:lnTo>
                <a:lnTo>
                  <a:pt x="59" y="67"/>
                </a:lnTo>
                <a:lnTo>
                  <a:pt x="59" y="65"/>
                </a:lnTo>
                <a:lnTo>
                  <a:pt x="61" y="65"/>
                </a:lnTo>
                <a:lnTo>
                  <a:pt x="61" y="64"/>
                </a:lnTo>
                <a:lnTo>
                  <a:pt x="61" y="62"/>
                </a:lnTo>
                <a:lnTo>
                  <a:pt x="63" y="62"/>
                </a:lnTo>
                <a:lnTo>
                  <a:pt x="63" y="60"/>
                </a:lnTo>
                <a:lnTo>
                  <a:pt x="64" y="60"/>
                </a:lnTo>
                <a:lnTo>
                  <a:pt x="64" y="59"/>
                </a:lnTo>
                <a:lnTo>
                  <a:pt x="64" y="57"/>
                </a:lnTo>
                <a:lnTo>
                  <a:pt x="66" y="57"/>
                </a:lnTo>
                <a:lnTo>
                  <a:pt x="66" y="56"/>
                </a:lnTo>
                <a:lnTo>
                  <a:pt x="66" y="54"/>
                </a:lnTo>
                <a:lnTo>
                  <a:pt x="67" y="54"/>
                </a:lnTo>
                <a:lnTo>
                  <a:pt x="67" y="52"/>
                </a:lnTo>
                <a:lnTo>
                  <a:pt x="69" y="52"/>
                </a:lnTo>
                <a:lnTo>
                  <a:pt x="69" y="51"/>
                </a:lnTo>
                <a:lnTo>
                  <a:pt x="69" y="49"/>
                </a:lnTo>
                <a:lnTo>
                  <a:pt x="71" y="49"/>
                </a:lnTo>
                <a:lnTo>
                  <a:pt x="71" y="48"/>
                </a:lnTo>
                <a:lnTo>
                  <a:pt x="71" y="46"/>
                </a:lnTo>
                <a:lnTo>
                  <a:pt x="72" y="46"/>
                </a:lnTo>
                <a:lnTo>
                  <a:pt x="72" y="44"/>
                </a:lnTo>
                <a:lnTo>
                  <a:pt x="74" y="44"/>
                </a:lnTo>
                <a:lnTo>
                  <a:pt x="74" y="43"/>
                </a:lnTo>
                <a:lnTo>
                  <a:pt x="74" y="41"/>
                </a:lnTo>
                <a:lnTo>
                  <a:pt x="75" y="41"/>
                </a:lnTo>
                <a:lnTo>
                  <a:pt x="75" y="40"/>
                </a:lnTo>
                <a:lnTo>
                  <a:pt x="75" y="38"/>
                </a:lnTo>
                <a:lnTo>
                  <a:pt x="77" y="38"/>
                </a:lnTo>
                <a:lnTo>
                  <a:pt x="77" y="36"/>
                </a:lnTo>
                <a:lnTo>
                  <a:pt x="79" y="36"/>
                </a:lnTo>
                <a:lnTo>
                  <a:pt x="79" y="35"/>
                </a:lnTo>
                <a:lnTo>
                  <a:pt x="79" y="33"/>
                </a:lnTo>
                <a:lnTo>
                  <a:pt x="80" y="33"/>
                </a:lnTo>
                <a:lnTo>
                  <a:pt x="80" y="32"/>
                </a:lnTo>
                <a:lnTo>
                  <a:pt x="80" y="30"/>
                </a:lnTo>
                <a:lnTo>
                  <a:pt x="82" y="30"/>
                </a:lnTo>
                <a:lnTo>
                  <a:pt x="82" y="28"/>
                </a:lnTo>
                <a:lnTo>
                  <a:pt x="83" y="27"/>
                </a:lnTo>
                <a:lnTo>
                  <a:pt x="88" y="20"/>
                </a:lnTo>
                <a:lnTo>
                  <a:pt x="93" y="11"/>
                </a:lnTo>
                <a:lnTo>
                  <a:pt x="95" y="9"/>
                </a:lnTo>
                <a:lnTo>
                  <a:pt x="95" y="8"/>
                </a:lnTo>
                <a:lnTo>
                  <a:pt x="96" y="8"/>
                </a:lnTo>
                <a:lnTo>
                  <a:pt x="96" y="6"/>
                </a:lnTo>
                <a:lnTo>
                  <a:pt x="96" y="4"/>
                </a:lnTo>
                <a:lnTo>
                  <a:pt x="98" y="4"/>
                </a:lnTo>
                <a:lnTo>
                  <a:pt x="98" y="3"/>
                </a:lnTo>
                <a:lnTo>
                  <a:pt x="99" y="0"/>
                </a:lnTo>
                <a:lnTo>
                  <a:pt x="101" y="1"/>
                </a:lnTo>
                <a:lnTo>
                  <a:pt x="111" y="11"/>
                </a:lnTo>
                <a:lnTo>
                  <a:pt x="117" y="16"/>
                </a:lnTo>
                <a:lnTo>
                  <a:pt x="122" y="19"/>
                </a:lnTo>
                <a:lnTo>
                  <a:pt x="128" y="20"/>
                </a:lnTo>
                <a:lnTo>
                  <a:pt x="136" y="20"/>
                </a:lnTo>
                <a:lnTo>
                  <a:pt x="139" y="22"/>
                </a:lnTo>
                <a:lnTo>
                  <a:pt x="144" y="25"/>
                </a:lnTo>
                <a:lnTo>
                  <a:pt x="146" y="25"/>
                </a:lnTo>
                <a:lnTo>
                  <a:pt x="147" y="27"/>
                </a:lnTo>
                <a:lnTo>
                  <a:pt x="151" y="27"/>
                </a:lnTo>
                <a:lnTo>
                  <a:pt x="154" y="25"/>
                </a:lnTo>
                <a:lnTo>
                  <a:pt x="157" y="25"/>
                </a:lnTo>
                <a:lnTo>
                  <a:pt x="159" y="25"/>
                </a:lnTo>
                <a:close/>
              </a:path>
            </a:pathLst>
          </a:custGeom>
          <a:solidFill>
            <a:srgbClr val="FA946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Freeform 57"/>
          <p:cNvSpPr>
            <a:spLocks/>
          </p:cNvSpPr>
          <p:nvPr/>
        </p:nvSpPr>
        <p:spPr bwMode="auto">
          <a:xfrm>
            <a:off x="5470525" y="2265363"/>
            <a:ext cx="488950" cy="411163"/>
          </a:xfrm>
          <a:custGeom>
            <a:avLst/>
            <a:gdLst/>
            <a:ahLst/>
            <a:cxnLst>
              <a:cxn ang="0">
                <a:pos x="204" y="48"/>
              </a:cxn>
              <a:cxn ang="0">
                <a:pos x="196" y="56"/>
              </a:cxn>
              <a:cxn ang="0">
                <a:pos x="204" y="66"/>
              </a:cxn>
              <a:cxn ang="0">
                <a:pos x="210" y="72"/>
              </a:cxn>
              <a:cxn ang="0">
                <a:pos x="207" y="80"/>
              </a:cxn>
              <a:cxn ang="0">
                <a:pos x="223" y="93"/>
              </a:cxn>
              <a:cxn ang="0">
                <a:pos x="290" y="143"/>
              </a:cxn>
              <a:cxn ang="0">
                <a:pos x="284" y="176"/>
              </a:cxn>
              <a:cxn ang="0">
                <a:pos x="245" y="208"/>
              </a:cxn>
              <a:cxn ang="0">
                <a:pos x="207" y="240"/>
              </a:cxn>
              <a:cxn ang="0">
                <a:pos x="178" y="242"/>
              </a:cxn>
              <a:cxn ang="0">
                <a:pos x="167" y="213"/>
              </a:cxn>
              <a:cxn ang="0">
                <a:pos x="159" y="218"/>
              </a:cxn>
              <a:cxn ang="0">
                <a:pos x="152" y="223"/>
              </a:cxn>
              <a:cxn ang="0">
                <a:pos x="148" y="226"/>
              </a:cxn>
              <a:cxn ang="0">
                <a:pos x="140" y="231"/>
              </a:cxn>
              <a:cxn ang="0">
                <a:pos x="135" y="237"/>
              </a:cxn>
              <a:cxn ang="0">
                <a:pos x="128" y="242"/>
              </a:cxn>
              <a:cxn ang="0">
                <a:pos x="122" y="248"/>
              </a:cxn>
              <a:cxn ang="0">
                <a:pos x="114" y="253"/>
              </a:cxn>
              <a:cxn ang="0">
                <a:pos x="82" y="226"/>
              </a:cxn>
              <a:cxn ang="0">
                <a:pos x="24" y="157"/>
              </a:cxn>
              <a:cxn ang="0">
                <a:pos x="4" y="125"/>
              </a:cxn>
              <a:cxn ang="0">
                <a:pos x="20" y="119"/>
              </a:cxn>
              <a:cxn ang="0">
                <a:pos x="31" y="99"/>
              </a:cxn>
              <a:cxn ang="0">
                <a:pos x="40" y="103"/>
              </a:cxn>
              <a:cxn ang="0">
                <a:pos x="56" y="80"/>
              </a:cxn>
              <a:cxn ang="0">
                <a:pos x="64" y="75"/>
              </a:cxn>
              <a:cxn ang="0">
                <a:pos x="68" y="67"/>
              </a:cxn>
              <a:cxn ang="0">
                <a:pos x="76" y="63"/>
              </a:cxn>
              <a:cxn ang="0">
                <a:pos x="82" y="56"/>
              </a:cxn>
              <a:cxn ang="0">
                <a:pos x="92" y="48"/>
              </a:cxn>
              <a:cxn ang="0">
                <a:pos x="101" y="45"/>
              </a:cxn>
              <a:cxn ang="0">
                <a:pos x="114" y="40"/>
              </a:cxn>
              <a:cxn ang="0">
                <a:pos x="122" y="29"/>
              </a:cxn>
              <a:cxn ang="0">
                <a:pos x="128" y="21"/>
              </a:cxn>
              <a:cxn ang="0">
                <a:pos x="141" y="21"/>
              </a:cxn>
              <a:cxn ang="0">
                <a:pos x="152" y="18"/>
              </a:cxn>
              <a:cxn ang="0">
                <a:pos x="152" y="23"/>
              </a:cxn>
              <a:cxn ang="0">
                <a:pos x="154" y="23"/>
              </a:cxn>
              <a:cxn ang="0">
                <a:pos x="156" y="19"/>
              </a:cxn>
              <a:cxn ang="0">
                <a:pos x="156" y="15"/>
              </a:cxn>
              <a:cxn ang="0">
                <a:pos x="162" y="13"/>
              </a:cxn>
              <a:cxn ang="0">
                <a:pos x="157" y="10"/>
              </a:cxn>
              <a:cxn ang="0">
                <a:pos x="157" y="8"/>
              </a:cxn>
              <a:cxn ang="0">
                <a:pos x="160" y="3"/>
              </a:cxn>
              <a:cxn ang="0">
                <a:pos x="165" y="7"/>
              </a:cxn>
              <a:cxn ang="0">
                <a:pos x="172" y="13"/>
              </a:cxn>
              <a:cxn ang="0">
                <a:pos x="183" y="10"/>
              </a:cxn>
              <a:cxn ang="0">
                <a:pos x="191" y="5"/>
              </a:cxn>
              <a:cxn ang="0">
                <a:pos x="199" y="0"/>
              </a:cxn>
              <a:cxn ang="0">
                <a:pos x="207" y="2"/>
              </a:cxn>
              <a:cxn ang="0">
                <a:pos x="207" y="13"/>
              </a:cxn>
              <a:cxn ang="0">
                <a:pos x="207" y="21"/>
              </a:cxn>
              <a:cxn ang="0">
                <a:pos x="204" y="29"/>
              </a:cxn>
            </a:cxnLst>
            <a:rect l="0" t="0" r="r" b="b"/>
            <a:pathLst>
              <a:path w="308" h="259">
                <a:moveTo>
                  <a:pt x="204" y="39"/>
                </a:moveTo>
                <a:lnTo>
                  <a:pt x="202" y="40"/>
                </a:lnTo>
                <a:lnTo>
                  <a:pt x="200" y="42"/>
                </a:lnTo>
                <a:lnTo>
                  <a:pt x="202" y="43"/>
                </a:lnTo>
                <a:lnTo>
                  <a:pt x="204" y="45"/>
                </a:lnTo>
                <a:lnTo>
                  <a:pt x="204" y="47"/>
                </a:lnTo>
                <a:lnTo>
                  <a:pt x="204" y="48"/>
                </a:lnTo>
                <a:lnTo>
                  <a:pt x="202" y="48"/>
                </a:lnTo>
                <a:lnTo>
                  <a:pt x="202" y="50"/>
                </a:lnTo>
                <a:lnTo>
                  <a:pt x="199" y="50"/>
                </a:lnTo>
                <a:lnTo>
                  <a:pt x="197" y="51"/>
                </a:lnTo>
                <a:lnTo>
                  <a:pt x="196" y="51"/>
                </a:lnTo>
                <a:lnTo>
                  <a:pt x="196" y="53"/>
                </a:lnTo>
                <a:lnTo>
                  <a:pt x="196" y="56"/>
                </a:lnTo>
                <a:lnTo>
                  <a:pt x="197" y="58"/>
                </a:lnTo>
                <a:lnTo>
                  <a:pt x="197" y="59"/>
                </a:lnTo>
                <a:lnTo>
                  <a:pt x="199" y="61"/>
                </a:lnTo>
                <a:lnTo>
                  <a:pt x="200" y="61"/>
                </a:lnTo>
                <a:lnTo>
                  <a:pt x="200" y="63"/>
                </a:lnTo>
                <a:lnTo>
                  <a:pt x="202" y="64"/>
                </a:lnTo>
                <a:lnTo>
                  <a:pt x="204" y="66"/>
                </a:lnTo>
                <a:lnTo>
                  <a:pt x="207" y="66"/>
                </a:lnTo>
                <a:lnTo>
                  <a:pt x="208" y="66"/>
                </a:lnTo>
                <a:lnTo>
                  <a:pt x="210" y="66"/>
                </a:lnTo>
                <a:lnTo>
                  <a:pt x="210" y="69"/>
                </a:lnTo>
                <a:lnTo>
                  <a:pt x="210" y="71"/>
                </a:lnTo>
                <a:lnTo>
                  <a:pt x="208" y="71"/>
                </a:lnTo>
                <a:lnTo>
                  <a:pt x="210" y="72"/>
                </a:lnTo>
                <a:lnTo>
                  <a:pt x="210" y="74"/>
                </a:lnTo>
                <a:lnTo>
                  <a:pt x="208" y="74"/>
                </a:lnTo>
                <a:lnTo>
                  <a:pt x="208" y="75"/>
                </a:lnTo>
                <a:lnTo>
                  <a:pt x="208" y="77"/>
                </a:lnTo>
                <a:lnTo>
                  <a:pt x="207" y="77"/>
                </a:lnTo>
                <a:lnTo>
                  <a:pt x="205" y="79"/>
                </a:lnTo>
                <a:lnTo>
                  <a:pt x="207" y="80"/>
                </a:lnTo>
                <a:lnTo>
                  <a:pt x="208" y="82"/>
                </a:lnTo>
                <a:lnTo>
                  <a:pt x="210" y="82"/>
                </a:lnTo>
                <a:lnTo>
                  <a:pt x="210" y="83"/>
                </a:lnTo>
                <a:lnTo>
                  <a:pt x="215" y="87"/>
                </a:lnTo>
                <a:lnTo>
                  <a:pt x="216" y="88"/>
                </a:lnTo>
                <a:lnTo>
                  <a:pt x="220" y="90"/>
                </a:lnTo>
                <a:lnTo>
                  <a:pt x="223" y="93"/>
                </a:lnTo>
                <a:lnTo>
                  <a:pt x="260" y="120"/>
                </a:lnTo>
                <a:lnTo>
                  <a:pt x="266" y="125"/>
                </a:lnTo>
                <a:lnTo>
                  <a:pt x="268" y="125"/>
                </a:lnTo>
                <a:lnTo>
                  <a:pt x="268" y="127"/>
                </a:lnTo>
                <a:lnTo>
                  <a:pt x="271" y="128"/>
                </a:lnTo>
                <a:lnTo>
                  <a:pt x="287" y="141"/>
                </a:lnTo>
                <a:lnTo>
                  <a:pt x="290" y="143"/>
                </a:lnTo>
                <a:lnTo>
                  <a:pt x="300" y="151"/>
                </a:lnTo>
                <a:lnTo>
                  <a:pt x="304" y="154"/>
                </a:lnTo>
                <a:lnTo>
                  <a:pt x="306" y="155"/>
                </a:lnTo>
                <a:lnTo>
                  <a:pt x="308" y="157"/>
                </a:lnTo>
                <a:lnTo>
                  <a:pt x="301" y="162"/>
                </a:lnTo>
                <a:lnTo>
                  <a:pt x="288" y="173"/>
                </a:lnTo>
                <a:lnTo>
                  <a:pt x="284" y="176"/>
                </a:lnTo>
                <a:lnTo>
                  <a:pt x="284" y="178"/>
                </a:lnTo>
                <a:lnTo>
                  <a:pt x="282" y="178"/>
                </a:lnTo>
                <a:lnTo>
                  <a:pt x="276" y="184"/>
                </a:lnTo>
                <a:lnTo>
                  <a:pt x="274" y="186"/>
                </a:lnTo>
                <a:lnTo>
                  <a:pt x="261" y="195"/>
                </a:lnTo>
                <a:lnTo>
                  <a:pt x="252" y="203"/>
                </a:lnTo>
                <a:lnTo>
                  <a:pt x="245" y="208"/>
                </a:lnTo>
                <a:lnTo>
                  <a:pt x="240" y="211"/>
                </a:lnTo>
                <a:lnTo>
                  <a:pt x="234" y="216"/>
                </a:lnTo>
                <a:lnTo>
                  <a:pt x="231" y="221"/>
                </a:lnTo>
                <a:lnTo>
                  <a:pt x="216" y="231"/>
                </a:lnTo>
                <a:lnTo>
                  <a:pt x="210" y="237"/>
                </a:lnTo>
                <a:lnTo>
                  <a:pt x="208" y="239"/>
                </a:lnTo>
                <a:lnTo>
                  <a:pt x="207" y="240"/>
                </a:lnTo>
                <a:lnTo>
                  <a:pt x="205" y="240"/>
                </a:lnTo>
                <a:lnTo>
                  <a:pt x="204" y="242"/>
                </a:lnTo>
                <a:lnTo>
                  <a:pt x="202" y="243"/>
                </a:lnTo>
                <a:lnTo>
                  <a:pt x="194" y="250"/>
                </a:lnTo>
                <a:lnTo>
                  <a:pt x="191" y="253"/>
                </a:lnTo>
                <a:lnTo>
                  <a:pt x="184" y="258"/>
                </a:lnTo>
                <a:lnTo>
                  <a:pt x="178" y="242"/>
                </a:lnTo>
                <a:lnTo>
                  <a:pt x="178" y="237"/>
                </a:lnTo>
                <a:lnTo>
                  <a:pt x="173" y="224"/>
                </a:lnTo>
                <a:lnTo>
                  <a:pt x="170" y="213"/>
                </a:lnTo>
                <a:lnTo>
                  <a:pt x="168" y="213"/>
                </a:lnTo>
                <a:lnTo>
                  <a:pt x="167" y="211"/>
                </a:lnTo>
                <a:lnTo>
                  <a:pt x="165" y="211"/>
                </a:lnTo>
                <a:lnTo>
                  <a:pt x="167" y="213"/>
                </a:lnTo>
                <a:lnTo>
                  <a:pt x="165" y="213"/>
                </a:lnTo>
                <a:lnTo>
                  <a:pt x="164" y="213"/>
                </a:lnTo>
                <a:lnTo>
                  <a:pt x="162" y="213"/>
                </a:lnTo>
                <a:lnTo>
                  <a:pt x="160" y="215"/>
                </a:lnTo>
                <a:lnTo>
                  <a:pt x="160" y="216"/>
                </a:lnTo>
                <a:lnTo>
                  <a:pt x="159" y="216"/>
                </a:lnTo>
                <a:lnTo>
                  <a:pt x="159" y="218"/>
                </a:lnTo>
                <a:lnTo>
                  <a:pt x="157" y="218"/>
                </a:lnTo>
                <a:lnTo>
                  <a:pt x="157" y="219"/>
                </a:lnTo>
                <a:lnTo>
                  <a:pt x="156" y="219"/>
                </a:lnTo>
                <a:lnTo>
                  <a:pt x="156" y="221"/>
                </a:lnTo>
                <a:lnTo>
                  <a:pt x="154" y="221"/>
                </a:lnTo>
                <a:lnTo>
                  <a:pt x="152" y="221"/>
                </a:lnTo>
                <a:lnTo>
                  <a:pt x="152" y="223"/>
                </a:lnTo>
                <a:lnTo>
                  <a:pt x="152" y="224"/>
                </a:lnTo>
                <a:lnTo>
                  <a:pt x="152" y="226"/>
                </a:lnTo>
                <a:lnTo>
                  <a:pt x="151" y="226"/>
                </a:lnTo>
                <a:lnTo>
                  <a:pt x="151" y="224"/>
                </a:lnTo>
                <a:lnTo>
                  <a:pt x="149" y="224"/>
                </a:lnTo>
                <a:lnTo>
                  <a:pt x="148" y="224"/>
                </a:lnTo>
                <a:lnTo>
                  <a:pt x="148" y="226"/>
                </a:lnTo>
                <a:lnTo>
                  <a:pt x="148" y="227"/>
                </a:lnTo>
                <a:lnTo>
                  <a:pt x="146" y="227"/>
                </a:lnTo>
                <a:lnTo>
                  <a:pt x="144" y="229"/>
                </a:lnTo>
                <a:lnTo>
                  <a:pt x="143" y="229"/>
                </a:lnTo>
                <a:lnTo>
                  <a:pt x="141" y="229"/>
                </a:lnTo>
                <a:lnTo>
                  <a:pt x="141" y="231"/>
                </a:lnTo>
                <a:lnTo>
                  <a:pt x="140" y="231"/>
                </a:lnTo>
                <a:lnTo>
                  <a:pt x="140" y="232"/>
                </a:lnTo>
                <a:lnTo>
                  <a:pt x="138" y="232"/>
                </a:lnTo>
                <a:lnTo>
                  <a:pt x="136" y="232"/>
                </a:lnTo>
                <a:lnTo>
                  <a:pt x="136" y="234"/>
                </a:lnTo>
                <a:lnTo>
                  <a:pt x="135" y="234"/>
                </a:lnTo>
                <a:lnTo>
                  <a:pt x="135" y="235"/>
                </a:lnTo>
                <a:lnTo>
                  <a:pt x="135" y="237"/>
                </a:lnTo>
                <a:lnTo>
                  <a:pt x="133" y="235"/>
                </a:lnTo>
                <a:lnTo>
                  <a:pt x="133" y="237"/>
                </a:lnTo>
                <a:lnTo>
                  <a:pt x="132" y="239"/>
                </a:lnTo>
                <a:lnTo>
                  <a:pt x="130" y="239"/>
                </a:lnTo>
                <a:lnTo>
                  <a:pt x="128" y="239"/>
                </a:lnTo>
                <a:lnTo>
                  <a:pt x="128" y="240"/>
                </a:lnTo>
                <a:lnTo>
                  <a:pt x="128" y="242"/>
                </a:lnTo>
                <a:lnTo>
                  <a:pt x="127" y="243"/>
                </a:lnTo>
                <a:lnTo>
                  <a:pt x="125" y="243"/>
                </a:lnTo>
                <a:lnTo>
                  <a:pt x="125" y="245"/>
                </a:lnTo>
                <a:lnTo>
                  <a:pt x="125" y="247"/>
                </a:lnTo>
                <a:lnTo>
                  <a:pt x="124" y="247"/>
                </a:lnTo>
                <a:lnTo>
                  <a:pt x="122" y="247"/>
                </a:lnTo>
                <a:lnTo>
                  <a:pt x="122" y="248"/>
                </a:lnTo>
                <a:lnTo>
                  <a:pt x="120" y="248"/>
                </a:lnTo>
                <a:lnTo>
                  <a:pt x="119" y="248"/>
                </a:lnTo>
                <a:lnTo>
                  <a:pt x="117" y="250"/>
                </a:lnTo>
                <a:lnTo>
                  <a:pt x="117" y="251"/>
                </a:lnTo>
                <a:lnTo>
                  <a:pt x="116" y="251"/>
                </a:lnTo>
                <a:lnTo>
                  <a:pt x="116" y="253"/>
                </a:lnTo>
                <a:lnTo>
                  <a:pt x="114" y="253"/>
                </a:lnTo>
                <a:lnTo>
                  <a:pt x="114" y="255"/>
                </a:lnTo>
                <a:lnTo>
                  <a:pt x="114" y="256"/>
                </a:lnTo>
                <a:lnTo>
                  <a:pt x="112" y="258"/>
                </a:lnTo>
                <a:lnTo>
                  <a:pt x="112" y="259"/>
                </a:lnTo>
                <a:lnTo>
                  <a:pt x="109" y="259"/>
                </a:lnTo>
                <a:lnTo>
                  <a:pt x="98" y="245"/>
                </a:lnTo>
                <a:lnTo>
                  <a:pt x="82" y="226"/>
                </a:lnTo>
                <a:lnTo>
                  <a:pt x="74" y="218"/>
                </a:lnTo>
                <a:lnTo>
                  <a:pt x="72" y="215"/>
                </a:lnTo>
                <a:lnTo>
                  <a:pt x="64" y="205"/>
                </a:lnTo>
                <a:lnTo>
                  <a:pt x="47" y="184"/>
                </a:lnTo>
                <a:lnTo>
                  <a:pt x="42" y="178"/>
                </a:lnTo>
                <a:lnTo>
                  <a:pt x="40" y="175"/>
                </a:lnTo>
                <a:lnTo>
                  <a:pt x="24" y="157"/>
                </a:lnTo>
                <a:lnTo>
                  <a:pt x="15" y="146"/>
                </a:lnTo>
                <a:lnTo>
                  <a:pt x="20" y="144"/>
                </a:lnTo>
                <a:lnTo>
                  <a:pt x="7" y="130"/>
                </a:lnTo>
                <a:lnTo>
                  <a:pt x="7" y="128"/>
                </a:lnTo>
                <a:lnTo>
                  <a:pt x="5" y="128"/>
                </a:lnTo>
                <a:lnTo>
                  <a:pt x="5" y="127"/>
                </a:lnTo>
                <a:lnTo>
                  <a:pt x="4" y="125"/>
                </a:lnTo>
                <a:lnTo>
                  <a:pt x="2" y="125"/>
                </a:lnTo>
                <a:lnTo>
                  <a:pt x="0" y="123"/>
                </a:lnTo>
                <a:lnTo>
                  <a:pt x="5" y="119"/>
                </a:lnTo>
                <a:lnTo>
                  <a:pt x="7" y="120"/>
                </a:lnTo>
                <a:lnTo>
                  <a:pt x="18" y="119"/>
                </a:lnTo>
                <a:lnTo>
                  <a:pt x="18" y="120"/>
                </a:lnTo>
                <a:lnTo>
                  <a:pt x="20" y="119"/>
                </a:lnTo>
                <a:lnTo>
                  <a:pt x="18" y="115"/>
                </a:lnTo>
                <a:lnTo>
                  <a:pt x="16" y="114"/>
                </a:lnTo>
                <a:lnTo>
                  <a:pt x="13" y="109"/>
                </a:lnTo>
                <a:lnTo>
                  <a:pt x="21" y="106"/>
                </a:lnTo>
                <a:lnTo>
                  <a:pt x="16" y="101"/>
                </a:lnTo>
                <a:lnTo>
                  <a:pt x="29" y="99"/>
                </a:lnTo>
                <a:lnTo>
                  <a:pt x="31" y="99"/>
                </a:lnTo>
                <a:lnTo>
                  <a:pt x="32" y="99"/>
                </a:lnTo>
                <a:lnTo>
                  <a:pt x="32" y="101"/>
                </a:lnTo>
                <a:lnTo>
                  <a:pt x="34" y="101"/>
                </a:lnTo>
                <a:lnTo>
                  <a:pt x="37" y="106"/>
                </a:lnTo>
                <a:lnTo>
                  <a:pt x="39" y="104"/>
                </a:lnTo>
                <a:lnTo>
                  <a:pt x="39" y="103"/>
                </a:lnTo>
                <a:lnTo>
                  <a:pt x="40" y="103"/>
                </a:lnTo>
                <a:lnTo>
                  <a:pt x="45" y="99"/>
                </a:lnTo>
                <a:lnTo>
                  <a:pt x="40" y="95"/>
                </a:lnTo>
                <a:lnTo>
                  <a:pt x="52" y="85"/>
                </a:lnTo>
                <a:lnTo>
                  <a:pt x="55" y="83"/>
                </a:lnTo>
                <a:lnTo>
                  <a:pt x="55" y="82"/>
                </a:lnTo>
                <a:lnTo>
                  <a:pt x="56" y="82"/>
                </a:lnTo>
                <a:lnTo>
                  <a:pt x="56" y="80"/>
                </a:lnTo>
                <a:lnTo>
                  <a:pt x="58" y="80"/>
                </a:lnTo>
                <a:lnTo>
                  <a:pt x="60" y="79"/>
                </a:lnTo>
                <a:lnTo>
                  <a:pt x="61" y="79"/>
                </a:lnTo>
                <a:lnTo>
                  <a:pt x="61" y="77"/>
                </a:lnTo>
                <a:lnTo>
                  <a:pt x="63" y="77"/>
                </a:lnTo>
                <a:lnTo>
                  <a:pt x="63" y="75"/>
                </a:lnTo>
                <a:lnTo>
                  <a:pt x="64" y="75"/>
                </a:lnTo>
                <a:lnTo>
                  <a:pt x="66" y="75"/>
                </a:lnTo>
                <a:lnTo>
                  <a:pt x="66" y="74"/>
                </a:lnTo>
                <a:lnTo>
                  <a:pt x="66" y="72"/>
                </a:lnTo>
                <a:lnTo>
                  <a:pt x="68" y="72"/>
                </a:lnTo>
                <a:lnTo>
                  <a:pt x="68" y="71"/>
                </a:lnTo>
                <a:lnTo>
                  <a:pt x="68" y="69"/>
                </a:lnTo>
                <a:lnTo>
                  <a:pt x="68" y="67"/>
                </a:lnTo>
                <a:lnTo>
                  <a:pt x="69" y="67"/>
                </a:lnTo>
                <a:lnTo>
                  <a:pt x="69" y="66"/>
                </a:lnTo>
                <a:lnTo>
                  <a:pt x="71" y="66"/>
                </a:lnTo>
                <a:lnTo>
                  <a:pt x="72" y="64"/>
                </a:lnTo>
                <a:lnTo>
                  <a:pt x="74" y="64"/>
                </a:lnTo>
                <a:lnTo>
                  <a:pt x="76" y="64"/>
                </a:lnTo>
                <a:lnTo>
                  <a:pt x="76" y="63"/>
                </a:lnTo>
                <a:lnTo>
                  <a:pt x="76" y="61"/>
                </a:lnTo>
                <a:lnTo>
                  <a:pt x="77" y="61"/>
                </a:lnTo>
                <a:lnTo>
                  <a:pt x="79" y="59"/>
                </a:lnTo>
                <a:lnTo>
                  <a:pt x="79" y="58"/>
                </a:lnTo>
                <a:lnTo>
                  <a:pt x="80" y="58"/>
                </a:lnTo>
                <a:lnTo>
                  <a:pt x="80" y="56"/>
                </a:lnTo>
                <a:lnTo>
                  <a:pt x="82" y="56"/>
                </a:lnTo>
                <a:lnTo>
                  <a:pt x="82" y="55"/>
                </a:lnTo>
                <a:lnTo>
                  <a:pt x="84" y="53"/>
                </a:lnTo>
                <a:lnTo>
                  <a:pt x="85" y="51"/>
                </a:lnTo>
                <a:lnTo>
                  <a:pt x="87" y="51"/>
                </a:lnTo>
                <a:lnTo>
                  <a:pt x="87" y="50"/>
                </a:lnTo>
                <a:lnTo>
                  <a:pt x="90" y="48"/>
                </a:lnTo>
                <a:lnTo>
                  <a:pt x="92" y="48"/>
                </a:lnTo>
                <a:lnTo>
                  <a:pt x="93" y="48"/>
                </a:lnTo>
                <a:lnTo>
                  <a:pt x="93" y="47"/>
                </a:lnTo>
                <a:lnTo>
                  <a:pt x="95" y="45"/>
                </a:lnTo>
                <a:lnTo>
                  <a:pt x="96" y="45"/>
                </a:lnTo>
                <a:lnTo>
                  <a:pt x="96" y="47"/>
                </a:lnTo>
                <a:lnTo>
                  <a:pt x="100" y="47"/>
                </a:lnTo>
                <a:lnTo>
                  <a:pt x="101" y="45"/>
                </a:lnTo>
                <a:lnTo>
                  <a:pt x="103" y="45"/>
                </a:lnTo>
                <a:lnTo>
                  <a:pt x="106" y="43"/>
                </a:lnTo>
                <a:lnTo>
                  <a:pt x="108" y="43"/>
                </a:lnTo>
                <a:lnTo>
                  <a:pt x="109" y="43"/>
                </a:lnTo>
                <a:lnTo>
                  <a:pt x="111" y="42"/>
                </a:lnTo>
                <a:lnTo>
                  <a:pt x="112" y="42"/>
                </a:lnTo>
                <a:lnTo>
                  <a:pt x="114" y="40"/>
                </a:lnTo>
                <a:lnTo>
                  <a:pt x="114" y="35"/>
                </a:lnTo>
                <a:lnTo>
                  <a:pt x="116" y="34"/>
                </a:lnTo>
                <a:lnTo>
                  <a:pt x="117" y="32"/>
                </a:lnTo>
                <a:lnTo>
                  <a:pt x="119" y="32"/>
                </a:lnTo>
                <a:lnTo>
                  <a:pt x="119" y="31"/>
                </a:lnTo>
                <a:lnTo>
                  <a:pt x="120" y="31"/>
                </a:lnTo>
                <a:lnTo>
                  <a:pt x="122" y="29"/>
                </a:lnTo>
                <a:lnTo>
                  <a:pt x="124" y="29"/>
                </a:lnTo>
                <a:lnTo>
                  <a:pt x="125" y="27"/>
                </a:lnTo>
                <a:lnTo>
                  <a:pt x="127" y="26"/>
                </a:lnTo>
                <a:lnTo>
                  <a:pt x="127" y="24"/>
                </a:lnTo>
                <a:lnTo>
                  <a:pt x="127" y="23"/>
                </a:lnTo>
                <a:lnTo>
                  <a:pt x="128" y="23"/>
                </a:lnTo>
                <a:lnTo>
                  <a:pt x="128" y="21"/>
                </a:lnTo>
                <a:lnTo>
                  <a:pt x="130" y="21"/>
                </a:lnTo>
                <a:lnTo>
                  <a:pt x="132" y="23"/>
                </a:lnTo>
                <a:lnTo>
                  <a:pt x="136" y="23"/>
                </a:lnTo>
                <a:lnTo>
                  <a:pt x="138" y="23"/>
                </a:lnTo>
                <a:lnTo>
                  <a:pt x="140" y="23"/>
                </a:lnTo>
                <a:lnTo>
                  <a:pt x="140" y="21"/>
                </a:lnTo>
                <a:lnTo>
                  <a:pt x="141" y="21"/>
                </a:lnTo>
                <a:lnTo>
                  <a:pt x="143" y="21"/>
                </a:lnTo>
                <a:lnTo>
                  <a:pt x="144" y="21"/>
                </a:lnTo>
                <a:lnTo>
                  <a:pt x="146" y="21"/>
                </a:lnTo>
                <a:lnTo>
                  <a:pt x="148" y="19"/>
                </a:lnTo>
                <a:lnTo>
                  <a:pt x="149" y="19"/>
                </a:lnTo>
                <a:lnTo>
                  <a:pt x="151" y="18"/>
                </a:lnTo>
                <a:lnTo>
                  <a:pt x="152" y="18"/>
                </a:lnTo>
                <a:lnTo>
                  <a:pt x="154" y="18"/>
                </a:lnTo>
                <a:lnTo>
                  <a:pt x="154" y="19"/>
                </a:lnTo>
                <a:lnTo>
                  <a:pt x="154" y="21"/>
                </a:lnTo>
                <a:lnTo>
                  <a:pt x="154" y="19"/>
                </a:lnTo>
                <a:lnTo>
                  <a:pt x="154" y="21"/>
                </a:lnTo>
                <a:lnTo>
                  <a:pt x="154" y="23"/>
                </a:lnTo>
                <a:lnTo>
                  <a:pt x="152" y="23"/>
                </a:lnTo>
                <a:lnTo>
                  <a:pt x="152" y="24"/>
                </a:lnTo>
                <a:lnTo>
                  <a:pt x="152" y="26"/>
                </a:lnTo>
                <a:lnTo>
                  <a:pt x="151" y="26"/>
                </a:lnTo>
                <a:lnTo>
                  <a:pt x="152" y="26"/>
                </a:lnTo>
                <a:lnTo>
                  <a:pt x="152" y="24"/>
                </a:lnTo>
                <a:lnTo>
                  <a:pt x="154" y="24"/>
                </a:lnTo>
                <a:lnTo>
                  <a:pt x="154" y="23"/>
                </a:lnTo>
                <a:lnTo>
                  <a:pt x="156" y="24"/>
                </a:lnTo>
                <a:lnTo>
                  <a:pt x="156" y="26"/>
                </a:lnTo>
                <a:lnTo>
                  <a:pt x="156" y="24"/>
                </a:lnTo>
                <a:lnTo>
                  <a:pt x="156" y="23"/>
                </a:lnTo>
                <a:lnTo>
                  <a:pt x="154" y="23"/>
                </a:lnTo>
                <a:lnTo>
                  <a:pt x="154" y="21"/>
                </a:lnTo>
                <a:lnTo>
                  <a:pt x="156" y="19"/>
                </a:lnTo>
                <a:lnTo>
                  <a:pt x="154" y="19"/>
                </a:lnTo>
                <a:lnTo>
                  <a:pt x="156" y="19"/>
                </a:lnTo>
                <a:lnTo>
                  <a:pt x="154" y="19"/>
                </a:lnTo>
                <a:lnTo>
                  <a:pt x="154" y="18"/>
                </a:lnTo>
                <a:lnTo>
                  <a:pt x="154" y="16"/>
                </a:lnTo>
                <a:lnTo>
                  <a:pt x="154" y="15"/>
                </a:lnTo>
                <a:lnTo>
                  <a:pt x="156" y="15"/>
                </a:lnTo>
                <a:lnTo>
                  <a:pt x="156" y="13"/>
                </a:lnTo>
                <a:lnTo>
                  <a:pt x="157" y="13"/>
                </a:lnTo>
                <a:lnTo>
                  <a:pt x="157" y="11"/>
                </a:lnTo>
                <a:lnTo>
                  <a:pt x="159" y="11"/>
                </a:lnTo>
                <a:lnTo>
                  <a:pt x="160" y="11"/>
                </a:lnTo>
                <a:lnTo>
                  <a:pt x="160" y="13"/>
                </a:lnTo>
                <a:lnTo>
                  <a:pt x="162" y="13"/>
                </a:lnTo>
                <a:lnTo>
                  <a:pt x="160" y="11"/>
                </a:lnTo>
                <a:lnTo>
                  <a:pt x="160" y="10"/>
                </a:lnTo>
                <a:lnTo>
                  <a:pt x="159" y="10"/>
                </a:lnTo>
                <a:lnTo>
                  <a:pt x="157" y="10"/>
                </a:lnTo>
                <a:lnTo>
                  <a:pt x="157" y="11"/>
                </a:lnTo>
                <a:lnTo>
                  <a:pt x="156" y="10"/>
                </a:lnTo>
                <a:lnTo>
                  <a:pt x="157" y="10"/>
                </a:lnTo>
                <a:lnTo>
                  <a:pt x="156" y="10"/>
                </a:lnTo>
                <a:lnTo>
                  <a:pt x="156" y="11"/>
                </a:lnTo>
                <a:lnTo>
                  <a:pt x="156" y="13"/>
                </a:lnTo>
                <a:lnTo>
                  <a:pt x="156" y="11"/>
                </a:lnTo>
                <a:lnTo>
                  <a:pt x="156" y="10"/>
                </a:lnTo>
                <a:lnTo>
                  <a:pt x="156" y="8"/>
                </a:lnTo>
                <a:lnTo>
                  <a:pt x="157" y="8"/>
                </a:lnTo>
                <a:lnTo>
                  <a:pt x="157" y="7"/>
                </a:lnTo>
                <a:lnTo>
                  <a:pt x="157" y="5"/>
                </a:lnTo>
                <a:lnTo>
                  <a:pt x="159" y="5"/>
                </a:lnTo>
                <a:lnTo>
                  <a:pt x="159" y="3"/>
                </a:lnTo>
                <a:lnTo>
                  <a:pt x="159" y="2"/>
                </a:lnTo>
                <a:lnTo>
                  <a:pt x="160" y="2"/>
                </a:lnTo>
                <a:lnTo>
                  <a:pt x="160" y="3"/>
                </a:lnTo>
                <a:lnTo>
                  <a:pt x="162" y="3"/>
                </a:lnTo>
                <a:lnTo>
                  <a:pt x="162" y="5"/>
                </a:lnTo>
                <a:lnTo>
                  <a:pt x="164" y="5"/>
                </a:lnTo>
                <a:lnTo>
                  <a:pt x="164" y="7"/>
                </a:lnTo>
                <a:lnTo>
                  <a:pt x="164" y="5"/>
                </a:lnTo>
                <a:lnTo>
                  <a:pt x="164" y="7"/>
                </a:lnTo>
                <a:lnTo>
                  <a:pt x="165" y="7"/>
                </a:lnTo>
                <a:lnTo>
                  <a:pt x="165" y="8"/>
                </a:lnTo>
                <a:lnTo>
                  <a:pt x="167" y="8"/>
                </a:lnTo>
                <a:lnTo>
                  <a:pt x="167" y="10"/>
                </a:lnTo>
                <a:lnTo>
                  <a:pt x="168" y="10"/>
                </a:lnTo>
                <a:lnTo>
                  <a:pt x="168" y="11"/>
                </a:lnTo>
                <a:lnTo>
                  <a:pt x="170" y="11"/>
                </a:lnTo>
                <a:lnTo>
                  <a:pt x="172" y="13"/>
                </a:lnTo>
                <a:lnTo>
                  <a:pt x="173" y="11"/>
                </a:lnTo>
                <a:lnTo>
                  <a:pt x="175" y="11"/>
                </a:lnTo>
                <a:lnTo>
                  <a:pt x="176" y="11"/>
                </a:lnTo>
                <a:lnTo>
                  <a:pt x="178" y="11"/>
                </a:lnTo>
                <a:lnTo>
                  <a:pt x="180" y="11"/>
                </a:lnTo>
                <a:lnTo>
                  <a:pt x="181" y="10"/>
                </a:lnTo>
                <a:lnTo>
                  <a:pt x="183" y="10"/>
                </a:lnTo>
                <a:lnTo>
                  <a:pt x="184" y="8"/>
                </a:lnTo>
                <a:lnTo>
                  <a:pt x="186" y="8"/>
                </a:lnTo>
                <a:lnTo>
                  <a:pt x="186" y="7"/>
                </a:lnTo>
                <a:lnTo>
                  <a:pt x="188" y="7"/>
                </a:lnTo>
                <a:lnTo>
                  <a:pt x="189" y="7"/>
                </a:lnTo>
                <a:lnTo>
                  <a:pt x="191" y="7"/>
                </a:lnTo>
                <a:lnTo>
                  <a:pt x="191" y="5"/>
                </a:lnTo>
                <a:lnTo>
                  <a:pt x="192" y="5"/>
                </a:lnTo>
                <a:lnTo>
                  <a:pt x="194" y="3"/>
                </a:lnTo>
                <a:lnTo>
                  <a:pt x="196" y="3"/>
                </a:lnTo>
                <a:lnTo>
                  <a:pt x="196" y="2"/>
                </a:lnTo>
                <a:lnTo>
                  <a:pt x="197" y="2"/>
                </a:lnTo>
                <a:lnTo>
                  <a:pt x="199" y="2"/>
                </a:lnTo>
                <a:lnTo>
                  <a:pt x="199" y="0"/>
                </a:lnTo>
                <a:lnTo>
                  <a:pt x="200" y="0"/>
                </a:lnTo>
                <a:lnTo>
                  <a:pt x="202" y="0"/>
                </a:lnTo>
                <a:lnTo>
                  <a:pt x="205" y="0"/>
                </a:lnTo>
                <a:lnTo>
                  <a:pt x="207" y="0"/>
                </a:lnTo>
                <a:lnTo>
                  <a:pt x="208" y="0"/>
                </a:lnTo>
                <a:lnTo>
                  <a:pt x="208" y="2"/>
                </a:lnTo>
                <a:lnTo>
                  <a:pt x="207" y="2"/>
                </a:lnTo>
                <a:lnTo>
                  <a:pt x="207" y="3"/>
                </a:lnTo>
                <a:lnTo>
                  <a:pt x="207" y="5"/>
                </a:lnTo>
                <a:lnTo>
                  <a:pt x="207" y="7"/>
                </a:lnTo>
                <a:lnTo>
                  <a:pt x="207" y="8"/>
                </a:lnTo>
                <a:lnTo>
                  <a:pt x="207" y="10"/>
                </a:lnTo>
                <a:lnTo>
                  <a:pt x="207" y="11"/>
                </a:lnTo>
                <a:lnTo>
                  <a:pt x="207" y="13"/>
                </a:lnTo>
                <a:lnTo>
                  <a:pt x="207" y="15"/>
                </a:lnTo>
                <a:lnTo>
                  <a:pt x="207" y="16"/>
                </a:lnTo>
                <a:lnTo>
                  <a:pt x="207" y="18"/>
                </a:lnTo>
                <a:lnTo>
                  <a:pt x="208" y="18"/>
                </a:lnTo>
                <a:lnTo>
                  <a:pt x="208" y="19"/>
                </a:lnTo>
                <a:lnTo>
                  <a:pt x="208" y="21"/>
                </a:lnTo>
                <a:lnTo>
                  <a:pt x="207" y="21"/>
                </a:lnTo>
                <a:lnTo>
                  <a:pt x="207" y="23"/>
                </a:lnTo>
                <a:lnTo>
                  <a:pt x="207" y="24"/>
                </a:lnTo>
                <a:lnTo>
                  <a:pt x="205" y="24"/>
                </a:lnTo>
                <a:lnTo>
                  <a:pt x="205" y="26"/>
                </a:lnTo>
                <a:lnTo>
                  <a:pt x="204" y="27"/>
                </a:lnTo>
                <a:lnTo>
                  <a:pt x="205" y="27"/>
                </a:lnTo>
                <a:lnTo>
                  <a:pt x="204" y="29"/>
                </a:lnTo>
                <a:lnTo>
                  <a:pt x="204" y="31"/>
                </a:lnTo>
                <a:lnTo>
                  <a:pt x="204" y="32"/>
                </a:lnTo>
                <a:lnTo>
                  <a:pt x="204" y="34"/>
                </a:lnTo>
                <a:lnTo>
                  <a:pt x="202" y="34"/>
                </a:lnTo>
                <a:lnTo>
                  <a:pt x="202" y="35"/>
                </a:lnTo>
                <a:lnTo>
                  <a:pt x="204" y="39"/>
                </a:lnTo>
                <a:close/>
              </a:path>
            </a:pathLst>
          </a:custGeom>
          <a:solidFill>
            <a:srgbClr val="58558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Freeform 58"/>
          <p:cNvSpPr>
            <a:spLocks/>
          </p:cNvSpPr>
          <p:nvPr/>
        </p:nvSpPr>
        <p:spPr bwMode="auto">
          <a:xfrm>
            <a:off x="4816475" y="981076"/>
            <a:ext cx="492125" cy="488950"/>
          </a:xfrm>
          <a:custGeom>
            <a:avLst/>
            <a:gdLst/>
            <a:ahLst/>
            <a:cxnLst>
              <a:cxn ang="0">
                <a:pos x="304" y="206"/>
              </a:cxn>
              <a:cxn ang="0">
                <a:pos x="289" y="220"/>
              </a:cxn>
              <a:cxn ang="0">
                <a:pos x="288" y="217"/>
              </a:cxn>
              <a:cxn ang="0">
                <a:pos x="276" y="211"/>
              </a:cxn>
              <a:cxn ang="0">
                <a:pos x="244" y="222"/>
              </a:cxn>
              <a:cxn ang="0">
                <a:pos x="196" y="240"/>
              </a:cxn>
              <a:cxn ang="0">
                <a:pos x="126" y="264"/>
              </a:cxn>
              <a:cxn ang="0">
                <a:pos x="73" y="283"/>
              </a:cxn>
              <a:cxn ang="0">
                <a:pos x="12" y="304"/>
              </a:cxn>
              <a:cxn ang="0">
                <a:pos x="9" y="291"/>
              </a:cxn>
              <a:cxn ang="0">
                <a:pos x="35" y="246"/>
              </a:cxn>
              <a:cxn ang="0">
                <a:pos x="52" y="211"/>
              </a:cxn>
              <a:cxn ang="0">
                <a:pos x="73" y="168"/>
              </a:cxn>
              <a:cxn ang="0">
                <a:pos x="80" y="153"/>
              </a:cxn>
              <a:cxn ang="0">
                <a:pos x="88" y="140"/>
              </a:cxn>
              <a:cxn ang="0">
                <a:pos x="97" y="123"/>
              </a:cxn>
              <a:cxn ang="0">
                <a:pos x="113" y="91"/>
              </a:cxn>
              <a:cxn ang="0">
                <a:pos x="134" y="54"/>
              </a:cxn>
              <a:cxn ang="0">
                <a:pos x="163" y="49"/>
              </a:cxn>
              <a:cxn ang="0">
                <a:pos x="176" y="41"/>
              </a:cxn>
              <a:cxn ang="0">
                <a:pos x="209" y="17"/>
              </a:cxn>
              <a:cxn ang="0">
                <a:pos x="216" y="1"/>
              </a:cxn>
              <a:cxn ang="0">
                <a:pos x="220" y="6"/>
              </a:cxn>
              <a:cxn ang="0">
                <a:pos x="225" y="9"/>
              </a:cxn>
              <a:cxn ang="0">
                <a:pos x="230" y="12"/>
              </a:cxn>
              <a:cxn ang="0">
                <a:pos x="235" y="16"/>
              </a:cxn>
              <a:cxn ang="0">
                <a:pos x="238" y="22"/>
              </a:cxn>
              <a:cxn ang="0">
                <a:pos x="241" y="28"/>
              </a:cxn>
              <a:cxn ang="0">
                <a:pos x="244" y="35"/>
              </a:cxn>
              <a:cxn ang="0">
                <a:pos x="248" y="40"/>
              </a:cxn>
              <a:cxn ang="0">
                <a:pos x="252" y="46"/>
              </a:cxn>
              <a:cxn ang="0">
                <a:pos x="256" y="51"/>
              </a:cxn>
              <a:cxn ang="0">
                <a:pos x="257" y="54"/>
              </a:cxn>
              <a:cxn ang="0">
                <a:pos x="259" y="57"/>
              </a:cxn>
              <a:cxn ang="0">
                <a:pos x="259" y="60"/>
              </a:cxn>
              <a:cxn ang="0">
                <a:pos x="260" y="67"/>
              </a:cxn>
              <a:cxn ang="0">
                <a:pos x="262" y="70"/>
              </a:cxn>
              <a:cxn ang="0">
                <a:pos x="260" y="73"/>
              </a:cxn>
              <a:cxn ang="0">
                <a:pos x="262" y="80"/>
              </a:cxn>
              <a:cxn ang="0">
                <a:pos x="264" y="83"/>
              </a:cxn>
              <a:cxn ang="0">
                <a:pos x="267" y="89"/>
              </a:cxn>
              <a:cxn ang="0">
                <a:pos x="272" y="97"/>
              </a:cxn>
              <a:cxn ang="0">
                <a:pos x="275" y="99"/>
              </a:cxn>
              <a:cxn ang="0">
                <a:pos x="272" y="100"/>
              </a:cxn>
              <a:cxn ang="0">
                <a:pos x="270" y="107"/>
              </a:cxn>
              <a:cxn ang="0">
                <a:pos x="272" y="112"/>
              </a:cxn>
              <a:cxn ang="0">
                <a:pos x="273" y="116"/>
              </a:cxn>
              <a:cxn ang="0">
                <a:pos x="272" y="123"/>
              </a:cxn>
              <a:cxn ang="0">
                <a:pos x="273" y="129"/>
              </a:cxn>
              <a:cxn ang="0">
                <a:pos x="273" y="137"/>
              </a:cxn>
              <a:cxn ang="0">
                <a:pos x="276" y="145"/>
              </a:cxn>
              <a:cxn ang="0">
                <a:pos x="275" y="153"/>
              </a:cxn>
              <a:cxn ang="0">
                <a:pos x="276" y="160"/>
              </a:cxn>
              <a:cxn ang="0">
                <a:pos x="278" y="166"/>
              </a:cxn>
              <a:cxn ang="0">
                <a:pos x="281" y="172"/>
              </a:cxn>
              <a:cxn ang="0">
                <a:pos x="284" y="179"/>
              </a:cxn>
              <a:cxn ang="0">
                <a:pos x="291" y="185"/>
              </a:cxn>
              <a:cxn ang="0">
                <a:pos x="296" y="192"/>
              </a:cxn>
              <a:cxn ang="0">
                <a:pos x="297" y="195"/>
              </a:cxn>
              <a:cxn ang="0">
                <a:pos x="302" y="198"/>
              </a:cxn>
              <a:cxn ang="0">
                <a:pos x="305" y="203"/>
              </a:cxn>
            </a:cxnLst>
            <a:rect l="0" t="0" r="r" b="b"/>
            <a:pathLst>
              <a:path w="310" h="308">
                <a:moveTo>
                  <a:pt x="310" y="206"/>
                </a:moveTo>
                <a:lnTo>
                  <a:pt x="308" y="208"/>
                </a:lnTo>
                <a:lnTo>
                  <a:pt x="307" y="209"/>
                </a:lnTo>
                <a:lnTo>
                  <a:pt x="307" y="208"/>
                </a:lnTo>
                <a:lnTo>
                  <a:pt x="304" y="206"/>
                </a:lnTo>
                <a:lnTo>
                  <a:pt x="302" y="209"/>
                </a:lnTo>
                <a:lnTo>
                  <a:pt x="300" y="212"/>
                </a:lnTo>
                <a:lnTo>
                  <a:pt x="297" y="211"/>
                </a:lnTo>
                <a:lnTo>
                  <a:pt x="291" y="220"/>
                </a:lnTo>
                <a:lnTo>
                  <a:pt x="289" y="220"/>
                </a:lnTo>
                <a:lnTo>
                  <a:pt x="289" y="219"/>
                </a:lnTo>
                <a:lnTo>
                  <a:pt x="289" y="220"/>
                </a:lnTo>
                <a:lnTo>
                  <a:pt x="289" y="219"/>
                </a:lnTo>
                <a:lnTo>
                  <a:pt x="288" y="219"/>
                </a:lnTo>
                <a:lnTo>
                  <a:pt x="288" y="217"/>
                </a:lnTo>
                <a:lnTo>
                  <a:pt x="288" y="216"/>
                </a:lnTo>
                <a:lnTo>
                  <a:pt x="288" y="214"/>
                </a:lnTo>
                <a:lnTo>
                  <a:pt x="284" y="209"/>
                </a:lnTo>
                <a:lnTo>
                  <a:pt x="280" y="209"/>
                </a:lnTo>
                <a:lnTo>
                  <a:pt x="276" y="211"/>
                </a:lnTo>
                <a:lnTo>
                  <a:pt x="265" y="216"/>
                </a:lnTo>
                <a:lnTo>
                  <a:pt x="262" y="216"/>
                </a:lnTo>
                <a:lnTo>
                  <a:pt x="260" y="217"/>
                </a:lnTo>
                <a:lnTo>
                  <a:pt x="254" y="219"/>
                </a:lnTo>
                <a:lnTo>
                  <a:pt x="244" y="222"/>
                </a:lnTo>
                <a:lnTo>
                  <a:pt x="241" y="224"/>
                </a:lnTo>
                <a:lnTo>
                  <a:pt x="227" y="228"/>
                </a:lnTo>
                <a:lnTo>
                  <a:pt x="212" y="233"/>
                </a:lnTo>
                <a:lnTo>
                  <a:pt x="200" y="238"/>
                </a:lnTo>
                <a:lnTo>
                  <a:pt x="196" y="240"/>
                </a:lnTo>
                <a:lnTo>
                  <a:pt x="193" y="241"/>
                </a:lnTo>
                <a:lnTo>
                  <a:pt x="190" y="241"/>
                </a:lnTo>
                <a:lnTo>
                  <a:pt x="187" y="243"/>
                </a:lnTo>
                <a:lnTo>
                  <a:pt x="140" y="259"/>
                </a:lnTo>
                <a:lnTo>
                  <a:pt x="126" y="264"/>
                </a:lnTo>
                <a:lnTo>
                  <a:pt x="115" y="268"/>
                </a:lnTo>
                <a:lnTo>
                  <a:pt x="104" y="272"/>
                </a:lnTo>
                <a:lnTo>
                  <a:pt x="86" y="278"/>
                </a:lnTo>
                <a:lnTo>
                  <a:pt x="80" y="281"/>
                </a:lnTo>
                <a:lnTo>
                  <a:pt x="73" y="283"/>
                </a:lnTo>
                <a:lnTo>
                  <a:pt x="62" y="286"/>
                </a:lnTo>
                <a:lnTo>
                  <a:pt x="54" y="289"/>
                </a:lnTo>
                <a:lnTo>
                  <a:pt x="48" y="291"/>
                </a:lnTo>
                <a:lnTo>
                  <a:pt x="19" y="302"/>
                </a:lnTo>
                <a:lnTo>
                  <a:pt x="12" y="304"/>
                </a:lnTo>
                <a:lnTo>
                  <a:pt x="8" y="305"/>
                </a:lnTo>
                <a:lnTo>
                  <a:pt x="0" y="308"/>
                </a:lnTo>
                <a:lnTo>
                  <a:pt x="4" y="299"/>
                </a:lnTo>
                <a:lnTo>
                  <a:pt x="6" y="297"/>
                </a:lnTo>
                <a:lnTo>
                  <a:pt x="9" y="291"/>
                </a:lnTo>
                <a:lnTo>
                  <a:pt x="14" y="283"/>
                </a:lnTo>
                <a:lnTo>
                  <a:pt x="16" y="278"/>
                </a:lnTo>
                <a:lnTo>
                  <a:pt x="28" y="257"/>
                </a:lnTo>
                <a:lnTo>
                  <a:pt x="32" y="252"/>
                </a:lnTo>
                <a:lnTo>
                  <a:pt x="35" y="246"/>
                </a:lnTo>
                <a:lnTo>
                  <a:pt x="40" y="235"/>
                </a:lnTo>
                <a:lnTo>
                  <a:pt x="43" y="228"/>
                </a:lnTo>
                <a:lnTo>
                  <a:pt x="49" y="217"/>
                </a:lnTo>
                <a:lnTo>
                  <a:pt x="51" y="214"/>
                </a:lnTo>
                <a:lnTo>
                  <a:pt x="52" y="211"/>
                </a:lnTo>
                <a:lnTo>
                  <a:pt x="60" y="193"/>
                </a:lnTo>
                <a:lnTo>
                  <a:pt x="67" y="180"/>
                </a:lnTo>
                <a:lnTo>
                  <a:pt x="70" y="174"/>
                </a:lnTo>
                <a:lnTo>
                  <a:pt x="70" y="172"/>
                </a:lnTo>
                <a:lnTo>
                  <a:pt x="73" y="168"/>
                </a:lnTo>
                <a:lnTo>
                  <a:pt x="76" y="161"/>
                </a:lnTo>
                <a:lnTo>
                  <a:pt x="76" y="160"/>
                </a:lnTo>
                <a:lnTo>
                  <a:pt x="78" y="160"/>
                </a:lnTo>
                <a:lnTo>
                  <a:pt x="80" y="156"/>
                </a:lnTo>
                <a:lnTo>
                  <a:pt x="80" y="153"/>
                </a:lnTo>
                <a:lnTo>
                  <a:pt x="81" y="150"/>
                </a:lnTo>
                <a:lnTo>
                  <a:pt x="83" y="148"/>
                </a:lnTo>
                <a:lnTo>
                  <a:pt x="84" y="145"/>
                </a:lnTo>
                <a:lnTo>
                  <a:pt x="86" y="144"/>
                </a:lnTo>
                <a:lnTo>
                  <a:pt x="88" y="140"/>
                </a:lnTo>
                <a:lnTo>
                  <a:pt x="89" y="136"/>
                </a:lnTo>
                <a:lnTo>
                  <a:pt x="91" y="132"/>
                </a:lnTo>
                <a:lnTo>
                  <a:pt x="92" y="131"/>
                </a:lnTo>
                <a:lnTo>
                  <a:pt x="96" y="124"/>
                </a:lnTo>
                <a:lnTo>
                  <a:pt x="97" y="123"/>
                </a:lnTo>
                <a:lnTo>
                  <a:pt x="97" y="120"/>
                </a:lnTo>
                <a:lnTo>
                  <a:pt x="100" y="115"/>
                </a:lnTo>
                <a:lnTo>
                  <a:pt x="110" y="97"/>
                </a:lnTo>
                <a:lnTo>
                  <a:pt x="112" y="92"/>
                </a:lnTo>
                <a:lnTo>
                  <a:pt x="113" y="91"/>
                </a:lnTo>
                <a:lnTo>
                  <a:pt x="118" y="81"/>
                </a:lnTo>
                <a:lnTo>
                  <a:pt x="123" y="73"/>
                </a:lnTo>
                <a:lnTo>
                  <a:pt x="126" y="65"/>
                </a:lnTo>
                <a:lnTo>
                  <a:pt x="132" y="54"/>
                </a:lnTo>
                <a:lnTo>
                  <a:pt x="134" y="54"/>
                </a:lnTo>
                <a:lnTo>
                  <a:pt x="147" y="51"/>
                </a:lnTo>
                <a:lnTo>
                  <a:pt x="155" y="49"/>
                </a:lnTo>
                <a:lnTo>
                  <a:pt x="160" y="49"/>
                </a:lnTo>
                <a:lnTo>
                  <a:pt x="161" y="49"/>
                </a:lnTo>
                <a:lnTo>
                  <a:pt x="163" y="49"/>
                </a:lnTo>
                <a:lnTo>
                  <a:pt x="163" y="46"/>
                </a:lnTo>
                <a:lnTo>
                  <a:pt x="166" y="46"/>
                </a:lnTo>
                <a:lnTo>
                  <a:pt x="166" y="44"/>
                </a:lnTo>
                <a:lnTo>
                  <a:pt x="168" y="44"/>
                </a:lnTo>
                <a:lnTo>
                  <a:pt x="176" y="41"/>
                </a:lnTo>
                <a:lnTo>
                  <a:pt x="182" y="40"/>
                </a:lnTo>
                <a:lnTo>
                  <a:pt x="193" y="35"/>
                </a:lnTo>
                <a:lnTo>
                  <a:pt x="200" y="32"/>
                </a:lnTo>
                <a:lnTo>
                  <a:pt x="206" y="25"/>
                </a:lnTo>
                <a:lnTo>
                  <a:pt x="209" y="17"/>
                </a:lnTo>
                <a:lnTo>
                  <a:pt x="209" y="16"/>
                </a:lnTo>
                <a:lnTo>
                  <a:pt x="212" y="6"/>
                </a:lnTo>
                <a:lnTo>
                  <a:pt x="214" y="4"/>
                </a:lnTo>
                <a:lnTo>
                  <a:pt x="216" y="0"/>
                </a:lnTo>
                <a:lnTo>
                  <a:pt x="216" y="1"/>
                </a:lnTo>
                <a:lnTo>
                  <a:pt x="217" y="3"/>
                </a:lnTo>
                <a:lnTo>
                  <a:pt x="219" y="3"/>
                </a:lnTo>
                <a:lnTo>
                  <a:pt x="219" y="4"/>
                </a:lnTo>
                <a:lnTo>
                  <a:pt x="219" y="6"/>
                </a:lnTo>
                <a:lnTo>
                  <a:pt x="220" y="6"/>
                </a:lnTo>
                <a:lnTo>
                  <a:pt x="220" y="8"/>
                </a:lnTo>
                <a:lnTo>
                  <a:pt x="222" y="8"/>
                </a:lnTo>
                <a:lnTo>
                  <a:pt x="222" y="9"/>
                </a:lnTo>
                <a:lnTo>
                  <a:pt x="224" y="9"/>
                </a:lnTo>
                <a:lnTo>
                  <a:pt x="225" y="9"/>
                </a:lnTo>
                <a:lnTo>
                  <a:pt x="225" y="11"/>
                </a:lnTo>
                <a:lnTo>
                  <a:pt x="227" y="11"/>
                </a:lnTo>
                <a:lnTo>
                  <a:pt x="228" y="11"/>
                </a:lnTo>
                <a:lnTo>
                  <a:pt x="228" y="12"/>
                </a:lnTo>
                <a:lnTo>
                  <a:pt x="230" y="12"/>
                </a:lnTo>
                <a:lnTo>
                  <a:pt x="230" y="14"/>
                </a:lnTo>
                <a:lnTo>
                  <a:pt x="232" y="14"/>
                </a:lnTo>
                <a:lnTo>
                  <a:pt x="232" y="16"/>
                </a:lnTo>
                <a:lnTo>
                  <a:pt x="233" y="16"/>
                </a:lnTo>
                <a:lnTo>
                  <a:pt x="235" y="16"/>
                </a:lnTo>
                <a:lnTo>
                  <a:pt x="235" y="17"/>
                </a:lnTo>
                <a:lnTo>
                  <a:pt x="236" y="17"/>
                </a:lnTo>
                <a:lnTo>
                  <a:pt x="236" y="19"/>
                </a:lnTo>
                <a:lnTo>
                  <a:pt x="236" y="20"/>
                </a:lnTo>
                <a:lnTo>
                  <a:pt x="238" y="22"/>
                </a:lnTo>
                <a:lnTo>
                  <a:pt x="238" y="24"/>
                </a:lnTo>
                <a:lnTo>
                  <a:pt x="240" y="25"/>
                </a:lnTo>
                <a:lnTo>
                  <a:pt x="240" y="27"/>
                </a:lnTo>
                <a:lnTo>
                  <a:pt x="240" y="28"/>
                </a:lnTo>
                <a:lnTo>
                  <a:pt x="241" y="28"/>
                </a:lnTo>
                <a:lnTo>
                  <a:pt x="241" y="30"/>
                </a:lnTo>
                <a:lnTo>
                  <a:pt x="241" y="32"/>
                </a:lnTo>
                <a:lnTo>
                  <a:pt x="243" y="32"/>
                </a:lnTo>
                <a:lnTo>
                  <a:pt x="243" y="33"/>
                </a:lnTo>
                <a:lnTo>
                  <a:pt x="244" y="35"/>
                </a:lnTo>
                <a:lnTo>
                  <a:pt x="244" y="36"/>
                </a:lnTo>
                <a:lnTo>
                  <a:pt x="246" y="36"/>
                </a:lnTo>
                <a:lnTo>
                  <a:pt x="246" y="38"/>
                </a:lnTo>
                <a:lnTo>
                  <a:pt x="246" y="40"/>
                </a:lnTo>
                <a:lnTo>
                  <a:pt x="248" y="40"/>
                </a:lnTo>
                <a:lnTo>
                  <a:pt x="248" y="41"/>
                </a:lnTo>
                <a:lnTo>
                  <a:pt x="249" y="41"/>
                </a:lnTo>
                <a:lnTo>
                  <a:pt x="249" y="43"/>
                </a:lnTo>
                <a:lnTo>
                  <a:pt x="251" y="44"/>
                </a:lnTo>
                <a:lnTo>
                  <a:pt x="252" y="46"/>
                </a:lnTo>
                <a:lnTo>
                  <a:pt x="252" y="48"/>
                </a:lnTo>
                <a:lnTo>
                  <a:pt x="254" y="48"/>
                </a:lnTo>
                <a:lnTo>
                  <a:pt x="254" y="49"/>
                </a:lnTo>
                <a:lnTo>
                  <a:pt x="256" y="49"/>
                </a:lnTo>
                <a:lnTo>
                  <a:pt x="256" y="51"/>
                </a:lnTo>
                <a:lnTo>
                  <a:pt x="257" y="51"/>
                </a:lnTo>
                <a:lnTo>
                  <a:pt x="257" y="52"/>
                </a:lnTo>
                <a:lnTo>
                  <a:pt x="257" y="54"/>
                </a:lnTo>
                <a:lnTo>
                  <a:pt x="257" y="56"/>
                </a:lnTo>
                <a:lnTo>
                  <a:pt x="257" y="54"/>
                </a:lnTo>
                <a:lnTo>
                  <a:pt x="257" y="56"/>
                </a:lnTo>
                <a:lnTo>
                  <a:pt x="259" y="56"/>
                </a:lnTo>
                <a:lnTo>
                  <a:pt x="257" y="56"/>
                </a:lnTo>
                <a:lnTo>
                  <a:pt x="257" y="57"/>
                </a:lnTo>
                <a:lnTo>
                  <a:pt x="259" y="57"/>
                </a:lnTo>
                <a:lnTo>
                  <a:pt x="257" y="57"/>
                </a:lnTo>
                <a:lnTo>
                  <a:pt x="257" y="59"/>
                </a:lnTo>
                <a:lnTo>
                  <a:pt x="259" y="59"/>
                </a:lnTo>
                <a:lnTo>
                  <a:pt x="257" y="59"/>
                </a:lnTo>
                <a:lnTo>
                  <a:pt x="259" y="60"/>
                </a:lnTo>
                <a:lnTo>
                  <a:pt x="259" y="62"/>
                </a:lnTo>
                <a:lnTo>
                  <a:pt x="259" y="64"/>
                </a:lnTo>
                <a:lnTo>
                  <a:pt x="260" y="64"/>
                </a:lnTo>
                <a:lnTo>
                  <a:pt x="260" y="65"/>
                </a:lnTo>
                <a:lnTo>
                  <a:pt x="260" y="67"/>
                </a:lnTo>
                <a:lnTo>
                  <a:pt x="262" y="67"/>
                </a:lnTo>
                <a:lnTo>
                  <a:pt x="264" y="67"/>
                </a:lnTo>
                <a:lnTo>
                  <a:pt x="264" y="68"/>
                </a:lnTo>
                <a:lnTo>
                  <a:pt x="264" y="70"/>
                </a:lnTo>
                <a:lnTo>
                  <a:pt x="262" y="70"/>
                </a:lnTo>
                <a:lnTo>
                  <a:pt x="262" y="72"/>
                </a:lnTo>
                <a:lnTo>
                  <a:pt x="262" y="70"/>
                </a:lnTo>
                <a:lnTo>
                  <a:pt x="262" y="72"/>
                </a:lnTo>
                <a:lnTo>
                  <a:pt x="260" y="72"/>
                </a:lnTo>
                <a:lnTo>
                  <a:pt x="260" y="73"/>
                </a:lnTo>
                <a:lnTo>
                  <a:pt x="260" y="75"/>
                </a:lnTo>
                <a:lnTo>
                  <a:pt x="262" y="75"/>
                </a:lnTo>
                <a:lnTo>
                  <a:pt x="262" y="76"/>
                </a:lnTo>
                <a:lnTo>
                  <a:pt x="262" y="78"/>
                </a:lnTo>
                <a:lnTo>
                  <a:pt x="262" y="80"/>
                </a:lnTo>
                <a:lnTo>
                  <a:pt x="262" y="81"/>
                </a:lnTo>
                <a:lnTo>
                  <a:pt x="264" y="81"/>
                </a:lnTo>
                <a:lnTo>
                  <a:pt x="264" y="83"/>
                </a:lnTo>
                <a:lnTo>
                  <a:pt x="264" y="81"/>
                </a:lnTo>
                <a:lnTo>
                  <a:pt x="264" y="83"/>
                </a:lnTo>
                <a:lnTo>
                  <a:pt x="264" y="84"/>
                </a:lnTo>
                <a:lnTo>
                  <a:pt x="265" y="84"/>
                </a:lnTo>
                <a:lnTo>
                  <a:pt x="265" y="86"/>
                </a:lnTo>
                <a:lnTo>
                  <a:pt x="265" y="88"/>
                </a:lnTo>
                <a:lnTo>
                  <a:pt x="267" y="89"/>
                </a:lnTo>
                <a:lnTo>
                  <a:pt x="267" y="91"/>
                </a:lnTo>
                <a:lnTo>
                  <a:pt x="268" y="92"/>
                </a:lnTo>
                <a:lnTo>
                  <a:pt x="268" y="94"/>
                </a:lnTo>
                <a:lnTo>
                  <a:pt x="270" y="96"/>
                </a:lnTo>
                <a:lnTo>
                  <a:pt x="272" y="97"/>
                </a:lnTo>
                <a:lnTo>
                  <a:pt x="272" y="99"/>
                </a:lnTo>
                <a:lnTo>
                  <a:pt x="273" y="99"/>
                </a:lnTo>
                <a:lnTo>
                  <a:pt x="275" y="99"/>
                </a:lnTo>
                <a:lnTo>
                  <a:pt x="275" y="100"/>
                </a:lnTo>
                <a:lnTo>
                  <a:pt x="275" y="99"/>
                </a:lnTo>
                <a:lnTo>
                  <a:pt x="273" y="99"/>
                </a:lnTo>
                <a:lnTo>
                  <a:pt x="273" y="100"/>
                </a:lnTo>
                <a:lnTo>
                  <a:pt x="272" y="100"/>
                </a:lnTo>
                <a:lnTo>
                  <a:pt x="272" y="99"/>
                </a:lnTo>
                <a:lnTo>
                  <a:pt x="272" y="100"/>
                </a:lnTo>
                <a:lnTo>
                  <a:pt x="270" y="100"/>
                </a:lnTo>
                <a:lnTo>
                  <a:pt x="270" y="102"/>
                </a:lnTo>
                <a:lnTo>
                  <a:pt x="270" y="104"/>
                </a:lnTo>
                <a:lnTo>
                  <a:pt x="270" y="105"/>
                </a:lnTo>
                <a:lnTo>
                  <a:pt x="270" y="107"/>
                </a:lnTo>
                <a:lnTo>
                  <a:pt x="272" y="107"/>
                </a:lnTo>
                <a:lnTo>
                  <a:pt x="270" y="107"/>
                </a:lnTo>
                <a:lnTo>
                  <a:pt x="272" y="108"/>
                </a:lnTo>
                <a:lnTo>
                  <a:pt x="272" y="110"/>
                </a:lnTo>
                <a:lnTo>
                  <a:pt x="272" y="112"/>
                </a:lnTo>
                <a:lnTo>
                  <a:pt x="273" y="112"/>
                </a:lnTo>
                <a:lnTo>
                  <a:pt x="272" y="112"/>
                </a:lnTo>
                <a:lnTo>
                  <a:pt x="272" y="113"/>
                </a:lnTo>
                <a:lnTo>
                  <a:pt x="273" y="115"/>
                </a:lnTo>
                <a:lnTo>
                  <a:pt x="273" y="116"/>
                </a:lnTo>
                <a:lnTo>
                  <a:pt x="273" y="118"/>
                </a:lnTo>
                <a:lnTo>
                  <a:pt x="273" y="120"/>
                </a:lnTo>
                <a:lnTo>
                  <a:pt x="273" y="121"/>
                </a:lnTo>
                <a:lnTo>
                  <a:pt x="272" y="121"/>
                </a:lnTo>
                <a:lnTo>
                  <a:pt x="272" y="123"/>
                </a:lnTo>
                <a:lnTo>
                  <a:pt x="272" y="124"/>
                </a:lnTo>
                <a:lnTo>
                  <a:pt x="272" y="126"/>
                </a:lnTo>
                <a:lnTo>
                  <a:pt x="272" y="128"/>
                </a:lnTo>
                <a:lnTo>
                  <a:pt x="273" y="128"/>
                </a:lnTo>
                <a:lnTo>
                  <a:pt x="273" y="129"/>
                </a:lnTo>
                <a:lnTo>
                  <a:pt x="273" y="131"/>
                </a:lnTo>
                <a:lnTo>
                  <a:pt x="273" y="132"/>
                </a:lnTo>
                <a:lnTo>
                  <a:pt x="273" y="134"/>
                </a:lnTo>
                <a:lnTo>
                  <a:pt x="273" y="136"/>
                </a:lnTo>
                <a:lnTo>
                  <a:pt x="273" y="137"/>
                </a:lnTo>
                <a:lnTo>
                  <a:pt x="275" y="139"/>
                </a:lnTo>
                <a:lnTo>
                  <a:pt x="275" y="140"/>
                </a:lnTo>
                <a:lnTo>
                  <a:pt x="276" y="142"/>
                </a:lnTo>
                <a:lnTo>
                  <a:pt x="276" y="144"/>
                </a:lnTo>
                <a:lnTo>
                  <a:pt x="276" y="145"/>
                </a:lnTo>
                <a:lnTo>
                  <a:pt x="276" y="147"/>
                </a:lnTo>
                <a:lnTo>
                  <a:pt x="276" y="148"/>
                </a:lnTo>
                <a:lnTo>
                  <a:pt x="276" y="150"/>
                </a:lnTo>
                <a:lnTo>
                  <a:pt x="275" y="152"/>
                </a:lnTo>
                <a:lnTo>
                  <a:pt x="275" y="153"/>
                </a:lnTo>
                <a:lnTo>
                  <a:pt x="275" y="155"/>
                </a:lnTo>
                <a:lnTo>
                  <a:pt x="275" y="156"/>
                </a:lnTo>
                <a:lnTo>
                  <a:pt x="275" y="158"/>
                </a:lnTo>
                <a:lnTo>
                  <a:pt x="276" y="158"/>
                </a:lnTo>
                <a:lnTo>
                  <a:pt x="276" y="160"/>
                </a:lnTo>
                <a:lnTo>
                  <a:pt x="276" y="161"/>
                </a:lnTo>
                <a:lnTo>
                  <a:pt x="276" y="163"/>
                </a:lnTo>
                <a:lnTo>
                  <a:pt x="278" y="163"/>
                </a:lnTo>
                <a:lnTo>
                  <a:pt x="278" y="164"/>
                </a:lnTo>
                <a:lnTo>
                  <a:pt x="278" y="166"/>
                </a:lnTo>
                <a:lnTo>
                  <a:pt x="280" y="168"/>
                </a:lnTo>
                <a:lnTo>
                  <a:pt x="280" y="169"/>
                </a:lnTo>
                <a:lnTo>
                  <a:pt x="280" y="171"/>
                </a:lnTo>
                <a:lnTo>
                  <a:pt x="280" y="172"/>
                </a:lnTo>
                <a:lnTo>
                  <a:pt x="281" y="172"/>
                </a:lnTo>
                <a:lnTo>
                  <a:pt x="281" y="174"/>
                </a:lnTo>
                <a:lnTo>
                  <a:pt x="283" y="176"/>
                </a:lnTo>
                <a:lnTo>
                  <a:pt x="283" y="177"/>
                </a:lnTo>
                <a:lnTo>
                  <a:pt x="284" y="177"/>
                </a:lnTo>
                <a:lnTo>
                  <a:pt x="284" y="179"/>
                </a:lnTo>
                <a:lnTo>
                  <a:pt x="286" y="180"/>
                </a:lnTo>
                <a:lnTo>
                  <a:pt x="288" y="182"/>
                </a:lnTo>
                <a:lnTo>
                  <a:pt x="289" y="184"/>
                </a:lnTo>
                <a:lnTo>
                  <a:pt x="289" y="185"/>
                </a:lnTo>
                <a:lnTo>
                  <a:pt x="291" y="185"/>
                </a:lnTo>
                <a:lnTo>
                  <a:pt x="291" y="187"/>
                </a:lnTo>
                <a:lnTo>
                  <a:pt x="292" y="188"/>
                </a:lnTo>
                <a:lnTo>
                  <a:pt x="294" y="190"/>
                </a:lnTo>
                <a:lnTo>
                  <a:pt x="294" y="192"/>
                </a:lnTo>
                <a:lnTo>
                  <a:pt x="296" y="192"/>
                </a:lnTo>
                <a:lnTo>
                  <a:pt x="296" y="193"/>
                </a:lnTo>
                <a:lnTo>
                  <a:pt x="297" y="193"/>
                </a:lnTo>
                <a:lnTo>
                  <a:pt x="297" y="195"/>
                </a:lnTo>
                <a:lnTo>
                  <a:pt x="297" y="193"/>
                </a:lnTo>
                <a:lnTo>
                  <a:pt x="297" y="195"/>
                </a:lnTo>
                <a:lnTo>
                  <a:pt x="299" y="195"/>
                </a:lnTo>
                <a:lnTo>
                  <a:pt x="299" y="196"/>
                </a:lnTo>
                <a:lnTo>
                  <a:pt x="300" y="196"/>
                </a:lnTo>
                <a:lnTo>
                  <a:pt x="300" y="198"/>
                </a:lnTo>
                <a:lnTo>
                  <a:pt x="302" y="198"/>
                </a:lnTo>
                <a:lnTo>
                  <a:pt x="302" y="200"/>
                </a:lnTo>
                <a:lnTo>
                  <a:pt x="304" y="200"/>
                </a:lnTo>
                <a:lnTo>
                  <a:pt x="304" y="201"/>
                </a:lnTo>
                <a:lnTo>
                  <a:pt x="305" y="201"/>
                </a:lnTo>
                <a:lnTo>
                  <a:pt x="305" y="203"/>
                </a:lnTo>
                <a:lnTo>
                  <a:pt x="307" y="204"/>
                </a:lnTo>
                <a:lnTo>
                  <a:pt x="308" y="206"/>
                </a:lnTo>
                <a:lnTo>
                  <a:pt x="310" y="206"/>
                </a:lnTo>
                <a:close/>
              </a:path>
            </a:pathLst>
          </a:custGeom>
          <a:solidFill>
            <a:srgbClr val="FABE7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Freeform 59"/>
          <p:cNvSpPr>
            <a:spLocks/>
          </p:cNvSpPr>
          <p:nvPr/>
        </p:nvSpPr>
        <p:spPr bwMode="auto">
          <a:xfrm>
            <a:off x="5159375" y="4614863"/>
            <a:ext cx="263525" cy="258763"/>
          </a:xfrm>
          <a:custGeom>
            <a:avLst/>
            <a:gdLst/>
            <a:ahLst/>
            <a:cxnLst>
              <a:cxn ang="0">
                <a:pos x="155" y="107"/>
              </a:cxn>
              <a:cxn ang="0">
                <a:pos x="147" y="111"/>
              </a:cxn>
              <a:cxn ang="0">
                <a:pos x="132" y="117"/>
              </a:cxn>
              <a:cxn ang="0">
                <a:pos x="118" y="123"/>
              </a:cxn>
              <a:cxn ang="0">
                <a:pos x="112" y="125"/>
              </a:cxn>
              <a:cxn ang="0">
                <a:pos x="107" y="128"/>
              </a:cxn>
              <a:cxn ang="0">
                <a:pos x="97" y="131"/>
              </a:cxn>
              <a:cxn ang="0">
                <a:pos x="89" y="135"/>
              </a:cxn>
              <a:cxn ang="0">
                <a:pos x="76" y="141"/>
              </a:cxn>
              <a:cxn ang="0">
                <a:pos x="70" y="143"/>
              </a:cxn>
              <a:cxn ang="0">
                <a:pos x="59" y="147"/>
              </a:cxn>
              <a:cxn ang="0">
                <a:pos x="52" y="151"/>
              </a:cxn>
              <a:cxn ang="0">
                <a:pos x="46" y="152"/>
              </a:cxn>
              <a:cxn ang="0">
                <a:pos x="33" y="159"/>
              </a:cxn>
              <a:cxn ang="0">
                <a:pos x="32" y="159"/>
              </a:cxn>
              <a:cxn ang="0">
                <a:pos x="27" y="160"/>
              </a:cxn>
              <a:cxn ang="0">
                <a:pos x="24" y="162"/>
              </a:cxn>
              <a:cxn ang="0">
                <a:pos x="22" y="163"/>
              </a:cxn>
              <a:cxn ang="0">
                <a:pos x="19" y="163"/>
              </a:cxn>
              <a:cxn ang="0">
                <a:pos x="36" y="128"/>
              </a:cxn>
              <a:cxn ang="0">
                <a:pos x="33" y="123"/>
              </a:cxn>
              <a:cxn ang="0">
                <a:pos x="33" y="119"/>
              </a:cxn>
              <a:cxn ang="0">
                <a:pos x="33" y="119"/>
              </a:cxn>
              <a:cxn ang="0">
                <a:pos x="35" y="119"/>
              </a:cxn>
              <a:cxn ang="0">
                <a:pos x="25" y="83"/>
              </a:cxn>
              <a:cxn ang="0">
                <a:pos x="22" y="71"/>
              </a:cxn>
              <a:cxn ang="0">
                <a:pos x="25" y="69"/>
              </a:cxn>
              <a:cxn ang="0">
                <a:pos x="28" y="66"/>
              </a:cxn>
              <a:cxn ang="0">
                <a:pos x="32" y="64"/>
              </a:cxn>
              <a:cxn ang="0">
                <a:pos x="35" y="61"/>
              </a:cxn>
              <a:cxn ang="0">
                <a:pos x="38" y="58"/>
              </a:cxn>
              <a:cxn ang="0">
                <a:pos x="40" y="56"/>
              </a:cxn>
              <a:cxn ang="0">
                <a:pos x="44" y="53"/>
              </a:cxn>
              <a:cxn ang="0">
                <a:pos x="48" y="48"/>
              </a:cxn>
              <a:cxn ang="0">
                <a:pos x="57" y="39"/>
              </a:cxn>
              <a:cxn ang="0">
                <a:pos x="65" y="31"/>
              </a:cxn>
              <a:cxn ang="0">
                <a:pos x="68" y="29"/>
              </a:cxn>
              <a:cxn ang="0">
                <a:pos x="70" y="26"/>
              </a:cxn>
              <a:cxn ang="0">
                <a:pos x="73" y="24"/>
              </a:cxn>
              <a:cxn ang="0">
                <a:pos x="81" y="18"/>
              </a:cxn>
              <a:cxn ang="0">
                <a:pos x="88" y="11"/>
              </a:cxn>
              <a:cxn ang="0">
                <a:pos x="92" y="8"/>
              </a:cxn>
              <a:cxn ang="0">
                <a:pos x="102" y="5"/>
              </a:cxn>
              <a:cxn ang="0">
                <a:pos x="107" y="3"/>
              </a:cxn>
              <a:cxn ang="0">
                <a:pos x="132" y="2"/>
              </a:cxn>
              <a:cxn ang="0">
                <a:pos x="140" y="8"/>
              </a:cxn>
              <a:cxn ang="0">
                <a:pos x="142" y="11"/>
              </a:cxn>
              <a:cxn ang="0">
                <a:pos x="147" y="31"/>
              </a:cxn>
              <a:cxn ang="0">
                <a:pos x="152" y="51"/>
              </a:cxn>
              <a:cxn ang="0">
                <a:pos x="155" y="64"/>
              </a:cxn>
              <a:cxn ang="0">
                <a:pos x="160" y="83"/>
              </a:cxn>
              <a:cxn ang="0">
                <a:pos x="164" y="96"/>
              </a:cxn>
            </a:cxnLst>
            <a:rect l="0" t="0" r="r" b="b"/>
            <a:pathLst>
              <a:path w="166" h="163">
                <a:moveTo>
                  <a:pt x="166" y="103"/>
                </a:moveTo>
                <a:lnTo>
                  <a:pt x="161" y="104"/>
                </a:lnTo>
                <a:lnTo>
                  <a:pt x="155" y="107"/>
                </a:lnTo>
                <a:lnTo>
                  <a:pt x="148" y="111"/>
                </a:lnTo>
                <a:lnTo>
                  <a:pt x="148" y="111"/>
                </a:lnTo>
                <a:lnTo>
                  <a:pt x="147" y="111"/>
                </a:lnTo>
                <a:lnTo>
                  <a:pt x="140" y="114"/>
                </a:lnTo>
                <a:lnTo>
                  <a:pt x="132" y="117"/>
                </a:lnTo>
                <a:lnTo>
                  <a:pt x="132" y="117"/>
                </a:lnTo>
                <a:lnTo>
                  <a:pt x="128" y="119"/>
                </a:lnTo>
                <a:lnTo>
                  <a:pt x="126" y="120"/>
                </a:lnTo>
                <a:lnTo>
                  <a:pt x="118" y="123"/>
                </a:lnTo>
                <a:lnTo>
                  <a:pt x="115" y="125"/>
                </a:lnTo>
                <a:lnTo>
                  <a:pt x="113" y="125"/>
                </a:lnTo>
                <a:lnTo>
                  <a:pt x="112" y="125"/>
                </a:lnTo>
                <a:lnTo>
                  <a:pt x="112" y="127"/>
                </a:lnTo>
                <a:lnTo>
                  <a:pt x="108" y="127"/>
                </a:lnTo>
                <a:lnTo>
                  <a:pt x="107" y="128"/>
                </a:lnTo>
                <a:lnTo>
                  <a:pt x="104" y="130"/>
                </a:lnTo>
                <a:lnTo>
                  <a:pt x="99" y="131"/>
                </a:lnTo>
                <a:lnTo>
                  <a:pt x="97" y="131"/>
                </a:lnTo>
                <a:lnTo>
                  <a:pt x="96" y="131"/>
                </a:lnTo>
                <a:lnTo>
                  <a:pt x="94" y="133"/>
                </a:lnTo>
                <a:lnTo>
                  <a:pt x="89" y="135"/>
                </a:lnTo>
                <a:lnTo>
                  <a:pt x="83" y="138"/>
                </a:lnTo>
                <a:lnTo>
                  <a:pt x="78" y="139"/>
                </a:lnTo>
                <a:lnTo>
                  <a:pt x="76" y="141"/>
                </a:lnTo>
                <a:lnTo>
                  <a:pt x="75" y="141"/>
                </a:lnTo>
                <a:lnTo>
                  <a:pt x="72" y="143"/>
                </a:lnTo>
                <a:lnTo>
                  <a:pt x="70" y="143"/>
                </a:lnTo>
                <a:lnTo>
                  <a:pt x="67" y="144"/>
                </a:lnTo>
                <a:lnTo>
                  <a:pt x="60" y="147"/>
                </a:lnTo>
                <a:lnTo>
                  <a:pt x="59" y="147"/>
                </a:lnTo>
                <a:lnTo>
                  <a:pt x="56" y="149"/>
                </a:lnTo>
                <a:lnTo>
                  <a:pt x="56" y="149"/>
                </a:lnTo>
                <a:lnTo>
                  <a:pt x="52" y="151"/>
                </a:lnTo>
                <a:lnTo>
                  <a:pt x="48" y="152"/>
                </a:lnTo>
                <a:lnTo>
                  <a:pt x="48" y="152"/>
                </a:lnTo>
                <a:lnTo>
                  <a:pt x="46" y="152"/>
                </a:lnTo>
                <a:lnTo>
                  <a:pt x="41" y="155"/>
                </a:lnTo>
                <a:lnTo>
                  <a:pt x="41" y="155"/>
                </a:lnTo>
                <a:lnTo>
                  <a:pt x="33" y="159"/>
                </a:lnTo>
                <a:lnTo>
                  <a:pt x="33" y="159"/>
                </a:lnTo>
                <a:lnTo>
                  <a:pt x="33" y="159"/>
                </a:lnTo>
                <a:lnTo>
                  <a:pt x="32" y="159"/>
                </a:lnTo>
                <a:lnTo>
                  <a:pt x="30" y="159"/>
                </a:lnTo>
                <a:lnTo>
                  <a:pt x="28" y="160"/>
                </a:lnTo>
                <a:lnTo>
                  <a:pt x="27" y="160"/>
                </a:lnTo>
                <a:lnTo>
                  <a:pt x="27" y="160"/>
                </a:lnTo>
                <a:lnTo>
                  <a:pt x="25" y="162"/>
                </a:lnTo>
                <a:lnTo>
                  <a:pt x="24" y="162"/>
                </a:lnTo>
                <a:lnTo>
                  <a:pt x="22" y="162"/>
                </a:lnTo>
                <a:lnTo>
                  <a:pt x="22" y="162"/>
                </a:lnTo>
                <a:lnTo>
                  <a:pt x="22" y="163"/>
                </a:lnTo>
                <a:lnTo>
                  <a:pt x="20" y="163"/>
                </a:lnTo>
                <a:lnTo>
                  <a:pt x="20" y="163"/>
                </a:lnTo>
                <a:lnTo>
                  <a:pt x="19" y="163"/>
                </a:lnTo>
                <a:lnTo>
                  <a:pt x="19" y="163"/>
                </a:lnTo>
                <a:lnTo>
                  <a:pt x="0" y="147"/>
                </a:lnTo>
                <a:lnTo>
                  <a:pt x="36" y="128"/>
                </a:lnTo>
                <a:lnTo>
                  <a:pt x="35" y="123"/>
                </a:lnTo>
                <a:lnTo>
                  <a:pt x="33" y="123"/>
                </a:lnTo>
                <a:lnTo>
                  <a:pt x="33" y="123"/>
                </a:lnTo>
                <a:lnTo>
                  <a:pt x="33" y="122"/>
                </a:lnTo>
                <a:lnTo>
                  <a:pt x="33" y="120"/>
                </a:lnTo>
                <a:lnTo>
                  <a:pt x="33" y="119"/>
                </a:lnTo>
                <a:lnTo>
                  <a:pt x="32" y="117"/>
                </a:lnTo>
                <a:lnTo>
                  <a:pt x="33" y="119"/>
                </a:lnTo>
                <a:lnTo>
                  <a:pt x="33" y="119"/>
                </a:lnTo>
                <a:lnTo>
                  <a:pt x="35" y="119"/>
                </a:lnTo>
                <a:lnTo>
                  <a:pt x="35" y="119"/>
                </a:lnTo>
                <a:lnTo>
                  <a:pt x="35" y="119"/>
                </a:lnTo>
                <a:lnTo>
                  <a:pt x="30" y="103"/>
                </a:lnTo>
                <a:lnTo>
                  <a:pt x="27" y="88"/>
                </a:lnTo>
                <a:lnTo>
                  <a:pt x="25" y="83"/>
                </a:lnTo>
                <a:lnTo>
                  <a:pt x="22" y="74"/>
                </a:lnTo>
                <a:lnTo>
                  <a:pt x="22" y="71"/>
                </a:lnTo>
                <a:lnTo>
                  <a:pt x="22" y="71"/>
                </a:lnTo>
                <a:lnTo>
                  <a:pt x="24" y="69"/>
                </a:lnTo>
                <a:lnTo>
                  <a:pt x="24" y="69"/>
                </a:lnTo>
                <a:lnTo>
                  <a:pt x="25" y="69"/>
                </a:lnTo>
                <a:lnTo>
                  <a:pt x="25" y="67"/>
                </a:lnTo>
                <a:lnTo>
                  <a:pt x="27" y="67"/>
                </a:lnTo>
                <a:lnTo>
                  <a:pt x="28" y="66"/>
                </a:lnTo>
                <a:lnTo>
                  <a:pt x="28" y="66"/>
                </a:lnTo>
                <a:lnTo>
                  <a:pt x="30" y="66"/>
                </a:lnTo>
                <a:lnTo>
                  <a:pt x="32" y="64"/>
                </a:lnTo>
                <a:lnTo>
                  <a:pt x="33" y="63"/>
                </a:lnTo>
                <a:lnTo>
                  <a:pt x="35" y="61"/>
                </a:lnTo>
                <a:lnTo>
                  <a:pt x="35" y="61"/>
                </a:lnTo>
                <a:lnTo>
                  <a:pt x="36" y="59"/>
                </a:lnTo>
                <a:lnTo>
                  <a:pt x="36" y="58"/>
                </a:lnTo>
                <a:lnTo>
                  <a:pt x="38" y="58"/>
                </a:lnTo>
                <a:lnTo>
                  <a:pt x="38" y="58"/>
                </a:lnTo>
                <a:lnTo>
                  <a:pt x="38" y="56"/>
                </a:lnTo>
                <a:lnTo>
                  <a:pt x="40" y="56"/>
                </a:lnTo>
                <a:lnTo>
                  <a:pt x="41" y="55"/>
                </a:lnTo>
                <a:lnTo>
                  <a:pt x="43" y="53"/>
                </a:lnTo>
                <a:lnTo>
                  <a:pt x="44" y="53"/>
                </a:lnTo>
                <a:lnTo>
                  <a:pt x="44" y="53"/>
                </a:lnTo>
                <a:lnTo>
                  <a:pt x="46" y="51"/>
                </a:lnTo>
                <a:lnTo>
                  <a:pt x="48" y="48"/>
                </a:lnTo>
                <a:lnTo>
                  <a:pt x="51" y="45"/>
                </a:lnTo>
                <a:lnTo>
                  <a:pt x="54" y="42"/>
                </a:lnTo>
                <a:lnTo>
                  <a:pt x="57" y="39"/>
                </a:lnTo>
                <a:lnTo>
                  <a:pt x="60" y="35"/>
                </a:lnTo>
                <a:lnTo>
                  <a:pt x="64" y="32"/>
                </a:lnTo>
                <a:lnTo>
                  <a:pt x="65" y="31"/>
                </a:lnTo>
                <a:lnTo>
                  <a:pt x="65" y="31"/>
                </a:lnTo>
                <a:lnTo>
                  <a:pt x="67" y="29"/>
                </a:lnTo>
                <a:lnTo>
                  <a:pt x="68" y="29"/>
                </a:lnTo>
                <a:lnTo>
                  <a:pt x="68" y="27"/>
                </a:lnTo>
                <a:lnTo>
                  <a:pt x="70" y="27"/>
                </a:lnTo>
                <a:lnTo>
                  <a:pt x="70" y="26"/>
                </a:lnTo>
                <a:lnTo>
                  <a:pt x="72" y="26"/>
                </a:lnTo>
                <a:lnTo>
                  <a:pt x="73" y="24"/>
                </a:lnTo>
                <a:lnTo>
                  <a:pt x="73" y="24"/>
                </a:lnTo>
                <a:lnTo>
                  <a:pt x="75" y="23"/>
                </a:lnTo>
                <a:lnTo>
                  <a:pt x="78" y="19"/>
                </a:lnTo>
                <a:lnTo>
                  <a:pt x="81" y="18"/>
                </a:lnTo>
                <a:lnTo>
                  <a:pt x="81" y="18"/>
                </a:lnTo>
                <a:lnTo>
                  <a:pt x="83" y="15"/>
                </a:lnTo>
                <a:lnTo>
                  <a:pt x="88" y="11"/>
                </a:lnTo>
                <a:lnTo>
                  <a:pt x="89" y="10"/>
                </a:lnTo>
                <a:lnTo>
                  <a:pt x="92" y="8"/>
                </a:lnTo>
                <a:lnTo>
                  <a:pt x="92" y="8"/>
                </a:lnTo>
                <a:lnTo>
                  <a:pt x="96" y="7"/>
                </a:lnTo>
                <a:lnTo>
                  <a:pt x="99" y="5"/>
                </a:lnTo>
                <a:lnTo>
                  <a:pt x="102" y="5"/>
                </a:lnTo>
                <a:lnTo>
                  <a:pt x="102" y="5"/>
                </a:lnTo>
                <a:lnTo>
                  <a:pt x="104" y="5"/>
                </a:lnTo>
                <a:lnTo>
                  <a:pt x="107" y="3"/>
                </a:lnTo>
                <a:lnTo>
                  <a:pt x="110" y="3"/>
                </a:lnTo>
                <a:lnTo>
                  <a:pt x="120" y="2"/>
                </a:lnTo>
                <a:lnTo>
                  <a:pt x="132" y="2"/>
                </a:lnTo>
                <a:lnTo>
                  <a:pt x="134" y="2"/>
                </a:lnTo>
                <a:lnTo>
                  <a:pt x="139" y="0"/>
                </a:lnTo>
                <a:lnTo>
                  <a:pt x="140" y="8"/>
                </a:lnTo>
                <a:lnTo>
                  <a:pt x="140" y="8"/>
                </a:lnTo>
                <a:lnTo>
                  <a:pt x="142" y="11"/>
                </a:lnTo>
                <a:lnTo>
                  <a:pt x="142" y="11"/>
                </a:lnTo>
                <a:lnTo>
                  <a:pt x="142" y="13"/>
                </a:lnTo>
                <a:lnTo>
                  <a:pt x="144" y="18"/>
                </a:lnTo>
                <a:lnTo>
                  <a:pt x="147" y="31"/>
                </a:lnTo>
                <a:lnTo>
                  <a:pt x="147" y="34"/>
                </a:lnTo>
                <a:lnTo>
                  <a:pt x="152" y="50"/>
                </a:lnTo>
                <a:lnTo>
                  <a:pt x="152" y="51"/>
                </a:lnTo>
                <a:lnTo>
                  <a:pt x="153" y="56"/>
                </a:lnTo>
                <a:lnTo>
                  <a:pt x="153" y="59"/>
                </a:lnTo>
                <a:lnTo>
                  <a:pt x="155" y="64"/>
                </a:lnTo>
                <a:lnTo>
                  <a:pt x="156" y="72"/>
                </a:lnTo>
                <a:lnTo>
                  <a:pt x="158" y="74"/>
                </a:lnTo>
                <a:lnTo>
                  <a:pt x="160" y="83"/>
                </a:lnTo>
                <a:lnTo>
                  <a:pt x="161" y="88"/>
                </a:lnTo>
                <a:lnTo>
                  <a:pt x="161" y="88"/>
                </a:lnTo>
                <a:lnTo>
                  <a:pt x="164" y="96"/>
                </a:lnTo>
                <a:lnTo>
                  <a:pt x="164" y="99"/>
                </a:lnTo>
                <a:lnTo>
                  <a:pt x="166" y="103"/>
                </a:lnTo>
                <a:close/>
              </a:path>
            </a:pathLst>
          </a:custGeom>
          <a:solidFill>
            <a:srgbClr val="A359F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" name="Freeform 60"/>
          <p:cNvSpPr>
            <a:spLocks/>
          </p:cNvSpPr>
          <p:nvPr/>
        </p:nvSpPr>
        <p:spPr bwMode="auto">
          <a:xfrm>
            <a:off x="4752975" y="4144963"/>
            <a:ext cx="323850" cy="284163"/>
          </a:xfrm>
          <a:custGeom>
            <a:avLst/>
            <a:gdLst/>
            <a:ahLst/>
            <a:cxnLst>
              <a:cxn ang="0">
                <a:pos x="156" y="5"/>
              </a:cxn>
              <a:cxn ang="0">
                <a:pos x="177" y="21"/>
              </a:cxn>
              <a:cxn ang="0">
                <a:pos x="193" y="39"/>
              </a:cxn>
              <a:cxn ang="0">
                <a:pos x="172" y="83"/>
              </a:cxn>
              <a:cxn ang="0">
                <a:pos x="193" y="98"/>
              </a:cxn>
              <a:cxn ang="0">
                <a:pos x="174" y="111"/>
              </a:cxn>
              <a:cxn ang="0">
                <a:pos x="168" y="106"/>
              </a:cxn>
              <a:cxn ang="0">
                <a:pos x="158" y="114"/>
              </a:cxn>
              <a:cxn ang="0">
                <a:pos x="153" y="125"/>
              </a:cxn>
              <a:cxn ang="0">
                <a:pos x="142" y="119"/>
              </a:cxn>
              <a:cxn ang="0">
                <a:pos x="128" y="109"/>
              </a:cxn>
              <a:cxn ang="0">
                <a:pos x="113" y="122"/>
              </a:cxn>
              <a:cxn ang="0">
                <a:pos x="113" y="123"/>
              </a:cxn>
              <a:cxn ang="0">
                <a:pos x="108" y="139"/>
              </a:cxn>
              <a:cxn ang="0">
                <a:pos x="94" y="162"/>
              </a:cxn>
              <a:cxn ang="0">
                <a:pos x="78" y="168"/>
              </a:cxn>
              <a:cxn ang="0">
                <a:pos x="65" y="176"/>
              </a:cxn>
              <a:cxn ang="0">
                <a:pos x="60" y="165"/>
              </a:cxn>
              <a:cxn ang="0">
                <a:pos x="52" y="162"/>
              </a:cxn>
              <a:cxn ang="0">
                <a:pos x="44" y="146"/>
              </a:cxn>
              <a:cxn ang="0">
                <a:pos x="28" y="139"/>
              </a:cxn>
              <a:cxn ang="0">
                <a:pos x="19" y="131"/>
              </a:cxn>
              <a:cxn ang="0">
                <a:pos x="19" y="130"/>
              </a:cxn>
              <a:cxn ang="0">
                <a:pos x="17" y="127"/>
              </a:cxn>
              <a:cxn ang="0">
                <a:pos x="17" y="125"/>
              </a:cxn>
              <a:cxn ang="0">
                <a:pos x="17" y="122"/>
              </a:cxn>
              <a:cxn ang="0">
                <a:pos x="17" y="119"/>
              </a:cxn>
              <a:cxn ang="0">
                <a:pos x="19" y="119"/>
              </a:cxn>
              <a:cxn ang="0">
                <a:pos x="20" y="119"/>
              </a:cxn>
              <a:cxn ang="0">
                <a:pos x="24" y="117"/>
              </a:cxn>
              <a:cxn ang="0">
                <a:pos x="27" y="115"/>
              </a:cxn>
              <a:cxn ang="0">
                <a:pos x="30" y="114"/>
              </a:cxn>
              <a:cxn ang="0">
                <a:pos x="33" y="112"/>
              </a:cxn>
              <a:cxn ang="0">
                <a:pos x="35" y="111"/>
              </a:cxn>
              <a:cxn ang="0">
                <a:pos x="36" y="109"/>
              </a:cxn>
              <a:cxn ang="0">
                <a:pos x="36" y="106"/>
              </a:cxn>
              <a:cxn ang="0">
                <a:pos x="35" y="103"/>
              </a:cxn>
              <a:cxn ang="0">
                <a:pos x="35" y="101"/>
              </a:cxn>
              <a:cxn ang="0">
                <a:pos x="33" y="98"/>
              </a:cxn>
              <a:cxn ang="0">
                <a:pos x="33" y="95"/>
              </a:cxn>
              <a:cxn ang="0">
                <a:pos x="32" y="91"/>
              </a:cxn>
              <a:cxn ang="0">
                <a:pos x="32" y="90"/>
              </a:cxn>
              <a:cxn ang="0">
                <a:pos x="28" y="87"/>
              </a:cxn>
              <a:cxn ang="0">
                <a:pos x="27" y="85"/>
              </a:cxn>
              <a:cxn ang="0">
                <a:pos x="6" y="61"/>
              </a:cxn>
              <a:cxn ang="0">
                <a:pos x="0" y="56"/>
              </a:cxn>
              <a:cxn ang="0">
                <a:pos x="3" y="50"/>
              </a:cxn>
              <a:cxn ang="0">
                <a:pos x="12" y="34"/>
              </a:cxn>
              <a:cxn ang="0">
                <a:pos x="32" y="15"/>
              </a:cxn>
              <a:cxn ang="0">
                <a:pos x="65" y="3"/>
              </a:cxn>
              <a:cxn ang="0">
                <a:pos x="89" y="5"/>
              </a:cxn>
              <a:cxn ang="0">
                <a:pos x="105" y="10"/>
              </a:cxn>
              <a:cxn ang="0">
                <a:pos x="110" y="8"/>
              </a:cxn>
              <a:cxn ang="0">
                <a:pos x="113" y="8"/>
              </a:cxn>
              <a:cxn ang="0">
                <a:pos x="123" y="11"/>
              </a:cxn>
              <a:cxn ang="0">
                <a:pos x="136" y="15"/>
              </a:cxn>
              <a:cxn ang="0">
                <a:pos x="147" y="10"/>
              </a:cxn>
              <a:cxn ang="0">
                <a:pos x="155" y="5"/>
              </a:cxn>
            </a:cxnLst>
            <a:rect l="0" t="0" r="r" b="b"/>
            <a:pathLst>
              <a:path w="204" h="179">
                <a:moveTo>
                  <a:pt x="155" y="5"/>
                </a:moveTo>
                <a:lnTo>
                  <a:pt x="155" y="5"/>
                </a:lnTo>
                <a:lnTo>
                  <a:pt x="155" y="5"/>
                </a:lnTo>
                <a:lnTo>
                  <a:pt x="155" y="5"/>
                </a:lnTo>
                <a:lnTo>
                  <a:pt x="156" y="5"/>
                </a:lnTo>
                <a:lnTo>
                  <a:pt x="161" y="8"/>
                </a:lnTo>
                <a:lnTo>
                  <a:pt x="164" y="10"/>
                </a:lnTo>
                <a:lnTo>
                  <a:pt x="172" y="15"/>
                </a:lnTo>
                <a:lnTo>
                  <a:pt x="174" y="15"/>
                </a:lnTo>
                <a:lnTo>
                  <a:pt x="177" y="21"/>
                </a:lnTo>
                <a:lnTo>
                  <a:pt x="179" y="24"/>
                </a:lnTo>
                <a:lnTo>
                  <a:pt x="180" y="26"/>
                </a:lnTo>
                <a:lnTo>
                  <a:pt x="204" y="39"/>
                </a:lnTo>
                <a:lnTo>
                  <a:pt x="195" y="39"/>
                </a:lnTo>
                <a:lnTo>
                  <a:pt x="193" y="39"/>
                </a:lnTo>
                <a:lnTo>
                  <a:pt x="187" y="53"/>
                </a:lnTo>
                <a:lnTo>
                  <a:pt x="184" y="58"/>
                </a:lnTo>
                <a:lnTo>
                  <a:pt x="185" y="58"/>
                </a:lnTo>
                <a:lnTo>
                  <a:pt x="177" y="72"/>
                </a:lnTo>
                <a:lnTo>
                  <a:pt x="172" y="83"/>
                </a:lnTo>
                <a:lnTo>
                  <a:pt x="172" y="85"/>
                </a:lnTo>
                <a:lnTo>
                  <a:pt x="174" y="87"/>
                </a:lnTo>
                <a:lnTo>
                  <a:pt x="180" y="88"/>
                </a:lnTo>
                <a:lnTo>
                  <a:pt x="185" y="93"/>
                </a:lnTo>
                <a:lnTo>
                  <a:pt x="193" y="98"/>
                </a:lnTo>
                <a:lnTo>
                  <a:pt x="195" y="98"/>
                </a:lnTo>
                <a:lnTo>
                  <a:pt x="193" y="99"/>
                </a:lnTo>
                <a:lnTo>
                  <a:pt x="192" y="101"/>
                </a:lnTo>
                <a:lnTo>
                  <a:pt x="174" y="111"/>
                </a:lnTo>
                <a:lnTo>
                  <a:pt x="174" y="111"/>
                </a:lnTo>
                <a:lnTo>
                  <a:pt x="174" y="111"/>
                </a:lnTo>
                <a:lnTo>
                  <a:pt x="172" y="107"/>
                </a:lnTo>
                <a:lnTo>
                  <a:pt x="169" y="106"/>
                </a:lnTo>
                <a:lnTo>
                  <a:pt x="168" y="106"/>
                </a:lnTo>
                <a:lnTo>
                  <a:pt x="168" y="106"/>
                </a:lnTo>
                <a:lnTo>
                  <a:pt x="166" y="106"/>
                </a:lnTo>
                <a:lnTo>
                  <a:pt x="163" y="104"/>
                </a:lnTo>
                <a:lnTo>
                  <a:pt x="163" y="104"/>
                </a:lnTo>
                <a:lnTo>
                  <a:pt x="158" y="112"/>
                </a:lnTo>
                <a:lnTo>
                  <a:pt x="158" y="114"/>
                </a:lnTo>
                <a:lnTo>
                  <a:pt x="155" y="123"/>
                </a:lnTo>
                <a:lnTo>
                  <a:pt x="155" y="123"/>
                </a:lnTo>
                <a:lnTo>
                  <a:pt x="155" y="123"/>
                </a:lnTo>
                <a:lnTo>
                  <a:pt x="155" y="125"/>
                </a:lnTo>
                <a:lnTo>
                  <a:pt x="153" y="125"/>
                </a:lnTo>
                <a:lnTo>
                  <a:pt x="153" y="125"/>
                </a:lnTo>
                <a:lnTo>
                  <a:pt x="152" y="123"/>
                </a:lnTo>
                <a:lnTo>
                  <a:pt x="148" y="122"/>
                </a:lnTo>
                <a:lnTo>
                  <a:pt x="144" y="119"/>
                </a:lnTo>
                <a:lnTo>
                  <a:pt x="142" y="119"/>
                </a:lnTo>
                <a:lnTo>
                  <a:pt x="140" y="117"/>
                </a:lnTo>
                <a:lnTo>
                  <a:pt x="136" y="114"/>
                </a:lnTo>
                <a:lnTo>
                  <a:pt x="131" y="112"/>
                </a:lnTo>
                <a:lnTo>
                  <a:pt x="128" y="109"/>
                </a:lnTo>
                <a:lnTo>
                  <a:pt x="128" y="109"/>
                </a:lnTo>
                <a:lnTo>
                  <a:pt x="124" y="111"/>
                </a:lnTo>
                <a:lnTo>
                  <a:pt x="123" y="112"/>
                </a:lnTo>
                <a:lnTo>
                  <a:pt x="120" y="114"/>
                </a:lnTo>
                <a:lnTo>
                  <a:pt x="118" y="115"/>
                </a:lnTo>
                <a:lnTo>
                  <a:pt x="113" y="122"/>
                </a:lnTo>
                <a:lnTo>
                  <a:pt x="113" y="122"/>
                </a:lnTo>
                <a:lnTo>
                  <a:pt x="113" y="122"/>
                </a:lnTo>
                <a:lnTo>
                  <a:pt x="113" y="122"/>
                </a:lnTo>
                <a:lnTo>
                  <a:pt x="113" y="123"/>
                </a:lnTo>
                <a:lnTo>
                  <a:pt x="113" y="123"/>
                </a:lnTo>
                <a:lnTo>
                  <a:pt x="112" y="125"/>
                </a:lnTo>
                <a:lnTo>
                  <a:pt x="110" y="135"/>
                </a:lnTo>
                <a:lnTo>
                  <a:pt x="108" y="138"/>
                </a:lnTo>
                <a:lnTo>
                  <a:pt x="108" y="139"/>
                </a:lnTo>
                <a:lnTo>
                  <a:pt x="108" y="139"/>
                </a:lnTo>
                <a:lnTo>
                  <a:pt x="105" y="146"/>
                </a:lnTo>
                <a:lnTo>
                  <a:pt x="105" y="149"/>
                </a:lnTo>
                <a:lnTo>
                  <a:pt x="102" y="155"/>
                </a:lnTo>
                <a:lnTo>
                  <a:pt x="99" y="160"/>
                </a:lnTo>
                <a:lnTo>
                  <a:pt x="94" y="162"/>
                </a:lnTo>
                <a:lnTo>
                  <a:pt x="94" y="162"/>
                </a:lnTo>
                <a:lnTo>
                  <a:pt x="84" y="163"/>
                </a:lnTo>
                <a:lnTo>
                  <a:pt x="83" y="165"/>
                </a:lnTo>
                <a:lnTo>
                  <a:pt x="83" y="165"/>
                </a:lnTo>
                <a:lnTo>
                  <a:pt x="78" y="168"/>
                </a:lnTo>
                <a:lnTo>
                  <a:pt x="75" y="173"/>
                </a:lnTo>
                <a:lnTo>
                  <a:pt x="73" y="175"/>
                </a:lnTo>
                <a:lnTo>
                  <a:pt x="68" y="179"/>
                </a:lnTo>
                <a:lnTo>
                  <a:pt x="67" y="179"/>
                </a:lnTo>
                <a:lnTo>
                  <a:pt x="65" y="176"/>
                </a:lnTo>
                <a:lnTo>
                  <a:pt x="64" y="175"/>
                </a:lnTo>
                <a:lnTo>
                  <a:pt x="62" y="171"/>
                </a:lnTo>
                <a:lnTo>
                  <a:pt x="62" y="170"/>
                </a:lnTo>
                <a:lnTo>
                  <a:pt x="60" y="167"/>
                </a:lnTo>
                <a:lnTo>
                  <a:pt x="60" y="165"/>
                </a:lnTo>
                <a:lnTo>
                  <a:pt x="59" y="165"/>
                </a:lnTo>
                <a:lnTo>
                  <a:pt x="56" y="163"/>
                </a:lnTo>
                <a:lnTo>
                  <a:pt x="54" y="163"/>
                </a:lnTo>
                <a:lnTo>
                  <a:pt x="52" y="162"/>
                </a:lnTo>
                <a:lnTo>
                  <a:pt x="52" y="162"/>
                </a:lnTo>
                <a:lnTo>
                  <a:pt x="51" y="160"/>
                </a:lnTo>
                <a:lnTo>
                  <a:pt x="49" y="154"/>
                </a:lnTo>
                <a:lnTo>
                  <a:pt x="48" y="151"/>
                </a:lnTo>
                <a:lnTo>
                  <a:pt x="46" y="147"/>
                </a:lnTo>
                <a:lnTo>
                  <a:pt x="44" y="146"/>
                </a:lnTo>
                <a:lnTo>
                  <a:pt x="38" y="143"/>
                </a:lnTo>
                <a:lnTo>
                  <a:pt x="33" y="141"/>
                </a:lnTo>
                <a:lnTo>
                  <a:pt x="28" y="139"/>
                </a:lnTo>
                <a:lnTo>
                  <a:pt x="28" y="139"/>
                </a:lnTo>
                <a:lnTo>
                  <a:pt x="28" y="139"/>
                </a:lnTo>
                <a:lnTo>
                  <a:pt x="24" y="136"/>
                </a:lnTo>
                <a:lnTo>
                  <a:pt x="22" y="135"/>
                </a:lnTo>
                <a:lnTo>
                  <a:pt x="19" y="133"/>
                </a:lnTo>
                <a:lnTo>
                  <a:pt x="19" y="133"/>
                </a:lnTo>
                <a:lnTo>
                  <a:pt x="19" y="131"/>
                </a:lnTo>
                <a:lnTo>
                  <a:pt x="19" y="131"/>
                </a:lnTo>
                <a:lnTo>
                  <a:pt x="19" y="131"/>
                </a:lnTo>
                <a:lnTo>
                  <a:pt x="19" y="130"/>
                </a:lnTo>
                <a:lnTo>
                  <a:pt x="19" y="130"/>
                </a:lnTo>
                <a:lnTo>
                  <a:pt x="19" y="130"/>
                </a:lnTo>
                <a:lnTo>
                  <a:pt x="17" y="130"/>
                </a:lnTo>
                <a:lnTo>
                  <a:pt x="17" y="128"/>
                </a:lnTo>
                <a:lnTo>
                  <a:pt x="17" y="128"/>
                </a:lnTo>
                <a:lnTo>
                  <a:pt x="17" y="128"/>
                </a:lnTo>
                <a:lnTo>
                  <a:pt x="17" y="127"/>
                </a:lnTo>
                <a:lnTo>
                  <a:pt x="17" y="127"/>
                </a:lnTo>
                <a:lnTo>
                  <a:pt x="17" y="127"/>
                </a:lnTo>
                <a:lnTo>
                  <a:pt x="17" y="127"/>
                </a:lnTo>
                <a:lnTo>
                  <a:pt x="17" y="125"/>
                </a:lnTo>
                <a:lnTo>
                  <a:pt x="17" y="125"/>
                </a:lnTo>
                <a:lnTo>
                  <a:pt x="17" y="125"/>
                </a:lnTo>
                <a:lnTo>
                  <a:pt x="17" y="123"/>
                </a:lnTo>
                <a:lnTo>
                  <a:pt x="17" y="123"/>
                </a:lnTo>
                <a:lnTo>
                  <a:pt x="17" y="122"/>
                </a:lnTo>
                <a:lnTo>
                  <a:pt x="17" y="122"/>
                </a:lnTo>
                <a:lnTo>
                  <a:pt x="17" y="120"/>
                </a:lnTo>
                <a:lnTo>
                  <a:pt x="17" y="120"/>
                </a:lnTo>
                <a:lnTo>
                  <a:pt x="17" y="120"/>
                </a:lnTo>
                <a:lnTo>
                  <a:pt x="17" y="120"/>
                </a:lnTo>
                <a:lnTo>
                  <a:pt x="17" y="119"/>
                </a:lnTo>
                <a:lnTo>
                  <a:pt x="17" y="119"/>
                </a:lnTo>
                <a:lnTo>
                  <a:pt x="17" y="119"/>
                </a:lnTo>
                <a:lnTo>
                  <a:pt x="17" y="119"/>
                </a:lnTo>
                <a:lnTo>
                  <a:pt x="19" y="119"/>
                </a:lnTo>
                <a:lnTo>
                  <a:pt x="19" y="119"/>
                </a:lnTo>
                <a:lnTo>
                  <a:pt x="19" y="119"/>
                </a:lnTo>
                <a:lnTo>
                  <a:pt x="19" y="119"/>
                </a:lnTo>
                <a:lnTo>
                  <a:pt x="20" y="119"/>
                </a:lnTo>
                <a:lnTo>
                  <a:pt x="20" y="119"/>
                </a:lnTo>
                <a:lnTo>
                  <a:pt x="20" y="119"/>
                </a:lnTo>
                <a:lnTo>
                  <a:pt x="20" y="119"/>
                </a:lnTo>
                <a:lnTo>
                  <a:pt x="20" y="119"/>
                </a:lnTo>
                <a:lnTo>
                  <a:pt x="22" y="117"/>
                </a:lnTo>
                <a:lnTo>
                  <a:pt x="24" y="117"/>
                </a:lnTo>
                <a:lnTo>
                  <a:pt x="24" y="117"/>
                </a:lnTo>
                <a:lnTo>
                  <a:pt x="24" y="117"/>
                </a:lnTo>
                <a:lnTo>
                  <a:pt x="25" y="117"/>
                </a:lnTo>
                <a:lnTo>
                  <a:pt x="25" y="117"/>
                </a:lnTo>
                <a:lnTo>
                  <a:pt x="25" y="117"/>
                </a:lnTo>
                <a:lnTo>
                  <a:pt x="27" y="115"/>
                </a:lnTo>
                <a:lnTo>
                  <a:pt x="27" y="115"/>
                </a:lnTo>
                <a:lnTo>
                  <a:pt x="28" y="115"/>
                </a:lnTo>
                <a:lnTo>
                  <a:pt x="28" y="115"/>
                </a:lnTo>
                <a:lnTo>
                  <a:pt x="30" y="115"/>
                </a:lnTo>
                <a:lnTo>
                  <a:pt x="30" y="114"/>
                </a:lnTo>
                <a:lnTo>
                  <a:pt x="30" y="114"/>
                </a:lnTo>
                <a:lnTo>
                  <a:pt x="32" y="114"/>
                </a:lnTo>
                <a:lnTo>
                  <a:pt x="33" y="114"/>
                </a:lnTo>
                <a:lnTo>
                  <a:pt x="33" y="114"/>
                </a:lnTo>
                <a:lnTo>
                  <a:pt x="33" y="112"/>
                </a:lnTo>
                <a:lnTo>
                  <a:pt x="33" y="112"/>
                </a:lnTo>
                <a:lnTo>
                  <a:pt x="35" y="112"/>
                </a:lnTo>
                <a:lnTo>
                  <a:pt x="35" y="112"/>
                </a:lnTo>
                <a:lnTo>
                  <a:pt x="35" y="111"/>
                </a:lnTo>
                <a:lnTo>
                  <a:pt x="35" y="111"/>
                </a:lnTo>
                <a:lnTo>
                  <a:pt x="35" y="109"/>
                </a:lnTo>
                <a:lnTo>
                  <a:pt x="35" y="109"/>
                </a:lnTo>
                <a:lnTo>
                  <a:pt x="36" y="109"/>
                </a:lnTo>
                <a:lnTo>
                  <a:pt x="36" y="109"/>
                </a:lnTo>
                <a:lnTo>
                  <a:pt x="36" y="109"/>
                </a:lnTo>
                <a:lnTo>
                  <a:pt x="36" y="109"/>
                </a:lnTo>
                <a:lnTo>
                  <a:pt x="36" y="107"/>
                </a:lnTo>
                <a:lnTo>
                  <a:pt x="36" y="106"/>
                </a:lnTo>
                <a:lnTo>
                  <a:pt x="36" y="106"/>
                </a:lnTo>
                <a:lnTo>
                  <a:pt x="36" y="106"/>
                </a:lnTo>
                <a:lnTo>
                  <a:pt x="36" y="106"/>
                </a:lnTo>
                <a:lnTo>
                  <a:pt x="36" y="104"/>
                </a:lnTo>
                <a:lnTo>
                  <a:pt x="36" y="104"/>
                </a:lnTo>
                <a:lnTo>
                  <a:pt x="35" y="104"/>
                </a:lnTo>
                <a:lnTo>
                  <a:pt x="35" y="103"/>
                </a:lnTo>
                <a:lnTo>
                  <a:pt x="35" y="103"/>
                </a:lnTo>
                <a:lnTo>
                  <a:pt x="35" y="101"/>
                </a:lnTo>
                <a:lnTo>
                  <a:pt x="35" y="101"/>
                </a:lnTo>
                <a:lnTo>
                  <a:pt x="35" y="101"/>
                </a:lnTo>
                <a:lnTo>
                  <a:pt x="35" y="101"/>
                </a:lnTo>
                <a:lnTo>
                  <a:pt x="35" y="99"/>
                </a:lnTo>
                <a:lnTo>
                  <a:pt x="35" y="99"/>
                </a:lnTo>
                <a:lnTo>
                  <a:pt x="35" y="99"/>
                </a:lnTo>
                <a:lnTo>
                  <a:pt x="35" y="99"/>
                </a:lnTo>
                <a:lnTo>
                  <a:pt x="33" y="98"/>
                </a:lnTo>
                <a:lnTo>
                  <a:pt x="33" y="98"/>
                </a:lnTo>
                <a:lnTo>
                  <a:pt x="33" y="96"/>
                </a:lnTo>
                <a:lnTo>
                  <a:pt x="33" y="96"/>
                </a:lnTo>
                <a:lnTo>
                  <a:pt x="33" y="96"/>
                </a:lnTo>
                <a:lnTo>
                  <a:pt x="33" y="95"/>
                </a:lnTo>
                <a:lnTo>
                  <a:pt x="33" y="95"/>
                </a:lnTo>
                <a:lnTo>
                  <a:pt x="32" y="95"/>
                </a:lnTo>
                <a:lnTo>
                  <a:pt x="32" y="93"/>
                </a:lnTo>
                <a:lnTo>
                  <a:pt x="32" y="93"/>
                </a:lnTo>
                <a:lnTo>
                  <a:pt x="32" y="91"/>
                </a:lnTo>
                <a:lnTo>
                  <a:pt x="32" y="91"/>
                </a:lnTo>
                <a:lnTo>
                  <a:pt x="32" y="91"/>
                </a:lnTo>
                <a:lnTo>
                  <a:pt x="32" y="90"/>
                </a:lnTo>
                <a:lnTo>
                  <a:pt x="32" y="90"/>
                </a:lnTo>
                <a:lnTo>
                  <a:pt x="32" y="90"/>
                </a:lnTo>
                <a:lnTo>
                  <a:pt x="30" y="88"/>
                </a:lnTo>
                <a:lnTo>
                  <a:pt x="30" y="88"/>
                </a:lnTo>
                <a:lnTo>
                  <a:pt x="30" y="88"/>
                </a:lnTo>
                <a:lnTo>
                  <a:pt x="30" y="87"/>
                </a:lnTo>
                <a:lnTo>
                  <a:pt x="28" y="87"/>
                </a:lnTo>
                <a:lnTo>
                  <a:pt x="28" y="87"/>
                </a:lnTo>
                <a:lnTo>
                  <a:pt x="28" y="87"/>
                </a:lnTo>
                <a:lnTo>
                  <a:pt x="28" y="85"/>
                </a:lnTo>
                <a:lnTo>
                  <a:pt x="28" y="85"/>
                </a:lnTo>
                <a:lnTo>
                  <a:pt x="27" y="85"/>
                </a:lnTo>
                <a:lnTo>
                  <a:pt x="27" y="80"/>
                </a:lnTo>
                <a:lnTo>
                  <a:pt x="27" y="79"/>
                </a:lnTo>
                <a:lnTo>
                  <a:pt x="20" y="72"/>
                </a:lnTo>
                <a:lnTo>
                  <a:pt x="12" y="67"/>
                </a:lnTo>
                <a:lnTo>
                  <a:pt x="6" y="61"/>
                </a:lnTo>
                <a:lnTo>
                  <a:pt x="1" y="58"/>
                </a:lnTo>
                <a:lnTo>
                  <a:pt x="0" y="56"/>
                </a:lnTo>
                <a:lnTo>
                  <a:pt x="0" y="56"/>
                </a:lnTo>
                <a:lnTo>
                  <a:pt x="0" y="56"/>
                </a:lnTo>
                <a:lnTo>
                  <a:pt x="0" y="56"/>
                </a:lnTo>
                <a:lnTo>
                  <a:pt x="0" y="55"/>
                </a:lnTo>
                <a:lnTo>
                  <a:pt x="1" y="55"/>
                </a:lnTo>
                <a:lnTo>
                  <a:pt x="1" y="55"/>
                </a:lnTo>
                <a:lnTo>
                  <a:pt x="1" y="53"/>
                </a:lnTo>
                <a:lnTo>
                  <a:pt x="3" y="50"/>
                </a:lnTo>
                <a:lnTo>
                  <a:pt x="3" y="50"/>
                </a:lnTo>
                <a:lnTo>
                  <a:pt x="4" y="48"/>
                </a:lnTo>
                <a:lnTo>
                  <a:pt x="4" y="48"/>
                </a:lnTo>
                <a:lnTo>
                  <a:pt x="9" y="39"/>
                </a:lnTo>
                <a:lnTo>
                  <a:pt x="12" y="34"/>
                </a:lnTo>
                <a:lnTo>
                  <a:pt x="16" y="29"/>
                </a:lnTo>
                <a:lnTo>
                  <a:pt x="22" y="23"/>
                </a:lnTo>
                <a:lnTo>
                  <a:pt x="25" y="19"/>
                </a:lnTo>
                <a:lnTo>
                  <a:pt x="27" y="18"/>
                </a:lnTo>
                <a:lnTo>
                  <a:pt x="32" y="15"/>
                </a:lnTo>
                <a:lnTo>
                  <a:pt x="33" y="13"/>
                </a:lnTo>
                <a:lnTo>
                  <a:pt x="40" y="10"/>
                </a:lnTo>
                <a:lnTo>
                  <a:pt x="51" y="7"/>
                </a:lnTo>
                <a:lnTo>
                  <a:pt x="57" y="5"/>
                </a:lnTo>
                <a:lnTo>
                  <a:pt x="65" y="3"/>
                </a:lnTo>
                <a:lnTo>
                  <a:pt x="78" y="2"/>
                </a:lnTo>
                <a:lnTo>
                  <a:pt x="78" y="2"/>
                </a:lnTo>
                <a:lnTo>
                  <a:pt x="81" y="2"/>
                </a:lnTo>
                <a:lnTo>
                  <a:pt x="86" y="3"/>
                </a:lnTo>
                <a:lnTo>
                  <a:pt x="89" y="5"/>
                </a:lnTo>
                <a:lnTo>
                  <a:pt x="94" y="7"/>
                </a:lnTo>
                <a:lnTo>
                  <a:pt x="97" y="10"/>
                </a:lnTo>
                <a:lnTo>
                  <a:pt x="99" y="10"/>
                </a:lnTo>
                <a:lnTo>
                  <a:pt x="105" y="10"/>
                </a:lnTo>
                <a:lnTo>
                  <a:pt x="105" y="10"/>
                </a:lnTo>
                <a:lnTo>
                  <a:pt x="107" y="10"/>
                </a:lnTo>
                <a:lnTo>
                  <a:pt x="108" y="10"/>
                </a:lnTo>
                <a:lnTo>
                  <a:pt x="110" y="10"/>
                </a:lnTo>
                <a:lnTo>
                  <a:pt x="110" y="8"/>
                </a:lnTo>
                <a:lnTo>
                  <a:pt x="110" y="8"/>
                </a:lnTo>
                <a:lnTo>
                  <a:pt x="112" y="8"/>
                </a:lnTo>
                <a:lnTo>
                  <a:pt x="112" y="8"/>
                </a:lnTo>
                <a:lnTo>
                  <a:pt x="112" y="8"/>
                </a:lnTo>
                <a:lnTo>
                  <a:pt x="112" y="8"/>
                </a:lnTo>
                <a:lnTo>
                  <a:pt x="113" y="8"/>
                </a:lnTo>
                <a:lnTo>
                  <a:pt x="116" y="8"/>
                </a:lnTo>
                <a:lnTo>
                  <a:pt x="120" y="10"/>
                </a:lnTo>
                <a:lnTo>
                  <a:pt x="121" y="10"/>
                </a:lnTo>
                <a:lnTo>
                  <a:pt x="123" y="11"/>
                </a:lnTo>
                <a:lnTo>
                  <a:pt x="123" y="11"/>
                </a:lnTo>
                <a:lnTo>
                  <a:pt x="124" y="11"/>
                </a:lnTo>
                <a:lnTo>
                  <a:pt x="128" y="11"/>
                </a:lnTo>
                <a:lnTo>
                  <a:pt x="129" y="11"/>
                </a:lnTo>
                <a:lnTo>
                  <a:pt x="132" y="13"/>
                </a:lnTo>
                <a:lnTo>
                  <a:pt x="136" y="15"/>
                </a:lnTo>
                <a:lnTo>
                  <a:pt x="137" y="16"/>
                </a:lnTo>
                <a:lnTo>
                  <a:pt x="137" y="16"/>
                </a:lnTo>
                <a:lnTo>
                  <a:pt x="139" y="15"/>
                </a:lnTo>
                <a:lnTo>
                  <a:pt x="139" y="15"/>
                </a:lnTo>
                <a:lnTo>
                  <a:pt x="147" y="10"/>
                </a:lnTo>
                <a:lnTo>
                  <a:pt x="142" y="8"/>
                </a:lnTo>
                <a:lnTo>
                  <a:pt x="147" y="2"/>
                </a:lnTo>
                <a:lnTo>
                  <a:pt x="148" y="0"/>
                </a:lnTo>
                <a:lnTo>
                  <a:pt x="155" y="5"/>
                </a:lnTo>
                <a:lnTo>
                  <a:pt x="155" y="5"/>
                </a:lnTo>
                <a:close/>
              </a:path>
            </a:pathLst>
          </a:custGeom>
          <a:solidFill>
            <a:srgbClr val="81EBEB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" name="Freeform 61"/>
          <p:cNvSpPr>
            <a:spLocks/>
          </p:cNvSpPr>
          <p:nvPr/>
        </p:nvSpPr>
        <p:spPr bwMode="auto">
          <a:xfrm>
            <a:off x="3086100" y="3667126"/>
            <a:ext cx="212725" cy="412750"/>
          </a:xfrm>
          <a:custGeom>
            <a:avLst/>
            <a:gdLst/>
            <a:ahLst/>
            <a:cxnLst>
              <a:cxn ang="0">
                <a:pos x="91" y="15"/>
              </a:cxn>
              <a:cxn ang="0">
                <a:pos x="88" y="24"/>
              </a:cxn>
              <a:cxn ang="0">
                <a:pos x="85" y="36"/>
              </a:cxn>
              <a:cxn ang="0">
                <a:pos x="86" y="61"/>
              </a:cxn>
              <a:cxn ang="0">
                <a:pos x="91" y="88"/>
              </a:cxn>
              <a:cxn ang="0">
                <a:pos x="93" y="128"/>
              </a:cxn>
              <a:cxn ang="0">
                <a:pos x="98" y="149"/>
              </a:cxn>
              <a:cxn ang="0">
                <a:pos x="115" y="176"/>
              </a:cxn>
              <a:cxn ang="0">
                <a:pos x="133" y="194"/>
              </a:cxn>
              <a:cxn ang="0">
                <a:pos x="133" y="196"/>
              </a:cxn>
              <a:cxn ang="0">
                <a:pos x="128" y="207"/>
              </a:cxn>
              <a:cxn ang="0">
                <a:pos x="130" y="212"/>
              </a:cxn>
              <a:cxn ang="0">
                <a:pos x="126" y="215"/>
              </a:cxn>
              <a:cxn ang="0">
                <a:pos x="125" y="220"/>
              </a:cxn>
              <a:cxn ang="0">
                <a:pos x="126" y="224"/>
              </a:cxn>
              <a:cxn ang="0">
                <a:pos x="126" y="229"/>
              </a:cxn>
              <a:cxn ang="0">
                <a:pos x="128" y="234"/>
              </a:cxn>
              <a:cxn ang="0">
                <a:pos x="123" y="236"/>
              </a:cxn>
              <a:cxn ang="0">
                <a:pos x="120" y="240"/>
              </a:cxn>
              <a:cxn ang="0">
                <a:pos x="115" y="247"/>
              </a:cxn>
              <a:cxn ang="0">
                <a:pos x="112" y="253"/>
              </a:cxn>
              <a:cxn ang="0">
                <a:pos x="115" y="258"/>
              </a:cxn>
              <a:cxn ang="0">
                <a:pos x="110" y="260"/>
              </a:cxn>
              <a:cxn ang="0">
                <a:pos x="104" y="258"/>
              </a:cxn>
              <a:cxn ang="0">
                <a:pos x="99" y="255"/>
              </a:cxn>
              <a:cxn ang="0">
                <a:pos x="94" y="252"/>
              </a:cxn>
              <a:cxn ang="0">
                <a:pos x="93" y="247"/>
              </a:cxn>
              <a:cxn ang="0">
                <a:pos x="90" y="247"/>
              </a:cxn>
              <a:cxn ang="0">
                <a:pos x="86" y="242"/>
              </a:cxn>
              <a:cxn ang="0">
                <a:pos x="88" y="237"/>
              </a:cxn>
              <a:cxn ang="0">
                <a:pos x="85" y="232"/>
              </a:cxn>
              <a:cxn ang="0">
                <a:pos x="82" y="228"/>
              </a:cxn>
              <a:cxn ang="0">
                <a:pos x="74" y="221"/>
              </a:cxn>
              <a:cxn ang="0">
                <a:pos x="69" y="216"/>
              </a:cxn>
              <a:cxn ang="0">
                <a:pos x="62" y="207"/>
              </a:cxn>
              <a:cxn ang="0">
                <a:pos x="59" y="207"/>
              </a:cxn>
              <a:cxn ang="0">
                <a:pos x="53" y="210"/>
              </a:cxn>
              <a:cxn ang="0">
                <a:pos x="48" y="212"/>
              </a:cxn>
              <a:cxn ang="0">
                <a:pos x="37" y="194"/>
              </a:cxn>
              <a:cxn ang="0">
                <a:pos x="35" y="188"/>
              </a:cxn>
              <a:cxn ang="0">
                <a:pos x="34" y="181"/>
              </a:cxn>
              <a:cxn ang="0">
                <a:pos x="32" y="173"/>
              </a:cxn>
              <a:cxn ang="0">
                <a:pos x="26" y="149"/>
              </a:cxn>
              <a:cxn ang="0">
                <a:pos x="24" y="146"/>
              </a:cxn>
              <a:cxn ang="0">
                <a:pos x="21" y="133"/>
              </a:cxn>
              <a:cxn ang="0">
                <a:pos x="5" y="109"/>
              </a:cxn>
              <a:cxn ang="0">
                <a:pos x="3" y="88"/>
              </a:cxn>
              <a:cxn ang="0">
                <a:pos x="11" y="80"/>
              </a:cxn>
              <a:cxn ang="0">
                <a:pos x="18" y="48"/>
              </a:cxn>
              <a:cxn ang="0">
                <a:pos x="19" y="42"/>
              </a:cxn>
              <a:cxn ang="0">
                <a:pos x="19" y="37"/>
              </a:cxn>
              <a:cxn ang="0">
                <a:pos x="22" y="21"/>
              </a:cxn>
              <a:cxn ang="0">
                <a:pos x="26" y="21"/>
              </a:cxn>
              <a:cxn ang="0">
                <a:pos x="43" y="16"/>
              </a:cxn>
              <a:cxn ang="0">
                <a:pos x="64" y="12"/>
              </a:cxn>
              <a:cxn ang="0">
                <a:pos x="70" y="10"/>
              </a:cxn>
              <a:cxn ang="0">
                <a:pos x="72" y="10"/>
              </a:cxn>
              <a:cxn ang="0">
                <a:pos x="74" y="10"/>
              </a:cxn>
              <a:cxn ang="0">
                <a:pos x="75" y="8"/>
              </a:cxn>
              <a:cxn ang="0">
                <a:pos x="78" y="8"/>
              </a:cxn>
              <a:cxn ang="0">
                <a:pos x="96" y="4"/>
              </a:cxn>
              <a:cxn ang="0">
                <a:pos x="109" y="0"/>
              </a:cxn>
            </a:cxnLst>
            <a:rect l="0" t="0" r="r" b="b"/>
            <a:pathLst>
              <a:path w="134" h="260">
                <a:moveTo>
                  <a:pt x="110" y="0"/>
                </a:moveTo>
                <a:lnTo>
                  <a:pt x="107" y="4"/>
                </a:lnTo>
                <a:lnTo>
                  <a:pt x="104" y="5"/>
                </a:lnTo>
                <a:lnTo>
                  <a:pt x="98" y="10"/>
                </a:lnTo>
                <a:lnTo>
                  <a:pt x="91" y="15"/>
                </a:lnTo>
                <a:lnTo>
                  <a:pt x="90" y="18"/>
                </a:lnTo>
                <a:lnTo>
                  <a:pt x="90" y="18"/>
                </a:lnTo>
                <a:lnTo>
                  <a:pt x="90" y="21"/>
                </a:lnTo>
                <a:lnTo>
                  <a:pt x="90" y="21"/>
                </a:lnTo>
                <a:lnTo>
                  <a:pt x="88" y="24"/>
                </a:lnTo>
                <a:lnTo>
                  <a:pt x="86" y="29"/>
                </a:lnTo>
                <a:lnTo>
                  <a:pt x="86" y="31"/>
                </a:lnTo>
                <a:lnTo>
                  <a:pt x="86" y="31"/>
                </a:lnTo>
                <a:lnTo>
                  <a:pt x="85" y="32"/>
                </a:lnTo>
                <a:lnTo>
                  <a:pt x="85" y="36"/>
                </a:lnTo>
                <a:lnTo>
                  <a:pt x="86" y="47"/>
                </a:lnTo>
                <a:lnTo>
                  <a:pt x="86" y="47"/>
                </a:lnTo>
                <a:lnTo>
                  <a:pt x="86" y="48"/>
                </a:lnTo>
                <a:lnTo>
                  <a:pt x="88" y="53"/>
                </a:lnTo>
                <a:lnTo>
                  <a:pt x="86" y="61"/>
                </a:lnTo>
                <a:lnTo>
                  <a:pt x="86" y="61"/>
                </a:lnTo>
                <a:lnTo>
                  <a:pt x="86" y="64"/>
                </a:lnTo>
                <a:lnTo>
                  <a:pt x="88" y="82"/>
                </a:lnTo>
                <a:lnTo>
                  <a:pt x="90" y="84"/>
                </a:lnTo>
                <a:lnTo>
                  <a:pt x="91" y="88"/>
                </a:lnTo>
                <a:lnTo>
                  <a:pt x="93" y="93"/>
                </a:lnTo>
                <a:lnTo>
                  <a:pt x="98" y="103"/>
                </a:lnTo>
                <a:lnTo>
                  <a:pt x="98" y="116"/>
                </a:lnTo>
                <a:lnTo>
                  <a:pt x="96" y="124"/>
                </a:lnTo>
                <a:lnTo>
                  <a:pt x="93" y="128"/>
                </a:lnTo>
                <a:lnTo>
                  <a:pt x="93" y="132"/>
                </a:lnTo>
                <a:lnTo>
                  <a:pt x="93" y="138"/>
                </a:lnTo>
                <a:lnTo>
                  <a:pt x="93" y="140"/>
                </a:lnTo>
                <a:lnTo>
                  <a:pt x="94" y="146"/>
                </a:lnTo>
                <a:lnTo>
                  <a:pt x="98" y="149"/>
                </a:lnTo>
                <a:lnTo>
                  <a:pt x="101" y="149"/>
                </a:lnTo>
                <a:lnTo>
                  <a:pt x="104" y="152"/>
                </a:lnTo>
                <a:lnTo>
                  <a:pt x="109" y="162"/>
                </a:lnTo>
                <a:lnTo>
                  <a:pt x="110" y="165"/>
                </a:lnTo>
                <a:lnTo>
                  <a:pt x="115" y="176"/>
                </a:lnTo>
                <a:lnTo>
                  <a:pt x="123" y="183"/>
                </a:lnTo>
                <a:lnTo>
                  <a:pt x="131" y="191"/>
                </a:lnTo>
                <a:lnTo>
                  <a:pt x="133" y="192"/>
                </a:lnTo>
                <a:lnTo>
                  <a:pt x="133" y="194"/>
                </a:lnTo>
                <a:lnTo>
                  <a:pt x="133" y="194"/>
                </a:lnTo>
                <a:lnTo>
                  <a:pt x="134" y="194"/>
                </a:lnTo>
                <a:lnTo>
                  <a:pt x="134" y="194"/>
                </a:lnTo>
                <a:lnTo>
                  <a:pt x="133" y="196"/>
                </a:lnTo>
                <a:lnTo>
                  <a:pt x="133" y="196"/>
                </a:lnTo>
                <a:lnTo>
                  <a:pt x="133" y="196"/>
                </a:lnTo>
                <a:lnTo>
                  <a:pt x="133" y="197"/>
                </a:lnTo>
                <a:lnTo>
                  <a:pt x="133" y="197"/>
                </a:lnTo>
                <a:lnTo>
                  <a:pt x="131" y="199"/>
                </a:lnTo>
                <a:lnTo>
                  <a:pt x="131" y="200"/>
                </a:lnTo>
                <a:lnTo>
                  <a:pt x="128" y="207"/>
                </a:lnTo>
                <a:lnTo>
                  <a:pt x="131" y="208"/>
                </a:lnTo>
                <a:lnTo>
                  <a:pt x="131" y="208"/>
                </a:lnTo>
                <a:lnTo>
                  <a:pt x="131" y="208"/>
                </a:lnTo>
                <a:lnTo>
                  <a:pt x="131" y="208"/>
                </a:lnTo>
                <a:lnTo>
                  <a:pt x="130" y="212"/>
                </a:lnTo>
                <a:lnTo>
                  <a:pt x="128" y="212"/>
                </a:lnTo>
                <a:lnTo>
                  <a:pt x="128" y="212"/>
                </a:lnTo>
                <a:lnTo>
                  <a:pt x="126" y="213"/>
                </a:lnTo>
                <a:lnTo>
                  <a:pt x="126" y="213"/>
                </a:lnTo>
                <a:lnTo>
                  <a:pt x="126" y="215"/>
                </a:lnTo>
                <a:lnTo>
                  <a:pt x="126" y="216"/>
                </a:lnTo>
                <a:lnTo>
                  <a:pt x="126" y="216"/>
                </a:lnTo>
                <a:lnTo>
                  <a:pt x="125" y="216"/>
                </a:lnTo>
                <a:lnTo>
                  <a:pt x="123" y="220"/>
                </a:lnTo>
                <a:lnTo>
                  <a:pt x="125" y="220"/>
                </a:lnTo>
                <a:lnTo>
                  <a:pt x="125" y="221"/>
                </a:lnTo>
                <a:lnTo>
                  <a:pt x="126" y="223"/>
                </a:lnTo>
                <a:lnTo>
                  <a:pt x="126" y="223"/>
                </a:lnTo>
                <a:lnTo>
                  <a:pt x="126" y="223"/>
                </a:lnTo>
                <a:lnTo>
                  <a:pt x="126" y="224"/>
                </a:lnTo>
                <a:lnTo>
                  <a:pt x="125" y="226"/>
                </a:lnTo>
                <a:lnTo>
                  <a:pt x="125" y="228"/>
                </a:lnTo>
                <a:lnTo>
                  <a:pt x="125" y="228"/>
                </a:lnTo>
                <a:lnTo>
                  <a:pt x="125" y="228"/>
                </a:lnTo>
                <a:lnTo>
                  <a:pt x="126" y="229"/>
                </a:lnTo>
                <a:lnTo>
                  <a:pt x="126" y="229"/>
                </a:lnTo>
                <a:lnTo>
                  <a:pt x="126" y="231"/>
                </a:lnTo>
                <a:lnTo>
                  <a:pt x="128" y="232"/>
                </a:lnTo>
                <a:lnTo>
                  <a:pt x="128" y="232"/>
                </a:lnTo>
                <a:lnTo>
                  <a:pt x="128" y="234"/>
                </a:lnTo>
                <a:lnTo>
                  <a:pt x="128" y="234"/>
                </a:lnTo>
                <a:lnTo>
                  <a:pt x="128" y="236"/>
                </a:lnTo>
                <a:lnTo>
                  <a:pt x="126" y="236"/>
                </a:lnTo>
                <a:lnTo>
                  <a:pt x="125" y="236"/>
                </a:lnTo>
                <a:lnTo>
                  <a:pt x="123" y="236"/>
                </a:lnTo>
                <a:lnTo>
                  <a:pt x="123" y="236"/>
                </a:lnTo>
                <a:lnTo>
                  <a:pt x="123" y="237"/>
                </a:lnTo>
                <a:lnTo>
                  <a:pt x="122" y="237"/>
                </a:lnTo>
                <a:lnTo>
                  <a:pt x="122" y="239"/>
                </a:lnTo>
                <a:lnTo>
                  <a:pt x="120" y="240"/>
                </a:lnTo>
                <a:lnTo>
                  <a:pt x="120" y="240"/>
                </a:lnTo>
                <a:lnTo>
                  <a:pt x="118" y="242"/>
                </a:lnTo>
                <a:lnTo>
                  <a:pt x="118" y="244"/>
                </a:lnTo>
                <a:lnTo>
                  <a:pt x="115" y="247"/>
                </a:lnTo>
                <a:lnTo>
                  <a:pt x="115" y="247"/>
                </a:lnTo>
                <a:lnTo>
                  <a:pt x="114" y="248"/>
                </a:lnTo>
                <a:lnTo>
                  <a:pt x="112" y="250"/>
                </a:lnTo>
                <a:lnTo>
                  <a:pt x="112" y="252"/>
                </a:lnTo>
                <a:lnTo>
                  <a:pt x="112" y="253"/>
                </a:lnTo>
                <a:lnTo>
                  <a:pt x="112" y="253"/>
                </a:lnTo>
                <a:lnTo>
                  <a:pt x="112" y="255"/>
                </a:lnTo>
                <a:lnTo>
                  <a:pt x="114" y="255"/>
                </a:lnTo>
                <a:lnTo>
                  <a:pt x="114" y="255"/>
                </a:lnTo>
                <a:lnTo>
                  <a:pt x="114" y="256"/>
                </a:lnTo>
                <a:lnTo>
                  <a:pt x="115" y="258"/>
                </a:lnTo>
                <a:lnTo>
                  <a:pt x="115" y="258"/>
                </a:lnTo>
                <a:lnTo>
                  <a:pt x="115" y="258"/>
                </a:lnTo>
                <a:lnTo>
                  <a:pt x="114" y="260"/>
                </a:lnTo>
                <a:lnTo>
                  <a:pt x="112" y="260"/>
                </a:lnTo>
                <a:lnTo>
                  <a:pt x="110" y="260"/>
                </a:lnTo>
                <a:lnTo>
                  <a:pt x="110" y="260"/>
                </a:lnTo>
                <a:lnTo>
                  <a:pt x="109" y="260"/>
                </a:lnTo>
                <a:lnTo>
                  <a:pt x="109" y="260"/>
                </a:lnTo>
                <a:lnTo>
                  <a:pt x="107" y="260"/>
                </a:lnTo>
                <a:lnTo>
                  <a:pt x="104" y="258"/>
                </a:lnTo>
                <a:lnTo>
                  <a:pt x="102" y="256"/>
                </a:lnTo>
                <a:lnTo>
                  <a:pt x="101" y="256"/>
                </a:lnTo>
                <a:lnTo>
                  <a:pt x="99" y="256"/>
                </a:lnTo>
                <a:lnTo>
                  <a:pt x="99" y="256"/>
                </a:lnTo>
                <a:lnTo>
                  <a:pt x="99" y="255"/>
                </a:lnTo>
                <a:lnTo>
                  <a:pt x="98" y="255"/>
                </a:lnTo>
                <a:lnTo>
                  <a:pt x="96" y="253"/>
                </a:lnTo>
                <a:lnTo>
                  <a:pt x="96" y="252"/>
                </a:lnTo>
                <a:lnTo>
                  <a:pt x="96" y="252"/>
                </a:lnTo>
                <a:lnTo>
                  <a:pt x="94" y="252"/>
                </a:lnTo>
                <a:lnTo>
                  <a:pt x="94" y="250"/>
                </a:lnTo>
                <a:lnTo>
                  <a:pt x="94" y="250"/>
                </a:lnTo>
                <a:lnTo>
                  <a:pt x="94" y="250"/>
                </a:lnTo>
                <a:lnTo>
                  <a:pt x="93" y="248"/>
                </a:lnTo>
                <a:lnTo>
                  <a:pt x="93" y="247"/>
                </a:lnTo>
                <a:lnTo>
                  <a:pt x="93" y="247"/>
                </a:lnTo>
                <a:lnTo>
                  <a:pt x="91" y="247"/>
                </a:lnTo>
                <a:lnTo>
                  <a:pt x="91" y="247"/>
                </a:lnTo>
                <a:lnTo>
                  <a:pt x="90" y="247"/>
                </a:lnTo>
                <a:lnTo>
                  <a:pt x="90" y="247"/>
                </a:lnTo>
                <a:lnTo>
                  <a:pt x="88" y="247"/>
                </a:lnTo>
                <a:lnTo>
                  <a:pt x="88" y="245"/>
                </a:lnTo>
                <a:lnTo>
                  <a:pt x="86" y="245"/>
                </a:lnTo>
                <a:lnTo>
                  <a:pt x="86" y="244"/>
                </a:lnTo>
                <a:lnTo>
                  <a:pt x="86" y="242"/>
                </a:lnTo>
                <a:lnTo>
                  <a:pt x="88" y="242"/>
                </a:lnTo>
                <a:lnTo>
                  <a:pt x="88" y="240"/>
                </a:lnTo>
                <a:lnTo>
                  <a:pt x="88" y="239"/>
                </a:lnTo>
                <a:lnTo>
                  <a:pt x="88" y="239"/>
                </a:lnTo>
                <a:lnTo>
                  <a:pt x="88" y="237"/>
                </a:lnTo>
                <a:lnTo>
                  <a:pt x="88" y="236"/>
                </a:lnTo>
                <a:lnTo>
                  <a:pt x="88" y="236"/>
                </a:lnTo>
                <a:lnTo>
                  <a:pt x="88" y="234"/>
                </a:lnTo>
                <a:lnTo>
                  <a:pt x="86" y="232"/>
                </a:lnTo>
                <a:lnTo>
                  <a:pt x="85" y="232"/>
                </a:lnTo>
                <a:lnTo>
                  <a:pt x="85" y="232"/>
                </a:lnTo>
                <a:lnTo>
                  <a:pt x="85" y="232"/>
                </a:lnTo>
                <a:lnTo>
                  <a:pt x="83" y="231"/>
                </a:lnTo>
                <a:lnTo>
                  <a:pt x="83" y="229"/>
                </a:lnTo>
                <a:lnTo>
                  <a:pt x="82" y="228"/>
                </a:lnTo>
                <a:lnTo>
                  <a:pt x="80" y="226"/>
                </a:lnTo>
                <a:lnTo>
                  <a:pt x="78" y="224"/>
                </a:lnTo>
                <a:lnTo>
                  <a:pt x="77" y="224"/>
                </a:lnTo>
                <a:lnTo>
                  <a:pt x="75" y="223"/>
                </a:lnTo>
                <a:lnTo>
                  <a:pt x="74" y="221"/>
                </a:lnTo>
                <a:lnTo>
                  <a:pt x="72" y="220"/>
                </a:lnTo>
                <a:lnTo>
                  <a:pt x="70" y="218"/>
                </a:lnTo>
                <a:lnTo>
                  <a:pt x="69" y="218"/>
                </a:lnTo>
                <a:lnTo>
                  <a:pt x="69" y="218"/>
                </a:lnTo>
                <a:lnTo>
                  <a:pt x="69" y="216"/>
                </a:lnTo>
                <a:lnTo>
                  <a:pt x="67" y="213"/>
                </a:lnTo>
                <a:lnTo>
                  <a:pt x="66" y="212"/>
                </a:lnTo>
                <a:lnTo>
                  <a:pt x="66" y="212"/>
                </a:lnTo>
                <a:lnTo>
                  <a:pt x="64" y="210"/>
                </a:lnTo>
                <a:lnTo>
                  <a:pt x="62" y="207"/>
                </a:lnTo>
                <a:lnTo>
                  <a:pt x="62" y="207"/>
                </a:lnTo>
                <a:lnTo>
                  <a:pt x="61" y="207"/>
                </a:lnTo>
                <a:lnTo>
                  <a:pt x="61" y="207"/>
                </a:lnTo>
                <a:lnTo>
                  <a:pt x="59" y="207"/>
                </a:lnTo>
                <a:lnTo>
                  <a:pt x="59" y="207"/>
                </a:lnTo>
                <a:lnTo>
                  <a:pt x="59" y="207"/>
                </a:lnTo>
                <a:lnTo>
                  <a:pt x="54" y="208"/>
                </a:lnTo>
                <a:lnTo>
                  <a:pt x="54" y="210"/>
                </a:lnTo>
                <a:lnTo>
                  <a:pt x="54" y="210"/>
                </a:lnTo>
                <a:lnTo>
                  <a:pt x="53" y="210"/>
                </a:lnTo>
                <a:lnTo>
                  <a:pt x="53" y="212"/>
                </a:lnTo>
                <a:lnTo>
                  <a:pt x="53" y="212"/>
                </a:lnTo>
                <a:lnTo>
                  <a:pt x="51" y="212"/>
                </a:lnTo>
                <a:lnTo>
                  <a:pt x="50" y="212"/>
                </a:lnTo>
                <a:lnTo>
                  <a:pt x="48" y="212"/>
                </a:lnTo>
                <a:lnTo>
                  <a:pt x="46" y="213"/>
                </a:lnTo>
                <a:lnTo>
                  <a:pt x="45" y="215"/>
                </a:lnTo>
                <a:lnTo>
                  <a:pt x="45" y="215"/>
                </a:lnTo>
                <a:lnTo>
                  <a:pt x="42" y="215"/>
                </a:lnTo>
                <a:lnTo>
                  <a:pt x="37" y="194"/>
                </a:lnTo>
                <a:lnTo>
                  <a:pt x="37" y="194"/>
                </a:lnTo>
                <a:lnTo>
                  <a:pt x="37" y="192"/>
                </a:lnTo>
                <a:lnTo>
                  <a:pt x="37" y="192"/>
                </a:lnTo>
                <a:lnTo>
                  <a:pt x="35" y="191"/>
                </a:lnTo>
                <a:lnTo>
                  <a:pt x="35" y="188"/>
                </a:lnTo>
                <a:lnTo>
                  <a:pt x="35" y="184"/>
                </a:lnTo>
                <a:lnTo>
                  <a:pt x="35" y="184"/>
                </a:lnTo>
                <a:lnTo>
                  <a:pt x="35" y="184"/>
                </a:lnTo>
                <a:lnTo>
                  <a:pt x="34" y="183"/>
                </a:lnTo>
                <a:lnTo>
                  <a:pt x="34" y="181"/>
                </a:lnTo>
                <a:lnTo>
                  <a:pt x="34" y="181"/>
                </a:lnTo>
                <a:lnTo>
                  <a:pt x="34" y="181"/>
                </a:lnTo>
                <a:lnTo>
                  <a:pt x="34" y="181"/>
                </a:lnTo>
                <a:lnTo>
                  <a:pt x="34" y="181"/>
                </a:lnTo>
                <a:lnTo>
                  <a:pt x="32" y="173"/>
                </a:lnTo>
                <a:lnTo>
                  <a:pt x="30" y="172"/>
                </a:lnTo>
                <a:lnTo>
                  <a:pt x="26" y="152"/>
                </a:lnTo>
                <a:lnTo>
                  <a:pt x="26" y="152"/>
                </a:lnTo>
                <a:lnTo>
                  <a:pt x="26" y="149"/>
                </a:lnTo>
                <a:lnTo>
                  <a:pt x="26" y="149"/>
                </a:lnTo>
                <a:lnTo>
                  <a:pt x="26" y="149"/>
                </a:lnTo>
                <a:lnTo>
                  <a:pt x="24" y="148"/>
                </a:lnTo>
                <a:lnTo>
                  <a:pt x="24" y="146"/>
                </a:lnTo>
                <a:lnTo>
                  <a:pt x="24" y="146"/>
                </a:lnTo>
                <a:lnTo>
                  <a:pt x="24" y="146"/>
                </a:lnTo>
                <a:lnTo>
                  <a:pt x="24" y="146"/>
                </a:lnTo>
                <a:lnTo>
                  <a:pt x="24" y="146"/>
                </a:lnTo>
                <a:lnTo>
                  <a:pt x="22" y="143"/>
                </a:lnTo>
                <a:lnTo>
                  <a:pt x="21" y="133"/>
                </a:lnTo>
                <a:lnTo>
                  <a:pt x="21" y="133"/>
                </a:lnTo>
                <a:lnTo>
                  <a:pt x="19" y="128"/>
                </a:lnTo>
                <a:lnTo>
                  <a:pt x="19" y="127"/>
                </a:lnTo>
                <a:lnTo>
                  <a:pt x="18" y="120"/>
                </a:lnTo>
                <a:lnTo>
                  <a:pt x="14" y="108"/>
                </a:lnTo>
                <a:lnTo>
                  <a:pt x="5" y="109"/>
                </a:lnTo>
                <a:lnTo>
                  <a:pt x="3" y="109"/>
                </a:lnTo>
                <a:lnTo>
                  <a:pt x="0" y="98"/>
                </a:lnTo>
                <a:lnTo>
                  <a:pt x="5" y="96"/>
                </a:lnTo>
                <a:lnTo>
                  <a:pt x="5" y="96"/>
                </a:lnTo>
                <a:lnTo>
                  <a:pt x="3" y="88"/>
                </a:lnTo>
                <a:lnTo>
                  <a:pt x="2" y="87"/>
                </a:lnTo>
                <a:lnTo>
                  <a:pt x="2" y="84"/>
                </a:lnTo>
                <a:lnTo>
                  <a:pt x="2" y="82"/>
                </a:lnTo>
                <a:lnTo>
                  <a:pt x="2" y="82"/>
                </a:lnTo>
                <a:lnTo>
                  <a:pt x="11" y="80"/>
                </a:lnTo>
                <a:lnTo>
                  <a:pt x="14" y="60"/>
                </a:lnTo>
                <a:lnTo>
                  <a:pt x="14" y="60"/>
                </a:lnTo>
                <a:lnTo>
                  <a:pt x="16" y="53"/>
                </a:lnTo>
                <a:lnTo>
                  <a:pt x="16" y="52"/>
                </a:lnTo>
                <a:lnTo>
                  <a:pt x="18" y="48"/>
                </a:lnTo>
                <a:lnTo>
                  <a:pt x="18" y="47"/>
                </a:lnTo>
                <a:lnTo>
                  <a:pt x="18" y="45"/>
                </a:lnTo>
                <a:lnTo>
                  <a:pt x="18" y="44"/>
                </a:lnTo>
                <a:lnTo>
                  <a:pt x="19" y="42"/>
                </a:lnTo>
                <a:lnTo>
                  <a:pt x="19" y="42"/>
                </a:lnTo>
                <a:lnTo>
                  <a:pt x="19" y="42"/>
                </a:lnTo>
                <a:lnTo>
                  <a:pt x="19" y="40"/>
                </a:lnTo>
                <a:lnTo>
                  <a:pt x="19" y="37"/>
                </a:lnTo>
                <a:lnTo>
                  <a:pt x="19" y="37"/>
                </a:lnTo>
                <a:lnTo>
                  <a:pt x="19" y="37"/>
                </a:lnTo>
                <a:lnTo>
                  <a:pt x="19" y="36"/>
                </a:lnTo>
                <a:lnTo>
                  <a:pt x="19" y="36"/>
                </a:lnTo>
                <a:lnTo>
                  <a:pt x="19" y="34"/>
                </a:lnTo>
                <a:lnTo>
                  <a:pt x="19" y="34"/>
                </a:lnTo>
                <a:lnTo>
                  <a:pt x="22" y="21"/>
                </a:lnTo>
                <a:lnTo>
                  <a:pt x="24" y="21"/>
                </a:lnTo>
                <a:lnTo>
                  <a:pt x="24" y="21"/>
                </a:lnTo>
                <a:lnTo>
                  <a:pt x="24" y="21"/>
                </a:lnTo>
                <a:lnTo>
                  <a:pt x="24" y="21"/>
                </a:lnTo>
                <a:lnTo>
                  <a:pt x="26" y="21"/>
                </a:lnTo>
                <a:lnTo>
                  <a:pt x="26" y="21"/>
                </a:lnTo>
                <a:lnTo>
                  <a:pt x="26" y="21"/>
                </a:lnTo>
                <a:lnTo>
                  <a:pt x="42" y="16"/>
                </a:lnTo>
                <a:lnTo>
                  <a:pt x="43" y="16"/>
                </a:lnTo>
                <a:lnTo>
                  <a:pt x="43" y="16"/>
                </a:lnTo>
                <a:lnTo>
                  <a:pt x="46" y="15"/>
                </a:lnTo>
                <a:lnTo>
                  <a:pt x="51" y="15"/>
                </a:lnTo>
                <a:lnTo>
                  <a:pt x="54" y="13"/>
                </a:lnTo>
                <a:lnTo>
                  <a:pt x="58" y="13"/>
                </a:lnTo>
                <a:lnTo>
                  <a:pt x="64" y="12"/>
                </a:lnTo>
                <a:lnTo>
                  <a:pt x="66" y="12"/>
                </a:lnTo>
                <a:lnTo>
                  <a:pt x="69" y="10"/>
                </a:lnTo>
                <a:lnTo>
                  <a:pt x="70" y="10"/>
                </a:lnTo>
                <a:lnTo>
                  <a:pt x="70" y="10"/>
                </a:lnTo>
                <a:lnTo>
                  <a:pt x="70" y="10"/>
                </a:lnTo>
                <a:lnTo>
                  <a:pt x="70" y="10"/>
                </a:lnTo>
                <a:lnTo>
                  <a:pt x="72" y="10"/>
                </a:lnTo>
                <a:lnTo>
                  <a:pt x="72" y="10"/>
                </a:lnTo>
                <a:lnTo>
                  <a:pt x="72" y="10"/>
                </a:lnTo>
                <a:lnTo>
                  <a:pt x="72" y="10"/>
                </a:lnTo>
                <a:lnTo>
                  <a:pt x="72" y="10"/>
                </a:lnTo>
                <a:lnTo>
                  <a:pt x="72" y="10"/>
                </a:lnTo>
                <a:lnTo>
                  <a:pt x="74" y="10"/>
                </a:lnTo>
                <a:lnTo>
                  <a:pt x="74" y="10"/>
                </a:lnTo>
                <a:lnTo>
                  <a:pt x="74" y="10"/>
                </a:lnTo>
                <a:lnTo>
                  <a:pt x="74" y="8"/>
                </a:lnTo>
                <a:lnTo>
                  <a:pt x="75" y="8"/>
                </a:lnTo>
                <a:lnTo>
                  <a:pt x="75" y="8"/>
                </a:lnTo>
                <a:lnTo>
                  <a:pt x="75" y="8"/>
                </a:lnTo>
                <a:lnTo>
                  <a:pt x="75" y="8"/>
                </a:lnTo>
                <a:lnTo>
                  <a:pt x="75" y="8"/>
                </a:lnTo>
                <a:lnTo>
                  <a:pt x="77" y="8"/>
                </a:lnTo>
                <a:lnTo>
                  <a:pt x="77" y="8"/>
                </a:lnTo>
                <a:lnTo>
                  <a:pt x="77" y="8"/>
                </a:lnTo>
                <a:lnTo>
                  <a:pt x="78" y="8"/>
                </a:lnTo>
                <a:lnTo>
                  <a:pt x="78" y="8"/>
                </a:lnTo>
                <a:lnTo>
                  <a:pt x="78" y="8"/>
                </a:lnTo>
                <a:lnTo>
                  <a:pt x="78" y="8"/>
                </a:lnTo>
                <a:lnTo>
                  <a:pt x="83" y="7"/>
                </a:lnTo>
                <a:lnTo>
                  <a:pt x="96" y="4"/>
                </a:lnTo>
                <a:lnTo>
                  <a:pt x="98" y="4"/>
                </a:lnTo>
                <a:lnTo>
                  <a:pt x="99" y="4"/>
                </a:lnTo>
                <a:lnTo>
                  <a:pt x="104" y="2"/>
                </a:lnTo>
                <a:lnTo>
                  <a:pt x="106" y="2"/>
                </a:lnTo>
                <a:lnTo>
                  <a:pt x="109" y="0"/>
                </a:lnTo>
                <a:lnTo>
                  <a:pt x="109" y="0"/>
                </a:lnTo>
                <a:lnTo>
                  <a:pt x="109" y="0"/>
                </a:lnTo>
                <a:lnTo>
                  <a:pt x="110" y="0"/>
                </a:lnTo>
                <a:close/>
              </a:path>
            </a:pathLst>
          </a:custGeom>
          <a:solidFill>
            <a:srgbClr val="853943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" name="Freeform 62"/>
          <p:cNvSpPr>
            <a:spLocks/>
          </p:cNvSpPr>
          <p:nvPr/>
        </p:nvSpPr>
        <p:spPr bwMode="auto">
          <a:xfrm>
            <a:off x="4657725" y="3787776"/>
            <a:ext cx="363538" cy="449263"/>
          </a:xfrm>
          <a:custGeom>
            <a:avLst/>
            <a:gdLst/>
            <a:ahLst/>
            <a:cxnLst>
              <a:cxn ang="0">
                <a:pos x="160" y="3"/>
              </a:cxn>
              <a:cxn ang="0">
                <a:pos x="173" y="9"/>
              </a:cxn>
              <a:cxn ang="0">
                <a:pos x="192" y="19"/>
              </a:cxn>
              <a:cxn ang="0">
                <a:pos x="199" y="22"/>
              </a:cxn>
              <a:cxn ang="0">
                <a:pos x="210" y="30"/>
              </a:cxn>
              <a:cxn ang="0">
                <a:pos x="218" y="35"/>
              </a:cxn>
              <a:cxn ang="0">
                <a:pos x="229" y="46"/>
              </a:cxn>
              <a:cxn ang="0">
                <a:pos x="191" y="67"/>
              </a:cxn>
              <a:cxn ang="0">
                <a:pos x="180" y="75"/>
              </a:cxn>
              <a:cxn ang="0">
                <a:pos x="173" y="78"/>
              </a:cxn>
              <a:cxn ang="0">
                <a:pos x="170" y="91"/>
              </a:cxn>
              <a:cxn ang="0">
                <a:pos x="165" y="108"/>
              </a:cxn>
              <a:cxn ang="0">
                <a:pos x="164" y="112"/>
              </a:cxn>
              <a:cxn ang="0">
                <a:pos x="160" y="118"/>
              </a:cxn>
              <a:cxn ang="0">
                <a:pos x="156" y="142"/>
              </a:cxn>
              <a:cxn ang="0">
                <a:pos x="152" y="160"/>
              </a:cxn>
              <a:cxn ang="0">
                <a:pos x="148" y="180"/>
              </a:cxn>
              <a:cxn ang="0">
                <a:pos x="143" y="201"/>
              </a:cxn>
              <a:cxn ang="0">
                <a:pos x="140" y="216"/>
              </a:cxn>
              <a:cxn ang="0">
                <a:pos x="117" y="230"/>
              </a:cxn>
              <a:cxn ang="0">
                <a:pos x="93" y="238"/>
              </a:cxn>
              <a:cxn ang="0">
                <a:pos x="85" y="244"/>
              </a:cxn>
              <a:cxn ang="0">
                <a:pos x="72" y="259"/>
              </a:cxn>
              <a:cxn ang="0">
                <a:pos x="64" y="273"/>
              </a:cxn>
              <a:cxn ang="0">
                <a:pos x="61" y="278"/>
              </a:cxn>
              <a:cxn ang="0">
                <a:pos x="60" y="280"/>
              </a:cxn>
              <a:cxn ang="0">
                <a:pos x="60" y="281"/>
              </a:cxn>
              <a:cxn ang="0">
                <a:pos x="52" y="283"/>
              </a:cxn>
              <a:cxn ang="0">
                <a:pos x="45" y="281"/>
              </a:cxn>
              <a:cxn ang="0">
                <a:pos x="29" y="276"/>
              </a:cxn>
              <a:cxn ang="0">
                <a:pos x="12" y="267"/>
              </a:cxn>
              <a:cxn ang="0">
                <a:pos x="2" y="254"/>
              </a:cxn>
              <a:cxn ang="0">
                <a:pos x="2" y="252"/>
              </a:cxn>
              <a:cxn ang="0">
                <a:pos x="12" y="238"/>
              </a:cxn>
              <a:cxn ang="0">
                <a:pos x="23" y="219"/>
              </a:cxn>
              <a:cxn ang="0">
                <a:pos x="31" y="204"/>
              </a:cxn>
              <a:cxn ang="0">
                <a:pos x="39" y="192"/>
              </a:cxn>
              <a:cxn ang="0">
                <a:pos x="55" y="163"/>
              </a:cxn>
              <a:cxn ang="0">
                <a:pos x="63" y="148"/>
              </a:cxn>
              <a:cxn ang="0">
                <a:pos x="82" y="118"/>
              </a:cxn>
              <a:cxn ang="0">
                <a:pos x="98" y="91"/>
              </a:cxn>
              <a:cxn ang="0">
                <a:pos x="104" y="78"/>
              </a:cxn>
              <a:cxn ang="0">
                <a:pos x="116" y="60"/>
              </a:cxn>
              <a:cxn ang="0">
                <a:pos x="119" y="51"/>
              </a:cxn>
              <a:cxn ang="0">
                <a:pos x="116" y="49"/>
              </a:cxn>
              <a:cxn ang="0">
                <a:pos x="109" y="46"/>
              </a:cxn>
              <a:cxn ang="0">
                <a:pos x="114" y="40"/>
              </a:cxn>
              <a:cxn ang="0">
                <a:pos x="111" y="38"/>
              </a:cxn>
              <a:cxn ang="0">
                <a:pos x="103" y="30"/>
              </a:cxn>
              <a:cxn ang="0">
                <a:pos x="106" y="25"/>
              </a:cxn>
              <a:cxn ang="0">
                <a:pos x="108" y="20"/>
              </a:cxn>
              <a:cxn ang="0">
                <a:pos x="112" y="14"/>
              </a:cxn>
              <a:cxn ang="0">
                <a:pos x="112" y="4"/>
              </a:cxn>
              <a:cxn ang="0">
                <a:pos x="114" y="4"/>
              </a:cxn>
              <a:cxn ang="0">
                <a:pos x="116" y="3"/>
              </a:cxn>
              <a:cxn ang="0">
                <a:pos x="119" y="4"/>
              </a:cxn>
              <a:cxn ang="0">
                <a:pos x="124" y="1"/>
              </a:cxn>
              <a:cxn ang="0">
                <a:pos x="133" y="3"/>
              </a:cxn>
              <a:cxn ang="0">
                <a:pos x="133" y="0"/>
              </a:cxn>
              <a:cxn ang="0">
                <a:pos x="141" y="1"/>
              </a:cxn>
              <a:cxn ang="0">
                <a:pos x="148" y="3"/>
              </a:cxn>
            </a:cxnLst>
            <a:rect l="0" t="0" r="r" b="b"/>
            <a:pathLst>
              <a:path w="229" h="283">
                <a:moveTo>
                  <a:pt x="149" y="0"/>
                </a:moveTo>
                <a:lnTo>
                  <a:pt x="160" y="1"/>
                </a:lnTo>
                <a:lnTo>
                  <a:pt x="160" y="3"/>
                </a:lnTo>
                <a:lnTo>
                  <a:pt x="167" y="6"/>
                </a:lnTo>
                <a:lnTo>
                  <a:pt x="172" y="8"/>
                </a:lnTo>
                <a:lnTo>
                  <a:pt x="173" y="9"/>
                </a:lnTo>
                <a:lnTo>
                  <a:pt x="173" y="9"/>
                </a:lnTo>
                <a:lnTo>
                  <a:pt x="173" y="9"/>
                </a:lnTo>
                <a:lnTo>
                  <a:pt x="192" y="19"/>
                </a:lnTo>
                <a:lnTo>
                  <a:pt x="197" y="20"/>
                </a:lnTo>
                <a:lnTo>
                  <a:pt x="197" y="20"/>
                </a:lnTo>
                <a:lnTo>
                  <a:pt x="199" y="22"/>
                </a:lnTo>
                <a:lnTo>
                  <a:pt x="205" y="27"/>
                </a:lnTo>
                <a:lnTo>
                  <a:pt x="210" y="30"/>
                </a:lnTo>
                <a:lnTo>
                  <a:pt x="210" y="30"/>
                </a:lnTo>
                <a:lnTo>
                  <a:pt x="215" y="33"/>
                </a:lnTo>
                <a:lnTo>
                  <a:pt x="215" y="33"/>
                </a:lnTo>
                <a:lnTo>
                  <a:pt x="218" y="35"/>
                </a:lnTo>
                <a:lnTo>
                  <a:pt x="223" y="40"/>
                </a:lnTo>
                <a:lnTo>
                  <a:pt x="224" y="41"/>
                </a:lnTo>
                <a:lnTo>
                  <a:pt x="229" y="46"/>
                </a:lnTo>
                <a:lnTo>
                  <a:pt x="220" y="51"/>
                </a:lnTo>
                <a:lnTo>
                  <a:pt x="213" y="56"/>
                </a:lnTo>
                <a:lnTo>
                  <a:pt x="191" y="67"/>
                </a:lnTo>
                <a:lnTo>
                  <a:pt x="188" y="70"/>
                </a:lnTo>
                <a:lnTo>
                  <a:pt x="186" y="70"/>
                </a:lnTo>
                <a:lnTo>
                  <a:pt x="180" y="75"/>
                </a:lnTo>
                <a:lnTo>
                  <a:pt x="173" y="78"/>
                </a:lnTo>
                <a:lnTo>
                  <a:pt x="173" y="78"/>
                </a:lnTo>
                <a:lnTo>
                  <a:pt x="173" y="78"/>
                </a:lnTo>
                <a:lnTo>
                  <a:pt x="172" y="78"/>
                </a:lnTo>
                <a:lnTo>
                  <a:pt x="172" y="83"/>
                </a:lnTo>
                <a:lnTo>
                  <a:pt x="170" y="91"/>
                </a:lnTo>
                <a:lnTo>
                  <a:pt x="168" y="96"/>
                </a:lnTo>
                <a:lnTo>
                  <a:pt x="168" y="99"/>
                </a:lnTo>
                <a:lnTo>
                  <a:pt x="165" y="108"/>
                </a:lnTo>
                <a:lnTo>
                  <a:pt x="164" y="112"/>
                </a:lnTo>
                <a:lnTo>
                  <a:pt x="164" y="112"/>
                </a:lnTo>
                <a:lnTo>
                  <a:pt x="164" y="112"/>
                </a:lnTo>
                <a:lnTo>
                  <a:pt x="160" y="118"/>
                </a:lnTo>
                <a:lnTo>
                  <a:pt x="160" y="118"/>
                </a:lnTo>
                <a:lnTo>
                  <a:pt x="160" y="118"/>
                </a:lnTo>
                <a:lnTo>
                  <a:pt x="159" y="121"/>
                </a:lnTo>
                <a:lnTo>
                  <a:pt x="159" y="126"/>
                </a:lnTo>
                <a:lnTo>
                  <a:pt x="156" y="142"/>
                </a:lnTo>
                <a:lnTo>
                  <a:pt x="154" y="147"/>
                </a:lnTo>
                <a:lnTo>
                  <a:pt x="152" y="156"/>
                </a:lnTo>
                <a:lnTo>
                  <a:pt x="152" y="160"/>
                </a:lnTo>
                <a:lnTo>
                  <a:pt x="151" y="164"/>
                </a:lnTo>
                <a:lnTo>
                  <a:pt x="151" y="166"/>
                </a:lnTo>
                <a:lnTo>
                  <a:pt x="148" y="180"/>
                </a:lnTo>
                <a:lnTo>
                  <a:pt x="146" y="187"/>
                </a:lnTo>
                <a:lnTo>
                  <a:pt x="143" y="195"/>
                </a:lnTo>
                <a:lnTo>
                  <a:pt x="143" y="201"/>
                </a:lnTo>
                <a:lnTo>
                  <a:pt x="143" y="203"/>
                </a:lnTo>
                <a:lnTo>
                  <a:pt x="141" y="211"/>
                </a:lnTo>
                <a:lnTo>
                  <a:pt x="140" y="216"/>
                </a:lnTo>
                <a:lnTo>
                  <a:pt x="138" y="227"/>
                </a:lnTo>
                <a:lnTo>
                  <a:pt x="125" y="228"/>
                </a:lnTo>
                <a:lnTo>
                  <a:pt x="117" y="230"/>
                </a:lnTo>
                <a:lnTo>
                  <a:pt x="111" y="232"/>
                </a:lnTo>
                <a:lnTo>
                  <a:pt x="100" y="235"/>
                </a:lnTo>
                <a:lnTo>
                  <a:pt x="93" y="238"/>
                </a:lnTo>
                <a:lnTo>
                  <a:pt x="92" y="240"/>
                </a:lnTo>
                <a:lnTo>
                  <a:pt x="87" y="243"/>
                </a:lnTo>
                <a:lnTo>
                  <a:pt x="85" y="244"/>
                </a:lnTo>
                <a:lnTo>
                  <a:pt x="82" y="248"/>
                </a:lnTo>
                <a:lnTo>
                  <a:pt x="76" y="254"/>
                </a:lnTo>
                <a:lnTo>
                  <a:pt x="72" y="259"/>
                </a:lnTo>
                <a:lnTo>
                  <a:pt x="69" y="264"/>
                </a:lnTo>
                <a:lnTo>
                  <a:pt x="64" y="273"/>
                </a:lnTo>
                <a:lnTo>
                  <a:pt x="64" y="273"/>
                </a:lnTo>
                <a:lnTo>
                  <a:pt x="63" y="275"/>
                </a:lnTo>
                <a:lnTo>
                  <a:pt x="63" y="275"/>
                </a:lnTo>
                <a:lnTo>
                  <a:pt x="61" y="278"/>
                </a:lnTo>
                <a:lnTo>
                  <a:pt x="61" y="280"/>
                </a:lnTo>
                <a:lnTo>
                  <a:pt x="61" y="280"/>
                </a:lnTo>
                <a:lnTo>
                  <a:pt x="60" y="280"/>
                </a:lnTo>
                <a:lnTo>
                  <a:pt x="60" y="281"/>
                </a:lnTo>
                <a:lnTo>
                  <a:pt x="60" y="281"/>
                </a:lnTo>
                <a:lnTo>
                  <a:pt x="60" y="281"/>
                </a:lnTo>
                <a:lnTo>
                  <a:pt x="58" y="281"/>
                </a:lnTo>
                <a:lnTo>
                  <a:pt x="55" y="281"/>
                </a:lnTo>
                <a:lnTo>
                  <a:pt x="52" y="283"/>
                </a:lnTo>
                <a:lnTo>
                  <a:pt x="48" y="283"/>
                </a:lnTo>
                <a:lnTo>
                  <a:pt x="47" y="281"/>
                </a:lnTo>
                <a:lnTo>
                  <a:pt x="45" y="281"/>
                </a:lnTo>
                <a:lnTo>
                  <a:pt x="40" y="278"/>
                </a:lnTo>
                <a:lnTo>
                  <a:pt x="37" y="276"/>
                </a:lnTo>
                <a:lnTo>
                  <a:pt x="29" y="276"/>
                </a:lnTo>
                <a:lnTo>
                  <a:pt x="23" y="275"/>
                </a:lnTo>
                <a:lnTo>
                  <a:pt x="18" y="272"/>
                </a:lnTo>
                <a:lnTo>
                  <a:pt x="12" y="267"/>
                </a:lnTo>
                <a:lnTo>
                  <a:pt x="2" y="257"/>
                </a:lnTo>
                <a:lnTo>
                  <a:pt x="0" y="256"/>
                </a:lnTo>
                <a:lnTo>
                  <a:pt x="2" y="254"/>
                </a:lnTo>
                <a:lnTo>
                  <a:pt x="2" y="254"/>
                </a:lnTo>
                <a:lnTo>
                  <a:pt x="2" y="252"/>
                </a:lnTo>
                <a:lnTo>
                  <a:pt x="2" y="252"/>
                </a:lnTo>
                <a:lnTo>
                  <a:pt x="4" y="252"/>
                </a:lnTo>
                <a:lnTo>
                  <a:pt x="5" y="249"/>
                </a:lnTo>
                <a:lnTo>
                  <a:pt x="12" y="238"/>
                </a:lnTo>
                <a:lnTo>
                  <a:pt x="12" y="236"/>
                </a:lnTo>
                <a:lnTo>
                  <a:pt x="23" y="219"/>
                </a:lnTo>
                <a:lnTo>
                  <a:pt x="23" y="219"/>
                </a:lnTo>
                <a:lnTo>
                  <a:pt x="24" y="216"/>
                </a:lnTo>
                <a:lnTo>
                  <a:pt x="24" y="216"/>
                </a:lnTo>
                <a:lnTo>
                  <a:pt x="31" y="204"/>
                </a:lnTo>
                <a:lnTo>
                  <a:pt x="36" y="195"/>
                </a:lnTo>
                <a:lnTo>
                  <a:pt x="39" y="192"/>
                </a:lnTo>
                <a:lnTo>
                  <a:pt x="39" y="192"/>
                </a:lnTo>
                <a:lnTo>
                  <a:pt x="42" y="184"/>
                </a:lnTo>
                <a:lnTo>
                  <a:pt x="55" y="163"/>
                </a:lnTo>
                <a:lnTo>
                  <a:pt x="55" y="163"/>
                </a:lnTo>
                <a:lnTo>
                  <a:pt x="58" y="156"/>
                </a:lnTo>
                <a:lnTo>
                  <a:pt x="61" y="152"/>
                </a:lnTo>
                <a:lnTo>
                  <a:pt x="63" y="148"/>
                </a:lnTo>
                <a:lnTo>
                  <a:pt x="64" y="148"/>
                </a:lnTo>
                <a:lnTo>
                  <a:pt x="72" y="132"/>
                </a:lnTo>
                <a:lnTo>
                  <a:pt x="82" y="118"/>
                </a:lnTo>
                <a:lnTo>
                  <a:pt x="87" y="110"/>
                </a:lnTo>
                <a:lnTo>
                  <a:pt x="93" y="99"/>
                </a:lnTo>
                <a:lnTo>
                  <a:pt x="98" y="91"/>
                </a:lnTo>
                <a:lnTo>
                  <a:pt x="101" y="86"/>
                </a:lnTo>
                <a:lnTo>
                  <a:pt x="104" y="80"/>
                </a:lnTo>
                <a:lnTo>
                  <a:pt x="104" y="78"/>
                </a:lnTo>
                <a:lnTo>
                  <a:pt x="112" y="65"/>
                </a:lnTo>
                <a:lnTo>
                  <a:pt x="114" y="62"/>
                </a:lnTo>
                <a:lnTo>
                  <a:pt x="116" y="60"/>
                </a:lnTo>
                <a:lnTo>
                  <a:pt x="114" y="60"/>
                </a:lnTo>
                <a:lnTo>
                  <a:pt x="116" y="57"/>
                </a:lnTo>
                <a:lnTo>
                  <a:pt x="119" y="51"/>
                </a:lnTo>
                <a:lnTo>
                  <a:pt x="119" y="51"/>
                </a:lnTo>
                <a:lnTo>
                  <a:pt x="117" y="51"/>
                </a:lnTo>
                <a:lnTo>
                  <a:pt x="116" y="49"/>
                </a:lnTo>
                <a:lnTo>
                  <a:pt x="112" y="49"/>
                </a:lnTo>
                <a:lnTo>
                  <a:pt x="109" y="46"/>
                </a:lnTo>
                <a:lnTo>
                  <a:pt x="109" y="46"/>
                </a:lnTo>
                <a:lnTo>
                  <a:pt x="109" y="46"/>
                </a:lnTo>
                <a:lnTo>
                  <a:pt x="112" y="41"/>
                </a:lnTo>
                <a:lnTo>
                  <a:pt x="114" y="40"/>
                </a:lnTo>
                <a:lnTo>
                  <a:pt x="114" y="38"/>
                </a:lnTo>
                <a:lnTo>
                  <a:pt x="112" y="38"/>
                </a:lnTo>
                <a:lnTo>
                  <a:pt x="111" y="38"/>
                </a:lnTo>
                <a:lnTo>
                  <a:pt x="108" y="36"/>
                </a:lnTo>
                <a:lnTo>
                  <a:pt x="109" y="35"/>
                </a:lnTo>
                <a:lnTo>
                  <a:pt x="103" y="30"/>
                </a:lnTo>
                <a:lnTo>
                  <a:pt x="103" y="28"/>
                </a:lnTo>
                <a:lnTo>
                  <a:pt x="104" y="27"/>
                </a:lnTo>
                <a:lnTo>
                  <a:pt x="106" y="25"/>
                </a:lnTo>
                <a:lnTo>
                  <a:pt x="106" y="25"/>
                </a:lnTo>
                <a:lnTo>
                  <a:pt x="106" y="25"/>
                </a:lnTo>
                <a:lnTo>
                  <a:pt x="108" y="20"/>
                </a:lnTo>
                <a:lnTo>
                  <a:pt x="109" y="20"/>
                </a:lnTo>
                <a:lnTo>
                  <a:pt x="109" y="19"/>
                </a:lnTo>
                <a:lnTo>
                  <a:pt x="112" y="14"/>
                </a:lnTo>
                <a:lnTo>
                  <a:pt x="108" y="12"/>
                </a:lnTo>
                <a:lnTo>
                  <a:pt x="111" y="8"/>
                </a:lnTo>
                <a:lnTo>
                  <a:pt x="112" y="4"/>
                </a:lnTo>
                <a:lnTo>
                  <a:pt x="112" y="6"/>
                </a:lnTo>
                <a:lnTo>
                  <a:pt x="112" y="6"/>
                </a:lnTo>
                <a:lnTo>
                  <a:pt x="114" y="4"/>
                </a:lnTo>
                <a:lnTo>
                  <a:pt x="116" y="4"/>
                </a:lnTo>
                <a:lnTo>
                  <a:pt x="116" y="3"/>
                </a:lnTo>
                <a:lnTo>
                  <a:pt x="116" y="3"/>
                </a:lnTo>
                <a:lnTo>
                  <a:pt x="116" y="3"/>
                </a:lnTo>
                <a:lnTo>
                  <a:pt x="117" y="3"/>
                </a:lnTo>
                <a:lnTo>
                  <a:pt x="119" y="4"/>
                </a:lnTo>
                <a:lnTo>
                  <a:pt x="124" y="4"/>
                </a:lnTo>
                <a:lnTo>
                  <a:pt x="124" y="4"/>
                </a:lnTo>
                <a:lnTo>
                  <a:pt x="124" y="1"/>
                </a:lnTo>
                <a:lnTo>
                  <a:pt x="124" y="1"/>
                </a:lnTo>
                <a:lnTo>
                  <a:pt x="130" y="3"/>
                </a:lnTo>
                <a:lnTo>
                  <a:pt x="133" y="3"/>
                </a:lnTo>
                <a:lnTo>
                  <a:pt x="133" y="0"/>
                </a:lnTo>
                <a:lnTo>
                  <a:pt x="133" y="0"/>
                </a:lnTo>
                <a:lnTo>
                  <a:pt x="133" y="0"/>
                </a:lnTo>
                <a:lnTo>
                  <a:pt x="138" y="0"/>
                </a:lnTo>
                <a:lnTo>
                  <a:pt x="141" y="1"/>
                </a:lnTo>
                <a:lnTo>
                  <a:pt x="141" y="1"/>
                </a:lnTo>
                <a:lnTo>
                  <a:pt x="141" y="1"/>
                </a:lnTo>
                <a:lnTo>
                  <a:pt x="141" y="1"/>
                </a:lnTo>
                <a:lnTo>
                  <a:pt x="148" y="3"/>
                </a:lnTo>
                <a:lnTo>
                  <a:pt x="149" y="1"/>
                </a:lnTo>
                <a:lnTo>
                  <a:pt x="149" y="0"/>
                </a:lnTo>
                <a:close/>
              </a:path>
            </a:pathLst>
          </a:custGeom>
          <a:solidFill>
            <a:srgbClr val="E38B7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" name="Freeform 63"/>
          <p:cNvSpPr>
            <a:spLocks/>
          </p:cNvSpPr>
          <p:nvPr/>
        </p:nvSpPr>
        <p:spPr bwMode="auto">
          <a:xfrm>
            <a:off x="4318000" y="4457701"/>
            <a:ext cx="434975" cy="587375"/>
          </a:xfrm>
          <a:custGeom>
            <a:avLst/>
            <a:gdLst/>
            <a:ahLst/>
            <a:cxnLst>
              <a:cxn ang="0">
                <a:pos x="210" y="56"/>
              </a:cxn>
              <a:cxn ang="0">
                <a:pos x="200" y="72"/>
              </a:cxn>
              <a:cxn ang="0">
                <a:pos x="198" y="74"/>
              </a:cxn>
              <a:cxn ang="0">
                <a:pos x="197" y="75"/>
              </a:cxn>
              <a:cxn ang="0">
                <a:pos x="210" y="88"/>
              </a:cxn>
              <a:cxn ang="0">
                <a:pos x="213" y="90"/>
              </a:cxn>
              <a:cxn ang="0">
                <a:pos x="214" y="93"/>
              </a:cxn>
              <a:cxn ang="0">
                <a:pos x="232" y="102"/>
              </a:cxn>
              <a:cxn ang="0">
                <a:pos x="240" y="120"/>
              </a:cxn>
              <a:cxn ang="0">
                <a:pos x="243" y="125"/>
              </a:cxn>
              <a:cxn ang="0">
                <a:pos x="246" y="128"/>
              </a:cxn>
              <a:cxn ang="0">
                <a:pos x="246" y="131"/>
              </a:cxn>
              <a:cxn ang="0">
                <a:pos x="246" y="133"/>
              </a:cxn>
              <a:cxn ang="0">
                <a:pos x="251" y="138"/>
              </a:cxn>
              <a:cxn ang="0">
                <a:pos x="253" y="142"/>
              </a:cxn>
              <a:cxn ang="0">
                <a:pos x="254" y="147"/>
              </a:cxn>
              <a:cxn ang="0">
                <a:pos x="256" y="149"/>
              </a:cxn>
              <a:cxn ang="0">
                <a:pos x="258" y="152"/>
              </a:cxn>
              <a:cxn ang="0">
                <a:pos x="264" y="155"/>
              </a:cxn>
              <a:cxn ang="0">
                <a:pos x="266" y="158"/>
              </a:cxn>
              <a:cxn ang="0">
                <a:pos x="270" y="160"/>
              </a:cxn>
              <a:cxn ang="0">
                <a:pos x="272" y="163"/>
              </a:cxn>
              <a:cxn ang="0">
                <a:pos x="272" y="166"/>
              </a:cxn>
              <a:cxn ang="0">
                <a:pos x="261" y="178"/>
              </a:cxn>
              <a:cxn ang="0">
                <a:pos x="248" y="190"/>
              </a:cxn>
              <a:cxn ang="0">
                <a:pos x="234" y="205"/>
              </a:cxn>
              <a:cxn ang="0">
                <a:pos x="211" y="229"/>
              </a:cxn>
              <a:cxn ang="0">
                <a:pos x="195" y="245"/>
              </a:cxn>
              <a:cxn ang="0">
                <a:pos x="181" y="259"/>
              </a:cxn>
              <a:cxn ang="0">
                <a:pos x="170" y="270"/>
              </a:cxn>
              <a:cxn ang="0">
                <a:pos x="158" y="283"/>
              </a:cxn>
              <a:cxn ang="0">
                <a:pos x="122" y="320"/>
              </a:cxn>
              <a:cxn ang="0">
                <a:pos x="101" y="339"/>
              </a:cxn>
              <a:cxn ang="0">
                <a:pos x="82" y="360"/>
              </a:cxn>
              <a:cxn ang="0">
                <a:pos x="72" y="362"/>
              </a:cxn>
              <a:cxn ang="0">
                <a:pos x="70" y="306"/>
              </a:cxn>
              <a:cxn ang="0">
                <a:pos x="70" y="288"/>
              </a:cxn>
              <a:cxn ang="0">
                <a:pos x="72" y="270"/>
              </a:cxn>
              <a:cxn ang="0">
                <a:pos x="72" y="242"/>
              </a:cxn>
              <a:cxn ang="0">
                <a:pos x="72" y="211"/>
              </a:cxn>
              <a:cxn ang="0">
                <a:pos x="72" y="211"/>
              </a:cxn>
              <a:cxn ang="0">
                <a:pos x="72" y="200"/>
              </a:cxn>
              <a:cxn ang="0">
                <a:pos x="72" y="190"/>
              </a:cxn>
              <a:cxn ang="0">
                <a:pos x="54" y="189"/>
              </a:cxn>
              <a:cxn ang="0">
                <a:pos x="43" y="189"/>
              </a:cxn>
              <a:cxn ang="0">
                <a:pos x="3" y="189"/>
              </a:cxn>
              <a:cxn ang="0">
                <a:pos x="3" y="182"/>
              </a:cxn>
              <a:cxn ang="0">
                <a:pos x="14" y="165"/>
              </a:cxn>
              <a:cxn ang="0">
                <a:pos x="24" y="149"/>
              </a:cxn>
              <a:cxn ang="0">
                <a:pos x="32" y="136"/>
              </a:cxn>
              <a:cxn ang="0">
                <a:pos x="35" y="130"/>
              </a:cxn>
              <a:cxn ang="0">
                <a:pos x="53" y="102"/>
              </a:cxn>
              <a:cxn ang="0">
                <a:pos x="58" y="94"/>
              </a:cxn>
              <a:cxn ang="0">
                <a:pos x="88" y="46"/>
              </a:cxn>
              <a:cxn ang="0">
                <a:pos x="98" y="30"/>
              </a:cxn>
              <a:cxn ang="0">
                <a:pos x="106" y="16"/>
              </a:cxn>
              <a:cxn ang="0">
                <a:pos x="125" y="5"/>
              </a:cxn>
              <a:cxn ang="0">
                <a:pos x="157" y="24"/>
              </a:cxn>
              <a:cxn ang="0">
                <a:pos x="187" y="42"/>
              </a:cxn>
              <a:cxn ang="0">
                <a:pos x="189" y="43"/>
              </a:cxn>
            </a:cxnLst>
            <a:rect l="0" t="0" r="r" b="b"/>
            <a:pathLst>
              <a:path w="274" h="370">
                <a:moveTo>
                  <a:pt x="210" y="56"/>
                </a:moveTo>
                <a:lnTo>
                  <a:pt x="210" y="56"/>
                </a:lnTo>
                <a:lnTo>
                  <a:pt x="210" y="56"/>
                </a:lnTo>
                <a:lnTo>
                  <a:pt x="210" y="56"/>
                </a:lnTo>
                <a:lnTo>
                  <a:pt x="206" y="61"/>
                </a:lnTo>
                <a:lnTo>
                  <a:pt x="205" y="64"/>
                </a:lnTo>
                <a:lnTo>
                  <a:pt x="202" y="70"/>
                </a:lnTo>
                <a:lnTo>
                  <a:pt x="200" y="72"/>
                </a:lnTo>
                <a:lnTo>
                  <a:pt x="200" y="72"/>
                </a:lnTo>
                <a:lnTo>
                  <a:pt x="200" y="72"/>
                </a:lnTo>
                <a:lnTo>
                  <a:pt x="198" y="74"/>
                </a:lnTo>
                <a:lnTo>
                  <a:pt x="198" y="74"/>
                </a:lnTo>
                <a:lnTo>
                  <a:pt x="198" y="74"/>
                </a:lnTo>
                <a:lnTo>
                  <a:pt x="197" y="74"/>
                </a:lnTo>
                <a:lnTo>
                  <a:pt x="197" y="75"/>
                </a:lnTo>
                <a:lnTo>
                  <a:pt x="197" y="75"/>
                </a:lnTo>
                <a:lnTo>
                  <a:pt x="197" y="77"/>
                </a:lnTo>
                <a:lnTo>
                  <a:pt x="195" y="78"/>
                </a:lnTo>
                <a:lnTo>
                  <a:pt x="205" y="85"/>
                </a:lnTo>
                <a:lnTo>
                  <a:pt x="210" y="88"/>
                </a:lnTo>
                <a:lnTo>
                  <a:pt x="213" y="90"/>
                </a:lnTo>
                <a:lnTo>
                  <a:pt x="213" y="90"/>
                </a:lnTo>
                <a:lnTo>
                  <a:pt x="213" y="90"/>
                </a:lnTo>
                <a:lnTo>
                  <a:pt x="213" y="90"/>
                </a:lnTo>
                <a:lnTo>
                  <a:pt x="213" y="91"/>
                </a:lnTo>
                <a:lnTo>
                  <a:pt x="213" y="91"/>
                </a:lnTo>
                <a:lnTo>
                  <a:pt x="213" y="91"/>
                </a:lnTo>
                <a:lnTo>
                  <a:pt x="214" y="93"/>
                </a:lnTo>
                <a:lnTo>
                  <a:pt x="219" y="94"/>
                </a:lnTo>
                <a:lnTo>
                  <a:pt x="229" y="101"/>
                </a:lnTo>
                <a:lnTo>
                  <a:pt x="230" y="101"/>
                </a:lnTo>
                <a:lnTo>
                  <a:pt x="232" y="102"/>
                </a:lnTo>
                <a:lnTo>
                  <a:pt x="240" y="107"/>
                </a:lnTo>
                <a:lnTo>
                  <a:pt x="246" y="110"/>
                </a:lnTo>
                <a:lnTo>
                  <a:pt x="242" y="118"/>
                </a:lnTo>
                <a:lnTo>
                  <a:pt x="240" y="120"/>
                </a:lnTo>
                <a:lnTo>
                  <a:pt x="242" y="122"/>
                </a:lnTo>
                <a:lnTo>
                  <a:pt x="242" y="123"/>
                </a:lnTo>
                <a:lnTo>
                  <a:pt x="243" y="125"/>
                </a:lnTo>
                <a:lnTo>
                  <a:pt x="243" y="125"/>
                </a:lnTo>
                <a:lnTo>
                  <a:pt x="245" y="125"/>
                </a:lnTo>
                <a:lnTo>
                  <a:pt x="245" y="126"/>
                </a:lnTo>
                <a:lnTo>
                  <a:pt x="245" y="126"/>
                </a:lnTo>
                <a:lnTo>
                  <a:pt x="246" y="128"/>
                </a:lnTo>
                <a:lnTo>
                  <a:pt x="246" y="128"/>
                </a:lnTo>
                <a:lnTo>
                  <a:pt x="246" y="128"/>
                </a:lnTo>
                <a:lnTo>
                  <a:pt x="246" y="130"/>
                </a:lnTo>
                <a:lnTo>
                  <a:pt x="246" y="131"/>
                </a:lnTo>
                <a:lnTo>
                  <a:pt x="246" y="131"/>
                </a:lnTo>
                <a:lnTo>
                  <a:pt x="246" y="131"/>
                </a:lnTo>
                <a:lnTo>
                  <a:pt x="246" y="131"/>
                </a:lnTo>
                <a:lnTo>
                  <a:pt x="246" y="133"/>
                </a:lnTo>
                <a:lnTo>
                  <a:pt x="248" y="133"/>
                </a:lnTo>
                <a:lnTo>
                  <a:pt x="248" y="134"/>
                </a:lnTo>
                <a:lnTo>
                  <a:pt x="250" y="134"/>
                </a:lnTo>
                <a:lnTo>
                  <a:pt x="251" y="138"/>
                </a:lnTo>
                <a:lnTo>
                  <a:pt x="253" y="139"/>
                </a:lnTo>
                <a:lnTo>
                  <a:pt x="253" y="141"/>
                </a:lnTo>
                <a:lnTo>
                  <a:pt x="253" y="141"/>
                </a:lnTo>
                <a:lnTo>
                  <a:pt x="253" y="142"/>
                </a:lnTo>
                <a:lnTo>
                  <a:pt x="253" y="144"/>
                </a:lnTo>
                <a:lnTo>
                  <a:pt x="253" y="146"/>
                </a:lnTo>
                <a:lnTo>
                  <a:pt x="253" y="147"/>
                </a:lnTo>
                <a:lnTo>
                  <a:pt x="254" y="147"/>
                </a:lnTo>
                <a:lnTo>
                  <a:pt x="254" y="147"/>
                </a:lnTo>
                <a:lnTo>
                  <a:pt x="254" y="149"/>
                </a:lnTo>
                <a:lnTo>
                  <a:pt x="254" y="149"/>
                </a:lnTo>
                <a:lnTo>
                  <a:pt x="256" y="149"/>
                </a:lnTo>
                <a:lnTo>
                  <a:pt x="256" y="150"/>
                </a:lnTo>
                <a:lnTo>
                  <a:pt x="258" y="152"/>
                </a:lnTo>
                <a:lnTo>
                  <a:pt x="258" y="152"/>
                </a:lnTo>
                <a:lnTo>
                  <a:pt x="258" y="152"/>
                </a:lnTo>
                <a:lnTo>
                  <a:pt x="259" y="154"/>
                </a:lnTo>
                <a:lnTo>
                  <a:pt x="261" y="154"/>
                </a:lnTo>
                <a:lnTo>
                  <a:pt x="261" y="154"/>
                </a:lnTo>
                <a:lnTo>
                  <a:pt x="264" y="155"/>
                </a:lnTo>
                <a:lnTo>
                  <a:pt x="264" y="155"/>
                </a:lnTo>
                <a:lnTo>
                  <a:pt x="264" y="157"/>
                </a:lnTo>
                <a:lnTo>
                  <a:pt x="266" y="157"/>
                </a:lnTo>
                <a:lnTo>
                  <a:pt x="266" y="158"/>
                </a:lnTo>
                <a:lnTo>
                  <a:pt x="269" y="160"/>
                </a:lnTo>
                <a:lnTo>
                  <a:pt x="269" y="160"/>
                </a:lnTo>
                <a:lnTo>
                  <a:pt x="269" y="160"/>
                </a:lnTo>
                <a:lnTo>
                  <a:pt x="270" y="160"/>
                </a:lnTo>
                <a:lnTo>
                  <a:pt x="270" y="162"/>
                </a:lnTo>
                <a:lnTo>
                  <a:pt x="272" y="163"/>
                </a:lnTo>
                <a:lnTo>
                  <a:pt x="272" y="163"/>
                </a:lnTo>
                <a:lnTo>
                  <a:pt x="272" y="163"/>
                </a:lnTo>
                <a:lnTo>
                  <a:pt x="274" y="165"/>
                </a:lnTo>
                <a:lnTo>
                  <a:pt x="274" y="165"/>
                </a:lnTo>
                <a:lnTo>
                  <a:pt x="272" y="166"/>
                </a:lnTo>
                <a:lnTo>
                  <a:pt x="272" y="166"/>
                </a:lnTo>
                <a:lnTo>
                  <a:pt x="266" y="173"/>
                </a:lnTo>
                <a:lnTo>
                  <a:pt x="266" y="173"/>
                </a:lnTo>
                <a:lnTo>
                  <a:pt x="266" y="174"/>
                </a:lnTo>
                <a:lnTo>
                  <a:pt x="261" y="178"/>
                </a:lnTo>
                <a:lnTo>
                  <a:pt x="256" y="182"/>
                </a:lnTo>
                <a:lnTo>
                  <a:pt x="251" y="187"/>
                </a:lnTo>
                <a:lnTo>
                  <a:pt x="248" y="190"/>
                </a:lnTo>
                <a:lnTo>
                  <a:pt x="248" y="190"/>
                </a:lnTo>
                <a:lnTo>
                  <a:pt x="248" y="192"/>
                </a:lnTo>
                <a:lnTo>
                  <a:pt x="235" y="205"/>
                </a:lnTo>
                <a:lnTo>
                  <a:pt x="234" y="205"/>
                </a:lnTo>
                <a:lnTo>
                  <a:pt x="234" y="205"/>
                </a:lnTo>
                <a:lnTo>
                  <a:pt x="230" y="208"/>
                </a:lnTo>
                <a:lnTo>
                  <a:pt x="226" y="214"/>
                </a:lnTo>
                <a:lnTo>
                  <a:pt x="218" y="222"/>
                </a:lnTo>
                <a:lnTo>
                  <a:pt x="211" y="229"/>
                </a:lnTo>
                <a:lnTo>
                  <a:pt x="205" y="235"/>
                </a:lnTo>
                <a:lnTo>
                  <a:pt x="202" y="238"/>
                </a:lnTo>
                <a:lnTo>
                  <a:pt x="195" y="245"/>
                </a:lnTo>
                <a:lnTo>
                  <a:pt x="195" y="245"/>
                </a:lnTo>
                <a:lnTo>
                  <a:pt x="194" y="246"/>
                </a:lnTo>
                <a:lnTo>
                  <a:pt x="187" y="253"/>
                </a:lnTo>
                <a:lnTo>
                  <a:pt x="187" y="253"/>
                </a:lnTo>
                <a:lnTo>
                  <a:pt x="181" y="259"/>
                </a:lnTo>
                <a:lnTo>
                  <a:pt x="171" y="269"/>
                </a:lnTo>
                <a:lnTo>
                  <a:pt x="171" y="269"/>
                </a:lnTo>
                <a:lnTo>
                  <a:pt x="171" y="269"/>
                </a:lnTo>
                <a:lnTo>
                  <a:pt x="170" y="270"/>
                </a:lnTo>
                <a:lnTo>
                  <a:pt x="168" y="274"/>
                </a:lnTo>
                <a:lnTo>
                  <a:pt x="162" y="278"/>
                </a:lnTo>
                <a:lnTo>
                  <a:pt x="158" y="282"/>
                </a:lnTo>
                <a:lnTo>
                  <a:pt x="158" y="283"/>
                </a:lnTo>
                <a:lnTo>
                  <a:pt x="142" y="298"/>
                </a:lnTo>
                <a:lnTo>
                  <a:pt x="142" y="298"/>
                </a:lnTo>
                <a:lnTo>
                  <a:pt x="134" y="306"/>
                </a:lnTo>
                <a:lnTo>
                  <a:pt x="122" y="320"/>
                </a:lnTo>
                <a:lnTo>
                  <a:pt x="109" y="333"/>
                </a:lnTo>
                <a:lnTo>
                  <a:pt x="107" y="333"/>
                </a:lnTo>
                <a:lnTo>
                  <a:pt x="101" y="339"/>
                </a:lnTo>
                <a:lnTo>
                  <a:pt x="101" y="339"/>
                </a:lnTo>
                <a:lnTo>
                  <a:pt x="88" y="354"/>
                </a:lnTo>
                <a:lnTo>
                  <a:pt x="88" y="354"/>
                </a:lnTo>
                <a:lnTo>
                  <a:pt x="85" y="357"/>
                </a:lnTo>
                <a:lnTo>
                  <a:pt x="82" y="360"/>
                </a:lnTo>
                <a:lnTo>
                  <a:pt x="74" y="368"/>
                </a:lnTo>
                <a:lnTo>
                  <a:pt x="72" y="370"/>
                </a:lnTo>
                <a:lnTo>
                  <a:pt x="72" y="370"/>
                </a:lnTo>
                <a:lnTo>
                  <a:pt x="72" y="362"/>
                </a:lnTo>
                <a:lnTo>
                  <a:pt x="72" y="349"/>
                </a:lnTo>
                <a:lnTo>
                  <a:pt x="72" y="349"/>
                </a:lnTo>
                <a:lnTo>
                  <a:pt x="70" y="328"/>
                </a:lnTo>
                <a:lnTo>
                  <a:pt x="70" y="306"/>
                </a:lnTo>
                <a:lnTo>
                  <a:pt x="70" y="301"/>
                </a:lnTo>
                <a:lnTo>
                  <a:pt x="70" y="294"/>
                </a:lnTo>
                <a:lnTo>
                  <a:pt x="70" y="290"/>
                </a:lnTo>
                <a:lnTo>
                  <a:pt x="70" y="288"/>
                </a:lnTo>
                <a:lnTo>
                  <a:pt x="70" y="283"/>
                </a:lnTo>
                <a:lnTo>
                  <a:pt x="70" y="280"/>
                </a:lnTo>
                <a:lnTo>
                  <a:pt x="72" y="275"/>
                </a:lnTo>
                <a:lnTo>
                  <a:pt x="72" y="270"/>
                </a:lnTo>
                <a:lnTo>
                  <a:pt x="72" y="264"/>
                </a:lnTo>
                <a:lnTo>
                  <a:pt x="72" y="264"/>
                </a:lnTo>
                <a:lnTo>
                  <a:pt x="72" y="258"/>
                </a:lnTo>
                <a:lnTo>
                  <a:pt x="72" y="242"/>
                </a:lnTo>
                <a:lnTo>
                  <a:pt x="72" y="232"/>
                </a:lnTo>
                <a:lnTo>
                  <a:pt x="72" y="211"/>
                </a:lnTo>
                <a:lnTo>
                  <a:pt x="72" y="211"/>
                </a:lnTo>
                <a:lnTo>
                  <a:pt x="72" y="211"/>
                </a:lnTo>
                <a:lnTo>
                  <a:pt x="72" y="211"/>
                </a:lnTo>
                <a:lnTo>
                  <a:pt x="72" y="211"/>
                </a:lnTo>
                <a:lnTo>
                  <a:pt x="72" y="211"/>
                </a:lnTo>
                <a:lnTo>
                  <a:pt x="72" y="211"/>
                </a:lnTo>
                <a:lnTo>
                  <a:pt x="72" y="210"/>
                </a:lnTo>
                <a:lnTo>
                  <a:pt x="72" y="208"/>
                </a:lnTo>
                <a:lnTo>
                  <a:pt x="72" y="208"/>
                </a:lnTo>
                <a:lnTo>
                  <a:pt x="72" y="200"/>
                </a:lnTo>
                <a:lnTo>
                  <a:pt x="72" y="198"/>
                </a:lnTo>
                <a:lnTo>
                  <a:pt x="72" y="195"/>
                </a:lnTo>
                <a:lnTo>
                  <a:pt x="72" y="192"/>
                </a:lnTo>
                <a:lnTo>
                  <a:pt x="72" y="190"/>
                </a:lnTo>
                <a:lnTo>
                  <a:pt x="67" y="189"/>
                </a:lnTo>
                <a:lnTo>
                  <a:pt x="67" y="189"/>
                </a:lnTo>
                <a:lnTo>
                  <a:pt x="64" y="189"/>
                </a:lnTo>
                <a:lnTo>
                  <a:pt x="54" y="189"/>
                </a:lnTo>
                <a:lnTo>
                  <a:pt x="54" y="189"/>
                </a:lnTo>
                <a:lnTo>
                  <a:pt x="43" y="189"/>
                </a:lnTo>
                <a:lnTo>
                  <a:pt x="43" y="189"/>
                </a:lnTo>
                <a:lnTo>
                  <a:pt x="43" y="189"/>
                </a:lnTo>
                <a:lnTo>
                  <a:pt x="26" y="189"/>
                </a:lnTo>
                <a:lnTo>
                  <a:pt x="13" y="189"/>
                </a:lnTo>
                <a:lnTo>
                  <a:pt x="13" y="189"/>
                </a:lnTo>
                <a:lnTo>
                  <a:pt x="3" y="189"/>
                </a:lnTo>
                <a:lnTo>
                  <a:pt x="0" y="189"/>
                </a:lnTo>
                <a:lnTo>
                  <a:pt x="2" y="187"/>
                </a:lnTo>
                <a:lnTo>
                  <a:pt x="2" y="187"/>
                </a:lnTo>
                <a:lnTo>
                  <a:pt x="3" y="182"/>
                </a:lnTo>
                <a:lnTo>
                  <a:pt x="6" y="179"/>
                </a:lnTo>
                <a:lnTo>
                  <a:pt x="6" y="178"/>
                </a:lnTo>
                <a:lnTo>
                  <a:pt x="8" y="174"/>
                </a:lnTo>
                <a:lnTo>
                  <a:pt x="14" y="165"/>
                </a:lnTo>
                <a:lnTo>
                  <a:pt x="19" y="157"/>
                </a:lnTo>
                <a:lnTo>
                  <a:pt x="22" y="152"/>
                </a:lnTo>
                <a:lnTo>
                  <a:pt x="22" y="152"/>
                </a:lnTo>
                <a:lnTo>
                  <a:pt x="24" y="149"/>
                </a:lnTo>
                <a:lnTo>
                  <a:pt x="26" y="147"/>
                </a:lnTo>
                <a:lnTo>
                  <a:pt x="30" y="139"/>
                </a:lnTo>
                <a:lnTo>
                  <a:pt x="32" y="136"/>
                </a:lnTo>
                <a:lnTo>
                  <a:pt x="32" y="136"/>
                </a:lnTo>
                <a:lnTo>
                  <a:pt x="34" y="134"/>
                </a:lnTo>
                <a:lnTo>
                  <a:pt x="35" y="131"/>
                </a:lnTo>
                <a:lnTo>
                  <a:pt x="35" y="131"/>
                </a:lnTo>
                <a:lnTo>
                  <a:pt x="35" y="130"/>
                </a:lnTo>
                <a:lnTo>
                  <a:pt x="43" y="117"/>
                </a:lnTo>
                <a:lnTo>
                  <a:pt x="43" y="117"/>
                </a:lnTo>
                <a:lnTo>
                  <a:pt x="45" y="115"/>
                </a:lnTo>
                <a:lnTo>
                  <a:pt x="53" y="102"/>
                </a:lnTo>
                <a:lnTo>
                  <a:pt x="53" y="101"/>
                </a:lnTo>
                <a:lnTo>
                  <a:pt x="56" y="98"/>
                </a:lnTo>
                <a:lnTo>
                  <a:pt x="58" y="96"/>
                </a:lnTo>
                <a:lnTo>
                  <a:pt x="58" y="94"/>
                </a:lnTo>
                <a:lnTo>
                  <a:pt x="61" y="90"/>
                </a:lnTo>
                <a:lnTo>
                  <a:pt x="66" y="82"/>
                </a:lnTo>
                <a:lnTo>
                  <a:pt x="86" y="48"/>
                </a:lnTo>
                <a:lnTo>
                  <a:pt x="88" y="46"/>
                </a:lnTo>
                <a:lnTo>
                  <a:pt x="88" y="45"/>
                </a:lnTo>
                <a:lnTo>
                  <a:pt x="90" y="42"/>
                </a:lnTo>
                <a:lnTo>
                  <a:pt x="91" y="40"/>
                </a:lnTo>
                <a:lnTo>
                  <a:pt x="98" y="30"/>
                </a:lnTo>
                <a:lnTo>
                  <a:pt x="104" y="19"/>
                </a:lnTo>
                <a:lnTo>
                  <a:pt x="106" y="18"/>
                </a:lnTo>
                <a:lnTo>
                  <a:pt x="106" y="18"/>
                </a:lnTo>
                <a:lnTo>
                  <a:pt x="106" y="16"/>
                </a:lnTo>
                <a:lnTo>
                  <a:pt x="115" y="0"/>
                </a:lnTo>
                <a:lnTo>
                  <a:pt x="117" y="0"/>
                </a:lnTo>
                <a:lnTo>
                  <a:pt x="120" y="2"/>
                </a:lnTo>
                <a:lnTo>
                  <a:pt x="125" y="5"/>
                </a:lnTo>
                <a:lnTo>
                  <a:pt x="126" y="6"/>
                </a:lnTo>
                <a:lnTo>
                  <a:pt x="131" y="10"/>
                </a:lnTo>
                <a:lnTo>
                  <a:pt x="150" y="21"/>
                </a:lnTo>
                <a:lnTo>
                  <a:pt x="157" y="24"/>
                </a:lnTo>
                <a:lnTo>
                  <a:pt x="162" y="27"/>
                </a:lnTo>
                <a:lnTo>
                  <a:pt x="165" y="29"/>
                </a:lnTo>
                <a:lnTo>
                  <a:pt x="170" y="32"/>
                </a:lnTo>
                <a:lnTo>
                  <a:pt x="187" y="42"/>
                </a:lnTo>
                <a:lnTo>
                  <a:pt x="187" y="42"/>
                </a:lnTo>
                <a:lnTo>
                  <a:pt x="189" y="43"/>
                </a:lnTo>
                <a:lnTo>
                  <a:pt x="189" y="43"/>
                </a:lnTo>
                <a:lnTo>
                  <a:pt x="189" y="43"/>
                </a:lnTo>
                <a:lnTo>
                  <a:pt x="189" y="43"/>
                </a:lnTo>
                <a:lnTo>
                  <a:pt x="210" y="56"/>
                </a:lnTo>
                <a:close/>
              </a:path>
            </a:pathLst>
          </a:custGeom>
          <a:solidFill>
            <a:srgbClr val="94D17B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" name="Freeform 64"/>
          <p:cNvSpPr>
            <a:spLocks/>
          </p:cNvSpPr>
          <p:nvPr/>
        </p:nvSpPr>
        <p:spPr bwMode="auto">
          <a:xfrm>
            <a:off x="1909763" y="1782763"/>
            <a:ext cx="219075" cy="131763"/>
          </a:xfrm>
          <a:custGeom>
            <a:avLst/>
            <a:gdLst/>
            <a:ahLst/>
            <a:cxnLst>
              <a:cxn ang="0">
                <a:pos x="63" y="10"/>
              </a:cxn>
              <a:cxn ang="0">
                <a:pos x="64" y="7"/>
              </a:cxn>
              <a:cxn ang="0">
                <a:pos x="80" y="18"/>
              </a:cxn>
              <a:cxn ang="0">
                <a:pos x="95" y="27"/>
              </a:cxn>
              <a:cxn ang="0">
                <a:pos x="99" y="23"/>
              </a:cxn>
              <a:cxn ang="0">
                <a:pos x="117" y="31"/>
              </a:cxn>
              <a:cxn ang="0">
                <a:pos x="135" y="42"/>
              </a:cxn>
              <a:cxn ang="0">
                <a:pos x="128" y="51"/>
              </a:cxn>
              <a:cxn ang="0">
                <a:pos x="127" y="51"/>
              </a:cxn>
              <a:cxn ang="0">
                <a:pos x="127" y="53"/>
              </a:cxn>
              <a:cxn ang="0">
                <a:pos x="127" y="53"/>
              </a:cxn>
              <a:cxn ang="0">
                <a:pos x="127" y="53"/>
              </a:cxn>
              <a:cxn ang="0">
                <a:pos x="127" y="53"/>
              </a:cxn>
              <a:cxn ang="0">
                <a:pos x="127" y="53"/>
              </a:cxn>
              <a:cxn ang="0">
                <a:pos x="127" y="53"/>
              </a:cxn>
              <a:cxn ang="0">
                <a:pos x="127" y="53"/>
              </a:cxn>
              <a:cxn ang="0">
                <a:pos x="127" y="55"/>
              </a:cxn>
              <a:cxn ang="0">
                <a:pos x="127" y="55"/>
              </a:cxn>
              <a:cxn ang="0">
                <a:pos x="127" y="55"/>
              </a:cxn>
              <a:cxn ang="0">
                <a:pos x="125" y="55"/>
              </a:cxn>
              <a:cxn ang="0">
                <a:pos x="125" y="55"/>
              </a:cxn>
              <a:cxn ang="0">
                <a:pos x="125" y="55"/>
              </a:cxn>
              <a:cxn ang="0">
                <a:pos x="125" y="55"/>
              </a:cxn>
              <a:cxn ang="0">
                <a:pos x="125" y="56"/>
              </a:cxn>
              <a:cxn ang="0">
                <a:pos x="127" y="56"/>
              </a:cxn>
              <a:cxn ang="0">
                <a:pos x="136" y="71"/>
              </a:cxn>
              <a:cxn ang="0">
                <a:pos x="131" y="74"/>
              </a:cxn>
              <a:cxn ang="0">
                <a:pos x="128" y="75"/>
              </a:cxn>
              <a:cxn ang="0">
                <a:pos x="128" y="75"/>
              </a:cxn>
              <a:cxn ang="0">
                <a:pos x="122" y="77"/>
              </a:cxn>
              <a:cxn ang="0">
                <a:pos x="112" y="80"/>
              </a:cxn>
              <a:cxn ang="0">
                <a:pos x="104" y="83"/>
              </a:cxn>
              <a:cxn ang="0">
                <a:pos x="101" y="82"/>
              </a:cxn>
              <a:cxn ang="0">
                <a:pos x="88" y="72"/>
              </a:cxn>
              <a:cxn ang="0">
                <a:pos x="75" y="64"/>
              </a:cxn>
              <a:cxn ang="0">
                <a:pos x="58" y="50"/>
              </a:cxn>
              <a:cxn ang="0">
                <a:pos x="50" y="61"/>
              </a:cxn>
              <a:cxn ang="0">
                <a:pos x="42" y="55"/>
              </a:cxn>
              <a:cxn ang="0">
                <a:pos x="40" y="55"/>
              </a:cxn>
              <a:cxn ang="0">
                <a:pos x="19" y="39"/>
              </a:cxn>
              <a:cxn ang="0">
                <a:pos x="18" y="39"/>
              </a:cxn>
              <a:cxn ang="0">
                <a:pos x="19" y="16"/>
              </a:cxn>
              <a:cxn ang="0">
                <a:pos x="21" y="16"/>
              </a:cxn>
              <a:cxn ang="0">
                <a:pos x="26" y="13"/>
              </a:cxn>
              <a:cxn ang="0">
                <a:pos x="27" y="11"/>
              </a:cxn>
              <a:cxn ang="0">
                <a:pos x="32" y="10"/>
              </a:cxn>
              <a:cxn ang="0">
                <a:pos x="39" y="7"/>
              </a:cxn>
              <a:cxn ang="0">
                <a:pos x="50" y="0"/>
              </a:cxn>
            </a:cxnLst>
            <a:rect l="0" t="0" r="r" b="b"/>
            <a:pathLst>
              <a:path w="138" h="83">
                <a:moveTo>
                  <a:pt x="51" y="0"/>
                </a:moveTo>
                <a:lnTo>
                  <a:pt x="56" y="5"/>
                </a:lnTo>
                <a:lnTo>
                  <a:pt x="63" y="10"/>
                </a:lnTo>
                <a:lnTo>
                  <a:pt x="63" y="10"/>
                </a:lnTo>
                <a:lnTo>
                  <a:pt x="64" y="7"/>
                </a:lnTo>
                <a:lnTo>
                  <a:pt x="64" y="7"/>
                </a:lnTo>
                <a:lnTo>
                  <a:pt x="69" y="10"/>
                </a:lnTo>
                <a:lnTo>
                  <a:pt x="74" y="13"/>
                </a:lnTo>
                <a:lnTo>
                  <a:pt x="80" y="18"/>
                </a:lnTo>
                <a:lnTo>
                  <a:pt x="88" y="23"/>
                </a:lnTo>
                <a:lnTo>
                  <a:pt x="90" y="23"/>
                </a:lnTo>
                <a:lnTo>
                  <a:pt x="95" y="27"/>
                </a:lnTo>
                <a:lnTo>
                  <a:pt x="98" y="23"/>
                </a:lnTo>
                <a:lnTo>
                  <a:pt x="98" y="23"/>
                </a:lnTo>
                <a:lnTo>
                  <a:pt x="99" y="23"/>
                </a:lnTo>
                <a:lnTo>
                  <a:pt x="101" y="19"/>
                </a:lnTo>
                <a:lnTo>
                  <a:pt x="109" y="24"/>
                </a:lnTo>
                <a:lnTo>
                  <a:pt x="117" y="31"/>
                </a:lnTo>
                <a:lnTo>
                  <a:pt x="122" y="34"/>
                </a:lnTo>
                <a:lnTo>
                  <a:pt x="127" y="35"/>
                </a:lnTo>
                <a:lnTo>
                  <a:pt x="135" y="42"/>
                </a:lnTo>
                <a:lnTo>
                  <a:pt x="133" y="42"/>
                </a:lnTo>
                <a:lnTo>
                  <a:pt x="131" y="45"/>
                </a:lnTo>
                <a:lnTo>
                  <a:pt x="128" y="51"/>
                </a:lnTo>
                <a:lnTo>
                  <a:pt x="127" y="51"/>
                </a:lnTo>
                <a:lnTo>
                  <a:pt x="127" y="51"/>
                </a:lnTo>
                <a:lnTo>
                  <a:pt x="127" y="51"/>
                </a:lnTo>
                <a:lnTo>
                  <a:pt x="127" y="51"/>
                </a:lnTo>
                <a:lnTo>
                  <a:pt x="127" y="51"/>
                </a:lnTo>
                <a:lnTo>
                  <a:pt x="127" y="53"/>
                </a:lnTo>
                <a:lnTo>
                  <a:pt x="127" y="53"/>
                </a:lnTo>
                <a:lnTo>
                  <a:pt x="127" y="53"/>
                </a:lnTo>
                <a:lnTo>
                  <a:pt x="127" y="53"/>
                </a:lnTo>
                <a:lnTo>
                  <a:pt x="127" y="53"/>
                </a:lnTo>
                <a:lnTo>
                  <a:pt x="127" y="53"/>
                </a:lnTo>
                <a:lnTo>
                  <a:pt x="127" y="53"/>
                </a:lnTo>
                <a:lnTo>
                  <a:pt x="127" y="53"/>
                </a:lnTo>
                <a:lnTo>
                  <a:pt x="127" y="53"/>
                </a:lnTo>
                <a:lnTo>
                  <a:pt x="127" y="53"/>
                </a:lnTo>
                <a:lnTo>
                  <a:pt x="127" y="53"/>
                </a:lnTo>
                <a:lnTo>
                  <a:pt x="127" y="53"/>
                </a:lnTo>
                <a:lnTo>
                  <a:pt x="127" y="53"/>
                </a:lnTo>
                <a:lnTo>
                  <a:pt x="127" y="53"/>
                </a:lnTo>
                <a:lnTo>
                  <a:pt x="127" y="53"/>
                </a:lnTo>
                <a:lnTo>
                  <a:pt x="127" y="53"/>
                </a:lnTo>
                <a:lnTo>
                  <a:pt x="127" y="53"/>
                </a:lnTo>
                <a:lnTo>
                  <a:pt x="127" y="53"/>
                </a:lnTo>
                <a:lnTo>
                  <a:pt x="127" y="53"/>
                </a:lnTo>
                <a:lnTo>
                  <a:pt x="127" y="53"/>
                </a:lnTo>
                <a:lnTo>
                  <a:pt x="127" y="53"/>
                </a:lnTo>
                <a:lnTo>
                  <a:pt x="127" y="55"/>
                </a:lnTo>
                <a:lnTo>
                  <a:pt x="127" y="55"/>
                </a:lnTo>
                <a:lnTo>
                  <a:pt x="127" y="55"/>
                </a:lnTo>
                <a:lnTo>
                  <a:pt x="127" y="55"/>
                </a:lnTo>
                <a:lnTo>
                  <a:pt x="127" y="55"/>
                </a:lnTo>
                <a:lnTo>
                  <a:pt x="127" y="55"/>
                </a:lnTo>
                <a:lnTo>
                  <a:pt x="127" y="55"/>
                </a:lnTo>
                <a:lnTo>
                  <a:pt x="127" y="55"/>
                </a:lnTo>
                <a:lnTo>
                  <a:pt x="125" y="55"/>
                </a:lnTo>
                <a:lnTo>
                  <a:pt x="125" y="55"/>
                </a:lnTo>
                <a:lnTo>
                  <a:pt x="125" y="55"/>
                </a:lnTo>
                <a:lnTo>
                  <a:pt x="125" y="55"/>
                </a:lnTo>
                <a:lnTo>
                  <a:pt x="125" y="55"/>
                </a:lnTo>
                <a:lnTo>
                  <a:pt x="125" y="55"/>
                </a:lnTo>
                <a:lnTo>
                  <a:pt x="125" y="55"/>
                </a:lnTo>
                <a:lnTo>
                  <a:pt x="125" y="55"/>
                </a:lnTo>
                <a:lnTo>
                  <a:pt x="125" y="55"/>
                </a:lnTo>
                <a:lnTo>
                  <a:pt x="125" y="55"/>
                </a:lnTo>
                <a:lnTo>
                  <a:pt x="125" y="55"/>
                </a:lnTo>
                <a:lnTo>
                  <a:pt x="125" y="55"/>
                </a:lnTo>
                <a:lnTo>
                  <a:pt x="125" y="55"/>
                </a:lnTo>
                <a:lnTo>
                  <a:pt x="125" y="56"/>
                </a:lnTo>
                <a:lnTo>
                  <a:pt x="125" y="56"/>
                </a:lnTo>
                <a:lnTo>
                  <a:pt x="125" y="56"/>
                </a:lnTo>
                <a:lnTo>
                  <a:pt x="127" y="56"/>
                </a:lnTo>
                <a:lnTo>
                  <a:pt x="128" y="58"/>
                </a:lnTo>
                <a:lnTo>
                  <a:pt x="133" y="56"/>
                </a:lnTo>
                <a:lnTo>
                  <a:pt x="136" y="71"/>
                </a:lnTo>
                <a:lnTo>
                  <a:pt x="138" y="74"/>
                </a:lnTo>
                <a:lnTo>
                  <a:pt x="133" y="74"/>
                </a:lnTo>
                <a:lnTo>
                  <a:pt x="131" y="74"/>
                </a:lnTo>
                <a:lnTo>
                  <a:pt x="128" y="75"/>
                </a:lnTo>
                <a:lnTo>
                  <a:pt x="128" y="75"/>
                </a:lnTo>
                <a:lnTo>
                  <a:pt x="128" y="75"/>
                </a:lnTo>
                <a:lnTo>
                  <a:pt x="128" y="75"/>
                </a:lnTo>
                <a:lnTo>
                  <a:pt x="128" y="75"/>
                </a:lnTo>
                <a:lnTo>
                  <a:pt x="128" y="75"/>
                </a:lnTo>
                <a:lnTo>
                  <a:pt x="128" y="75"/>
                </a:lnTo>
                <a:lnTo>
                  <a:pt x="125" y="75"/>
                </a:lnTo>
                <a:lnTo>
                  <a:pt x="122" y="77"/>
                </a:lnTo>
                <a:lnTo>
                  <a:pt x="117" y="77"/>
                </a:lnTo>
                <a:lnTo>
                  <a:pt x="114" y="79"/>
                </a:lnTo>
                <a:lnTo>
                  <a:pt x="112" y="80"/>
                </a:lnTo>
                <a:lnTo>
                  <a:pt x="109" y="82"/>
                </a:lnTo>
                <a:lnTo>
                  <a:pt x="106" y="82"/>
                </a:lnTo>
                <a:lnTo>
                  <a:pt x="104" y="83"/>
                </a:lnTo>
                <a:lnTo>
                  <a:pt x="103" y="83"/>
                </a:lnTo>
                <a:lnTo>
                  <a:pt x="103" y="82"/>
                </a:lnTo>
                <a:lnTo>
                  <a:pt x="101" y="82"/>
                </a:lnTo>
                <a:lnTo>
                  <a:pt x="95" y="77"/>
                </a:lnTo>
                <a:lnTo>
                  <a:pt x="91" y="74"/>
                </a:lnTo>
                <a:lnTo>
                  <a:pt x="88" y="72"/>
                </a:lnTo>
                <a:lnTo>
                  <a:pt x="82" y="67"/>
                </a:lnTo>
                <a:lnTo>
                  <a:pt x="79" y="66"/>
                </a:lnTo>
                <a:lnTo>
                  <a:pt x="75" y="64"/>
                </a:lnTo>
                <a:lnTo>
                  <a:pt x="69" y="59"/>
                </a:lnTo>
                <a:lnTo>
                  <a:pt x="66" y="56"/>
                </a:lnTo>
                <a:lnTo>
                  <a:pt x="58" y="50"/>
                </a:lnTo>
                <a:lnTo>
                  <a:pt x="56" y="51"/>
                </a:lnTo>
                <a:lnTo>
                  <a:pt x="53" y="58"/>
                </a:lnTo>
                <a:lnTo>
                  <a:pt x="50" y="61"/>
                </a:lnTo>
                <a:lnTo>
                  <a:pt x="43" y="56"/>
                </a:lnTo>
                <a:lnTo>
                  <a:pt x="43" y="56"/>
                </a:lnTo>
                <a:lnTo>
                  <a:pt x="42" y="55"/>
                </a:lnTo>
                <a:lnTo>
                  <a:pt x="42" y="55"/>
                </a:lnTo>
                <a:lnTo>
                  <a:pt x="40" y="55"/>
                </a:lnTo>
                <a:lnTo>
                  <a:pt x="40" y="55"/>
                </a:lnTo>
                <a:lnTo>
                  <a:pt x="27" y="45"/>
                </a:lnTo>
                <a:lnTo>
                  <a:pt x="21" y="40"/>
                </a:lnTo>
                <a:lnTo>
                  <a:pt x="19" y="39"/>
                </a:lnTo>
                <a:lnTo>
                  <a:pt x="19" y="39"/>
                </a:lnTo>
                <a:lnTo>
                  <a:pt x="19" y="39"/>
                </a:lnTo>
                <a:lnTo>
                  <a:pt x="18" y="39"/>
                </a:lnTo>
                <a:lnTo>
                  <a:pt x="2" y="26"/>
                </a:lnTo>
                <a:lnTo>
                  <a:pt x="0" y="26"/>
                </a:lnTo>
                <a:lnTo>
                  <a:pt x="19" y="16"/>
                </a:lnTo>
                <a:lnTo>
                  <a:pt x="19" y="16"/>
                </a:lnTo>
                <a:lnTo>
                  <a:pt x="21" y="16"/>
                </a:lnTo>
                <a:lnTo>
                  <a:pt x="21" y="16"/>
                </a:lnTo>
                <a:lnTo>
                  <a:pt x="26" y="13"/>
                </a:lnTo>
                <a:lnTo>
                  <a:pt x="26" y="13"/>
                </a:lnTo>
                <a:lnTo>
                  <a:pt x="26" y="13"/>
                </a:lnTo>
                <a:lnTo>
                  <a:pt x="27" y="13"/>
                </a:lnTo>
                <a:lnTo>
                  <a:pt x="27" y="11"/>
                </a:lnTo>
                <a:lnTo>
                  <a:pt x="27" y="11"/>
                </a:lnTo>
                <a:lnTo>
                  <a:pt x="29" y="11"/>
                </a:lnTo>
                <a:lnTo>
                  <a:pt x="31" y="11"/>
                </a:lnTo>
                <a:lnTo>
                  <a:pt x="32" y="10"/>
                </a:lnTo>
                <a:lnTo>
                  <a:pt x="35" y="8"/>
                </a:lnTo>
                <a:lnTo>
                  <a:pt x="35" y="8"/>
                </a:lnTo>
                <a:lnTo>
                  <a:pt x="39" y="7"/>
                </a:lnTo>
                <a:lnTo>
                  <a:pt x="42" y="5"/>
                </a:lnTo>
                <a:lnTo>
                  <a:pt x="43" y="5"/>
                </a:lnTo>
                <a:lnTo>
                  <a:pt x="50" y="0"/>
                </a:lnTo>
                <a:lnTo>
                  <a:pt x="51" y="0"/>
                </a:lnTo>
                <a:close/>
              </a:path>
            </a:pathLst>
          </a:custGeom>
          <a:solidFill>
            <a:srgbClr val="33875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" name="Freeform 65"/>
          <p:cNvSpPr>
            <a:spLocks/>
          </p:cNvSpPr>
          <p:nvPr/>
        </p:nvSpPr>
        <p:spPr bwMode="auto">
          <a:xfrm>
            <a:off x="3133725" y="3221038"/>
            <a:ext cx="244475" cy="220663"/>
          </a:xfrm>
          <a:custGeom>
            <a:avLst/>
            <a:gdLst/>
            <a:ahLst/>
            <a:cxnLst>
              <a:cxn ang="0">
                <a:pos x="130" y="45"/>
              </a:cxn>
              <a:cxn ang="0">
                <a:pos x="154" y="45"/>
              </a:cxn>
              <a:cxn ang="0">
                <a:pos x="144" y="46"/>
              </a:cxn>
              <a:cxn ang="0">
                <a:pos x="141" y="51"/>
              </a:cxn>
              <a:cxn ang="0">
                <a:pos x="138" y="62"/>
              </a:cxn>
              <a:cxn ang="0">
                <a:pos x="136" y="69"/>
              </a:cxn>
              <a:cxn ang="0">
                <a:pos x="132" y="70"/>
              </a:cxn>
              <a:cxn ang="0">
                <a:pos x="128" y="77"/>
              </a:cxn>
              <a:cxn ang="0">
                <a:pos x="132" y="85"/>
              </a:cxn>
              <a:cxn ang="0">
                <a:pos x="130" y="91"/>
              </a:cxn>
              <a:cxn ang="0">
                <a:pos x="132" y="96"/>
              </a:cxn>
              <a:cxn ang="0">
                <a:pos x="127" y="99"/>
              </a:cxn>
              <a:cxn ang="0">
                <a:pos x="125" y="107"/>
              </a:cxn>
              <a:cxn ang="0">
                <a:pos x="125" y="115"/>
              </a:cxn>
              <a:cxn ang="0">
                <a:pos x="120" y="120"/>
              </a:cxn>
              <a:cxn ang="0">
                <a:pos x="114" y="125"/>
              </a:cxn>
              <a:cxn ang="0">
                <a:pos x="71" y="137"/>
              </a:cxn>
              <a:cxn ang="0">
                <a:pos x="63" y="121"/>
              </a:cxn>
              <a:cxn ang="0">
                <a:pos x="55" y="97"/>
              </a:cxn>
              <a:cxn ang="0">
                <a:pos x="34" y="86"/>
              </a:cxn>
              <a:cxn ang="0">
                <a:pos x="31" y="77"/>
              </a:cxn>
              <a:cxn ang="0">
                <a:pos x="26" y="69"/>
              </a:cxn>
              <a:cxn ang="0">
                <a:pos x="23" y="62"/>
              </a:cxn>
              <a:cxn ang="0">
                <a:pos x="23" y="59"/>
              </a:cxn>
              <a:cxn ang="0">
                <a:pos x="12" y="40"/>
              </a:cxn>
              <a:cxn ang="0">
                <a:pos x="7" y="32"/>
              </a:cxn>
              <a:cxn ang="0">
                <a:pos x="18" y="29"/>
              </a:cxn>
              <a:cxn ang="0">
                <a:pos x="24" y="24"/>
              </a:cxn>
              <a:cxn ang="0">
                <a:pos x="28" y="24"/>
              </a:cxn>
              <a:cxn ang="0">
                <a:pos x="28" y="25"/>
              </a:cxn>
              <a:cxn ang="0">
                <a:pos x="28" y="25"/>
              </a:cxn>
              <a:cxn ang="0">
                <a:pos x="26" y="25"/>
              </a:cxn>
              <a:cxn ang="0">
                <a:pos x="28" y="27"/>
              </a:cxn>
              <a:cxn ang="0">
                <a:pos x="29" y="25"/>
              </a:cxn>
              <a:cxn ang="0">
                <a:pos x="31" y="25"/>
              </a:cxn>
              <a:cxn ang="0">
                <a:pos x="31" y="24"/>
              </a:cxn>
              <a:cxn ang="0">
                <a:pos x="32" y="22"/>
              </a:cxn>
              <a:cxn ang="0">
                <a:pos x="36" y="19"/>
              </a:cxn>
              <a:cxn ang="0">
                <a:pos x="37" y="19"/>
              </a:cxn>
              <a:cxn ang="0">
                <a:pos x="39" y="16"/>
              </a:cxn>
              <a:cxn ang="0">
                <a:pos x="40" y="14"/>
              </a:cxn>
              <a:cxn ang="0">
                <a:pos x="42" y="13"/>
              </a:cxn>
              <a:cxn ang="0">
                <a:pos x="42" y="13"/>
              </a:cxn>
              <a:cxn ang="0">
                <a:pos x="44" y="11"/>
              </a:cxn>
              <a:cxn ang="0">
                <a:pos x="44" y="9"/>
              </a:cxn>
              <a:cxn ang="0">
                <a:pos x="45" y="8"/>
              </a:cxn>
              <a:cxn ang="0">
                <a:pos x="47" y="6"/>
              </a:cxn>
              <a:cxn ang="0">
                <a:pos x="48" y="5"/>
              </a:cxn>
              <a:cxn ang="0">
                <a:pos x="50" y="3"/>
              </a:cxn>
              <a:cxn ang="0">
                <a:pos x="50" y="1"/>
              </a:cxn>
              <a:cxn ang="0">
                <a:pos x="52" y="0"/>
              </a:cxn>
              <a:cxn ang="0">
                <a:pos x="53" y="1"/>
              </a:cxn>
              <a:cxn ang="0">
                <a:pos x="66" y="5"/>
              </a:cxn>
              <a:cxn ang="0">
                <a:pos x="69" y="14"/>
              </a:cxn>
              <a:cxn ang="0">
                <a:pos x="68" y="16"/>
              </a:cxn>
              <a:cxn ang="0">
                <a:pos x="68" y="19"/>
              </a:cxn>
              <a:cxn ang="0">
                <a:pos x="69" y="22"/>
              </a:cxn>
              <a:cxn ang="0">
                <a:pos x="69" y="24"/>
              </a:cxn>
              <a:cxn ang="0">
                <a:pos x="71" y="27"/>
              </a:cxn>
              <a:cxn ang="0">
                <a:pos x="109" y="27"/>
              </a:cxn>
            </a:cxnLst>
            <a:rect l="0" t="0" r="r" b="b"/>
            <a:pathLst>
              <a:path w="154" h="139">
                <a:moveTo>
                  <a:pt x="119" y="27"/>
                </a:moveTo>
                <a:lnTo>
                  <a:pt x="120" y="32"/>
                </a:lnTo>
                <a:lnTo>
                  <a:pt x="120" y="33"/>
                </a:lnTo>
                <a:lnTo>
                  <a:pt x="125" y="45"/>
                </a:lnTo>
                <a:lnTo>
                  <a:pt x="125" y="45"/>
                </a:lnTo>
                <a:lnTo>
                  <a:pt x="125" y="45"/>
                </a:lnTo>
                <a:lnTo>
                  <a:pt x="130" y="45"/>
                </a:lnTo>
                <a:lnTo>
                  <a:pt x="140" y="45"/>
                </a:lnTo>
                <a:lnTo>
                  <a:pt x="140" y="45"/>
                </a:lnTo>
                <a:lnTo>
                  <a:pt x="140" y="45"/>
                </a:lnTo>
                <a:lnTo>
                  <a:pt x="140" y="45"/>
                </a:lnTo>
                <a:lnTo>
                  <a:pt x="146" y="45"/>
                </a:lnTo>
                <a:lnTo>
                  <a:pt x="154" y="45"/>
                </a:lnTo>
                <a:lnTo>
                  <a:pt x="154" y="45"/>
                </a:lnTo>
                <a:lnTo>
                  <a:pt x="152" y="46"/>
                </a:lnTo>
                <a:lnTo>
                  <a:pt x="151" y="46"/>
                </a:lnTo>
                <a:lnTo>
                  <a:pt x="149" y="46"/>
                </a:lnTo>
                <a:lnTo>
                  <a:pt x="149" y="46"/>
                </a:lnTo>
                <a:lnTo>
                  <a:pt x="148" y="46"/>
                </a:lnTo>
                <a:lnTo>
                  <a:pt x="146" y="46"/>
                </a:lnTo>
                <a:lnTo>
                  <a:pt x="144" y="46"/>
                </a:lnTo>
                <a:lnTo>
                  <a:pt x="144" y="48"/>
                </a:lnTo>
                <a:lnTo>
                  <a:pt x="143" y="48"/>
                </a:lnTo>
                <a:lnTo>
                  <a:pt x="143" y="49"/>
                </a:lnTo>
                <a:lnTo>
                  <a:pt x="141" y="49"/>
                </a:lnTo>
                <a:lnTo>
                  <a:pt x="141" y="49"/>
                </a:lnTo>
                <a:lnTo>
                  <a:pt x="141" y="49"/>
                </a:lnTo>
                <a:lnTo>
                  <a:pt x="141" y="51"/>
                </a:lnTo>
                <a:lnTo>
                  <a:pt x="140" y="53"/>
                </a:lnTo>
                <a:lnTo>
                  <a:pt x="140" y="54"/>
                </a:lnTo>
                <a:lnTo>
                  <a:pt x="140" y="56"/>
                </a:lnTo>
                <a:lnTo>
                  <a:pt x="140" y="57"/>
                </a:lnTo>
                <a:lnTo>
                  <a:pt x="140" y="59"/>
                </a:lnTo>
                <a:lnTo>
                  <a:pt x="138" y="61"/>
                </a:lnTo>
                <a:lnTo>
                  <a:pt x="138" y="62"/>
                </a:lnTo>
                <a:lnTo>
                  <a:pt x="138" y="62"/>
                </a:lnTo>
                <a:lnTo>
                  <a:pt x="138" y="64"/>
                </a:lnTo>
                <a:lnTo>
                  <a:pt x="138" y="65"/>
                </a:lnTo>
                <a:lnTo>
                  <a:pt x="138" y="65"/>
                </a:lnTo>
                <a:lnTo>
                  <a:pt x="138" y="67"/>
                </a:lnTo>
                <a:lnTo>
                  <a:pt x="138" y="69"/>
                </a:lnTo>
                <a:lnTo>
                  <a:pt x="136" y="69"/>
                </a:lnTo>
                <a:lnTo>
                  <a:pt x="135" y="69"/>
                </a:lnTo>
                <a:lnTo>
                  <a:pt x="135" y="69"/>
                </a:lnTo>
                <a:lnTo>
                  <a:pt x="135" y="67"/>
                </a:lnTo>
                <a:lnTo>
                  <a:pt x="133" y="67"/>
                </a:lnTo>
                <a:lnTo>
                  <a:pt x="132" y="69"/>
                </a:lnTo>
                <a:lnTo>
                  <a:pt x="132" y="69"/>
                </a:lnTo>
                <a:lnTo>
                  <a:pt x="132" y="70"/>
                </a:lnTo>
                <a:lnTo>
                  <a:pt x="130" y="70"/>
                </a:lnTo>
                <a:lnTo>
                  <a:pt x="130" y="72"/>
                </a:lnTo>
                <a:lnTo>
                  <a:pt x="127" y="73"/>
                </a:lnTo>
                <a:lnTo>
                  <a:pt x="127" y="75"/>
                </a:lnTo>
                <a:lnTo>
                  <a:pt x="127" y="75"/>
                </a:lnTo>
                <a:lnTo>
                  <a:pt x="128" y="77"/>
                </a:lnTo>
                <a:lnTo>
                  <a:pt x="128" y="77"/>
                </a:lnTo>
                <a:lnTo>
                  <a:pt x="128" y="78"/>
                </a:lnTo>
                <a:lnTo>
                  <a:pt x="128" y="80"/>
                </a:lnTo>
                <a:lnTo>
                  <a:pt x="128" y="80"/>
                </a:lnTo>
                <a:lnTo>
                  <a:pt x="130" y="81"/>
                </a:lnTo>
                <a:lnTo>
                  <a:pt x="130" y="81"/>
                </a:lnTo>
                <a:lnTo>
                  <a:pt x="130" y="83"/>
                </a:lnTo>
                <a:lnTo>
                  <a:pt x="132" y="85"/>
                </a:lnTo>
                <a:lnTo>
                  <a:pt x="132" y="85"/>
                </a:lnTo>
                <a:lnTo>
                  <a:pt x="132" y="86"/>
                </a:lnTo>
                <a:lnTo>
                  <a:pt x="132" y="86"/>
                </a:lnTo>
                <a:lnTo>
                  <a:pt x="132" y="88"/>
                </a:lnTo>
                <a:lnTo>
                  <a:pt x="132" y="91"/>
                </a:lnTo>
                <a:lnTo>
                  <a:pt x="132" y="91"/>
                </a:lnTo>
                <a:lnTo>
                  <a:pt x="130" y="91"/>
                </a:lnTo>
                <a:lnTo>
                  <a:pt x="130" y="93"/>
                </a:lnTo>
                <a:lnTo>
                  <a:pt x="128" y="94"/>
                </a:lnTo>
                <a:lnTo>
                  <a:pt x="128" y="94"/>
                </a:lnTo>
                <a:lnTo>
                  <a:pt x="128" y="94"/>
                </a:lnTo>
                <a:lnTo>
                  <a:pt x="128" y="96"/>
                </a:lnTo>
                <a:lnTo>
                  <a:pt x="130" y="96"/>
                </a:lnTo>
                <a:lnTo>
                  <a:pt x="132" y="96"/>
                </a:lnTo>
                <a:lnTo>
                  <a:pt x="132" y="96"/>
                </a:lnTo>
                <a:lnTo>
                  <a:pt x="132" y="96"/>
                </a:lnTo>
                <a:lnTo>
                  <a:pt x="132" y="97"/>
                </a:lnTo>
                <a:lnTo>
                  <a:pt x="128" y="97"/>
                </a:lnTo>
                <a:lnTo>
                  <a:pt x="127" y="99"/>
                </a:lnTo>
                <a:lnTo>
                  <a:pt x="127" y="99"/>
                </a:lnTo>
                <a:lnTo>
                  <a:pt x="127" y="99"/>
                </a:lnTo>
                <a:lnTo>
                  <a:pt x="125" y="101"/>
                </a:lnTo>
                <a:lnTo>
                  <a:pt x="125" y="102"/>
                </a:lnTo>
                <a:lnTo>
                  <a:pt x="125" y="102"/>
                </a:lnTo>
                <a:lnTo>
                  <a:pt x="125" y="102"/>
                </a:lnTo>
                <a:lnTo>
                  <a:pt x="125" y="104"/>
                </a:lnTo>
                <a:lnTo>
                  <a:pt x="125" y="105"/>
                </a:lnTo>
                <a:lnTo>
                  <a:pt x="125" y="107"/>
                </a:lnTo>
                <a:lnTo>
                  <a:pt x="125" y="107"/>
                </a:lnTo>
                <a:lnTo>
                  <a:pt x="124" y="109"/>
                </a:lnTo>
                <a:lnTo>
                  <a:pt x="124" y="109"/>
                </a:lnTo>
                <a:lnTo>
                  <a:pt x="124" y="112"/>
                </a:lnTo>
                <a:lnTo>
                  <a:pt x="125" y="113"/>
                </a:lnTo>
                <a:lnTo>
                  <a:pt x="125" y="115"/>
                </a:lnTo>
                <a:lnTo>
                  <a:pt x="125" y="115"/>
                </a:lnTo>
                <a:lnTo>
                  <a:pt x="125" y="117"/>
                </a:lnTo>
                <a:lnTo>
                  <a:pt x="124" y="117"/>
                </a:lnTo>
                <a:lnTo>
                  <a:pt x="124" y="117"/>
                </a:lnTo>
                <a:lnTo>
                  <a:pt x="124" y="118"/>
                </a:lnTo>
                <a:lnTo>
                  <a:pt x="124" y="118"/>
                </a:lnTo>
                <a:lnTo>
                  <a:pt x="122" y="120"/>
                </a:lnTo>
                <a:lnTo>
                  <a:pt x="120" y="120"/>
                </a:lnTo>
                <a:lnTo>
                  <a:pt x="120" y="120"/>
                </a:lnTo>
                <a:lnTo>
                  <a:pt x="117" y="125"/>
                </a:lnTo>
                <a:lnTo>
                  <a:pt x="116" y="125"/>
                </a:lnTo>
                <a:lnTo>
                  <a:pt x="116" y="125"/>
                </a:lnTo>
                <a:lnTo>
                  <a:pt x="116" y="125"/>
                </a:lnTo>
                <a:lnTo>
                  <a:pt x="116" y="125"/>
                </a:lnTo>
                <a:lnTo>
                  <a:pt x="114" y="125"/>
                </a:lnTo>
                <a:lnTo>
                  <a:pt x="111" y="126"/>
                </a:lnTo>
                <a:lnTo>
                  <a:pt x="104" y="128"/>
                </a:lnTo>
                <a:lnTo>
                  <a:pt x="103" y="128"/>
                </a:lnTo>
                <a:lnTo>
                  <a:pt x="87" y="133"/>
                </a:lnTo>
                <a:lnTo>
                  <a:pt x="85" y="134"/>
                </a:lnTo>
                <a:lnTo>
                  <a:pt x="84" y="134"/>
                </a:lnTo>
                <a:lnTo>
                  <a:pt x="71" y="137"/>
                </a:lnTo>
                <a:lnTo>
                  <a:pt x="69" y="139"/>
                </a:lnTo>
                <a:lnTo>
                  <a:pt x="68" y="139"/>
                </a:lnTo>
                <a:lnTo>
                  <a:pt x="68" y="139"/>
                </a:lnTo>
                <a:lnTo>
                  <a:pt x="66" y="139"/>
                </a:lnTo>
                <a:lnTo>
                  <a:pt x="64" y="133"/>
                </a:lnTo>
                <a:lnTo>
                  <a:pt x="64" y="128"/>
                </a:lnTo>
                <a:lnTo>
                  <a:pt x="63" y="121"/>
                </a:lnTo>
                <a:lnTo>
                  <a:pt x="61" y="115"/>
                </a:lnTo>
                <a:lnTo>
                  <a:pt x="60" y="112"/>
                </a:lnTo>
                <a:lnTo>
                  <a:pt x="60" y="109"/>
                </a:lnTo>
                <a:lnTo>
                  <a:pt x="60" y="107"/>
                </a:lnTo>
                <a:lnTo>
                  <a:pt x="56" y="101"/>
                </a:lnTo>
                <a:lnTo>
                  <a:pt x="55" y="99"/>
                </a:lnTo>
                <a:lnTo>
                  <a:pt x="55" y="97"/>
                </a:lnTo>
                <a:lnTo>
                  <a:pt x="53" y="97"/>
                </a:lnTo>
                <a:lnTo>
                  <a:pt x="48" y="94"/>
                </a:lnTo>
                <a:lnTo>
                  <a:pt x="44" y="93"/>
                </a:lnTo>
                <a:lnTo>
                  <a:pt x="44" y="91"/>
                </a:lnTo>
                <a:lnTo>
                  <a:pt x="39" y="89"/>
                </a:lnTo>
                <a:lnTo>
                  <a:pt x="34" y="86"/>
                </a:lnTo>
                <a:lnTo>
                  <a:pt x="34" y="86"/>
                </a:lnTo>
                <a:lnTo>
                  <a:pt x="32" y="85"/>
                </a:lnTo>
                <a:lnTo>
                  <a:pt x="32" y="81"/>
                </a:lnTo>
                <a:lnTo>
                  <a:pt x="31" y="80"/>
                </a:lnTo>
                <a:lnTo>
                  <a:pt x="31" y="80"/>
                </a:lnTo>
                <a:lnTo>
                  <a:pt x="31" y="78"/>
                </a:lnTo>
                <a:lnTo>
                  <a:pt x="31" y="78"/>
                </a:lnTo>
                <a:lnTo>
                  <a:pt x="31" y="77"/>
                </a:lnTo>
                <a:lnTo>
                  <a:pt x="29" y="73"/>
                </a:lnTo>
                <a:lnTo>
                  <a:pt x="29" y="73"/>
                </a:lnTo>
                <a:lnTo>
                  <a:pt x="29" y="72"/>
                </a:lnTo>
                <a:lnTo>
                  <a:pt x="28" y="70"/>
                </a:lnTo>
                <a:lnTo>
                  <a:pt x="28" y="70"/>
                </a:lnTo>
                <a:lnTo>
                  <a:pt x="28" y="70"/>
                </a:lnTo>
                <a:lnTo>
                  <a:pt x="26" y="69"/>
                </a:lnTo>
                <a:lnTo>
                  <a:pt x="26" y="69"/>
                </a:lnTo>
                <a:lnTo>
                  <a:pt x="26" y="69"/>
                </a:lnTo>
                <a:lnTo>
                  <a:pt x="24" y="62"/>
                </a:lnTo>
                <a:lnTo>
                  <a:pt x="24" y="62"/>
                </a:lnTo>
                <a:lnTo>
                  <a:pt x="24" y="62"/>
                </a:lnTo>
                <a:lnTo>
                  <a:pt x="23" y="62"/>
                </a:lnTo>
                <a:lnTo>
                  <a:pt x="23" y="62"/>
                </a:lnTo>
                <a:lnTo>
                  <a:pt x="23" y="62"/>
                </a:lnTo>
                <a:lnTo>
                  <a:pt x="23" y="62"/>
                </a:lnTo>
                <a:lnTo>
                  <a:pt x="23" y="61"/>
                </a:lnTo>
                <a:lnTo>
                  <a:pt x="23" y="61"/>
                </a:lnTo>
                <a:lnTo>
                  <a:pt x="23" y="61"/>
                </a:lnTo>
                <a:lnTo>
                  <a:pt x="23" y="61"/>
                </a:lnTo>
                <a:lnTo>
                  <a:pt x="23" y="59"/>
                </a:lnTo>
                <a:lnTo>
                  <a:pt x="23" y="59"/>
                </a:lnTo>
                <a:lnTo>
                  <a:pt x="23" y="59"/>
                </a:lnTo>
                <a:lnTo>
                  <a:pt x="23" y="59"/>
                </a:lnTo>
                <a:lnTo>
                  <a:pt x="20" y="61"/>
                </a:lnTo>
                <a:lnTo>
                  <a:pt x="18" y="61"/>
                </a:lnTo>
                <a:lnTo>
                  <a:pt x="15" y="48"/>
                </a:lnTo>
                <a:lnTo>
                  <a:pt x="12" y="40"/>
                </a:lnTo>
                <a:lnTo>
                  <a:pt x="10" y="41"/>
                </a:lnTo>
                <a:lnTo>
                  <a:pt x="4" y="43"/>
                </a:lnTo>
                <a:lnTo>
                  <a:pt x="2" y="40"/>
                </a:lnTo>
                <a:lnTo>
                  <a:pt x="2" y="40"/>
                </a:lnTo>
                <a:lnTo>
                  <a:pt x="2" y="38"/>
                </a:lnTo>
                <a:lnTo>
                  <a:pt x="0" y="37"/>
                </a:lnTo>
                <a:lnTo>
                  <a:pt x="7" y="32"/>
                </a:lnTo>
                <a:lnTo>
                  <a:pt x="7" y="32"/>
                </a:lnTo>
                <a:lnTo>
                  <a:pt x="10" y="32"/>
                </a:lnTo>
                <a:lnTo>
                  <a:pt x="12" y="32"/>
                </a:lnTo>
                <a:lnTo>
                  <a:pt x="12" y="32"/>
                </a:lnTo>
                <a:lnTo>
                  <a:pt x="18" y="29"/>
                </a:lnTo>
                <a:lnTo>
                  <a:pt x="18" y="29"/>
                </a:lnTo>
                <a:lnTo>
                  <a:pt x="18" y="29"/>
                </a:lnTo>
                <a:lnTo>
                  <a:pt x="18" y="29"/>
                </a:lnTo>
                <a:lnTo>
                  <a:pt x="20" y="27"/>
                </a:lnTo>
                <a:lnTo>
                  <a:pt x="20" y="27"/>
                </a:lnTo>
                <a:lnTo>
                  <a:pt x="21" y="27"/>
                </a:lnTo>
                <a:lnTo>
                  <a:pt x="23" y="25"/>
                </a:lnTo>
                <a:lnTo>
                  <a:pt x="23" y="25"/>
                </a:lnTo>
                <a:lnTo>
                  <a:pt x="24" y="24"/>
                </a:lnTo>
                <a:lnTo>
                  <a:pt x="24" y="24"/>
                </a:lnTo>
                <a:lnTo>
                  <a:pt x="24" y="24"/>
                </a:lnTo>
                <a:lnTo>
                  <a:pt x="24" y="24"/>
                </a:lnTo>
                <a:lnTo>
                  <a:pt x="26" y="24"/>
                </a:lnTo>
                <a:lnTo>
                  <a:pt x="26" y="24"/>
                </a:lnTo>
                <a:lnTo>
                  <a:pt x="29" y="22"/>
                </a:lnTo>
                <a:lnTo>
                  <a:pt x="28" y="24"/>
                </a:lnTo>
                <a:lnTo>
                  <a:pt x="28" y="24"/>
                </a:lnTo>
                <a:lnTo>
                  <a:pt x="28" y="24"/>
                </a:lnTo>
                <a:lnTo>
                  <a:pt x="28" y="24"/>
                </a:lnTo>
                <a:lnTo>
                  <a:pt x="28" y="24"/>
                </a:lnTo>
                <a:lnTo>
                  <a:pt x="28" y="24"/>
                </a:lnTo>
                <a:lnTo>
                  <a:pt x="28" y="24"/>
                </a:lnTo>
                <a:lnTo>
                  <a:pt x="28" y="25"/>
                </a:lnTo>
                <a:lnTo>
                  <a:pt x="28" y="25"/>
                </a:lnTo>
                <a:lnTo>
                  <a:pt x="28" y="25"/>
                </a:lnTo>
                <a:lnTo>
                  <a:pt x="28" y="25"/>
                </a:lnTo>
                <a:lnTo>
                  <a:pt x="28" y="25"/>
                </a:lnTo>
                <a:lnTo>
                  <a:pt x="28" y="25"/>
                </a:lnTo>
                <a:lnTo>
                  <a:pt x="28" y="25"/>
                </a:lnTo>
                <a:lnTo>
                  <a:pt x="28" y="25"/>
                </a:lnTo>
                <a:lnTo>
                  <a:pt x="28" y="25"/>
                </a:lnTo>
                <a:lnTo>
                  <a:pt x="28" y="25"/>
                </a:lnTo>
                <a:lnTo>
                  <a:pt x="26" y="25"/>
                </a:lnTo>
                <a:lnTo>
                  <a:pt x="26" y="25"/>
                </a:lnTo>
                <a:lnTo>
                  <a:pt x="26" y="25"/>
                </a:lnTo>
                <a:lnTo>
                  <a:pt x="26" y="25"/>
                </a:lnTo>
                <a:lnTo>
                  <a:pt x="26" y="25"/>
                </a:lnTo>
                <a:lnTo>
                  <a:pt x="26" y="27"/>
                </a:lnTo>
                <a:lnTo>
                  <a:pt x="26" y="27"/>
                </a:lnTo>
                <a:lnTo>
                  <a:pt x="26" y="27"/>
                </a:lnTo>
                <a:lnTo>
                  <a:pt x="26" y="27"/>
                </a:lnTo>
                <a:lnTo>
                  <a:pt x="28" y="27"/>
                </a:lnTo>
                <a:lnTo>
                  <a:pt x="28" y="27"/>
                </a:lnTo>
                <a:lnTo>
                  <a:pt x="28" y="27"/>
                </a:lnTo>
                <a:lnTo>
                  <a:pt x="29" y="27"/>
                </a:lnTo>
                <a:lnTo>
                  <a:pt x="29" y="27"/>
                </a:lnTo>
                <a:lnTo>
                  <a:pt x="29" y="25"/>
                </a:lnTo>
                <a:lnTo>
                  <a:pt x="29" y="25"/>
                </a:lnTo>
                <a:lnTo>
                  <a:pt x="29" y="25"/>
                </a:lnTo>
                <a:lnTo>
                  <a:pt x="29" y="25"/>
                </a:lnTo>
                <a:lnTo>
                  <a:pt x="29" y="25"/>
                </a:lnTo>
                <a:lnTo>
                  <a:pt x="31" y="25"/>
                </a:lnTo>
                <a:lnTo>
                  <a:pt x="31" y="25"/>
                </a:lnTo>
                <a:lnTo>
                  <a:pt x="31" y="25"/>
                </a:lnTo>
                <a:lnTo>
                  <a:pt x="29" y="25"/>
                </a:lnTo>
                <a:lnTo>
                  <a:pt x="29" y="25"/>
                </a:lnTo>
                <a:lnTo>
                  <a:pt x="31" y="25"/>
                </a:lnTo>
                <a:lnTo>
                  <a:pt x="31" y="25"/>
                </a:lnTo>
                <a:lnTo>
                  <a:pt x="31" y="25"/>
                </a:lnTo>
                <a:lnTo>
                  <a:pt x="31" y="24"/>
                </a:lnTo>
                <a:lnTo>
                  <a:pt x="31" y="24"/>
                </a:lnTo>
                <a:lnTo>
                  <a:pt x="31" y="24"/>
                </a:lnTo>
                <a:lnTo>
                  <a:pt x="31" y="24"/>
                </a:lnTo>
                <a:lnTo>
                  <a:pt x="31" y="24"/>
                </a:lnTo>
                <a:lnTo>
                  <a:pt x="31" y="24"/>
                </a:lnTo>
                <a:lnTo>
                  <a:pt x="31" y="24"/>
                </a:lnTo>
                <a:lnTo>
                  <a:pt x="32" y="24"/>
                </a:lnTo>
                <a:lnTo>
                  <a:pt x="32" y="24"/>
                </a:lnTo>
                <a:lnTo>
                  <a:pt x="32" y="24"/>
                </a:lnTo>
                <a:lnTo>
                  <a:pt x="32" y="24"/>
                </a:lnTo>
                <a:lnTo>
                  <a:pt x="32" y="24"/>
                </a:lnTo>
                <a:lnTo>
                  <a:pt x="32" y="22"/>
                </a:lnTo>
                <a:lnTo>
                  <a:pt x="32" y="22"/>
                </a:lnTo>
                <a:lnTo>
                  <a:pt x="32" y="22"/>
                </a:lnTo>
                <a:lnTo>
                  <a:pt x="34" y="22"/>
                </a:lnTo>
                <a:lnTo>
                  <a:pt x="34" y="21"/>
                </a:lnTo>
                <a:lnTo>
                  <a:pt x="36" y="21"/>
                </a:lnTo>
                <a:lnTo>
                  <a:pt x="36" y="21"/>
                </a:lnTo>
                <a:lnTo>
                  <a:pt x="36" y="19"/>
                </a:lnTo>
                <a:lnTo>
                  <a:pt x="36" y="19"/>
                </a:lnTo>
                <a:lnTo>
                  <a:pt x="36" y="19"/>
                </a:lnTo>
                <a:lnTo>
                  <a:pt x="37" y="19"/>
                </a:lnTo>
                <a:lnTo>
                  <a:pt x="37" y="19"/>
                </a:lnTo>
                <a:lnTo>
                  <a:pt x="37" y="19"/>
                </a:lnTo>
                <a:lnTo>
                  <a:pt x="37" y="19"/>
                </a:lnTo>
                <a:lnTo>
                  <a:pt x="37" y="19"/>
                </a:lnTo>
                <a:lnTo>
                  <a:pt x="37" y="17"/>
                </a:lnTo>
                <a:lnTo>
                  <a:pt x="37" y="17"/>
                </a:lnTo>
                <a:lnTo>
                  <a:pt x="39" y="17"/>
                </a:lnTo>
                <a:lnTo>
                  <a:pt x="39" y="17"/>
                </a:lnTo>
                <a:lnTo>
                  <a:pt x="39" y="17"/>
                </a:lnTo>
                <a:lnTo>
                  <a:pt x="39" y="17"/>
                </a:lnTo>
                <a:lnTo>
                  <a:pt x="39" y="16"/>
                </a:lnTo>
                <a:lnTo>
                  <a:pt x="39" y="16"/>
                </a:lnTo>
                <a:lnTo>
                  <a:pt x="39" y="16"/>
                </a:lnTo>
                <a:lnTo>
                  <a:pt x="40" y="16"/>
                </a:lnTo>
                <a:lnTo>
                  <a:pt x="40" y="16"/>
                </a:lnTo>
                <a:lnTo>
                  <a:pt x="40" y="14"/>
                </a:lnTo>
                <a:lnTo>
                  <a:pt x="40" y="14"/>
                </a:lnTo>
                <a:lnTo>
                  <a:pt x="40" y="14"/>
                </a:lnTo>
                <a:lnTo>
                  <a:pt x="40" y="14"/>
                </a:lnTo>
                <a:lnTo>
                  <a:pt x="42" y="14"/>
                </a:lnTo>
                <a:lnTo>
                  <a:pt x="42" y="13"/>
                </a:lnTo>
                <a:lnTo>
                  <a:pt x="42" y="13"/>
                </a:lnTo>
                <a:lnTo>
                  <a:pt x="42" y="13"/>
                </a:lnTo>
                <a:lnTo>
                  <a:pt x="42" y="13"/>
                </a:lnTo>
                <a:lnTo>
                  <a:pt x="42" y="13"/>
                </a:lnTo>
                <a:lnTo>
                  <a:pt x="42" y="13"/>
                </a:lnTo>
                <a:lnTo>
                  <a:pt x="42" y="13"/>
                </a:lnTo>
                <a:lnTo>
                  <a:pt x="42" y="13"/>
                </a:lnTo>
                <a:lnTo>
                  <a:pt x="42" y="13"/>
                </a:lnTo>
                <a:lnTo>
                  <a:pt x="42" y="13"/>
                </a:lnTo>
                <a:lnTo>
                  <a:pt x="42" y="13"/>
                </a:lnTo>
                <a:lnTo>
                  <a:pt x="42" y="13"/>
                </a:lnTo>
                <a:lnTo>
                  <a:pt x="42" y="13"/>
                </a:lnTo>
                <a:lnTo>
                  <a:pt x="42" y="13"/>
                </a:lnTo>
                <a:lnTo>
                  <a:pt x="44" y="11"/>
                </a:lnTo>
                <a:lnTo>
                  <a:pt x="44" y="11"/>
                </a:lnTo>
                <a:lnTo>
                  <a:pt x="44" y="11"/>
                </a:lnTo>
                <a:lnTo>
                  <a:pt x="44" y="11"/>
                </a:lnTo>
                <a:lnTo>
                  <a:pt x="44" y="11"/>
                </a:lnTo>
                <a:lnTo>
                  <a:pt x="44" y="11"/>
                </a:lnTo>
                <a:lnTo>
                  <a:pt x="44" y="11"/>
                </a:lnTo>
                <a:lnTo>
                  <a:pt x="44" y="11"/>
                </a:lnTo>
                <a:lnTo>
                  <a:pt x="44" y="11"/>
                </a:lnTo>
                <a:lnTo>
                  <a:pt x="44" y="11"/>
                </a:lnTo>
                <a:lnTo>
                  <a:pt x="44" y="9"/>
                </a:lnTo>
                <a:lnTo>
                  <a:pt x="44" y="9"/>
                </a:lnTo>
                <a:lnTo>
                  <a:pt x="45" y="9"/>
                </a:lnTo>
                <a:lnTo>
                  <a:pt x="45" y="9"/>
                </a:lnTo>
                <a:lnTo>
                  <a:pt x="45" y="9"/>
                </a:lnTo>
                <a:lnTo>
                  <a:pt x="45" y="9"/>
                </a:lnTo>
                <a:lnTo>
                  <a:pt x="45" y="8"/>
                </a:lnTo>
                <a:lnTo>
                  <a:pt x="45" y="8"/>
                </a:lnTo>
                <a:lnTo>
                  <a:pt x="45" y="8"/>
                </a:lnTo>
                <a:lnTo>
                  <a:pt x="47" y="8"/>
                </a:lnTo>
                <a:lnTo>
                  <a:pt x="47" y="8"/>
                </a:lnTo>
                <a:lnTo>
                  <a:pt x="47" y="8"/>
                </a:lnTo>
                <a:lnTo>
                  <a:pt x="47" y="6"/>
                </a:lnTo>
                <a:lnTo>
                  <a:pt x="47" y="6"/>
                </a:lnTo>
                <a:lnTo>
                  <a:pt x="47" y="6"/>
                </a:lnTo>
                <a:lnTo>
                  <a:pt x="47" y="6"/>
                </a:lnTo>
                <a:lnTo>
                  <a:pt x="47" y="6"/>
                </a:lnTo>
                <a:lnTo>
                  <a:pt x="47" y="5"/>
                </a:lnTo>
                <a:lnTo>
                  <a:pt x="47" y="5"/>
                </a:lnTo>
                <a:lnTo>
                  <a:pt x="47" y="5"/>
                </a:lnTo>
                <a:lnTo>
                  <a:pt x="48" y="5"/>
                </a:lnTo>
                <a:lnTo>
                  <a:pt x="48" y="5"/>
                </a:lnTo>
                <a:lnTo>
                  <a:pt x="48" y="5"/>
                </a:lnTo>
                <a:lnTo>
                  <a:pt x="48" y="5"/>
                </a:lnTo>
                <a:lnTo>
                  <a:pt x="48" y="3"/>
                </a:lnTo>
                <a:lnTo>
                  <a:pt x="48" y="3"/>
                </a:lnTo>
                <a:lnTo>
                  <a:pt x="48" y="3"/>
                </a:lnTo>
                <a:lnTo>
                  <a:pt x="48" y="3"/>
                </a:lnTo>
                <a:lnTo>
                  <a:pt x="50" y="3"/>
                </a:lnTo>
                <a:lnTo>
                  <a:pt x="50" y="3"/>
                </a:lnTo>
                <a:lnTo>
                  <a:pt x="50" y="3"/>
                </a:lnTo>
                <a:lnTo>
                  <a:pt x="50" y="3"/>
                </a:lnTo>
                <a:lnTo>
                  <a:pt x="50" y="1"/>
                </a:lnTo>
                <a:lnTo>
                  <a:pt x="50" y="1"/>
                </a:lnTo>
                <a:lnTo>
                  <a:pt x="52" y="1"/>
                </a:lnTo>
                <a:lnTo>
                  <a:pt x="50" y="1"/>
                </a:lnTo>
                <a:lnTo>
                  <a:pt x="50" y="1"/>
                </a:lnTo>
                <a:lnTo>
                  <a:pt x="50" y="1"/>
                </a:lnTo>
                <a:lnTo>
                  <a:pt x="50" y="1"/>
                </a:lnTo>
                <a:lnTo>
                  <a:pt x="52" y="1"/>
                </a:lnTo>
                <a:lnTo>
                  <a:pt x="52" y="1"/>
                </a:lnTo>
                <a:lnTo>
                  <a:pt x="52" y="0"/>
                </a:lnTo>
                <a:lnTo>
                  <a:pt x="52" y="0"/>
                </a:lnTo>
                <a:lnTo>
                  <a:pt x="52" y="0"/>
                </a:lnTo>
                <a:lnTo>
                  <a:pt x="52" y="0"/>
                </a:lnTo>
                <a:lnTo>
                  <a:pt x="52" y="1"/>
                </a:lnTo>
                <a:lnTo>
                  <a:pt x="52" y="1"/>
                </a:lnTo>
                <a:lnTo>
                  <a:pt x="52" y="1"/>
                </a:lnTo>
                <a:lnTo>
                  <a:pt x="52" y="1"/>
                </a:lnTo>
                <a:lnTo>
                  <a:pt x="52" y="1"/>
                </a:lnTo>
                <a:lnTo>
                  <a:pt x="53" y="1"/>
                </a:lnTo>
                <a:lnTo>
                  <a:pt x="53" y="1"/>
                </a:lnTo>
                <a:lnTo>
                  <a:pt x="53" y="1"/>
                </a:lnTo>
                <a:lnTo>
                  <a:pt x="53" y="1"/>
                </a:lnTo>
                <a:lnTo>
                  <a:pt x="56" y="3"/>
                </a:lnTo>
                <a:lnTo>
                  <a:pt x="58" y="5"/>
                </a:lnTo>
                <a:lnTo>
                  <a:pt x="60" y="6"/>
                </a:lnTo>
                <a:lnTo>
                  <a:pt x="66" y="5"/>
                </a:lnTo>
                <a:lnTo>
                  <a:pt x="66" y="8"/>
                </a:lnTo>
                <a:lnTo>
                  <a:pt x="64" y="8"/>
                </a:lnTo>
                <a:lnTo>
                  <a:pt x="64" y="9"/>
                </a:lnTo>
                <a:lnTo>
                  <a:pt x="68" y="9"/>
                </a:lnTo>
                <a:lnTo>
                  <a:pt x="69" y="14"/>
                </a:lnTo>
                <a:lnTo>
                  <a:pt x="69" y="14"/>
                </a:lnTo>
                <a:lnTo>
                  <a:pt x="69" y="14"/>
                </a:lnTo>
                <a:lnTo>
                  <a:pt x="69" y="16"/>
                </a:lnTo>
                <a:lnTo>
                  <a:pt x="69" y="16"/>
                </a:lnTo>
                <a:lnTo>
                  <a:pt x="69" y="16"/>
                </a:lnTo>
                <a:lnTo>
                  <a:pt x="69" y="16"/>
                </a:lnTo>
                <a:lnTo>
                  <a:pt x="68" y="16"/>
                </a:lnTo>
                <a:lnTo>
                  <a:pt x="68" y="16"/>
                </a:lnTo>
                <a:lnTo>
                  <a:pt x="68" y="16"/>
                </a:lnTo>
                <a:lnTo>
                  <a:pt x="68" y="16"/>
                </a:lnTo>
                <a:lnTo>
                  <a:pt x="68" y="17"/>
                </a:lnTo>
                <a:lnTo>
                  <a:pt x="68" y="17"/>
                </a:lnTo>
                <a:lnTo>
                  <a:pt x="68" y="17"/>
                </a:lnTo>
                <a:lnTo>
                  <a:pt x="68" y="17"/>
                </a:lnTo>
                <a:lnTo>
                  <a:pt x="68" y="17"/>
                </a:lnTo>
                <a:lnTo>
                  <a:pt x="68" y="19"/>
                </a:lnTo>
                <a:lnTo>
                  <a:pt x="68" y="19"/>
                </a:lnTo>
                <a:lnTo>
                  <a:pt x="68" y="19"/>
                </a:lnTo>
                <a:lnTo>
                  <a:pt x="68" y="19"/>
                </a:lnTo>
                <a:lnTo>
                  <a:pt x="68" y="19"/>
                </a:lnTo>
                <a:lnTo>
                  <a:pt x="68" y="19"/>
                </a:lnTo>
                <a:lnTo>
                  <a:pt x="69" y="21"/>
                </a:lnTo>
                <a:lnTo>
                  <a:pt x="69" y="22"/>
                </a:lnTo>
                <a:lnTo>
                  <a:pt x="69" y="22"/>
                </a:lnTo>
                <a:lnTo>
                  <a:pt x="69" y="22"/>
                </a:lnTo>
                <a:lnTo>
                  <a:pt x="69" y="24"/>
                </a:lnTo>
                <a:lnTo>
                  <a:pt x="69" y="24"/>
                </a:lnTo>
                <a:lnTo>
                  <a:pt x="69" y="24"/>
                </a:lnTo>
                <a:lnTo>
                  <a:pt x="69" y="24"/>
                </a:lnTo>
                <a:lnTo>
                  <a:pt x="69" y="24"/>
                </a:lnTo>
                <a:lnTo>
                  <a:pt x="71" y="25"/>
                </a:lnTo>
                <a:lnTo>
                  <a:pt x="71" y="25"/>
                </a:lnTo>
                <a:lnTo>
                  <a:pt x="71" y="25"/>
                </a:lnTo>
                <a:lnTo>
                  <a:pt x="71" y="25"/>
                </a:lnTo>
                <a:lnTo>
                  <a:pt x="71" y="27"/>
                </a:lnTo>
                <a:lnTo>
                  <a:pt x="71" y="27"/>
                </a:lnTo>
                <a:lnTo>
                  <a:pt x="71" y="27"/>
                </a:lnTo>
                <a:lnTo>
                  <a:pt x="80" y="27"/>
                </a:lnTo>
                <a:lnTo>
                  <a:pt x="93" y="27"/>
                </a:lnTo>
                <a:lnTo>
                  <a:pt x="93" y="27"/>
                </a:lnTo>
                <a:lnTo>
                  <a:pt x="95" y="27"/>
                </a:lnTo>
                <a:lnTo>
                  <a:pt x="103" y="27"/>
                </a:lnTo>
                <a:lnTo>
                  <a:pt x="109" y="27"/>
                </a:lnTo>
                <a:lnTo>
                  <a:pt x="109" y="27"/>
                </a:lnTo>
                <a:lnTo>
                  <a:pt x="109" y="27"/>
                </a:lnTo>
                <a:lnTo>
                  <a:pt x="109" y="27"/>
                </a:lnTo>
                <a:lnTo>
                  <a:pt x="112" y="27"/>
                </a:lnTo>
                <a:lnTo>
                  <a:pt x="119" y="27"/>
                </a:lnTo>
                <a:close/>
              </a:path>
            </a:pathLst>
          </a:custGeom>
          <a:solidFill>
            <a:srgbClr val="F27498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" name="Freeform 66"/>
          <p:cNvSpPr>
            <a:spLocks/>
          </p:cNvSpPr>
          <p:nvPr/>
        </p:nvSpPr>
        <p:spPr bwMode="auto">
          <a:xfrm>
            <a:off x="4894263" y="3446463"/>
            <a:ext cx="508000" cy="414338"/>
          </a:xfrm>
          <a:custGeom>
            <a:avLst/>
            <a:gdLst/>
            <a:ahLst/>
            <a:cxnLst>
              <a:cxn ang="0">
                <a:pos x="144" y="5"/>
              </a:cxn>
              <a:cxn ang="0">
                <a:pos x="175" y="13"/>
              </a:cxn>
              <a:cxn ang="0">
                <a:pos x="216" y="24"/>
              </a:cxn>
              <a:cxn ang="0">
                <a:pos x="247" y="32"/>
              </a:cxn>
              <a:cxn ang="0">
                <a:pos x="277" y="40"/>
              </a:cxn>
              <a:cxn ang="0">
                <a:pos x="293" y="45"/>
              </a:cxn>
              <a:cxn ang="0">
                <a:pos x="306" y="71"/>
              </a:cxn>
              <a:cxn ang="0">
                <a:pos x="279" y="101"/>
              </a:cxn>
              <a:cxn ang="0">
                <a:pos x="247" y="138"/>
              </a:cxn>
              <a:cxn ang="0">
                <a:pos x="240" y="147"/>
              </a:cxn>
              <a:cxn ang="0">
                <a:pos x="237" y="147"/>
              </a:cxn>
              <a:cxn ang="0">
                <a:pos x="235" y="149"/>
              </a:cxn>
              <a:cxn ang="0">
                <a:pos x="234" y="152"/>
              </a:cxn>
              <a:cxn ang="0">
                <a:pos x="229" y="155"/>
              </a:cxn>
              <a:cxn ang="0">
                <a:pos x="226" y="154"/>
              </a:cxn>
              <a:cxn ang="0">
                <a:pos x="223" y="159"/>
              </a:cxn>
              <a:cxn ang="0">
                <a:pos x="219" y="160"/>
              </a:cxn>
              <a:cxn ang="0">
                <a:pos x="218" y="162"/>
              </a:cxn>
              <a:cxn ang="0">
                <a:pos x="211" y="167"/>
              </a:cxn>
              <a:cxn ang="0">
                <a:pos x="208" y="168"/>
              </a:cxn>
              <a:cxn ang="0">
                <a:pos x="203" y="168"/>
              </a:cxn>
              <a:cxn ang="0">
                <a:pos x="199" y="171"/>
              </a:cxn>
              <a:cxn ang="0">
                <a:pos x="199" y="173"/>
              </a:cxn>
              <a:cxn ang="0">
                <a:pos x="199" y="175"/>
              </a:cxn>
              <a:cxn ang="0">
                <a:pos x="195" y="178"/>
              </a:cxn>
              <a:cxn ang="0">
                <a:pos x="194" y="183"/>
              </a:cxn>
              <a:cxn ang="0">
                <a:pos x="189" y="184"/>
              </a:cxn>
              <a:cxn ang="0">
                <a:pos x="187" y="186"/>
              </a:cxn>
              <a:cxn ang="0">
                <a:pos x="186" y="191"/>
              </a:cxn>
              <a:cxn ang="0">
                <a:pos x="176" y="194"/>
              </a:cxn>
              <a:cxn ang="0">
                <a:pos x="170" y="195"/>
              </a:cxn>
              <a:cxn ang="0">
                <a:pos x="168" y="197"/>
              </a:cxn>
              <a:cxn ang="0">
                <a:pos x="171" y="199"/>
              </a:cxn>
              <a:cxn ang="0">
                <a:pos x="168" y="200"/>
              </a:cxn>
              <a:cxn ang="0">
                <a:pos x="163" y="203"/>
              </a:cxn>
              <a:cxn ang="0">
                <a:pos x="160" y="208"/>
              </a:cxn>
              <a:cxn ang="0">
                <a:pos x="157" y="210"/>
              </a:cxn>
              <a:cxn ang="0">
                <a:pos x="157" y="213"/>
              </a:cxn>
              <a:cxn ang="0">
                <a:pos x="154" y="218"/>
              </a:cxn>
              <a:cxn ang="0">
                <a:pos x="152" y="218"/>
              </a:cxn>
              <a:cxn ang="0">
                <a:pos x="149" y="218"/>
              </a:cxn>
              <a:cxn ang="0">
                <a:pos x="144" y="221"/>
              </a:cxn>
              <a:cxn ang="0">
                <a:pos x="139" y="223"/>
              </a:cxn>
              <a:cxn ang="0">
                <a:pos x="136" y="226"/>
              </a:cxn>
              <a:cxn ang="0">
                <a:pos x="130" y="229"/>
              </a:cxn>
              <a:cxn ang="0">
                <a:pos x="125" y="235"/>
              </a:cxn>
              <a:cxn ang="0">
                <a:pos x="119" y="234"/>
              </a:cxn>
              <a:cxn ang="0">
                <a:pos x="107" y="240"/>
              </a:cxn>
              <a:cxn ang="0">
                <a:pos x="95" y="255"/>
              </a:cxn>
              <a:cxn ang="0">
                <a:pos x="74" y="255"/>
              </a:cxn>
              <a:cxn ang="0">
                <a:pos x="61" y="245"/>
              </a:cxn>
              <a:cxn ang="0">
                <a:pos x="48" y="235"/>
              </a:cxn>
              <a:cxn ang="0">
                <a:pos x="24" y="224"/>
              </a:cxn>
              <a:cxn ang="0">
                <a:pos x="11" y="218"/>
              </a:cxn>
              <a:cxn ang="0">
                <a:pos x="10" y="199"/>
              </a:cxn>
              <a:cxn ang="0">
                <a:pos x="24" y="173"/>
              </a:cxn>
              <a:cxn ang="0">
                <a:pos x="37" y="154"/>
              </a:cxn>
              <a:cxn ang="0">
                <a:pos x="56" y="122"/>
              </a:cxn>
              <a:cxn ang="0">
                <a:pos x="75" y="87"/>
              </a:cxn>
              <a:cxn ang="0">
                <a:pos x="93" y="56"/>
              </a:cxn>
              <a:cxn ang="0">
                <a:pos x="117" y="16"/>
              </a:cxn>
              <a:cxn ang="0">
                <a:pos x="127" y="0"/>
              </a:cxn>
            </a:cxnLst>
            <a:rect l="0" t="0" r="r" b="b"/>
            <a:pathLst>
              <a:path w="320" h="261">
                <a:moveTo>
                  <a:pt x="127" y="0"/>
                </a:moveTo>
                <a:lnTo>
                  <a:pt x="127" y="0"/>
                </a:lnTo>
                <a:lnTo>
                  <a:pt x="130" y="2"/>
                </a:lnTo>
                <a:lnTo>
                  <a:pt x="144" y="5"/>
                </a:lnTo>
                <a:lnTo>
                  <a:pt x="155" y="8"/>
                </a:lnTo>
                <a:lnTo>
                  <a:pt x="167" y="11"/>
                </a:lnTo>
                <a:lnTo>
                  <a:pt x="171" y="13"/>
                </a:lnTo>
                <a:lnTo>
                  <a:pt x="175" y="13"/>
                </a:lnTo>
                <a:lnTo>
                  <a:pt x="186" y="16"/>
                </a:lnTo>
                <a:lnTo>
                  <a:pt x="189" y="18"/>
                </a:lnTo>
                <a:lnTo>
                  <a:pt x="211" y="23"/>
                </a:lnTo>
                <a:lnTo>
                  <a:pt x="216" y="24"/>
                </a:lnTo>
                <a:lnTo>
                  <a:pt x="235" y="29"/>
                </a:lnTo>
                <a:lnTo>
                  <a:pt x="235" y="29"/>
                </a:lnTo>
                <a:lnTo>
                  <a:pt x="240" y="31"/>
                </a:lnTo>
                <a:lnTo>
                  <a:pt x="247" y="32"/>
                </a:lnTo>
                <a:lnTo>
                  <a:pt x="248" y="32"/>
                </a:lnTo>
                <a:lnTo>
                  <a:pt x="258" y="35"/>
                </a:lnTo>
                <a:lnTo>
                  <a:pt x="261" y="35"/>
                </a:lnTo>
                <a:lnTo>
                  <a:pt x="277" y="40"/>
                </a:lnTo>
                <a:lnTo>
                  <a:pt x="279" y="40"/>
                </a:lnTo>
                <a:lnTo>
                  <a:pt x="282" y="42"/>
                </a:lnTo>
                <a:lnTo>
                  <a:pt x="291" y="45"/>
                </a:lnTo>
                <a:lnTo>
                  <a:pt x="293" y="45"/>
                </a:lnTo>
                <a:lnTo>
                  <a:pt x="317" y="51"/>
                </a:lnTo>
                <a:lnTo>
                  <a:pt x="320" y="51"/>
                </a:lnTo>
                <a:lnTo>
                  <a:pt x="311" y="63"/>
                </a:lnTo>
                <a:lnTo>
                  <a:pt x="306" y="71"/>
                </a:lnTo>
                <a:lnTo>
                  <a:pt x="304" y="72"/>
                </a:lnTo>
                <a:lnTo>
                  <a:pt x="298" y="80"/>
                </a:lnTo>
                <a:lnTo>
                  <a:pt x="293" y="87"/>
                </a:lnTo>
                <a:lnTo>
                  <a:pt x="279" y="101"/>
                </a:lnTo>
                <a:lnTo>
                  <a:pt x="274" y="107"/>
                </a:lnTo>
                <a:lnTo>
                  <a:pt x="267" y="114"/>
                </a:lnTo>
                <a:lnTo>
                  <a:pt x="247" y="138"/>
                </a:lnTo>
                <a:lnTo>
                  <a:pt x="247" y="138"/>
                </a:lnTo>
                <a:lnTo>
                  <a:pt x="243" y="143"/>
                </a:lnTo>
                <a:lnTo>
                  <a:pt x="240" y="146"/>
                </a:lnTo>
                <a:lnTo>
                  <a:pt x="240" y="146"/>
                </a:lnTo>
                <a:lnTo>
                  <a:pt x="240" y="147"/>
                </a:lnTo>
                <a:lnTo>
                  <a:pt x="239" y="149"/>
                </a:lnTo>
                <a:lnTo>
                  <a:pt x="239" y="149"/>
                </a:lnTo>
                <a:lnTo>
                  <a:pt x="239" y="147"/>
                </a:lnTo>
                <a:lnTo>
                  <a:pt x="237" y="147"/>
                </a:lnTo>
                <a:lnTo>
                  <a:pt x="237" y="147"/>
                </a:lnTo>
                <a:lnTo>
                  <a:pt x="237" y="147"/>
                </a:lnTo>
                <a:lnTo>
                  <a:pt x="237" y="147"/>
                </a:lnTo>
                <a:lnTo>
                  <a:pt x="235" y="149"/>
                </a:lnTo>
                <a:lnTo>
                  <a:pt x="235" y="151"/>
                </a:lnTo>
                <a:lnTo>
                  <a:pt x="235" y="151"/>
                </a:lnTo>
                <a:lnTo>
                  <a:pt x="235" y="152"/>
                </a:lnTo>
                <a:lnTo>
                  <a:pt x="234" y="152"/>
                </a:lnTo>
                <a:lnTo>
                  <a:pt x="232" y="154"/>
                </a:lnTo>
                <a:lnTo>
                  <a:pt x="229" y="154"/>
                </a:lnTo>
                <a:lnTo>
                  <a:pt x="229" y="155"/>
                </a:lnTo>
                <a:lnTo>
                  <a:pt x="229" y="155"/>
                </a:lnTo>
                <a:lnTo>
                  <a:pt x="227" y="155"/>
                </a:lnTo>
                <a:lnTo>
                  <a:pt x="227" y="154"/>
                </a:lnTo>
                <a:lnTo>
                  <a:pt x="227" y="154"/>
                </a:lnTo>
                <a:lnTo>
                  <a:pt x="226" y="154"/>
                </a:lnTo>
                <a:lnTo>
                  <a:pt x="226" y="155"/>
                </a:lnTo>
                <a:lnTo>
                  <a:pt x="224" y="155"/>
                </a:lnTo>
                <a:lnTo>
                  <a:pt x="224" y="159"/>
                </a:lnTo>
                <a:lnTo>
                  <a:pt x="223" y="159"/>
                </a:lnTo>
                <a:lnTo>
                  <a:pt x="223" y="159"/>
                </a:lnTo>
                <a:lnTo>
                  <a:pt x="221" y="160"/>
                </a:lnTo>
                <a:lnTo>
                  <a:pt x="219" y="160"/>
                </a:lnTo>
                <a:lnTo>
                  <a:pt x="219" y="160"/>
                </a:lnTo>
                <a:lnTo>
                  <a:pt x="219" y="160"/>
                </a:lnTo>
                <a:lnTo>
                  <a:pt x="219" y="162"/>
                </a:lnTo>
                <a:lnTo>
                  <a:pt x="218" y="162"/>
                </a:lnTo>
                <a:lnTo>
                  <a:pt x="218" y="162"/>
                </a:lnTo>
                <a:lnTo>
                  <a:pt x="218" y="163"/>
                </a:lnTo>
                <a:lnTo>
                  <a:pt x="215" y="163"/>
                </a:lnTo>
                <a:lnTo>
                  <a:pt x="213" y="165"/>
                </a:lnTo>
                <a:lnTo>
                  <a:pt x="211" y="167"/>
                </a:lnTo>
                <a:lnTo>
                  <a:pt x="210" y="167"/>
                </a:lnTo>
                <a:lnTo>
                  <a:pt x="210" y="168"/>
                </a:lnTo>
                <a:lnTo>
                  <a:pt x="208" y="168"/>
                </a:lnTo>
                <a:lnTo>
                  <a:pt x="208" y="168"/>
                </a:lnTo>
                <a:lnTo>
                  <a:pt x="207" y="168"/>
                </a:lnTo>
                <a:lnTo>
                  <a:pt x="205" y="168"/>
                </a:lnTo>
                <a:lnTo>
                  <a:pt x="205" y="168"/>
                </a:lnTo>
                <a:lnTo>
                  <a:pt x="203" y="168"/>
                </a:lnTo>
                <a:lnTo>
                  <a:pt x="202" y="170"/>
                </a:lnTo>
                <a:lnTo>
                  <a:pt x="200" y="170"/>
                </a:lnTo>
                <a:lnTo>
                  <a:pt x="200" y="170"/>
                </a:lnTo>
                <a:lnTo>
                  <a:pt x="199" y="171"/>
                </a:lnTo>
                <a:lnTo>
                  <a:pt x="199" y="171"/>
                </a:lnTo>
                <a:lnTo>
                  <a:pt x="199" y="171"/>
                </a:lnTo>
                <a:lnTo>
                  <a:pt x="199" y="171"/>
                </a:lnTo>
                <a:lnTo>
                  <a:pt x="199" y="173"/>
                </a:lnTo>
                <a:lnTo>
                  <a:pt x="199" y="173"/>
                </a:lnTo>
                <a:lnTo>
                  <a:pt x="199" y="175"/>
                </a:lnTo>
                <a:lnTo>
                  <a:pt x="199" y="175"/>
                </a:lnTo>
                <a:lnTo>
                  <a:pt x="199" y="175"/>
                </a:lnTo>
                <a:lnTo>
                  <a:pt x="197" y="175"/>
                </a:lnTo>
                <a:lnTo>
                  <a:pt x="197" y="175"/>
                </a:lnTo>
                <a:lnTo>
                  <a:pt x="195" y="176"/>
                </a:lnTo>
                <a:lnTo>
                  <a:pt x="195" y="178"/>
                </a:lnTo>
                <a:lnTo>
                  <a:pt x="195" y="179"/>
                </a:lnTo>
                <a:lnTo>
                  <a:pt x="195" y="181"/>
                </a:lnTo>
                <a:lnTo>
                  <a:pt x="195" y="183"/>
                </a:lnTo>
                <a:lnTo>
                  <a:pt x="194" y="183"/>
                </a:lnTo>
                <a:lnTo>
                  <a:pt x="194" y="183"/>
                </a:lnTo>
                <a:lnTo>
                  <a:pt x="192" y="183"/>
                </a:lnTo>
                <a:lnTo>
                  <a:pt x="191" y="184"/>
                </a:lnTo>
                <a:lnTo>
                  <a:pt x="189" y="184"/>
                </a:lnTo>
                <a:lnTo>
                  <a:pt x="189" y="184"/>
                </a:lnTo>
                <a:lnTo>
                  <a:pt x="187" y="186"/>
                </a:lnTo>
                <a:lnTo>
                  <a:pt x="187" y="186"/>
                </a:lnTo>
                <a:lnTo>
                  <a:pt x="187" y="186"/>
                </a:lnTo>
                <a:lnTo>
                  <a:pt x="187" y="189"/>
                </a:lnTo>
                <a:lnTo>
                  <a:pt x="187" y="189"/>
                </a:lnTo>
                <a:lnTo>
                  <a:pt x="187" y="189"/>
                </a:lnTo>
                <a:lnTo>
                  <a:pt x="186" y="191"/>
                </a:lnTo>
                <a:lnTo>
                  <a:pt x="184" y="191"/>
                </a:lnTo>
                <a:lnTo>
                  <a:pt x="181" y="192"/>
                </a:lnTo>
                <a:lnTo>
                  <a:pt x="178" y="194"/>
                </a:lnTo>
                <a:lnTo>
                  <a:pt x="176" y="194"/>
                </a:lnTo>
                <a:lnTo>
                  <a:pt x="173" y="195"/>
                </a:lnTo>
                <a:lnTo>
                  <a:pt x="173" y="195"/>
                </a:lnTo>
                <a:lnTo>
                  <a:pt x="171" y="195"/>
                </a:lnTo>
                <a:lnTo>
                  <a:pt x="170" y="195"/>
                </a:lnTo>
                <a:lnTo>
                  <a:pt x="170" y="195"/>
                </a:lnTo>
                <a:lnTo>
                  <a:pt x="168" y="197"/>
                </a:lnTo>
                <a:lnTo>
                  <a:pt x="168" y="197"/>
                </a:lnTo>
                <a:lnTo>
                  <a:pt x="168" y="197"/>
                </a:lnTo>
                <a:lnTo>
                  <a:pt x="168" y="197"/>
                </a:lnTo>
                <a:lnTo>
                  <a:pt x="170" y="199"/>
                </a:lnTo>
                <a:lnTo>
                  <a:pt x="170" y="199"/>
                </a:lnTo>
                <a:lnTo>
                  <a:pt x="171" y="199"/>
                </a:lnTo>
                <a:lnTo>
                  <a:pt x="170" y="200"/>
                </a:lnTo>
                <a:lnTo>
                  <a:pt x="170" y="200"/>
                </a:lnTo>
                <a:lnTo>
                  <a:pt x="168" y="200"/>
                </a:lnTo>
                <a:lnTo>
                  <a:pt x="168" y="200"/>
                </a:lnTo>
                <a:lnTo>
                  <a:pt x="167" y="202"/>
                </a:lnTo>
                <a:lnTo>
                  <a:pt x="165" y="202"/>
                </a:lnTo>
                <a:lnTo>
                  <a:pt x="163" y="203"/>
                </a:lnTo>
                <a:lnTo>
                  <a:pt x="163" y="203"/>
                </a:lnTo>
                <a:lnTo>
                  <a:pt x="162" y="205"/>
                </a:lnTo>
                <a:lnTo>
                  <a:pt x="162" y="205"/>
                </a:lnTo>
                <a:lnTo>
                  <a:pt x="160" y="207"/>
                </a:lnTo>
                <a:lnTo>
                  <a:pt x="160" y="208"/>
                </a:lnTo>
                <a:lnTo>
                  <a:pt x="159" y="208"/>
                </a:lnTo>
                <a:lnTo>
                  <a:pt x="159" y="210"/>
                </a:lnTo>
                <a:lnTo>
                  <a:pt x="157" y="210"/>
                </a:lnTo>
                <a:lnTo>
                  <a:pt x="157" y="210"/>
                </a:lnTo>
                <a:lnTo>
                  <a:pt x="159" y="211"/>
                </a:lnTo>
                <a:lnTo>
                  <a:pt x="157" y="211"/>
                </a:lnTo>
                <a:lnTo>
                  <a:pt x="157" y="211"/>
                </a:lnTo>
                <a:lnTo>
                  <a:pt x="157" y="213"/>
                </a:lnTo>
                <a:lnTo>
                  <a:pt x="157" y="213"/>
                </a:lnTo>
                <a:lnTo>
                  <a:pt x="155" y="216"/>
                </a:lnTo>
                <a:lnTo>
                  <a:pt x="154" y="218"/>
                </a:lnTo>
                <a:lnTo>
                  <a:pt x="154" y="218"/>
                </a:lnTo>
                <a:lnTo>
                  <a:pt x="154" y="218"/>
                </a:lnTo>
                <a:lnTo>
                  <a:pt x="152" y="218"/>
                </a:lnTo>
                <a:lnTo>
                  <a:pt x="152" y="218"/>
                </a:lnTo>
                <a:lnTo>
                  <a:pt x="152" y="218"/>
                </a:lnTo>
                <a:lnTo>
                  <a:pt x="151" y="219"/>
                </a:lnTo>
                <a:lnTo>
                  <a:pt x="149" y="219"/>
                </a:lnTo>
                <a:lnTo>
                  <a:pt x="149" y="219"/>
                </a:lnTo>
                <a:lnTo>
                  <a:pt x="149" y="218"/>
                </a:lnTo>
                <a:lnTo>
                  <a:pt x="147" y="218"/>
                </a:lnTo>
                <a:lnTo>
                  <a:pt x="147" y="218"/>
                </a:lnTo>
                <a:lnTo>
                  <a:pt x="144" y="219"/>
                </a:lnTo>
                <a:lnTo>
                  <a:pt x="144" y="221"/>
                </a:lnTo>
                <a:lnTo>
                  <a:pt x="143" y="223"/>
                </a:lnTo>
                <a:lnTo>
                  <a:pt x="143" y="223"/>
                </a:lnTo>
                <a:lnTo>
                  <a:pt x="141" y="223"/>
                </a:lnTo>
                <a:lnTo>
                  <a:pt x="139" y="223"/>
                </a:lnTo>
                <a:lnTo>
                  <a:pt x="139" y="224"/>
                </a:lnTo>
                <a:lnTo>
                  <a:pt x="138" y="224"/>
                </a:lnTo>
                <a:lnTo>
                  <a:pt x="136" y="226"/>
                </a:lnTo>
                <a:lnTo>
                  <a:pt x="136" y="226"/>
                </a:lnTo>
                <a:lnTo>
                  <a:pt x="133" y="227"/>
                </a:lnTo>
                <a:lnTo>
                  <a:pt x="131" y="227"/>
                </a:lnTo>
                <a:lnTo>
                  <a:pt x="131" y="229"/>
                </a:lnTo>
                <a:lnTo>
                  <a:pt x="130" y="229"/>
                </a:lnTo>
                <a:lnTo>
                  <a:pt x="128" y="232"/>
                </a:lnTo>
                <a:lnTo>
                  <a:pt x="128" y="234"/>
                </a:lnTo>
                <a:lnTo>
                  <a:pt x="127" y="235"/>
                </a:lnTo>
                <a:lnTo>
                  <a:pt x="125" y="235"/>
                </a:lnTo>
                <a:lnTo>
                  <a:pt x="125" y="235"/>
                </a:lnTo>
                <a:lnTo>
                  <a:pt x="123" y="232"/>
                </a:lnTo>
                <a:lnTo>
                  <a:pt x="122" y="232"/>
                </a:lnTo>
                <a:lnTo>
                  <a:pt x="119" y="234"/>
                </a:lnTo>
                <a:lnTo>
                  <a:pt x="114" y="237"/>
                </a:lnTo>
                <a:lnTo>
                  <a:pt x="109" y="240"/>
                </a:lnTo>
                <a:lnTo>
                  <a:pt x="107" y="240"/>
                </a:lnTo>
                <a:lnTo>
                  <a:pt x="107" y="240"/>
                </a:lnTo>
                <a:lnTo>
                  <a:pt x="106" y="242"/>
                </a:lnTo>
                <a:lnTo>
                  <a:pt x="106" y="243"/>
                </a:lnTo>
                <a:lnTo>
                  <a:pt x="104" y="250"/>
                </a:lnTo>
                <a:lnTo>
                  <a:pt x="95" y="255"/>
                </a:lnTo>
                <a:lnTo>
                  <a:pt x="82" y="261"/>
                </a:lnTo>
                <a:lnTo>
                  <a:pt x="80" y="261"/>
                </a:lnTo>
                <a:lnTo>
                  <a:pt x="75" y="256"/>
                </a:lnTo>
                <a:lnTo>
                  <a:pt x="74" y="255"/>
                </a:lnTo>
                <a:lnTo>
                  <a:pt x="69" y="250"/>
                </a:lnTo>
                <a:lnTo>
                  <a:pt x="66" y="248"/>
                </a:lnTo>
                <a:lnTo>
                  <a:pt x="66" y="248"/>
                </a:lnTo>
                <a:lnTo>
                  <a:pt x="61" y="245"/>
                </a:lnTo>
                <a:lnTo>
                  <a:pt x="61" y="245"/>
                </a:lnTo>
                <a:lnTo>
                  <a:pt x="56" y="242"/>
                </a:lnTo>
                <a:lnTo>
                  <a:pt x="50" y="237"/>
                </a:lnTo>
                <a:lnTo>
                  <a:pt x="48" y="235"/>
                </a:lnTo>
                <a:lnTo>
                  <a:pt x="48" y="235"/>
                </a:lnTo>
                <a:lnTo>
                  <a:pt x="43" y="234"/>
                </a:lnTo>
                <a:lnTo>
                  <a:pt x="24" y="224"/>
                </a:lnTo>
                <a:lnTo>
                  <a:pt x="24" y="224"/>
                </a:lnTo>
                <a:lnTo>
                  <a:pt x="24" y="224"/>
                </a:lnTo>
                <a:lnTo>
                  <a:pt x="23" y="223"/>
                </a:lnTo>
                <a:lnTo>
                  <a:pt x="18" y="221"/>
                </a:lnTo>
                <a:lnTo>
                  <a:pt x="11" y="218"/>
                </a:lnTo>
                <a:lnTo>
                  <a:pt x="11" y="216"/>
                </a:lnTo>
                <a:lnTo>
                  <a:pt x="0" y="215"/>
                </a:lnTo>
                <a:lnTo>
                  <a:pt x="5" y="205"/>
                </a:lnTo>
                <a:lnTo>
                  <a:pt x="10" y="199"/>
                </a:lnTo>
                <a:lnTo>
                  <a:pt x="18" y="184"/>
                </a:lnTo>
                <a:lnTo>
                  <a:pt x="19" y="183"/>
                </a:lnTo>
                <a:lnTo>
                  <a:pt x="21" y="181"/>
                </a:lnTo>
                <a:lnTo>
                  <a:pt x="24" y="173"/>
                </a:lnTo>
                <a:lnTo>
                  <a:pt x="27" y="170"/>
                </a:lnTo>
                <a:lnTo>
                  <a:pt x="35" y="155"/>
                </a:lnTo>
                <a:lnTo>
                  <a:pt x="35" y="154"/>
                </a:lnTo>
                <a:lnTo>
                  <a:pt x="37" y="154"/>
                </a:lnTo>
                <a:lnTo>
                  <a:pt x="40" y="146"/>
                </a:lnTo>
                <a:lnTo>
                  <a:pt x="51" y="130"/>
                </a:lnTo>
                <a:lnTo>
                  <a:pt x="53" y="125"/>
                </a:lnTo>
                <a:lnTo>
                  <a:pt x="56" y="122"/>
                </a:lnTo>
                <a:lnTo>
                  <a:pt x="61" y="112"/>
                </a:lnTo>
                <a:lnTo>
                  <a:pt x="63" y="111"/>
                </a:lnTo>
                <a:lnTo>
                  <a:pt x="74" y="88"/>
                </a:lnTo>
                <a:lnTo>
                  <a:pt x="75" y="87"/>
                </a:lnTo>
                <a:lnTo>
                  <a:pt x="77" y="83"/>
                </a:lnTo>
                <a:lnTo>
                  <a:pt x="80" y="77"/>
                </a:lnTo>
                <a:lnTo>
                  <a:pt x="90" y="63"/>
                </a:lnTo>
                <a:lnTo>
                  <a:pt x="93" y="56"/>
                </a:lnTo>
                <a:lnTo>
                  <a:pt x="95" y="55"/>
                </a:lnTo>
                <a:lnTo>
                  <a:pt x="101" y="42"/>
                </a:lnTo>
                <a:lnTo>
                  <a:pt x="114" y="19"/>
                </a:lnTo>
                <a:lnTo>
                  <a:pt x="117" y="16"/>
                </a:lnTo>
                <a:lnTo>
                  <a:pt x="123" y="5"/>
                </a:lnTo>
                <a:lnTo>
                  <a:pt x="125" y="0"/>
                </a:lnTo>
                <a:lnTo>
                  <a:pt x="127" y="2"/>
                </a:lnTo>
                <a:lnTo>
                  <a:pt x="127" y="0"/>
                </a:lnTo>
                <a:lnTo>
                  <a:pt x="127" y="0"/>
                </a:lnTo>
                <a:close/>
              </a:path>
            </a:pathLst>
          </a:custGeom>
          <a:solidFill>
            <a:srgbClr val="5E7FD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" name="Freeform 67"/>
          <p:cNvSpPr>
            <a:spLocks/>
          </p:cNvSpPr>
          <p:nvPr/>
        </p:nvSpPr>
        <p:spPr bwMode="auto">
          <a:xfrm>
            <a:off x="3911600" y="4356101"/>
            <a:ext cx="423863" cy="396875"/>
          </a:xfrm>
          <a:custGeom>
            <a:avLst/>
            <a:gdLst/>
            <a:ahLst/>
            <a:cxnLst>
              <a:cxn ang="0">
                <a:pos x="266" y="27"/>
              </a:cxn>
              <a:cxn ang="0">
                <a:pos x="261" y="30"/>
              </a:cxn>
              <a:cxn ang="0">
                <a:pos x="251" y="35"/>
              </a:cxn>
              <a:cxn ang="0">
                <a:pos x="253" y="38"/>
              </a:cxn>
              <a:cxn ang="0">
                <a:pos x="253" y="43"/>
              </a:cxn>
              <a:cxn ang="0">
                <a:pos x="248" y="48"/>
              </a:cxn>
              <a:cxn ang="0">
                <a:pos x="243" y="54"/>
              </a:cxn>
              <a:cxn ang="0">
                <a:pos x="243" y="66"/>
              </a:cxn>
              <a:cxn ang="0">
                <a:pos x="245" y="66"/>
              </a:cxn>
              <a:cxn ang="0">
                <a:pos x="246" y="70"/>
              </a:cxn>
              <a:cxn ang="0">
                <a:pos x="245" y="75"/>
              </a:cxn>
              <a:cxn ang="0">
                <a:pos x="250" y="77"/>
              </a:cxn>
              <a:cxn ang="0">
                <a:pos x="248" y="83"/>
              </a:cxn>
              <a:cxn ang="0">
                <a:pos x="245" y="82"/>
              </a:cxn>
              <a:cxn ang="0">
                <a:pos x="242" y="83"/>
              </a:cxn>
              <a:cxn ang="0">
                <a:pos x="250" y="88"/>
              </a:cxn>
              <a:cxn ang="0">
                <a:pos x="251" y="94"/>
              </a:cxn>
              <a:cxn ang="0">
                <a:pos x="250" y="98"/>
              </a:cxn>
              <a:cxn ang="0">
                <a:pos x="253" y="99"/>
              </a:cxn>
              <a:cxn ang="0">
                <a:pos x="248" y="102"/>
              </a:cxn>
              <a:cxn ang="0">
                <a:pos x="250" y="102"/>
              </a:cxn>
              <a:cxn ang="0">
                <a:pos x="251" y="104"/>
              </a:cxn>
              <a:cxn ang="0">
                <a:pos x="251" y="107"/>
              </a:cxn>
              <a:cxn ang="0">
                <a:pos x="250" y="107"/>
              </a:cxn>
              <a:cxn ang="0">
                <a:pos x="250" y="109"/>
              </a:cxn>
              <a:cxn ang="0">
                <a:pos x="251" y="110"/>
              </a:cxn>
              <a:cxn ang="0">
                <a:pos x="253" y="114"/>
              </a:cxn>
              <a:cxn ang="0">
                <a:pos x="251" y="115"/>
              </a:cxn>
              <a:cxn ang="0">
                <a:pos x="250" y="115"/>
              </a:cxn>
              <a:cxn ang="0">
                <a:pos x="242" y="118"/>
              </a:cxn>
              <a:cxn ang="0">
                <a:pos x="229" y="122"/>
              </a:cxn>
              <a:cxn ang="0">
                <a:pos x="226" y="134"/>
              </a:cxn>
              <a:cxn ang="0">
                <a:pos x="203" y="162"/>
              </a:cxn>
              <a:cxn ang="0">
                <a:pos x="186" y="178"/>
              </a:cxn>
              <a:cxn ang="0">
                <a:pos x="173" y="189"/>
              </a:cxn>
              <a:cxn ang="0">
                <a:pos x="155" y="203"/>
              </a:cxn>
              <a:cxn ang="0">
                <a:pos x="120" y="232"/>
              </a:cxn>
              <a:cxn ang="0">
                <a:pos x="98" y="250"/>
              </a:cxn>
              <a:cxn ang="0">
                <a:pos x="51" y="250"/>
              </a:cxn>
              <a:cxn ang="0">
                <a:pos x="11" y="248"/>
              </a:cxn>
              <a:cxn ang="0">
                <a:pos x="0" y="248"/>
              </a:cxn>
              <a:cxn ang="0">
                <a:pos x="5" y="240"/>
              </a:cxn>
              <a:cxn ang="0">
                <a:pos x="6" y="238"/>
              </a:cxn>
              <a:cxn ang="0">
                <a:pos x="22" y="214"/>
              </a:cxn>
              <a:cxn ang="0">
                <a:pos x="45" y="178"/>
              </a:cxn>
              <a:cxn ang="0">
                <a:pos x="66" y="142"/>
              </a:cxn>
              <a:cxn ang="0">
                <a:pos x="85" y="112"/>
              </a:cxn>
              <a:cxn ang="0">
                <a:pos x="91" y="102"/>
              </a:cxn>
              <a:cxn ang="0">
                <a:pos x="104" y="80"/>
              </a:cxn>
              <a:cxn ang="0">
                <a:pos x="112" y="67"/>
              </a:cxn>
              <a:cxn ang="0">
                <a:pos x="141" y="19"/>
              </a:cxn>
              <a:cxn ang="0">
                <a:pos x="149" y="8"/>
              </a:cxn>
              <a:cxn ang="0">
                <a:pos x="152" y="0"/>
              </a:cxn>
              <a:cxn ang="0">
                <a:pos x="166" y="3"/>
              </a:cxn>
              <a:cxn ang="0">
                <a:pos x="186" y="6"/>
              </a:cxn>
              <a:cxn ang="0">
                <a:pos x="219" y="13"/>
              </a:cxn>
              <a:cxn ang="0">
                <a:pos x="238" y="16"/>
              </a:cxn>
              <a:cxn ang="0">
                <a:pos x="267" y="21"/>
              </a:cxn>
            </a:cxnLst>
            <a:rect l="0" t="0" r="r" b="b"/>
            <a:pathLst>
              <a:path w="267" h="250">
                <a:moveTo>
                  <a:pt x="267" y="21"/>
                </a:moveTo>
                <a:lnTo>
                  <a:pt x="267" y="22"/>
                </a:lnTo>
                <a:lnTo>
                  <a:pt x="267" y="24"/>
                </a:lnTo>
                <a:lnTo>
                  <a:pt x="266" y="27"/>
                </a:lnTo>
                <a:lnTo>
                  <a:pt x="266" y="27"/>
                </a:lnTo>
                <a:lnTo>
                  <a:pt x="264" y="29"/>
                </a:lnTo>
                <a:lnTo>
                  <a:pt x="264" y="30"/>
                </a:lnTo>
                <a:lnTo>
                  <a:pt x="261" y="30"/>
                </a:lnTo>
                <a:lnTo>
                  <a:pt x="258" y="32"/>
                </a:lnTo>
                <a:lnTo>
                  <a:pt x="254" y="34"/>
                </a:lnTo>
                <a:lnTo>
                  <a:pt x="251" y="35"/>
                </a:lnTo>
                <a:lnTo>
                  <a:pt x="251" y="35"/>
                </a:lnTo>
                <a:lnTo>
                  <a:pt x="251" y="37"/>
                </a:lnTo>
                <a:lnTo>
                  <a:pt x="251" y="37"/>
                </a:lnTo>
                <a:lnTo>
                  <a:pt x="253" y="38"/>
                </a:lnTo>
                <a:lnTo>
                  <a:pt x="253" y="38"/>
                </a:lnTo>
                <a:lnTo>
                  <a:pt x="254" y="40"/>
                </a:lnTo>
                <a:lnTo>
                  <a:pt x="254" y="42"/>
                </a:lnTo>
                <a:lnTo>
                  <a:pt x="254" y="42"/>
                </a:lnTo>
                <a:lnTo>
                  <a:pt x="253" y="43"/>
                </a:lnTo>
                <a:lnTo>
                  <a:pt x="253" y="45"/>
                </a:lnTo>
                <a:lnTo>
                  <a:pt x="250" y="46"/>
                </a:lnTo>
                <a:lnTo>
                  <a:pt x="250" y="46"/>
                </a:lnTo>
                <a:lnTo>
                  <a:pt x="248" y="48"/>
                </a:lnTo>
                <a:lnTo>
                  <a:pt x="246" y="51"/>
                </a:lnTo>
                <a:lnTo>
                  <a:pt x="245" y="53"/>
                </a:lnTo>
                <a:lnTo>
                  <a:pt x="245" y="53"/>
                </a:lnTo>
                <a:lnTo>
                  <a:pt x="243" y="54"/>
                </a:lnTo>
                <a:lnTo>
                  <a:pt x="242" y="56"/>
                </a:lnTo>
                <a:lnTo>
                  <a:pt x="242" y="61"/>
                </a:lnTo>
                <a:lnTo>
                  <a:pt x="242" y="64"/>
                </a:lnTo>
                <a:lnTo>
                  <a:pt x="243" y="66"/>
                </a:lnTo>
                <a:lnTo>
                  <a:pt x="243" y="67"/>
                </a:lnTo>
                <a:lnTo>
                  <a:pt x="243" y="67"/>
                </a:lnTo>
                <a:lnTo>
                  <a:pt x="245" y="67"/>
                </a:lnTo>
                <a:lnTo>
                  <a:pt x="245" y="66"/>
                </a:lnTo>
                <a:lnTo>
                  <a:pt x="246" y="66"/>
                </a:lnTo>
                <a:lnTo>
                  <a:pt x="246" y="67"/>
                </a:lnTo>
                <a:lnTo>
                  <a:pt x="246" y="69"/>
                </a:lnTo>
                <a:lnTo>
                  <a:pt x="246" y="70"/>
                </a:lnTo>
                <a:lnTo>
                  <a:pt x="245" y="72"/>
                </a:lnTo>
                <a:lnTo>
                  <a:pt x="243" y="74"/>
                </a:lnTo>
                <a:lnTo>
                  <a:pt x="243" y="74"/>
                </a:lnTo>
                <a:lnTo>
                  <a:pt x="245" y="75"/>
                </a:lnTo>
                <a:lnTo>
                  <a:pt x="245" y="75"/>
                </a:lnTo>
                <a:lnTo>
                  <a:pt x="246" y="77"/>
                </a:lnTo>
                <a:lnTo>
                  <a:pt x="248" y="77"/>
                </a:lnTo>
                <a:lnTo>
                  <a:pt x="250" y="77"/>
                </a:lnTo>
                <a:lnTo>
                  <a:pt x="250" y="78"/>
                </a:lnTo>
                <a:lnTo>
                  <a:pt x="250" y="80"/>
                </a:lnTo>
                <a:lnTo>
                  <a:pt x="248" y="80"/>
                </a:lnTo>
                <a:lnTo>
                  <a:pt x="248" y="83"/>
                </a:lnTo>
                <a:lnTo>
                  <a:pt x="248" y="83"/>
                </a:lnTo>
                <a:lnTo>
                  <a:pt x="246" y="83"/>
                </a:lnTo>
                <a:lnTo>
                  <a:pt x="246" y="83"/>
                </a:lnTo>
                <a:lnTo>
                  <a:pt x="245" y="82"/>
                </a:lnTo>
                <a:lnTo>
                  <a:pt x="245" y="80"/>
                </a:lnTo>
                <a:lnTo>
                  <a:pt x="243" y="80"/>
                </a:lnTo>
                <a:lnTo>
                  <a:pt x="243" y="82"/>
                </a:lnTo>
                <a:lnTo>
                  <a:pt x="242" y="83"/>
                </a:lnTo>
                <a:lnTo>
                  <a:pt x="242" y="85"/>
                </a:lnTo>
                <a:lnTo>
                  <a:pt x="245" y="86"/>
                </a:lnTo>
                <a:lnTo>
                  <a:pt x="248" y="88"/>
                </a:lnTo>
                <a:lnTo>
                  <a:pt x="250" y="88"/>
                </a:lnTo>
                <a:lnTo>
                  <a:pt x="251" y="90"/>
                </a:lnTo>
                <a:lnTo>
                  <a:pt x="251" y="91"/>
                </a:lnTo>
                <a:lnTo>
                  <a:pt x="251" y="93"/>
                </a:lnTo>
                <a:lnTo>
                  <a:pt x="251" y="94"/>
                </a:lnTo>
                <a:lnTo>
                  <a:pt x="250" y="96"/>
                </a:lnTo>
                <a:lnTo>
                  <a:pt x="250" y="98"/>
                </a:lnTo>
                <a:lnTo>
                  <a:pt x="250" y="98"/>
                </a:lnTo>
                <a:lnTo>
                  <a:pt x="250" y="98"/>
                </a:lnTo>
                <a:lnTo>
                  <a:pt x="251" y="98"/>
                </a:lnTo>
                <a:lnTo>
                  <a:pt x="251" y="98"/>
                </a:lnTo>
                <a:lnTo>
                  <a:pt x="253" y="98"/>
                </a:lnTo>
                <a:lnTo>
                  <a:pt x="253" y="99"/>
                </a:lnTo>
                <a:lnTo>
                  <a:pt x="251" y="99"/>
                </a:lnTo>
                <a:lnTo>
                  <a:pt x="250" y="101"/>
                </a:lnTo>
                <a:lnTo>
                  <a:pt x="250" y="101"/>
                </a:lnTo>
                <a:lnTo>
                  <a:pt x="248" y="102"/>
                </a:lnTo>
                <a:lnTo>
                  <a:pt x="248" y="102"/>
                </a:lnTo>
                <a:lnTo>
                  <a:pt x="248" y="104"/>
                </a:lnTo>
                <a:lnTo>
                  <a:pt x="250" y="102"/>
                </a:lnTo>
                <a:lnTo>
                  <a:pt x="250" y="102"/>
                </a:lnTo>
                <a:lnTo>
                  <a:pt x="251" y="102"/>
                </a:lnTo>
                <a:lnTo>
                  <a:pt x="251" y="102"/>
                </a:lnTo>
                <a:lnTo>
                  <a:pt x="251" y="104"/>
                </a:lnTo>
                <a:lnTo>
                  <a:pt x="251" y="104"/>
                </a:lnTo>
                <a:lnTo>
                  <a:pt x="251" y="104"/>
                </a:lnTo>
                <a:lnTo>
                  <a:pt x="251" y="106"/>
                </a:lnTo>
                <a:lnTo>
                  <a:pt x="251" y="106"/>
                </a:lnTo>
                <a:lnTo>
                  <a:pt x="251" y="107"/>
                </a:lnTo>
                <a:lnTo>
                  <a:pt x="251" y="107"/>
                </a:lnTo>
                <a:lnTo>
                  <a:pt x="250" y="107"/>
                </a:lnTo>
                <a:lnTo>
                  <a:pt x="250" y="107"/>
                </a:lnTo>
                <a:lnTo>
                  <a:pt x="250" y="107"/>
                </a:lnTo>
                <a:lnTo>
                  <a:pt x="250" y="109"/>
                </a:lnTo>
                <a:lnTo>
                  <a:pt x="250" y="109"/>
                </a:lnTo>
                <a:lnTo>
                  <a:pt x="250" y="109"/>
                </a:lnTo>
                <a:lnTo>
                  <a:pt x="250" y="109"/>
                </a:lnTo>
                <a:lnTo>
                  <a:pt x="251" y="109"/>
                </a:lnTo>
                <a:lnTo>
                  <a:pt x="251" y="109"/>
                </a:lnTo>
                <a:lnTo>
                  <a:pt x="251" y="109"/>
                </a:lnTo>
                <a:lnTo>
                  <a:pt x="251" y="110"/>
                </a:lnTo>
                <a:lnTo>
                  <a:pt x="251" y="112"/>
                </a:lnTo>
                <a:lnTo>
                  <a:pt x="251" y="112"/>
                </a:lnTo>
                <a:lnTo>
                  <a:pt x="251" y="114"/>
                </a:lnTo>
                <a:lnTo>
                  <a:pt x="253" y="114"/>
                </a:lnTo>
                <a:lnTo>
                  <a:pt x="253" y="114"/>
                </a:lnTo>
                <a:lnTo>
                  <a:pt x="253" y="115"/>
                </a:lnTo>
                <a:lnTo>
                  <a:pt x="253" y="115"/>
                </a:lnTo>
                <a:lnTo>
                  <a:pt x="251" y="115"/>
                </a:lnTo>
                <a:lnTo>
                  <a:pt x="251" y="115"/>
                </a:lnTo>
                <a:lnTo>
                  <a:pt x="251" y="115"/>
                </a:lnTo>
                <a:lnTo>
                  <a:pt x="251" y="115"/>
                </a:lnTo>
                <a:lnTo>
                  <a:pt x="250" y="115"/>
                </a:lnTo>
                <a:lnTo>
                  <a:pt x="250" y="115"/>
                </a:lnTo>
                <a:lnTo>
                  <a:pt x="248" y="117"/>
                </a:lnTo>
                <a:lnTo>
                  <a:pt x="243" y="118"/>
                </a:lnTo>
                <a:lnTo>
                  <a:pt x="242" y="118"/>
                </a:lnTo>
                <a:lnTo>
                  <a:pt x="240" y="118"/>
                </a:lnTo>
                <a:lnTo>
                  <a:pt x="235" y="120"/>
                </a:lnTo>
                <a:lnTo>
                  <a:pt x="232" y="120"/>
                </a:lnTo>
                <a:lnTo>
                  <a:pt x="229" y="122"/>
                </a:lnTo>
                <a:lnTo>
                  <a:pt x="222" y="123"/>
                </a:lnTo>
                <a:lnTo>
                  <a:pt x="224" y="130"/>
                </a:lnTo>
                <a:lnTo>
                  <a:pt x="224" y="131"/>
                </a:lnTo>
                <a:lnTo>
                  <a:pt x="226" y="134"/>
                </a:lnTo>
                <a:lnTo>
                  <a:pt x="227" y="142"/>
                </a:lnTo>
                <a:lnTo>
                  <a:pt x="219" y="149"/>
                </a:lnTo>
                <a:lnTo>
                  <a:pt x="210" y="157"/>
                </a:lnTo>
                <a:lnTo>
                  <a:pt x="203" y="162"/>
                </a:lnTo>
                <a:lnTo>
                  <a:pt x="197" y="168"/>
                </a:lnTo>
                <a:lnTo>
                  <a:pt x="197" y="168"/>
                </a:lnTo>
                <a:lnTo>
                  <a:pt x="192" y="171"/>
                </a:lnTo>
                <a:lnTo>
                  <a:pt x="186" y="178"/>
                </a:lnTo>
                <a:lnTo>
                  <a:pt x="181" y="181"/>
                </a:lnTo>
                <a:lnTo>
                  <a:pt x="178" y="184"/>
                </a:lnTo>
                <a:lnTo>
                  <a:pt x="178" y="184"/>
                </a:lnTo>
                <a:lnTo>
                  <a:pt x="173" y="189"/>
                </a:lnTo>
                <a:lnTo>
                  <a:pt x="173" y="189"/>
                </a:lnTo>
                <a:lnTo>
                  <a:pt x="170" y="190"/>
                </a:lnTo>
                <a:lnTo>
                  <a:pt x="160" y="198"/>
                </a:lnTo>
                <a:lnTo>
                  <a:pt x="155" y="203"/>
                </a:lnTo>
                <a:lnTo>
                  <a:pt x="149" y="208"/>
                </a:lnTo>
                <a:lnTo>
                  <a:pt x="130" y="224"/>
                </a:lnTo>
                <a:lnTo>
                  <a:pt x="122" y="230"/>
                </a:lnTo>
                <a:lnTo>
                  <a:pt x="120" y="232"/>
                </a:lnTo>
                <a:lnTo>
                  <a:pt x="117" y="234"/>
                </a:lnTo>
                <a:lnTo>
                  <a:pt x="110" y="240"/>
                </a:lnTo>
                <a:lnTo>
                  <a:pt x="99" y="250"/>
                </a:lnTo>
                <a:lnTo>
                  <a:pt x="98" y="250"/>
                </a:lnTo>
                <a:lnTo>
                  <a:pt x="75" y="250"/>
                </a:lnTo>
                <a:lnTo>
                  <a:pt x="67" y="250"/>
                </a:lnTo>
                <a:lnTo>
                  <a:pt x="58" y="250"/>
                </a:lnTo>
                <a:lnTo>
                  <a:pt x="51" y="250"/>
                </a:lnTo>
                <a:lnTo>
                  <a:pt x="45" y="250"/>
                </a:lnTo>
                <a:lnTo>
                  <a:pt x="22" y="248"/>
                </a:lnTo>
                <a:lnTo>
                  <a:pt x="22" y="248"/>
                </a:lnTo>
                <a:lnTo>
                  <a:pt x="11" y="248"/>
                </a:lnTo>
                <a:lnTo>
                  <a:pt x="6" y="248"/>
                </a:lnTo>
                <a:lnTo>
                  <a:pt x="2" y="248"/>
                </a:lnTo>
                <a:lnTo>
                  <a:pt x="2" y="248"/>
                </a:lnTo>
                <a:lnTo>
                  <a:pt x="0" y="248"/>
                </a:lnTo>
                <a:lnTo>
                  <a:pt x="0" y="248"/>
                </a:lnTo>
                <a:lnTo>
                  <a:pt x="2" y="246"/>
                </a:lnTo>
                <a:lnTo>
                  <a:pt x="3" y="245"/>
                </a:lnTo>
                <a:lnTo>
                  <a:pt x="5" y="240"/>
                </a:lnTo>
                <a:lnTo>
                  <a:pt x="6" y="240"/>
                </a:lnTo>
                <a:lnTo>
                  <a:pt x="6" y="240"/>
                </a:lnTo>
                <a:lnTo>
                  <a:pt x="6" y="238"/>
                </a:lnTo>
                <a:lnTo>
                  <a:pt x="6" y="238"/>
                </a:lnTo>
                <a:lnTo>
                  <a:pt x="6" y="238"/>
                </a:lnTo>
                <a:lnTo>
                  <a:pt x="8" y="237"/>
                </a:lnTo>
                <a:lnTo>
                  <a:pt x="14" y="226"/>
                </a:lnTo>
                <a:lnTo>
                  <a:pt x="22" y="214"/>
                </a:lnTo>
                <a:lnTo>
                  <a:pt x="26" y="206"/>
                </a:lnTo>
                <a:lnTo>
                  <a:pt x="37" y="189"/>
                </a:lnTo>
                <a:lnTo>
                  <a:pt x="45" y="178"/>
                </a:lnTo>
                <a:lnTo>
                  <a:pt x="45" y="178"/>
                </a:lnTo>
                <a:lnTo>
                  <a:pt x="56" y="158"/>
                </a:lnTo>
                <a:lnTo>
                  <a:pt x="61" y="150"/>
                </a:lnTo>
                <a:lnTo>
                  <a:pt x="64" y="144"/>
                </a:lnTo>
                <a:lnTo>
                  <a:pt x="66" y="142"/>
                </a:lnTo>
                <a:lnTo>
                  <a:pt x="67" y="141"/>
                </a:lnTo>
                <a:lnTo>
                  <a:pt x="72" y="134"/>
                </a:lnTo>
                <a:lnTo>
                  <a:pt x="82" y="118"/>
                </a:lnTo>
                <a:lnTo>
                  <a:pt x="85" y="112"/>
                </a:lnTo>
                <a:lnTo>
                  <a:pt x="86" y="110"/>
                </a:lnTo>
                <a:lnTo>
                  <a:pt x="90" y="102"/>
                </a:lnTo>
                <a:lnTo>
                  <a:pt x="91" y="102"/>
                </a:lnTo>
                <a:lnTo>
                  <a:pt x="91" y="102"/>
                </a:lnTo>
                <a:lnTo>
                  <a:pt x="91" y="101"/>
                </a:lnTo>
                <a:lnTo>
                  <a:pt x="93" y="99"/>
                </a:lnTo>
                <a:lnTo>
                  <a:pt x="93" y="98"/>
                </a:lnTo>
                <a:lnTo>
                  <a:pt x="104" y="80"/>
                </a:lnTo>
                <a:lnTo>
                  <a:pt x="110" y="70"/>
                </a:lnTo>
                <a:lnTo>
                  <a:pt x="112" y="69"/>
                </a:lnTo>
                <a:lnTo>
                  <a:pt x="112" y="69"/>
                </a:lnTo>
                <a:lnTo>
                  <a:pt x="112" y="67"/>
                </a:lnTo>
                <a:lnTo>
                  <a:pt x="112" y="67"/>
                </a:lnTo>
                <a:lnTo>
                  <a:pt x="133" y="34"/>
                </a:lnTo>
                <a:lnTo>
                  <a:pt x="141" y="19"/>
                </a:lnTo>
                <a:lnTo>
                  <a:pt x="141" y="19"/>
                </a:lnTo>
                <a:lnTo>
                  <a:pt x="142" y="18"/>
                </a:lnTo>
                <a:lnTo>
                  <a:pt x="142" y="18"/>
                </a:lnTo>
                <a:lnTo>
                  <a:pt x="144" y="14"/>
                </a:lnTo>
                <a:lnTo>
                  <a:pt x="149" y="8"/>
                </a:lnTo>
                <a:lnTo>
                  <a:pt x="149" y="6"/>
                </a:lnTo>
                <a:lnTo>
                  <a:pt x="152" y="0"/>
                </a:lnTo>
                <a:lnTo>
                  <a:pt x="152" y="0"/>
                </a:lnTo>
                <a:lnTo>
                  <a:pt x="152" y="0"/>
                </a:lnTo>
                <a:lnTo>
                  <a:pt x="157" y="2"/>
                </a:lnTo>
                <a:lnTo>
                  <a:pt x="162" y="2"/>
                </a:lnTo>
                <a:lnTo>
                  <a:pt x="163" y="3"/>
                </a:lnTo>
                <a:lnTo>
                  <a:pt x="166" y="3"/>
                </a:lnTo>
                <a:lnTo>
                  <a:pt x="174" y="5"/>
                </a:lnTo>
                <a:lnTo>
                  <a:pt x="178" y="5"/>
                </a:lnTo>
                <a:lnTo>
                  <a:pt x="181" y="5"/>
                </a:lnTo>
                <a:lnTo>
                  <a:pt x="186" y="6"/>
                </a:lnTo>
                <a:lnTo>
                  <a:pt x="186" y="6"/>
                </a:lnTo>
                <a:lnTo>
                  <a:pt x="202" y="10"/>
                </a:lnTo>
                <a:lnTo>
                  <a:pt x="210" y="11"/>
                </a:lnTo>
                <a:lnTo>
                  <a:pt x="219" y="13"/>
                </a:lnTo>
                <a:lnTo>
                  <a:pt x="229" y="14"/>
                </a:lnTo>
                <a:lnTo>
                  <a:pt x="230" y="14"/>
                </a:lnTo>
                <a:lnTo>
                  <a:pt x="235" y="14"/>
                </a:lnTo>
                <a:lnTo>
                  <a:pt x="238" y="16"/>
                </a:lnTo>
                <a:lnTo>
                  <a:pt x="245" y="16"/>
                </a:lnTo>
                <a:lnTo>
                  <a:pt x="251" y="18"/>
                </a:lnTo>
                <a:lnTo>
                  <a:pt x="267" y="21"/>
                </a:lnTo>
                <a:lnTo>
                  <a:pt x="267" y="21"/>
                </a:lnTo>
                <a:close/>
              </a:path>
            </a:pathLst>
          </a:custGeom>
          <a:solidFill>
            <a:srgbClr val="96A15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" name="Freeform 68"/>
          <p:cNvSpPr>
            <a:spLocks noEditPoints="1"/>
          </p:cNvSpPr>
          <p:nvPr/>
        </p:nvSpPr>
        <p:spPr bwMode="auto">
          <a:xfrm>
            <a:off x="4695825" y="1282701"/>
            <a:ext cx="922338" cy="741363"/>
          </a:xfrm>
          <a:custGeom>
            <a:avLst/>
            <a:gdLst/>
            <a:ahLst/>
            <a:cxnLst>
              <a:cxn ang="0">
                <a:pos x="407" y="45"/>
              </a:cxn>
              <a:cxn ang="0">
                <a:pos x="541" y="45"/>
              </a:cxn>
              <a:cxn ang="0">
                <a:pos x="570" y="136"/>
              </a:cxn>
              <a:cxn ang="0">
                <a:pos x="565" y="144"/>
              </a:cxn>
              <a:cxn ang="0">
                <a:pos x="496" y="168"/>
              </a:cxn>
              <a:cxn ang="0">
                <a:pos x="440" y="189"/>
              </a:cxn>
              <a:cxn ang="0">
                <a:pos x="410" y="222"/>
              </a:cxn>
              <a:cxn ang="0">
                <a:pos x="408" y="395"/>
              </a:cxn>
              <a:cxn ang="0">
                <a:pos x="352" y="443"/>
              </a:cxn>
              <a:cxn ang="0">
                <a:pos x="279" y="467"/>
              </a:cxn>
              <a:cxn ang="0">
                <a:pos x="232" y="419"/>
              </a:cxn>
              <a:cxn ang="0">
                <a:pos x="181" y="357"/>
              </a:cxn>
              <a:cxn ang="0">
                <a:pos x="141" y="310"/>
              </a:cxn>
              <a:cxn ang="0">
                <a:pos x="53" y="208"/>
              </a:cxn>
              <a:cxn ang="0">
                <a:pos x="12" y="142"/>
              </a:cxn>
              <a:cxn ang="0">
                <a:pos x="72" y="120"/>
              </a:cxn>
              <a:cxn ang="0">
                <a:pos x="149" y="93"/>
              </a:cxn>
              <a:cxn ang="0">
                <a:pos x="269" y="51"/>
              </a:cxn>
              <a:cxn ang="0">
                <a:pos x="338" y="26"/>
              </a:cxn>
              <a:cxn ang="0">
                <a:pos x="365" y="29"/>
              </a:cxn>
              <a:cxn ang="0">
                <a:pos x="383" y="18"/>
              </a:cxn>
              <a:cxn ang="0">
                <a:pos x="396" y="24"/>
              </a:cxn>
              <a:cxn ang="0">
                <a:pos x="405" y="32"/>
              </a:cxn>
              <a:cxn ang="0">
                <a:pos x="407" y="38"/>
              </a:cxn>
              <a:cxn ang="0">
                <a:pos x="402" y="32"/>
              </a:cxn>
              <a:cxn ang="0">
                <a:pos x="394" y="35"/>
              </a:cxn>
              <a:cxn ang="0">
                <a:pos x="386" y="43"/>
              </a:cxn>
              <a:cxn ang="0">
                <a:pos x="383" y="51"/>
              </a:cxn>
              <a:cxn ang="0">
                <a:pos x="372" y="48"/>
              </a:cxn>
              <a:cxn ang="0">
                <a:pos x="372" y="50"/>
              </a:cxn>
              <a:cxn ang="0">
                <a:pos x="380" y="62"/>
              </a:cxn>
              <a:cxn ang="0">
                <a:pos x="383" y="70"/>
              </a:cxn>
              <a:cxn ang="0">
                <a:pos x="378" y="74"/>
              </a:cxn>
              <a:cxn ang="0">
                <a:pos x="380" y="80"/>
              </a:cxn>
              <a:cxn ang="0">
                <a:pos x="375" y="93"/>
              </a:cxn>
              <a:cxn ang="0">
                <a:pos x="376" y="94"/>
              </a:cxn>
              <a:cxn ang="0">
                <a:pos x="386" y="86"/>
              </a:cxn>
              <a:cxn ang="0">
                <a:pos x="384" y="74"/>
              </a:cxn>
              <a:cxn ang="0">
                <a:pos x="392" y="74"/>
              </a:cxn>
              <a:cxn ang="0">
                <a:pos x="399" y="77"/>
              </a:cxn>
              <a:cxn ang="0">
                <a:pos x="407" y="70"/>
              </a:cxn>
              <a:cxn ang="0">
                <a:pos x="410" y="62"/>
              </a:cxn>
              <a:cxn ang="0">
                <a:pos x="410" y="56"/>
              </a:cxn>
              <a:cxn ang="0">
                <a:pos x="418" y="53"/>
              </a:cxn>
              <a:cxn ang="0">
                <a:pos x="421" y="42"/>
              </a:cxn>
              <a:cxn ang="0">
                <a:pos x="418" y="43"/>
              </a:cxn>
              <a:cxn ang="0">
                <a:pos x="413" y="46"/>
              </a:cxn>
              <a:cxn ang="0">
                <a:pos x="415" y="42"/>
              </a:cxn>
              <a:cxn ang="0">
                <a:pos x="426" y="35"/>
              </a:cxn>
              <a:cxn ang="0">
                <a:pos x="440" y="29"/>
              </a:cxn>
              <a:cxn ang="0">
                <a:pos x="452" y="26"/>
              </a:cxn>
              <a:cxn ang="0">
                <a:pos x="468" y="27"/>
              </a:cxn>
              <a:cxn ang="0">
                <a:pos x="482" y="27"/>
              </a:cxn>
              <a:cxn ang="0">
                <a:pos x="490" y="24"/>
              </a:cxn>
              <a:cxn ang="0">
                <a:pos x="503" y="18"/>
              </a:cxn>
              <a:cxn ang="0">
                <a:pos x="512" y="11"/>
              </a:cxn>
              <a:cxn ang="0">
                <a:pos x="524" y="5"/>
              </a:cxn>
              <a:cxn ang="0">
                <a:pos x="528" y="3"/>
              </a:cxn>
            </a:cxnLst>
            <a:rect l="0" t="0" r="r" b="b"/>
            <a:pathLst>
              <a:path w="581" h="467">
                <a:moveTo>
                  <a:pt x="402" y="69"/>
                </a:moveTo>
                <a:lnTo>
                  <a:pt x="400" y="69"/>
                </a:lnTo>
                <a:lnTo>
                  <a:pt x="400" y="67"/>
                </a:lnTo>
                <a:lnTo>
                  <a:pt x="402" y="67"/>
                </a:lnTo>
                <a:lnTo>
                  <a:pt x="402" y="69"/>
                </a:lnTo>
                <a:close/>
                <a:moveTo>
                  <a:pt x="407" y="48"/>
                </a:moveTo>
                <a:lnTo>
                  <a:pt x="405" y="48"/>
                </a:lnTo>
                <a:lnTo>
                  <a:pt x="405" y="46"/>
                </a:lnTo>
                <a:lnTo>
                  <a:pt x="407" y="45"/>
                </a:lnTo>
                <a:lnTo>
                  <a:pt x="408" y="45"/>
                </a:lnTo>
                <a:lnTo>
                  <a:pt x="407" y="46"/>
                </a:lnTo>
                <a:lnTo>
                  <a:pt x="407" y="48"/>
                </a:lnTo>
                <a:close/>
                <a:moveTo>
                  <a:pt x="528" y="3"/>
                </a:moveTo>
                <a:lnTo>
                  <a:pt x="530" y="6"/>
                </a:lnTo>
                <a:lnTo>
                  <a:pt x="532" y="11"/>
                </a:lnTo>
                <a:lnTo>
                  <a:pt x="532" y="13"/>
                </a:lnTo>
                <a:lnTo>
                  <a:pt x="541" y="43"/>
                </a:lnTo>
                <a:lnTo>
                  <a:pt x="541" y="45"/>
                </a:lnTo>
                <a:lnTo>
                  <a:pt x="546" y="59"/>
                </a:lnTo>
                <a:lnTo>
                  <a:pt x="552" y="77"/>
                </a:lnTo>
                <a:lnTo>
                  <a:pt x="554" y="82"/>
                </a:lnTo>
                <a:lnTo>
                  <a:pt x="559" y="99"/>
                </a:lnTo>
                <a:lnTo>
                  <a:pt x="564" y="114"/>
                </a:lnTo>
                <a:lnTo>
                  <a:pt x="567" y="123"/>
                </a:lnTo>
                <a:lnTo>
                  <a:pt x="568" y="126"/>
                </a:lnTo>
                <a:lnTo>
                  <a:pt x="570" y="133"/>
                </a:lnTo>
                <a:lnTo>
                  <a:pt x="570" y="136"/>
                </a:lnTo>
                <a:lnTo>
                  <a:pt x="576" y="157"/>
                </a:lnTo>
                <a:lnTo>
                  <a:pt x="578" y="160"/>
                </a:lnTo>
                <a:lnTo>
                  <a:pt x="581" y="170"/>
                </a:lnTo>
                <a:lnTo>
                  <a:pt x="581" y="171"/>
                </a:lnTo>
                <a:lnTo>
                  <a:pt x="576" y="173"/>
                </a:lnTo>
                <a:lnTo>
                  <a:pt x="575" y="174"/>
                </a:lnTo>
                <a:lnTo>
                  <a:pt x="572" y="163"/>
                </a:lnTo>
                <a:lnTo>
                  <a:pt x="568" y="155"/>
                </a:lnTo>
                <a:lnTo>
                  <a:pt x="565" y="144"/>
                </a:lnTo>
                <a:lnTo>
                  <a:pt x="554" y="147"/>
                </a:lnTo>
                <a:lnTo>
                  <a:pt x="549" y="149"/>
                </a:lnTo>
                <a:lnTo>
                  <a:pt x="538" y="154"/>
                </a:lnTo>
                <a:lnTo>
                  <a:pt x="536" y="154"/>
                </a:lnTo>
                <a:lnTo>
                  <a:pt x="525" y="158"/>
                </a:lnTo>
                <a:lnTo>
                  <a:pt x="504" y="165"/>
                </a:lnTo>
                <a:lnTo>
                  <a:pt x="500" y="168"/>
                </a:lnTo>
                <a:lnTo>
                  <a:pt x="498" y="168"/>
                </a:lnTo>
                <a:lnTo>
                  <a:pt x="496" y="168"/>
                </a:lnTo>
                <a:lnTo>
                  <a:pt x="493" y="170"/>
                </a:lnTo>
                <a:lnTo>
                  <a:pt x="482" y="173"/>
                </a:lnTo>
                <a:lnTo>
                  <a:pt x="479" y="174"/>
                </a:lnTo>
                <a:lnTo>
                  <a:pt x="477" y="174"/>
                </a:lnTo>
                <a:lnTo>
                  <a:pt x="463" y="181"/>
                </a:lnTo>
                <a:lnTo>
                  <a:pt x="448" y="186"/>
                </a:lnTo>
                <a:lnTo>
                  <a:pt x="444" y="187"/>
                </a:lnTo>
                <a:lnTo>
                  <a:pt x="442" y="189"/>
                </a:lnTo>
                <a:lnTo>
                  <a:pt x="440" y="189"/>
                </a:lnTo>
                <a:lnTo>
                  <a:pt x="436" y="190"/>
                </a:lnTo>
                <a:lnTo>
                  <a:pt x="418" y="197"/>
                </a:lnTo>
                <a:lnTo>
                  <a:pt x="415" y="198"/>
                </a:lnTo>
                <a:lnTo>
                  <a:pt x="408" y="202"/>
                </a:lnTo>
                <a:lnTo>
                  <a:pt x="404" y="202"/>
                </a:lnTo>
                <a:lnTo>
                  <a:pt x="407" y="214"/>
                </a:lnTo>
                <a:lnTo>
                  <a:pt x="407" y="216"/>
                </a:lnTo>
                <a:lnTo>
                  <a:pt x="408" y="221"/>
                </a:lnTo>
                <a:lnTo>
                  <a:pt x="410" y="222"/>
                </a:lnTo>
                <a:lnTo>
                  <a:pt x="410" y="226"/>
                </a:lnTo>
                <a:lnTo>
                  <a:pt x="410" y="238"/>
                </a:lnTo>
                <a:lnTo>
                  <a:pt x="408" y="267"/>
                </a:lnTo>
                <a:lnTo>
                  <a:pt x="408" y="270"/>
                </a:lnTo>
                <a:lnTo>
                  <a:pt x="408" y="301"/>
                </a:lnTo>
                <a:lnTo>
                  <a:pt x="408" y="310"/>
                </a:lnTo>
                <a:lnTo>
                  <a:pt x="408" y="322"/>
                </a:lnTo>
                <a:lnTo>
                  <a:pt x="408" y="323"/>
                </a:lnTo>
                <a:lnTo>
                  <a:pt x="408" y="395"/>
                </a:lnTo>
                <a:lnTo>
                  <a:pt x="408" y="397"/>
                </a:lnTo>
                <a:lnTo>
                  <a:pt x="407" y="408"/>
                </a:lnTo>
                <a:lnTo>
                  <a:pt x="407" y="413"/>
                </a:lnTo>
                <a:lnTo>
                  <a:pt x="407" y="416"/>
                </a:lnTo>
                <a:lnTo>
                  <a:pt x="407" y="419"/>
                </a:lnTo>
                <a:lnTo>
                  <a:pt x="407" y="424"/>
                </a:lnTo>
                <a:lnTo>
                  <a:pt x="381" y="432"/>
                </a:lnTo>
                <a:lnTo>
                  <a:pt x="360" y="438"/>
                </a:lnTo>
                <a:lnTo>
                  <a:pt x="352" y="443"/>
                </a:lnTo>
                <a:lnTo>
                  <a:pt x="344" y="445"/>
                </a:lnTo>
                <a:lnTo>
                  <a:pt x="332" y="450"/>
                </a:lnTo>
                <a:lnTo>
                  <a:pt x="330" y="450"/>
                </a:lnTo>
                <a:lnTo>
                  <a:pt x="322" y="453"/>
                </a:lnTo>
                <a:lnTo>
                  <a:pt x="317" y="454"/>
                </a:lnTo>
                <a:lnTo>
                  <a:pt x="314" y="454"/>
                </a:lnTo>
                <a:lnTo>
                  <a:pt x="312" y="456"/>
                </a:lnTo>
                <a:lnTo>
                  <a:pt x="287" y="464"/>
                </a:lnTo>
                <a:lnTo>
                  <a:pt x="279" y="467"/>
                </a:lnTo>
                <a:lnTo>
                  <a:pt x="277" y="467"/>
                </a:lnTo>
                <a:lnTo>
                  <a:pt x="276" y="467"/>
                </a:lnTo>
                <a:lnTo>
                  <a:pt x="264" y="454"/>
                </a:lnTo>
                <a:lnTo>
                  <a:pt x="260" y="450"/>
                </a:lnTo>
                <a:lnTo>
                  <a:pt x="248" y="437"/>
                </a:lnTo>
                <a:lnTo>
                  <a:pt x="245" y="432"/>
                </a:lnTo>
                <a:lnTo>
                  <a:pt x="242" y="429"/>
                </a:lnTo>
                <a:lnTo>
                  <a:pt x="234" y="421"/>
                </a:lnTo>
                <a:lnTo>
                  <a:pt x="232" y="419"/>
                </a:lnTo>
                <a:lnTo>
                  <a:pt x="229" y="414"/>
                </a:lnTo>
                <a:lnTo>
                  <a:pt x="218" y="402"/>
                </a:lnTo>
                <a:lnTo>
                  <a:pt x="212" y="394"/>
                </a:lnTo>
                <a:lnTo>
                  <a:pt x="208" y="390"/>
                </a:lnTo>
                <a:lnTo>
                  <a:pt x="197" y="378"/>
                </a:lnTo>
                <a:lnTo>
                  <a:pt x="192" y="371"/>
                </a:lnTo>
                <a:lnTo>
                  <a:pt x="189" y="368"/>
                </a:lnTo>
                <a:lnTo>
                  <a:pt x="188" y="365"/>
                </a:lnTo>
                <a:lnTo>
                  <a:pt x="181" y="357"/>
                </a:lnTo>
                <a:lnTo>
                  <a:pt x="178" y="355"/>
                </a:lnTo>
                <a:lnTo>
                  <a:pt x="170" y="346"/>
                </a:lnTo>
                <a:lnTo>
                  <a:pt x="165" y="339"/>
                </a:lnTo>
                <a:lnTo>
                  <a:pt x="164" y="338"/>
                </a:lnTo>
                <a:lnTo>
                  <a:pt x="159" y="333"/>
                </a:lnTo>
                <a:lnTo>
                  <a:pt x="156" y="328"/>
                </a:lnTo>
                <a:lnTo>
                  <a:pt x="149" y="320"/>
                </a:lnTo>
                <a:lnTo>
                  <a:pt x="146" y="318"/>
                </a:lnTo>
                <a:lnTo>
                  <a:pt x="141" y="310"/>
                </a:lnTo>
                <a:lnTo>
                  <a:pt x="138" y="309"/>
                </a:lnTo>
                <a:lnTo>
                  <a:pt x="120" y="286"/>
                </a:lnTo>
                <a:lnTo>
                  <a:pt x="117" y="283"/>
                </a:lnTo>
                <a:lnTo>
                  <a:pt x="108" y="272"/>
                </a:lnTo>
                <a:lnTo>
                  <a:pt x="100" y="262"/>
                </a:lnTo>
                <a:lnTo>
                  <a:pt x="71" y="229"/>
                </a:lnTo>
                <a:lnTo>
                  <a:pt x="63" y="219"/>
                </a:lnTo>
                <a:lnTo>
                  <a:pt x="61" y="218"/>
                </a:lnTo>
                <a:lnTo>
                  <a:pt x="53" y="208"/>
                </a:lnTo>
                <a:lnTo>
                  <a:pt x="44" y="197"/>
                </a:lnTo>
                <a:lnTo>
                  <a:pt x="39" y="192"/>
                </a:lnTo>
                <a:lnTo>
                  <a:pt x="34" y="186"/>
                </a:lnTo>
                <a:lnTo>
                  <a:pt x="18" y="166"/>
                </a:lnTo>
                <a:lnTo>
                  <a:pt x="10" y="158"/>
                </a:lnTo>
                <a:lnTo>
                  <a:pt x="4" y="150"/>
                </a:lnTo>
                <a:lnTo>
                  <a:pt x="0" y="146"/>
                </a:lnTo>
                <a:lnTo>
                  <a:pt x="10" y="142"/>
                </a:lnTo>
                <a:lnTo>
                  <a:pt x="12" y="142"/>
                </a:lnTo>
                <a:lnTo>
                  <a:pt x="16" y="139"/>
                </a:lnTo>
                <a:lnTo>
                  <a:pt x="18" y="139"/>
                </a:lnTo>
                <a:lnTo>
                  <a:pt x="37" y="133"/>
                </a:lnTo>
                <a:lnTo>
                  <a:pt x="39" y="131"/>
                </a:lnTo>
                <a:lnTo>
                  <a:pt x="44" y="130"/>
                </a:lnTo>
                <a:lnTo>
                  <a:pt x="47" y="130"/>
                </a:lnTo>
                <a:lnTo>
                  <a:pt x="58" y="125"/>
                </a:lnTo>
                <a:lnTo>
                  <a:pt x="64" y="123"/>
                </a:lnTo>
                <a:lnTo>
                  <a:pt x="72" y="120"/>
                </a:lnTo>
                <a:lnTo>
                  <a:pt x="74" y="120"/>
                </a:lnTo>
                <a:lnTo>
                  <a:pt x="76" y="118"/>
                </a:lnTo>
                <a:lnTo>
                  <a:pt x="84" y="115"/>
                </a:lnTo>
                <a:lnTo>
                  <a:pt x="88" y="114"/>
                </a:lnTo>
                <a:lnTo>
                  <a:pt x="95" y="112"/>
                </a:lnTo>
                <a:lnTo>
                  <a:pt x="124" y="101"/>
                </a:lnTo>
                <a:lnTo>
                  <a:pt x="130" y="99"/>
                </a:lnTo>
                <a:lnTo>
                  <a:pt x="138" y="96"/>
                </a:lnTo>
                <a:lnTo>
                  <a:pt x="149" y="93"/>
                </a:lnTo>
                <a:lnTo>
                  <a:pt x="156" y="91"/>
                </a:lnTo>
                <a:lnTo>
                  <a:pt x="162" y="88"/>
                </a:lnTo>
                <a:lnTo>
                  <a:pt x="180" y="82"/>
                </a:lnTo>
                <a:lnTo>
                  <a:pt x="191" y="78"/>
                </a:lnTo>
                <a:lnTo>
                  <a:pt x="202" y="74"/>
                </a:lnTo>
                <a:lnTo>
                  <a:pt x="216" y="69"/>
                </a:lnTo>
                <a:lnTo>
                  <a:pt x="263" y="53"/>
                </a:lnTo>
                <a:lnTo>
                  <a:pt x="266" y="51"/>
                </a:lnTo>
                <a:lnTo>
                  <a:pt x="269" y="51"/>
                </a:lnTo>
                <a:lnTo>
                  <a:pt x="272" y="50"/>
                </a:lnTo>
                <a:lnTo>
                  <a:pt x="276" y="48"/>
                </a:lnTo>
                <a:lnTo>
                  <a:pt x="288" y="43"/>
                </a:lnTo>
                <a:lnTo>
                  <a:pt x="303" y="38"/>
                </a:lnTo>
                <a:lnTo>
                  <a:pt x="317" y="34"/>
                </a:lnTo>
                <a:lnTo>
                  <a:pt x="320" y="32"/>
                </a:lnTo>
                <a:lnTo>
                  <a:pt x="330" y="29"/>
                </a:lnTo>
                <a:lnTo>
                  <a:pt x="336" y="27"/>
                </a:lnTo>
                <a:lnTo>
                  <a:pt x="338" y="26"/>
                </a:lnTo>
                <a:lnTo>
                  <a:pt x="341" y="26"/>
                </a:lnTo>
                <a:lnTo>
                  <a:pt x="352" y="21"/>
                </a:lnTo>
                <a:lnTo>
                  <a:pt x="356" y="19"/>
                </a:lnTo>
                <a:lnTo>
                  <a:pt x="360" y="19"/>
                </a:lnTo>
                <a:lnTo>
                  <a:pt x="364" y="24"/>
                </a:lnTo>
                <a:lnTo>
                  <a:pt x="364" y="26"/>
                </a:lnTo>
                <a:lnTo>
                  <a:pt x="364" y="27"/>
                </a:lnTo>
                <a:lnTo>
                  <a:pt x="364" y="29"/>
                </a:lnTo>
                <a:lnTo>
                  <a:pt x="365" y="29"/>
                </a:lnTo>
                <a:lnTo>
                  <a:pt x="365" y="30"/>
                </a:lnTo>
                <a:lnTo>
                  <a:pt x="365" y="29"/>
                </a:lnTo>
                <a:lnTo>
                  <a:pt x="365" y="30"/>
                </a:lnTo>
                <a:lnTo>
                  <a:pt x="367" y="30"/>
                </a:lnTo>
                <a:lnTo>
                  <a:pt x="373" y="21"/>
                </a:lnTo>
                <a:lnTo>
                  <a:pt x="376" y="22"/>
                </a:lnTo>
                <a:lnTo>
                  <a:pt x="378" y="19"/>
                </a:lnTo>
                <a:lnTo>
                  <a:pt x="380" y="16"/>
                </a:lnTo>
                <a:lnTo>
                  <a:pt x="383" y="18"/>
                </a:lnTo>
                <a:lnTo>
                  <a:pt x="383" y="19"/>
                </a:lnTo>
                <a:lnTo>
                  <a:pt x="384" y="18"/>
                </a:lnTo>
                <a:lnTo>
                  <a:pt x="386" y="16"/>
                </a:lnTo>
                <a:lnTo>
                  <a:pt x="386" y="18"/>
                </a:lnTo>
                <a:lnTo>
                  <a:pt x="388" y="18"/>
                </a:lnTo>
                <a:lnTo>
                  <a:pt x="388" y="19"/>
                </a:lnTo>
                <a:lnTo>
                  <a:pt x="391" y="21"/>
                </a:lnTo>
                <a:lnTo>
                  <a:pt x="392" y="22"/>
                </a:lnTo>
                <a:lnTo>
                  <a:pt x="396" y="24"/>
                </a:lnTo>
                <a:lnTo>
                  <a:pt x="396" y="26"/>
                </a:lnTo>
                <a:lnTo>
                  <a:pt x="397" y="26"/>
                </a:lnTo>
                <a:lnTo>
                  <a:pt x="399" y="27"/>
                </a:lnTo>
                <a:lnTo>
                  <a:pt x="400" y="27"/>
                </a:lnTo>
                <a:lnTo>
                  <a:pt x="400" y="29"/>
                </a:lnTo>
                <a:lnTo>
                  <a:pt x="402" y="29"/>
                </a:lnTo>
                <a:lnTo>
                  <a:pt x="404" y="30"/>
                </a:lnTo>
                <a:lnTo>
                  <a:pt x="405" y="30"/>
                </a:lnTo>
                <a:lnTo>
                  <a:pt x="405" y="32"/>
                </a:lnTo>
                <a:lnTo>
                  <a:pt x="407" y="32"/>
                </a:lnTo>
                <a:lnTo>
                  <a:pt x="407" y="34"/>
                </a:lnTo>
                <a:lnTo>
                  <a:pt x="407" y="35"/>
                </a:lnTo>
                <a:lnTo>
                  <a:pt x="408" y="35"/>
                </a:lnTo>
                <a:lnTo>
                  <a:pt x="410" y="37"/>
                </a:lnTo>
                <a:lnTo>
                  <a:pt x="410" y="38"/>
                </a:lnTo>
                <a:lnTo>
                  <a:pt x="408" y="40"/>
                </a:lnTo>
                <a:lnTo>
                  <a:pt x="407" y="40"/>
                </a:lnTo>
                <a:lnTo>
                  <a:pt x="407" y="38"/>
                </a:lnTo>
                <a:lnTo>
                  <a:pt x="407" y="37"/>
                </a:lnTo>
                <a:lnTo>
                  <a:pt x="405" y="37"/>
                </a:lnTo>
                <a:lnTo>
                  <a:pt x="405" y="38"/>
                </a:lnTo>
                <a:lnTo>
                  <a:pt x="405" y="37"/>
                </a:lnTo>
                <a:lnTo>
                  <a:pt x="405" y="35"/>
                </a:lnTo>
                <a:lnTo>
                  <a:pt x="405" y="34"/>
                </a:lnTo>
                <a:lnTo>
                  <a:pt x="404" y="34"/>
                </a:lnTo>
                <a:lnTo>
                  <a:pt x="404" y="32"/>
                </a:lnTo>
                <a:lnTo>
                  <a:pt x="402" y="32"/>
                </a:lnTo>
                <a:lnTo>
                  <a:pt x="402" y="34"/>
                </a:lnTo>
                <a:lnTo>
                  <a:pt x="400" y="34"/>
                </a:lnTo>
                <a:lnTo>
                  <a:pt x="400" y="35"/>
                </a:lnTo>
                <a:lnTo>
                  <a:pt x="399" y="35"/>
                </a:lnTo>
                <a:lnTo>
                  <a:pt x="399" y="37"/>
                </a:lnTo>
                <a:lnTo>
                  <a:pt x="397" y="37"/>
                </a:lnTo>
                <a:lnTo>
                  <a:pt x="397" y="35"/>
                </a:lnTo>
                <a:lnTo>
                  <a:pt x="396" y="35"/>
                </a:lnTo>
                <a:lnTo>
                  <a:pt x="394" y="35"/>
                </a:lnTo>
                <a:lnTo>
                  <a:pt x="394" y="37"/>
                </a:lnTo>
                <a:lnTo>
                  <a:pt x="392" y="37"/>
                </a:lnTo>
                <a:lnTo>
                  <a:pt x="392" y="38"/>
                </a:lnTo>
                <a:lnTo>
                  <a:pt x="391" y="38"/>
                </a:lnTo>
                <a:lnTo>
                  <a:pt x="389" y="38"/>
                </a:lnTo>
                <a:lnTo>
                  <a:pt x="389" y="40"/>
                </a:lnTo>
                <a:lnTo>
                  <a:pt x="388" y="40"/>
                </a:lnTo>
                <a:lnTo>
                  <a:pt x="388" y="42"/>
                </a:lnTo>
                <a:lnTo>
                  <a:pt x="386" y="43"/>
                </a:lnTo>
                <a:lnTo>
                  <a:pt x="386" y="45"/>
                </a:lnTo>
                <a:lnTo>
                  <a:pt x="386" y="46"/>
                </a:lnTo>
                <a:lnTo>
                  <a:pt x="384" y="46"/>
                </a:lnTo>
                <a:lnTo>
                  <a:pt x="384" y="48"/>
                </a:lnTo>
                <a:lnTo>
                  <a:pt x="386" y="48"/>
                </a:lnTo>
                <a:lnTo>
                  <a:pt x="386" y="50"/>
                </a:lnTo>
                <a:lnTo>
                  <a:pt x="386" y="51"/>
                </a:lnTo>
                <a:lnTo>
                  <a:pt x="384" y="51"/>
                </a:lnTo>
                <a:lnTo>
                  <a:pt x="383" y="51"/>
                </a:lnTo>
                <a:lnTo>
                  <a:pt x="381" y="51"/>
                </a:lnTo>
                <a:lnTo>
                  <a:pt x="380" y="51"/>
                </a:lnTo>
                <a:lnTo>
                  <a:pt x="378" y="51"/>
                </a:lnTo>
                <a:lnTo>
                  <a:pt x="378" y="50"/>
                </a:lnTo>
                <a:lnTo>
                  <a:pt x="378" y="48"/>
                </a:lnTo>
                <a:lnTo>
                  <a:pt x="376" y="48"/>
                </a:lnTo>
                <a:lnTo>
                  <a:pt x="375" y="48"/>
                </a:lnTo>
                <a:lnTo>
                  <a:pt x="373" y="48"/>
                </a:lnTo>
                <a:lnTo>
                  <a:pt x="372" y="48"/>
                </a:lnTo>
                <a:lnTo>
                  <a:pt x="373" y="48"/>
                </a:lnTo>
                <a:lnTo>
                  <a:pt x="372" y="48"/>
                </a:lnTo>
                <a:lnTo>
                  <a:pt x="370" y="48"/>
                </a:lnTo>
                <a:lnTo>
                  <a:pt x="370" y="50"/>
                </a:lnTo>
                <a:lnTo>
                  <a:pt x="372" y="50"/>
                </a:lnTo>
                <a:lnTo>
                  <a:pt x="373" y="50"/>
                </a:lnTo>
                <a:lnTo>
                  <a:pt x="372" y="50"/>
                </a:lnTo>
                <a:lnTo>
                  <a:pt x="373" y="50"/>
                </a:lnTo>
                <a:lnTo>
                  <a:pt x="372" y="50"/>
                </a:lnTo>
                <a:lnTo>
                  <a:pt x="373" y="51"/>
                </a:lnTo>
                <a:lnTo>
                  <a:pt x="373" y="53"/>
                </a:lnTo>
                <a:lnTo>
                  <a:pt x="373" y="54"/>
                </a:lnTo>
                <a:lnTo>
                  <a:pt x="375" y="56"/>
                </a:lnTo>
                <a:lnTo>
                  <a:pt x="375" y="58"/>
                </a:lnTo>
                <a:lnTo>
                  <a:pt x="376" y="58"/>
                </a:lnTo>
                <a:lnTo>
                  <a:pt x="376" y="59"/>
                </a:lnTo>
                <a:lnTo>
                  <a:pt x="378" y="61"/>
                </a:lnTo>
                <a:lnTo>
                  <a:pt x="380" y="62"/>
                </a:lnTo>
                <a:lnTo>
                  <a:pt x="380" y="64"/>
                </a:lnTo>
                <a:lnTo>
                  <a:pt x="381" y="64"/>
                </a:lnTo>
                <a:lnTo>
                  <a:pt x="381" y="66"/>
                </a:lnTo>
                <a:lnTo>
                  <a:pt x="383" y="66"/>
                </a:lnTo>
                <a:lnTo>
                  <a:pt x="383" y="67"/>
                </a:lnTo>
                <a:lnTo>
                  <a:pt x="383" y="69"/>
                </a:lnTo>
                <a:lnTo>
                  <a:pt x="381" y="69"/>
                </a:lnTo>
                <a:lnTo>
                  <a:pt x="381" y="70"/>
                </a:lnTo>
                <a:lnTo>
                  <a:pt x="383" y="70"/>
                </a:lnTo>
                <a:lnTo>
                  <a:pt x="381" y="70"/>
                </a:lnTo>
                <a:lnTo>
                  <a:pt x="381" y="69"/>
                </a:lnTo>
                <a:lnTo>
                  <a:pt x="381" y="70"/>
                </a:lnTo>
                <a:lnTo>
                  <a:pt x="380" y="70"/>
                </a:lnTo>
                <a:lnTo>
                  <a:pt x="378" y="70"/>
                </a:lnTo>
                <a:lnTo>
                  <a:pt x="378" y="72"/>
                </a:lnTo>
                <a:lnTo>
                  <a:pt x="380" y="72"/>
                </a:lnTo>
                <a:lnTo>
                  <a:pt x="380" y="74"/>
                </a:lnTo>
                <a:lnTo>
                  <a:pt x="378" y="74"/>
                </a:lnTo>
                <a:lnTo>
                  <a:pt x="378" y="75"/>
                </a:lnTo>
                <a:lnTo>
                  <a:pt x="380" y="75"/>
                </a:lnTo>
                <a:lnTo>
                  <a:pt x="383" y="75"/>
                </a:lnTo>
                <a:lnTo>
                  <a:pt x="381" y="75"/>
                </a:lnTo>
                <a:lnTo>
                  <a:pt x="380" y="77"/>
                </a:lnTo>
                <a:lnTo>
                  <a:pt x="378" y="77"/>
                </a:lnTo>
                <a:lnTo>
                  <a:pt x="380" y="77"/>
                </a:lnTo>
                <a:lnTo>
                  <a:pt x="380" y="78"/>
                </a:lnTo>
                <a:lnTo>
                  <a:pt x="380" y="80"/>
                </a:lnTo>
                <a:lnTo>
                  <a:pt x="380" y="82"/>
                </a:lnTo>
                <a:lnTo>
                  <a:pt x="380" y="83"/>
                </a:lnTo>
                <a:lnTo>
                  <a:pt x="378" y="83"/>
                </a:lnTo>
                <a:lnTo>
                  <a:pt x="378" y="85"/>
                </a:lnTo>
                <a:lnTo>
                  <a:pt x="378" y="86"/>
                </a:lnTo>
                <a:lnTo>
                  <a:pt x="376" y="88"/>
                </a:lnTo>
                <a:lnTo>
                  <a:pt x="376" y="90"/>
                </a:lnTo>
                <a:lnTo>
                  <a:pt x="376" y="91"/>
                </a:lnTo>
                <a:lnTo>
                  <a:pt x="375" y="93"/>
                </a:lnTo>
                <a:lnTo>
                  <a:pt x="375" y="94"/>
                </a:lnTo>
                <a:lnTo>
                  <a:pt x="376" y="94"/>
                </a:lnTo>
                <a:lnTo>
                  <a:pt x="376" y="93"/>
                </a:lnTo>
                <a:lnTo>
                  <a:pt x="376" y="94"/>
                </a:lnTo>
                <a:lnTo>
                  <a:pt x="375" y="94"/>
                </a:lnTo>
                <a:lnTo>
                  <a:pt x="375" y="96"/>
                </a:lnTo>
                <a:lnTo>
                  <a:pt x="376" y="96"/>
                </a:lnTo>
                <a:lnTo>
                  <a:pt x="378" y="96"/>
                </a:lnTo>
                <a:lnTo>
                  <a:pt x="376" y="94"/>
                </a:lnTo>
                <a:lnTo>
                  <a:pt x="378" y="94"/>
                </a:lnTo>
                <a:lnTo>
                  <a:pt x="378" y="93"/>
                </a:lnTo>
                <a:lnTo>
                  <a:pt x="380" y="93"/>
                </a:lnTo>
                <a:lnTo>
                  <a:pt x="380" y="91"/>
                </a:lnTo>
                <a:lnTo>
                  <a:pt x="381" y="90"/>
                </a:lnTo>
                <a:lnTo>
                  <a:pt x="383" y="88"/>
                </a:lnTo>
                <a:lnTo>
                  <a:pt x="384" y="88"/>
                </a:lnTo>
                <a:lnTo>
                  <a:pt x="384" y="86"/>
                </a:lnTo>
                <a:lnTo>
                  <a:pt x="386" y="86"/>
                </a:lnTo>
                <a:lnTo>
                  <a:pt x="386" y="85"/>
                </a:lnTo>
                <a:lnTo>
                  <a:pt x="384" y="85"/>
                </a:lnTo>
                <a:lnTo>
                  <a:pt x="384" y="83"/>
                </a:lnTo>
                <a:lnTo>
                  <a:pt x="384" y="82"/>
                </a:lnTo>
                <a:lnTo>
                  <a:pt x="384" y="80"/>
                </a:lnTo>
                <a:lnTo>
                  <a:pt x="384" y="78"/>
                </a:lnTo>
                <a:lnTo>
                  <a:pt x="384" y="77"/>
                </a:lnTo>
                <a:lnTo>
                  <a:pt x="384" y="75"/>
                </a:lnTo>
                <a:lnTo>
                  <a:pt x="384" y="74"/>
                </a:lnTo>
                <a:lnTo>
                  <a:pt x="383" y="72"/>
                </a:lnTo>
                <a:lnTo>
                  <a:pt x="384" y="74"/>
                </a:lnTo>
                <a:lnTo>
                  <a:pt x="386" y="74"/>
                </a:lnTo>
                <a:lnTo>
                  <a:pt x="388" y="74"/>
                </a:lnTo>
                <a:lnTo>
                  <a:pt x="389" y="74"/>
                </a:lnTo>
                <a:lnTo>
                  <a:pt x="389" y="75"/>
                </a:lnTo>
                <a:lnTo>
                  <a:pt x="391" y="75"/>
                </a:lnTo>
                <a:lnTo>
                  <a:pt x="391" y="74"/>
                </a:lnTo>
                <a:lnTo>
                  <a:pt x="392" y="74"/>
                </a:lnTo>
                <a:lnTo>
                  <a:pt x="391" y="74"/>
                </a:lnTo>
                <a:lnTo>
                  <a:pt x="392" y="74"/>
                </a:lnTo>
                <a:lnTo>
                  <a:pt x="394" y="74"/>
                </a:lnTo>
                <a:lnTo>
                  <a:pt x="396" y="74"/>
                </a:lnTo>
                <a:lnTo>
                  <a:pt x="397" y="74"/>
                </a:lnTo>
                <a:lnTo>
                  <a:pt x="397" y="75"/>
                </a:lnTo>
                <a:lnTo>
                  <a:pt x="399" y="77"/>
                </a:lnTo>
                <a:lnTo>
                  <a:pt x="399" y="75"/>
                </a:lnTo>
                <a:lnTo>
                  <a:pt x="399" y="77"/>
                </a:lnTo>
                <a:lnTo>
                  <a:pt x="400" y="77"/>
                </a:lnTo>
                <a:lnTo>
                  <a:pt x="400" y="75"/>
                </a:lnTo>
                <a:lnTo>
                  <a:pt x="402" y="75"/>
                </a:lnTo>
                <a:lnTo>
                  <a:pt x="402" y="74"/>
                </a:lnTo>
                <a:lnTo>
                  <a:pt x="404" y="74"/>
                </a:lnTo>
                <a:lnTo>
                  <a:pt x="404" y="72"/>
                </a:lnTo>
                <a:lnTo>
                  <a:pt x="405" y="72"/>
                </a:lnTo>
                <a:lnTo>
                  <a:pt x="405" y="70"/>
                </a:lnTo>
                <a:lnTo>
                  <a:pt x="407" y="70"/>
                </a:lnTo>
                <a:lnTo>
                  <a:pt x="407" y="72"/>
                </a:lnTo>
                <a:lnTo>
                  <a:pt x="407" y="70"/>
                </a:lnTo>
                <a:lnTo>
                  <a:pt x="407" y="69"/>
                </a:lnTo>
                <a:lnTo>
                  <a:pt x="408" y="69"/>
                </a:lnTo>
                <a:lnTo>
                  <a:pt x="410" y="69"/>
                </a:lnTo>
                <a:lnTo>
                  <a:pt x="410" y="67"/>
                </a:lnTo>
                <a:lnTo>
                  <a:pt x="410" y="66"/>
                </a:lnTo>
                <a:lnTo>
                  <a:pt x="410" y="64"/>
                </a:lnTo>
                <a:lnTo>
                  <a:pt x="410" y="62"/>
                </a:lnTo>
                <a:lnTo>
                  <a:pt x="408" y="62"/>
                </a:lnTo>
                <a:lnTo>
                  <a:pt x="408" y="61"/>
                </a:lnTo>
                <a:lnTo>
                  <a:pt x="408" y="59"/>
                </a:lnTo>
                <a:lnTo>
                  <a:pt x="407" y="59"/>
                </a:lnTo>
                <a:lnTo>
                  <a:pt x="405" y="59"/>
                </a:lnTo>
                <a:lnTo>
                  <a:pt x="407" y="58"/>
                </a:lnTo>
                <a:lnTo>
                  <a:pt x="408" y="58"/>
                </a:lnTo>
                <a:lnTo>
                  <a:pt x="408" y="56"/>
                </a:lnTo>
                <a:lnTo>
                  <a:pt x="410" y="56"/>
                </a:lnTo>
                <a:lnTo>
                  <a:pt x="410" y="58"/>
                </a:lnTo>
                <a:lnTo>
                  <a:pt x="412" y="58"/>
                </a:lnTo>
                <a:lnTo>
                  <a:pt x="412" y="56"/>
                </a:lnTo>
                <a:lnTo>
                  <a:pt x="413" y="56"/>
                </a:lnTo>
                <a:lnTo>
                  <a:pt x="413" y="54"/>
                </a:lnTo>
                <a:lnTo>
                  <a:pt x="415" y="54"/>
                </a:lnTo>
                <a:lnTo>
                  <a:pt x="415" y="53"/>
                </a:lnTo>
                <a:lnTo>
                  <a:pt x="416" y="53"/>
                </a:lnTo>
                <a:lnTo>
                  <a:pt x="418" y="53"/>
                </a:lnTo>
                <a:lnTo>
                  <a:pt x="418" y="51"/>
                </a:lnTo>
                <a:lnTo>
                  <a:pt x="420" y="51"/>
                </a:lnTo>
                <a:lnTo>
                  <a:pt x="421" y="51"/>
                </a:lnTo>
                <a:lnTo>
                  <a:pt x="421" y="50"/>
                </a:lnTo>
                <a:lnTo>
                  <a:pt x="421" y="48"/>
                </a:lnTo>
                <a:lnTo>
                  <a:pt x="421" y="46"/>
                </a:lnTo>
                <a:lnTo>
                  <a:pt x="421" y="45"/>
                </a:lnTo>
                <a:lnTo>
                  <a:pt x="421" y="43"/>
                </a:lnTo>
                <a:lnTo>
                  <a:pt x="421" y="42"/>
                </a:lnTo>
                <a:lnTo>
                  <a:pt x="420" y="42"/>
                </a:lnTo>
                <a:lnTo>
                  <a:pt x="421" y="42"/>
                </a:lnTo>
                <a:lnTo>
                  <a:pt x="420" y="42"/>
                </a:lnTo>
                <a:lnTo>
                  <a:pt x="420" y="43"/>
                </a:lnTo>
                <a:lnTo>
                  <a:pt x="420" y="45"/>
                </a:lnTo>
                <a:lnTo>
                  <a:pt x="420" y="43"/>
                </a:lnTo>
                <a:lnTo>
                  <a:pt x="420" y="45"/>
                </a:lnTo>
                <a:lnTo>
                  <a:pt x="418" y="45"/>
                </a:lnTo>
                <a:lnTo>
                  <a:pt x="418" y="43"/>
                </a:lnTo>
                <a:lnTo>
                  <a:pt x="416" y="43"/>
                </a:lnTo>
                <a:lnTo>
                  <a:pt x="416" y="45"/>
                </a:lnTo>
                <a:lnTo>
                  <a:pt x="418" y="45"/>
                </a:lnTo>
                <a:lnTo>
                  <a:pt x="416" y="45"/>
                </a:lnTo>
                <a:lnTo>
                  <a:pt x="416" y="46"/>
                </a:lnTo>
                <a:lnTo>
                  <a:pt x="415" y="46"/>
                </a:lnTo>
                <a:lnTo>
                  <a:pt x="415" y="48"/>
                </a:lnTo>
                <a:lnTo>
                  <a:pt x="413" y="48"/>
                </a:lnTo>
                <a:lnTo>
                  <a:pt x="413" y="46"/>
                </a:lnTo>
                <a:lnTo>
                  <a:pt x="412" y="46"/>
                </a:lnTo>
                <a:lnTo>
                  <a:pt x="410" y="46"/>
                </a:lnTo>
                <a:lnTo>
                  <a:pt x="410" y="45"/>
                </a:lnTo>
                <a:lnTo>
                  <a:pt x="408" y="45"/>
                </a:lnTo>
                <a:lnTo>
                  <a:pt x="408" y="43"/>
                </a:lnTo>
                <a:lnTo>
                  <a:pt x="408" y="42"/>
                </a:lnTo>
                <a:lnTo>
                  <a:pt x="410" y="42"/>
                </a:lnTo>
                <a:lnTo>
                  <a:pt x="413" y="42"/>
                </a:lnTo>
                <a:lnTo>
                  <a:pt x="415" y="42"/>
                </a:lnTo>
                <a:lnTo>
                  <a:pt x="416" y="42"/>
                </a:lnTo>
                <a:lnTo>
                  <a:pt x="418" y="42"/>
                </a:lnTo>
                <a:lnTo>
                  <a:pt x="418" y="40"/>
                </a:lnTo>
                <a:lnTo>
                  <a:pt x="420" y="40"/>
                </a:lnTo>
                <a:lnTo>
                  <a:pt x="421" y="38"/>
                </a:lnTo>
                <a:lnTo>
                  <a:pt x="423" y="38"/>
                </a:lnTo>
                <a:lnTo>
                  <a:pt x="424" y="37"/>
                </a:lnTo>
                <a:lnTo>
                  <a:pt x="426" y="37"/>
                </a:lnTo>
                <a:lnTo>
                  <a:pt x="426" y="35"/>
                </a:lnTo>
                <a:lnTo>
                  <a:pt x="428" y="34"/>
                </a:lnTo>
                <a:lnTo>
                  <a:pt x="429" y="34"/>
                </a:lnTo>
                <a:lnTo>
                  <a:pt x="431" y="32"/>
                </a:lnTo>
                <a:lnTo>
                  <a:pt x="432" y="32"/>
                </a:lnTo>
                <a:lnTo>
                  <a:pt x="434" y="32"/>
                </a:lnTo>
                <a:lnTo>
                  <a:pt x="436" y="30"/>
                </a:lnTo>
                <a:lnTo>
                  <a:pt x="437" y="30"/>
                </a:lnTo>
                <a:lnTo>
                  <a:pt x="439" y="29"/>
                </a:lnTo>
                <a:lnTo>
                  <a:pt x="440" y="29"/>
                </a:lnTo>
                <a:lnTo>
                  <a:pt x="442" y="29"/>
                </a:lnTo>
                <a:lnTo>
                  <a:pt x="442" y="27"/>
                </a:lnTo>
                <a:lnTo>
                  <a:pt x="444" y="27"/>
                </a:lnTo>
                <a:lnTo>
                  <a:pt x="444" y="26"/>
                </a:lnTo>
                <a:lnTo>
                  <a:pt x="445" y="26"/>
                </a:lnTo>
                <a:lnTo>
                  <a:pt x="447" y="26"/>
                </a:lnTo>
                <a:lnTo>
                  <a:pt x="448" y="26"/>
                </a:lnTo>
                <a:lnTo>
                  <a:pt x="450" y="26"/>
                </a:lnTo>
                <a:lnTo>
                  <a:pt x="452" y="26"/>
                </a:lnTo>
                <a:lnTo>
                  <a:pt x="453" y="26"/>
                </a:lnTo>
                <a:lnTo>
                  <a:pt x="455" y="26"/>
                </a:lnTo>
                <a:lnTo>
                  <a:pt x="456" y="26"/>
                </a:lnTo>
                <a:lnTo>
                  <a:pt x="458" y="26"/>
                </a:lnTo>
                <a:lnTo>
                  <a:pt x="460" y="27"/>
                </a:lnTo>
                <a:lnTo>
                  <a:pt x="461" y="27"/>
                </a:lnTo>
                <a:lnTo>
                  <a:pt x="463" y="27"/>
                </a:lnTo>
                <a:lnTo>
                  <a:pt x="464" y="27"/>
                </a:lnTo>
                <a:lnTo>
                  <a:pt x="468" y="27"/>
                </a:lnTo>
                <a:lnTo>
                  <a:pt x="469" y="29"/>
                </a:lnTo>
                <a:lnTo>
                  <a:pt x="471" y="27"/>
                </a:lnTo>
                <a:lnTo>
                  <a:pt x="472" y="27"/>
                </a:lnTo>
                <a:lnTo>
                  <a:pt x="474" y="27"/>
                </a:lnTo>
                <a:lnTo>
                  <a:pt x="476" y="27"/>
                </a:lnTo>
                <a:lnTo>
                  <a:pt x="477" y="27"/>
                </a:lnTo>
                <a:lnTo>
                  <a:pt x="479" y="27"/>
                </a:lnTo>
                <a:lnTo>
                  <a:pt x="480" y="27"/>
                </a:lnTo>
                <a:lnTo>
                  <a:pt x="482" y="27"/>
                </a:lnTo>
                <a:lnTo>
                  <a:pt x="482" y="26"/>
                </a:lnTo>
                <a:lnTo>
                  <a:pt x="484" y="26"/>
                </a:lnTo>
                <a:lnTo>
                  <a:pt x="485" y="26"/>
                </a:lnTo>
                <a:lnTo>
                  <a:pt x="487" y="26"/>
                </a:lnTo>
                <a:lnTo>
                  <a:pt x="488" y="26"/>
                </a:lnTo>
                <a:lnTo>
                  <a:pt x="488" y="24"/>
                </a:lnTo>
                <a:lnTo>
                  <a:pt x="490" y="26"/>
                </a:lnTo>
                <a:lnTo>
                  <a:pt x="488" y="24"/>
                </a:lnTo>
                <a:lnTo>
                  <a:pt x="490" y="24"/>
                </a:lnTo>
                <a:lnTo>
                  <a:pt x="492" y="24"/>
                </a:lnTo>
                <a:lnTo>
                  <a:pt x="493" y="24"/>
                </a:lnTo>
                <a:lnTo>
                  <a:pt x="493" y="22"/>
                </a:lnTo>
                <a:lnTo>
                  <a:pt x="495" y="22"/>
                </a:lnTo>
                <a:lnTo>
                  <a:pt x="496" y="22"/>
                </a:lnTo>
                <a:lnTo>
                  <a:pt x="498" y="21"/>
                </a:lnTo>
                <a:lnTo>
                  <a:pt x="500" y="21"/>
                </a:lnTo>
                <a:lnTo>
                  <a:pt x="501" y="19"/>
                </a:lnTo>
                <a:lnTo>
                  <a:pt x="503" y="18"/>
                </a:lnTo>
                <a:lnTo>
                  <a:pt x="504" y="18"/>
                </a:lnTo>
                <a:lnTo>
                  <a:pt x="504" y="16"/>
                </a:lnTo>
                <a:lnTo>
                  <a:pt x="506" y="16"/>
                </a:lnTo>
                <a:lnTo>
                  <a:pt x="506" y="14"/>
                </a:lnTo>
                <a:lnTo>
                  <a:pt x="508" y="14"/>
                </a:lnTo>
                <a:lnTo>
                  <a:pt x="509" y="14"/>
                </a:lnTo>
                <a:lnTo>
                  <a:pt x="509" y="13"/>
                </a:lnTo>
                <a:lnTo>
                  <a:pt x="511" y="13"/>
                </a:lnTo>
                <a:lnTo>
                  <a:pt x="512" y="11"/>
                </a:lnTo>
                <a:lnTo>
                  <a:pt x="514" y="11"/>
                </a:lnTo>
                <a:lnTo>
                  <a:pt x="514" y="10"/>
                </a:lnTo>
                <a:lnTo>
                  <a:pt x="516" y="10"/>
                </a:lnTo>
                <a:lnTo>
                  <a:pt x="517" y="8"/>
                </a:lnTo>
                <a:lnTo>
                  <a:pt x="519" y="6"/>
                </a:lnTo>
                <a:lnTo>
                  <a:pt x="520" y="6"/>
                </a:lnTo>
                <a:lnTo>
                  <a:pt x="520" y="5"/>
                </a:lnTo>
                <a:lnTo>
                  <a:pt x="522" y="5"/>
                </a:lnTo>
                <a:lnTo>
                  <a:pt x="524" y="5"/>
                </a:lnTo>
                <a:lnTo>
                  <a:pt x="524" y="3"/>
                </a:lnTo>
                <a:lnTo>
                  <a:pt x="525" y="3"/>
                </a:lnTo>
                <a:lnTo>
                  <a:pt x="527" y="5"/>
                </a:lnTo>
                <a:lnTo>
                  <a:pt x="527" y="3"/>
                </a:lnTo>
                <a:lnTo>
                  <a:pt x="525" y="3"/>
                </a:lnTo>
                <a:lnTo>
                  <a:pt x="525" y="2"/>
                </a:lnTo>
                <a:lnTo>
                  <a:pt x="527" y="2"/>
                </a:lnTo>
                <a:lnTo>
                  <a:pt x="528" y="0"/>
                </a:lnTo>
                <a:lnTo>
                  <a:pt x="528" y="3"/>
                </a:lnTo>
                <a:close/>
              </a:path>
            </a:pathLst>
          </a:custGeom>
          <a:solidFill>
            <a:srgbClr val="5468B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" name="Freeform 69"/>
          <p:cNvSpPr>
            <a:spLocks noEditPoints="1"/>
          </p:cNvSpPr>
          <p:nvPr/>
        </p:nvSpPr>
        <p:spPr bwMode="auto">
          <a:xfrm>
            <a:off x="3819525" y="5443538"/>
            <a:ext cx="134938" cy="204788"/>
          </a:xfrm>
          <a:custGeom>
            <a:avLst/>
            <a:gdLst/>
            <a:ahLst/>
            <a:cxnLst>
              <a:cxn ang="0">
                <a:pos x="36" y="126"/>
              </a:cxn>
              <a:cxn ang="0">
                <a:pos x="34" y="121"/>
              </a:cxn>
              <a:cxn ang="0">
                <a:pos x="36" y="110"/>
              </a:cxn>
              <a:cxn ang="0">
                <a:pos x="61" y="96"/>
              </a:cxn>
              <a:cxn ang="0">
                <a:pos x="80" y="76"/>
              </a:cxn>
              <a:cxn ang="0">
                <a:pos x="76" y="81"/>
              </a:cxn>
              <a:cxn ang="0">
                <a:pos x="48" y="80"/>
              </a:cxn>
              <a:cxn ang="0">
                <a:pos x="80" y="67"/>
              </a:cxn>
              <a:cxn ang="0">
                <a:pos x="56" y="62"/>
              </a:cxn>
              <a:cxn ang="0">
                <a:pos x="79" y="52"/>
              </a:cxn>
              <a:cxn ang="0">
                <a:pos x="61" y="59"/>
              </a:cxn>
              <a:cxn ang="0">
                <a:pos x="56" y="52"/>
              </a:cxn>
              <a:cxn ang="0">
                <a:pos x="61" y="49"/>
              </a:cxn>
              <a:cxn ang="0">
                <a:pos x="74" y="54"/>
              </a:cxn>
              <a:cxn ang="0">
                <a:pos x="74" y="48"/>
              </a:cxn>
              <a:cxn ang="0">
                <a:pos x="80" y="46"/>
              </a:cxn>
              <a:cxn ang="0">
                <a:pos x="84" y="38"/>
              </a:cxn>
              <a:cxn ang="0">
                <a:pos x="82" y="38"/>
              </a:cxn>
              <a:cxn ang="0">
                <a:pos x="61" y="38"/>
              </a:cxn>
              <a:cxn ang="0">
                <a:pos x="56" y="32"/>
              </a:cxn>
              <a:cxn ang="0">
                <a:pos x="60" y="35"/>
              </a:cxn>
              <a:cxn ang="0">
                <a:pos x="56" y="41"/>
              </a:cxn>
              <a:cxn ang="0">
                <a:pos x="53" y="49"/>
              </a:cxn>
              <a:cxn ang="0">
                <a:pos x="48" y="48"/>
              </a:cxn>
              <a:cxn ang="0">
                <a:pos x="52" y="56"/>
              </a:cxn>
              <a:cxn ang="0">
                <a:pos x="50" y="65"/>
              </a:cxn>
              <a:cxn ang="0">
                <a:pos x="39" y="70"/>
              </a:cxn>
              <a:cxn ang="0">
                <a:pos x="44" y="68"/>
              </a:cxn>
              <a:cxn ang="0">
                <a:pos x="47" y="80"/>
              </a:cxn>
              <a:cxn ang="0">
                <a:pos x="42" y="91"/>
              </a:cxn>
              <a:cxn ang="0">
                <a:pos x="36" y="100"/>
              </a:cxn>
              <a:cxn ang="0">
                <a:pos x="32" y="107"/>
              </a:cxn>
              <a:cxn ang="0">
                <a:pos x="26" y="105"/>
              </a:cxn>
              <a:cxn ang="0">
                <a:pos x="26" y="112"/>
              </a:cxn>
              <a:cxn ang="0">
                <a:pos x="24" y="123"/>
              </a:cxn>
              <a:cxn ang="0">
                <a:pos x="21" y="113"/>
              </a:cxn>
              <a:cxn ang="0">
                <a:pos x="13" y="104"/>
              </a:cxn>
              <a:cxn ang="0">
                <a:pos x="12" y="91"/>
              </a:cxn>
              <a:cxn ang="0">
                <a:pos x="4" y="81"/>
              </a:cxn>
              <a:cxn ang="0">
                <a:pos x="0" y="76"/>
              </a:cxn>
              <a:cxn ang="0">
                <a:pos x="15" y="72"/>
              </a:cxn>
              <a:cxn ang="0">
                <a:pos x="21" y="67"/>
              </a:cxn>
              <a:cxn ang="0">
                <a:pos x="24" y="62"/>
              </a:cxn>
              <a:cxn ang="0">
                <a:pos x="28" y="59"/>
              </a:cxn>
              <a:cxn ang="0">
                <a:pos x="20" y="64"/>
              </a:cxn>
              <a:cxn ang="0">
                <a:pos x="15" y="65"/>
              </a:cxn>
              <a:cxn ang="0">
                <a:pos x="15" y="56"/>
              </a:cxn>
              <a:cxn ang="0">
                <a:pos x="24" y="43"/>
              </a:cxn>
              <a:cxn ang="0">
                <a:pos x="32" y="41"/>
              </a:cxn>
              <a:cxn ang="0">
                <a:pos x="44" y="32"/>
              </a:cxn>
              <a:cxn ang="0">
                <a:pos x="45" y="30"/>
              </a:cxn>
              <a:cxn ang="0">
                <a:pos x="61" y="20"/>
              </a:cxn>
              <a:cxn ang="0">
                <a:pos x="69" y="25"/>
              </a:cxn>
              <a:cxn ang="0">
                <a:pos x="66" y="20"/>
              </a:cxn>
              <a:cxn ang="0">
                <a:pos x="66" y="19"/>
              </a:cxn>
              <a:cxn ang="0">
                <a:pos x="50" y="22"/>
              </a:cxn>
              <a:cxn ang="0">
                <a:pos x="40" y="28"/>
              </a:cxn>
              <a:cxn ang="0">
                <a:pos x="47" y="20"/>
              </a:cxn>
              <a:cxn ang="0">
                <a:pos x="64" y="0"/>
              </a:cxn>
              <a:cxn ang="0">
                <a:pos x="72" y="8"/>
              </a:cxn>
              <a:cxn ang="0">
                <a:pos x="71" y="12"/>
              </a:cxn>
              <a:cxn ang="0">
                <a:pos x="63" y="17"/>
              </a:cxn>
              <a:cxn ang="0">
                <a:pos x="60" y="4"/>
              </a:cxn>
            </a:cxnLst>
            <a:rect l="0" t="0" r="r" b="b"/>
            <a:pathLst>
              <a:path w="85" h="129">
                <a:moveTo>
                  <a:pt x="37" y="113"/>
                </a:moveTo>
                <a:lnTo>
                  <a:pt x="37" y="115"/>
                </a:lnTo>
                <a:lnTo>
                  <a:pt x="39" y="115"/>
                </a:lnTo>
                <a:lnTo>
                  <a:pt x="39" y="116"/>
                </a:lnTo>
                <a:lnTo>
                  <a:pt x="37" y="116"/>
                </a:lnTo>
                <a:lnTo>
                  <a:pt x="37" y="118"/>
                </a:lnTo>
                <a:lnTo>
                  <a:pt x="37" y="120"/>
                </a:lnTo>
                <a:lnTo>
                  <a:pt x="37" y="121"/>
                </a:lnTo>
                <a:lnTo>
                  <a:pt x="37" y="123"/>
                </a:lnTo>
                <a:lnTo>
                  <a:pt x="36" y="123"/>
                </a:lnTo>
                <a:lnTo>
                  <a:pt x="36" y="124"/>
                </a:lnTo>
                <a:lnTo>
                  <a:pt x="36" y="126"/>
                </a:lnTo>
                <a:lnTo>
                  <a:pt x="36" y="128"/>
                </a:lnTo>
                <a:lnTo>
                  <a:pt x="36" y="129"/>
                </a:lnTo>
                <a:lnTo>
                  <a:pt x="36" y="128"/>
                </a:lnTo>
                <a:lnTo>
                  <a:pt x="34" y="128"/>
                </a:lnTo>
                <a:lnTo>
                  <a:pt x="32" y="128"/>
                </a:lnTo>
                <a:lnTo>
                  <a:pt x="32" y="126"/>
                </a:lnTo>
                <a:lnTo>
                  <a:pt x="31" y="126"/>
                </a:lnTo>
                <a:lnTo>
                  <a:pt x="31" y="124"/>
                </a:lnTo>
                <a:lnTo>
                  <a:pt x="32" y="124"/>
                </a:lnTo>
                <a:lnTo>
                  <a:pt x="32" y="123"/>
                </a:lnTo>
                <a:lnTo>
                  <a:pt x="34" y="123"/>
                </a:lnTo>
                <a:lnTo>
                  <a:pt x="34" y="121"/>
                </a:lnTo>
                <a:lnTo>
                  <a:pt x="34" y="120"/>
                </a:lnTo>
                <a:lnTo>
                  <a:pt x="34" y="118"/>
                </a:lnTo>
                <a:lnTo>
                  <a:pt x="36" y="118"/>
                </a:lnTo>
                <a:lnTo>
                  <a:pt x="36" y="116"/>
                </a:lnTo>
                <a:lnTo>
                  <a:pt x="37" y="115"/>
                </a:lnTo>
                <a:lnTo>
                  <a:pt x="36" y="115"/>
                </a:lnTo>
                <a:lnTo>
                  <a:pt x="36" y="113"/>
                </a:lnTo>
                <a:lnTo>
                  <a:pt x="36" y="115"/>
                </a:lnTo>
                <a:lnTo>
                  <a:pt x="34" y="115"/>
                </a:lnTo>
                <a:lnTo>
                  <a:pt x="34" y="113"/>
                </a:lnTo>
                <a:lnTo>
                  <a:pt x="36" y="112"/>
                </a:lnTo>
                <a:lnTo>
                  <a:pt x="36" y="110"/>
                </a:lnTo>
                <a:lnTo>
                  <a:pt x="36" y="112"/>
                </a:lnTo>
                <a:lnTo>
                  <a:pt x="37" y="112"/>
                </a:lnTo>
                <a:lnTo>
                  <a:pt x="37" y="113"/>
                </a:lnTo>
                <a:close/>
                <a:moveTo>
                  <a:pt x="63" y="92"/>
                </a:moveTo>
                <a:lnTo>
                  <a:pt x="63" y="94"/>
                </a:lnTo>
                <a:lnTo>
                  <a:pt x="64" y="94"/>
                </a:lnTo>
                <a:lnTo>
                  <a:pt x="63" y="94"/>
                </a:lnTo>
                <a:lnTo>
                  <a:pt x="64" y="94"/>
                </a:lnTo>
                <a:lnTo>
                  <a:pt x="63" y="96"/>
                </a:lnTo>
                <a:lnTo>
                  <a:pt x="61" y="96"/>
                </a:lnTo>
                <a:lnTo>
                  <a:pt x="61" y="97"/>
                </a:lnTo>
                <a:lnTo>
                  <a:pt x="61" y="96"/>
                </a:lnTo>
                <a:lnTo>
                  <a:pt x="61" y="97"/>
                </a:lnTo>
                <a:lnTo>
                  <a:pt x="61" y="96"/>
                </a:lnTo>
                <a:lnTo>
                  <a:pt x="60" y="96"/>
                </a:lnTo>
                <a:lnTo>
                  <a:pt x="60" y="97"/>
                </a:lnTo>
                <a:lnTo>
                  <a:pt x="58" y="97"/>
                </a:lnTo>
                <a:lnTo>
                  <a:pt x="58" y="96"/>
                </a:lnTo>
                <a:lnTo>
                  <a:pt x="58" y="94"/>
                </a:lnTo>
                <a:lnTo>
                  <a:pt x="60" y="94"/>
                </a:lnTo>
                <a:lnTo>
                  <a:pt x="61" y="94"/>
                </a:lnTo>
                <a:lnTo>
                  <a:pt x="61" y="92"/>
                </a:lnTo>
                <a:lnTo>
                  <a:pt x="63" y="92"/>
                </a:lnTo>
                <a:close/>
                <a:moveTo>
                  <a:pt x="80" y="76"/>
                </a:moveTo>
                <a:lnTo>
                  <a:pt x="80" y="78"/>
                </a:lnTo>
                <a:lnTo>
                  <a:pt x="80" y="76"/>
                </a:lnTo>
                <a:lnTo>
                  <a:pt x="80" y="78"/>
                </a:lnTo>
                <a:lnTo>
                  <a:pt x="79" y="78"/>
                </a:lnTo>
                <a:lnTo>
                  <a:pt x="80" y="78"/>
                </a:lnTo>
                <a:lnTo>
                  <a:pt x="79" y="78"/>
                </a:lnTo>
                <a:lnTo>
                  <a:pt x="79" y="80"/>
                </a:lnTo>
                <a:lnTo>
                  <a:pt x="77" y="80"/>
                </a:lnTo>
                <a:lnTo>
                  <a:pt x="77" y="81"/>
                </a:lnTo>
                <a:lnTo>
                  <a:pt x="76" y="81"/>
                </a:lnTo>
                <a:lnTo>
                  <a:pt x="76" y="83"/>
                </a:lnTo>
                <a:lnTo>
                  <a:pt x="76" y="81"/>
                </a:lnTo>
                <a:lnTo>
                  <a:pt x="77" y="81"/>
                </a:lnTo>
                <a:lnTo>
                  <a:pt x="77" y="80"/>
                </a:lnTo>
                <a:lnTo>
                  <a:pt x="77" y="78"/>
                </a:lnTo>
                <a:lnTo>
                  <a:pt x="79" y="76"/>
                </a:lnTo>
                <a:lnTo>
                  <a:pt x="80" y="76"/>
                </a:lnTo>
                <a:close/>
                <a:moveTo>
                  <a:pt x="52" y="75"/>
                </a:moveTo>
                <a:lnTo>
                  <a:pt x="52" y="76"/>
                </a:lnTo>
                <a:lnTo>
                  <a:pt x="52" y="78"/>
                </a:lnTo>
                <a:lnTo>
                  <a:pt x="50" y="80"/>
                </a:lnTo>
                <a:lnTo>
                  <a:pt x="52" y="80"/>
                </a:lnTo>
                <a:lnTo>
                  <a:pt x="50" y="80"/>
                </a:lnTo>
                <a:lnTo>
                  <a:pt x="48" y="80"/>
                </a:lnTo>
                <a:lnTo>
                  <a:pt x="48" y="81"/>
                </a:lnTo>
                <a:lnTo>
                  <a:pt x="47" y="81"/>
                </a:lnTo>
                <a:lnTo>
                  <a:pt x="47" y="83"/>
                </a:lnTo>
                <a:lnTo>
                  <a:pt x="47" y="81"/>
                </a:lnTo>
                <a:lnTo>
                  <a:pt x="48" y="81"/>
                </a:lnTo>
                <a:lnTo>
                  <a:pt x="48" y="80"/>
                </a:lnTo>
                <a:lnTo>
                  <a:pt x="50" y="80"/>
                </a:lnTo>
                <a:lnTo>
                  <a:pt x="50" y="78"/>
                </a:lnTo>
                <a:lnTo>
                  <a:pt x="50" y="76"/>
                </a:lnTo>
                <a:lnTo>
                  <a:pt x="50" y="75"/>
                </a:lnTo>
                <a:lnTo>
                  <a:pt x="52" y="75"/>
                </a:lnTo>
                <a:close/>
                <a:moveTo>
                  <a:pt x="80" y="67"/>
                </a:moveTo>
                <a:lnTo>
                  <a:pt x="82" y="67"/>
                </a:lnTo>
                <a:lnTo>
                  <a:pt x="84" y="67"/>
                </a:lnTo>
                <a:lnTo>
                  <a:pt x="84" y="68"/>
                </a:lnTo>
                <a:lnTo>
                  <a:pt x="82" y="68"/>
                </a:lnTo>
                <a:lnTo>
                  <a:pt x="80" y="68"/>
                </a:lnTo>
                <a:lnTo>
                  <a:pt x="80" y="70"/>
                </a:lnTo>
                <a:lnTo>
                  <a:pt x="80" y="68"/>
                </a:lnTo>
                <a:lnTo>
                  <a:pt x="79" y="68"/>
                </a:lnTo>
                <a:lnTo>
                  <a:pt x="79" y="67"/>
                </a:lnTo>
                <a:lnTo>
                  <a:pt x="80" y="67"/>
                </a:lnTo>
                <a:close/>
                <a:moveTo>
                  <a:pt x="56" y="60"/>
                </a:moveTo>
                <a:lnTo>
                  <a:pt x="56" y="62"/>
                </a:lnTo>
                <a:lnTo>
                  <a:pt x="55" y="62"/>
                </a:lnTo>
                <a:lnTo>
                  <a:pt x="53" y="62"/>
                </a:lnTo>
                <a:lnTo>
                  <a:pt x="53" y="60"/>
                </a:lnTo>
                <a:lnTo>
                  <a:pt x="55" y="60"/>
                </a:lnTo>
                <a:lnTo>
                  <a:pt x="55" y="59"/>
                </a:lnTo>
                <a:lnTo>
                  <a:pt x="56" y="59"/>
                </a:lnTo>
                <a:lnTo>
                  <a:pt x="56" y="60"/>
                </a:lnTo>
                <a:close/>
                <a:moveTo>
                  <a:pt x="79" y="52"/>
                </a:moveTo>
                <a:lnTo>
                  <a:pt x="79" y="54"/>
                </a:lnTo>
                <a:lnTo>
                  <a:pt x="77" y="54"/>
                </a:lnTo>
                <a:lnTo>
                  <a:pt x="77" y="52"/>
                </a:lnTo>
                <a:lnTo>
                  <a:pt x="79" y="52"/>
                </a:lnTo>
                <a:close/>
                <a:moveTo>
                  <a:pt x="63" y="48"/>
                </a:moveTo>
                <a:lnTo>
                  <a:pt x="63" y="49"/>
                </a:lnTo>
                <a:lnTo>
                  <a:pt x="64" y="49"/>
                </a:lnTo>
                <a:lnTo>
                  <a:pt x="64" y="51"/>
                </a:lnTo>
                <a:lnTo>
                  <a:pt x="66" y="51"/>
                </a:lnTo>
                <a:lnTo>
                  <a:pt x="64" y="51"/>
                </a:lnTo>
                <a:lnTo>
                  <a:pt x="64" y="52"/>
                </a:lnTo>
                <a:lnTo>
                  <a:pt x="64" y="54"/>
                </a:lnTo>
                <a:lnTo>
                  <a:pt x="63" y="54"/>
                </a:lnTo>
                <a:lnTo>
                  <a:pt x="63" y="56"/>
                </a:lnTo>
                <a:lnTo>
                  <a:pt x="61" y="57"/>
                </a:lnTo>
                <a:lnTo>
                  <a:pt x="61" y="59"/>
                </a:lnTo>
                <a:lnTo>
                  <a:pt x="60" y="59"/>
                </a:lnTo>
                <a:lnTo>
                  <a:pt x="61" y="59"/>
                </a:lnTo>
                <a:lnTo>
                  <a:pt x="60" y="59"/>
                </a:lnTo>
                <a:lnTo>
                  <a:pt x="58" y="59"/>
                </a:lnTo>
                <a:lnTo>
                  <a:pt x="58" y="57"/>
                </a:lnTo>
                <a:lnTo>
                  <a:pt x="56" y="57"/>
                </a:lnTo>
                <a:lnTo>
                  <a:pt x="58" y="57"/>
                </a:lnTo>
                <a:lnTo>
                  <a:pt x="58" y="56"/>
                </a:lnTo>
                <a:lnTo>
                  <a:pt x="58" y="54"/>
                </a:lnTo>
                <a:lnTo>
                  <a:pt x="56" y="54"/>
                </a:lnTo>
                <a:lnTo>
                  <a:pt x="58" y="52"/>
                </a:lnTo>
                <a:lnTo>
                  <a:pt x="56" y="52"/>
                </a:lnTo>
                <a:lnTo>
                  <a:pt x="58" y="52"/>
                </a:lnTo>
                <a:lnTo>
                  <a:pt x="58" y="51"/>
                </a:lnTo>
                <a:lnTo>
                  <a:pt x="58" y="49"/>
                </a:lnTo>
                <a:lnTo>
                  <a:pt x="58" y="51"/>
                </a:lnTo>
                <a:lnTo>
                  <a:pt x="58" y="52"/>
                </a:lnTo>
                <a:lnTo>
                  <a:pt x="60" y="52"/>
                </a:lnTo>
                <a:lnTo>
                  <a:pt x="60" y="51"/>
                </a:lnTo>
                <a:lnTo>
                  <a:pt x="61" y="51"/>
                </a:lnTo>
                <a:lnTo>
                  <a:pt x="60" y="51"/>
                </a:lnTo>
                <a:lnTo>
                  <a:pt x="61" y="49"/>
                </a:lnTo>
                <a:lnTo>
                  <a:pt x="60" y="49"/>
                </a:lnTo>
                <a:lnTo>
                  <a:pt x="61" y="49"/>
                </a:lnTo>
                <a:lnTo>
                  <a:pt x="60" y="49"/>
                </a:lnTo>
                <a:lnTo>
                  <a:pt x="61" y="49"/>
                </a:lnTo>
                <a:lnTo>
                  <a:pt x="61" y="48"/>
                </a:lnTo>
                <a:lnTo>
                  <a:pt x="63" y="48"/>
                </a:lnTo>
                <a:close/>
                <a:moveTo>
                  <a:pt x="77" y="48"/>
                </a:moveTo>
                <a:lnTo>
                  <a:pt x="77" y="49"/>
                </a:lnTo>
                <a:lnTo>
                  <a:pt x="77" y="51"/>
                </a:lnTo>
                <a:lnTo>
                  <a:pt x="76" y="49"/>
                </a:lnTo>
                <a:lnTo>
                  <a:pt x="76" y="51"/>
                </a:lnTo>
                <a:lnTo>
                  <a:pt x="76" y="52"/>
                </a:lnTo>
                <a:lnTo>
                  <a:pt x="74" y="52"/>
                </a:lnTo>
                <a:lnTo>
                  <a:pt x="74" y="54"/>
                </a:lnTo>
                <a:lnTo>
                  <a:pt x="74" y="56"/>
                </a:lnTo>
                <a:lnTo>
                  <a:pt x="74" y="54"/>
                </a:lnTo>
                <a:lnTo>
                  <a:pt x="74" y="56"/>
                </a:lnTo>
                <a:lnTo>
                  <a:pt x="72" y="56"/>
                </a:lnTo>
                <a:lnTo>
                  <a:pt x="72" y="54"/>
                </a:lnTo>
                <a:lnTo>
                  <a:pt x="72" y="52"/>
                </a:lnTo>
                <a:lnTo>
                  <a:pt x="72" y="51"/>
                </a:lnTo>
                <a:lnTo>
                  <a:pt x="74" y="51"/>
                </a:lnTo>
                <a:lnTo>
                  <a:pt x="74" y="49"/>
                </a:lnTo>
                <a:lnTo>
                  <a:pt x="76" y="49"/>
                </a:lnTo>
                <a:lnTo>
                  <a:pt x="76" y="48"/>
                </a:lnTo>
                <a:lnTo>
                  <a:pt x="74" y="48"/>
                </a:lnTo>
                <a:lnTo>
                  <a:pt x="76" y="48"/>
                </a:lnTo>
                <a:lnTo>
                  <a:pt x="77" y="48"/>
                </a:lnTo>
                <a:close/>
                <a:moveTo>
                  <a:pt x="85" y="46"/>
                </a:moveTo>
                <a:lnTo>
                  <a:pt x="85" y="48"/>
                </a:lnTo>
                <a:lnTo>
                  <a:pt x="85" y="49"/>
                </a:lnTo>
                <a:lnTo>
                  <a:pt x="84" y="49"/>
                </a:lnTo>
                <a:lnTo>
                  <a:pt x="84" y="51"/>
                </a:lnTo>
                <a:lnTo>
                  <a:pt x="82" y="51"/>
                </a:lnTo>
                <a:lnTo>
                  <a:pt x="82" y="49"/>
                </a:lnTo>
                <a:lnTo>
                  <a:pt x="82" y="48"/>
                </a:lnTo>
                <a:lnTo>
                  <a:pt x="80" y="48"/>
                </a:lnTo>
                <a:lnTo>
                  <a:pt x="80" y="46"/>
                </a:lnTo>
                <a:lnTo>
                  <a:pt x="82" y="46"/>
                </a:lnTo>
                <a:lnTo>
                  <a:pt x="84" y="48"/>
                </a:lnTo>
                <a:lnTo>
                  <a:pt x="84" y="46"/>
                </a:lnTo>
                <a:lnTo>
                  <a:pt x="85" y="46"/>
                </a:lnTo>
                <a:close/>
                <a:moveTo>
                  <a:pt x="82" y="36"/>
                </a:moveTo>
                <a:lnTo>
                  <a:pt x="84" y="36"/>
                </a:lnTo>
                <a:lnTo>
                  <a:pt x="84" y="38"/>
                </a:lnTo>
                <a:lnTo>
                  <a:pt x="85" y="36"/>
                </a:lnTo>
                <a:lnTo>
                  <a:pt x="85" y="38"/>
                </a:lnTo>
                <a:lnTo>
                  <a:pt x="84" y="38"/>
                </a:lnTo>
                <a:lnTo>
                  <a:pt x="84" y="40"/>
                </a:lnTo>
                <a:lnTo>
                  <a:pt x="84" y="38"/>
                </a:lnTo>
                <a:lnTo>
                  <a:pt x="82" y="38"/>
                </a:lnTo>
                <a:lnTo>
                  <a:pt x="82" y="40"/>
                </a:lnTo>
                <a:lnTo>
                  <a:pt x="80" y="40"/>
                </a:lnTo>
                <a:lnTo>
                  <a:pt x="80" y="41"/>
                </a:lnTo>
                <a:lnTo>
                  <a:pt x="79" y="41"/>
                </a:lnTo>
                <a:lnTo>
                  <a:pt x="77" y="41"/>
                </a:lnTo>
                <a:lnTo>
                  <a:pt x="77" y="40"/>
                </a:lnTo>
                <a:lnTo>
                  <a:pt x="79" y="38"/>
                </a:lnTo>
                <a:lnTo>
                  <a:pt x="80" y="38"/>
                </a:lnTo>
                <a:lnTo>
                  <a:pt x="80" y="40"/>
                </a:lnTo>
                <a:lnTo>
                  <a:pt x="80" y="38"/>
                </a:lnTo>
                <a:lnTo>
                  <a:pt x="82" y="38"/>
                </a:lnTo>
                <a:lnTo>
                  <a:pt x="82" y="36"/>
                </a:lnTo>
                <a:close/>
                <a:moveTo>
                  <a:pt x="64" y="36"/>
                </a:moveTo>
                <a:lnTo>
                  <a:pt x="66" y="36"/>
                </a:lnTo>
                <a:lnTo>
                  <a:pt x="66" y="38"/>
                </a:lnTo>
                <a:lnTo>
                  <a:pt x="66" y="36"/>
                </a:lnTo>
                <a:lnTo>
                  <a:pt x="68" y="36"/>
                </a:lnTo>
                <a:lnTo>
                  <a:pt x="66" y="36"/>
                </a:lnTo>
                <a:lnTo>
                  <a:pt x="66" y="38"/>
                </a:lnTo>
                <a:lnTo>
                  <a:pt x="64" y="40"/>
                </a:lnTo>
                <a:lnTo>
                  <a:pt x="64" y="38"/>
                </a:lnTo>
                <a:lnTo>
                  <a:pt x="63" y="38"/>
                </a:lnTo>
                <a:lnTo>
                  <a:pt x="61" y="38"/>
                </a:lnTo>
                <a:lnTo>
                  <a:pt x="61" y="36"/>
                </a:lnTo>
                <a:lnTo>
                  <a:pt x="63" y="36"/>
                </a:lnTo>
                <a:lnTo>
                  <a:pt x="64" y="36"/>
                </a:lnTo>
                <a:close/>
                <a:moveTo>
                  <a:pt x="52" y="27"/>
                </a:moveTo>
                <a:lnTo>
                  <a:pt x="53" y="27"/>
                </a:lnTo>
                <a:lnTo>
                  <a:pt x="55" y="27"/>
                </a:lnTo>
                <a:lnTo>
                  <a:pt x="56" y="27"/>
                </a:lnTo>
                <a:lnTo>
                  <a:pt x="56" y="28"/>
                </a:lnTo>
                <a:lnTo>
                  <a:pt x="58" y="28"/>
                </a:lnTo>
                <a:lnTo>
                  <a:pt x="56" y="28"/>
                </a:lnTo>
                <a:lnTo>
                  <a:pt x="56" y="30"/>
                </a:lnTo>
                <a:lnTo>
                  <a:pt x="56" y="32"/>
                </a:lnTo>
                <a:lnTo>
                  <a:pt x="56" y="33"/>
                </a:lnTo>
                <a:lnTo>
                  <a:pt x="56" y="35"/>
                </a:lnTo>
                <a:lnTo>
                  <a:pt x="58" y="33"/>
                </a:lnTo>
                <a:lnTo>
                  <a:pt x="56" y="35"/>
                </a:lnTo>
                <a:lnTo>
                  <a:pt x="56" y="36"/>
                </a:lnTo>
                <a:lnTo>
                  <a:pt x="58" y="36"/>
                </a:lnTo>
                <a:lnTo>
                  <a:pt x="58" y="35"/>
                </a:lnTo>
                <a:lnTo>
                  <a:pt x="58" y="33"/>
                </a:lnTo>
                <a:lnTo>
                  <a:pt x="60" y="33"/>
                </a:lnTo>
                <a:lnTo>
                  <a:pt x="58" y="33"/>
                </a:lnTo>
                <a:lnTo>
                  <a:pt x="58" y="35"/>
                </a:lnTo>
                <a:lnTo>
                  <a:pt x="60" y="35"/>
                </a:lnTo>
                <a:lnTo>
                  <a:pt x="60" y="36"/>
                </a:lnTo>
                <a:lnTo>
                  <a:pt x="58" y="36"/>
                </a:lnTo>
                <a:lnTo>
                  <a:pt x="56" y="36"/>
                </a:lnTo>
                <a:lnTo>
                  <a:pt x="56" y="38"/>
                </a:lnTo>
                <a:lnTo>
                  <a:pt x="56" y="36"/>
                </a:lnTo>
                <a:lnTo>
                  <a:pt x="55" y="36"/>
                </a:lnTo>
                <a:lnTo>
                  <a:pt x="55" y="38"/>
                </a:lnTo>
                <a:lnTo>
                  <a:pt x="53" y="38"/>
                </a:lnTo>
                <a:lnTo>
                  <a:pt x="55" y="38"/>
                </a:lnTo>
                <a:lnTo>
                  <a:pt x="56" y="38"/>
                </a:lnTo>
                <a:lnTo>
                  <a:pt x="56" y="40"/>
                </a:lnTo>
                <a:lnTo>
                  <a:pt x="56" y="41"/>
                </a:lnTo>
                <a:lnTo>
                  <a:pt x="55" y="41"/>
                </a:lnTo>
                <a:lnTo>
                  <a:pt x="55" y="43"/>
                </a:lnTo>
                <a:lnTo>
                  <a:pt x="56" y="43"/>
                </a:lnTo>
                <a:lnTo>
                  <a:pt x="55" y="43"/>
                </a:lnTo>
                <a:lnTo>
                  <a:pt x="56" y="44"/>
                </a:lnTo>
                <a:lnTo>
                  <a:pt x="55" y="44"/>
                </a:lnTo>
                <a:lnTo>
                  <a:pt x="53" y="46"/>
                </a:lnTo>
                <a:lnTo>
                  <a:pt x="55" y="48"/>
                </a:lnTo>
                <a:lnTo>
                  <a:pt x="56" y="48"/>
                </a:lnTo>
                <a:lnTo>
                  <a:pt x="56" y="49"/>
                </a:lnTo>
                <a:lnTo>
                  <a:pt x="55" y="49"/>
                </a:lnTo>
                <a:lnTo>
                  <a:pt x="53" y="49"/>
                </a:lnTo>
                <a:lnTo>
                  <a:pt x="53" y="48"/>
                </a:lnTo>
                <a:lnTo>
                  <a:pt x="53" y="49"/>
                </a:lnTo>
                <a:lnTo>
                  <a:pt x="53" y="48"/>
                </a:lnTo>
                <a:lnTo>
                  <a:pt x="52" y="48"/>
                </a:lnTo>
                <a:lnTo>
                  <a:pt x="52" y="46"/>
                </a:lnTo>
                <a:lnTo>
                  <a:pt x="52" y="48"/>
                </a:lnTo>
                <a:lnTo>
                  <a:pt x="52" y="46"/>
                </a:lnTo>
                <a:lnTo>
                  <a:pt x="50" y="46"/>
                </a:lnTo>
                <a:lnTo>
                  <a:pt x="52" y="46"/>
                </a:lnTo>
                <a:lnTo>
                  <a:pt x="52" y="44"/>
                </a:lnTo>
                <a:lnTo>
                  <a:pt x="50" y="46"/>
                </a:lnTo>
                <a:lnTo>
                  <a:pt x="48" y="48"/>
                </a:lnTo>
                <a:lnTo>
                  <a:pt x="47" y="48"/>
                </a:lnTo>
                <a:lnTo>
                  <a:pt x="48" y="48"/>
                </a:lnTo>
                <a:lnTo>
                  <a:pt x="48" y="49"/>
                </a:lnTo>
                <a:lnTo>
                  <a:pt x="50" y="49"/>
                </a:lnTo>
                <a:lnTo>
                  <a:pt x="50" y="51"/>
                </a:lnTo>
                <a:lnTo>
                  <a:pt x="52" y="51"/>
                </a:lnTo>
                <a:lnTo>
                  <a:pt x="50" y="51"/>
                </a:lnTo>
                <a:lnTo>
                  <a:pt x="50" y="52"/>
                </a:lnTo>
                <a:lnTo>
                  <a:pt x="52" y="52"/>
                </a:lnTo>
                <a:lnTo>
                  <a:pt x="50" y="54"/>
                </a:lnTo>
                <a:lnTo>
                  <a:pt x="52" y="54"/>
                </a:lnTo>
                <a:lnTo>
                  <a:pt x="52" y="56"/>
                </a:lnTo>
                <a:lnTo>
                  <a:pt x="52" y="57"/>
                </a:lnTo>
                <a:lnTo>
                  <a:pt x="52" y="59"/>
                </a:lnTo>
                <a:lnTo>
                  <a:pt x="50" y="59"/>
                </a:lnTo>
                <a:lnTo>
                  <a:pt x="52" y="59"/>
                </a:lnTo>
                <a:lnTo>
                  <a:pt x="52" y="60"/>
                </a:lnTo>
                <a:lnTo>
                  <a:pt x="52" y="62"/>
                </a:lnTo>
                <a:lnTo>
                  <a:pt x="50" y="60"/>
                </a:lnTo>
                <a:lnTo>
                  <a:pt x="50" y="62"/>
                </a:lnTo>
                <a:lnTo>
                  <a:pt x="52" y="62"/>
                </a:lnTo>
                <a:lnTo>
                  <a:pt x="50" y="62"/>
                </a:lnTo>
                <a:lnTo>
                  <a:pt x="50" y="64"/>
                </a:lnTo>
                <a:lnTo>
                  <a:pt x="50" y="65"/>
                </a:lnTo>
                <a:lnTo>
                  <a:pt x="48" y="65"/>
                </a:lnTo>
                <a:lnTo>
                  <a:pt x="47" y="65"/>
                </a:lnTo>
                <a:lnTo>
                  <a:pt x="47" y="67"/>
                </a:lnTo>
                <a:lnTo>
                  <a:pt x="45" y="67"/>
                </a:lnTo>
                <a:lnTo>
                  <a:pt x="45" y="65"/>
                </a:lnTo>
                <a:lnTo>
                  <a:pt x="44" y="65"/>
                </a:lnTo>
                <a:lnTo>
                  <a:pt x="42" y="65"/>
                </a:lnTo>
                <a:lnTo>
                  <a:pt x="42" y="67"/>
                </a:lnTo>
                <a:lnTo>
                  <a:pt x="40" y="67"/>
                </a:lnTo>
                <a:lnTo>
                  <a:pt x="40" y="68"/>
                </a:lnTo>
                <a:lnTo>
                  <a:pt x="39" y="68"/>
                </a:lnTo>
                <a:lnTo>
                  <a:pt x="39" y="70"/>
                </a:lnTo>
                <a:lnTo>
                  <a:pt x="37" y="70"/>
                </a:lnTo>
                <a:lnTo>
                  <a:pt x="36" y="70"/>
                </a:lnTo>
                <a:lnTo>
                  <a:pt x="37" y="70"/>
                </a:lnTo>
                <a:lnTo>
                  <a:pt x="39" y="72"/>
                </a:lnTo>
                <a:lnTo>
                  <a:pt x="39" y="70"/>
                </a:lnTo>
                <a:lnTo>
                  <a:pt x="40" y="70"/>
                </a:lnTo>
                <a:lnTo>
                  <a:pt x="42" y="70"/>
                </a:lnTo>
                <a:lnTo>
                  <a:pt x="40" y="70"/>
                </a:lnTo>
                <a:lnTo>
                  <a:pt x="42" y="70"/>
                </a:lnTo>
                <a:lnTo>
                  <a:pt x="42" y="72"/>
                </a:lnTo>
                <a:lnTo>
                  <a:pt x="42" y="70"/>
                </a:lnTo>
                <a:lnTo>
                  <a:pt x="44" y="68"/>
                </a:lnTo>
                <a:lnTo>
                  <a:pt x="45" y="68"/>
                </a:lnTo>
                <a:lnTo>
                  <a:pt x="47" y="68"/>
                </a:lnTo>
                <a:lnTo>
                  <a:pt x="48" y="68"/>
                </a:lnTo>
                <a:lnTo>
                  <a:pt x="50" y="68"/>
                </a:lnTo>
                <a:lnTo>
                  <a:pt x="50" y="70"/>
                </a:lnTo>
                <a:lnTo>
                  <a:pt x="50" y="72"/>
                </a:lnTo>
                <a:lnTo>
                  <a:pt x="48" y="73"/>
                </a:lnTo>
                <a:lnTo>
                  <a:pt x="48" y="75"/>
                </a:lnTo>
                <a:lnTo>
                  <a:pt x="48" y="76"/>
                </a:lnTo>
                <a:lnTo>
                  <a:pt x="47" y="76"/>
                </a:lnTo>
                <a:lnTo>
                  <a:pt x="47" y="78"/>
                </a:lnTo>
                <a:lnTo>
                  <a:pt x="47" y="80"/>
                </a:lnTo>
                <a:lnTo>
                  <a:pt x="48" y="80"/>
                </a:lnTo>
                <a:lnTo>
                  <a:pt x="47" y="80"/>
                </a:lnTo>
                <a:lnTo>
                  <a:pt x="47" y="81"/>
                </a:lnTo>
                <a:lnTo>
                  <a:pt x="45" y="81"/>
                </a:lnTo>
                <a:lnTo>
                  <a:pt x="45" y="83"/>
                </a:lnTo>
                <a:lnTo>
                  <a:pt x="45" y="84"/>
                </a:lnTo>
                <a:lnTo>
                  <a:pt x="45" y="86"/>
                </a:lnTo>
                <a:lnTo>
                  <a:pt x="44" y="86"/>
                </a:lnTo>
                <a:lnTo>
                  <a:pt x="44" y="88"/>
                </a:lnTo>
                <a:lnTo>
                  <a:pt x="42" y="88"/>
                </a:lnTo>
                <a:lnTo>
                  <a:pt x="42" y="89"/>
                </a:lnTo>
                <a:lnTo>
                  <a:pt x="42" y="91"/>
                </a:lnTo>
                <a:lnTo>
                  <a:pt x="40" y="91"/>
                </a:lnTo>
                <a:lnTo>
                  <a:pt x="40" y="92"/>
                </a:lnTo>
                <a:lnTo>
                  <a:pt x="40" y="94"/>
                </a:lnTo>
                <a:lnTo>
                  <a:pt x="39" y="94"/>
                </a:lnTo>
                <a:lnTo>
                  <a:pt x="39" y="92"/>
                </a:lnTo>
                <a:lnTo>
                  <a:pt x="39" y="94"/>
                </a:lnTo>
                <a:lnTo>
                  <a:pt x="37" y="94"/>
                </a:lnTo>
                <a:lnTo>
                  <a:pt x="37" y="96"/>
                </a:lnTo>
                <a:lnTo>
                  <a:pt x="37" y="97"/>
                </a:lnTo>
                <a:lnTo>
                  <a:pt x="37" y="99"/>
                </a:lnTo>
                <a:lnTo>
                  <a:pt x="37" y="100"/>
                </a:lnTo>
                <a:lnTo>
                  <a:pt x="36" y="100"/>
                </a:lnTo>
                <a:lnTo>
                  <a:pt x="36" y="102"/>
                </a:lnTo>
                <a:lnTo>
                  <a:pt x="36" y="104"/>
                </a:lnTo>
                <a:lnTo>
                  <a:pt x="34" y="104"/>
                </a:lnTo>
                <a:lnTo>
                  <a:pt x="32" y="104"/>
                </a:lnTo>
                <a:lnTo>
                  <a:pt x="32" y="102"/>
                </a:lnTo>
                <a:lnTo>
                  <a:pt x="32" y="104"/>
                </a:lnTo>
                <a:lnTo>
                  <a:pt x="34" y="104"/>
                </a:lnTo>
                <a:lnTo>
                  <a:pt x="32" y="104"/>
                </a:lnTo>
                <a:lnTo>
                  <a:pt x="34" y="104"/>
                </a:lnTo>
                <a:lnTo>
                  <a:pt x="34" y="105"/>
                </a:lnTo>
                <a:lnTo>
                  <a:pt x="32" y="105"/>
                </a:lnTo>
                <a:lnTo>
                  <a:pt x="32" y="107"/>
                </a:lnTo>
                <a:lnTo>
                  <a:pt x="31" y="107"/>
                </a:lnTo>
                <a:lnTo>
                  <a:pt x="31" y="108"/>
                </a:lnTo>
                <a:lnTo>
                  <a:pt x="29" y="108"/>
                </a:lnTo>
                <a:lnTo>
                  <a:pt x="29" y="110"/>
                </a:lnTo>
                <a:lnTo>
                  <a:pt x="29" y="112"/>
                </a:lnTo>
                <a:lnTo>
                  <a:pt x="28" y="112"/>
                </a:lnTo>
                <a:lnTo>
                  <a:pt x="26" y="112"/>
                </a:lnTo>
                <a:lnTo>
                  <a:pt x="26" y="110"/>
                </a:lnTo>
                <a:lnTo>
                  <a:pt x="26" y="108"/>
                </a:lnTo>
                <a:lnTo>
                  <a:pt x="24" y="107"/>
                </a:lnTo>
                <a:lnTo>
                  <a:pt x="26" y="107"/>
                </a:lnTo>
                <a:lnTo>
                  <a:pt x="26" y="105"/>
                </a:lnTo>
                <a:lnTo>
                  <a:pt x="24" y="105"/>
                </a:lnTo>
                <a:lnTo>
                  <a:pt x="24" y="107"/>
                </a:lnTo>
                <a:lnTo>
                  <a:pt x="24" y="105"/>
                </a:lnTo>
                <a:lnTo>
                  <a:pt x="23" y="105"/>
                </a:lnTo>
                <a:lnTo>
                  <a:pt x="23" y="104"/>
                </a:lnTo>
                <a:lnTo>
                  <a:pt x="23" y="105"/>
                </a:lnTo>
                <a:lnTo>
                  <a:pt x="23" y="107"/>
                </a:lnTo>
                <a:lnTo>
                  <a:pt x="24" y="107"/>
                </a:lnTo>
                <a:lnTo>
                  <a:pt x="24" y="108"/>
                </a:lnTo>
                <a:lnTo>
                  <a:pt x="24" y="110"/>
                </a:lnTo>
                <a:lnTo>
                  <a:pt x="26" y="110"/>
                </a:lnTo>
                <a:lnTo>
                  <a:pt x="26" y="112"/>
                </a:lnTo>
                <a:lnTo>
                  <a:pt x="24" y="112"/>
                </a:lnTo>
                <a:lnTo>
                  <a:pt x="23" y="112"/>
                </a:lnTo>
                <a:lnTo>
                  <a:pt x="24" y="112"/>
                </a:lnTo>
                <a:lnTo>
                  <a:pt x="24" y="113"/>
                </a:lnTo>
                <a:lnTo>
                  <a:pt x="24" y="115"/>
                </a:lnTo>
                <a:lnTo>
                  <a:pt x="26" y="115"/>
                </a:lnTo>
                <a:lnTo>
                  <a:pt x="26" y="116"/>
                </a:lnTo>
                <a:lnTo>
                  <a:pt x="26" y="118"/>
                </a:lnTo>
                <a:lnTo>
                  <a:pt x="26" y="120"/>
                </a:lnTo>
                <a:lnTo>
                  <a:pt x="24" y="120"/>
                </a:lnTo>
                <a:lnTo>
                  <a:pt x="24" y="121"/>
                </a:lnTo>
                <a:lnTo>
                  <a:pt x="24" y="123"/>
                </a:lnTo>
                <a:lnTo>
                  <a:pt x="26" y="123"/>
                </a:lnTo>
                <a:lnTo>
                  <a:pt x="26" y="124"/>
                </a:lnTo>
                <a:lnTo>
                  <a:pt x="24" y="124"/>
                </a:lnTo>
                <a:lnTo>
                  <a:pt x="24" y="123"/>
                </a:lnTo>
                <a:lnTo>
                  <a:pt x="23" y="123"/>
                </a:lnTo>
                <a:lnTo>
                  <a:pt x="23" y="121"/>
                </a:lnTo>
                <a:lnTo>
                  <a:pt x="23" y="120"/>
                </a:lnTo>
                <a:lnTo>
                  <a:pt x="21" y="120"/>
                </a:lnTo>
                <a:lnTo>
                  <a:pt x="21" y="118"/>
                </a:lnTo>
                <a:lnTo>
                  <a:pt x="21" y="116"/>
                </a:lnTo>
                <a:lnTo>
                  <a:pt x="21" y="115"/>
                </a:lnTo>
                <a:lnTo>
                  <a:pt x="21" y="113"/>
                </a:lnTo>
                <a:lnTo>
                  <a:pt x="21" y="112"/>
                </a:lnTo>
                <a:lnTo>
                  <a:pt x="20" y="112"/>
                </a:lnTo>
                <a:lnTo>
                  <a:pt x="20" y="110"/>
                </a:lnTo>
                <a:lnTo>
                  <a:pt x="20" y="108"/>
                </a:lnTo>
                <a:lnTo>
                  <a:pt x="18" y="108"/>
                </a:lnTo>
                <a:lnTo>
                  <a:pt x="18" y="107"/>
                </a:lnTo>
                <a:lnTo>
                  <a:pt x="18" y="105"/>
                </a:lnTo>
                <a:lnTo>
                  <a:pt x="16" y="105"/>
                </a:lnTo>
                <a:lnTo>
                  <a:pt x="16" y="107"/>
                </a:lnTo>
                <a:lnTo>
                  <a:pt x="15" y="107"/>
                </a:lnTo>
                <a:lnTo>
                  <a:pt x="15" y="105"/>
                </a:lnTo>
                <a:lnTo>
                  <a:pt x="13" y="104"/>
                </a:lnTo>
                <a:lnTo>
                  <a:pt x="13" y="100"/>
                </a:lnTo>
                <a:lnTo>
                  <a:pt x="12" y="99"/>
                </a:lnTo>
                <a:lnTo>
                  <a:pt x="10" y="94"/>
                </a:lnTo>
                <a:lnTo>
                  <a:pt x="10" y="92"/>
                </a:lnTo>
                <a:lnTo>
                  <a:pt x="8" y="89"/>
                </a:lnTo>
                <a:lnTo>
                  <a:pt x="8" y="88"/>
                </a:lnTo>
                <a:lnTo>
                  <a:pt x="10" y="89"/>
                </a:lnTo>
                <a:lnTo>
                  <a:pt x="12" y="91"/>
                </a:lnTo>
                <a:lnTo>
                  <a:pt x="12" y="92"/>
                </a:lnTo>
                <a:lnTo>
                  <a:pt x="13" y="92"/>
                </a:lnTo>
                <a:lnTo>
                  <a:pt x="13" y="91"/>
                </a:lnTo>
                <a:lnTo>
                  <a:pt x="12" y="91"/>
                </a:lnTo>
                <a:lnTo>
                  <a:pt x="13" y="89"/>
                </a:lnTo>
                <a:lnTo>
                  <a:pt x="13" y="88"/>
                </a:lnTo>
                <a:lnTo>
                  <a:pt x="13" y="86"/>
                </a:lnTo>
                <a:lnTo>
                  <a:pt x="12" y="84"/>
                </a:lnTo>
                <a:lnTo>
                  <a:pt x="12" y="86"/>
                </a:lnTo>
                <a:lnTo>
                  <a:pt x="10" y="86"/>
                </a:lnTo>
                <a:lnTo>
                  <a:pt x="8" y="83"/>
                </a:lnTo>
                <a:lnTo>
                  <a:pt x="8" y="80"/>
                </a:lnTo>
                <a:lnTo>
                  <a:pt x="8" y="78"/>
                </a:lnTo>
                <a:lnTo>
                  <a:pt x="7" y="78"/>
                </a:lnTo>
                <a:lnTo>
                  <a:pt x="5" y="78"/>
                </a:lnTo>
                <a:lnTo>
                  <a:pt x="4" y="81"/>
                </a:lnTo>
                <a:lnTo>
                  <a:pt x="5" y="83"/>
                </a:lnTo>
                <a:lnTo>
                  <a:pt x="4" y="84"/>
                </a:lnTo>
                <a:lnTo>
                  <a:pt x="4" y="86"/>
                </a:lnTo>
                <a:lnTo>
                  <a:pt x="4" y="88"/>
                </a:lnTo>
                <a:lnTo>
                  <a:pt x="2" y="88"/>
                </a:lnTo>
                <a:lnTo>
                  <a:pt x="0" y="86"/>
                </a:lnTo>
                <a:lnTo>
                  <a:pt x="0" y="84"/>
                </a:lnTo>
                <a:lnTo>
                  <a:pt x="0" y="83"/>
                </a:lnTo>
                <a:lnTo>
                  <a:pt x="0" y="81"/>
                </a:lnTo>
                <a:lnTo>
                  <a:pt x="0" y="80"/>
                </a:lnTo>
                <a:lnTo>
                  <a:pt x="0" y="78"/>
                </a:lnTo>
                <a:lnTo>
                  <a:pt x="0" y="76"/>
                </a:lnTo>
                <a:lnTo>
                  <a:pt x="2" y="75"/>
                </a:lnTo>
                <a:lnTo>
                  <a:pt x="4" y="73"/>
                </a:lnTo>
                <a:lnTo>
                  <a:pt x="4" y="72"/>
                </a:lnTo>
                <a:lnTo>
                  <a:pt x="4" y="70"/>
                </a:lnTo>
                <a:lnTo>
                  <a:pt x="5" y="70"/>
                </a:lnTo>
                <a:lnTo>
                  <a:pt x="7" y="70"/>
                </a:lnTo>
                <a:lnTo>
                  <a:pt x="8" y="70"/>
                </a:lnTo>
                <a:lnTo>
                  <a:pt x="10" y="72"/>
                </a:lnTo>
                <a:lnTo>
                  <a:pt x="12" y="72"/>
                </a:lnTo>
                <a:lnTo>
                  <a:pt x="13" y="72"/>
                </a:lnTo>
                <a:lnTo>
                  <a:pt x="13" y="73"/>
                </a:lnTo>
                <a:lnTo>
                  <a:pt x="15" y="72"/>
                </a:lnTo>
                <a:lnTo>
                  <a:pt x="15" y="70"/>
                </a:lnTo>
                <a:lnTo>
                  <a:pt x="16" y="70"/>
                </a:lnTo>
                <a:lnTo>
                  <a:pt x="15" y="68"/>
                </a:lnTo>
                <a:lnTo>
                  <a:pt x="15" y="67"/>
                </a:lnTo>
                <a:lnTo>
                  <a:pt x="16" y="67"/>
                </a:lnTo>
                <a:lnTo>
                  <a:pt x="16" y="68"/>
                </a:lnTo>
                <a:lnTo>
                  <a:pt x="16" y="67"/>
                </a:lnTo>
                <a:lnTo>
                  <a:pt x="18" y="67"/>
                </a:lnTo>
                <a:lnTo>
                  <a:pt x="20" y="67"/>
                </a:lnTo>
                <a:lnTo>
                  <a:pt x="21" y="67"/>
                </a:lnTo>
                <a:lnTo>
                  <a:pt x="21" y="65"/>
                </a:lnTo>
                <a:lnTo>
                  <a:pt x="21" y="67"/>
                </a:lnTo>
                <a:lnTo>
                  <a:pt x="23" y="67"/>
                </a:lnTo>
                <a:lnTo>
                  <a:pt x="23" y="68"/>
                </a:lnTo>
                <a:lnTo>
                  <a:pt x="21" y="68"/>
                </a:lnTo>
                <a:lnTo>
                  <a:pt x="23" y="70"/>
                </a:lnTo>
                <a:lnTo>
                  <a:pt x="23" y="68"/>
                </a:lnTo>
                <a:lnTo>
                  <a:pt x="23" y="67"/>
                </a:lnTo>
                <a:lnTo>
                  <a:pt x="23" y="68"/>
                </a:lnTo>
                <a:lnTo>
                  <a:pt x="23" y="67"/>
                </a:lnTo>
                <a:lnTo>
                  <a:pt x="24" y="67"/>
                </a:lnTo>
                <a:lnTo>
                  <a:pt x="24" y="65"/>
                </a:lnTo>
                <a:lnTo>
                  <a:pt x="24" y="64"/>
                </a:lnTo>
                <a:lnTo>
                  <a:pt x="24" y="62"/>
                </a:lnTo>
                <a:lnTo>
                  <a:pt x="26" y="62"/>
                </a:lnTo>
                <a:lnTo>
                  <a:pt x="26" y="60"/>
                </a:lnTo>
                <a:lnTo>
                  <a:pt x="26" y="59"/>
                </a:lnTo>
                <a:lnTo>
                  <a:pt x="28" y="59"/>
                </a:lnTo>
                <a:lnTo>
                  <a:pt x="29" y="59"/>
                </a:lnTo>
                <a:lnTo>
                  <a:pt x="31" y="60"/>
                </a:lnTo>
                <a:lnTo>
                  <a:pt x="31" y="59"/>
                </a:lnTo>
                <a:lnTo>
                  <a:pt x="31" y="57"/>
                </a:lnTo>
                <a:lnTo>
                  <a:pt x="29" y="59"/>
                </a:lnTo>
                <a:lnTo>
                  <a:pt x="29" y="57"/>
                </a:lnTo>
                <a:lnTo>
                  <a:pt x="29" y="59"/>
                </a:lnTo>
                <a:lnTo>
                  <a:pt x="28" y="59"/>
                </a:lnTo>
                <a:lnTo>
                  <a:pt x="26" y="59"/>
                </a:lnTo>
                <a:lnTo>
                  <a:pt x="26" y="57"/>
                </a:lnTo>
                <a:lnTo>
                  <a:pt x="26" y="59"/>
                </a:lnTo>
                <a:lnTo>
                  <a:pt x="24" y="59"/>
                </a:lnTo>
                <a:lnTo>
                  <a:pt x="24" y="60"/>
                </a:lnTo>
                <a:lnTo>
                  <a:pt x="24" y="62"/>
                </a:lnTo>
                <a:lnTo>
                  <a:pt x="23" y="62"/>
                </a:lnTo>
                <a:lnTo>
                  <a:pt x="23" y="64"/>
                </a:lnTo>
                <a:lnTo>
                  <a:pt x="21" y="64"/>
                </a:lnTo>
                <a:lnTo>
                  <a:pt x="21" y="65"/>
                </a:lnTo>
                <a:lnTo>
                  <a:pt x="20" y="65"/>
                </a:lnTo>
                <a:lnTo>
                  <a:pt x="20" y="64"/>
                </a:lnTo>
                <a:lnTo>
                  <a:pt x="18" y="64"/>
                </a:lnTo>
                <a:lnTo>
                  <a:pt x="18" y="62"/>
                </a:lnTo>
                <a:lnTo>
                  <a:pt x="18" y="60"/>
                </a:lnTo>
                <a:lnTo>
                  <a:pt x="20" y="60"/>
                </a:lnTo>
                <a:lnTo>
                  <a:pt x="18" y="60"/>
                </a:lnTo>
                <a:lnTo>
                  <a:pt x="16" y="60"/>
                </a:lnTo>
                <a:lnTo>
                  <a:pt x="16" y="62"/>
                </a:lnTo>
                <a:lnTo>
                  <a:pt x="16" y="64"/>
                </a:lnTo>
                <a:lnTo>
                  <a:pt x="16" y="65"/>
                </a:lnTo>
                <a:lnTo>
                  <a:pt x="15" y="65"/>
                </a:lnTo>
                <a:lnTo>
                  <a:pt x="15" y="64"/>
                </a:lnTo>
                <a:lnTo>
                  <a:pt x="15" y="65"/>
                </a:lnTo>
                <a:lnTo>
                  <a:pt x="15" y="64"/>
                </a:lnTo>
                <a:lnTo>
                  <a:pt x="13" y="65"/>
                </a:lnTo>
                <a:lnTo>
                  <a:pt x="12" y="65"/>
                </a:lnTo>
                <a:lnTo>
                  <a:pt x="10" y="67"/>
                </a:lnTo>
                <a:lnTo>
                  <a:pt x="8" y="64"/>
                </a:lnTo>
                <a:lnTo>
                  <a:pt x="10" y="62"/>
                </a:lnTo>
                <a:lnTo>
                  <a:pt x="12" y="62"/>
                </a:lnTo>
                <a:lnTo>
                  <a:pt x="13" y="60"/>
                </a:lnTo>
                <a:lnTo>
                  <a:pt x="15" y="60"/>
                </a:lnTo>
                <a:lnTo>
                  <a:pt x="15" y="59"/>
                </a:lnTo>
                <a:lnTo>
                  <a:pt x="15" y="57"/>
                </a:lnTo>
                <a:lnTo>
                  <a:pt x="15" y="56"/>
                </a:lnTo>
                <a:lnTo>
                  <a:pt x="16" y="56"/>
                </a:lnTo>
                <a:lnTo>
                  <a:pt x="16" y="54"/>
                </a:lnTo>
                <a:lnTo>
                  <a:pt x="18" y="54"/>
                </a:lnTo>
                <a:lnTo>
                  <a:pt x="20" y="52"/>
                </a:lnTo>
                <a:lnTo>
                  <a:pt x="20" y="51"/>
                </a:lnTo>
                <a:lnTo>
                  <a:pt x="21" y="51"/>
                </a:lnTo>
                <a:lnTo>
                  <a:pt x="21" y="49"/>
                </a:lnTo>
                <a:lnTo>
                  <a:pt x="21" y="48"/>
                </a:lnTo>
                <a:lnTo>
                  <a:pt x="21" y="46"/>
                </a:lnTo>
                <a:lnTo>
                  <a:pt x="23" y="46"/>
                </a:lnTo>
                <a:lnTo>
                  <a:pt x="24" y="44"/>
                </a:lnTo>
                <a:lnTo>
                  <a:pt x="24" y="43"/>
                </a:lnTo>
                <a:lnTo>
                  <a:pt x="26" y="43"/>
                </a:lnTo>
                <a:lnTo>
                  <a:pt x="26" y="44"/>
                </a:lnTo>
                <a:lnTo>
                  <a:pt x="26" y="43"/>
                </a:lnTo>
                <a:lnTo>
                  <a:pt x="28" y="44"/>
                </a:lnTo>
                <a:lnTo>
                  <a:pt x="29" y="44"/>
                </a:lnTo>
                <a:lnTo>
                  <a:pt x="29" y="46"/>
                </a:lnTo>
                <a:lnTo>
                  <a:pt x="31" y="46"/>
                </a:lnTo>
                <a:lnTo>
                  <a:pt x="31" y="44"/>
                </a:lnTo>
                <a:lnTo>
                  <a:pt x="29" y="44"/>
                </a:lnTo>
                <a:lnTo>
                  <a:pt x="31" y="43"/>
                </a:lnTo>
                <a:lnTo>
                  <a:pt x="32" y="43"/>
                </a:lnTo>
                <a:lnTo>
                  <a:pt x="32" y="41"/>
                </a:lnTo>
                <a:lnTo>
                  <a:pt x="34" y="40"/>
                </a:lnTo>
                <a:lnTo>
                  <a:pt x="36" y="40"/>
                </a:lnTo>
                <a:lnTo>
                  <a:pt x="36" y="38"/>
                </a:lnTo>
                <a:lnTo>
                  <a:pt x="37" y="38"/>
                </a:lnTo>
                <a:lnTo>
                  <a:pt x="37" y="36"/>
                </a:lnTo>
                <a:lnTo>
                  <a:pt x="39" y="35"/>
                </a:lnTo>
                <a:lnTo>
                  <a:pt x="39" y="36"/>
                </a:lnTo>
                <a:lnTo>
                  <a:pt x="40" y="36"/>
                </a:lnTo>
                <a:lnTo>
                  <a:pt x="42" y="35"/>
                </a:lnTo>
                <a:lnTo>
                  <a:pt x="44" y="35"/>
                </a:lnTo>
                <a:lnTo>
                  <a:pt x="44" y="33"/>
                </a:lnTo>
                <a:lnTo>
                  <a:pt x="44" y="32"/>
                </a:lnTo>
                <a:lnTo>
                  <a:pt x="42" y="32"/>
                </a:lnTo>
                <a:lnTo>
                  <a:pt x="44" y="30"/>
                </a:lnTo>
                <a:lnTo>
                  <a:pt x="45" y="30"/>
                </a:lnTo>
                <a:lnTo>
                  <a:pt x="44" y="30"/>
                </a:lnTo>
                <a:lnTo>
                  <a:pt x="45" y="32"/>
                </a:lnTo>
                <a:lnTo>
                  <a:pt x="44" y="32"/>
                </a:lnTo>
                <a:lnTo>
                  <a:pt x="44" y="33"/>
                </a:lnTo>
                <a:lnTo>
                  <a:pt x="45" y="33"/>
                </a:lnTo>
                <a:lnTo>
                  <a:pt x="47" y="33"/>
                </a:lnTo>
                <a:lnTo>
                  <a:pt x="47" y="32"/>
                </a:lnTo>
                <a:lnTo>
                  <a:pt x="45" y="32"/>
                </a:lnTo>
                <a:lnTo>
                  <a:pt x="45" y="30"/>
                </a:lnTo>
                <a:lnTo>
                  <a:pt x="47" y="30"/>
                </a:lnTo>
                <a:lnTo>
                  <a:pt x="45" y="30"/>
                </a:lnTo>
                <a:lnTo>
                  <a:pt x="45" y="28"/>
                </a:lnTo>
                <a:lnTo>
                  <a:pt x="47" y="28"/>
                </a:lnTo>
                <a:lnTo>
                  <a:pt x="47" y="27"/>
                </a:lnTo>
                <a:lnTo>
                  <a:pt x="48" y="27"/>
                </a:lnTo>
                <a:lnTo>
                  <a:pt x="50" y="27"/>
                </a:lnTo>
                <a:lnTo>
                  <a:pt x="52" y="27"/>
                </a:lnTo>
                <a:close/>
                <a:moveTo>
                  <a:pt x="63" y="20"/>
                </a:moveTo>
                <a:lnTo>
                  <a:pt x="63" y="22"/>
                </a:lnTo>
                <a:lnTo>
                  <a:pt x="61" y="22"/>
                </a:lnTo>
                <a:lnTo>
                  <a:pt x="61" y="20"/>
                </a:lnTo>
                <a:lnTo>
                  <a:pt x="63" y="20"/>
                </a:lnTo>
                <a:close/>
                <a:moveTo>
                  <a:pt x="72" y="19"/>
                </a:moveTo>
                <a:lnTo>
                  <a:pt x="72" y="20"/>
                </a:lnTo>
                <a:lnTo>
                  <a:pt x="74" y="20"/>
                </a:lnTo>
                <a:lnTo>
                  <a:pt x="72" y="20"/>
                </a:lnTo>
                <a:lnTo>
                  <a:pt x="74" y="20"/>
                </a:lnTo>
                <a:lnTo>
                  <a:pt x="74" y="22"/>
                </a:lnTo>
                <a:lnTo>
                  <a:pt x="74" y="24"/>
                </a:lnTo>
                <a:lnTo>
                  <a:pt x="74" y="25"/>
                </a:lnTo>
                <a:lnTo>
                  <a:pt x="72" y="25"/>
                </a:lnTo>
                <a:lnTo>
                  <a:pt x="71" y="25"/>
                </a:lnTo>
                <a:lnTo>
                  <a:pt x="69" y="25"/>
                </a:lnTo>
                <a:lnTo>
                  <a:pt x="69" y="27"/>
                </a:lnTo>
                <a:lnTo>
                  <a:pt x="69" y="25"/>
                </a:lnTo>
                <a:lnTo>
                  <a:pt x="71" y="24"/>
                </a:lnTo>
                <a:lnTo>
                  <a:pt x="69" y="24"/>
                </a:lnTo>
                <a:lnTo>
                  <a:pt x="69" y="22"/>
                </a:lnTo>
                <a:lnTo>
                  <a:pt x="69" y="20"/>
                </a:lnTo>
                <a:lnTo>
                  <a:pt x="71" y="19"/>
                </a:lnTo>
                <a:lnTo>
                  <a:pt x="72" y="19"/>
                </a:lnTo>
                <a:close/>
                <a:moveTo>
                  <a:pt x="66" y="19"/>
                </a:moveTo>
                <a:lnTo>
                  <a:pt x="68" y="19"/>
                </a:lnTo>
                <a:lnTo>
                  <a:pt x="68" y="20"/>
                </a:lnTo>
                <a:lnTo>
                  <a:pt x="66" y="20"/>
                </a:lnTo>
                <a:lnTo>
                  <a:pt x="66" y="22"/>
                </a:lnTo>
                <a:lnTo>
                  <a:pt x="64" y="22"/>
                </a:lnTo>
                <a:lnTo>
                  <a:pt x="63" y="22"/>
                </a:lnTo>
                <a:lnTo>
                  <a:pt x="64" y="20"/>
                </a:lnTo>
                <a:lnTo>
                  <a:pt x="63" y="20"/>
                </a:lnTo>
                <a:lnTo>
                  <a:pt x="64" y="19"/>
                </a:lnTo>
                <a:lnTo>
                  <a:pt x="64" y="20"/>
                </a:lnTo>
                <a:lnTo>
                  <a:pt x="64" y="19"/>
                </a:lnTo>
                <a:lnTo>
                  <a:pt x="66" y="19"/>
                </a:lnTo>
                <a:lnTo>
                  <a:pt x="64" y="19"/>
                </a:lnTo>
                <a:lnTo>
                  <a:pt x="66" y="17"/>
                </a:lnTo>
                <a:lnTo>
                  <a:pt x="66" y="19"/>
                </a:lnTo>
                <a:close/>
                <a:moveTo>
                  <a:pt x="58" y="17"/>
                </a:moveTo>
                <a:lnTo>
                  <a:pt x="58" y="19"/>
                </a:lnTo>
                <a:lnTo>
                  <a:pt x="56" y="19"/>
                </a:lnTo>
                <a:lnTo>
                  <a:pt x="56" y="17"/>
                </a:lnTo>
                <a:lnTo>
                  <a:pt x="58" y="17"/>
                </a:lnTo>
                <a:close/>
                <a:moveTo>
                  <a:pt x="55" y="17"/>
                </a:moveTo>
                <a:lnTo>
                  <a:pt x="55" y="19"/>
                </a:lnTo>
                <a:lnTo>
                  <a:pt x="55" y="20"/>
                </a:lnTo>
                <a:lnTo>
                  <a:pt x="53" y="20"/>
                </a:lnTo>
                <a:lnTo>
                  <a:pt x="53" y="22"/>
                </a:lnTo>
                <a:lnTo>
                  <a:pt x="52" y="22"/>
                </a:lnTo>
                <a:lnTo>
                  <a:pt x="50" y="22"/>
                </a:lnTo>
                <a:lnTo>
                  <a:pt x="50" y="24"/>
                </a:lnTo>
                <a:lnTo>
                  <a:pt x="50" y="25"/>
                </a:lnTo>
                <a:lnTo>
                  <a:pt x="48" y="25"/>
                </a:lnTo>
                <a:lnTo>
                  <a:pt x="48" y="24"/>
                </a:lnTo>
                <a:lnTo>
                  <a:pt x="47" y="24"/>
                </a:lnTo>
                <a:lnTo>
                  <a:pt x="45" y="25"/>
                </a:lnTo>
                <a:lnTo>
                  <a:pt x="45" y="27"/>
                </a:lnTo>
                <a:lnTo>
                  <a:pt x="44" y="28"/>
                </a:lnTo>
                <a:lnTo>
                  <a:pt x="42" y="28"/>
                </a:lnTo>
                <a:lnTo>
                  <a:pt x="40" y="28"/>
                </a:lnTo>
                <a:lnTo>
                  <a:pt x="40" y="30"/>
                </a:lnTo>
                <a:lnTo>
                  <a:pt x="40" y="28"/>
                </a:lnTo>
                <a:lnTo>
                  <a:pt x="40" y="27"/>
                </a:lnTo>
                <a:lnTo>
                  <a:pt x="40" y="25"/>
                </a:lnTo>
                <a:lnTo>
                  <a:pt x="40" y="24"/>
                </a:lnTo>
                <a:lnTo>
                  <a:pt x="39" y="24"/>
                </a:lnTo>
                <a:lnTo>
                  <a:pt x="40" y="24"/>
                </a:lnTo>
                <a:lnTo>
                  <a:pt x="40" y="22"/>
                </a:lnTo>
                <a:lnTo>
                  <a:pt x="42" y="20"/>
                </a:lnTo>
                <a:lnTo>
                  <a:pt x="44" y="20"/>
                </a:lnTo>
                <a:lnTo>
                  <a:pt x="44" y="19"/>
                </a:lnTo>
                <a:lnTo>
                  <a:pt x="45" y="19"/>
                </a:lnTo>
                <a:lnTo>
                  <a:pt x="47" y="19"/>
                </a:lnTo>
                <a:lnTo>
                  <a:pt x="47" y="20"/>
                </a:lnTo>
                <a:lnTo>
                  <a:pt x="47" y="19"/>
                </a:lnTo>
                <a:lnTo>
                  <a:pt x="48" y="19"/>
                </a:lnTo>
                <a:lnTo>
                  <a:pt x="48" y="20"/>
                </a:lnTo>
                <a:lnTo>
                  <a:pt x="48" y="19"/>
                </a:lnTo>
                <a:lnTo>
                  <a:pt x="50" y="19"/>
                </a:lnTo>
                <a:lnTo>
                  <a:pt x="50" y="17"/>
                </a:lnTo>
                <a:lnTo>
                  <a:pt x="52" y="17"/>
                </a:lnTo>
                <a:lnTo>
                  <a:pt x="53" y="17"/>
                </a:lnTo>
                <a:lnTo>
                  <a:pt x="53" y="16"/>
                </a:lnTo>
                <a:lnTo>
                  <a:pt x="55" y="16"/>
                </a:lnTo>
                <a:lnTo>
                  <a:pt x="55" y="17"/>
                </a:lnTo>
                <a:close/>
                <a:moveTo>
                  <a:pt x="64" y="0"/>
                </a:moveTo>
                <a:lnTo>
                  <a:pt x="66" y="0"/>
                </a:lnTo>
                <a:lnTo>
                  <a:pt x="66" y="1"/>
                </a:lnTo>
                <a:lnTo>
                  <a:pt x="66" y="3"/>
                </a:lnTo>
                <a:lnTo>
                  <a:pt x="66" y="4"/>
                </a:lnTo>
                <a:lnTo>
                  <a:pt x="68" y="4"/>
                </a:lnTo>
                <a:lnTo>
                  <a:pt x="69" y="6"/>
                </a:lnTo>
                <a:lnTo>
                  <a:pt x="68" y="6"/>
                </a:lnTo>
                <a:lnTo>
                  <a:pt x="68" y="8"/>
                </a:lnTo>
                <a:lnTo>
                  <a:pt x="68" y="9"/>
                </a:lnTo>
                <a:lnTo>
                  <a:pt x="69" y="9"/>
                </a:lnTo>
                <a:lnTo>
                  <a:pt x="71" y="8"/>
                </a:lnTo>
                <a:lnTo>
                  <a:pt x="72" y="8"/>
                </a:lnTo>
                <a:lnTo>
                  <a:pt x="71" y="9"/>
                </a:lnTo>
                <a:lnTo>
                  <a:pt x="72" y="9"/>
                </a:lnTo>
                <a:lnTo>
                  <a:pt x="71" y="9"/>
                </a:lnTo>
                <a:lnTo>
                  <a:pt x="72" y="9"/>
                </a:lnTo>
                <a:lnTo>
                  <a:pt x="72" y="11"/>
                </a:lnTo>
                <a:lnTo>
                  <a:pt x="72" y="12"/>
                </a:lnTo>
                <a:lnTo>
                  <a:pt x="74" y="12"/>
                </a:lnTo>
                <a:lnTo>
                  <a:pt x="76" y="12"/>
                </a:lnTo>
                <a:lnTo>
                  <a:pt x="74" y="12"/>
                </a:lnTo>
                <a:lnTo>
                  <a:pt x="72" y="14"/>
                </a:lnTo>
                <a:lnTo>
                  <a:pt x="72" y="12"/>
                </a:lnTo>
                <a:lnTo>
                  <a:pt x="71" y="12"/>
                </a:lnTo>
                <a:lnTo>
                  <a:pt x="69" y="12"/>
                </a:lnTo>
                <a:lnTo>
                  <a:pt x="71" y="12"/>
                </a:lnTo>
                <a:lnTo>
                  <a:pt x="69" y="12"/>
                </a:lnTo>
                <a:lnTo>
                  <a:pt x="68" y="11"/>
                </a:lnTo>
                <a:lnTo>
                  <a:pt x="68" y="12"/>
                </a:lnTo>
                <a:lnTo>
                  <a:pt x="66" y="12"/>
                </a:lnTo>
                <a:lnTo>
                  <a:pt x="66" y="14"/>
                </a:lnTo>
                <a:lnTo>
                  <a:pt x="66" y="16"/>
                </a:lnTo>
                <a:lnTo>
                  <a:pt x="64" y="17"/>
                </a:lnTo>
                <a:lnTo>
                  <a:pt x="64" y="16"/>
                </a:lnTo>
                <a:lnTo>
                  <a:pt x="63" y="16"/>
                </a:lnTo>
                <a:lnTo>
                  <a:pt x="63" y="17"/>
                </a:lnTo>
                <a:lnTo>
                  <a:pt x="61" y="17"/>
                </a:lnTo>
                <a:lnTo>
                  <a:pt x="61" y="16"/>
                </a:lnTo>
                <a:lnTo>
                  <a:pt x="60" y="16"/>
                </a:lnTo>
                <a:lnTo>
                  <a:pt x="58" y="16"/>
                </a:lnTo>
                <a:lnTo>
                  <a:pt x="58" y="14"/>
                </a:lnTo>
                <a:lnTo>
                  <a:pt x="58" y="12"/>
                </a:lnTo>
                <a:lnTo>
                  <a:pt x="58" y="11"/>
                </a:lnTo>
                <a:lnTo>
                  <a:pt x="58" y="9"/>
                </a:lnTo>
                <a:lnTo>
                  <a:pt x="60" y="9"/>
                </a:lnTo>
                <a:lnTo>
                  <a:pt x="60" y="8"/>
                </a:lnTo>
                <a:lnTo>
                  <a:pt x="60" y="6"/>
                </a:lnTo>
                <a:lnTo>
                  <a:pt x="60" y="4"/>
                </a:lnTo>
                <a:lnTo>
                  <a:pt x="60" y="3"/>
                </a:lnTo>
                <a:lnTo>
                  <a:pt x="60" y="1"/>
                </a:lnTo>
                <a:lnTo>
                  <a:pt x="61" y="1"/>
                </a:lnTo>
                <a:lnTo>
                  <a:pt x="61" y="0"/>
                </a:lnTo>
                <a:lnTo>
                  <a:pt x="63" y="0"/>
                </a:lnTo>
                <a:lnTo>
                  <a:pt x="64" y="0"/>
                </a:lnTo>
                <a:close/>
              </a:path>
            </a:pathLst>
          </a:custGeom>
          <a:solidFill>
            <a:srgbClr val="BF56A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" name="Freeform 70"/>
          <p:cNvSpPr>
            <a:spLocks/>
          </p:cNvSpPr>
          <p:nvPr/>
        </p:nvSpPr>
        <p:spPr bwMode="auto">
          <a:xfrm>
            <a:off x="6078538" y="3984626"/>
            <a:ext cx="406400" cy="279400"/>
          </a:xfrm>
          <a:custGeom>
            <a:avLst/>
            <a:gdLst/>
            <a:ahLst/>
            <a:cxnLst>
              <a:cxn ang="0">
                <a:pos x="249" y="127"/>
              </a:cxn>
              <a:cxn ang="0">
                <a:pos x="225" y="135"/>
              </a:cxn>
              <a:cxn ang="0">
                <a:pos x="209" y="140"/>
              </a:cxn>
              <a:cxn ang="0">
                <a:pos x="197" y="143"/>
              </a:cxn>
              <a:cxn ang="0">
                <a:pos x="181" y="148"/>
              </a:cxn>
              <a:cxn ang="0">
                <a:pos x="144" y="157"/>
              </a:cxn>
              <a:cxn ang="0">
                <a:pos x="128" y="164"/>
              </a:cxn>
              <a:cxn ang="0">
                <a:pos x="113" y="168"/>
              </a:cxn>
              <a:cxn ang="0">
                <a:pos x="101" y="172"/>
              </a:cxn>
              <a:cxn ang="0">
                <a:pos x="88" y="176"/>
              </a:cxn>
              <a:cxn ang="0">
                <a:pos x="75" y="159"/>
              </a:cxn>
              <a:cxn ang="0">
                <a:pos x="65" y="144"/>
              </a:cxn>
              <a:cxn ang="0">
                <a:pos x="57" y="132"/>
              </a:cxn>
              <a:cxn ang="0">
                <a:pos x="41" y="111"/>
              </a:cxn>
              <a:cxn ang="0">
                <a:pos x="32" y="96"/>
              </a:cxn>
              <a:cxn ang="0">
                <a:pos x="16" y="74"/>
              </a:cxn>
              <a:cxn ang="0">
                <a:pos x="1" y="52"/>
              </a:cxn>
              <a:cxn ang="0">
                <a:pos x="3" y="48"/>
              </a:cxn>
              <a:cxn ang="0">
                <a:pos x="43" y="39"/>
              </a:cxn>
              <a:cxn ang="0">
                <a:pos x="49" y="37"/>
              </a:cxn>
              <a:cxn ang="0">
                <a:pos x="53" y="36"/>
              </a:cxn>
              <a:cxn ang="0">
                <a:pos x="57" y="34"/>
              </a:cxn>
              <a:cxn ang="0">
                <a:pos x="97" y="23"/>
              </a:cxn>
              <a:cxn ang="0">
                <a:pos x="113" y="18"/>
              </a:cxn>
              <a:cxn ang="0">
                <a:pos x="129" y="13"/>
              </a:cxn>
              <a:cxn ang="0">
                <a:pos x="155" y="7"/>
              </a:cxn>
              <a:cxn ang="0">
                <a:pos x="163" y="5"/>
              </a:cxn>
              <a:cxn ang="0">
                <a:pos x="168" y="4"/>
              </a:cxn>
              <a:cxn ang="0">
                <a:pos x="174" y="2"/>
              </a:cxn>
              <a:cxn ang="0">
                <a:pos x="182" y="8"/>
              </a:cxn>
              <a:cxn ang="0">
                <a:pos x="185" y="15"/>
              </a:cxn>
              <a:cxn ang="0">
                <a:pos x="190" y="24"/>
              </a:cxn>
              <a:cxn ang="0">
                <a:pos x="197" y="32"/>
              </a:cxn>
              <a:cxn ang="0">
                <a:pos x="203" y="37"/>
              </a:cxn>
              <a:cxn ang="0">
                <a:pos x="206" y="42"/>
              </a:cxn>
              <a:cxn ang="0">
                <a:pos x="211" y="47"/>
              </a:cxn>
              <a:cxn ang="0">
                <a:pos x="217" y="55"/>
              </a:cxn>
              <a:cxn ang="0">
                <a:pos x="225" y="64"/>
              </a:cxn>
              <a:cxn ang="0">
                <a:pos x="229" y="74"/>
              </a:cxn>
              <a:cxn ang="0">
                <a:pos x="230" y="85"/>
              </a:cxn>
              <a:cxn ang="0">
                <a:pos x="233" y="92"/>
              </a:cxn>
              <a:cxn ang="0">
                <a:pos x="245" y="111"/>
              </a:cxn>
              <a:cxn ang="0">
                <a:pos x="256" y="124"/>
              </a:cxn>
            </a:cxnLst>
            <a:rect l="0" t="0" r="r" b="b"/>
            <a:pathLst>
              <a:path w="256" h="176">
                <a:moveTo>
                  <a:pt x="256" y="124"/>
                </a:moveTo>
                <a:lnTo>
                  <a:pt x="249" y="127"/>
                </a:lnTo>
                <a:lnTo>
                  <a:pt x="249" y="127"/>
                </a:lnTo>
                <a:lnTo>
                  <a:pt x="249" y="127"/>
                </a:lnTo>
                <a:lnTo>
                  <a:pt x="237" y="130"/>
                </a:lnTo>
                <a:lnTo>
                  <a:pt x="225" y="135"/>
                </a:lnTo>
                <a:lnTo>
                  <a:pt x="214" y="138"/>
                </a:lnTo>
                <a:lnTo>
                  <a:pt x="214" y="138"/>
                </a:lnTo>
                <a:lnTo>
                  <a:pt x="209" y="140"/>
                </a:lnTo>
                <a:lnTo>
                  <a:pt x="206" y="140"/>
                </a:lnTo>
                <a:lnTo>
                  <a:pt x="198" y="143"/>
                </a:lnTo>
                <a:lnTo>
                  <a:pt x="197" y="143"/>
                </a:lnTo>
                <a:lnTo>
                  <a:pt x="189" y="144"/>
                </a:lnTo>
                <a:lnTo>
                  <a:pt x="185" y="146"/>
                </a:lnTo>
                <a:lnTo>
                  <a:pt x="181" y="148"/>
                </a:lnTo>
                <a:lnTo>
                  <a:pt x="157" y="154"/>
                </a:lnTo>
                <a:lnTo>
                  <a:pt x="144" y="156"/>
                </a:lnTo>
                <a:lnTo>
                  <a:pt x="144" y="157"/>
                </a:lnTo>
                <a:lnTo>
                  <a:pt x="133" y="162"/>
                </a:lnTo>
                <a:lnTo>
                  <a:pt x="133" y="162"/>
                </a:lnTo>
                <a:lnTo>
                  <a:pt x="128" y="164"/>
                </a:lnTo>
                <a:lnTo>
                  <a:pt x="128" y="164"/>
                </a:lnTo>
                <a:lnTo>
                  <a:pt x="120" y="167"/>
                </a:lnTo>
                <a:lnTo>
                  <a:pt x="113" y="168"/>
                </a:lnTo>
                <a:lnTo>
                  <a:pt x="112" y="168"/>
                </a:lnTo>
                <a:lnTo>
                  <a:pt x="107" y="170"/>
                </a:lnTo>
                <a:lnTo>
                  <a:pt x="101" y="172"/>
                </a:lnTo>
                <a:lnTo>
                  <a:pt x="93" y="175"/>
                </a:lnTo>
                <a:lnTo>
                  <a:pt x="89" y="175"/>
                </a:lnTo>
                <a:lnTo>
                  <a:pt x="88" y="176"/>
                </a:lnTo>
                <a:lnTo>
                  <a:pt x="88" y="176"/>
                </a:lnTo>
                <a:lnTo>
                  <a:pt x="77" y="160"/>
                </a:lnTo>
                <a:lnTo>
                  <a:pt x="75" y="159"/>
                </a:lnTo>
                <a:lnTo>
                  <a:pt x="72" y="154"/>
                </a:lnTo>
                <a:lnTo>
                  <a:pt x="65" y="144"/>
                </a:lnTo>
                <a:lnTo>
                  <a:pt x="65" y="144"/>
                </a:lnTo>
                <a:lnTo>
                  <a:pt x="61" y="136"/>
                </a:lnTo>
                <a:lnTo>
                  <a:pt x="61" y="136"/>
                </a:lnTo>
                <a:lnTo>
                  <a:pt x="57" y="132"/>
                </a:lnTo>
                <a:lnTo>
                  <a:pt x="54" y="128"/>
                </a:lnTo>
                <a:lnTo>
                  <a:pt x="51" y="124"/>
                </a:lnTo>
                <a:lnTo>
                  <a:pt x="41" y="111"/>
                </a:lnTo>
                <a:lnTo>
                  <a:pt x="40" y="108"/>
                </a:lnTo>
                <a:lnTo>
                  <a:pt x="37" y="104"/>
                </a:lnTo>
                <a:lnTo>
                  <a:pt x="32" y="96"/>
                </a:lnTo>
                <a:lnTo>
                  <a:pt x="25" y="85"/>
                </a:lnTo>
                <a:lnTo>
                  <a:pt x="21" y="79"/>
                </a:lnTo>
                <a:lnTo>
                  <a:pt x="16" y="74"/>
                </a:lnTo>
                <a:lnTo>
                  <a:pt x="9" y="63"/>
                </a:lnTo>
                <a:lnTo>
                  <a:pt x="1" y="53"/>
                </a:lnTo>
                <a:lnTo>
                  <a:pt x="1" y="52"/>
                </a:lnTo>
                <a:lnTo>
                  <a:pt x="0" y="50"/>
                </a:lnTo>
                <a:lnTo>
                  <a:pt x="0" y="50"/>
                </a:lnTo>
                <a:lnTo>
                  <a:pt x="3" y="48"/>
                </a:lnTo>
                <a:lnTo>
                  <a:pt x="17" y="45"/>
                </a:lnTo>
                <a:lnTo>
                  <a:pt x="22" y="44"/>
                </a:lnTo>
                <a:lnTo>
                  <a:pt x="43" y="39"/>
                </a:lnTo>
                <a:lnTo>
                  <a:pt x="46" y="37"/>
                </a:lnTo>
                <a:lnTo>
                  <a:pt x="48" y="37"/>
                </a:lnTo>
                <a:lnTo>
                  <a:pt x="49" y="37"/>
                </a:lnTo>
                <a:lnTo>
                  <a:pt x="49" y="36"/>
                </a:lnTo>
                <a:lnTo>
                  <a:pt x="51" y="36"/>
                </a:lnTo>
                <a:lnTo>
                  <a:pt x="53" y="36"/>
                </a:lnTo>
                <a:lnTo>
                  <a:pt x="53" y="36"/>
                </a:lnTo>
                <a:lnTo>
                  <a:pt x="57" y="34"/>
                </a:lnTo>
                <a:lnTo>
                  <a:pt x="57" y="34"/>
                </a:lnTo>
                <a:lnTo>
                  <a:pt x="61" y="32"/>
                </a:lnTo>
                <a:lnTo>
                  <a:pt x="62" y="32"/>
                </a:lnTo>
                <a:lnTo>
                  <a:pt x="97" y="23"/>
                </a:lnTo>
                <a:lnTo>
                  <a:pt x="99" y="23"/>
                </a:lnTo>
                <a:lnTo>
                  <a:pt x="99" y="23"/>
                </a:lnTo>
                <a:lnTo>
                  <a:pt x="113" y="18"/>
                </a:lnTo>
                <a:lnTo>
                  <a:pt x="123" y="16"/>
                </a:lnTo>
                <a:lnTo>
                  <a:pt x="123" y="15"/>
                </a:lnTo>
                <a:lnTo>
                  <a:pt x="129" y="13"/>
                </a:lnTo>
                <a:lnTo>
                  <a:pt x="139" y="12"/>
                </a:lnTo>
                <a:lnTo>
                  <a:pt x="144" y="10"/>
                </a:lnTo>
                <a:lnTo>
                  <a:pt x="155" y="7"/>
                </a:lnTo>
                <a:lnTo>
                  <a:pt x="157" y="7"/>
                </a:lnTo>
                <a:lnTo>
                  <a:pt x="158" y="7"/>
                </a:lnTo>
                <a:lnTo>
                  <a:pt x="163" y="5"/>
                </a:lnTo>
                <a:lnTo>
                  <a:pt x="165" y="5"/>
                </a:lnTo>
                <a:lnTo>
                  <a:pt x="165" y="5"/>
                </a:lnTo>
                <a:lnTo>
                  <a:pt x="168" y="4"/>
                </a:lnTo>
                <a:lnTo>
                  <a:pt x="168" y="4"/>
                </a:lnTo>
                <a:lnTo>
                  <a:pt x="169" y="4"/>
                </a:lnTo>
                <a:lnTo>
                  <a:pt x="174" y="2"/>
                </a:lnTo>
                <a:lnTo>
                  <a:pt x="176" y="0"/>
                </a:lnTo>
                <a:lnTo>
                  <a:pt x="179" y="4"/>
                </a:lnTo>
                <a:lnTo>
                  <a:pt x="182" y="8"/>
                </a:lnTo>
                <a:lnTo>
                  <a:pt x="184" y="10"/>
                </a:lnTo>
                <a:lnTo>
                  <a:pt x="184" y="12"/>
                </a:lnTo>
                <a:lnTo>
                  <a:pt x="185" y="15"/>
                </a:lnTo>
                <a:lnTo>
                  <a:pt x="187" y="20"/>
                </a:lnTo>
                <a:lnTo>
                  <a:pt x="189" y="23"/>
                </a:lnTo>
                <a:lnTo>
                  <a:pt x="190" y="24"/>
                </a:lnTo>
                <a:lnTo>
                  <a:pt x="193" y="28"/>
                </a:lnTo>
                <a:lnTo>
                  <a:pt x="195" y="29"/>
                </a:lnTo>
                <a:lnTo>
                  <a:pt x="197" y="32"/>
                </a:lnTo>
                <a:lnTo>
                  <a:pt x="198" y="32"/>
                </a:lnTo>
                <a:lnTo>
                  <a:pt x="201" y="37"/>
                </a:lnTo>
                <a:lnTo>
                  <a:pt x="203" y="37"/>
                </a:lnTo>
                <a:lnTo>
                  <a:pt x="203" y="39"/>
                </a:lnTo>
                <a:lnTo>
                  <a:pt x="205" y="40"/>
                </a:lnTo>
                <a:lnTo>
                  <a:pt x="206" y="42"/>
                </a:lnTo>
                <a:lnTo>
                  <a:pt x="208" y="44"/>
                </a:lnTo>
                <a:lnTo>
                  <a:pt x="209" y="45"/>
                </a:lnTo>
                <a:lnTo>
                  <a:pt x="211" y="47"/>
                </a:lnTo>
                <a:lnTo>
                  <a:pt x="213" y="48"/>
                </a:lnTo>
                <a:lnTo>
                  <a:pt x="214" y="50"/>
                </a:lnTo>
                <a:lnTo>
                  <a:pt x="217" y="55"/>
                </a:lnTo>
                <a:lnTo>
                  <a:pt x="221" y="58"/>
                </a:lnTo>
                <a:lnTo>
                  <a:pt x="224" y="61"/>
                </a:lnTo>
                <a:lnTo>
                  <a:pt x="225" y="64"/>
                </a:lnTo>
                <a:lnTo>
                  <a:pt x="227" y="69"/>
                </a:lnTo>
                <a:lnTo>
                  <a:pt x="227" y="69"/>
                </a:lnTo>
                <a:lnTo>
                  <a:pt x="229" y="74"/>
                </a:lnTo>
                <a:lnTo>
                  <a:pt x="230" y="79"/>
                </a:lnTo>
                <a:lnTo>
                  <a:pt x="230" y="82"/>
                </a:lnTo>
                <a:lnTo>
                  <a:pt x="230" y="85"/>
                </a:lnTo>
                <a:lnTo>
                  <a:pt x="230" y="87"/>
                </a:lnTo>
                <a:lnTo>
                  <a:pt x="232" y="87"/>
                </a:lnTo>
                <a:lnTo>
                  <a:pt x="233" y="92"/>
                </a:lnTo>
                <a:lnTo>
                  <a:pt x="235" y="96"/>
                </a:lnTo>
                <a:lnTo>
                  <a:pt x="238" y="101"/>
                </a:lnTo>
                <a:lnTo>
                  <a:pt x="245" y="111"/>
                </a:lnTo>
                <a:lnTo>
                  <a:pt x="246" y="112"/>
                </a:lnTo>
                <a:lnTo>
                  <a:pt x="256" y="124"/>
                </a:lnTo>
                <a:lnTo>
                  <a:pt x="256" y="124"/>
                </a:lnTo>
                <a:close/>
              </a:path>
            </a:pathLst>
          </a:custGeom>
          <a:solidFill>
            <a:srgbClr val="D4994C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0" name="Freeform 71"/>
          <p:cNvSpPr>
            <a:spLocks/>
          </p:cNvSpPr>
          <p:nvPr/>
        </p:nvSpPr>
        <p:spPr bwMode="auto">
          <a:xfrm>
            <a:off x="6350000" y="3830638"/>
            <a:ext cx="238125" cy="398463"/>
          </a:xfrm>
          <a:custGeom>
            <a:avLst/>
            <a:gdLst/>
            <a:ahLst/>
            <a:cxnLst>
              <a:cxn ang="0">
                <a:pos x="125" y="249"/>
              </a:cxn>
              <a:cxn ang="0">
                <a:pos x="125" y="251"/>
              </a:cxn>
              <a:cxn ang="0">
                <a:pos x="123" y="251"/>
              </a:cxn>
              <a:cxn ang="0">
                <a:pos x="122" y="249"/>
              </a:cxn>
              <a:cxn ang="0">
                <a:pos x="120" y="248"/>
              </a:cxn>
              <a:cxn ang="0">
                <a:pos x="106" y="251"/>
              </a:cxn>
              <a:cxn ang="0">
                <a:pos x="91" y="227"/>
              </a:cxn>
              <a:cxn ang="0">
                <a:pos x="75" y="209"/>
              </a:cxn>
              <a:cxn ang="0">
                <a:pos x="64" y="193"/>
              </a:cxn>
              <a:cxn ang="0">
                <a:pos x="59" y="184"/>
              </a:cxn>
              <a:cxn ang="0">
                <a:pos x="59" y="176"/>
              </a:cxn>
              <a:cxn ang="0">
                <a:pos x="56" y="166"/>
              </a:cxn>
              <a:cxn ang="0">
                <a:pos x="50" y="155"/>
              </a:cxn>
              <a:cxn ang="0">
                <a:pos x="42" y="145"/>
              </a:cxn>
              <a:cxn ang="0">
                <a:pos x="37" y="141"/>
              </a:cxn>
              <a:cxn ang="0">
                <a:pos x="32" y="136"/>
              </a:cxn>
              <a:cxn ang="0">
                <a:pos x="27" y="129"/>
              </a:cxn>
              <a:cxn ang="0">
                <a:pos x="22" y="125"/>
              </a:cxn>
              <a:cxn ang="0">
                <a:pos x="16" y="117"/>
              </a:cxn>
              <a:cxn ang="0">
                <a:pos x="13" y="107"/>
              </a:cxn>
              <a:cxn ang="0">
                <a:pos x="5" y="97"/>
              </a:cxn>
              <a:cxn ang="0">
                <a:pos x="0" y="93"/>
              </a:cxn>
              <a:cxn ang="0">
                <a:pos x="0" y="85"/>
              </a:cxn>
              <a:cxn ang="0">
                <a:pos x="0" y="81"/>
              </a:cxn>
              <a:cxn ang="0">
                <a:pos x="2" y="69"/>
              </a:cxn>
              <a:cxn ang="0">
                <a:pos x="6" y="65"/>
              </a:cxn>
              <a:cxn ang="0">
                <a:pos x="6" y="65"/>
              </a:cxn>
              <a:cxn ang="0">
                <a:pos x="8" y="65"/>
              </a:cxn>
              <a:cxn ang="0">
                <a:pos x="10" y="65"/>
              </a:cxn>
              <a:cxn ang="0">
                <a:pos x="11" y="65"/>
              </a:cxn>
              <a:cxn ang="0">
                <a:pos x="11" y="65"/>
              </a:cxn>
              <a:cxn ang="0">
                <a:pos x="21" y="62"/>
              </a:cxn>
              <a:cxn ang="0">
                <a:pos x="19" y="57"/>
              </a:cxn>
              <a:cxn ang="0">
                <a:pos x="21" y="49"/>
              </a:cxn>
              <a:cxn ang="0">
                <a:pos x="24" y="30"/>
              </a:cxn>
              <a:cxn ang="0">
                <a:pos x="64" y="19"/>
              </a:cxn>
              <a:cxn ang="0">
                <a:pos x="75" y="16"/>
              </a:cxn>
              <a:cxn ang="0">
                <a:pos x="90" y="13"/>
              </a:cxn>
              <a:cxn ang="0">
                <a:pos x="93" y="11"/>
              </a:cxn>
              <a:cxn ang="0">
                <a:pos x="115" y="6"/>
              </a:cxn>
              <a:cxn ang="0">
                <a:pos x="120" y="5"/>
              </a:cxn>
              <a:cxn ang="0">
                <a:pos x="138" y="0"/>
              </a:cxn>
              <a:cxn ang="0">
                <a:pos x="141" y="0"/>
              </a:cxn>
              <a:cxn ang="0">
                <a:pos x="142" y="35"/>
              </a:cxn>
              <a:cxn ang="0">
                <a:pos x="144" y="56"/>
              </a:cxn>
              <a:cxn ang="0">
                <a:pos x="144" y="67"/>
              </a:cxn>
              <a:cxn ang="0">
                <a:pos x="144" y="88"/>
              </a:cxn>
              <a:cxn ang="0">
                <a:pos x="146" y="97"/>
              </a:cxn>
              <a:cxn ang="0">
                <a:pos x="146" y="101"/>
              </a:cxn>
              <a:cxn ang="0">
                <a:pos x="146" y="115"/>
              </a:cxn>
              <a:cxn ang="0">
                <a:pos x="146" y="118"/>
              </a:cxn>
              <a:cxn ang="0">
                <a:pos x="147" y="133"/>
              </a:cxn>
              <a:cxn ang="0">
                <a:pos x="147" y="136"/>
              </a:cxn>
              <a:cxn ang="0">
                <a:pos x="147" y="155"/>
              </a:cxn>
              <a:cxn ang="0">
                <a:pos x="149" y="161"/>
              </a:cxn>
              <a:cxn ang="0">
                <a:pos x="149" y="166"/>
              </a:cxn>
              <a:cxn ang="0">
                <a:pos x="149" y="171"/>
              </a:cxn>
              <a:cxn ang="0">
                <a:pos x="150" y="192"/>
              </a:cxn>
              <a:cxn ang="0">
                <a:pos x="150" y="209"/>
              </a:cxn>
              <a:cxn ang="0">
                <a:pos x="146" y="219"/>
              </a:cxn>
              <a:cxn ang="0">
                <a:pos x="128" y="249"/>
              </a:cxn>
            </a:cxnLst>
            <a:rect l="0" t="0" r="r" b="b"/>
            <a:pathLst>
              <a:path w="150" h="251">
                <a:moveTo>
                  <a:pt x="126" y="251"/>
                </a:moveTo>
                <a:lnTo>
                  <a:pt x="126" y="251"/>
                </a:lnTo>
                <a:lnTo>
                  <a:pt x="125" y="249"/>
                </a:lnTo>
                <a:lnTo>
                  <a:pt x="125" y="249"/>
                </a:lnTo>
                <a:lnTo>
                  <a:pt x="125" y="249"/>
                </a:lnTo>
                <a:lnTo>
                  <a:pt x="125" y="251"/>
                </a:lnTo>
                <a:lnTo>
                  <a:pt x="123" y="251"/>
                </a:lnTo>
                <a:lnTo>
                  <a:pt x="123" y="251"/>
                </a:lnTo>
                <a:lnTo>
                  <a:pt x="123" y="251"/>
                </a:lnTo>
                <a:lnTo>
                  <a:pt x="123" y="249"/>
                </a:lnTo>
                <a:lnTo>
                  <a:pt x="122" y="249"/>
                </a:lnTo>
                <a:lnTo>
                  <a:pt x="122" y="249"/>
                </a:lnTo>
                <a:lnTo>
                  <a:pt x="120" y="249"/>
                </a:lnTo>
                <a:lnTo>
                  <a:pt x="120" y="248"/>
                </a:lnTo>
                <a:lnTo>
                  <a:pt x="120" y="248"/>
                </a:lnTo>
                <a:lnTo>
                  <a:pt x="118" y="248"/>
                </a:lnTo>
                <a:lnTo>
                  <a:pt x="118" y="248"/>
                </a:lnTo>
                <a:lnTo>
                  <a:pt x="106" y="251"/>
                </a:lnTo>
                <a:lnTo>
                  <a:pt x="102" y="245"/>
                </a:lnTo>
                <a:lnTo>
                  <a:pt x="99" y="237"/>
                </a:lnTo>
                <a:lnTo>
                  <a:pt x="91" y="227"/>
                </a:lnTo>
                <a:lnTo>
                  <a:pt x="85" y="221"/>
                </a:lnTo>
                <a:lnTo>
                  <a:pt x="85" y="221"/>
                </a:lnTo>
                <a:lnTo>
                  <a:pt x="75" y="209"/>
                </a:lnTo>
                <a:lnTo>
                  <a:pt x="74" y="208"/>
                </a:lnTo>
                <a:lnTo>
                  <a:pt x="67" y="198"/>
                </a:lnTo>
                <a:lnTo>
                  <a:pt x="64" y="193"/>
                </a:lnTo>
                <a:lnTo>
                  <a:pt x="62" y="189"/>
                </a:lnTo>
                <a:lnTo>
                  <a:pt x="61" y="184"/>
                </a:lnTo>
                <a:lnTo>
                  <a:pt x="59" y="184"/>
                </a:lnTo>
                <a:lnTo>
                  <a:pt x="59" y="182"/>
                </a:lnTo>
                <a:lnTo>
                  <a:pt x="59" y="179"/>
                </a:lnTo>
                <a:lnTo>
                  <a:pt x="59" y="176"/>
                </a:lnTo>
                <a:lnTo>
                  <a:pt x="58" y="171"/>
                </a:lnTo>
                <a:lnTo>
                  <a:pt x="56" y="166"/>
                </a:lnTo>
                <a:lnTo>
                  <a:pt x="56" y="166"/>
                </a:lnTo>
                <a:lnTo>
                  <a:pt x="54" y="161"/>
                </a:lnTo>
                <a:lnTo>
                  <a:pt x="53" y="158"/>
                </a:lnTo>
                <a:lnTo>
                  <a:pt x="50" y="155"/>
                </a:lnTo>
                <a:lnTo>
                  <a:pt x="46" y="152"/>
                </a:lnTo>
                <a:lnTo>
                  <a:pt x="43" y="147"/>
                </a:lnTo>
                <a:lnTo>
                  <a:pt x="42" y="145"/>
                </a:lnTo>
                <a:lnTo>
                  <a:pt x="40" y="144"/>
                </a:lnTo>
                <a:lnTo>
                  <a:pt x="38" y="142"/>
                </a:lnTo>
                <a:lnTo>
                  <a:pt x="37" y="141"/>
                </a:lnTo>
                <a:lnTo>
                  <a:pt x="35" y="139"/>
                </a:lnTo>
                <a:lnTo>
                  <a:pt x="34" y="137"/>
                </a:lnTo>
                <a:lnTo>
                  <a:pt x="32" y="136"/>
                </a:lnTo>
                <a:lnTo>
                  <a:pt x="32" y="134"/>
                </a:lnTo>
                <a:lnTo>
                  <a:pt x="30" y="134"/>
                </a:lnTo>
                <a:lnTo>
                  <a:pt x="27" y="129"/>
                </a:lnTo>
                <a:lnTo>
                  <a:pt x="26" y="129"/>
                </a:lnTo>
                <a:lnTo>
                  <a:pt x="24" y="126"/>
                </a:lnTo>
                <a:lnTo>
                  <a:pt x="22" y="125"/>
                </a:lnTo>
                <a:lnTo>
                  <a:pt x="19" y="121"/>
                </a:lnTo>
                <a:lnTo>
                  <a:pt x="18" y="120"/>
                </a:lnTo>
                <a:lnTo>
                  <a:pt x="16" y="117"/>
                </a:lnTo>
                <a:lnTo>
                  <a:pt x="14" y="112"/>
                </a:lnTo>
                <a:lnTo>
                  <a:pt x="13" y="109"/>
                </a:lnTo>
                <a:lnTo>
                  <a:pt x="13" y="107"/>
                </a:lnTo>
                <a:lnTo>
                  <a:pt x="11" y="105"/>
                </a:lnTo>
                <a:lnTo>
                  <a:pt x="8" y="101"/>
                </a:lnTo>
                <a:lnTo>
                  <a:pt x="5" y="97"/>
                </a:lnTo>
                <a:lnTo>
                  <a:pt x="5" y="97"/>
                </a:lnTo>
                <a:lnTo>
                  <a:pt x="3" y="96"/>
                </a:lnTo>
                <a:lnTo>
                  <a:pt x="0" y="93"/>
                </a:lnTo>
                <a:lnTo>
                  <a:pt x="0" y="91"/>
                </a:lnTo>
                <a:lnTo>
                  <a:pt x="0" y="91"/>
                </a:lnTo>
                <a:lnTo>
                  <a:pt x="0" y="85"/>
                </a:lnTo>
                <a:lnTo>
                  <a:pt x="0" y="85"/>
                </a:lnTo>
                <a:lnTo>
                  <a:pt x="0" y="85"/>
                </a:lnTo>
                <a:lnTo>
                  <a:pt x="0" y="81"/>
                </a:lnTo>
                <a:lnTo>
                  <a:pt x="2" y="75"/>
                </a:lnTo>
                <a:lnTo>
                  <a:pt x="2" y="73"/>
                </a:lnTo>
                <a:lnTo>
                  <a:pt x="2" y="69"/>
                </a:lnTo>
                <a:lnTo>
                  <a:pt x="3" y="67"/>
                </a:lnTo>
                <a:lnTo>
                  <a:pt x="5" y="65"/>
                </a:lnTo>
                <a:lnTo>
                  <a:pt x="6" y="65"/>
                </a:lnTo>
                <a:lnTo>
                  <a:pt x="6" y="65"/>
                </a:lnTo>
                <a:lnTo>
                  <a:pt x="6" y="65"/>
                </a:lnTo>
                <a:lnTo>
                  <a:pt x="6" y="65"/>
                </a:lnTo>
                <a:lnTo>
                  <a:pt x="8" y="65"/>
                </a:lnTo>
                <a:lnTo>
                  <a:pt x="8" y="65"/>
                </a:lnTo>
                <a:lnTo>
                  <a:pt x="8" y="65"/>
                </a:lnTo>
                <a:lnTo>
                  <a:pt x="8" y="65"/>
                </a:lnTo>
                <a:lnTo>
                  <a:pt x="10" y="65"/>
                </a:lnTo>
                <a:lnTo>
                  <a:pt x="10" y="65"/>
                </a:lnTo>
                <a:lnTo>
                  <a:pt x="10" y="65"/>
                </a:lnTo>
                <a:lnTo>
                  <a:pt x="11" y="65"/>
                </a:lnTo>
                <a:lnTo>
                  <a:pt x="11" y="65"/>
                </a:lnTo>
                <a:lnTo>
                  <a:pt x="11" y="65"/>
                </a:lnTo>
                <a:lnTo>
                  <a:pt x="11" y="65"/>
                </a:lnTo>
                <a:lnTo>
                  <a:pt x="11" y="65"/>
                </a:lnTo>
                <a:lnTo>
                  <a:pt x="13" y="65"/>
                </a:lnTo>
                <a:lnTo>
                  <a:pt x="21" y="62"/>
                </a:lnTo>
                <a:lnTo>
                  <a:pt x="21" y="62"/>
                </a:lnTo>
                <a:lnTo>
                  <a:pt x="21" y="62"/>
                </a:lnTo>
                <a:lnTo>
                  <a:pt x="19" y="57"/>
                </a:lnTo>
                <a:lnTo>
                  <a:pt x="19" y="57"/>
                </a:lnTo>
                <a:lnTo>
                  <a:pt x="19" y="54"/>
                </a:lnTo>
                <a:lnTo>
                  <a:pt x="18" y="51"/>
                </a:lnTo>
                <a:lnTo>
                  <a:pt x="21" y="49"/>
                </a:lnTo>
                <a:lnTo>
                  <a:pt x="27" y="48"/>
                </a:lnTo>
                <a:lnTo>
                  <a:pt x="27" y="46"/>
                </a:lnTo>
                <a:lnTo>
                  <a:pt x="24" y="30"/>
                </a:lnTo>
                <a:lnTo>
                  <a:pt x="24" y="30"/>
                </a:lnTo>
                <a:lnTo>
                  <a:pt x="50" y="24"/>
                </a:lnTo>
                <a:lnTo>
                  <a:pt x="64" y="19"/>
                </a:lnTo>
                <a:lnTo>
                  <a:pt x="74" y="16"/>
                </a:lnTo>
                <a:lnTo>
                  <a:pt x="75" y="16"/>
                </a:lnTo>
                <a:lnTo>
                  <a:pt x="75" y="16"/>
                </a:lnTo>
                <a:lnTo>
                  <a:pt x="90" y="13"/>
                </a:lnTo>
                <a:lnTo>
                  <a:pt x="90" y="13"/>
                </a:lnTo>
                <a:lnTo>
                  <a:pt x="90" y="13"/>
                </a:lnTo>
                <a:lnTo>
                  <a:pt x="91" y="13"/>
                </a:lnTo>
                <a:lnTo>
                  <a:pt x="91" y="13"/>
                </a:lnTo>
                <a:lnTo>
                  <a:pt x="93" y="11"/>
                </a:lnTo>
                <a:lnTo>
                  <a:pt x="93" y="11"/>
                </a:lnTo>
                <a:lnTo>
                  <a:pt x="102" y="9"/>
                </a:lnTo>
                <a:lnTo>
                  <a:pt x="115" y="6"/>
                </a:lnTo>
                <a:lnTo>
                  <a:pt x="115" y="6"/>
                </a:lnTo>
                <a:lnTo>
                  <a:pt x="117" y="6"/>
                </a:lnTo>
                <a:lnTo>
                  <a:pt x="120" y="5"/>
                </a:lnTo>
                <a:lnTo>
                  <a:pt x="120" y="5"/>
                </a:lnTo>
                <a:lnTo>
                  <a:pt x="131" y="1"/>
                </a:lnTo>
                <a:lnTo>
                  <a:pt x="138" y="0"/>
                </a:lnTo>
                <a:lnTo>
                  <a:pt x="141" y="0"/>
                </a:lnTo>
                <a:lnTo>
                  <a:pt x="141" y="0"/>
                </a:lnTo>
                <a:lnTo>
                  <a:pt x="141" y="0"/>
                </a:lnTo>
                <a:lnTo>
                  <a:pt x="141" y="1"/>
                </a:lnTo>
                <a:lnTo>
                  <a:pt x="142" y="35"/>
                </a:lnTo>
                <a:lnTo>
                  <a:pt x="142" y="35"/>
                </a:lnTo>
                <a:lnTo>
                  <a:pt x="142" y="49"/>
                </a:lnTo>
                <a:lnTo>
                  <a:pt x="144" y="54"/>
                </a:lnTo>
                <a:lnTo>
                  <a:pt x="144" y="56"/>
                </a:lnTo>
                <a:lnTo>
                  <a:pt x="144" y="56"/>
                </a:lnTo>
                <a:lnTo>
                  <a:pt x="144" y="57"/>
                </a:lnTo>
                <a:lnTo>
                  <a:pt x="144" y="67"/>
                </a:lnTo>
                <a:lnTo>
                  <a:pt x="144" y="67"/>
                </a:lnTo>
                <a:lnTo>
                  <a:pt x="144" y="75"/>
                </a:lnTo>
                <a:lnTo>
                  <a:pt x="144" y="88"/>
                </a:lnTo>
                <a:lnTo>
                  <a:pt x="146" y="88"/>
                </a:lnTo>
                <a:lnTo>
                  <a:pt x="146" y="91"/>
                </a:lnTo>
                <a:lnTo>
                  <a:pt x="146" y="97"/>
                </a:lnTo>
                <a:lnTo>
                  <a:pt x="146" y="99"/>
                </a:lnTo>
                <a:lnTo>
                  <a:pt x="146" y="99"/>
                </a:lnTo>
                <a:lnTo>
                  <a:pt x="146" y="101"/>
                </a:lnTo>
                <a:lnTo>
                  <a:pt x="146" y="113"/>
                </a:lnTo>
                <a:lnTo>
                  <a:pt x="146" y="115"/>
                </a:lnTo>
                <a:lnTo>
                  <a:pt x="146" y="115"/>
                </a:lnTo>
                <a:lnTo>
                  <a:pt x="146" y="118"/>
                </a:lnTo>
                <a:lnTo>
                  <a:pt x="146" y="118"/>
                </a:lnTo>
                <a:lnTo>
                  <a:pt x="146" y="118"/>
                </a:lnTo>
                <a:lnTo>
                  <a:pt x="147" y="121"/>
                </a:lnTo>
                <a:lnTo>
                  <a:pt x="147" y="131"/>
                </a:lnTo>
                <a:lnTo>
                  <a:pt x="147" y="133"/>
                </a:lnTo>
                <a:lnTo>
                  <a:pt x="147" y="136"/>
                </a:lnTo>
                <a:lnTo>
                  <a:pt x="147" y="136"/>
                </a:lnTo>
                <a:lnTo>
                  <a:pt x="147" y="136"/>
                </a:lnTo>
                <a:lnTo>
                  <a:pt x="147" y="139"/>
                </a:lnTo>
                <a:lnTo>
                  <a:pt x="147" y="144"/>
                </a:lnTo>
                <a:lnTo>
                  <a:pt x="147" y="155"/>
                </a:lnTo>
                <a:lnTo>
                  <a:pt x="147" y="155"/>
                </a:lnTo>
                <a:lnTo>
                  <a:pt x="149" y="155"/>
                </a:lnTo>
                <a:lnTo>
                  <a:pt x="149" y="161"/>
                </a:lnTo>
                <a:lnTo>
                  <a:pt x="149" y="161"/>
                </a:lnTo>
                <a:lnTo>
                  <a:pt x="149" y="161"/>
                </a:lnTo>
                <a:lnTo>
                  <a:pt x="149" y="166"/>
                </a:lnTo>
                <a:lnTo>
                  <a:pt x="149" y="169"/>
                </a:lnTo>
                <a:lnTo>
                  <a:pt x="149" y="171"/>
                </a:lnTo>
                <a:lnTo>
                  <a:pt x="149" y="171"/>
                </a:lnTo>
                <a:lnTo>
                  <a:pt x="149" y="181"/>
                </a:lnTo>
                <a:lnTo>
                  <a:pt x="149" y="181"/>
                </a:lnTo>
                <a:lnTo>
                  <a:pt x="150" y="192"/>
                </a:lnTo>
                <a:lnTo>
                  <a:pt x="150" y="192"/>
                </a:lnTo>
                <a:lnTo>
                  <a:pt x="150" y="193"/>
                </a:lnTo>
                <a:lnTo>
                  <a:pt x="150" y="209"/>
                </a:lnTo>
                <a:lnTo>
                  <a:pt x="150" y="209"/>
                </a:lnTo>
                <a:lnTo>
                  <a:pt x="149" y="213"/>
                </a:lnTo>
                <a:lnTo>
                  <a:pt x="146" y="219"/>
                </a:lnTo>
                <a:lnTo>
                  <a:pt x="146" y="219"/>
                </a:lnTo>
                <a:lnTo>
                  <a:pt x="138" y="232"/>
                </a:lnTo>
                <a:lnTo>
                  <a:pt x="128" y="249"/>
                </a:lnTo>
                <a:lnTo>
                  <a:pt x="126" y="251"/>
                </a:lnTo>
                <a:lnTo>
                  <a:pt x="126" y="251"/>
                </a:lnTo>
                <a:close/>
              </a:path>
            </a:pathLst>
          </a:custGeom>
          <a:solidFill>
            <a:srgbClr val="AECF53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" name="Freeform 72"/>
          <p:cNvSpPr>
            <a:spLocks/>
          </p:cNvSpPr>
          <p:nvPr/>
        </p:nvSpPr>
        <p:spPr bwMode="auto">
          <a:xfrm>
            <a:off x="4876800" y="4478338"/>
            <a:ext cx="177800" cy="204788"/>
          </a:xfrm>
          <a:custGeom>
            <a:avLst/>
            <a:gdLst/>
            <a:ahLst/>
            <a:cxnLst>
              <a:cxn ang="0">
                <a:pos x="90" y="78"/>
              </a:cxn>
              <a:cxn ang="0">
                <a:pos x="83" y="83"/>
              </a:cxn>
              <a:cxn ang="0">
                <a:pos x="77" y="88"/>
              </a:cxn>
              <a:cxn ang="0">
                <a:pos x="72" y="91"/>
              </a:cxn>
              <a:cxn ang="0">
                <a:pos x="61" y="101"/>
              </a:cxn>
              <a:cxn ang="0">
                <a:pos x="54" y="109"/>
              </a:cxn>
              <a:cxn ang="0">
                <a:pos x="45" y="118"/>
              </a:cxn>
              <a:cxn ang="0">
                <a:pos x="38" y="125"/>
              </a:cxn>
              <a:cxn ang="0">
                <a:pos x="35" y="126"/>
              </a:cxn>
              <a:cxn ang="0">
                <a:pos x="35" y="126"/>
              </a:cxn>
              <a:cxn ang="0">
                <a:pos x="26" y="129"/>
              </a:cxn>
              <a:cxn ang="0">
                <a:pos x="22" y="126"/>
              </a:cxn>
              <a:cxn ang="0">
                <a:pos x="19" y="123"/>
              </a:cxn>
              <a:cxn ang="0">
                <a:pos x="22" y="110"/>
              </a:cxn>
              <a:cxn ang="0">
                <a:pos x="22" y="107"/>
              </a:cxn>
              <a:cxn ang="0">
                <a:pos x="19" y="86"/>
              </a:cxn>
              <a:cxn ang="0">
                <a:pos x="14" y="81"/>
              </a:cxn>
              <a:cxn ang="0">
                <a:pos x="5" y="75"/>
              </a:cxn>
              <a:cxn ang="0">
                <a:pos x="0" y="73"/>
              </a:cxn>
              <a:cxn ang="0">
                <a:pos x="2" y="72"/>
              </a:cxn>
              <a:cxn ang="0">
                <a:pos x="8" y="64"/>
              </a:cxn>
              <a:cxn ang="0">
                <a:pos x="19" y="53"/>
              </a:cxn>
              <a:cxn ang="0">
                <a:pos x="22" y="51"/>
              </a:cxn>
              <a:cxn ang="0">
                <a:pos x="34" y="40"/>
              </a:cxn>
              <a:cxn ang="0">
                <a:pos x="35" y="38"/>
              </a:cxn>
              <a:cxn ang="0">
                <a:pos x="43" y="29"/>
              </a:cxn>
              <a:cxn ang="0">
                <a:pos x="62" y="11"/>
              </a:cxn>
              <a:cxn ang="0">
                <a:pos x="69" y="5"/>
              </a:cxn>
              <a:cxn ang="0">
                <a:pos x="74" y="0"/>
              </a:cxn>
              <a:cxn ang="0">
                <a:pos x="93" y="22"/>
              </a:cxn>
              <a:cxn ang="0">
                <a:pos x="94" y="22"/>
              </a:cxn>
              <a:cxn ang="0">
                <a:pos x="94" y="22"/>
              </a:cxn>
              <a:cxn ang="0">
                <a:pos x="94" y="22"/>
              </a:cxn>
              <a:cxn ang="0">
                <a:pos x="94" y="22"/>
              </a:cxn>
              <a:cxn ang="0">
                <a:pos x="94" y="24"/>
              </a:cxn>
              <a:cxn ang="0">
                <a:pos x="98" y="29"/>
              </a:cxn>
              <a:cxn ang="0">
                <a:pos x="109" y="48"/>
              </a:cxn>
              <a:cxn ang="0">
                <a:pos x="112" y="54"/>
              </a:cxn>
              <a:cxn ang="0">
                <a:pos x="101" y="62"/>
              </a:cxn>
              <a:cxn ang="0">
                <a:pos x="94" y="69"/>
              </a:cxn>
              <a:cxn ang="0">
                <a:pos x="93" y="75"/>
              </a:cxn>
            </a:cxnLst>
            <a:rect l="0" t="0" r="r" b="b"/>
            <a:pathLst>
              <a:path w="112" h="129">
                <a:moveTo>
                  <a:pt x="93" y="75"/>
                </a:moveTo>
                <a:lnTo>
                  <a:pt x="90" y="78"/>
                </a:lnTo>
                <a:lnTo>
                  <a:pt x="86" y="80"/>
                </a:lnTo>
                <a:lnTo>
                  <a:pt x="83" y="83"/>
                </a:lnTo>
                <a:lnTo>
                  <a:pt x="80" y="86"/>
                </a:lnTo>
                <a:lnTo>
                  <a:pt x="77" y="88"/>
                </a:lnTo>
                <a:lnTo>
                  <a:pt x="72" y="89"/>
                </a:lnTo>
                <a:lnTo>
                  <a:pt x="72" y="91"/>
                </a:lnTo>
                <a:lnTo>
                  <a:pt x="72" y="91"/>
                </a:lnTo>
                <a:lnTo>
                  <a:pt x="61" y="101"/>
                </a:lnTo>
                <a:lnTo>
                  <a:pt x="58" y="104"/>
                </a:lnTo>
                <a:lnTo>
                  <a:pt x="54" y="109"/>
                </a:lnTo>
                <a:lnTo>
                  <a:pt x="50" y="113"/>
                </a:lnTo>
                <a:lnTo>
                  <a:pt x="45" y="118"/>
                </a:lnTo>
                <a:lnTo>
                  <a:pt x="42" y="121"/>
                </a:lnTo>
                <a:lnTo>
                  <a:pt x="38" y="125"/>
                </a:lnTo>
                <a:lnTo>
                  <a:pt x="35" y="126"/>
                </a:lnTo>
                <a:lnTo>
                  <a:pt x="35" y="126"/>
                </a:lnTo>
                <a:lnTo>
                  <a:pt x="35" y="126"/>
                </a:lnTo>
                <a:lnTo>
                  <a:pt x="35" y="126"/>
                </a:lnTo>
                <a:lnTo>
                  <a:pt x="29" y="129"/>
                </a:lnTo>
                <a:lnTo>
                  <a:pt x="26" y="129"/>
                </a:lnTo>
                <a:lnTo>
                  <a:pt x="26" y="129"/>
                </a:lnTo>
                <a:lnTo>
                  <a:pt x="22" y="126"/>
                </a:lnTo>
                <a:lnTo>
                  <a:pt x="19" y="123"/>
                </a:lnTo>
                <a:lnTo>
                  <a:pt x="19" y="123"/>
                </a:lnTo>
                <a:lnTo>
                  <a:pt x="21" y="112"/>
                </a:lnTo>
                <a:lnTo>
                  <a:pt x="22" y="110"/>
                </a:lnTo>
                <a:lnTo>
                  <a:pt x="22" y="109"/>
                </a:lnTo>
                <a:lnTo>
                  <a:pt x="22" y="107"/>
                </a:lnTo>
                <a:lnTo>
                  <a:pt x="21" y="96"/>
                </a:lnTo>
                <a:lnTo>
                  <a:pt x="19" y="86"/>
                </a:lnTo>
                <a:lnTo>
                  <a:pt x="16" y="85"/>
                </a:lnTo>
                <a:lnTo>
                  <a:pt x="14" y="81"/>
                </a:lnTo>
                <a:lnTo>
                  <a:pt x="13" y="81"/>
                </a:lnTo>
                <a:lnTo>
                  <a:pt x="5" y="75"/>
                </a:lnTo>
                <a:lnTo>
                  <a:pt x="0" y="73"/>
                </a:lnTo>
                <a:lnTo>
                  <a:pt x="0" y="73"/>
                </a:lnTo>
                <a:lnTo>
                  <a:pt x="0" y="72"/>
                </a:lnTo>
                <a:lnTo>
                  <a:pt x="2" y="72"/>
                </a:lnTo>
                <a:lnTo>
                  <a:pt x="2" y="70"/>
                </a:lnTo>
                <a:lnTo>
                  <a:pt x="8" y="64"/>
                </a:lnTo>
                <a:lnTo>
                  <a:pt x="10" y="64"/>
                </a:lnTo>
                <a:lnTo>
                  <a:pt x="19" y="53"/>
                </a:lnTo>
                <a:lnTo>
                  <a:pt x="21" y="51"/>
                </a:lnTo>
                <a:lnTo>
                  <a:pt x="22" y="51"/>
                </a:lnTo>
                <a:lnTo>
                  <a:pt x="27" y="46"/>
                </a:lnTo>
                <a:lnTo>
                  <a:pt x="34" y="40"/>
                </a:lnTo>
                <a:lnTo>
                  <a:pt x="35" y="38"/>
                </a:lnTo>
                <a:lnTo>
                  <a:pt x="35" y="38"/>
                </a:lnTo>
                <a:lnTo>
                  <a:pt x="35" y="37"/>
                </a:lnTo>
                <a:lnTo>
                  <a:pt x="43" y="29"/>
                </a:lnTo>
                <a:lnTo>
                  <a:pt x="58" y="14"/>
                </a:lnTo>
                <a:lnTo>
                  <a:pt x="62" y="11"/>
                </a:lnTo>
                <a:lnTo>
                  <a:pt x="66" y="6"/>
                </a:lnTo>
                <a:lnTo>
                  <a:pt x="69" y="5"/>
                </a:lnTo>
                <a:lnTo>
                  <a:pt x="69" y="3"/>
                </a:lnTo>
                <a:lnTo>
                  <a:pt x="74" y="0"/>
                </a:lnTo>
                <a:lnTo>
                  <a:pt x="93" y="22"/>
                </a:lnTo>
                <a:lnTo>
                  <a:pt x="93" y="22"/>
                </a:lnTo>
                <a:lnTo>
                  <a:pt x="94" y="21"/>
                </a:lnTo>
                <a:lnTo>
                  <a:pt x="94" y="22"/>
                </a:lnTo>
                <a:lnTo>
                  <a:pt x="94" y="22"/>
                </a:lnTo>
                <a:lnTo>
                  <a:pt x="94" y="22"/>
                </a:lnTo>
                <a:lnTo>
                  <a:pt x="94" y="22"/>
                </a:lnTo>
                <a:lnTo>
                  <a:pt x="94" y="22"/>
                </a:lnTo>
                <a:lnTo>
                  <a:pt x="94" y="22"/>
                </a:lnTo>
                <a:lnTo>
                  <a:pt x="94" y="22"/>
                </a:lnTo>
                <a:lnTo>
                  <a:pt x="94" y="24"/>
                </a:lnTo>
                <a:lnTo>
                  <a:pt x="94" y="24"/>
                </a:lnTo>
                <a:lnTo>
                  <a:pt x="96" y="27"/>
                </a:lnTo>
                <a:lnTo>
                  <a:pt x="98" y="29"/>
                </a:lnTo>
                <a:lnTo>
                  <a:pt x="104" y="40"/>
                </a:lnTo>
                <a:lnTo>
                  <a:pt x="109" y="48"/>
                </a:lnTo>
                <a:lnTo>
                  <a:pt x="109" y="48"/>
                </a:lnTo>
                <a:lnTo>
                  <a:pt x="112" y="54"/>
                </a:lnTo>
                <a:lnTo>
                  <a:pt x="101" y="62"/>
                </a:lnTo>
                <a:lnTo>
                  <a:pt x="101" y="62"/>
                </a:lnTo>
                <a:lnTo>
                  <a:pt x="96" y="69"/>
                </a:lnTo>
                <a:lnTo>
                  <a:pt x="94" y="69"/>
                </a:lnTo>
                <a:lnTo>
                  <a:pt x="93" y="75"/>
                </a:lnTo>
                <a:lnTo>
                  <a:pt x="93" y="75"/>
                </a:lnTo>
                <a:close/>
              </a:path>
            </a:pathLst>
          </a:custGeom>
          <a:solidFill>
            <a:srgbClr val="8CFA7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" name="Freeform 73"/>
          <p:cNvSpPr>
            <a:spLocks/>
          </p:cNvSpPr>
          <p:nvPr/>
        </p:nvSpPr>
        <p:spPr bwMode="auto">
          <a:xfrm>
            <a:off x="1978025" y="1862138"/>
            <a:ext cx="152400" cy="152400"/>
          </a:xfrm>
          <a:custGeom>
            <a:avLst/>
            <a:gdLst/>
            <a:ahLst/>
            <a:cxnLst>
              <a:cxn ang="0">
                <a:pos x="90" y="27"/>
              </a:cxn>
              <a:cxn ang="0">
                <a:pos x="93" y="35"/>
              </a:cxn>
              <a:cxn ang="0">
                <a:pos x="93" y="37"/>
              </a:cxn>
              <a:cxn ang="0">
                <a:pos x="95" y="45"/>
              </a:cxn>
              <a:cxn ang="0">
                <a:pos x="95" y="46"/>
              </a:cxn>
              <a:cxn ang="0">
                <a:pos x="95" y="46"/>
              </a:cxn>
              <a:cxn ang="0">
                <a:pos x="95" y="48"/>
              </a:cxn>
              <a:cxn ang="0">
                <a:pos x="88" y="48"/>
              </a:cxn>
              <a:cxn ang="0">
                <a:pos x="82" y="56"/>
              </a:cxn>
              <a:cxn ang="0">
                <a:pos x="77" y="65"/>
              </a:cxn>
              <a:cxn ang="0">
                <a:pos x="77" y="67"/>
              </a:cxn>
              <a:cxn ang="0">
                <a:pos x="80" y="73"/>
              </a:cxn>
              <a:cxn ang="0">
                <a:pos x="79" y="78"/>
              </a:cxn>
              <a:cxn ang="0">
                <a:pos x="74" y="83"/>
              </a:cxn>
              <a:cxn ang="0">
                <a:pos x="72" y="85"/>
              </a:cxn>
              <a:cxn ang="0">
                <a:pos x="71" y="88"/>
              </a:cxn>
              <a:cxn ang="0">
                <a:pos x="68" y="89"/>
              </a:cxn>
              <a:cxn ang="0">
                <a:pos x="61" y="93"/>
              </a:cxn>
              <a:cxn ang="0">
                <a:pos x="60" y="93"/>
              </a:cxn>
              <a:cxn ang="0">
                <a:pos x="52" y="93"/>
              </a:cxn>
              <a:cxn ang="0">
                <a:pos x="44" y="96"/>
              </a:cxn>
              <a:cxn ang="0">
                <a:pos x="42" y="96"/>
              </a:cxn>
              <a:cxn ang="0">
                <a:pos x="37" y="96"/>
              </a:cxn>
              <a:cxn ang="0">
                <a:pos x="37" y="93"/>
              </a:cxn>
              <a:cxn ang="0">
                <a:pos x="34" y="83"/>
              </a:cxn>
              <a:cxn ang="0">
                <a:pos x="29" y="67"/>
              </a:cxn>
              <a:cxn ang="0">
                <a:pos x="26" y="59"/>
              </a:cxn>
              <a:cxn ang="0">
                <a:pos x="23" y="51"/>
              </a:cxn>
              <a:cxn ang="0">
                <a:pos x="21" y="49"/>
              </a:cxn>
              <a:cxn ang="0">
                <a:pos x="20" y="49"/>
              </a:cxn>
              <a:cxn ang="0">
                <a:pos x="10" y="45"/>
              </a:cxn>
              <a:cxn ang="0">
                <a:pos x="18" y="33"/>
              </a:cxn>
              <a:cxn ang="0">
                <a:pos x="0" y="22"/>
              </a:cxn>
              <a:cxn ang="0">
                <a:pos x="0" y="21"/>
              </a:cxn>
              <a:cxn ang="0">
                <a:pos x="7" y="11"/>
              </a:cxn>
              <a:cxn ang="0">
                <a:pos x="10" y="8"/>
              </a:cxn>
              <a:cxn ang="0">
                <a:pos x="15" y="0"/>
              </a:cxn>
              <a:cxn ang="0">
                <a:pos x="26" y="9"/>
              </a:cxn>
              <a:cxn ang="0">
                <a:pos x="36" y="16"/>
              </a:cxn>
              <a:cxn ang="0">
                <a:pos x="45" y="22"/>
              </a:cxn>
              <a:cxn ang="0">
                <a:pos x="52" y="27"/>
              </a:cxn>
              <a:cxn ang="0">
                <a:pos x="60" y="32"/>
              </a:cxn>
              <a:cxn ang="0">
                <a:pos x="61" y="33"/>
              </a:cxn>
              <a:cxn ang="0">
                <a:pos x="66" y="32"/>
              </a:cxn>
              <a:cxn ang="0">
                <a:pos x="71" y="29"/>
              </a:cxn>
              <a:cxn ang="0">
                <a:pos x="79" y="27"/>
              </a:cxn>
              <a:cxn ang="0">
                <a:pos x="85" y="25"/>
              </a:cxn>
              <a:cxn ang="0">
                <a:pos x="85" y="25"/>
              </a:cxn>
              <a:cxn ang="0">
                <a:pos x="85" y="25"/>
              </a:cxn>
              <a:cxn ang="0">
                <a:pos x="85" y="25"/>
              </a:cxn>
              <a:cxn ang="0">
                <a:pos x="90" y="24"/>
              </a:cxn>
            </a:cxnLst>
            <a:rect l="0" t="0" r="r" b="b"/>
            <a:pathLst>
              <a:path w="96" h="96">
                <a:moveTo>
                  <a:pt x="90" y="24"/>
                </a:moveTo>
                <a:lnTo>
                  <a:pt x="90" y="27"/>
                </a:lnTo>
                <a:lnTo>
                  <a:pt x="93" y="33"/>
                </a:lnTo>
                <a:lnTo>
                  <a:pt x="93" y="35"/>
                </a:lnTo>
                <a:lnTo>
                  <a:pt x="93" y="37"/>
                </a:lnTo>
                <a:lnTo>
                  <a:pt x="93" y="37"/>
                </a:lnTo>
                <a:lnTo>
                  <a:pt x="96" y="43"/>
                </a:lnTo>
                <a:lnTo>
                  <a:pt x="95" y="45"/>
                </a:lnTo>
                <a:lnTo>
                  <a:pt x="95" y="45"/>
                </a:lnTo>
                <a:lnTo>
                  <a:pt x="95" y="46"/>
                </a:lnTo>
                <a:lnTo>
                  <a:pt x="95" y="46"/>
                </a:lnTo>
                <a:lnTo>
                  <a:pt x="95" y="46"/>
                </a:lnTo>
                <a:lnTo>
                  <a:pt x="95" y="48"/>
                </a:lnTo>
                <a:lnTo>
                  <a:pt x="95" y="48"/>
                </a:lnTo>
                <a:lnTo>
                  <a:pt x="90" y="48"/>
                </a:lnTo>
                <a:lnTo>
                  <a:pt x="88" y="48"/>
                </a:lnTo>
                <a:lnTo>
                  <a:pt x="82" y="54"/>
                </a:lnTo>
                <a:lnTo>
                  <a:pt x="82" y="56"/>
                </a:lnTo>
                <a:lnTo>
                  <a:pt x="80" y="61"/>
                </a:lnTo>
                <a:lnTo>
                  <a:pt x="77" y="65"/>
                </a:lnTo>
                <a:lnTo>
                  <a:pt x="77" y="67"/>
                </a:lnTo>
                <a:lnTo>
                  <a:pt x="77" y="67"/>
                </a:lnTo>
                <a:lnTo>
                  <a:pt x="77" y="69"/>
                </a:lnTo>
                <a:lnTo>
                  <a:pt x="80" y="73"/>
                </a:lnTo>
                <a:lnTo>
                  <a:pt x="80" y="77"/>
                </a:lnTo>
                <a:lnTo>
                  <a:pt x="79" y="78"/>
                </a:lnTo>
                <a:lnTo>
                  <a:pt x="76" y="80"/>
                </a:lnTo>
                <a:lnTo>
                  <a:pt x="74" y="83"/>
                </a:lnTo>
                <a:lnTo>
                  <a:pt x="72" y="85"/>
                </a:lnTo>
                <a:lnTo>
                  <a:pt x="72" y="85"/>
                </a:lnTo>
                <a:lnTo>
                  <a:pt x="72" y="85"/>
                </a:lnTo>
                <a:lnTo>
                  <a:pt x="71" y="88"/>
                </a:lnTo>
                <a:lnTo>
                  <a:pt x="71" y="88"/>
                </a:lnTo>
                <a:lnTo>
                  <a:pt x="68" y="89"/>
                </a:lnTo>
                <a:lnTo>
                  <a:pt x="64" y="91"/>
                </a:lnTo>
                <a:lnTo>
                  <a:pt x="61" y="93"/>
                </a:lnTo>
                <a:lnTo>
                  <a:pt x="61" y="93"/>
                </a:lnTo>
                <a:lnTo>
                  <a:pt x="60" y="93"/>
                </a:lnTo>
                <a:lnTo>
                  <a:pt x="60" y="93"/>
                </a:lnTo>
                <a:lnTo>
                  <a:pt x="52" y="93"/>
                </a:lnTo>
                <a:lnTo>
                  <a:pt x="48" y="94"/>
                </a:lnTo>
                <a:lnTo>
                  <a:pt x="44" y="96"/>
                </a:lnTo>
                <a:lnTo>
                  <a:pt x="44" y="96"/>
                </a:lnTo>
                <a:lnTo>
                  <a:pt x="42" y="96"/>
                </a:lnTo>
                <a:lnTo>
                  <a:pt x="39" y="96"/>
                </a:lnTo>
                <a:lnTo>
                  <a:pt x="37" y="96"/>
                </a:lnTo>
                <a:lnTo>
                  <a:pt x="37" y="96"/>
                </a:lnTo>
                <a:lnTo>
                  <a:pt x="37" y="93"/>
                </a:lnTo>
                <a:lnTo>
                  <a:pt x="34" y="85"/>
                </a:lnTo>
                <a:lnTo>
                  <a:pt x="34" y="83"/>
                </a:lnTo>
                <a:lnTo>
                  <a:pt x="32" y="80"/>
                </a:lnTo>
                <a:lnTo>
                  <a:pt x="29" y="67"/>
                </a:lnTo>
                <a:lnTo>
                  <a:pt x="28" y="64"/>
                </a:lnTo>
                <a:lnTo>
                  <a:pt x="26" y="59"/>
                </a:lnTo>
                <a:lnTo>
                  <a:pt x="24" y="56"/>
                </a:lnTo>
                <a:lnTo>
                  <a:pt x="23" y="51"/>
                </a:lnTo>
                <a:lnTo>
                  <a:pt x="23" y="49"/>
                </a:lnTo>
                <a:lnTo>
                  <a:pt x="21" y="49"/>
                </a:lnTo>
                <a:lnTo>
                  <a:pt x="20" y="49"/>
                </a:lnTo>
                <a:lnTo>
                  <a:pt x="20" y="49"/>
                </a:lnTo>
                <a:lnTo>
                  <a:pt x="13" y="45"/>
                </a:lnTo>
                <a:lnTo>
                  <a:pt x="10" y="45"/>
                </a:lnTo>
                <a:lnTo>
                  <a:pt x="12" y="43"/>
                </a:lnTo>
                <a:lnTo>
                  <a:pt x="18" y="33"/>
                </a:lnTo>
                <a:lnTo>
                  <a:pt x="4" y="24"/>
                </a:lnTo>
                <a:lnTo>
                  <a:pt x="0" y="22"/>
                </a:lnTo>
                <a:lnTo>
                  <a:pt x="0" y="22"/>
                </a:lnTo>
                <a:lnTo>
                  <a:pt x="0" y="21"/>
                </a:lnTo>
                <a:lnTo>
                  <a:pt x="5" y="14"/>
                </a:lnTo>
                <a:lnTo>
                  <a:pt x="7" y="11"/>
                </a:lnTo>
                <a:lnTo>
                  <a:pt x="7" y="11"/>
                </a:lnTo>
                <a:lnTo>
                  <a:pt x="10" y="8"/>
                </a:lnTo>
                <a:lnTo>
                  <a:pt x="13" y="1"/>
                </a:lnTo>
                <a:lnTo>
                  <a:pt x="15" y="0"/>
                </a:lnTo>
                <a:lnTo>
                  <a:pt x="23" y="6"/>
                </a:lnTo>
                <a:lnTo>
                  <a:pt x="26" y="9"/>
                </a:lnTo>
                <a:lnTo>
                  <a:pt x="32" y="14"/>
                </a:lnTo>
                <a:lnTo>
                  <a:pt x="36" y="16"/>
                </a:lnTo>
                <a:lnTo>
                  <a:pt x="39" y="17"/>
                </a:lnTo>
                <a:lnTo>
                  <a:pt x="45" y="22"/>
                </a:lnTo>
                <a:lnTo>
                  <a:pt x="48" y="24"/>
                </a:lnTo>
                <a:lnTo>
                  <a:pt x="52" y="27"/>
                </a:lnTo>
                <a:lnTo>
                  <a:pt x="58" y="32"/>
                </a:lnTo>
                <a:lnTo>
                  <a:pt x="60" y="32"/>
                </a:lnTo>
                <a:lnTo>
                  <a:pt x="60" y="33"/>
                </a:lnTo>
                <a:lnTo>
                  <a:pt x="61" y="33"/>
                </a:lnTo>
                <a:lnTo>
                  <a:pt x="63" y="32"/>
                </a:lnTo>
                <a:lnTo>
                  <a:pt x="66" y="32"/>
                </a:lnTo>
                <a:lnTo>
                  <a:pt x="69" y="30"/>
                </a:lnTo>
                <a:lnTo>
                  <a:pt x="71" y="29"/>
                </a:lnTo>
                <a:lnTo>
                  <a:pt x="74" y="27"/>
                </a:lnTo>
                <a:lnTo>
                  <a:pt x="79" y="27"/>
                </a:lnTo>
                <a:lnTo>
                  <a:pt x="82" y="25"/>
                </a:lnTo>
                <a:lnTo>
                  <a:pt x="85" y="25"/>
                </a:lnTo>
                <a:lnTo>
                  <a:pt x="85" y="25"/>
                </a:lnTo>
                <a:lnTo>
                  <a:pt x="85" y="25"/>
                </a:lnTo>
                <a:lnTo>
                  <a:pt x="85" y="25"/>
                </a:lnTo>
                <a:lnTo>
                  <a:pt x="85" y="25"/>
                </a:lnTo>
                <a:lnTo>
                  <a:pt x="85" y="25"/>
                </a:lnTo>
                <a:lnTo>
                  <a:pt x="85" y="25"/>
                </a:lnTo>
                <a:lnTo>
                  <a:pt x="88" y="24"/>
                </a:lnTo>
                <a:lnTo>
                  <a:pt x="90" y="24"/>
                </a:lnTo>
                <a:close/>
              </a:path>
            </a:pathLst>
          </a:custGeom>
          <a:solidFill>
            <a:srgbClr val="7A9659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" name="Freeform 74"/>
          <p:cNvSpPr>
            <a:spLocks/>
          </p:cNvSpPr>
          <p:nvPr/>
        </p:nvSpPr>
        <p:spPr bwMode="auto">
          <a:xfrm>
            <a:off x="4752975" y="4597401"/>
            <a:ext cx="330200" cy="409575"/>
          </a:xfrm>
          <a:custGeom>
            <a:avLst/>
            <a:gdLst/>
            <a:ahLst/>
            <a:cxnLst>
              <a:cxn ang="0">
                <a:pos x="190" y="50"/>
              </a:cxn>
              <a:cxn ang="0">
                <a:pos x="164" y="70"/>
              </a:cxn>
              <a:cxn ang="0">
                <a:pos x="180" y="88"/>
              </a:cxn>
              <a:cxn ang="0">
                <a:pos x="176" y="94"/>
              </a:cxn>
              <a:cxn ang="0">
                <a:pos x="174" y="102"/>
              </a:cxn>
              <a:cxn ang="0">
                <a:pos x="169" y="109"/>
              </a:cxn>
              <a:cxn ang="0">
                <a:pos x="166" y="117"/>
              </a:cxn>
              <a:cxn ang="0">
                <a:pos x="158" y="122"/>
              </a:cxn>
              <a:cxn ang="0">
                <a:pos x="156" y="125"/>
              </a:cxn>
              <a:cxn ang="0">
                <a:pos x="155" y="133"/>
              </a:cxn>
              <a:cxn ang="0">
                <a:pos x="156" y="139"/>
              </a:cxn>
              <a:cxn ang="0">
                <a:pos x="161" y="141"/>
              </a:cxn>
              <a:cxn ang="0">
                <a:pos x="163" y="136"/>
              </a:cxn>
              <a:cxn ang="0">
                <a:pos x="166" y="136"/>
              </a:cxn>
              <a:cxn ang="0">
                <a:pos x="169" y="136"/>
              </a:cxn>
              <a:cxn ang="0">
                <a:pos x="168" y="139"/>
              </a:cxn>
              <a:cxn ang="0">
                <a:pos x="168" y="141"/>
              </a:cxn>
              <a:cxn ang="0">
                <a:pos x="163" y="141"/>
              </a:cxn>
              <a:cxn ang="0">
                <a:pos x="156" y="144"/>
              </a:cxn>
              <a:cxn ang="0">
                <a:pos x="147" y="142"/>
              </a:cxn>
              <a:cxn ang="0">
                <a:pos x="145" y="136"/>
              </a:cxn>
              <a:cxn ang="0">
                <a:pos x="139" y="141"/>
              </a:cxn>
              <a:cxn ang="0">
                <a:pos x="134" y="146"/>
              </a:cxn>
              <a:cxn ang="0">
                <a:pos x="134" y="152"/>
              </a:cxn>
              <a:cxn ang="0">
                <a:pos x="131" y="149"/>
              </a:cxn>
              <a:cxn ang="0">
                <a:pos x="128" y="146"/>
              </a:cxn>
              <a:cxn ang="0">
                <a:pos x="121" y="152"/>
              </a:cxn>
              <a:cxn ang="0">
                <a:pos x="116" y="157"/>
              </a:cxn>
              <a:cxn ang="0">
                <a:pos x="113" y="163"/>
              </a:cxn>
              <a:cxn ang="0">
                <a:pos x="112" y="173"/>
              </a:cxn>
              <a:cxn ang="0">
                <a:pos x="112" y="182"/>
              </a:cxn>
              <a:cxn ang="0">
                <a:pos x="113" y="187"/>
              </a:cxn>
              <a:cxn ang="0">
                <a:pos x="110" y="194"/>
              </a:cxn>
              <a:cxn ang="0">
                <a:pos x="112" y="198"/>
              </a:cxn>
              <a:cxn ang="0">
                <a:pos x="115" y="200"/>
              </a:cxn>
              <a:cxn ang="0">
                <a:pos x="113" y="205"/>
              </a:cxn>
              <a:cxn ang="0">
                <a:pos x="112" y="206"/>
              </a:cxn>
              <a:cxn ang="0">
                <a:pos x="113" y="213"/>
              </a:cxn>
              <a:cxn ang="0">
                <a:pos x="112" y="216"/>
              </a:cxn>
              <a:cxn ang="0">
                <a:pos x="107" y="222"/>
              </a:cxn>
              <a:cxn ang="0">
                <a:pos x="104" y="232"/>
              </a:cxn>
              <a:cxn ang="0">
                <a:pos x="102" y="240"/>
              </a:cxn>
              <a:cxn ang="0">
                <a:pos x="99" y="243"/>
              </a:cxn>
              <a:cxn ang="0">
                <a:pos x="97" y="242"/>
              </a:cxn>
              <a:cxn ang="0">
                <a:pos x="94" y="238"/>
              </a:cxn>
              <a:cxn ang="0">
                <a:pos x="91" y="242"/>
              </a:cxn>
              <a:cxn ang="0">
                <a:pos x="92" y="250"/>
              </a:cxn>
              <a:cxn ang="0">
                <a:pos x="68" y="253"/>
              </a:cxn>
              <a:cxn ang="0">
                <a:pos x="30" y="222"/>
              </a:cxn>
              <a:cxn ang="0">
                <a:pos x="25" y="190"/>
              </a:cxn>
              <a:cxn ang="0">
                <a:pos x="0" y="173"/>
              </a:cxn>
              <a:cxn ang="0">
                <a:pos x="60" y="102"/>
              </a:cxn>
              <a:cxn ang="0">
                <a:pos x="80" y="69"/>
              </a:cxn>
              <a:cxn ang="0">
                <a:pos x="104" y="54"/>
              </a:cxn>
              <a:cxn ang="0">
                <a:pos x="128" y="38"/>
              </a:cxn>
              <a:cxn ang="0">
                <a:pos x="155" y="13"/>
              </a:cxn>
              <a:cxn ang="0">
                <a:pos x="172" y="5"/>
              </a:cxn>
              <a:cxn ang="0">
                <a:pos x="190" y="34"/>
              </a:cxn>
            </a:cxnLst>
            <a:rect l="0" t="0" r="r" b="b"/>
            <a:pathLst>
              <a:path w="208" h="258">
                <a:moveTo>
                  <a:pt x="195" y="30"/>
                </a:moveTo>
                <a:lnTo>
                  <a:pt x="196" y="30"/>
                </a:lnTo>
                <a:lnTo>
                  <a:pt x="198" y="32"/>
                </a:lnTo>
                <a:lnTo>
                  <a:pt x="208" y="38"/>
                </a:lnTo>
                <a:lnTo>
                  <a:pt x="196" y="45"/>
                </a:lnTo>
                <a:lnTo>
                  <a:pt x="190" y="50"/>
                </a:lnTo>
                <a:lnTo>
                  <a:pt x="174" y="59"/>
                </a:lnTo>
                <a:lnTo>
                  <a:pt x="169" y="62"/>
                </a:lnTo>
                <a:lnTo>
                  <a:pt x="164" y="64"/>
                </a:lnTo>
                <a:lnTo>
                  <a:pt x="161" y="67"/>
                </a:lnTo>
                <a:lnTo>
                  <a:pt x="163" y="69"/>
                </a:lnTo>
                <a:lnTo>
                  <a:pt x="164" y="70"/>
                </a:lnTo>
                <a:lnTo>
                  <a:pt x="161" y="72"/>
                </a:lnTo>
                <a:lnTo>
                  <a:pt x="160" y="74"/>
                </a:lnTo>
                <a:lnTo>
                  <a:pt x="158" y="75"/>
                </a:lnTo>
                <a:lnTo>
                  <a:pt x="166" y="80"/>
                </a:lnTo>
                <a:lnTo>
                  <a:pt x="179" y="86"/>
                </a:lnTo>
                <a:lnTo>
                  <a:pt x="180" y="88"/>
                </a:lnTo>
                <a:lnTo>
                  <a:pt x="182" y="88"/>
                </a:lnTo>
                <a:lnTo>
                  <a:pt x="182" y="90"/>
                </a:lnTo>
                <a:lnTo>
                  <a:pt x="180" y="91"/>
                </a:lnTo>
                <a:lnTo>
                  <a:pt x="180" y="93"/>
                </a:lnTo>
                <a:lnTo>
                  <a:pt x="177" y="93"/>
                </a:lnTo>
                <a:lnTo>
                  <a:pt x="176" y="94"/>
                </a:lnTo>
                <a:lnTo>
                  <a:pt x="176" y="96"/>
                </a:lnTo>
                <a:lnTo>
                  <a:pt x="176" y="98"/>
                </a:lnTo>
                <a:lnTo>
                  <a:pt x="176" y="99"/>
                </a:lnTo>
                <a:lnTo>
                  <a:pt x="176" y="101"/>
                </a:lnTo>
                <a:lnTo>
                  <a:pt x="174" y="101"/>
                </a:lnTo>
                <a:lnTo>
                  <a:pt x="174" y="102"/>
                </a:lnTo>
                <a:lnTo>
                  <a:pt x="174" y="104"/>
                </a:lnTo>
                <a:lnTo>
                  <a:pt x="174" y="106"/>
                </a:lnTo>
                <a:lnTo>
                  <a:pt x="172" y="106"/>
                </a:lnTo>
                <a:lnTo>
                  <a:pt x="171" y="107"/>
                </a:lnTo>
                <a:lnTo>
                  <a:pt x="171" y="109"/>
                </a:lnTo>
                <a:lnTo>
                  <a:pt x="169" y="109"/>
                </a:lnTo>
                <a:lnTo>
                  <a:pt x="169" y="110"/>
                </a:lnTo>
                <a:lnTo>
                  <a:pt x="169" y="112"/>
                </a:lnTo>
                <a:lnTo>
                  <a:pt x="169" y="114"/>
                </a:lnTo>
                <a:lnTo>
                  <a:pt x="168" y="114"/>
                </a:lnTo>
                <a:lnTo>
                  <a:pt x="168" y="115"/>
                </a:lnTo>
                <a:lnTo>
                  <a:pt x="166" y="117"/>
                </a:lnTo>
                <a:lnTo>
                  <a:pt x="164" y="117"/>
                </a:lnTo>
                <a:lnTo>
                  <a:pt x="164" y="118"/>
                </a:lnTo>
                <a:lnTo>
                  <a:pt x="163" y="118"/>
                </a:lnTo>
                <a:lnTo>
                  <a:pt x="161" y="120"/>
                </a:lnTo>
                <a:lnTo>
                  <a:pt x="160" y="122"/>
                </a:lnTo>
                <a:lnTo>
                  <a:pt x="158" y="122"/>
                </a:lnTo>
                <a:lnTo>
                  <a:pt x="158" y="123"/>
                </a:lnTo>
                <a:lnTo>
                  <a:pt x="158" y="122"/>
                </a:lnTo>
                <a:lnTo>
                  <a:pt x="156" y="123"/>
                </a:lnTo>
                <a:lnTo>
                  <a:pt x="158" y="123"/>
                </a:lnTo>
                <a:lnTo>
                  <a:pt x="156" y="123"/>
                </a:lnTo>
                <a:lnTo>
                  <a:pt x="156" y="125"/>
                </a:lnTo>
                <a:lnTo>
                  <a:pt x="156" y="126"/>
                </a:lnTo>
                <a:lnTo>
                  <a:pt x="155" y="126"/>
                </a:lnTo>
                <a:lnTo>
                  <a:pt x="155" y="128"/>
                </a:lnTo>
                <a:lnTo>
                  <a:pt x="155" y="130"/>
                </a:lnTo>
                <a:lnTo>
                  <a:pt x="155" y="131"/>
                </a:lnTo>
                <a:lnTo>
                  <a:pt x="155" y="133"/>
                </a:lnTo>
                <a:lnTo>
                  <a:pt x="155" y="134"/>
                </a:lnTo>
                <a:lnTo>
                  <a:pt x="155" y="136"/>
                </a:lnTo>
                <a:lnTo>
                  <a:pt x="156" y="136"/>
                </a:lnTo>
                <a:lnTo>
                  <a:pt x="156" y="138"/>
                </a:lnTo>
                <a:lnTo>
                  <a:pt x="158" y="139"/>
                </a:lnTo>
                <a:lnTo>
                  <a:pt x="156" y="139"/>
                </a:lnTo>
                <a:lnTo>
                  <a:pt x="156" y="141"/>
                </a:lnTo>
                <a:lnTo>
                  <a:pt x="158" y="141"/>
                </a:lnTo>
                <a:lnTo>
                  <a:pt x="160" y="141"/>
                </a:lnTo>
                <a:lnTo>
                  <a:pt x="160" y="142"/>
                </a:lnTo>
                <a:lnTo>
                  <a:pt x="160" y="141"/>
                </a:lnTo>
                <a:lnTo>
                  <a:pt x="161" y="141"/>
                </a:lnTo>
                <a:lnTo>
                  <a:pt x="161" y="139"/>
                </a:lnTo>
                <a:lnTo>
                  <a:pt x="163" y="139"/>
                </a:lnTo>
                <a:lnTo>
                  <a:pt x="163" y="138"/>
                </a:lnTo>
                <a:lnTo>
                  <a:pt x="161" y="138"/>
                </a:lnTo>
                <a:lnTo>
                  <a:pt x="163" y="138"/>
                </a:lnTo>
                <a:lnTo>
                  <a:pt x="163" y="136"/>
                </a:lnTo>
                <a:lnTo>
                  <a:pt x="164" y="136"/>
                </a:lnTo>
                <a:lnTo>
                  <a:pt x="164" y="138"/>
                </a:lnTo>
                <a:lnTo>
                  <a:pt x="166" y="138"/>
                </a:lnTo>
                <a:lnTo>
                  <a:pt x="164" y="138"/>
                </a:lnTo>
                <a:lnTo>
                  <a:pt x="164" y="136"/>
                </a:lnTo>
                <a:lnTo>
                  <a:pt x="166" y="136"/>
                </a:lnTo>
                <a:lnTo>
                  <a:pt x="166" y="134"/>
                </a:lnTo>
                <a:lnTo>
                  <a:pt x="168" y="134"/>
                </a:lnTo>
                <a:lnTo>
                  <a:pt x="168" y="133"/>
                </a:lnTo>
                <a:lnTo>
                  <a:pt x="168" y="134"/>
                </a:lnTo>
                <a:lnTo>
                  <a:pt x="169" y="134"/>
                </a:lnTo>
                <a:lnTo>
                  <a:pt x="169" y="136"/>
                </a:lnTo>
                <a:lnTo>
                  <a:pt x="168" y="134"/>
                </a:lnTo>
                <a:lnTo>
                  <a:pt x="168" y="136"/>
                </a:lnTo>
                <a:lnTo>
                  <a:pt x="168" y="138"/>
                </a:lnTo>
                <a:lnTo>
                  <a:pt x="169" y="138"/>
                </a:lnTo>
                <a:lnTo>
                  <a:pt x="168" y="138"/>
                </a:lnTo>
                <a:lnTo>
                  <a:pt x="168" y="139"/>
                </a:lnTo>
                <a:lnTo>
                  <a:pt x="168" y="141"/>
                </a:lnTo>
                <a:lnTo>
                  <a:pt x="166" y="139"/>
                </a:lnTo>
                <a:lnTo>
                  <a:pt x="166" y="141"/>
                </a:lnTo>
                <a:lnTo>
                  <a:pt x="168" y="141"/>
                </a:lnTo>
                <a:lnTo>
                  <a:pt x="168" y="142"/>
                </a:lnTo>
                <a:lnTo>
                  <a:pt x="168" y="141"/>
                </a:lnTo>
                <a:lnTo>
                  <a:pt x="166" y="142"/>
                </a:lnTo>
                <a:lnTo>
                  <a:pt x="166" y="141"/>
                </a:lnTo>
                <a:lnTo>
                  <a:pt x="166" y="139"/>
                </a:lnTo>
                <a:lnTo>
                  <a:pt x="164" y="139"/>
                </a:lnTo>
                <a:lnTo>
                  <a:pt x="164" y="141"/>
                </a:lnTo>
                <a:lnTo>
                  <a:pt x="163" y="141"/>
                </a:lnTo>
                <a:lnTo>
                  <a:pt x="161" y="141"/>
                </a:lnTo>
                <a:lnTo>
                  <a:pt x="161" y="142"/>
                </a:lnTo>
                <a:lnTo>
                  <a:pt x="160" y="142"/>
                </a:lnTo>
                <a:lnTo>
                  <a:pt x="158" y="142"/>
                </a:lnTo>
                <a:lnTo>
                  <a:pt x="158" y="144"/>
                </a:lnTo>
                <a:lnTo>
                  <a:pt x="156" y="144"/>
                </a:lnTo>
                <a:lnTo>
                  <a:pt x="155" y="142"/>
                </a:lnTo>
                <a:lnTo>
                  <a:pt x="153" y="141"/>
                </a:lnTo>
                <a:lnTo>
                  <a:pt x="152" y="141"/>
                </a:lnTo>
                <a:lnTo>
                  <a:pt x="150" y="141"/>
                </a:lnTo>
                <a:lnTo>
                  <a:pt x="148" y="141"/>
                </a:lnTo>
                <a:lnTo>
                  <a:pt x="147" y="142"/>
                </a:lnTo>
                <a:lnTo>
                  <a:pt x="145" y="142"/>
                </a:lnTo>
                <a:lnTo>
                  <a:pt x="144" y="141"/>
                </a:lnTo>
                <a:lnTo>
                  <a:pt x="144" y="139"/>
                </a:lnTo>
                <a:lnTo>
                  <a:pt x="145" y="139"/>
                </a:lnTo>
                <a:lnTo>
                  <a:pt x="145" y="138"/>
                </a:lnTo>
                <a:lnTo>
                  <a:pt x="145" y="136"/>
                </a:lnTo>
                <a:lnTo>
                  <a:pt x="144" y="138"/>
                </a:lnTo>
                <a:lnTo>
                  <a:pt x="142" y="138"/>
                </a:lnTo>
                <a:lnTo>
                  <a:pt x="142" y="139"/>
                </a:lnTo>
                <a:lnTo>
                  <a:pt x="140" y="139"/>
                </a:lnTo>
                <a:lnTo>
                  <a:pt x="139" y="139"/>
                </a:lnTo>
                <a:lnTo>
                  <a:pt x="139" y="141"/>
                </a:lnTo>
                <a:lnTo>
                  <a:pt x="137" y="141"/>
                </a:lnTo>
                <a:lnTo>
                  <a:pt x="137" y="142"/>
                </a:lnTo>
                <a:lnTo>
                  <a:pt x="136" y="142"/>
                </a:lnTo>
                <a:lnTo>
                  <a:pt x="136" y="144"/>
                </a:lnTo>
                <a:lnTo>
                  <a:pt x="134" y="144"/>
                </a:lnTo>
                <a:lnTo>
                  <a:pt x="134" y="146"/>
                </a:lnTo>
                <a:lnTo>
                  <a:pt x="132" y="146"/>
                </a:lnTo>
                <a:lnTo>
                  <a:pt x="132" y="147"/>
                </a:lnTo>
                <a:lnTo>
                  <a:pt x="134" y="147"/>
                </a:lnTo>
                <a:lnTo>
                  <a:pt x="134" y="149"/>
                </a:lnTo>
                <a:lnTo>
                  <a:pt x="134" y="150"/>
                </a:lnTo>
                <a:lnTo>
                  <a:pt x="134" y="152"/>
                </a:lnTo>
                <a:lnTo>
                  <a:pt x="132" y="152"/>
                </a:lnTo>
                <a:lnTo>
                  <a:pt x="131" y="152"/>
                </a:lnTo>
                <a:lnTo>
                  <a:pt x="131" y="150"/>
                </a:lnTo>
                <a:lnTo>
                  <a:pt x="132" y="150"/>
                </a:lnTo>
                <a:lnTo>
                  <a:pt x="132" y="149"/>
                </a:lnTo>
                <a:lnTo>
                  <a:pt x="131" y="149"/>
                </a:lnTo>
                <a:lnTo>
                  <a:pt x="131" y="147"/>
                </a:lnTo>
                <a:lnTo>
                  <a:pt x="131" y="146"/>
                </a:lnTo>
                <a:lnTo>
                  <a:pt x="129" y="146"/>
                </a:lnTo>
                <a:lnTo>
                  <a:pt x="128" y="146"/>
                </a:lnTo>
                <a:lnTo>
                  <a:pt x="128" y="144"/>
                </a:lnTo>
                <a:lnTo>
                  <a:pt x="128" y="146"/>
                </a:lnTo>
                <a:lnTo>
                  <a:pt x="126" y="147"/>
                </a:lnTo>
                <a:lnTo>
                  <a:pt x="124" y="147"/>
                </a:lnTo>
                <a:lnTo>
                  <a:pt x="124" y="149"/>
                </a:lnTo>
                <a:lnTo>
                  <a:pt x="123" y="150"/>
                </a:lnTo>
                <a:lnTo>
                  <a:pt x="123" y="152"/>
                </a:lnTo>
                <a:lnTo>
                  <a:pt x="121" y="152"/>
                </a:lnTo>
                <a:lnTo>
                  <a:pt x="121" y="154"/>
                </a:lnTo>
                <a:lnTo>
                  <a:pt x="120" y="154"/>
                </a:lnTo>
                <a:lnTo>
                  <a:pt x="120" y="155"/>
                </a:lnTo>
                <a:lnTo>
                  <a:pt x="118" y="155"/>
                </a:lnTo>
                <a:lnTo>
                  <a:pt x="118" y="157"/>
                </a:lnTo>
                <a:lnTo>
                  <a:pt x="116" y="157"/>
                </a:lnTo>
                <a:lnTo>
                  <a:pt x="116" y="158"/>
                </a:lnTo>
                <a:lnTo>
                  <a:pt x="116" y="160"/>
                </a:lnTo>
                <a:lnTo>
                  <a:pt x="115" y="160"/>
                </a:lnTo>
                <a:lnTo>
                  <a:pt x="115" y="162"/>
                </a:lnTo>
                <a:lnTo>
                  <a:pt x="115" y="163"/>
                </a:lnTo>
                <a:lnTo>
                  <a:pt x="113" y="163"/>
                </a:lnTo>
                <a:lnTo>
                  <a:pt x="113" y="165"/>
                </a:lnTo>
                <a:lnTo>
                  <a:pt x="113" y="166"/>
                </a:lnTo>
                <a:lnTo>
                  <a:pt x="112" y="168"/>
                </a:lnTo>
                <a:lnTo>
                  <a:pt x="112" y="170"/>
                </a:lnTo>
                <a:lnTo>
                  <a:pt x="112" y="171"/>
                </a:lnTo>
                <a:lnTo>
                  <a:pt x="112" y="173"/>
                </a:lnTo>
                <a:lnTo>
                  <a:pt x="112" y="174"/>
                </a:lnTo>
                <a:lnTo>
                  <a:pt x="112" y="176"/>
                </a:lnTo>
                <a:lnTo>
                  <a:pt x="112" y="178"/>
                </a:lnTo>
                <a:lnTo>
                  <a:pt x="112" y="179"/>
                </a:lnTo>
                <a:lnTo>
                  <a:pt x="112" y="181"/>
                </a:lnTo>
                <a:lnTo>
                  <a:pt x="112" y="182"/>
                </a:lnTo>
                <a:lnTo>
                  <a:pt x="112" y="184"/>
                </a:lnTo>
                <a:lnTo>
                  <a:pt x="113" y="184"/>
                </a:lnTo>
                <a:lnTo>
                  <a:pt x="113" y="186"/>
                </a:lnTo>
                <a:lnTo>
                  <a:pt x="112" y="186"/>
                </a:lnTo>
                <a:lnTo>
                  <a:pt x="112" y="187"/>
                </a:lnTo>
                <a:lnTo>
                  <a:pt x="113" y="187"/>
                </a:lnTo>
                <a:lnTo>
                  <a:pt x="113" y="189"/>
                </a:lnTo>
                <a:lnTo>
                  <a:pt x="112" y="189"/>
                </a:lnTo>
                <a:lnTo>
                  <a:pt x="112" y="190"/>
                </a:lnTo>
                <a:lnTo>
                  <a:pt x="112" y="192"/>
                </a:lnTo>
                <a:lnTo>
                  <a:pt x="110" y="192"/>
                </a:lnTo>
                <a:lnTo>
                  <a:pt x="110" y="194"/>
                </a:lnTo>
                <a:lnTo>
                  <a:pt x="110" y="195"/>
                </a:lnTo>
                <a:lnTo>
                  <a:pt x="112" y="195"/>
                </a:lnTo>
                <a:lnTo>
                  <a:pt x="110" y="195"/>
                </a:lnTo>
                <a:lnTo>
                  <a:pt x="112" y="195"/>
                </a:lnTo>
                <a:lnTo>
                  <a:pt x="112" y="197"/>
                </a:lnTo>
                <a:lnTo>
                  <a:pt x="112" y="198"/>
                </a:lnTo>
                <a:lnTo>
                  <a:pt x="112" y="200"/>
                </a:lnTo>
                <a:lnTo>
                  <a:pt x="112" y="202"/>
                </a:lnTo>
                <a:lnTo>
                  <a:pt x="113" y="202"/>
                </a:lnTo>
                <a:lnTo>
                  <a:pt x="113" y="200"/>
                </a:lnTo>
                <a:lnTo>
                  <a:pt x="113" y="198"/>
                </a:lnTo>
                <a:lnTo>
                  <a:pt x="115" y="200"/>
                </a:lnTo>
                <a:lnTo>
                  <a:pt x="115" y="202"/>
                </a:lnTo>
                <a:lnTo>
                  <a:pt x="113" y="202"/>
                </a:lnTo>
                <a:lnTo>
                  <a:pt x="115" y="202"/>
                </a:lnTo>
                <a:lnTo>
                  <a:pt x="115" y="203"/>
                </a:lnTo>
                <a:lnTo>
                  <a:pt x="113" y="203"/>
                </a:lnTo>
                <a:lnTo>
                  <a:pt x="113" y="205"/>
                </a:lnTo>
                <a:lnTo>
                  <a:pt x="113" y="206"/>
                </a:lnTo>
                <a:lnTo>
                  <a:pt x="113" y="208"/>
                </a:lnTo>
                <a:lnTo>
                  <a:pt x="113" y="206"/>
                </a:lnTo>
                <a:lnTo>
                  <a:pt x="113" y="205"/>
                </a:lnTo>
                <a:lnTo>
                  <a:pt x="112" y="205"/>
                </a:lnTo>
                <a:lnTo>
                  <a:pt x="112" y="206"/>
                </a:lnTo>
                <a:lnTo>
                  <a:pt x="110" y="206"/>
                </a:lnTo>
                <a:lnTo>
                  <a:pt x="112" y="206"/>
                </a:lnTo>
                <a:lnTo>
                  <a:pt x="112" y="208"/>
                </a:lnTo>
                <a:lnTo>
                  <a:pt x="112" y="210"/>
                </a:lnTo>
                <a:lnTo>
                  <a:pt x="113" y="211"/>
                </a:lnTo>
                <a:lnTo>
                  <a:pt x="113" y="213"/>
                </a:lnTo>
                <a:lnTo>
                  <a:pt x="113" y="214"/>
                </a:lnTo>
                <a:lnTo>
                  <a:pt x="113" y="216"/>
                </a:lnTo>
                <a:lnTo>
                  <a:pt x="112" y="216"/>
                </a:lnTo>
                <a:lnTo>
                  <a:pt x="113" y="214"/>
                </a:lnTo>
                <a:lnTo>
                  <a:pt x="112" y="214"/>
                </a:lnTo>
                <a:lnTo>
                  <a:pt x="112" y="216"/>
                </a:lnTo>
                <a:lnTo>
                  <a:pt x="110" y="216"/>
                </a:lnTo>
                <a:lnTo>
                  <a:pt x="110" y="218"/>
                </a:lnTo>
                <a:lnTo>
                  <a:pt x="108" y="219"/>
                </a:lnTo>
                <a:lnTo>
                  <a:pt x="108" y="221"/>
                </a:lnTo>
                <a:lnTo>
                  <a:pt x="107" y="221"/>
                </a:lnTo>
                <a:lnTo>
                  <a:pt x="107" y="222"/>
                </a:lnTo>
                <a:lnTo>
                  <a:pt x="107" y="224"/>
                </a:lnTo>
                <a:lnTo>
                  <a:pt x="105" y="226"/>
                </a:lnTo>
                <a:lnTo>
                  <a:pt x="105" y="227"/>
                </a:lnTo>
                <a:lnTo>
                  <a:pt x="105" y="229"/>
                </a:lnTo>
                <a:lnTo>
                  <a:pt x="105" y="230"/>
                </a:lnTo>
                <a:lnTo>
                  <a:pt x="104" y="232"/>
                </a:lnTo>
                <a:lnTo>
                  <a:pt x="104" y="234"/>
                </a:lnTo>
                <a:lnTo>
                  <a:pt x="104" y="235"/>
                </a:lnTo>
                <a:lnTo>
                  <a:pt x="104" y="237"/>
                </a:lnTo>
                <a:lnTo>
                  <a:pt x="104" y="238"/>
                </a:lnTo>
                <a:lnTo>
                  <a:pt x="104" y="240"/>
                </a:lnTo>
                <a:lnTo>
                  <a:pt x="102" y="240"/>
                </a:lnTo>
                <a:lnTo>
                  <a:pt x="102" y="238"/>
                </a:lnTo>
                <a:lnTo>
                  <a:pt x="100" y="238"/>
                </a:lnTo>
                <a:lnTo>
                  <a:pt x="100" y="240"/>
                </a:lnTo>
                <a:lnTo>
                  <a:pt x="99" y="240"/>
                </a:lnTo>
                <a:lnTo>
                  <a:pt x="99" y="242"/>
                </a:lnTo>
                <a:lnTo>
                  <a:pt x="99" y="243"/>
                </a:lnTo>
                <a:lnTo>
                  <a:pt x="99" y="245"/>
                </a:lnTo>
                <a:lnTo>
                  <a:pt x="99" y="246"/>
                </a:lnTo>
                <a:lnTo>
                  <a:pt x="97" y="246"/>
                </a:lnTo>
                <a:lnTo>
                  <a:pt x="97" y="245"/>
                </a:lnTo>
                <a:lnTo>
                  <a:pt x="97" y="243"/>
                </a:lnTo>
                <a:lnTo>
                  <a:pt x="97" y="242"/>
                </a:lnTo>
                <a:lnTo>
                  <a:pt x="97" y="240"/>
                </a:lnTo>
                <a:lnTo>
                  <a:pt x="97" y="238"/>
                </a:lnTo>
                <a:lnTo>
                  <a:pt x="97" y="237"/>
                </a:lnTo>
                <a:lnTo>
                  <a:pt x="96" y="237"/>
                </a:lnTo>
                <a:lnTo>
                  <a:pt x="94" y="237"/>
                </a:lnTo>
                <a:lnTo>
                  <a:pt x="94" y="238"/>
                </a:lnTo>
                <a:lnTo>
                  <a:pt x="92" y="238"/>
                </a:lnTo>
                <a:lnTo>
                  <a:pt x="92" y="237"/>
                </a:lnTo>
                <a:lnTo>
                  <a:pt x="92" y="238"/>
                </a:lnTo>
                <a:lnTo>
                  <a:pt x="91" y="238"/>
                </a:lnTo>
                <a:lnTo>
                  <a:pt x="91" y="240"/>
                </a:lnTo>
                <a:lnTo>
                  <a:pt x="91" y="242"/>
                </a:lnTo>
                <a:lnTo>
                  <a:pt x="91" y="243"/>
                </a:lnTo>
                <a:lnTo>
                  <a:pt x="91" y="245"/>
                </a:lnTo>
                <a:lnTo>
                  <a:pt x="91" y="246"/>
                </a:lnTo>
                <a:lnTo>
                  <a:pt x="91" y="248"/>
                </a:lnTo>
                <a:lnTo>
                  <a:pt x="91" y="250"/>
                </a:lnTo>
                <a:lnTo>
                  <a:pt x="92" y="250"/>
                </a:lnTo>
                <a:lnTo>
                  <a:pt x="91" y="251"/>
                </a:lnTo>
                <a:lnTo>
                  <a:pt x="86" y="253"/>
                </a:lnTo>
                <a:lnTo>
                  <a:pt x="81" y="254"/>
                </a:lnTo>
                <a:lnTo>
                  <a:pt x="75" y="258"/>
                </a:lnTo>
                <a:lnTo>
                  <a:pt x="73" y="258"/>
                </a:lnTo>
                <a:lnTo>
                  <a:pt x="68" y="253"/>
                </a:lnTo>
                <a:lnTo>
                  <a:pt x="60" y="250"/>
                </a:lnTo>
                <a:lnTo>
                  <a:pt x="51" y="243"/>
                </a:lnTo>
                <a:lnTo>
                  <a:pt x="36" y="235"/>
                </a:lnTo>
                <a:lnTo>
                  <a:pt x="35" y="235"/>
                </a:lnTo>
                <a:lnTo>
                  <a:pt x="27" y="229"/>
                </a:lnTo>
                <a:lnTo>
                  <a:pt x="30" y="222"/>
                </a:lnTo>
                <a:lnTo>
                  <a:pt x="36" y="211"/>
                </a:lnTo>
                <a:lnTo>
                  <a:pt x="43" y="202"/>
                </a:lnTo>
                <a:lnTo>
                  <a:pt x="40" y="200"/>
                </a:lnTo>
                <a:lnTo>
                  <a:pt x="35" y="197"/>
                </a:lnTo>
                <a:lnTo>
                  <a:pt x="28" y="192"/>
                </a:lnTo>
                <a:lnTo>
                  <a:pt x="25" y="190"/>
                </a:lnTo>
                <a:lnTo>
                  <a:pt x="22" y="189"/>
                </a:lnTo>
                <a:lnTo>
                  <a:pt x="9" y="181"/>
                </a:lnTo>
                <a:lnTo>
                  <a:pt x="8" y="181"/>
                </a:lnTo>
                <a:lnTo>
                  <a:pt x="4" y="179"/>
                </a:lnTo>
                <a:lnTo>
                  <a:pt x="3" y="176"/>
                </a:lnTo>
                <a:lnTo>
                  <a:pt x="0" y="173"/>
                </a:lnTo>
                <a:lnTo>
                  <a:pt x="12" y="157"/>
                </a:lnTo>
                <a:lnTo>
                  <a:pt x="41" y="125"/>
                </a:lnTo>
                <a:lnTo>
                  <a:pt x="48" y="117"/>
                </a:lnTo>
                <a:lnTo>
                  <a:pt x="49" y="115"/>
                </a:lnTo>
                <a:lnTo>
                  <a:pt x="52" y="110"/>
                </a:lnTo>
                <a:lnTo>
                  <a:pt x="60" y="102"/>
                </a:lnTo>
                <a:lnTo>
                  <a:pt x="62" y="99"/>
                </a:lnTo>
                <a:lnTo>
                  <a:pt x="72" y="86"/>
                </a:lnTo>
                <a:lnTo>
                  <a:pt x="73" y="83"/>
                </a:lnTo>
                <a:lnTo>
                  <a:pt x="75" y="78"/>
                </a:lnTo>
                <a:lnTo>
                  <a:pt x="76" y="77"/>
                </a:lnTo>
                <a:lnTo>
                  <a:pt x="80" y="69"/>
                </a:lnTo>
                <a:lnTo>
                  <a:pt x="83" y="66"/>
                </a:lnTo>
                <a:lnTo>
                  <a:pt x="88" y="58"/>
                </a:lnTo>
                <a:lnTo>
                  <a:pt x="96" y="51"/>
                </a:lnTo>
                <a:lnTo>
                  <a:pt x="97" y="48"/>
                </a:lnTo>
                <a:lnTo>
                  <a:pt x="100" y="51"/>
                </a:lnTo>
                <a:lnTo>
                  <a:pt x="104" y="54"/>
                </a:lnTo>
                <a:lnTo>
                  <a:pt x="107" y="54"/>
                </a:lnTo>
                <a:lnTo>
                  <a:pt x="113" y="51"/>
                </a:lnTo>
                <a:lnTo>
                  <a:pt x="116" y="50"/>
                </a:lnTo>
                <a:lnTo>
                  <a:pt x="120" y="46"/>
                </a:lnTo>
                <a:lnTo>
                  <a:pt x="123" y="43"/>
                </a:lnTo>
                <a:lnTo>
                  <a:pt x="128" y="38"/>
                </a:lnTo>
                <a:lnTo>
                  <a:pt x="132" y="34"/>
                </a:lnTo>
                <a:lnTo>
                  <a:pt x="136" y="29"/>
                </a:lnTo>
                <a:lnTo>
                  <a:pt x="139" y="26"/>
                </a:lnTo>
                <a:lnTo>
                  <a:pt x="150" y="16"/>
                </a:lnTo>
                <a:lnTo>
                  <a:pt x="150" y="14"/>
                </a:lnTo>
                <a:lnTo>
                  <a:pt x="155" y="13"/>
                </a:lnTo>
                <a:lnTo>
                  <a:pt x="158" y="11"/>
                </a:lnTo>
                <a:lnTo>
                  <a:pt x="161" y="8"/>
                </a:lnTo>
                <a:lnTo>
                  <a:pt x="164" y="5"/>
                </a:lnTo>
                <a:lnTo>
                  <a:pt x="168" y="3"/>
                </a:lnTo>
                <a:lnTo>
                  <a:pt x="171" y="0"/>
                </a:lnTo>
                <a:lnTo>
                  <a:pt x="172" y="5"/>
                </a:lnTo>
                <a:lnTo>
                  <a:pt x="179" y="16"/>
                </a:lnTo>
                <a:lnTo>
                  <a:pt x="184" y="26"/>
                </a:lnTo>
                <a:lnTo>
                  <a:pt x="182" y="26"/>
                </a:lnTo>
                <a:lnTo>
                  <a:pt x="185" y="29"/>
                </a:lnTo>
                <a:lnTo>
                  <a:pt x="188" y="32"/>
                </a:lnTo>
                <a:lnTo>
                  <a:pt x="190" y="34"/>
                </a:lnTo>
                <a:lnTo>
                  <a:pt x="193" y="32"/>
                </a:lnTo>
                <a:lnTo>
                  <a:pt x="195" y="30"/>
                </a:lnTo>
                <a:close/>
              </a:path>
            </a:pathLst>
          </a:custGeom>
          <a:solidFill>
            <a:srgbClr val="3A6C9C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" name="Freeform 75"/>
          <p:cNvSpPr>
            <a:spLocks/>
          </p:cNvSpPr>
          <p:nvPr/>
        </p:nvSpPr>
        <p:spPr bwMode="auto">
          <a:xfrm>
            <a:off x="4930775" y="4746626"/>
            <a:ext cx="171450" cy="190500"/>
          </a:xfrm>
          <a:custGeom>
            <a:avLst/>
            <a:gdLst/>
            <a:ahLst/>
            <a:cxnLst>
              <a:cxn ang="0">
                <a:pos x="84" y="112"/>
              </a:cxn>
              <a:cxn ang="0">
                <a:pos x="72" y="117"/>
              </a:cxn>
              <a:cxn ang="0">
                <a:pos x="57" y="106"/>
              </a:cxn>
              <a:cxn ang="0">
                <a:pos x="35" y="100"/>
              </a:cxn>
              <a:cxn ang="0">
                <a:pos x="22" y="101"/>
              </a:cxn>
              <a:cxn ang="0">
                <a:pos x="17" y="93"/>
              </a:cxn>
              <a:cxn ang="0">
                <a:pos x="3" y="85"/>
              </a:cxn>
              <a:cxn ang="0">
                <a:pos x="0" y="82"/>
              </a:cxn>
              <a:cxn ang="0">
                <a:pos x="0" y="74"/>
              </a:cxn>
              <a:cxn ang="0">
                <a:pos x="3" y="68"/>
              </a:cxn>
              <a:cxn ang="0">
                <a:pos x="6" y="63"/>
              </a:cxn>
              <a:cxn ang="0">
                <a:pos x="9" y="58"/>
              </a:cxn>
              <a:cxn ang="0">
                <a:pos x="14" y="53"/>
              </a:cxn>
              <a:cxn ang="0">
                <a:pos x="19" y="52"/>
              </a:cxn>
              <a:cxn ang="0">
                <a:pos x="19" y="56"/>
              </a:cxn>
              <a:cxn ang="0">
                <a:pos x="22" y="55"/>
              </a:cxn>
              <a:cxn ang="0">
                <a:pos x="22" y="50"/>
              </a:cxn>
              <a:cxn ang="0">
                <a:pos x="27" y="47"/>
              </a:cxn>
              <a:cxn ang="0">
                <a:pos x="32" y="44"/>
              </a:cxn>
              <a:cxn ang="0">
                <a:pos x="32" y="47"/>
              </a:cxn>
              <a:cxn ang="0">
                <a:pos x="40" y="47"/>
              </a:cxn>
              <a:cxn ang="0">
                <a:pos x="46" y="48"/>
              </a:cxn>
              <a:cxn ang="0">
                <a:pos x="52" y="47"/>
              </a:cxn>
              <a:cxn ang="0">
                <a:pos x="56" y="47"/>
              </a:cxn>
              <a:cxn ang="0">
                <a:pos x="56" y="47"/>
              </a:cxn>
              <a:cxn ang="0">
                <a:pos x="56" y="42"/>
              </a:cxn>
              <a:cxn ang="0">
                <a:pos x="56" y="39"/>
              </a:cxn>
              <a:cxn ang="0">
                <a:pos x="52" y="44"/>
              </a:cxn>
              <a:cxn ang="0">
                <a:pos x="51" y="44"/>
              </a:cxn>
              <a:cxn ang="0">
                <a:pos x="49" y="47"/>
              </a:cxn>
              <a:cxn ang="0">
                <a:pos x="44" y="47"/>
              </a:cxn>
              <a:cxn ang="0">
                <a:pos x="43" y="42"/>
              </a:cxn>
              <a:cxn ang="0">
                <a:pos x="43" y="34"/>
              </a:cxn>
              <a:cxn ang="0">
                <a:pos x="46" y="29"/>
              </a:cxn>
              <a:cxn ang="0">
                <a:pos x="48" y="28"/>
              </a:cxn>
              <a:cxn ang="0">
                <a:pos x="54" y="23"/>
              </a:cxn>
              <a:cxn ang="0">
                <a:pos x="57" y="16"/>
              </a:cxn>
              <a:cxn ang="0">
                <a:pos x="62" y="12"/>
              </a:cxn>
              <a:cxn ang="0">
                <a:pos x="64" y="5"/>
              </a:cxn>
              <a:cxn ang="0">
                <a:pos x="68" y="4"/>
              </a:cxn>
              <a:cxn ang="0">
                <a:pos x="70" y="13"/>
              </a:cxn>
              <a:cxn ang="0">
                <a:pos x="70" y="20"/>
              </a:cxn>
              <a:cxn ang="0">
                <a:pos x="68" y="28"/>
              </a:cxn>
              <a:cxn ang="0">
                <a:pos x="65" y="37"/>
              </a:cxn>
              <a:cxn ang="0">
                <a:pos x="64" y="45"/>
              </a:cxn>
              <a:cxn ang="0">
                <a:pos x="68" y="52"/>
              </a:cxn>
              <a:cxn ang="0">
                <a:pos x="67" y="60"/>
              </a:cxn>
              <a:cxn ang="0">
                <a:pos x="75" y="61"/>
              </a:cxn>
              <a:cxn ang="0">
                <a:pos x="75" y="68"/>
              </a:cxn>
              <a:cxn ang="0">
                <a:pos x="78" y="72"/>
              </a:cxn>
              <a:cxn ang="0">
                <a:pos x="84" y="74"/>
              </a:cxn>
              <a:cxn ang="0">
                <a:pos x="88" y="80"/>
              </a:cxn>
              <a:cxn ang="0">
                <a:pos x="108" y="103"/>
              </a:cxn>
            </a:cxnLst>
            <a:rect l="0" t="0" r="r" b="b"/>
            <a:pathLst>
              <a:path w="108" h="120">
                <a:moveTo>
                  <a:pt x="108" y="103"/>
                </a:moveTo>
                <a:lnTo>
                  <a:pt x="99" y="106"/>
                </a:lnTo>
                <a:lnTo>
                  <a:pt x="92" y="109"/>
                </a:lnTo>
                <a:lnTo>
                  <a:pt x="91" y="111"/>
                </a:lnTo>
                <a:lnTo>
                  <a:pt x="84" y="112"/>
                </a:lnTo>
                <a:lnTo>
                  <a:pt x="83" y="112"/>
                </a:lnTo>
                <a:lnTo>
                  <a:pt x="78" y="116"/>
                </a:lnTo>
                <a:lnTo>
                  <a:pt x="76" y="116"/>
                </a:lnTo>
                <a:lnTo>
                  <a:pt x="73" y="117"/>
                </a:lnTo>
                <a:lnTo>
                  <a:pt x="72" y="117"/>
                </a:lnTo>
                <a:lnTo>
                  <a:pt x="67" y="120"/>
                </a:lnTo>
                <a:lnTo>
                  <a:pt x="70" y="114"/>
                </a:lnTo>
                <a:lnTo>
                  <a:pt x="67" y="112"/>
                </a:lnTo>
                <a:lnTo>
                  <a:pt x="64" y="111"/>
                </a:lnTo>
                <a:lnTo>
                  <a:pt x="57" y="106"/>
                </a:lnTo>
                <a:lnTo>
                  <a:pt x="46" y="98"/>
                </a:lnTo>
                <a:lnTo>
                  <a:pt x="43" y="96"/>
                </a:lnTo>
                <a:lnTo>
                  <a:pt x="38" y="98"/>
                </a:lnTo>
                <a:lnTo>
                  <a:pt x="36" y="98"/>
                </a:lnTo>
                <a:lnTo>
                  <a:pt x="35" y="100"/>
                </a:lnTo>
                <a:lnTo>
                  <a:pt x="32" y="100"/>
                </a:lnTo>
                <a:lnTo>
                  <a:pt x="28" y="101"/>
                </a:lnTo>
                <a:lnTo>
                  <a:pt x="27" y="101"/>
                </a:lnTo>
                <a:lnTo>
                  <a:pt x="24" y="103"/>
                </a:lnTo>
                <a:lnTo>
                  <a:pt x="22" y="101"/>
                </a:lnTo>
                <a:lnTo>
                  <a:pt x="20" y="100"/>
                </a:lnTo>
                <a:lnTo>
                  <a:pt x="19" y="100"/>
                </a:lnTo>
                <a:lnTo>
                  <a:pt x="19" y="98"/>
                </a:lnTo>
                <a:lnTo>
                  <a:pt x="19" y="95"/>
                </a:lnTo>
                <a:lnTo>
                  <a:pt x="17" y="93"/>
                </a:lnTo>
                <a:lnTo>
                  <a:pt x="16" y="92"/>
                </a:lnTo>
                <a:lnTo>
                  <a:pt x="14" y="92"/>
                </a:lnTo>
                <a:lnTo>
                  <a:pt x="8" y="88"/>
                </a:lnTo>
                <a:lnTo>
                  <a:pt x="6" y="87"/>
                </a:lnTo>
                <a:lnTo>
                  <a:pt x="3" y="85"/>
                </a:lnTo>
                <a:lnTo>
                  <a:pt x="1" y="85"/>
                </a:lnTo>
                <a:lnTo>
                  <a:pt x="1" y="87"/>
                </a:lnTo>
                <a:lnTo>
                  <a:pt x="0" y="85"/>
                </a:lnTo>
                <a:lnTo>
                  <a:pt x="0" y="84"/>
                </a:lnTo>
                <a:lnTo>
                  <a:pt x="0" y="82"/>
                </a:lnTo>
                <a:lnTo>
                  <a:pt x="0" y="80"/>
                </a:lnTo>
                <a:lnTo>
                  <a:pt x="0" y="79"/>
                </a:lnTo>
                <a:lnTo>
                  <a:pt x="0" y="77"/>
                </a:lnTo>
                <a:lnTo>
                  <a:pt x="0" y="76"/>
                </a:lnTo>
                <a:lnTo>
                  <a:pt x="0" y="74"/>
                </a:lnTo>
                <a:lnTo>
                  <a:pt x="1" y="72"/>
                </a:lnTo>
                <a:lnTo>
                  <a:pt x="1" y="71"/>
                </a:lnTo>
                <a:lnTo>
                  <a:pt x="1" y="69"/>
                </a:lnTo>
                <a:lnTo>
                  <a:pt x="3" y="69"/>
                </a:lnTo>
                <a:lnTo>
                  <a:pt x="3" y="68"/>
                </a:lnTo>
                <a:lnTo>
                  <a:pt x="3" y="66"/>
                </a:lnTo>
                <a:lnTo>
                  <a:pt x="4" y="66"/>
                </a:lnTo>
                <a:lnTo>
                  <a:pt x="4" y="64"/>
                </a:lnTo>
                <a:lnTo>
                  <a:pt x="4" y="63"/>
                </a:lnTo>
                <a:lnTo>
                  <a:pt x="6" y="63"/>
                </a:lnTo>
                <a:lnTo>
                  <a:pt x="6" y="61"/>
                </a:lnTo>
                <a:lnTo>
                  <a:pt x="8" y="61"/>
                </a:lnTo>
                <a:lnTo>
                  <a:pt x="8" y="60"/>
                </a:lnTo>
                <a:lnTo>
                  <a:pt x="9" y="60"/>
                </a:lnTo>
                <a:lnTo>
                  <a:pt x="9" y="58"/>
                </a:lnTo>
                <a:lnTo>
                  <a:pt x="11" y="58"/>
                </a:lnTo>
                <a:lnTo>
                  <a:pt x="11" y="56"/>
                </a:lnTo>
                <a:lnTo>
                  <a:pt x="12" y="55"/>
                </a:lnTo>
                <a:lnTo>
                  <a:pt x="12" y="53"/>
                </a:lnTo>
                <a:lnTo>
                  <a:pt x="14" y="53"/>
                </a:lnTo>
                <a:lnTo>
                  <a:pt x="16" y="52"/>
                </a:lnTo>
                <a:lnTo>
                  <a:pt x="16" y="50"/>
                </a:lnTo>
                <a:lnTo>
                  <a:pt x="16" y="52"/>
                </a:lnTo>
                <a:lnTo>
                  <a:pt x="17" y="52"/>
                </a:lnTo>
                <a:lnTo>
                  <a:pt x="19" y="52"/>
                </a:lnTo>
                <a:lnTo>
                  <a:pt x="19" y="53"/>
                </a:lnTo>
                <a:lnTo>
                  <a:pt x="19" y="55"/>
                </a:lnTo>
                <a:lnTo>
                  <a:pt x="20" y="55"/>
                </a:lnTo>
                <a:lnTo>
                  <a:pt x="20" y="56"/>
                </a:lnTo>
                <a:lnTo>
                  <a:pt x="19" y="56"/>
                </a:lnTo>
                <a:lnTo>
                  <a:pt x="19" y="58"/>
                </a:lnTo>
                <a:lnTo>
                  <a:pt x="20" y="58"/>
                </a:lnTo>
                <a:lnTo>
                  <a:pt x="22" y="58"/>
                </a:lnTo>
                <a:lnTo>
                  <a:pt x="22" y="56"/>
                </a:lnTo>
                <a:lnTo>
                  <a:pt x="22" y="55"/>
                </a:lnTo>
                <a:lnTo>
                  <a:pt x="22" y="53"/>
                </a:lnTo>
                <a:lnTo>
                  <a:pt x="20" y="53"/>
                </a:lnTo>
                <a:lnTo>
                  <a:pt x="20" y="52"/>
                </a:lnTo>
                <a:lnTo>
                  <a:pt x="22" y="52"/>
                </a:lnTo>
                <a:lnTo>
                  <a:pt x="22" y="50"/>
                </a:lnTo>
                <a:lnTo>
                  <a:pt x="24" y="50"/>
                </a:lnTo>
                <a:lnTo>
                  <a:pt x="24" y="48"/>
                </a:lnTo>
                <a:lnTo>
                  <a:pt x="25" y="48"/>
                </a:lnTo>
                <a:lnTo>
                  <a:pt x="25" y="47"/>
                </a:lnTo>
                <a:lnTo>
                  <a:pt x="27" y="47"/>
                </a:lnTo>
                <a:lnTo>
                  <a:pt x="27" y="45"/>
                </a:lnTo>
                <a:lnTo>
                  <a:pt x="28" y="45"/>
                </a:lnTo>
                <a:lnTo>
                  <a:pt x="30" y="45"/>
                </a:lnTo>
                <a:lnTo>
                  <a:pt x="30" y="44"/>
                </a:lnTo>
                <a:lnTo>
                  <a:pt x="32" y="44"/>
                </a:lnTo>
                <a:lnTo>
                  <a:pt x="33" y="42"/>
                </a:lnTo>
                <a:lnTo>
                  <a:pt x="33" y="44"/>
                </a:lnTo>
                <a:lnTo>
                  <a:pt x="33" y="45"/>
                </a:lnTo>
                <a:lnTo>
                  <a:pt x="32" y="45"/>
                </a:lnTo>
                <a:lnTo>
                  <a:pt x="32" y="47"/>
                </a:lnTo>
                <a:lnTo>
                  <a:pt x="33" y="48"/>
                </a:lnTo>
                <a:lnTo>
                  <a:pt x="35" y="48"/>
                </a:lnTo>
                <a:lnTo>
                  <a:pt x="36" y="47"/>
                </a:lnTo>
                <a:lnTo>
                  <a:pt x="38" y="47"/>
                </a:lnTo>
                <a:lnTo>
                  <a:pt x="40" y="47"/>
                </a:lnTo>
                <a:lnTo>
                  <a:pt x="41" y="47"/>
                </a:lnTo>
                <a:lnTo>
                  <a:pt x="43" y="48"/>
                </a:lnTo>
                <a:lnTo>
                  <a:pt x="44" y="50"/>
                </a:lnTo>
                <a:lnTo>
                  <a:pt x="46" y="50"/>
                </a:lnTo>
                <a:lnTo>
                  <a:pt x="46" y="48"/>
                </a:lnTo>
                <a:lnTo>
                  <a:pt x="48" y="48"/>
                </a:lnTo>
                <a:lnTo>
                  <a:pt x="49" y="48"/>
                </a:lnTo>
                <a:lnTo>
                  <a:pt x="49" y="47"/>
                </a:lnTo>
                <a:lnTo>
                  <a:pt x="51" y="47"/>
                </a:lnTo>
                <a:lnTo>
                  <a:pt x="52" y="47"/>
                </a:lnTo>
                <a:lnTo>
                  <a:pt x="52" y="45"/>
                </a:lnTo>
                <a:lnTo>
                  <a:pt x="54" y="45"/>
                </a:lnTo>
                <a:lnTo>
                  <a:pt x="54" y="47"/>
                </a:lnTo>
                <a:lnTo>
                  <a:pt x="54" y="48"/>
                </a:lnTo>
                <a:lnTo>
                  <a:pt x="56" y="47"/>
                </a:lnTo>
                <a:lnTo>
                  <a:pt x="56" y="48"/>
                </a:lnTo>
                <a:lnTo>
                  <a:pt x="56" y="47"/>
                </a:lnTo>
                <a:lnTo>
                  <a:pt x="54" y="47"/>
                </a:lnTo>
                <a:lnTo>
                  <a:pt x="54" y="45"/>
                </a:lnTo>
                <a:lnTo>
                  <a:pt x="56" y="47"/>
                </a:lnTo>
                <a:lnTo>
                  <a:pt x="56" y="45"/>
                </a:lnTo>
                <a:lnTo>
                  <a:pt x="56" y="44"/>
                </a:lnTo>
                <a:lnTo>
                  <a:pt x="57" y="44"/>
                </a:lnTo>
                <a:lnTo>
                  <a:pt x="56" y="44"/>
                </a:lnTo>
                <a:lnTo>
                  <a:pt x="56" y="42"/>
                </a:lnTo>
                <a:lnTo>
                  <a:pt x="56" y="40"/>
                </a:lnTo>
                <a:lnTo>
                  <a:pt x="57" y="42"/>
                </a:lnTo>
                <a:lnTo>
                  <a:pt x="57" y="40"/>
                </a:lnTo>
                <a:lnTo>
                  <a:pt x="56" y="40"/>
                </a:lnTo>
                <a:lnTo>
                  <a:pt x="56" y="39"/>
                </a:lnTo>
                <a:lnTo>
                  <a:pt x="56" y="40"/>
                </a:lnTo>
                <a:lnTo>
                  <a:pt x="54" y="40"/>
                </a:lnTo>
                <a:lnTo>
                  <a:pt x="54" y="42"/>
                </a:lnTo>
                <a:lnTo>
                  <a:pt x="52" y="42"/>
                </a:lnTo>
                <a:lnTo>
                  <a:pt x="52" y="44"/>
                </a:lnTo>
                <a:lnTo>
                  <a:pt x="54" y="44"/>
                </a:lnTo>
                <a:lnTo>
                  <a:pt x="52" y="44"/>
                </a:lnTo>
                <a:lnTo>
                  <a:pt x="52" y="42"/>
                </a:lnTo>
                <a:lnTo>
                  <a:pt x="51" y="42"/>
                </a:lnTo>
                <a:lnTo>
                  <a:pt x="51" y="44"/>
                </a:lnTo>
                <a:lnTo>
                  <a:pt x="49" y="44"/>
                </a:lnTo>
                <a:lnTo>
                  <a:pt x="51" y="44"/>
                </a:lnTo>
                <a:lnTo>
                  <a:pt x="51" y="45"/>
                </a:lnTo>
                <a:lnTo>
                  <a:pt x="49" y="45"/>
                </a:lnTo>
                <a:lnTo>
                  <a:pt x="49" y="47"/>
                </a:lnTo>
                <a:lnTo>
                  <a:pt x="48" y="47"/>
                </a:lnTo>
                <a:lnTo>
                  <a:pt x="48" y="48"/>
                </a:lnTo>
                <a:lnTo>
                  <a:pt x="48" y="47"/>
                </a:lnTo>
                <a:lnTo>
                  <a:pt x="46" y="47"/>
                </a:lnTo>
                <a:lnTo>
                  <a:pt x="44" y="47"/>
                </a:lnTo>
                <a:lnTo>
                  <a:pt x="44" y="45"/>
                </a:lnTo>
                <a:lnTo>
                  <a:pt x="46" y="45"/>
                </a:lnTo>
                <a:lnTo>
                  <a:pt x="44" y="44"/>
                </a:lnTo>
                <a:lnTo>
                  <a:pt x="44" y="42"/>
                </a:lnTo>
                <a:lnTo>
                  <a:pt x="43" y="42"/>
                </a:lnTo>
                <a:lnTo>
                  <a:pt x="43" y="40"/>
                </a:lnTo>
                <a:lnTo>
                  <a:pt x="43" y="39"/>
                </a:lnTo>
                <a:lnTo>
                  <a:pt x="43" y="37"/>
                </a:lnTo>
                <a:lnTo>
                  <a:pt x="43" y="36"/>
                </a:lnTo>
                <a:lnTo>
                  <a:pt x="43" y="34"/>
                </a:lnTo>
                <a:lnTo>
                  <a:pt x="43" y="32"/>
                </a:lnTo>
                <a:lnTo>
                  <a:pt x="44" y="32"/>
                </a:lnTo>
                <a:lnTo>
                  <a:pt x="44" y="31"/>
                </a:lnTo>
                <a:lnTo>
                  <a:pt x="44" y="29"/>
                </a:lnTo>
                <a:lnTo>
                  <a:pt x="46" y="29"/>
                </a:lnTo>
                <a:lnTo>
                  <a:pt x="44" y="29"/>
                </a:lnTo>
                <a:lnTo>
                  <a:pt x="46" y="28"/>
                </a:lnTo>
                <a:lnTo>
                  <a:pt x="46" y="29"/>
                </a:lnTo>
                <a:lnTo>
                  <a:pt x="46" y="28"/>
                </a:lnTo>
                <a:lnTo>
                  <a:pt x="48" y="28"/>
                </a:lnTo>
                <a:lnTo>
                  <a:pt x="49" y="26"/>
                </a:lnTo>
                <a:lnTo>
                  <a:pt x="51" y="24"/>
                </a:lnTo>
                <a:lnTo>
                  <a:pt x="52" y="24"/>
                </a:lnTo>
                <a:lnTo>
                  <a:pt x="52" y="23"/>
                </a:lnTo>
                <a:lnTo>
                  <a:pt x="54" y="23"/>
                </a:lnTo>
                <a:lnTo>
                  <a:pt x="56" y="21"/>
                </a:lnTo>
                <a:lnTo>
                  <a:pt x="56" y="20"/>
                </a:lnTo>
                <a:lnTo>
                  <a:pt x="57" y="20"/>
                </a:lnTo>
                <a:lnTo>
                  <a:pt x="57" y="18"/>
                </a:lnTo>
                <a:lnTo>
                  <a:pt x="57" y="16"/>
                </a:lnTo>
                <a:lnTo>
                  <a:pt x="57" y="15"/>
                </a:lnTo>
                <a:lnTo>
                  <a:pt x="59" y="15"/>
                </a:lnTo>
                <a:lnTo>
                  <a:pt x="59" y="13"/>
                </a:lnTo>
                <a:lnTo>
                  <a:pt x="60" y="12"/>
                </a:lnTo>
                <a:lnTo>
                  <a:pt x="62" y="12"/>
                </a:lnTo>
                <a:lnTo>
                  <a:pt x="62" y="10"/>
                </a:lnTo>
                <a:lnTo>
                  <a:pt x="62" y="8"/>
                </a:lnTo>
                <a:lnTo>
                  <a:pt x="62" y="7"/>
                </a:lnTo>
                <a:lnTo>
                  <a:pt x="64" y="7"/>
                </a:lnTo>
                <a:lnTo>
                  <a:pt x="64" y="5"/>
                </a:lnTo>
                <a:lnTo>
                  <a:pt x="64" y="4"/>
                </a:lnTo>
                <a:lnTo>
                  <a:pt x="64" y="2"/>
                </a:lnTo>
                <a:lnTo>
                  <a:pt x="64" y="0"/>
                </a:lnTo>
                <a:lnTo>
                  <a:pt x="67" y="2"/>
                </a:lnTo>
                <a:lnTo>
                  <a:pt x="68" y="4"/>
                </a:lnTo>
                <a:lnTo>
                  <a:pt x="68" y="5"/>
                </a:lnTo>
                <a:lnTo>
                  <a:pt x="68" y="8"/>
                </a:lnTo>
                <a:lnTo>
                  <a:pt x="68" y="12"/>
                </a:lnTo>
                <a:lnTo>
                  <a:pt x="70" y="12"/>
                </a:lnTo>
                <a:lnTo>
                  <a:pt x="70" y="13"/>
                </a:lnTo>
                <a:lnTo>
                  <a:pt x="72" y="15"/>
                </a:lnTo>
                <a:lnTo>
                  <a:pt x="72" y="16"/>
                </a:lnTo>
                <a:lnTo>
                  <a:pt x="72" y="18"/>
                </a:lnTo>
                <a:lnTo>
                  <a:pt x="70" y="18"/>
                </a:lnTo>
                <a:lnTo>
                  <a:pt x="70" y="20"/>
                </a:lnTo>
                <a:lnTo>
                  <a:pt x="70" y="21"/>
                </a:lnTo>
                <a:lnTo>
                  <a:pt x="70" y="23"/>
                </a:lnTo>
                <a:lnTo>
                  <a:pt x="70" y="24"/>
                </a:lnTo>
                <a:lnTo>
                  <a:pt x="70" y="26"/>
                </a:lnTo>
                <a:lnTo>
                  <a:pt x="68" y="28"/>
                </a:lnTo>
                <a:lnTo>
                  <a:pt x="67" y="29"/>
                </a:lnTo>
                <a:lnTo>
                  <a:pt x="65" y="31"/>
                </a:lnTo>
                <a:lnTo>
                  <a:pt x="65" y="32"/>
                </a:lnTo>
                <a:lnTo>
                  <a:pt x="65" y="36"/>
                </a:lnTo>
                <a:lnTo>
                  <a:pt x="65" y="37"/>
                </a:lnTo>
                <a:lnTo>
                  <a:pt x="67" y="39"/>
                </a:lnTo>
                <a:lnTo>
                  <a:pt x="65" y="40"/>
                </a:lnTo>
                <a:lnTo>
                  <a:pt x="64" y="42"/>
                </a:lnTo>
                <a:lnTo>
                  <a:pt x="64" y="44"/>
                </a:lnTo>
                <a:lnTo>
                  <a:pt x="64" y="45"/>
                </a:lnTo>
                <a:lnTo>
                  <a:pt x="65" y="47"/>
                </a:lnTo>
                <a:lnTo>
                  <a:pt x="67" y="48"/>
                </a:lnTo>
                <a:lnTo>
                  <a:pt x="68" y="48"/>
                </a:lnTo>
                <a:lnTo>
                  <a:pt x="68" y="50"/>
                </a:lnTo>
                <a:lnTo>
                  <a:pt x="68" y="52"/>
                </a:lnTo>
                <a:lnTo>
                  <a:pt x="68" y="53"/>
                </a:lnTo>
                <a:lnTo>
                  <a:pt x="68" y="55"/>
                </a:lnTo>
                <a:lnTo>
                  <a:pt x="65" y="58"/>
                </a:lnTo>
                <a:lnTo>
                  <a:pt x="65" y="60"/>
                </a:lnTo>
                <a:lnTo>
                  <a:pt x="67" y="60"/>
                </a:lnTo>
                <a:lnTo>
                  <a:pt x="68" y="60"/>
                </a:lnTo>
                <a:lnTo>
                  <a:pt x="72" y="61"/>
                </a:lnTo>
                <a:lnTo>
                  <a:pt x="73" y="63"/>
                </a:lnTo>
                <a:lnTo>
                  <a:pt x="73" y="61"/>
                </a:lnTo>
                <a:lnTo>
                  <a:pt x="75" y="61"/>
                </a:lnTo>
                <a:lnTo>
                  <a:pt x="76" y="61"/>
                </a:lnTo>
                <a:lnTo>
                  <a:pt x="75" y="63"/>
                </a:lnTo>
                <a:lnTo>
                  <a:pt x="75" y="64"/>
                </a:lnTo>
                <a:lnTo>
                  <a:pt x="75" y="66"/>
                </a:lnTo>
                <a:lnTo>
                  <a:pt x="75" y="68"/>
                </a:lnTo>
                <a:lnTo>
                  <a:pt x="75" y="69"/>
                </a:lnTo>
                <a:lnTo>
                  <a:pt x="75" y="71"/>
                </a:lnTo>
                <a:lnTo>
                  <a:pt x="76" y="71"/>
                </a:lnTo>
                <a:lnTo>
                  <a:pt x="76" y="72"/>
                </a:lnTo>
                <a:lnTo>
                  <a:pt x="78" y="72"/>
                </a:lnTo>
                <a:lnTo>
                  <a:pt x="80" y="72"/>
                </a:lnTo>
                <a:lnTo>
                  <a:pt x="80" y="74"/>
                </a:lnTo>
                <a:lnTo>
                  <a:pt x="81" y="74"/>
                </a:lnTo>
                <a:lnTo>
                  <a:pt x="83" y="74"/>
                </a:lnTo>
                <a:lnTo>
                  <a:pt x="84" y="74"/>
                </a:lnTo>
                <a:lnTo>
                  <a:pt x="86" y="74"/>
                </a:lnTo>
                <a:lnTo>
                  <a:pt x="86" y="76"/>
                </a:lnTo>
                <a:lnTo>
                  <a:pt x="88" y="77"/>
                </a:lnTo>
                <a:lnTo>
                  <a:pt x="88" y="79"/>
                </a:lnTo>
                <a:lnTo>
                  <a:pt x="88" y="80"/>
                </a:lnTo>
                <a:lnTo>
                  <a:pt x="88" y="82"/>
                </a:lnTo>
                <a:lnTo>
                  <a:pt x="89" y="84"/>
                </a:lnTo>
                <a:lnTo>
                  <a:pt x="89" y="88"/>
                </a:lnTo>
                <a:lnTo>
                  <a:pt x="92" y="92"/>
                </a:lnTo>
                <a:lnTo>
                  <a:pt x="108" y="103"/>
                </a:lnTo>
                <a:close/>
              </a:path>
            </a:pathLst>
          </a:custGeom>
          <a:solidFill>
            <a:srgbClr val="C2828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" name="Freeform 76"/>
          <p:cNvSpPr>
            <a:spLocks/>
          </p:cNvSpPr>
          <p:nvPr/>
        </p:nvSpPr>
        <p:spPr bwMode="auto">
          <a:xfrm>
            <a:off x="4610100" y="2603501"/>
            <a:ext cx="542925" cy="846138"/>
          </a:xfrm>
          <a:custGeom>
            <a:avLst/>
            <a:gdLst/>
            <a:ahLst/>
            <a:cxnLst>
              <a:cxn ang="0">
                <a:pos x="333" y="486"/>
              </a:cxn>
              <a:cxn ang="0">
                <a:pos x="312" y="522"/>
              </a:cxn>
              <a:cxn ang="0">
                <a:pos x="306" y="531"/>
              </a:cxn>
              <a:cxn ang="0">
                <a:pos x="290" y="528"/>
              </a:cxn>
              <a:cxn ang="0">
                <a:pos x="264" y="520"/>
              </a:cxn>
              <a:cxn ang="0">
                <a:pos x="232" y="512"/>
              </a:cxn>
              <a:cxn ang="0">
                <a:pos x="213" y="507"/>
              </a:cxn>
              <a:cxn ang="0">
                <a:pos x="203" y="506"/>
              </a:cxn>
              <a:cxn ang="0">
                <a:pos x="200" y="502"/>
              </a:cxn>
              <a:cxn ang="0">
                <a:pos x="194" y="501"/>
              </a:cxn>
              <a:cxn ang="0">
                <a:pos x="178" y="496"/>
              </a:cxn>
              <a:cxn ang="0">
                <a:pos x="160" y="491"/>
              </a:cxn>
              <a:cxn ang="0">
                <a:pos x="149" y="488"/>
              </a:cxn>
              <a:cxn ang="0">
                <a:pos x="139" y="486"/>
              </a:cxn>
              <a:cxn ang="0">
                <a:pos x="125" y="466"/>
              </a:cxn>
              <a:cxn ang="0">
                <a:pos x="104" y="395"/>
              </a:cxn>
              <a:cxn ang="0">
                <a:pos x="94" y="370"/>
              </a:cxn>
              <a:cxn ang="0">
                <a:pos x="91" y="355"/>
              </a:cxn>
              <a:cxn ang="0">
                <a:pos x="82" y="326"/>
              </a:cxn>
              <a:cxn ang="0">
                <a:pos x="80" y="323"/>
              </a:cxn>
              <a:cxn ang="0">
                <a:pos x="80" y="322"/>
              </a:cxn>
              <a:cxn ang="0">
                <a:pos x="80" y="318"/>
              </a:cxn>
              <a:cxn ang="0">
                <a:pos x="59" y="253"/>
              </a:cxn>
              <a:cxn ang="0">
                <a:pos x="24" y="141"/>
              </a:cxn>
              <a:cxn ang="0">
                <a:pos x="18" y="120"/>
              </a:cxn>
              <a:cxn ang="0">
                <a:pos x="8" y="91"/>
              </a:cxn>
              <a:cxn ang="0">
                <a:pos x="3" y="61"/>
              </a:cxn>
              <a:cxn ang="0">
                <a:pos x="106" y="29"/>
              </a:cxn>
              <a:cxn ang="0">
                <a:pos x="186" y="3"/>
              </a:cxn>
              <a:cxn ang="0">
                <a:pos x="195" y="0"/>
              </a:cxn>
              <a:cxn ang="0">
                <a:pos x="203" y="27"/>
              </a:cxn>
              <a:cxn ang="0">
                <a:pos x="205" y="29"/>
              </a:cxn>
              <a:cxn ang="0">
                <a:pos x="208" y="40"/>
              </a:cxn>
              <a:cxn ang="0">
                <a:pos x="214" y="64"/>
              </a:cxn>
              <a:cxn ang="0">
                <a:pos x="218" y="72"/>
              </a:cxn>
              <a:cxn ang="0">
                <a:pos x="222" y="86"/>
              </a:cxn>
              <a:cxn ang="0">
                <a:pos x="226" y="99"/>
              </a:cxn>
              <a:cxn ang="0">
                <a:pos x="240" y="144"/>
              </a:cxn>
              <a:cxn ang="0">
                <a:pos x="248" y="173"/>
              </a:cxn>
              <a:cxn ang="0">
                <a:pos x="251" y="178"/>
              </a:cxn>
              <a:cxn ang="0">
                <a:pos x="256" y="195"/>
              </a:cxn>
              <a:cxn ang="0">
                <a:pos x="264" y="221"/>
              </a:cxn>
              <a:cxn ang="0">
                <a:pos x="270" y="243"/>
              </a:cxn>
              <a:cxn ang="0">
                <a:pos x="277" y="262"/>
              </a:cxn>
              <a:cxn ang="0">
                <a:pos x="278" y="264"/>
              </a:cxn>
              <a:cxn ang="0">
                <a:pos x="278" y="269"/>
              </a:cxn>
              <a:cxn ang="0">
                <a:pos x="286" y="290"/>
              </a:cxn>
              <a:cxn ang="0">
                <a:pos x="294" y="318"/>
              </a:cxn>
              <a:cxn ang="0">
                <a:pos x="301" y="339"/>
              </a:cxn>
              <a:cxn ang="0">
                <a:pos x="304" y="347"/>
              </a:cxn>
              <a:cxn ang="0">
                <a:pos x="310" y="370"/>
              </a:cxn>
              <a:cxn ang="0">
                <a:pos x="315" y="382"/>
              </a:cxn>
              <a:cxn ang="0">
                <a:pos x="326" y="418"/>
              </a:cxn>
              <a:cxn ang="0">
                <a:pos x="338" y="454"/>
              </a:cxn>
            </a:cxnLst>
            <a:rect l="0" t="0" r="r" b="b"/>
            <a:pathLst>
              <a:path w="342" h="533">
                <a:moveTo>
                  <a:pt x="342" y="470"/>
                </a:moveTo>
                <a:lnTo>
                  <a:pt x="342" y="472"/>
                </a:lnTo>
                <a:lnTo>
                  <a:pt x="333" y="486"/>
                </a:lnTo>
                <a:lnTo>
                  <a:pt x="326" y="498"/>
                </a:lnTo>
                <a:lnTo>
                  <a:pt x="318" y="510"/>
                </a:lnTo>
                <a:lnTo>
                  <a:pt x="312" y="522"/>
                </a:lnTo>
                <a:lnTo>
                  <a:pt x="307" y="530"/>
                </a:lnTo>
                <a:lnTo>
                  <a:pt x="306" y="531"/>
                </a:lnTo>
                <a:lnTo>
                  <a:pt x="306" y="531"/>
                </a:lnTo>
                <a:lnTo>
                  <a:pt x="306" y="533"/>
                </a:lnTo>
                <a:lnTo>
                  <a:pt x="304" y="531"/>
                </a:lnTo>
                <a:lnTo>
                  <a:pt x="290" y="528"/>
                </a:lnTo>
                <a:lnTo>
                  <a:pt x="286" y="526"/>
                </a:lnTo>
                <a:lnTo>
                  <a:pt x="269" y="522"/>
                </a:lnTo>
                <a:lnTo>
                  <a:pt x="264" y="520"/>
                </a:lnTo>
                <a:lnTo>
                  <a:pt x="258" y="518"/>
                </a:lnTo>
                <a:lnTo>
                  <a:pt x="235" y="512"/>
                </a:lnTo>
                <a:lnTo>
                  <a:pt x="232" y="512"/>
                </a:lnTo>
                <a:lnTo>
                  <a:pt x="219" y="509"/>
                </a:lnTo>
                <a:lnTo>
                  <a:pt x="218" y="509"/>
                </a:lnTo>
                <a:lnTo>
                  <a:pt x="213" y="507"/>
                </a:lnTo>
                <a:lnTo>
                  <a:pt x="208" y="506"/>
                </a:lnTo>
                <a:lnTo>
                  <a:pt x="206" y="506"/>
                </a:lnTo>
                <a:lnTo>
                  <a:pt x="203" y="506"/>
                </a:lnTo>
                <a:lnTo>
                  <a:pt x="203" y="504"/>
                </a:lnTo>
                <a:lnTo>
                  <a:pt x="203" y="504"/>
                </a:lnTo>
                <a:lnTo>
                  <a:pt x="200" y="502"/>
                </a:lnTo>
                <a:lnTo>
                  <a:pt x="200" y="502"/>
                </a:lnTo>
                <a:lnTo>
                  <a:pt x="200" y="502"/>
                </a:lnTo>
                <a:lnTo>
                  <a:pt x="194" y="501"/>
                </a:lnTo>
                <a:lnTo>
                  <a:pt x="187" y="499"/>
                </a:lnTo>
                <a:lnTo>
                  <a:pt x="182" y="498"/>
                </a:lnTo>
                <a:lnTo>
                  <a:pt x="178" y="496"/>
                </a:lnTo>
                <a:lnTo>
                  <a:pt x="171" y="494"/>
                </a:lnTo>
                <a:lnTo>
                  <a:pt x="166" y="493"/>
                </a:lnTo>
                <a:lnTo>
                  <a:pt x="160" y="491"/>
                </a:lnTo>
                <a:lnTo>
                  <a:pt x="158" y="491"/>
                </a:lnTo>
                <a:lnTo>
                  <a:pt x="155" y="490"/>
                </a:lnTo>
                <a:lnTo>
                  <a:pt x="149" y="488"/>
                </a:lnTo>
                <a:lnTo>
                  <a:pt x="144" y="486"/>
                </a:lnTo>
                <a:lnTo>
                  <a:pt x="139" y="486"/>
                </a:lnTo>
                <a:lnTo>
                  <a:pt x="139" y="486"/>
                </a:lnTo>
                <a:lnTo>
                  <a:pt x="134" y="485"/>
                </a:lnTo>
                <a:lnTo>
                  <a:pt x="131" y="483"/>
                </a:lnTo>
                <a:lnTo>
                  <a:pt x="125" y="466"/>
                </a:lnTo>
                <a:lnTo>
                  <a:pt x="120" y="448"/>
                </a:lnTo>
                <a:lnTo>
                  <a:pt x="112" y="421"/>
                </a:lnTo>
                <a:lnTo>
                  <a:pt x="104" y="395"/>
                </a:lnTo>
                <a:lnTo>
                  <a:pt x="99" y="382"/>
                </a:lnTo>
                <a:lnTo>
                  <a:pt x="98" y="379"/>
                </a:lnTo>
                <a:lnTo>
                  <a:pt x="94" y="370"/>
                </a:lnTo>
                <a:lnTo>
                  <a:pt x="94" y="366"/>
                </a:lnTo>
                <a:lnTo>
                  <a:pt x="93" y="360"/>
                </a:lnTo>
                <a:lnTo>
                  <a:pt x="91" y="355"/>
                </a:lnTo>
                <a:lnTo>
                  <a:pt x="85" y="334"/>
                </a:lnTo>
                <a:lnTo>
                  <a:pt x="82" y="328"/>
                </a:lnTo>
                <a:lnTo>
                  <a:pt x="82" y="326"/>
                </a:lnTo>
                <a:lnTo>
                  <a:pt x="82" y="326"/>
                </a:lnTo>
                <a:lnTo>
                  <a:pt x="80" y="323"/>
                </a:lnTo>
                <a:lnTo>
                  <a:pt x="80" y="323"/>
                </a:lnTo>
                <a:lnTo>
                  <a:pt x="80" y="322"/>
                </a:lnTo>
                <a:lnTo>
                  <a:pt x="80" y="322"/>
                </a:lnTo>
                <a:lnTo>
                  <a:pt x="80" y="322"/>
                </a:lnTo>
                <a:lnTo>
                  <a:pt x="80" y="320"/>
                </a:lnTo>
                <a:lnTo>
                  <a:pt x="80" y="318"/>
                </a:lnTo>
                <a:lnTo>
                  <a:pt x="80" y="318"/>
                </a:lnTo>
                <a:lnTo>
                  <a:pt x="74" y="299"/>
                </a:lnTo>
                <a:lnTo>
                  <a:pt x="62" y="264"/>
                </a:lnTo>
                <a:lnTo>
                  <a:pt x="59" y="253"/>
                </a:lnTo>
                <a:lnTo>
                  <a:pt x="53" y="234"/>
                </a:lnTo>
                <a:lnTo>
                  <a:pt x="40" y="195"/>
                </a:lnTo>
                <a:lnTo>
                  <a:pt x="24" y="141"/>
                </a:lnTo>
                <a:lnTo>
                  <a:pt x="22" y="134"/>
                </a:lnTo>
                <a:lnTo>
                  <a:pt x="21" y="128"/>
                </a:lnTo>
                <a:lnTo>
                  <a:pt x="18" y="120"/>
                </a:lnTo>
                <a:lnTo>
                  <a:pt x="14" y="107"/>
                </a:lnTo>
                <a:lnTo>
                  <a:pt x="11" y="99"/>
                </a:lnTo>
                <a:lnTo>
                  <a:pt x="8" y="91"/>
                </a:lnTo>
                <a:lnTo>
                  <a:pt x="0" y="64"/>
                </a:lnTo>
                <a:lnTo>
                  <a:pt x="0" y="62"/>
                </a:lnTo>
                <a:lnTo>
                  <a:pt x="3" y="61"/>
                </a:lnTo>
                <a:lnTo>
                  <a:pt x="8" y="59"/>
                </a:lnTo>
                <a:lnTo>
                  <a:pt x="50" y="46"/>
                </a:lnTo>
                <a:lnTo>
                  <a:pt x="106" y="29"/>
                </a:lnTo>
                <a:lnTo>
                  <a:pt x="114" y="26"/>
                </a:lnTo>
                <a:lnTo>
                  <a:pt x="141" y="18"/>
                </a:lnTo>
                <a:lnTo>
                  <a:pt x="186" y="3"/>
                </a:lnTo>
                <a:lnTo>
                  <a:pt x="186" y="3"/>
                </a:lnTo>
                <a:lnTo>
                  <a:pt x="195" y="0"/>
                </a:lnTo>
                <a:lnTo>
                  <a:pt x="195" y="0"/>
                </a:lnTo>
                <a:lnTo>
                  <a:pt x="195" y="0"/>
                </a:lnTo>
                <a:lnTo>
                  <a:pt x="198" y="11"/>
                </a:lnTo>
                <a:lnTo>
                  <a:pt x="203" y="27"/>
                </a:lnTo>
                <a:lnTo>
                  <a:pt x="203" y="29"/>
                </a:lnTo>
                <a:lnTo>
                  <a:pt x="205" y="29"/>
                </a:lnTo>
                <a:lnTo>
                  <a:pt x="205" y="29"/>
                </a:lnTo>
                <a:lnTo>
                  <a:pt x="206" y="34"/>
                </a:lnTo>
                <a:lnTo>
                  <a:pt x="208" y="40"/>
                </a:lnTo>
                <a:lnTo>
                  <a:pt x="208" y="40"/>
                </a:lnTo>
                <a:lnTo>
                  <a:pt x="210" y="48"/>
                </a:lnTo>
                <a:lnTo>
                  <a:pt x="210" y="50"/>
                </a:lnTo>
                <a:lnTo>
                  <a:pt x="214" y="64"/>
                </a:lnTo>
                <a:lnTo>
                  <a:pt x="216" y="66"/>
                </a:lnTo>
                <a:lnTo>
                  <a:pt x="216" y="69"/>
                </a:lnTo>
                <a:lnTo>
                  <a:pt x="218" y="72"/>
                </a:lnTo>
                <a:lnTo>
                  <a:pt x="221" y="85"/>
                </a:lnTo>
                <a:lnTo>
                  <a:pt x="221" y="86"/>
                </a:lnTo>
                <a:lnTo>
                  <a:pt x="222" y="86"/>
                </a:lnTo>
                <a:lnTo>
                  <a:pt x="222" y="88"/>
                </a:lnTo>
                <a:lnTo>
                  <a:pt x="224" y="91"/>
                </a:lnTo>
                <a:lnTo>
                  <a:pt x="226" y="99"/>
                </a:lnTo>
                <a:lnTo>
                  <a:pt x="232" y="120"/>
                </a:lnTo>
                <a:lnTo>
                  <a:pt x="237" y="134"/>
                </a:lnTo>
                <a:lnTo>
                  <a:pt x="240" y="144"/>
                </a:lnTo>
                <a:lnTo>
                  <a:pt x="248" y="168"/>
                </a:lnTo>
                <a:lnTo>
                  <a:pt x="248" y="170"/>
                </a:lnTo>
                <a:lnTo>
                  <a:pt x="248" y="173"/>
                </a:lnTo>
                <a:lnTo>
                  <a:pt x="250" y="173"/>
                </a:lnTo>
                <a:lnTo>
                  <a:pt x="250" y="173"/>
                </a:lnTo>
                <a:lnTo>
                  <a:pt x="251" y="178"/>
                </a:lnTo>
                <a:lnTo>
                  <a:pt x="253" y="186"/>
                </a:lnTo>
                <a:lnTo>
                  <a:pt x="254" y="189"/>
                </a:lnTo>
                <a:lnTo>
                  <a:pt x="256" y="195"/>
                </a:lnTo>
                <a:lnTo>
                  <a:pt x="258" y="198"/>
                </a:lnTo>
                <a:lnTo>
                  <a:pt x="259" y="206"/>
                </a:lnTo>
                <a:lnTo>
                  <a:pt x="264" y="221"/>
                </a:lnTo>
                <a:lnTo>
                  <a:pt x="269" y="235"/>
                </a:lnTo>
                <a:lnTo>
                  <a:pt x="270" y="240"/>
                </a:lnTo>
                <a:lnTo>
                  <a:pt x="270" y="243"/>
                </a:lnTo>
                <a:lnTo>
                  <a:pt x="272" y="246"/>
                </a:lnTo>
                <a:lnTo>
                  <a:pt x="275" y="258"/>
                </a:lnTo>
                <a:lnTo>
                  <a:pt x="277" y="262"/>
                </a:lnTo>
                <a:lnTo>
                  <a:pt x="277" y="262"/>
                </a:lnTo>
                <a:lnTo>
                  <a:pt x="278" y="264"/>
                </a:lnTo>
                <a:lnTo>
                  <a:pt x="278" y="264"/>
                </a:lnTo>
                <a:lnTo>
                  <a:pt x="278" y="266"/>
                </a:lnTo>
                <a:lnTo>
                  <a:pt x="278" y="267"/>
                </a:lnTo>
                <a:lnTo>
                  <a:pt x="278" y="269"/>
                </a:lnTo>
                <a:lnTo>
                  <a:pt x="280" y="270"/>
                </a:lnTo>
                <a:lnTo>
                  <a:pt x="282" y="277"/>
                </a:lnTo>
                <a:lnTo>
                  <a:pt x="286" y="290"/>
                </a:lnTo>
                <a:lnTo>
                  <a:pt x="290" y="302"/>
                </a:lnTo>
                <a:lnTo>
                  <a:pt x="293" y="312"/>
                </a:lnTo>
                <a:lnTo>
                  <a:pt x="294" y="318"/>
                </a:lnTo>
                <a:lnTo>
                  <a:pt x="298" y="328"/>
                </a:lnTo>
                <a:lnTo>
                  <a:pt x="301" y="336"/>
                </a:lnTo>
                <a:lnTo>
                  <a:pt x="301" y="339"/>
                </a:lnTo>
                <a:lnTo>
                  <a:pt x="302" y="342"/>
                </a:lnTo>
                <a:lnTo>
                  <a:pt x="302" y="344"/>
                </a:lnTo>
                <a:lnTo>
                  <a:pt x="304" y="347"/>
                </a:lnTo>
                <a:lnTo>
                  <a:pt x="306" y="354"/>
                </a:lnTo>
                <a:lnTo>
                  <a:pt x="310" y="366"/>
                </a:lnTo>
                <a:lnTo>
                  <a:pt x="310" y="370"/>
                </a:lnTo>
                <a:lnTo>
                  <a:pt x="314" y="379"/>
                </a:lnTo>
                <a:lnTo>
                  <a:pt x="315" y="382"/>
                </a:lnTo>
                <a:lnTo>
                  <a:pt x="315" y="382"/>
                </a:lnTo>
                <a:lnTo>
                  <a:pt x="317" y="387"/>
                </a:lnTo>
                <a:lnTo>
                  <a:pt x="320" y="397"/>
                </a:lnTo>
                <a:lnTo>
                  <a:pt x="326" y="418"/>
                </a:lnTo>
                <a:lnTo>
                  <a:pt x="328" y="424"/>
                </a:lnTo>
                <a:lnTo>
                  <a:pt x="336" y="450"/>
                </a:lnTo>
                <a:lnTo>
                  <a:pt x="338" y="454"/>
                </a:lnTo>
                <a:lnTo>
                  <a:pt x="342" y="470"/>
                </a:lnTo>
                <a:close/>
              </a:path>
            </a:pathLst>
          </a:custGeom>
          <a:solidFill>
            <a:srgbClr val="F084EE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" name="Freeform 77"/>
          <p:cNvSpPr>
            <a:spLocks/>
          </p:cNvSpPr>
          <p:nvPr/>
        </p:nvSpPr>
        <p:spPr bwMode="auto">
          <a:xfrm>
            <a:off x="4999038" y="3894138"/>
            <a:ext cx="293688" cy="490538"/>
          </a:xfrm>
          <a:custGeom>
            <a:avLst/>
            <a:gdLst/>
            <a:ahLst/>
            <a:cxnLst>
              <a:cxn ang="0">
                <a:pos x="168" y="195"/>
              </a:cxn>
              <a:cxn ang="0">
                <a:pos x="125" y="240"/>
              </a:cxn>
              <a:cxn ang="0">
                <a:pos x="93" y="272"/>
              </a:cxn>
              <a:cxn ang="0">
                <a:pos x="56" y="309"/>
              </a:cxn>
              <a:cxn ang="0">
                <a:pos x="54" y="309"/>
              </a:cxn>
              <a:cxn ang="0">
                <a:pos x="54" y="307"/>
              </a:cxn>
              <a:cxn ang="0">
                <a:pos x="54" y="307"/>
              </a:cxn>
              <a:cxn ang="0">
                <a:pos x="54" y="307"/>
              </a:cxn>
              <a:cxn ang="0">
                <a:pos x="54" y="305"/>
              </a:cxn>
              <a:cxn ang="0">
                <a:pos x="54" y="305"/>
              </a:cxn>
              <a:cxn ang="0">
                <a:pos x="54" y="305"/>
              </a:cxn>
              <a:cxn ang="0">
                <a:pos x="54" y="305"/>
              </a:cxn>
              <a:cxn ang="0">
                <a:pos x="54" y="304"/>
              </a:cxn>
              <a:cxn ang="0">
                <a:pos x="54" y="304"/>
              </a:cxn>
              <a:cxn ang="0">
                <a:pos x="53" y="304"/>
              </a:cxn>
              <a:cxn ang="0">
                <a:pos x="53" y="304"/>
              </a:cxn>
              <a:cxn ang="0">
                <a:pos x="53" y="302"/>
              </a:cxn>
              <a:cxn ang="0">
                <a:pos x="53" y="302"/>
              </a:cxn>
              <a:cxn ang="0">
                <a:pos x="51" y="302"/>
              </a:cxn>
              <a:cxn ang="0">
                <a:pos x="51" y="302"/>
              </a:cxn>
              <a:cxn ang="0">
                <a:pos x="51" y="301"/>
              </a:cxn>
              <a:cxn ang="0">
                <a:pos x="51" y="301"/>
              </a:cxn>
              <a:cxn ang="0">
                <a:pos x="51" y="301"/>
              </a:cxn>
              <a:cxn ang="0">
                <a:pos x="49" y="301"/>
              </a:cxn>
              <a:cxn ang="0">
                <a:pos x="49" y="299"/>
              </a:cxn>
              <a:cxn ang="0">
                <a:pos x="49" y="299"/>
              </a:cxn>
              <a:cxn ang="0">
                <a:pos x="49" y="299"/>
              </a:cxn>
              <a:cxn ang="0">
                <a:pos x="49" y="299"/>
              </a:cxn>
              <a:cxn ang="0">
                <a:pos x="48" y="297"/>
              </a:cxn>
              <a:cxn ang="0">
                <a:pos x="48" y="297"/>
              </a:cxn>
              <a:cxn ang="0">
                <a:pos x="48" y="297"/>
              </a:cxn>
              <a:cxn ang="0">
                <a:pos x="48" y="297"/>
              </a:cxn>
              <a:cxn ang="0">
                <a:pos x="46" y="296"/>
              </a:cxn>
              <a:cxn ang="0">
                <a:pos x="46" y="296"/>
              </a:cxn>
              <a:cxn ang="0">
                <a:pos x="46" y="296"/>
              </a:cxn>
              <a:cxn ang="0">
                <a:pos x="46" y="296"/>
              </a:cxn>
              <a:cxn ang="0">
                <a:pos x="46" y="296"/>
              </a:cxn>
              <a:cxn ang="0">
                <a:pos x="45" y="294"/>
              </a:cxn>
              <a:cxn ang="0">
                <a:pos x="45" y="294"/>
              </a:cxn>
              <a:cxn ang="0">
                <a:pos x="45" y="294"/>
              </a:cxn>
              <a:cxn ang="0">
                <a:pos x="45" y="293"/>
              </a:cxn>
              <a:cxn ang="0">
                <a:pos x="45" y="293"/>
              </a:cxn>
              <a:cxn ang="0">
                <a:pos x="45" y="293"/>
              </a:cxn>
              <a:cxn ang="0">
                <a:pos x="43" y="293"/>
              </a:cxn>
              <a:cxn ang="0">
                <a:pos x="43" y="291"/>
              </a:cxn>
              <a:cxn ang="0">
                <a:pos x="43" y="291"/>
              </a:cxn>
              <a:cxn ang="0">
                <a:pos x="43" y="291"/>
              </a:cxn>
              <a:cxn ang="0">
                <a:pos x="33" y="281"/>
              </a:cxn>
              <a:cxn ang="0">
                <a:pos x="38" y="257"/>
              </a:cxn>
              <a:cxn ang="0">
                <a:pos x="17" y="243"/>
              </a:cxn>
              <a:cxn ang="0">
                <a:pos x="38" y="197"/>
              </a:cxn>
              <a:cxn ang="0">
                <a:pos x="19" y="173"/>
              </a:cxn>
              <a:cxn ang="0">
                <a:pos x="0" y="163"/>
              </a:cxn>
              <a:cxn ang="0">
                <a:pos x="35" y="117"/>
              </a:cxn>
              <a:cxn ang="0">
                <a:pos x="70" y="75"/>
              </a:cxn>
              <a:cxn ang="0">
                <a:pos x="126" y="6"/>
              </a:cxn>
              <a:cxn ang="0">
                <a:pos x="147" y="51"/>
              </a:cxn>
              <a:cxn ang="0">
                <a:pos x="160" y="94"/>
              </a:cxn>
              <a:cxn ang="0">
                <a:pos x="184" y="173"/>
              </a:cxn>
            </a:cxnLst>
            <a:rect l="0" t="0" r="r" b="b"/>
            <a:pathLst>
              <a:path w="185" h="309">
                <a:moveTo>
                  <a:pt x="185" y="179"/>
                </a:moveTo>
                <a:lnTo>
                  <a:pt x="185" y="179"/>
                </a:lnTo>
                <a:lnTo>
                  <a:pt x="182" y="182"/>
                </a:lnTo>
                <a:lnTo>
                  <a:pt x="181" y="184"/>
                </a:lnTo>
                <a:lnTo>
                  <a:pt x="171" y="193"/>
                </a:lnTo>
                <a:lnTo>
                  <a:pt x="168" y="195"/>
                </a:lnTo>
                <a:lnTo>
                  <a:pt x="155" y="211"/>
                </a:lnTo>
                <a:lnTo>
                  <a:pt x="152" y="213"/>
                </a:lnTo>
                <a:lnTo>
                  <a:pt x="145" y="219"/>
                </a:lnTo>
                <a:lnTo>
                  <a:pt x="141" y="224"/>
                </a:lnTo>
                <a:lnTo>
                  <a:pt x="141" y="224"/>
                </a:lnTo>
                <a:lnTo>
                  <a:pt x="125" y="240"/>
                </a:lnTo>
                <a:lnTo>
                  <a:pt x="115" y="249"/>
                </a:lnTo>
                <a:lnTo>
                  <a:pt x="109" y="256"/>
                </a:lnTo>
                <a:lnTo>
                  <a:pt x="107" y="257"/>
                </a:lnTo>
                <a:lnTo>
                  <a:pt x="105" y="259"/>
                </a:lnTo>
                <a:lnTo>
                  <a:pt x="104" y="261"/>
                </a:lnTo>
                <a:lnTo>
                  <a:pt x="93" y="272"/>
                </a:lnTo>
                <a:lnTo>
                  <a:pt x="81" y="283"/>
                </a:lnTo>
                <a:lnTo>
                  <a:pt x="67" y="297"/>
                </a:lnTo>
                <a:lnTo>
                  <a:pt x="65" y="297"/>
                </a:lnTo>
                <a:lnTo>
                  <a:pt x="56" y="309"/>
                </a:lnTo>
                <a:lnTo>
                  <a:pt x="56" y="309"/>
                </a:lnTo>
                <a:lnTo>
                  <a:pt x="56" y="309"/>
                </a:lnTo>
                <a:lnTo>
                  <a:pt x="56" y="309"/>
                </a:lnTo>
                <a:lnTo>
                  <a:pt x="56" y="309"/>
                </a:lnTo>
                <a:lnTo>
                  <a:pt x="56" y="309"/>
                </a:lnTo>
                <a:lnTo>
                  <a:pt x="54" y="309"/>
                </a:lnTo>
                <a:lnTo>
                  <a:pt x="54" y="309"/>
                </a:lnTo>
                <a:lnTo>
                  <a:pt x="54" y="309"/>
                </a:lnTo>
                <a:lnTo>
                  <a:pt x="54" y="309"/>
                </a:lnTo>
                <a:lnTo>
                  <a:pt x="54" y="309"/>
                </a:lnTo>
                <a:lnTo>
                  <a:pt x="54" y="309"/>
                </a:lnTo>
                <a:lnTo>
                  <a:pt x="54" y="309"/>
                </a:lnTo>
                <a:lnTo>
                  <a:pt x="54" y="307"/>
                </a:lnTo>
                <a:lnTo>
                  <a:pt x="54" y="307"/>
                </a:lnTo>
                <a:lnTo>
                  <a:pt x="54" y="307"/>
                </a:lnTo>
                <a:lnTo>
                  <a:pt x="54" y="307"/>
                </a:lnTo>
                <a:lnTo>
                  <a:pt x="54" y="307"/>
                </a:lnTo>
                <a:lnTo>
                  <a:pt x="54" y="307"/>
                </a:lnTo>
                <a:lnTo>
                  <a:pt x="54" y="307"/>
                </a:lnTo>
                <a:lnTo>
                  <a:pt x="54" y="307"/>
                </a:lnTo>
                <a:lnTo>
                  <a:pt x="54" y="307"/>
                </a:lnTo>
                <a:lnTo>
                  <a:pt x="54" y="307"/>
                </a:lnTo>
                <a:lnTo>
                  <a:pt x="54" y="307"/>
                </a:lnTo>
                <a:lnTo>
                  <a:pt x="54" y="307"/>
                </a:lnTo>
                <a:lnTo>
                  <a:pt x="54" y="307"/>
                </a:lnTo>
                <a:lnTo>
                  <a:pt x="54" y="307"/>
                </a:lnTo>
                <a:lnTo>
                  <a:pt x="54" y="307"/>
                </a:lnTo>
                <a:lnTo>
                  <a:pt x="54" y="307"/>
                </a:lnTo>
                <a:lnTo>
                  <a:pt x="54" y="307"/>
                </a:lnTo>
                <a:lnTo>
                  <a:pt x="54" y="307"/>
                </a:lnTo>
                <a:lnTo>
                  <a:pt x="54" y="307"/>
                </a:lnTo>
                <a:lnTo>
                  <a:pt x="54" y="305"/>
                </a:lnTo>
                <a:lnTo>
                  <a:pt x="54" y="305"/>
                </a:lnTo>
                <a:lnTo>
                  <a:pt x="54" y="305"/>
                </a:lnTo>
                <a:lnTo>
                  <a:pt x="54" y="305"/>
                </a:lnTo>
                <a:lnTo>
                  <a:pt x="54" y="305"/>
                </a:lnTo>
                <a:lnTo>
                  <a:pt x="54" y="305"/>
                </a:lnTo>
                <a:lnTo>
                  <a:pt x="54" y="305"/>
                </a:lnTo>
                <a:lnTo>
                  <a:pt x="54" y="305"/>
                </a:lnTo>
                <a:lnTo>
                  <a:pt x="54" y="305"/>
                </a:lnTo>
                <a:lnTo>
                  <a:pt x="54" y="305"/>
                </a:lnTo>
                <a:lnTo>
                  <a:pt x="54" y="305"/>
                </a:lnTo>
                <a:lnTo>
                  <a:pt x="54" y="305"/>
                </a:lnTo>
                <a:lnTo>
                  <a:pt x="54" y="305"/>
                </a:lnTo>
                <a:lnTo>
                  <a:pt x="54" y="305"/>
                </a:lnTo>
                <a:lnTo>
                  <a:pt x="54" y="305"/>
                </a:lnTo>
                <a:lnTo>
                  <a:pt x="54" y="305"/>
                </a:lnTo>
                <a:lnTo>
                  <a:pt x="54" y="305"/>
                </a:lnTo>
                <a:lnTo>
                  <a:pt x="54" y="305"/>
                </a:lnTo>
                <a:lnTo>
                  <a:pt x="54" y="305"/>
                </a:lnTo>
                <a:lnTo>
                  <a:pt x="54" y="305"/>
                </a:lnTo>
                <a:lnTo>
                  <a:pt x="54" y="305"/>
                </a:lnTo>
                <a:lnTo>
                  <a:pt x="54" y="304"/>
                </a:lnTo>
                <a:lnTo>
                  <a:pt x="54" y="304"/>
                </a:lnTo>
                <a:lnTo>
                  <a:pt x="54" y="304"/>
                </a:lnTo>
                <a:lnTo>
                  <a:pt x="54" y="304"/>
                </a:lnTo>
                <a:lnTo>
                  <a:pt x="54" y="304"/>
                </a:lnTo>
                <a:lnTo>
                  <a:pt x="54" y="304"/>
                </a:lnTo>
                <a:lnTo>
                  <a:pt x="54" y="304"/>
                </a:lnTo>
                <a:lnTo>
                  <a:pt x="54" y="304"/>
                </a:lnTo>
                <a:lnTo>
                  <a:pt x="54" y="304"/>
                </a:lnTo>
                <a:lnTo>
                  <a:pt x="54" y="304"/>
                </a:lnTo>
                <a:lnTo>
                  <a:pt x="54" y="304"/>
                </a:lnTo>
                <a:lnTo>
                  <a:pt x="54" y="304"/>
                </a:lnTo>
                <a:lnTo>
                  <a:pt x="53" y="304"/>
                </a:lnTo>
                <a:lnTo>
                  <a:pt x="53" y="304"/>
                </a:lnTo>
                <a:lnTo>
                  <a:pt x="53" y="304"/>
                </a:lnTo>
                <a:lnTo>
                  <a:pt x="53" y="304"/>
                </a:lnTo>
                <a:lnTo>
                  <a:pt x="53" y="304"/>
                </a:lnTo>
                <a:lnTo>
                  <a:pt x="53" y="304"/>
                </a:lnTo>
                <a:lnTo>
                  <a:pt x="53" y="304"/>
                </a:lnTo>
                <a:lnTo>
                  <a:pt x="53" y="304"/>
                </a:lnTo>
                <a:lnTo>
                  <a:pt x="53" y="304"/>
                </a:lnTo>
                <a:lnTo>
                  <a:pt x="53" y="304"/>
                </a:lnTo>
                <a:lnTo>
                  <a:pt x="53" y="304"/>
                </a:lnTo>
                <a:lnTo>
                  <a:pt x="53" y="304"/>
                </a:lnTo>
                <a:lnTo>
                  <a:pt x="53" y="304"/>
                </a:lnTo>
                <a:lnTo>
                  <a:pt x="53" y="302"/>
                </a:lnTo>
                <a:lnTo>
                  <a:pt x="53" y="302"/>
                </a:lnTo>
                <a:lnTo>
                  <a:pt x="53" y="302"/>
                </a:lnTo>
                <a:lnTo>
                  <a:pt x="53" y="302"/>
                </a:lnTo>
                <a:lnTo>
                  <a:pt x="53" y="302"/>
                </a:lnTo>
                <a:lnTo>
                  <a:pt x="53" y="302"/>
                </a:lnTo>
                <a:lnTo>
                  <a:pt x="53" y="302"/>
                </a:lnTo>
                <a:lnTo>
                  <a:pt x="53" y="302"/>
                </a:lnTo>
                <a:lnTo>
                  <a:pt x="53" y="302"/>
                </a:lnTo>
                <a:lnTo>
                  <a:pt x="53" y="302"/>
                </a:lnTo>
                <a:lnTo>
                  <a:pt x="53" y="302"/>
                </a:lnTo>
                <a:lnTo>
                  <a:pt x="53" y="302"/>
                </a:lnTo>
                <a:lnTo>
                  <a:pt x="53" y="302"/>
                </a:lnTo>
                <a:lnTo>
                  <a:pt x="53" y="302"/>
                </a:lnTo>
                <a:lnTo>
                  <a:pt x="51" y="302"/>
                </a:lnTo>
                <a:lnTo>
                  <a:pt x="51" y="302"/>
                </a:lnTo>
                <a:lnTo>
                  <a:pt x="51" y="302"/>
                </a:lnTo>
                <a:lnTo>
                  <a:pt x="51" y="302"/>
                </a:lnTo>
                <a:lnTo>
                  <a:pt x="51" y="302"/>
                </a:lnTo>
                <a:lnTo>
                  <a:pt x="51" y="302"/>
                </a:lnTo>
                <a:lnTo>
                  <a:pt x="51" y="302"/>
                </a:lnTo>
                <a:lnTo>
                  <a:pt x="51" y="302"/>
                </a:lnTo>
                <a:lnTo>
                  <a:pt x="51" y="302"/>
                </a:lnTo>
                <a:lnTo>
                  <a:pt x="51" y="302"/>
                </a:lnTo>
                <a:lnTo>
                  <a:pt x="51" y="301"/>
                </a:lnTo>
                <a:lnTo>
                  <a:pt x="51" y="301"/>
                </a:lnTo>
                <a:lnTo>
                  <a:pt x="51" y="301"/>
                </a:lnTo>
                <a:lnTo>
                  <a:pt x="51" y="301"/>
                </a:lnTo>
                <a:lnTo>
                  <a:pt x="51" y="301"/>
                </a:lnTo>
                <a:lnTo>
                  <a:pt x="51" y="301"/>
                </a:lnTo>
                <a:lnTo>
                  <a:pt x="51" y="301"/>
                </a:lnTo>
                <a:lnTo>
                  <a:pt x="51" y="301"/>
                </a:lnTo>
                <a:lnTo>
                  <a:pt x="51" y="301"/>
                </a:lnTo>
                <a:lnTo>
                  <a:pt x="51" y="301"/>
                </a:lnTo>
                <a:lnTo>
                  <a:pt x="51" y="301"/>
                </a:lnTo>
                <a:lnTo>
                  <a:pt x="51" y="301"/>
                </a:lnTo>
                <a:lnTo>
                  <a:pt x="51" y="301"/>
                </a:lnTo>
                <a:lnTo>
                  <a:pt x="51" y="301"/>
                </a:lnTo>
                <a:lnTo>
                  <a:pt x="51" y="301"/>
                </a:lnTo>
                <a:lnTo>
                  <a:pt x="51" y="301"/>
                </a:lnTo>
                <a:lnTo>
                  <a:pt x="51" y="301"/>
                </a:lnTo>
                <a:lnTo>
                  <a:pt x="51" y="301"/>
                </a:lnTo>
                <a:lnTo>
                  <a:pt x="49" y="301"/>
                </a:lnTo>
                <a:lnTo>
                  <a:pt x="49" y="301"/>
                </a:lnTo>
                <a:lnTo>
                  <a:pt x="49" y="301"/>
                </a:lnTo>
                <a:lnTo>
                  <a:pt x="49" y="301"/>
                </a:lnTo>
                <a:lnTo>
                  <a:pt x="49" y="301"/>
                </a:lnTo>
                <a:lnTo>
                  <a:pt x="49" y="301"/>
                </a:lnTo>
                <a:lnTo>
                  <a:pt x="49" y="301"/>
                </a:lnTo>
                <a:lnTo>
                  <a:pt x="49" y="299"/>
                </a:lnTo>
                <a:lnTo>
                  <a:pt x="49" y="299"/>
                </a:lnTo>
                <a:lnTo>
                  <a:pt x="49" y="299"/>
                </a:lnTo>
                <a:lnTo>
                  <a:pt x="49" y="299"/>
                </a:lnTo>
                <a:lnTo>
                  <a:pt x="49" y="299"/>
                </a:lnTo>
                <a:lnTo>
                  <a:pt x="49" y="299"/>
                </a:lnTo>
                <a:lnTo>
                  <a:pt x="49" y="299"/>
                </a:lnTo>
                <a:lnTo>
                  <a:pt x="49" y="299"/>
                </a:lnTo>
                <a:lnTo>
                  <a:pt x="49" y="299"/>
                </a:lnTo>
                <a:lnTo>
                  <a:pt x="49" y="299"/>
                </a:lnTo>
                <a:lnTo>
                  <a:pt x="49" y="299"/>
                </a:lnTo>
                <a:lnTo>
                  <a:pt x="49" y="299"/>
                </a:lnTo>
                <a:lnTo>
                  <a:pt x="49" y="299"/>
                </a:lnTo>
                <a:lnTo>
                  <a:pt x="49" y="299"/>
                </a:lnTo>
                <a:lnTo>
                  <a:pt x="49" y="299"/>
                </a:lnTo>
                <a:lnTo>
                  <a:pt x="49" y="299"/>
                </a:lnTo>
                <a:lnTo>
                  <a:pt x="49" y="299"/>
                </a:lnTo>
                <a:lnTo>
                  <a:pt x="49" y="299"/>
                </a:lnTo>
                <a:lnTo>
                  <a:pt x="49" y="299"/>
                </a:lnTo>
                <a:lnTo>
                  <a:pt x="49" y="299"/>
                </a:lnTo>
                <a:lnTo>
                  <a:pt x="48" y="299"/>
                </a:lnTo>
                <a:lnTo>
                  <a:pt x="48" y="299"/>
                </a:lnTo>
                <a:lnTo>
                  <a:pt x="48" y="299"/>
                </a:lnTo>
                <a:lnTo>
                  <a:pt x="48" y="299"/>
                </a:lnTo>
                <a:lnTo>
                  <a:pt x="48" y="297"/>
                </a:lnTo>
                <a:lnTo>
                  <a:pt x="48" y="297"/>
                </a:lnTo>
                <a:lnTo>
                  <a:pt x="48" y="297"/>
                </a:lnTo>
                <a:lnTo>
                  <a:pt x="48" y="297"/>
                </a:lnTo>
                <a:lnTo>
                  <a:pt x="48" y="297"/>
                </a:lnTo>
                <a:lnTo>
                  <a:pt x="48" y="297"/>
                </a:lnTo>
                <a:lnTo>
                  <a:pt x="48" y="297"/>
                </a:lnTo>
                <a:lnTo>
                  <a:pt x="48" y="297"/>
                </a:lnTo>
                <a:lnTo>
                  <a:pt x="48" y="297"/>
                </a:lnTo>
                <a:lnTo>
                  <a:pt x="48" y="297"/>
                </a:lnTo>
                <a:lnTo>
                  <a:pt x="48" y="297"/>
                </a:lnTo>
                <a:lnTo>
                  <a:pt x="48" y="297"/>
                </a:lnTo>
                <a:lnTo>
                  <a:pt x="48" y="297"/>
                </a:lnTo>
                <a:lnTo>
                  <a:pt x="48" y="297"/>
                </a:lnTo>
                <a:lnTo>
                  <a:pt x="48" y="297"/>
                </a:lnTo>
                <a:lnTo>
                  <a:pt x="48" y="297"/>
                </a:lnTo>
                <a:lnTo>
                  <a:pt x="48" y="297"/>
                </a:lnTo>
                <a:lnTo>
                  <a:pt x="48" y="297"/>
                </a:lnTo>
                <a:lnTo>
                  <a:pt x="48" y="297"/>
                </a:lnTo>
                <a:lnTo>
                  <a:pt x="48" y="297"/>
                </a:lnTo>
                <a:lnTo>
                  <a:pt x="48" y="297"/>
                </a:lnTo>
                <a:lnTo>
                  <a:pt x="48" y="297"/>
                </a:lnTo>
                <a:lnTo>
                  <a:pt x="48" y="297"/>
                </a:lnTo>
                <a:lnTo>
                  <a:pt x="48" y="297"/>
                </a:lnTo>
                <a:lnTo>
                  <a:pt x="46" y="297"/>
                </a:lnTo>
                <a:lnTo>
                  <a:pt x="46" y="296"/>
                </a:lnTo>
                <a:lnTo>
                  <a:pt x="46" y="296"/>
                </a:lnTo>
                <a:lnTo>
                  <a:pt x="46" y="296"/>
                </a:lnTo>
                <a:lnTo>
                  <a:pt x="46" y="296"/>
                </a:lnTo>
                <a:lnTo>
                  <a:pt x="46" y="296"/>
                </a:lnTo>
                <a:lnTo>
                  <a:pt x="46" y="296"/>
                </a:lnTo>
                <a:lnTo>
                  <a:pt x="46" y="296"/>
                </a:lnTo>
                <a:lnTo>
                  <a:pt x="46" y="296"/>
                </a:lnTo>
                <a:lnTo>
                  <a:pt x="46" y="296"/>
                </a:lnTo>
                <a:lnTo>
                  <a:pt x="46" y="296"/>
                </a:lnTo>
                <a:lnTo>
                  <a:pt x="46" y="296"/>
                </a:lnTo>
                <a:lnTo>
                  <a:pt x="46" y="296"/>
                </a:lnTo>
                <a:lnTo>
                  <a:pt x="46" y="296"/>
                </a:lnTo>
                <a:lnTo>
                  <a:pt x="46" y="296"/>
                </a:lnTo>
                <a:lnTo>
                  <a:pt x="46" y="296"/>
                </a:lnTo>
                <a:lnTo>
                  <a:pt x="46" y="296"/>
                </a:lnTo>
                <a:lnTo>
                  <a:pt x="46" y="296"/>
                </a:lnTo>
                <a:lnTo>
                  <a:pt x="46" y="296"/>
                </a:lnTo>
                <a:lnTo>
                  <a:pt x="46" y="296"/>
                </a:lnTo>
                <a:lnTo>
                  <a:pt x="46" y="296"/>
                </a:lnTo>
                <a:lnTo>
                  <a:pt x="46" y="296"/>
                </a:lnTo>
                <a:lnTo>
                  <a:pt x="46" y="296"/>
                </a:lnTo>
                <a:lnTo>
                  <a:pt x="46" y="296"/>
                </a:lnTo>
                <a:lnTo>
                  <a:pt x="46" y="296"/>
                </a:lnTo>
                <a:lnTo>
                  <a:pt x="46" y="296"/>
                </a:lnTo>
                <a:lnTo>
                  <a:pt x="46" y="294"/>
                </a:lnTo>
                <a:lnTo>
                  <a:pt x="46" y="294"/>
                </a:lnTo>
                <a:lnTo>
                  <a:pt x="46" y="294"/>
                </a:lnTo>
                <a:lnTo>
                  <a:pt x="46" y="294"/>
                </a:lnTo>
                <a:lnTo>
                  <a:pt x="45" y="294"/>
                </a:lnTo>
                <a:lnTo>
                  <a:pt x="45" y="294"/>
                </a:lnTo>
                <a:lnTo>
                  <a:pt x="45" y="294"/>
                </a:lnTo>
                <a:lnTo>
                  <a:pt x="45" y="294"/>
                </a:lnTo>
                <a:lnTo>
                  <a:pt x="45" y="294"/>
                </a:lnTo>
                <a:lnTo>
                  <a:pt x="45" y="294"/>
                </a:lnTo>
                <a:lnTo>
                  <a:pt x="45" y="294"/>
                </a:lnTo>
                <a:lnTo>
                  <a:pt x="45" y="294"/>
                </a:lnTo>
                <a:lnTo>
                  <a:pt x="45" y="294"/>
                </a:lnTo>
                <a:lnTo>
                  <a:pt x="45" y="294"/>
                </a:lnTo>
                <a:lnTo>
                  <a:pt x="45" y="294"/>
                </a:lnTo>
                <a:lnTo>
                  <a:pt x="45" y="294"/>
                </a:lnTo>
                <a:lnTo>
                  <a:pt x="45" y="294"/>
                </a:lnTo>
                <a:lnTo>
                  <a:pt x="45" y="294"/>
                </a:lnTo>
                <a:lnTo>
                  <a:pt x="45" y="294"/>
                </a:lnTo>
                <a:lnTo>
                  <a:pt x="45" y="294"/>
                </a:lnTo>
                <a:lnTo>
                  <a:pt x="45" y="293"/>
                </a:lnTo>
                <a:lnTo>
                  <a:pt x="45" y="293"/>
                </a:lnTo>
                <a:lnTo>
                  <a:pt x="45" y="293"/>
                </a:lnTo>
                <a:lnTo>
                  <a:pt x="45" y="293"/>
                </a:lnTo>
                <a:lnTo>
                  <a:pt x="45" y="293"/>
                </a:lnTo>
                <a:lnTo>
                  <a:pt x="45" y="293"/>
                </a:lnTo>
                <a:lnTo>
                  <a:pt x="45" y="293"/>
                </a:lnTo>
                <a:lnTo>
                  <a:pt x="45" y="293"/>
                </a:lnTo>
                <a:lnTo>
                  <a:pt x="45" y="293"/>
                </a:lnTo>
                <a:lnTo>
                  <a:pt x="45" y="293"/>
                </a:lnTo>
                <a:lnTo>
                  <a:pt x="45" y="293"/>
                </a:lnTo>
                <a:lnTo>
                  <a:pt x="45" y="293"/>
                </a:lnTo>
                <a:lnTo>
                  <a:pt x="45" y="293"/>
                </a:lnTo>
                <a:lnTo>
                  <a:pt x="45" y="293"/>
                </a:lnTo>
                <a:lnTo>
                  <a:pt x="45" y="293"/>
                </a:lnTo>
                <a:lnTo>
                  <a:pt x="45" y="293"/>
                </a:lnTo>
                <a:lnTo>
                  <a:pt x="45" y="293"/>
                </a:lnTo>
                <a:lnTo>
                  <a:pt x="45" y="293"/>
                </a:lnTo>
                <a:lnTo>
                  <a:pt x="45" y="293"/>
                </a:lnTo>
                <a:lnTo>
                  <a:pt x="45" y="293"/>
                </a:lnTo>
                <a:lnTo>
                  <a:pt x="45" y="293"/>
                </a:lnTo>
                <a:lnTo>
                  <a:pt x="43" y="293"/>
                </a:lnTo>
                <a:lnTo>
                  <a:pt x="43" y="293"/>
                </a:lnTo>
                <a:lnTo>
                  <a:pt x="43" y="293"/>
                </a:lnTo>
                <a:lnTo>
                  <a:pt x="43" y="291"/>
                </a:lnTo>
                <a:lnTo>
                  <a:pt x="43" y="291"/>
                </a:lnTo>
                <a:lnTo>
                  <a:pt x="43" y="291"/>
                </a:lnTo>
                <a:lnTo>
                  <a:pt x="43" y="291"/>
                </a:lnTo>
                <a:lnTo>
                  <a:pt x="43" y="291"/>
                </a:lnTo>
                <a:lnTo>
                  <a:pt x="43" y="291"/>
                </a:lnTo>
                <a:lnTo>
                  <a:pt x="43" y="291"/>
                </a:lnTo>
                <a:lnTo>
                  <a:pt x="43" y="291"/>
                </a:lnTo>
                <a:lnTo>
                  <a:pt x="43" y="291"/>
                </a:lnTo>
                <a:lnTo>
                  <a:pt x="43" y="291"/>
                </a:lnTo>
                <a:lnTo>
                  <a:pt x="43" y="291"/>
                </a:lnTo>
                <a:lnTo>
                  <a:pt x="43" y="291"/>
                </a:lnTo>
                <a:lnTo>
                  <a:pt x="43" y="291"/>
                </a:lnTo>
                <a:lnTo>
                  <a:pt x="43" y="291"/>
                </a:lnTo>
                <a:lnTo>
                  <a:pt x="43" y="291"/>
                </a:lnTo>
                <a:lnTo>
                  <a:pt x="43" y="291"/>
                </a:lnTo>
                <a:lnTo>
                  <a:pt x="43" y="291"/>
                </a:lnTo>
                <a:lnTo>
                  <a:pt x="43" y="291"/>
                </a:lnTo>
                <a:lnTo>
                  <a:pt x="43" y="291"/>
                </a:lnTo>
                <a:lnTo>
                  <a:pt x="43" y="291"/>
                </a:lnTo>
                <a:lnTo>
                  <a:pt x="41" y="289"/>
                </a:lnTo>
                <a:lnTo>
                  <a:pt x="33" y="281"/>
                </a:lnTo>
                <a:lnTo>
                  <a:pt x="27" y="275"/>
                </a:lnTo>
                <a:lnTo>
                  <a:pt x="25" y="275"/>
                </a:lnTo>
                <a:lnTo>
                  <a:pt x="24" y="273"/>
                </a:lnTo>
                <a:lnTo>
                  <a:pt x="19" y="269"/>
                </a:lnTo>
                <a:lnTo>
                  <a:pt x="37" y="259"/>
                </a:lnTo>
                <a:lnTo>
                  <a:pt x="38" y="257"/>
                </a:lnTo>
                <a:lnTo>
                  <a:pt x="40" y="256"/>
                </a:lnTo>
                <a:lnTo>
                  <a:pt x="38" y="256"/>
                </a:lnTo>
                <a:lnTo>
                  <a:pt x="30" y="251"/>
                </a:lnTo>
                <a:lnTo>
                  <a:pt x="25" y="246"/>
                </a:lnTo>
                <a:lnTo>
                  <a:pt x="19" y="245"/>
                </a:lnTo>
                <a:lnTo>
                  <a:pt x="17" y="243"/>
                </a:lnTo>
                <a:lnTo>
                  <a:pt x="17" y="241"/>
                </a:lnTo>
                <a:lnTo>
                  <a:pt x="22" y="230"/>
                </a:lnTo>
                <a:lnTo>
                  <a:pt x="30" y="216"/>
                </a:lnTo>
                <a:lnTo>
                  <a:pt x="29" y="216"/>
                </a:lnTo>
                <a:lnTo>
                  <a:pt x="32" y="211"/>
                </a:lnTo>
                <a:lnTo>
                  <a:pt x="38" y="197"/>
                </a:lnTo>
                <a:lnTo>
                  <a:pt x="40" y="197"/>
                </a:lnTo>
                <a:lnTo>
                  <a:pt x="49" y="197"/>
                </a:lnTo>
                <a:lnTo>
                  <a:pt x="25" y="184"/>
                </a:lnTo>
                <a:lnTo>
                  <a:pt x="24" y="182"/>
                </a:lnTo>
                <a:lnTo>
                  <a:pt x="22" y="179"/>
                </a:lnTo>
                <a:lnTo>
                  <a:pt x="19" y="173"/>
                </a:lnTo>
                <a:lnTo>
                  <a:pt x="17" y="173"/>
                </a:lnTo>
                <a:lnTo>
                  <a:pt x="9" y="168"/>
                </a:lnTo>
                <a:lnTo>
                  <a:pt x="6" y="166"/>
                </a:lnTo>
                <a:lnTo>
                  <a:pt x="1" y="163"/>
                </a:lnTo>
                <a:lnTo>
                  <a:pt x="0" y="163"/>
                </a:lnTo>
                <a:lnTo>
                  <a:pt x="0" y="163"/>
                </a:lnTo>
                <a:lnTo>
                  <a:pt x="0" y="163"/>
                </a:lnTo>
                <a:lnTo>
                  <a:pt x="0" y="163"/>
                </a:lnTo>
                <a:lnTo>
                  <a:pt x="5" y="157"/>
                </a:lnTo>
                <a:lnTo>
                  <a:pt x="13" y="147"/>
                </a:lnTo>
                <a:lnTo>
                  <a:pt x="16" y="141"/>
                </a:lnTo>
                <a:lnTo>
                  <a:pt x="35" y="117"/>
                </a:lnTo>
                <a:lnTo>
                  <a:pt x="45" y="107"/>
                </a:lnTo>
                <a:lnTo>
                  <a:pt x="45" y="105"/>
                </a:lnTo>
                <a:lnTo>
                  <a:pt x="46" y="104"/>
                </a:lnTo>
                <a:lnTo>
                  <a:pt x="53" y="97"/>
                </a:lnTo>
                <a:lnTo>
                  <a:pt x="56" y="91"/>
                </a:lnTo>
                <a:lnTo>
                  <a:pt x="70" y="75"/>
                </a:lnTo>
                <a:lnTo>
                  <a:pt x="89" y="51"/>
                </a:lnTo>
                <a:lnTo>
                  <a:pt x="93" y="48"/>
                </a:lnTo>
                <a:lnTo>
                  <a:pt x="104" y="33"/>
                </a:lnTo>
                <a:lnTo>
                  <a:pt x="117" y="17"/>
                </a:lnTo>
                <a:lnTo>
                  <a:pt x="120" y="13"/>
                </a:lnTo>
                <a:lnTo>
                  <a:pt x="126" y="6"/>
                </a:lnTo>
                <a:lnTo>
                  <a:pt x="131" y="0"/>
                </a:lnTo>
                <a:lnTo>
                  <a:pt x="133" y="8"/>
                </a:lnTo>
                <a:lnTo>
                  <a:pt x="136" y="19"/>
                </a:lnTo>
                <a:lnTo>
                  <a:pt x="137" y="22"/>
                </a:lnTo>
                <a:lnTo>
                  <a:pt x="144" y="41"/>
                </a:lnTo>
                <a:lnTo>
                  <a:pt x="147" y="51"/>
                </a:lnTo>
                <a:lnTo>
                  <a:pt x="157" y="83"/>
                </a:lnTo>
                <a:lnTo>
                  <a:pt x="157" y="85"/>
                </a:lnTo>
                <a:lnTo>
                  <a:pt x="158" y="86"/>
                </a:lnTo>
                <a:lnTo>
                  <a:pt x="158" y="86"/>
                </a:lnTo>
                <a:lnTo>
                  <a:pt x="158" y="91"/>
                </a:lnTo>
                <a:lnTo>
                  <a:pt x="160" y="94"/>
                </a:lnTo>
                <a:lnTo>
                  <a:pt x="169" y="125"/>
                </a:lnTo>
                <a:lnTo>
                  <a:pt x="173" y="134"/>
                </a:lnTo>
                <a:lnTo>
                  <a:pt x="179" y="157"/>
                </a:lnTo>
                <a:lnTo>
                  <a:pt x="181" y="163"/>
                </a:lnTo>
                <a:lnTo>
                  <a:pt x="181" y="163"/>
                </a:lnTo>
                <a:lnTo>
                  <a:pt x="184" y="173"/>
                </a:lnTo>
                <a:lnTo>
                  <a:pt x="185" y="179"/>
                </a:lnTo>
                <a:close/>
              </a:path>
            </a:pathLst>
          </a:custGeom>
          <a:solidFill>
            <a:srgbClr val="6F57DE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" name="Freeform 78"/>
          <p:cNvSpPr>
            <a:spLocks/>
          </p:cNvSpPr>
          <p:nvPr/>
        </p:nvSpPr>
        <p:spPr bwMode="auto">
          <a:xfrm>
            <a:off x="4297363" y="3352801"/>
            <a:ext cx="660400" cy="846138"/>
          </a:xfrm>
          <a:custGeom>
            <a:avLst/>
            <a:gdLst/>
            <a:ahLst/>
            <a:cxnLst>
              <a:cxn ang="0">
                <a:pos x="336" y="14"/>
              </a:cxn>
              <a:cxn ang="0">
                <a:pos x="355" y="19"/>
              </a:cxn>
              <a:cxn ang="0">
                <a:pos x="375" y="24"/>
              </a:cxn>
              <a:cxn ang="0">
                <a:pos x="397" y="30"/>
              </a:cxn>
              <a:cxn ang="0">
                <a:pos x="400" y="32"/>
              </a:cxn>
              <a:cxn ang="0">
                <a:pos x="410" y="35"/>
              </a:cxn>
              <a:cxn ang="0">
                <a:pos x="408" y="50"/>
              </a:cxn>
              <a:cxn ang="0">
                <a:pos x="362" y="125"/>
              </a:cxn>
              <a:cxn ang="0">
                <a:pos x="314" y="203"/>
              </a:cxn>
              <a:cxn ang="0">
                <a:pos x="306" y="219"/>
              </a:cxn>
              <a:cxn ang="0">
                <a:pos x="272" y="275"/>
              </a:cxn>
              <a:cxn ang="0">
                <a:pos x="250" y="314"/>
              </a:cxn>
              <a:cxn ang="0">
                <a:pos x="227" y="350"/>
              </a:cxn>
              <a:cxn ang="0">
                <a:pos x="221" y="360"/>
              </a:cxn>
              <a:cxn ang="0">
                <a:pos x="215" y="373"/>
              </a:cxn>
              <a:cxn ang="0">
                <a:pos x="203" y="390"/>
              </a:cxn>
              <a:cxn ang="0">
                <a:pos x="191" y="410"/>
              </a:cxn>
              <a:cxn ang="0">
                <a:pos x="186" y="419"/>
              </a:cxn>
              <a:cxn ang="0">
                <a:pos x="178" y="432"/>
              </a:cxn>
              <a:cxn ang="0">
                <a:pos x="178" y="434"/>
              </a:cxn>
              <a:cxn ang="0">
                <a:pos x="170" y="445"/>
              </a:cxn>
              <a:cxn ang="0">
                <a:pos x="157" y="467"/>
              </a:cxn>
              <a:cxn ang="0">
                <a:pos x="146" y="486"/>
              </a:cxn>
              <a:cxn ang="0">
                <a:pos x="144" y="490"/>
              </a:cxn>
              <a:cxn ang="0">
                <a:pos x="131" y="509"/>
              </a:cxn>
              <a:cxn ang="0">
                <a:pos x="125" y="509"/>
              </a:cxn>
              <a:cxn ang="0">
                <a:pos x="117" y="507"/>
              </a:cxn>
              <a:cxn ang="0">
                <a:pos x="101" y="517"/>
              </a:cxn>
              <a:cxn ang="0">
                <a:pos x="90" y="526"/>
              </a:cxn>
              <a:cxn ang="0">
                <a:pos x="80" y="533"/>
              </a:cxn>
              <a:cxn ang="0">
                <a:pos x="58" y="526"/>
              </a:cxn>
              <a:cxn ang="0">
                <a:pos x="48" y="515"/>
              </a:cxn>
              <a:cxn ang="0">
                <a:pos x="39" y="506"/>
              </a:cxn>
              <a:cxn ang="0">
                <a:pos x="29" y="496"/>
              </a:cxn>
              <a:cxn ang="0">
                <a:pos x="18" y="488"/>
              </a:cxn>
              <a:cxn ang="0">
                <a:pos x="5" y="482"/>
              </a:cxn>
              <a:cxn ang="0">
                <a:pos x="3" y="474"/>
              </a:cxn>
              <a:cxn ang="0">
                <a:pos x="10" y="464"/>
              </a:cxn>
              <a:cxn ang="0">
                <a:pos x="21" y="445"/>
              </a:cxn>
              <a:cxn ang="0">
                <a:pos x="27" y="435"/>
              </a:cxn>
              <a:cxn ang="0">
                <a:pos x="29" y="430"/>
              </a:cxn>
              <a:cxn ang="0">
                <a:pos x="37" y="418"/>
              </a:cxn>
              <a:cxn ang="0">
                <a:pos x="48" y="398"/>
              </a:cxn>
              <a:cxn ang="0">
                <a:pos x="56" y="387"/>
              </a:cxn>
              <a:cxn ang="0">
                <a:pos x="67" y="366"/>
              </a:cxn>
              <a:cxn ang="0">
                <a:pos x="96" y="318"/>
              </a:cxn>
              <a:cxn ang="0">
                <a:pos x="136" y="250"/>
              </a:cxn>
              <a:cxn ang="0">
                <a:pos x="176" y="186"/>
              </a:cxn>
              <a:cxn ang="0">
                <a:pos x="207" y="136"/>
              </a:cxn>
              <a:cxn ang="0">
                <a:pos x="215" y="122"/>
              </a:cxn>
              <a:cxn ang="0">
                <a:pos x="239" y="82"/>
              </a:cxn>
              <a:cxn ang="0">
                <a:pos x="261" y="45"/>
              </a:cxn>
              <a:cxn ang="0">
                <a:pos x="309" y="6"/>
              </a:cxn>
            </a:cxnLst>
            <a:rect l="0" t="0" r="r" b="b"/>
            <a:pathLst>
              <a:path w="416" h="533">
                <a:moveTo>
                  <a:pt x="328" y="11"/>
                </a:moveTo>
                <a:lnTo>
                  <a:pt x="331" y="13"/>
                </a:lnTo>
                <a:lnTo>
                  <a:pt x="336" y="14"/>
                </a:lnTo>
                <a:lnTo>
                  <a:pt x="336" y="14"/>
                </a:lnTo>
                <a:lnTo>
                  <a:pt x="341" y="14"/>
                </a:lnTo>
                <a:lnTo>
                  <a:pt x="346" y="16"/>
                </a:lnTo>
                <a:lnTo>
                  <a:pt x="352" y="18"/>
                </a:lnTo>
                <a:lnTo>
                  <a:pt x="355" y="19"/>
                </a:lnTo>
                <a:lnTo>
                  <a:pt x="357" y="19"/>
                </a:lnTo>
                <a:lnTo>
                  <a:pt x="363" y="21"/>
                </a:lnTo>
                <a:lnTo>
                  <a:pt x="368" y="22"/>
                </a:lnTo>
                <a:lnTo>
                  <a:pt x="375" y="24"/>
                </a:lnTo>
                <a:lnTo>
                  <a:pt x="379" y="26"/>
                </a:lnTo>
                <a:lnTo>
                  <a:pt x="384" y="27"/>
                </a:lnTo>
                <a:lnTo>
                  <a:pt x="391" y="29"/>
                </a:lnTo>
                <a:lnTo>
                  <a:pt x="397" y="30"/>
                </a:lnTo>
                <a:lnTo>
                  <a:pt x="397" y="30"/>
                </a:lnTo>
                <a:lnTo>
                  <a:pt x="397" y="30"/>
                </a:lnTo>
                <a:lnTo>
                  <a:pt x="400" y="32"/>
                </a:lnTo>
                <a:lnTo>
                  <a:pt x="400" y="32"/>
                </a:lnTo>
                <a:lnTo>
                  <a:pt x="400" y="34"/>
                </a:lnTo>
                <a:lnTo>
                  <a:pt x="403" y="34"/>
                </a:lnTo>
                <a:lnTo>
                  <a:pt x="405" y="34"/>
                </a:lnTo>
                <a:lnTo>
                  <a:pt x="410" y="35"/>
                </a:lnTo>
                <a:lnTo>
                  <a:pt x="415" y="37"/>
                </a:lnTo>
                <a:lnTo>
                  <a:pt x="416" y="37"/>
                </a:lnTo>
                <a:lnTo>
                  <a:pt x="410" y="46"/>
                </a:lnTo>
                <a:lnTo>
                  <a:pt x="408" y="50"/>
                </a:lnTo>
                <a:lnTo>
                  <a:pt x="400" y="62"/>
                </a:lnTo>
                <a:lnTo>
                  <a:pt x="392" y="77"/>
                </a:lnTo>
                <a:lnTo>
                  <a:pt x="386" y="86"/>
                </a:lnTo>
                <a:lnTo>
                  <a:pt x="362" y="125"/>
                </a:lnTo>
                <a:lnTo>
                  <a:pt x="351" y="142"/>
                </a:lnTo>
                <a:lnTo>
                  <a:pt x="349" y="146"/>
                </a:lnTo>
                <a:lnTo>
                  <a:pt x="331" y="174"/>
                </a:lnTo>
                <a:lnTo>
                  <a:pt x="314" y="203"/>
                </a:lnTo>
                <a:lnTo>
                  <a:pt x="314" y="206"/>
                </a:lnTo>
                <a:lnTo>
                  <a:pt x="311" y="210"/>
                </a:lnTo>
                <a:lnTo>
                  <a:pt x="311" y="211"/>
                </a:lnTo>
                <a:lnTo>
                  <a:pt x="306" y="219"/>
                </a:lnTo>
                <a:lnTo>
                  <a:pt x="295" y="237"/>
                </a:lnTo>
                <a:lnTo>
                  <a:pt x="293" y="240"/>
                </a:lnTo>
                <a:lnTo>
                  <a:pt x="293" y="242"/>
                </a:lnTo>
                <a:lnTo>
                  <a:pt x="272" y="275"/>
                </a:lnTo>
                <a:lnTo>
                  <a:pt x="263" y="290"/>
                </a:lnTo>
                <a:lnTo>
                  <a:pt x="261" y="294"/>
                </a:lnTo>
                <a:lnTo>
                  <a:pt x="256" y="302"/>
                </a:lnTo>
                <a:lnTo>
                  <a:pt x="250" y="314"/>
                </a:lnTo>
                <a:lnTo>
                  <a:pt x="240" y="328"/>
                </a:lnTo>
                <a:lnTo>
                  <a:pt x="240" y="328"/>
                </a:lnTo>
                <a:lnTo>
                  <a:pt x="235" y="336"/>
                </a:lnTo>
                <a:lnTo>
                  <a:pt x="227" y="350"/>
                </a:lnTo>
                <a:lnTo>
                  <a:pt x="226" y="354"/>
                </a:lnTo>
                <a:lnTo>
                  <a:pt x="223" y="357"/>
                </a:lnTo>
                <a:lnTo>
                  <a:pt x="223" y="358"/>
                </a:lnTo>
                <a:lnTo>
                  <a:pt x="221" y="360"/>
                </a:lnTo>
                <a:lnTo>
                  <a:pt x="219" y="365"/>
                </a:lnTo>
                <a:lnTo>
                  <a:pt x="215" y="370"/>
                </a:lnTo>
                <a:lnTo>
                  <a:pt x="215" y="371"/>
                </a:lnTo>
                <a:lnTo>
                  <a:pt x="215" y="373"/>
                </a:lnTo>
                <a:lnTo>
                  <a:pt x="210" y="379"/>
                </a:lnTo>
                <a:lnTo>
                  <a:pt x="205" y="386"/>
                </a:lnTo>
                <a:lnTo>
                  <a:pt x="205" y="387"/>
                </a:lnTo>
                <a:lnTo>
                  <a:pt x="203" y="390"/>
                </a:lnTo>
                <a:lnTo>
                  <a:pt x="202" y="392"/>
                </a:lnTo>
                <a:lnTo>
                  <a:pt x="194" y="405"/>
                </a:lnTo>
                <a:lnTo>
                  <a:pt x="192" y="408"/>
                </a:lnTo>
                <a:lnTo>
                  <a:pt x="191" y="410"/>
                </a:lnTo>
                <a:lnTo>
                  <a:pt x="189" y="414"/>
                </a:lnTo>
                <a:lnTo>
                  <a:pt x="187" y="416"/>
                </a:lnTo>
                <a:lnTo>
                  <a:pt x="187" y="418"/>
                </a:lnTo>
                <a:lnTo>
                  <a:pt x="186" y="419"/>
                </a:lnTo>
                <a:lnTo>
                  <a:pt x="186" y="419"/>
                </a:lnTo>
                <a:lnTo>
                  <a:pt x="183" y="424"/>
                </a:lnTo>
                <a:lnTo>
                  <a:pt x="181" y="429"/>
                </a:lnTo>
                <a:lnTo>
                  <a:pt x="178" y="432"/>
                </a:lnTo>
                <a:lnTo>
                  <a:pt x="178" y="432"/>
                </a:lnTo>
                <a:lnTo>
                  <a:pt x="178" y="432"/>
                </a:lnTo>
                <a:lnTo>
                  <a:pt x="178" y="432"/>
                </a:lnTo>
                <a:lnTo>
                  <a:pt x="178" y="434"/>
                </a:lnTo>
                <a:lnTo>
                  <a:pt x="176" y="437"/>
                </a:lnTo>
                <a:lnTo>
                  <a:pt x="173" y="440"/>
                </a:lnTo>
                <a:lnTo>
                  <a:pt x="171" y="445"/>
                </a:lnTo>
                <a:lnTo>
                  <a:pt x="170" y="445"/>
                </a:lnTo>
                <a:lnTo>
                  <a:pt x="167" y="450"/>
                </a:lnTo>
                <a:lnTo>
                  <a:pt x="162" y="459"/>
                </a:lnTo>
                <a:lnTo>
                  <a:pt x="159" y="464"/>
                </a:lnTo>
                <a:lnTo>
                  <a:pt x="157" y="467"/>
                </a:lnTo>
                <a:lnTo>
                  <a:pt x="152" y="474"/>
                </a:lnTo>
                <a:lnTo>
                  <a:pt x="151" y="477"/>
                </a:lnTo>
                <a:lnTo>
                  <a:pt x="147" y="483"/>
                </a:lnTo>
                <a:lnTo>
                  <a:pt x="146" y="486"/>
                </a:lnTo>
                <a:lnTo>
                  <a:pt x="144" y="488"/>
                </a:lnTo>
                <a:lnTo>
                  <a:pt x="144" y="488"/>
                </a:lnTo>
                <a:lnTo>
                  <a:pt x="144" y="488"/>
                </a:lnTo>
                <a:lnTo>
                  <a:pt x="144" y="490"/>
                </a:lnTo>
                <a:lnTo>
                  <a:pt x="141" y="494"/>
                </a:lnTo>
                <a:lnTo>
                  <a:pt x="138" y="499"/>
                </a:lnTo>
                <a:lnTo>
                  <a:pt x="135" y="504"/>
                </a:lnTo>
                <a:lnTo>
                  <a:pt x="131" y="509"/>
                </a:lnTo>
                <a:lnTo>
                  <a:pt x="131" y="510"/>
                </a:lnTo>
                <a:lnTo>
                  <a:pt x="131" y="510"/>
                </a:lnTo>
                <a:lnTo>
                  <a:pt x="130" y="510"/>
                </a:lnTo>
                <a:lnTo>
                  <a:pt x="125" y="509"/>
                </a:lnTo>
                <a:lnTo>
                  <a:pt x="123" y="507"/>
                </a:lnTo>
                <a:lnTo>
                  <a:pt x="120" y="506"/>
                </a:lnTo>
                <a:lnTo>
                  <a:pt x="119" y="506"/>
                </a:lnTo>
                <a:lnTo>
                  <a:pt x="117" y="507"/>
                </a:lnTo>
                <a:lnTo>
                  <a:pt x="111" y="510"/>
                </a:lnTo>
                <a:lnTo>
                  <a:pt x="104" y="515"/>
                </a:lnTo>
                <a:lnTo>
                  <a:pt x="104" y="515"/>
                </a:lnTo>
                <a:lnTo>
                  <a:pt x="101" y="517"/>
                </a:lnTo>
                <a:lnTo>
                  <a:pt x="99" y="518"/>
                </a:lnTo>
                <a:lnTo>
                  <a:pt x="91" y="525"/>
                </a:lnTo>
                <a:lnTo>
                  <a:pt x="90" y="525"/>
                </a:lnTo>
                <a:lnTo>
                  <a:pt x="90" y="526"/>
                </a:lnTo>
                <a:lnTo>
                  <a:pt x="87" y="528"/>
                </a:lnTo>
                <a:lnTo>
                  <a:pt x="85" y="530"/>
                </a:lnTo>
                <a:lnTo>
                  <a:pt x="82" y="533"/>
                </a:lnTo>
                <a:lnTo>
                  <a:pt x="80" y="533"/>
                </a:lnTo>
                <a:lnTo>
                  <a:pt x="75" y="533"/>
                </a:lnTo>
                <a:lnTo>
                  <a:pt x="75" y="533"/>
                </a:lnTo>
                <a:lnTo>
                  <a:pt x="66" y="530"/>
                </a:lnTo>
                <a:lnTo>
                  <a:pt x="58" y="526"/>
                </a:lnTo>
                <a:lnTo>
                  <a:pt x="56" y="525"/>
                </a:lnTo>
                <a:lnTo>
                  <a:pt x="56" y="525"/>
                </a:lnTo>
                <a:lnTo>
                  <a:pt x="53" y="522"/>
                </a:lnTo>
                <a:lnTo>
                  <a:pt x="48" y="515"/>
                </a:lnTo>
                <a:lnTo>
                  <a:pt x="45" y="510"/>
                </a:lnTo>
                <a:lnTo>
                  <a:pt x="42" y="509"/>
                </a:lnTo>
                <a:lnTo>
                  <a:pt x="42" y="509"/>
                </a:lnTo>
                <a:lnTo>
                  <a:pt x="39" y="506"/>
                </a:lnTo>
                <a:lnTo>
                  <a:pt x="32" y="501"/>
                </a:lnTo>
                <a:lnTo>
                  <a:pt x="29" y="498"/>
                </a:lnTo>
                <a:lnTo>
                  <a:pt x="29" y="498"/>
                </a:lnTo>
                <a:lnTo>
                  <a:pt x="29" y="496"/>
                </a:lnTo>
                <a:lnTo>
                  <a:pt x="24" y="493"/>
                </a:lnTo>
                <a:lnTo>
                  <a:pt x="24" y="493"/>
                </a:lnTo>
                <a:lnTo>
                  <a:pt x="21" y="490"/>
                </a:lnTo>
                <a:lnTo>
                  <a:pt x="18" y="488"/>
                </a:lnTo>
                <a:lnTo>
                  <a:pt x="16" y="486"/>
                </a:lnTo>
                <a:lnTo>
                  <a:pt x="15" y="486"/>
                </a:lnTo>
                <a:lnTo>
                  <a:pt x="8" y="483"/>
                </a:lnTo>
                <a:lnTo>
                  <a:pt x="5" y="482"/>
                </a:lnTo>
                <a:lnTo>
                  <a:pt x="0" y="478"/>
                </a:lnTo>
                <a:lnTo>
                  <a:pt x="2" y="477"/>
                </a:lnTo>
                <a:lnTo>
                  <a:pt x="3" y="474"/>
                </a:lnTo>
                <a:lnTo>
                  <a:pt x="3" y="474"/>
                </a:lnTo>
                <a:lnTo>
                  <a:pt x="5" y="472"/>
                </a:lnTo>
                <a:lnTo>
                  <a:pt x="5" y="472"/>
                </a:lnTo>
                <a:lnTo>
                  <a:pt x="5" y="472"/>
                </a:lnTo>
                <a:lnTo>
                  <a:pt x="10" y="464"/>
                </a:lnTo>
                <a:lnTo>
                  <a:pt x="10" y="464"/>
                </a:lnTo>
                <a:lnTo>
                  <a:pt x="10" y="462"/>
                </a:lnTo>
                <a:lnTo>
                  <a:pt x="19" y="448"/>
                </a:lnTo>
                <a:lnTo>
                  <a:pt x="21" y="445"/>
                </a:lnTo>
                <a:lnTo>
                  <a:pt x="26" y="438"/>
                </a:lnTo>
                <a:lnTo>
                  <a:pt x="26" y="435"/>
                </a:lnTo>
                <a:lnTo>
                  <a:pt x="26" y="435"/>
                </a:lnTo>
                <a:lnTo>
                  <a:pt x="27" y="435"/>
                </a:lnTo>
                <a:lnTo>
                  <a:pt x="29" y="432"/>
                </a:lnTo>
                <a:lnTo>
                  <a:pt x="29" y="432"/>
                </a:lnTo>
                <a:lnTo>
                  <a:pt x="29" y="432"/>
                </a:lnTo>
                <a:lnTo>
                  <a:pt x="29" y="430"/>
                </a:lnTo>
                <a:lnTo>
                  <a:pt x="29" y="430"/>
                </a:lnTo>
                <a:lnTo>
                  <a:pt x="31" y="427"/>
                </a:lnTo>
                <a:lnTo>
                  <a:pt x="31" y="427"/>
                </a:lnTo>
                <a:lnTo>
                  <a:pt x="37" y="418"/>
                </a:lnTo>
                <a:lnTo>
                  <a:pt x="45" y="403"/>
                </a:lnTo>
                <a:lnTo>
                  <a:pt x="45" y="403"/>
                </a:lnTo>
                <a:lnTo>
                  <a:pt x="47" y="400"/>
                </a:lnTo>
                <a:lnTo>
                  <a:pt x="48" y="398"/>
                </a:lnTo>
                <a:lnTo>
                  <a:pt x="48" y="398"/>
                </a:lnTo>
                <a:lnTo>
                  <a:pt x="48" y="398"/>
                </a:lnTo>
                <a:lnTo>
                  <a:pt x="51" y="392"/>
                </a:lnTo>
                <a:lnTo>
                  <a:pt x="56" y="387"/>
                </a:lnTo>
                <a:lnTo>
                  <a:pt x="56" y="384"/>
                </a:lnTo>
                <a:lnTo>
                  <a:pt x="58" y="382"/>
                </a:lnTo>
                <a:lnTo>
                  <a:pt x="59" y="379"/>
                </a:lnTo>
                <a:lnTo>
                  <a:pt x="67" y="366"/>
                </a:lnTo>
                <a:lnTo>
                  <a:pt x="74" y="355"/>
                </a:lnTo>
                <a:lnTo>
                  <a:pt x="91" y="328"/>
                </a:lnTo>
                <a:lnTo>
                  <a:pt x="95" y="322"/>
                </a:lnTo>
                <a:lnTo>
                  <a:pt x="96" y="318"/>
                </a:lnTo>
                <a:lnTo>
                  <a:pt x="112" y="293"/>
                </a:lnTo>
                <a:lnTo>
                  <a:pt x="122" y="274"/>
                </a:lnTo>
                <a:lnTo>
                  <a:pt x="125" y="270"/>
                </a:lnTo>
                <a:lnTo>
                  <a:pt x="136" y="250"/>
                </a:lnTo>
                <a:lnTo>
                  <a:pt x="141" y="243"/>
                </a:lnTo>
                <a:lnTo>
                  <a:pt x="162" y="210"/>
                </a:lnTo>
                <a:lnTo>
                  <a:pt x="168" y="197"/>
                </a:lnTo>
                <a:lnTo>
                  <a:pt x="176" y="186"/>
                </a:lnTo>
                <a:lnTo>
                  <a:pt x="183" y="173"/>
                </a:lnTo>
                <a:lnTo>
                  <a:pt x="200" y="146"/>
                </a:lnTo>
                <a:lnTo>
                  <a:pt x="200" y="146"/>
                </a:lnTo>
                <a:lnTo>
                  <a:pt x="207" y="136"/>
                </a:lnTo>
                <a:lnTo>
                  <a:pt x="210" y="128"/>
                </a:lnTo>
                <a:lnTo>
                  <a:pt x="211" y="128"/>
                </a:lnTo>
                <a:lnTo>
                  <a:pt x="211" y="126"/>
                </a:lnTo>
                <a:lnTo>
                  <a:pt x="215" y="122"/>
                </a:lnTo>
                <a:lnTo>
                  <a:pt x="223" y="107"/>
                </a:lnTo>
                <a:lnTo>
                  <a:pt x="226" y="104"/>
                </a:lnTo>
                <a:lnTo>
                  <a:pt x="227" y="101"/>
                </a:lnTo>
                <a:lnTo>
                  <a:pt x="239" y="82"/>
                </a:lnTo>
                <a:lnTo>
                  <a:pt x="255" y="54"/>
                </a:lnTo>
                <a:lnTo>
                  <a:pt x="256" y="51"/>
                </a:lnTo>
                <a:lnTo>
                  <a:pt x="258" y="48"/>
                </a:lnTo>
                <a:lnTo>
                  <a:pt x="261" y="45"/>
                </a:lnTo>
                <a:lnTo>
                  <a:pt x="263" y="42"/>
                </a:lnTo>
                <a:lnTo>
                  <a:pt x="269" y="29"/>
                </a:lnTo>
                <a:lnTo>
                  <a:pt x="288" y="0"/>
                </a:lnTo>
                <a:lnTo>
                  <a:pt x="309" y="6"/>
                </a:lnTo>
                <a:lnTo>
                  <a:pt x="328" y="11"/>
                </a:lnTo>
                <a:close/>
              </a:path>
            </a:pathLst>
          </a:custGeom>
          <a:solidFill>
            <a:srgbClr val="622E8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" name="Freeform 79"/>
          <p:cNvSpPr>
            <a:spLocks/>
          </p:cNvSpPr>
          <p:nvPr/>
        </p:nvSpPr>
        <p:spPr bwMode="auto">
          <a:xfrm>
            <a:off x="4079875" y="3919538"/>
            <a:ext cx="254000" cy="261938"/>
          </a:xfrm>
          <a:custGeom>
            <a:avLst/>
            <a:gdLst/>
            <a:ahLst/>
            <a:cxnLst>
              <a:cxn ang="0">
                <a:pos x="140" y="126"/>
              </a:cxn>
              <a:cxn ang="0">
                <a:pos x="147" y="129"/>
              </a:cxn>
              <a:cxn ang="0">
                <a:pos x="153" y="131"/>
              </a:cxn>
              <a:cxn ang="0">
                <a:pos x="160" y="137"/>
              </a:cxn>
              <a:cxn ang="0">
                <a:pos x="155" y="136"/>
              </a:cxn>
              <a:cxn ang="0">
                <a:pos x="153" y="139"/>
              </a:cxn>
              <a:cxn ang="0">
                <a:pos x="152" y="136"/>
              </a:cxn>
              <a:cxn ang="0">
                <a:pos x="147" y="136"/>
              </a:cxn>
              <a:cxn ang="0">
                <a:pos x="140" y="134"/>
              </a:cxn>
              <a:cxn ang="0">
                <a:pos x="140" y="136"/>
              </a:cxn>
              <a:cxn ang="0">
                <a:pos x="137" y="142"/>
              </a:cxn>
              <a:cxn ang="0">
                <a:pos x="134" y="145"/>
              </a:cxn>
              <a:cxn ang="0">
                <a:pos x="132" y="149"/>
              </a:cxn>
              <a:cxn ang="0">
                <a:pos x="118" y="157"/>
              </a:cxn>
              <a:cxn ang="0">
                <a:pos x="104" y="157"/>
              </a:cxn>
              <a:cxn ang="0">
                <a:pos x="75" y="128"/>
              </a:cxn>
              <a:cxn ang="0">
                <a:pos x="56" y="110"/>
              </a:cxn>
              <a:cxn ang="0">
                <a:pos x="49" y="97"/>
              </a:cxn>
              <a:cxn ang="0">
                <a:pos x="49" y="91"/>
              </a:cxn>
              <a:cxn ang="0">
                <a:pos x="48" y="77"/>
              </a:cxn>
              <a:cxn ang="0">
                <a:pos x="1" y="77"/>
              </a:cxn>
              <a:cxn ang="0">
                <a:pos x="3" y="70"/>
              </a:cxn>
              <a:cxn ang="0">
                <a:pos x="0" y="65"/>
              </a:cxn>
              <a:cxn ang="0">
                <a:pos x="6" y="64"/>
              </a:cxn>
              <a:cxn ang="0">
                <a:pos x="12" y="65"/>
              </a:cxn>
              <a:cxn ang="0">
                <a:pos x="20" y="67"/>
              </a:cxn>
              <a:cxn ang="0">
                <a:pos x="30" y="67"/>
              </a:cxn>
              <a:cxn ang="0">
                <a:pos x="38" y="67"/>
              </a:cxn>
              <a:cxn ang="0">
                <a:pos x="46" y="67"/>
              </a:cxn>
              <a:cxn ang="0">
                <a:pos x="56" y="67"/>
              </a:cxn>
              <a:cxn ang="0">
                <a:pos x="64" y="69"/>
              </a:cxn>
              <a:cxn ang="0">
                <a:pos x="72" y="70"/>
              </a:cxn>
              <a:cxn ang="0">
                <a:pos x="72" y="64"/>
              </a:cxn>
              <a:cxn ang="0">
                <a:pos x="67" y="61"/>
              </a:cxn>
              <a:cxn ang="0">
                <a:pos x="60" y="57"/>
              </a:cxn>
              <a:cxn ang="0">
                <a:pos x="52" y="59"/>
              </a:cxn>
              <a:cxn ang="0">
                <a:pos x="44" y="59"/>
              </a:cxn>
              <a:cxn ang="0">
                <a:pos x="36" y="59"/>
              </a:cxn>
              <a:cxn ang="0">
                <a:pos x="40" y="48"/>
              </a:cxn>
              <a:cxn ang="0">
                <a:pos x="54" y="43"/>
              </a:cxn>
              <a:cxn ang="0">
                <a:pos x="65" y="33"/>
              </a:cxn>
              <a:cxn ang="0">
                <a:pos x="72" y="16"/>
              </a:cxn>
              <a:cxn ang="0">
                <a:pos x="105" y="14"/>
              </a:cxn>
              <a:cxn ang="0">
                <a:pos x="121" y="19"/>
              </a:cxn>
              <a:cxn ang="0">
                <a:pos x="118" y="0"/>
              </a:cxn>
              <a:cxn ang="0">
                <a:pos x="129" y="22"/>
              </a:cxn>
              <a:cxn ang="0">
                <a:pos x="148" y="30"/>
              </a:cxn>
              <a:cxn ang="0">
                <a:pos x="152" y="46"/>
              </a:cxn>
              <a:cxn ang="0">
                <a:pos x="139" y="69"/>
              </a:cxn>
              <a:cxn ang="0">
                <a:pos x="129" y="85"/>
              </a:cxn>
              <a:cxn ang="0">
                <a:pos x="131" y="105"/>
              </a:cxn>
              <a:cxn ang="0">
                <a:pos x="128" y="110"/>
              </a:cxn>
              <a:cxn ang="0">
                <a:pos x="131" y="115"/>
              </a:cxn>
              <a:cxn ang="0">
                <a:pos x="136" y="121"/>
              </a:cxn>
            </a:cxnLst>
            <a:rect l="0" t="0" r="r" b="b"/>
            <a:pathLst>
              <a:path w="160" h="165">
                <a:moveTo>
                  <a:pt x="137" y="123"/>
                </a:moveTo>
                <a:lnTo>
                  <a:pt x="139" y="123"/>
                </a:lnTo>
                <a:lnTo>
                  <a:pt x="139" y="125"/>
                </a:lnTo>
                <a:lnTo>
                  <a:pt x="140" y="125"/>
                </a:lnTo>
                <a:lnTo>
                  <a:pt x="140" y="126"/>
                </a:lnTo>
                <a:lnTo>
                  <a:pt x="142" y="126"/>
                </a:lnTo>
                <a:lnTo>
                  <a:pt x="144" y="128"/>
                </a:lnTo>
                <a:lnTo>
                  <a:pt x="145" y="128"/>
                </a:lnTo>
                <a:lnTo>
                  <a:pt x="145" y="129"/>
                </a:lnTo>
                <a:lnTo>
                  <a:pt x="147" y="129"/>
                </a:lnTo>
                <a:lnTo>
                  <a:pt x="148" y="129"/>
                </a:lnTo>
                <a:lnTo>
                  <a:pt x="148" y="131"/>
                </a:lnTo>
                <a:lnTo>
                  <a:pt x="150" y="131"/>
                </a:lnTo>
                <a:lnTo>
                  <a:pt x="152" y="131"/>
                </a:lnTo>
                <a:lnTo>
                  <a:pt x="153" y="131"/>
                </a:lnTo>
                <a:lnTo>
                  <a:pt x="153" y="133"/>
                </a:lnTo>
                <a:lnTo>
                  <a:pt x="155" y="133"/>
                </a:lnTo>
                <a:lnTo>
                  <a:pt x="156" y="134"/>
                </a:lnTo>
                <a:lnTo>
                  <a:pt x="158" y="136"/>
                </a:lnTo>
                <a:lnTo>
                  <a:pt x="160" y="137"/>
                </a:lnTo>
                <a:lnTo>
                  <a:pt x="160" y="139"/>
                </a:lnTo>
                <a:lnTo>
                  <a:pt x="158" y="139"/>
                </a:lnTo>
                <a:lnTo>
                  <a:pt x="158" y="137"/>
                </a:lnTo>
                <a:lnTo>
                  <a:pt x="156" y="137"/>
                </a:lnTo>
                <a:lnTo>
                  <a:pt x="155" y="136"/>
                </a:lnTo>
                <a:lnTo>
                  <a:pt x="155" y="137"/>
                </a:lnTo>
                <a:lnTo>
                  <a:pt x="156" y="137"/>
                </a:lnTo>
                <a:lnTo>
                  <a:pt x="155" y="137"/>
                </a:lnTo>
                <a:lnTo>
                  <a:pt x="155" y="139"/>
                </a:lnTo>
                <a:lnTo>
                  <a:pt x="153" y="139"/>
                </a:lnTo>
                <a:lnTo>
                  <a:pt x="153" y="137"/>
                </a:lnTo>
                <a:lnTo>
                  <a:pt x="153" y="136"/>
                </a:lnTo>
                <a:lnTo>
                  <a:pt x="152" y="136"/>
                </a:lnTo>
                <a:lnTo>
                  <a:pt x="152" y="137"/>
                </a:lnTo>
                <a:lnTo>
                  <a:pt x="152" y="136"/>
                </a:lnTo>
                <a:lnTo>
                  <a:pt x="150" y="136"/>
                </a:lnTo>
                <a:lnTo>
                  <a:pt x="150" y="137"/>
                </a:lnTo>
                <a:lnTo>
                  <a:pt x="150" y="136"/>
                </a:lnTo>
                <a:lnTo>
                  <a:pt x="148" y="136"/>
                </a:lnTo>
                <a:lnTo>
                  <a:pt x="147" y="136"/>
                </a:lnTo>
                <a:lnTo>
                  <a:pt x="145" y="136"/>
                </a:lnTo>
                <a:lnTo>
                  <a:pt x="144" y="136"/>
                </a:lnTo>
                <a:lnTo>
                  <a:pt x="144" y="134"/>
                </a:lnTo>
                <a:lnTo>
                  <a:pt x="142" y="134"/>
                </a:lnTo>
                <a:lnTo>
                  <a:pt x="140" y="134"/>
                </a:lnTo>
                <a:lnTo>
                  <a:pt x="140" y="133"/>
                </a:lnTo>
                <a:lnTo>
                  <a:pt x="140" y="134"/>
                </a:lnTo>
                <a:lnTo>
                  <a:pt x="139" y="134"/>
                </a:lnTo>
                <a:lnTo>
                  <a:pt x="139" y="136"/>
                </a:lnTo>
                <a:lnTo>
                  <a:pt x="140" y="136"/>
                </a:lnTo>
                <a:lnTo>
                  <a:pt x="140" y="137"/>
                </a:lnTo>
                <a:lnTo>
                  <a:pt x="140" y="139"/>
                </a:lnTo>
                <a:lnTo>
                  <a:pt x="139" y="141"/>
                </a:lnTo>
                <a:lnTo>
                  <a:pt x="139" y="142"/>
                </a:lnTo>
                <a:lnTo>
                  <a:pt x="137" y="142"/>
                </a:lnTo>
                <a:lnTo>
                  <a:pt x="139" y="142"/>
                </a:lnTo>
                <a:lnTo>
                  <a:pt x="137" y="144"/>
                </a:lnTo>
                <a:lnTo>
                  <a:pt x="136" y="144"/>
                </a:lnTo>
                <a:lnTo>
                  <a:pt x="136" y="145"/>
                </a:lnTo>
                <a:lnTo>
                  <a:pt x="134" y="145"/>
                </a:lnTo>
                <a:lnTo>
                  <a:pt x="134" y="147"/>
                </a:lnTo>
                <a:lnTo>
                  <a:pt x="136" y="147"/>
                </a:lnTo>
                <a:lnTo>
                  <a:pt x="134" y="147"/>
                </a:lnTo>
                <a:lnTo>
                  <a:pt x="134" y="149"/>
                </a:lnTo>
                <a:lnTo>
                  <a:pt x="132" y="149"/>
                </a:lnTo>
                <a:lnTo>
                  <a:pt x="132" y="150"/>
                </a:lnTo>
                <a:lnTo>
                  <a:pt x="126" y="141"/>
                </a:lnTo>
                <a:lnTo>
                  <a:pt x="124" y="144"/>
                </a:lnTo>
                <a:lnTo>
                  <a:pt x="123" y="145"/>
                </a:lnTo>
                <a:lnTo>
                  <a:pt x="118" y="157"/>
                </a:lnTo>
                <a:lnTo>
                  <a:pt x="116" y="157"/>
                </a:lnTo>
                <a:lnTo>
                  <a:pt x="116" y="158"/>
                </a:lnTo>
                <a:lnTo>
                  <a:pt x="112" y="165"/>
                </a:lnTo>
                <a:lnTo>
                  <a:pt x="110" y="161"/>
                </a:lnTo>
                <a:lnTo>
                  <a:pt x="104" y="157"/>
                </a:lnTo>
                <a:lnTo>
                  <a:pt x="100" y="153"/>
                </a:lnTo>
                <a:lnTo>
                  <a:pt x="97" y="150"/>
                </a:lnTo>
                <a:lnTo>
                  <a:pt x="91" y="144"/>
                </a:lnTo>
                <a:lnTo>
                  <a:pt x="78" y="133"/>
                </a:lnTo>
                <a:lnTo>
                  <a:pt x="75" y="128"/>
                </a:lnTo>
                <a:lnTo>
                  <a:pt x="68" y="123"/>
                </a:lnTo>
                <a:lnTo>
                  <a:pt x="62" y="117"/>
                </a:lnTo>
                <a:lnTo>
                  <a:pt x="60" y="115"/>
                </a:lnTo>
                <a:lnTo>
                  <a:pt x="59" y="115"/>
                </a:lnTo>
                <a:lnTo>
                  <a:pt x="56" y="110"/>
                </a:lnTo>
                <a:lnTo>
                  <a:pt x="49" y="104"/>
                </a:lnTo>
                <a:lnTo>
                  <a:pt x="49" y="102"/>
                </a:lnTo>
                <a:lnTo>
                  <a:pt x="49" y="101"/>
                </a:lnTo>
                <a:lnTo>
                  <a:pt x="49" y="99"/>
                </a:lnTo>
                <a:lnTo>
                  <a:pt x="49" y="97"/>
                </a:lnTo>
                <a:lnTo>
                  <a:pt x="51" y="97"/>
                </a:lnTo>
                <a:lnTo>
                  <a:pt x="51" y="96"/>
                </a:lnTo>
                <a:lnTo>
                  <a:pt x="51" y="94"/>
                </a:lnTo>
                <a:lnTo>
                  <a:pt x="51" y="93"/>
                </a:lnTo>
                <a:lnTo>
                  <a:pt x="49" y="91"/>
                </a:lnTo>
                <a:lnTo>
                  <a:pt x="51" y="86"/>
                </a:lnTo>
                <a:lnTo>
                  <a:pt x="51" y="85"/>
                </a:lnTo>
                <a:lnTo>
                  <a:pt x="48" y="83"/>
                </a:lnTo>
                <a:lnTo>
                  <a:pt x="46" y="83"/>
                </a:lnTo>
                <a:lnTo>
                  <a:pt x="48" y="77"/>
                </a:lnTo>
                <a:lnTo>
                  <a:pt x="25" y="77"/>
                </a:lnTo>
                <a:lnTo>
                  <a:pt x="12" y="77"/>
                </a:lnTo>
                <a:lnTo>
                  <a:pt x="8" y="77"/>
                </a:lnTo>
                <a:lnTo>
                  <a:pt x="4" y="77"/>
                </a:lnTo>
                <a:lnTo>
                  <a:pt x="1" y="77"/>
                </a:lnTo>
                <a:lnTo>
                  <a:pt x="1" y="75"/>
                </a:lnTo>
                <a:lnTo>
                  <a:pt x="3" y="75"/>
                </a:lnTo>
                <a:lnTo>
                  <a:pt x="3" y="73"/>
                </a:lnTo>
                <a:lnTo>
                  <a:pt x="3" y="72"/>
                </a:lnTo>
                <a:lnTo>
                  <a:pt x="3" y="70"/>
                </a:lnTo>
                <a:lnTo>
                  <a:pt x="3" y="69"/>
                </a:lnTo>
                <a:lnTo>
                  <a:pt x="1" y="69"/>
                </a:lnTo>
                <a:lnTo>
                  <a:pt x="1" y="67"/>
                </a:lnTo>
                <a:lnTo>
                  <a:pt x="1" y="65"/>
                </a:lnTo>
                <a:lnTo>
                  <a:pt x="0" y="65"/>
                </a:lnTo>
                <a:lnTo>
                  <a:pt x="0" y="64"/>
                </a:lnTo>
                <a:lnTo>
                  <a:pt x="1" y="64"/>
                </a:lnTo>
                <a:lnTo>
                  <a:pt x="3" y="64"/>
                </a:lnTo>
                <a:lnTo>
                  <a:pt x="4" y="64"/>
                </a:lnTo>
                <a:lnTo>
                  <a:pt x="6" y="64"/>
                </a:lnTo>
                <a:lnTo>
                  <a:pt x="8" y="64"/>
                </a:lnTo>
                <a:lnTo>
                  <a:pt x="9" y="64"/>
                </a:lnTo>
                <a:lnTo>
                  <a:pt x="11" y="64"/>
                </a:lnTo>
                <a:lnTo>
                  <a:pt x="12" y="64"/>
                </a:lnTo>
                <a:lnTo>
                  <a:pt x="12" y="65"/>
                </a:lnTo>
                <a:lnTo>
                  <a:pt x="14" y="65"/>
                </a:lnTo>
                <a:lnTo>
                  <a:pt x="16" y="65"/>
                </a:lnTo>
                <a:lnTo>
                  <a:pt x="19" y="65"/>
                </a:lnTo>
                <a:lnTo>
                  <a:pt x="19" y="67"/>
                </a:lnTo>
                <a:lnTo>
                  <a:pt x="20" y="67"/>
                </a:lnTo>
                <a:lnTo>
                  <a:pt x="22" y="67"/>
                </a:lnTo>
                <a:lnTo>
                  <a:pt x="24" y="67"/>
                </a:lnTo>
                <a:lnTo>
                  <a:pt x="25" y="67"/>
                </a:lnTo>
                <a:lnTo>
                  <a:pt x="27" y="67"/>
                </a:lnTo>
                <a:lnTo>
                  <a:pt x="30" y="67"/>
                </a:lnTo>
                <a:lnTo>
                  <a:pt x="32" y="67"/>
                </a:lnTo>
                <a:lnTo>
                  <a:pt x="33" y="67"/>
                </a:lnTo>
                <a:lnTo>
                  <a:pt x="35" y="67"/>
                </a:lnTo>
                <a:lnTo>
                  <a:pt x="36" y="67"/>
                </a:lnTo>
                <a:lnTo>
                  <a:pt x="38" y="67"/>
                </a:lnTo>
                <a:lnTo>
                  <a:pt x="40" y="67"/>
                </a:lnTo>
                <a:lnTo>
                  <a:pt x="41" y="67"/>
                </a:lnTo>
                <a:lnTo>
                  <a:pt x="43" y="67"/>
                </a:lnTo>
                <a:lnTo>
                  <a:pt x="44" y="67"/>
                </a:lnTo>
                <a:lnTo>
                  <a:pt x="46" y="67"/>
                </a:lnTo>
                <a:lnTo>
                  <a:pt x="48" y="67"/>
                </a:lnTo>
                <a:lnTo>
                  <a:pt x="51" y="67"/>
                </a:lnTo>
                <a:lnTo>
                  <a:pt x="52" y="67"/>
                </a:lnTo>
                <a:lnTo>
                  <a:pt x="54" y="67"/>
                </a:lnTo>
                <a:lnTo>
                  <a:pt x="56" y="67"/>
                </a:lnTo>
                <a:lnTo>
                  <a:pt x="57" y="67"/>
                </a:lnTo>
                <a:lnTo>
                  <a:pt x="59" y="69"/>
                </a:lnTo>
                <a:lnTo>
                  <a:pt x="60" y="69"/>
                </a:lnTo>
                <a:lnTo>
                  <a:pt x="62" y="69"/>
                </a:lnTo>
                <a:lnTo>
                  <a:pt x="64" y="69"/>
                </a:lnTo>
                <a:lnTo>
                  <a:pt x="65" y="69"/>
                </a:lnTo>
                <a:lnTo>
                  <a:pt x="67" y="69"/>
                </a:lnTo>
                <a:lnTo>
                  <a:pt x="68" y="69"/>
                </a:lnTo>
                <a:lnTo>
                  <a:pt x="70" y="70"/>
                </a:lnTo>
                <a:lnTo>
                  <a:pt x="72" y="70"/>
                </a:lnTo>
                <a:lnTo>
                  <a:pt x="73" y="70"/>
                </a:lnTo>
                <a:lnTo>
                  <a:pt x="73" y="69"/>
                </a:lnTo>
                <a:lnTo>
                  <a:pt x="75" y="64"/>
                </a:lnTo>
                <a:lnTo>
                  <a:pt x="73" y="64"/>
                </a:lnTo>
                <a:lnTo>
                  <a:pt x="72" y="64"/>
                </a:lnTo>
                <a:lnTo>
                  <a:pt x="70" y="64"/>
                </a:lnTo>
                <a:lnTo>
                  <a:pt x="70" y="62"/>
                </a:lnTo>
                <a:lnTo>
                  <a:pt x="68" y="62"/>
                </a:lnTo>
                <a:lnTo>
                  <a:pt x="68" y="61"/>
                </a:lnTo>
                <a:lnTo>
                  <a:pt x="67" y="61"/>
                </a:lnTo>
                <a:lnTo>
                  <a:pt x="64" y="59"/>
                </a:lnTo>
                <a:lnTo>
                  <a:pt x="62" y="59"/>
                </a:lnTo>
                <a:lnTo>
                  <a:pt x="60" y="57"/>
                </a:lnTo>
                <a:lnTo>
                  <a:pt x="59" y="57"/>
                </a:lnTo>
                <a:lnTo>
                  <a:pt x="60" y="57"/>
                </a:lnTo>
                <a:lnTo>
                  <a:pt x="59" y="57"/>
                </a:lnTo>
                <a:lnTo>
                  <a:pt x="57" y="59"/>
                </a:lnTo>
                <a:lnTo>
                  <a:pt x="56" y="59"/>
                </a:lnTo>
                <a:lnTo>
                  <a:pt x="54" y="59"/>
                </a:lnTo>
                <a:lnTo>
                  <a:pt x="52" y="59"/>
                </a:lnTo>
                <a:lnTo>
                  <a:pt x="51" y="59"/>
                </a:lnTo>
                <a:lnTo>
                  <a:pt x="49" y="59"/>
                </a:lnTo>
                <a:lnTo>
                  <a:pt x="48" y="59"/>
                </a:lnTo>
                <a:lnTo>
                  <a:pt x="46" y="59"/>
                </a:lnTo>
                <a:lnTo>
                  <a:pt x="44" y="59"/>
                </a:lnTo>
                <a:lnTo>
                  <a:pt x="43" y="59"/>
                </a:lnTo>
                <a:lnTo>
                  <a:pt x="41" y="59"/>
                </a:lnTo>
                <a:lnTo>
                  <a:pt x="40" y="59"/>
                </a:lnTo>
                <a:lnTo>
                  <a:pt x="38" y="59"/>
                </a:lnTo>
                <a:lnTo>
                  <a:pt x="36" y="59"/>
                </a:lnTo>
                <a:lnTo>
                  <a:pt x="35" y="59"/>
                </a:lnTo>
                <a:lnTo>
                  <a:pt x="33" y="59"/>
                </a:lnTo>
                <a:lnTo>
                  <a:pt x="35" y="57"/>
                </a:lnTo>
                <a:lnTo>
                  <a:pt x="35" y="56"/>
                </a:lnTo>
                <a:lnTo>
                  <a:pt x="40" y="48"/>
                </a:lnTo>
                <a:lnTo>
                  <a:pt x="40" y="46"/>
                </a:lnTo>
                <a:lnTo>
                  <a:pt x="43" y="41"/>
                </a:lnTo>
                <a:lnTo>
                  <a:pt x="46" y="43"/>
                </a:lnTo>
                <a:lnTo>
                  <a:pt x="49" y="43"/>
                </a:lnTo>
                <a:lnTo>
                  <a:pt x="54" y="43"/>
                </a:lnTo>
                <a:lnTo>
                  <a:pt x="59" y="43"/>
                </a:lnTo>
                <a:lnTo>
                  <a:pt x="60" y="40"/>
                </a:lnTo>
                <a:lnTo>
                  <a:pt x="64" y="37"/>
                </a:lnTo>
                <a:lnTo>
                  <a:pt x="64" y="35"/>
                </a:lnTo>
                <a:lnTo>
                  <a:pt x="65" y="33"/>
                </a:lnTo>
                <a:lnTo>
                  <a:pt x="65" y="32"/>
                </a:lnTo>
                <a:lnTo>
                  <a:pt x="67" y="32"/>
                </a:lnTo>
                <a:lnTo>
                  <a:pt x="68" y="27"/>
                </a:lnTo>
                <a:lnTo>
                  <a:pt x="68" y="16"/>
                </a:lnTo>
                <a:lnTo>
                  <a:pt x="72" y="16"/>
                </a:lnTo>
                <a:lnTo>
                  <a:pt x="92" y="14"/>
                </a:lnTo>
                <a:lnTo>
                  <a:pt x="94" y="14"/>
                </a:lnTo>
                <a:lnTo>
                  <a:pt x="97" y="14"/>
                </a:lnTo>
                <a:lnTo>
                  <a:pt x="104" y="14"/>
                </a:lnTo>
                <a:lnTo>
                  <a:pt x="105" y="14"/>
                </a:lnTo>
                <a:lnTo>
                  <a:pt x="108" y="14"/>
                </a:lnTo>
                <a:lnTo>
                  <a:pt x="110" y="14"/>
                </a:lnTo>
                <a:lnTo>
                  <a:pt x="112" y="16"/>
                </a:lnTo>
                <a:lnTo>
                  <a:pt x="115" y="16"/>
                </a:lnTo>
                <a:lnTo>
                  <a:pt x="121" y="19"/>
                </a:lnTo>
                <a:lnTo>
                  <a:pt x="126" y="22"/>
                </a:lnTo>
                <a:lnTo>
                  <a:pt x="132" y="11"/>
                </a:lnTo>
                <a:lnTo>
                  <a:pt x="116" y="3"/>
                </a:lnTo>
                <a:lnTo>
                  <a:pt x="116" y="1"/>
                </a:lnTo>
                <a:lnTo>
                  <a:pt x="118" y="0"/>
                </a:lnTo>
                <a:lnTo>
                  <a:pt x="132" y="8"/>
                </a:lnTo>
                <a:lnTo>
                  <a:pt x="134" y="9"/>
                </a:lnTo>
                <a:lnTo>
                  <a:pt x="132" y="11"/>
                </a:lnTo>
                <a:lnTo>
                  <a:pt x="134" y="13"/>
                </a:lnTo>
                <a:lnTo>
                  <a:pt x="129" y="22"/>
                </a:lnTo>
                <a:lnTo>
                  <a:pt x="134" y="25"/>
                </a:lnTo>
                <a:lnTo>
                  <a:pt x="137" y="27"/>
                </a:lnTo>
                <a:lnTo>
                  <a:pt x="140" y="27"/>
                </a:lnTo>
                <a:lnTo>
                  <a:pt x="147" y="30"/>
                </a:lnTo>
                <a:lnTo>
                  <a:pt x="148" y="30"/>
                </a:lnTo>
                <a:lnTo>
                  <a:pt x="160" y="33"/>
                </a:lnTo>
                <a:lnTo>
                  <a:pt x="160" y="35"/>
                </a:lnTo>
                <a:lnTo>
                  <a:pt x="156" y="38"/>
                </a:lnTo>
                <a:lnTo>
                  <a:pt x="155" y="43"/>
                </a:lnTo>
                <a:lnTo>
                  <a:pt x="152" y="46"/>
                </a:lnTo>
                <a:lnTo>
                  <a:pt x="150" y="51"/>
                </a:lnTo>
                <a:lnTo>
                  <a:pt x="140" y="65"/>
                </a:lnTo>
                <a:lnTo>
                  <a:pt x="140" y="67"/>
                </a:lnTo>
                <a:lnTo>
                  <a:pt x="139" y="67"/>
                </a:lnTo>
                <a:lnTo>
                  <a:pt x="139" y="69"/>
                </a:lnTo>
                <a:lnTo>
                  <a:pt x="137" y="70"/>
                </a:lnTo>
                <a:lnTo>
                  <a:pt x="136" y="73"/>
                </a:lnTo>
                <a:lnTo>
                  <a:pt x="132" y="78"/>
                </a:lnTo>
                <a:lnTo>
                  <a:pt x="131" y="81"/>
                </a:lnTo>
                <a:lnTo>
                  <a:pt x="129" y="85"/>
                </a:lnTo>
                <a:lnTo>
                  <a:pt x="128" y="88"/>
                </a:lnTo>
                <a:lnTo>
                  <a:pt x="123" y="96"/>
                </a:lnTo>
                <a:lnTo>
                  <a:pt x="126" y="102"/>
                </a:lnTo>
                <a:lnTo>
                  <a:pt x="129" y="105"/>
                </a:lnTo>
                <a:lnTo>
                  <a:pt x="131" y="105"/>
                </a:lnTo>
                <a:lnTo>
                  <a:pt x="131" y="107"/>
                </a:lnTo>
                <a:lnTo>
                  <a:pt x="129" y="107"/>
                </a:lnTo>
                <a:lnTo>
                  <a:pt x="129" y="109"/>
                </a:lnTo>
                <a:lnTo>
                  <a:pt x="128" y="109"/>
                </a:lnTo>
                <a:lnTo>
                  <a:pt x="128" y="110"/>
                </a:lnTo>
                <a:lnTo>
                  <a:pt x="126" y="110"/>
                </a:lnTo>
                <a:lnTo>
                  <a:pt x="126" y="112"/>
                </a:lnTo>
                <a:lnTo>
                  <a:pt x="128" y="112"/>
                </a:lnTo>
                <a:lnTo>
                  <a:pt x="129" y="113"/>
                </a:lnTo>
                <a:lnTo>
                  <a:pt x="131" y="115"/>
                </a:lnTo>
                <a:lnTo>
                  <a:pt x="131" y="117"/>
                </a:lnTo>
                <a:lnTo>
                  <a:pt x="132" y="117"/>
                </a:lnTo>
                <a:lnTo>
                  <a:pt x="132" y="118"/>
                </a:lnTo>
                <a:lnTo>
                  <a:pt x="134" y="120"/>
                </a:lnTo>
                <a:lnTo>
                  <a:pt x="136" y="121"/>
                </a:lnTo>
                <a:lnTo>
                  <a:pt x="137" y="123"/>
                </a:lnTo>
                <a:close/>
              </a:path>
            </a:pathLst>
          </a:custGeom>
          <a:solidFill>
            <a:srgbClr val="72CC89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" name="Freeform 80"/>
          <p:cNvSpPr>
            <a:spLocks/>
          </p:cNvSpPr>
          <p:nvPr/>
        </p:nvSpPr>
        <p:spPr bwMode="auto">
          <a:xfrm>
            <a:off x="4919663" y="2555876"/>
            <a:ext cx="482600" cy="793750"/>
          </a:xfrm>
          <a:custGeom>
            <a:avLst/>
            <a:gdLst/>
            <a:ahLst/>
            <a:cxnLst>
              <a:cxn ang="0">
                <a:pos x="141" y="60"/>
              </a:cxn>
              <a:cxn ang="0">
                <a:pos x="144" y="64"/>
              </a:cxn>
              <a:cxn ang="0">
                <a:pos x="151" y="73"/>
              </a:cxn>
              <a:cxn ang="0">
                <a:pos x="152" y="75"/>
              </a:cxn>
              <a:cxn ang="0">
                <a:pos x="154" y="76"/>
              </a:cxn>
              <a:cxn ang="0">
                <a:pos x="154" y="78"/>
              </a:cxn>
              <a:cxn ang="0">
                <a:pos x="155" y="80"/>
              </a:cxn>
              <a:cxn ang="0">
                <a:pos x="157" y="80"/>
              </a:cxn>
              <a:cxn ang="0">
                <a:pos x="157" y="81"/>
              </a:cxn>
              <a:cxn ang="0">
                <a:pos x="159" y="83"/>
              </a:cxn>
              <a:cxn ang="0">
                <a:pos x="160" y="84"/>
              </a:cxn>
              <a:cxn ang="0">
                <a:pos x="160" y="86"/>
              </a:cxn>
              <a:cxn ang="0">
                <a:pos x="163" y="89"/>
              </a:cxn>
              <a:cxn ang="0">
                <a:pos x="179" y="108"/>
              </a:cxn>
              <a:cxn ang="0">
                <a:pos x="187" y="118"/>
              </a:cxn>
              <a:cxn ang="0">
                <a:pos x="194" y="126"/>
              </a:cxn>
              <a:cxn ang="0">
                <a:pos x="218" y="155"/>
              </a:cxn>
              <a:cxn ang="0">
                <a:pos x="219" y="156"/>
              </a:cxn>
              <a:cxn ang="0">
                <a:pos x="234" y="174"/>
              </a:cxn>
              <a:cxn ang="0">
                <a:pos x="251" y="195"/>
              </a:cxn>
              <a:cxn ang="0">
                <a:pos x="253" y="198"/>
              </a:cxn>
              <a:cxn ang="0">
                <a:pos x="269" y="216"/>
              </a:cxn>
              <a:cxn ang="0">
                <a:pos x="295" y="248"/>
              </a:cxn>
              <a:cxn ang="0">
                <a:pos x="299" y="254"/>
              </a:cxn>
              <a:cxn ang="0">
                <a:pos x="293" y="268"/>
              </a:cxn>
              <a:cxn ang="0">
                <a:pos x="275" y="297"/>
              </a:cxn>
              <a:cxn ang="0">
                <a:pos x="256" y="326"/>
              </a:cxn>
              <a:cxn ang="0">
                <a:pos x="245" y="344"/>
              </a:cxn>
              <a:cxn ang="0">
                <a:pos x="229" y="369"/>
              </a:cxn>
              <a:cxn ang="0">
                <a:pos x="221" y="382"/>
              </a:cxn>
              <a:cxn ang="0">
                <a:pos x="195" y="422"/>
              </a:cxn>
              <a:cxn ang="0">
                <a:pos x="178" y="451"/>
              </a:cxn>
              <a:cxn ang="0">
                <a:pos x="143" y="484"/>
              </a:cxn>
              <a:cxn ang="0">
                <a:pos x="131" y="448"/>
              </a:cxn>
              <a:cxn ang="0">
                <a:pos x="120" y="412"/>
              </a:cxn>
              <a:cxn ang="0">
                <a:pos x="115" y="400"/>
              </a:cxn>
              <a:cxn ang="0">
                <a:pos x="109" y="377"/>
              </a:cxn>
              <a:cxn ang="0">
                <a:pos x="106" y="369"/>
              </a:cxn>
              <a:cxn ang="0">
                <a:pos x="99" y="348"/>
              </a:cxn>
              <a:cxn ang="0">
                <a:pos x="91" y="320"/>
              </a:cxn>
              <a:cxn ang="0">
                <a:pos x="83" y="299"/>
              </a:cxn>
              <a:cxn ang="0">
                <a:pos x="83" y="294"/>
              </a:cxn>
              <a:cxn ang="0">
                <a:pos x="82" y="292"/>
              </a:cxn>
              <a:cxn ang="0">
                <a:pos x="75" y="273"/>
              </a:cxn>
              <a:cxn ang="0">
                <a:pos x="69" y="251"/>
              </a:cxn>
              <a:cxn ang="0">
                <a:pos x="61" y="225"/>
              </a:cxn>
              <a:cxn ang="0">
                <a:pos x="56" y="208"/>
              </a:cxn>
              <a:cxn ang="0">
                <a:pos x="53" y="203"/>
              </a:cxn>
              <a:cxn ang="0">
                <a:pos x="45" y="174"/>
              </a:cxn>
              <a:cxn ang="0">
                <a:pos x="31" y="129"/>
              </a:cxn>
              <a:cxn ang="0">
                <a:pos x="27" y="116"/>
              </a:cxn>
              <a:cxn ang="0">
                <a:pos x="23" y="102"/>
              </a:cxn>
              <a:cxn ang="0">
                <a:pos x="19" y="94"/>
              </a:cxn>
              <a:cxn ang="0">
                <a:pos x="13" y="70"/>
              </a:cxn>
              <a:cxn ang="0">
                <a:pos x="10" y="59"/>
              </a:cxn>
              <a:cxn ang="0">
                <a:pos x="8" y="57"/>
              </a:cxn>
              <a:cxn ang="0">
                <a:pos x="0" y="30"/>
              </a:cxn>
              <a:cxn ang="0">
                <a:pos x="0" y="30"/>
              </a:cxn>
              <a:cxn ang="0">
                <a:pos x="21" y="22"/>
              </a:cxn>
              <a:cxn ang="0">
                <a:pos x="82" y="3"/>
              </a:cxn>
              <a:cxn ang="0">
                <a:pos x="109" y="22"/>
              </a:cxn>
              <a:cxn ang="0">
                <a:pos x="119" y="33"/>
              </a:cxn>
              <a:cxn ang="0">
                <a:pos x="133" y="51"/>
              </a:cxn>
            </a:cxnLst>
            <a:rect l="0" t="0" r="r" b="b"/>
            <a:pathLst>
              <a:path w="304" h="500">
                <a:moveTo>
                  <a:pt x="133" y="52"/>
                </a:moveTo>
                <a:lnTo>
                  <a:pt x="138" y="57"/>
                </a:lnTo>
                <a:lnTo>
                  <a:pt x="141" y="60"/>
                </a:lnTo>
                <a:lnTo>
                  <a:pt x="141" y="62"/>
                </a:lnTo>
                <a:lnTo>
                  <a:pt x="143" y="64"/>
                </a:lnTo>
                <a:lnTo>
                  <a:pt x="144" y="64"/>
                </a:lnTo>
                <a:lnTo>
                  <a:pt x="146" y="67"/>
                </a:lnTo>
                <a:lnTo>
                  <a:pt x="149" y="72"/>
                </a:lnTo>
                <a:lnTo>
                  <a:pt x="151" y="73"/>
                </a:lnTo>
                <a:lnTo>
                  <a:pt x="151" y="73"/>
                </a:lnTo>
                <a:lnTo>
                  <a:pt x="152" y="75"/>
                </a:lnTo>
                <a:lnTo>
                  <a:pt x="152" y="75"/>
                </a:lnTo>
                <a:lnTo>
                  <a:pt x="152" y="75"/>
                </a:lnTo>
                <a:lnTo>
                  <a:pt x="154" y="76"/>
                </a:lnTo>
                <a:lnTo>
                  <a:pt x="154" y="76"/>
                </a:lnTo>
                <a:lnTo>
                  <a:pt x="154" y="76"/>
                </a:lnTo>
                <a:lnTo>
                  <a:pt x="154" y="78"/>
                </a:lnTo>
                <a:lnTo>
                  <a:pt x="154" y="78"/>
                </a:lnTo>
                <a:lnTo>
                  <a:pt x="155" y="78"/>
                </a:lnTo>
                <a:lnTo>
                  <a:pt x="155" y="80"/>
                </a:lnTo>
                <a:lnTo>
                  <a:pt x="155" y="80"/>
                </a:lnTo>
                <a:lnTo>
                  <a:pt x="155" y="80"/>
                </a:lnTo>
                <a:lnTo>
                  <a:pt x="157" y="80"/>
                </a:lnTo>
                <a:lnTo>
                  <a:pt x="157" y="80"/>
                </a:lnTo>
                <a:lnTo>
                  <a:pt x="157" y="80"/>
                </a:lnTo>
                <a:lnTo>
                  <a:pt x="157" y="80"/>
                </a:lnTo>
                <a:lnTo>
                  <a:pt x="157" y="81"/>
                </a:lnTo>
                <a:lnTo>
                  <a:pt x="159" y="83"/>
                </a:lnTo>
                <a:lnTo>
                  <a:pt x="159" y="83"/>
                </a:lnTo>
                <a:lnTo>
                  <a:pt x="159" y="83"/>
                </a:lnTo>
                <a:lnTo>
                  <a:pt x="159" y="83"/>
                </a:lnTo>
                <a:lnTo>
                  <a:pt x="159" y="83"/>
                </a:lnTo>
                <a:lnTo>
                  <a:pt x="160" y="84"/>
                </a:lnTo>
                <a:lnTo>
                  <a:pt x="160" y="84"/>
                </a:lnTo>
                <a:lnTo>
                  <a:pt x="160" y="84"/>
                </a:lnTo>
                <a:lnTo>
                  <a:pt x="160" y="86"/>
                </a:lnTo>
                <a:lnTo>
                  <a:pt x="162" y="86"/>
                </a:lnTo>
                <a:lnTo>
                  <a:pt x="162" y="86"/>
                </a:lnTo>
                <a:lnTo>
                  <a:pt x="163" y="89"/>
                </a:lnTo>
                <a:lnTo>
                  <a:pt x="165" y="91"/>
                </a:lnTo>
                <a:lnTo>
                  <a:pt x="170" y="96"/>
                </a:lnTo>
                <a:lnTo>
                  <a:pt x="179" y="108"/>
                </a:lnTo>
                <a:lnTo>
                  <a:pt x="181" y="110"/>
                </a:lnTo>
                <a:lnTo>
                  <a:pt x="183" y="112"/>
                </a:lnTo>
                <a:lnTo>
                  <a:pt x="187" y="118"/>
                </a:lnTo>
                <a:lnTo>
                  <a:pt x="192" y="123"/>
                </a:lnTo>
                <a:lnTo>
                  <a:pt x="192" y="124"/>
                </a:lnTo>
                <a:lnTo>
                  <a:pt x="194" y="126"/>
                </a:lnTo>
                <a:lnTo>
                  <a:pt x="194" y="124"/>
                </a:lnTo>
                <a:lnTo>
                  <a:pt x="215" y="150"/>
                </a:lnTo>
                <a:lnTo>
                  <a:pt x="218" y="155"/>
                </a:lnTo>
                <a:lnTo>
                  <a:pt x="218" y="155"/>
                </a:lnTo>
                <a:lnTo>
                  <a:pt x="219" y="156"/>
                </a:lnTo>
                <a:lnTo>
                  <a:pt x="219" y="156"/>
                </a:lnTo>
                <a:lnTo>
                  <a:pt x="221" y="160"/>
                </a:lnTo>
                <a:lnTo>
                  <a:pt x="224" y="163"/>
                </a:lnTo>
                <a:lnTo>
                  <a:pt x="234" y="174"/>
                </a:lnTo>
                <a:lnTo>
                  <a:pt x="240" y="180"/>
                </a:lnTo>
                <a:lnTo>
                  <a:pt x="242" y="184"/>
                </a:lnTo>
                <a:lnTo>
                  <a:pt x="251" y="195"/>
                </a:lnTo>
                <a:lnTo>
                  <a:pt x="251" y="195"/>
                </a:lnTo>
                <a:lnTo>
                  <a:pt x="251" y="195"/>
                </a:lnTo>
                <a:lnTo>
                  <a:pt x="253" y="198"/>
                </a:lnTo>
                <a:lnTo>
                  <a:pt x="255" y="200"/>
                </a:lnTo>
                <a:lnTo>
                  <a:pt x="266" y="212"/>
                </a:lnTo>
                <a:lnTo>
                  <a:pt x="269" y="216"/>
                </a:lnTo>
                <a:lnTo>
                  <a:pt x="275" y="224"/>
                </a:lnTo>
                <a:lnTo>
                  <a:pt x="293" y="244"/>
                </a:lnTo>
                <a:lnTo>
                  <a:pt x="295" y="248"/>
                </a:lnTo>
                <a:lnTo>
                  <a:pt x="296" y="249"/>
                </a:lnTo>
                <a:lnTo>
                  <a:pt x="298" y="251"/>
                </a:lnTo>
                <a:lnTo>
                  <a:pt x="299" y="254"/>
                </a:lnTo>
                <a:lnTo>
                  <a:pt x="303" y="257"/>
                </a:lnTo>
                <a:lnTo>
                  <a:pt x="304" y="259"/>
                </a:lnTo>
                <a:lnTo>
                  <a:pt x="293" y="268"/>
                </a:lnTo>
                <a:lnTo>
                  <a:pt x="288" y="276"/>
                </a:lnTo>
                <a:lnTo>
                  <a:pt x="282" y="286"/>
                </a:lnTo>
                <a:lnTo>
                  <a:pt x="275" y="297"/>
                </a:lnTo>
                <a:lnTo>
                  <a:pt x="264" y="313"/>
                </a:lnTo>
                <a:lnTo>
                  <a:pt x="264" y="315"/>
                </a:lnTo>
                <a:lnTo>
                  <a:pt x="256" y="326"/>
                </a:lnTo>
                <a:lnTo>
                  <a:pt x="251" y="332"/>
                </a:lnTo>
                <a:lnTo>
                  <a:pt x="251" y="334"/>
                </a:lnTo>
                <a:lnTo>
                  <a:pt x="245" y="344"/>
                </a:lnTo>
                <a:lnTo>
                  <a:pt x="239" y="353"/>
                </a:lnTo>
                <a:lnTo>
                  <a:pt x="232" y="364"/>
                </a:lnTo>
                <a:lnTo>
                  <a:pt x="229" y="369"/>
                </a:lnTo>
                <a:lnTo>
                  <a:pt x="227" y="372"/>
                </a:lnTo>
                <a:lnTo>
                  <a:pt x="224" y="376"/>
                </a:lnTo>
                <a:lnTo>
                  <a:pt x="221" y="382"/>
                </a:lnTo>
                <a:lnTo>
                  <a:pt x="210" y="400"/>
                </a:lnTo>
                <a:lnTo>
                  <a:pt x="205" y="408"/>
                </a:lnTo>
                <a:lnTo>
                  <a:pt x="195" y="422"/>
                </a:lnTo>
                <a:lnTo>
                  <a:pt x="192" y="427"/>
                </a:lnTo>
                <a:lnTo>
                  <a:pt x="181" y="446"/>
                </a:lnTo>
                <a:lnTo>
                  <a:pt x="178" y="451"/>
                </a:lnTo>
                <a:lnTo>
                  <a:pt x="173" y="459"/>
                </a:lnTo>
                <a:lnTo>
                  <a:pt x="147" y="500"/>
                </a:lnTo>
                <a:lnTo>
                  <a:pt x="143" y="484"/>
                </a:lnTo>
                <a:lnTo>
                  <a:pt x="141" y="480"/>
                </a:lnTo>
                <a:lnTo>
                  <a:pt x="133" y="454"/>
                </a:lnTo>
                <a:lnTo>
                  <a:pt x="131" y="448"/>
                </a:lnTo>
                <a:lnTo>
                  <a:pt x="125" y="427"/>
                </a:lnTo>
                <a:lnTo>
                  <a:pt x="122" y="417"/>
                </a:lnTo>
                <a:lnTo>
                  <a:pt x="120" y="412"/>
                </a:lnTo>
                <a:lnTo>
                  <a:pt x="120" y="412"/>
                </a:lnTo>
                <a:lnTo>
                  <a:pt x="119" y="409"/>
                </a:lnTo>
                <a:lnTo>
                  <a:pt x="115" y="400"/>
                </a:lnTo>
                <a:lnTo>
                  <a:pt x="115" y="396"/>
                </a:lnTo>
                <a:lnTo>
                  <a:pt x="111" y="384"/>
                </a:lnTo>
                <a:lnTo>
                  <a:pt x="109" y="377"/>
                </a:lnTo>
                <a:lnTo>
                  <a:pt x="107" y="374"/>
                </a:lnTo>
                <a:lnTo>
                  <a:pt x="107" y="372"/>
                </a:lnTo>
                <a:lnTo>
                  <a:pt x="106" y="369"/>
                </a:lnTo>
                <a:lnTo>
                  <a:pt x="106" y="366"/>
                </a:lnTo>
                <a:lnTo>
                  <a:pt x="103" y="358"/>
                </a:lnTo>
                <a:lnTo>
                  <a:pt x="99" y="348"/>
                </a:lnTo>
                <a:lnTo>
                  <a:pt x="98" y="342"/>
                </a:lnTo>
                <a:lnTo>
                  <a:pt x="95" y="332"/>
                </a:lnTo>
                <a:lnTo>
                  <a:pt x="91" y="320"/>
                </a:lnTo>
                <a:lnTo>
                  <a:pt x="87" y="307"/>
                </a:lnTo>
                <a:lnTo>
                  <a:pt x="85" y="300"/>
                </a:lnTo>
                <a:lnTo>
                  <a:pt x="83" y="299"/>
                </a:lnTo>
                <a:lnTo>
                  <a:pt x="83" y="297"/>
                </a:lnTo>
                <a:lnTo>
                  <a:pt x="83" y="296"/>
                </a:lnTo>
                <a:lnTo>
                  <a:pt x="83" y="294"/>
                </a:lnTo>
                <a:lnTo>
                  <a:pt x="83" y="294"/>
                </a:lnTo>
                <a:lnTo>
                  <a:pt x="82" y="292"/>
                </a:lnTo>
                <a:lnTo>
                  <a:pt x="82" y="292"/>
                </a:lnTo>
                <a:lnTo>
                  <a:pt x="80" y="288"/>
                </a:lnTo>
                <a:lnTo>
                  <a:pt x="77" y="276"/>
                </a:lnTo>
                <a:lnTo>
                  <a:pt x="75" y="273"/>
                </a:lnTo>
                <a:lnTo>
                  <a:pt x="75" y="270"/>
                </a:lnTo>
                <a:lnTo>
                  <a:pt x="74" y="265"/>
                </a:lnTo>
                <a:lnTo>
                  <a:pt x="69" y="251"/>
                </a:lnTo>
                <a:lnTo>
                  <a:pt x="64" y="236"/>
                </a:lnTo>
                <a:lnTo>
                  <a:pt x="63" y="228"/>
                </a:lnTo>
                <a:lnTo>
                  <a:pt x="61" y="225"/>
                </a:lnTo>
                <a:lnTo>
                  <a:pt x="59" y="219"/>
                </a:lnTo>
                <a:lnTo>
                  <a:pt x="58" y="216"/>
                </a:lnTo>
                <a:lnTo>
                  <a:pt x="56" y="208"/>
                </a:lnTo>
                <a:lnTo>
                  <a:pt x="55" y="203"/>
                </a:lnTo>
                <a:lnTo>
                  <a:pt x="55" y="203"/>
                </a:lnTo>
                <a:lnTo>
                  <a:pt x="53" y="203"/>
                </a:lnTo>
                <a:lnTo>
                  <a:pt x="53" y="200"/>
                </a:lnTo>
                <a:lnTo>
                  <a:pt x="53" y="198"/>
                </a:lnTo>
                <a:lnTo>
                  <a:pt x="45" y="174"/>
                </a:lnTo>
                <a:lnTo>
                  <a:pt x="42" y="164"/>
                </a:lnTo>
                <a:lnTo>
                  <a:pt x="37" y="150"/>
                </a:lnTo>
                <a:lnTo>
                  <a:pt x="31" y="129"/>
                </a:lnTo>
                <a:lnTo>
                  <a:pt x="29" y="121"/>
                </a:lnTo>
                <a:lnTo>
                  <a:pt x="27" y="118"/>
                </a:lnTo>
                <a:lnTo>
                  <a:pt x="27" y="116"/>
                </a:lnTo>
                <a:lnTo>
                  <a:pt x="26" y="116"/>
                </a:lnTo>
                <a:lnTo>
                  <a:pt x="26" y="115"/>
                </a:lnTo>
                <a:lnTo>
                  <a:pt x="23" y="102"/>
                </a:lnTo>
                <a:lnTo>
                  <a:pt x="21" y="99"/>
                </a:lnTo>
                <a:lnTo>
                  <a:pt x="21" y="96"/>
                </a:lnTo>
                <a:lnTo>
                  <a:pt x="19" y="94"/>
                </a:lnTo>
                <a:lnTo>
                  <a:pt x="15" y="80"/>
                </a:lnTo>
                <a:lnTo>
                  <a:pt x="15" y="78"/>
                </a:lnTo>
                <a:lnTo>
                  <a:pt x="13" y="70"/>
                </a:lnTo>
                <a:lnTo>
                  <a:pt x="13" y="70"/>
                </a:lnTo>
                <a:lnTo>
                  <a:pt x="11" y="64"/>
                </a:lnTo>
                <a:lnTo>
                  <a:pt x="10" y="59"/>
                </a:lnTo>
                <a:lnTo>
                  <a:pt x="10" y="59"/>
                </a:lnTo>
                <a:lnTo>
                  <a:pt x="8" y="59"/>
                </a:lnTo>
                <a:lnTo>
                  <a:pt x="8" y="57"/>
                </a:lnTo>
                <a:lnTo>
                  <a:pt x="3" y="41"/>
                </a:lnTo>
                <a:lnTo>
                  <a:pt x="0" y="30"/>
                </a:lnTo>
                <a:lnTo>
                  <a:pt x="0" y="30"/>
                </a:lnTo>
                <a:lnTo>
                  <a:pt x="0" y="30"/>
                </a:lnTo>
                <a:lnTo>
                  <a:pt x="0" y="30"/>
                </a:lnTo>
                <a:lnTo>
                  <a:pt x="0" y="30"/>
                </a:lnTo>
                <a:lnTo>
                  <a:pt x="8" y="27"/>
                </a:lnTo>
                <a:lnTo>
                  <a:pt x="19" y="24"/>
                </a:lnTo>
                <a:lnTo>
                  <a:pt x="21" y="22"/>
                </a:lnTo>
                <a:lnTo>
                  <a:pt x="51" y="12"/>
                </a:lnTo>
                <a:lnTo>
                  <a:pt x="69" y="8"/>
                </a:lnTo>
                <a:lnTo>
                  <a:pt x="82" y="3"/>
                </a:lnTo>
                <a:lnTo>
                  <a:pt x="82" y="3"/>
                </a:lnTo>
                <a:lnTo>
                  <a:pt x="91" y="0"/>
                </a:lnTo>
                <a:lnTo>
                  <a:pt x="109" y="22"/>
                </a:lnTo>
                <a:lnTo>
                  <a:pt x="109" y="22"/>
                </a:lnTo>
                <a:lnTo>
                  <a:pt x="117" y="32"/>
                </a:lnTo>
                <a:lnTo>
                  <a:pt x="119" y="33"/>
                </a:lnTo>
                <a:lnTo>
                  <a:pt x="122" y="38"/>
                </a:lnTo>
                <a:lnTo>
                  <a:pt x="123" y="40"/>
                </a:lnTo>
                <a:lnTo>
                  <a:pt x="133" y="51"/>
                </a:lnTo>
                <a:lnTo>
                  <a:pt x="133" y="52"/>
                </a:lnTo>
                <a:close/>
              </a:path>
            </a:pathLst>
          </a:custGeom>
          <a:solidFill>
            <a:srgbClr val="9962A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" name="Freeform 81"/>
          <p:cNvSpPr>
            <a:spLocks/>
          </p:cNvSpPr>
          <p:nvPr/>
        </p:nvSpPr>
        <p:spPr bwMode="auto">
          <a:xfrm>
            <a:off x="3941763" y="746126"/>
            <a:ext cx="334963" cy="1011238"/>
          </a:xfrm>
          <a:custGeom>
            <a:avLst/>
            <a:gdLst/>
            <a:ahLst/>
            <a:cxnLst>
              <a:cxn ang="0">
                <a:pos x="175" y="111"/>
              </a:cxn>
              <a:cxn ang="0">
                <a:pos x="175" y="154"/>
              </a:cxn>
              <a:cxn ang="0">
                <a:pos x="175" y="175"/>
              </a:cxn>
              <a:cxn ang="0">
                <a:pos x="175" y="207"/>
              </a:cxn>
              <a:cxn ang="0">
                <a:pos x="175" y="247"/>
              </a:cxn>
              <a:cxn ang="0">
                <a:pos x="175" y="284"/>
              </a:cxn>
              <a:cxn ang="0">
                <a:pos x="175" y="346"/>
              </a:cxn>
              <a:cxn ang="0">
                <a:pos x="175" y="373"/>
              </a:cxn>
              <a:cxn ang="0">
                <a:pos x="175" y="436"/>
              </a:cxn>
              <a:cxn ang="0">
                <a:pos x="175" y="479"/>
              </a:cxn>
              <a:cxn ang="0">
                <a:pos x="175" y="535"/>
              </a:cxn>
              <a:cxn ang="0">
                <a:pos x="115" y="605"/>
              </a:cxn>
              <a:cxn ang="0">
                <a:pos x="50" y="628"/>
              </a:cxn>
              <a:cxn ang="0">
                <a:pos x="23" y="615"/>
              </a:cxn>
              <a:cxn ang="0">
                <a:pos x="23" y="570"/>
              </a:cxn>
              <a:cxn ang="0">
                <a:pos x="23" y="564"/>
              </a:cxn>
              <a:cxn ang="0">
                <a:pos x="23" y="535"/>
              </a:cxn>
              <a:cxn ang="0">
                <a:pos x="23" y="476"/>
              </a:cxn>
              <a:cxn ang="0">
                <a:pos x="23" y="402"/>
              </a:cxn>
              <a:cxn ang="0">
                <a:pos x="23" y="303"/>
              </a:cxn>
              <a:cxn ang="0">
                <a:pos x="23" y="258"/>
              </a:cxn>
              <a:cxn ang="0">
                <a:pos x="23" y="234"/>
              </a:cxn>
              <a:cxn ang="0">
                <a:pos x="23" y="224"/>
              </a:cxn>
              <a:cxn ang="0">
                <a:pos x="23" y="199"/>
              </a:cxn>
              <a:cxn ang="0">
                <a:pos x="23" y="178"/>
              </a:cxn>
              <a:cxn ang="0">
                <a:pos x="23" y="108"/>
              </a:cxn>
              <a:cxn ang="0">
                <a:pos x="15" y="79"/>
              </a:cxn>
              <a:cxn ang="0">
                <a:pos x="10" y="68"/>
              </a:cxn>
              <a:cxn ang="0">
                <a:pos x="2" y="44"/>
              </a:cxn>
              <a:cxn ang="0">
                <a:pos x="2" y="37"/>
              </a:cxn>
              <a:cxn ang="0">
                <a:pos x="7" y="36"/>
              </a:cxn>
              <a:cxn ang="0">
                <a:pos x="11" y="34"/>
              </a:cxn>
              <a:cxn ang="0">
                <a:pos x="18" y="32"/>
              </a:cxn>
              <a:cxn ang="0">
                <a:pos x="23" y="32"/>
              </a:cxn>
              <a:cxn ang="0">
                <a:pos x="27" y="29"/>
              </a:cxn>
              <a:cxn ang="0">
                <a:pos x="32" y="28"/>
              </a:cxn>
              <a:cxn ang="0">
                <a:pos x="37" y="24"/>
              </a:cxn>
              <a:cxn ang="0">
                <a:pos x="42" y="24"/>
              </a:cxn>
              <a:cxn ang="0">
                <a:pos x="53" y="26"/>
              </a:cxn>
              <a:cxn ang="0">
                <a:pos x="67" y="31"/>
              </a:cxn>
              <a:cxn ang="0">
                <a:pos x="74" y="31"/>
              </a:cxn>
              <a:cxn ang="0">
                <a:pos x="79" y="34"/>
              </a:cxn>
              <a:cxn ang="0">
                <a:pos x="87" y="31"/>
              </a:cxn>
              <a:cxn ang="0">
                <a:pos x="91" y="29"/>
              </a:cxn>
              <a:cxn ang="0">
                <a:pos x="98" y="26"/>
              </a:cxn>
              <a:cxn ang="0">
                <a:pos x="106" y="23"/>
              </a:cxn>
              <a:cxn ang="0">
                <a:pos x="112" y="23"/>
              </a:cxn>
              <a:cxn ang="0">
                <a:pos x="125" y="16"/>
              </a:cxn>
              <a:cxn ang="0">
                <a:pos x="139" y="18"/>
              </a:cxn>
              <a:cxn ang="0">
                <a:pos x="157" y="15"/>
              </a:cxn>
              <a:cxn ang="0">
                <a:pos x="173" y="8"/>
              </a:cxn>
              <a:cxn ang="0">
                <a:pos x="200" y="5"/>
              </a:cxn>
              <a:cxn ang="0">
                <a:pos x="207" y="20"/>
              </a:cxn>
              <a:cxn ang="0">
                <a:pos x="210" y="34"/>
              </a:cxn>
              <a:cxn ang="0">
                <a:pos x="208" y="37"/>
              </a:cxn>
              <a:cxn ang="0">
                <a:pos x="187" y="45"/>
              </a:cxn>
              <a:cxn ang="0">
                <a:pos x="181" y="42"/>
              </a:cxn>
              <a:cxn ang="0">
                <a:pos x="175" y="52"/>
              </a:cxn>
              <a:cxn ang="0">
                <a:pos x="175" y="64"/>
              </a:cxn>
              <a:cxn ang="0">
                <a:pos x="175" y="80"/>
              </a:cxn>
              <a:cxn ang="0">
                <a:pos x="175" y="90"/>
              </a:cxn>
            </a:cxnLst>
            <a:rect l="0" t="0" r="r" b="b"/>
            <a:pathLst>
              <a:path w="211" h="637">
                <a:moveTo>
                  <a:pt x="175" y="93"/>
                </a:moveTo>
                <a:lnTo>
                  <a:pt x="175" y="96"/>
                </a:lnTo>
                <a:lnTo>
                  <a:pt x="175" y="104"/>
                </a:lnTo>
                <a:lnTo>
                  <a:pt x="175" y="109"/>
                </a:lnTo>
                <a:lnTo>
                  <a:pt x="175" y="109"/>
                </a:lnTo>
                <a:lnTo>
                  <a:pt x="175" y="111"/>
                </a:lnTo>
                <a:lnTo>
                  <a:pt x="175" y="114"/>
                </a:lnTo>
                <a:lnTo>
                  <a:pt x="175" y="136"/>
                </a:lnTo>
                <a:lnTo>
                  <a:pt x="175" y="138"/>
                </a:lnTo>
                <a:lnTo>
                  <a:pt x="175" y="140"/>
                </a:lnTo>
                <a:lnTo>
                  <a:pt x="175" y="141"/>
                </a:lnTo>
                <a:lnTo>
                  <a:pt x="175" y="154"/>
                </a:lnTo>
                <a:lnTo>
                  <a:pt x="175" y="159"/>
                </a:lnTo>
                <a:lnTo>
                  <a:pt x="175" y="159"/>
                </a:lnTo>
                <a:lnTo>
                  <a:pt x="175" y="159"/>
                </a:lnTo>
                <a:lnTo>
                  <a:pt x="175" y="160"/>
                </a:lnTo>
                <a:lnTo>
                  <a:pt x="175" y="175"/>
                </a:lnTo>
                <a:lnTo>
                  <a:pt x="175" y="175"/>
                </a:lnTo>
                <a:lnTo>
                  <a:pt x="175" y="178"/>
                </a:lnTo>
                <a:lnTo>
                  <a:pt x="175" y="180"/>
                </a:lnTo>
                <a:lnTo>
                  <a:pt x="175" y="192"/>
                </a:lnTo>
                <a:lnTo>
                  <a:pt x="175" y="194"/>
                </a:lnTo>
                <a:lnTo>
                  <a:pt x="175" y="202"/>
                </a:lnTo>
                <a:lnTo>
                  <a:pt x="175" y="207"/>
                </a:lnTo>
                <a:lnTo>
                  <a:pt x="175" y="213"/>
                </a:lnTo>
                <a:lnTo>
                  <a:pt x="175" y="229"/>
                </a:lnTo>
                <a:lnTo>
                  <a:pt x="175" y="239"/>
                </a:lnTo>
                <a:lnTo>
                  <a:pt x="175" y="240"/>
                </a:lnTo>
                <a:lnTo>
                  <a:pt x="175" y="242"/>
                </a:lnTo>
                <a:lnTo>
                  <a:pt x="175" y="247"/>
                </a:lnTo>
                <a:lnTo>
                  <a:pt x="175" y="258"/>
                </a:lnTo>
                <a:lnTo>
                  <a:pt x="175" y="271"/>
                </a:lnTo>
                <a:lnTo>
                  <a:pt x="175" y="279"/>
                </a:lnTo>
                <a:lnTo>
                  <a:pt x="175" y="279"/>
                </a:lnTo>
                <a:lnTo>
                  <a:pt x="175" y="280"/>
                </a:lnTo>
                <a:lnTo>
                  <a:pt x="175" y="284"/>
                </a:lnTo>
                <a:lnTo>
                  <a:pt x="175" y="314"/>
                </a:lnTo>
                <a:lnTo>
                  <a:pt x="175" y="327"/>
                </a:lnTo>
                <a:lnTo>
                  <a:pt x="175" y="332"/>
                </a:lnTo>
                <a:lnTo>
                  <a:pt x="175" y="336"/>
                </a:lnTo>
                <a:lnTo>
                  <a:pt x="175" y="343"/>
                </a:lnTo>
                <a:lnTo>
                  <a:pt x="175" y="346"/>
                </a:lnTo>
                <a:lnTo>
                  <a:pt x="175" y="354"/>
                </a:lnTo>
                <a:lnTo>
                  <a:pt x="175" y="359"/>
                </a:lnTo>
                <a:lnTo>
                  <a:pt x="175" y="360"/>
                </a:lnTo>
                <a:lnTo>
                  <a:pt x="175" y="362"/>
                </a:lnTo>
                <a:lnTo>
                  <a:pt x="175" y="362"/>
                </a:lnTo>
                <a:lnTo>
                  <a:pt x="175" y="373"/>
                </a:lnTo>
                <a:lnTo>
                  <a:pt x="175" y="376"/>
                </a:lnTo>
                <a:lnTo>
                  <a:pt x="175" y="388"/>
                </a:lnTo>
                <a:lnTo>
                  <a:pt x="175" y="402"/>
                </a:lnTo>
                <a:lnTo>
                  <a:pt x="175" y="416"/>
                </a:lnTo>
                <a:lnTo>
                  <a:pt x="175" y="423"/>
                </a:lnTo>
                <a:lnTo>
                  <a:pt x="175" y="436"/>
                </a:lnTo>
                <a:lnTo>
                  <a:pt x="175" y="437"/>
                </a:lnTo>
                <a:lnTo>
                  <a:pt x="175" y="444"/>
                </a:lnTo>
                <a:lnTo>
                  <a:pt x="175" y="447"/>
                </a:lnTo>
                <a:lnTo>
                  <a:pt x="175" y="460"/>
                </a:lnTo>
                <a:lnTo>
                  <a:pt x="175" y="479"/>
                </a:lnTo>
                <a:lnTo>
                  <a:pt x="175" y="479"/>
                </a:lnTo>
                <a:lnTo>
                  <a:pt x="175" y="496"/>
                </a:lnTo>
                <a:lnTo>
                  <a:pt x="175" y="501"/>
                </a:lnTo>
                <a:lnTo>
                  <a:pt x="175" y="517"/>
                </a:lnTo>
                <a:lnTo>
                  <a:pt x="175" y="527"/>
                </a:lnTo>
                <a:lnTo>
                  <a:pt x="175" y="533"/>
                </a:lnTo>
                <a:lnTo>
                  <a:pt x="175" y="535"/>
                </a:lnTo>
                <a:lnTo>
                  <a:pt x="175" y="557"/>
                </a:lnTo>
                <a:lnTo>
                  <a:pt x="175" y="557"/>
                </a:lnTo>
                <a:lnTo>
                  <a:pt x="175" y="560"/>
                </a:lnTo>
                <a:lnTo>
                  <a:pt x="175" y="568"/>
                </a:lnTo>
                <a:lnTo>
                  <a:pt x="175" y="586"/>
                </a:lnTo>
                <a:lnTo>
                  <a:pt x="115" y="605"/>
                </a:lnTo>
                <a:lnTo>
                  <a:pt x="112" y="607"/>
                </a:lnTo>
                <a:lnTo>
                  <a:pt x="83" y="616"/>
                </a:lnTo>
                <a:lnTo>
                  <a:pt x="82" y="616"/>
                </a:lnTo>
                <a:lnTo>
                  <a:pt x="72" y="620"/>
                </a:lnTo>
                <a:lnTo>
                  <a:pt x="55" y="626"/>
                </a:lnTo>
                <a:lnTo>
                  <a:pt x="50" y="628"/>
                </a:lnTo>
                <a:lnTo>
                  <a:pt x="50" y="628"/>
                </a:lnTo>
                <a:lnTo>
                  <a:pt x="45" y="629"/>
                </a:lnTo>
                <a:lnTo>
                  <a:pt x="23" y="637"/>
                </a:lnTo>
                <a:lnTo>
                  <a:pt x="23" y="620"/>
                </a:lnTo>
                <a:lnTo>
                  <a:pt x="23" y="618"/>
                </a:lnTo>
                <a:lnTo>
                  <a:pt x="23" y="615"/>
                </a:lnTo>
                <a:lnTo>
                  <a:pt x="23" y="613"/>
                </a:lnTo>
                <a:lnTo>
                  <a:pt x="23" y="612"/>
                </a:lnTo>
                <a:lnTo>
                  <a:pt x="23" y="599"/>
                </a:lnTo>
                <a:lnTo>
                  <a:pt x="23" y="586"/>
                </a:lnTo>
                <a:lnTo>
                  <a:pt x="23" y="572"/>
                </a:lnTo>
                <a:lnTo>
                  <a:pt x="23" y="570"/>
                </a:lnTo>
                <a:lnTo>
                  <a:pt x="23" y="567"/>
                </a:lnTo>
                <a:lnTo>
                  <a:pt x="23" y="565"/>
                </a:lnTo>
                <a:lnTo>
                  <a:pt x="23" y="565"/>
                </a:lnTo>
                <a:lnTo>
                  <a:pt x="23" y="564"/>
                </a:lnTo>
                <a:lnTo>
                  <a:pt x="23" y="564"/>
                </a:lnTo>
                <a:lnTo>
                  <a:pt x="23" y="564"/>
                </a:lnTo>
                <a:lnTo>
                  <a:pt x="23" y="559"/>
                </a:lnTo>
                <a:lnTo>
                  <a:pt x="23" y="548"/>
                </a:lnTo>
                <a:lnTo>
                  <a:pt x="23" y="548"/>
                </a:lnTo>
                <a:lnTo>
                  <a:pt x="23" y="546"/>
                </a:lnTo>
                <a:lnTo>
                  <a:pt x="23" y="541"/>
                </a:lnTo>
                <a:lnTo>
                  <a:pt x="23" y="535"/>
                </a:lnTo>
                <a:lnTo>
                  <a:pt x="23" y="520"/>
                </a:lnTo>
                <a:lnTo>
                  <a:pt x="23" y="517"/>
                </a:lnTo>
                <a:lnTo>
                  <a:pt x="23" y="490"/>
                </a:lnTo>
                <a:lnTo>
                  <a:pt x="23" y="485"/>
                </a:lnTo>
                <a:lnTo>
                  <a:pt x="23" y="484"/>
                </a:lnTo>
                <a:lnTo>
                  <a:pt x="23" y="476"/>
                </a:lnTo>
                <a:lnTo>
                  <a:pt x="23" y="469"/>
                </a:lnTo>
                <a:lnTo>
                  <a:pt x="23" y="455"/>
                </a:lnTo>
                <a:lnTo>
                  <a:pt x="23" y="439"/>
                </a:lnTo>
                <a:lnTo>
                  <a:pt x="23" y="429"/>
                </a:lnTo>
                <a:lnTo>
                  <a:pt x="23" y="418"/>
                </a:lnTo>
                <a:lnTo>
                  <a:pt x="23" y="402"/>
                </a:lnTo>
                <a:lnTo>
                  <a:pt x="23" y="389"/>
                </a:lnTo>
                <a:lnTo>
                  <a:pt x="23" y="356"/>
                </a:lnTo>
                <a:lnTo>
                  <a:pt x="23" y="348"/>
                </a:lnTo>
                <a:lnTo>
                  <a:pt x="23" y="332"/>
                </a:lnTo>
                <a:lnTo>
                  <a:pt x="23" y="316"/>
                </a:lnTo>
                <a:lnTo>
                  <a:pt x="23" y="303"/>
                </a:lnTo>
                <a:lnTo>
                  <a:pt x="23" y="280"/>
                </a:lnTo>
                <a:lnTo>
                  <a:pt x="23" y="274"/>
                </a:lnTo>
                <a:lnTo>
                  <a:pt x="23" y="274"/>
                </a:lnTo>
                <a:lnTo>
                  <a:pt x="23" y="264"/>
                </a:lnTo>
                <a:lnTo>
                  <a:pt x="23" y="261"/>
                </a:lnTo>
                <a:lnTo>
                  <a:pt x="23" y="258"/>
                </a:lnTo>
                <a:lnTo>
                  <a:pt x="23" y="258"/>
                </a:lnTo>
                <a:lnTo>
                  <a:pt x="23" y="256"/>
                </a:lnTo>
                <a:lnTo>
                  <a:pt x="23" y="250"/>
                </a:lnTo>
                <a:lnTo>
                  <a:pt x="23" y="244"/>
                </a:lnTo>
                <a:lnTo>
                  <a:pt x="23" y="239"/>
                </a:lnTo>
                <a:lnTo>
                  <a:pt x="23" y="234"/>
                </a:lnTo>
                <a:lnTo>
                  <a:pt x="23" y="234"/>
                </a:lnTo>
                <a:lnTo>
                  <a:pt x="23" y="234"/>
                </a:lnTo>
                <a:lnTo>
                  <a:pt x="23" y="232"/>
                </a:lnTo>
                <a:lnTo>
                  <a:pt x="23" y="228"/>
                </a:lnTo>
                <a:lnTo>
                  <a:pt x="23" y="224"/>
                </a:lnTo>
                <a:lnTo>
                  <a:pt x="23" y="224"/>
                </a:lnTo>
                <a:lnTo>
                  <a:pt x="23" y="224"/>
                </a:lnTo>
                <a:lnTo>
                  <a:pt x="23" y="216"/>
                </a:lnTo>
                <a:lnTo>
                  <a:pt x="23" y="213"/>
                </a:lnTo>
                <a:lnTo>
                  <a:pt x="23" y="208"/>
                </a:lnTo>
                <a:lnTo>
                  <a:pt x="23" y="205"/>
                </a:lnTo>
                <a:lnTo>
                  <a:pt x="23" y="199"/>
                </a:lnTo>
                <a:lnTo>
                  <a:pt x="23" y="192"/>
                </a:lnTo>
                <a:lnTo>
                  <a:pt x="23" y="191"/>
                </a:lnTo>
                <a:lnTo>
                  <a:pt x="23" y="180"/>
                </a:lnTo>
                <a:lnTo>
                  <a:pt x="23" y="180"/>
                </a:lnTo>
                <a:lnTo>
                  <a:pt x="23" y="178"/>
                </a:lnTo>
                <a:lnTo>
                  <a:pt x="23" y="178"/>
                </a:lnTo>
                <a:lnTo>
                  <a:pt x="23" y="176"/>
                </a:lnTo>
                <a:lnTo>
                  <a:pt x="23" y="149"/>
                </a:lnTo>
                <a:lnTo>
                  <a:pt x="23" y="143"/>
                </a:lnTo>
                <a:lnTo>
                  <a:pt x="23" y="119"/>
                </a:lnTo>
                <a:lnTo>
                  <a:pt x="23" y="114"/>
                </a:lnTo>
                <a:lnTo>
                  <a:pt x="23" y="108"/>
                </a:lnTo>
                <a:lnTo>
                  <a:pt x="23" y="104"/>
                </a:lnTo>
                <a:lnTo>
                  <a:pt x="21" y="98"/>
                </a:lnTo>
                <a:lnTo>
                  <a:pt x="18" y="92"/>
                </a:lnTo>
                <a:lnTo>
                  <a:pt x="18" y="92"/>
                </a:lnTo>
                <a:lnTo>
                  <a:pt x="15" y="80"/>
                </a:lnTo>
                <a:lnTo>
                  <a:pt x="15" y="79"/>
                </a:lnTo>
                <a:lnTo>
                  <a:pt x="13" y="79"/>
                </a:lnTo>
                <a:lnTo>
                  <a:pt x="13" y="79"/>
                </a:lnTo>
                <a:lnTo>
                  <a:pt x="13" y="79"/>
                </a:lnTo>
                <a:lnTo>
                  <a:pt x="13" y="79"/>
                </a:lnTo>
                <a:lnTo>
                  <a:pt x="10" y="69"/>
                </a:lnTo>
                <a:lnTo>
                  <a:pt x="10" y="68"/>
                </a:lnTo>
                <a:lnTo>
                  <a:pt x="8" y="63"/>
                </a:lnTo>
                <a:lnTo>
                  <a:pt x="7" y="58"/>
                </a:lnTo>
                <a:lnTo>
                  <a:pt x="3" y="50"/>
                </a:lnTo>
                <a:lnTo>
                  <a:pt x="3" y="50"/>
                </a:lnTo>
                <a:lnTo>
                  <a:pt x="2" y="44"/>
                </a:lnTo>
                <a:lnTo>
                  <a:pt x="2" y="44"/>
                </a:lnTo>
                <a:lnTo>
                  <a:pt x="2" y="44"/>
                </a:lnTo>
                <a:lnTo>
                  <a:pt x="0" y="40"/>
                </a:lnTo>
                <a:lnTo>
                  <a:pt x="0" y="39"/>
                </a:lnTo>
                <a:lnTo>
                  <a:pt x="0" y="39"/>
                </a:lnTo>
                <a:lnTo>
                  <a:pt x="2" y="37"/>
                </a:lnTo>
                <a:lnTo>
                  <a:pt x="2" y="37"/>
                </a:lnTo>
                <a:lnTo>
                  <a:pt x="3" y="37"/>
                </a:lnTo>
                <a:lnTo>
                  <a:pt x="5" y="37"/>
                </a:lnTo>
                <a:lnTo>
                  <a:pt x="5" y="36"/>
                </a:lnTo>
                <a:lnTo>
                  <a:pt x="7" y="36"/>
                </a:lnTo>
                <a:lnTo>
                  <a:pt x="7" y="36"/>
                </a:lnTo>
                <a:lnTo>
                  <a:pt x="7" y="36"/>
                </a:lnTo>
                <a:lnTo>
                  <a:pt x="8" y="36"/>
                </a:lnTo>
                <a:lnTo>
                  <a:pt x="10" y="34"/>
                </a:lnTo>
                <a:lnTo>
                  <a:pt x="10" y="34"/>
                </a:lnTo>
                <a:lnTo>
                  <a:pt x="11" y="34"/>
                </a:lnTo>
                <a:lnTo>
                  <a:pt x="11" y="34"/>
                </a:lnTo>
                <a:lnTo>
                  <a:pt x="11" y="34"/>
                </a:lnTo>
                <a:lnTo>
                  <a:pt x="13" y="34"/>
                </a:lnTo>
                <a:lnTo>
                  <a:pt x="13" y="34"/>
                </a:lnTo>
                <a:lnTo>
                  <a:pt x="13" y="34"/>
                </a:lnTo>
                <a:lnTo>
                  <a:pt x="15" y="34"/>
                </a:lnTo>
                <a:lnTo>
                  <a:pt x="16" y="34"/>
                </a:lnTo>
                <a:lnTo>
                  <a:pt x="18" y="32"/>
                </a:lnTo>
                <a:lnTo>
                  <a:pt x="19" y="32"/>
                </a:lnTo>
                <a:lnTo>
                  <a:pt x="19" y="32"/>
                </a:lnTo>
                <a:lnTo>
                  <a:pt x="21" y="32"/>
                </a:lnTo>
                <a:lnTo>
                  <a:pt x="21" y="32"/>
                </a:lnTo>
                <a:lnTo>
                  <a:pt x="23" y="32"/>
                </a:lnTo>
                <a:lnTo>
                  <a:pt x="23" y="32"/>
                </a:lnTo>
                <a:lnTo>
                  <a:pt x="24" y="31"/>
                </a:lnTo>
                <a:lnTo>
                  <a:pt x="24" y="31"/>
                </a:lnTo>
                <a:lnTo>
                  <a:pt x="26" y="31"/>
                </a:lnTo>
                <a:lnTo>
                  <a:pt x="26" y="31"/>
                </a:lnTo>
                <a:lnTo>
                  <a:pt x="26" y="31"/>
                </a:lnTo>
                <a:lnTo>
                  <a:pt x="27" y="29"/>
                </a:lnTo>
                <a:lnTo>
                  <a:pt x="29" y="29"/>
                </a:lnTo>
                <a:lnTo>
                  <a:pt x="29" y="28"/>
                </a:lnTo>
                <a:lnTo>
                  <a:pt x="31" y="28"/>
                </a:lnTo>
                <a:lnTo>
                  <a:pt x="31" y="28"/>
                </a:lnTo>
                <a:lnTo>
                  <a:pt x="32" y="28"/>
                </a:lnTo>
                <a:lnTo>
                  <a:pt x="32" y="28"/>
                </a:lnTo>
                <a:lnTo>
                  <a:pt x="34" y="26"/>
                </a:lnTo>
                <a:lnTo>
                  <a:pt x="35" y="26"/>
                </a:lnTo>
                <a:lnTo>
                  <a:pt x="35" y="26"/>
                </a:lnTo>
                <a:lnTo>
                  <a:pt x="35" y="26"/>
                </a:lnTo>
                <a:lnTo>
                  <a:pt x="35" y="26"/>
                </a:lnTo>
                <a:lnTo>
                  <a:pt x="37" y="24"/>
                </a:lnTo>
                <a:lnTo>
                  <a:pt x="39" y="24"/>
                </a:lnTo>
                <a:lnTo>
                  <a:pt x="39" y="24"/>
                </a:lnTo>
                <a:lnTo>
                  <a:pt x="40" y="24"/>
                </a:lnTo>
                <a:lnTo>
                  <a:pt x="40" y="24"/>
                </a:lnTo>
                <a:lnTo>
                  <a:pt x="42" y="24"/>
                </a:lnTo>
                <a:lnTo>
                  <a:pt x="42" y="24"/>
                </a:lnTo>
                <a:lnTo>
                  <a:pt x="45" y="26"/>
                </a:lnTo>
                <a:lnTo>
                  <a:pt x="47" y="26"/>
                </a:lnTo>
                <a:lnTo>
                  <a:pt x="48" y="24"/>
                </a:lnTo>
                <a:lnTo>
                  <a:pt x="51" y="24"/>
                </a:lnTo>
                <a:lnTo>
                  <a:pt x="53" y="26"/>
                </a:lnTo>
                <a:lnTo>
                  <a:pt x="53" y="26"/>
                </a:lnTo>
                <a:lnTo>
                  <a:pt x="53" y="26"/>
                </a:lnTo>
                <a:lnTo>
                  <a:pt x="55" y="26"/>
                </a:lnTo>
                <a:lnTo>
                  <a:pt x="58" y="28"/>
                </a:lnTo>
                <a:lnTo>
                  <a:pt x="61" y="28"/>
                </a:lnTo>
                <a:lnTo>
                  <a:pt x="63" y="29"/>
                </a:lnTo>
                <a:lnTo>
                  <a:pt x="67" y="31"/>
                </a:lnTo>
                <a:lnTo>
                  <a:pt x="69" y="31"/>
                </a:lnTo>
                <a:lnTo>
                  <a:pt x="71" y="31"/>
                </a:lnTo>
                <a:lnTo>
                  <a:pt x="71" y="31"/>
                </a:lnTo>
                <a:lnTo>
                  <a:pt x="72" y="31"/>
                </a:lnTo>
                <a:lnTo>
                  <a:pt x="72" y="31"/>
                </a:lnTo>
                <a:lnTo>
                  <a:pt x="74" y="31"/>
                </a:lnTo>
                <a:lnTo>
                  <a:pt x="74" y="31"/>
                </a:lnTo>
                <a:lnTo>
                  <a:pt x="74" y="32"/>
                </a:lnTo>
                <a:lnTo>
                  <a:pt x="74" y="34"/>
                </a:lnTo>
                <a:lnTo>
                  <a:pt x="75" y="34"/>
                </a:lnTo>
                <a:lnTo>
                  <a:pt x="75" y="34"/>
                </a:lnTo>
                <a:lnTo>
                  <a:pt x="79" y="34"/>
                </a:lnTo>
                <a:lnTo>
                  <a:pt x="83" y="34"/>
                </a:lnTo>
                <a:lnTo>
                  <a:pt x="85" y="32"/>
                </a:lnTo>
                <a:lnTo>
                  <a:pt x="87" y="32"/>
                </a:lnTo>
                <a:lnTo>
                  <a:pt x="88" y="32"/>
                </a:lnTo>
                <a:lnTo>
                  <a:pt x="88" y="31"/>
                </a:lnTo>
                <a:lnTo>
                  <a:pt x="87" y="31"/>
                </a:lnTo>
                <a:lnTo>
                  <a:pt x="87" y="31"/>
                </a:lnTo>
                <a:lnTo>
                  <a:pt x="87" y="29"/>
                </a:lnTo>
                <a:lnTo>
                  <a:pt x="88" y="29"/>
                </a:lnTo>
                <a:lnTo>
                  <a:pt x="90" y="31"/>
                </a:lnTo>
                <a:lnTo>
                  <a:pt x="90" y="29"/>
                </a:lnTo>
                <a:lnTo>
                  <a:pt x="91" y="29"/>
                </a:lnTo>
                <a:lnTo>
                  <a:pt x="93" y="28"/>
                </a:lnTo>
                <a:lnTo>
                  <a:pt x="95" y="28"/>
                </a:lnTo>
                <a:lnTo>
                  <a:pt x="98" y="26"/>
                </a:lnTo>
                <a:lnTo>
                  <a:pt x="98" y="26"/>
                </a:lnTo>
                <a:lnTo>
                  <a:pt x="98" y="26"/>
                </a:lnTo>
                <a:lnTo>
                  <a:pt x="98" y="26"/>
                </a:lnTo>
                <a:lnTo>
                  <a:pt x="98" y="24"/>
                </a:lnTo>
                <a:lnTo>
                  <a:pt x="99" y="24"/>
                </a:lnTo>
                <a:lnTo>
                  <a:pt x="101" y="24"/>
                </a:lnTo>
                <a:lnTo>
                  <a:pt x="103" y="23"/>
                </a:lnTo>
                <a:lnTo>
                  <a:pt x="104" y="23"/>
                </a:lnTo>
                <a:lnTo>
                  <a:pt x="106" y="23"/>
                </a:lnTo>
                <a:lnTo>
                  <a:pt x="107" y="23"/>
                </a:lnTo>
                <a:lnTo>
                  <a:pt x="109" y="23"/>
                </a:lnTo>
                <a:lnTo>
                  <a:pt x="111" y="23"/>
                </a:lnTo>
                <a:lnTo>
                  <a:pt x="111" y="23"/>
                </a:lnTo>
                <a:lnTo>
                  <a:pt x="112" y="23"/>
                </a:lnTo>
                <a:lnTo>
                  <a:pt x="112" y="23"/>
                </a:lnTo>
                <a:lnTo>
                  <a:pt x="114" y="23"/>
                </a:lnTo>
                <a:lnTo>
                  <a:pt x="115" y="21"/>
                </a:lnTo>
                <a:lnTo>
                  <a:pt x="117" y="21"/>
                </a:lnTo>
                <a:lnTo>
                  <a:pt x="119" y="20"/>
                </a:lnTo>
                <a:lnTo>
                  <a:pt x="122" y="18"/>
                </a:lnTo>
                <a:lnTo>
                  <a:pt x="125" y="16"/>
                </a:lnTo>
                <a:lnTo>
                  <a:pt x="125" y="16"/>
                </a:lnTo>
                <a:lnTo>
                  <a:pt x="127" y="16"/>
                </a:lnTo>
                <a:lnTo>
                  <a:pt x="128" y="16"/>
                </a:lnTo>
                <a:lnTo>
                  <a:pt x="136" y="18"/>
                </a:lnTo>
                <a:lnTo>
                  <a:pt x="139" y="18"/>
                </a:lnTo>
                <a:lnTo>
                  <a:pt x="139" y="18"/>
                </a:lnTo>
                <a:lnTo>
                  <a:pt x="143" y="18"/>
                </a:lnTo>
                <a:lnTo>
                  <a:pt x="144" y="18"/>
                </a:lnTo>
                <a:lnTo>
                  <a:pt x="146" y="18"/>
                </a:lnTo>
                <a:lnTo>
                  <a:pt x="146" y="18"/>
                </a:lnTo>
                <a:lnTo>
                  <a:pt x="147" y="20"/>
                </a:lnTo>
                <a:lnTo>
                  <a:pt x="157" y="15"/>
                </a:lnTo>
                <a:lnTo>
                  <a:pt x="160" y="13"/>
                </a:lnTo>
                <a:lnTo>
                  <a:pt x="160" y="13"/>
                </a:lnTo>
                <a:lnTo>
                  <a:pt x="160" y="13"/>
                </a:lnTo>
                <a:lnTo>
                  <a:pt x="168" y="10"/>
                </a:lnTo>
                <a:lnTo>
                  <a:pt x="170" y="10"/>
                </a:lnTo>
                <a:lnTo>
                  <a:pt x="173" y="8"/>
                </a:lnTo>
                <a:lnTo>
                  <a:pt x="189" y="4"/>
                </a:lnTo>
                <a:lnTo>
                  <a:pt x="191" y="4"/>
                </a:lnTo>
                <a:lnTo>
                  <a:pt x="197" y="0"/>
                </a:lnTo>
                <a:lnTo>
                  <a:pt x="199" y="0"/>
                </a:lnTo>
                <a:lnTo>
                  <a:pt x="199" y="0"/>
                </a:lnTo>
                <a:lnTo>
                  <a:pt x="200" y="5"/>
                </a:lnTo>
                <a:lnTo>
                  <a:pt x="203" y="13"/>
                </a:lnTo>
                <a:lnTo>
                  <a:pt x="205" y="16"/>
                </a:lnTo>
                <a:lnTo>
                  <a:pt x="205" y="18"/>
                </a:lnTo>
                <a:lnTo>
                  <a:pt x="205" y="18"/>
                </a:lnTo>
                <a:lnTo>
                  <a:pt x="205" y="18"/>
                </a:lnTo>
                <a:lnTo>
                  <a:pt x="207" y="20"/>
                </a:lnTo>
                <a:lnTo>
                  <a:pt x="208" y="24"/>
                </a:lnTo>
                <a:lnTo>
                  <a:pt x="208" y="24"/>
                </a:lnTo>
                <a:lnTo>
                  <a:pt x="208" y="26"/>
                </a:lnTo>
                <a:lnTo>
                  <a:pt x="208" y="28"/>
                </a:lnTo>
                <a:lnTo>
                  <a:pt x="208" y="29"/>
                </a:lnTo>
                <a:lnTo>
                  <a:pt x="210" y="34"/>
                </a:lnTo>
                <a:lnTo>
                  <a:pt x="211" y="37"/>
                </a:lnTo>
                <a:lnTo>
                  <a:pt x="211" y="39"/>
                </a:lnTo>
                <a:lnTo>
                  <a:pt x="210" y="40"/>
                </a:lnTo>
                <a:lnTo>
                  <a:pt x="210" y="39"/>
                </a:lnTo>
                <a:lnTo>
                  <a:pt x="210" y="37"/>
                </a:lnTo>
                <a:lnTo>
                  <a:pt x="208" y="37"/>
                </a:lnTo>
                <a:lnTo>
                  <a:pt x="208" y="39"/>
                </a:lnTo>
                <a:lnTo>
                  <a:pt x="202" y="40"/>
                </a:lnTo>
                <a:lnTo>
                  <a:pt x="197" y="42"/>
                </a:lnTo>
                <a:lnTo>
                  <a:pt x="192" y="44"/>
                </a:lnTo>
                <a:lnTo>
                  <a:pt x="191" y="44"/>
                </a:lnTo>
                <a:lnTo>
                  <a:pt x="187" y="45"/>
                </a:lnTo>
                <a:lnTo>
                  <a:pt x="184" y="45"/>
                </a:lnTo>
                <a:lnTo>
                  <a:pt x="184" y="45"/>
                </a:lnTo>
                <a:lnTo>
                  <a:pt x="184" y="45"/>
                </a:lnTo>
                <a:lnTo>
                  <a:pt x="183" y="44"/>
                </a:lnTo>
                <a:lnTo>
                  <a:pt x="183" y="44"/>
                </a:lnTo>
                <a:lnTo>
                  <a:pt x="181" y="42"/>
                </a:lnTo>
                <a:lnTo>
                  <a:pt x="175" y="44"/>
                </a:lnTo>
                <a:lnTo>
                  <a:pt x="175" y="44"/>
                </a:lnTo>
                <a:lnTo>
                  <a:pt x="175" y="45"/>
                </a:lnTo>
                <a:lnTo>
                  <a:pt x="175" y="48"/>
                </a:lnTo>
                <a:lnTo>
                  <a:pt x="175" y="52"/>
                </a:lnTo>
                <a:lnTo>
                  <a:pt x="175" y="52"/>
                </a:lnTo>
                <a:lnTo>
                  <a:pt x="175" y="55"/>
                </a:lnTo>
                <a:lnTo>
                  <a:pt x="175" y="56"/>
                </a:lnTo>
                <a:lnTo>
                  <a:pt x="175" y="58"/>
                </a:lnTo>
                <a:lnTo>
                  <a:pt x="175" y="60"/>
                </a:lnTo>
                <a:lnTo>
                  <a:pt x="175" y="64"/>
                </a:lnTo>
                <a:lnTo>
                  <a:pt x="175" y="64"/>
                </a:lnTo>
                <a:lnTo>
                  <a:pt x="175" y="68"/>
                </a:lnTo>
                <a:lnTo>
                  <a:pt x="175" y="71"/>
                </a:lnTo>
                <a:lnTo>
                  <a:pt x="175" y="76"/>
                </a:lnTo>
                <a:lnTo>
                  <a:pt x="175" y="77"/>
                </a:lnTo>
                <a:lnTo>
                  <a:pt x="175" y="79"/>
                </a:lnTo>
                <a:lnTo>
                  <a:pt x="175" y="80"/>
                </a:lnTo>
                <a:lnTo>
                  <a:pt x="175" y="82"/>
                </a:lnTo>
                <a:lnTo>
                  <a:pt x="175" y="82"/>
                </a:lnTo>
                <a:lnTo>
                  <a:pt x="175" y="85"/>
                </a:lnTo>
                <a:lnTo>
                  <a:pt x="175" y="87"/>
                </a:lnTo>
                <a:lnTo>
                  <a:pt x="175" y="87"/>
                </a:lnTo>
                <a:lnTo>
                  <a:pt x="175" y="90"/>
                </a:lnTo>
                <a:lnTo>
                  <a:pt x="175" y="90"/>
                </a:lnTo>
                <a:lnTo>
                  <a:pt x="175" y="93"/>
                </a:lnTo>
                <a:close/>
              </a:path>
            </a:pathLst>
          </a:custGeom>
          <a:solidFill>
            <a:srgbClr val="4EBFB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" name="Freeform 82"/>
          <p:cNvSpPr>
            <a:spLocks/>
          </p:cNvSpPr>
          <p:nvPr/>
        </p:nvSpPr>
        <p:spPr bwMode="auto">
          <a:xfrm>
            <a:off x="2638425" y="1444626"/>
            <a:ext cx="452438" cy="647700"/>
          </a:xfrm>
          <a:custGeom>
            <a:avLst/>
            <a:gdLst/>
            <a:ahLst/>
            <a:cxnLst>
              <a:cxn ang="0">
                <a:pos x="285" y="60"/>
              </a:cxn>
              <a:cxn ang="0">
                <a:pos x="239" y="130"/>
              </a:cxn>
              <a:cxn ang="0">
                <a:pos x="208" y="175"/>
              </a:cxn>
              <a:cxn ang="0">
                <a:pos x="196" y="194"/>
              </a:cxn>
              <a:cxn ang="0">
                <a:pos x="172" y="232"/>
              </a:cxn>
              <a:cxn ang="0">
                <a:pos x="165" y="234"/>
              </a:cxn>
              <a:cxn ang="0">
                <a:pos x="160" y="244"/>
              </a:cxn>
              <a:cxn ang="0">
                <a:pos x="151" y="261"/>
              </a:cxn>
              <a:cxn ang="0">
                <a:pos x="143" y="276"/>
              </a:cxn>
              <a:cxn ang="0">
                <a:pos x="146" y="284"/>
              </a:cxn>
              <a:cxn ang="0">
                <a:pos x="125" y="303"/>
              </a:cxn>
              <a:cxn ang="0">
                <a:pos x="122" y="300"/>
              </a:cxn>
              <a:cxn ang="0">
                <a:pos x="114" y="312"/>
              </a:cxn>
              <a:cxn ang="0">
                <a:pos x="104" y="317"/>
              </a:cxn>
              <a:cxn ang="0">
                <a:pos x="100" y="319"/>
              </a:cxn>
              <a:cxn ang="0">
                <a:pos x="98" y="324"/>
              </a:cxn>
              <a:cxn ang="0">
                <a:pos x="95" y="327"/>
              </a:cxn>
              <a:cxn ang="0">
                <a:pos x="92" y="335"/>
              </a:cxn>
              <a:cxn ang="0">
                <a:pos x="88" y="341"/>
              </a:cxn>
              <a:cxn ang="0">
                <a:pos x="96" y="352"/>
              </a:cxn>
              <a:cxn ang="0">
                <a:pos x="96" y="367"/>
              </a:cxn>
              <a:cxn ang="0">
                <a:pos x="106" y="376"/>
              </a:cxn>
              <a:cxn ang="0">
                <a:pos x="120" y="392"/>
              </a:cxn>
              <a:cxn ang="0">
                <a:pos x="119" y="394"/>
              </a:cxn>
              <a:cxn ang="0">
                <a:pos x="117" y="394"/>
              </a:cxn>
              <a:cxn ang="0">
                <a:pos x="117" y="396"/>
              </a:cxn>
              <a:cxn ang="0">
                <a:pos x="111" y="402"/>
              </a:cxn>
              <a:cxn ang="0">
                <a:pos x="104" y="404"/>
              </a:cxn>
              <a:cxn ang="0">
                <a:pos x="90" y="391"/>
              </a:cxn>
              <a:cxn ang="0">
                <a:pos x="74" y="383"/>
              </a:cxn>
              <a:cxn ang="0">
                <a:pos x="61" y="364"/>
              </a:cxn>
              <a:cxn ang="0">
                <a:pos x="48" y="354"/>
              </a:cxn>
              <a:cxn ang="0">
                <a:pos x="42" y="349"/>
              </a:cxn>
              <a:cxn ang="0">
                <a:pos x="36" y="346"/>
              </a:cxn>
              <a:cxn ang="0">
                <a:pos x="20" y="335"/>
              </a:cxn>
              <a:cxn ang="0">
                <a:pos x="7" y="320"/>
              </a:cxn>
              <a:cxn ang="0">
                <a:pos x="2" y="317"/>
              </a:cxn>
              <a:cxn ang="0">
                <a:pos x="4" y="312"/>
              </a:cxn>
              <a:cxn ang="0">
                <a:pos x="16" y="292"/>
              </a:cxn>
              <a:cxn ang="0">
                <a:pos x="29" y="277"/>
              </a:cxn>
              <a:cxn ang="0">
                <a:pos x="44" y="260"/>
              </a:cxn>
              <a:cxn ang="0">
                <a:pos x="61" y="258"/>
              </a:cxn>
              <a:cxn ang="0">
                <a:pos x="68" y="263"/>
              </a:cxn>
              <a:cxn ang="0">
                <a:pos x="119" y="207"/>
              </a:cxn>
              <a:cxn ang="0">
                <a:pos x="116" y="178"/>
              </a:cxn>
              <a:cxn ang="0">
                <a:pos x="135" y="151"/>
              </a:cxn>
              <a:cxn ang="0">
                <a:pos x="144" y="136"/>
              </a:cxn>
              <a:cxn ang="0">
                <a:pos x="170" y="95"/>
              </a:cxn>
              <a:cxn ang="0">
                <a:pos x="188" y="69"/>
              </a:cxn>
              <a:cxn ang="0">
                <a:pos x="210" y="34"/>
              </a:cxn>
              <a:cxn ang="0">
                <a:pos x="231" y="4"/>
              </a:cxn>
              <a:cxn ang="0">
                <a:pos x="255" y="10"/>
              </a:cxn>
              <a:cxn ang="0">
                <a:pos x="285" y="26"/>
              </a:cxn>
            </a:cxnLst>
            <a:rect l="0" t="0" r="r" b="b"/>
            <a:pathLst>
              <a:path w="285" h="408">
                <a:moveTo>
                  <a:pt x="285" y="26"/>
                </a:moveTo>
                <a:lnTo>
                  <a:pt x="285" y="28"/>
                </a:lnTo>
                <a:lnTo>
                  <a:pt x="285" y="44"/>
                </a:lnTo>
                <a:lnTo>
                  <a:pt x="285" y="60"/>
                </a:lnTo>
                <a:lnTo>
                  <a:pt x="272" y="79"/>
                </a:lnTo>
                <a:lnTo>
                  <a:pt x="261" y="95"/>
                </a:lnTo>
                <a:lnTo>
                  <a:pt x="256" y="103"/>
                </a:lnTo>
                <a:lnTo>
                  <a:pt x="239" y="130"/>
                </a:lnTo>
                <a:lnTo>
                  <a:pt x="232" y="140"/>
                </a:lnTo>
                <a:lnTo>
                  <a:pt x="228" y="148"/>
                </a:lnTo>
                <a:lnTo>
                  <a:pt x="210" y="173"/>
                </a:lnTo>
                <a:lnTo>
                  <a:pt x="208" y="175"/>
                </a:lnTo>
                <a:lnTo>
                  <a:pt x="200" y="188"/>
                </a:lnTo>
                <a:lnTo>
                  <a:pt x="200" y="189"/>
                </a:lnTo>
                <a:lnTo>
                  <a:pt x="199" y="191"/>
                </a:lnTo>
                <a:lnTo>
                  <a:pt x="196" y="194"/>
                </a:lnTo>
                <a:lnTo>
                  <a:pt x="194" y="199"/>
                </a:lnTo>
                <a:lnTo>
                  <a:pt x="186" y="208"/>
                </a:lnTo>
                <a:lnTo>
                  <a:pt x="175" y="229"/>
                </a:lnTo>
                <a:lnTo>
                  <a:pt x="172" y="232"/>
                </a:lnTo>
                <a:lnTo>
                  <a:pt x="170" y="232"/>
                </a:lnTo>
                <a:lnTo>
                  <a:pt x="170" y="232"/>
                </a:lnTo>
                <a:lnTo>
                  <a:pt x="167" y="231"/>
                </a:lnTo>
                <a:lnTo>
                  <a:pt x="165" y="234"/>
                </a:lnTo>
                <a:lnTo>
                  <a:pt x="164" y="239"/>
                </a:lnTo>
                <a:lnTo>
                  <a:pt x="164" y="240"/>
                </a:lnTo>
                <a:lnTo>
                  <a:pt x="162" y="242"/>
                </a:lnTo>
                <a:lnTo>
                  <a:pt x="160" y="244"/>
                </a:lnTo>
                <a:lnTo>
                  <a:pt x="162" y="245"/>
                </a:lnTo>
                <a:lnTo>
                  <a:pt x="159" y="250"/>
                </a:lnTo>
                <a:lnTo>
                  <a:pt x="157" y="253"/>
                </a:lnTo>
                <a:lnTo>
                  <a:pt x="151" y="261"/>
                </a:lnTo>
                <a:lnTo>
                  <a:pt x="152" y="261"/>
                </a:lnTo>
                <a:lnTo>
                  <a:pt x="149" y="264"/>
                </a:lnTo>
                <a:lnTo>
                  <a:pt x="144" y="272"/>
                </a:lnTo>
                <a:lnTo>
                  <a:pt x="143" y="276"/>
                </a:lnTo>
                <a:lnTo>
                  <a:pt x="143" y="277"/>
                </a:lnTo>
                <a:lnTo>
                  <a:pt x="141" y="279"/>
                </a:lnTo>
                <a:lnTo>
                  <a:pt x="141" y="280"/>
                </a:lnTo>
                <a:lnTo>
                  <a:pt x="146" y="284"/>
                </a:lnTo>
                <a:lnTo>
                  <a:pt x="140" y="290"/>
                </a:lnTo>
                <a:lnTo>
                  <a:pt x="128" y="301"/>
                </a:lnTo>
                <a:lnTo>
                  <a:pt x="127" y="300"/>
                </a:lnTo>
                <a:lnTo>
                  <a:pt x="125" y="303"/>
                </a:lnTo>
                <a:lnTo>
                  <a:pt x="125" y="303"/>
                </a:lnTo>
                <a:lnTo>
                  <a:pt x="125" y="303"/>
                </a:lnTo>
                <a:lnTo>
                  <a:pt x="122" y="301"/>
                </a:lnTo>
                <a:lnTo>
                  <a:pt x="122" y="300"/>
                </a:lnTo>
                <a:lnTo>
                  <a:pt x="116" y="306"/>
                </a:lnTo>
                <a:lnTo>
                  <a:pt x="114" y="308"/>
                </a:lnTo>
                <a:lnTo>
                  <a:pt x="116" y="311"/>
                </a:lnTo>
                <a:lnTo>
                  <a:pt x="114" y="312"/>
                </a:lnTo>
                <a:lnTo>
                  <a:pt x="108" y="319"/>
                </a:lnTo>
                <a:lnTo>
                  <a:pt x="106" y="316"/>
                </a:lnTo>
                <a:lnTo>
                  <a:pt x="106" y="316"/>
                </a:lnTo>
                <a:lnTo>
                  <a:pt x="104" y="317"/>
                </a:lnTo>
                <a:lnTo>
                  <a:pt x="104" y="317"/>
                </a:lnTo>
                <a:lnTo>
                  <a:pt x="103" y="317"/>
                </a:lnTo>
                <a:lnTo>
                  <a:pt x="100" y="319"/>
                </a:lnTo>
                <a:lnTo>
                  <a:pt x="100" y="319"/>
                </a:lnTo>
                <a:lnTo>
                  <a:pt x="100" y="322"/>
                </a:lnTo>
                <a:lnTo>
                  <a:pt x="98" y="322"/>
                </a:lnTo>
                <a:lnTo>
                  <a:pt x="98" y="324"/>
                </a:lnTo>
                <a:lnTo>
                  <a:pt x="98" y="324"/>
                </a:lnTo>
                <a:lnTo>
                  <a:pt x="98" y="324"/>
                </a:lnTo>
                <a:lnTo>
                  <a:pt x="98" y="324"/>
                </a:lnTo>
                <a:lnTo>
                  <a:pt x="96" y="325"/>
                </a:lnTo>
                <a:lnTo>
                  <a:pt x="95" y="327"/>
                </a:lnTo>
                <a:lnTo>
                  <a:pt x="95" y="327"/>
                </a:lnTo>
                <a:lnTo>
                  <a:pt x="92" y="330"/>
                </a:lnTo>
                <a:lnTo>
                  <a:pt x="93" y="332"/>
                </a:lnTo>
                <a:lnTo>
                  <a:pt x="92" y="335"/>
                </a:lnTo>
                <a:lnTo>
                  <a:pt x="93" y="335"/>
                </a:lnTo>
                <a:lnTo>
                  <a:pt x="92" y="336"/>
                </a:lnTo>
                <a:lnTo>
                  <a:pt x="93" y="338"/>
                </a:lnTo>
                <a:lnTo>
                  <a:pt x="88" y="341"/>
                </a:lnTo>
                <a:lnTo>
                  <a:pt x="87" y="343"/>
                </a:lnTo>
                <a:lnTo>
                  <a:pt x="90" y="346"/>
                </a:lnTo>
                <a:lnTo>
                  <a:pt x="92" y="348"/>
                </a:lnTo>
                <a:lnTo>
                  <a:pt x="96" y="352"/>
                </a:lnTo>
                <a:lnTo>
                  <a:pt x="100" y="356"/>
                </a:lnTo>
                <a:lnTo>
                  <a:pt x="98" y="357"/>
                </a:lnTo>
                <a:lnTo>
                  <a:pt x="103" y="359"/>
                </a:lnTo>
                <a:lnTo>
                  <a:pt x="96" y="367"/>
                </a:lnTo>
                <a:lnTo>
                  <a:pt x="98" y="367"/>
                </a:lnTo>
                <a:lnTo>
                  <a:pt x="103" y="372"/>
                </a:lnTo>
                <a:lnTo>
                  <a:pt x="106" y="375"/>
                </a:lnTo>
                <a:lnTo>
                  <a:pt x="106" y="376"/>
                </a:lnTo>
                <a:lnTo>
                  <a:pt x="117" y="386"/>
                </a:lnTo>
                <a:lnTo>
                  <a:pt x="122" y="391"/>
                </a:lnTo>
                <a:lnTo>
                  <a:pt x="122" y="391"/>
                </a:lnTo>
                <a:lnTo>
                  <a:pt x="120" y="392"/>
                </a:lnTo>
                <a:lnTo>
                  <a:pt x="120" y="392"/>
                </a:lnTo>
                <a:lnTo>
                  <a:pt x="120" y="392"/>
                </a:lnTo>
                <a:lnTo>
                  <a:pt x="119" y="394"/>
                </a:lnTo>
                <a:lnTo>
                  <a:pt x="119" y="394"/>
                </a:lnTo>
                <a:lnTo>
                  <a:pt x="119" y="394"/>
                </a:lnTo>
                <a:lnTo>
                  <a:pt x="119" y="394"/>
                </a:lnTo>
                <a:lnTo>
                  <a:pt x="119" y="394"/>
                </a:lnTo>
                <a:lnTo>
                  <a:pt x="117" y="394"/>
                </a:lnTo>
                <a:lnTo>
                  <a:pt x="117" y="396"/>
                </a:lnTo>
                <a:lnTo>
                  <a:pt x="117" y="396"/>
                </a:lnTo>
                <a:lnTo>
                  <a:pt x="117" y="396"/>
                </a:lnTo>
                <a:lnTo>
                  <a:pt x="117" y="396"/>
                </a:lnTo>
                <a:lnTo>
                  <a:pt x="117" y="396"/>
                </a:lnTo>
                <a:lnTo>
                  <a:pt x="116" y="397"/>
                </a:lnTo>
                <a:lnTo>
                  <a:pt x="114" y="397"/>
                </a:lnTo>
                <a:lnTo>
                  <a:pt x="111" y="402"/>
                </a:lnTo>
                <a:lnTo>
                  <a:pt x="109" y="404"/>
                </a:lnTo>
                <a:lnTo>
                  <a:pt x="106" y="407"/>
                </a:lnTo>
                <a:lnTo>
                  <a:pt x="104" y="408"/>
                </a:lnTo>
                <a:lnTo>
                  <a:pt x="104" y="404"/>
                </a:lnTo>
                <a:lnTo>
                  <a:pt x="103" y="402"/>
                </a:lnTo>
                <a:lnTo>
                  <a:pt x="101" y="399"/>
                </a:lnTo>
                <a:lnTo>
                  <a:pt x="90" y="391"/>
                </a:lnTo>
                <a:lnTo>
                  <a:pt x="90" y="391"/>
                </a:lnTo>
                <a:lnTo>
                  <a:pt x="84" y="389"/>
                </a:lnTo>
                <a:lnTo>
                  <a:pt x="80" y="389"/>
                </a:lnTo>
                <a:lnTo>
                  <a:pt x="79" y="388"/>
                </a:lnTo>
                <a:lnTo>
                  <a:pt x="74" y="383"/>
                </a:lnTo>
                <a:lnTo>
                  <a:pt x="72" y="381"/>
                </a:lnTo>
                <a:lnTo>
                  <a:pt x="69" y="375"/>
                </a:lnTo>
                <a:lnTo>
                  <a:pt x="66" y="370"/>
                </a:lnTo>
                <a:lnTo>
                  <a:pt x="61" y="364"/>
                </a:lnTo>
                <a:lnTo>
                  <a:pt x="60" y="364"/>
                </a:lnTo>
                <a:lnTo>
                  <a:pt x="58" y="359"/>
                </a:lnTo>
                <a:lnTo>
                  <a:pt x="55" y="359"/>
                </a:lnTo>
                <a:lnTo>
                  <a:pt x="48" y="354"/>
                </a:lnTo>
                <a:lnTo>
                  <a:pt x="45" y="352"/>
                </a:lnTo>
                <a:lnTo>
                  <a:pt x="45" y="351"/>
                </a:lnTo>
                <a:lnTo>
                  <a:pt x="42" y="349"/>
                </a:lnTo>
                <a:lnTo>
                  <a:pt x="42" y="349"/>
                </a:lnTo>
                <a:lnTo>
                  <a:pt x="40" y="349"/>
                </a:lnTo>
                <a:lnTo>
                  <a:pt x="40" y="348"/>
                </a:lnTo>
                <a:lnTo>
                  <a:pt x="39" y="348"/>
                </a:lnTo>
                <a:lnTo>
                  <a:pt x="36" y="346"/>
                </a:lnTo>
                <a:lnTo>
                  <a:pt x="31" y="343"/>
                </a:lnTo>
                <a:lnTo>
                  <a:pt x="28" y="341"/>
                </a:lnTo>
                <a:lnTo>
                  <a:pt x="21" y="338"/>
                </a:lnTo>
                <a:lnTo>
                  <a:pt x="20" y="335"/>
                </a:lnTo>
                <a:lnTo>
                  <a:pt x="18" y="332"/>
                </a:lnTo>
                <a:lnTo>
                  <a:pt x="15" y="327"/>
                </a:lnTo>
                <a:lnTo>
                  <a:pt x="8" y="320"/>
                </a:lnTo>
                <a:lnTo>
                  <a:pt x="7" y="320"/>
                </a:lnTo>
                <a:lnTo>
                  <a:pt x="5" y="319"/>
                </a:lnTo>
                <a:lnTo>
                  <a:pt x="2" y="317"/>
                </a:lnTo>
                <a:lnTo>
                  <a:pt x="0" y="317"/>
                </a:lnTo>
                <a:lnTo>
                  <a:pt x="2" y="317"/>
                </a:lnTo>
                <a:lnTo>
                  <a:pt x="2" y="317"/>
                </a:lnTo>
                <a:lnTo>
                  <a:pt x="2" y="317"/>
                </a:lnTo>
                <a:lnTo>
                  <a:pt x="4" y="314"/>
                </a:lnTo>
                <a:lnTo>
                  <a:pt x="4" y="312"/>
                </a:lnTo>
                <a:lnTo>
                  <a:pt x="5" y="311"/>
                </a:lnTo>
                <a:lnTo>
                  <a:pt x="10" y="303"/>
                </a:lnTo>
                <a:lnTo>
                  <a:pt x="12" y="298"/>
                </a:lnTo>
                <a:lnTo>
                  <a:pt x="16" y="292"/>
                </a:lnTo>
                <a:lnTo>
                  <a:pt x="18" y="287"/>
                </a:lnTo>
                <a:lnTo>
                  <a:pt x="28" y="277"/>
                </a:lnTo>
                <a:lnTo>
                  <a:pt x="29" y="277"/>
                </a:lnTo>
                <a:lnTo>
                  <a:pt x="29" y="277"/>
                </a:lnTo>
                <a:lnTo>
                  <a:pt x="29" y="277"/>
                </a:lnTo>
                <a:lnTo>
                  <a:pt x="40" y="264"/>
                </a:lnTo>
                <a:lnTo>
                  <a:pt x="40" y="264"/>
                </a:lnTo>
                <a:lnTo>
                  <a:pt x="44" y="260"/>
                </a:lnTo>
                <a:lnTo>
                  <a:pt x="45" y="260"/>
                </a:lnTo>
                <a:lnTo>
                  <a:pt x="53" y="266"/>
                </a:lnTo>
                <a:lnTo>
                  <a:pt x="61" y="258"/>
                </a:lnTo>
                <a:lnTo>
                  <a:pt x="61" y="258"/>
                </a:lnTo>
                <a:lnTo>
                  <a:pt x="63" y="258"/>
                </a:lnTo>
                <a:lnTo>
                  <a:pt x="66" y="261"/>
                </a:lnTo>
                <a:lnTo>
                  <a:pt x="66" y="263"/>
                </a:lnTo>
                <a:lnTo>
                  <a:pt x="68" y="263"/>
                </a:lnTo>
                <a:lnTo>
                  <a:pt x="71" y="258"/>
                </a:lnTo>
                <a:lnTo>
                  <a:pt x="84" y="245"/>
                </a:lnTo>
                <a:lnTo>
                  <a:pt x="96" y="231"/>
                </a:lnTo>
                <a:lnTo>
                  <a:pt x="119" y="207"/>
                </a:lnTo>
                <a:lnTo>
                  <a:pt x="124" y="202"/>
                </a:lnTo>
                <a:lnTo>
                  <a:pt x="108" y="191"/>
                </a:lnTo>
                <a:lnTo>
                  <a:pt x="108" y="191"/>
                </a:lnTo>
                <a:lnTo>
                  <a:pt x="116" y="178"/>
                </a:lnTo>
                <a:lnTo>
                  <a:pt x="117" y="175"/>
                </a:lnTo>
                <a:lnTo>
                  <a:pt x="119" y="173"/>
                </a:lnTo>
                <a:lnTo>
                  <a:pt x="128" y="159"/>
                </a:lnTo>
                <a:lnTo>
                  <a:pt x="135" y="151"/>
                </a:lnTo>
                <a:lnTo>
                  <a:pt x="140" y="141"/>
                </a:lnTo>
                <a:lnTo>
                  <a:pt x="143" y="138"/>
                </a:lnTo>
                <a:lnTo>
                  <a:pt x="143" y="138"/>
                </a:lnTo>
                <a:lnTo>
                  <a:pt x="144" y="136"/>
                </a:lnTo>
                <a:lnTo>
                  <a:pt x="151" y="124"/>
                </a:lnTo>
                <a:lnTo>
                  <a:pt x="168" y="98"/>
                </a:lnTo>
                <a:lnTo>
                  <a:pt x="170" y="96"/>
                </a:lnTo>
                <a:lnTo>
                  <a:pt x="170" y="95"/>
                </a:lnTo>
                <a:lnTo>
                  <a:pt x="176" y="85"/>
                </a:lnTo>
                <a:lnTo>
                  <a:pt x="183" y="77"/>
                </a:lnTo>
                <a:lnTo>
                  <a:pt x="184" y="74"/>
                </a:lnTo>
                <a:lnTo>
                  <a:pt x="188" y="69"/>
                </a:lnTo>
                <a:lnTo>
                  <a:pt x="188" y="69"/>
                </a:lnTo>
                <a:lnTo>
                  <a:pt x="194" y="58"/>
                </a:lnTo>
                <a:lnTo>
                  <a:pt x="205" y="44"/>
                </a:lnTo>
                <a:lnTo>
                  <a:pt x="210" y="34"/>
                </a:lnTo>
                <a:lnTo>
                  <a:pt x="212" y="34"/>
                </a:lnTo>
                <a:lnTo>
                  <a:pt x="213" y="29"/>
                </a:lnTo>
                <a:lnTo>
                  <a:pt x="216" y="26"/>
                </a:lnTo>
                <a:lnTo>
                  <a:pt x="231" y="4"/>
                </a:lnTo>
                <a:lnTo>
                  <a:pt x="234" y="0"/>
                </a:lnTo>
                <a:lnTo>
                  <a:pt x="253" y="10"/>
                </a:lnTo>
                <a:lnTo>
                  <a:pt x="253" y="10"/>
                </a:lnTo>
                <a:lnTo>
                  <a:pt x="255" y="10"/>
                </a:lnTo>
                <a:lnTo>
                  <a:pt x="255" y="10"/>
                </a:lnTo>
                <a:lnTo>
                  <a:pt x="276" y="21"/>
                </a:lnTo>
                <a:lnTo>
                  <a:pt x="285" y="26"/>
                </a:lnTo>
                <a:lnTo>
                  <a:pt x="285" y="26"/>
                </a:lnTo>
                <a:close/>
              </a:path>
            </a:pathLst>
          </a:custGeom>
          <a:solidFill>
            <a:srgbClr val="85587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" name="Freeform 83"/>
          <p:cNvSpPr>
            <a:spLocks/>
          </p:cNvSpPr>
          <p:nvPr/>
        </p:nvSpPr>
        <p:spPr bwMode="auto">
          <a:xfrm>
            <a:off x="5554663" y="4406901"/>
            <a:ext cx="325438" cy="195263"/>
          </a:xfrm>
          <a:custGeom>
            <a:avLst/>
            <a:gdLst/>
            <a:ahLst/>
            <a:cxnLst>
              <a:cxn ang="0">
                <a:pos x="186" y="13"/>
              </a:cxn>
              <a:cxn ang="0">
                <a:pos x="189" y="27"/>
              </a:cxn>
              <a:cxn ang="0">
                <a:pos x="194" y="42"/>
              </a:cxn>
              <a:cxn ang="0">
                <a:pos x="195" y="43"/>
              </a:cxn>
              <a:cxn ang="0">
                <a:pos x="199" y="53"/>
              </a:cxn>
              <a:cxn ang="0">
                <a:pos x="202" y="62"/>
              </a:cxn>
              <a:cxn ang="0">
                <a:pos x="203" y="74"/>
              </a:cxn>
              <a:cxn ang="0">
                <a:pos x="205" y="77"/>
              </a:cxn>
              <a:cxn ang="0">
                <a:pos x="203" y="77"/>
              </a:cxn>
              <a:cxn ang="0">
                <a:pos x="202" y="77"/>
              </a:cxn>
              <a:cxn ang="0">
                <a:pos x="199" y="78"/>
              </a:cxn>
              <a:cxn ang="0">
                <a:pos x="189" y="82"/>
              </a:cxn>
              <a:cxn ang="0">
                <a:pos x="179" y="85"/>
              </a:cxn>
              <a:cxn ang="0">
                <a:pos x="168" y="88"/>
              </a:cxn>
              <a:cxn ang="0">
                <a:pos x="159" y="91"/>
              </a:cxn>
              <a:cxn ang="0">
                <a:pos x="154" y="93"/>
              </a:cxn>
              <a:cxn ang="0">
                <a:pos x="149" y="94"/>
              </a:cxn>
              <a:cxn ang="0">
                <a:pos x="125" y="102"/>
              </a:cxn>
              <a:cxn ang="0">
                <a:pos x="115" y="106"/>
              </a:cxn>
              <a:cxn ang="0">
                <a:pos x="99" y="110"/>
              </a:cxn>
              <a:cxn ang="0">
                <a:pos x="93" y="112"/>
              </a:cxn>
              <a:cxn ang="0">
                <a:pos x="90" y="114"/>
              </a:cxn>
              <a:cxn ang="0">
                <a:pos x="83" y="117"/>
              </a:cxn>
              <a:cxn ang="0">
                <a:pos x="75" y="118"/>
              </a:cxn>
              <a:cxn ang="0">
                <a:pos x="74" y="118"/>
              </a:cxn>
              <a:cxn ang="0">
                <a:pos x="67" y="120"/>
              </a:cxn>
              <a:cxn ang="0">
                <a:pos x="59" y="120"/>
              </a:cxn>
              <a:cxn ang="0">
                <a:pos x="48" y="122"/>
              </a:cxn>
              <a:cxn ang="0">
                <a:pos x="34" y="122"/>
              </a:cxn>
              <a:cxn ang="0">
                <a:pos x="23" y="110"/>
              </a:cxn>
              <a:cxn ang="0">
                <a:pos x="18" y="91"/>
              </a:cxn>
              <a:cxn ang="0">
                <a:pos x="13" y="74"/>
              </a:cxn>
              <a:cxn ang="0">
                <a:pos x="11" y="69"/>
              </a:cxn>
              <a:cxn ang="0">
                <a:pos x="8" y="59"/>
              </a:cxn>
              <a:cxn ang="0">
                <a:pos x="2" y="37"/>
              </a:cxn>
              <a:cxn ang="0">
                <a:pos x="0" y="30"/>
              </a:cxn>
              <a:cxn ang="0">
                <a:pos x="0" y="30"/>
              </a:cxn>
              <a:cxn ang="0">
                <a:pos x="2" y="30"/>
              </a:cxn>
              <a:cxn ang="0">
                <a:pos x="3" y="30"/>
              </a:cxn>
              <a:cxn ang="0">
                <a:pos x="5" y="30"/>
              </a:cxn>
              <a:cxn ang="0">
                <a:pos x="5" y="30"/>
              </a:cxn>
              <a:cxn ang="0">
                <a:pos x="7" y="30"/>
              </a:cxn>
              <a:cxn ang="0">
                <a:pos x="3" y="22"/>
              </a:cxn>
              <a:cxn ang="0">
                <a:pos x="15" y="14"/>
              </a:cxn>
              <a:cxn ang="0">
                <a:pos x="48" y="5"/>
              </a:cxn>
              <a:cxn ang="0">
                <a:pos x="50" y="5"/>
              </a:cxn>
              <a:cxn ang="0">
                <a:pos x="55" y="3"/>
              </a:cxn>
              <a:cxn ang="0">
                <a:pos x="56" y="3"/>
              </a:cxn>
              <a:cxn ang="0">
                <a:pos x="59" y="2"/>
              </a:cxn>
              <a:cxn ang="0">
                <a:pos x="63" y="2"/>
              </a:cxn>
              <a:cxn ang="0">
                <a:pos x="63" y="0"/>
              </a:cxn>
              <a:cxn ang="0">
                <a:pos x="79" y="5"/>
              </a:cxn>
              <a:cxn ang="0">
                <a:pos x="87" y="6"/>
              </a:cxn>
              <a:cxn ang="0">
                <a:pos x="98" y="11"/>
              </a:cxn>
              <a:cxn ang="0">
                <a:pos x="106" y="13"/>
              </a:cxn>
              <a:cxn ang="0">
                <a:pos x="111" y="14"/>
              </a:cxn>
              <a:cxn ang="0">
                <a:pos x="115" y="14"/>
              </a:cxn>
              <a:cxn ang="0">
                <a:pos x="125" y="18"/>
              </a:cxn>
              <a:cxn ang="0">
                <a:pos x="139" y="21"/>
              </a:cxn>
              <a:cxn ang="0">
                <a:pos x="151" y="24"/>
              </a:cxn>
              <a:cxn ang="0">
                <a:pos x="162" y="21"/>
              </a:cxn>
              <a:cxn ang="0">
                <a:pos x="184" y="13"/>
              </a:cxn>
              <a:cxn ang="0">
                <a:pos x="186" y="13"/>
              </a:cxn>
            </a:cxnLst>
            <a:rect l="0" t="0" r="r" b="b"/>
            <a:pathLst>
              <a:path w="205" h="123">
                <a:moveTo>
                  <a:pt x="186" y="13"/>
                </a:moveTo>
                <a:lnTo>
                  <a:pt x="186" y="13"/>
                </a:lnTo>
                <a:lnTo>
                  <a:pt x="187" y="18"/>
                </a:lnTo>
                <a:lnTo>
                  <a:pt x="189" y="27"/>
                </a:lnTo>
                <a:lnTo>
                  <a:pt x="192" y="37"/>
                </a:lnTo>
                <a:lnTo>
                  <a:pt x="194" y="42"/>
                </a:lnTo>
                <a:lnTo>
                  <a:pt x="195" y="42"/>
                </a:lnTo>
                <a:lnTo>
                  <a:pt x="195" y="43"/>
                </a:lnTo>
                <a:lnTo>
                  <a:pt x="197" y="48"/>
                </a:lnTo>
                <a:lnTo>
                  <a:pt x="199" y="53"/>
                </a:lnTo>
                <a:lnTo>
                  <a:pt x="200" y="61"/>
                </a:lnTo>
                <a:lnTo>
                  <a:pt x="202" y="62"/>
                </a:lnTo>
                <a:lnTo>
                  <a:pt x="202" y="64"/>
                </a:lnTo>
                <a:lnTo>
                  <a:pt x="203" y="74"/>
                </a:lnTo>
                <a:lnTo>
                  <a:pt x="203" y="74"/>
                </a:lnTo>
                <a:lnTo>
                  <a:pt x="205" y="77"/>
                </a:lnTo>
                <a:lnTo>
                  <a:pt x="205" y="77"/>
                </a:lnTo>
                <a:lnTo>
                  <a:pt x="203" y="77"/>
                </a:lnTo>
                <a:lnTo>
                  <a:pt x="203" y="77"/>
                </a:lnTo>
                <a:lnTo>
                  <a:pt x="202" y="77"/>
                </a:lnTo>
                <a:lnTo>
                  <a:pt x="200" y="78"/>
                </a:lnTo>
                <a:lnTo>
                  <a:pt x="199" y="78"/>
                </a:lnTo>
                <a:lnTo>
                  <a:pt x="191" y="82"/>
                </a:lnTo>
                <a:lnTo>
                  <a:pt x="189" y="82"/>
                </a:lnTo>
                <a:lnTo>
                  <a:pt x="184" y="83"/>
                </a:lnTo>
                <a:lnTo>
                  <a:pt x="179" y="85"/>
                </a:lnTo>
                <a:lnTo>
                  <a:pt x="170" y="88"/>
                </a:lnTo>
                <a:lnTo>
                  <a:pt x="168" y="88"/>
                </a:lnTo>
                <a:lnTo>
                  <a:pt x="163" y="90"/>
                </a:lnTo>
                <a:lnTo>
                  <a:pt x="159" y="91"/>
                </a:lnTo>
                <a:lnTo>
                  <a:pt x="155" y="93"/>
                </a:lnTo>
                <a:lnTo>
                  <a:pt x="154" y="93"/>
                </a:lnTo>
                <a:lnTo>
                  <a:pt x="152" y="93"/>
                </a:lnTo>
                <a:lnTo>
                  <a:pt x="149" y="94"/>
                </a:lnTo>
                <a:lnTo>
                  <a:pt x="128" y="101"/>
                </a:lnTo>
                <a:lnTo>
                  <a:pt x="125" y="102"/>
                </a:lnTo>
                <a:lnTo>
                  <a:pt x="123" y="102"/>
                </a:lnTo>
                <a:lnTo>
                  <a:pt x="115" y="106"/>
                </a:lnTo>
                <a:lnTo>
                  <a:pt x="106" y="109"/>
                </a:lnTo>
                <a:lnTo>
                  <a:pt x="99" y="110"/>
                </a:lnTo>
                <a:lnTo>
                  <a:pt x="95" y="112"/>
                </a:lnTo>
                <a:lnTo>
                  <a:pt x="93" y="112"/>
                </a:lnTo>
                <a:lnTo>
                  <a:pt x="90" y="114"/>
                </a:lnTo>
                <a:lnTo>
                  <a:pt x="90" y="114"/>
                </a:lnTo>
                <a:lnTo>
                  <a:pt x="88" y="114"/>
                </a:lnTo>
                <a:lnTo>
                  <a:pt x="83" y="117"/>
                </a:lnTo>
                <a:lnTo>
                  <a:pt x="77" y="118"/>
                </a:lnTo>
                <a:lnTo>
                  <a:pt x="75" y="118"/>
                </a:lnTo>
                <a:lnTo>
                  <a:pt x="75" y="118"/>
                </a:lnTo>
                <a:lnTo>
                  <a:pt x="74" y="118"/>
                </a:lnTo>
                <a:lnTo>
                  <a:pt x="69" y="120"/>
                </a:lnTo>
                <a:lnTo>
                  <a:pt x="67" y="120"/>
                </a:lnTo>
                <a:lnTo>
                  <a:pt x="67" y="120"/>
                </a:lnTo>
                <a:lnTo>
                  <a:pt x="59" y="120"/>
                </a:lnTo>
                <a:lnTo>
                  <a:pt x="50" y="122"/>
                </a:lnTo>
                <a:lnTo>
                  <a:pt x="48" y="122"/>
                </a:lnTo>
                <a:lnTo>
                  <a:pt x="40" y="122"/>
                </a:lnTo>
                <a:lnTo>
                  <a:pt x="34" y="122"/>
                </a:lnTo>
                <a:lnTo>
                  <a:pt x="27" y="123"/>
                </a:lnTo>
                <a:lnTo>
                  <a:pt x="23" y="110"/>
                </a:lnTo>
                <a:lnTo>
                  <a:pt x="21" y="102"/>
                </a:lnTo>
                <a:lnTo>
                  <a:pt x="18" y="91"/>
                </a:lnTo>
                <a:lnTo>
                  <a:pt x="13" y="77"/>
                </a:lnTo>
                <a:lnTo>
                  <a:pt x="13" y="74"/>
                </a:lnTo>
                <a:lnTo>
                  <a:pt x="11" y="69"/>
                </a:lnTo>
                <a:lnTo>
                  <a:pt x="11" y="69"/>
                </a:lnTo>
                <a:lnTo>
                  <a:pt x="10" y="61"/>
                </a:lnTo>
                <a:lnTo>
                  <a:pt x="8" y="59"/>
                </a:lnTo>
                <a:lnTo>
                  <a:pt x="7" y="53"/>
                </a:lnTo>
                <a:lnTo>
                  <a:pt x="2" y="37"/>
                </a:lnTo>
                <a:lnTo>
                  <a:pt x="0" y="32"/>
                </a:lnTo>
                <a:lnTo>
                  <a:pt x="0" y="30"/>
                </a:lnTo>
                <a:lnTo>
                  <a:pt x="0" y="30"/>
                </a:lnTo>
                <a:lnTo>
                  <a:pt x="0" y="30"/>
                </a:lnTo>
                <a:lnTo>
                  <a:pt x="2" y="30"/>
                </a:lnTo>
                <a:lnTo>
                  <a:pt x="2" y="30"/>
                </a:lnTo>
                <a:lnTo>
                  <a:pt x="3" y="30"/>
                </a:lnTo>
                <a:lnTo>
                  <a:pt x="3" y="30"/>
                </a:lnTo>
                <a:lnTo>
                  <a:pt x="5" y="30"/>
                </a:lnTo>
                <a:lnTo>
                  <a:pt x="5" y="30"/>
                </a:lnTo>
                <a:lnTo>
                  <a:pt x="5" y="30"/>
                </a:lnTo>
                <a:lnTo>
                  <a:pt x="5" y="30"/>
                </a:lnTo>
                <a:lnTo>
                  <a:pt x="7" y="30"/>
                </a:lnTo>
                <a:lnTo>
                  <a:pt x="7" y="30"/>
                </a:lnTo>
                <a:lnTo>
                  <a:pt x="5" y="26"/>
                </a:lnTo>
                <a:lnTo>
                  <a:pt x="3" y="22"/>
                </a:lnTo>
                <a:lnTo>
                  <a:pt x="2" y="18"/>
                </a:lnTo>
                <a:lnTo>
                  <a:pt x="15" y="14"/>
                </a:lnTo>
                <a:lnTo>
                  <a:pt x="48" y="5"/>
                </a:lnTo>
                <a:lnTo>
                  <a:pt x="48" y="5"/>
                </a:lnTo>
                <a:lnTo>
                  <a:pt x="48" y="5"/>
                </a:lnTo>
                <a:lnTo>
                  <a:pt x="50" y="5"/>
                </a:lnTo>
                <a:lnTo>
                  <a:pt x="53" y="3"/>
                </a:lnTo>
                <a:lnTo>
                  <a:pt x="55" y="3"/>
                </a:lnTo>
                <a:lnTo>
                  <a:pt x="55" y="3"/>
                </a:lnTo>
                <a:lnTo>
                  <a:pt x="56" y="3"/>
                </a:lnTo>
                <a:lnTo>
                  <a:pt x="59" y="2"/>
                </a:lnTo>
                <a:lnTo>
                  <a:pt x="59" y="2"/>
                </a:lnTo>
                <a:lnTo>
                  <a:pt x="61" y="2"/>
                </a:lnTo>
                <a:lnTo>
                  <a:pt x="63" y="2"/>
                </a:lnTo>
                <a:lnTo>
                  <a:pt x="63" y="0"/>
                </a:lnTo>
                <a:lnTo>
                  <a:pt x="63" y="0"/>
                </a:lnTo>
                <a:lnTo>
                  <a:pt x="74" y="3"/>
                </a:lnTo>
                <a:lnTo>
                  <a:pt x="79" y="5"/>
                </a:lnTo>
                <a:lnTo>
                  <a:pt x="82" y="6"/>
                </a:lnTo>
                <a:lnTo>
                  <a:pt x="87" y="6"/>
                </a:lnTo>
                <a:lnTo>
                  <a:pt x="93" y="10"/>
                </a:lnTo>
                <a:lnTo>
                  <a:pt x="98" y="11"/>
                </a:lnTo>
                <a:lnTo>
                  <a:pt x="103" y="11"/>
                </a:lnTo>
                <a:lnTo>
                  <a:pt x="106" y="13"/>
                </a:lnTo>
                <a:lnTo>
                  <a:pt x="106" y="13"/>
                </a:lnTo>
                <a:lnTo>
                  <a:pt x="111" y="14"/>
                </a:lnTo>
                <a:lnTo>
                  <a:pt x="114" y="14"/>
                </a:lnTo>
                <a:lnTo>
                  <a:pt x="115" y="14"/>
                </a:lnTo>
                <a:lnTo>
                  <a:pt x="120" y="16"/>
                </a:lnTo>
                <a:lnTo>
                  <a:pt x="125" y="18"/>
                </a:lnTo>
                <a:lnTo>
                  <a:pt x="131" y="19"/>
                </a:lnTo>
                <a:lnTo>
                  <a:pt x="139" y="21"/>
                </a:lnTo>
                <a:lnTo>
                  <a:pt x="151" y="24"/>
                </a:lnTo>
                <a:lnTo>
                  <a:pt x="151" y="24"/>
                </a:lnTo>
                <a:lnTo>
                  <a:pt x="159" y="22"/>
                </a:lnTo>
                <a:lnTo>
                  <a:pt x="162" y="21"/>
                </a:lnTo>
                <a:lnTo>
                  <a:pt x="176" y="16"/>
                </a:lnTo>
                <a:lnTo>
                  <a:pt x="184" y="13"/>
                </a:lnTo>
                <a:lnTo>
                  <a:pt x="184" y="13"/>
                </a:lnTo>
                <a:lnTo>
                  <a:pt x="186" y="13"/>
                </a:lnTo>
                <a:close/>
              </a:path>
            </a:pathLst>
          </a:custGeom>
          <a:solidFill>
            <a:srgbClr val="548A38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3" name="Freeform 84"/>
          <p:cNvSpPr>
            <a:spLocks/>
          </p:cNvSpPr>
          <p:nvPr/>
        </p:nvSpPr>
        <p:spPr bwMode="auto">
          <a:xfrm>
            <a:off x="4327525" y="4148138"/>
            <a:ext cx="333375" cy="268288"/>
          </a:xfrm>
          <a:custGeom>
            <a:avLst/>
            <a:gdLst/>
            <a:ahLst/>
            <a:cxnLst>
              <a:cxn ang="0">
                <a:pos x="205" y="33"/>
              </a:cxn>
              <a:cxn ang="0">
                <a:pos x="202" y="40"/>
              </a:cxn>
              <a:cxn ang="0">
                <a:pos x="189" y="59"/>
              </a:cxn>
              <a:cxn ang="0">
                <a:pos x="188" y="65"/>
              </a:cxn>
              <a:cxn ang="0">
                <a:pos x="184" y="70"/>
              </a:cxn>
              <a:cxn ang="0">
                <a:pos x="181" y="75"/>
              </a:cxn>
              <a:cxn ang="0">
                <a:pos x="178" y="80"/>
              </a:cxn>
              <a:cxn ang="0">
                <a:pos x="175" y="85"/>
              </a:cxn>
              <a:cxn ang="0">
                <a:pos x="172" y="89"/>
              </a:cxn>
              <a:cxn ang="0">
                <a:pos x="168" y="94"/>
              </a:cxn>
              <a:cxn ang="0">
                <a:pos x="165" y="99"/>
              </a:cxn>
              <a:cxn ang="0">
                <a:pos x="164" y="105"/>
              </a:cxn>
              <a:cxn ang="0">
                <a:pos x="159" y="112"/>
              </a:cxn>
              <a:cxn ang="0">
                <a:pos x="156" y="117"/>
              </a:cxn>
              <a:cxn ang="0">
                <a:pos x="152" y="121"/>
              </a:cxn>
              <a:cxn ang="0">
                <a:pos x="149" y="126"/>
              </a:cxn>
              <a:cxn ang="0">
                <a:pos x="143" y="137"/>
              </a:cxn>
              <a:cxn ang="0">
                <a:pos x="130" y="160"/>
              </a:cxn>
              <a:cxn ang="0">
                <a:pos x="88" y="165"/>
              </a:cxn>
              <a:cxn ang="0">
                <a:pos x="71" y="161"/>
              </a:cxn>
              <a:cxn ang="0">
                <a:pos x="53" y="160"/>
              </a:cxn>
              <a:cxn ang="0">
                <a:pos x="18" y="153"/>
              </a:cxn>
              <a:cxn ang="0">
                <a:pos x="2" y="147"/>
              </a:cxn>
              <a:cxn ang="0">
                <a:pos x="2" y="139"/>
              </a:cxn>
              <a:cxn ang="0">
                <a:pos x="0" y="131"/>
              </a:cxn>
              <a:cxn ang="0">
                <a:pos x="4" y="123"/>
              </a:cxn>
              <a:cxn ang="0">
                <a:pos x="5" y="115"/>
              </a:cxn>
              <a:cxn ang="0">
                <a:pos x="7" y="105"/>
              </a:cxn>
              <a:cxn ang="0">
                <a:pos x="5" y="101"/>
              </a:cxn>
              <a:cxn ang="0">
                <a:pos x="4" y="94"/>
              </a:cxn>
              <a:cxn ang="0">
                <a:pos x="13" y="91"/>
              </a:cxn>
              <a:cxn ang="0">
                <a:pos x="13" y="85"/>
              </a:cxn>
              <a:cxn ang="0">
                <a:pos x="15" y="77"/>
              </a:cxn>
              <a:cxn ang="0">
                <a:pos x="21" y="73"/>
              </a:cxn>
              <a:cxn ang="0">
                <a:pos x="15" y="70"/>
              </a:cxn>
              <a:cxn ang="0">
                <a:pos x="13" y="65"/>
              </a:cxn>
              <a:cxn ang="0">
                <a:pos x="18" y="62"/>
              </a:cxn>
              <a:cxn ang="0">
                <a:pos x="15" y="56"/>
              </a:cxn>
              <a:cxn ang="0">
                <a:pos x="21" y="51"/>
              </a:cxn>
              <a:cxn ang="0">
                <a:pos x="26" y="45"/>
              </a:cxn>
              <a:cxn ang="0">
                <a:pos x="29" y="37"/>
              </a:cxn>
              <a:cxn ang="0">
                <a:pos x="36" y="33"/>
              </a:cxn>
              <a:cxn ang="0">
                <a:pos x="44" y="37"/>
              </a:cxn>
              <a:cxn ang="0">
                <a:pos x="52" y="37"/>
              </a:cxn>
              <a:cxn ang="0">
                <a:pos x="61" y="32"/>
              </a:cxn>
              <a:cxn ang="0">
                <a:pos x="71" y="24"/>
              </a:cxn>
              <a:cxn ang="0">
                <a:pos x="92" y="16"/>
              </a:cxn>
              <a:cxn ang="0">
                <a:pos x="116" y="13"/>
              </a:cxn>
              <a:cxn ang="0">
                <a:pos x="146" y="3"/>
              </a:cxn>
              <a:cxn ang="0">
                <a:pos x="165" y="0"/>
              </a:cxn>
              <a:cxn ang="0">
                <a:pos x="178" y="3"/>
              </a:cxn>
              <a:cxn ang="0">
                <a:pos x="188" y="17"/>
              </a:cxn>
              <a:cxn ang="0">
                <a:pos x="210" y="27"/>
              </a:cxn>
            </a:cxnLst>
            <a:rect l="0" t="0" r="r" b="b"/>
            <a:pathLst>
              <a:path w="210" h="169">
                <a:moveTo>
                  <a:pt x="210" y="27"/>
                </a:moveTo>
                <a:lnTo>
                  <a:pt x="208" y="29"/>
                </a:lnTo>
                <a:lnTo>
                  <a:pt x="207" y="32"/>
                </a:lnTo>
                <a:lnTo>
                  <a:pt x="207" y="33"/>
                </a:lnTo>
                <a:lnTo>
                  <a:pt x="205" y="33"/>
                </a:lnTo>
                <a:lnTo>
                  <a:pt x="205" y="35"/>
                </a:lnTo>
                <a:lnTo>
                  <a:pt x="205" y="37"/>
                </a:lnTo>
                <a:lnTo>
                  <a:pt x="204" y="37"/>
                </a:lnTo>
                <a:lnTo>
                  <a:pt x="204" y="38"/>
                </a:lnTo>
                <a:lnTo>
                  <a:pt x="202" y="40"/>
                </a:lnTo>
                <a:lnTo>
                  <a:pt x="197" y="49"/>
                </a:lnTo>
                <a:lnTo>
                  <a:pt x="192" y="56"/>
                </a:lnTo>
                <a:lnTo>
                  <a:pt x="191" y="57"/>
                </a:lnTo>
                <a:lnTo>
                  <a:pt x="191" y="59"/>
                </a:lnTo>
                <a:lnTo>
                  <a:pt x="189" y="59"/>
                </a:lnTo>
                <a:lnTo>
                  <a:pt x="189" y="61"/>
                </a:lnTo>
                <a:lnTo>
                  <a:pt x="189" y="62"/>
                </a:lnTo>
                <a:lnTo>
                  <a:pt x="188" y="62"/>
                </a:lnTo>
                <a:lnTo>
                  <a:pt x="188" y="64"/>
                </a:lnTo>
                <a:lnTo>
                  <a:pt x="188" y="65"/>
                </a:lnTo>
                <a:lnTo>
                  <a:pt x="186" y="65"/>
                </a:lnTo>
                <a:lnTo>
                  <a:pt x="186" y="67"/>
                </a:lnTo>
                <a:lnTo>
                  <a:pt x="184" y="67"/>
                </a:lnTo>
                <a:lnTo>
                  <a:pt x="184" y="69"/>
                </a:lnTo>
                <a:lnTo>
                  <a:pt x="184" y="70"/>
                </a:lnTo>
                <a:lnTo>
                  <a:pt x="183" y="70"/>
                </a:lnTo>
                <a:lnTo>
                  <a:pt x="183" y="72"/>
                </a:lnTo>
                <a:lnTo>
                  <a:pt x="183" y="73"/>
                </a:lnTo>
                <a:lnTo>
                  <a:pt x="181" y="73"/>
                </a:lnTo>
                <a:lnTo>
                  <a:pt x="181" y="75"/>
                </a:lnTo>
                <a:lnTo>
                  <a:pt x="180" y="75"/>
                </a:lnTo>
                <a:lnTo>
                  <a:pt x="180" y="77"/>
                </a:lnTo>
                <a:lnTo>
                  <a:pt x="180" y="78"/>
                </a:lnTo>
                <a:lnTo>
                  <a:pt x="178" y="78"/>
                </a:lnTo>
                <a:lnTo>
                  <a:pt x="178" y="80"/>
                </a:lnTo>
                <a:lnTo>
                  <a:pt x="178" y="81"/>
                </a:lnTo>
                <a:lnTo>
                  <a:pt x="176" y="81"/>
                </a:lnTo>
                <a:lnTo>
                  <a:pt x="176" y="83"/>
                </a:lnTo>
                <a:lnTo>
                  <a:pt x="175" y="83"/>
                </a:lnTo>
                <a:lnTo>
                  <a:pt x="175" y="85"/>
                </a:lnTo>
                <a:lnTo>
                  <a:pt x="175" y="86"/>
                </a:lnTo>
                <a:lnTo>
                  <a:pt x="173" y="86"/>
                </a:lnTo>
                <a:lnTo>
                  <a:pt x="173" y="88"/>
                </a:lnTo>
                <a:lnTo>
                  <a:pt x="173" y="89"/>
                </a:lnTo>
                <a:lnTo>
                  <a:pt x="172" y="89"/>
                </a:lnTo>
                <a:lnTo>
                  <a:pt x="172" y="91"/>
                </a:lnTo>
                <a:lnTo>
                  <a:pt x="170" y="91"/>
                </a:lnTo>
                <a:lnTo>
                  <a:pt x="170" y="93"/>
                </a:lnTo>
                <a:lnTo>
                  <a:pt x="170" y="94"/>
                </a:lnTo>
                <a:lnTo>
                  <a:pt x="168" y="94"/>
                </a:lnTo>
                <a:lnTo>
                  <a:pt x="168" y="96"/>
                </a:lnTo>
                <a:lnTo>
                  <a:pt x="168" y="97"/>
                </a:lnTo>
                <a:lnTo>
                  <a:pt x="167" y="97"/>
                </a:lnTo>
                <a:lnTo>
                  <a:pt x="167" y="99"/>
                </a:lnTo>
                <a:lnTo>
                  <a:pt x="165" y="99"/>
                </a:lnTo>
                <a:lnTo>
                  <a:pt x="165" y="101"/>
                </a:lnTo>
                <a:lnTo>
                  <a:pt x="165" y="102"/>
                </a:lnTo>
                <a:lnTo>
                  <a:pt x="164" y="102"/>
                </a:lnTo>
                <a:lnTo>
                  <a:pt x="164" y="104"/>
                </a:lnTo>
                <a:lnTo>
                  <a:pt x="164" y="105"/>
                </a:lnTo>
                <a:lnTo>
                  <a:pt x="162" y="105"/>
                </a:lnTo>
                <a:lnTo>
                  <a:pt x="162" y="107"/>
                </a:lnTo>
                <a:lnTo>
                  <a:pt x="160" y="109"/>
                </a:lnTo>
                <a:lnTo>
                  <a:pt x="160" y="110"/>
                </a:lnTo>
                <a:lnTo>
                  <a:pt x="159" y="112"/>
                </a:lnTo>
                <a:lnTo>
                  <a:pt x="159" y="113"/>
                </a:lnTo>
                <a:lnTo>
                  <a:pt x="157" y="113"/>
                </a:lnTo>
                <a:lnTo>
                  <a:pt x="157" y="115"/>
                </a:lnTo>
                <a:lnTo>
                  <a:pt x="156" y="115"/>
                </a:lnTo>
                <a:lnTo>
                  <a:pt x="156" y="117"/>
                </a:lnTo>
                <a:lnTo>
                  <a:pt x="156" y="118"/>
                </a:lnTo>
                <a:lnTo>
                  <a:pt x="154" y="118"/>
                </a:lnTo>
                <a:lnTo>
                  <a:pt x="154" y="120"/>
                </a:lnTo>
                <a:lnTo>
                  <a:pt x="154" y="121"/>
                </a:lnTo>
                <a:lnTo>
                  <a:pt x="152" y="121"/>
                </a:lnTo>
                <a:lnTo>
                  <a:pt x="152" y="123"/>
                </a:lnTo>
                <a:lnTo>
                  <a:pt x="151" y="123"/>
                </a:lnTo>
                <a:lnTo>
                  <a:pt x="151" y="125"/>
                </a:lnTo>
                <a:lnTo>
                  <a:pt x="151" y="126"/>
                </a:lnTo>
                <a:lnTo>
                  <a:pt x="149" y="126"/>
                </a:lnTo>
                <a:lnTo>
                  <a:pt x="149" y="128"/>
                </a:lnTo>
                <a:lnTo>
                  <a:pt x="149" y="129"/>
                </a:lnTo>
                <a:lnTo>
                  <a:pt x="148" y="129"/>
                </a:lnTo>
                <a:lnTo>
                  <a:pt x="148" y="131"/>
                </a:lnTo>
                <a:lnTo>
                  <a:pt x="143" y="137"/>
                </a:lnTo>
                <a:lnTo>
                  <a:pt x="140" y="145"/>
                </a:lnTo>
                <a:lnTo>
                  <a:pt x="138" y="145"/>
                </a:lnTo>
                <a:lnTo>
                  <a:pt x="133" y="155"/>
                </a:lnTo>
                <a:lnTo>
                  <a:pt x="133" y="157"/>
                </a:lnTo>
                <a:lnTo>
                  <a:pt x="130" y="160"/>
                </a:lnTo>
                <a:lnTo>
                  <a:pt x="128" y="163"/>
                </a:lnTo>
                <a:lnTo>
                  <a:pt x="124" y="169"/>
                </a:lnTo>
                <a:lnTo>
                  <a:pt x="122" y="169"/>
                </a:lnTo>
                <a:lnTo>
                  <a:pt x="119" y="169"/>
                </a:lnTo>
                <a:lnTo>
                  <a:pt x="88" y="165"/>
                </a:lnTo>
                <a:lnTo>
                  <a:pt x="82" y="163"/>
                </a:lnTo>
                <a:lnTo>
                  <a:pt x="79" y="163"/>
                </a:lnTo>
                <a:lnTo>
                  <a:pt x="77" y="163"/>
                </a:lnTo>
                <a:lnTo>
                  <a:pt x="72" y="163"/>
                </a:lnTo>
                <a:lnTo>
                  <a:pt x="71" y="161"/>
                </a:lnTo>
                <a:lnTo>
                  <a:pt x="69" y="161"/>
                </a:lnTo>
                <a:lnTo>
                  <a:pt x="66" y="161"/>
                </a:lnTo>
                <a:lnTo>
                  <a:pt x="56" y="160"/>
                </a:lnTo>
                <a:lnTo>
                  <a:pt x="55" y="160"/>
                </a:lnTo>
                <a:lnTo>
                  <a:pt x="53" y="160"/>
                </a:lnTo>
                <a:lnTo>
                  <a:pt x="37" y="157"/>
                </a:lnTo>
                <a:lnTo>
                  <a:pt x="36" y="157"/>
                </a:lnTo>
                <a:lnTo>
                  <a:pt x="32" y="157"/>
                </a:lnTo>
                <a:lnTo>
                  <a:pt x="28" y="155"/>
                </a:lnTo>
                <a:lnTo>
                  <a:pt x="18" y="153"/>
                </a:lnTo>
                <a:lnTo>
                  <a:pt x="13" y="153"/>
                </a:lnTo>
                <a:lnTo>
                  <a:pt x="5" y="152"/>
                </a:lnTo>
                <a:lnTo>
                  <a:pt x="4" y="150"/>
                </a:lnTo>
                <a:lnTo>
                  <a:pt x="4" y="149"/>
                </a:lnTo>
                <a:lnTo>
                  <a:pt x="2" y="147"/>
                </a:lnTo>
                <a:lnTo>
                  <a:pt x="0" y="145"/>
                </a:lnTo>
                <a:lnTo>
                  <a:pt x="0" y="144"/>
                </a:lnTo>
                <a:lnTo>
                  <a:pt x="0" y="141"/>
                </a:lnTo>
                <a:lnTo>
                  <a:pt x="0" y="139"/>
                </a:lnTo>
                <a:lnTo>
                  <a:pt x="2" y="139"/>
                </a:lnTo>
                <a:lnTo>
                  <a:pt x="2" y="137"/>
                </a:lnTo>
                <a:lnTo>
                  <a:pt x="4" y="136"/>
                </a:lnTo>
                <a:lnTo>
                  <a:pt x="4" y="134"/>
                </a:lnTo>
                <a:lnTo>
                  <a:pt x="2" y="133"/>
                </a:lnTo>
                <a:lnTo>
                  <a:pt x="0" y="131"/>
                </a:lnTo>
                <a:lnTo>
                  <a:pt x="0" y="129"/>
                </a:lnTo>
                <a:lnTo>
                  <a:pt x="0" y="128"/>
                </a:lnTo>
                <a:lnTo>
                  <a:pt x="0" y="126"/>
                </a:lnTo>
                <a:lnTo>
                  <a:pt x="2" y="125"/>
                </a:lnTo>
                <a:lnTo>
                  <a:pt x="4" y="123"/>
                </a:lnTo>
                <a:lnTo>
                  <a:pt x="4" y="121"/>
                </a:lnTo>
                <a:lnTo>
                  <a:pt x="4" y="120"/>
                </a:lnTo>
                <a:lnTo>
                  <a:pt x="4" y="118"/>
                </a:lnTo>
                <a:lnTo>
                  <a:pt x="4" y="115"/>
                </a:lnTo>
                <a:lnTo>
                  <a:pt x="5" y="115"/>
                </a:lnTo>
                <a:lnTo>
                  <a:pt x="4" y="113"/>
                </a:lnTo>
                <a:lnTo>
                  <a:pt x="4" y="112"/>
                </a:lnTo>
                <a:lnTo>
                  <a:pt x="4" y="110"/>
                </a:lnTo>
                <a:lnTo>
                  <a:pt x="5" y="109"/>
                </a:lnTo>
                <a:lnTo>
                  <a:pt x="7" y="105"/>
                </a:lnTo>
                <a:lnTo>
                  <a:pt x="8" y="105"/>
                </a:lnTo>
                <a:lnTo>
                  <a:pt x="8" y="104"/>
                </a:lnTo>
                <a:lnTo>
                  <a:pt x="8" y="102"/>
                </a:lnTo>
                <a:lnTo>
                  <a:pt x="7" y="101"/>
                </a:lnTo>
                <a:lnTo>
                  <a:pt x="5" y="101"/>
                </a:lnTo>
                <a:lnTo>
                  <a:pt x="4" y="99"/>
                </a:lnTo>
                <a:lnTo>
                  <a:pt x="2" y="99"/>
                </a:lnTo>
                <a:lnTo>
                  <a:pt x="2" y="97"/>
                </a:lnTo>
                <a:lnTo>
                  <a:pt x="4" y="96"/>
                </a:lnTo>
                <a:lnTo>
                  <a:pt x="4" y="94"/>
                </a:lnTo>
                <a:lnTo>
                  <a:pt x="5" y="94"/>
                </a:lnTo>
                <a:lnTo>
                  <a:pt x="7" y="93"/>
                </a:lnTo>
                <a:lnTo>
                  <a:pt x="8" y="93"/>
                </a:lnTo>
                <a:lnTo>
                  <a:pt x="12" y="91"/>
                </a:lnTo>
                <a:lnTo>
                  <a:pt x="13" y="91"/>
                </a:lnTo>
                <a:lnTo>
                  <a:pt x="13" y="89"/>
                </a:lnTo>
                <a:lnTo>
                  <a:pt x="15" y="88"/>
                </a:lnTo>
                <a:lnTo>
                  <a:pt x="15" y="86"/>
                </a:lnTo>
                <a:lnTo>
                  <a:pt x="15" y="85"/>
                </a:lnTo>
                <a:lnTo>
                  <a:pt x="13" y="85"/>
                </a:lnTo>
                <a:lnTo>
                  <a:pt x="13" y="83"/>
                </a:lnTo>
                <a:lnTo>
                  <a:pt x="13" y="81"/>
                </a:lnTo>
                <a:lnTo>
                  <a:pt x="13" y="80"/>
                </a:lnTo>
                <a:lnTo>
                  <a:pt x="15" y="78"/>
                </a:lnTo>
                <a:lnTo>
                  <a:pt x="15" y="77"/>
                </a:lnTo>
                <a:lnTo>
                  <a:pt x="16" y="77"/>
                </a:lnTo>
                <a:lnTo>
                  <a:pt x="18" y="77"/>
                </a:lnTo>
                <a:lnTo>
                  <a:pt x="20" y="77"/>
                </a:lnTo>
                <a:lnTo>
                  <a:pt x="21" y="75"/>
                </a:lnTo>
                <a:lnTo>
                  <a:pt x="21" y="73"/>
                </a:lnTo>
                <a:lnTo>
                  <a:pt x="21" y="72"/>
                </a:lnTo>
                <a:lnTo>
                  <a:pt x="20" y="72"/>
                </a:lnTo>
                <a:lnTo>
                  <a:pt x="18" y="70"/>
                </a:lnTo>
                <a:lnTo>
                  <a:pt x="16" y="70"/>
                </a:lnTo>
                <a:lnTo>
                  <a:pt x="15" y="70"/>
                </a:lnTo>
                <a:lnTo>
                  <a:pt x="13" y="70"/>
                </a:lnTo>
                <a:lnTo>
                  <a:pt x="12" y="70"/>
                </a:lnTo>
                <a:lnTo>
                  <a:pt x="12" y="69"/>
                </a:lnTo>
                <a:lnTo>
                  <a:pt x="13" y="67"/>
                </a:lnTo>
                <a:lnTo>
                  <a:pt x="13" y="65"/>
                </a:lnTo>
                <a:lnTo>
                  <a:pt x="13" y="64"/>
                </a:lnTo>
                <a:lnTo>
                  <a:pt x="15" y="64"/>
                </a:lnTo>
                <a:lnTo>
                  <a:pt x="16" y="64"/>
                </a:lnTo>
                <a:lnTo>
                  <a:pt x="18" y="64"/>
                </a:lnTo>
                <a:lnTo>
                  <a:pt x="18" y="62"/>
                </a:lnTo>
                <a:lnTo>
                  <a:pt x="18" y="61"/>
                </a:lnTo>
                <a:lnTo>
                  <a:pt x="16" y="61"/>
                </a:lnTo>
                <a:lnTo>
                  <a:pt x="15" y="59"/>
                </a:lnTo>
                <a:lnTo>
                  <a:pt x="15" y="57"/>
                </a:lnTo>
                <a:lnTo>
                  <a:pt x="15" y="56"/>
                </a:lnTo>
                <a:lnTo>
                  <a:pt x="15" y="54"/>
                </a:lnTo>
                <a:lnTo>
                  <a:pt x="16" y="54"/>
                </a:lnTo>
                <a:lnTo>
                  <a:pt x="18" y="53"/>
                </a:lnTo>
                <a:lnTo>
                  <a:pt x="20" y="53"/>
                </a:lnTo>
                <a:lnTo>
                  <a:pt x="21" y="51"/>
                </a:lnTo>
                <a:lnTo>
                  <a:pt x="23" y="49"/>
                </a:lnTo>
                <a:lnTo>
                  <a:pt x="23" y="48"/>
                </a:lnTo>
                <a:lnTo>
                  <a:pt x="24" y="48"/>
                </a:lnTo>
                <a:lnTo>
                  <a:pt x="24" y="46"/>
                </a:lnTo>
                <a:lnTo>
                  <a:pt x="26" y="45"/>
                </a:lnTo>
                <a:lnTo>
                  <a:pt x="26" y="43"/>
                </a:lnTo>
                <a:lnTo>
                  <a:pt x="26" y="41"/>
                </a:lnTo>
                <a:lnTo>
                  <a:pt x="28" y="40"/>
                </a:lnTo>
                <a:lnTo>
                  <a:pt x="29" y="38"/>
                </a:lnTo>
                <a:lnTo>
                  <a:pt x="29" y="37"/>
                </a:lnTo>
                <a:lnTo>
                  <a:pt x="31" y="37"/>
                </a:lnTo>
                <a:lnTo>
                  <a:pt x="31" y="35"/>
                </a:lnTo>
                <a:lnTo>
                  <a:pt x="32" y="35"/>
                </a:lnTo>
                <a:lnTo>
                  <a:pt x="34" y="33"/>
                </a:lnTo>
                <a:lnTo>
                  <a:pt x="36" y="33"/>
                </a:lnTo>
                <a:lnTo>
                  <a:pt x="37" y="33"/>
                </a:lnTo>
                <a:lnTo>
                  <a:pt x="40" y="35"/>
                </a:lnTo>
                <a:lnTo>
                  <a:pt x="40" y="37"/>
                </a:lnTo>
                <a:lnTo>
                  <a:pt x="42" y="37"/>
                </a:lnTo>
                <a:lnTo>
                  <a:pt x="44" y="37"/>
                </a:lnTo>
                <a:lnTo>
                  <a:pt x="45" y="37"/>
                </a:lnTo>
                <a:lnTo>
                  <a:pt x="47" y="37"/>
                </a:lnTo>
                <a:lnTo>
                  <a:pt x="48" y="37"/>
                </a:lnTo>
                <a:lnTo>
                  <a:pt x="50" y="37"/>
                </a:lnTo>
                <a:lnTo>
                  <a:pt x="52" y="37"/>
                </a:lnTo>
                <a:lnTo>
                  <a:pt x="53" y="37"/>
                </a:lnTo>
                <a:lnTo>
                  <a:pt x="55" y="35"/>
                </a:lnTo>
                <a:lnTo>
                  <a:pt x="55" y="33"/>
                </a:lnTo>
                <a:lnTo>
                  <a:pt x="56" y="32"/>
                </a:lnTo>
                <a:lnTo>
                  <a:pt x="61" y="32"/>
                </a:lnTo>
                <a:lnTo>
                  <a:pt x="63" y="32"/>
                </a:lnTo>
                <a:lnTo>
                  <a:pt x="66" y="29"/>
                </a:lnTo>
                <a:lnTo>
                  <a:pt x="68" y="27"/>
                </a:lnTo>
                <a:lnTo>
                  <a:pt x="71" y="25"/>
                </a:lnTo>
                <a:lnTo>
                  <a:pt x="71" y="24"/>
                </a:lnTo>
                <a:lnTo>
                  <a:pt x="72" y="24"/>
                </a:lnTo>
                <a:lnTo>
                  <a:pt x="80" y="17"/>
                </a:lnTo>
                <a:lnTo>
                  <a:pt x="82" y="16"/>
                </a:lnTo>
                <a:lnTo>
                  <a:pt x="85" y="14"/>
                </a:lnTo>
                <a:lnTo>
                  <a:pt x="92" y="16"/>
                </a:lnTo>
                <a:lnTo>
                  <a:pt x="100" y="16"/>
                </a:lnTo>
                <a:lnTo>
                  <a:pt x="104" y="16"/>
                </a:lnTo>
                <a:lnTo>
                  <a:pt x="111" y="14"/>
                </a:lnTo>
                <a:lnTo>
                  <a:pt x="112" y="14"/>
                </a:lnTo>
                <a:lnTo>
                  <a:pt x="116" y="13"/>
                </a:lnTo>
                <a:lnTo>
                  <a:pt x="119" y="11"/>
                </a:lnTo>
                <a:lnTo>
                  <a:pt x="125" y="9"/>
                </a:lnTo>
                <a:lnTo>
                  <a:pt x="132" y="8"/>
                </a:lnTo>
                <a:lnTo>
                  <a:pt x="136" y="6"/>
                </a:lnTo>
                <a:lnTo>
                  <a:pt x="146" y="3"/>
                </a:lnTo>
                <a:lnTo>
                  <a:pt x="149" y="1"/>
                </a:lnTo>
                <a:lnTo>
                  <a:pt x="154" y="1"/>
                </a:lnTo>
                <a:lnTo>
                  <a:pt x="156" y="0"/>
                </a:lnTo>
                <a:lnTo>
                  <a:pt x="162" y="0"/>
                </a:lnTo>
                <a:lnTo>
                  <a:pt x="165" y="0"/>
                </a:lnTo>
                <a:lnTo>
                  <a:pt x="167" y="0"/>
                </a:lnTo>
                <a:lnTo>
                  <a:pt x="168" y="0"/>
                </a:lnTo>
                <a:lnTo>
                  <a:pt x="173" y="0"/>
                </a:lnTo>
                <a:lnTo>
                  <a:pt x="176" y="1"/>
                </a:lnTo>
                <a:lnTo>
                  <a:pt x="178" y="3"/>
                </a:lnTo>
                <a:lnTo>
                  <a:pt x="180" y="6"/>
                </a:lnTo>
                <a:lnTo>
                  <a:pt x="181" y="9"/>
                </a:lnTo>
                <a:lnTo>
                  <a:pt x="181" y="11"/>
                </a:lnTo>
                <a:lnTo>
                  <a:pt x="184" y="13"/>
                </a:lnTo>
                <a:lnTo>
                  <a:pt x="188" y="17"/>
                </a:lnTo>
                <a:lnTo>
                  <a:pt x="194" y="21"/>
                </a:lnTo>
                <a:lnTo>
                  <a:pt x="199" y="22"/>
                </a:lnTo>
                <a:lnTo>
                  <a:pt x="204" y="25"/>
                </a:lnTo>
                <a:lnTo>
                  <a:pt x="208" y="27"/>
                </a:lnTo>
                <a:lnTo>
                  <a:pt x="210" y="27"/>
                </a:lnTo>
                <a:close/>
              </a:path>
            </a:pathLst>
          </a:custGeom>
          <a:solidFill>
            <a:srgbClr val="FA899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4" name="Freeform 85"/>
          <p:cNvSpPr>
            <a:spLocks/>
          </p:cNvSpPr>
          <p:nvPr/>
        </p:nvSpPr>
        <p:spPr bwMode="auto">
          <a:xfrm>
            <a:off x="2989263" y="3495676"/>
            <a:ext cx="307975" cy="204788"/>
          </a:xfrm>
          <a:custGeom>
            <a:avLst/>
            <a:gdLst/>
            <a:ahLst/>
            <a:cxnLst>
              <a:cxn ang="0">
                <a:pos x="171" y="108"/>
              </a:cxn>
              <a:cxn ang="0">
                <a:pos x="165" y="110"/>
              </a:cxn>
              <a:cxn ang="0">
                <a:pos x="139" y="116"/>
              </a:cxn>
              <a:cxn ang="0">
                <a:pos x="138" y="116"/>
              </a:cxn>
              <a:cxn ang="0">
                <a:pos x="136" y="116"/>
              </a:cxn>
              <a:cxn ang="0">
                <a:pos x="135" y="118"/>
              </a:cxn>
              <a:cxn ang="0">
                <a:pos x="133" y="118"/>
              </a:cxn>
              <a:cxn ang="0">
                <a:pos x="131" y="118"/>
              </a:cxn>
              <a:cxn ang="0">
                <a:pos x="115" y="121"/>
              </a:cxn>
              <a:cxn ang="0">
                <a:pos x="103" y="124"/>
              </a:cxn>
              <a:cxn ang="0">
                <a:pos x="85" y="129"/>
              </a:cxn>
              <a:cxn ang="0">
                <a:pos x="83" y="126"/>
              </a:cxn>
              <a:cxn ang="0">
                <a:pos x="80" y="123"/>
              </a:cxn>
              <a:cxn ang="0">
                <a:pos x="77" y="121"/>
              </a:cxn>
              <a:cxn ang="0">
                <a:pos x="74" y="121"/>
              </a:cxn>
              <a:cxn ang="0">
                <a:pos x="72" y="118"/>
              </a:cxn>
              <a:cxn ang="0">
                <a:pos x="72" y="115"/>
              </a:cxn>
              <a:cxn ang="0">
                <a:pos x="69" y="113"/>
              </a:cxn>
              <a:cxn ang="0">
                <a:pos x="66" y="108"/>
              </a:cxn>
              <a:cxn ang="0">
                <a:pos x="64" y="108"/>
              </a:cxn>
              <a:cxn ang="0">
                <a:pos x="59" y="107"/>
              </a:cxn>
              <a:cxn ang="0">
                <a:pos x="56" y="105"/>
              </a:cxn>
              <a:cxn ang="0">
                <a:pos x="55" y="100"/>
              </a:cxn>
              <a:cxn ang="0">
                <a:pos x="51" y="96"/>
              </a:cxn>
              <a:cxn ang="0">
                <a:pos x="48" y="92"/>
              </a:cxn>
              <a:cxn ang="0">
                <a:pos x="45" y="91"/>
              </a:cxn>
              <a:cxn ang="0">
                <a:pos x="42" y="91"/>
              </a:cxn>
              <a:cxn ang="0">
                <a:pos x="39" y="89"/>
              </a:cxn>
              <a:cxn ang="0">
                <a:pos x="35" y="86"/>
              </a:cxn>
              <a:cxn ang="0">
                <a:pos x="32" y="83"/>
              </a:cxn>
              <a:cxn ang="0">
                <a:pos x="31" y="81"/>
              </a:cxn>
              <a:cxn ang="0">
                <a:pos x="29" y="80"/>
              </a:cxn>
              <a:cxn ang="0">
                <a:pos x="27" y="80"/>
              </a:cxn>
              <a:cxn ang="0">
                <a:pos x="24" y="80"/>
              </a:cxn>
              <a:cxn ang="0">
                <a:pos x="23" y="83"/>
              </a:cxn>
              <a:cxn ang="0">
                <a:pos x="21" y="86"/>
              </a:cxn>
              <a:cxn ang="0">
                <a:pos x="21" y="89"/>
              </a:cxn>
              <a:cxn ang="0">
                <a:pos x="18" y="91"/>
              </a:cxn>
              <a:cxn ang="0">
                <a:pos x="18" y="88"/>
              </a:cxn>
              <a:cxn ang="0">
                <a:pos x="15" y="84"/>
              </a:cxn>
              <a:cxn ang="0">
                <a:pos x="10" y="81"/>
              </a:cxn>
              <a:cxn ang="0">
                <a:pos x="8" y="81"/>
              </a:cxn>
              <a:cxn ang="0">
                <a:pos x="5" y="80"/>
              </a:cxn>
              <a:cxn ang="0">
                <a:pos x="3" y="78"/>
              </a:cxn>
              <a:cxn ang="0">
                <a:pos x="0" y="78"/>
              </a:cxn>
              <a:cxn ang="0">
                <a:pos x="0" y="54"/>
              </a:cxn>
              <a:cxn ang="0">
                <a:pos x="11" y="44"/>
              </a:cxn>
              <a:cxn ang="0">
                <a:pos x="43" y="35"/>
              </a:cxn>
              <a:cxn ang="0">
                <a:pos x="88" y="22"/>
              </a:cxn>
              <a:cxn ang="0">
                <a:pos x="104" y="19"/>
              </a:cxn>
              <a:cxn ang="0">
                <a:pos x="131" y="11"/>
              </a:cxn>
              <a:cxn ang="0">
                <a:pos x="165" y="1"/>
              </a:cxn>
              <a:cxn ang="0">
                <a:pos x="170" y="0"/>
              </a:cxn>
              <a:cxn ang="0">
                <a:pos x="171" y="1"/>
              </a:cxn>
              <a:cxn ang="0">
                <a:pos x="175" y="11"/>
              </a:cxn>
              <a:cxn ang="0">
                <a:pos x="186" y="22"/>
              </a:cxn>
              <a:cxn ang="0">
                <a:pos x="192" y="28"/>
              </a:cxn>
              <a:cxn ang="0">
                <a:pos x="189" y="48"/>
              </a:cxn>
              <a:cxn ang="0">
                <a:pos x="191" y="57"/>
              </a:cxn>
              <a:cxn ang="0">
                <a:pos x="181" y="96"/>
              </a:cxn>
            </a:cxnLst>
            <a:rect l="0" t="0" r="r" b="b"/>
            <a:pathLst>
              <a:path w="194" h="129">
                <a:moveTo>
                  <a:pt x="175" y="104"/>
                </a:moveTo>
                <a:lnTo>
                  <a:pt x="173" y="105"/>
                </a:lnTo>
                <a:lnTo>
                  <a:pt x="173" y="107"/>
                </a:lnTo>
                <a:lnTo>
                  <a:pt x="171" y="107"/>
                </a:lnTo>
                <a:lnTo>
                  <a:pt x="171" y="108"/>
                </a:lnTo>
                <a:lnTo>
                  <a:pt x="170" y="108"/>
                </a:lnTo>
                <a:lnTo>
                  <a:pt x="170" y="108"/>
                </a:lnTo>
                <a:lnTo>
                  <a:pt x="170" y="108"/>
                </a:lnTo>
                <a:lnTo>
                  <a:pt x="167" y="110"/>
                </a:lnTo>
                <a:lnTo>
                  <a:pt x="165" y="110"/>
                </a:lnTo>
                <a:lnTo>
                  <a:pt x="160" y="112"/>
                </a:lnTo>
                <a:lnTo>
                  <a:pt x="159" y="112"/>
                </a:lnTo>
                <a:lnTo>
                  <a:pt x="157" y="112"/>
                </a:lnTo>
                <a:lnTo>
                  <a:pt x="144" y="115"/>
                </a:lnTo>
                <a:lnTo>
                  <a:pt x="139" y="116"/>
                </a:lnTo>
                <a:lnTo>
                  <a:pt x="139" y="116"/>
                </a:lnTo>
                <a:lnTo>
                  <a:pt x="139" y="116"/>
                </a:lnTo>
                <a:lnTo>
                  <a:pt x="139" y="116"/>
                </a:lnTo>
                <a:lnTo>
                  <a:pt x="138" y="116"/>
                </a:lnTo>
                <a:lnTo>
                  <a:pt x="138" y="116"/>
                </a:lnTo>
                <a:lnTo>
                  <a:pt x="138" y="116"/>
                </a:lnTo>
                <a:lnTo>
                  <a:pt x="136" y="116"/>
                </a:lnTo>
                <a:lnTo>
                  <a:pt x="136" y="116"/>
                </a:lnTo>
                <a:lnTo>
                  <a:pt x="136" y="116"/>
                </a:lnTo>
                <a:lnTo>
                  <a:pt x="136" y="116"/>
                </a:lnTo>
                <a:lnTo>
                  <a:pt x="136" y="116"/>
                </a:lnTo>
                <a:lnTo>
                  <a:pt x="135" y="116"/>
                </a:lnTo>
                <a:lnTo>
                  <a:pt x="135" y="118"/>
                </a:lnTo>
                <a:lnTo>
                  <a:pt x="135" y="118"/>
                </a:lnTo>
                <a:lnTo>
                  <a:pt x="135" y="118"/>
                </a:lnTo>
                <a:lnTo>
                  <a:pt x="133" y="118"/>
                </a:lnTo>
                <a:lnTo>
                  <a:pt x="133" y="118"/>
                </a:lnTo>
                <a:lnTo>
                  <a:pt x="133" y="118"/>
                </a:lnTo>
                <a:lnTo>
                  <a:pt x="133" y="118"/>
                </a:lnTo>
                <a:lnTo>
                  <a:pt x="133" y="118"/>
                </a:lnTo>
                <a:lnTo>
                  <a:pt x="133" y="118"/>
                </a:lnTo>
                <a:lnTo>
                  <a:pt x="131" y="118"/>
                </a:lnTo>
                <a:lnTo>
                  <a:pt x="131" y="118"/>
                </a:lnTo>
                <a:lnTo>
                  <a:pt x="131" y="118"/>
                </a:lnTo>
                <a:lnTo>
                  <a:pt x="131" y="118"/>
                </a:lnTo>
                <a:lnTo>
                  <a:pt x="130" y="118"/>
                </a:lnTo>
                <a:lnTo>
                  <a:pt x="127" y="120"/>
                </a:lnTo>
                <a:lnTo>
                  <a:pt x="125" y="120"/>
                </a:lnTo>
                <a:lnTo>
                  <a:pt x="119" y="121"/>
                </a:lnTo>
                <a:lnTo>
                  <a:pt x="115" y="121"/>
                </a:lnTo>
                <a:lnTo>
                  <a:pt x="112" y="123"/>
                </a:lnTo>
                <a:lnTo>
                  <a:pt x="107" y="123"/>
                </a:lnTo>
                <a:lnTo>
                  <a:pt x="104" y="124"/>
                </a:lnTo>
                <a:lnTo>
                  <a:pt x="104" y="124"/>
                </a:lnTo>
                <a:lnTo>
                  <a:pt x="103" y="124"/>
                </a:lnTo>
                <a:lnTo>
                  <a:pt x="87" y="129"/>
                </a:lnTo>
                <a:lnTo>
                  <a:pt x="87" y="129"/>
                </a:lnTo>
                <a:lnTo>
                  <a:pt x="87" y="129"/>
                </a:lnTo>
                <a:lnTo>
                  <a:pt x="85" y="129"/>
                </a:lnTo>
                <a:lnTo>
                  <a:pt x="85" y="129"/>
                </a:lnTo>
                <a:lnTo>
                  <a:pt x="85" y="128"/>
                </a:lnTo>
                <a:lnTo>
                  <a:pt x="85" y="128"/>
                </a:lnTo>
                <a:lnTo>
                  <a:pt x="85" y="128"/>
                </a:lnTo>
                <a:lnTo>
                  <a:pt x="83" y="126"/>
                </a:lnTo>
                <a:lnTo>
                  <a:pt x="83" y="126"/>
                </a:lnTo>
                <a:lnTo>
                  <a:pt x="82" y="126"/>
                </a:lnTo>
                <a:lnTo>
                  <a:pt x="82" y="124"/>
                </a:lnTo>
                <a:lnTo>
                  <a:pt x="82" y="124"/>
                </a:lnTo>
                <a:lnTo>
                  <a:pt x="80" y="124"/>
                </a:lnTo>
                <a:lnTo>
                  <a:pt x="80" y="123"/>
                </a:lnTo>
                <a:lnTo>
                  <a:pt x="80" y="123"/>
                </a:lnTo>
                <a:lnTo>
                  <a:pt x="79" y="123"/>
                </a:lnTo>
                <a:lnTo>
                  <a:pt x="79" y="123"/>
                </a:lnTo>
                <a:lnTo>
                  <a:pt x="77" y="123"/>
                </a:lnTo>
                <a:lnTo>
                  <a:pt x="77" y="121"/>
                </a:lnTo>
                <a:lnTo>
                  <a:pt x="77" y="121"/>
                </a:lnTo>
                <a:lnTo>
                  <a:pt x="77" y="121"/>
                </a:lnTo>
                <a:lnTo>
                  <a:pt x="75" y="121"/>
                </a:lnTo>
                <a:lnTo>
                  <a:pt x="75" y="121"/>
                </a:lnTo>
                <a:lnTo>
                  <a:pt x="74" y="121"/>
                </a:lnTo>
                <a:lnTo>
                  <a:pt x="72" y="120"/>
                </a:lnTo>
                <a:lnTo>
                  <a:pt x="72" y="120"/>
                </a:lnTo>
                <a:lnTo>
                  <a:pt x="72" y="118"/>
                </a:lnTo>
                <a:lnTo>
                  <a:pt x="72" y="118"/>
                </a:lnTo>
                <a:lnTo>
                  <a:pt x="72" y="118"/>
                </a:lnTo>
                <a:lnTo>
                  <a:pt x="72" y="118"/>
                </a:lnTo>
                <a:lnTo>
                  <a:pt x="72" y="116"/>
                </a:lnTo>
                <a:lnTo>
                  <a:pt x="72" y="116"/>
                </a:lnTo>
                <a:lnTo>
                  <a:pt x="72" y="116"/>
                </a:lnTo>
                <a:lnTo>
                  <a:pt x="72" y="115"/>
                </a:lnTo>
                <a:lnTo>
                  <a:pt x="72" y="115"/>
                </a:lnTo>
                <a:lnTo>
                  <a:pt x="71" y="113"/>
                </a:lnTo>
                <a:lnTo>
                  <a:pt x="71" y="113"/>
                </a:lnTo>
                <a:lnTo>
                  <a:pt x="69" y="113"/>
                </a:lnTo>
                <a:lnTo>
                  <a:pt x="69" y="113"/>
                </a:lnTo>
                <a:lnTo>
                  <a:pt x="69" y="112"/>
                </a:lnTo>
                <a:lnTo>
                  <a:pt x="67" y="112"/>
                </a:lnTo>
                <a:lnTo>
                  <a:pt x="67" y="110"/>
                </a:lnTo>
                <a:lnTo>
                  <a:pt x="67" y="110"/>
                </a:lnTo>
                <a:lnTo>
                  <a:pt x="66" y="108"/>
                </a:lnTo>
                <a:lnTo>
                  <a:pt x="66" y="108"/>
                </a:lnTo>
                <a:lnTo>
                  <a:pt x="66" y="108"/>
                </a:lnTo>
                <a:lnTo>
                  <a:pt x="66" y="108"/>
                </a:lnTo>
                <a:lnTo>
                  <a:pt x="64" y="108"/>
                </a:lnTo>
                <a:lnTo>
                  <a:pt x="64" y="108"/>
                </a:lnTo>
                <a:lnTo>
                  <a:pt x="63" y="107"/>
                </a:lnTo>
                <a:lnTo>
                  <a:pt x="63" y="107"/>
                </a:lnTo>
                <a:lnTo>
                  <a:pt x="61" y="107"/>
                </a:lnTo>
                <a:lnTo>
                  <a:pt x="61" y="107"/>
                </a:lnTo>
                <a:lnTo>
                  <a:pt x="59" y="107"/>
                </a:lnTo>
                <a:lnTo>
                  <a:pt x="58" y="107"/>
                </a:lnTo>
                <a:lnTo>
                  <a:pt x="58" y="105"/>
                </a:lnTo>
                <a:lnTo>
                  <a:pt x="58" y="105"/>
                </a:lnTo>
                <a:lnTo>
                  <a:pt x="56" y="105"/>
                </a:lnTo>
                <a:lnTo>
                  <a:pt x="56" y="105"/>
                </a:lnTo>
                <a:lnTo>
                  <a:pt x="56" y="104"/>
                </a:lnTo>
                <a:lnTo>
                  <a:pt x="56" y="104"/>
                </a:lnTo>
                <a:lnTo>
                  <a:pt x="56" y="104"/>
                </a:lnTo>
                <a:lnTo>
                  <a:pt x="55" y="102"/>
                </a:lnTo>
                <a:lnTo>
                  <a:pt x="55" y="100"/>
                </a:lnTo>
                <a:lnTo>
                  <a:pt x="55" y="100"/>
                </a:lnTo>
                <a:lnTo>
                  <a:pt x="53" y="99"/>
                </a:lnTo>
                <a:lnTo>
                  <a:pt x="53" y="97"/>
                </a:lnTo>
                <a:lnTo>
                  <a:pt x="53" y="96"/>
                </a:lnTo>
                <a:lnTo>
                  <a:pt x="51" y="96"/>
                </a:lnTo>
                <a:lnTo>
                  <a:pt x="51" y="94"/>
                </a:lnTo>
                <a:lnTo>
                  <a:pt x="50" y="94"/>
                </a:lnTo>
                <a:lnTo>
                  <a:pt x="50" y="92"/>
                </a:lnTo>
                <a:lnTo>
                  <a:pt x="48" y="92"/>
                </a:lnTo>
                <a:lnTo>
                  <a:pt x="48" y="92"/>
                </a:lnTo>
                <a:lnTo>
                  <a:pt x="47" y="92"/>
                </a:lnTo>
                <a:lnTo>
                  <a:pt x="47" y="92"/>
                </a:lnTo>
                <a:lnTo>
                  <a:pt x="45" y="92"/>
                </a:lnTo>
                <a:lnTo>
                  <a:pt x="45" y="91"/>
                </a:lnTo>
                <a:lnTo>
                  <a:pt x="45" y="91"/>
                </a:lnTo>
                <a:lnTo>
                  <a:pt x="43" y="91"/>
                </a:lnTo>
                <a:lnTo>
                  <a:pt x="43" y="91"/>
                </a:lnTo>
                <a:lnTo>
                  <a:pt x="43" y="91"/>
                </a:lnTo>
                <a:lnTo>
                  <a:pt x="42" y="91"/>
                </a:lnTo>
                <a:lnTo>
                  <a:pt x="42" y="91"/>
                </a:lnTo>
                <a:lnTo>
                  <a:pt x="40" y="91"/>
                </a:lnTo>
                <a:lnTo>
                  <a:pt x="40" y="91"/>
                </a:lnTo>
                <a:lnTo>
                  <a:pt x="39" y="91"/>
                </a:lnTo>
                <a:lnTo>
                  <a:pt x="39" y="91"/>
                </a:lnTo>
                <a:lnTo>
                  <a:pt x="39" y="89"/>
                </a:lnTo>
                <a:lnTo>
                  <a:pt x="37" y="89"/>
                </a:lnTo>
                <a:lnTo>
                  <a:pt x="37" y="88"/>
                </a:lnTo>
                <a:lnTo>
                  <a:pt x="37" y="88"/>
                </a:lnTo>
                <a:lnTo>
                  <a:pt x="35" y="86"/>
                </a:lnTo>
                <a:lnTo>
                  <a:pt x="35" y="86"/>
                </a:lnTo>
                <a:lnTo>
                  <a:pt x="35" y="84"/>
                </a:lnTo>
                <a:lnTo>
                  <a:pt x="35" y="84"/>
                </a:lnTo>
                <a:lnTo>
                  <a:pt x="34" y="83"/>
                </a:lnTo>
                <a:lnTo>
                  <a:pt x="34" y="83"/>
                </a:lnTo>
                <a:lnTo>
                  <a:pt x="32" y="83"/>
                </a:lnTo>
                <a:lnTo>
                  <a:pt x="32" y="83"/>
                </a:lnTo>
                <a:lnTo>
                  <a:pt x="32" y="83"/>
                </a:lnTo>
                <a:lnTo>
                  <a:pt x="32" y="81"/>
                </a:lnTo>
                <a:lnTo>
                  <a:pt x="31" y="81"/>
                </a:lnTo>
                <a:lnTo>
                  <a:pt x="31" y="81"/>
                </a:lnTo>
                <a:lnTo>
                  <a:pt x="31" y="81"/>
                </a:lnTo>
                <a:lnTo>
                  <a:pt x="29" y="81"/>
                </a:lnTo>
                <a:lnTo>
                  <a:pt x="29" y="81"/>
                </a:lnTo>
                <a:lnTo>
                  <a:pt x="29" y="80"/>
                </a:lnTo>
                <a:lnTo>
                  <a:pt x="29" y="80"/>
                </a:lnTo>
                <a:lnTo>
                  <a:pt x="27" y="80"/>
                </a:lnTo>
                <a:lnTo>
                  <a:pt x="27" y="80"/>
                </a:lnTo>
                <a:lnTo>
                  <a:pt x="27" y="80"/>
                </a:lnTo>
                <a:lnTo>
                  <a:pt x="27" y="80"/>
                </a:lnTo>
                <a:lnTo>
                  <a:pt x="27" y="80"/>
                </a:lnTo>
                <a:lnTo>
                  <a:pt x="26" y="80"/>
                </a:lnTo>
                <a:lnTo>
                  <a:pt x="26" y="80"/>
                </a:lnTo>
                <a:lnTo>
                  <a:pt x="26" y="80"/>
                </a:lnTo>
                <a:lnTo>
                  <a:pt x="26" y="80"/>
                </a:lnTo>
                <a:lnTo>
                  <a:pt x="24" y="80"/>
                </a:lnTo>
                <a:lnTo>
                  <a:pt x="24" y="80"/>
                </a:lnTo>
                <a:lnTo>
                  <a:pt x="24" y="81"/>
                </a:lnTo>
                <a:lnTo>
                  <a:pt x="24" y="81"/>
                </a:lnTo>
                <a:lnTo>
                  <a:pt x="23" y="81"/>
                </a:lnTo>
                <a:lnTo>
                  <a:pt x="23" y="83"/>
                </a:lnTo>
                <a:lnTo>
                  <a:pt x="23" y="83"/>
                </a:lnTo>
                <a:lnTo>
                  <a:pt x="23" y="83"/>
                </a:lnTo>
                <a:lnTo>
                  <a:pt x="23" y="84"/>
                </a:lnTo>
                <a:lnTo>
                  <a:pt x="21" y="84"/>
                </a:lnTo>
                <a:lnTo>
                  <a:pt x="21" y="86"/>
                </a:lnTo>
                <a:lnTo>
                  <a:pt x="21" y="86"/>
                </a:lnTo>
                <a:lnTo>
                  <a:pt x="21" y="88"/>
                </a:lnTo>
                <a:lnTo>
                  <a:pt x="21" y="88"/>
                </a:lnTo>
                <a:lnTo>
                  <a:pt x="21" y="89"/>
                </a:lnTo>
                <a:lnTo>
                  <a:pt x="21" y="89"/>
                </a:lnTo>
                <a:lnTo>
                  <a:pt x="19" y="89"/>
                </a:lnTo>
                <a:lnTo>
                  <a:pt x="19" y="91"/>
                </a:lnTo>
                <a:lnTo>
                  <a:pt x="19" y="91"/>
                </a:lnTo>
                <a:lnTo>
                  <a:pt x="19" y="91"/>
                </a:lnTo>
                <a:lnTo>
                  <a:pt x="18" y="91"/>
                </a:lnTo>
                <a:lnTo>
                  <a:pt x="18" y="89"/>
                </a:lnTo>
                <a:lnTo>
                  <a:pt x="18" y="89"/>
                </a:lnTo>
                <a:lnTo>
                  <a:pt x="18" y="89"/>
                </a:lnTo>
                <a:lnTo>
                  <a:pt x="18" y="88"/>
                </a:lnTo>
                <a:lnTo>
                  <a:pt x="18" y="88"/>
                </a:lnTo>
                <a:lnTo>
                  <a:pt x="16" y="88"/>
                </a:lnTo>
                <a:lnTo>
                  <a:pt x="16" y="86"/>
                </a:lnTo>
                <a:lnTo>
                  <a:pt x="16" y="86"/>
                </a:lnTo>
                <a:lnTo>
                  <a:pt x="15" y="84"/>
                </a:lnTo>
                <a:lnTo>
                  <a:pt x="15" y="84"/>
                </a:lnTo>
                <a:lnTo>
                  <a:pt x="15" y="83"/>
                </a:lnTo>
                <a:lnTo>
                  <a:pt x="13" y="83"/>
                </a:lnTo>
                <a:lnTo>
                  <a:pt x="13" y="83"/>
                </a:lnTo>
                <a:lnTo>
                  <a:pt x="11" y="83"/>
                </a:lnTo>
                <a:lnTo>
                  <a:pt x="10" y="81"/>
                </a:lnTo>
                <a:lnTo>
                  <a:pt x="10" y="81"/>
                </a:lnTo>
                <a:lnTo>
                  <a:pt x="10" y="81"/>
                </a:lnTo>
                <a:lnTo>
                  <a:pt x="8" y="81"/>
                </a:lnTo>
                <a:lnTo>
                  <a:pt x="8" y="81"/>
                </a:lnTo>
                <a:lnTo>
                  <a:pt x="8" y="81"/>
                </a:lnTo>
                <a:lnTo>
                  <a:pt x="7" y="80"/>
                </a:lnTo>
                <a:lnTo>
                  <a:pt x="7" y="80"/>
                </a:lnTo>
                <a:lnTo>
                  <a:pt x="7" y="80"/>
                </a:lnTo>
                <a:lnTo>
                  <a:pt x="7" y="80"/>
                </a:lnTo>
                <a:lnTo>
                  <a:pt x="5" y="80"/>
                </a:lnTo>
                <a:lnTo>
                  <a:pt x="5" y="78"/>
                </a:lnTo>
                <a:lnTo>
                  <a:pt x="5" y="78"/>
                </a:lnTo>
                <a:lnTo>
                  <a:pt x="5" y="78"/>
                </a:lnTo>
                <a:lnTo>
                  <a:pt x="3" y="78"/>
                </a:lnTo>
                <a:lnTo>
                  <a:pt x="3" y="78"/>
                </a:lnTo>
                <a:lnTo>
                  <a:pt x="2" y="78"/>
                </a:lnTo>
                <a:lnTo>
                  <a:pt x="2" y="78"/>
                </a:lnTo>
                <a:lnTo>
                  <a:pt x="0" y="78"/>
                </a:lnTo>
                <a:lnTo>
                  <a:pt x="0" y="78"/>
                </a:lnTo>
                <a:lnTo>
                  <a:pt x="0" y="78"/>
                </a:lnTo>
                <a:lnTo>
                  <a:pt x="0" y="73"/>
                </a:lnTo>
                <a:lnTo>
                  <a:pt x="0" y="62"/>
                </a:lnTo>
                <a:lnTo>
                  <a:pt x="0" y="56"/>
                </a:lnTo>
                <a:lnTo>
                  <a:pt x="0" y="54"/>
                </a:lnTo>
                <a:lnTo>
                  <a:pt x="0" y="54"/>
                </a:lnTo>
                <a:lnTo>
                  <a:pt x="0" y="48"/>
                </a:lnTo>
                <a:lnTo>
                  <a:pt x="2" y="48"/>
                </a:lnTo>
                <a:lnTo>
                  <a:pt x="5" y="46"/>
                </a:lnTo>
                <a:lnTo>
                  <a:pt x="10" y="44"/>
                </a:lnTo>
                <a:lnTo>
                  <a:pt x="11" y="44"/>
                </a:lnTo>
                <a:lnTo>
                  <a:pt x="11" y="44"/>
                </a:lnTo>
                <a:lnTo>
                  <a:pt x="29" y="40"/>
                </a:lnTo>
                <a:lnTo>
                  <a:pt x="35" y="38"/>
                </a:lnTo>
                <a:lnTo>
                  <a:pt x="42" y="35"/>
                </a:lnTo>
                <a:lnTo>
                  <a:pt x="43" y="35"/>
                </a:lnTo>
                <a:lnTo>
                  <a:pt x="43" y="35"/>
                </a:lnTo>
                <a:lnTo>
                  <a:pt x="63" y="30"/>
                </a:lnTo>
                <a:lnTo>
                  <a:pt x="71" y="27"/>
                </a:lnTo>
                <a:lnTo>
                  <a:pt x="79" y="25"/>
                </a:lnTo>
                <a:lnTo>
                  <a:pt x="88" y="22"/>
                </a:lnTo>
                <a:lnTo>
                  <a:pt x="95" y="20"/>
                </a:lnTo>
                <a:lnTo>
                  <a:pt x="96" y="20"/>
                </a:lnTo>
                <a:lnTo>
                  <a:pt x="99" y="19"/>
                </a:lnTo>
                <a:lnTo>
                  <a:pt x="101" y="19"/>
                </a:lnTo>
                <a:lnTo>
                  <a:pt x="104" y="19"/>
                </a:lnTo>
                <a:lnTo>
                  <a:pt x="104" y="19"/>
                </a:lnTo>
                <a:lnTo>
                  <a:pt x="114" y="16"/>
                </a:lnTo>
                <a:lnTo>
                  <a:pt x="117" y="14"/>
                </a:lnTo>
                <a:lnTo>
                  <a:pt x="120" y="14"/>
                </a:lnTo>
                <a:lnTo>
                  <a:pt x="131" y="11"/>
                </a:lnTo>
                <a:lnTo>
                  <a:pt x="141" y="8"/>
                </a:lnTo>
                <a:lnTo>
                  <a:pt x="155" y="3"/>
                </a:lnTo>
                <a:lnTo>
                  <a:pt x="162" y="1"/>
                </a:lnTo>
                <a:lnTo>
                  <a:pt x="163" y="1"/>
                </a:lnTo>
                <a:lnTo>
                  <a:pt x="165" y="1"/>
                </a:lnTo>
                <a:lnTo>
                  <a:pt x="165" y="1"/>
                </a:lnTo>
                <a:lnTo>
                  <a:pt x="167" y="0"/>
                </a:lnTo>
                <a:lnTo>
                  <a:pt x="168" y="0"/>
                </a:lnTo>
                <a:lnTo>
                  <a:pt x="168" y="0"/>
                </a:lnTo>
                <a:lnTo>
                  <a:pt x="170" y="0"/>
                </a:lnTo>
                <a:lnTo>
                  <a:pt x="170" y="0"/>
                </a:lnTo>
                <a:lnTo>
                  <a:pt x="171" y="0"/>
                </a:lnTo>
                <a:lnTo>
                  <a:pt x="171" y="0"/>
                </a:lnTo>
                <a:lnTo>
                  <a:pt x="171" y="1"/>
                </a:lnTo>
                <a:lnTo>
                  <a:pt x="171" y="1"/>
                </a:lnTo>
                <a:lnTo>
                  <a:pt x="173" y="3"/>
                </a:lnTo>
                <a:lnTo>
                  <a:pt x="173" y="3"/>
                </a:lnTo>
                <a:lnTo>
                  <a:pt x="173" y="9"/>
                </a:lnTo>
                <a:lnTo>
                  <a:pt x="173" y="9"/>
                </a:lnTo>
                <a:lnTo>
                  <a:pt x="175" y="11"/>
                </a:lnTo>
                <a:lnTo>
                  <a:pt x="176" y="12"/>
                </a:lnTo>
                <a:lnTo>
                  <a:pt x="183" y="19"/>
                </a:lnTo>
                <a:lnTo>
                  <a:pt x="184" y="20"/>
                </a:lnTo>
                <a:lnTo>
                  <a:pt x="186" y="20"/>
                </a:lnTo>
                <a:lnTo>
                  <a:pt x="186" y="22"/>
                </a:lnTo>
                <a:lnTo>
                  <a:pt x="186" y="22"/>
                </a:lnTo>
                <a:lnTo>
                  <a:pt x="187" y="22"/>
                </a:lnTo>
                <a:lnTo>
                  <a:pt x="189" y="24"/>
                </a:lnTo>
                <a:lnTo>
                  <a:pt x="191" y="25"/>
                </a:lnTo>
                <a:lnTo>
                  <a:pt x="192" y="28"/>
                </a:lnTo>
                <a:lnTo>
                  <a:pt x="192" y="32"/>
                </a:lnTo>
                <a:lnTo>
                  <a:pt x="194" y="33"/>
                </a:lnTo>
                <a:lnTo>
                  <a:pt x="192" y="36"/>
                </a:lnTo>
                <a:lnTo>
                  <a:pt x="189" y="43"/>
                </a:lnTo>
                <a:lnTo>
                  <a:pt x="189" y="48"/>
                </a:lnTo>
                <a:lnTo>
                  <a:pt x="189" y="52"/>
                </a:lnTo>
                <a:lnTo>
                  <a:pt x="189" y="56"/>
                </a:lnTo>
                <a:lnTo>
                  <a:pt x="189" y="56"/>
                </a:lnTo>
                <a:lnTo>
                  <a:pt x="189" y="56"/>
                </a:lnTo>
                <a:lnTo>
                  <a:pt x="191" y="57"/>
                </a:lnTo>
                <a:lnTo>
                  <a:pt x="191" y="60"/>
                </a:lnTo>
                <a:lnTo>
                  <a:pt x="191" y="70"/>
                </a:lnTo>
                <a:lnTo>
                  <a:pt x="191" y="73"/>
                </a:lnTo>
                <a:lnTo>
                  <a:pt x="187" y="86"/>
                </a:lnTo>
                <a:lnTo>
                  <a:pt x="181" y="96"/>
                </a:lnTo>
                <a:lnTo>
                  <a:pt x="175" y="104"/>
                </a:lnTo>
                <a:close/>
              </a:path>
            </a:pathLst>
          </a:custGeom>
          <a:solidFill>
            <a:srgbClr val="488AAB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Freeform 86"/>
          <p:cNvSpPr>
            <a:spLocks noEditPoints="1"/>
          </p:cNvSpPr>
          <p:nvPr/>
        </p:nvSpPr>
        <p:spPr bwMode="auto">
          <a:xfrm>
            <a:off x="3914775" y="4749801"/>
            <a:ext cx="184150" cy="749300"/>
          </a:xfrm>
          <a:custGeom>
            <a:avLst/>
            <a:gdLst/>
            <a:ahLst/>
            <a:cxnLst>
              <a:cxn ang="0">
                <a:pos x="68" y="469"/>
              </a:cxn>
              <a:cxn ang="0">
                <a:pos x="57" y="469"/>
              </a:cxn>
              <a:cxn ang="0">
                <a:pos x="65" y="465"/>
              </a:cxn>
              <a:cxn ang="0">
                <a:pos x="49" y="465"/>
              </a:cxn>
              <a:cxn ang="0">
                <a:pos x="51" y="461"/>
              </a:cxn>
              <a:cxn ang="0">
                <a:pos x="76" y="454"/>
              </a:cxn>
              <a:cxn ang="0">
                <a:pos x="68" y="462"/>
              </a:cxn>
              <a:cxn ang="0">
                <a:pos x="76" y="445"/>
              </a:cxn>
              <a:cxn ang="0">
                <a:pos x="76" y="445"/>
              </a:cxn>
              <a:cxn ang="0">
                <a:pos x="16" y="437"/>
              </a:cxn>
              <a:cxn ang="0">
                <a:pos x="20" y="435"/>
              </a:cxn>
              <a:cxn ang="0">
                <a:pos x="67" y="426"/>
              </a:cxn>
              <a:cxn ang="0">
                <a:pos x="65" y="440"/>
              </a:cxn>
              <a:cxn ang="0">
                <a:pos x="62" y="446"/>
              </a:cxn>
              <a:cxn ang="0">
                <a:pos x="54" y="459"/>
              </a:cxn>
              <a:cxn ang="0">
                <a:pos x="56" y="451"/>
              </a:cxn>
              <a:cxn ang="0">
                <a:pos x="57" y="449"/>
              </a:cxn>
              <a:cxn ang="0">
                <a:pos x="57" y="446"/>
              </a:cxn>
              <a:cxn ang="0">
                <a:pos x="56" y="440"/>
              </a:cxn>
              <a:cxn ang="0">
                <a:pos x="60" y="427"/>
              </a:cxn>
              <a:cxn ang="0">
                <a:pos x="107" y="186"/>
              </a:cxn>
              <a:cxn ang="0">
                <a:pos x="110" y="253"/>
              </a:cxn>
              <a:cxn ang="0">
                <a:pos x="115" y="330"/>
              </a:cxn>
              <a:cxn ang="0">
                <a:pos x="115" y="368"/>
              </a:cxn>
              <a:cxn ang="0">
                <a:pos x="108" y="379"/>
              </a:cxn>
              <a:cxn ang="0">
                <a:pos x="102" y="390"/>
              </a:cxn>
              <a:cxn ang="0">
                <a:pos x="99" y="410"/>
              </a:cxn>
              <a:cxn ang="0">
                <a:pos x="83" y="427"/>
              </a:cxn>
              <a:cxn ang="0">
                <a:pos x="76" y="422"/>
              </a:cxn>
              <a:cxn ang="0">
                <a:pos x="75" y="419"/>
              </a:cxn>
              <a:cxn ang="0">
                <a:pos x="73" y="413"/>
              </a:cxn>
              <a:cxn ang="0">
                <a:pos x="68" y="416"/>
              </a:cxn>
              <a:cxn ang="0">
                <a:pos x="62" y="419"/>
              </a:cxn>
              <a:cxn ang="0">
                <a:pos x="60" y="413"/>
              </a:cxn>
              <a:cxn ang="0">
                <a:pos x="59" y="422"/>
              </a:cxn>
              <a:cxn ang="0">
                <a:pos x="56" y="427"/>
              </a:cxn>
              <a:cxn ang="0">
                <a:pos x="51" y="435"/>
              </a:cxn>
              <a:cxn ang="0">
                <a:pos x="48" y="429"/>
              </a:cxn>
              <a:cxn ang="0">
                <a:pos x="44" y="443"/>
              </a:cxn>
              <a:cxn ang="0">
                <a:pos x="28" y="453"/>
              </a:cxn>
              <a:cxn ang="0">
                <a:pos x="27" y="441"/>
              </a:cxn>
              <a:cxn ang="0">
                <a:pos x="28" y="437"/>
              </a:cxn>
              <a:cxn ang="0">
                <a:pos x="25" y="434"/>
              </a:cxn>
              <a:cxn ang="0">
                <a:pos x="14" y="430"/>
              </a:cxn>
              <a:cxn ang="0">
                <a:pos x="9" y="421"/>
              </a:cxn>
              <a:cxn ang="0">
                <a:pos x="12" y="406"/>
              </a:cxn>
              <a:cxn ang="0">
                <a:pos x="11" y="390"/>
              </a:cxn>
              <a:cxn ang="0">
                <a:pos x="19" y="379"/>
              </a:cxn>
              <a:cxn ang="0">
                <a:pos x="24" y="386"/>
              </a:cxn>
              <a:cxn ang="0">
                <a:pos x="28" y="390"/>
              </a:cxn>
              <a:cxn ang="0">
                <a:pos x="38" y="386"/>
              </a:cxn>
              <a:cxn ang="0">
                <a:pos x="38" y="381"/>
              </a:cxn>
              <a:cxn ang="0">
                <a:pos x="33" y="376"/>
              </a:cxn>
              <a:cxn ang="0">
                <a:pos x="25" y="378"/>
              </a:cxn>
              <a:cxn ang="0">
                <a:pos x="27" y="365"/>
              </a:cxn>
              <a:cxn ang="0">
                <a:pos x="19" y="339"/>
              </a:cxn>
              <a:cxn ang="0">
                <a:pos x="14" y="280"/>
              </a:cxn>
              <a:cxn ang="0">
                <a:pos x="11" y="210"/>
              </a:cxn>
              <a:cxn ang="0">
                <a:pos x="4" y="98"/>
              </a:cxn>
              <a:cxn ang="0">
                <a:pos x="1" y="30"/>
              </a:cxn>
              <a:cxn ang="0">
                <a:pos x="102" y="2"/>
              </a:cxn>
              <a:cxn ang="0">
                <a:pos x="107" y="155"/>
              </a:cxn>
            </a:cxnLst>
            <a:rect l="0" t="0" r="r" b="b"/>
            <a:pathLst>
              <a:path w="116" h="472">
                <a:moveTo>
                  <a:pt x="46" y="464"/>
                </a:moveTo>
                <a:lnTo>
                  <a:pt x="46" y="462"/>
                </a:lnTo>
                <a:lnTo>
                  <a:pt x="48" y="462"/>
                </a:lnTo>
                <a:lnTo>
                  <a:pt x="48" y="464"/>
                </a:lnTo>
                <a:lnTo>
                  <a:pt x="46" y="464"/>
                </a:lnTo>
                <a:close/>
                <a:moveTo>
                  <a:pt x="72" y="462"/>
                </a:moveTo>
                <a:lnTo>
                  <a:pt x="72" y="464"/>
                </a:lnTo>
                <a:lnTo>
                  <a:pt x="73" y="464"/>
                </a:lnTo>
                <a:lnTo>
                  <a:pt x="73" y="465"/>
                </a:lnTo>
                <a:lnTo>
                  <a:pt x="72" y="465"/>
                </a:lnTo>
                <a:lnTo>
                  <a:pt x="72" y="467"/>
                </a:lnTo>
                <a:lnTo>
                  <a:pt x="70" y="467"/>
                </a:lnTo>
                <a:lnTo>
                  <a:pt x="70" y="469"/>
                </a:lnTo>
                <a:lnTo>
                  <a:pt x="68" y="469"/>
                </a:lnTo>
                <a:lnTo>
                  <a:pt x="68" y="470"/>
                </a:lnTo>
                <a:lnTo>
                  <a:pt x="67" y="470"/>
                </a:lnTo>
                <a:lnTo>
                  <a:pt x="65" y="470"/>
                </a:lnTo>
                <a:lnTo>
                  <a:pt x="65" y="472"/>
                </a:lnTo>
                <a:lnTo>
                  <a:pt x="64" y="472"/>
                </a:lnTo>
                <a:lnTo>
                  <a:pt x="62" y="472"/>
                </a:lnTo>
                <a:lnTo>
                  <a:pt x="62" y="470"/>
                </a:lnTo>
                <a:lnTo>
                  <a:pt x="62" y="469"/>
                </a:lnTo>
                <a:lnTo>
                  <a:pt x="60" y="470"/>
                </a:lnTo>
                <a:lnTo>
                  <a:pt x="59" y="470"/>
                </a:lnTo>
                <a:lnTo>
                  <a:pt x="59" y="472"/>
                </a:lnTo>
                <a:lnTo>
                  <a:pt x="57" y="472"/>
                </a:lnTo>
                <a:lnTo>
                  <a:pt x="57" y="470"/>
                </a:lnTo>
                <a:lnTo>
                  <a:pt x="57" y="469"/>
                </a:lnTo>
                <a:lnTo>
                  <a:pt x="57" y="467"/>
                </a:lnTo>
                <a:lnTo>
                  <a:pt x="59" y="467"/>
                </a:lnTo>
                <a:lnTo>
                  <a:pt x="59" y="465"/>
                </a:lnTo>
                <a:lnTo>
                  <a:pt x="60" y="465"/>
                </a:lnTo>
                <a:lnTo>
                  <a:pt x="60" y="464"/>
                </a:lnTo>
                <a:lnTo>
                  <a:pt x="62" y="464"/>
                </a:lnTo>
                <a:lnTo>
                  <a:pt x="62" y="462"/>
                </a:lnTo>
                <a:lnTo>
                  <a:pt x="62" y="464"/>
                </a:lnTo>
                <a:lnTo>
                  <a:pt x="64" y="462"/>
                </a:lnTo>
                <a:lnTo>
                  <a:pt x="64" y="464"/>
                </a:lnTo>
                <a:lnTo>
                  <a:pt x="64" y="465"/>
                </a:lnTo>
                <a:lnTo>
                  <a:pt x="65" y="465"/>
                </a:lnTo>
                <a:lnTo>
                  <a:pt x="64" y="465"/>
                </a:lnTo>
                <a:lnTo>
                  <a:pt x="65" y="465"/>
                </a:lnTo>
                <a:lnTo>
                  <a:pt x="64" y="465"/>
                </a:lnTo>
                <a:lnTo>
                  <a:pt x="64" y="467"/>
                </a:lnTo>
                <a:lnTo>
                  <a:pt x="62" y="469"/>
                </a:lnTo>
                <a:lnTo>
                  <a:pt x="64" y="469"/>
                </a:lnTo>
                <a:lnTo>
                  <a:pt x="65" y="469"/>
                </a:lnTo>
                <a:lnTo>
                  <a:pt x="65" y="467"/>
                </a:lnTo>
                <a:lnTo>
                  <a:pt x="67" y="467"/>
                </a:lnTo>
                <a:lnTo>
                  <a:pt x="68" y="465"/>
                </a:lnTo>
                <a:lnTo>
                  <a:pt x="70" y="464"/>
                </a:lnTo>
                <a:lnTo>
                  <a:pt x="72" y="464"/>
                </a:lnTo>
                <a:lnTo>
                  <a:pt x="72" y="462"/>
                </a:lnTo>
                <a:close/>
                <a:moveTo>
                  <a:pt x="51" y="464"/>
                </a:moveTo>
                <a:lnTo>
                  <a:pt x="49" y="464"/>
                </a:lnTo>
                <a:lnTo>
                  <a:pt x="49" y="465"/>
                </a:lnTo>
                <a:lnTo>
                  <a:pt x="49" y="467"/>
                </a:lnTo>
                <a:lnTo>
                  <a:pt x="48" y="467"/>
                </a:lnTo>
                <a:lnTo>
                  <a:pt x="48" y="469"/>
                </a:lnTo>
                <a:lnTo>
                  <a:pt x="48" y="467"/>
                </a:lnTo>
                <a:lnTo>
                  <a:pt x="46" y="467"/>
                </a:lnTo>
                <a:lnTo>
                  <a:pt x="46" y="465"/>
                </a:lnTo>
                <a:lnTo>
                  <a:pt x="48" y="465"/>
                </a:lnTo>
                <a:lnTo>
                  <a:pt x="48" y="464"/>
                </a:lnTo>
                <a:lnTo>
                  <a:pt x="49" y="464"/>
                </a:lnTo>
                <a:lnTo>
                  <a:pt x="49" y="462"/>
                </a:lnTo>
                <a:lnTo>
                  <a:pt x="51" y="462"/>
                </a:lnTo>
                <a:lnTo>
                  <a:pt x="51" y="464"/>
                </a:lnTo>
                <a:close/>
                <a:moveTo>
                  <a:pt x="51" y="459"/>
                </a:moveTo>
                <a:lnTo>
                  <a:pt x="51" y="461"/>
                </a:lnTo>
                <a:lnTo>
                  <a:pt x="49" y="461"/>
                </a:lnTo>
                <a:lnTo>
                  <a:pt x="49" y="459"/>
                </a:lnTo>
                <a:lnTo>
                  <a:pt x="51" y="459"/>
                </a:lnTo>
                <a:close/>
                <a:moveTo>
                  <a:pt x="51" y="459"/>
                </a:moveTo>
                <a:lnTo>
                  <a:pt x="51" y="457"/>
                </a:lnTo>
                <a:lnTo>
                  <a:pt x="52" y="457"/>
                </a:lnTo>
                <a:lnTo>
                  <a:pt x="52" y="459"/>
                </a:lnTo>
                <a:lnTo>
                  <a:pt x="51" y="459"/>
                </a:lnTo>
                <a:close/>
                <a:moveTo>
                  <a:pt x="49" y="456"/>
                </a:moveTo>
                <a:lnTo>
                  <a:pt x="49" y="454"/>
                </a:lnTo>
                <a:lnTo>
                  <a:pt x="51" y="454"/>
                </a:lnTo>
                <a:lnTo>
                  <a:pt x="51" y="456"/>
                </a:lnTo>
                <a:lnTo>
                  <a:pt x="49" y="456"/>
                </a:lnTo>
                <a:close/>
                <a:moveTo>
                  <a:pt x="76" y="454"/>
                </a:moveTo>
                <a:lnTo>
                  <a:pt x="75" y="454"/>
                </a:lnTo>
                <a:lnTo>
                  <a:pt x="76" y="454"/>
                </a:lnTo>
                <a:lnTo>
                  <a:pt x="76" y="456"/>
                </a:lnTo>
                <a:lnTo>
                  <a:pt x="75" y="456"/>
                </a:lnTo>
                <a:lnTo>
                  <a:pt x="75" y="457"/>
                </a:lnTo>
                <a:lnTo>
                  <a:pt x="76" y="457"/>
                </a:lnTo>
                <a:lnTo>
                  <a:pt x="76" y="459"/>
                </a:lnTo>
                <a:lnTo>
                  <a:pt x="75" y="459"/>
                </a:lnTo>
                <a:lnTo>
                  <a:pt x="73" y="459"/>
                </a:lnTo>
                <a:lnTo>
                  <a:pt x="73" y="461"/>
                </a:lnTo>
                <a:lnTo>
                  <a:pt x="72" y="461"/>
                </a:lnTo>
                <a:lnTo>
                  <a:pt x="72" y="462"/>
                </a:lnTo>
                <a:lnTo>
                  <a:pt x="70" y="462"/>
                </a:lnTo>
                <a:lnTo>
                  <a:pt x="68" y="462"/>
                </a:lnTo>
                <a:lnTo>
                  <a:pt x="70" y="461"/>
                </a:lnTo>
                <a:lnTo>
                  <a:pt x="70" y="459"/>
                </a:lnTo>
                <a:lnTo>
                  <a:pt x="70" y="457"/>
                </a:lnTo>
                <a:lnTo>
                  <a:pt x="72" y="457"/>
                </a:lnTo>
                <a:lnTo>
                  <a:pt x="72" y="456"/>
                </a:lnTo>
                <a:lnTo>
                  <a:pt x="72" y="457"/>
                </a:lnTo>
                <a:lnTo>
                  <a:pt x="72" y="456"/>
                </a:lnTo>
                <a:lnTo>
                  <a:pt x="73" y="456"/>
                </a:lnTo>
                <a:lnTo>
                  <a:pt x="72" y="456"/>
                </a:lnTo>
                <a:lnTo>
                  <a:pt x="72" y="454"/>
                </a:lnTo>
                <a:lnTo>
                  <a:pt x="73" y="454"/>
                </a:lnTo>
                <a:lnTo>
                  <a:pt x="75" y="454"/>
                </a:lnTo>
                <a:lnTo>
                  <a:pt x="76" y="454"/>
                </a:lnTo>
                <a:close/>
                <a:moveTo>
                  <a:pt x="76" y="445"/>
                </a:moveTo>
                <a:lnTo>
                  <a:pt x="78" y="445"/>
                </a:lnTo>
                <a:lnTo>
                  <a:pt x="78" y="446"/>
                </a:lnTo>
                <a:lnTo>
                  <a:pt x="76" y="446"/>
                </a:lnTo>
                <a:lnTo>
                  <a:pt x="75" y="446"/>
                </a:lnTo>
                <a:lnTo>
                  <a:pt x="75" y="448"/>
                </a:lnTo>
                <a:lnTo>
                  <a:pt x="73" y="448"/>
                </a:lnTo>
                <a:lnTo>
                  <a:pt x="72" y="448"/>
                </a:lnTo>
                <a:lnTo>
                  <a:pt x="73" y="448"/>
                </a:lnTo>
                <a:lnTo>
                  <a:pt x="73" y="446"/>
                </a:lnTo>
                <a:lnTo>
                  <a:pt x="72" y="446"/>
                </a:lnTo>
                <a:lnTo>
                  <a:pt x="73" y="446"/>
                </a:lnTo>
                <a:lnTo>
                  <a:pt x="75" y="445"/>
                </a:lnTo>
                <a:lnTo>
                  <a:pt x="76" y="443"/>
                </a:lnTo>
                <a:lnTo>
                  <a:pt x="76" y="445"/>
                </a:lnTo>
                <a:close/>
                <a:moveTo>
                  <a:pt x="70" y="446"/>
                </a:moveTo>
                <a:lnTo>
                  <a:pt x="68" y="446"/>
                </a:lnTo>
                <a:lnTo>
                  <a:pt x="68" y="445"/>
                </a:lnTo>
                <a:lnTo>
                  <a:pt x="70" y="443"/>
                </a:lnTo>
                <a:lnTo>
                  <a:pt x="70" y="445"/>
                </a:lnTo>
                <a:lnTo>
                  <a:pt x="70" y="446"/>
                </a:lnTo>
                <a:close/>
                <a:moveTo>
                  <a:pt x="20" y="437"/>
                </a:moveTo>
                <a:lnTo>
                  <a:pt x="22" y="437"/>
                </a:lnTo>
                <a:lnTo>
                  <a:pt x="24" y="437"/>
                </a:lnTo>
                <a:lnTo>
                  <a:pt x="24" y="438"/>
                </a:lnTo>
                <a:lnTo>
                  <a:pt x="22" y="438"/>
                </a:lnTo>
                <a:lnTo>
                  <a:pt x="20" y="438"/>
                </a:lnTo>
                <a:lnTo>
                  <a:pt x="20" y="437"/>
                </a:lnTo>
                <a:close/>
                <a:moveTo>
                  <a:pt x="16" y="437"/>
                </a:moveTo>
                <a:lnTo>
                  <a:pt x="14" y="437"/>
                </a:lnTo>
                <a:lnTo>
                  <a:pt x="14" y="435"/>
                </a:lnTo>
                <a:lnTo>
                  <a:pt x="16" y="435"/>
                </a:lnTo>
                <a:lnTo>
                  <a:pt x="16" y="437"/>
                </a:lnTo>
                <a:lnTo>
                  <a:pt x="17" y="437"/>
                </a:lnTo>
                <a:lnTo>
                  <a:pt x="16" y="437"/>
                </a:lnTo>
                <a:close/>
                <a:moveTo>
                  <a:pt x="17" y="434"/>
                </a:moveTo>
                <a:lnTo>
                  <a:pt x="19" y="434"/>
                </a:lnTo>
                <a:lnTo>
                  <a:pt x="19" y="435"/>
                </a:lnTo>
                <a:lnTo>
                  <a:pt x="20" y="435"/>
                </a:lnTo>
                <a:lnTo>
                  <a:pt x="20" y="437"/>
                </a:lnTo>
                <a:lnTo>
                  <a:pt x="19" y="437"/>
                </a:lnTo>
                <a:lnTo>
                  <a:pt x="20" y="437"/>
                </a:lnTo>
                <a:lnTo>
                  <a:pt x="20" y="435"/>
                </a:lnTo>
                <a:lnTo>
                  <a:pt x="19" y="435"/>
                </a:lnTo>
                <a:lnTo>
                  <a:pt x="17" y="435"/>
                </a:lnTo>
                <a:lnTo>
                  <a:pt x="17" y="434"/>
                </a:lnTo>
                <a:lnTo>
                  <a:pt x="16" y="435"/>
                </a:lnTo>
                <a:lnTo>
                  <a:pt x="16" y="434"/>
                </a:lnTo>
                <a:lnTo>
                  <a:pt x="17" y="434"/>
                </a:lnTo>
                <a:close/>
                <a:moveTo>
                  <a:pt x="65" y="422"/>
                </a:moveTo>
                <a:lnTo>
                  <a:pt x="65" y="424"/>
                </a:lnTo>
                <a:lnTo>
                  <a:pt x="65" y="422"/>
                </a:lnTo>
                <a:lnTo>
                  <a:pt x="65" y="424"/>
                </a:lnTo>
                <a:lnTo>
                  <a:pt x="67" y="424"/>
                </a:lnTo>
                <a:lnTo>
                  <a:pt x="67" y="422"/>
                </a:lnTo>
                <a:lnTo>
                  <a:pt x="67" y="424"/>
                </a:lnTo>
                <a:lnTo>
                  <a:pt x="67" y="426"/>
                </a:lnTo>
                <a:lnTo>
                  <a:pt x="68" y="426"/>
                </a:lnTo>
                <a:lnTo>
                  <a:pt x="68" y="427"/>
                </a:lnTo>
                <a:lnTo>
                  <a:pt x="67" y="427"/>
                </a:lnTo>
                <a:lnTo>
                  <a:pt x="68" y="429"/>
                </a:lnTo>
                <a:lnTo>
                  <a:pt x="67" y="429"/>
                </a:lnTo>
                <a:lnTo>
                  <a:pt x="68" y="429"/>
                </a:lnTo>
                <a:lnTo>
                  <a:pt x="68" y="430"/>
                </a:lnTo>
                <a:lnTo>
                  <a:pt x="68" y="432"/>
                </a:lnTo>
                <a:lnTo>
                  <a:pt x="68" y="434"/>
                </a:lnTo>
                <a:lnTo>
                  <a:pt x="67" y="435"/>
                </a:lnTo>
                <a:lnTo>
                  <a:pt x="67" y="437"/>
                </a:lnTo>
                <a:lnTo>
                  <a:pt x="67" y="438"/>
                </a:lnTo>
                <a:lnTo>
                  <a:pt x="67" y="440"/>
                </a:lnTo>
                <a:lnTo>
                  <a:pt x="65" y="440"/>
                </a:lnTo>
                <a:lnTo>
                  <a:pt x="67" y="440"/>
                </a:lnTo>
                <a:lnTo>
                  <a:pt x="67" y="438"/>
                </a:lnTo>
                <a:lnTo>
                  <a:pt x="68" y="438"/>
                </a:lnTo>
                <a:lnTo>
                  <a:pt x="70" y="438"/>
                </a:lnTo>
                <a:lnTo>
                  <a:pt x="70" y="440"/>
                </a:lnTo>
                <a:lnTo>
                  <a:pt x="70" y="441"/>
                </a:lnTo>
                <a:lnTo>
                  <a:pt x="70" y="443"/>
                </a:lnTo>
                <a:lnTo>
                  <a:pt x="68" y="443"/>
                </a:lnTo>
                <a:lnTo>
                  <a:pt x="67" y="443"/>
                </a:lnTo>
                <a:lnTo>
                  <a:pt x="67" y="445"/>
                </a:lnTo>
                <a:lnTo>
                  <a:pt x="67" y="446"/>
                </a:lnTo>
                <a:lnTo>
                  <a:pt x="65" y="446"/>
                </a:lnTo>
                <a:lnTo>
                  <a:pt x="64" y="446"/>
                </a:lnTo>
                <a:lnTo>
                  <a:pt x="62" y="446"/>
                </a:lnTo>
                <a:lnTo>
                  <a:pt x="62" y="448"/>
                </a:lnTo>
                <a:lnTo>
                  <a:pt x="60" y="449"/>
                </a:lnTo>
                <a:lnTo>
                  <a:pt x="60" y="451"/>
                </a:lnTo>
                <a:lnTo>
                  <a:pt x="59" y="451"/>
                </a:lnTo>
                <a:lnTo>
                  <a:pt x="59" y="453"/>
                </a:lnTo>
                <a:lnTo>
                  <a:pt x="59" y="454"/>
                </a:lnTo>
                <a:lnTo>
                  <a:pt x="57" y="454"/>
                </a:lnTo>
                <a:lnTo>
                  <a:pt x="57" y="456"/>
                </a:lnTo>
                <a:lnTo>
                  <a:pt x="56" y="456"/>
                </a:lnTo>
                <a:lnTo>
                  <a:pt x="56" y="457"/>
                </a:lnTo>
                <a:lnTo>
                  <a:pt x="56" y="459"/>
                </a:lnTo>
                <a:lnTo>
                  <a:pt x="54" y="459"/>
                </a:lnTo>
                <a:lnTo>
                  <a:pt x="56" y="459"/>
                </a:lnTo>
                <a:lnTo>
                  <a:pt x="54" y="459"/>
                </a:lnTo>
                <a:lnTo>
                  <a:pt x="54" y="461"/>
                </a:lnTo>
                <a:lnTo>
                  <a:pt x="52" y="461"/>
                </a:lnTo>
                <a:lnTo>
                  <a:pt x="52" y="459"/>
                </a:lnTo>
                <a:lnTo>
                  <a:pt x="52" y="457"/>
                </a:lnTo>
                <a:lnTo>
                  <a:pt x="54" y="457"/>
                </a:lnTo>
                <a:lnTo>
                  <a:pt x="54" y="456"/>
                </a:lnTo>
                <a:lnTo>
                  <a:pt x="52" y="457"/>
                </a:lnTo>
                <a:lnTo>
                  <a:pt x="51" y="457"/>
                </a:lnTo>
                <a:lnTo>
                  <a:pt x="52" y="457"/>
                </a:lnTo>
                <a:lnTo>
                  <a:pt x="52" y="456"/>
                </a:lnTo>
                <a:lnTo>
                  <a:pt x="52" y="454"/>
                </a:lnTo>
                <a:lnTo>
                  <a:pt x="54" y="454"/>
                </a:lnTo>
                <a:lnTo>
                  <a:pt x="56" y="453"/>
                </a:lnTo>
                <a:lnTo>
                  <a:pt x="56" y="451"/>
                </a:lnTo>
                <a:lnTo>
                  <a:pt x="54" y="451"/>
                </a:lnTo>
                <a:lnTo>
                  <a:pt x="54" y="453"/>
                </a:lnTo>
                <a:lnTo>
                  <a:pt x="52" y="453"/>
                </a:lnTo>
                <a:lnTo>
                  <a:pt x="52" y="451"/>
                </a:lnTo>
                <a:lnTo>
                  <a:pt x="52" y="453"/>
                </a:lnTo>
                <a:lnTo>
                  <a:pt x="54" y="453"/>
                </a:lnTo>
                <a:lnTo>
                  <a:pt x="54" y="451"/>
                </a:lnTo>
                <a:lnTo>
                  <a:pt x="56" y="451"/>
                </a:lnTo>
                <a:lnTo>
                  <a:pt x="56" y="449"/>
                </a:lnTo>
                <a:lnTo>
                  <a:pt x="57" y="449"/>
                </a:lnTo>
                <a:lnTo>
                  <a:pt x="57" y="448"/>
                </a:lnTo>
                <a:lnTo>
                  <a:pt x="59" y="448"/>
                </a:lnTo>
                <a:lnTo>
                  <a:pt x="57" y="448"/>
                </a:lnTo>
                <a:lnTo>
                  <a:pt x="57" y="449"/>
                </a:lnTo>
                <a:lnTo>
                  <a:pt x="59" y="449"/>
                </a:lnTo>
                <a:lnTo>
                  <a:pt x="59" y="448"/>
                </a:lnTo>
                <a:lnTo>
                  <a:pt x="60" y="448"/>
                </a:lnTo>
                <a:lnTo>
                  <a:pt x="60" y="446"/>
                </a:lnTo>
                <a:lnTo>
                  <a:pt x="62" y="446"/>
                </a:lnTo>
                <a:lnTo>
                  <a:pt x="62" y="445"/>
                </a:lnTo>
                <a:lnTo>
                  <a:pt x="62" y="443"/>
                </a:lnTo>
                <a:lnTo>
                  <a:pt x="62" y="445"/>
                </a:lnTo>
                <a:lnTo>
                  <a:pt x="60" y="445"/>
                </a:lnTo>
                <a:lnTo>
                  <a:pt x="59" y="445"/>
                </a:lnTo>
                <a:lnTo>
                  <a:pt x="57" y="445"/>
                </a:lnTo>
                <a:lnTo>
                  <a:pt x="59" y="445"/>
                </a:lnTo>
                <a:lnTo>
                  <a:pt x="59" y="446"/>
                </a:lnTo>
                <a:lnTo>
                  <a:pt x="57" y="446"/>
                </a:lnTo>
                <a:lnTo>
                  <a:pt x="57" y="448"/>
                </a:lnTo>
                <a:lnTo>
                  <a:pt x="56" y="448"/>
                </a:lnTo>
                <a:lnTo>
                  <a:pt x="54" y="448"/>
                </a:lnTo>
                <a:lnTo>
                  <a:pt x="52" y="448"/>
                </a:lnTo>
                <a:lnTo>
                  <a:pt x="52" y="446"/>
                </a:lnTo>
                <a:lnTo>
                  <a:pt x="54" y="445"/>
                </a:lnTo>
                <a:lnTo>
                  <a:pt x="56" y="445"/>
                </a:lnTo>
                <a:lnTo>
                  <a:pt x="56" y="443"/>
                </a:lnTo>
                <a:lnTo>
                  <a:pt x="57" y="443"/>
                </a:lnTo>
                <a:lnTo>
                  <a:pt x="57" y="441"/>
                </a:lnTo>
                <a:lnTo>
                  <a:pt x="56" y="441"/>
                </a:lnTo>
                <a:lnTo>
                  <a:pt x="56" y="440"/>
                </a:lnTo>
                <a:lnTo>
                  <a:pt x="54" y="440"/>
                </a:lnTo>
                <a:lnTo>
                  <a:pt x="56" y="440"/>
                </a:lnTo>
                <a:lnTo>
                  <a:pt x="56" y="438"/>
                </a:lnTo>
                <a:lnTo>
                  <a:pt x="54" y="438"/>
                </a:lnTo>
                <a:lnTo>
                  <a:pt x="56" y="437"/>
                </a:lnTo>
                <a:lnTo>
                  <a:pt x="54" y="435"/>
                </a:lnTo>
                <a:lnTo>
                  <a:pt x="56" y="435"/>
                </a:lnTo>
                <a:lnTo>
                  <a:pt x="56" y="437"/>
                </a:lnTo>
                <a:lnTo>
                  <a:pt x="56" y="435"/>
                </a:lnTo>
                <a:lnTo>
                  <a:pt x="56" y="434"/>
                </a:lnTo>
                <a:lnTo>
                  <a:pt x="57" y="432"/>
                </a:lnTo>
                <a:lnTo>
                  <a:pt x="59" y="432"/>
                </a:lnTo>
                <a:lnTo>
                  <a:pt x="59" y="430"/>
                </a:lnTo>
                <a:lnTo>
                  <a:pt x="59" y="429"/>
                </a:lnTo>
                <a:lnTo>
                  <a:pt x="59" y="427"/>
                </a:lnTo>
                <a:lnTo>
                  <a:pt x="60" y="427"/>
                </a:lnTo>
                <a:lnTo>
                  <a:pt x="60" y="426"/>
                </a:lnTo>
                <a:lnTo>
                  <a:pt x="60" y="424"/>
                </a:lnTo>
                <a:lnTo>
                  <a:pt x="60" y="426"/>
                </a:lnTo>
                <a:lnTo>
                  <a:pt x="62" y="426"/>
                </a:lnTo>
                <a:lnTo>
                  <a:pt x="62" y="424"/>
                </a:lnTo>
                <a:lnTo>
                  <a:pt x="64" y="424"/>
                </a:lnTo>
                <a:lnTo>
                  <a:pt x="64" y="422"/>
                </a:lnTo>
                <a:lnTo>
                  <a:pt x="65" y="422"/>
                </a:lnTo>
                <a:close/>
                <a:moveTo>
                  <a:pt x="107" y="158"/>
                </a:moveTo>
                <a:lnTo>
                  <a:pt x="107" y="160"/>
                </a:lnTo>
                <a:lnTo>
                  <a:pt x="107" y="163"/>
                </a:lnTo>
                <a:lnTo>
                  <a:pt x="107" y="178"/>
                </a:lnTo>
                <a:lnTo>
                  <a:pt x="108" y="186"/>
                </a:lnTo>
                <a:lnTo>
                  <a:pt x="107" y="186"/>
                </a:lnTo>
                <a:lnTo>
                  <a:pt x="108" y="203"/>
                </a:lnTo>
                <a:lnTo>
                  <a:pt x="108" y="206"/>
                </a:lnTo>
                <a:lnTo>
                  <a:pt x="108" y="208"/>
                </a:lnTo>
                <a:lnTo>
                  <a:pt x="108" y="210"/>
                </a:lnTo>
                <a:lnTo>
                  <a:pt x="108" y="213"/>
                </a:lnTo>
                <a:lnTo>
                  <a:pt x="108" y="230"/>
                </a:lnTo>
                <a:lnTo>
                  <a:pt x="108" y="232"/>
                </a:lnTo>
                <a:lnTo>
                  <a:pt x="108" y="237"/>
                </a:lnTo>
                <a:lnTo>
                  <a:pt x="110" y="240"/>
                </a:lnTo>
                <a:lnTo>
                  <a:pt x="110" y="242"/>
                </a:lnTo>
                <a:lnTo>
                  <a:pt x="110" y="243"/>
                </a:lnTo>
                <a:lnTo>
                  <a:pt x="110" y="246"/>
                </a:lnTo>
                <a:lnTo>
                  <a:pt x="110" y="250"/>
                </a:lnTo>
                <a:lnTo>
                  <a:pt x="110" y="253"/>
                </a:lnTo>
                <a:lnTo>
                  <a:pt x="110" y="258"/>
                </a:lnTo>
                <a:lnTo>
                  <a:pt x="110" y="261"/>
                </a:lnTo>
                <a:lnTo>
                  <a:pt x="110" y="269"/>
                </a:lnTo>
                <a:lnTo>
                  <a:pt x="112" y="272"/>
                </a:lnTo>
                <a:lnTo>
                  <a:pt x="112" y="274"/>
                </a:lnTo>
                <a:lnTo>
                  <a:pt x="112" y="275"/>
                </a:lnTo>
                <a:lnTo>
                  <a:pt x="112" y="285"/>
                </a:lnTo>
                <a:lnTo>
                  <a:pt x="112" y="286"/>
                </a:lnTo>
                <a:lnTo>
                  <a:pt x="112" y="299"/>
                </a:lnTo>
                <a:lnTo>
                  <a:pt x="113" y="306"/>
                </a:lnTo>
                <a:lnTo>
                  <a:pt x="113" y="309"/>
                </a:lnTo>
                <a:lnTo>
                  <a:pt x="113" y="310"/>
                </a:lnTo>
                <a:lnTo>
                  <a:pt x="113" y="312"/>
                </a:lnTo>
                <a:lnTo>
                  <a:pt x="115" y="330"/>
                </a:lnTo>
                <a:lnTo>
                  <a:pt x="115" y="334"/>
                </a:lnTo>
                <a:lnTo>
                  <a:pt x="115" y="338"/>
                </a:lnTo>
                <a:lnTo>
                  <a:pt x="115" y="339"/>
                </a:lnTo>
                <a:lnTo>
                  <a:pt x="115" y="341"/>
                </a:lnTo>
                <a:lnTo>
                  <a:pt x="115" y="346"/>
                </a:lnTo>
                <a:lnTo>
                  <a:pt x="115" y="350"/>
                </a:lnTo>
                <a:lnTo>
                  <a:pt x="113" y="350"/>
                </a:lnTo>
                <a:lnTo>
                  <a:pt x="113" y="358"/>
                </a:lnTo>
                <a:lnTo>
                  <a:pt x="113" y="360"/>
                </a:lnTo>
                <a:lnTo>
                  <a:pt x="115" y="365"/>
                </a:lnTo>
                <a:lnTo>
                  <a:pt x="115" y="368"/>
                </a:lnTo>
                <a:lnTo>
                  <a:pt x="116" y="368"/>
                </a:lnTo>
                <a:lnTo>
                  <a:pt x="115" y="366"/>
                </a:lnTo>
                <a:lnTo>
                  <a:pt x="115" y="368"/>
                </a:lnTo>
                <a:lnTo>
                  <a:pt x="115" y="370"/>
                </a:lnTo>
                <a:lnTo>
                  <a:pt x="115" y="371"/>
                </a:lnTo>
                <a:lnTo>
                  <a:pt x="115" y="373"/>
                </a:lnTo>
                <a:lnTo>
                  <a:pt x="113" y="373"/>
                </a:lnTo>
                <a:lnTo>
                  <a:pt x="113" y="374"/>
                </a:lnTo>
                <a:lnTo>
                  <a:pt x="112" y="374"/>
                </a:lnTo>
                <a:lnTo>
                  <a:pt x="112" y="376"/>
                </a:lnTo>
                <a:lnTo>
                  <a:pt x="112" y="378"/>
                </a:lnTo>
                <a:lnTo>
                  <a:pt x="112" y="379"/>
                </a:lnTo>
                <a:lnTo>
                  <a:pt x="110" y="379"/>
                </a:lnTo>
                <a:lnTo>
                  <a:pt x="108" y="378"/>
                </a:lnTo>
                <a:lnTo>
                  <a:pt x="108" y="379"/>
                </a:lnTo>
                <a:lnTo>
                  <a:pt x="108" y="381"/>
                </a:lnTo>
                <a:lnTo>
                  <a:pt x="108" y="379"/>
                </a:lnTo>
                <a:lnTo>
                  <a:pt x="110" y="379"/>
                </a:lnTo>
                <a:lnTo>
                  <a:pt x="110" y="381"/>
                </a:lnTo>
                <a:lnTo>
                  <a:pt x="110" y="382"/>
                </a:lnTo>
                <a:lnTo>
                  <a:pt x="108" y="382"/>
                </a:lnTo>
                <a:lnTo>
                  <a:pt x="107" y="382"/>
                </a:lnTo>
                <a:lnTo>
                  <a:pt x="107" y="384"/>
                </a:lnTo>
                <a:lnTo>
                  <a:pt x="107" y="382"/>
                </a:lnTo>
                <a:lnTo>
                  <a:pt x="105" y="382"/>
                </a:lnTo>
                <a:lnTo>
                  <a:pt x="105" y="384"/>
                </a:lnTo>
                <a:lnTo>
                  <a:pt x="105" y="386"/>
                </a:lnTo>
                <a:lnTo>
                  <a:pt x="104" y="386"/>
                </a:lnTo>
                <a:lnTo>
                  <a:pt x="104" y="387"/>
                </a:lnTo>
                <a:lnTo>
                  <a:pt x="104" y="389"/>
                </a:lnTo>
                <a:lnTo>
                  <a:pt x="102" y="390"/>
                </a:lnTo>
                <a:lnTo>
                  <a:pt x="100" y="390"/>
                </a:lnTo>
                <a:lnTo>
                  <a:pt x="100" y="392"/>
                </a:lnTo>
                <a:lnTo>
                  <a:pt x="100" y="390"/>
                </a:lnTo>
                <a:lnTo>
                  <a:pt x="99" y="390"/>
                </a:lnTo>
                <a:lnTo>
                  <a:pt x="99" y="392"/>
                </a:lnTo>
                <a:lnTo>
                  <a:pt x="97" y="394"/>
                </a:lnTo>
                <a:lnTo>
                  <a:pt x="96" y="394"/>
                </a:lnTo>
                <a:lnTo>
                  <a:pt x="96" y="395"/>
                </a:lnTo>
                <a:lnTo>
                  <a:pt x="94" y="395"/>
                </a:lnTo>
                <a:lnTo>
                  <a:pt x="92" y="395"/>
                </a:lnTo>
                <a:lnTo>
                  <a:pt x="92" y="397"/>
                </a:lnTo>
                <a:lnTo>
                  <a:pt x="94" y="398"/>
                </a:lnTo>
                <a:lnTo>
                  <a:pt x="96" y="405"/>
                </a:lnTo>
                <a:lnTo>
                  <a:pt x="99" y="410"/>
                </a:lnTo>
                <a:lnTo>
                  <a:pt x="99" y="413"/>
                </a:lnTo>
                <a:lnTo>
                  <a:pt x="96" y="418"/>
                </a:lnTo>
                <a:lnTo>
                  <a:pt x="88" y="424"/>
                </a:lnTo>
                <a:lnTo>
                  <a:pt x="86" y="426"/>
                </a:lnTo>
                <a:lnTo>
                  <a:pt x="86" y="427"/>
                </a:lnTo>
                <a:lnTo>
                  <a:pt x="84" y="427"/>
                </a:lnTo>
                <a:lnTo>
                  <a:pt x="83" y="426"/>
                </a:lnTo>
                <a:lnTo>
                  <a:pt x="83" y="427"/>
                </a:lnTo>
                <a:lnTo>
                  <a:pt x="81" y="427"/>
                </a:lnTo>
                <a:lnTo>
                  <a:pt x="80" y="427"/>
                </a:lnTo>
                <a:lnTo>
                  <a:pt x="80" y="429"/>
                </a:lnTo>
                <a:lnTo>
                  <a:pt x="81" y="429"/>
                </a:lnTo>
                <a:lnTo>
                  <a:pt x="81" y="427"/>
                </a:lnTo>
                <a:lnTo>
                  <a:pt x="83" y="427"/>
                </a:lnTo>
                <a:lnTo>
                  <a:pt x="81" y="429"/>
                </a:lnTo>
                <a:lnTo>
                  <a:pt x="80" y="429"/>
                </a:lnTo>
                <a:lnTo>
                  <a:pt x="80" y="430"/>
                </a:lnTo>
                <a:lnTo>
                  <a:pt x="78" y="430"/>
                </a:lnTo>
                <a:lnTo>
                  <a:pt x="76" y="430"/>
                </a:lnTo>
                <a:lnTo>
                  <a:pt x="76" y="429"/>
                </a:lnTo>
                <a:lnTo>
                  <a:pt x="76" y="427"/>
                </a:lnTo>
                <a:lnTo>
                  <a:pt x="75" y="427"/>
                </a:lnTo>
                <a:lnTo>
                  <a:pt x="73" y="427"/>
                </a:lnTo>
                <a:lnTo>
                  <a:pt x="73" y="426"/>
                </a:lnTo>
                <a:lnTo>
                  <a:pt x="73" y="424"/>
                </a:lnTo>
                <a:lnTo>
                  <a:pt x="75" y="424"/>
                </a:lnTo>
                <a:lnTo>
                  <a:pt x="75" y="422"/>
                </a:lnTo>
                <a:lnTo>
                  <a:pt x="76" y="422"/>
                </a:lnTo>
                <a:lnTo>
                  <a:pt x="78" y="422"/>
                </a:lnTo>
                <a:lnTo>
                  <a:pt x="78" y="421"/>
                </a:lnTo>
                <a:lnTo>
                  <a:pt x="76" y="421"/>
                </a:lnTo>
                <a:lnTo>
                  <a:pt x="76" y="422"/>
                </a:lnTo>
                <a:lnTo>
                  <a:pt x="75" y="422"/>
                </a:lnTo>
                <a:lnTo>
                  <a:pt x="75" y="421"/>
                </a:lnTo>
                <a:lnTo>
                  <a:pt x="73" y="421"/>
                </a:lnTo>
                <a:lnTo>
                  <a:pt x="73" y="422"/>
                </a:lnTo>
                <a:lnTo>
                  <a:pt x="72" y="422"/>
                </a:lnTo>
                <a:lnTo>
                  <a:pt x="70" y="421"/>
                </a:lnTo>
                <a:lnTo>
                  <a:pt x="72" y="421"/>
                </a:lnTo>
                <a:lnTo>
                  <a:pt x="73" y="421"/>
                </a:lnTo>
                <a:lnTo>
                  <a:pt x="73" y="419"/>
                </a:lnTo>
                <a:lnTo>
                  <a:pt x="75" y="419"/>
                </a:lnTo>
                <a:lnTo>
                  <a:pt x="76" y="419"/>
                </a:lnTo>
                <a:lnTo>
                  <a:pt x="75" y="419"/>
                </a:lnTo>
                <a:lnTo>
                  <a:pt x="75" y="418"/>
                </a:lnTo>
                <a:lnTo>
                  <a:pt x="75" y="416"/>
                </a:lnTo>
                <a:lnTo>
                  <a:pt x="76" y="416"/>
                </a:lnTo>
                <a:lnTo>
                  <a:pt x="75" y="416"/>
                </a:lnTo>
                <a:lnTo>
                  <a:pt x="73" y="416"/>
                </a:lnTo>
                <a:lnTo>
                  <a:pt x="73" y="418"/>
                </a:lnTo>
                <a:lnTo>
                  <a:pt x="73" y="416"/>
                </a:lnTo>
                <a:lnTo>
                  <a:pt x="72" y="416"/>
                </a:lnTo>
                <a:lnTo>
                  <a:pt x="72" y="414"/>
                </a:lnTo>
                <a:lnTo>
                  <a:pt x="73" y="414"/>
                </a:lnTo>
                <a:lnTo>
                  <a:pt x="72" y="414"/>
                </a:lnTo>
                <a:lnTo>
                  <a:pt x="73" y="413"/>
                </a:lnTo>
                <a:lnTo>
                  <a:pt x="73" y="414"/>
                </a:lnTo>
                <a:lnTo>
                  <a:pt x="73" y="413"/>
                </a:lnTo>
                <a:lnTo>
                  <a:pt x="75" y="413"/>
                </a:lnTo>
                <a:lnTo>
                  <a:pt x="73" y="411"/>
                </a:lnTo>
                <a:lnTo>
                  <a:pt x="73" y="413"/>
                </a:lnTo>
                <a:lnTo>
                  <a:pt x="72" y="413"/>
                </a:lnTo>
                <a:lnTo>
                  <a:pt x="70" y="413"/>
                </a:lnTo>
                <a:lnTo>
                  <a:pt x="70" y="411"/>
                </a:lnTo>
                <a:lnTo>
                  <a:pt x="68" y="411"/>
                </a:lnTo>
                <a:lnTo>
                  <a:pt x="68" y="413"/>
                </a:lnTo>
                <a:lnTo>
                  <a:pt x="70" y="413"/>
                </a:lnTo>
                <a:lnTo>
                  <a:pt x="68" y="414"/>
                </a:lnTo>
                <a:lnTo>
                  <a:pt x="70" y="414"/>
                </a:lnTo>
                <a:lnTo>
                  <a:pt x="68" y="416"/>
                </a:lnTo>
                <a:lnTo>
                  <a:pt x="68" y="414"/>
                </a:lnTo>
                <a:lnTo>
                  <a:pt x="68" y="416"/>
                </a:lnTo>
                <a:lnTo>
                  <a:pt x="67" y="416"/>
                </a:lnTo>
                <a:lnTo>
                  <a:pt x="67" y="418"/>
                </a:lnTo>
                <a:lnTo>
                  <a:pt x="68" y="418"/>
                </a:lnTo>
                <a:lnTo>
                  <a:pt x="70" y="419"/>
                </a:lnTo>
                <a:lnTo>
                  <a:pt x="68" y="419"/>
                </a:lnTo>
                <a:lnTo>
                  <a:pt x="67" y="421"/>
                </a:lnTo>
                <a:lnTo>
                  <a:pt x="65" y="421"/>
                </a:lnTo>
                <a:lnTo>
                  <a:pt x="65" y="419"/>
                </a:lnTo>
                <a:lnTo>
                  <a:pt x="64" y="419"/>
                </a:lnTo>
                <a:lnTo>
                  <a:pt x="64" y="421"/>
                </a:lnTo>
                <a:lnTo>
                  <a:pt x="62" y="421"/>
                </a:lnTo>
                <a:lnTo>
                  <a:pt x="62" y="419"/>
                </a:lnTo>
                <a:lnTo>
                  <a:pt x="60" y="419"/>
                </a:lnTo>
                <a:lnTo>
                  <a:pt x="60" y="418"/>
                </a:lnTo>
                <a:lnTo>
                  <a:pt x="62" y="418"/>
                </a:lnTo>
                <a:lnTo>
                  <a:pt x="62" y="416"/>
                </a:lnTo>
                <a:lnTo>
                  <a:pt x="62" y="414"/>
                </a:lnTo>
                <a:lnTo>
                  <a:pt x="64" y="414"/>
                </a:lnTo>
                <a:lnTo>
                  <a:pt x="65" y="414"/>
                </a:lnTo>
                <a:lnTo>
                  <a:pt x="65" y="413"/>
                </a:lnTo>
                <a:lnTo>
                  <a:pt x="64" y="414"/>
                </a:lnTo>
                <a:lnTo>
                  <a:pt x="64" y="413"/>
                </a:lnTo>
                <a:lnTo>
                  <a:pt x="62" y="413"/>
                </a:lnTo>
                <a:lnTo>
                  <a:pt x="60" y="413"/>
                </a:lnTo>
                <a:lnTo>
                  <a:pt x="60" y="414"/>
                </a:lnTo>
                <a:lnTo>
                  <a:pt x="60" y="413"/>
                </a:lnTo>
                <a:lnTo>
                  <a:pt x="59" y="413"/>
                </a:lnTo>
                <a:lnTo>
                  <a:pt x="57" y="413"/>
                </a:lnTo>
                <a:lnTo>
                  <a:pt x="57" y="414"/>
                </a:lnTo>
                <a:lnTo>
                  <a:pt x="59" y="414"/>
                </a:lnTo>
                <a:lnTo>
                  <a:pt x="59" y="416"/>
                </a:lnTo>
                <a:lnTo>
                  <a:pt x="59" y="418"/>
                </a:lnTo>
                <a:lnTo>
                  <a:pt x="60" y="418"/>
                </a:lnTo>
                <a:lnTo>
                  <a:pt x="60" y="419"/>
                </a:lnTo>
                <a:lnTo>
                  <a:pt x="59" y="419"/>
                </a:lnTo>
                <a:lnTo>
                  <a:pt x="59" y="418"/>
                </a:lnTo>
                <a:lnTo>
                  <a:pt x="59" y="419"/>
                </a:lnTo>
                <a:lnTo>
                  <a:pt x="60" y="419"/>
                </a:lnTo>
                <a:lnTo>
                  <a:pt x="60" y="421"/>
                </a:lnTo>
                <a:lnTo>
                  <a:pt x="59" y="422"/>
                </a:lnTo>
                <a:lnTo>
                  <a:pt x="57" y="422"/>
                </a:lnTo>
                <a:lnTo>
                  <a:pt x="56" y="422"/>
                </a:lnTo>
                <a:lnTo>
                  <a:pt x="54" y="422"/>
                </a:lnTo>
                <a:lnTo>
                  <a:pt x="54" y="424"/>
                </a:lnTo>
                <a:lnTo>
                  <a:pt x="54" y="426"/>
                </a:lnTo>
                <a:lnTo>
                  <a:pt x="52" y="426"/>
                </a:lnTo>
                <a:lnTo>
                  <a:pt x="54" y="426"/>
                </a:lnTo>
                <a:lnTo>
                  <a:pt x="56" y="426"/>
                </a:lnTo>
                <a:lnTo>
                  <a:pt x="56" y="427"/>
                </a:lnTo>
                <a:lnTo>
                  <a:pt x="54" y="427"/>
                </a:lnTo>
                <a:lnTo>
                  <a:pt x="52" y="429"/>
                </a:lnTo>
                <a:lnTo>
                  <a:pt x="54" y="429"/>
                </a:lnTo>
                <a:lnTo>
                  <a:pt x="54" y="427"/>
                </a:lnTo>
                <a:lnTo>
                  <a:pt x="56" y="427"/>
                </a:lnTo>
                <a:lnTo>
                  <a:pt x="57" y="427"/>
                </a:lnTo>
                <a:lnTo>
                  <a:pt x="57" y="426"/>
                </a:lnTo>
                <a:lnTo>
                  <a:pt x="59" y="426"/>
                </a:lnTo>
                <a:lnTo>
                  <a:pt x="59" y="427"/>
                </a:lnTo>
                <a:lnTo>
                  <a:pt x="57" y="427"/>
                </a:lnTo>
                <a:lnTo>
                  <a:pt x="57" y="429"/>
                </a:lnTo>
                <a:lnTo>
                  <a:pt x="57" y="430"/>
                </a:lnTo>
                <a:lnTo>
                  <a:pt x="56" y="430"/>
                </a:lnTo>
                <a:lnTo>
                  <a:pt x="56" y="432"/>
                </a:lnTo>
                <a:lnTo>
                  <a:pt x="54" y="432"/>
                </a:lnTo>
                <a:lnTo>
                  <a:pt x="54" y="434"/>
                </a:lnTo>
                <a:lnTo>
                  <a:pt x="52" y="434"/>
                </a:lnTo>
                <a:lnTo>
                  <a:pt x="52" y="435"/>
                </a:lnTo>
                <a:lnTo>
                  <a:pt x="51" y="435"/>
                </a:lnTo>
                <a:lnTo>
                  <a:pt x="51" y="434"/>
                </a:lnTo>
                <a:lnTo>
                  <a:pt x="52" y="434"/>
                </a:lnTo>
                <a:lnTo>
                  <a:pt x="52" y="432"/>
                </a:lnTo>
                <a:lnTo>
                  <a:pt x="52" y="430"/>
                </a:lnTo>
                <a:lnTo>
                  <a:pt x="52" y="429"/>
                </a:lnTo>
                <a:lnTo>
                  <a:pt x="52" y="430"/>
                </a:lnTo>
                <a:lnTo>
                  <a:pt x="52" y="429"/>
                </a:lnTo>
                <a:lnTo>
                  <a:pt x="51" y="429"/>
                </a:lnTo>
                <a:lnTo>
                  <a:pt x="51" y="427"/>
                </a:lnTo>
                <a:lnTo>
                  <a:pt x="51" y="429"/>
                </a:lnTo>
                <a:lnTo>
                  <a:pt x="51" y="430"/>
                </a:lnTo>
                <a:lnTo>
                  <a:pt x="49" y="430"/>
                </a:lnTo>
                <a:lnTo>
                  <a:pt x="49" y="429"/>
                </a:lnTo>
                <a:lnTo>
                  <a:pt x="48" y="429"/>
                </a:lnTo>
                <a:lnTo>
                  <a:pt x="48" y="430"/>
                </a:lnTo>
                <a:lnTo>
                  <a:pt x="46" y="430"/>
                </a:lnTo>
                <a:lnTo>
                  <a:pt x="46" y="432"/>
                </a:lnTo>
                <a:lnTo>
                  <a:pt x="46" y="434"/>
                </a:lnTo>
                <a:lnTo>
                  <a:pt x="48" y="434"/>
                </a:lnTo>
                <a:lnTo>
                  <a:pt x="48" y="435"/>
                </a:lnTo>
                <a:lnTo>
                  <a:pt x="49" y="435"/>
                </a:lnTo>
                <a:lnTo>
                  <a:pt x="48" y="435"/>
                </a:lnTo>
                <a:lnTo>
                  <a:pt x="48" y="437"/>
                </a:lnTo>
                <a:lnTo>
                  <a:pt x="46" y="437"/>
                </a:lnTo>
                <a:lnTo>
                  <a:pt x="46" y="438"/>
                </a:lnTo>
                <a:lnTo>
                  <a:pt x="46" y="440"/>
                </a:lnTo>
                <a:lnTo>
                  <a:pt x="46" y="441"/>
                </a:lnTo>
                <a:lnTo>
                  <a:pt x="44" y="443"/>
                </a:lnTo>
                <a:lnTo>
                  <a:pt x="44" y="445"/>
                </a:lnTo>
                <a:lnTo>
                  <a:pt x="43" y="445"/>
                </a:lnTo>
                <a:lnTo>
                  <a:pt x="41" y="445"/>
                </a:lnTo>
                <a:lnTo>
                  <a:pt x="40" y="445"/>
                </a:lnTo>
                <a:lnTo>
                  <a:pt x="38" y="446"/>
                </a:lnTo>
                <a:lnTo>
                  <a:pt x="36" y="446"/>
                </a:lnTo>
                <a:lnTo>
                  <a:pt x="35" y="448"/>
                </a:lnTo>
                <a:lnTo>
                  <a:pt x="33" y="448"/>
                </a:lnTo>
                <a:lnTo>
                  <a:pt x="33" y="449"/>
                </a:lnTo>
                <a:lnTo>
                  <a:pt x="32" y="449"/>
                </a:lnTo>
                <a:lnTo>
                  <a:pt x="30" y="449"/>
                </a:lnTo>
                <a:lnTo>
                  <a:pt x="30" y="451"/>
                </a:lnTo>
                <a:lnTo>
                  <a:pt x="30" y="453"/>
                </a:lnTo>
                <a:lnTo>
                  <a:pt x="28" y="453"/>
                </a:lnTo>
                <a:lnTo>
                  <a:pt x="28" y="451"/>
                </a:lnTo>
                <a:lnTo>
                  <a:pt x="30" y="451"/>
                </a:lnTo>
                <a:lnTo>
                  <a:pt x="28" y="451"/>
                </a:lnTo>
                <a:lnTo>
                  <a:pt x="30" y="451"/>
                </a:lnTo>
                <a:lnTo>
                  <a:pt x="30" y="449"/>
                </a:lnTo>
                <a:lnTo>
                  <a:pt x="32" y="449"/>
                </a:lnTo>
                <a:lnTo>
                  <a:pt x="32" y="448"/>
                </a:lnTo>
                <a:lnTo>
                  <a:pt x="30" y="448"/>
                </a:lnTo>
                <a:lnTo>
                  <a:pt x="30" y="446"/>
                </a:lnTo>
                <a:lnTo>
                  <a:pt x="28" y="446"/>
                </a:lnTo>
                <a:lnTo>
                  <a:pt x="28" y="445"/>
                </a:lnTo>
                <a:lnTo>
                  <a:pt x="27" y="445"/>
                </a:lnTo>
                <a:lnTo>
                  <a:pt x="27" y="443"/>
                </a:lnTo>
                <a:lnTo>
                  <a:pt x="27" y="441"/>
                </a:lnTo>
                <a:lnTo>
                  <a:pt x="27" y="443"/>
                </a:lnTo>
                <a:lnTo>
                  <a:pt x="28" y="443"/>
                </a:lnTo>
                <a:lnTo>
                  <a:pt x="28" y="445"/>
                </a:lnTo>
                <a:lnTo>
                  <a:pt x="28" y="443"/>
                </a:lnTo>
                <a:lnTo>
                  <a:pt x="28" y="441"/>
                </a:lnTo>
                <a:lnTo>
                  <a:pt x="30" y="441"/>
                </a:lnTo>
                <a:lnTo>
                  <a:pt x="28" y="441"/>
                </a:lnTo>
                <a:lnTo>
                  <a:pt x="27" y="441"/>
                </a:lnTo>
                <a:lnTo>
                  <a:pt x="27" y="440"/>
                </a:lnTo>
                <a:lnTo>
                  <a:pt x="25" y="440"/>
                </a:lnTo>
                <a:lnTo>
                  <a:pt x="27" y="440"/>
                </a:lnTo>
                <a:lnTo>
                  <a:pt x="27" y="438"/>
                </a:lnTo>
                <a:lnTo>
                  <a:pt x="28" y="438"/>
                </a:lnTo>
                <a:lnTo>
                  <a:pt x="28" y="437"/>
                </a:lnTo>
                <a:lnTo>
                  <a:pt x="27" y="437"/>
                </a:lnTo>
                <a:lnTo>
                  <a:pt x="27" y="435"/>
                </a:lnTo>
                <a:lnTo>
                  <a:pt x="28" y="435"/>
                </a:lnTo>
                <a:lnTo>
                  <a:pt x="27" y="435"/>
                </a:lnTo>
                <a:lnTo>
                  <a:pt x="27" y="434"/>
                </a:lnTo>
                <a:lnTo>
                  <a:pt x="28" y="434"/>
                </a:lnTo>
                <a:lnTo>
                  <a:pt x="28" y="432"/>
                </a:lnTo>
                <a:lnTo>
                  <a:pt x="27" y="432"/>
                </a:lnTo>
                <a:lnTo>
                  <a:pt x="25" y="432"/>
                </a:lnTo>
                <a:lnTo>
                  <a:pt x="27" y="432"/>
                </a:lnTo>
                <a:lnTo>
                  <a:pt x="25" y="432"/>
                </a:lnTo>
                <a:lnTo>
                  <a:pt x="24" y="432"/>
                </a:lnTo>
                <a:lnTo>
                  <a:pt x="25" y="432"/>
                </a:lnTo>
                <a:lnTo>
                  <a:pt x="25" y="434"/>
                </a:lnTo>
                <a:lnTo>
                  <a:pt x="25" y="435"/>
                </a:lnTo>
                <a:lnTo>
                  <a:pt x="24" y="435"/>
                </a:lnTo>
                <a:lnTo>
                  <a:pt x="22" y="435"/>
                </a:lnTo>
                <a:lnTo>
                  <a:pt x="22" y="434"/>
                </a:lnTo>
                <a:lnTo>
                  <a:pt x="24" y="434"/>
                </a:lnTo>
                <a:lnTo>
                  <a:pt x="22" y="434"/>
                </a:lnTo>
                <a:lnTo>
                  <a:pt x="20" y="432"/>
                </a:lnTo>
                <a:lnTo>
                  <a:pt x="20" y="434"/>
                </a:lnTo>
                <a:lnTo>
                  <a:pt x="19" y="434"/>
                </a:lnTo>
                <a:lnTo>
                  <a:pt x="19" y="432"/>
                </a:lnTo>
                <a:lnTo>
                  <a:pt x="17" y="432"/>
                </a:lnTo>
                <a:lnTo>
                  <a:pt x="17" y="430"/>
                </a:lnTo>
                <a:lnTo>
                  <a:pt x="16" y="430"/>
                </a:lnTo>
                <a:lnTo>
                  <a:pt x="14" y="430"/>
                </a:lnTo>
                <a:lnTo>
                  <a:pt x="14" y="429"/>
                </a:lnTo>
                <a:lnTo>
                  <a:pt x="14" y="427"/>
                </a:lnTo>
                <a:lnTo>
                  <a:pt x="14" y="426"/>
                </a:lnTo>
                <a:lnTo>
                  <a:pt x="16" y="426"/>
                </a:lnTo>
                <a:lnTo>
                  <a:pt x="16" y="424"/>
                </a:lnTo>
                <a:lnTo>
                  <a:pt x="14" y="422"/>
                </a:lnTo>
                <a:lnTo>
                  <a:pt x="14" y="421"/>
                </a:lnTo>
                <a:lnTo>
                  <a:pt x="16" y="421"/>
                </a:lnTo>
                <a:lnTo>
                  <a:pt x="14" y="421"/>
                </a:lnTo>
                <a:lnTo>
                  <a:pt x="12" y="421"/>
                </a:lnTo>
                <a:lnTo>
                  <a:pt x="12" y="422"/>
                </a:lnTo>
                <a:lnTo>
                  <a:pt x="12" y="421"/>
                </a:lnTo>
                <a:lnTo>
                  <a:pt x="11" y="421"/>
                </a:lnTo>
                <a:lnTo>
                  <a:pt x="9" y="421"/>
                </a:lnTo>
                <a:lnTo>
                  <a:pt x="9" y="419"/>
                </a:lnTo>
                <a:lnTo>
                  <a:pt x="11" y="419"/>
                </a:lnTo>
                <a:lnTo>
                  <a:pt x="11" y="418"/>
                </a:lnTo>
                <a:lnTo>
                  <a:pt x="9" y="418"/>
                </a:lnTo>
                <a:lnTo>
                  <a:pt x="11" y="418"/>
                </a:lnTo>
                <a:lnTo>
                  <a:pt x="11" y="416"/>
                </a:lnTo>
                <a:lnTo>
                  <a:pt x="11" y="414"/>
                </a:lnTo>
                <a:lnTo>
                  <a:pt x="11" y="413"/>
                </a:lnTo>
                <a:lnTo>
                  <a:pt x="12" y="413"/>
                </a:lnTo>
                <a:lnTo>
                  <a:pt x="14" y="411"/>
                </a:lnTo>
                <a:lnTo>
                  <a:pt x="12" y="411"/>
                </a:lnTo>
                <a:lnTo>
                  <a:pt x="12" y="410"/>
                </a:lnTo>
                <a:lnTo>
                  <a:pt x="12" y="408"/>
                </a:lnTo>
                <a:lnTo>
                  <a:pt x="12" y="406"/>
                </a:lnTo>
                <a:lnTo>
                  <a:pt x="11" y="406"/>
                </a:lnTo>
                <a:lnTo>
                  <a:pt x="11" y="405"/>
                </a:lnTo>
                <a:lnTo>
                  <a:pt x="9" y="405"/>
                </a:lnTo>
                <a:lnTo>
                  <a:pt x="9" y="403"/>
                </a:lnTo>
                <a:lnTo>
                  <a:pt x="8" y="403"/>
                </a:lnTo>
                <a:lnTo>
                  <a:pt x="8" y="402"/>
                </a:lnTo>
                <a:lnTo>
                  <a:pt x="9" y="400"/>
                </a:lnTo>
                <a:lnTo>
                  <a:pt x="9" y="398"/>
                </a:lnTo>
                <a:lnTo>
                  <a:pt x="8" y="398"/>
                </a:lnTo>
                <a:lnTo>
                  <a:pt x="9" y="398"/>
                </a:lnTo>
                <a:lnTo>
                  <a:pt x="9" y="397"/>
                </a:lnTo>
                <a:lnTo>
                  <a:pt x="9" y="394"/>
                </a:lnTo>
                <a:lnTo>
                  <a:pt x="11" y="392"/>
                </a:lnTo>
                <a:lnTo>
                  <a:pt x="11" y="390"/>
                </a:lnTo>
                <a:lnTo>
                  <a:pt x="11" y="389"/>
                </a:lnTo>
                <a:lnTo>
                  <a:pt x="11" y="387"/>
                </a:lnTo>
                <a:lnTo>
                  <a:pt x="12" y="387"/>
                </a:lnTo>
                <a:lnTo>
                  <a:pt x="12" y="386"/>
                </a:lnTo>
                <a:lnTo>
                  <a:pt x="12" y="384"/>
                </a:lnTo>
                <a:lnTo>
                  <a:pt x="12" y="382"/>
                </a:lnTo>
                <a:lnTo>
                  <a:pt x="12" y="381"/>
                </a:lnTo>
                <a:lnTo>
                  <a:pt x="14" y="381"/>
                </a:lnTo>
                <a:lnTo>
                  <a:pt x="14" y="379"/>
                </a:lnTo>
                <a:lnTo>
                  <a:pt x="16" y="379"/>
                </a:lnTo>
                <a:lnTo>
                  <a:pt x="16" y="378"/>
                </a:lnTo>
                <a:lnTo>
                  <a:pt x="17" y="378"/>
                </a:lnTo>
                <a:lnTo>
                  <a:pt x="19" y="378"/>
                </a:lnTo>
                <a:lnTo>
                  <a:pt x="19" y="379"/>
                </a:lnTo>
                <a:lnTo>
                  <a:pt x="20" y="379"/>
                </a:lnTo>
                <a:lnTo>
                  <a:pt x="20" y="381"/>
                </a:lnTo>
                <a:lnTo>
                  <a:pt x="20" y="382"/>
                </a:lnTo>
                <a:lnTo>
                  <a:pt x="22" y="382"/>
                </a:lnTo>
                <a:lnTo>
                  <a:pt x="22" y="384"/>
                </a:lnTo>
                <a:lnTo>
                  <a:pt x="22" y="386"/>
                </a:lnTo>
                <a:lnTo>
                  <a:pt x="22" y="387"/>
                </a:lnTo>
                <a:lnTo>
                  <a:pt x="22" y="389"/>
                </a:lnTo>
                <a:lnTo>
                  <a:pt x="22" y="390"/>
                </a:lnTo>
                <a:lnTo>
                  <a:pt x="22" y="392"/>
                </a:lnTo>
                <a:lnTo>
                  <a:pt x="22" y="390"/>
                </a:lnTo>
                <a:lnTo>
                  <a:pt x="24" y="389"/>
                </a:lnTo>
                <a:lnTo>
                  <a:pt x="24" y="387"/>
                </a:lnTo>
                <a:lnTo>
                  <a:pt x="24" y="386"/>
                </a:lnTo>
                <a:lnTo>
                  <a:pt x="25" y="386"/>
                </a:lnTo>
                <a:lnTo>
                  <a:pt x="25" y="387"/>
                </a:lnTo>
                <a:lnTo>
                  <a:pt x="24" y="389"/>
                </a:lnTo>
                <a:lnTo>
                  <a:pt x="24" y="390"/>
                </a:lnTo>
                <a:lnTo>
                  <a:pt x="25" y="390"/>
                </a:lnTo>
                <a:lnTo>
                  <a:pt x="27" y="389"/>
                </a:lnTo>
                <a:lnTo>
                  <a:pt x="28" y="389"/>
                </a:lnTo>
                <a:lnTo>
                  <a:pt x="27" y="390"/>
                </a:lnTo>
                <a:lnTo>
                  <a:pt x="27" y="392"/>
                </a:lnTo>
                <a:lnTo>
                  <a:pt x="28" y="392"/>
                </a:lnTo>
                <a:lnTo>
                  <a:pt x="30" y="392"/>
                </a:lnTo>
                <a:lnTo>
                  <a:pt x="28" y="392"/>
                </a:lnTo>
                <a:lnTo>
                  <a:pt x="27" y="390"/>
                </a:lnTo>
                <a:lnTo>
                  <a:pt x="28" y="390"/>
                </a:lnTo>
                <a:lnTo>
                  <a:pt x="30" y="390"/>
                </a:lnTo>
                <a:lnTo>
                  <a:pt x="30" y="389"/>
                </a:lnTo>
                <a:lnTo>
                  <a:pt x="30" y="387"/>
                </a:lnTo>
                <a:lnTo>
                  <a:pt x="32" y="387"/>
                </a:lnTo>
                <a:lnTo>
                  <a:pt x="32" y="386"/>
                </a:lnTo>
                <a:lnTo>
                  <a:pt x="33" y="386"/>
                </a:lnTo>
                <a:lnTo>
                  <a:pt x="35" y="386"/>
                </a:lnTo>
                <a:lnTo>
                  <a:pt x="35" y="387"/>
                </a:lnTo>
                <a:lnTo>
                  <a:pt x="36" y="387"/>
                </a:lnTo>
                <a:lnTo>
                  <a:pt x="38" y="387"/>
                </a:lnTo>
                <a:lnTo>
                  <a:pt x="38" y="386"/>
                </a:lnTo>
                <a:lnTo>
                  <a:pt x="36" y="387"/>
                </a:lnTo>
                <a:lnTo>
                  <a:pt x="36" y="386"/>
                </a:lnTo>
                <a:lnTo>
                  <a:pt x="38" y="386"/>
                </a:lnTo>
                <a:lnTo>
                  <a:pt x="38" y="384"/>
                </a:lnTo>
                <a:lnTo>
                  <a:pt x="36" y="384"/>
                </a:lnTo>
                <a:lnTo>
                  <a:pt x="38" y="384"/>
                </a:lnTo>
                <a:lnTo>
                  <a:pt x="38" y="382"/>
                </a:lnTo>
                <a:lnTo>
                  <a:pt x="38" y="384"/>
                </a:lnTo>
                <a:lnTo>
                  <a:pt x="40" y="386"/>
                </a:lnTo>
                <a:lnTo>
                  <a:pt x="41" y="386"/>
                </a:lnTo>
                <a:lnTo>
                  <a:pt x="41" y="384"/>
                </a:lnTo>
                <a:lnTo>
                  <a:pt x="41" y="382"/>
                </a:lnTo>
                <a:lnTo>
                  <a:pt x="41" y="381"/>
                </a:lnTo>
                <a:lnTo>
                  <a:pt x="43" y="381"/>
                </a:lnTo>
                <a:lnTo>
                  <a:pt x="41" y="381"/>
                </a:lnTo>
                <a:lnTo>
                  <a:pt x="40" y="381"/>
                </a:lnTo>
                <a:lnTo>
                  <a:pt x="38" y="381"/>
                </a:lnTo>
                <a:lnTo>
                  <a:pt x="38" y="379"/>
                </a:lnTo>
                <a:lnTo>
                  <a:pt x="38" y="381"/>
                </a:lnTo>
                <a:lnTo>
                  <a:pt x="38" y="379"/>
                </a:lnTo>
                <a:lnTo>
                  <a:pt x="36" y="379"/>
                </a:lnTo>
                <a:lnTo>
                  <a:pt x="38" y="379"/>
                </a:lnTo>
                <a:lnTo>
                  <a:pt x="38" y="378"/>
                </a:lnTo>
                <a:lnTo>
                  <a:pt x="38" y="376"/>
                </a:lnTo>
                <a:lnTo>
                  <a:pt x="36" y="376"/>
                </a:lnTo>
                <a:lnTo>
                  <a:pt x="36" y="374"/>
                </a:lnTo>
                <a:lnTo>
                  <a:pt x="38" y="374"/>
                </a:lnTo>
                <a:lnTo>
                  <a:pt x="36" y="374"/>
                </a:lnTo>
                <a:lnTo>
                  <a:pt x="35" y="376"/>
                </a:lnTo>
                <a:lnTo>
                  <a:pt x="35" y="374"/>
                </a:lnTo>
                <a:lnTo>
                  <a:pt x="33" y="376"/>
                </a:lnTo>
                <a:lnTo>
                  <a:pt x="33" y="374"/>
                </a:lnTo>
                <a:lnTo>
                  <a:pt x="33" y="376"/>
                </a:lnTo>
                <a:lnTo>
                  <a:pt x="32" y="376"/>
                </a:lnTo>
                <a:lnTo>
                  <a:pt x="30" y="376"/>
                </a:lnTo>
                <a:lnTo>
                  <a:pt x="28" y="376"/>
                </a:lnTo>
                <a:lnTo>
                  <a:pt x="28" y="378"/>
                </a:lnTo>
                <a:lnTo>
                  <a:pt x="28" y="379"/>
                </a:lnTo>
                <a:lnTo>
                  <a:pt x="28" y="381"/>
                </a:lnTo>
                <a:lnTo>
                  <a:pt x="27" y="381"/>
                </a:lnTo>
                <a:lnTo>
                  <a:pt x="27" y="379"/>
                </a:lnTo>
                <a:lnTo>
                  <a:pt x="27" y="378"/>
                </a:lnTo>
                <a:lnTo>
                  <a:pt x="27" y="379"/>
                </a:lnTo>
                <a:lnTo>
                  <a:pt x="27" y="378"/>
                </a:lnTo>
                <a:lnTo>
                  <a:pt x="25" y="378"/>
                </a:lnTo>
                <a:lnTo>
                  <a:pt x="25" y="376"/>
                </a:lnTo>
                <a:lnTo>
                  <a:pt x="25" y="374"/>
                </a:lnTo>
                <a:lnTo>
                  <a:pt x="27" y="374"/>
                </a:lnTo>
                <a:lnTo>
                  <a:pt x="25" y="374"/>
                </a:lnTo>
                <a:lnTo>
                  <a:pt x="25" y="373"/>
                </a:lnTo>
                <a:lnTo>
                  <a:pt x="24" y="373"/>
                </a:lnTo>
                <a:lnTo>
                  <a:pt x="24" y="371"/>
                </a:lnTo>
                <a:lnTo>
                  <a:pt x="22" y="371"/>
                </a:lnTo>
                <a:lnTo>
                  <a:pt x="24" y="370"/>
                </a:lnTo>
                <a:lnTo>
                  <a:pt x="24" y="368"/>
                </a:lnTo>
                <a:lnTo>
                  <a:pt x="25" y="368"/>
                </a:lnTo>
                <a:lnTo>
                  <a:pt x="25" y="366"/>
                </a:lnTo>
                <a:lnTo>
                  <a:pt x="27" y="366"/>
                </a:lnTo>
                <a:lnTo>
                  <a:pt x="27" y="365"/>
                </a:lnTo>
                <a:lnTo>
                  <a:pt x="27" y="363"/>
                </a:lnTo>
                <a:lnTo>
                  <a:pt x="25" y="363"/>
                </a:lnTo>
                <a:lnTo>
                  <a:pt x="24" y="363"/>
                </a:lnTo>
                <a:lnTo>
                  <a:pt x="24" y="362"/>
                </a:lnTo>
                <a:lnTo>
                  <a:pt x="22" y="362"/>
                </a:lnTo>
                <a:lnTo>
                  <a:pt x="20" y="362"/>
                </a:lnTo>
                <a:lnTo>
                  <a:pt x="20" y="360"/>
                </a:lnTo>
                <a:lnTo>
                  <a:pt x="19" y="360"/>
                </a:lnTo>
                <a:lnTo>
                  <a:pt x="19" y="358"/>
                </a:lnTo>
                <a:lnTo>
                  <a:pt x="19" y="357"/>
                </a:lnTo>
                <a:lnTo>
                  <a:pt x="19" y="350"/>
                </a:lnTo>
                <a:lnTo>
                  <a:pt x="19" y="342"/>
                </a:lnTo>
                <a:lnTo>
                  <a:pt x="19" y="341"/>
                </a:lnTo>
                <a:lnTo>
                  <a:pt x="19" y="339"/>
                </a:lnTo>
                <a:lnTo>
                  <a:pt x="19" y="338"/>
                </a:lnTo>
                <a:lnTo>
                  <a:pt x="19" y="334"/>
                </a:lnTo>
                <a:lnTo>
                  <a:pt x="19" y="331"/>
                </a:lnTo>
                <a:lnTo>
                  <a:pt x="17" y="326"/>
                </a:lnTo>
                <a:lnTo>
                  <a:pt x="17" y="322"/>
                </a:lnTo>
                <a:lnTo>
                  <a:pt x="17" y="318"/>
                </a:lnTo>
                <a:lnTo>
                  <a:pt x="17" y="314"/>
                </a:lnTo>
                <a:lnTo>
                  <a:pt x="17" y="312"/>
                </a:lnTo>
                <a:lnTo>
                  <a:pt x="16" y="304"/>
                </a:lnTo>
                <a:lnTo>
                  <a:pt x="16" y="299"/>
                </a:lnTo>
                <a:lnTo>
                  <a:pt x="16" y="298"/>
                </a:lnTo>
                <a:lnTo>
                  <a:pt x="16" y="294"/>
                </a:lnTo>
                <a:lnTo>
                  <a:pt x="16" y="286"/>
                </a:lnTo>
                <a:lnTo>
                  <a:pt x="14" y="280"/>
                </a:lnTo>
                <a:lnTo>
                  <a:pt x="14" y="278"/>
                </a:lnTo>
                <a:lnTo>
                  <a:pt x="14" y="275"/>
                </a:lnTo>
                <a:lnTo>
                  <a:pt x="14" y="267"/>
                </a:lnTo>
                <a:lnTo>
                  <a:pt x="14" y="258"/>
                </a:lnTo>
                <a:lnTo>
                  <a:pt x="12" y="250"/>
                </a:lnTo>
                <a:lnTo>
                  <a:pt x="12" y="248"/>
                </a:lnTo>
                <a:lnTo>
                  <a:pt x="12" y="246"/>
                </a:lnTo>
                <a:lnTo>
                  <a:pt x="12" y="245"/>
                </a:lnTo>
                <a:lnTo>
                  <a:pt x="12" y="240"/>
                </a:lnTo>
                <a:lnTo>
                  <a:pt x="12" y="238"/>
                </a:lnTo>
                <a:lnTo>
                  <a:pt x="11" y="229"/>
                </a:lnTo>
                <a:lnTo>
                  <a:pt x="11" y="219"/>
                </a:lnTo>
                <a:lnTo>
                  <a:pt x="11" y="216"/>
                </a:lnTo>
                <a:lnTo>
                  <a:pt x="11" y="210"/>
                </a:lnTo>
                <a:lnTo>
                  <a:pt x="9" y="200"/>
                </a:lnTo>
                <a:lnTo>
                  <a:pt x="9" y="190"/>
                </a:lnTo>
                <a:lnTo>
                  <a:pt x="9" y="187"/>
                </a:lnTo>
                <a:lnTo>
                  <a:pt x="8" y="182"/>
                </a:lnTo>
                <a:lnTo>
                  <a:pt x="8" y="176"/>
                </a:lnTo>
                <a:lnTo>
                  <a:pt x="8" y="166"/>
                </a:lnTo>
                <a:lnTo>
                  <a:pt x="8" y="165"/>
                </a:lnTo>
                <a:lnTo>
                  <a:pt x="8" y="160"/>
                </a:lnTo>
                <a:lnTo>
                  <a:pt x="8" y="150"/>
                </a:lnTo>
                <a:lnTo>
                  <a:pt x="6" y="141"/>
                </a:lnTo>
                <a:lnTo>
                  <a:pt x="4" y="110"/>
                </a:lnTo>
                <a:lnTo>
                  <a:pt x="4" y="102"/>
                </a:lnTo>
                <a:lnTo>
                  <a:pt x="4" y="101"/>
                </a:lnTo>
                <a:lnTo>
                  <a:pt x="4" y="98"/>
                </a:lnTo>
                <a:lnTo>
                  <a:pt x="4" y="94"/>
                </a:lnTo>
                <a:lnTo>
                  <a:pt x="4" y="93"/>
                </a:lnTo>
                <a:lnTo>
                  <a:pt x="4" y="90"/>
                </a:lnTo>
                <a:lnTo>
                  <a:pt x="3" y="80"/>
                </a:lnTo>
                <a:lnTo>
                  <a:pt x="3" y="74"/>
                </a:lnTo>
                <a:lnTo>
                  <a:pt x="3" y="70"/>
                </a:lnTo>
                <a:lnTo>
                  <a:pt x="3" y="69"/>
                </a:lnTo>
                <a:lnTo>
                  <a:pt x="3" y="64"/>
                </a:lnTo>
                <a:lnTo>
                  <a:pt x="3" y="61"/>
                </a:lnTo>
                <a:lnTo>
                  <a:pt x="3" y="59"/>
                </a:lnTo>
                <a:lnTo>
                  <a:pt x="1" y="53"/>
                </a:lnTo>
                <a:lnTo>
                  <a:pt x="1" y="51"/>
                </a:lnTo>
                <a:lnTo>
                  <a:pt x="1" y="42"/>
                </a:lnTo>
                <a:lnTo>
                  <a:pt x="1" y="30"/>
                </a:lnTo>
                <a:lnTo>
                  <a:pt x="0" y="3"/>
                </a:lnTo>
                <a:lnTo>
                  <a:pt x="0" y="0"/>
                </a:lnTo>
                <a:lnTo>
                  <a:pt x="4" y="0"/>
                </a:lnTo>
                <a:lnTo>
                  <a:pt x="9" y="0"/>
                </a:lnTo>
                <a:lnTo>
                  <a:pt x="20" y="0"/>
                </a:lnTo>
                <a:lnTo>
                  <a:pt x="43" y="2"/>
                </a:lnTo>
                <a:lnTo>
                  <a:pt x="49" y="2"/>
                </a:lnTo>
                <a:lnTo>
                  <a:pt x="56" y="2"/>
                </a:lnTo>
                <a:lnTo>
                  <a:pt x="65" y="2"/>
                </a:lnTo>
                <a:lnTo>
                  <a:pt x="73" y="2"/>
                </a:lnTo>
                <a:lnTo>
                  <a:pt x="96" y="2"/>
                </a:lnTo>
                <a:lnTo>
                  <a:pt x="97" y="2"/>
                </a:lnTo>
                <a:lnTo>
                  <a:pt x="99" y="2"/>
                </a:lnTo>
                <a:lnTo>
                  <a:pt x="102" y="2"/>
                </a:lnTo>
                <a:lnTo>
                  <a:pt x="100" y="3"/>
                </a:lnTo>
                <a:lnTo>
                  <a:pt x="100" y="5"/>
                </a:lnTo>
                <a:lnTo>
                  <a:pt x="100" y="6"/>
                </a:lnTo>
                <a:lnTo>
                  <a:pt x="102" y="14"/>
                </a:lnTo>
                <a:lnTo>
                  <a:pt x="102" y="16"/>
                </a:lnTo>
                <a:lnTo>
                  <a:pt x="102" y="21"/>
                </a:lnTo>
                <a:lnTo>
                  <a:pt x="102" y="24"/>
                </a:lnTo>
                <a:lnTo>
                  <a:pt x="104" y="58"/>
                </a:lnTo>
                <a:lnTo>
                  <a:pt x="104" y="59"/>
                </a:lnTo>
                <a:lnTo>
                  <a:pt x="104" y="67"/>
                </a:lnTo>
                <a:lnTo>
                  <a:pt x="104" y="91"/>
                </a:lnTo>
                <a:lnTo>
                  <a:pt x="105" y="118"/>
                </a:lnTo>
                <a:lnTo>
                  <a:pt x="107" y="144"/>
                </a:lnTo>
                <a:lnTo>
                  <a:pt x="107" y="155"/>
                </a:lnTo>
                <a:lnTo>
                  <a:pt x="107" y="158"/>
                </a:lnTo>
                <a:close/>
              </a:path>
            </a:pathLst>
          </a:custGeom>
          <a:solidFill>
            <a:srgbClr val="57F7C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6" name="Freeform 87"/>
          <p:cNvSpPr>
            <a:spLocks/>
          </p:cNvSpPr>
          <p:nvPr/>
        </p:nvSpPr>
        <p:spPr bwMode="auto">
          <a:xfrm>
            <a:off x="3597275" y="3784601"/>
            <a:ext cx="369888" cy="385763"/>
          </a:xfrm>
          <a:custGeom>
            <a:avLst/>
            <a:gdLst/>
            <a:ahLst/>
            <a:cxnLst>
              <a:cxn ang="0">
                <a:pos x="222" y="208"/>
              </a:cxn>
              <a:cxn ang="0">
                <a:pos x="209" y="232"/>
              </a:cxn>
              <a:cxn ang="0">
                <a:pos x="198" y="242"/>
              </a:cxn>
              <a:cxn ang="0">
                <a:pos x="142" y="208"/>
              </a:cxn>
              <a:cxn ang="0">
                <a:pos x="107" y="192"/>
              </a:cxn>
              <a:cxn ang="0">
                <a:pos x="65" y="157"/>
              </a:cxn>
              <a:cxn ang="0">
                <a:pos x="35" y="146"/>
              </a:cxn>
              <a:cxn ang="0">
                <a:pos x="0" y="128"/>
              </a:cxn>
              <a:cxn ang="0">
                <a:pos x="24" y="88"/>
              </a:cxn>
              <a:cxn ang="0">
                <a:pos x="14" y="66"/>
              </a:cxn>
              <a:cxn ang="0">
                <a:pos x="16" y="64"/>
              </a:cxn>
              <a:cxn ang="0">
                <a:pos x="17" y="62"/>
              </a:cxn>
              <a:cxn ang="0">
                <a:pos x="19" y="61"/>
              </a:cxn>
              <a:cxn ang="0">
                <a:pos x="22" y="61"/>
              </a:cxn>
              <a:cxn ang="0">
                <a:pos x="24" y="58"/>
              </a:cxn>
              <a:cxn ang="0">
                <a:pos x="24" y="54"/>
              </a:cxn>
              <a:cxn ang="0">
                <a:pos x="25" y="53"/>
              </a:cxn>
              <a:cxn ang="0">
                <a:pos x="25" y="50"/>
              </a:cxn>
              <a:cxn ang="0">
                <a:pos x="25" y="48"/>
              </a:cxn>
              <a:cxn ang="0">
                <a:pos x="24" y="45"/>
              </a:cxn>
              <a:cxn ang="0">
                <a:pos x="24" y="43"/>
              </a:cxn>
              <a:cxn ang="0">
                <a:pos x="25" y="40"/>
              </a:cxn>
              <a:cxn ang="0">
                <a:pos x="25" y="37"/>
              </a:cxn>
              <a:cxn ang="0">
                <a:pos x="25" y="35"/>
              </a:cxn>
              <a:cxn ang="0">
                <a:pos x="27" y="34"/>
              </a:cxn>
              <a:cxn ang="0">
                <a:pos x="30" y="30"/>
              </a:cxn>
              <a:cxn ang="0">
                <a:pos x="32" y="29"/>
              </a:cxn>
              <a:cxn ang="0">
                <a:pos x="33" y="26"/>
              </a:cxn>
              <a:cxn ang="0">
                <a:pos x="35" y="24"/>
              </a:cxn>
              <a:cxn ang="0">
                <a:pos x="38" y="21"/>
              </a:cxn>
              <a:cxn ang="0">
                <a:pos x="38" y="19"/>
              </a:cxn>
              <a:cxn ang="0">
                <a:pos x="38" y="18"/>
              </a:cxn>
              <a:cxn ang="0">
                <a:pos x="41" y="14"/>
              </a:cxn>
              <a:cxn ang="0">
                <a:pos x="43" y="14"/>
              </a:cxn>
              <a:cxn ang="0">
                <a:pos x="44" y="13"/>
              </a:cxn>
              <a:cxn ang="0">
                <a:pos x="46" y="11"/>
              </a:cxn>
              <a:cxn ang="0">
                <a:pos x="48" y="10"/>
              </a:cxn>
              <a:cxn ang="0">
                <a:pos x="48" y="10"/>
              </a:cxn>
              <a:cxn ang="0">
                <a:pos x="48" y="8"/>
              </a:cxn>
              <a:cxn ang="0">
                <a:pos x="48" y="8"/>
              </a:cxn>
              <a:cxn ang="0">
                <a:pos x="49" y="8"/>
              </a:cxn>
              <a:cxn ang="0">
                <a:pos x="51" y="8"/>
              </a:cxn>
              <a:cxn ang="0">
                <a:pos x="51" y="8"/>
              </a:cxn>
              <a:cxn ang="0">
                <a:pos x="52" y="8"/>
              </a:cxn>
              <a:cxn ang="0">
                <a:pos x="52" y="8"/>
              </a:cxn>
              <a:cxn ang="0">
                <a:pos x="54" y="6"/>
              </a:cxn>
              <a:cxn ang="0">
                <a:pos x="54" y="6"/>
              </a:cxn>
              <a:cxn ang="0">
                <a:pos x="56" y="5"/>
              </a:cxn>
              <a:cxn ang="0">
                <a:pos x="57" y="5"/>
              </a:cxn>
              <a:cxn ang="0">
                <a:pos x="57" y="3"/>
              </a:cxn>
              <a:cxn ang="0">
                <a:pos x="59" y="2"/>
              </a:cxn>
              <a:cxn ang="0">
                <a:pos x="60" y="0"/>
              </a:cxn>
              <a:cxn ang="0">
                <a:pos x="100" y="45"/>
              </a:cxn>
              <a:cxn ang="0">
                <a:pos x="115" y="61"/>
              </a:cxn>
              <a:cxn ang="0">
                <a:pos x="145" y="96"/>
              </a:cxn>
              <a:cxn ang="0">
                <a:pos x="164" y="115"/>
              </a:cxn>
              <a:cxn ang="0">
                <a:pos x="176" y="128"/>
              </a:cxn>
              <a:cxn ang="0">
                <a:pos x="204" y="162"/>
              </a:cxn>
              <a:cxn ang="0">
                <a:pos x="230" y="189"/>
              </a:cxn>
            </a:cxnLst>
            <a:rect l="0" t="0" r="r" b="b"/>
            <a:pathLst>
              <a:path w="233" h="243">
                <a:moveTo>
                  <a:pt x="233" y="194"/>
                </a:moveTo>
                <a:lnTo>
                  <a:pt x="233" y="195"/>
                </a:lnTo>
                <a:lnTo>
                  <a:pt x="230" y="198"/>
                </a:lnTo>
                <a:lnTo>
                  <a:pt x="228" y="200"/>
                </a:lnTo>
                <a:lnTo>
                  <a:pt x="228" y="202"/>
                </a:lnTo>
                <a:lnTo>
                  <a:pt x="225" y="205"/>
                </a:lnTo>
                <a:lnTo>
                  <a:pt x="222" y="208"/>
                </a:lnTo>
                <a:lnTo>
                  <a:pt x="220" y="213"/>
                </a:lnTo>
                <a:lnTo>
                  <a:pt x="217" y="219"/>
                </a:lnTo>
                <a:lnTo>
                  <a:pt x="217" y="219"/>
                </a:lnTo>
                <a:lnTo>
                  <a:pt x="216" y="221"/>
                </a:lnTo>
                <a:lnTo>
                  <a:pt x="212" y="226"/>
                </a:lnTo>
                <a:lnTo>
                  <a:pt x="211" y="227"/>
                </a:lnTo>
                <a:lnTo>
                  <a:pt x="209" y="232"/>
                </a:lnTo>
                <a:lnTo>
                  <a:pt x="209" y="237"/>
                </a:lnTo>
                <a:lnTo>
                  <a:pt x="208" y="242"/>
                </a:lnTo>
                <a:lnTo>
                  <a:pt x="206" y="243"/>
                </a:lnTo>
                <a:lnTo>
                  <a:pt x="203" y="243"/>
                </a:lnTo>
                <a:lnTo>
                  <a:pt x="201" y="243"/>
                </a:lnTo>
                <a:lnTo>
                  <a:pt x="201" y="243"/>
                </a:lnTo>
                <a:lnTo>
                  <a:pt x="198" y="242"/>
                </a:lnTo>
                <a:lnTo>
                  <a:pt x="188" y="240"/>
                </a:lnTo>
                <a:lnTo>
                  <a:pt x="176" y="235"/>
                </a:lnTo>
                <a:lnTo>
                  <a:pt x="171" y="234"/>
                </a:lnTo>
                <a:lnTo>
                  <a:pt x="155" y="222"/>
                </a:lnTo>
                <a:lnTo>
                  <a:pt x="153" y="222"/>
                </a:lnTo>
                <a:lnTo>
                  <a:pt x="148" y="214"/>
                </a:lnTo>
                <a:lnTo>
                  <a:pt x="142" y="208"/>
                </a:lnTo>
                <a:lnTo>
                  <a:pt x="139" y="208"/>
                </a:lnTo>
                <a:lnTo>
                  <a:pt x="134" y="205"/>
                </a:lnTo>
                <a:lnTo>
                  <a:pt x="131" y="205"/>
                </a:lnTo>
                <a:lnTo>
                  <a:pt x="129" y="205"/>
                </a:lnTo>
                <a:lnTo>
                  <a:pt x="116" y="198"/>
                </a:lnTo>
                <a:lnTo>
                  <a:pt x="113" y="194"/>
                </a:lnTo>
                <a:lnTo>
                  <a:pt x="107" y="192"/>
                </a:lnTo>
                <a:lnTo>
                  <a:pt x="107" y="192"/>
                </a:lnTo>
                <a:lnTo>
                  <a:pt x="105" y="189"/>
                </a:lnTo>
                <a:lnTo>
                  <a:pt x="100" y="184"/>
                </a:lnTo>
                <a:lnTo>
                  <a:pt x="91" y="179"/>
                </a:lnTo>
                <a:lnTo>
                  <a:pt x="83" y="173"/>
                </a:lnTo>
                <a:lnTo>
                  <a:pt x="76" y="166"/>
                </a:lnTo>
                <a:lnTo>
                  <a:pt x="65" y="157"/>
                </a:lnTo>
                <a:lnTo>
                  <a:pt x="59" y="152"/>
                </a:lnTo>
                <a:lnTo>
                  <a:pt x="56" y="152"/>
                </a:lnTo>
                <a:lnTo>
                  <a:pt x="56" y="152"/>
                </a:lnTo>
                <a:lnTo>
                  <a:pt x="51" y="149"/>
                </a:lnTo>
                <a:lnTo>
                  <a:pt x="48" y="147"/>
                </a:lnTo>
                <a:lnTo>
                  <a:pt x="40" y="144"/>
                </a:lnTo>
                <a:lnTo>
                  <a:pt x="35" y="146"/>
                </a:lnTo>
                <a:lnTo>
                  <a:pt x="32" y="146"/>
                </a:lnTo>
                <a:lnTo>
                  <a:pt x="22" y="139"/>
                </a:lnTo>
                <a:lnTo>
                  <a:pt x="16" y="134"/>
                </a:lnTo>
                <a:lnTo>
                  <a:pt x="8" y="130"/>
                </a:lnTo>
                <a:lnTo>
                  <a:pt x="3" y="128"/>
                </a:lnTo>
                <a:lnTo>
                  <a:pt x="0" y="130"/>
                </a:lnTo>
                <a:lnTo>
                  <a:pt x="0" y="128"/>
                </a:lnTo>
                <a:lnTo>
                  <a:pt x="0" y="128"/>
                </a:lnTo>
                <a:lnTo>
                  <a:pt x="3" y="122"/>
                </a:lnTo>
                <a:lnTo>
                  <a:pt x="3" y="120"/>
                </a:lnTo>
                <a:lnTo>
                  <a:pt x="4" y="120"/>
                </a:lnTo>
                <a:lnTo>
                  <a:pt x="8" y="114"/>
                </a:lnTo>
                <a:lnTo>
                  <a:pt x="11" y="110"/>
                </a:lnTo>
                <a:lnTo>
                  <a:pt x="24" y="88"/>
                </a:lnTo>
                <a:lnTo>
                  <a:pt x="28" y="80"/>
                </a:lnTo>
                <a:lnTo>
                  <a:pt x="22" y="75"/>
                </a:lnTo>
                <a:lnTo>
                  <a:pt x="24" y="74"/>
                </a:lnTo>
                <a:lnTo>
                  <a:pt x="16" y="69"/>
                </a:lnTo>
                <a:lnTo>
                  <a:pt x="14" y="67"/>
                </a:lnTo>
                <a:lnTo>
                  <a:pt x="14" y="67"/>
                </a:lnTo>
                <a:lnTo>
                  <a:pt x="14" y="66"/>
                </a:lnTo>
                <a:lnTo>
                  <a:pt x="14" y="66"/>
                </a:lnTo>
                <a:lnTo>
                  <a:pt x="14" y="66"/>
                </a:lnTo>
                <a:lnTo>
                  <a:pt x="14" y="66"/>
                </a:lnTo>
                <a:lnTo>
                  <a:pt x="14" y="66"/>
                </a:lnTo>
                <a:lnTo>
                  <a:pt x="14" y="64"/>
                </a:lnTo>
                <a:lnTo>
                  <a:pt x="16" y="64"/>
                </a:lnTo>
                <a:lnTo>
                  <a:pt x="16" y="64"/>
                </a:lnTo>
                <a:lnTo>
                  <a:pt x="16" y="64"/>
                </a:lnTo>
                <a:lnTo>
                  <a:pt x="16" y="64"/>
                </a:lnTo>
                <a:lnTo>
                  <a:pt x="16" y="64"/>
                </a:lnTo>
                <a:lnTo>
                  <a:pt x="16" y="64"/>
                </a:lnTo>
                <a:lnTo>
                  <a:pt x="17" y="62"/>
                </a:lnTo>
                <a:lnTo>
                  <a:pt x="17" y="62"/>
                </a:lnTo>
                <a:lnTo>
                  <a:pt x="17" y="62"/>
                </a:lnTo>
                <a:lnTo>
                  <a:pt x="17" y="62"/>
                </a:lnTo>
                <a:lnTo>
                  <a:pt x="17" y="62"/>
                </a:lnTo>
                <a:lnTo>
                  <a:pt x="17" y="62"/>
                </a:lnTo>
                <a:lnTo>
                  <a:pt x="19" y="62"/>
                </a:lnTo>
                <a:lnTo>
                  <a:pt x="19" y="62"/>
                </a:lnTo>
                <a:lnTo>
                  <a:pt x="19" y="62"/>
                </a:lnTo>
                <a:lnTo>
                  <a:pt x="19" y="61"/>
                </a:lnTo>
                <a:lnTo>
                  <a:pt x="20" y="61"/>
                </a:lnTo>
                <a:lnTo>
                  <a:pt x="20" y="61"/>
                </a:lnTo>
                <a:lnTo>
                  <a:pt x="20" y="61"/>
                </a:lnTo>
                <a:lnTo>
                  <a:pt x="20" y="61"/>
                </a:lnTo>
                <a:lnTo>
                  <a:pt x="22" y="61"/>
                </a:lnTo>
                <a:lnTo>
                  <a:pt x="22" y="61"/>
                </a:lnTo>
                <a:lnTo>
                  <a:pt x="22" y="61"/>
                </a:lnTo>
                <a:lnTo>
                  <a:pt x="22" y="59"/>
                </a:lnTo>
                <a:lnTo>
                  <a:pt x="22" y="59"/>
                </a:lnTo>
                <a:lnTo>
                  <a:pt x="22" y="59"/>
                </a:lnTo>
                <a:lnTo>
                  <a:pt x="22" y="58"/>
                </a:lnTo>
                <a:lnTo>
                  <a:pt x="22" y="58"/>
                </a:lnTo>
                <a:lnTo>
                  <a:pt x="24" y="58"/>
                </a:lnTo>
                <a:lnTo>
                  <a:pt x="24" y="58"/>
                </a:lnTo>
                <a:lnTo>
                  <a:pt x="24" y="58"/>
                </a:lnTo>
                <a:lnTo>
                  <a:pt x="24" y="56"/>
                </a:lnTo>
                <a:lnTo>
                  <a:pt x="24" y="56"/>
                </a:lnTo>
                <a:lnTo>
                  <a:pt x="24" y="56"/>
                </a:lnTo>
                <a:lnTo>
                  <a:pt x="24" y="56"/>
                </a:lnTo>
                <a:lnTo>
                  <a:pt x="24" y="56"/>
                </a:lnTo>
                <a:lnTo>
                  <a:pt x="24" y="54"/>
                </a:lnTo>
                <a:lnTo>
                  <a:pt x="24" y="54"/>
                </a:lnTo>
                <a:lnTo>
                  <a:pt x="24" y="54"/>
                </a:lnTo>
                <a:lnTo>
                  <a:pt x="25" y="53"/>
                </a:lnTo>
                <a:lnTo>
                  <a:pt x="24" y="53"/>
                </a:lnTo>
                <a:lnTo>
                  <a:pt x="24" y="53"/>
                </a:lnTo>
                <a:lnTo>
                  <a:pt x="25" y="53"/>
                </a:lnTo>
                <a:lnTo>
                  <a:pt x="25" y="53"/>
                </a:lnTo>
                <a:lnTo>
                  <a:pt x="25" y="53"/>
                </a:lnTo>
                <a:lnTo>
                  <a:pt x="25" y="51"/>
                </a:lnTo>
                <a:lnTo>
                  <a:pt x="25" y="51"/>
                </a:lnTo>
                <a:lnTo>
                  <a:pt x="25" y="51"/>
                </a:lnTo>
                <a:lnTo>
                  <a:pt x="25" y="51"/>
                </a:lnTo>
                <a:lnTo>
                  <a:pt x="25" y="50"/>
                </a:lnTo>
                <a:lnTo>
                  <a:pt x="25" y="50"/>
                </a:lnTo>
                <a:lnTo>
                  <a:pt x="25" y="50"/>
                </a:lnTo>
                <a:lnTo>
                  <a:pt x="25" y="50"/>
                </a:lnTo>
                <a:lnTo>
                  <a:pt x="25" y="48"/>
                </a:lnTo>
                <a:lnTo>
                  <a:pt x="25" y="48"/>
                </a:lnTo>
                <a:lnTo>
                  <a:pt x="25" y="48"/>
                </a:lnTo>
                <a:lnTo>
                  <a:pt x="25" y="48"/>
                </a:lnTo>
                <a:lnTo>
                  <a:pt x="25" y="48"/>
                </a:lnTo>
                <a:lnTo>
                  <a:pt x="25" y="46"/>
                </a:lnTo>
                <a:lnTo>
                  <a:pt x="25" y="46"/>
                </a:lnTo>
                <a:lnTo>
                  <a:pt x="25" y="46"/>
                </a:lnTo>
                <a:lnTo>
                  <a:pt x="25" y="45"/>
                </a:lnTo>
                <a:lnTo>
                  <a:pt x="25" y="45"/>
                </a:lnTo>
                <a:lnTo>
                  <a:pt x="24" y="45"/>
                </a:lnTo>
                <a:lnTo>
                  <a:pt x="24" y="45"/>
                </a:lnTo>
                <a:lnTo>
                  <a:pt x="24" y="45"/>
                </a:lnTo>
                <a:lnTo>
                  <a:pt x="24" y="45"/>
                </a:lnTo>
                <a:lnTo>
                  <a:pt x="24" y="43"/>
                </a:lnTo>
                <a:lnTo>
                  <a:pt x="24" y="43"/>
                </a:lnTo>
                <a:lnTo>
                  <a:pt x="24" y="43"/>
                </a:lnTo>
                <a:lnTo>
                  <a:pt x="24" y="43"/>
                </a:lnTo>
                <a:lnTo>
                  <a:pt x="24" y="43"/>
                </a:lnTo>
                <a:lnTo>
                  <a:pt x="24" y="43"/>
                </a:lnTo>
                <a:lnTo>
                  <a:pt x="24" y="42"/>
                </a:lnTo>
                <a:lnTo>
                  <a:pt x="24" y="42"/>
                </a:lnTo>
                <a:lnTo>
                  <a:pt x="24" y="42"/>
                </a:lnTo>
                <a:lnTo>
                  <a:pt x="25" y="42"/>
                </a:lnTo>
                <a:lnTo>
                  <a:pt x="25" y="40"/>
                </a:lnTo>
                <a:lnTo>
                  <a:pt x="25" y="40"/>
                </a:lnTo>
                <a:lnTo>
                  <a:pt x="25" y="40"/>
                </a:lnTo>
                <a:lnTo>
                  <a:pt x="25" y="40"/>
                </a:lnTo>
                <a:lnTo>
                  <a:pt x="25" y="38"/>
                </a:lnTo>
                <a:lnTo>
                  <a:pt x="25" y="38"/>
                </a:lnTo>
                <a:lnTo>
                  <a:pt x="25" y="38"/>
                </a:lnTo>
                <a:lnTo>
                  <a:pt x="25" y="38"/>
                </a:lnTo>
                <a:lnTo>
                  <a:pt x="25" y="37"/>
                </a:lnTo>
                <a:lnTo>
                  <a:pt x="25" y="37"/>
                </a:lnTo>
                <a:lnTo>
                  <a:pt x="25" y="37"/>
                </a:lnTo>
                <a:lnTo>
                  <a:pt x="25" y="35"/>
                </a:lnTo>
                <a:lnTo>
                  <a:pt x="25" y="35"/>
                </a:lnTo>
                <a:lnTo>
                  <a:pt x="25" y="35"/>
                </a:lnTo>
                <a:lnTo>
                  <a:pt x="25" y="35"/>
                </a:lnTo>
                <a:lnTo>
                  <a:pt x="25" y="35"/>
                </a:lnTo>
                <a:lnTo>
                  <a:pt x="27" y="35"/>
                </a:lnTo>
                <a:lnTo>
                  <a:pt x="27" y="35"/>
                </a:lnTo>
                <a:lnTo>
                  <a:pt x="27" y="35"/>
                </a:lnTo>
                <a:lnTo>
                  <a:pt x="27" y="35"/>
                </a:lnTo>
                <a:lnTo>
                  <a:pt x="27" y="35"/>
                </a:lnTo>
                <a:lnTo>
                  <a:pt x="27" y="34"/>
                </a:lnTo>
                <a:lnTo>
                  <a:pt x="27" y="34"/>
                </a:lnTo>
                <a:lnTo>
                  <a:pt x="28" y="34"/>
                </a:lnTo>
                <a:lnTo>
                  <a:pt x="28" y="32"/>
                </a:lnTo>
                <a:lnTo>
                  <a:pt x="28" y="32"/>
                </a:lnTo>
                <a:lnTo>
                  <a:pt x="28" y="32"/>
                </a:lnTo>
                <a:lnTo>
                  <a:pt x="28" y="30"/>
                </a:lnTo>
                <a:lnTo>
                  <a:pt x="28" y="30"/>
                </a:lnTo>
                <a:lnTo>
                  <a:pt x="30" y="30"/>
                </a:lnTo>
                <a:lnTo>
                  <a:pt x="30" y="30"/>
                </a:lnTo>
                <a:lnTo>
                  <a:pt x="30" y="30"/>
                </a:lnTo>
                <a:lnTo>
                  <a:pt x="30" y="30"/>
                </a:lnTo>
                <a:lnTo>
                  <a:pt x="30" y="30"/>
                </a:lnTo>
                <a:lnTo>
                  <a:pt x="32" y="29"/>
                </a:lnTo>
                <a:lnTo>
                  <a:pt x="32" y="29"/>
                </a:lnTo>
                <a:lnTo>
                  <a:pt x="32" y="29"/>
                </a:lnTo>
                <a:lnTo>
                  <a:pt x="32" y="27"/>
                </a:lnTo>
                <a:lnTo>
                  <a:pt x="33" y="27"/>
                </a:lnTo>
                <a:lnTo>
                  <a:pt x="33" y="27"/>
                </a:lnTo>
                <a:lnTo>
                  <a:pt x="33" y="27"/>
                </a:lnTo>
                <a:lnTo>
                  <a:pt x="33" y="26"/>
                </a:lnTo>
                <a:lnTo>
                  <a:pt x="33" y="26"/>
                </a:lnTo>
                <a:lnTo>
                  <a:pt x="33" y="26"/>
                </a:lnTo>
                <a:lnTo>
                  <a:pt x="33" y="26"/>
                </a:lnTo>
                <a:lnTo>
                  <a:pt x="35" y="26"/>
                </a:lnTo>
                <a:lnTo>
                  <a:pt x="35" y="24"/>
                </a:lnTo>
                <a:lnTo>
                  <a:pt x="35" y="24"/>
                </a:lnTo>
                <a:lnTo>
                  <a:pt x="35" y="24"/>
                </a:lnTo>
                <a:lnTo>
                  <a:pt x="35" y="24"/>
                </a:lnTo>
                <a:lnTo>
                  <a:pt x="35" y="24"/>
                </a:lnTo>
                <a:lnTo>
                  <a:pt x="35" y="24"/>
                </a:lnTo>
                <a:lnTo>
                  <a:pt x="35" y="22"/>
                </a:lnTo>
                <a:lnTo>
                  <a:pt x="36" y="22"/>
                </a:lnTo>
                <a:lnTo>
                  <a:pt x="36" y="22"/>
                </a:lnTo>
                <a:lnTo>
                  <a:pt x="36" y="22"/>
                </a:lnTo>
                <a:lnTo>
                  <a:pt x="36" y="22"/>
                </a:lnTo>
                <a:lnTo>
                  <a:pt x="38" y="21"/>
                </a:lnTo>
                <a:lnTo>
                  <a:pt x="38" y="21"/>
                </a:lnTo>
                <a:lnTo>
                  <a:pt x="38" y="21"/>
                </a:lnTo>
                <a:lnTo>
                  <a:pt x="38" y="21"/>
                </a:lnTo>
                <a:lnTo>
                  <a:pt x="38" y="19"/>
                </a:lnTo>
                <a:lnTo>
                  <a:pt x="38" y="19"/>
                </a:lnTo>
                <a:lnTo>
                  <a:pt x="38" y="19"/>
                </a:lnTo>
                <a:lnTo>
                  <a:pt x="38" y="19"/>
                </a:lnTo>
                <a:lnTo>
                  <a:pt x="38" y="19"/>
                </a:lnTo>
                <a:lnTo>
                  <a:pt x="38" y="19"/>
                </a:lnTo>
                <a:lnTo>
                  <a:pt x="38" y="18"/>
                </a:lnTo>
                <a:lnTo>
                  <a:pt x="38" y="18"/>
                </a:lnTo>
                <a:lnTo>
                  <a:pt x="38" y="18"/>
                </a:lnTo>
                <a:lnTo>
                  <a:pt x="38" y="18"/>
                </a:lnTo>
                <a:lnTo>
                  <a:pt x="38" y="18"/>
                </a:lnTo>
                <a:lnTo>
                  <a:pt x="38" y="16"/>
                </a:lnTo>
                <a:lnTo>
                  <a:pt x="40" y="16"/>
                </a:lnTo>
                <a:lnTo>
                  <a:pt x="40" y="16"/>
                </a:lnTo>
                <a:lnTo>
                  <a:pt x="40" y="16"/>
                </a:lnTo>
                <a:lnTo>
                  <a:pt x="41" y="16"/>
                </a:lnTo>
                <a:lnTo>
                  <a:pt x="41" y="14"/>
                </a:lnTo>
                <a:lnTo>
                  <a:pt x="41" y="14"/>
                </a:lnTo>
                <a:lnTo>
                  <a:pt x="41" y="14"/>
                </a:lnTo>
                <a:lnTo>
                  <a:pt x="43" y="14"/>
                </a:lnTo>
                <a:lnTo>
                  <a:pt x="43" y="14"/>
                </a:lnTo>
                <a:lnTo>
                  <a:pt x="43" y="14"/>
                </a:lnTo>
                <a:lnTo>
                  <a:pt x="43" y="14"/>
                </a:lnTo>
                <a:lnTo>
                  <a:pt x="43" y="14"/>
                </a:lnTo>
                <a:lnTo>
                  <a:pt x="43" y="14"/>
                </a:lnTo>
                <a:lnTo>
                  <a:pt x="43" y="14"/>
                </a:lnTo>
                <a:lnTo>
                  <a:pt x="44" y="14"/>
                </a:lnTo>
                <a:lnTo>
                  <a:pt x="44" y="13"/>
                </a:lnTo>
                <a:lnTo>
                  <a:pt x="44" y="13"/>
                </a:lnTo>
                <a:lnTo>
                  <a:pt x="44" y="13"/>
                </a:lnTo>
                <a:lnTo>
                  <a:pt x="44" y="13"/>
                </a:lnTo>
                <a:lnTo>
                  <a:pt x="44" y="13"/>
                </a:lnTo>
                <a:lnTo>
                  <a:pt x="44" y="13"/>
                </a:lnTo>
                <a:lnTo>
                  <a:pt x="44" y="13"/>
                </a:lnTo>
                <a:lnTo>
                  <a:pt x="44" y="11"/>
                </a:lnTo>
                <a:lnTo>
                  <a:pt x="44" y="11"/>
                </a:lnTo>
                <a:lnTo>
                  <a:pt x="44" y="11"/>
                </a:lnTo>
                <a:lnTo>
                  <a:pt x="44" y="11"/>
                </a:lnTo>
                <a:lnTo>
                  <a:pt x="46" y="11"/>
                </a:lnTo>
                <a:lnTo>
                  <a:pt x="46" y="11"/>
                </a:lnTo>
                <a:lnTo>
                  <a:pt x="46" y="11"/>
                </a:lnTo>
                <a:lnTo>
                  <a:pt x="46" y="10"/>
                </a:lnTo>
                <a:lnTo>
                  <a:pt x="46" y="10"/>
                </a:lnTo>
                <a:lnTo>
                  <a:pt x="46" y="10"/>
                </a:lnTo>
                <a:lnTo>
                  <a:pt x="48" y="10"/>
                </a:lnTo>
                <a:lnTo>
                  <a:pt x="48" y="10"/>
                </a:lnTo>
                <a:lnTo>
                  <a:pt x="48" y="10"/>
                </a:lnTo>
                <a:lnTo>
                  <a:pt x="48" y="10"/>
                </a:lnTo>
                <a:lnTo>
                  <a:pt x="48" y="10"/>
                </a:lnTo>
                <a:lnTo>
                  <a:pt x="48" y="10"/>
                </a:lnTo>
                <a:lnTo>
                  <a:pt x="48" y="10"/>
                </a:lnTo>
                <a:lnTo>
                  <a:pt x="48" y="10"/>
                </a:lnTo>
                <a:lnTo>
                  <a:pt x="48" y="10"/>
                </a:lnTo>
                <a:lnTo>
                  <a:pt x="48" y="10"/>
                </a:lnTo>
                <a:lnTo>
                  <a:pt x="48" y="10"/>
                </a:lnTo>
                <a:lnTo>
                  <a:pt x="48" y="10"/>
                </a:lnTo>
                <a:lnTo>
                  <a:pt x="48" y="10"/>
                </a:lnTo>
                <a:lnTo>
                  <a:pt x="48" y="8"/>
                </a:lnTo>
                <a:lnTo>
                  <a:pt x="48" y="8"/>
                </a:lnTo>
                <a:lnTo>
                  <a:pt x="48" y="8"/>
                </a:lnTo>
                <a:lnTo>
                  <a:pt x="48" y="8"/>
                </a:lnTo>
                <a:lnTo>
                  <a:pt x="48" y="8"/>
                </a:lnTo>
                <a:lnTo>
                  <a:pt x="48" y="8"/>
                </a:lnTo>
                <a:lnTo>
                  <a:pt x="48" y="8"/>
                </a:lnTo>
                <a:lnTo>
                  <a:pt x="48" y="8"/>
                </a:lnTo>
                <a:lnTo>
                  <a:pt x="48" y="8"/>
                </a:lnTo>
                <a:lnTo>
                  <a:pt x="48" y="8"/>
                </a:lnTo>
                <a:lnTo>
                  <a:pt x="48" y="8"/>
                </a:lnTo>
                <a:lnTo>
                  <a:pt x="48" y="8"/>
                </a:lnTo>
                <a:lnTo>
                  <a:pt x="48" y="8"/>
                </a:lnTo>
                <a:lnTo>
                  <a:pt x="49" y="8"/>
                </a:lnTo>
                <a:lnTo>
                  <a:pt x="49" y="8"/>
                </a:lnTo>
                <a:lnTo>
                  <a:pt x="49" y="8"/>
                </a:lnTo>
                <a:lnTo>
                  <a:pt x="49" y="8"/>
                </a:lnTo>
                <a:lnTo>
                  <a:pt x="49" y="8"/>
                </a:lnTo>
                <a:lnTo>
                  <a:pt x="49" y="8"/>
                </a:lnTo>
                <a:lnTo>
                  <a:pt x="49" y="8"/>
                </a:lnTo>
                <a:lnTo>
                  <a:pt x="49" y="8"/>
                </a:lnTo>
                <a:lnTo>
                  <a:pt x="49" y="8"/>
                </a:lnTo>
                <a:lnTo>
                  <a:pt x="49" y="8"/>
                </a:lnTo>
                <a:lnTo>
                  <a:pt x="51" y="8"/>
                </a:lnTo>
                <a:lnTo>
                  <a:pt x="51" y="8"/>
                </a:lnTo>
                <a:lnTo>
                  <a:pt x="51" y="8"/>
                </a:lnTo>
                <a:lnTo>
                  <a:pt x="51" y="8"/>
                </a:lnTo>
                <a:lnTo>
                  <a:pt x="51" y="8"/>
                </a:lnTo>
                <a:lnTo>
                  <a:pt x="51" y="8"/>
                </a:lnTo>
                <a:lnTo>
                  <a:pt x="51" y="8"/>
                </a:lnTo>
                <a:lnTo>
                  <a:pt x="51" y="8"/>
                </a:lnTo>
                <a:lnTo>
                  <a:pt x="51" y="8"/>
                </a:lnTo>
                <a:lnTo>
                  <a:pt x="51" y="8"/>
                </a:lnTo>
                <a:lnTo>
                  <a:pt x="51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4" y="6"/>
                </a:lnTo>
                <a:lnTo>
                  <a:pt x="54" y="6"/>
                </a:lnTo>
                <a:lnTo>
                  <a:pt x="54" y="6"/>
                </a:lnTo>
                <a:lnTo>
                  <a:pt x="54" y="6"/>
                </a:lnTo>
                <a:lnTo>
                  <a:pt x="54" y="6"/>
                </a:lnTo>
                <a:lnTo>
                  <a:pt x="54" y="6"/>
                </a:lnTo>
                <a:lnTo>
                  <a:pt x="54" y="6"/>
                </a:lnTo>
                <a:lnTo>
                  <a:pt x="54" y="6"/>
                </a:lnTo>
                <a:lnTo>
                  <a:pt x="54" y="6"/>
                </a:lnTo>
                <a:lnTo>
                  <a:pt x="54" y="6"/>
                </a:lnTo>
                <a:lnTo>
                  <a:pt x="54" y="6"/>
                </a:lnTo>
                <a:lnTo>
                  <a:pt x="54" y="6"/>
                </a:lnTo>
                <a:lnTo>
                  <a:pt x="54" y="6"/>
                </a:lnTo>
                <a:lnTo>
                  <a:pt x="56" y="6"/>
                </a:lnTo>
                <a:lnTo>
                  <a:pt x="56" y="6"/>
                </a:lnTo>
                <a:lnTo>
                  <a:pt x="56" y="6"/>
                </a:lnTo>
                <a:lnTo>
                  <a:pt x="56" y="5"/>
                </a:lnTo>
                <a:lnTo>
                  <a:pt x="56" y="5"/>
                </a:lnTo>
                <a:lnTo>
                  <a:pt x="56" y="5"/>
                </a:lnTo>
                <a:lnTo>
                  <a:pt x="56" y="5"/>
                </a:lnTo>
                <a:lnTo>
                  <a:pt x="56" y="5"/>
                </a:lnTo>
                <a:lnTo>
                  <a:pt x="56" y="5"/>
                </a:lnTo>
                <a:lnTo>
                  <a:pt x="56" y="5"/>
                </a:lnTo>
                <a:lnTo>
                  <a:pt x="56" y="5"/>
                </a:lnTo>
                <a:lnTo>
                  <a:pt x="57" y="5"/>
                </a:lnTo>
                <a:lnTo>
                  <a:pt x="57" y="5"/>
                </a:lnTo>
                <a:lnTo>
                  <a:pt x="57" y="3"/>
                </a:lnTo>
                <a:lnTo>
                  <a:pt x="57" y="3"/>
                </a:lnTo>
                <a:lnTo>
                  <a:pt x="57" y="3"/>
                </a:lnTo>
                <a:lnTo>
                  <a:pt x="57" y="3"/>
                </a:lnTo>
                <a:lnTo>
                  <a:pt x="57" y="3"/>
                </a:lnTo>
                <a:lnTo>
                  <a:pt x="57" y="3"/>
                </a:lnTo>
                <a:lnTo>
                  <a:pt x="57" y="3"/>
                </a:lnTo>
                <a:lnTo>
                  <a:pt x="57" y="3"/>
                </a:lnTo>
                <a:lnTo>
                  <a:pt x="57" y="3"/>
                </a:lnTo>
                <a:lnTo>
                  <a:pt x="57" y="2"/>
                </a:lnTo>
                <a:lnTo>
                  <a:pt x="57" y="2"/>
                </a:lnTo>
                <a:lnTo>
                  <a:pt x="57" y="2"/>
                </a:lnTo>
                <a:lnTo>
                  <a:pt x="57" y="2"/>
                </a:lnTo>
                <a:lnTo>
                  <a:pt x="59" y="2"/>
                </a:lnTo>
                <a:lnTo>
                  <a:pt x="59" y="2"/>
                </a:lnTo>
                <a:lnTo>
                  <a:pt x="59" y="2"/>
                </a:lnTo>
                <a:lnTo>
                  <a:pt x="59" y="2"/>
                </a:lnTo>
                <a:lnTo>
                  <a:pt x="60" y="0"/>
                </a:lnTo>
                <a:lnTo>
                  <a:pt x="60" y="0"/>
                </a:lnTo>
                <a:lnTo>
                  <a:pt x="60" y="0"/>
                </a:lnTo>
                <a:lnTo>
                  <a:pt x="60" y="0"/>
                </a:lnTo>
                <a:lnTo>
                  <a:pt x="60" y="0"/>
                </a:lnTo>
                <a:lnTo>
                  <a:pt x="62" y="0"/>
                </a:lnTo>
                <a:lnTo>
                  <a:pt x="62" y="2"/>
                </a:lnTo>
                <a:lnTo>
                  <a:pt x="72" y="11"/>
                </a:lnTo>
                <a:lnTo>
                  <a:pt x="76" y="18"/>
                </a:lnTo>
                <a:lnTo>
                  <a:pt x="89" y="32"/>
                </a:lnTo>
                <a:lnTo>
                  <a:pt x="100" y="45"/>
                </a:lnTo>
                <a:lnTo>
                  <a:pt x="102" y="46"/>
                </a:lnTo>
                <a:lnTo>
                  <a:pt x="104" y="48"/>
                </a:lnTo>
                <a:lnTo>
                  <a:pt x="104" y="50"/>
                </a:lnTo>
                <a:lnTo>
                  <a:pt x="108" y="53"/>
                </a:lnTo>
                <a:lnTo>
                  <a:pt x="108" y="53"/>
                </a:lnTo>
                <a:lnTo>
                  <a:pt x="108" y="54"/>
                </a:lnTo>
                <a:lnTo>
                  <a:pt x="115" y="61"/>
                </a:lnTo>
                <a:lnTo>
                  <a:pt x="115" y="62"/>
                </a:lnTo>
                <a:lnTo>
                  <a:pt x="118" y="64"/>
                </a:lnTo>
                <a:lnTo>
                  <a:pt x="128" y="77"/>
                </a:lnTo>
                <a:lnTo>
                  <a:pt x="132" y="82"/>
                </a:lnTo>
                <a:lnTo>
                  <a:pt x="136" y="86"/>
                </a:lnTo>
                <a:lnTo>
                  <a:pt x="142" y="91"/>
                </a:lnTo>
                <a:lnTo>
                  <a:pt x="145" y="96"/>
                </a:lnTo>
                <a:lnTo>
                  <a:pt x="150" y="101"/>
                </a:lnTo>
                <a:lnTo>
                  <a:pt x="155" y="107"/>
                </a:lnTo>
                <a:lnTo>
                  <a:pt x="155" y="107"/>
                </a:lnTo>
                <a:lnTo>
                  <a:pt x="156" y="109"/>
                </a:lnTo>
                <a:lnTo>
                  <a:pt x="158" y="109"/>
                </a:lnTo>
                <a:lnTo>
                  <a:pt x="161" y="112"/>
                </a:lnTo>
                <a:lnTo>
                  <a:pt x="164" y="115"/>
                </a:lnTo>
                <a:lnTo>
                  <a:pt x="166" y="117"/>
                </a:lnTo>
                <a:lnTo>
                  <a:pt x="168" y="118"/>
                </a:lnTo>
                <a:lnTo>
                  <a:pt x="169" y="120"/>
                </a:lnTo>
                <a:lnTo>
                  <a:pt x="171" y="120"/>
                </a:lnTo>
                <a:lnTo>
                  <a:pt x="172" y="123"/>
                </a:lnTo>
                <a:lnTo>
                  <a:pt x="172" y="125"/>
                </a:lnTo>
                <a:lnTo>
                  <a:pt x="176" y="128"/>
                </a:lnTo>
                <a:lnTo>
                  <a:pt x="179" y="131"/>
                </a:lnTo>
                <a:lnTo>
                  <a:pt x="188" y="142"/>
                </a:lnTo>
                <a:lnTo>
                  <a:pt x="190" y="144"/>
                </a:lnTo>
                <a:lnTo>
                  <a:pt x="193" y="147"/>
                </a:lnTo>
                <a:lnTo>
                  <a:pt x="200" y="155"/>
                </a:lnTo>
                <a:lnTo>
                  <a:pt x="203" y="158"/>
                </a:lnTo>
                <a:lnTo>
                  <a:pt x="204" y="162"/>
                </a:lnTo>
                <a:lnTo>
                  <a:pt x="206" y="162"/>
                </a:lnTo>
                <a:lnTo>
                  <a:pt x="216" y="173"/>
                </a:lnTo>
                <a:lnTo>
                  <a:pt x="217" y="176"/>
                </a:lnTo>
                <a:lnTo>
                  <a:pt x="219" y="176"/>
                </a:lnTo>
                <a:lnTo>
                  <a:pt x="220" y="179"/>
                </a:lnTo>
                <a:lnTo>
                  <a:pt x="227" y="186"/>
                </a:lnTo>
                <a:lnTo>
                  <a:pt x="230" y="189"/>
                </a:lnTo>
                <a:lnTo>
                  <a:pt x="232" y="190"/>
                </a:lnTo>
                <a:lnTo>
                  <a:pt x="233" y="194"/>
                </a:lnTo>
                <a:close/>
              </a:path>
            </a:pathLst>
          </a:custGeom>
          <a:solidFill>
            <a:srgbClr val="4FA6AB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" name="Freeform 88"/>
          <p:cNvSpPr>
            <a:spLocks/>
          </p:cNvSpPr>
          <p:nvPr/>
        </p:nvSpPr>
        <p:spPr bwMode="auto">
          <a:xfrm>
            <a:off x="2776538" y="1539876"/>
            <a:ext cx="314325" cy="525463"/>
          </a:xfrm>
          <a:custGeom>
            <a:avLst/>
            <a:gdLst/>
            <a:ahLst/>
            <a:cxnLst>
              <a:cxn ang="0">
                <a:pos x="189" y="99"/>
              </a:cxn>
              <a:cxn ang="0">
                <a:pos x="166" y="136"/>
              </a:cxn>
              <a:cxn ang="0">
                <a:pos x="152" y="156"/>
              </a:cxn>
              <a:cxn ang="0">
                <a:pos x="117" y="211"/>
              </a:cxn>
              <a:cxn ang="0">
                <a:pos x="104" y="232"/>
              </a:cxn>
              <a:cxn ang="0">
                <a:pos x="81" y="260"/>
              </a:cxn>
              <a:cxn ang="0">
                <a:pos x="69" y="273"/>
              </a:cxn>
              <a:cxn ang="0">
                <a:pos x="59" y="289"/>
              </a:cxn>
              <a:cxn ang="0">
                <a:pos x="48" y="308"/>
              </a:cxn>
              <a:cxn ang="0">
                <a:pos x="43" y="323"/>
              </a:cxn>
              <a:cxn ang="0">
                <a:pos x="40" y="324"/>
              </a:cxn>
              <a:cxn ang="0">
                <a:pos x="40" y="323"/>
              </a:cxn>
              <a:cxn ang="0">
                <a:pos x="35" y="321"/>
              </a:cxn>
              <a:cxn ang="0">
                <a:pos x="35" y="323"/>
              </a:cxn>
              <a:cxn ang="0">
                <a:pos x="35" y="323"/>
              </a:cxn>
              <a:cxn ang="0">
                <a:pos x="37" y="323"/>
              </a:cxn>
              <a:cxn ang="0">
                <a:pos x="37" y="324"/>
              </a:cxn>
              <a:cxn ang="0">
                <a:pos x="37" y="324"/>
              </a:cxn>
              <a:cxn ang="0">
                <a:pos x="37" y="326"/>
              </a:cxn>
              <a:cxn ang="0">
                <a:pos x="35" y="324"/>
              </a:cxn>
              <a:cxn ang="0">
                <a:pos x="35" y="324"/>
              </a:cxn>
              <a:cxn ang="0">
                <a:pos x="35" y="326"/>
              </a:cxn>
              <a:cxn ang="0">
                <a:pos x="35" y="326"/>
              </a:cxn>
              <a:cxn ang="0">
                <a:pos x="35" y="328"/>
              </a:cxn>
              <a:cxn ang="0">
                <a:pos x="37" y="328"/>
              </a:cxn>
              <a:cxn ang="0">
                <a:pos x="37" y="329"/>
              </a:cxn>
              <a:cxn ang="0">
                <a:pos x="35" y="331"/>
              </a:cxn>
              <a:cxn ang="0">
                <a:pos x="19" y="316"/>
              </a:cxn>
              <a:cxn ang="0">
                <a:pos x="11" y="307"/>
              </a:cxn>
              <a:cxn ang="0">
                <a:pos x="11" y="297"/>
              </a:cxn>
              <a:cxn ang="0">
                <a:pos x="5" y="288"/>
              </a:cxn>
              <a:cxn ang="0">
                <a:pos x="1" y="281"/>
              </a:cxn>
              <a:cxn ang="0">
                <a:pos x="6" y="275"/>
              </a:cxn>
              <a:cxn ang="0">
                <a:pos x="5" y="270"/>
              </a:cxn>
              <a:cxn ang="0">
                <a:pos x="9" y="265"/>
              </a:cxn>
              <a:cxn ang="0">
                <a:pos x="11" y="264"/>
              </a:cxn>
              <a:cxn ang="0">
                <a:pos x="13" y="262"/>
              </a:cxn>
              <a:cxn ang="0">
                <a:pos x="16" y="257"/>
              </a:cxn>
              <a:cxn ang="0">
                <a:pos x="19" y="256"/>
              </a:cxn>
              <a:cxn ang="0">
                <a:pos x="27" y="252"/>
              </a:cxn>
              <a:cxn ang="0">
                <a:pos x="29" y="246"/>
              </a:cxn>
              <a:cxn ang="0">
                <a:pos x="38" y="243"/>
              </a:cxn>
              <a:cxn ang="0">
                <a:pos x="40" y="240"/>
              </a:cxn>
              <a:cxn ang="0">
                <a:pos x="59" y="224"/>
              </a:cxn>
              <a:cxn ang="0">
                <a:pos x="56" y="217"/>
              </a:cxn>
              <a:cxn ang="0">
                <a:pos x="62" y="204"/>
              </a:cxn>
              <a:cxn ang="0">
                <a:pos x="70" y="193"/>
              </a:cxn>
              <a:cxn ang="0">
                <a:pos x="73" y="184"/>
              </a:cxn>
              <a:cxn ang="0">
                <a:pos x="77" y="179"/>
              </a:cxn>
              <a:cxn ang="0">
                <a:pos x="83" y="172"/>
              </a:cxn>
              <a:cxn ang="0">
                <a:pos x="88" y="169"/>
              </a:cxn>
              <a:cxn ang="0">
                <a:pos x="109" y="134"/>
              </a:cxn>
              <a:cxn ang="0">
                <a:pos x="113" y="128"/>
              </a:cxn>
              <a:cxn ang="0">
                <a:pos x="141" y="88"/>
              </a:cxn>
              <a:cxn ang="0">
                <a:pos x="169" y="43"/>
              </a:cxn>
              <a:cxn ang="0">
                <a:pos x="198" y="0"/>
              </a:cxn>
              <a:cxn ang="0">
                <a:pos x="198" y="49"/>
              </a:cxn>
              <a:cxn ang="0">
                <a:pos x="198" y="86"/>
              </a:cxn>
            </a:cxnLst>
            <a:rect l="0" t="0" r="r" b="b"/>
            <a:pathLst>
              <a:path w="198" h="331">
                <a:moveTo>
                  <a:pt x="198" y="86"/>
                </a:moveTo>
                <a:lnTo>
                  <a:pt x="193" y="94"/>
                </a:lnTo>
                <a:lnTo>
                  <a:pt x="189" y="99"/>
                </a:lnTo>
                <a:lnTo>
                  <a:pt x="184" y="108"/>
                </a:lnTo>
                <a:lnTo>
                  <a:pt x="176" y="120"/>
                </a:lnTo>
                <a:lnTo>
                  <a:pt x="166" y="136"/>
                </a:lnTo>
                <a:lnTo>
                  <a:pt x="158" y="145"/>
                </a:lnTo>
                <a:lnTo>
                  <a:pt x="158" y="148"/>
                </a:lnTo>
                <a:lnTo>
                  <a:pt x="152" y="156"/>
                </a:lnTo>
                <a:lnTo>
                  <a:pt x="149" y="160"/>
                </a:lnTo>
                <a:lnTo>
                  <a:pt x="134" y="184"/>
                </a:lnTo>
                <a:lnTo>
                  <a:pt x="117" y="211"/>
                </a:lnTo>
                <a:lnTo>
                  <a:pt x="115" y="214"/>
                </a:lnTo>
                <a:lnTo>
                  <a:pt x="104" y="230"/>
                </a:lnTo>
                <a:lnTo>
                  <a:pt x="104" y="232"/>
                </a:lnTo>
                <a:lnTo>
                  <a:pt x="102" y="233"/>
                </a:lnTo>
                <a:lnTo>
                  <a:pt x="88" y="256"/>
                </a:lnTo>
                <a:lnTo>
                  <a:pt x="81" y="260"/>
                </a:lnTo>
                <a:lnTo>
                  <a:pt x="78" y="264"/>
                </a:lnTo>
                <a:lnTo>
                  <a:pt x="78" y="264"/>
                </a:lnTo>
                <a:lnTo>
                  <a:pt x="69" y="273"/>
                </a:lnTo>
                <a:lnTo>
                  <a:pt x="67" y="272"/>
                </a:lnTo>
                <a:lnTo>
                  <a:pt x="61" y="288"/>
                </a:lnTo>
                <a:lnTo>
                  <a:pt x="59" y="289"/>
                </a:lnTo>
                <a:lnTo>
                  <a:pt x="59" y="291"/>
                </a:lnTo>
                <a:lnTo>
                  <a:pt x="54" y="289"/>
                </a:lnTo>
                <a:lnTo>
                  <a:pt x="48" y="308"/>
                </a:lnTo>
                <a:lnTo>
                  <a:pt x="46" y="312"/>
                </a:lnTo>
                <a:lnTo>
                  <a:pt x="45" y="321"/>
                </a:lnTo>
                <a:lnTo>
                  <a:pt x="43" y="323"/>
                </a:lnTo>
                <a:lnTo>
                  <a:pt x="43" y="324"/>
                </a:lnTo>
                <a:lnTo>
                  <a:pt x="43" y="326"/>
                </a:lnTo>
                <a:lnTo>
                  <a:pt x="40" y="324"/>
                </a:lnTo>
                <a:lnTo>
                  <a:pt x="40" y="324"/>
                </a:lnTo>
                <a:lnTo>
                  <a:pt x="40" y="323"/>
                </a:lnTo>
                <a:lnTo>
                  <a:pt x="40" y="323"/>
                </a:lnTo>
                <a:lnTo>
                  <a:pt x="35" y="320"/>
                </a:lnTo>
                <a:lnTo>
                  <a:pt x="35" y="320"/>
                </a:lnTo>
                <a:lnTo>
                  <a:pt x="35" y="321"/>
                </a:lnTo>
                <a:lnTo>
                  <a:pt x="35" y="321"/>
                </a:lnTo>
                <a:lnTo>
                  <a:pt x="35" y="323"/>
                </a:lnTo>
                <a:lnTo>
                  <a:pt x="35" y="323"/>
                </a:lnTo>
                <a:lnTo>
                  <a:pt x="35" y="323"/>
                </a:lnTo>
                <a:lnTo>
                  <a:pt x="35" y="323"/>
                </a:lnTo>
                <a:lnTo>
                  <a:pt x="35" y="323"/>
                </a:lnTo>
                <a:lnTo>
                  <a:pt x="37" y="323"/>
                </a:lnTo>
                <a:lnTo>
                  <a:pt x="37" y="323"/>
                </a:lnTo>
                <a:lnTo>
                  <a:pt x="37" y="323"/>
                </a:lnTo>
                <a:lnTo>
                  <a:pt x="37" y="324"/>
                </a:lnTo>
                <a:lnTo>
                  <a:pt x="37" y="324"/>
                </a:lnTo>
                <a:lnTo>
                  <a:pt x="37" y="324"/>
                </a:lnTo>
                <a:lnTo>
                  <a:pt x="37" y="324"/>
                </a:lnTo>
                <a:lnTo>
                  <a:pt x="37" y="324"/>
                </a:lnTo>
                <a:lnTo>
                  <a:pt x="37" y="324"/>
                </a:lnTo>
                <a:lnTo>
                  <a:pt x="37" y="326"/>
                </a:lnTo>
                <a:lnTo>
                  <a:pt x="37" y="326"/>
                </a:lnTo>
                <a:lnTo>
                  <a:pt x="37" y="326"/>
                </a:lnTo>
                <a:lnTo>
                  <a:pt x="37" y="324"/>
                </a:lnTo>
                <a:lnTo>
                  <a:pt x="35" y="324"/>
                </a:lnTo>
                <a:lnTo>
                  <a:pt x="35" y="324"/>
                </a:lnTo>
                <a:lnTo>
                  <a:pt x="35" y="324"/>
                </a:lnTo>
                <a:lnTo>
                  <a:pt x="35" y="324"/>
                </a:lnTo>
                <a:lnTo>
                  <a:pt x="35" y="324"/>
                </a:lnTo>
                <a:lnTo>
                  <a:pt x="35" y="324"/>
                </a:lnTo>
                <a:lnTo>
                  <a:pt x="35" y="326"/>
                </a:lnTo>
                <a:lnTo>
                  <a:pt x="35" y="326"/>
                </a:lnTo>
                <a:lnTo>
                  <a:pt x="35" y="326"/>
                </a:lnTo>
                <a:lnTo>
                  <a:pt x="35" y="326"/>
                </a:lnTo>
                <a:lnTo>
                  <a:pt x="35" y="326"/>
                </a:lnTo>
                <a:lnTo>
                  <a:pt x="35" y="326"/>
                </a:lnTo>
                <a:lnTo>
                  <a:pt x="35" y="326"/>
                </a:lnTo>
                <a:lnTo>
                  <a:pt x="35" y="328"/>
                </a:lnTo>
                <a:lnTo>
                  <a:pt x="35" y="328"/>
                </a:lnTo>
                <a:lnTo>
                  <a:pt x="37" y="328"/>
                </a:lnTo>
                <a:lnTo>
                  <a:pt x="37" y="328"/>
                </a:lnTo>
                <a:lnTo>
                  <a:pt x="37" y="329"/>
                </a:lnTo>
                <a:lnTo>
                  <a:pt x="37" y="329"/>
                </a:lnTo>
                <a:lnTo>
                  <a:pt x="37" y="329"/>
                </a:lnTo>
                <a:lnTo>
                  <a:pt x="37" y="329"/>
                </a:lnTo>
                <a:lnTo>
                  <a:pt x="35" y="331"/>
                </a:lnTo>
                <a:lnTo>
                  <a:pt x="35" y="331"/>
                </a:lnTo>
                <a:lnTo>
                  <a:pt x="35" y="331"/>
                </a:lnTo>
                <a:lnTo>
                  <a:pt x="30" y="326"/>
                </a:lnTo>
                <a:lnTo>
                  <a:pt x="19" y="316"/>
                </a:lnTo>
                <a:lnTo>
                  <a:pt x="19" y="315"/>
                </a:lnTo>
                <a:lnTo>
                  <a:pt x="16" y="312"/>
                </a:lnTo>
                <a:lnTo>
                  <a:pt x="11" y="307"/>
                </a:lnTo>
                <a:lnTo>
                  <a:pt x="9" y="307"/>
                </a:lnTo>
                <a:lnTo>
                  <a:pt x="16" y="299"/>
                </a:lnTo>
                <a:lnTo>
                  <a:pt x="11" y="297"/>
                </a:lnTo>
                <a:lnTo>
                  <a:pt x="13" y="296"/>
                </a:lnTo>
                <a:lnTo>
                  <a:pt x="9" y="292"/>
                </a:lnTo>
                <a:lnTo>
                  <a:pt x="5" y="288"/>
                </a:lnTo>
                <a:lnTo>
                  <a:pt x="3" y="286"/>
                </a:lnTo>
                <a:lnTo>
                  <a:pt x="0" y="283"/>
                </a:lnTo>
                <a:lnTo>
                  <a:pt x="1" y="281"/>
                </a:lnTo>
                <a:lnTo>
                  <a:pt x="6" y="278"/>
                </a:lnTo>
                <a:lnTo>
                  <a:pt x="5" y="276"/>
                </a:lnTo>
                <a:lnTo>
                  <a:pt x="6" y="275"/>
                </a:lnTo>
                <a:lnTo>
                  <a:pt x="5" y="275"/>
                </a:lnTo>
                <a:lnTo>
                  <a:pt x="6" y="272"/>
                </a:lnTo>
                <a:lnTo>
                  <a:pt x="5" y="270"/>
                </a:lnTo>
                <a:lnTo>
                  <a:pt x="8" y="267"/>
                </a:lnTo>
                <a:lnTo>
                  <a:pt x="8" y="267"/>
                </a:lnTo>
                <a:lnTo>
                  <a:pt x="9" y="265"/>
                </a:lnTo>
                <a:lnTo>
                  <a:pt x="11" y="264"/>
                </a:lnTo>
                <a:lnTo>
                  <a:pt x="11" y="264"/>
                </a:lnTo>
                <a:lnTo>
                  <a:pt x="11" y="264"/>
                </a:lnTo>
                <a:lnTo>
                  <a:pt x="11" y="264"/>
                </a:lnTo>
                <a:lnTo>
                  <a:pt x="11" y="262"/>
                </a:lnTo>
                <a:lnTo>
                  <a:pt x="13" y="262"/>
                </a:lnTo>
                <a:lnTo>
                  <a:pt x="13" y="259"/>
                </a:lnTo>
                <a:lnTo>
                  <a:pt x="13" y="259"/>
                </a:lnTo>
                <a:lnTo>
                  <a:pt x="16" y="257"/>
                </a:lnTo>
                <a:lnTo>
                  <a:pt x="17" y="257"/>
                </a:lnTo>
                <a:lnTo>
                  <a:pt x="17" y="257"/>
                </a:lnTo>
                <a:lnTo>
                  <a:pt x="19" y="256"/>
                </a:lnTo>
                <a:lnTo>
                  <a:pt x="19" y="256"/>
                </a:lnTo>
                <a:lnTo>
                  <a:pt x="21" y="259"/>
                </a:lnTo>
                <a:lnTo>
                  <a:pt x="27" y="252"/>
                </a:lnTo>
                <a:lnTo>
                  <a:pt x="29" y="251"/>
                </a:lnTo>
                <a:lnTo>
                  <a:pt x="27" y="248"/>
                </a:lnTo>
                <a:lnTo>
                  <a:pt x="29" y="246"/>
                </a:lnTo>
                <a:lnTo>
                  <a:pt x="35" y="240"/>
                </a:lnTo>
                <a:lnTo>
                  <a:pt x="35" y="241"/>
                </a:lnTo>
                <a:lnTo>
                  <a:pt x="38" y="243"/>
                </a:lnTo>
                <a:lnTo>
                  <a:pt x="38" y="243"/>
                </a:lnTo>
                <a:lnTo>
                  <a:pt x="38" y="243"/>
                </a:lnTo>
                <a:lnTo>
                  <a:pt x="40" y="240"/>
                </a:lnTo>
                <a:lnTo>
                  <a:pt x="41" y="241"/>
                </a:lnTo>
                <a:lnTo>
                  <a:pt x="53" y="230"/>
                </a:lnTo>
                <a:lnTo>
                  <a:pt x="59" y="224"/>
                </a:lnTo>
                <a:lnTo>
                  <a:pt x="54" y="220"/>
                </a:lnTo>
                <a:lnTo>
                  <a:pt x="54" y="219"/>
                </a:lnTo>
                <a:lnTo>
                  <a:pt x="56" y="217"/>
                </a:lnTo>
                <a:lnTo>
                  <a:pt x="56" y="216"/>
                </a:lnTo>
                <a:lnTo>
                  <a:pt x="57" y="212"/>
                </a:lnTo>
                <a:lnTo>
                  <a:pt x="62" y="204"/>
                </a:lnTo>
                <a:lnTo>
                  <a:pt x="65" y="201"/>
                </a:lnTo>
                <a:lnTo>
                  <a:pt x="64" y="201"/>
                </a:lnTo>
                <a:lnTo>
                  <a:pt x="70" y="193"/>
                </a:lnTo>
                <a:lnTo>
                  <a:pt x="72" y="190"/>
                </a:lnTo>
                <a:lnTo>
                  <a:pt x="75" y="185"/>
                </a:lnTo>
                <a:lnTo>
                  <a:pt x="73" y="184"/>
                </a:lnTo>
                <a:lnTo>
                  <a:pt x="75" y="182"/>
                </a:lnTo>
                <a:lnTo>
                  <a:pt x="77" y="180"/>
                </a:lnTo>
                <a:lnTo>
                  <a:pt x="77" y="179"/>
                </a:lnTo>
                <a:lnTo>
                  <a:pt x="78" y="174"/>
                </a:lnTo>
                <a:lnTo>
                  <a:pt x="80" y="171"/>
                </a:lnTo>
                <a:lnTo>
                  <a:pt x="83" y="172"/>
                </a:lnTo>
                <a:lnTo>
                  <a:pt x="83" y="172"/>
                </a:lnTo>
                <a:lnTo>
                  <a:pt x="85" y="172"/>
                </a:lnTo>
                <a:lnTo>
                  <a:pt x="88" y="169"/>
                </a:lnTo>
                <a:lnTo>
                  <a:pt x="99" y="148"/>
                </a:lnTo>
                <a:lnTo>
                  <a:pt x="107" y="139"/>
                </a:lnTo>
                <a:lnTo>
                  <a:pt x="109" y="134"/>
                </a:lnTo>
                <a:lnTo>
                  <a:pt x="112" y="131"/>
                </a:lnTo>
                <a:lnTo>
                  <a:pt x="113" y="129"/>
                </a:lnTo>
                <a:lnTo>
                  <a:pt x="113" y="128"/>
                </a:lnTo>
                <a:lnTo>
                  <a:pt x="121" y="115"/>
                </a:lnTo>
                <a:lnTo>
                  <a:pt x="123" y="113"/>
                </a:lnTo>
                <a:lnTo>
                  <a:pt x="141" y="88"/>
                </a:lnTo>
                <a:lnTo>
                  <a:pt x="145" y="80"/>
                </a:lnTo>
                <a:lnTo>
                  <a:pt x="152" y="70"/>
                </a:lnTo>
                <a:lnTo>
                  <a:pt x="169" y="43"/>
                </a:lnTo>
                <a:lnTo>
                  <a:pt x="174" y="35"/>
                </a:lnTo>
                <a:lnTo>
                  <a:pt x="185" y="19"/>
                </a:lnTo>
                <a:lnTo>
                  <a:pt x="198" y="0"/>
                </a:lnTo>
                <a:lnTo>
                  <a:pt x="198" y="35"/>
                </a:lnTo>
                <a:lnTo>
                  <a:pt x="198" y="43"/>
                </a:lnTo>
                <a:lnTo>
                  <a:pt x="198" y="49"/>
                </a:lnTo>
                <a:lnTo>
                  <a:pt x="198" y="80"/>
                </a:lnTo>
                <a:lnTo>
                  <a:pt x="198" y="86"/>
                </a:lnTo>
                <a:lnTo>
                  <a:pt x="198" y="86"/>
                </a:lnTo>
                <a:close/>
              </a:path>
            </a:pathLst>
          </a:custGeom>
          <a:solidFill>
            <a:srgbClr val="66E389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" name="Freeform 89"/>
          <p:cNvSpPr>
            <a:spLocks/>
          </p:cNvSpPr>
          <p:nvPr/>
        </p:nvSpPr>
        <p:spPr bwMode="auto">
          <a:xfrm>
            <a:off x="3221038" y="914401"/>
            <a:ext cx="360363" cy="525463"/>
          </a:xfrm>
          <a:custGeom>
            <a:avLst/>
            <a:gdLst/>
            <a:ahLst/>
            <a:cxnLst>
              <a:cxn ang="0">
                <a:pos x="161" y="67"/>
              </a:cxn>
              <a:cxn ang="0">
                <a:pos x="174" y="114"/>
              </a:cxn>
              <a:cxn ang="0">
                <a:pos x="185" y="160"/>
              </a:cxn>
              <a:cxn ang="0">
                <a:pos x="192" y="187"/>
              </a:cxn>
              <a:cxn ang="0">
                <a:pos x="197" y="208"/>
              </a:cxn>
              <a:cxn ang="0">
                <a:pos x="205" y="240"/>
              </a:cxn>
              <a:cxn ang="0">
                <a:pos x="206" y="246"/>
              </a:cxn>
              <a:cxn ang="0">
                <a:pos x="213" y="277"/>
              </a:cxn>
              <a:cxn ang="0">
                <a:pos x="225" y="328"/>
              </a:cxn>
              <a:cxn ang="0">
                <a:pos x="179" y="330"/>
              </a:cxn>
              <a:cxn ang="0">
                <a:pos x="169" y="330"/>
              </a:cxn>
              <a:cxn ang="0">
                <a:pos x="129" y="328"/>
              </a:cxn>
              <a:cxn ang="0">
                <a:pos x="107" y="328"/>
              </a:cxn>
              <a:cxn ang="0">
                <a:pos x="75" y="328"/>
              </a:cxn>
              <a:cxn ang="0">
                <a:pos x="25" y="328"/>
              </a:cxn>
              <a:cxn ang="0">
                <a:pos x="0" y="323"/>
              </a:cxn>
              <a:cxn ang="0">
                <a:pos x="0" y="251"/>
              </a:cxn>
              <a:cxn ang="0">
                <a:pos x="1" y="162"/>
              </a:cxn>
              <a:cxn ang="0">
                <a:pos x="1" y="128"/>
              </a:cxn>
              <a:cxn ang="0">
                <a:pos x="1" y="83"/>
              </a:cxn>
              <a:cxn ang="0">
                <a:pos x="1" y="0"/>
              </a:cxn>
              <a:cxn ang="0">
                <a:pos x="11" y="2"/>
              </a:cxn>
              <a:cxn ang="0">
                <a:pos x="19" y="5"/>
              </a:cxn>
              <a:cxn ang="0">
                <a:pos x="27" y="8"/>
              </a:cxn>
              <a:cxn ang="0">
                <a:pos x="33" y="8"/>
              </a:cxn>
              <a:cxn ang="0">
                <a:pos x="38" y="10"/>
              </a:cxn>
              <a:cxn ang="0">
                <a:pos x="43" y="14"/>
              </a:cxn>
              <a:cxn ang="0">
                <a:pos x="48" y="16"/>
              </a:cxn>
              <a:cxn ang="0">
                <a:pos x="57" y="18"/>
              </a:cxn>
              <a:cxn ang="0">
                <a:pos x="61" y="22"/>
              </a:cxn>
              <a:cxn ang="0">
                <a:pos x="67" y="27"/>
              </a:cxn>
              <a:cxn ang="0">
                <a:pos x="72" y="29"/>
              </a:cxn>
              <a:cxn ang="0">
                <a:pos x="77" y="34"/>
              </a:cxn>
              <a:cxn ang="0">
                <a:pos x="81" y="34"/>
              </a:cxn>
              <a:cxn ang="0">
                <a:pos x="88" y="37"/>
              </a:cxn>
              <a:cxn ang="0">
                <a:pos x="91" y="42"/>
              </a:cxn>
              <a:cxn ang="0">
                <a:pos x="99" y="45"/>
              </a:cxn>
              <a:cxn ang="0">
                <a:pos x="102" y="45"/>
              </a:cxn>
              <a:cxn ang="0">
                <a:pos x="107" y="48"/>
              </a:cxn>
              <a:cxn ang="0">
                <a:pos x="113" y="51"/>
              </a:cxn>
              <a:cxn ang="0">
                <a:pos x="117" y="54"/>
              </a:cxn>
              <a:cxn ang="0">
                <a:pos x="120" y="54"/>
              </a:cxn>
              <a:cxn ang="0">
                <a:pos x="121" y="59"/>
              </a:cxn>
              <a:cxn ang="0">
                <a:pos x="125" y="64"/>
              </a:cxn>
              <a:cxn ang="0">
                <a:pos x="129" y="64"/>
              </a:cxn>
              <a:cxn ang="0">
                <a:pos x="128" y="69"/>
              </a:cxn>
              <a:cxn ang="0">
                <a:pos x="123" y="72"/>
              </a:cxn>
              <a:cxn ang="0">
                <a:pos x="131" y="77"/>
              </a:cxn>
              <a:cxn ang="0">
                <a:pos x="134" y="78"/>
              </a:cxn>
              <a:cxn ang="0">
                <a:pos x="142" y="78"/>
              </a:cxn>
              <a:cxn ang="0">
                <a:pos x="144" y="69"/>
              </a:cxn>
              <a:cxn ang="0">
                <a:pos x="144" y="62"/>
              </a:cxn>
              <a:cxn ang="0">
                <a:pos x="149" y="51"/>
              </a:cxn>
              <a:cxn ang="0">
                <a:pos x="153" y="50"/>
              </a:cxn>
              <a:cxn ang="0">
                <a:pos x="158" y="54"/>
              </a:cxn>
            </a:cxnLst>
            <a:rect l="0" t="0" r="r" b="b"/>
            <a:pathLst>
              <a:path w="227" h="331">
                <a:moveTo>
                  <a:pt x="158" y="53"/>
                </a:moveTo>
                <a:lnTo>
                  <a:pt x="158" y="53"/>
                </a:lnTo>
                <a:lnTo>
                  <a:pt x="160" y="59"/>
                </a:lnTo>
                <a:lnTo>
                  <a:pt x="161" y="64"/>
                </a:lnTo>
                <a:lnTo>
                  <a:pt x="161" y="67"/>
                </a:lnTo>
                <a:lnTo>
                  <a:pt x="165" y="82"/>
                </a:lnTo>
                <a:lnTo>
                  <a:pt x="168" y="94"/>
                </a:lnTo>
                <a:lnTo>
                  <a:pt x="169" y="96"/>
                </a:lnTo>
                <a:lnTo>
                  <a:pt x="171" y="102"/>
                </a:lnTo>
                <a:lnTo>
                  <a:pt x="174" y="114"/>
                </a:lnTo>
                <a:lnTo>
                  <a:pt x="176" y="125"/>
                </a:lnTo>
                <a:lnTo>
                  <a:pt x="176" y="126"/>
                </a:lnTo>
                <a:lnTo>
                  <a:pt x="179" y="139"/>
                </a:lnTo>
                <a:lnTo>
                  <a:pt x="184" y="158"/>
                </a:lnTo>
                <a:lnTo>
                  <a:pt x="185" y="160"/>
                </a:lnTo>
                <a:lnTo>
                  <a:pt x="185" y="160"/>
                </a:lnTo>
                <a:lnTo>
                  <a:pt x="189" y="174"/>
                </a:lnTo>
                <a:lnTo>
                  <a:pt x="189" y="176"/>
                </a:lnTo>
                <a:lnTo>
                  <a:pt x="192" y="187"/>
                </a:lnTo>
                <a:lnTo>
                  <a:pt x="192" y="187"/>
                </a:lnTo>
                <a:lnTo>
                  <a:pt x="192" y="189"/>
                </a:lnTo>
                <a:lnTo>
                  <a:pt x="193" y="198"/>
                </a:lnTo>
                <a:lnTo>
                  <a:pt x="193" y="198"/>
                </a:lnTo>
                <a:lnTo>
                  <a:pt x="197" y="206"/>
                </a:lnTo>
                <a:lnTo>
                  <a:pt x="197" y="208"/>
                </a:lnTo>
                <a:lnTo>
                  <a:pt x="198" y="213"/>
                </a:lnTo>
                <a:lnTo>
                  <a:pt x="201" y="229"/>
                </a:lnTo>
                <a:lnTo>
                  <a:pt x="203" y="237"/>
                </a:lnTo>
                <a:lnTo>
                  <a:pt x="203" y="237"/>
                </a:lnTo>
                <a:lnTo>
                  <a:pt x="205" y="240"/>
                </a:lnTo>
                <a:lnTo>
                  <a:pt x="205" y="240"/>
                </a:lnTo>
                <a:lnTo>
                  <a:pt x="205" y="243"/>
                </a:lnTo>
                <a:lnTo>
                  <a:pt x="205" y="245"/>
                </a:lnTo>
                <a:lnTo>
                  <a:pt x="205" y="246"/>
                </a:lnTo>
                <a:lnTo>
                  <a:pt x="206" y="246"/>
                </a:lnTo>
                <a:lnTo>
                  <a:pt x="206" y="250"/>
                </a:lnTo>
                <a:lnTo>
                  <a:pt x="206" y="251"/>
                </a:lnTo>
                <a:lnTo>
                  <a:pt x="211" y="266"/>
                </a:lnTo>
                <a:lnTo>
                  <a:pt x="213" y="275"/>
                </a:lnTo>
                <a:lnTo>
                  <a:pt x="213" y="277"/>
                </a:lnTo>
                <a:lnTo>
                  <a:pt x="213" y="277"/>
                </a:lnTo>
                <a:lnTo>
                  <a:pt x="216" y="286"/>
                </a:lnTo>
                <a:lnTo>
                  <a:pt x="217" y="294"/>
                </a:lnTo>
                <a:lnTo>
                  <a:pt x="224" y="322"/>
                </a:lnTo>
                <a:lnTo>
                  <a:pt x="225" y="328"/>
                </a:lnTo>
                <a:lnTo>
                  <a:pt x="227" y="331"/>
                </a:lnTo>
                <a:lnTo>
                  <a:pt x="209" y="330"/>
                </a:lnTo>
                <a:lnTo>
                  <a:pt x="190" y="330"/>
                </a:lnTo>
                <a:lnTo>
                  <a:pt x="185" y="330"/>
                </a:lnTo>
                <a:lnTo>
                  <a:pt x="179" y="330"/>
                </a:lnTo>
                <a:lnTo>
                  <a:pt x="177" y="330"/>
                </a:lnTo>
                <a:lnTo>
                  <a:pt x="171" y="330"/>
                </a:lnTo>
                <a:lnTo>
                  <a:pt x="169" y="330"/>
                </a:lnTo>
                <a:lnTo>
                  <a:pt x="169" y="330"/>
                </a:lnTo>
                <a:lnTo>
                  <a:pt x="169" y="330"/>
                </a:lnTo>
                <a:lnTo>
                  <a:pt x="169" y="330"/>
                </a:lnTo>
                <a:lnTo>
                  <a:pt x="165" y="330"/>
                </a:lnTo>
                <a:lnTo>
                  <a:pt x="155" y="330"/>
                </a:lnTo>
                <a:lnTo>
                  <a:pt x="152" y="330"/>
                </a:lnTo>
                <a:lnTo>
                  <a:pt x="129" y="328"/>
                </a:lnTo>
                <a:lnTo>
                  <a:pt x="128" y="328"/>
                </a:lnTo>
                <a:lnTo>
                  <a:pt x="120" y="328"/>
                </a:lnTo>
                <a:lnTo>
                  <a:pt x="120" y="328"/>
                </a:lnTo>
                <a:lnTo>
                  <a:pt x="109" y="328"/>
                </a:lnTo>
                <a:lnTo>
                  <a:pt x="107" y="328"/>
                </a:lnTo>
                <a:lnTo>
                  <a:pt x="99" y="328"/>
                </a:lnTo>
                <a:lnTo>
                  <a:pt x="81" y="328"/>
                </a:lnTo>
                <a:lnTo>
                  <a:pt x="81" y="328"/>
                </a:lnTo>
                <a:lnTo>
                  <a:pt x="77" y="328"/>
                </a:lnTo>
                <a:lnTo>
                  <a:pt x="75" y="328"/>
                </a:lnTo>
                <a:lnTo>
                  <a:pt x="57" y="328"/>
                </a:lnTo>
                <a:lnTo>
                  <a:pt x="51" y="328"/>
                </a:lnTo>
                <a:lnTo>
                  <a:pt x="51" y="328"/>
                </a:lnTo>
                <a:lnTo>
                  <a:pt x="48" y="328"/>
                </a:lnTo>
                <a:lnTo>
                  <a:pt x="25" y="328"/>
                </a:lnTo>
                <a:lnTo>
                  <a:pt x="14" y="328"/>
                </a:lnTo>
                <a:lnTo>
                  <a:pt x="1" y="326"/>
                </a:lnTo>
                <a:lnTo>
                  <a:pt x="0" y="326"/>
                </a:lnTo>
                <a:lnTo>
                  <a:pt x="0" y="326"/>
                </a:lnTo>
                <a:lnTo>
                  <a:pt x="0" y="323"/>
                </a:lnTo>
                <a:lnTo>
                  <a:pt x="0" y="306"/>
                </a:lnTo>
                <a:lnTo>
                  <a:pt x="0" y="296"/>
                </a:lnTo>
                <a:lnTo>
                  <a:pt x="0" y="272"/>
                </a:lnTo>
                <a:lnTo>
                  <a:pt x="0" y="267"/>
                </a:lnTo>
                <a:lnTo>
                  <a:pt x="0" y="251"/>
                </a:lnTo>
                <a:lnTo>
                  <a:pt x="0" y="235"/>
                </a:lnTo>
                <a:lnTo>
                  <a:pt x="1" y="202"/>
                </a:lnTo>
                <a:lnTo>
                  <a:pt x="1" y="195"/>
                </a:lnTo>
                <a:lnTo>
                  <a:pt x="1" y="174"/>
                </a:lnTo>
                <a:lnTo>
                  <a:pt x="1" y="162"/>
                </a:lnTo>
                <a:lnTo>
                  <a:pt x="1" y="162"/>
                </a:lnTo>
                <a:lnTo>
                  <a:pt x="1" y="157"/>
                </a:lnTo>
                <a:lnTo>
                  <a:pt x="1" y="150"/>
                </a:lnTo>
                <a:lnTo>
                  <a:pt x="1" y="136"/>
                </a:lnTo>
                <a:lnTo>
                  <a:pt x="1" y="128"/>
                </a:lnTo>
                <a:lnTo>
                  <a:pt x="1" y="122"/>
                </a:lnTo>
                <a:lnTo>
                  <a:pt x="1" y="115"/>
                </a:lnTo>
                <a:lnTo>
                  <a:pt x="1" y="106"/>
                </a:lnTo>
                <a:lnTo>
                  <a:pt x="1" y="94"/>
                </a:lnTo>
                <a:lnTo>
                  <a:pt x="1" y="83"/>
                </a:lnTo>
                <a:lnTo>
                  <a:pt x="1" y="75"/>
                </a:lnTo>
                <a:lnTo>
                  <a:pt x="1" y="58"/>
                </a:lnTo>
                <a:lnTo>
                  <a:pt x="1" y="19"/>
                </a:lnTo>
                <a:lnTo>
                  <a:pt x="1" y="0"/>
                </a:lnTo>
                <a:lnTo>
                  <a:pt x="1" y="0"/>
                </a:lnTo>
                <a:lnTo>
                  <a:pt x="3" y="2"/>
                </a:lnTo>
                <a:lnTo>
                  <a:pt x="8" y="3"/>
                </a:lnTo>
                <a:lnTo>
                  <a:pt x="8" y="3"/>
                </a:lnTo>
                <a:lnTo>
                  <a:pt x="9" y="3"/>
                </a:lnTo>
                <a:lnTo>
                  <a:pt x="11" y="2"/>
                </a:lnTo>
                <a:lnTo>
                  <a:pt x="13" y="2"/>
                </a:lnTo>
                <a:lnTo>
                  <a:pt x="14" y="2"/>
                </a:lnTo>
                <a:lnTo>
                  <a:pt x="16" y="2"/>
                </a:lnTo>
                <a:lnTo>
                  <a:pt x="16" y="2"/>
                </a:lnTo>
                <a:lnTo>
                  <a:pt x="19" y="5"/>
                </a:lnTo>
                <a:lnTo>
                  <a:pt x="19" y="5"/>
                </a:lnTo>
                <a:lnTo>
                  <a:pt x="21" y="6"/>
                </a:lnTo>
                <a:lnTo>
                  <a:pt x="22" y="6"/>
                </a:lnTo>
                <a:lnTo>
                  <a:pt x="24" y="8"/>
                </a:lnTo>
                <a:lnTo>
                  <a:pt x="27" y="8"/>
                </a:lnTo>
                <a:lnTo>
                  <a:pt x="29" y="10"/>
                </a:lnTo>
                <a:lnTo>
                  <a:pt x="29" y="8"/>
                </a:lnTo>
                <a:lnTo>
                  <a:pt x="30" y="8"/>
                </a:lnTo>
                <a:lnTo>
                  <a:pt x="32" y="8"/>
                </a:lnTo>
                <a:lnTo>
                  <a:pt x="33" y="8"/>
                </a:lnTo>
                <a:lnTo>
                  <a:pt x="35" y="8"/>
                </a:lnTo>
                <a:lnTo>
                  <a:pt x="35" y="10"/>
                </a:lnTo>
                <a:lnTo>
                  <a:pt x="37" y="10"/>
                </a:lnTo>
                <a:lnTo>
                  <a:pt x="37" y="10"/>
                </a:lnTo>
                <a:lnTo>
                  <a:pt x="38" y="10"/>
                </a:lnTo>
                <a:lnTo>
                  <a:pt x="38" y="10"/>
                </a:lnTo>
                <a:lnTo>
                  <a:pt x="40" y="10"/>
                </a:lnTo>
                <a:lnTo>
                  <a:pt x="41" y="11"/>
                </a:lnTo>
                <a:lnTo>
                  <a:pt x="43" y="13"/>
                </a:lnTo>
                <a:lnTo>
                  <a:pt x="43" y="14"/>
                </a:lnTo>
                <a:lnTo>
                  <a:pt x="45" y="14"/>
                </a:lnTo>
                <a:lnTo>
                  <a:pt x="46" y="16"/>
                </a:lnTo>
                <a:lnTo>
                  <a:pt x="48" y="18"/>
                </a:lnTo>
                <a:lnTo>
                  <a:pt x="48" y="18"/>
                </a:lnTo>
                <a:lnTo>
                  <a:pt x="48" y="16"/>
                </a:lnTo>
                <a:lnTo>
                  <a:pt x="51" y="18"/>
                </a:lnTo>
                <a:lnTo>
                  <a:pt x="53" y="19"/>
                </a:lnTo>
                <a:lnTo>
                  <a:pt x="54" y="19"/>
                </a:lnTo>
                <a:lnTo>
                  <a:pt x="56" y="19"/>
                </a:lnTo>
                <a:lnTo>
                  <a:pt x="57" y="18"/>
                </a:lnTo>
                <a:lnTo>
                  <a:pt x="59" y="19"/>
                </a:lnTo>
                <a:lnTo>
                  <a:pt x="59" y="19"/>
                </a:lnTo>
                <a:lnTo>
                  <a:pt x="61" y="19"/>
                </a:lnTo>
                <a:lnTo>
                  <a:pt x="61" y="21"/>
                </a:lnTo>
                <a:lnTo>
                  <a:pt x="61" y="22"/>
                </a:lnTo>
                <a:lnTo>
                  <a:pt x="62" y="24"/>
                </a:lnTo>
                <a:lnTo>
                  <a:pt x="64" y="24"/>
                </a:lnTo>
                <a:lnTo>
                  <a:pt x="65" y="26"/>
                </a:lnTo>
                <a:lnTo>
                  <a:pt x="65" y="26"/>
                </a:lnTo>
                <a:lnTo>
                  <a:pt x="67" y="27"/>
                </a:lnTo>
                <a:lnTo>
                  <a:pt x="67" y="27"/>
                </a:lnTo>
                <a:lnTo>
                  <a:pt x="69" y="29"/>
                </a:lnTo>
                <a:lnTo>
                  <a:pt x="70" y="29"/>
                </a:lnTo>
                <a:lnTo>
                  <a:pt x="72" y="29"/>
                </a:lnTo>
                <a:lnTo>
                  <a:pt x="72" y="29"/>
                </a:lnTo>
                <a:lnTo>
                  <a:pt x="73" y="30"/>
                </a:lnTo>
                <a:lnTo>
                  <a:pt x="75" y="32"/>
                </a:lnTo>
                <a:lnTo>
                  <a:pt x="75" y="32"/>
                </a:lnTo>
                <a:lnTo>
                  <a:pt x="77" y="32"/>
                </a:lnTo>
                <a:lnTo>
                  <a:pt x="77" y="34"/>
                </a:lnTo>
                <a:lnTo>
                  <a:pt x="78" y="32"/>
                </a:lnTo>
                <a:lnTo>
                  <a:pt x="78" y="34"/>
                </a:lnTo>
                <a:lnTo>
                  <a:pt x="80" y="32"/>
                </a:lnTo>
                <a:lnTo>
                  <a:pt x="81" y="34"/>
                </a:lnTo>
                <a:lnTo>
                  <a:pt x="81" y="34"/>
                </a:lnTo>
                <a:lnTo>
                  <a:pt x="83" y="35"/>
                </a:lnTo>
                <a:lnTo>
                  <a:pt x="83" y="35"/>
                </a:lnTo>
                <a:lnTo>
                  <a:pt x="86" y="37"/>
                </a:lnTo>
                <a:lnTo>
                  <a:pt x="86" y="37"/>
                </a:lnTo>
                <a:lnTo>
                  <a:pt x="88" y="37"/>
                </a:lnTo>
                <a:lnTo>
                  <a:pt x="89" y="38"/>
                </a:lnTo>
                <a:lnTo>
                  <a:pt x="89" y="40"/>
                </a:lnTo>
                <a:lnTo>
                  <a:pt x="89" y="42"/>
                </a:lnTo>
                <a:lnTo>
                  <a:pt x="91" y="42"/>
                </a:lnTo>
                <a:lnTo>
                  <a:pt x="91" y="42"/>
                </a:lnTo>
                <a:lnTo>
                  <a:pt x="93" y="43"/>
                </a:lnTo>
                <a:lnTo>
                  <a:pt x="96" y="45"/>
                </a:lnTo>
                <a:lnTo>
                  <a:pt x="97" y="45"/>
                </a:lnTo>
                <a:lnTo>
                  <a:pt x="97" y="45"/>
                </a:lnTo>
                <a:lnTo>
                  <a:pt x="99" y="45"/>
                </a:lnTo>
                <a:lnTo>
                  <a:pt x="99" y="45"/>
                </a:lnTo>
                <a:lnTo>
                  <a:pt x="101" y="45"/>
                </a:lnTo>
                <a:lnTo>
                  <a:pt x="101" y="45"/>
                </a:lnTo>
                <a:lnTo>
                  <a:pt x="102" y="45"/>
                </a:lnTo>
                <a:lnTo>
                  <a:pt x="102" y="45"/>
                </a:lnTo>
                <a:lnTo>
                  <a:pt x="102" y="46"/>
                </a:lnTo>
                <a:lnTo>
                  <a:pt x="104" y="46"/>
                </a:lnTo>
                <a:lnTo>
                  <a:pt x="104" y="48"/>
                </a:lnTo>
                <a:lnTo>
                  <a:pt x="105" y="48"/>
                </a:lnTo>
                <a:lnTo>
                  <a:pt x="107" y="48"/>
                </a:lnTo>
                <a:lnTo>
                  <a:pt x="109" y="48"/>
                </a:lnTo>
                <a:lnTo>
                  <a:pt x="110" y="50"/>
                </a:lnTo>
                <a:lnTo>
                  <a:pt x="110" y="50"/>
                </a:lnTo>
                <a:lnTo>
                  <a:pt x="112" y="51"/>
                </a:lnTo>
                <a:lnTo>
                  <a:pt x="113" y="51"/>
                </a:lnTo>
                <a:lnTo>
                  <a:pt x="113" y="51"/>
                </a:lnTo>
                <a:lnTo>
                  <a:pt x="115" y="51"/>
                </a:lnTo>
                <a:lnTo>
                  <a:pt x="115" y="53"/>
                </a:lnTo>
                <a:lnTo>
                  <a:pt x="117" y="53"/>
                </a:lnTo>
                <a:lnTo>
                  <a:pt x="117" y="54"/>
                </a:lnTo>
                <a:lnTo>
                  <a:pt x="117" y="56"/>
                </a:lnTo>
                <a:lnTo>
                  <a:pt x="118" y="56"/>
                </a:lnTo>
                <a:lnTo>
                  <a:pt x="118" y="56"/>
                </a:lnTo>
                <a:lnTo>
                  <a:pt x="120" y="54"/>
                </a:lnTo>
                <a:lnTo>
                  <a:pt x="120" y="54"/>
                </a:lnTo>
                <a:lnTo>
                  <a:pt x="121" y="54"/>
                </a:lnTo>
                <a:lnTo>
                  <a:pt x="121" y="54"/>
                </a:lnTo>
                <a:lnTo>
                  <a:pt x="121" y="56"/>
                </a:lnTo>
                <a:lnTo>
                  <a:pt x="121" y="58"/>
                </a:lnTo>
                <a:lnTo>
                  <a:pt x="121" y="59"/>
                </a:lnTo>
                <a:lnTo>
                  <a:pt x="121" y="61"/>
                </a:lnTo>
                <a:lnTo>
                  <a:pt x="120" y="62"/>
                </a:lnTo>
                <a:lnTo>
                  <a:pt x="121" y="62"/>
                </a:lnTo>
                <a:lnTo>
                  <a:pt x="123" y="64"/>
                </a:lnTo>
                <a:lnTo>
                  <a:pt x="125" y="64"/>
                </a:lnTo>
                <a:lnTo>
                  <a:pt x="125" y="64"/>
                </a:lnTo>
                <a:lnTo>
                  <a:pt x="126" y="64"/>
                </a:lnTo>
                <a:lnTo>
                  <a:pt x="126" y="64"/>
                </a:lnTo>
                <a:lnTo>
                  <a:pt x="128" y="64"/>
                </a:lnTo>
                <a:lnTo>
                  <a:pt x="129" y="64"/>
                </a:lnTo>
                <a:lnTo>
                  <a:pt x="129" y="66"/>
                </a:lnTo>
                <a:lnTo>
                  <a:pt x="131" y="66"/>
                </a:lnTo>
                <a:lnTo>
                  <a:pt x="131" y="67"/>
                </a:lnTo>
                <a:lnTo>
                  <a:pt x="129" y="69"/>
                </a:lnTo>
                <a:lnTo>
                  <a:pt x="128" y="69"/>
                </a:lnTo>
                <a:lnTo>
                  <a:pt x="128" y="70"/>
                </a:lnTo>
                <a:lnTo>
                  <a:pt x="126" y="70"/>
                </a:lnTo>
                <a:lnTo>
                  <a:pt x="125" y="70"/>
                </a:lnTo>
                <a:lnTo>
                  <a:pt x="123" y="72"/>
                </a:lnTo>
                <a:lnTo>
                  <a:pt x="123" y="72"/>
                </a:lnTo>
                <a:lnTo>
                  <a:pt x="125" y="74"/>
                </a:lnTo>
                <a:lnTo>
                  <a:pt x="126" y="75"/>
                </a:lnTo>
                <a:lnTo>
                  <a:pt x="128" y="75"/>
                </a:lnTo>
                <a:lnTo>
                  <a:pt x="128" y="75"/>
                </a:lnTo>
                <a:lnTo>
                  <a:pt x="131" y="77"/>
                </a:lnTo>
                <a:lnTo>
                  <a:pt x="133" y="77"/>
                </a:lnTo>
                <a:lnTo>
                  <a:pt x="133" y="77"/>
                </a:lnTo>
                <a:lnTo>
                  <a:pt x="133" y="78"/>
                </a:lnTo>
                <a:lnTo>
                  <a:pt x="134" y="78"/>
                </a:lnTo>
                <a:lnTo>
                  <a:pt x="134" y="78"/>
                </a:lnTo>
                <a:lnTo>
                  <a:pt x="136" y="78"/>
                </a:lnTo>
                <a:lnTo>
                  <a:pt x="136" y="78"/>
                </a:lnTo>
                <a:lnTo>
                  <a:pt x="139" y="78"/>
                </a:lnTo>
                <a:lnTo>
                  <a:pt x="141" y="78"/>
                </a:lnTo>
                <a:lnTo>
                  <a:pt x="142" y="78"/>
                </a:lnTo>
                <a:lnTo>
                  <a:pt x="144" y="77"/>
                </a:lnTo>
                <a:lnTo>
                  <a:pt x="145" y="77"/>
                </a:lnTo>
                <a:lnTo>
                  <a:pt x="145" y="74"/>
                </a:lnTo>
                <a:lnTo>
                  <a:pt x="145" y="72"/>
                </a:lnTo>
                <a:lnTo>
                  <a:pt x="144" y="69"/>
                </a:lnTo>
                <a:lnTo>
                  <a:pt x="142" y="69"/>
                </a:lnTo>
                <a:lnTo>
                  <a:pt x="141" y="67"/>
                </a:lnTo>
                <a:lnTo>
                  <a:pt x="141" y="66"/>
                </a:lnTo>
                <a:lnTo>
                  <a:pt x="142" y="64"/>
                </a:lnTo>
                <a:lnTo>
                  <a:pt x="144" y="62"/>
                </a:lnTo>
                <a:lnTo>
                  <a:pt x="145" y="61"/>
                </a:lnTo>
                <a:lnTo>
                  <a:pt x="149" y="58"/>
                </a:lnTo>
                <a:lnTo>
                  <a:pt x="150" y="56"/>
                </a:lnTo>
                <a:lnTo>
                  <a:pt x="150" y="54"/>
                </a:lnTo>
                <a:lnTo>
                  <a:pt x="149" y="51"/>
                </a:lnTo>
                <a:lnTo>
                  <a:pt x="149" y="51"/>
                </a:lnTo>
                <a:lnTo>
                  <a:pt x="150" y="48"/>
                </a:lnTo>
                <a:lnTo>
                  <a:pt x="152" y="48"/>
                </a:lnTo>
                <a:lnTo>
                  <a:pt x="153" y="48"/>
                </a:lnTo>
                <a:lnTo>
                  <a:pt x="153" y="50"/>
                </a:lnTo>
                <a:lnTo>
                  <a:pt x="153" y="51"/>
                </a:lnTo>
                <a:lnTo>
                  <a:pt x="153" y="53"/>
                </a:lnTo>
                <a:lnTo>
                  <a:pt x="155" y="54"/>
                </a:lnTo>
                <a:lnTo>
                  <a:pt x="157" y="54"/>
                </a:lnTo>
                <a:lnTo>
                  <a:pt x="158" y="54"/>
                </a:lnTo>
                <a:lnTo>
                  <a:pt x="158" y="53"/>
                </a:lnTo>
                <a:lnTo>
                  <a:pt x="158" y="53"/>
                </a:lnTo>
                <a:close/>
              </a:path>
            </a:pathLst>
          </a:custGeom>
          <a:solidFill>
            <a:srgbClr val="7BA83B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9" name="Freeform 90"/>
          <p:cNvSpPr>
            <a:spLocks/>
          </p:cNvSpPr>
          <p:nvPr/>
        </p:nvSpPr>
        <p:spPr bwMode="auto">
          <a:xfrm>
            <a:off x="5521325" y="4102101"/>
            <a:ext cx="328613" cy="342900"/>
          </a:xfrm>
          <a:custGeom>
            <a:avLst/>
            <a:gdLst/>
            <a:ahLst/>
            <a:cxnLst>
              <a:cxn ang="0">
                <a:pos x="164" y="78"/>
              </a:cxn>
              <a:cxn ang="0">
                <a:pos x="168" y="90"/>
              </a:cxn>
              <a:cxn ang="0">
                <a:pos x="175" y="110"/>
              </a:cxn>
              <a:cxn ang="0">
                <a:pos x="183" y="134"/>
              </a:cxn>
              <a:cxn ang="0">
                <a:pos x="188" y="150"/>
              </a:cxn>
              <a:cxn ang="0">
                <a:pos x="194" y="166"/>
              </a:cxn>
              <a:cxn ang="0">
                <a:pos x="199" y="181"/>
              </a:cxn>
              <a:cxn ang="0">
                <a:pos x="202" y="192"/>
              </a:cxn>
              <a:cxn ang="0">
                <a:pos x="207" y="205"/>
              </a:cxn>
              <a:cxn ang="0">
                <a:pos x="197" y="208"/>
              </a:cxn>
              <a:cxn ang="0">
                <a:pos x="172" y="216"/>
              </a:cxn>
              <a:cxn ang="0">
                <a:pos x="152" y="211"/>
              </a:cxn>
              <a:cxn ang="0">
                <a:pos x="136" y="206"/>
              </a:cxn>
              <a:cxn ang="0">
                <a:pos x="127" y="205"/>
              </a:cxn>
              <a:cxn ang="0">
                <a:pos x="119" y="203"/>
              </a:cxn>
              <a:cxn ang="0">
                <a:pos x="103" y="198"/>
              </a:cxn>
              <a:cxn ang="0">
                <a:pos x="84" y="192"/>
              </a:cxn>
              <a:cxn ang="0">
                <a:pos x="82" y="194"/>
              </a:cxn>
              <a:cxn ang="0">
                <a:pos x="77" y="195"/>
              </a:cxn>
              <a:cxn ang="0">
                <a:pos x="74" y="195"/>
              </a:cxn>
              <a:cxn ang="0">
                <a:pos x="69" y="197"/>
              </a:cxn>
              <a:cxn ang="0">
                <a:pos x="23" y="210"/>
              </a:cxn>
              <a:cxn ang="0">
                <a:pos x="21" y="200"/>
              </a:cxn>
              <a:cxn ang="0">
                <a:pos x="18" y="189"/>
              </a:cxn>
              <a:cxn ang="0">
                <a:pos x="13" y="173"/>
              </a:cxn>
              <a:cxn ang="0">
                <a:pos x="12" y="166"/>
              </a:cxn>
              <a:cxn ang="0">
                <a:pos x="10" y="166"/>
              </a:cxn>
              <a:cxn ang="0">
                <a:pos x="10" y="166"/>
              </a:cxn>
              <a:cxn ang="0">
                <a:pos x="10" y="166"/>
              </a:cxn>
              <a:cxn ang="0">
                <a:pos x="8" y="166"/>
              </a:cxn>
              <a:cxn ang="0">
                <a:pos x="8" y="168"/>
              </a:cxn>
              <a:cxn ang="0">
                <a:pos x="8" y="168"/>
              </a:cxn>
              <a:cxn ang="0">
                <a:pos x="8" y="170"/>
              </a:cxn>
              <a:cxn ang="0">
                <a:pos x="8" y="170"/>
              </a:cxn>
              <a:cxn ang="0">
                <a:pos x="8" y="171"/>
              </a:cxn>
              <a:cxn ang="0">
                <a:pos x="10" y="173"/>
              </a:cxn>
              <a:cxn ang="0">
                <a:pos x="10" y="174"/>
              </a:cxn>
              <a:cxn ang="0">
                <a:pos x="8" y="174"/>
              </a:cxn>
              <a:cxn ang="0">
                <a:pos x="7" y="174"/>
              </a:cxn>
              <a:cxn ang="0">
                <a:pos x="7" y="174"/>
              </a:cxn>
              <a:cxn ang="0">
                <a:pos x="5" y="166"/>
              </a:cxn>
              <a:cxn ang="0">
                <a:pos x="2" y="157"/>
              </a:cxn>
              <a:cxn ang="0">
                <a:pos x="0" y="149"/>
              </a:cxn>
              <a:cxn ang="0">
                <a:pos x="18" y="128"/>
              </a:cxn>
              <a:cxn ang="0">
                <a:pos x="39" y="106"/>
              </a:cxn>
              <a:cxn ang="0">
                <a:pos x="53" y="90"/>
              </a:cxn>
              <a:cxn ang="0">
                <a:pos x="53" y="90"/>
              </a:cxn>
              <a:cxn ang="0">
                <a:pos x="61" y="82"/>
              </a:cxn>
              <a:cxn ang="0">
                <a:pos x="96" y="45"/>
              </a:cxn>
              <a:cxn ang="0">
                <a:pos x="108" y="32"/>
              </a:cxn>
              <a:cxn ang="0">
                <a:pos x="132" y="6"/>
              </a:cxn>
              <a:cxn ang="0">
                <a:pos x="138" y="2"/>
              </a:cxn>
              <a:cxn ang="0">
                <a:pos x="149" y="34"/>
              </a:cxn>
              <a:cxn ang="0">
                <a:pos x="149" y="34"/>
              </a:cxn>
              <a:cxn ang="0">
                <a:pos x="152" y="45"/>
              </a:cxn>
              <a:cxn ang="0">
                <a:pos x="154" y="48"/>
              </a:cxn>
              <a:cxn ang="0">
                <a:pos x="156" y="54"/>
              </a:cxn>
              <a:cxn ang="0">
                <a:pos x="160" y="67"/>
              </a:cxn>
              <a:cxn ang="0">
                <a:pos x="162" y="74"/>
              </a:cxn>
            </a:cxnLst>
            <a:rect l="0" t="0" r="r" b="b"/>
            <a:pathLst>
              <a:path w="207" h="216">
                <a:moveTo>
                  <a:pt x="162" y="74"/>
                </a:moveTo>
                <a:lnTo>
                  <a:pt x="162" y="74"/>
                </a:lnTo>
                <a:lnTo>
                  <a:pt x="164" y="78"/>
                </a:lnTo>
                <a:lnTo>
                  <a:pt x="165" y="80"/>
                </a:lnTo>
                <a:lnTo>
                  <a:pt x="167" y="88"/>
                </a:lnTo>
                <a:lnTo>
                  <a:pt x="168" y="90"/>
                </a:lnTo>
                <a:lnTo>
                  <a:pt x="168" y="91"/>
                </a:lnTo>
                <a:lnTo>
                  <a:pt x="173" y="104"/>
                </a:lnTo>
                <a:lnTo>
                  <a:pt x="175" y="110"/>
                </a:lnTo>
                <a:lnTo>
                  <a:pt x="176" y="115"/>
                </a:lnTo>
                <a:lnTo>
                  <a:pt x="181" y="128"/>
                </a:lnTo>
                <a:lnTo>
                  <a:pt x="183" y="134"/>
                </a:lnTo>
                <a:lnTo>
                  <a:pt x="183" y="136"/>
                </a:lnTo>
                <a:lnTo>
                  <a:pt x="188" y="149"/>
                </a:lnTo>
                <a:lnTo>
                  <a:pt x="188" y="150"/>
                </a:lnTo>
                <a:lnTo>
                  <a:pt x="189" y="152"/>
                </a:lnTo>
                <a:lnTo>
                  <a:pt x="189" y="154"/>
                </a:lnTo>
                <a:lnTo>
                  <a:pt x="194" y="166"/>
                </a:lnTo>
                <a:lnTo>
                  <a:pt x="194" y="166"/>
                </a:lnTo>
                <a:lnTo>
                  <a:pt x="194" y="168"/>
                </a:lnTo>
                <a:lnTo>
                  <a:pt x="199" y="181"/>
                </a:lnTo>
                <a:lnTo>
                  <a:pt x="199" y="181"/>
                </a:lnTo>
                <a:lnTo>
                  <a:pt x="199" y="182"/>
                </a:lnTo>
                <a:lnTo>
                  <a:pt x="202" y="192"/>
                </a:lnTo>
                <a:lnTo>
                  <a:pt x="202" y="194"/>
                </a:lnTo>
                <a:lnTo>
                  <a:pt x="205" y="202"/>
                </a:lnTo>
                <a:lnTo>
                  <a:pt x="207" y="205"/>
                </a:lnTo>
                <a:lnTo>
                  <a:pt x="205" y="205"/>
                </a:lnTo>
                <a:lnTo>
                  <a:pt x="205" y="205"/>
                </a:lnTo>
                <a:lnTo>
                  <a:pt x="197" y="208"/>
                </a:lnTo>
                <a:lnTo>
                  <a:pt x="183" y="213"/>
                </a:lnTo>
                <a:lnTo>
                  <a:pt x="180" y="214"/>
                </a:lnTo>
                <a:lnTo>
                  <a:pt x="172" y="216"/>
                </a:lnTo>
                <a:lnTo>
                  <a:pt x="172" y="216"/>
                </a:lnTo>
                <a:lnTo>
                  <a:pt x="160" y="213"/>
                </a:lnTo>
                <a:lnTo>
                  <a:pt x="152" y="211"/>
                </a:lnTo>
                <a:lnTo>
                  <a:pt x="146" y="210"/>
                </a:lnTo>
                <a:lnTo>
                  <a:pt x="141" y="208"/>
                </a:lnTo>
                <a:lnTo>
                  <a:pt x="136" y="206"/>
                </a:lnTo>
                <a:lnTo>
                  <a:pt x="135" y="206"/>
                </a:lnTo>
                <a:lnTo>
                  <a:pt x="132" y="206"/>
                </a:lnTo>
                <a:lnTo>
                  <a:pt x="127" y="205"/>
                </a:lnTo>
                <a:lnTo>
                  <a:pt x="127" y="205"/>
                </a:lnTo>
                <a:lnTo>
                  <a:pt x="124" y="203"/>
                </a:lnTo>
                <a:lnTo>
                  <a:pt x="119" y="203"/>
                </a:lnTo>
                <a:lnTo>
                  <a:pt x="114" y="202"/>
                </a:lnTo>
                <a:lnTo>
                  <a:pt x="108" y="198"/>
                </a:lnTo>
                <a:lnTo>
                  <a:pt x="103" y="198"/>
                </a:lnTo>
                <a:lnTo>
                  <a:pt x="100" y="197"/>
                </a:lnTo>
                <a:lnTo>
                  <a:pt x="95" y="195"/>
                </a:lnTo>
                <a:lnTo>
                  <a:pt x="84" y="192"/>
                </a:lnTo>
                <a:lnTo>
                  <a:pt x="84" y="192"/>
                </a:lnTo>
                <a:lnTo>
                  <a:pt x="84" y="194"/>
                </a:lnTo>
                <a:lnTo>
                  <a:pt x="82" y="194"/>
                </a:lnTo>
                <a:lnTo>
                  <a:pt x="80" y="194"/>
                </a:lnTo>
                <a:lnTo>
                  <a:pt x="80" y="194"/>
                </a:lnTo>
                <a:lnTo>
                  <a:pt x="77" y="195"/>
                </a:lnTo>
                <a:lnTo>
                  <a:pt x="76" y="195"/>
                </a:lnTo>
                <a:lnTo>
                  <a:pt x="76" y="195"/>
                </a:lnTo>
                <a:lnTo>
                  <a:pt x="74" y="195"/>
                </a:lnTo>
                <a:lnTo>
                  <a:pt x="71" y="197"/>
                </a:lnTo>
                <a:lnTo>
                  <a:pt x="69" y="197"/>
                </a:lnTo>
                <a:lnTo>
                  <a:pt x="69" y="197"/>
                </a:lnTo>
                <a:lnTo>
                  <a:pt x="69" y="197"/>
                </a:lnTo>
                <a:lnTo>
                  <a:pt x="36" y="206"/>
                </a:lnTo>
                <a:lnTo>
                  <a:pt x="23" y="210"/>
                </a:lnTo>
                <a:lnTo>
                  <a:pt x="21" y="205"/>
                </a:lnTo>
                <a:lnTo>
                  <a:pt x="21" y="202"/>
                </a:lnTo>
                <a:lnTo>
                  <a:pt x="21" y="200"/>
                </a:lnTo>
                <a:lnTo>
                  <a:pt x="20" y="195"/>
                </a:lnTo>
                <a:lnTo>
                  <a:pt x="18" y="189"/>
                </a:lnTo>
                <a:lnTo>
                  <a:pt x="18" y="189"/>
                </a:lnTo>
                <a:lnTo>
                  <a:pt x="15" y="174"/>
                </a:lnTo>
                <a:lnTo>
                  <a:pt x="13" y="174"/>
                </a:lnTo>
                <a:lnTo>
                  <a:pt x="13" y="173"/>
                </a:lnTo>
                <a:lnTo>
                  <a:pt x="12" y="168"/>
                </a:lnTo>
                <a:lnTo>
                  <a:pt x="12" y="166"/>
                </a:lnTo>
                <a:lnTo>
                  <a:pt x="12" y="166"/>
                </a:lnTo>
                <a:lnTo>
                  <a:pt x="10" y="166"/>
                </a:lnTo>
                <a:lnTo>
                  <a:pt x="10" y="166"/>
                </a:lnTo>
                <a:lnTo>
                  <a:pt x="10" y="166"/>
                </a:lnTo>
                <a:lnTo>
                  <a:pt x="10" y="166"/>
                </a:lnTo>
                <a:lnTo>
                  <a:pt x="10" y="166"/>
                </a:lnTo>
                <a:lnTo>
                  <a:pt x="10" y="166"/>
                </a:lnTo>
                <a:lnTo>
                  <a:pt x="10" y="166"/>
                </a:lnTo>
                <a:lnTo>
                  <a:pt x="10" y="166"/>
                </a:lnTo>
                <a:lnTo>
                  <a:pt x="10" y="166"/>
                </a:lnTo>
                <a:lnTo>
                  <a:pt x="10" y="168"/>
                </a:lnTo>
                <a:lnTo>
                  <a:pt x="10" y="168"/>
                </a:lnTo>
                <a:lnTo>
                  <a:pt x="8" y="166"/>
                </a:lnTo>
                <a:lnTo>
                  <a:pt x="8" y="166"/>
                </a:lnTo>
                <a:lnTo>
                  <a:pt x="8" y="168"/>
                </a:lnTo>
                <a:lnTo>
                  <a:pt x="8" y="168"/>
                </a:lnTo>
                <a:lnTo>
                  <a:pt x="8" y="168"/>
                </a:lnTo>
                <a:lnTo>
                  <a:pt x="8" y="168"/>
                </a:lnTo>
                <a:lnTo>
                  <a:pt x="8" y="168"/>
                </a:lnTo>
                <a:lnTo>
                  <a:pt x="8" y="168"/>
                </a:lnTo>
                <a:lnTo>
                  <a:pt x="8" y="168"/>
                </a:lnTo>
                <a:lnTo>
                  <a:pt x="8" y="170"/>
                </a:lnTo>
                <a:lnTo>
                  <a:pt x="8" y="170"/>
                </a:lnTo>
                <a:lnTo>
                  <a:pt x="8" y="170"/>
                </a:lnTo>
                <a:lnTo>
                  <a:pt x="8" y="170"/>
                </a:lnTo>
                <a:lnTo>
                  <a:pt x="8" y="170"/>
                </a:lnTo>
                <a:lnTo>
                  <a:pt x="8" y="171"/>
                </a:lnTo>
                <a:lnTo>
                  <a:pt x="8" y="171"/>
                </a:lnTo>
                <a:lnTo>
                  <a:pt x="10" y="173"/>
                </a:lnTo>
                <a:lnTo>
                  <a:pt x="10" y="173"/>
                </a:lnTo>
                <a:lnTo>
                  <a:pt x="10" y="173"/>
                </a:lnTo>
                <a:lnTo>
                  <a:pt x="12" y="173"/>
                </a:lnTo>
                <a:lnTo>
                  <a:pt x="10" y="174"/>
                </a:lnTo>
                <a:lnTo>
                  <a:pt x="10" y="174"/>
                </a:lnTo>
                <a:lnTo>
                  <a:pt x="10" y="174"/>
                </a:lnTo>
                <a:lnTo>
                  <a:pt x="10" y="174"/>
                </a:lnTo>
                <a:lnTo>
                  <a:pt x="8" y="174"/>
                </a:lnTo>
                <a:lnTo>
                  <a:pt x="7" y="174"/>
                </a:lnTo>
                <a:lnTo>
                  <a:pt x="7" y="174"/>
                </a:lnTo>
                <a:lnTo>
                  <a:pt x="7" y="174"/>
                </a:lnTo>
                <a:lnTo>
                  <a:pt x="7" y="174"/>
                </a:lnTo>
                <a:lnTo>
                  <a:pt x="7" y="174"/>
                </a:lnTo>
                <a:lnTo>
                  <a:pt x="7" y="174"/>
                </a:lnTo>
                <a:lnTo>
                  <a:pt x="5" y="170"/>
                </a:lnTo>
                <a:lnTo>
                  <a:pt x="5" y="168"/>
                </a:lnTo>
                <a:lnTo>
                  <a:pt x="5" y="166"/>
                </a:lnTo>
                <a:lnTo>
                  <a:pt x="5" y="166"/>
                </a:lnTo>
                <a:lnTo>
                  <a:pt x="4" y="160"/>
                </a:lnTo>
                <a:lnTo>
                  <a:pt x="2" y="157"/>
                </a:lnTo>
                <a:lnTo>
                  <a:pt x="2" y="157"/>
                </a:lnTo>
                <a:lnTo>
                  <a:pt x="0" y="150"/>
                </a:lnTo>
                <a:lnTo>
                  <a:pt x="0" y="149"/>
                </a:lnTo>
                <a:lnTo>
                  <a:pt x="0" y="147"/>
                </a:lnTo>
                <a:lnTo>
                  <a:pt x="2" y="144"/>
                </a:lnTo>
                <a:lnTo>
                  <a:pt x="18" y="128"/>
                </a:lnTo>
                <a:lnTo>
                  <a:pt x="24" y="122"/>
                </a:lnTo>
                <a:lnTo>
                  <a:pt x="32" y="112"/>
                </a:lnTo>
                <a:lnTo>
                  <a:pt x="39" y="106"/>
                </a:lnTo>
                <a:lnTo>
                  <a:pt x="45" y="98"/>
                </a:lnTo>
                <a:lnTo>
                  <a:pt x="50" y="94"/>
                </a:lnTo>
                <a:lnTo>
                  <a:pt x="53" y="90"/>
                </a:lnTo>
                <a:lnTo>
                  <a:pt x="53" y="90"/>
                </a:lnTo>
                <a:lnTo>
                  <a:pt x="53" y="90"/>
                </a:lnTo>
                <a:lnTo>
                  <a:pt x="53" y="90"/>
                </a:lnTo>
                <a:lnTo>
                  <a:pt x="58" y="86"/>
                </a:lnTo>
                <a:lnTo>
                  <a:pt x="61" y="83"/>
                </a:lnTo>
                <a:lnTo>
                  <a:pt x="61" y="82"/>
                </a:lnTo>
                <a:lnTo>
                  <a:pt x="76" y="67"/>
                </a:lnTo>
                <a:lnTo>
                  <a:pt x="80" y="61"/>
                </a:lnTo>
                <a:lnTo>
                  <a:pt x="96" y="45"/>
                </a:lnTo>
                <a:lnTo>
                  <a:pt x="101" y="38"/>
                </a:lnTo>
                <a:lnTo>
                  <a:pt x="108" y="32"/>
                </a:lnTo>
                <a:lnTo>
                  <a:pt x="108" y="32"/>
                </a:lnTo>
                <a:lnTo>
                  <a:pt x="117" y="22"/>
                </a:lnTo>
                <a:lnTo>
                  <a:pt x="119" y="21"/>
                </a:lnTo>
                <a:lnTo>
                  <a:pt x="132" y="6"/>
                </a:lnTo>
                <a:lnTo>
                  <a:pt x="132" y="6"/>
                </a:lnTo>
                <a:lnTo>
                  <a:pt x="138" y="0"/>
                </a:lnTo>
                <a:lnTo>
                  <a:pt x="138" y="2"/>
                </a:lnTo>
                <a:lnTo>
                  <a:pt x="138" y="2"/>
                </a:lnTo>
                <a:lnTo>
                  <a:pt x="149" y="32"/>
                </a:lnTo>
                <a:lnTo>
                  <a:pt x="149" y="34"/>
                </a:lnTo>
                <a:lnTo>
                  <a:pt x="149" y="34"/>
                </a:lnTo>
                <a:lnTo>
                  <a:pt x="149" y="34"/>
                </a:lnTo>
                <a:lnTo>
                  <a:pt x="149" y="34"/>
                </a:lnTo>
                <a:lnTo>
                  <a:pt x="151" y="38"/>
                </a:lnTo>
                <a:lnTo>
                  <a:pt x="152" y="45"/>
                </a:lnTo>
                <a:lnTo>
                  <a:pt x="152" y="45"/>
                </a:lnTo>
                <a:lnTo>
                  <a:pt x="152" y="45"/>
                </a:lnTo>
                <a:lnTo>
                  <a:pt x="154" y="48"/>
                </a:lnTo>
                <a:lnTo>
                  <a:pt x="154" y="48"/>
                </a:lnTo>
                <a:lnTo>
                  <a:pt x="156" y="51"/>
                </a:lnTo>
                <a:lnTo>
                  <a:pt x="156" y="53"/>
                </a:lnTo>
                <a:lnTo>
                  <a:pt x="156" y="54"/>
                </a:lnTo>
                <a:lnTo>
                  <a:pt x="156" y="54"/>
                </a:lnTo>
                <a:lnTo>
                  <a:pt x="156" y="54"/>
                </a:lnTo>
                <a:lnTo>
                  <a:pt x="160" y="67"/>
                </a:lnTo>
                <a:lnTo>
                  <a:pt x="162" y="74"/>
                </a:lnTo>
                <a:lnTo>
                  <a:pt x="162" y="74"/>
                </a:lnTo>
                <a:lnTo>
                  <a:pt x="162" y="74"/>
                </a:lnTo>
                <a:close/>
              </a:path>
            </a:pathLst>
          </a:custGeom>
          <a:solidFill>
            <a:srgbClr val="A6555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" name="Freeform 91"/>
          <p:cNvSpPr>
            <a:spLocks noEditPoints="1"/>
          </p:cNvSpPr>
          <p:nvPr/>
        </p:nvSpPr>
        <p:spPr bwMode="auto">
          <a:xfrm>
            <a:off x="3733800" y="5003801"/>
            <a:ext cx="211138" cy="439738"/>
          </a:xfrm>
          <a:custGeom>
            <a:avLst/>
            <a:gdLst/>
            <a:ahLst/>
            <a:cxnLst>
              <a:cxn ang="0">
                <a:pos x="34" y="267"/>
              </a:cxn>
              <a:cxn ang="0">
                <a:pos x="30" y="272"/>
              </a:cxn>
              <a:cxn ang="0">
                <a:pos x="43" y="224"/>
              </a:cxn>
              <a:cxn ang="0">
                <a:pos x="42" y="234"/>
              </a:cxn>
              <a:cxn ang="0">
                <a:pos x="37" y="221"/>
              </a:cxn>
              <a:cxn ang="0">
                <a:pos x="40" y="218"/>
              </a:cxn>
              <a:cxn ang="0">
                <a:pos x="70" y="208"/>
              </a:cxn>
              <a:cxn ang="0">
                <a:pos x="93" y="195"/>
              </a:cxn>
              <a:cxn ang="0">
                <a:pos x="98" y="181"/>
              </a:cxn>
              <a:cxn ang="0">
                <a:pos x="101" y="187"/>
              </a:cxn>
              <a:cxn ang="0">
                <a:pos x="94" y="184"/>
              </a:cxn>
              <a:cxn ang="0">
                <a:pos x="122" y="6"/>
              </a:cxn>
              <a:cxn ang="0">
                <a:pos x="126" y="85"/>
              </a:cxn>
              <a:cxn ang="0">
                <a:pos x="130" y="139"/>
              </a:cxn>
              <a:cxn ang="0">
                <a:pos x="133" y="182"/>
              </a:cxn>
              <a:cxn ang="0">
                <a:pos x="123" y="197"/>
              </a:cxn>
              <a:cxn ang="0">
                <a:pos x="114" y="187"/>
              </a:cxn>
              <a:cxn ang="0">
                <a:pos x="112" y="186"/>
              </a:cxn>
              <a:cxn ang="0">
                <a:pos x="104" y="181"/>
              </a:cxn>
              <a:cxn ang="0">
                <a:pos x="101" y="170"/>
              </a:cxn>
              <a:cxn ang="0">
                <a:pos x="98" y="157"/>
              </a:cxn>
              <a:cxn ang="0">
                <a:pos x="90" y="152"/>
              </a:cxn>
              <a:cxn ang="0">
                <a:pos x="91" y="158"/>
              </a:cxn>
              <a:cxn ang="0">
                <a:pos x="91" y="173"/>
              </a:cxn>
              <a:cxn ang="0">
                <a:pos x="90" y="181"/>
              </a:cxn>
              <a:cxn ang="0">
                <a:pos x="82" y="176"/>
              </a:cxn>
              <a:cxn ang="0">
                <a:pos x="78" y="163"/>
              </a:cxn>
              <a:cxn ang="0">
                <a:pos x="77" y="147"/>
              </a:cxn>
              <a:cxn ang="0">
                <a:pos x="77" y="154"/>
              </a:cxn>
              <a:cxn ang="0">
                <a:pos x="78" y="170"/>
              </a:cxn>
              <a:cxn ang="0">
                <a:pos x="80" y="187"/>
              </a:cxn>
              <a:cxn ang="0">
                <a:pos x="67" y="184"/>
              </a:cxn>
              <a:cxn ang="0">
                <a:pos x="62" y="179"/>
              </a:cxn>
              <a:cxn ang="0">
                <a:pos x="53" y="168"/>
              </a:cxn>
              <a:cxn ang="0">
                <a:pos x="45" y="176"/>
              </a:cxn>
              <a:cxn ang="0">
                <a:pos x="40" y="178"/>
              </a:cxn>
              <a:cxn ang="0">
                <a:pos x="37" y="178"/>
              </a:cxn>
              <a:cxn ang="0">
                <a:pos x="40" y="186"/>
              </a:cxn>
              <a:cxn ang="0">
                <a:pos x="46" y="194"/>
              </a:cxn>
              <a:cxn ang="0">
                <a:pos x="43" y="206"/>
              </a:cxn>
              <a:cxn ang="0">
                <a:pos x="32" y="205"/>
              </a:cxn>
              <a:cxn ang="0">
                <a:pos x="30" y="208"/>
              </a:cxn>
              <a:cxn ang="0">
                <a:pos x="24" y="202"/>
              </a:cxn>
              <a:cxn ang="0">
                <a:pos x="24" y="214"/>
              </a:cxn>
              <a:cxn ang="0">
                <a:pos x="26" y="221"/>
              </a:cxn>
              <a:cxn ang="0">
                <a:pos x="30" y="234"/>
              </a:cxn>
              <a:cxn ang="0">
                <a:pos x="37" y="243"/>
              </a:cxn>
              <a:cxn ang="0">
                <a:pos x="37" y="250"/>
              </a:cxn>
              <a:cxn ang="0">
                <a:pos x="42" y="258"/>
              </a:cxn>
              <a:cxn ang="0">
                <a:pos x="35" y="262"/>
              </a:cxn>
              <a:cxn ang="0">
                <a:pos x="27" y="254"/>
              </a:cxn>
              <a:cxn ang="0">
                <a:pos x="13" y="256"/>
              </a:cxn>
              <a:cxn ang="0">
                <a:pos x="11" y="246"/>
              </a:cxn>
              <a:cxn ang="0">
                <a:pos x="3" y="235"/>
              </a:cxn>
              <a:cxn ang="0">
                <a:pos x="10" y="197"/>
              </a:cxn>
              <a:cxn ang="0">
                <a:pos x="13" y="192"/>
              </a:cxn>
              <a:cxn ang="0">
                <a:pos x="8" y="176"/>
              </a:cxn>
              <a:cxn ang="0">
                <a:pos x="14" y="150"/>
              </a:cxn>
              <a:cxn ang="0">
                <a:pos x="8" y="122"/>
              </a:cxn>
              <a:cxn ang="0">
                <a:pos x="18" y="86"/>
              </a:cxn>
              <a:cxn ang="0">
                <a:pos x="24" y="30"/>
              </a:cxn>
              <a:cxn ang="0">
                <a:pos x="56" y="16"/>
              </a:cxn>
              <a:cxn ang="0">
                <a:pos x="104" y="3"/>
              </a:cxn>
            </a:cxnLst>
            <a:rect l="0" t="0" r="r" b="b"/>
            <a:pathLst>
              <a:path w="133" h="277">
                <a:moveTo>
                  <a:pt x="24" y="266"/>
                </a:moveTo>
                <a:lnTo>
                  <a:pt x="26" y="266"/>
                </a:lnTo>
                <a:lnTo>
                  <a:pt x="27" y="266"/>
                </a:lnTo>
                <a:lnTo>
                  <a:pt x="27" y="267"/>
                </a:lnTo>
                <a:lnTo>
                  <a:pt x="29" y="267"/>
                </a:lnTo>
                <a:lnTo>
                  <a:pt x="30" y="267"/>
                </a:lnTo>
                <a:lnTo>
                  <a:pt x="30" y="269"/>
                </a:lnTo>
                <a:lnTo>
                  <a:pt x="32" y="269"/>
                </a:lnTo>
                <a:lnTo>
                  <a:pt x="32" y="267"/>
                </a:lnTo>
                <a:lnTo>
                  <a:pt x="34" y="267"/>
                </a:lnTo>
                <a:lnTo>
                  <a:pt x="34" y="266"/>
                </a:lnTo>
                <a:lnTo>
                  <a:pt x="34" y="267"/>
                </a:lnTo>
                <a:lnTo>
                  <a:pt x="34" y="269"/>
                </a:lnTo>
                <a:lnTo>
                  <a:pt x="34" y="270"/>
                </a:lnTo>
                <a:lnTo>
                  <a:pt x="35" y="272"/>
                </a:lnTo>
                <a:lnTo>
                  <a:pt x="37" y="274"/>
                </a:lnTo>
                <a:lnTo>
                  <a:pt x="37" y="275"/>
                </a:lnTo>
                <a:lnTo>
                  <a:pt x="38" y="275"/>
                </a:lnTo>
                <a:lnTo>
                  <a:pt x="38" y="277"/>
                </a:lnTo>
                <a:lnTo>
                  <a:pt x="37" y="277"/>
                </a:lnTo>
                <a:lnTo>
                  <a:pt x="35" y="275"/>
                </a:lnTo>
                <a:lnTo>
                  <a:pt x="34" y="274"/>
                </a:lnTo>
                <a:lnTo>
                  <a:pt x="32" y="274"/>
                </a:lnTo>
                <a:lnTo>
                  <a:pt x="30" y="272"/>
                </a:lnTo>
                <a:lnTo>
                  <a:pt x="29" y="270"/>
                </a:lnTo>
                <a:lnTo>
                  <a:pt x="27" y="270"/>
                </a:lnTo>
                <a:lnTo>
                  <a:pt x="27" y="269"/>
                </a:lnTo>
                <a:lnTo>
                  <a:pt x="26" y="269"/>
                </a:lnTo>
                <a:lnTo>
                  <a:pt x="24" y="269"/>
                </a:lnTo>
                <a:lnTo>
                  <a:pt x="24" y="267"/>
                </a:lnTo>
                <a:lnTo>
                  <a:pt x="24" y="266"/>
                </a:lnTo>
                <a:close/>
                <a:moveTo>
                  <a:pt x="42" y="219"/>
                </a:moveTo>
                <a:lnTo>
                  <a:pt x="42" y="221"/>
                </a:lnTo>
                <a:lnTo>
                  <a:pt x="43" y="221"/>
                </a:lnTo>
                <a:lnTo>
                  <a:pt x="43" y="222"/>
                </a:lnTo>
                <a:lnTo>
                  <a:pt x="43" y="224"/>
                </a:lnTo>
                <a:lnTo>
                  <a:pt x="45" y="226"/>
                </a:lnTo>
                <a:lnTo>
                  <a:pt x="45" y="227"/>
                </a:lnTo>
                <a:lnTo>
                  <a:pt x="46" y="227"/>
                </a:lnTo>
                <a:lnTo>
                  <a:pt x="46" y="229"/>
                </a:lnTo>
                <a:lnTo>
                  <a:pt x="46" y="230"/>
                </a:lnTo>
                <a:lnTo>
                  <a:pt x="46" y="232"/>
                </a:lnTo>
                <a:lnTo>
                  <a:pt x="46" y="234"/>
                </a:lnTo>
                <a:lnTo>
                  <a:pt x="46" y="235"/>
                </a:lnTo>
                <a:lnTo>
                  <a:pt x="45" y="235"/>
                </a:lnTo>
                <a:lnTo>
                  <a:pt x="43" y="235"/>
                </a:lnTo>
                <a:lnTo>
                  <a:pt x="43" y="234"/>
                </a:lnTo>
                <a:lnTo>
                  <a:pt x="42" y="234"/>
                </a:lnTo>
                <a:lnTo>
                  <a:pt x="40" y="234"/>
                </a:lnTo>
                <a:lnTo>
                  <a:pt x="40" y="232"/>
                </a:lnTo>
                <a:lnTo>
                  <a:pt x="38" y="232"/>
                </a:lnTo>
                <a:lnTo>
                  <a:pt x="37" y="232"/>
                </a:lnTo>
                <a:lnTo>
                  <a:pt x="37" y="230"/>
                </a:lnTo>
                <a:lnTo>
                  <a:pt x="35" y="229"/>
                </a:lnTo>
                <a:lnTo>
                  <a:pt x="35" y="227"/>
                </a:lnTo>
                <a:lnTo>
                  <a:pt x="35" y="226"/>
                </a:lnTo>
                <a:lnTo>
                  <a:pt x="35" y="224"/>
                </a:lnTo>
                <a:lnTo>
                  <a:pt x="35" y="222"/>
                </a:lnTo>
                <a:lnTo>
                  <a:pt x="37" y="222"/>
                </a:lnTo>
                <a:lnTo>
                  <a:pt x="37" y="221"/>
                </a:lnTo>
                <a:lnTo>
                  <a:pt x="35" y="221"/>
                </a:lnTo>
                <a:lnTo>
                  <a:pt x="35" y="219"/>
                </a:lnTo>
                <a:lnTo>
                  <a:pt x="35" y="221"/>
                </a:lnTo>
                <a:lnTo>
                  <a:pt x="35" y="219"/>
                </a:lnTo>
                <a:lnTo>
                  <a:pt x="35" y="218"/>
                </a:lnTo>
                <a:lnTo>
                  <a:pt x="34" y="218"/>
                </a:lnTo>
                <a:lnTo>
                  <a:pt x="35" y="216"/>
                </a:lnTo>
                <a:lnTo>
                  <a:pt x="37" y="214"/>
                </a:lnTo>
                <a:lnTo>
                  <a:pt x="38" y="214"/>
                </a:lnTo>
                <a:lnTo>
                  <a:pt x="40" y="214"/>
                </a:lnTo>
                <a:lnTo>
                  <a:pt x="40" y="216"/>
                </a:lnTo>
                <a:lnTo>
                  <a:pt x="40" y="218"/>
                </a:lnTo>
                <a:lnTo>
                  <a:pt x="42" y="218"/>
                </a:lnTo>
                <a:lnTo>
                  <a:pt x="42" y="219"/>
                </a:lnTo>
                <a:close/>
                <a:moveTo>
                  <a:pt x="74" y="210"/>
                </a:moveTo>
                <a:lnTo>
                  <a:pt x="74" y="211"/>
                </a:lnTo>
                <a:lnTo>
                  <a:pt x="72" y="211"/>
                </a:lnTo>
                <a:lnTo>
                  <a:pt x="70" y="211"/>
                </a:lnTo>
                <a:lnTo>
                  <a:pt x="69" y="211"/>
                </a:lnTo>
                <a:lnTo>
                  <a:pt x="67" y="211"/>
                </a:lnTo>
                <a:lnTo>
                  <a:pt x="67" y="210"/>
                </a:lnTo>
                <a:lnTo>
                  <a:pt x="69" y="210"/>
                </a:lnTo>
                <a:lnTo>
                  <a:pt x="70" y="210"/>
                </a:lnTo>
                <a:lnTo>
                  <a:pt x="70" y="208"/>
                </a:lnTo>
                <a:lnTo>
                  <a:pt x="72" y="208"/>
                </a:lnTo>
                <a:lnTo>
                  <a:pt x="72" y="210"/>
                </a:lnTo>
                <a:lnTo>
                  <a:pt x="74" y="210"/>
                </a:lnTo>
                <a:close/>
                <a:moveTo>
                  <a:pt x="94" y="195"/>
                </a:moveTo>
                <a:lnTo>
                  <a:pt x="94" y="194"/>
                </a:lnTo>
                <a:lnTo>
                  <a:pt x="94" y="192"/>
                </a:lnTo>
                <a:lnTo>
                  <a:pt x="96" y="192"/>
                </a:lnTo>
                <a:lnTo>
                  <a:pt x="96" y="194"/>
                </a:lnTo>
                <a:lnTo>
                  <a:pt x="96" y="195"/>
                </a:lnTo>
                <a:lnTo>
                  <a:pt x="94" y="195"/>
                </a:lnTo>
                <a:close/>
                <a:moveTo>
                  <a:pt x="94" y="195"/>
                </a:moveTo>
                <a:lnTo>
                  <a:pt x="93" y="195"/>
                </a:lnTo>
                <a:lnTo>
                  <a:pt x="93" y="194"/>
                </a:lnTo>
                <a:lnTo>
                  <a:pt x="91" y="194"/>
                </a:lnTo>
                <a:lnTo>
                  <a:pt x="91" y="192"/>
                </a:lnTo>
                <a:lnTo>
                  <a:pt x="91" y="190"/>
                </a:lnTo>
                <a:lnTo>
                  <a:pt x="93" y="190"/>
                </a:lnTo>
                <a:lnTo>
                  <a:pt x="93" y="192"/>
                </a:lnTo>
                <a:lnTo>
                  <a:pt x="93" y="194"/>
                </a:lnTo>
                <a:lnTo>
                  <a:pt x="93" y="195"/>
                </a:lnTo>
                <a:lnTo>
                  <a:pt x="94" y="195"/>
                </a:lnTo>
                <a:close/>
                <a:moveTo>
                  <a:pt x="96" y="179"/>
                </a:moveTo>
                <a:lnTo>
                  <a:pt x="98" y="179"/>
                </a:lnTo>
                <a:lnTo>
                  <a:pt x="98" y="181"/>
                </a:lnTo>
                <a:lnTo>
                  <a:pt x="98" y="182"/>
                </a:lnTo>
                <a:lnTo>
                  <a:pt x="99" y="182"/>
                </a:lnTo>
                <a:lnTo>
                  <a:pt x="99" y="184"/>
                </a:lnTo>
                <a:lnTo>
                  <a:pt x="101" y="184"/>
                </a:lnTo>
                <a:lnTo>
                  <a:pt x="101" y="186"/>
                </a:lnTo>
                <a:lnTo>
                  <a:pt x="99" y="186"/>
                </a:lnTo>
                <a:lnTo>
                  <a:pt x="99" y="184"/>
                </a:lnTo>
                <a:lnTo>
                  <a:pt x="99" y="186"/>
                </a:lnTo>
                <a:lnTo>
                  <a:pt x="98" y="186"/>
                </a:lnTo>
                <a:lnTo>
                  <a:pt x="98" y="187"/>
                </a:lnTo>
                <a:lnTo>
                  <a:pt x="99" y="187"/>
                </a:lnTo>
                <a:lnTo>
                  <a:pt x="101" y="187"/>
                </a:lnTo>
                <a:lnTo>
                  <a:pt x="101" y="189"/>
                </a:lnTo>
                <a:lnTo>
                  <a:pt x="102" y="189"/>
                </a:lnTo>
                <a:lnTo>
                  <a:pt x="102" y="190"/>
                </a:lnTo>
                <a:lnTo>
                  <a:pt x="101" y="190"/>
                </a:lnTo>
                <a:lnTo>
                  <a:pt x="99" y="190"/>
                </a:lnTo>
                <a:lnTo>
                  <a:pt x="99" y="189"/>
                </a:lnTo>
                <a:lnTo>
                  <a:pt x="98" y="187"/>
                </a:lnTo>
                <a:lnTo>
                  <a:pt x="98" y="186"/>
                </a:lnTo>
                <a:lnTo>
                  <a:pt x="98" y="187"/>
                </a:lnTo>
                <a:lnTo>
                  <a:pt x="98" y="186"/>
                </a:lnTo>
                <a:lnTo>
                  <a:pt x="96" y="186"/>
                </a:lnTo>
                <a:lnTo>
                  <a:pt x="94" y="184"/>
                </a:lnTo>
                <a:lnTo>
                  <a:pt x="96" y="184"/>
                </a:lnTo>
                <a:lnTo>
                  <a:pt x="96" y="182"/>
                </a:lnTo>
                <a:lnTo>
                  <a:pt x="96" y="181"/>
                </a:lnTo>
                <a:lnTo>
                  <a:pt x="96" y="179"/>
                </a:lnTo>
                <a:close/>
                <a:moveTo>
                  <a:pt x="96" y="179"/>
                </a:moveTo>
                <a:lnTo>
                  <a:pt x="94" y="179"/>
                </a:lnTo>
                <a:lnTo>
                  <a:pt x="94" y="178"/>
                </a:lnTo>
                <a:lnTo>
                  <a:pt x="94" y="176"/>
                </a:lnTo>
                <a:lnTo>
                  <a:pt x="96" y="176"/>
                </a:lnTo>
                <a:lnTo>
                  <a:pt x="96" y="178"/>
                </a:lnTo>
                <a:lnTo>
                  <a:pt x="96" y="179"/>
                </a:lnTo>
                <a:close/>
                <a:moveTo>
                  <a:pt x="122" y="6"/>
                </a:moveTo>
                <a:lnTo>
                  <a:pt x="122" y="16"/>
                </a:lnTo>
                <a:lnTo>
                  <a:pt x="122" y="22"/>
                </a:lnTo>
                <a:lnTo>
                  <a:pt x="123" y="27"/>
                </a:lnTo>
                <a:lnTo>
                  <a:pt x="123" y="30"/>
                </a:lnTo>
                <a:lnTo>
                  <a:pt x="123" y="40"/>
                </a:lnTo>
                <a:lnTo>
                  <a:pt x="125" y="50"/>
                </a:lnTo>
                <a:lnTo>
                  <a:pt x="125" y="56"/>
                </a:lnTo>
                <a:lnTo>
                  <a:pt x="125" y="59"/>
                </a:lnTo>
                <a:lnTo>
                  <a:pt x="125" y="69"/>
                </a:lnTo>
                <a:lnTo>
                  <a:pt x="126" y="78"/>
                </a:lnTo>
                <a:lnTo>
                  <a:pt x="126" y="80"/>
                </a:lnTo>
                <a:lnTo>
                  <a:pt x="126" y="85"/>
                </a:lnTo>
                <a:lnTo>
                  <a:pt x="126" y="86"/>
                </a:lnTo>
                <a:lnTo>
                  <a:pt x="126" y="88"/>
                </a:lnTo>
                <a:lnTo>
                  <a:pt x="126" y="90"/>
                </a:lnTo>
                <a:lnTo>
                  <a:pt x="128" y="98"/>
                </a:lnTo>
                <a:lnTo>
                  <a:pt x="128" y="107"/>
                </a:lnTo>
                <a:lnTo>
                  <a:pt x="128" y="115"/>
                </a:lnTo>
                <a:lnTo>
                  <a:pt x="128" y="118"/>
                </a:lnTo>
                <a:lnTo>
                  <a:pt x="128" y="120"/>
                </a:lnTo>
                <a:lnTo>
                  <a:pt x="130" y="126"/>
                </a:lnTo>
                <a:lnTo>
                  <a:pt x="130" y="134"/>
                </a:lnTo>
                <a:lnTo>
                  <a:pt x="130" y="138"/>
                </a:lnTo>
                <a:lnTo>
                  <a:pt x="130" y="139"/>
                </a:lnTo>
                <a:lnTo>
                  <a:pt x="130" y="144"/>
                </a:lnTo>
                <a:lnTo>
                  <a:pt x="131" y="152"/>
                </a:lnTo>
                <a:lnTo>
                  <a:pt x="131" y="154"/>
                </a:lnTo>
                <a:lnTo>
                  <a:pt x="131" y="158"/>
                </a:lnTo>
                <a:lnTo>
                  <a:pt x="131" y="162"/>
                </a:lnTo>
                <a:lnTo>
                  <a:pt x="131" y="166"/>
                </a:lnTo>
                <a:lnTo>
                  <a:pt x="133" y="171"/>
                </a:lnTo>
                <a:lnTo>
                  <a:pt x="133" y="174"/>
                </a:lnTo>
                <a:lnTo>
                  <a:pt x="133" y="178"/>
                </a:lnTo>
                <a:lnTo>
                  <a:pt x="133" y="179"/>
                </a:lnTo>
                <a:lnTo>
                  <a:pt x="133" y="181"/>
                </a:lnTo>
                <a:lnTo>
                  <a:pt x="133" y="182"/>
                </a:lnTo>
                <a:lnTo>
                  <a:pt x="133" y="190"/>
                </a:lnTo>
                <a:lnTo>
                  <a:pt x="133" y="197"/>
                </a:lnTo>
                <a:lnTo>
                  <a:pt x="133" y="198"/>
                </a:lnTo>
                <a:lnTo>
                  <a:pt x="133" y="200"/>
                </a:lnTo>
                <a:lnTo>
                  <a:pt x="131" y="202"/>
                </a:lnTo>
                <a:lnTo>
                  <a:pt x="131" y="200"/>
                </a:lnTo>
                <a:lnTo>
                  <a:pt x="130" y="200"/>
                </a:lnTo>
                <a:lnTo>
                  <a:pt x="128" y="198"/>
                </a:lnTo>
                <a:lnTo>
                  <a:pt x="126" y="198"/>
                </a:lnTo>
                <a:lnTo>
                  <a:pt x="125" y="198"/>
                </a:lnTo>
                <a:lnTo>
                  <a:pt x="125" y="197"/>
                </a:lnTo>
                <a:lnTo>
                  <a:pt x="123" y="197"/>
                </a:lnTo>
                <a:lnTo>
                  <a:pt x="122" y="197"/>
                </a:lnTo>
                <a:lnTo>
                  <a:pt x="120" y="197"/>
                </a:lnTo>
                <a:lnTo>
                  <a:pt x="120" y="195"/>
                </a:lnTo>
                <a:lnTo>
                  <a:pt x="120" y="194"/>
                </a:lnTo>
                <a:lnTo>
                  <a:pt x="120" y="192"/>
                </a:lnTo>
                <a:lnTo>
                  <a:pt x="118" y="192"/>
                </a:lnTo>
                <a:lnTo>
                  <a:pt x="118" y="190"/>
                </a:lnTo>
                <a:lnTo>
                  <a:pt x="117" y="190"/>
                </a:lnTo>
                <a:lnTo>
                  <a:pt x="117" y="189"/>
                </a:lnTo>
                <a:lnTo>
                  <a:pt x="115" y="189"/>
                </a:lnTo>
                <a:lnTo>
                  <a:pt x="115" y="187"/>
                </a:lnTo>
                <a:lnTo>
                  <a:pt x="114" y="187"/>
                </a:lnTo>
                <a:lnTo>
                  <a:pt x="112" y="187"/>
                </a:lnTo>
                <a:lnTo>
                  <a:pt x="110" y="187"/>
                </a:lnTo>
                <a:lnTo>
                  <a:pt x="110" y="189"/>
                </a:lnTo>
                <a:lnTo>
                  <a:pt x="109" y="189"/>
                </a:lnTo>
                <a:lnTo>
                  <a:pt x="109" y="187"/>
                </a:lnTo>
                <a:lnTo>
                  <a:pt x="109" y="186"/>
                </a:lnTo>
                <a:lnTo>
                  <a:pt x="110" y="186"/>
                </a:lnTo>
                <a:lnTo>
                  <a:pt x="110" y="184"/>
                </a:lnTo>
                <a:lnTo>
                  <a:pt x="110" y="186"/>
                </a:lnTo>
                <a:lnTo>
                  <a:pt x="110" y="187"/>
                </a:lnTo>
                <a:lnTo>
                  <a:pt x="112" y="187"/>
                </a:lnTo>
                <a:lnTo>
                  <a:pt x="112" y="186"/>
                </a:lnTo>
                <a:lnTo>
                  <a:pt x="110" y="186"/>
                </a:lnTo>
                <a:lnTo>
                  <a:pt x="112" y="186"/>
                </a:lnTo>
                <a:lnTo>
                  <a:pt x="112" y="184"/>
                </a:lnTo>
                <a:lnTo>
                  <a:pt x="110" y="184"/>
                </a:lnTo>
                <a:lnTo>
                  <a:pt x="109" y="184"/>
                </a:lnTo>
                <a:lnTo>
                  <a:pt x="109" y="182"/>
                </a:lnTo>
                <a:lnTo>
                  <a:pt x="109" y="181"/>
                </a:lnTo>
                <a:lnTo>
                  <a:pt x="109" y="182"/>
                </a:lnTo>
                <a:lnTo>
                  <a:pt x="107" y="182"/>
                </a:lnTo>
                <a:lnTo>
                  <a:pt x="106" y="182"/>
                </a:lnTo>
                <a:lnTo>
                  <a:pt x="106" y="181"/>
                </a:lnTo>
                <a:lnTo>
                  <a:pt x="104" y="181"/>
                </a:lnTo>
                <a:lnTo>
                  <a:pt x="102" y="179"/>
                </a:lnTo>
                <a:lnTo>
                  <a:pt x="102" y="178"/>
                </a:lnTo>
                <a:lnTo>
                  <a:pt x="101" y="178"/>
                </a:lnTo>
                <a:lnTo>
                  <a:pt x="101" y="176"/>
                </a:lnTo>
                <a:lnTo>
                  <a:pt x="99" y="174"/>
                </a:lnTo>
                <a:lnTo>
                  <a:pt x="99" y="173"/>
                </a:lnTo>
                <a:lnTo>
                  <a:pt x="99" y="171"/>
                </a:lnTo>
                <a:lnTo>
                  <a:pt x="101" y="173"/>
                </a:lnTo>
                <a:lnTo>
                  <a:pt x="101" y="171"/>
                </a:lnTo>
                <a:lnTo>
                  <a:pt x="99" y="171"/>
                </a:lnTo>
                <a:lnTo>
                  <a:pt x="99" y="170"/>
                </a:lnTo>
                <a:lnTo>
                  <a:pt x="101" y="170"/>
                </a:lnTo>
                <a:lnTo>
                  <a:pt x="99" y="170"/>
                </a:lnTo>
                <a:lnTo>
                  <a:pt x="101" y="170"/>
                </a:lnTo>
                <a:lnTo>
                  <a:pt x="99" y="170"/>
                </a:lnTo>
                <a:lnTo>
                  <a:pt x="99" y="168"/>
                </a:lnTo>
                <a:lnTo>
                  <a:pt x="99" y="166"/>
                </a:lnTo>
                <a:lnTo>
                  <a:pt x="99" y="165"/>
                </a:lnTo>
                <a:lnTo>
                  <a:pt x="99" y="163"/>
                </a:lnTo>
                <a:lnTo>
                  <a:pt x="98" y="163"/>
                </a:lnTo>
                <a:lnTo>
                  <a:pt x="98" y="162"/>
                </a:lnTo>
                <a:lnTo>
                  <a:pt x="98" y="160"/>
                </a:lnTo>
                <a:lnTo>
                  <a:pt x="98" y="158"/>
                </a:lnTo>
                <a:lnTo>
                  <a:pt x="98" y="157"/>
                </a:lnTo>
                <a:lnTo>
                  <a:pt x="96" y="157"/>
                </a:lnTo>
                <a:lnTo>
                  <a:pt x="96" y="155"/>
                </a:lnTo>
                <a:lnTo>
                  <a:pt x="96" y="157"/>
                </a:lnTo>
                <a:lnTo>
                  <a:pt x="94" y="157"/>
                </a:lnTo>
                <a:lnTo>
                  <a:pt x="94" y="155"/>
                </a:lnTo>
                <a:lnTo>
                  <a:pt x="93" y="155"/>
                </a:lnTo>
                <a:lnTo>
                  <a:pt x="93" y="154"/>
                </a:lnTo>
                <a:lnTo>
                  <a:pt x="91" y="154"/>
                </a:lnTo>
                <a:lnTo>
                  <a:pt x="90" y="154"/>
                </a:lnTo>
                <a:lnTo>
                  <a:pt x="90" y="152"/>
                </a:lnTo>
                <a:lnTo>
                  <a:pt x="90" y="150"/>
                </a:lnTo>
                <a:lnTo>
                  <a:pt x="90" y="152"/>
                </a:lnTo>
                <a:lnTo>
                  <a:pt x="90" y="150"/>
                </a:lnTo>
                <a:lnTo>
                  <a:pt x="90" y="152"/>
                </a:lnTo>
                <a:lnTo>
                  <a:pt x="88" y="152"/>
                </a:lnTo>
                <a:lnTo>
                  <a:pt x="90" y="152"/>
                </a:lnTo>
                <a:lnTo>
                  <a:pt x="88" y="152"/>
                </a:lnTo>
                <a:lnTo>
                  <a:pt x="90" y="154"/>
                </a:lnTo>
                <a:lnTo>
                  <a:pt x="91" y="154"/>
                </a:lnTo>
                <a:lnTo>
                  <a:pt x="91" y="155"/>
                </a:lnTo>
                <a:lnTo>
                  <a:pt x="91" y="157"/>
                </a:lnTo>
                <a:lnTo>
                  <a:pt x="90" y="157"/>
                </a:lnTo>
                <a:lnTo>
                  <a:pt x="90" y="158"/>
                </a:lnTo>
                <a:lnTo>
                  <a:pt x="91" y="158"/>
                </a:lnTo>
                <a:lnTo>
                  <a:pt x="91" y="160"/>
                </a:lnTo>
                <a:lnTo>
                  <a:pt x="90" y="162"/>
                </a:lnTo>
                <a:lnTo>
                  <a:pt x="91" y="162"/>
                </a:lnTo>
                <a:lnTo>
                  <a:pt x="91" y="163"/>
                </a:lnTo>
                <a:lnTo>
                  <a:pt x="91" y="165"/>
                </a:lnTo>
                <a:lnTo>
                  <a:pt x="90" y="165"/>
                </a:lnTo>
                <a:lnTo>
                  <a:pt x="90" y="166"/>
                </a:lnTo>
                <a:lnTo>
                  <a:pt x="90" y="168"/>
                </a:lnTo>
                <a:lnTo>
                  <a:pt x="90" y="170"/>
                </a:lnTo>
                <a:lnTo>
                  <a:pt x="90" y="171"/>
                </a:lnTo>
                <a:lnTo>
                  <a:pt x="91" y="171"/>
                </a:lnTo>
                <a:lnTo>
                  <a:pt x="91" y="173"/>
                </a:lnTo>
                <a:lnTo>
                  <a:pt x="90" y="173"/>
                </a:lnTo>
                <a:lnTo>
                  <a:pt x="88" y="173"/>
                </a:lnTo>
                <a:lnTo>
                  <a:pt x="86" y="173"/>
                </a:lnTo>
                <a:lnTo>
                  <a:pt x="88" y="173"/>
                </a:lnTo>
                <a:lnTo>
                  <a:pt x="88" y="174"/>
                </a:lnTo>
                <a:lnTo>
                  <a:pt x="86" y="174"/>
                </a:lnTo>
                <a:lnTo>
                  <a:pt x="88" y="174"/>
                </a:lnTo>
                <a:lnTo>
                  <a:pt x="90" y="174"/>
                </a:lnTo>
                <a:lnTo>
                  <a:pt x="90" y="176"/>
                </a:lnTo>
                <a:lnTo>
                  <a:pt x="90" y="178"/>
                </a:lnTo>
                <a:lnTo>
                  <a:pt x="90" y="179"/>
                </a:lnTo>
                <a:lnTo>
                  <a:pt x="90" y="181"/>
                </a:lnTo>
                <a:lnTo>
                  <a:pt x="90" y="182"/>
                </a:lnTo>
                <a:lnTo>
                  <a:pt x="90" y="184"/>
                </a:lnTo>
                <a:lnTo>
                  <a:pt x="88" y="184"/>
                </a:lnTo>
                <a:lnTo>
                  <a:pt x="86" y="184"/>
                </a:lnTo>
                <a:lnTo>
                  <a:pt x="86" y="182"/>
                </a:lnTo>
                <a:lnTo>
                  <a:pt x="85" y="182"/>
                </a:lnTo>
                <a:lnTo>
                  <a:pt x="85" y="181"/>
                </a:lnTo>
                <a:lnTo>
                  <a:pt x="85" y="179"/>
                </a:lnTo>
                <a:lnTo>
                  <a:pt x="83" y="179"/>
                </a:lnTo>
                <a:lnTo>
                  <a:pt x="83" y="178"/>
                </a:lnTo>
                <a:lnTo>
                  <a:pt x="82" y="178"/>
                </a:lnTo>
                <a:lnTo>
                  <a:pt x="82" y="176"/>
                </a:lnTo>
                <a:lnTo>
                  <a:pt x="83" y="176"/>
                </a:lnTo>
                <a:lnTo>
                  <a:pt x="83" y="174"/>
                </a:lnTo>
                <a:lnTo>
                  <a:pt x="83" y="173"/>
                </a:lnTo>
                <a:lnTo>
                  <a:pt x="82" y="173"/>
                </a:lnTo>
                <a:lnTo>
                  <a:pt x="82" y="171"/>
                </a:lnTo>
                <a:lnTo>
                  <a:pt x="80" y="171"/>
                </a:lnTo>
                <a:lnTo>
                  <a:pt x="80" y="170"/>
                </a:lnTo>
                <a:lnTo>
                  <a:pt x="80" y="168"/>
                </a:lnTo>
                <a:lnTo>
                  <a:pt x="80" y="166"/>
                </a:lnTo>
                <a:lnTo>
                  <a:pt x="80" y="165"/>
                </a:lnTo>
                <a:lnTo>
                  <a:pt x="80" y="163"/>
                </a:lnTo>
                <a:lnTo>
                  <a:pt x="78" y="163"/>
                </a:lnTo>
                <a:lnTo>
                  <a:pt x="78" y="162"/>
                </a:lnTo>
                <a:lnTo>
                  <a:pt x="78" y="160"/>
                </a:lnTo>
                <a:lnTo>
                  <a:pt x="78" y="158"/>
                </a:lnTo>
                <a:lnTo>
                  <a:pt x="78" y="157"/>
                </a:lnTo>
                <a:lnTo>
                  <a:pt x="77" y="155"/>
                </a:lnTo>
                <a:lnTo>
                  <a:pt x="77" y="154"/>
                </a:lnTo>
                <a:lnTo>
                  <a:pt x="77" y="152"/>
                </a:lnTo>
                <a:lnTo>
                  <a:pt x="75" y="152"/>
                </a:lnTo>
                <a:lnTo>
                  <a:pt x="75" y="150"/>
                </a:lnTo>
                <a:lnTo>
                  <a:pt x="77" y="150"/>
                </a:lnTo>
                <a:lnTo>
                  <a:pt x="77" y="149"/>
                </a:lnTo>
                <a:lnTo>
                  <a:pt x="77" y="147"/>
                </a:lnTo>
                <a:lnTo>
                  <a:pt x="75" y="147"/>
                </a:lnTo>
                <a:lnTo>
                  <a:pt x="74" y="147"/>
                </a:lnTo>
                <a:lnTo>
                  <a:pt x="75" y="146"/>
                </a:lnTo>
                <a:lnTo>
                  <a:pt x="74" y="147"/>
                </a:lnTo>
                <a:lnTo>
                  <a:pt x="75" y="147"/>
                </a:lnTo>
                <a:lnTo>
                  <a:pt x="77" y="147"/>
                </a:lnTo>
                <a:lnTo>
                  <a:pt x="77" y="149"/>
                </a:lnTo>
                <a:lnTo>
                  <a:pt x="77" y="150"/>
                </a:lnTo>
                <a:lnTo>
                  <a:pt x="75" y="150"/>
                </a:lnTo>
                <a:lnTo>
                  <a:pt x="75" y="152"/>
                </a:lnTo>
                <a:lnTo>
                  <a:pt x="77" y="152"/>
                </a:lnTo>
                <a:lnTo>
                  <a:pt x="77" y="154"/>
                </a:lnTo>
                <a:lnTo>
                  <a:pt x="77" y="155"/>
                </a:lnTo>
                <a:lnTo>
                  <a:pt x="77" y="157"/>
                </a:lnTo>
                <a:lnTo>
                  <a:pt x="78" y="158"/>
                </a:lnTo>
                <a:lnTo>
                  <a:pt x="78" y="160"/>
                </a:lnTo>
                <a:lnTo>
                  <a:pt x="78" y="162"/>
                </a:lnTo>
                <a:lnTo>
                  <a:pt x="78" y="163"/>
                </a:lnTo>
                <a:lnTo>
                  <a:pt x="78" y="165"/>
                </a:lnTo>
                <a:lnTo>
                  <a:pt x="78" y="166"/>
                </a:lnTo>
                <a:lnTo>
                  <a:pt x="78" y="168"/>
                </a:lnTo>
                <a:lnTo>
                  <a:pt x="78" y="170"/>
                </a:lnTo>
                <a:lnTo>
                  <a:pt x="77" y="170"/>
                </a:lnTo>
                <a:lnTo>
                  <a:pt x="78" y="170"/>
                </a:lnTo>
                <a:lnTo>
                  <a:pt x="78" y="171"/>
                </a:lnTo>
                <a:lnTo>
                  <a:pt x="78" y="173"/>
                </a:lnTo>
                <a:lnTo>
                  <a:pt x="80" y="173"/>
                </a:lnTo>
                <a:lnTo>
                  <a:pt x="80" y="174"/>
                </a:lnTo>
                <a:lnTo>
                  <a:pt x="80" y="176"/>
                </a:lnTo>
                <a:lnTo>
                  <a:pt x="80" y="178"/>
                </a:lnTo>
                <a:lnTo>
                  <a:pt x="80" y="179"/>
                </a:lnTo>
                <a:lnTo>
                  <a:pt x="80" y="181"/>
                </a:lnTo>
                <a:lnTo>
                  <a:pt x="80" y="182"/>
                </a:lnTo>
                <a:lnTo>
                  <a:pt x="80" y="184"/>
                </a:lnTo>
                <a:lnTo>
                  <a:pt x="80" y="186"/>
                </a:lnTo>
                <a:lnTo>
                  <a:pt x="80" y="187"/>
                </a:lnTo>
                <a:lnTo>
                  <a:pt x="78" y="187"/>
                </a:lnTo>
                <a:lnTo>
                  <a:pt x="78" y="189"/>
                </a:lnTo>
                <a:lnTo>
                  <a:pt x="77" y="189"/>
                </a:lnTo>
                <a:lnTo>
                  <a:pt x="75" y="189"/>
                </a:lnTo>
                <a:lnTo>
                  <a:pt x="75" y="187"/>
                </a:lnTo>
                <a:lnTo>
                  <a:pt x="74" y="187"/>
                </a:lnTo>
                <a:lnTo>
                  <a:pt x="72" y="186"/>
                </a:lnTo>
                <a:lnTo>
                  <a:pt x="72" y="184"/>
                </a:lnTo>
                <a:lnTo>
                  <a:pt x="70" y="182"/>
                </a:lnTo>
                <a:lnTo>
                  <a:pt x="70" y="184"/>
                </a:lnTo>
                <a:lnTo>
                  <a:pt x="69" y="184"/>
                </a:lnTo>
                <a:lnTo>
                  <a:pt x="67" y="184"/>
                </a:lnTo>
                <a:lnTo>
                  <a:pt x="67" y="186"/>
                </a:lnTo>
                <a:lnTo>
                  <a:pt x="67" y="187"/>
                </a:lnTo>
                <a:lnTo>
                  <a:pt x="67" y="189"/>
                </a:lnTo>
                <a:lnTo>
                  <a:pt x="66" y="189"/>
                </a:lnTo>
                <a:lnTo>
                  <a:pt x="66" y="187"/>
                </a:lnTo>
                <a:lnTo>
                  <a:pt x="64" y="187"/>
                </a:lnTo>
                <a:lnTo>
                  <a:pt x="64" y="186"/>
                </a:lnTo>
                <a:lnTo>
                  <a:pt x="64" y="184"/>
                </a:lnTo>
                <a:lnTo>
                  <a:pt x="64" y="182"/>
                </a:lnTo>
                <a:lnTo>
                  <a:pt x="64" y="181"/>
                </a:lnTo>
                <a:lnTo>
                  <a:pt x="62" y="181"/>
                </a:lnTo>
                <a:lnTo>
                  <a:pt x="62" y="179"/>
                </a:lnTo>
                <a:lnTo>
                  <a:pt x="61" y="179"/>
                </a:lnTo>
                <a:lnTo>
                  <a:pt x="61" y="178"/>
                </a:lnTo>
                <a:lnTo>
                  <a:pt x="61" y="176"/>
                </a:lnTo>
                <a:lnTo>
                  <a:pt x="59" y="176"/>
                </a:lnTo>
                <a:lnTo>
                  <a:pt x="59" y="174"/>
                </a:lnTo>
                <a:lnTo>
                  <a:pt x="58" y="174"/>
                </a:lnTo>
                <a:lnTo>
                  <a:pt x="58" y="173"/>
                </a:lnTo>
                <a:lnTo>
                  <a:pt x="58" y="171"/>
                </a:lnTo>
                <a:lnTo>
                  <a:pt x="56" y="171"/>
                </a:lnTo>
                <a:lnTo>
                  <a:pt x="54" y="170"/>
                </a:lnTo>
                <a:lnTo>
                  <a:pt x="53" y="170"/>
                </a:lnTo>
                <a:lnTo>
                  <a:pt x="53" y="168"/>
                </a:lnTo>
                <a:lnTo>
                  <a:pt x="51" y="168"/>
                </a:lnTo>
                <a:lnTo>
                  <a:pt x="50" y="166"/>
                </a:lnTo>
                <a:lnTo>
                  <a:pt x="48" y="166"/>
                </a:lnTo>
                <a:lnTo>
                  <a:pt x="46" y="166"/>
                </a:lnTo>
                <a:lnTo>
                  <a:pt x="45" y="166"/>
                </a:lnTo>
                <a:lnTo>
                  <a:pt x="43" y="168"/>
                </a:lnTo>
                <a:lnTo>
                  <a:pt x="45" y="168"/>
                </a:lnTo>
                <a:lnTo>
                  <a:pt x="45" y="170"/>
                </a:lnTo>
                <a:lnTo>
                  <a:pt x="45" y="171"/>
                </a:lnTo>
                <a:lnTo>
                  <a:pt x="45" y="173"/>
                </a:lnTo>
                <a:lnTo>
                  <a:pt x="45" y="174"/>
                </a:lnTo>
                <a:lnTo>
                  <a:pt x="45" y="176"/>
                </a:lnTo>
                <a:lnTo>
                  <a:pt x="46" y="176"/>
                </a:lnTo>
                <a:lnTo>
                  <a:pt x="46" y="178"/>
                </a:lnTo>
                <a:lnTo>
                  <a:pt x="46" y="179"/>
                </a:lnTo>
                <a:lnTo>
                  <a:pt x="46" y="181"/>
                </a:lnTo>
                <a:lnTo>
                  <a:pt x="46" y="182"/>
                </a:lnTo>
                <a:lnTo>
                  <a:pt x="46" y="181"/>
                </a:lnTo>
                <a:lnTo>
                  <a:pt x="45" y="181"/>
                </a:lnTo>
                <a:lnTo>
                  <a:pt x="43" y="181"/>
                </a:lnTo>
                <a:lnTo>
                  <a:pt x="42" y="181"/>
                </a:lnTo>
                <a:lnTo>
                  <a:pt x="40" y="181"/>
                </a:lnTo>
                <a:lnTo>
                  <a:pt x="40" y="179"/>
                </a:lnTo>
                <a:lnTo>
                  <a:pt x="40" y="178"/>
                </a:lnTo>
                <a:lnTo>
                  <a:pt x="40" y="179"/>
                </a:lnTo>
                <a:lnTo>
                  <a:pt x="40" y="178"/>
                </a:lnTo>
                <a:lnTo>
                  <a:pt x="40" y="179"/>
                </a:lnTo>
                <a:lnTo>
                  <a:pt x="42" y="179"/>
                </a:lnTo>
                <a:lnTo>
                  <a:pt x="42" y="178"/>
                </a:lnTo>
                <a:lnTo>
                  <a:pt x="40" y="178"/>
                </a:lnTo>
                <a:lnTo>
                  <a:pt x="40" y="176"/>
                </a:lnTo>
                <a:lnTo>
                  <a:pt x="38" y="176"/>
                </a:lnTo>
                <a:lnTo>
                  <a:pt x="38" y="174"/>
                </a:lnTo>
                <a:lnTo>
                  <a:pt x="38" y="176"/>
                </a:lnTo>
                <a:lnTo>
                  <a:pt x="37" y="176"/>
                </a:lnTo>
                <a:lnTo>
                  <a:pt x="37" y="178"/>
                </a:lnTo>
                <a:lnTo>
                  <a:pt x="38" y="178"/>
                </a:lnTo>
                <a:lnTo>
                  <a:pt x="38" y="179"/>
                </a:lnTo>
                <a:lnTo>
                  <a:pt x="38" y="181"/>
                </a:lnTo>
                <a:lnTo>
                  <a:pt x="37" y="179"/>
                </a:lnTo>
                <a:lnTo>
                  <a:pt x="35" y="178"/>
                </a:lnTo>
                <a:lnTo>
                  <a:pt x="35" y="179"/>
                </a:lnTo>
                <a:lnTo>
                  <a:pt x="37" y="179"/>
                </a:lnTo>
                <a:lnTo>
                  <a:pt x="37" y="181"/>
                </a:lnTo>
                <a:lnTo>
                  <a:pt x="38" y="182"/>
                </a:lnTo>
                <a:lnTo>
                  <a:pt x="38" y="184"/>
                </a:lnTo>
                <a:lnTo>
                  <a:pt x="38" y="186"/>
                </a:lnTo>
                <a:lnTo>
                  <a:pt x="40" y="186"/>
                </a:lnTo>
                <a:lnTo>
                  <a:pt x="40" y="187"/>
                </a:lnTo>
                <a:lnTo>
                  <a:pt x="40" y="186"/>
                </a:lnTo>
                <a:lnTo>
                  <a:pt x="42" y="186"/>
                </a:lnTo>
                <a:lnTo>
                  <a:pt x="43" y="186"/>
                </a:lnTo>
                <a:lnTo>
                  <a:pt x="43" y="187"/>
                </a:lnTo>
                <a:lnTo>
                  <a:pt x="45" y="187"/>
                </a:lnTo>
                <a:lnTo>
                  <a:pt x="45" y="189"/>
                </a:lnTo>
                <a:lnTo>
                  <a:pt x="46" y="190"/>
                </a:lnTo>
                <a:lnTo>
                  <a:pt x="46" y="192"/>
                </a:lnTo>
                <a:lnTo>
                  <a:pt x="45" y="192"/>
                </a:lnTo>
                <a:lnTo>
                  <a:pt x="46" y="192"/>
                </a:lnTo>
                <a:lnTo>
                  <a:pt x="46" y="194"/>
                </a:lnTo>
                <a:lnTo>
                  <a:pt x="46" y="195"/>
                </a:lnTo>
                <a:lnTo>
                  <a:pt x="46" y="197"/>
                </a:lnTo>
                <a:lnTo>
                  <a:pt x="46" y="198"/>
                </a:lnTo>
                <a:lnTo>
                  <a:pt x="46" y="200"/>
                </a:lnTo>
                <a:lnTo>
                  <a:pt x="46" y="202"/>
                </a:lnTo>
                <a:lnTo>
                  <a:pt x="46" y="203"/>
                </a:lnTo>
                <a:lnTo>
                  <a:pt x="46" y="205"/>
                </a:lnTo>
                <a:lnTo>
                  <a:pt x="46" y="206"/>
                </a:lnTo>
                <a:lnTo>
                  <a:pt x="46" y="208"/>
                </a:lnTo>
                <a:lnTo>
                  <a:pt x="45" y="208"/>
                </a:lnTo>
                <a:lnTo>
                  <a:pt x="43" y="208"/>
                </a:lnTo>
                <a:lnTo>
                  <a:pt x="43" y="206"/>
                </a:lnTo>
                <a:lnTo>
                  <a:pt x="42" y="206"/>
                </a:lnTo>
                <a:lnTo>
                  <a:pt x="42" y="205"/>
                </a:lnTo>
                <a:lnTo>
                  <a:pt x="42" y="203"/>
                </a:lnTo>
                <a:lnTo>
                  <a:pt x="42" y="202"/>
                </a:lnTo>
                <a:lnTo>
                  <a:pt x="40" y="202"/>
                </a:lnTo>
                <a:lnTo>
                  <a:pt x="38" y="202"/>
                </a:lnTo>
                <a:lnTo>
                  <a:pt x="37" y="202"/>
                </a:lnTo>
                <a:lnTo>
                  <a:pt x="35" y="203"/>
                </a:lnTo>
                <a:lnTo>
                  <a:pt x="34" y="203"/>
                </a:lnTo>
                <a:lnTo>
                  <a:pt x="32" y="202"/>
                </a:lnTo>
                <a:lnTo>
                  <a:pt x="32" y="203"/>
                </a:lnTo>
                <a:lnTo>
                  <a:pt x="32" y="205"/>
                </a:lnTo>
                <a:lnTo>
                  <a:pt x="34" y="205"/>
                </a:lnTo>
                <a:lnTo>
                  <a:pt x="34" y="206"/>
                </a:lnTo>
                <a:lnTo>
                  <a:pt x="35" y="206"/>
                </a:lnTo>
                <a:lnTo>
                  <a:pt x="34" y="206"/>
                </a:lnTo>
                <a:lnTo>
                  <a:pt x="34" y="208"/>
                </a:lnTo>
                <a:lnTo>
                  <a:pt x="34" y="210"/>
                </a:lnTo>
                <a:lnTo>
                  <a:pt x="35" y="210"/>
                </a:lnTo>
                <a:lnTo>
                  <a:pt x="34" y="210"/>
                </a:lnTo>
                <a:lnTo>
                  <a:pt x="32" y="211"/>
                </a:lnTo>
                <a:lnTo>
                  <a:pt x="32" y="210"/>
                </a:lnTo>
                <a:lnTo>
                  <a:pt x="30" y="210"/>
                </a:lnTo>
                <a:lnTo>
                  <a:pt x="30" y="208"/>
                </a:lnTo>
                <a:lnTo>
                  <a:pt x="29" y="208"/>
                </a:lnTo>
                <a:lnTo>
                  <a:pt x="30" y="208"/>
                </a:lnTo>
                <a:lnTo>
                  <a:pt x="29" y="208"/>
                </a:lnTo>
                <a:lnTo>
                  <a:pt x="29" y="206"/>
                </a:lnTo>
                <a:lnTo>
                  <a:pt x="27" y="206"/>
                </a:lnTo>
                <a:lnTo>
                  <a:pt x="27" y="208"/>
                </a:lnTo>
                <a:lnTo>
                  <a:pt x="26" y="206"/>
                </a:lnTo>
                <a:lnTo>
                  <a:pt x="24" y="206"/>
                </a:lnTo>
                <a:lnTo>
                  <a:pt x="26" y="205"/>
                </a:lnTo>
                <a:lnTo>
                  <a:pt x="24" y="205"/>
                </a:lnTo>
                <a:lnTo>
                  <a:pt x="24" y="203"/>
                </a:lnTo>
                <a:lnTo>
                  <a:pt x="24" y="202"/>
                </a:lnTo>
                <a:lnTo>
                  <a:pt x="22" y="202"/>
                </a:lnTo>
                <a:lnTo>
                  <a:pt x="22" y="203"/>
                </a:lnTo>
                <a:lnTo>
                  <a:pt x="21" y="202"/>
                </a:lnTo>
                <a:lnTo>
                  <a:pt x="21" y="203"/>
                </a:lnTo>
                <a:lnTo>
                  <a:pt x="22" y="203"/>
                </a:lnTo>
                <a:lnTo>
                  <a:pt x="22" y="205"/>
                </a:lnTo>
                <a:lnTo>
                  <a:pt x="24" y="206"/>
                </a:lnTo>
                <a:lnTo>
                  <a:pt x="24" y="208"/>
                </a:lnTo>
                <a:lnTo>
                  <a:pt x="24" y="210"/>
                </a:lnTo>
                <a:lnTo>
                  <a:pt x="24" y="211"/>
                </a:lnTo>
                <a:lnTo>
                  <a:pt x="24" y="213"/>
                </a:lnTo>
                <a:lnTo>
                  <a:pt x="24" y="214"/>
                </a:lnTo>
                <a:lnTo>
                  <a:pt x="26" y="214"/>
                </a:lnTo>
                <a:lnTo>
                  <a:pt x="26" y="216"/>
                </a:lnTo>
                <a:lnTo>
                  <a:pt x="27" y="218"/>
                </a:lnTo>
                <a:lnTo>
                  <a:pt x="27" y="219"/>
                </a:lnTo>
                <a:lnTo>
                  <a:pt x="27" y="218"/>
                </a:lnTo>
                <a:lnTo>
                  <a:pt x="26" y="218"/>
                </a:lnTo>
                <a:lnTo>
                  <a:pt x="24" y="219"/>
                </a:lnTo>
                <a:lnTo>
                  <a:pt x="26" y="219"/>
                </a:lnTo>
                <a:lnTo>
                  <a:pt x="24" y="219"/>
                </a:lnTo>
                <a:lnTo>
                  <a:pt x="26" y="221"/>
                </a:lnTo>
                <a:lnTo>
                  <a:pt x="24" y="221"/>
                </a:lnTo>
                <a:lnTo>
                  <a:pt x="26" y="221"/>
                </a:lnTo>
                <a:lnTo>
                  <a:pt x="24" y="221"/>
                </a:lnTo>
                <a:lnTo>
                  <a:pt x="24" y="222"/>
                </a:lnTo>
                <a:lnTo>
                  <a:pt x="26" y="224"/>
                </a:lnTo>
                <a:lnTo>
                  <a:pt x="26" y="226"/>
                </a:lnTo>
                <a:lnTo>
                  <a:pt x="24" y="226"/>
                </a:lnTo>
                <a:lnTo>
                  <a:pt x="24" y="227"/>
                </a:lnTo>
                <a:lnTo>
                  <a:pt x="24" y="229"/>
                </a:lnTo>
                <a:lnTo>
                  <a:pt x="26" y="229"/>
                </a:lnTo>
                <a:lnTo>
                  <a:pt x="26" y="230"/>
                </a:lnTo>
                <a:lnTo>
                  <a:pt x="27" y="232"/>
                </a:lnTo>
                <a:lnTo>
                  <a:pt x="29" y="234"/>
                </a:lnTo>
                <a:lnTo>
                  <a:pt x="30" y="234"/>
                </a:lnTo>
                <a:lnTo>
                  <a:pt x="32" y="234"/>
                </a:lnTo>
                <a:lnTo>
                  <a:pt x="30" y="234"/>
                </a:lnTo>
                <a:lnTo>
                  <a:pt x="30" y="235"/>
                </a:lnTo>
                <a:lnTo>
                  <a:pt x="30" y="237"/>
                </a:lnTo>
                <a:lnTo>
                  <a:pt x="32" y="237"/>
                </a:lnTo>
                <a:lnTo>
                  <a:pt x="32" y="238"/>
                </a:lnTo>
                <a:lnTo>
                  <a:pt x="32" y="240"/>
                </a:lnTo>
                <a:lnTo>
                  <a:pt x="34" y="240"/>
                </a:lnTo>
                <a:lnTo>
                  <a:pt x="34" y="242"/>
                </a:lnTo>
                <a:lnTo>
                  <a:pt x="35" y="242"/>
                </a:lnTo>
                <a:lnTo>
                  <a:pt x="35" y="243"/>
                </a:lnTo>
                <a:lnTo>
                  <a:pt x="37" y="243"/>
                </a:lnTo>
                <a:lnTo>
                  <a:pt x="37" y="245"/>
                </a:lnTo>
                <a:lnTo>
                  <a:pt x="37" y="246"/>
                </a:lnTo>
                <a:lnTo>
                  <a:pt x="35" y="246"/>
                </a:lnTo>
                <a:lnTo>
                  <a:pt x="34" y="246"/>
                </a:lnTo>
                <a:lnTo>
                  <a:pt x="32" y="246"/>
                </a:lnTo>
                <a:lnTo>
                  <a:pt x="32" y="248"/>
                </a:lnTo>
                <a:lnTo>
                  <a:pt x="34" y="248"/>
                </a:lnTo>
                <a:lnTo>
                  <a:pt x="37" y="250"/>
                </a:lnTo>
                <a:lnTo>
                  <a:pt x="37" y="251"/>
                </a:lnTo>
                <a:lnTo>
                  <a:pt x="38" y="251"/>
                </a:lnTo>
                <a:lnTo>
                  <a:pt x="38" y="250"/>
                </a:lnTo>
                <a:lnTo>
                  <a:pt x="37" y="250"/>
                </a:lnTo>
                <a:lnTo>
                  <a:pt x="37" y="248"/>
                </a:lnTo>
                <a:lnTo>
                  <a:pt x="37" y="246"/>
                </a:lnTo>
                <a:lnTo>
                  <a:pt x="38" y="246"/>
                </a:lnTo>
                <a:lnTo>
                  <a:pt x="40" y="248"/>
                </a:lnTo>
                <a:lnTo>
                  <a:pt x="40" y="250"/>
                </a:lnTo>
                <a:lnTo>
                  <a:pt x="42" y="250"/>
                </a:lnTo>
                <a:lnTo>
                  <a:pt x="42" y="251"/>
                </a:lnTo>
                <a:lnTo>
                  <a:pt x="42" y="253"/>
                </a:lnTo>
                <a:lnTo>
                  <a:pt x="42" y="254"/>
                </a:lnTo>
                <a:lnTo>
                  <a:pt x="43" y="256"/>
                </a:lnTo>
                <a:lnTo>
                  <a:pt x="43" y="258"/>
                </a:lnTo>
                <a:lnTo>
                  <a:pt x="42" y="258"/>
                </a:lnTo>
                <a:lnTo>
                  <a:pt x="43" y="258"/>
                </a:lnTo>
                <a:lnTo>
                  <a:pt x="43" y="259"/>
                </a:lnTo>
                <a:lnTo>
                  <a:pt x="43" y="261"/>
                </a:lnTo>
                <a:lnTo>
                  <a:pt x="43" y="262"/>
                </a:lnTo>
                <a:lnTo>
                  <a:pt x="42" y="262"/>
                </a:lnTo>
                <a:lnTo>
                  <a:pt x="40" y="262"/>
                </a:lnTo>
                <a:lnTo>
                  <a:pt x="38" y="262"/>
                </a:lnTo>
                <a:lnTo>
                  <a:pt x="37" y="262"/>
                </a:lnTo>
                <a:lnTo>
                  <a:pt x="37" y="264"/>
                </a:lnTo>
                <a:lnTo>
                  <a:pt x="35" y="264"/>
                </a:lnTo>
                <a:lnTo>
                  <a:pt x="37" y="264"/>
                </a:lnTo>
                <a:lnTo>
                  <a:pt x="35" y="262"/>
                </a:lnTo>
                <a:lnTo>
                  <a:pt x="35" y="264"/>
                </a:lnTo>
                <a:lnTo>
                  <a:pt x="35" y="262"/>
                </a:lnTo>
                <a:lnTo>
                  <a:pt x="35" y="261"/>
                </a:lnTo>
                <a:lnTo>
                  <a:pt x="34" y="261"/>
                </a:lnTo>
                <a:lnTo>
                  <a:pt x="34" y="259"/>
                </a:lnTo>
                <a:lnTo>
                  <a:pt x="32" y="259"/>
                </a:lnTo>
                <a:lnTo>
                  <a:pt x="30" y="261"/>
                </a:lnTo>
                <a:lnTo>
                  <a:pt x="32" y="259"/>
                </a:lnTo>
                <a:lnTo>
                  <a:pt x="32" y="258"/>
                </a:lnTo>
                <a:lnTo>
                  <a:pt x="30" y="258"/>
                </a:lnTo>
                <a:lnTo>
                  <a:pt x="29" y="256"/>
                </a:lnTo>
                <a:lnTo>
                  <a:pt x="27" y="254"/>
                </a:lnTo>
                <a:lnTo>
                  <a:pt x="26" y="254"/>
                </a:lnTo>
                <a:lnTo>
                  <a:pt x="24" y="254"/>
                </a:lnTo>
                <a:lnTo>
                  <a:pt x="22" y="254"/>
                </a:lnTo>
                <a:lnTo>
                  <a:pt x="21" y="254"/>
                </a:lnTo>
                <a:lnTo>
                  <a:pt x="21" y="253"/>
                </a:lnTo>
                <a:lnTo>
                  <a:pt x="21" y="254"/>
                </a:lnTo>
                <a:lnTo>
                  <a:pt x="19" y="254"/>
                </a:lnTo>
                <a:lnTo>
                  <a:pt x="19" y="256"/>
                </a:lnTo>
                <a:lnTo>
                  <a:pt x="18" y="256"/>
                </a:lnTo>
                <a:lnTo>
                  <a:pt x="16" y="256"/>
                </a:lnTo>
                <a:lnTo>
                  <a:pt x="14" y="256"/>
                </a:lnTo>
                <a:lnTo>
                  <a:pt x="13" y="256"/>
                </a:lnTo>
                <a:lnTo>
                  <a:pt x="11" y="256"/>
                </a:lnTo>
                <a:lnTo>
                  <a:pt x="11" y="254"/>
                </a:lnTo>
                <a:lnTo>
                  <a:pt x="11" y="253"/>
                </a:lnTo>
                <a:lnTo>
                  <a:pt x="11" y="251"/>
                </a:lnTo>
                <a:lnTo>
                  <a:pt x="11" y="250"/>
                </a:lnTo>
                <a:lnTo>
                  <a:pt x="10" y="250"/>
                </a:lnTo>
                <a:lnTo>
                  <a:pt x="11" y="250"/>
                </a:lnTo>
                <a:lnTo>
                  <a:pt x="13" y="250"/>
                </a:lnTo>
                <a:lnTo>
                  <a:pt x="13" y="248"/>
                </a:lnTo>
                <a:lnTo>
                  <a:pt x="13" y="246"/>
                </a:lnTo>
                <a:lnTo>
                  <a:pt x="11" y="245"/>
                </a:lnTo>
                <a:lnTo>
                  <a:pt x="11" y="246"/>
                </a:lnTo>
                <a:lnTo>
                  <a:pt x="11" y="245"/>
                </a:lnTo>
                <a:lnTo>
                  <a:pt x="10" y="245"/>
                </a:lnTo>
                <a:lnTo>
                  <a:pt x="10" y="243"/>
                </a:lnTo>
                <a:lnTo>
                  <a:pt x="10" y="242"/>
                </a:lnTo>
                <a:lnTo>
                  <a:pt x="8" y="242"/>
                </a:lnTo>
                <a:lnTo>
                  <a:pt x="8" y="240"/>
                </a:lnTo>
                <a:lnTo>
                  <a:pt x="6" y="240"/>
                </a:lnTo>
                <a:lnTo>
                  <a:pt x="6" y="238"/>
                </a:lnTo>
                <a:lnTo>
                  <a:pt x="5" y="238"/>
                </a:lnTo>
                <a:lnTo>
                  <a:pt x="5" y="237"/>
                </a:lnTo>
                <a:lnTo>
                  <a:pt x="3" y="237"/>
                </a:lnTo>
                <a:lnTo>
                  <a:pt x="3" y="235"/>
                </a:lnTo>
                <a:lnTo>
                  <a:pt x="2" y="235"/>
                </a:lnTo>
                <a:lnTo>
                  <a:pt x="2" y="234"/>
                </a:lnTo>
                <a:lnTo>
                  <a:pt x="2" y="232"/>
                </a:lnTo>
                <a:lnTo>
                  <a:pt x="2" y="230"/>
                </a:lnTo>
                <a:lnTo>
                  <a:pt x="2" y="229"/>
                </a:lnTo>
                <a:lnTo>
                  <a:pt x="0" y="227"/>
                </a:lnTo>
                <a:lnTo>
                  <a:pt x="6" y="224"/>
                </a:lnTo>
                <a:lnTo>
                  <a:pt x="8" y="222"/>
                </a:lnTo>
                <a:lnTo>
                  <a:pt x="11" y="221"/>
                </a:lnTo>
                <a:lnTo>
                  <a:pt x="13" y="221"/>
                </a:lnTo>
                <a:lnTo>
                  <a:pt x="5" y="200"/>
                </a:lnTo>
                <a:lnTo>
                  <a:pt x="10" y="197"/>
                </a:lnTo>
                <a:lnTo>
                  <a:pt x="11" y="198"/>
                </a:lnTo>
                <a:lnTo>
                  <a:pt x="13" y="198"/>
                </a:lnTo>
                <a:lnTo>
                  <a:pt x="14" y="198"/>
                </a:lnTo>
                <a:lnTo>
                  <a:pt x="14" y="197"/>
                </a:lnTo>
                <a:lnTo>
                  <a:pt x="16" y="198"/>
                </a:lnTo>
                <a:lnTo>
                  <a:pt x="18" y="198"/>
                </a:lnTo>
                <a:lnTo>
                  <a:pt x="18" y="197"/>
                </a:lnTo>
                <a:lnTo>
                  <a:pt x="18" y="195"/>
                </a:lnTo>
                <a:lnTo>
                  <a:pt x="16" y="195"/>
                </a:lnTo>
                <a:lnTo>
                  <a:pt x="16" y="194"/>
                </a:lnTo>
                <a:lnTo>
                  <a:pt x="14" y="192"/>
                </a:lnTo>
                <a:lnTo>
                  <a:pt x="13" y="192"/>
                </a:lnTo>
                <a:lnTo>
                  <a:pt x="13" y="190"/>
                </a:lnTo>
                <a:lnTo>
                  <a:pt x="13" y="189"/>
                </a:lnTo>
                <a:lnTo>
                  <a:pt x="14" y="189"/>
                </a:lnTo>
                <a:lnTo>
                  <a:pt x="13" y="189"/>
                </a:lnTo>
                <a:lnTo>
                  <a:pt x="13" y="187"/>
                </a:lnTo>
                <a:lnTo>
                  <a:pt x="13" y="186"/>
                </a:lnTo>
                <a:lnTo>
                  <a:pt x="11" y="186"/>
                </a:lnTo>
                <a:lnTo>
                  <a:pt x="11" y="184"/>
                </a:lnTo>
                <a:lnTo>
                  <a:pt x="10" y="182"/>
                </a:lnTo>
                <a:lnTo>
                  <a:pt x="8" y="179"/>
                </a:lnTo>
                <a:lnTo>
                  <a:pt x="8" y="178"/>
                </a:lnTo>
                <a:lnTo>
                  <a:pt x="8" y="176"/>
                </a:lnTo>
                <a:lnTo>
                  <a:pt x="8" y="174"/>
                </a:lnTo>
                <a:lnTo>
                  <a:pt x="5" y="173"/>
                </a:lnTo>
                <a:lnTo>
                  <a:pt x="5" y="171"/>
                </a:lnTo>
                <a:lnTo>
                  <a:pt x="5" y="170"/>
                </a:lnTo>
                <a:lnTo>
                  <a:pt x="6" y="170"/>
                </a:lnTo>
                <a:lnTo>
                  <a:pt x="8" y="170"/>
                </a:lnTo>
                <a:lnTo>
                  <a:pt x="10" y="168"/>
                </a:lnTo>
                <a:lnTo>
                  <a:pt x="11" y="168"/>
                </a:lnTo>
                <a:lnTo>
                  <a:pt x="13" y="168"/>
                </a:lnTo>
                <a:lnTo>
                  <a:pt x="18" y="166"/>
                </a:lnTo>
                <a:lnTo>
                  <a:pt x="19" y="166"/>
                </a:lnTo>
                <a:lnTo>
                  <a:pt x="14" y="150"/>
                </a:lnTo>
                <a:lnTo>
                  <a:pt x="13" y="141"/>
                </a:lnTo>
                <a:lnTo>
                  <a:pt x="14" y="141"/>
                </a:lnTo>
                <a:lnTo>
                  <a:pt x="13" y="139"/>
                </a:lnTo>
                <a:lnTo>
                  <a:pt x="13" y="136"/>
                </a:lnTo>
                <a:lnTo>
                  <a:pt x="13" y="134"/>
                </a:lnTo>
                <a:lnTo>
                  <a:pt x="11" y="133"/>
                </a:lnTo>
                <a:lnTo>
                  <a:pt x="11" y="131"/>
                </a:lnTo>
                <a:lnTo>
                  <a:pt x="11" y="130"/>
                </a:lnTo>
                <a:lnTo>
                  <a:pt x="10" y="130"/>
                </a:lnTo>
                <a:lnTo>
                  <a:pt x="11" y="130"/>
                </a:lnTo>
                <a:lnTo>
                  <a:pt x="10" y="125"/>
                </a:lnTo>
                <a:lnTo>
                  <a:pt x="8" y="122"/>
                </a:lnTo>
                <a:lnTo>
                  <a:pt x="3" y="123"/>
                </a:lnTo>
                <a:lnTo>
                  <a:pt x="3" y="120"/>
                </a:lnTo>
                <a:lnTo>
                  <a:pt x="3" y="118"/>
                </a:lnTo>
                <a:lnTo>
                  <a:pt x="5" y="114"/>
                </a:lnTo>
                <a:lnTo>
                  <a:pt x="8" y="115"/>
                </a:lnTo>
                <a:lnTo>
                  <a:pt x="13" y="106"/>
                </a:lnTo>
                <a:lnTo>
                  <a:pt x="10" y="104"/>
                </a:lnTo>
                <a:lnTo>
                  <a:pt x="10" y="102"/>
                </a:lnTo>
                <a:lnTo>
                  <a:pt x="13" y="98"/>
                </a:lnTo>
                <a:lnTo>
                  <a:pt x="14" y="93"/>
                </a:lnTo>
                <a:lnTo>
                  <a:pt x="16" y="90"/>
                </a:lnTo>
                <a:lnTo>
                  <a:pt x="18" y="86"/>
                </a:lnTo>
                <a:lnTo>
                  <a:pt x="11" y="83"/>
                </a:lnTo>
                <a:lnTo>
                  <a:pt x="6" y="80"/>
                </a:lnTo>
                <a:lnTo>
                  <a:pt x="10" y="77"/>
                </a:lnTo>
                <a:lnTo>
                  <a:pt x="6" y="75"/>
                </a:lnTo>
                <a:lnTo>
                  <a:pt x="14" y="67"/>
                </a:lnTo>
                <a:lnTo>
                  <a:pt x="19" y="62"/>
                </a:lnTo>
                <a:lnTo>
                  <a:pt x="11" y="51"/>
                </a:lnTo>
                <a:lnTo>
                  <a:pt x="10" y="48"/>
                </a:lnTo>
                <a:lnTo>
                  <a:pt x="8" y="46"/>
                </a:lnTo>
                <a:lnTo>
                  <a:pt x="16" y="40"/>
                </a:lnTo>
                <a:lnTo>
                  <a:pt x="18" y="37"/>
                </a:lnTo>
                <a:lnTo>
                  <a:pt x="24" y="30"/>
                </a:lnTo>
                <a:lnTo>
                  <a:pt x="24" y="32"/>
                </a:lnTo>
                <a:lnTo>
                  <a:pt x="26" y="34"/>
                </a:lnTo>
                <a:lnTo>
                  <a:pt x="27" y="32"/>
                </a:lnTo>
                <a:lnTo>
                  <a:pt x="30" y="30"/>
                </a:lnTo>
                <a:lnTo>
                  <a:pt x="35" y="26"/>
                </a:lnTo>
                <a:lnTo>
                  <a:pt x="37" y="24"/>
                </a:lnTo>
                <a:lnTo>
                  <a:pt x="38" y="22"/>
                </a:lnTo>
                <a:lnTo>
                  <a:pt x="42" y="19"/>
                </a:lnTo>
                <a:lnTo>
                  <a:pt x="43" y="19"/>
                </a:lnTo>
                <a:lnTo>
                  <a:pt x="46" y="19"/>
                </a:lnTo>
                <a:lnTo>
                  <a:pt x="50" y="18"/>
                </a:lnTo>
                <a:lnTo>
                  <a:pt x="56" y="16"/>
                </a:lnTo>
                <a:lnTo>
                  <a:pt x="58" y="16"/>
                </a:lnTo>
                <a:lnTo>
                  <a:pt x="62" y="16"/>
                </a:lnTo>
                <a:lnTo>
                  <a:pt x="64" y="14"/>
                </a:lnTo>
                <a:lnTo>
                  <a:pt x="66" y="14"/>
                </a:lnTo>
                <a:lnTo>
                  <a:pt x="69" y="13"/>
                </a:lnTo>
                <a:lnTo>
                  <a:pt x="74" y="11"/>
                </a:lnTo>
                <a:lnTo>
                  <a:pt x="75" y="11"/>
                </a:lnTo>
                <a:lnTo>
                  <a:pt x="77" y="11"/>
                </a:lnTo>
                <a:lnTo>
                  <a:pt x="85" y="8"/>
                </a:lnTo>
                <a:lnTo>
                  <a:pt x="94" y="6"/>
                </a:lnTo>
                <a:lnTo>
                  <a:pt x="102" y="5"/>
                </a:lnTo>
                <a:lnTo>
                  <a:pt x="104" y="3"/>
                </a:lnTo>
                <a:lnTo>
                  <a:pt x="112" y="2"/>
                </a:lnTo>
                <a:lnTo>
                  <a:pt x="114" y="2"/>
                </a:lnTo>
                <a:lnTo>
                  <a:pt x="118" y="0"/>
                </a:lnTo>
                <a:lnTo>
                  <a:pt x="122" y="0"/>
                </a:lnTo>
                <a:lnTo>
                  <a:pt x="122" y="5"/>
                </a:lnTo>
                <a:lnTo>
                  <a:pt x="122" y="6"/>
                </a:lnTo>
                <a:close/>
              </a:path>
            </a:pathLst>
          </a:custGeom>
          <a:solidFill>
            <a:srgbClr val="E388A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" name="Freeform 92"/>
          <p:cNvSpPr>
            <a:spLocks/>
          </p:cNvSpPr>
          <p:nvPr/>
        </p:nvSpPr>
        <p:spPr bwMode="auto">
          <a:xfrm>
            <a:off x="2951163" y="4064001"/>
            <a:ext cx="346075" cy="538163"/>
          </a:xfrm>
          <a:custGeom>
            <a:avLst/>
            <a:gdLst/>
            <a:ahLst/>
            <a:cxnLst>
              <a:cxn ang="0">
                <a:pos x="69" y="2"/>
              </a:cxn>
              <a:cxn ang="0">
                <a:pos x="74" y="8"/>
              </a:cxn>
              <a:cxn ang="0">
                <a:pos x="77" y="16"/>
              </a:cxn>
              <a:cxn ang="0">
                <a:pos x="82" y="24"/>
              </a:cxn>
              <a:cxn ang="0">
                <a:pos x="90" y="34"/>
              </a:cxn>
              <a:cxn ang="0">
                <a:pos x="96" y="42"/>
              </a:cxn>
              <a:cxn ang="0">
                <a:pos x="101" y="56"/>
              </a:cxn>
              <a:cxn ang="0">
                <a:pos x="101" y="82"/>
              </a:cxn>
              <a:cxn ang="0">
                <a:pos x="106" y="106"/>
              </a:cxn>
              <a:cxn ang="0">
                <a:pos x="107" y="115"/>
              </a:cxn>
              <a:cxn ang="0">
                <a:pos x="123" y="139"/>
              </a:cxn>
              <a:cxn ang="0">
                <a:pos x="139" y="157"/>
              </a:cxn>
              <a:cxn ang="0">
                <a:pos x="147" y="165"/>
              </a:cxn>
              <a:cxn ang="0">
                <a:pos x="159" y="163"/>
              </a:cxn>
              <a:cxn ang="0">
                <a:pos x="192" y="176"/>
              </a:cxn>
              <a:cxn ang="0">
                <a:pos x="197" y="192"/>
              </a:cxn>
              <a:cxn ang="0">
                <a:pos x="203" y="198"/>
              </a:cxn>
              <a:cxn ang="0">
                <a:pos x="205" y="206"/>
              </a:cxn>
              <a:cxn ang="0">
                <a:pos x="210" y="214"/>
              </a:cxn>
              <a:cxn ang="0">
                <a:pos x="215" y="219"/>
              </a:cxn>
              <a:cxn ang="0">
                <a:pos x="215" y="230"/>
              </a:cxn>
              <a:cxn ang="0">
                <a:pos x="218" y="240"/>
              </a:cxn>
              <a:cxn ang="0">
                <a:pos x="195" y="291"/>
              </a:cxn>
              <a:cxn ang="0">
                <a:pos x="170" y="336"/>
              </a:cxn>
              <a:cxn ang="0">
                <a:pos x="119" y="315"/>
              </a:cxn>
              <a:cxn ang="0">
                <a:pos x="87" y="288"/>
              </a:cxn>
              <a:cxn ang="0">
                <a:pos x="72" y="258"/>
              </a:cxn>
              <a:cxn ang="0">
                <a:pos x="61" y="250"/>
              </a:cxn>
              <a:cxn ang="0">
                <a:pos x="64" y="267"/>
              </a:cxn>
              <a:cxn ang="0">
                <a:pos x="66" y="277"/>
              </a:cxn>
              <a:cxn ang="0">
                <a:pos x="58" y="274"/>
              </a:cxn>
              <a:cxn ang="0">
                <a:pos x="34" y="261"/>
              </a:cxn>
              <a:cxn ang="0">
                <a:pos x="8" y="186"/>
              </a:cxn>
              <a:cxn ang="0">
                <a:pos x="10" y="138"/>
              </a:cxn>
              <a:cxn ang="0">
                <a:pos x="34" y="123"/>
              </a:cxn>
              <a:cxn ang="0">
                <a:pos x="37" y="112"/>
              </a:cxn>
              <a:cxn ang="0">
                <a:pos x="34" y="102"/>
              </a:cxn>
              <a:cxn ang="0">
                <a:pos x="24" y="96"/>
              </a:cxn>
              <a:cxn ang="0">
                <a:pos x="16" y="83"/>
              </a:cxn>
              <a:cxn ang="0">
                <a:pos x="15" y="78"/>
              </a:cxn>
              <a:cxn ang="0">
                <a:pos x="8" y="74"/>
              </a:cxn>
              <a:cxn ang="0">
                <a:pos x="10" y="66"/>
              </a:cxn>
              <a:cxn ang="0">
                <a:pos x="11" y="59"/>
              </a:cxn>
              <a:cxn ang="0">
                <a:pos x="18" y="51"/>
              </a:cxn>
              <a:cxn ang="0">
                <a:pos x="23" y="46"/>
              </a:cxn>
              <a:cxn ang="0">
                <a:pos x="31" y="45"/>
              </a:cxn>
              <a:cxn ang="0">
                <a:pos x="34" y="42"/>
              </a:cxn>
              <a:cxn ang="0">
                <a:pos x="37" y="34"/>
              </a:cxn>
              <a:cxn ang="0">
                <a:pos x="40" y="32"/>
              </a:cxn>
              <a:cxn ang="0">
                <a:pos x="45" y="29"/>
              </a:cxn>
              <a:cxn ang="0">
                <a:pos x="43" y="22"/>
              </a:cxn>
              <a:cxn ang="0">
                <a:pos x="39" y="16"/>
              </a:cxn>
              <a:cxn ang="0">
                <a:pos x="32" y="11"/>
              </a:cxn>
              <a:cxn ang="0">
                <a:pos x="27" y="8"/>
              </a:cxn>
              <a:cxn ang="0">
                <a:pos x="24" y="2"/>
              </a:cxn>
            </a:cxnLst>
            <a:rect l="0" t="0" r="r" b="b"/>
            <a:pathLst>
              <a:path w="218" h="339">
                <a:moveTo>
                  <a:pt x="24" y="0"/>
                </a:moveTo>
                <a:lnTo>
                  <a:pt x="48" y="0"/>
                </a:lnTo>
                <a:lnTo>
                  <a:pt x="55" y="0"/>
                </a:lnTo>
                <a:lnTo>
                  <a:pt x="56" y="0"/>
                </a:lnTo>
                <a:lnTo>
                  <a:pt x="59" y="2"/>
                </a:lnTo>
                <a:lnTo>
                  <a:pt x="66" y="2"/>
                </a:lnTo>
                <a:lnTo>
                  <a:pt x="69" y="2"/>
                </a:lnTo>
                <a:lnTo>
                  <a:pt x="71" y="2"/>
                </a:lnTo>
                <a:lnTo>
                  <a:pt x="71" y="3"/>
                </a:lnTo>
                <a:lnTo>
                  <a:pt x="72" y="3"/>
                </a:lnTo>
                <a:lnTo>
                  <a:pt x="71" y="5"/>
                </a:lnTo>
                <a:lnTo>
                  <a:pt x="72" y="6"/>
                </a:lnTo>
                <a:lnTo>
                  <a:pt x="72" y="8"/>
                </a:lnTo>
                <a:lnTo>
                  <a:pt x="74" y="8"/>
                </a:lnTo>
                <a:lnTo>
                  <a:pt x="72" y="10"/>
                </a:lnTo>
                <a:lnTo>
                  <a:pt x="72" y="11"/>
                </a:lnTo>
                <a:lnTo>
                  <a:pt x="74" y="11"/>
                </a:lnTo>
                <a:lnTo>
                  <a:pt x="75" y="11"/>
                </a:lnTo>
                <a:lnTo>
                  <a:pt x="77" y="13"/>
                </a:lnTo>
                <a:lnTo>
                  <a:pt x="77" y="14"/>
                </a:lnTo>
                <a:lnTo>
                  <a:pt x="77" y="16"/>
                </a:lnTo>
                <a:lnTo>
                  <a:pt x="79" y="16"/>
                </a:lnTo>
                <a:lnTo>
                  <a:pt x="79" y="18"/>
                </a:lnTo>
                <a:lnTo>
                  <a:pt x="80" y="18"/>
                </a:lnTo>
                <a:lnTo>
                  <a:pt x="80" y="19"/>
                </a:lnTo>
                <a:lnTo>
                  <a:pt x="82" y="21"/>
                </a:lnTo>
                <a:lnTo>
                  <a:pt x="82" y="22"/>
                </a:lnTo>
                <a:lnTo>
                  <a:pt x="82" y="24"/>
                </a:lnTo>
                <a:lnTo>
                  <a:pt x="82" y="26"/>
                </a:lnTo>
                <a:lnTo>
                  <a:pt x="83" y="27"/>
                </a:lnTo>
                <a:lnTo>
                  <a:pt x="82" y="27"/>
                </a:lnTo>
                <a:lnTo>
                  <a:pt x="83" y="29"/>
                </a:lnTo>
                <a:lnTo>
                  <a:pt x="83" y="30"/>
                </a:lnTo>
                <a:lnTo>
                  <a:pt x="87" y="30"/>
                </a:lnTo>
                <a:lnTo>
                  <a:pt x="90" y="34"/>
                </a:lnTo>
                <a:lnTo>
                  <a:pt x="91" y="35"/>
                </a:lnTo>
                <a:lnTo>
                  <a:pt x="91" y="37"/>
                </a:lnTo>
                <a:lnTo>
                  <a:pt x="93" y="37"/>
                </a:lnTo>
                <a:lnTo>
                  <a:pt x="93" y="38"/>
                </a:lnTo>
                <a:lnTo>
                  <a:pt x="95" y="38"/>
                </a:lnTo>
                <a:lnTo>
                  <a:pt x="95" y="40"/>
                </a:lnTo>
                <a:lnTo>
                  <a:pt x="96" y="42"/>
                </a:lnTo>
                <a:lnTo>
                  <a:pt x="99" y="43"/>
                </a:lnTo>
                <a:lnTo>
                  <a:pt x="101" y="45"/>
                </a:lnTo>
                <a:lnTo>
                  <a:pt x="101" y="48"/>
                </a:lnTo>
                <a:lnTo>
                  <a:pt x="103" y="50"/>
                </a:lnTo>
                <a:lnTo>
                  <a:pt x="101" y="53"/>
                </a:lnTo>
                <a:lnTo>
                  <a:pt x="101" y="54"/>
                </a:lnTo>
                <a:lnTo>
                  <a:pt x="101" y="56"/>
                </a:lnTo>
                <a:lnTo>
                  <a:pt x="103" y="56"/>
                </a:lnTo>
                <a:lnTo>
                  <a:pt x="103" y="58"/>
                </a:lnTo>
                <a:lnTo>
                  <a:pt x="103" y="59"/>
                </a:lnTo>
                <a:lnTo>
                  <a:pt x="101" y="66"/>
                </a:lnTo>
                <a:lnTo>
                  <a:pt x="103" y="70"/>
                </a:lnTo>
                <a:lnTo>
                  <a:pt x="101" y="75"/>
                </a:lnTo>
                <a:lnTo>
                  <a:pt x="101" y="82"/>
                </a:lnTo>
                <a:lnTo>
                  <a:pt x="99" y="86"/>
                </a:lnTo>
                <a:lnTo>
                  <a:pt x="101" y="91"/>
                </a:lnTo>
                <a:lnTo>
                  <a:pt x="101" y="93"/>
                </a:lnTo>
                <a:lnTo>
                  <a:pt x="104" y="98"/>
                </a:lnTo>
                <a:lnTo>
                  <a:pt x="106" y="98"/>
                </a:lnTo>
                <a:lnTo>
                  <a:pt x="106" y="102"/>
                </a:lnTo>
                <a:lnTo>
                  <a:pt x="106" y="106"/>
                </a:lnTo>
                <a:lnTo>
                  <a:pt x="106" y="107"/>
                </a:lnTo>
                <a:lnTo>
                  <a:pt x="106" y="109"/>
                </a:lnTo>
                <a:lnTo>
                  <a:pt x="106" y="110"/>
                </a:lnTo>
                <a:lnTo>
                  <a:pt x="106" y="112"/>
                </a:lnTo>
                <a:lnTo>
                  <a:pt x="107" y="112"/>
                </a:lnTo>
                <a:lnTo>
                  <a:pt x="107" y="114"/>
                </a:lnTo>
                <a:lnTo>
                  <a:pt x="107" y="115"/>
                </a:lnTo>
                <a:lnTo>
                  <a:pt x="107" y="117"/>
                </a:lnTo>
                <a:lnTo>
                  <a:pt x="109" y="117"/>
                </a:lnTo>
                <a:lnTo>
                  <a:pt x="111" y="120"/>
                </a:lnTo>
                <a:lnTo>
                  <a:pt x="112" y="123"/>
                </a:lnTo>
                <a:lnTo>
                  <a:pt x="112" y="126"/>
                </a:lnTo>
                <a:lnTo>
                  <a:pt x="115" y="131"/>
                </a:lnTo>
                <a:lnTo>
                  <a:pt x="123" y="139"/>
                </a:lnTo>
                <a:lnTo>
                  <a:pt x="131" y="146"/>
                </a:lnTo>
                <a:lnTo>
                  <a:pt x="133" y="146"/>
                </a:lnTo>
                <a:lnTo>
                  <a:pt x="135" y="147"/>
                </a:lnTo>
                <a:lnTo>
                  <a:pt x="135" y="150"/>
                </a:lnTo>
                <a:lnTo>
                  <a:pt x="136" y="152"/>
                </a:lnTo>
                <a:lnTo>
                  <a:pt x="138" y="155"/>
                </a:lnTo>
                <a:lnTo>
                  <a:pt x="139" y="157"/>
                </a:lnTo>
                <a:lnTo>
                  <a:pt x="139" y="158"/>
                </a:lnTo>
                <a:lnTo>
                  <a:pt x="141" y="158"/>
                </a:lnTo>
                <a:lnTo>
                  <a:pt x="143" y="160"/>
                </a:lnTo>
                <a:lnTo>
                  <a:pt x="144" y="162"/>
                </a:lnTo>
                <a:lnTo>
                  <a:pt x="144" y="163"/>
                </a:lnTo>
                <a:lnTo>
                  <a:pt x="146" y="163"/>
                </a:lnTo>
                <a:lnTo>
                  <a:pt x="147" y="165"/>
                </a:lnTo>
                <a:lnTo>
                  <a:pt x="149" y="163"/>
                </a:lnTo>
                <a:lnTo>
                  <a:pt x="151" y="163"/>
                </a:lnTo>
                <a:lnTo>
                  <a:pt x="152" y="163"/>
                </a:lnTo>
                <a:lnTo>
                  <a:pt x="154" y="163"/>
                </a:lnTo>
                <a:lnTo>
                  <a:pt x="155" y="163"/>
                </a:lnTo>
                <a:lnTo>
                  <a:pt x="157" y="163"/>
                </a:lnTo>
                <a:lnTo>
                  <a:pt x="159" y="163"/>
                </a:lnTo>
                <a:lnTo>
                  <a:pt x="160" y="165"/>
                </a:lnTo>
                <a:lnTo>
                  <a:pt x="162" y="165"/>
                </a:lnTo>
                <a:lnTo>
                  <a:pt x="163" y="165"/>
                </a:lnTo>
                <a:lnTo>
                  <a:pt x="176" y="166"/>
                </a:lnTo>
                <a:lnTo>
                  <a:pt x="187" y="171"/>
                </a:lnTo>
                <a:lnTo>
                  <a:pt x="191" y="173"/>
                </a:lnTo>
                <a:lnTo>
                  <a:pt x="192" y="176"/>
                </a:lnTo>
                <a:lnTo>
                  <a:pt x="197" y="182"/>
                </a:lnTo>
                <a:lnTo>
                  <a:pt x="195" y="184"/>
                </a:lnTo>
                <a:lnTo>
                  <a:pt x="195" y="186"/>
                </a:lnTo>
                <a:lnTo>
                  <a:pt x="195" y="187"/>
                </a:lnTo>
                <a:lnTo>
                  <a:pt x="195" y="189"/>
                </a:lnTo>
                <a:lnTo>
                  <a:pt x="197" y="190"/>
                </a:lnTo>
                <a:lnTo>
                  <a:pt x="197" y="192"/>
                </a:lnTo>
                <a:lnTo>
                  <a:pt x="197" y="194"/>
                </a:lnTo>
                <a:lnTo>
                  <a:pt x="199" y="195"/>
                </a:lnTo>
                <a:lnTo>
                  <a:pt x="199" y="197"/>
                </a:lnTo>
                <a:lnTo>
                  <a:pt x="199" y="198"/>
                </a:lnTo>
                <a:lnTo>
                  <a:pt x="200" y="198"/>
                </a:lnTo>
                <a:lnTo>
                  <a:pt x="202" y="198"/>
                </a:lnTo>
                <a:lnTo>
                  <a:pt x="203" y="198"/>
                </a:lnTo>
                <a:lnTo>
                  <a:pt x="203" y="200"/>
                </a:lnTo>
                <a:lnTo>
                  <a:pt x="205" y="202"/>
                </a:lnTo>
                <a:lnTo>
                  <a:pt x="207" y="202"/>
                </a:lnTo>
                <a:lnTo>
                  <a:pt x="207" y="203"/>
                </a:lnTo>
                <a:lnTo>
                  <a:pt x="207" y="205"/>
                </a:lnTo>
                <a:lnTo>
                  <a:pt x="205" y="205"/>
                </a:lnTo>
                <a:lnTo>
                  <a:pt x="205" y="206"/>
                </a:lnTo>
                <a:lnTo>
                  <a:pt x="207" y="206"/>
                </a:lnTo>
                <a:lnTo>
                  <a:pt x="207" y="208"/>
                </a:lnTo>
                <a:lnTo>
                  <a:pt x="208" y="210"/>
                </a:lnTo>
                <a:lnTo>
                  <a:pt x="207" y="211"/>
                </a:lnTo>
                <a:lnTo>
                  <a:pt x="208" y="211"/>
                </a:lnTo>
                <a:lnTo>
                  <a:pt x="210" y="213"/>
                </a:lnTo>
                <a:lnTo>
                  <a:pt x="210" y="214"/>
                </a:lnTo>
                <a:lnTo>
                  <a:pt x="210" y="216"/>
                </a:lnTo>
                <a:lnTo>
                  <a:pt x="210" y="218"/>
                </a:lnTo>
                <a:lnTo>
                  <a:pt x="211" y="219"/>
                </a:lnTo>
                <a:lnTo>
                  <a:pt x="211" y="218"/>
                </a:lnTo>
                <a:lnTo>
                  <a:pt x="213" y="216"/>
                </a:lnTo>
                <a:lnTo>
                  <a:pt x="213" y="218"/>
                </a:lnTo>
                <a:lnTo>
                  <a:pt x="215" y="219"/>
                </a:lnTo>
                <a:lnTo>
                  <a:pt x="215" y="221"/>
                </a:lnTo>
                <a:lnTo>
                  <a:pt x="215" y="222"/>
                </a:lnTo>
                <a:lnTo>
                  <a:pt x="215" y="224"/>
                </a:lnTo>
                <a:lnTo>
                  <a:pt x="215" y="226"/>
                </a:lnTo>
                <a:lnTo>
                  <a:pt x="215" y="227"/>
                </a:lnTo>
                <a:lnTo>
                  <a:pt x="215" y="229"/>
                </a:lnTo>
                <a:lnTo>
                  <a:pt x="215" y="230"/>
                </a:lnTo>
                <a:lnTo>
                  <a:pt x="216" y="232"/>
                </a:lnTo>
                <a:lnTo>
                  <a:pt x="216" y="234"/>
                </a:lnTo>
                <a:lnTo>
                  <a:pt x="216" y="235"/>
                </a:lnTo>
                <a:lnTo>
                  <a:pt x="216" y="237"/>
                </a:lnTo>
                <a:lnTo>
                  <a:pt x="216" y="238"/>
                </a:lnTo>
                <a:lnTo>
                  <a:pt x="216" y="240"/>
                </a:lnTo>
                <a:lnTo>
                  <a:pt x="218" y="240"/>
                </a:lnTo>
                <a:lnTo>
                  <a:pt x="218" y="251"/>
                </a:lnTo>
                <a:lnTo>
                  <a:pt x="213" y="261"/>
                </a:lnTo>
                <a:lnTo>
                  <a:pt x="210" y="266"/>
                </a:lnTo>
                <a:lnTo>
                  <a:pt x="210" y="267"/>
                </a:lnTo>
                <a:lnTo>
                  <a:pt x="208" y="267"/>
                </a:lnTo>
                <a:lnTo>
                  <a:pt x="203" y="277"/>
                </a:lnTo>
                <a:lnTo>
                  <a:pt x="195" y="291"/>
                </a:lnTo>
                <a:lnTo>
                  <a:pt x="194" y="293"/>
                </a:lnTo>
                <a:lnTo>
                  <a:pt x="186" y="306"/>
                </a:lnTo>
                <a:lnTo>
                  <a:pt x="186" y="307"/>
                </a:lnTo>
                <a:lnTo>
                  <a:pt x="183" y="312"/>
                </a:lnTo>
                <a:lnTo>
                  <a:pt x="181" y="315"/>
                </a:lnTo>
                <a:lnTo>
                  <a:pt x="170" y="334"/>
                </a:lnTo>
                <a:lnTo>
                  <a:pt x="170" y="336"/>
                </a:lnTo>
                <a:lnTo>
                  <a:pt x="168" y="339"/>
                </a:lnTo>
                <a:lnTo>
                  <a:pt x="160" y="334"/>
                </a:lnTo>
                <a:lnTo>
                  <a:pt x="157" y="331"/>
                </a:lnTo>
                <a:lnTo>
                  <a:pt x="144" y="331"/>
                </a:lnTo>
                <a:lnTo>
                  <a:pt x="128" y="317"/>
                </a:lnTo>
                <a:lnTo>
                  <a:pt x="122" y="312"/>
                </a:lnTo>
                <a:lnTo>
                  <a:pt x="119" y="315"/>
                </a:lnTo>
                <a:lnTo>
                  <a:pt x="122" y="322"/>
                </a:lnTo>
                <a:lnTo>
                  <a:pt x="119" y="325"/>
                </a:lnTo>
                <a:lnTo>
                  <a:pt x="106" y="312"/>
                </a:lnTo>
                <a:lnTo>
                  <a:pt x="104" y="314"/>
                </a:lnTo>
                <a:lnTo>
                  <a:pt x="98" y="307"/>
                </a:lnTo>
                <a:lnTo>
                  <a:pt x="95" y="299"/>
                </a:lnTo>
                <a:lnTo>
                  <a:pt x="87" y="288"/>
                </a:lnTo>
                <a:lnTo>
                  <a:pt x="87" y="285"/>
                </a:lnTo>
                <a:lnTo>
                  <a:pt x="82" y="278"/>
                </a:lnTo>
                <a:lnTo>
                  <a:pt x="80" y="270"/>
                </a:lnTo>
                <a:lnTo>
                  <a:pt x="77" y="266"/>
                </a:lnTo>
                <a:lnTo>
                  <a:pt x="74" y="259"/>
                </a:lnTo>
                <a:lnTo>
                  <a:pt x="74" y="258"/>
                </a:lnTo>
                <a:lnTo>
                  <a:pt x="72" y="258"/>
                </a:lnTo>
                <a:lnTo>
                  <a:pt x="69" y="259"/>
                </a:lnTo>
                <a:lnTo>
                  <a:pt x="66" y="256"/>
                </a:lnTo>
                <a:lnTo>
                  <a:pt x="64" y="254"/>
                </a:lnTo>
                <a:lnTo>
                  <a:pt x="63" y="253"/>
                </a:lnTo>
                <a:lnTo>
                  <a:pt x="63" y="251"/>
                </a:lnTo>
                <a:lnTo>
                  <a:pt x="61" y="251"/>
                </a:lnTo>
                <a:lnTo>
                  <a:pt x="61" y="250"/>
                </a:lnTo>
                <a:lnTo>
                  <a:pt x="59" y="250"/>
                </a:lnTo>
                <a:lnTo>
                  <a:pt x="58" y="250"/>
                </a:lnTo>
                <a:lnTo>
                  <a:pt x="56" y="250"/>
                </a:lnTo>
                <a:lnTo>
                  <a:pt x="58" y="254"/>
                </a:lnTo>
                <a:lnTo>
                  <a:pt x="59" y="262"/>
                </a:lnTo>
                <a:lnTo>
                  <a:pt x="63" y="266"/>
                </a:lnTo>
                <a:lnTo>
                  <a:pt x="64" y="267"/>
                </a:lnTo>
                <a:lnTo>
                  <a:pt x="64" y="269"/>
                </a:lnTo>
                <a:lnTo>
                  <a:pt x="69" y="270"/>
                </a:lnTo>
                <a:lnTo>
                  <a:pt x="69" y="274"/>
                </a:lnTo>
                <a:lnTo>
                  <a:pt x="67" y="274"/>
                </a:lnTo>
                <a:lnTo>
                  <a:pt x="67" y="275"/>
                </a:lnTo>
                <a:lnTo>
                  <a:pt x="67" y="277"/>
                </a:lnTo>
                <a:lnTo>
                  <a:pt x="66" y="277"/>
                </a:lnTo>
                <a:lnTo>
                  <a:pt x="66" y="275"/>
                </a:lnTo>
                <a:lnTo>
                  <a:pt x="64" y="275"/>
                </a:lnTo>
                <a:lnTo>
                  <a:pt x="63" y="275"/>
                </a:lnTo>
                <a:lnTo>
                  <a:pt x="61" y="275"/>
                </a:lnTo>
                <a:lnTo>
                  <a:pt x="59" y="275"/>
                </a:lnTo>
                <a:lnTo>
                  <a:pt x="58" y="275"/>
                </a:lnTo>
                <a:lnTo>
                  <a:pt x="58" y="274"/>
                </a:lnTo>
                <a:lnTo>
                  <a:pt x="56" y="272"/>
                </a:lnTo>
                <a:lnTo>
                  <a:pt x="55" y="270"/>
                </a:lnTo>
                <a:lnTo>
                  <a:pt x="50" y="266"/>
                </a:lnTo>
                <a:lnTo>
                  <a:pt x="48" y="269"/>
                </a:lnTo>
                <a:lnTo>
                  <a:pt x="47" y="269"/>
                </a:lnTo>
                <a:lnTo>
                  <a:pt x="43" y="270"/>
                </a:lnTo>
                <a:lnTo>
                  <a:pt x="34" y="261"/>
                </a:lnTo>
                <a:lnTo>
                  <a:pt x="10" y="261"/>
                </a:lnTo>
                <a:lnTo>
                  <a:pt x="0" y="245"/>
                </a:lnTo>
                <a:lnTo>
                  <a:pt x="10" y="243"/>
                </a:lnTo>
                <a:lnTo>
                  <a:pt x="5" y="211"/>
                </a:lnTo>
                <a:lnTo>
                  <a:pt x="24" y="210"/>
                </a:lnTo>
                <a:lnTo>
                  <a:pt x="16" y="190"/>
                </a:lnTo>
                <a:lnTo>
                  <a:pt x="8" y="186"/>
                </a:lnTo>
                <a:lnTo>
                  <a:pt x="5" y="173"/>
                </a:lnTo>
                <a:lnTo>
                  <a:pt x="8" y="171"/>
                </a:lnTo>
                <a:lnTo>
                  <a:pt x="10" y="160"/>
                </a:lnTo>
                <a:lnTo>
                  <a:pt x="8" y="150"/>
                </a:lnTo>
                <a:lnTo>
                  <a:pt x="8" y="147"/>
                </a:lnTo>
                <a:lnTo>
                  <a:pt x="8" y="146"/>
                </a:lnTo>
                <a:lnTo>
                  <a:pt x="10" y="138"/>
                </a:lnTo>
                <a:lnTo>
                  <a:pt x="24" y="126"/>
                </a:lnTo>
                <a:lnTo>
                  <a:pt x="26" y="126"/>
                </a:lnTo>
                <a:lnTo>
                  <a:pt x="26" y="125"/>
                </a:lnTo>
                <a:lnTo>
                  <a:pt x="26" y="123"/>
                </a:lnTo>
                <a:lnTo>
                  <a:pt x="27" y="122"/>
                </a:lnTo>
                <a:lnTo>
                  <a:pt x="31" y="122"/>
                </a:lnTo>
                <a:lnTo>
                  <a:pt x="34" y="123"/>
                </a:lnTo>
                <a:lnTo>
                  <a:pt x="35" y="123"/>
                </a:lnTo>
                <a:lnTo>
                  <a:pt x="37" y="122"/>
                </a:lnTo>
                <a:lnTo>
                  <a:pt x="39" y="122"/>
                </a:lnTo>
                <a:lnTo>
                  <a:pt x="39" y="120"/>
                </a:lnTo>
                <a:lnTo>
                  <a:pt x="43" y="118"/>
                </a:lnTo>
                <a:lnTo>
                  <a:pt x="37" y="114"/>
                </a:lnTo>
                <a:lnTo>
                  <a:pt x="37" y="112"/>
                </a:lnTo>
                <a:lnTo>
                  <a:pt x="37" y="110"/>
                </a:lnTo>
                <a:lnTo>
                  <a:pt x="35" y="110"/>
                </a:lnTo>
                <a:lnTo>
                  <a:pt x="35" y="109"/>
                </a:lnTo>
                <a:lnTo>
                  <a:pt x="35" y="107"/>
                </a:lnTo>
                <a:lnTo>
                  <a:pt x="35" y="106"/>
                </a:lnTo>
                <a:lnTo>
                  <a:pt x="34" y="104"/>
                </a:lnTo>
                <a:lnTo>
                  <a:pt x="34" y="102"/>
                </a:lnTo>
                <a:lnTo>
                  <a:pt x="32" y="102"/>
                </a:lnTo>
                <a:lnTo>
                  <a:pt x="32" y="101"/>
                </a:lnTo>
                <a:lnTo>
                  <a:pt x="31" y="101"/>
                </a:lnTo>
                <a:lnTo>
                  <a:pt x="29" y="99"/>
                </a:lnTo>
                <a:lnTo>
                  <a:pt x="27" y="99"/>
                </a:lnTo>
                <a:lnTo>
                  <a:pt x="26" y="98"/>
                </a:lnTo>
                <a:lnTo>
                  <a:pt x="24" y="96"/>
                </a:lnTo>
                <a:lnTo>
                  <a:pt x="23" y="93"/>
                </a:lnTo>
                <a:lnTo>
                  <a:pt x="21" y="93"/>
                </a:lnTo>
                <a:lnTo>
                  <a:pt x="19" y="90"/>
                </a:lnTo>
                <a:lnTo>
                  <a:pt x="18" y="88"/>
                </a:lnTo>
                <a:lnTo>
                  <a:pt x="16" y="86"/>
                </a:lnTo>
                <a:lnTo>
                  <a:pt x="16" y="85"/>
                </a:lnTo>
                <a:lnTo>
                  <a:pt x="16" y="83"/>
                </a:lnTo>
                <a:lnTo>
                  <a:pt x="15" y="83"/>
                </a:lnTo>
                <a:lnTo>
                  <a:pt x="15" y="82"/>
                </a:lnTo>
                <a:lnTo>
                  <a:pt x="13" y="82"/>
                </a:lnTo>
                <a:lnTo>
                  <a:pt x="15" y="82"/>
                </a:lnTo>
                <a:lnTo>
                  <a:pt x="15" y="80"/>
                </a:lnTo>
                <a:lnTo>
                  <a:pt x="13" y="78"/>
                </a:lnTo>
                <a:lnTo>
                  <a:pt x="15" y="78"/>
                </a:lnTo>
                <a:lnTo>
                  <a:pt x="15" y="77"/>
                </a:lnTo>
                <a:lnTo>
                  <a:pt x="13" y="77"/>
                </a:lnTo>
                <a:lnTo>
                  <a:pt x="13" y="75"/>
                </a:lnTo>
                <a:lnTo>
                  <a:pt x="11" y="75"/>
                </a:lnTo>
                <a:lnTo>
                  <a:pt x="10" y="75"/>
                </a:lnTo>
                <a:lnTo>
                  <a:pt x="10" y="74"/>
                </a:lnTo>
                <a:lnTo>
                  <a:pt x="8" y="74"/>
                </a:lnTo>
                <a:lnTo>
                  <a:pt x="8" y="72"/>
                </a:lnTo>
                <a:lnTo>
                  <a:pt x="10" y="72"/>
                </a:lnTo>
                <a:lnTo>
                  <a:pt x="10" y="70"/>
                </a:lnTo>
                <a:lnTo>
                  <a:pt x="8" y="69"/>
                </a:lnTo>
                <a:lnTo>
                  <a:pt x="8" y="67"/>
                </a:lnTo>
                <a:lnTo>
                  <a:pt x="10" y="67"/>
                </a:lnTo>
                <a:lnTo>
                  <a:pt x="10" y="66"/>
                </a:lnTo>
                <a:lnTo>
                  <a:pt x="8" y="64"/>
                </a:lnTo>
                <a:lnTo>
                  <a:pt x="10" y="64"/>
                </a:lnTo>
                <a:lnTo>
                  <a:pt x="8" y="64"/>
                </a:lnTo>
                <a:lnTo>
                  <a:pt x="10" y="62"/>
                </a:lnTo>
                <a:lnTo>
                  <a:pt x="10" y="61"/>
                </a:lnTo>
                <a:lnTo>
                  <a:pt x="10" y="59"/>
                </a:lnTo>
                <a:lnTo>
                  <a:pt x="11" y="59"/>
                </a:lnTo>
                <a:lnTo>
                  <a:pt x="13" y="58"/>
                </a:lnTo>
                <a:lnTo>
                  <a:pt x="13" y="56"/>
                </a:lnTo>
                <a:lnTo>
                  <a:pt x="15" y="56"/>
                </a:lnTo>
                <a:lnTo>
                  <a:pt x="15" y="54"/>
                </a:lnTo>
                <a:lnTo>
                  <a:pt x="16" y="54"/>
                </a:lnTo>
                <a:lnTo>
                  <a:pt x="16" y="53"/>
                </a:lnTo>
                <a:lnTo>
                  <a:pt x="18" y="51"/>
                </a:lnTo>
                <a:lnTo>
                  <a:pt x="18" y="53"/>
                </a:lnTo>
                <a:lnTo>
                  <a:pt x="18" y="51"/>
                </a:lnTo>
                <a:lnTo>
                  <a:pt x="19" y="51"/>
                </a:lnTo>
                <a:lnTo>
                  <a:pt x="19" y="50"/>
                </a:lnTo>
                <a:lnTo>
                  <a:pt x="19" y="48"/>
                </a:lnTo>
                <a:lnTo>
                  <a:pt x="21" y="48"/>
                </a:lnTo>
                <a:lnTo>
                  <a:pt x="23" y="46"/>
                </a:lnTo>
                <a:lnTo>
                  <a:pt x="24" y="48"/>
                </a:lnTo>
                <a:lnTo>
                  <a:pt x="26" y="48"/>
                </a:lnTo>
                <a:lnTo>
                  <a:pt x="26" y="46"/>
                </a:lnTo>
                <a:lnTo>
                  <a:pt x="27" y="45"/>
                </a:lnTo>
                <a:lnTo>
                  <a:pt x="27" y="46"/>
                </a:lnTo>
                <a:lnTo>
                  <a:pt x="31" y="46"/>
                </a:lnTo>
                <a:lnTo>
                  <a:pt x="31" y="45"/>
                </a:lnTo>
                <a:lnTo>
                  <a:pt x="32" y="46"/>
                </a:lnTo>
                <a:lnTo>
                  <a:pt x="32" y="45"/>
                </a:lnTo>
                <a:lnTo>
                  <a:pt x="34" y="45"/>
                </a:lnTo>
                <a:lnTo>
                  <a:pt x="34" y="43"/>
                </a:lnTo>
                <a:lnTo>
                  <a:pt x="32" y="43"/>
                </a:lnTo>
                <a:lnTo>
                  <a:pt x="32" y="42"/>
                </a:lnTo>
                <a:lnTo>
                  <a:pt x="34" y="42"/>
                </a:lnTo>
                <a:lnTo>
                  <a:pt x="34" y="40"/>
                </a:lnTo>
                <a:lnTo>
                  <a:pt x="34" y="38"/>
                </a:lnTo>
                <a:lnTo>
                  <a:pt x="35" y="38"/>
                </a:lnTo>
                <a:lnTo>
                  <a:pt x="35" y="37"/>
                </a:lnTo>
                <a:lnTo>
                  <a:pt x="35" y="35"/>
                </a:lnTo>
                <a:lnTo>
                  <a:pt x="35" y="34"/>
                </a:lnTo>
                <a:lnTo>
                  <a:pt x="37" y="34"/>
                </a:lnTo>
                <a:lnTo>
                  <a:pt x="37" y="32"/>
                </a:lnTo>
                <a:lnTo>
                  <a:pt x="37" y="34"/>
                </a:lnTo>
                <a:lnTo>
                  <a:pt x="39" y="34"/>
                </a:lnTo>
                <a:lnTo>
                  <a:pt x="39" y="32"/>
                </a:lnTo>
                <a:lnTo>
                  <a:pt x="39" y="34"/>
                </a:lnTo>
                <a:lnTo>
                  <a:pt x="40" y="34"/>
                </a:lnTo>
                <a:lnTo>
                  <a:pt x="40" y="32"/>
                </a:lnTo>
                <a:lnTo>
                  <a:pt x="40" y="30"/>
                </a:lnTo>
                <a:lnTo>
                  <a:pt x="42" y="30"/>
                </a:lnTo>
                <a:lnTo>
                  <a:pt x="42" y="32"/>
                </a:lnTo>
                <a:lnTo>
                  <a:pt x="42" y="30"/>
                </a:lnTo>
                <a:lnTo>
                  <a:pt x="43" y="30"/>
                </a:lnTo>
                <a:lnTo>
                  <a:pt x="43" y="29"/>
                </a:lnTo>
                <a:lnTo>
                  <a:pt x="45" y="29"/>
                </a:lnTo>
                <a:lnTo>
                  <a:pt x="45" y="27"/>
                </a:lnTo>
                <a:lnTo>
                  <a:pt x="45" y="26"/>
                </a:lnTo>
                <a:lnTo>
                  <a:pt x="47" y="26"/>
                </a:lnTo>
                <a:lnTo>
                  <a:pt x="45" y="26"/>
                </a:lnTo>
                <a:lnTo>
                  <a:pt x="45" y="24"/>
                </a:lnTo>
                <a:lnTo>
                  <a:pt x="45" y="22"/>
                </a:lnTo>
                <a:lnTo>
                  <a:pt x="43" y="22"/>
                </a:lnTo>
                <a:lnTo>
                  <a:pt x="42" y="21"/>
                </a:lnTo>
                <a:lnTo>
                  <a:pt x="40" y="21"/>
                </a:lnTo>
                <a:lnTo>
                  <a:pt x="40" y="19"/>
                </a:lnTo>
                <a:lnTo>
                  <a:pt x="40" y="18"/>
                </a:lnTo>
                <a:lnTo>
                  <a:pt x="40" y="16"/>
                </a:lnTo>
                <a:lnTo>
                  <a:pt x="40" y="18"/>
                </a:lnTo>
                <a:lnTo>
                  <a:pt x="39" y="16"/>
                </a:lnTo>
                <a:lnTo>
                  <a:pt x="37" y="16"/>
                </a:lnTo>
                <a:lnTo>
                  <a:pt x="35" y="16"/>
                </a:lnTo>
                <a:lnTo>
                  <a:pt x="35" y="14"/>
                </a:lnTo>
                <a:lnTo>
                  <a:pt x="35" y="13"/>
                </a:lnTo>
                <a:lnTo>
                  <a:pt x="34" y="13"/>
                </a:lnTo>
                <a:lnTo>
                  <a:pt x="34" y="11"/>
                </a:lnTo>
                <a:lnTo>
                  <a:pt x="32" y="11"/>
                </a:lnTo>
                <a:lnTo>
                  <a:pt x="31" y="11"/>
                </a:lnTo>
                <a:lnTo>
                  <a:pt x="31" y="10"/>
                </a:lnTo>
                <a:lnTo>
                  <a:pt x="31" y="8"/>
                </a:lnTo>
                <a:lnTo>
                  <a:pt x="29" y="8"/>
                </a:lnTo>
                <a:lnTo>
                  <a:pt x="29" y="10"/>
                </a:lnTo>
                <a:lnTo>
                  <a:pt x="27" y="10"/>
                </a:lnTo>
                <a:lnTo>
                  <a:pt x="27" y="8"/>
                </a:lnTo>
                <a:lnTo>
                  <a:pt x="26" y="6"/>
                </a:lnTo>
                <a:lnTo>
                  <a:pt x="26" y="5"/>
                </a:lnTo>
                <a:lnTo>
                  <a:pt x="26" y="3"/>
                </a:lnTo>
                <a:lnTo>
                  <a:pt x="26" y="2"/>
                </a:lnTo>
                <a:lnTo>
                  <a:pt x="24" y="2"/>
                </a:lnTo>
                <a:lnTo>
                  <a:pt x="26" y="2"/>
                </a:lnTo>
                <a:lnTo>
                  <a:pt x="24" y="2"/>
                </a:lnTo>
                <a:lnTo>
                  <a:pt x="24" y="0"/>
                </a:lnTo>
                <a:close/>
              </a:path>
            </a:pathLst>
          </a:custGeom>
          <a:solidFill>
            <a:srgbClr val="B05043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" name="Freeform 93"/>
          <p:cNvSpPr>
            <a:spLocks/>
          </p:cNvSpPr>
          <p:nvPr/>
        </p:nvSpPr>
        <p:spPr bwMode="auto">
          <a:xfrm>
            <a:off x="3779838" y="4102101"/>
            <a:ext cx="477838" cy="647700"/>
          </a:xfrm>
          <a:custGeom>
            <a:avLst/>
            <a:gdLst/>
            <a:ahLst/>
            <a:cxnLst>
              <a:cxn ang="0">
                <a:pos x="289" y="69"/>
              </a:cxn>
              <a:cxn ang="0">
                <a:pos x="278" y="90"/>
              </a:cxn>
              <a:cxn ang="0">
                <a:pos x="273" y="98"/>
              </a:cxn>
              <a:cxn ang="0">
                <a:pos x="254" y="128"/>
              </a:cxn>
              <a:cxn ang="0">
                <a:pos x="249" y="138"/>
              </a:cxn>
              <a:cxn ang="0">
                <a:pos x="241" y="150"/>
              </a:cxn>
              <a:cxn ang="0">
                <a:pos x="235" y="160"/>
              </a:cxn>
              <a:cxn ang="0">
                <a:pos x="227" y="174"/>
              </a:cxn>
              <a:cxn ang="0">
                <a:pos x="224" y="179"/>
              </a:cxn>
              <a:cxn ang="0">
                <a:pos x="195" y="227"/>
              </a:cxn>
              <a:cxn ang="0">
                <a:pos x="195" y="229"/>
              </a:cxn>
              <a:cxn ang="0">
                <a:pos x="176" y="258"/>
              </a:cxn>
              <a:cxn ang="0">
                <a:pos x="174" y="262"/>
              </a:cxn>
              <a:cxn ang="0">
                <a:pos x="169" y="270"/>
              </a:cxn>
              <a:cxn ang="0">
                <a:pos x="155" y="294"/>
              </a:cxn>
              <a:cxn ang="0">
                <a:pos x="147" y="304"/>
              </a:cxn>
              <a:cxn ang="0">
                <a:pos x="128" y="338"/>
              </a:cxn>
              <a:cxn ang="0">
                <a:pos x="109" y="366"/>
              </a:cxn>
              <a:cxn ang="0">
                <a:pos x="91" y="397"/>
              </a:cxn>
              <a:cxn ang="0">
                <a:pos x="89" y="398"/>
              </a:cxn>
              <a:cxn ang="0">
                <a:pos x="88" y="400"/>
              </a:cxn>
              <a:cxn ang="0">
                <a:pos x="83" y="408"/>
              </a:cxn>
              <a:cxn ang="0">
                <a:pos x="69" y="408"/>
              </a:cxn>
              <a:cxn ang="0">
                <a:pos x="53" y="408"/>
              </a:cxn>
              <a:cxn ang="0">
                <a:pos x="51" y="408"/>
              </a:cxn>
              <a:cxn ang="0">
                <a:pos x="38" y="408"/>
              </a:cxn>
              <a:cxn ang="0">
                <a:pos x="0" y="408"/>
              </a:cxn>
              <a:cxn ang="0">
                <a:pos x="38" y="346"/>
              </a:cxn>
              <a:cxn ang="0">
                <a:pos x="43" y="338"/>
              </a:cxn>
              <a:cxn ang="0">
                <a:pos x="51" y="325"/>
              </a:cxn>
              <a:cxn ang="0">
                <a:pos x="59" y="315"/>
              </a:cxn>
              <a:cxn ang="0">
                <a:pos x="69" y="299"/>
              </a:cxn>
              <a:cxn ang="0">
                <a:pos x="77" y="286"/>
              </a:cxn>
              <a:cxn ang="0">
                <a:pos x="86" y="269"/>
              </a:cxn>
              <a:cxn ang="0">
                <a:pos x="101" y="246"/>
              </a:cxn>
              <a:cxn ang="0">
                <a:pos x="109" y="232"/>
              </a:cxn>
              <a:cxn ang="0">
                <a:pos x="113" y="226"/>
              </a:cxn>
              <a:cxn ang="0">
                <a:pos x="118" y="216"/>
              </a:cxn>
              <a:cxn ang="0">
                <a:pos x="128" y="202"/>
              </a:cxn>
              <a:cxn ang="0">
                <a:pos x="134" y="192"/>
              </a:cxn>
              <a:cxn ang="0">
                <a:pos x="145" y="173"/>
              </a:cxn>
              <a:cxn ang="0">
                <a:pos x="147" y="171"/>
              </a:cxn>
              <a:cxn ang="0">
                <a:pos x="149" y="166"/>
              </a:cxn>
              <a:cxn ang="0">
                <a:pos x="155" y="155"/>
              </a:cxn>
              <a:cxn ang="0">
                <a:pos x="163" y="142"/>
              </a:cxn>
              <a:cxn ang="0">
                <a:pos x="179" y="115"/>
              </a:cxn>
              <a:cxn ang="0">
                <a:pos x="195" y="91"/>
              </a:cxn>
              <a:cxn ang="0">
                <a:pos x="205" y="72"/>
              </a:cxn>
              <a:cxn ang="0">
                <a:pos x="222" y="45"/>
              </a:cxn>
              <a:cxn ang="0">
                <a:pos x="232" y="29"/>
              </a:cxn>
              <a:cxn ang="0">
                <a:pos x="235" y="22"/>
              </a:cxn>
              <a:cxn ang="0">
                <a:pos x="241" y="13"/>
              </a:cxn>
              <a:cxn ang="0">
                <a:pos x="249" y="0"/>
              </a:cxn>
              <a:cxn ang="0">
                <a:pos x="257" y="8"/>
              </a:cxn>
              <a:cxn ang="0">
                <a:pos x="280" y="29"/>
              </a:cxn>
              <a:cxn ang="0">
                <a:pos x="289" y="38"/>
              </a:cxn>
              <a:cxn ang="0">
                <a:pos x="299" y="46"/>
              </a:cxn>
            </a:cxnLst>
            <a:rect l="0" t="0" r="r" b="b"/>
            <a:pathLst>
              <a:path w="301" h="408">
                <a:moveTo>
                  <a:pt x="301" y="50"/>
                </a:moveTo>
                <a:lnTo>
                  <a:pt x="299" y="54"/>
                </a:lnTo>
                <a:lnTo>
                  <a:pt x="289" y="69"/>
                </a:lnTo>
                <a:lnTo>
                  <a:pt x="286" y="75"/>
                </a:lnTo>
                <a:lnTo>
                  <a:pt x="278" y="88"/>
                </a:lnTo>
                <a:lnTo>
                  <a:pt x="278" y="90"/>
                </a:lnTo>
                <a:lnTo>
                  <a:pt x="275" y="94"/>
                </a:lnTo>
                <a:lnTo>
                  <a:pt x="275" y="94"/>
                </a:lnTo>
                <a:lnTo>
                  <a:pt x="273" y="98"/>
                </a:lnTo>
                <a:lnTo>
                  <a:pt x="265" y="112"/>
                </a:lnTo>
                <a:lnTo>
                  <a:pt x="257" y="125"/>
                </a:lnTo>
                <a:lnTo>
                  <a:pt x="254" y="128"/>
                </a:lnTo>
                <a:lnTo>
                  <a:pt x="254" y="130"/>
                </a:lnTo>
                <a:lnTo>
                  <a:pt x="251" y="136"/>
                </a:lnTo>
                <a:lnTo>
                  <a:pt x="249" y="138"/>
                </a:lnTo>
                <a:lnTo>
                  <a:pt x="248" y="141"/>
                </a:lnTo>
                <a:lnTo>
                  <a:pt x="245" y="144"/>
                </a:lnTo>
                <a:lnTo>
                  <a:pt x="241" y="150"/>
                </a:lnTo>
                <a:lnTo>
                  <a:pt x="237" y="158"/>
                </a:lnTo>
                <a:lnTo>
                  <a:pt x="235" y="160"/>
                </a:lnTo>
                <a:lnTo>
                  <a:pt x="235" y="160"/>
                </a:lnTo>
                <a:lnTo>
                  <a:pt x="232" y="166"/>
                </a:lnTo>
                <a:lnTo>
                  <a:pt x="232" y="168"/>
                </a:lnTo>
                <a:lnTo>
                  <a:pt x="227" y="174"/>
                </a:lnTo>
                <a:lnTo>
                  <a:pt x="225" y="178"/>
                </a:lnTo>
                <a:lnTo>
                  <a:pt x="225" y="178"/>
                </a:lnTo>
                <a:lnTo>
                  <a:pt x="224" y="179"/>
                </a:lnTo>
                <a:lnTo>
                  <a:pt x="224" y="179"/>
                </a:lnTo>
                <a:lnTo>
                  <a:pt x="216" y="194"/>
                </a:lnTo>
                <a:lnTo>
                  <a:pt x="195" y="227"/>
                </a:lnTo>
                <a:lnTo>
                  <a:pt x="195" y="227"/>
                </a:lnTo>
                <a:lnTo>
                  <a:pt x="195" y="229"/>
                </a:lnTo>
                <a:lnTo>
                  <a:pt x="195" y="229"/>
                </a:lnTo>
                <a:lnTo>
                  <a:pt x="193" y="230"/>
                </a:lnTo>
                <a:lnTo>
                  <a:pt x="187" y="240"/>
                </a:lnTo>
                <a:lnTo>
                  <a:pt x="176" y="258"/>
                </a:lnTo>
                <a:lnTo>
                  <a:pt x="176" y="259"/>
                </a:lnTo>
                <a:lnTo>
                  <a:pt x="174" y="261"/>
                </a:lnTo>
                <a:lnTo>
                  <a:pt x="174" y="262"/>
                </a:lnTo>
                <a:lnTo>
                  <a:pt x="174" y="262"/>
                </a:lnTo>
                <a:lnTo>
                  <a:pt x="173" y="262"/>
                </a:lnTo>
                <a:lnTo>
                  <a:pt x="169" y="270"/>
                </a:lnTo>
                <a:lnTo>
                  <a:pt x="168" y="272"/>
                </a:lnTo>
                <a:lnTo>
                  <a:pt x="165" y="278"/>
                </a:lnTo>
                <a:lnTo>
                  <a:pt x="155" y="294"/>
                </a:lnTo>
                <a:lnTo>
                  <a:pt x="150" y="301"/>
                </a:lnTo>
                <a:lnTo>
                  <a:pt x="149" y="302"/>
                </a:lnTo>
                <a:lnTo>
                  <a:pt x="147" y="304"/>
                </a:lnTo>
                <a:lnTo>
                  <a:pt x="144" y="310"/>
                </a:lnTo>
                <a:lnTo>
                  <a:pt x="139" y="318"/>
                </a:lnTo>
                <a:lnTo>
                  <a:pt x="128" y="338"/>
                </a:lnTo>
                <a:lnTo>
                  <a:pt x="128" y="338"/>
                </a:lnTo>
                <a:lnTo>
                  <a:pt x="120" y="349"/>
                </a:lnTo>
                <a:lnTo>
                  <a:pt x="109" y="366"/>
                </a:lnTo>
                <a:lnTo>
                  <a:pt x="105" y="374"/>
                </a:lnTo>
                <a:lnTo>
                  <a:pt x="97" y="386"/>
                </a:lnTo>
                <a:lnTo>
                  <a:pt x="91" y="397"/>
                </a:lnTo>
                <a:lnTo>
                  <a:pt x="89" y="398"/>
                </a:lnTo>
                <a:lnTo>
                  <a:pt x="89" y="398"/>
                </a:lnTo>
                <a:lnTo>
                  <a:pt x="89" y="398"/>
                </a:lnTo>
                <a:lnTo>
                  <a:pt x="89" y="400"/>
                </a:lnTo>
                <a:lnTo>
                  <a:pt x="89" y="400"/>
                </a:lnTo>
                <a:lnTo>
                  <a:pt x="88" y="400"/>
                </a:lnTo>
                <a:lnTo>
                  <a:pt x="86" y="405"/>
                </a:lnTo>
                <a:lnTo>
                  <a:pt x="85" y="406"/>
                </a:lnTo>
                <a:lnTo>
                  <a:pt x="83" y="408"/>
                </a:lnTo>
                <a:lnTo>
                  <a:pt x="75" y="408"/>
                </a:lnTo>
                <a:lnTo>
                  <a:pt x="72" y="408"/>
                </a:lnTo>
                <a:lnTo>
                  <a:pt x="69" y="408"/>
                </a:lnTo>
                <a:lnTo>
                  <a:pt x="62" y="408"/>
                </a:lnTo>
                <a:lnTo>
                  <a:pt x="61" y="408"/>
                </a:lnTo>
                <a:lnTo>
                  <a:pt x="53" y="408"/>
                </a:lnTo>
                <a:lnTo>
                  <a:pt x="51" y="408"/>
                </a:lnTo>
                <a:lnTo>
                  <a:pt x="51" y="408"/>
                </a:lnTo>
                <a:lnTo>
                  <a:pt x="51" y="408"/>
                </a:lnTo>
                <a:lnTo>
                  <a:pt x="43" y="408"/>
                </a:lnTo>
                <a:lnTo>
                  <a:pt x="40" y="408"/>
                </a:lnTo>
                <a:lnTo>
                  <a:pt x="38" y="408"/>
                </a:lnTo>
                <a:lnTo>
                  <a:pt x="32" y="408"/>
                </a:lnTo>
                <a:lnTo>
                  <a:pt x="5" y="408"/>
                </a:lnTo>
                <a:lnTo>
                  <a:pt x="0" y="408"/>
                </a:lnTo>
                <a:lnTo>
                  <a:pt x="22" y="374"/>
                </a:lnTo>
                <a:lnTo>
                  <a:pt x="33" y="355"/>
                </a:lnTo>
                <a:lnTo>
                  <a:pt x="38" y="346"/>
                </a:lnTo>
                <a:lnTo>
                  <a:pt x="40" y="344"/>
                </a:lnTo>
                <a:lnTo>
                  <a:pt x="40" y="344"/>
                </a:lnTo>
                <a:lnTo>
                  <a:pt x="43" y="338"/>
                </a:lnTo>
                <a:lnTo>
                  <a:pt x="49" y="330"/>
                </a:lnTo>
                <a:lnTo>
                  <a:pt x="49" y="330"/>
                </a:lnTo>
                <a:lnTo>
                  <a:pt x="51" y="325"/>
                </a:lnTo>
                <a:lnTo>
                  <a:pt x="54" y="320"/>
                </a:lnTo>
                <a:lnTo>
                  <a:pt x="57" y="317"/>
                </a:lnTo>
                <a:lnTo>
                  <a:pt x="59" y="315"/>
                </a:lnTo>
                <a:lnTo>
                  <a:pt x="59" y="314"/>
                </a:lnTo>
                <a:lnTo>
                  <a:pt x="65" y="304"/>
                </a:lnTo>
                <a:lnTo>
                  <a:pt x="69" y="299"/>
                </a:lnTo>
                <a:lnTo>
                  <a:pt x="70" y="298"/>
                </a:lnTo>
                <a:lnTo>
                  <a:pt x="73" y="291"/>
                </a:lnTo>
                <a:lnTo>
                  <a:pt x="77" y="286"/>
                </a:lnTo>
                <a:lnTo>
                  <a:pt x="80" y="282"/>
                </a:lnTo>
                <a:lnTo>
                  <a:pt x="85" y="272"/>
                </a:lnTo>
                <a:lnTo>
                  <a:pt x="86" y="269"/>
                </a:lnTo>
                <a:lnTo>
                  <a:pt x="91" y="261"/>
                </a:lnTo>
                <a:lnTo>
                  <a:pt x="99" y="248"/>
                </a:lnTo>
                <a:lnTo>
                  <a:pt x="101" y="246"/>
                </a:lnTo>
                <a:lnTo>
                  <a:pt x="101" y="245"/>
                </a:lnTo>
                <a:lnTo>
                  <a:pt x="109" y="234"/>
                </a:lnTo>
                <a:lnTo>
                  <a:pt x="109" y="232"/>
                </a:lnTo>
                <a:lnTo>
                  <a:pt x="110" y="229"/>
                </a:lnTo>
                <a:lnTo>
                  <a:pt x="112" y="229"/>
                </a:lnTo>
                <a:lnTo>
                  <a:pt x="113" y="226"/>
                </a:lnTo>
                <a:lnTo>
                  <a:pt x="117" y="219"/>
                </a:lnTo>
                <a:lnTo>
                  <a:pt x="118" y="218"/>
                </a:lnTo>
                <a:lnTo>
                  <a:pt x="118" y="216"/>
                </a:lnTo>
                <a:lnTo>
                  <a:pt x="121" y="213"/>
                </a:lnTo>
                <a:lnTo>
                  <a:pt x="126" y="203"/>
                </a:lnTo>
                <a:lnTo>
                  <a:pt x="128" y="202"/>
                </a:lnTo>
                <a:lnTo>
                  <a:pt x="131" y="197"/>
                </a:lnTo>
                <a:lnTo>
                  <a:pt x="131" y="197"/>
                </a:lnTo>
                <a:lnTo>
                  <a:pt x="134" y="192"/>
                </a:lnTo>
                <a:lnTo>
                  <a:pt x="134" y="192"/>
                </a:lnTo>
                <a:lnTo>
                  <a:pt x="144" y="176"/>
                </a:lnTo>
                <a:lnTo>
                  <a:pt x="145" y="173"/>
                </a:lnTo>
                <a:lnTo>
                  <a:pt x="145" y="173"/>
                </a:lnTo>
                <a:lnTo>
                  <a:pt x="145" y="173"/>
                </a:lnTo>
                <a:lnTo>
                  <a:pt x="147" y="171"/>
                </a:lnTo>
                <a:lnTo>
                  <a:pt x="149" y="168"/>
                </a:lnTo>
                <a:lnTo>
                  <a:pt x="149" y="166"/>
                </a:lnTo>
                <a:lnTo>
                  <a:pt x="149" y="166"/>
                </a:lnTo>
                <a:lnTo>
                  <a:pt x="153" y="160"/>
                </a:lnTo>
                <a:lnTo>
                  <a:pt x="155" y="157"/>
                </a:lnTo>
                <a:lnTo>
                  <a:pt x="155" y="155"/>
                </a:lnTo>
                <a:lnTo>
                  <a:pt x="158" y="150"/>
                </a:lnTo>
                <a:lnTo>
                  <a:pt x="161" y="144"/>
                </a:lnTo>
                <a:lnTo>
                  <a:pt x="163" y="142"/>
                </a:lnTo>
                <a:lnTo>
                  <a:pt x="165" y="141"/>
                </a:lnTo>
                <a:lnTo>
                  <a:pt x="177" y="120"/>
                </a:lnTo>
                <a:lnTo>
                  <a:pt x="179" y="115"/>
                </a:lnTo>
                <a:lnTo>
                  <a:pt x="190" y="96"/>
                </a:lnTo>
                <a:lnTo>
                  <a:pt x="193" y="91"/>
                </a:lnTo>
                <a:lnTo>
                  <a:pt x="195" y="91"/>
                </a:lnTo>
                <a:lnTo>
                  <a:pt x="195" y="88"/>
                </a:lnTo>
                <a:lnTo>
                  <a:pt x="205" y="74"/>
                </a:lnTo>
                <a:lnTo>
                  <a:pt x="205" y="72"/>
                </a:lnTo>
                <a:lnTo>
                  <a:pt x="214" y="58"/>
                </a:lnTo>
                <a:lnTo>
                  <a:pt x="219" y="48"/>
                </a:lnTo>
                <a:lnTo>
                  <a:pt x="222" y="45"/>
                </a:lnTo>
                <a:lnTo>
                  <a:pt x="225" y="37"/>
                </a:lnTo>
                <a:lnTo>
                  <a:pt x="227" y="35"/>
                </a:lnTo>
                <a:lnTo>
                  <a:pt x="232" y="29"/>
                </a:lnTo>
                <a:lnTo>
                  <a:pt x="232" y="27"/>
                </a:lnTo>
                <a:lnTo>
                  <a:pt x="235" y="24"/>
                </a:lnTo>
                <a:lnTo>
                  <a:pt x="235" y="22"/>
                </a:lnTo>
                <a:lnTo>
                  <a:pt x="238" y="16"/>
                </a:lnTo>
                <a:lnTo>
                  <a:pt x="240" y="16"/>
                </a:lnTo>
                <a:lnTo>
                  <a:pt x="241" y="13"/>
                </a:lnTo>
                <a:lnTo>
                  <a:pt x="245" y="6"/>
                </a:lnTo>
                <a:lnTo>
                  <a:pt x="246" y="3"/>
                </a:lnTo>
                <a:lnTo>
                  <a:pt x="249" y="0"/>
                </a:lnTo>
                <a:lnTo>
                  <a:pt x="249" y="0"/>
                </a:lnTo>
                <a:lnTo>
                  <a:pt x="251" y="2"/>
                </a:lnTo>
                <a:lnTo>
                  <a:pt x="257" y="8"/>
                </a:lnTo>
                <a:lnTo>
                  <a:pt x="264" y="13"/>
                </a:lnTo>
                <a:lnTo>
                  <a:pt x="267" y="18"/>
                </a:lnTo>
                <a:lnTo>
                  <a:pt x="280" y="29"/>
                </a:lnTo>
                <a:lnTo>
                  <a:pt x="286" y="35"/>
                </a:lnTo>
                <a:lnTo>
                  <a:pt x="286" y="35"/>
                </a:lnTo>
                <a:lnTo>
                  <a:pt x="289" y="38"/>
                </a:lnTo>
                <a:lnTo>
                  <a:pt x="293" y="42"/>
                </a:lnTo>
                <a:lnTo>
                  <a:pt x="293" y="42"/>
                </a:lnTo>
                <a:lnTo>
                  <a:pt x="299" y="46"/>
                </a:lnTo>
                <a:lnTo>
                  <a:pt x="299" y="46"/>
                </a:lnTo>
                <a:lnTo>
                  <a:pt x="301" y="50"/>
                </a:lnTo>
                <a:close/>
              </a:path>
            </a:pathLst>
          </a:custGeom>
          <a:solidFill>
            <a:srgbClr val="4E92C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3" name="Freeform 94"/>
          <p:cNvSpPr>
            <a:spLocks/>
          </p:cNvSpPr>
          <p:nvPr/>
        </p:nvSpPr>
        <p:spPr bwMode="auto">
          <a:xfrm>
            <a:off x="5003800" y="4508501"/>
            <a:ext cx="325438" cy="225425"/>
          </a:xfrm>
          <a:custGeom>
            <a:avLst/>
            <a:gdLst/>
            <a:ahLst/>
            <a:cxnLst>
              <a:cxn ang="0">
                <a:pos x="202" y="72"/>
              </a:cxn>
              <a:cxn ang="0">
                <a:pos x="187" y="77"/>
              </a:cxn>
              <a:cxn ang="0">
                <a:pos x="171" y="91"/>
              </a:cxn>
              <a:cxn ang="0">
                <a:pos x="165" y="96"/>
              </a:cxn>
              <a:cxn ang="0">
                <a:pos x="149" y="112"/>
              </a:cxn>
              <a:cxn ang="0">
                <a:pos x="138" y="123"/>
              </a:cxn>
              <a:cxn ang="0">
                <a:pos x="133" y="128"/>
              </a:cxn>
              <a:cxn ang="0">
                <a:pos x="123" y="134"/>
              </a:cxn>
              <a:cxn ang="0">
                <a:pos x="99" y="122"/>
              </a:cxn>
              <a:cxn ang="0">
                <a:pos x="83" y="114"/>
              </a:cxn>
              <a:cxn ang="0">
                <a:pos x="80" y="110"/>
              </a:cxn>
              <a:cxn ang="0">
                <a:pos x="78" y="109"/>
              </a:cxn>
              <a:cxn ang="0">
                <a:pos x="78" y="109"/>
              </a:cxn>
              <a:cxn ang="0">
                <a:pos x="78" y="109"/>
              </a:cxn>
              <a:cxn ang="0">
                <a:pos x="78" y="107"/>
              </a:cxn>
              <a:cxn ang="0">
                <a:pos x="77" y="106"/>
              </a:cxn>
              <a:cxn ang="0">
                <a:pos x="83" y="101"/>
              </a:cxn>
              <a:cxn ang="0">
                <a:pos x="91" y="96"/>
              </a:cxn>
              <a:cxn ang="0">
                <a:pos x="72" y="101"/>
              </a:cxn>
              <a:cxn ang="0">
                <a:pos x="61" y="109"/>
              </a:cxn>
              <a:cxn ang="0">
                <a:pos x="54" y="115"/>
              </a:cxn>
              <a:cxn ang="0">
                <a:pos x="42" y="122"/>
              </a:cxn>
              <a:cxn ang="0">
                <a:pos x="24" y="138"/>
              </a:cxn>
              <a:cxn ang="0">
                <a:pos x="0" y="131"/>
              </a:cxn>
              <a:cxn ang="0">
                <a:pos x="11" y="118"/>
              </a:cxn>
              <a:cxn ang="0">
                <a:pos x="38" y="86"/>
              </a:cxn>
              <a:cxn ang="0">
                <a:pos x="54" y="69"/>
              </a:cxn>
              <a:cxn ang="0">
                <a:pos x="83" y="40"/>
              </a:cxn>
              <a:cxn ang="0">
                <a:pos x="126" y="0"/>
              </a:cxn>
              <a:cxn ang="0">
                <a:pos x="141" y="50"/>
              </a:cxn>
              <a:cxn ang="0">
                <a:pos x="142" y="51"/>
              </a:cxn>
              <a:cxn ang="0">
                <a:pos x="142" y="50"/>
              </a:cxn>
              <a:cxn ang="0">
                <a:pos x="144" y="46"/>
              </a:cxn>
              <a:cxn ang="0">
                <a:pos x="144" y="46"/>
              </a:cxn>
              <a:cxn ang="0">
                <a:pos x="146" y="48"/>
              </a:cxn>
              <a:cxn ang="0">
                <a:pos x="147" y="48"/>
              </a:cxn>
              <a:cxn ang="0">
                <a:pos x="149" y="50"/>
              </a:cxn>
              <a:cxn ang="0">
                <a:pos x="149" y="50"/>
              </a:cxn>
              <a:cxn ang="0">
                <a:pos x="150" y="51"/>
              </a:cxn>
              <a:cxn ang="0">
                <a:pos x="149" y="56"/>
              </a:cxn>
              <a:cxn ang="0">
                <a:pos x="147" y="56"/>
              </a:cxn>
              <a:cxn ang="0">
                <a:pos x="149" y="58"/>
              </a:cxn>
              <a:cxn ang="0">
                <a:pos x="152" y="58"/>
              </a:cxn>
              <a:cxn ang="0">
                <a:pos x="154" y="54"/>
              </a:cxn>
              <a:cxn ang="0">
                <a:pos x="155" y="54"/>
              </a:cxn>
              <a:cxn ang="0">
                <a:pos x="158" y="53"/>
              </a:cxn>
              <a:cxn ang="0">
                <a:pos x="162" y="53"/>
              </a:cxn>
              <a:cxn ang="0">
                <a:pos x="163" y="53"/>
              </a:cxn>
              <a:cxn ang="0">
                <a:pos x="166" y="51"/>
              </a:cxn>
              <a:cxn ang="0">
                <a:pos x="170" y="51"/>
              </a:cxn>
              <a:cxn ang="0">
                <a:pos x="173" y="48"/>
              </a:cxn>
              <a:cxn ang="0">
                <a:pos x="173" y="46"/>
              </a:cxn>
              <a:cxn ang="0">
                <a:pos x="176" y="46"/>
              </a:cxn>
              <a:cxn ang="0">
                <a:pos x="179" y="46"/>
              </a:cxn>
              <a:cxn ang="0">
                <a:pos x="182" y="46"/>
              </a:cxn>
              <a:cxn ang="0">
                <a:pos x="186" y="46"/>
              </a:cxn>
              <a:cxn ang="0">
                <a:pos x="187" y="50"/>
              </a:cxn>
              <a:cxn ang="0">
                <a:pos x="187" y="53"/>
              </a:cxn>
              <a:cxn ang="0">
                <a:pos x="187" y="54"/>
              </a:cxn>
              <a:cxn ang="0">
                <a:pos x="189" y="56"/>
              </a:cxn>
            </a:cxnLst>
            <a:rect l="0" t="0" r="r" b="b"/>
            <a:pathLst>
              <a:path w="205" h="142">
                <a:moveTo>
                  <a:pt x="200" y="53"/>
                </a:moveTo>
                <a:lnTo>
                  <a:pt x="200" y="53"/>
                </a:lnTo>
                <a:lnTo>
                  <a:pt x="203" y="64"/>
                </a:lnTo>
                <a:lnTo>
                  <a:pt x="203" y="66"/>
                </a:lnTo>
                <a:lnTo>
                  <a:pt x="205" y="69"/>
                </a:lnTo>
                <a:lnTo>
                  <a:pt x="205" y="70"/>
                </a:lnTo>
                <a:lnTo>
                  <a:pt x="202" y="72"/>
                </a:lnTo>
                <a:lnTo>
                  <a:pt x="200" y="72"/>
                </a:lnTo>
                <a:lnTo>
                  <a:pt x="200" y="72"/>
                </a:lnTo>
                <a:lnTo>
                  <a:pt x="197" y="72"/>
                </a:lnTo>
                <a:lnTo>
                  <a:pt x="194" y="74"/>
                </a:lnTo>
                <a:lnTo>
                  <a:pt x="190" y="75"/>
                </a:lnTo>
                <a:lnTo>
                  <a:pt x="190" y="75"/>
                </a:lnTo>
                <a:lnTo>
                  <a:pt x="187" y="77"/>
                </a:lnTo>
                <a:lnTo>
                  <a:pt x="186" y="78"/>
                </a:lnTo>
                <a:lnTo>
                  <a:pt x="181" y="82"/>
                </a:lnTo>
                <a:lnTo>
                  <a:pt x="179" y="85"/>
                </a:lnTo>
                <a:lnTo>
                  <a:pt x="179" y="85"/>
                </a:lnTo>
                <a:lnTo>
                  <a:pt x="176" y="86"/>
                </a:lnTo>
                <a:lnTo>
                  <a:pt x="173" y="90"/>
                </a:lnTo>
                <a:lnTo>
                  <a:pt x="171" y="91"/>
                </a:lnTo>
                <a:lnTo>
                  <a:pt x="171" y="91"/>
                </a:lnTo>
                <a:lnTo>
                  <a:pt x="170" y="93"/>
                </a:lnTo>
                <a:lnTo>
                  <a:pt x="168" y="93"/>
                </a:lnTo>
                <a:lnTo>
                  <a:pt x="168" y="94"/>
                </a:lnTo>
                <a:lnTo>
                  <a:pt x="166" y="94"/>
                </a:lnTo>
                <a:lnTo>
                  <a:pt x="166" y="96"/>
                </a:lnTo>
                <a:lnTo>
                  <a:pt x="165" y="96"/>
                </a:lnTo>
                <a:lnTo>
                  <a:pt x="163" y="98"/>
                </a:lnTo>
                <a:lnTo>
                  <a:pt x="163" y="98"/>
                </a:lnTo>
                <a:lnTo>
                  <a:pt x="162" y="99"/>
                </a:lnTo>
                <a:lnTo>
                  <a:pt x="158" y="102"/>
                </a:lnTo>
                <a:lnTo>
                  <a:pt x="155" y="106"/>
                </a:lnTo>
                <a:lnTo>
                  <a:pt x="152" y="109"/>
                </a:lnTo>
                <a:lnTo>
                  <a:pt x="149" y="112"/>
                </a:lnTo>
                <a:lnTo>
                  <a:pt x="146" y="115"/>
                </a:lnTo>
                <a:lnTo>
                  <a:pt x="144" y="118"/>
                </a:lnTo>
                <a:lnTo>
                  <a:pt x="142" y="120"/>
                </a:lnTo>
                <a:lnTo>
                  <a:pt x="142" y="120"/>
                </a:lnTo>
                <a:lnTo>
                  <a:pt x="141" y="120"/>
                </a:lnTo>
                <a:lnTo>
                  <a:pt x="139" y="122"/>
                </a:lnTo>
                <a:lnTo>
                  <a:pt x="138" y="123"/>
                </a:lnTo>
                <a:lnTo>
                  <a:pt x="136" y="123"/>
                </a:lnTo>
                <a:lnTo>
                  <a:pt x="136" y="125"/>
                </a:lnTo>
                <a:lnTo>
                  <a:pt x="136" y="125"/>
                </a:lnTo>
                <a:lnTo>
                  <a:pt x="134" y="125"/>
                </a:lnTo>
                <a:lnTo>
                  <a:pt x="134" y="126"/>
                </a:lnTo>
                <a:lnTo>
                  <a:pt x="133" y="128"/>
                </a:lnTo>
                <a:lnTo>
                  <a:pt x="133" y="128"/>
                </a:lnTo>
                <a:lnTo>
                  <a:pt x="131" y="130"/>
                </a:lnTo>
                <a:lnTo>
                  <a:pt x="130" y="131"/>
                </a:lnTo>
                <a:lnTo>
                  <a:pt x="128" y="133"/>
                </a:lnTo>
                <a:lnTo>
                  <a:pt x="126" y="133"/>
                </a:lnTo>
                <a:lnTo>
                  <a:pt x="126" y="133"/>
                </a:lnTo>
                <a:lnTo>
                  <a:pt x="125" y="134"/>
                </a:lnTo>
                <a:lnTo>
                  <a:pt x="123" y="134"/>
                </a:lnTo>
                <a:lnTo>
                  <a:pt x="123" y="136"/>
                </a:lnTo>
                <a:lnTo>
                  <a:pt x="122" y="136"/>
                </a:lnTo>
                <a:lnTo>
                  <a:pt x="118" y="134"/>
                </a:lnTo>
                <a:lnTo>
                  <a:pt x="118" y="133"/>
                </a:lnTo>
                <a:lnTo>
                  <a:pt x="118" y="133"/>
                </a:lnTo>
                <a:lnTo>
                  <a:pt x="106" y="126"/>
                </a:lnTo>
                <a:lnTo>
                  <a:pt x="99" y="122"/>
                </a:lnTo>
                <a:lnTo>
                  <a:pt x="96" y="120"/>
                </a:lnTo>
                <a:lnTo>
                  <a:pt x="93" y="118"/>
                </a:lnTo>
                <a:lnTo>
                  <a:pt x="90" y="117"/>
                </a:lnTo>
                <a:lnTo>
                  <a:pt x="90" y="117"/>
                </a:lnTo>
                <a:lnTo>
                  <a:pt x="86" y="115"/>
                </a:lnTo>
                <a:lnTo>
                  <a:pt x="86" y="114"/>
                </a:lnTo>
                <a:lnTo>
                  <a:pt x="83" y="114"/>
                </a:lnTo>
                <a:lnTo>
                  <a:pt x="83" y="114"/>
                </a:lnTo>
                <a:lnTo>
                  <a:pt x="83" y="112"/>
                </a:lnTo>
                <a:lnTo>
                  <a:pt x="80" y="110"/>
                </a:lnTo>
                <a:lnTo>
                  <a:pt x="80" y="110"/>
                </a:lnTo>
                <a:lnTo>
                  <a:pt x="80" y="110"/>
                </a:lnTo>
                <a:lnTo>
                  <a:pt x="80" y="110"/>
                </a:lnTo>
                <a:lnTo>
                  <a:pt x="80" y="110"/>
                </a:lnTo>
                <a:lnTo>
                  <a:pt x="78" y="110"/>
                </a:lnTo>
                <a:lnTo>
                  <a:pt x="78" y="110"/>
                </a:lnTo>
                <a:lnTo>
                  <a:pt x="78" y="110"/>
                </a:lnTo>
                <a:lnTo>
                  <a:pt x="78" y="110"/>
                </a:lnTo>
                <a:lnTo>
                  <a:pt x="78" y="109"/>
                </a:lnTo>
                <a:lnTo>
                  <a:pt x="78" y="109"/>
                </a:lnTo>
                <a:lnTo>
                  <a:pt x="78" y="109"/>
                </a:lnTo>
                <a:lnTo>
                  <a:pt x="78" y="109"/>
                </a:lnTo>
                <a:lnTo>
                  <a:pt x="78" y="109"/>
                </a:lnTo>
                <a:lnTo>
                  <a:pt x="78" y="109"/>
                </a:lnTo>
                <a:lnTo>
                  <a:pt x="78" y="109"/>
                </a:lnTo>
                <a:lnTo>
                  <a:pt x="78" y="109"/>
                </a:lnTo>
                <a:lnTo>
                  <a:pt x="78" y="109"/>
                </a:lnTo>
                <a:lnTo>
                  <a:pt x="78" y="109"/>
                </a:lnTo>
                <a:lnTo>
                  <a:pt x="78" y="109"/>
                </a:lnTo>
                <a:lnTo>
                  <a:pt x="78" y="109"/>
                </a:lnTo>
                <a:lnTo>
                  <a:pt x="78" y="109"/>
                </a:lnTo>
                <a:lnTo>
                  <a:pt x="78" y="109"/>
                </a:lnTo>
                <a:lnTo>
                  <a:pt x="78" y="109"/>
                </a:lnTo>
                <a:lnTo>
                  <a:pt x="78" y="109"/>
                </a:lnTo>
                <a:lnTo>
                  <a:pt x="78" y="109"/>
                </a:lnTo>
                <a:lnTo>
                  <a:pt x="78" y="109"/>
                </a:lnTo>
                <a:lnTo>
                  <a:pt x="78" y="109"/>
                </a:lnTo>
                <a:lnTo>
                  <a:pt x="78" y="109"/>
                </a:lnTo>
                <a:lnTo>
                  <a:pt x="78" y="109"/>
                </a:lnTo>
                <a:lnTo>
                  <a:pt x="78" y="107"/>
                </a:lnTo>
                <a:lnTo>
                  <a:pt x="78" y="107"/>
                </a:lnTo>
                <a:lnTo>
                  <a:pt x="78" y="107"/>
                </a:lnTo>
                <a:lnTo>
                  <a:pt x="77" y="107"/>
                </a:lnTo>
                <a:lnTo>
                  <a:pt x="75" y="107"/>
                </a:lnTo>
                <a:lnTo>
                  <a:pt x="74" y="107"/>
                </a:lnTo>
                <a:lnTo>
                  <a:pt x="74" y="107"/>
                </a:lnTo>
                <a:lnTo>
                  <a:pt x="74" y="107"/>
                </a:lnTo>
                <a:lnTo>
                  <a:pt x="75" y="106"/>
                </a:lnTo>
                <a:lnTo>
                  <a:pt x="77" y="106"/>
                </a:lnTo>
                <a:lnTo>
                  <a:pt x="78" y="106"/>
                </a:lnTo>
                <a:lnTo>
                  <a:pt x="80" y="106"/>
                </a:lnTo>
                <a:lnTo>
                  <a:pt x="80" y="106"/>
                </a:lnTo>
                <a:lnTo>
                  <a:pt x="82" y="104"/>
                </a:lnTo>
                <a:lnTo>
                  <a:pt x="82" y="104"/>
                </a:lnTo>
                <a:lnTo>
                  <a:pt x="83" y="102"/>
                </a:lnTo>
                <a:lnTo>
                  <a:pt x="83" y="101"/>
                </a:lnTo>
                <a:lnTo>
                  <a:pt x="85" y="98"/>
                </a:lnTo>
                <a:lnTo>
                  <a:pt x="85" y="98"/>
                </a:lnTo>
                <a:lnTo>
                  <a:pt x="86" y="98"/>
                </a:lnTo>
                <a:lnTo>
                  <a:pt x="90" y="98"/>
                </a:lnTo>
                <a:lnTo>
                  <a:pt x="91" y="98"/>
                </a:lnTo>
                <a:lnTo>
                  <a:pt x="91" y="96"/>
                </a:lnTo>
                <a:lnTo>
                  <a:pt x="91" y="96"/>
                </a:lnTo>
                <a:lnTo>
                  <a:pt x="88" y="94"/>
                </a:lnTo>
                <a:lnTo>
                  <a:pt x="88" y="94"/>
                </a:lnTo>
                <a:lnTo>
                  <a:pt x="86" y="93"/>
                </a:lnTo>
                <a:lnTo>
                  <a:pt x="85" y="93"/>
                </a:lnTo>
                <a:lnTo>
                  <a:pt x="77" y="99"/>
                </a:lnTo>
                <a:lnTo>
                  <a:pt x="75" y="101"/>
                </a:lnTo>
                <a:lnTo>
                  <a:pt x="72" y="101"/>
                </a:lnTo>
                <a:lnTo>
                  <a:pt x="67" y="104"/>
                </a:lnTo>
                <a:lnTo>
                  <a:pt x="67" y="104"/>
                </a:lnTo>
                <a:lnTo>
                  <a:pt x="67" y="104"/>
                </a:lnTo>
                <a:lnTo>
                  <a:pt x="66" y="106"/>
                </a:lnTo>
                <a:lnTo>
                  <a:pt x="66" y="107"/>
                </a:lnTo>
                <a:lnTo>
                  <a:pt x="64" y="107"/>
                </a:lnTo>
                <a:lnTo>
                  <a:pt x="61" y="109"/>
                </a:lnTo>
                <a:lnTo>
                  <a:pt x="59" y="109"/>
                </a:lnTo>
                <a:lnTo>
                  <a:pt x="59" y="110"/>
                </a:lnTo>
                <a:lnTo>
                  <a:pt x="56" y="112"/>
                </a:lnTo>
                <a:lnTo>
                  <a:pt x="56" y="112"/>
                </a:lnTo>
                <a:lnTo>
                  <a:pt x="56" y="114"/>
                </a:lnTo>
                <a:lnTo>
                  <a:pt x="54" y="115"/>
                </a:lnTo>
                <a:lnTo>
                  <a:pt x="54" y="115"/>
                </a:lnTo>
                <a:lnTo>
                  <a:pt x="53" y="115"/>
                </a:lnTo>
                <a:lnTo>
                  <a:pt x="48" y="117"/>
                </a:lnTo>
                <a:lnTo>
                  <a:pt x="48" y="117"/>
                </a:lnTo>
                <a:lnTo>
                  <a:pt x="46" y="117"/>
                </a:lnTo>
                <a:lnTo>
                  <a:pt x="45" y="118"/>
                </a:lnTo>
                <a:lnTo>
                  <a:pt x="43" y="122"/>
                </a:lnTo>
                <a:lnTo>
                  <a:pt x="42" y="122"/>
                </a:lnTo>
                <a:lnTo>
                  <a:pt x="40" y="123"/>
                </a:lnTo>
                <a:lnTo>
                  <a:pt x="38" y="125"/>
                </a:lnTo>
                <a:lnTo>
                  <a:pt x="34" y="126"/>
                </a:lnTo>
                <a:lnTo>
                  <a:pt x="34" y="128"/>
                </a:lnTo>
                <a:lnTo>
                  <a:pt x="32" y="130"/>
                </a:lnTo>
                <a:lnTo>
                  <a:pt x="26" y="136"/>
                </a:lnTo>
                <a:lnTo>
                  <a:pt x="24" y="138"/>
                </a:lnTo>
                <a:lnTo>
                  <a:pt x="24" y="139"/>
                </a:lnTo>
                <a:lnTo>
                  <a:pt x="22" y="141"/>
                </a:lnTo>
                <a:lnTo>
                  <a:pt x="22" y="141"/>
                </a:lnTo>
                <a:lnTo>
                  <a:pt x="21" y="142"/>
                </a:lnTo>
                <a:lnTo>
                  <a:pt x="21" y="142"/>
                </a:lnTo>
                <a:lnTo>
                  <a:pt x="8" y="136"/>
                </a:lnTo>
                <a:lnTo>
                  <a:pt x="0" y="131"/>
                </a:lnTo>
                <a:lnTo>
                  <a:pt x="2" y="130"/>
                </a:lnTo>
                <a:lnTo>
                  <a:pt x="3" y="128"/>
                </a:lnTo>
                <a:lnTo>
                  <a:pt x="6" y="126"/>
                </a:lnTo>
                <a:lnTo>
                  <a:pt x="5" y="125"/>
                </a:lnTo>
                <a:lnTo>
                  <a:pt x="3" y="123"/>
                </a:lnTo>
                <a:lnTo>
                  <a:pt x="6" y="120"/>
                </a:lnTo>
                <a:lnTo>
                  <a:pt x="11" y="118"/>
                </a:lnTo>
                <a:lnTo>
                  <a:pt x="16" y="115"/>
                </a:lnTo>
                <a:lnTo>
                  <a:pt x="32" y="106"/>
                </a:lnTo>
                <a:lnTo>
                  <a:pt x="38" y="101"/>
                </a:lnTo>
                <a:lnTo>
                  <a:pt x="38" y="101"/>
                </a:lnTo>
                <a:lnTo>
                  <a:pt x="50" y="94"/>
                </a:lnTo>
                <a:lnTo>
                  <a:pt x="40" y="88"/>
                </a:lnTo>
                <a:lnTo>
                  <a:pt x="38" y="86"/>
                </a:lnTo>
                <a:lnTo>
                  <a:pt x="37" y="86"/>
                </a:lnTo>
                <a:lnTo>
                  <a:pt x="38" y="85"/>
                </a:lnTo>
                <a:lnTo>
                  <a:pt x="40" y="83"/>
                </a:lnTo>
                <a:lnTo>
                  <a:pt x="51" y="74"/>
                </a:lnTo>
                <a:lnTo>
                  <a:pt x="51" y="72"/>
                </a:lnTo>
                <a:lnTo>
                  <a:pt x="53" y="72"/>
                </a:lnTo>
                <a:lnTo>
                  <a:pt x="54" y="69"/>
                </a:lnTo>
                <a:lnTo>
                  <a:pt x="54" y="69"/>
                </a:lnTo>
                <a:lnTo>
                  <a:pt x="58" y="66"/>
                </a:lnTo>
                <a:lnTo>
                  <a:pt x="64" y="59"/>
                </a:lnTo>
                <a:lnTo>
                  <a:pt x="67" y="58"/>
                </a:lnTo>
                <a:lnTo>
                  <a:pt x="78" y="45"/>
                </a:lnTo>
                <a:lnTo>
                  <a:pt x="83" y="40"/>
                </a:lnTo>
                <a:lnTo>
                  <a:pt x="83" y="40"/>
                </a:lnTo>
                <a:lnTo>
                  <a:pt x="94" y="30"/>
                </a:lnTo>
                <a:lnTo>
                  <a:pt x="96" y="29"/>
                </a:lnTo>
                <a:lnTo>
                  <a:pt x="101" y="24"/>
                </a:lnTo>
                <a:lnTo>
                  <a:pt x="102" y="22"/>
                </a:lnTo>
                <a:lnTo>
                  <a:pt x="102" y="22"/>
                </a:lnTo>
                <a:lnTo>
                  <a:pt x="104" y="21"/>
                </a:lnTo>
                <a:lnTo>
                  <a:pt x="126" y="0"/>
                </a:lnTo>
                <a:lnTo>
                  <a:pt x="126" y="0"/>
                </a:lnTo>
                <a:lnTo>
                  <a:pt x="128" y="8"/>
                </a:lnTo>
                <a:lnTo>
                  <a:pt x="133" y="24"/>
                </a:lnTo>
                <a:lnTo>
                  <a:pt x="139" y="46"/>
                </a:lnTo>
                <a:lnTo>
                  <a:pt x="141" y="48"/>
                </a:lnTo>
                <a:lnTo>
                  <a:pt x="141" y="50"/>
                </a:lnTo>
                <a:lnTo>
                  <a:pt x="141" y="50"/>
                </a:lnTo>
                <a:lnTo>
                  <a:pt x="141" y="50"/>
                </a:lnTo>
                <a:lnTo>
                  <a:pt x="141" y="53"/>
                </a:lnTo>
                <a:lnTo>
                  <a:pt x="141" y="53"/>
                </a:lnTo>
                <a:lnTo>
                  <a:pt x="141" y="53"/>
                </a:lnTo>
                <a:lnTo>
                  <a:pt x="141" y="51"/>
                </a:lnTo>
                <a:lnTo>
                  <a:pt x="142" y="51"/>
                </a:lnTo>
                <a:lnTo>
                  <a:pt x="142" y="51"/>
                </a:lnTo>
                <a:lnTo>
                  <a:pt x="142" y="51"/>
                </a:lnTo>
                <a:lnTo>
                  <a:pt x="142" y="51"/>
                </a:lnTo>
                <a:lnTo>
                  <a:pt x="142" y="51"/>
                </a:lnTo>
                <a:lnTo>
                  <a:pt x="142" y="50"/>
                </a:lnTo>
                <a:lnTo>
                  <a:pt x="142" y="50"/>
                </a:lnTo>
                <a:lnTo>
                  <a:pt x="142" y="50"/>
                </a:lnTo>
                <a:lnTo>
                  <a:pt x="142" y="50"/>
                </a:lnTo>
                <a:lnTo>
                  <a:pt x="142" y="50"/>
                </a:lnTo>
                <a:lnTo>
                  <a:pt x="142" y="50"/>
                </a:lnTo>
                <a:lnTo>
                  <a:pt x="142" y="48"/>
                </a:lnTo>
                <a:lnTo>
                  <a:pt x="142" y="48"/>
                </a:lnTo>
                <a:lnTo>
                  <a:pt x="142" y="48"/>
                </a:lnTo>
                <a:lnTo>
                  <a:pt x="144" y="46"/>
                </a:lnTo>
                <a:lnTo>
                  <a:pt x="144" y="46"/>
                </a:lnTo>
                <a:lnTo>
                  <a:pt x="144" y="46"/>
                </a:lnTo>
                <a:lnTo>
                  <a:pt x="144" y="46"/>
                </a:lnTo>
                <a:lnTo>
                  <a:pt x="144" y="46"/>
                </a:lnTo>
                <a:lnTo>
                  <a:pt x="144" y="46"/>
                </a:lnTo>
                <a:lnTo>
                  <a:pt x="144" y="46"/>
                </a:lnTo>
                <a:lnTo>
                  <a:pt x="144" y="46"/>
                </a:lnTo>
                <a:lnTo>
                  <a:pt x="144" y="46"/>
                </a:lnTo>
                <a:lnTo>
                  <a:pt x="146" y="46"/>
                </a:lnTo>
                <a:lnTo>
                  <a:pt x="146" y="46"/>
                </a:lnTo>
                <a:lnTo>
                  <a:pt x="146" y="46"/>
                </a:lnTo>
                <a:lnTo>
                  <a:pt x="146" y="48"/>
                </a:lnTo>
                <a:lnTo>
                  <a:pt x="146" y="48"/>
                </a:lnTo>
                <a:lnTo>
                  <a:pt x="146" y="46"/>
                </a:lnTo>
                <a:lnTo>
                  <a:pt x="146" y="48"/>
                </a:lnTo>
                <a:lnTo>
                  <a:pt x="146" y="48"/>
                </a:lnTo>
                <a:lnTo>
                  <a:pt x="146" y="48"/>
                </a:lnTo>
                <a:lnTo>
                  <a:pt x="146" y="48"/>
                </a:lnTo>
                <a:lnTo>
                  <a:pt x="147" y="48"/>
                </a:lnTo>
                <a:lnTo>
                  <a:pt x="147" y="48"/>
                </a:lnTo>
                <a:lnTo>
                  <a:pt x="147" y="48"/>
                </a:lnTo>
                <a:lnTo>
                  <a:pt x="147" y="48"/>
                </a:lnTo>
                <a:lnTo>
                  <a:pt x="147" y="48"/>
                </a:lnTo>
                <a:lnTo>
                  <a:pt x="147" y="48"/>
                </a:lnTo>
                <a:lnTo>
                  <a:pt x="147" y="48"/>
                </a:lnTo>
                <a:lnTo>
                  <a:pt x="147" y="50"/>
                </a:lnTo>
                <a:lnTo>
                  <a:pt x="147" y="50"/>
                </a:lnTo>
                <a:lnTo>
                  <a:pt x="147" y="50"/>
                </a:lnTo>
                <a:lnTo>
                  <a:pt x="149" y="50"/>
                </a:lnTo>
                <a:lnTo>
                  <a:pt x="149" y="50"/>
                </a:lnTo>
                <a:lnTo>
                  <a:pt x="149" y="50"/>
                </a:lnTo>
                <a:lnTo>
                  <a:pt x="149" y="50"/>
                </a:lnTo>
                <a:lnTo>
                  <a:pt x="149" y="50"/>
                </a:lnTo>
                <a:lnTo>
                  <a:pt x="149" y="50"/>
                </a:lnTo>
                <a:lnTo>
                  <a:pt x="149" y="50"/>
                </a:lnTo>
                <a:lnTo>
                  <a:pt x="149" y="50"/>
                </a:lnTo>
                <a:lnTo>
                  <a:pt x="149" y="50"/>
                </a:lnTo>
                <a:lnTo>
                  <a:pt x="149" y="50"/>
                </a:lnTo>
                <a:lnTo>
                  <a:pt x="149" y="50"/>
                </a:lnTo>
                <a:lnTo>
                  <a:pt x="149" y="50"/>
                </a:lnTo>
                <a:lnTo>
                  <a:pt x="150" y="50"/>
                </a:lnTo>
                <a:lnTo>
                  <a:pt x="150" y="51"/>
                </a:lnTo>
                <a:lnTo>
                  <a:pt x="150" y="51"/>
                </a:lnTo>
                <a:lnTo>
                  <a:pt x="149" y="53"/>
                </a:lnTo>
                <a:lnTo>
                  <a:pt x="149" y="54"/>
                </a:lnTo>
                <a:lnTo>
                  <a:pt x="150" y="54"/>
                </a:lnTo>
                <a:lnTo>
                  <a:pt x="150" y="54"/>
                </a:lnTo>
                <a:lnTo>
                  <a:pt x="150" y="56"/>
                </a:lnTo>
                <a:lnTo>
                  <a:pt x="149" y="56"/>
                </a:lnTo>
                <a:lnTo>
                  <a:pt x="149" y="56"/>
                </a:lnTo>
                <a:lnTo>
                  <a:pt x="149" y="56"/>
                </a:lnTo>
                <a:lnTo>
                  <a:pt x="149" y="56"/>
                </a:lnTo>
                <a:lnTo>
                  <a:pt x="149" y="56"/>
                </a:lnTo>
                <a:lnTo>
                  <a:pt x="149" y="56"/>
                </a:lnTo>
                <a:lnTo>
                  <a:pt x="149" y="56"/>
                </a:lnTo>
                <a:lnTo>
                  <a:pt x="149" y="56"/>
                </a:lnTo>
                <a:lnTo>
                  <a:pt x="147" y="56"/>
                </a:lnTo>
                <a:lnTo>
                  <a:pt x="147" y="56"/>
                </a:lnTo>
                <a:lnTo>
                  <a:pt x="147" y="56"/>
                </a:lnTo>
                <a:lnTo>
                  <a:pt x="147" y="56"/>
                </a:lnTo>
                <a:lnTo>
                  <a:pt x="147" y="56"/>
                </a:lnTo>
                <a:lnTo>
                  <a:pt x="147" y="58"/>
                </a:lnTo>
                <a:lnTo>
                  <a:pt x="149" y="58"/>
                </a:lnTo>
                <a:lnTo>
                  <a:pt x="149" y="58"/>
                </a:lnTo>
                <a:lnTo>
                  <a:pt x="149" y="58"/>
                </a:lnTo>
                <a:lnTo>
                  <a:pt x="150" y="58"/>
                </a:lnTo>
                <a:lnTo>
                  <a:pt x="150" y="58"/>
                </a:lnTo>
                <a:lnTo>
                  <a:pt x="150" y="58"/>
                </a:lnTo>
                <a:lnTo>
                  <a:pt x="150" y="58"/>
                </a:lnTo>
                <a:lnTo>
                  <a:pt x="152" y="58"/>
                </a:lnTo>
                <a:lnTo>
                  <a:pt x="152" y="58"/>
                </a:lnTo>
                <a:lnTo>
                  <a:pt x="152" y="56"/>
                </a:lnTo>
                <a:lnTo>
                  <a:pt x="152" y="56"/>
                </a:lnTo>
                <a:lnTo>
                  <a:pt x="154" y="56"/>
                </a:lnTo>
                <a:lnTo>
                  <a:pt x="154" y="56"/>
                </a:lnTo>
                <a:lnTo>
                  <a:pt x="154" y="56"/>
                </a:lnTo>
                <a:lnTo>
                  <a:pt x="154" y="56"/>
                </a:lnTo>
                <a:lnTo>
                  <a:pt x="154" y="54"/>
                </a:lnTo>
                <a:lnTo>
                  <a:pt x="154" y="54"/>
                </a:lnTo>
                <a:lnTo>
                  <a:pt x="155" y="54"/>
                </a:lnTo>
                <a:lnTo>
                  <a:pt x="155" y="54"/>
                </a:lnTo>
                <a:lnTo>
                  <a:pt x="155" y="54"/>
                </a:lnTo>
                <a:lnTo>
                  <a:pt x="157" y="54"/>
                </a:lnTo>
                <a:lnTo>
                  <a:pt x="157" y="54"/>
                </a:lnTo>
                <a:lnTo>
                  <a:pt x="155" y="54"/>
                </a:lnTo>
                <a:lnTo>
                  <a:pt x="155" y="54"/>
                </a:lnTo>
                <a:lnTo>
                  <a:pt x="155" y="53"/>
                </a:lnTo>
                <a:lnTo>
                  <a:pt x="155" y="53"/>
                </a:lnTo>
                <a:lnTo>
                  <a:pt x="155" y="53"/>
                </a:lnTo>
                <a:lnTo>
                  <a:pt x="155" y="53"/>
                </a:lnTo>
                <a:lnTo>
                  <a:pt x="157" y="53"/>
                </a:lnTo>
                <a:lnTo>
                  <a:pt x="158" y="53"/>
                </a:lnTo>
                <a:lnTo>
                  <a:pt x="158" y="53"/>
                </a:lnTo>
                <a:lnTo>
                  <a:pt x="158" y="53"/>
                </a:lnTo>
                <a:lnTo>
                  <a:pt x="158" y="53"/>
                </a:lnTo>
                <a:lnTo>
                  <a:pt x="160" y="53"/>
                </a:lnTo>
                <a:lnTo>
                  <a:pt x="160" y="53"/>
                </a:lnTo>
                <a:lnTo>
                  <a:pt x="160" y="53"/>
                </a:lnTo>
                <a:lnTo>
                  <a:pt x="162" y="53"/>
                </a:lnTo>
                <a:lnTo>
                  <a:pt x="162" y="53"/>
                </a:lnTo>
                <a:lnTo>
                  <a:pt x="162" y="53"/>
                </a:lnTo>
                <a:lnTo>
                  <a:pt x="163" y="53"/>
                </a:lnTo>
                <a:lnTo>
                  <a:pt x="163" y="53"/>
                </a:lnTo>
                <a:lnTo>
                  <a:pt x="163" y="53"/>
                </a:lnTo>
                <a:lnTo>
                  <a:pt x="163" y="53"/>
                </a:lnTo>
                <a:lnTo>
                  <a:pt x="163" y="53"/>
                </a:lnTo>
                <a:lnTo>
                  <a:pt x="163" y="51"/>
                </a:lnTo>
                <a:lnTo>
                  <a:pt x="165" y="51"/>
                </a:lnTo>
                <a:lnTo>
                  <a:pt x="165" y="51"/>
                </a:lnTo>
                <a:lnTo>
                  <a:pt x="165" y="51"/>
                </a:lnTo>
                <a:lnTo>
                  <a:pt x="165" y="51"/>
                </a:lnTo>
                <a:lnTo>
                  <a:pt x="166" y="51"/>
                </a:lnTo>
                <a:lnTo>
                  <a:pt x="166" y="51"/>
                </a:lnTo>
                <a:lnTo>
                  <a:pt x="166" y="51"/>
                </a:lnTo>
                <a:lnTo>
                  <a:pt x="166" y="51"/>
                </a:lnTo>
                <a:lnTo>
                  <a:pt x="168" y="53"/>
                </a:lnTo>
                <a:lnTo>
                  <a:pt x="168" y="53"/>
                </a:lnTo>
                <a:lnTo>
                  <a:pt x="168" y="53"/>
                </a:lnTo>
                <a:lnTo>
                  <a:pt x="168" y="53"/>
                </a:lnTo>
                <a:lnTo>
                  <a:pt x="170" y="51"/>
                </a:lnTo>
                <a:lnTo>
                  <a:pt x="170" y="51"/>
                </a:lnTo>
                <a:lnTo>
                  <a:pt x="170" y="51"/>
                </a:lnTo>
                <a:lnTo>
                  <a:pt x="170" y="50"/>
                </a:lnTo>
                <a:lnTo>
                  <a:pt x="170" y="50"/>
                </a:lnTo>
                <a:lnTo>
                  <a:pt x="171" y="50"/>
                </a:lnTo>
                <a:lnTo>
                  <a:pt x="171" y="48"/>
                </a:lnTo>
                <a:lnTo>
                  <a:pt x="173" y="48"/>
                </a:lnTo>
                <a:lnTo>
                  <a:pt x="173" y="48"/>
                </a:lnTo>
                <a:lnTo>
                  <a:pt x="173" y="48"/>
                </a:lnTo>
                <a:lnTo>
                  <a:pt x="173" y="48"/>
                </a:lnTo>
                <a:lnTo>
                  <a:pt x="173" y="48"/>
                </a:lnTo>
                <a:lnTo>
                  <a:pt x="173" y="46"/>
                </a:lnTo>
                <a:lnTo>
                  <a:pt x="173" y="46"/>
                </a:lnTo>
                <a:lnTo>
                  <a:pt x="173" y="46"/>
                </a:lnTo>
                <a:lnTo>
                  <a:pt x="174" y="46"/>
                </a:lnTo>
                <a:lnTo>
                  <a:pt x="174" y="46"/>
                </a:lnTo>
                <a:lnTo>
                  <a:pt x="174" y="46"/>
                </a:lnTo>
                <a:lnTo>
                  <a:pt x="174" y="46"/>
                </a:lnTo>
                <a:lnTo>
                  <a:pt x="174" y="46"/>
                </a:lnTo>
                <a:lnTo>
                  <a:pt x="174" y="46"/>
                </a:lnTo>
                <a:lnTo>
                  <a:pt x="176" y="46"/>
                </a:lnTo>
                <a:lnTo>
                  <a:pt x="176" y="46"/>
                </a:lnTo>
                <a:lnTo>
                  <a:pt x="176" y="46"/>
                </a:lnTo>
                <a:lnTo>
                  <a:pt x="178" y="46"/>
                </a:lnTo>
                <a:lnTo>
                  <a:pt x="178" y="46"/>
                </a:lnTo>
                <a:lnTo>
                  <a:pt x="178" y="46"/>
                </a:lnTo>
                <a:lnTo>
                  <a:pt x="178" y="46"/>
                </a:lnTo>
                <a:lnTo>
                  <a:pt x="179" y="46"/>
                </a:lnTo>
                <a:lnTo>
                  <a:pt x="179" y="48"/>
                </a:lnTo>
                <a:lnTo>
                  <a:pt x="179" y="48"/>
                </a:lnTo>
                <a:lnTo>
                  <a:pt x="181" y="46"/>
                </a:lnTo>
                <a:lnTo>
                  <a:pt x="181" y="46"/>
                </a:lnTo>
                <a:lnTo>
                  <a:pt x="181" y="46"/>
                </a:lnTo>
                <a:lnTo>
                  <a:pt x="181" y="46"/>
                </a:lnTo>
                <a:lnTo>
                  <a:pt x="182" y="46"/>
                </a:lnTo>
                <a:lnTo>
                  <a:pt x="182" y="46"/>
                </a:lnTo>
                <a:lnTo>
                  <a:pt x="182" y="46"/>
                </a:lnTo>
                <a:lnTo>
                  <a:pt x="184" y="46"/>
                </a:lnTo>
                <a:lnTo>
                  <a:pt x="184" y="46"/>
                </a:lnTo>
                <a:lnTo>
                  <a:pt x="186" y="46"/>
                </a:lnTo>
                <a:lnTo>
                  <a:pt x="186" y="46"/>
                </a:lnTo>
                <a:lnTo>
                  <a:pt x="186" y="46"/>
                </a:lnTo>
                <a:lnTo>
                  <a:pt x="186" y="46"/>
                </a:lnTo>
                <a:lnTo>
                  <a:pt x="186" y="46"/>
                </a:lnTo>
                <a:lnTo>
                  <a:pt x="187" y="48"/>
                </a:lnTo>
                <a:lnTo>
                  <a:pt x="187" y="50"/>
                </a:lnTo>
                <a:lnTo>
                  <a:pt x="187" y="50"/>
                </a:lnTo>
                <a:lnTo>
                  <a:pt x="187" y="50"/>
                </a:lnTo>
                <a:lnTo>
                  <a:pt x="187" y="50"/>
                </a:lnTo>
                <a:lnTo>
                  <a:pt x="187" y="50"/>
                </a:lnTo>
                <a:lnTo>
                  <a:pt x="187" y="51"/>
                </a:lnTo>
                <a:lnTo>
                  <a:pt x="189" y="51"/>
                </a:lnTo>
                <a:lnTo>
                  <a:pt x="189" y="51"/>
                </a:lnTo>
                <a:lnTo>
                  <a:pt x="189" y="51"/>
                </a:lnTo>
                <a:lnTo>
                  <a:pt x="189" y="53"/>
                </a:lnTo>
                <a:lnTo>
                  <a:pt x="187" y="53"/>
                </a:lnTo>
                <a:lnTo>
                  <a:pt x="187" y="53"/>
                </a:lnTo>
                <a:lnTo>
                  <a:pt x="187" y="53"/>
                </a:lnTo>
                <a:lnTo>
                  <a:pt x="187" y="54"/>
                </a:lnTo>
                <a:lnTo>
                  <a:pt x="187" y="54"/>
                </a:lnTo>
                <a:lnTo>
                  <a:pt x="187" y="54"/>
                </a:lnTo>
                <a:lnTo>
                  <a:pt x="187" y="54"/>
                </a:lnTo>
                <a:lnTo>
                  <a:pt x="187" y="54"/>
                </a:lnTo>
                <a:lnTo>
                  <a:pt x="187" y="54"/>
                </a:lnTo>
                <a:lnTo>
                  <a:pt x="187" y="54"/>
                </a:lnTo>
                <a:lnTo>
                  <a:pt x="187" y="56"/>
                </a:lnTo>
                <a:lnTo>
                  <a:pt x="187" y="56"/>
                </a:lnTo>
                <a:lnTo>
                  <a:pt x="187" y="56"/>
                </a:lnTo>
                <a:lnTo>
                  <a:pt x="189" y="56"/>
                </a:lnTo>
                <a:lnTo>
                  <a:pt x="189" y="56"/>
                </a:lnTo>
                <a:lnTo>
                  <a:pt x="189" y="56"/>
                </a:lnTo>
                <a:lnTo>
                  <a:pt x="198" y="53"/>
                </a:lnTo>
                <a:lnTo>
                  <a:pt x="200" y="53"/>
                </a:lnTo>
                <a:lnTo>
                  <a:pt x="200" y="53"/>
                </a:lnTo>
                <a:close/>
              </a:path>
            </a:pathLst>
          </a:custGeom>
          <a:solidFill>
            <a:srgbClr val="DB9B63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" name="Freeform 95"/>
          <p:cNvSpPr>
            <a:spLocks/>
          </p:cNvSpPr>
          <p:nvPr/>
        </p:nvSpPr>
        <p:spPr bwMode="auto">
          <a:xfrm>
            <a:off x="2989263" y="3619501"/>
            <a:ext cx="163513" cy="447675"/>
          </a:xfrm>
          <a:custGeom>
            <a:avLst/>
            <a:gdLst/>
            <a:ahLst/>
            <a:cxnLst>
              <a:cxn ang="0">
                <a:pos x="80" y="64"/>
              </a:cxn>
              <a:cxn ang="0">
                <a:pos x="80" y="72"/>
              </a:cxn>
              <a:cxn ang="0">
                <a:pos x="77" y="82"/>
              </a:cxn>
              <a:cxn ang="0">
                <a:pos x="63" y="114"/>
              </a:cxn>
              <a:cxn ang="0">
                <a:pos x="66" y="139"/>
              </a:cxn>
              <a:cxn ang="0">
                <a:pos x="83" y="173"/>
              </a:cxn>
              <a:cxn ang="0">
                <a:pos x="87" y="179"/>
              </a:cxn>
              <a:cxn ang="0">
                <a:pos x="95" y="211"/>
              </a:cxn>
              <a:cxn ang="0">
                <a:pos x="96" y="214"/>
              </a:cxn>
              <a:cxn ang="0">
                <a:pos x="98" y="224"/>
              </a:cxn>
              <a:cxn ang="0">
                <a:pos x="93" y="246"/>
              </a:cxn>
              <a:cxn ang="0">
                <a:pos x="82" y="242"/>
              </a:cxn>
              <a:cxn ang="0">
                <a:pos x="75" y="238"/>
              </a:cxn>
              <a:cxn ang="0">
                <a:pos x="71" y="242"/>
              </a:cxn>
              <a:cxn ang="0">
                <a:pos x="69" y="246"/>
              </a:cxn>
              <a:cxn ang="0">
                <a:pos x="67" y="253"/>
              </a:cxn>
              <a:cxn ang="0">
                <a:pos x="61" y="261"/>
              </a:cxn>
              <a:cxn ang="0">
                <a:pos x="61" y="262"/>
              </a:cxn>
              <a:cxn ang="0">
                <a:pos x="61" y="266"/>
              </a:cxn>
              <a:cxn ang="0">
                <a:pos x="59" y="267"/>
              </a:cxn>
              <a:cxn ang="0">
                <a:pos x="51" y="269"/>
              </a:cxn>
              <a:cxn ang="0">
                <a:pos x="48" y="278"/>
              </a:cxn>
              <a:cxn ang="0">
                <a:pos x="32" y="280"/>
              </a:cxn>
              <a:cxn ang="0">
                <a:pos x="0" y="267"/>
              </a:cxn>
              <a:cxn ang="0">
                <a:pos x="0" y="242"/>
              </a:cxn>
              <a:cxn ang="0">
                <a:pos x="0" y="219"/>
              </a:cxn>
              <a:cxn ang="0">
                <a:pos x="0" y="194"/>
              </a:cxn>
              <a:cxn ang="0">
                <a:pos x="0" y="162"/>
              </a:cxn>
              <a:cxn ang="0">
                <a:pos x="0" y="142"/>
              </a:cxn>
              <a:cxn ang="0">
                <a:pos x="0" y="93"/>
              </a:cxn>
              <a:cxn ang="0">
                <a:pos x="0" y="10"/>
              </a:cxn>
              <a:cxn ang="0">
                <a:pos x="2" y="0"/>
              </a:cxn>
              <a:cxn ang="0">
                <a:pos x="7" y="2"/>
              </a:cxn>
              <a:cxn ang="0">
                <a:pos x="10" y="3"/>
              </a:cxn>
              <a:cxn ang="0">
                <a:pos x="15" y="6"/>
              </a:cxn>
              <a:cxn ang="0">
                <a:pos x="18" y="11"/>
              </a:cxn>
              <a:cxn ang="0">
                <a:pos x="19" y="11"/>
              </a:cxn>
              <a:cxn ang="0">
                <a:pos x="21" y="6"/>
              </a:cxn>
              <a:cxn ang="0">
                <a:pos x="24" y="3"/>
              </a:cxn>
              <a:cxn ang="0">
                <a:pos x="27" y="2"/>
              </a:cxn>
              <a:cxn ang="0">
                <a:pos x="29" y="3"/>
              </a:cxn>
              <a:cxn ang="0">
                <a:pos x="32" y="5"/>
              </a:cxn>
              <a:cxn ang="0">
                <a:pos x="35" y="8"/>
              </a:cxn>
              <a:cxn ang="0">
                <a:pos x="40" y="13"/>
              </a:cxn>
              <a:cxn ang="0">
                <a:pos x="45" y="13"/>
              </a:cxn>
              <a:cxn ang="0">
                <a:pos x="50" y="14"/>
              </a:cxn>
              <a:cxn ang="0">
                <a:pos x="55" y="22"/>
              </a:cxn>
              <a:cxn ang="0">
                <a:pos x="56" y="27"/>
              </a:cxn>
              <a:cxn ang="0">
                <a:pos x="63" y="29"/>
              </a:cxn>
              <a:cxn ang="0">
                <a:pos x="66" y="30"/>
              </a:cxn>
              <a:cxn ang="0">
                <a:pos x="71" y="35"/>
              </a:cxn>
              <a:cxn ang="0">
                <a:pos x="72" y="40"/>
              </a:cxn>
              <a:cxn ang="0">
                <a:pos x="75" y="43"/>
              </a:cxn>
              <a:cxn ang="0">
                <a:pos x="79" y="45"/>
              </a:cxn>
              <a:cxn ang="0">
                <a:pos x="83" y="48"/>
              </a:cxn>
            </a:cxnLst>
            <a:rect l="0" t="0" r="r" b="b"/>
            <a:pathLst>
              <a:path w="103" h="282">
                <a:moveTo>
                  <a:pt x="85" y="51"/>
                </a:moveTo>
                <a:lnTo>
                  <a:pt x="85" y="51"/>
                </a:lnTo>
                <a:lnTo>
                  <a:pt x="85" y="51"/>
                </a:lnTo>
                <a:lnTo>
                  <a:pt x="85" y="51"/>
                </a:lnTo>
                <a:lnTo>
                  <a:pt x="83" y="51"/>
                </a:lnTo>
                <a:lnTo>
                  <a:pt x="80" y="64"/>
                </a:lnTo>
                <a:lnTo>
                  <a:pt x="80" y="64"/>
                </a:lnTo>
                <a:lnTo>
                  <a:pt x="80" y="66"/>
                </a:lnTo>
                <a:lnTo>
                  <a:pt x="80" y="66"/>
                </a:lnTo>
                <a:lnTo>
                  <a:pt x="80" y="67"/>
                </a:lnTo>
                <a:lnTo>
                  <a:pt x="80" y="67"/>
                </a:lnTo>
                <a:lnTo>
                  <a:pt x="80" y="67"/>
                </a:lnTo>
                <a:lnTo>
                  <a:pt x="80" y="70"/>
                </a:lnTo>
                <a:lnTo>
                  <a:pt x="80" y="72"/>
                </a:lnTo>
                <a:lnTo>
                  <a:pt x="80" y="72"/>
                </a:lnTo>
                <a:lnTo>
                  <a:pt x="80" y="72"/>
                </a:lnTo>
                <a:lnTo>
                  <a:pt x="79" y="74"/>
                </a:lnTo>
                <a:lnTo>
                  <a:pt x="79" y="75"/>
                </a:lnTo>
                <a:lnTo>
                  <a:pt x="79" y="77"/>
                </a:lnTo>
                <a:lnTo>
                  <a:pt x="79" y="78"/>
                </a:lnTo>
                <a:lnTo>
                  <a:pt x="77" y="82"/>
                </a:lnTo>
                <a:lnTo>
                  <a:pt x="77" y="83"/>
                </a:lnTo>
                <a:lnTo>
                  <a:pt x="75" y="90"/>
                </a:lnTo>
                <a:lnTo>
                  <a:pt x="75" y="90"/>
                </a:lnTo>
                <a:lnTo>
                  <a:pt x="72" y="110"/>
                </a:lnTo>
                <a:lnTo>
                  <a:pt x="63" y="112"/>
                </a:lnTo>
                <a:lnTo>
                  <a:pt x="63" y="112"/>
                </a:lnTo>
                <a:lnTo>
                  <a:pt x="63" y="114"/>
                </a:lnTo>
                <a:lnTo>
                  <a:pt x="63" y="117"/>
                </a:lnTo>
                <a:lnTo>
                  <a:pt x="64" y="118"/>
                </a:lnTo>
                <a:lnTo>
                  <a:pt x="66" y="126"/>
                </a:lnTo>
                <a:lnTo>
                  <a:pt x="66" y="126"/>
                </a:lnTo>
                <a:lnTo>
                  <a:pt x="61" y="128"/>
                </a:lnTo>
                <a:lnTo>
                  <a:pt x="64" y="139"/>
                </a:lnTo>
                <a:lnTo>
                  <a:pt x="66" y="139"/>
                </a:lnTo>
                <a:lnTo>
                  <a:pt x="75" y="138"/>
                </a:lnTo>
                <a:lnTo>
                  <a:pt x="79" y="150"/>
                </a:lnTo>
                <a:lnTo>
                  <a:pt x="80" y="157"/>
                </a:lnTo>
                <a:lnTo>
                  <a:pt x="80" y="158"/>
                </a:lnTo>
                <a:lnTo>
                  <a:pt x="82" y="163"/>
                </a:lnTo>
                <a:lnTo>
                  <a:pt x="82" y="163"/>
                </a:lnTo>
                <a:lnTo>
                  <a:pt x="83" y="173"/>
                </a:lnTo>
                <a:lnTo>
                  <a:pt x="85" y="176"/>
                </a:lnTo>
                <a:lnTo>
                  <a:pt x="85" y="176"/>
                </a:lnTo>
                <a:lnTo>
                  <a:pt x="85" y="176"/>
                </a:lnTo>
                <a:lnTo>
                  <a:pt x="85" y="176"/>
                </a:lnTo>
                <a:lnTo>
                  <a:pt x="85" y="176"/>
                </a:lnTo>
                <a:lnTo>
                  <a:pt x="85" y="178"/>
                </a:lnTo>
                <a:lnTo>
                  <a:pt x="87" y="179"/>
                </a:lnTo>
                <a:lnTo>
                  <a:pt x="87" y="179"/>
                </a:lnTo>
                <a:lnTo>
                  <a:pt x="87" y="179"/>
                </a:lnTo>
                <a:lnTo>
                  <a:pt x="87" y="182"/>
                </a:lnTo>
                <a:lnTo>
                  <a:pt x="87" y="182"/>
                </a:lnTo>
                <a:lnTo>
                  <a:pt x="91" y="202"/>
                </a:lnTo>
                <a:lnTo>
                  <a:pt x="93" y="203"/>
                </a:lnTo>
                <a:lnTo>
                  <a:pt x="95" y="211"/>
                </a:lnTo>
                <a:lnTo>
                  <a:pt x="95" y="211"/>
                </a:lnTo>
                <a:lnTo>
                  <a:pt x="95" y="211"/>
                </a:lnTo>
                <a:lnTo>
                  <a:pt x="95" y="211"/>
                </a:lnTo>
                <a:lnTo>
                  <a:pt x="95" y="211"/>
                </a:lnTo>
                <a:lnTo>
                  <a:pt x="95" y="213"/>
                </a:lnTo>
                <a:lnTo>
                  <a:pt x="96" y="214"/>
                </a:lnTo>
                <a:lnTo>
                  <a:pt x="96" y="214"/>
                </a:lnTo>
                <a:lnTo>
                  <a:pt x="96" y="214"/>
                </a:lnTo>
                <a:lnTo>
                  <a:pt x="96" y="218"/>
                </a:lnTo>
                <a:lnTo>
                  <a:pt x="96" y="221"/>
                </a:lnTo>
                <a:lnTo>
                  <a:pt x="98" y="222"/>
                </a:lnTo>
                <a:lnTo>
                  <a:pt x="98" y="222"/>
                </a:lnTo>
                <a:lnTo>
                  <a:pt x="98" y="224"/>
                </a:lnTo>
                <a:lnTo>
                  <a:pt x="98" y="224"/>
                </a:lnTo>
                <a:lnTo>
                  <a:pt x="103" y="245"/>
                </a:lnTo>
                <a:lnTo>
                  <a:pt x="103" y="245"/>
                </a:lnTo>
                <a:lnTo>
                  <a:pt x="99" y="246"/>
                </a:lnTo>
                <a:lnTo>
                  <a:pt x="98" y="246"/>
                </a:lnTo>
                <a:lnTo>
                  <a:pt x="96" y="246"/>
                </a:lnTo>
                <a:lnTo>
                  <a:pt x="95" y="246"/>
                </a:lnTo>
                <a:lnTo>
                  <a:pt x="93" y="246"/>
                </a:lnTo>
                <a:lnTo>
                  <a:pt x="91" y="246"/>
                </a:lnTo>
                <a:lnTo>
                  <a:pt x="90" y="245"/>
                </a:lnTo>
                <a:lnTo>
                  <a:pt x="88" y="243"/>
                </a:lnTo>
                <a:lnTo>
                  <a:pt x="88" y="243"/>
                </a:lnTo>
                <a:lnTo>
                  <a:pt x="87" y="243"/>
                </a:lnTo>
                <a:lnTo>
                  <a:pt x="83" y="243"/>
                </a:lnTo>
                <a:lnTo>
                  <a:pt x="82" y="242"/>
                </a:lnTo>
                <a:lnTo>
                  <a:pt x="82" y="242"/>
                </a:lnTo>
                <a:lnTo>
                  <a:pt x="80" y="240"/>
                </a:lnTo>
                <a:lnTo>
                  <a:pt x="80" y="240"/>
                </a:lnTo>
                <a:lnTo>
                  <a:pt x="79" y="238"/>
                </a:lnTo>
                <a:lnTo>
                  <a:pt x="77" y="238"/>
                </a:lnTo>
                <a:lnTo>
                  <a:pt x="77" y="238"/>
                </a:lnTo>
                <a:lnTo>
                  <a:pt x="75" y="238"/>
                </a:lnTo>
                <a:lnTo>
                  <a:pt x="75" y="240"/>
                </a:lnTo>
                <a:lnTo>
                  <a:pt x="74" y="238"/>
                </a:lnTo>
                <a:lnTo>
                  <a:pt x="72" y="240"/>
                </a:lnTo>
                <a:lnTo>
                  <a:pt x="71" y="240"/>
                </a:lnTo>
                <a:lnTo>
                  <a:pt x="71" y="240"/>
                </a:lnTo>
                <a:lnTo>
                  <a:pt x="71" y="242"/>
                </a:lnTo>
                <a:lnTo>
                  <a:pt x="71" y="242"/>
                </a:lnTo>
                <a:lnTo>
                  <a:pt x="71" y="243"/>
                </a:lnTo>
                <a:lnTo>
                  <a:pt x="72" y="243"/>
                </a:lnTo>
                <a:lnTo>
                  <a:pt x="72" y="245"/>
                </a:lnTo>
                <a:lnTo>
                  <a:pt x="72" y="246"/>
                </a:lnTo>
                <a:lnTo>
                  <a:pt x="71" y="246"/>
                </a:lnTo>
                <a:lnTo>
                  <a:pt x="71" y="246"/>
                </a:lnTo>
                <a:lnTo>
                  <a:pt x="69" y="246"/>
                </a:lnTo>
                <a:lnTo>
                  <a:pt x="69" y="246"/>
                </a:lnTo>
                <a:lnTo>
                  <a:pt x="69" y="248"/>
                </a:lnTo>
                <a:lnTo>
                  <a:pt x="67" y="250"/>
                </a:lnTo>
                <a:lnTo>
                  <a:pt x="67" y="250"/>
                </a:lnTo>
                <a:lnTo>
                  <a:pt x="67" y="251"/>
                </a:lnTo>
                <a:lnTo>
                  <a:pt x="67" y="253"/>
                </a:lnTo>
                <a:lnTo>
                  <a:pt x="67" y="253"/>
                </a:lnTo>
                <a:lnTo>
                  <a:pt x="67" y="254"/>
                </a:lnTo>
                <a:lnTo>
                  <a:pt x="64" y="258"/>
                </a:lnTo>
                <a:lnTo>
                  <a:pt x="64" y="259"/>
                </a:lnTo>
                <a:lnTo>
                  <a:pt x="64" y="259"/>
                </a:lnTo>
                <a:lnTo>
                  <a:pt x="64" y="261"/>
                </a:lnTo>
                <a:lnTo>
                  <a:pt x="63" y="261"/>
                </a:lnTo>
                <a:lnTo>
                  <a:pt x="61" y="261"/>
                </a:lnTo>
                <a:lnTo>
                  <a:pt x="61" y="261"/>
                </a:lnTo>
                <a:lnTo>
                  <a:pt x="59" y="261"/>
                </a:lnTo>
                <a:lnTo>
                  <a:pt x="59" y="262"/>
                </a:lnTo>
                <a:lnTo>
                  <a:pt x="59" y="262"/>
                </a:lnTo>
                <a:lnTo>
                  <a:pt x="59" y="262"/>
                </a:lnTo>
                <a:lnTo>
                  <a:pt x="59" y="262"/>
                </a:lnTo>
                <a:lnTo>
                  <a:pt x="61" y="262"/>
                </a:lnTo>
                <a:lnTo>
                  <a:pt x="61" y="264"/>
                </a:lnTo>
                <a:lnTo>
                  <a:pt x="61" y="264"/>
                </a:lnTo>
                <a:lnTo>
                  <a:pt x="61" y="266"/>
                </a:lnTo>
                <a:lnTo>
                  <a:pt x="61" y="266"/>
                </a:lnTo>
                <a:lnTo>
                  <a:pt x="63" y="266"/>
                </a:lnTo>
                <a:lnTo>
                  <a:pt x="63" y="266"/>
                </a:lnTo>
                <a:lnTo>
                  <a:pt x="61" y="266"/>
                </a:lnTo>
                <a:lnTo>
                  <a:pt x="61" y="266"/>
                </a:lnTo>
                <a:lnTo>
                  <a:pt x="59" y="266"/>
                </a:lnTo>
                <a:lnTo>
                  <a:pt x="59" y="266"/>
                </a:lnTo>
                <a:lnTo>
                  <a:pt x="59" y="266"/>
                </a:lnTo>
                <a:lnTo>
                  <a:pt x="58" y="267"/>
                </a:lnTo>
                <a:lnTo>
                  <a:pt x="59" y="267"/>
                </a:lnTo>
                <a:lnTo>
                  <a:pt x="59" y="267"/>
                </a:lnTo>
                <a:lnTo>
                  <a:pt x="59" y="269"/>
                </a:lnTo>
                <a:lnTo>
                  <a:pt x="59" y="269"/>
                </a:lnTo>
                <a:lnTo>
                  <a:pt x="56" y="269"/>
                </a:lnTo>
                <a:lnTo>
                  <a:pt x="53" y="269"/>
                </a:lnTo>
                <a:lnTo>
                  <a:pt x="53" y="269"/>
                </a:lnTo>
                <a:lnTo>
                  <a:pt x="53" y="269"/>
                </a:lnTo>
                <a:lnTo>
                  <a:pt x="51" y="269"/>
                </a:lnTo>
                <a:lnTo>
                  <a:pt x="51" y="270"/>
                </a:lnTo>
                <a:lnTo>
                  <a:pt x="50" y="270"/>
                </a:lnTo>
                <a:lnTo>
                  <a:pt x="50" y="274"/>
                </a:lnTo>
                <a:lnTo>
                  <a:pt x="50" y="275"/>
                </a:lnTo>
                <a:lnTo>
                  <a:pt x="50" y="275"/>
                </a:lnTo>
                <a:lnTo>
                  <a:pt x="48" y="277"/>
                </a:lnTo>
                <a:lnTo>
                  <a:pt x="48" y="278"/>
                </a:lnTo>
                <a:lnTo>
                  <a:pt x="48" y="280"/>
                </a:lnTo>
                <a:lnTo>
                  <a:pt x="48" y="280"/>
                </a:lnTo>
                <a:lnTo>
                  <a:pt x="45" y="278"/>
                </a:lnTo>
                <a:lnTo>
                  <a:pt x="45" y="282"/>
                </a:lnTo>
                <a:lnTo>
                  <a:pt x="42" y="282"/>
                </a:lnTo>
                <a:lnTo>
                  <a:pt x="35" y="282"/>
                </a:lnTo>
                <a:lnTo>
                  <a:pt x="32" y="280"/>
                </a:lnTo>
                <a:lnTo>
                  <a:pt x="31" y="280"/>
                </a:lnTo>
                <a:lnTo>
                  <a:pt x="24" y="280"/>
                </a:lnTo>
                <a:lnTo>
                  <a:pt x="0" y="280"/>
                </a:lnTo>
                <a:lnTo>
                  <a:pt x="0" y="275"/>
                </a:lnTo>
                <a:lnTo>
                  <a:pt x="0" y="272"/>
                </a:lnTo>
                <a:lnTo>
                  <a:pt x="0" y="270"/>
                </a:lnTo>
                <a:lnTo>
                  <a:pt x="0" y="267"/>
                </a:lnTo>
                <a:lnTo>
                  <a:pt x="0" y="266"/>
                </a:lnTo>
                <a:lnTo>
                  <a:pt x="0" y="262"/>
                </a:lnTo>
                <a:lnTo>
                  <a:pt x="0" y="261"/>
                </a:lnTo>
                <a:lnTo>
                  <a:pt x="0" y="258"/>
                </a:lnTo>
                <a:lnTo>
                  <a:pt x="0" y="253"/>
                </a:lnTo>
                <a:lnTo>
                  <a:pt x="0" y="248"/>
                </a:lnTo>
                <a:lnTo>
                  <a:pt x="0" y="242"/>
                </a:lnTo>
                <a:lnTo>
                  <a:pt x="0" y="240"/>
                </a:lnTo>
                <a:lnTo>
                  <a:pt x="0" y="238"/>
                </a:lnTo>
                <a:lnTo>
                  <a:pt x="0" y="232"/>
                </a:lnTo>
                <a:lnTo>
                  <a:pt x="0" y="229"/>
                </a:lnTo>
                <a:lnTo>
                  <a:pt x="0" y="224"/>
                </a:lnTo>
                <a:lnTo>
                  <a:pt x="0" y="224"/>
                </a:lnTo>
                <a:lnTo>
                  <a:pt x="0" y="219"/>
                </a:lnTo>
                <a:lnTo>
                  <a:pt x="0" y="214"/>
                </a:lnTo>
                <a:lnTo>
                  <a:pt x="0" y="210"/>
                </a:lnTo>
                <a:lnTo>
                  <a:pt x="0" y="206"/>
                </a:lnTo>
                <a:lnTo>
                  <a:pt x="0" y="205"/>
                </a:lnTo>
                <a:lnTo>
                  <a:pt x="0" y="200"/>
                </a:lnTo>
                <a:lnTo>
                  <a:pt x="0" y="195"/>
                </a:lnTo>
                <a:lnTo>
                  <a:pt x="0" y="194"/>
                </a:lnTo>
                <a:lnTo>
                  <a:pt x="0" y="190"/>
                </a:lnTo>
                <a:lnTo>
                  <a:pt x="0" y="186"/>
                </a:lnTo>
                <a:lnTo>
                  <a:pt x="0" y="181"/>
                </a:lnTo>
                <a:lnTo>
                  <a:pt x="0" y="176"/>
                </a:lnTo>
                <a:lnTo>
                  <a:pt x="0" y="171"/>
                </a:lnTo>
                <a:lnTo>
                  <a:pt x="0" y="166"/>
                </a:lnTo>
                <a:lnTo>
                  <a:pt x="0" y="162"/>
                </a:lnTo>
                <a:lnTo>
                  <a:pt x="0" y="160"/>
                </a:lnTo>
                <a:lnTo>
                  <a:pt x="0" y="157"/>
                </a:lnTo>
                <a:lnTo>
                  <a:pt x="0" y="152"/>
                </a:lnTo>
                <a:lnTo>
                  <a:pt x="0" y="147"/>
                </a:lnTo>
                <a:lnTo>
                  <a:pt x="0" y="147"/>
                </a:lnTo>
                <a:lnTo>
                  <a:pt x="0" y="146"/>
                </a:lnTo>
                <a:lnTo>
                  <a:pt x="0" y="142"/>
                </a:lnTo>
                <a:lnTo>
                  <a:pt x="0" y="141"/>
                </a:lnTo>
                <a:lnTo>
                  <a:pt x="0" y="139"/>
                </a:lnTo>
                <a:lnTo>
                  <a:pt x="0" y="139"/>
                </a:lnTo>
                <a:lnTo>
                  <a:pt x="0" y="138"/>
                </a:lnTo>
                <a:lnTo>
                  <a:pt x="0" y="131"/>
                </a:lnTo>
                <a:lnTo>
                  <a:pt x="0" y="120"/>
                </a:lnTo>
                <a:lnTo>
                  <a:pt x="0" y="93"/>
                </a:lnTo>
                <a:lnTo>
                  <a:pt x="0" y="91"/>
                </a:lnTo>
                <a:lnTo>
                  <a:pt x="0" y="82"/>
                </a:lnTo>
                <a:lnTo>
                  <a:pt x="0" y="45"/>
                </a:lnTo>
                <a:lnTo>
                  <a:pt x="0" y="34"/>
                </a:lnTo>
                <a:lnTo>
                  <a:pt x="0" y="30"/>
                </a:lnTo>
                <a:lnTo>
                  <a:pt x="0" y="18"/>
                </a:lnTo>
                <a:lnTo>
                  <a:pt x="0" y="10"/>
                </a:lnTo>
                <a:lnTo>
                  <a:pt x="0" y="8"/>
                </a:lnTo>
                <a:lnTo>
                  <a:pt x="0" y="2"/>
                </a:lnTo>
                <a:lnTo>
                  <a:pt x="0" y="2"/>
                </a:lnTo>
                <a:lnTo>
                  <a:pt x="0" y="0"/>
                </a:lnTo>
                <a:lnTo>
                  <a:pt x="0" y="0"/>
                </a:lnTo>
                <a:lnTo>
                  <a:pt x="2" y="0"/>
                </a:lnTo>
                <a:lnTo>
                  <a:pt x="2" y="0"/>
                </a:lnTo>
                <a:lnTo>
                  <a:pt x="3" y="0"/>
                </a:lnTo>
                <a:lnTo>
                  <a:pt x="3" y="0"/>
                </a:lnTo>
                <a:lnTo>
                  <a:pt x="5" y="0"/>
                </a:lnTo>
                <a:lnTo>
                  <a:pt x="5" y="0"/>
                </a:lnTo>
                <a:lnTo>
                  <a:pt x="5" y="0"/>
                </a:lnTo>
                <a:lnTo>
                  <a:pt x="5" y="2"/>
                </a:lnTo>
                <a:lnTo>
                  <a:pt x="7" y="2"/>
                </a:lnTo>
                <a:lnTo>
                  <a:pt x="7" y="2"/>
                </a:lnTo>
                <a:lnTo>
                  <a:pt x="7" y="2"/>
                </a:lnTo>
                <a:lnTo>
                  <a:pt x="7" y="2"/>
                </a:lnTo>
                <a:lnTo>
                  <a:pt x="8" y="3"/>
                </a:lnTo>
                <a:lnTo>
                  <a:pt x="8" y="3"/>
                </a:lnTo>
                <a:lnTo>
                  <a:pt x="8" y="3"/>
                </a:lnTo>
                <a:lnTo>
                  <a:pt x="10" y="3"/>
                </a:lnTo>
                <a:lnTo>
                  <a:pt x="10" y="3"/>
                </a:lnTo>
                <a:lnTo>
                  <a:pt x="10" y="3"/>
                </a:lnTo>
                <a:lnTo>
                  <a:pt x="11" y="5"/>
                </a:lnTo>
                <a:lnTo>
                  <a:pt x="13" y="5"/>
                </a:lnTo>
                <a:lnTo>
                  <a:pt x="13" y="5"/>
                </a:lnTo>
                <a:lnTo>
                  <a:pt x="15" y="5"/>
                </a:lnTo>
                <a:lnTo>
                  <a:pt x="15" y="6"/>
                </a:lnTo>
                <a:lnTo>
                  <a:pt x="15" y="6"/>
                </a:lnTo>
                <a:lnTo>
                  <a:pt x="16" y="8"/>
                </a:lnTo>
                <a:lnTo>
                  <a:pt x="16" y="8"/>
                </a:lnTo>
                <a:lnTo>
                  <a:pt x="16" y="10"/>
                </a:lnTo>
                <a:lnTo>
                  <a:pt x="18" y="10"/>
                </a:lnTo>
                <a:lnTo>
                  <a:pt x="18" y="10"/>
                </a:lnTo>
                <a:lnTo>
                  <a:pt x="18" y="11"/>
                </a:lnTo>
                <a:lnTo>
                  <a:pt x="18" y="11"/>
                </a:lnTo>
                <a:lnTo>
                  <a:pt x="18" y="11"/>
                </a:lnTo>
                <a:lnTo>
                  <a:pt x="18" y="13"/>
                </a:lnTo>
                <a:lnTo>
                  <a:pt x="19" y="13"/>
                </a:lnTo>
                <a:lnTo>
                  <a:pt x="19" y="13"/>
                </a:lnTo>
                <a:lnTo>
                  <a:pt x="19" y="13"/>
                </a:lnTo>
                <a:lnTo>
                  <a:pt x="19" y="11"/>
                </a:lnTo>
                <a:lnTo>
                  <a:pt x="21" y="11"/>
                </a:lnTo>
                <a:lnTo>
                  <a:pt x="21" y="11"/>
                </a:lnTo>
                <a:lnTo>
                  <a:pt x="21" y="10"/>
                </a:lnTo>
                <a:lnTo>
                  <a:pt x="21" y="10"/>
                </a:lnTo>
                <a:lnTo>
                  <a:pt x="21" y="8"/>
                </a:lnTo>
                <a:lnTo>
                  <a:pt x="21" y="8"/>
                </a:lnTo>
                <a:lnTo>
                  <a:pt x="21" y="6"/>
                </a:lnTo>
                <a:lnTo>
                  <a:pt x="23" y="6"/>
                </a:lnTo>
                <a:lnTo>
                  <a:pt x="23" y="5"/>
                </a:lnTo>
                <a:lnTo>
                  <a:pt x="23" y="5"/>
                </a:lnTo>
                <a:lnTo>
                  <a:pt x="23" y="5"/>
                </a:lnTo>
                <a:lnTo>
                  <a:pt x="23" y="3"/>
                </a:lnTo>
                <a:lnTo>
                  <a:pt x="24" y="3"/>
                </a:lnTo>
                <a:lnTo>
                  <a:pt x="24" y="3"/>
                </a:lnTo>
                <a:lnTo>
                  <a:pt x="24" y="2"/>
                </a:lnTo>
                <a:lnTo>
                  <a:pt x="24" y="2"/>
                </a:lnTo>
                <a:lnTo>
                  <a:pt x="26" y="2"/>
                </a:lnTo>
                <a:lnTo>
                  <a:pt x="26" y="2"/>
                </a:lnTo>
                <a:lnTo>
                  <a:pt x="26" y="2"/>
                </a:lnTo>
                <a:lnTo>
                  <a:pt x="26" y="2"/>
                </a:lnTo>
                <a:lnTo>
                  <a:pt x="27" y="2"/>
                </a:lnTo>
                <a:lnTo>
                  <a:pt x="27" y="2"/>
                </a:lnTo>
                <a:lnTo>
                  <a:pt x="27" y="2"/>
                </a:lnTo>
                <a:lnTo>
                  <a:pt x="27" y="2"/>
                </a:lnTo>
                <a:lnTo>
                  <a:pt x="27" y="2"/>
                </a:lnTo>
                <a:lnTo>
                  <a:pt x="29" y="2"/>
                </a:lnTo>
                <a:lnTo>
                  <a:pt x="29" y="2"/>
                </a:lnTo>
                <a:lnTo>
                  <a:pt x="29" y="3"/>
                </a:lnTo>
                <a:lnTo>
                  <a:pt x="29" y="3"/>
                </a:lnTo>
                <a:lnTo>
                  <a:pt x="31" y="3"/>
                </a:lnTo>
                <a:lnTo>
                  <a:pt x="31" y="3"/>
                </a:lnTo>
                <a:lnTo>
                  <a:pt x="31" y="3"/>
                </a:lnTo>
                <a:lnTo>
                  <a:pt x="32" y="3"/>
                </a:lnTo>
                <a:lnTo>
                  <a:pt x="32" y="5"/>
                </a:lnTo>
                <a:lnTo>
                  <a:pt x="32" y="5"/>
                </a:lnTo>
                <a:lnTo>
                  <a:pt x="32" y="5"/>
                </a:lnTo>
                <a:lnTo>
                  <a:pt x="34" y="5"/>
                </a:lnTo>
                <a:lnTo>
                  <a:pt x="34" y="5"/>
                </a:lnTo>
                <a:lnTo>
                  <a:pt x="35" y="6"/>
                </a:lnTo>
                <a:lnTo>
                  <a:pt x="35" y="6"/>
                </a:lnTo>
                <a:lnTo>
                  <a:pt x="35" y="8"/>
                </a:lnTo>
                <a:lnTo>
                  <a:pt x="35" y="8"/>
                </a:lnTo>
                <a:lnTo>
                  <a:pt x="37" y="10"/>
                </a:lnTo>
                <a:lnTo>
                  <a:pt x="37" y="10"/>
                </a:lnTo>
                <a:lnTo>
                  <a:pt x="37" y="11"/>
                </a:lnTo>
                <a:lnTo>
                  <a:pt x="39" y="11"/>
                </a:lnTo>
                <a:lnTo>
                  <a:pt x="39" y="13"/>
                </a:lnTo>
                <a:lnTo>
                  <a:pt x="39" y="13"/>
                </a:lnTo>
                <a:lnTo>
                  <a:pt x="40" y="13"/>
                </a:lnTo>
                <a:lnTo>
                  <a:pt x="40" y="13"/>
                </a:lnTo>
                <a:lnTo>
                  <a:pt x="42" y="13"/>
                </a:lnTo>
                <a:lnTo>
                  <a:pt x="42" y="13"/>
                </a:lnTo>
                <a:lnTo>
                  <a:pt x="43" y="13"/>
                </a:lnTo>
                <a:lnTo>
                  <a:pt x="43" y="13"/>
                </a:lnTo>
                <a:lnTo>
                  <a:pt x="43" y="13"/>
                </a:lnTo>
                <a:lnTo>
                  <a:pt x="45" y="13"/>
                </a:lnTo>
                <a:lnTo>
                  <a:pt x="45" y="13"/>
                </a:lnTo>
                <a:lnTo>
                  <a:pt x="45" y="14"/>
                </a:lnTo>
                <a:lnTo>
                  <a:pt x="47" y="14"/>
                </a:lnTo>
                <a:lnTo>
                  <a:pt x="47" y="14"/>
                </a:lnTo>
                <a:lnTo>
                  <a:pt x="48" y="14"/>
                </a:lnTo>
                <a:lnTo>
                  <a:pt x="48" y="14"/>
                </a:lnTo>
                <a:lnTo>
                  <a:pt x="50" y="14"/>
                </a:lnTo>
                <a:lnTo>
                  <a:pt x="50" y="16"/>
                </a:lnTo>
                <a:lnTo>
                  <a:pt x="51" y="16"/>
                </a:lnTo>
                <a:lnTo>
                  <a:pt x="51" y="18"/>
                </a:lnTo>
                <a:lnTo>
                  <a:pt x="53" y="18"/>
                </a:lnTo>
                <a:lnTo>
                  <a:pt x="53" y="19"/>
                </a:lnTo>
                <a:lnTo>
                  <a:pt x="53" y="21"/>
                </a:lnTo>
                <a:lnTo>
                  <a:pt x="55" y="22"/>
                </a:lnTo>
                <a:lnTo>
                  <a:pt x="55" y="22"/>
                </a:lnTo>
                <a:lnTo>
                  <a:pt x="55" y="24"/>
                </a:lnTo>
                <a:lnTo>
                  <a:pt x="56" y="26"/>
                </a:lnTo>
                <a:lnTo>
                  <a:pt x="56" y="26"/>
                </a:lnTo>
                <a:lnTo>
                  <a:pt x="56" y="26"/>
                </a:lnTo>
                <a:lnTo>
                  <a:pt x="56" y="27"/>
                </a:lnTo>
                <a:lnTo>
                  <a:pt x="56" y="27"/>
                </a:lnTo>
                <a:lnTo>
                  <a:pt x="58" y="27"/>
                </a:lnTo>
                <a:lnTo>
                  <a:pt x="58" y="27"/>
                </a:lnTo>
                <a:lnTo>
                  <a:pt x="58" y="29"/>
                </a:lnTo>
                <a:lnTo>
                  <a:pt x="59" y="29"/>
                </a:lnTo>
                <a:lnTo>
                  <a:pt x="61" y="29"/>
                </a:lnTo>
                <a:lnTo>
                  <a:pt x="61" y="29"/>
                </a:lnTo>
                <a:lnTo>
                  <a:pt x="63" y="29"/>
                </a:lnTo>
                <a:lnTo>
                  <a:pt x="63" y="29"/>
                </a:lnTo>
                <a:lnTo>
                  <a:pt x="64" y="30"/>
                </a:lnTo>
                <a:lnTo>
                  <a:pt x="64" y="30"/>
                </a:lnTo>
                <a:lnTo>
                  <a:pt x="66" y="30"/>
                </a:lnTo>
                <a:lnTo>
                  <a:pt x="66" y="30"/>
                </a:lnTo>
                <a:lnTo>
                  <a:pt x="66" y="30"/>
                </a:lnTo>
                <a:lnTo>
                  <a:pt x="66" y="30"/>
                </a:lnTo>
                <a:lnTo>
                  <a:pt x="67" y="32"/>
                </a:lnTo>
                <a:lnTo>
                  <a:pt x="67" y="32"/>
                </a:lnTo>
                <a:lnTo>
                  <a:pt x="67" y="34"/>
                </a:lnTo>
                <a:lnTo>
                  <a:pt x="69" y="34"/>
                </a:lnTo>
                <a:lnTo>
                  <a:pt x="69" y="35"/>
                </a:lnTo>
                <a:lnTo>
                  <a:pt x="69" y="35"/>
                </a:lnTo>
                <a:lnTo>
                  <a:pt x="71" y="35"/>
                </a:lnTo>
                <a:lnTo>
                  <a:pt x="71" y="35"/>
                </a:lnTo>
                <a:lnTo>
                  <a:pt x="72" y="37"/>
                </a:lnTo>
                <a:lnTo>
                  <a:pt x="72" y="37"/>
                </a:lnTo>
                <a:lnTo>
                  <a:pt x="72" y="38"/>
                </a:lnTo>
                <a:lnTo>
                  <a:pt x="72" y="38"/>
                </a:lnTo>
                <a:lnTo>
                  <a:pt x="72" y="38"/>
                </a:lnTo>
                <a:lnTo>
                  <a:pt x="72" y="40"/>
                </a:lnTo>
                <a:lnTo>
                  <a:pt x="72" y="40"/>
                </a:lnTo>
                <a:lnTo>
                  <a:pt x="72" y="40"/>
                </a:lnTo>
                <a:lnTo>
                  <a:pt x="72" y="40"/>
                </a:lnTo>
                <a:lnTo>
                  <a:pt x="72" y="42"/>
                </a:lnTo>
                <a:lnTo>
                  <a:pt x="72" y="42"/>
                </a:lnTo>
                <a:lnTo>
                  <a:pt x="74" y="43"/>
                </a:lnTo>
                <a:lnTo>
                  <a:pt x="75" y="43"/>
                </a:lnTo>
                <a:lnTo>
                  <a:pt x="75" y="43"/>
                </a:lnTo>
                <a:lnTo>
                  <a:pt x="77" y="43"/>
                </a:lnTo>
                <a:lnTo>
                  <a:pt x="77" y="43"/>
                </a:lnTo>
                <a:lnTo>
                  <a:pt x="77" y="43"/>
                </a:lnTo>
                <a:lnTo>
                  <a:pt x="77" y="45"/>
                </a:lnTo>
                <a:lnTo>
                  <a:pt x="79" y="45"/>
                </a:lnTo>
                <a:lnTo>
                  <a:pt x="79" y="45"/>
                </a:lnTo>
                <a:lnTo>
                  <a:pt x="80" y="45"/>
                </a:lnTo>
                <a:lnTo>
                  <a:pt x="80" y="45"/>
                </a:lnTo>
                <a:lnTo>
                  <a:pt x="80" y="46"/>
                </a:lnTo>
                <a:lnTo>
                  <a:pt x="82" y="46"/>
                </a:lnTo>
                <a:lnTo>
                  <a:pt x="82" y="46"/>
                </a:lnTo>
                <a:lnTo>
                  <a:pt x="82" y="48"/>
                </a:lnTo>
                <a:lnTo>
                  <a:pt x="83" y="48"/>
                </a:lnTo>
                <a:lnTo>
                  <a:pt x="83" y="48"/>
                </a:lnTo>
                <a:lnTo>
                  <a:pt x="85" y="50"/>
                </a:lnTo>
                <a:lnTo>
                  <a:pt x="85" y="50"/>
                </a:lnTo>
                <a:lnTo>
                  <a:pt x="85" y="50"/>
                </a:lnTo>
                <a:lnTo>
                  <a:pt x="85" y="51"/>
                </a:lnTo>
                <a:lnTo>
                  <a:pt x="85" y="51"/>
                </a:lnTo>
                <a:close/>
              </a:path>
            </a:pathLst>
          </a:custGeom>
          <a:solidFill>
            <a:srgbClr val="CF7148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" name="Freeform 96"/>
          <p:cNvSpPr>
            <a:spLocks noEditPoints="1"/>
          </p:cNvSpPr>
          <p:nvPr/>
        </p:nvSpPr>
        <p:spPr bwMode="auto">
          <a:xfrm>
            <a:off x="4432300" y="4810126"/>
            <a:ext cx="439738" cy="374650"/>
          </a:xfrm>
          <a:custGeom>
            <a:avLst/>
            <a:gdLst/>
            <a:ahLst/>
            <a:cxnLst>
              <a:cxn ang="0">
                <a:pos x="211" y="47"/>
              </a:cxn>
              <a:cxn ang="0">
                <a:pos x="242" y="66"/>
              </a:cxn>
              <a:cxn ang="0">
                <a:pos x="237" y="101"/>
              </a:cxn>
              <a:cxn ang="0">
                <a:pos x="275" y="124"/>
              </a:cxn>
              <a:cxn ang="0">
                <a:pos x="259" y="130"/>
              </a:cxn>
              <a:cxn ang="0">
                <a:pos x="218" y="148"/>
              </a:cxn>
              <a:cxn ang="0">
                <a:pos x="197" y="151"/>
              </a:cxn>
              <a:cxn ang="0">
                <a:pos x="192" y="138"/>
              </a:cxn>
              <a:cxn ang="0">
                <a:pos x="181" y="127"/>
              </a:cxn>
              <a:cxn ang="0">
                <a:pos x="170" y="119"/>
              </a:cxn>
              <a:cxn ang="0">
                <a:pos x="157" y="101"/>
              </a:cxn>
              <a:cxn ang="0">
                <a:pos x="147" y="96"/>
              </a:cxn>
              <a:cxn ang="0">
                <a:pos x="144" y="88"/>
              </a:cxn>
              <a:cxn ang="0">
                <a:pos x="138" y="87"/>
              </a:cxn>
              <a:cxn ang="0">
                <a:pos x="136" y="84"/>
              </a:cxn>
              <a:cxn ang="0">
                <a:pos x="128" y="80"/>
              </a:cxn>
              <a:cxn ang="0">
                <a:pos x="123" y="76"/>
              </a:cxn>
              <a:cxn ang="0">
                <a:pos x="120" y="68"/>
              </a:cxn>
              <a:cxn ang="0">
                <a:pos x="114" y="66"/>
              </a:cxn>
              <a:cxn ang="0">
                <a:pos x="109" y="63"/>
              </a:cxn>
              <a:cxn ang="0">
                <a:pos x="94" y="85"/>
              </a:cxn>
              <a:cxn ang="0">
                <a:pos x="102" y="109"/>
              </a:cxn>
              <a:cxn ang="0">
                <a:pos x="125" y="112"/>
              </a:cxn>
              <a:cxn ang="0">
                <a:pos x="122" y="119"/>
              </a:cxn>
              <a:cxn ang="0">
                <a:pos x="134" y="124"/>
              </a:cxn>
              <a:cxn ang="0">
                <a:pos x="133" y="135"/>
              </a:cxn>
              <a:cxn ang="0">
                <a:pos x="139" y="146"/>
              </a:cxn>
              <a:cxn ang="0">
                <a:pos x="141" y="149"/>
              </a:cxn>
              <a:cxn ang="0">
                <a:pos x="126" y="157"/>
              </a:cxn>
              <a:cxn ang="0">
                <a:pos x="138" y="175"/>
              </a:cxn>
              <a:cxn ang="0">
                <a:pos x="147" y="176"/>
              </a:cxn>
              <a:cxn ang="0">
                <a:pos x="126" y="184"/>
              </a:cxn>
              <a:cxn ang="0">
                <a:pos x="88" y="200"/>
              </a:cxn>
              <a:cxn ang="0">
                <a:pos x="59" y="212"/>
              </a:cxn>
              <a:cxn ang="0">
                <a:pos x="26" y="226"/>
              </a:cxn>
              <a:cxn ang="0">
                <a:pos x="14" y="231"/>
              </a:cxn>
              <a:cxn ang="0">
                <a:pos x="0" y="226"/>
              </a:cxn>
              <a:cxn ang="0">
                <a:pos x="0" y="196"/>
              </a:cxn>
              <a:cxn ang="0">
                <a:pos x="10" y="138"/>
              </a:cxn>
              <a:cxn ang="0">
                <a:pos x="37" y="111"/>
              </a:cxn>
              <a:cxn ang="0">
                <a:pos x="86" y="60"/>
              </a:cxn>
              <a:cxn ang="0">
                <a:pos x="109" y="37"/>
              </a:cxn>
              <a:cxn ang="0">
                <a:pos x="133" y="13"/>
              </a:cxn>
              <a:cxn ang="0">
                <a:pos x="158" y="8"/>
              </a:cxn>
              <a:cxn ang="0">
                <a:pos x="171" y="16"/>
              </a:cxn>
              <a:cxn ang="0">
                <a:pos x="202" y="39"/>
              </a:cxn>
              <a:cxn ang="0">
                <a:pos x="221" y="90"/>
              </a:cxn>
              <a:cxn ang="0">
                <a:pos x="222" y="93"/>
              </a:cxn>
              <a:cxn ang="0">
                <a:pos x="224" y="96"/>
              </a:cxn>
              <a:cxn ang="0">
                <a:pos x="224" y="104"/>
              </a:cxn>
              <a:cxn ang="0">
                <a:pos x="226" y="108"/>
              </a:cxn>
              <a:cxn ang="0">
                <a:pos x="226" y="100"/>
              </a:cxn>
              <a:cxn ang="0">
                <a:pos x="226" y="95"/>
              </a:cxn>
              <a:cxn ang="0">
                <a:pos x="224" y="88"/>
              </a:cxn>
              <a:cxn ang="0">
                <a:pos x="222" y="85"/>
              </a:cxn>
            </a:cxnLst>
            <a:rect l="0" t="0" r="r" b="b"/>
            <a:pathLst>
              <a:path w="277" h="236">
                <a:moveTo>
                  <a:pt x="202" y="39"/>
                </a:moveTo>
                <a:lnTo>
                  <a:pt x="205" y="42"/>
                </a:lnTo>
                <a:lnTo>
                  <a:pt x="206" y="45"/>
                </a:lnTo>
                <a:lnTo>
                  <a:pt x="210" y="47"/>
                </a:lnTo>
                <a:lnTo>
                  <a:pt x="211" y="47"/>
                </a:lnTo>
                <a:lnTo>
                  <a:pt x="224" y="55"/>
                </a:lnTo>
                <a:lnTo>
                  <a:pt x="227" y="56"/>
                </a:lnTo>
                <a:lnTo>
                  <a:pt x="230" y="58"/>
                </a:lnTo>
                <a:lnTo>
                  <a:pt x="237" y="63"/>
                </a:lnTo>
                <a:lnTo>
                  <a:pt x="242" y="66"/>
                </a:lnTo>
                <a:lnTo>
                  <a:pt x="245" y="68"/>
                </a:lnTo>
                <a:lnTo>
                  <a:pt x="238" y="77"/>
                </a:lnTo>
                <a:lnTo>
                  <a:pt x="232" y="88"/>
                </a:lnTo>
                <a:lnTo>
                  <a:pt x="229" y="95"/>
                </a:lnTo>
                <a:lnTo>
                  <a:pt x="237" y="101"/>
                </a:lnTo>
                <a:lnTo>
                  <a:pt x="238" y="101"/>
                </a:lnTo>
                <a:lnTo>
                  <a:pt x="253" y="109"/>
                </a:lnTo>
                <a:lnTo>
                  <a:pt x="262" y="116"/>
                </a:lnTo>
                <a:lnTo>
                  <a:pt x="270" y="119"/>
                </a:lnTo>
                <a:lnTo>
                  <a:pt x="275" y="124"/>
                </a:lnTo>
                <a:lnTo>
                  <a:pt x="277" y="124"/>
                </a:lnTo>
                <a:lnTo>
                  <a:pt x="274" y="124"/>
                </a:lnTo>
                <a:lnTo>
                  <a:pt x="270" y="125"/>
                </a:lnTo>
                <a:lnTo>
                  <a:pt x="267" y="127"/>
                </a:lnTo>
                <a:lnTo>
                  <a:pt x="259" y="130"/>
                </a:lnTo>
                <a:lnTo>
                  <a:pt x="256" y="132"/>
                </a:lnTo>
                <a:lnTo>
                  <a:pt x="242" y="138"/>
                </a:lnTo>
                <a:lnTo>
                  <a:pt x="240" y="138"/>
                </a:lnTo>
                <a:lnTo>
                  <a:pt x="234" y="141"/>
                </a:lnTo>
                <a:lnTo>
                  <a:pt x="218" y="148"/>
                </a:lnTo>
                <a:lnTo>
                  <a:pt x="216" y="148"/>
                </a:lnTo>
                <a:lnTo>
                  <a:pt x="214" y="149"/>
                </a:lnTo>
                <a:lnTo>
                  <a:pt x="213" y="149"/>
                </a:lnTo>
                <a:lnTo>
                  <a:pt x="198" y="156"/>
                </a:lnTo>
                <a:lnTo>
                  <a:pt x="197" y="151"/>
                </a:lnTo>
                <a:lnTo>
                  <a:pt x="195" y="148"/>
                </a:lnTo>
                <a:lnTo>
                  <a:pt x="195" y="146"/>
                </a:lnTo>
                <a:lnTo>
                  <a:pt x="194" y="143"/>
                </a:lnTo>
                <a:lnTo>
                  <a:pt x="192" y="140"/>
                </a:lnTo>
                <a:lnTo>
                  <a:pt x="192" y="138"/>
                </a:lnTo>
                <a:lnTo>
                  <a:pt x="190" y="135"/>
                </a:lnTo>
                <a:lnTo>
                  <a:pt x="190" y="133"/>
                </a:lnTo>
                <a:lnTo>
                  <a:pt x="190" y="130"/>
                </a:lnTo>
                <a:lnTo>
                  <a:pt x="189" y="128"/>
                </a:lnTo>
                <a:lnTo>
                  <a:pt x="181" y="127"/>
                </a:lnTo>
                <a:lnTo>
                  <a:pt x="178" y="125"/>
                </a:lnTo>
                <a:lnTo>
                  <a:pt x="176" y="125"/>
                </a:lnTo>
                <a:lnTo>
                  <a:pt x="173" y="124"/>
                </a:lnTo>
                <a:lnTo>
                  <a:pt x="173" y="122"/>
                </a:lnTo>
                <a:lnTo>
                  <a:pt x="170" y="119"/>
                </a:lnTo>
                <a:lnTo>
                  <a:pt x="166" y="114"/>
                </a:lnTo>
                <a:lnTo>
                  <a:pt x="163" y="109"/>
                </a:lnTo>
                <a:lnTo>
                  <a:pt x="162" y="109"/>
                </a:lnTo>
                <a:lnTo>
                  <a:pt x="158" y="104"/>
                </a:lnTo>
                <a:lnTo>
                  <a:pt x="157" y="101"/>
                </a:lnTo>
                <a:lnTo>
                  <a:pt x="155" y="101"/>
                </a:lnTo>
                <a:lnTo>
                  <a:pt x="152" y="96"/>
                </a:lnTo>
                <a:lnTo>
                  <a:pt x="150" y="98"/>
                </a:lnTo>
                <a:lnTo>
                  <a:pt x="149" y="96"/>
                </a:lnTo>
                <a:lnTo>
                  <a:pt x="147" y="96"/>
                </a:lnTo>
                <a:lnTo>
                  <a:pt x="147" y="95"/>
                </a:lnTo>
                <a:lnTo>
                  <a:pt x="146" y="93"/>
                </a:lnTo>
                <a:lnTo>
                  <a:pt x="146" y="92"/>
                </a:lnTo>
                <a:lnTo>
                  <a:pt x="146" y="90"/>
                </a:lnTo>
                <a:lnTo>
                  <a:pt x="144" y="88"/>
                </a:lnTo>
                <a:lnTo>
                  <a:pt x="142" y="88"/>
                </a:lnTo>
                <a:lnTo>
                  <a:pt x="141" y="88"/>
                </a:lnTo>
                <a:lnTo>
                  <a:pt x="139" y="88"/>
                </a:lnTo>
                <a:lnTo>
                  <a:pt x="139" y="87"/>
                </a:lnTo>
                <a:lnTo>
                  <a:pt x="138" y="87"/>
                </a:lnTo>
                <a:lnTo>
                  <a:pt x="139" y="87"/>
                </a:lnTo>
                <a:lnTo>
                  <a:pt x="141" y="85"/>
                </a:lnTo>
                <a:lnTo>
                  <a:pt x="139" y="84"/>
                </a:lnTo>
                <a:lnTo>
                  <a:pt x="138" y="84"/>
                </a:lnTo>
                <a:lnTo>
                  <a:pt x="136" y="84"/>
                </a:lnTo>
                <a:lnTo>
                  <a:pt x="134" y="84"/>
                </a:lnTo>
                <a:lnTo>
                  <a:pt x="133" y="84"/>
                </a:lnTo>
                <a:lnTo>
                  <a:pt x="131" y="82"/>
                </a:lnTo>
                <a:lnTo>
                  <a:pt x="128" y="82"/>
                </a:lnTo>
                <a:lnTo>
                  <a:pt x="128" y="80"/>
                </a:lnTo>
                <a:lnTo>
                  <a:pt x="126" y="80"/>
                </a:lnTo>
                <a:lnTo>
                  <a:pt x="126" y="79"/>
                </a:lnTo>
                <a:lnTo>
                  <a:pt x="125" y="77"/>
                </a:lnTo>
                <a:lnTo>
                  <a:pt x="125" y="76"/>
                </a:lnTo>
                <a:lnTo>
                  <a:pt x="123" y="76"/>
                </a:lnTo>
                <a:lnTo>
                  <a:pt x="122" y="74"/>
                </a:lnTo>
                <a:lnTo>
                  <a:pt x="120" y="72"/>
                </a:lnTo>
                <a:lnTo>
                  <a:pt x="120" y="71"/>
                </a:lnTo>
                <a:lnTo>
                  <a:pt x="120" y="69"/>
                </a:lnTo>
                <a:lnTo>
                  <a:pt x="120" y="68"/>
                </a:lnTo>
                <a:lnTo>
                  <a:pt x="118" y="66"/>
                </a:lnTo>
                <a:lnTo>
                  <a:pt x="118" y="64"/>
                </a:lnTo>
                <a:lnTo>
                  <a:pt x="117" y="64"/>
                </a:lnTo>
                <a:lnTo>
                  <a:pt x="115" y="64"/>
                </a:lnTo>
                <a:lnTo>
                  <a:pt x="114" y="66"/>
                </a:lnTo>
                <a:lnTo>
                  <a:pt x="114" y="64"/>
                </a:lnTo>
                <a:lnTo>
                  <a:pt x="112" y="64"/>
                </a:lnTo>
                <a:lnTo>
                  <a:pt x="110" y="64"/>
                </a:lnTo>
                <a:lnTo>
                  <a:pt x="109" y="64"/>
                </a:lnTo>
                <a:lnTo>
                  <a:pt x="109" y="63"/>
                </a:lnTo>
                <a:lnTo>
                  <a:pt x="107" y="63"/>
                </a:lnTo>
                <a:lnTo>
                  <a:pt x="106" y="64"/>
                </a:lnTo>
                <a:lnTo>
                  <a:pt x="106" y="66"/>
                </a:lnTo>
                <a:lnTo>
                  <a:pt x="104" y="68"/>
                </a:lnTo>
                <a:lnTo>
                  <a:pt x="94" y="85"/>
                </a:lnTo>
                <a:lnTo>
                  <a:pt x="98" y="87"/>
                </a:lnTo>
                <a:lnTo>
                  <a:pt x="96" y="92"/>
                </a:lnTo>
                <a:lnTo>
                  <a:pt x="91" y="104"/>
                </a:lnTo>
                <a:lnTo>
                  <a:pt x="101" y="109"/>
                </a:lnTo>
                <a:lnTo>
                  <a:pt x="102" y="109"/>
                </a:lnTo>
                <a:lnTo>
                  <a:pt x="106" y="103"/>
                </a:lnTo>
                <a:lnTo>
                  <a:pt x="112" y="104"/>
                </a:lnTo>
                <a:lnTo>
                  <a:pt x="120" y="109"/>
                </a:lnTo>
                <a:lnTo>
                  <a:pt x="123" y="111"/>
                </a:lnTo>
                <a:lnTo>
                  <a:pt x="125" y="112"/>
                </a:lnTo>
                <a:lnTo>
                  <a:pt x="128" y="112"/>
                </a:lnTo>
                <a:lnTo>
                  <a:pt x="125" y="117"/>
                </a:lnTo>
                <a:lnTo>
                  <a:pt x="123" y="117"/>
                </a:lnTo>
                <a:lnTo>
                  <a:pt x="122" y="117"/>
                </a:lnTo>
                <a:lnTo>
                  <a:pt x="122" y="119"/>
                </a:lnTo>
                <a:lnTo>
                  <a:pt x="120" y="119"/>
                </a:lnTo>
                <a:lnTo>
                  <a:pt x="120" y="122"/>
                </a:lnTo>
                <a:lnTo>
                  <a:pt x="122" y="127"/>
                </a:lnTo>
                <a:lnTo>
                  <a:pt x="123" y="127"/>
                </a:lnTo>
                <a:lnTo>
                  <a:pt x="134" y="124"/>
                </a:lnTo>
                <a:lnTo>
                  <a:pt x="136" y="125"/>
                </a:lnTo>
                <a:lnTo>
                  <a:pt x="138" y="125"/>
                </a:lnTo>
                <a:lnTo>
                  <a:pt x="134" y="125"/>
                </a:lnTo>
                <a:lnTo>
                  <a:pt x="125" y="128"/>
                </a:lnTo>
                <a:lnTo>
                  <a:pt x="133" y="135"/>
                </a:lnTo>
                <a:lnTo>
                  <a:pt x="126" y="136"/>
                </a:lnTo>
                <a:lnTo>
                  <a:pt x="131" y="140"/>
                </a:lnTo>
                <a:lnTo>
                  <a:pt x="138" y="140"/>
                </a:lnTo>
                <a:lnTo>
                  <a:pt x="138" y="141"/>
                </a:lnTo>
                <a:lnTo>
                  <a:pt x="139" y="146"/>
                </a:lnTo>
                <a:lnTo>
                  <a:pt x="141" y="146"/>
                </a:lnTo>
                <a:lnTo>
                  <a:pt x="141" y="148"/>
                </a:lnTo>
                <a:lnTo>
                  <a:pt x="144" y="146"/>
                </a:lnTo>
                <a:lnTo>
                  <a:pt x="144" y="148"/>
                </a:lnTo>
                <a:lnTo>
                  <a:pt x="141" y="149"/>
                </a:lnTo>
                <a:lnTo>
                  <a:pt x="130" y="152"/>
                </a:lnTo>
                <a:lnTo>
                  <a:pt x="130" y="154"/>
                </a:lnTo>
                <a:lnTo>
                  <a:pt x="128" y="154"/>
                </a:lnTo>
                <a:lnTo>
                  <a:pt x="125" y="154"/>
                </a:lnTo>
                <a:lnTo>
                  <a:pt x="126" y="157"/>
                </a:lnTo>
                <a:lnTo>
                  <a:pt x="128" y="162"/>
                </a:lnTo>
                <a:lnTo>
                  <a:pt x="130" y="165"/>
                </a:lnTo>
                <a:lnTo>
                  <a:pt x="130" y="167"/>
                </a:lnTo>
                <a:lnTo>
                  <a:pt x="133" y="168"/>
                </a:lnTo>
                <a:lnTo>
                  <a:pt x="138" y="175"/>
                </a:lnTo>
                <a:lnTo>
                  <a:pt x="139" y="175"/>
                </a:lnTo>
                <a:lnTo>
                  <a:pt x="139" y="176"/>
                </a:lnTo>
                <a:lnTo>
                  <a:pt x="141" y="176"/>
                </a:lnTo>
                <a:lnTo>
                  <a:pt x="146" y="175"/>
                </a:lnTo>
                <a:lnTo>
                  <a:pt x="147" y="176"/>
                </a:lnTo>
                <a:lnTo>
                  <a:pt x="141" y="180"/>
                </a:lnTo>
                <a:lnTo>
                  <a:pt x="136" y="181"/>
                </a:lnTo>
                <a:lnTo>
                  <a:pt x="133" y="183"/>
                </a:lnTo>
                <a:lnTo>
                  <a:pt x="128" y="183"/>
                </a:lnTo>
                <a:lnTo>
                  <a:pt x="126" y="184"/>
                </a:lnTo>
                <a:lnTo>
                  <a:pt x="123" y="186"/>
                </a:lnTo>
                <a:lnTo>
                  <a:pt x="118" y="188"/>
                </a:lnTo>
                <a:lnTo>
                  <a:pt x="117" y="188"/>
                </a:lnTo>
                <a:lnTo>
                  <a:pt x="99" y="196"/>
                </a:lnTo>
                <a:lnTo>
                  <a:pt x="88" y="200"/>
                </a:lnTo>
                <a:lnTo>
                  <a:pt x="82" y="202"/>
                </a:lnTo>
                <a:lnTo>
                  <a:pt x="78" y="204"/>
                </a:lnTo>
                <a:lnTo>
                  <a:pt x="75" y="205"/>
                </a:lnTo>
                <a:lnTo>
                  <a:pt x="66" y="208"/>
                </a:lnTo>
                <a:lnTo>
                  <a:pt x="59" y="212"/>
                </a:lnTo>
                <a:lnTo>
                  <a:pt x="45" y="218"/>
                </a:lnTo>
                <a:lnTo>
                  <a:pt x="43" y="218"/>
                </a:lnTo>
                <a:lnTo>
                  <a:pt x="32" y="223"/>
                </a:lnTo>
                <a:lnTo>
                  <a:pt x="29" y="224"/>
                </a:lnTo>
                <a:lnTo>
                  <a:pt x="26" y="226"/>
                </a:lnTo>
                <a:lnTo>
                  <a:pt x="24" y="226"/>
                </a:lnTo>
                <a:lnTo>
                  <a:pt x="22" y="228"/>
                </a:lnTo>
                <a:lnTo>
                  <a:pt x="19" y="228"/>
                </a:lnTo>
                <a:lnTo>
                  <a:pt x="16" y="229"/>
                </a:lnTo>
                <a:lnTo>
                  <a:pt x="14" y="231"/>
                </a:lnTo>
                <a:lnTo>
                  <a:pt x="0" y="236"/>
                </a:lnTo>
                <a:lnTo>
                  <a:pt x="0" y="234"/>
                </a:lnTo>
                <a:lnTo>
                  <a:pt x="0" y="229"/>
                </a:lnTo>
                <a:lnTo>
                  <a:pt x="0" y="228"/>
                </a:lnTo>
                <a:lnTo>
                  <a:pt x="0" y="226"/>
                </a:lnTo>
                <a:lnTo>
                  <a:pt x="0" y="220"/>
                </a:lnTo>
                <a:lnTo>
                  <a:pt x="0" y="210"/>
                </a:lnTo>
                <a:lnTo>
                  <a:pt x="0" y="208"/>
                </a:lnTo>
                <a:lnTo>
                  <a:pt x="0" y="197"/>
                </a:lnTo>
                <a:lnTo>
                  <a:pt x="0" y="196"/>
                </a:lnTo>
                <a:lnTo>
                  <a:pt x="0" y="184"/>
                </a:lnTo>
                <a:lnTo>
                  <a:pt x="0" y="152"/>
                </a:lnTo>
                <a:lnTo>
                  <a:pt x="0" y="148"/>
                </a:lnTo>
                <a:lnTo>
                  <a:pt x="2" y="146"/>
                </a:lnTo>
                <a:lnTo>
                  <a:pt x="10" y="138"/>
                </a:lnTo>
                <a:lnTo>
                  <a:pt x="13" y="135"/>
                </a:lnTo>
                <a:lnTo>
                  <a:pt x="16" y="132"/>
                </a:lnTo>
                <a:lnTo>
                  <a:pt x="29" y="117"/>
                </a:lnTo>
                <a:lnTo>
                  <a:pt x="35" y="111"/>
                </a:lnTo>
                <a:lnTo>
                  <a:pt x="37" y="111"/>
                </a:lnTo>
                <a:lnTo>
                  <a:pt x="50" y="98"/>
                </a:lnTo>
                <a:lnTo>
                  <a:pt x="62" y="84"/>
                </a:lnTo>
                <a:lnTo>
                  <a:pt x="70" y="76"/>
                </a:lnTo>
                <a:lnTo>
                  <a:pt x="86" y="61"/>
                </a:lnTo>
                <a:lnTo>
                  <a:pt x="86" y="60"/>
                </a:lnTo>
                <a:lnTo>
                  <a:pt x="90" y="56"/>
                </a:lnTo>
                <a:lnTo>
                  <a:pt x="96" y="52"/>
                </a:lnTo>
                <a:lnTo>
                  <a:pt x="98" y="48"/>
                </a:lnTo>
                <a:lnTo>
                  <a:pt x="99" y="47"/>
                </a:lnTo>
                <a:lnTo>
                  <a:pt x="109" y="37"/>
                </a:lnTo>
                <a:lnTo>
                  <a:pt x="115" y="31"/>
                </a:lnTo>
                <a:lnTo>
                  <a:pt x="122" y="24"/>
                </a:lnTo>
                <a:lnTo>
                  <a:pt x="123" y="23"/>
                </a:lnTo>
                <a:lnTo>
                  <a:pt x="130" y="16"/>
                </a:lnTo>
                <a:lnTo>
                  <a:pt x="133" y="13"/>
                </a:lnTo>
                <a:lnTo>
                  <a:pt x="139" y="7"/>
                </a:lnTo>
                <a:lnTo>
                  <a:pt x="146" y="0"/>
                </a:lnTo>
                <a:lnTo>
                  <a:pt x="147" y="2"/>
                </a:lnTo>
                <a:lnTo>
                  <a:pt x="154" y="5"/>
                </a:lnTo>
                <a:lnTo>
                  <a:pt x="158" y="8"/>
                </a:lnTo>
                <a:lnTo>
                  <a:pt x="163" y="12"/>
                </a:lnTo>
                <a:lnTo>
                  <a:pt x="166" y="13"/>
                </a:lnTo>
                <a:lnTo>
                  <a:pt x="168" y="13"/>
                </a:lnTo>
                <a:lnTo>
                  <a:pt x="171" y="15"/>
                </a:lnTo>
                <a:lnTo>
                  <a:pt x="171" y="16"/>
                </a:lnTo>
                <a:lnTo>
                  <a:pt x="176" y="18"/>
                </a:lnTo>
                <a:lnTo>
                  <a:pt x="187" y="26"/>
                </a:lnTo>
                <a:lnTo>
                  <a:pt x="194" y="29"/>
                </a:lnTo>
                <a:lnTo>
                  <a:pt x="197" y="31"/>
                </a:lnTo>
                <a:lnTo>
                  <a:pt x="202" y="39"/>
                </a:lnTo>
                <a:close/>
                <a:moveTo>
                  <a:pt x="221" y="87"/>
                </a:moveTo>
                <a:lnTo>
                  <a:pt x="221" y="88"/>
                </a:lnTo>
                <a:lnTo>
                  <a:pt x="222" y="88"/>
                </a:lnTo>
                <a:lnTo>
                  <a:pt x="222" y="90"/>
                </a:lnTo>
                <a:lnTo>
                  <a:pt x="221" y="90"/>
                </a:lnTo>
                <a:lnTo>
                  <a:pt x="221" y="92"/>
                </a:lnTo>
                <a:lnTo>
                  <a:pt x="221" y="93"/>
                </a:lnTo>
                <a:lnTo>
                  <a:pt x="221" y="92"/>
                </a:lnTo>
                <a:lnTo>
                  <a:pt x="222" y="92"/>
                </a:lnTo>
                <a:lnTo>
                  <a:pt x="222" y="93"/>
                </a:lnTo>
                <a:lnTo>
                  <a:pt x="221" y="93"/>
                </a:lnTo>
                <a:lnTo>
                  <a:pt x="221" y="95"/>
                </a:lnTo>
                <a:lnTo>
                  <a:pt x="221" y="96"/>
                </a:lnTo>
                <a:lnTo>
                  <a:pt x="222" y="96"/>
                </a:lnTo>
                <a:lnTo>
                  <a:pt x="224" y="96"/>
                </a:lnTo>
                <a:lnTo>
                  <a:pt x="224" y="98"/>
                </a:lnTo>
                <a:lnTo>
                  <a:pt x="224" y="100"/>
                </a:lnTo>
                <a:lnTo>
                  <a:pt x="224" y="101"/>
                </a:lnTo>
                <a:lnTo>
                  <a:pt x="224" y="103"/>
                </a:lnTo>
                <a:lnTo>
                  <a:pt x="224" y="104"/>
                </a:lnTo>
                <a:lnTo>
                  <a:pt x="224" y="106"/>
                </a:lnTo>
                <a:lnTo>
                  <a:pt x="224" y="108"/>
                </a:lnTo>
                <a:lnTo>
                  <a:pt x="224" y="109"/>
                </a:lnTo>
                <a:lnTo>
                  <a:pt x="226" y="109"/>
                </a:lnTo>
                <a:lnTo>
                  <a:pt x="226" y="108"/>
                </a:lnTo>
                <a:lnTo>
                  <a:pt x="226" y="106"/>
                </a:lnTo>
                <a:lnTo>
                  <a:pt x="226" y="104"/>
                </a:lnTo>
                <a:lnTo>
                  <a:pt x="226" y="103"/>
                </a:lnTo>
                <a:lnTo>
                  <a:pt x="226" y="101"/>
                </a:lnTo>
                <a:lnTo>
                  <a:pt x="226" y="100"/>
                </a:lnTo>
                <a:lnTo>
                  <a:pt x="226" y="98"/>
                </a:lnTo>
                <a:lnTo>
                  <a:pt x="227" y="98"/>
                </a:lnTo>
                <a:lnTo>
                  <a:pt x="226" y="98"/>
                </a:lnTo>
                <a:lnTo>
                  <a:pt x="226" y="96"/>
                </a:lnTo>
                <a:lnTo>
                  <a:pt x="226" y="95"/>
                </a:lnTo>
                <a:lnTo>
                  <a:pt x="226" y="93"/>
                </a:lnTo>
                <a:lnTo>
                  <a:pt x="226" y="92"/>
                </a:lnTo>
                <a:lnTo>
                  <a:pt x="224" y="92"/>
                </a:lnTo>
                <a:lnTo>
                  <a:pt x="224" y="90"/>
                </a:lnTo>
                <a:lnTo>
                  <a:pt x="224" y="88"/>
                </a:lnTo>
                <a:lnTo>
                  <a:pt x="222" y="88"/>
                </a:lnTo>
                <a:lnTo>
                  <a:pt x="222" y="87"/>
                </a:lnTo>
                <a:lnTo>
                  <a:pt x="224" y="87"/>
                </a:lnTo>
                <a:lnTo>
                  <a:pt x="224" y="85"/>
                </a:lnTo>
                <a:lnTo>
                  <a:pt x="222" y="85"/>
                </a:lnTo>
                <a:lnTo>
                  <a:pt x="222" y="87"/>
                </a:lnTo>
                <a:lnTo>
                  <a:pt x="222" y="85"/>
                </a:lnTo>
                <a:lnTo>
                  <a:pt x="221" y="85"/>
                </a:lnTo>
                <a:lnTo>
                  <a:pt x="221" y="87"/>
                </a:lnTo>
                <a:close/>
              </a:path>
            </a:pathLst>
          </a:custGeom>
          <a:solidFill>
            <a:srgbClr val="AD458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6" name="Freeform 97"/>
          <p:cNvSpPr>
            <a:spLocks/>
          </p:cNvSpPr>
          <p:nvPr/>
        </p:nvSpPr>
        <p:spPr bwMode="auto">
          <a:xfrm>
            <a:off x="5664200" y="1252538"/>
            <a:ext cx="346075" cy="287338"/>
          </a:xfrm>
          <a:custGeom>
            <a:avLst/>
            <a:gdLst/>
            <a:ahLst/>
            <a:cxnLst>
              <a:cxn ang="0">
                <a:pos x="203" y="6"/>
              </a:cxn>
              <a:cxn ang="0">
                <a:pos x="213" y="16"/>
              </a:cxn>
              <a:cxn ang="0">
                <a:pos x="208" y="49"/>
              </a:cxn>
              <a:cxn ang="0">
                <a:pos x="203" y="59"/>
              </a:cxn>
              <a:cxn ang="0">
                <a:pos x="198" y="78"/>
              </a:cxn>
              <a:cxn ang="0">
                <a:pos x="197" y="80"/>
              </a:cxn>
              <a:cxn ang="0">
                <a:pos x="155" y="94"/>
              </a:cxn>
              <a:cxn ang="0">
                <a:pos x="131" y="113"/>
              </a:cxn>
              <a:cxn ang="0">
                <a:pos x="131" y="115"/>
              </a:cxn>
              <a:cxn ang="0">
                <a:pos x="120" y="120"/>
              </a:cxn>
              <a:cxn ang="0">
                <a:pos x="90" y="129"/>
              </a:cxn>
              <a:cxn ang="0">
                <a:pos x="86" y="152"/>
              </a:cxn>
              <a:cxn ang="0">
                <a:pos x="30" y="171"/>
              </a:cxn>
              <a:cxn ang="0">
                <a:pos x="10" y="163"/>
              </a:cxn>
              <a:cxn ang="0">
                <a:pos x="8" y="91"/>
              </a:cxn>
              <a:cxn ang="0">
                <a:pos x="30" y="70"/>
              </a:cxn>
              <a:cxn ang="0">
                <a:pos x="72" y="40"/>
              </a:cxn>
              <a:cxn ang="0">
                <a:pos x="80" y="27"/>
              </a:cxn>
              <a:cxn ang="0">
                <a:pos x="83" y="25"/>
              </a:cxn>
              <a:cxn ang="0">
                <a:pos x="86" y="24"/>
              </a:cxn>
              <a:cxn ang="0">
                <a:pos x="88" y="21"/>
              </a:cxn>
              <a:cxn ang="0">
                <a:pos x="90" y="21"/>
              </a:cxn>
              <a:cxn ang="0">
                <a:pos x="91" y="22"/>
              </a:cxn>
              <a:cxn ang="0">
                <a:pos x="94" y="21"/>
              </a:cxn>
              <a:cxn ang="0">
                <a:pos x="96" y="19"/>
              </a:cxn>
              <a:cxn ang="0">
                <a:pos x="98" y="19"/>
              </a:cxn>
              <a:cxn ang="0">
                <a:pos x="98" y="17"/>
              </a:cxn>
              <a:cxn ang="0">
                <a:pos x="99" y="16"/>
              </a:cxn>
              <a:cxn ang="0">
                <a:pos x="101" y="14"/>
              </a:cxn>
              <a:cxn ang="0">
                <a:pos x="102" y="14"/>
              </a:cxn>
              <a:cxn ang="0">
                <a:pos x="102" y="13"/>
              </a:cxn>
              <a:cxn ang="0">
                <a:pos x="102" y="13"/>
              </a:cxn>
              <a:cxn ang="0">
                <a:pos x="106" y="9"/>
              </a:cxn>
              <a:cxn ang="0">
                <a:pos x="106" y="11"/>
              </a:cxn>
              <a:cxn ang="0">
                <a:pos x="107" y="13"/>
              </a:cxn>
              <a:cxn ang="0">
                <a:pos x="109" y="11"/>
              </a:cxn>
              <a:cxn ang="0">
                <a:pos x="112" y="13"/>
              </a:cxn>
              <a:cxn ang="0">
                <a:pos x="114" y="14"/>
              </a:cxn>
              <a:cxn ang="0">
                <a:pos x="114" y="13"/>
              </a:cxn>
              <a:cxn ang="0">
                <a:pos x="115" y="9"/>
              </a:cxn>
              <a:cxn ang="0">
                <a:pos x="118" y="8"/>
              </a:cxn>
              <a:cxn ang="0">
                <a:pos x="122" y="6"/>
              </a:cxn>
              <a:cxn ang="0">
                <a:pos x="123" y="6"/>
              </a:cxn>
              <a:cxn ang="0">
                <a:pos x="126" y="5"/>
              </a:cxn>
              <a:cxn ang="0">
                <a:pos x="126" y="1"/>
              </a:cxn>
              <a:cxn ang="0">
                <a:pos x="130" y="8"/>
              </a:cxn>
              <a:cxn ang="0">
                <a:pos x="130" y="8"/>
              </a:cxn>
              <a:cxn ang="0">
                <a:pos x="130" y="6"/>
              </a:cxn>
              <a:cxn ang="0">
                <a:pos x="131" y="6"/>
              </a:cxn>
              <a:cxn ang="0">
                <a:pos x="131" y="6"/>
              </a:cxn>
              <a:cxn ang="0">
                <a:pos x="131" y="6"/>
              </a:cxn>
              <a:cxn ang="0">
                <a:pos x="133" y="6"/>
              </a:cxn>
              <a:cxn ang="0">
                <a:pos x="133" y="6"/>
              </a:cxn>
              <a:cxn ang="0">
                <a:pos x="133" y="6"/>
              </a:cxn>
              <a:cxn ang="0">
                <a:pos x="134" y="6"/>
              </a:cxn>
              <a:cxn ang="0">
                <a:pos x="134" y="5"/>
              </a:cxn>
              <a:cxn ang="0">
                <a:pos x="134" y="5"/>
              </a:cxn>
              <a:cxn ang="0">
                <a:pos x="134" y="5"/>
              </a:cxn>
              <a:cxn ang="0">
                <a:pos x="152" y="13"/>
              </a:cxn>
            </a:cxnLst>
            <a:rect l="0" t="0" r="r" b="b"/>
            <a:pathLst>
              <a:path w="218" h="181">
                <a:moveTo>
                  <a:pt x="179" y="1"/>
                </a:moveTo>
                <a:lnTo>
                  <a:pt x="179" y="1"/>
                </a:lnTo>
                <a:lnTo>
                  <a:pt x="184" y="14"/>
                </a:lnTo>
                <a:lnTo>
                  <a:pt x="197" y="9"/>
                </a:lnTo>
                <a:lnTo>
                  <a:pt x="197" y="9"/>
                </a:lnTo>
                <a:lnTo>
                  <a:pt x="197" y="9"/>
                </a:lnTo>
                <a:lnTo>
                  <a:pt x="203" y="6"/>
                </a:lnTo>
                <a:lnTo>
                  <a:pt x="206" y="5"/>
                </a:lnTo>
                <a:lnTo>
                  <a:pt x="208" y="5"/>
                </a:lnTo>
                <a:lnTo>
                  <a:pt x="208" y="6"/>
                </a:lnTo>
                <a:lnTo>
                  <a:pt x="210" y="6"/>
                </a:lnTo>
                <a:lnTo>
                  <a:pt x="211" y="8"/>
                </a:lnTo>
                <a:lnTo>
                  <a:pt x="213" y="14"/>
                </a:lnTo>
                <a:lnTo>
                  <a:pt x="213" y="16"/>
                </a:lnTo>
                <a:lnTo>
                  <a:pt x="213" y="16"/>
                </a:lnTo>
                <a:lnTo>
                  <a:pt x="216" y="24"/>
                </a:lnTo>
                <a:lnTo>
                  <a:pt x="216" y="25"/>
                </a:lnTo>
                <a:lnTo>
                  <a:pt x="218" y="25"/>
                </a:lnTo>
                <a:lnTo>
                  <a:pt x="218" y="27"/>
                </a:lnTo>
                <a:lnTo>
                  <a:pt x="213" y="35"/>
                </a:lnTo>
                <a:lnTo>
                  <a:pt x="208" y="49"/>
                </a:lnTo>
                <a:lnTo>
                  <a:pt x="208" y="49"/>
                </a:lnTo>
                <a:lnTo>
                  <a:pt x="205" y="56"/>
                </a:lnTo>
                <a:lnTo>
                  <a:pt x="205" y="57"/>
                </a:lnTo>
                <a:lnTo>
                  <a:pt x="203" y="59"/>
                </a:lnTo>
                <a:lnTo>
                  <a:pt x="203" y="59"/>
                </a:lnTo>
                <a:lnTo>
                  <a:pt x="203" y="59"/>
                </a:lnTo>
                <a:lnTo>
                  <a:pt x="203" y="59"/>
                </a:lnTo>
                <a:lnTo>
                  <a:pt x="206" y="67"/>
                </a:lnTo>
                <a:lnTo>
                  <a:pt x="208" y="73"/>
                </a:lnTo>
                <a:lnTo>
                  <a:pt x="210" y="75"/>
                </a:lnTo>
                <a:lnTo>
                  <a:pt x="210" y="75"/>
                </a:lnTo>
                <a:lnTo>
                  <a:pt x="200" y="78"/>
                </a:lnTo>
                <a:lnTo>
                  <a:pt x="200" y="78"/>
                </a:lnTo>
                <a:lnTo>
                  <a:pt x="198" y="78"/>
                </a:lnTo>
                <a:lnTo>
                  <a:pt x="197" y="80"/>
                </a:lnTo>
                <a:lnTo>
                  <a:pt x="197" y="80"/>
                </a:lnTo>
                <a:lnTo>
                  <a:pt x="197" y="80"/>
                </a:lnTo>
                <a:lnTo>
                  <a:pt x="197" y="80"/>
                </a:lnTo>
                <a:lnTo>
                  <a:pt x="197" y="80"/>
                </a:lnTo>
                <a:lnTo>
                  <a:pt x="197" y="80"/>
                </a:lnTo>
                <a:lnTo>
                  <a:pt x="197" y="80"/>
                </a:lnTo>
                <a:lnTo>
                  <a:pt x="194" y="80"/>
                </a:lnTo>
                <a:lnTo>
                  <a:pt x="192" y="81"/>
                </a:lnTo>
                <a:lnTo>
                  <a:pt x="190" y="81"/>
                </a:lnTo>
                <a:lnTo>
                  <a:pt x="190" y="81"/>
                </a:lnTo>
                <a:lnTo>
                  <a:pt x="190" y="81"/>
                </a:lnTo>
                <a:lnTo>
                  <a:pt x="170" y="89"/>
                </a:lnTo>
                <a:lnTo>
                  <a:pt x="155" y="94"/>
                </a:lnTo>
                <a:lnTo>
                  <a:pt x="154" y="94"/>
                </a:lnTo>
                <a:lnTo>
                  <a:pt x="150" y="96"/>
                </a:lnTo>
                <a:lnTo>
                  <a:pt x="131" y="102"/>
                </a:lnTo>
                <a:lnTo>
                  <a:pt x="128" y="104"/>
                </a:lnTo>
                <a:lnTo>
                  <a:pt x="130" y="110"/>
                </a:lnTo>
                <a:lnTo>
                  <a:pt x="131" y="113"/>
                </a:lnTo>
                <a:lnTo>
                  <a:pt x="131" y="113"/>
                </a:lnTo>
                <a:lnTo>
                  <a:pt x="131" y="113"/>
                </a:lnTo>
                <a:lnTo>
                  <a:pt x="131" y="115"/>
                </a:lnTo>
                <a:lnTo>
                  <a:pt x="131" y="115"/>
                </a:lnTo>
                <a:lnTo>
                  <a:pt x="131" y="115"/>
                </a:lnTo>
                <a:lnTo>
                  <a:pt x="131" y="115"/>
                </a:lnTo>
                <a:lnTo>
                  <a:pt x="131" y="115"/>
                </a:lnTo>
                <a:lnTo>
                  <a:pt x="131" y="115"/>
                </a:lnTo>
                <a:lnTo>
                  <a:pt x="131" y="117"/>
                </a:lnTo>
                <a:lnTo>
                  <a:pt x="131" y="117"/>
                </a:lnTo>
                <a:lnTo>
                  <a:pt x="131" y="117"/>
                </a:lnTo>
                <a:lnTo>
                  <a:pt x="131" y="117"/>
                </a:lnTo>
                <a:lnTo>
                  <a:pt x="126" y="117"/>
                </a:lnTo>
                <a:lnTo>
                  <a:pt x="125" y="118"/>
                </a:lnTo>
                <a:lnTo>
                  <a:pt x="120" y="120"/>
                </a:lnTo>
                <a:lnTo>
                  <a:pt x="120" y="120"/>
                </a:lnTo>
                <a:lnTo>
                  <a:pt x="109" y="123"/>
                </a:lnTo>
                <a:lnTo>
                  <a:pt x="106" y="125"/>
                </a:lnTo>
                <a:lnTo>
                  <a:pt x="101" y="126"/>
                </a:lnTo>
                <a:lnTo>
                  <a:pt x="101" y="126"/>
                </a:lnTo>
                <a:lnTo>
                  <a:pt x="99" y="126"/>
                </a:lnTo>
                <a:lnTo>
                  <a:pt x="90" y="129"/>
                </a:lnTo>
                <a:lnTo>
                  <a:pt x="90" y="129"/>
                </a:lnTo>
                <a:lnTo>
                  <a:pt x="90" y="129"/>
                </a:lnTo>
                <a:lnTo>
                  <a:pt x="90" y="129"/>
                </a:lnTo>
                <a:lnTo>
                  <a:pt x="90" y="129"/>
                </a:lnTo>
                <a:lnTo>
                  <a:pt x="94" y="141"/>
                </a:lnTo>
                <a:lnTo>
                  <a:pt x="96" y="147"/>
                </a:lnTo>
                <a:lnTo>
                  <a:pt x="86" y="152"/>
                </a:lnTo>
                <a:lnTo>
                  <a:pt x="83" y="152"/>
                </a:lnTo>
                <a:lnTo>
                  <a:pt x="75" y="155"/>
                </a:lnTo>
                <a:lnTo>
                  <a:pt x="66" y="158"/>
                </a:lnTo>
                <a:lnTo>
                  <a:pt x="62" y="160"/>
                </a:lnTo>
                <a:lnTo>
                  <a:pt x="37" y="168"/>
                </a:lnTo>
                <a:lnTo>
                  <a:pt x="35" y="169"/>
                </a:lnTo>
                <a:lnTo>
                  <a:pt x="30" y="171"/>
                </a:lnTo>
                <a:lnTo>
                  <a:pt x="22" y="173"/>
                </a:lnTo>
                <a:lnTo>
                  <a:pt x="22" y="173"/>
                </a:lnTo>
                <a:lnTo>
                  <a:pt x="13" y="177"/>
                </a:lnTo>
                <a:lnTo>
                  <a:pt x="0" y="181"/>
                </a:lnTo>
                <a:lnTo>
                  <a:pt x="6" y="166"/>
                </a:lnTo>
                <a:lnTo>
                  <a:pt x="8" y="165"/>
                </a:lnTo>
                <a:lnTo>
                  <a:pt x="10" y="163"/>
                </a:lnTo>
                <a:lnTo>
                  <a:pt x="10" y="161"/>
                </a:lnTo>
                <a:lnTo>
                  <a:pt x="11" y="158"/>
                </a:lnTo>
                <a:lnTo>
                  <a:pt x="21" y="139"/>
                </a:lnTo>
                <a:lnTo>
                  <a:pt x="22" y="133"/>
                </a:lnTo>
                <a:lnTo>
                  <a:pt x="21" y="126"/>
                </a:lnTo>
                <a:lnTo>
                  <a:pt x="19" y="121"/>
                </a:lnTo>
                <a:lnTo>
                  <a:pt x="8" y="91"/>
                </a:lnTo>
                <a:lnTo>
                  <a:pt x="8" y="89"/>
                </a:lnTo>
                <a:lnTo>
                  <a:pt x="6" y="88"/>
                </a:lnTo>
                <a:lnTo>
                  <a:pt x="5" y="78"/>
                </a:lnTo>
                <a:lnTo>
                  <a:pt x="8" y="78"/>
                </a:lnTo>
                <a:lnTo>
                  <a:pt x="13" y="75"/>
                </a:lnTo>
                <a:lnTo>
                  <a:pt x="16" y="75"/>
                </a:lnTo>
                <a:lnTo>
                  <a:pt x="30" y="70"/>
                </a:lnTo>
                <a:lnTo>
                  <a:pt x="35" y="67"/>
                </a:lnTo>
                <a:lnTo>
                  <a:pt x="48" y="64"/>
                </a:lnTo>
                <a:lnTo>
                  <a:pt x="50" y="64"/>
                </a:lnTo>
                <a:lnTo>
                  <a:pt x="62" y="59"/>
                </a:lnTo>
                <a:lnTo>
                  <a:pt x="69" y="48"/>
                </a:lnTo>
                <a:lnTo>
                  <a:pt x="72" y="41"/>
                </a:lnTo>
                <a:lnTo>
                  <a:pt x="72" y="40"/>
                </a:lnTo>
                <a:lnTo>
                  <a:pt x="75" y="35"/>
                </a:lnTo>
                <a:lnTo>
                  <a:pt x="78" y="29"/>
                </a:lnTo>
                <a:lnTo>
                  <a:pt x="80" y="27"/>
                </a:lnTo>
                <a:lnTo>
                  <a:pt x="80" y="27"/>
                </a:lnTo>
                <a:lnTo>
                  <a:pt x="80" y="27"/>
                </a:lnTo>
                <a:lnTo>
                  <a:pt x="80" y="27"/>
                </a:lnTo>
                <a:lnTo>
                  <a:pt x="80" y="27"/>
                </a:lnTo>
                <a:lnTo>
                  <a:pt x="80" y="25"/>
                </a:lnTo>
                <a:lnTo>
                  <a:pt x="80" y="25"/>
                </a:lnTo>
                <a:lnTo>
                  <a:pt x="80" y="25"/>
                </a:lnTo>
                <a:lnTo>
                  <a:pt x="82" y="25"/>
                </a:lnTo>
                <a:lnTo>
                  <a:pt x="82" y="25"/>
                </a:lnTo>
                <a:lnTo>
                  <a:pt x="82" y="25"/>
                </a:lnTo>
                <a:lnTo>
                  <a:pt x="83" y="25"/>
                </a:lnTo>
                <a:lnTo>
                  <a:pt x="85" y="25"/>
                </a:lnTo>
                <a:lnTo>
                  <a:pt x="86" y="25"/>
                </a:lnTo>
                <a:lnTo>
                  <a:pt x="86" y="25"/>
                </a:lnTo>
                <a:lnTo>
                  <a:pt x="86" y="25"/>
                </a:lnTo>
                <a:lnTo>
                  <a:pt x="86" y="25"/>
                </a:lnTo>
                <a:lnTo>
                  <a:pt x="86" y="24"/>
                </a:lnTo>
                <a:lnTo>
                  <a:pt x="86" y="24"/>
                </a:lnTo>
                <a:lnTo>
                  <a:pt x="86" y="24"/>
                </a:lnTo>
                <a:lnTo>
                  <a:pt x="86" y="24"/>
                </a:lnTo>
                <a:lnTo>
                  <a:pt x="86" y="22"/>
                </a:lnTo>
                <a:lnTo>
                  <a:pt x="86" y="22"/>
                </a:lnTo>
                <a:lnTo>
                  <a:pt x="88" y="22"/>
                </a:lnTo>
                <a:lnTo>
                  <a:pt x="88" y="22"/>
                </a:lnTo>
                <a:lnTo>
                  <a:pt x="88" y="21"/>
                </a:lnTo>
                <a:lnTo>
                  <a:pt x="88" y="21"/>
                </a:lnTo>
                <a:lnTo>
                  <a:pt x="88" y="21"/>
                </a:lnTo>
                <a:lnTo>
                  <a:pt x="90" y="21"/>
                </a:lnTo>
                <a:lnTo>
                  <a:pt x="90" y="21"/>
                </a:lnTo>
                <a:lnTo>
                  <a:pt x="90" y="21"/>
                </a:lnTo>
                <a:lnTo>
                  <a:pt x="90" y="21"/>
                </a:lnTo>
                <a:lnTo>
                  <a:pt x="90" y="21"/>
                </a:lnTo>
                <a:lnTo>
                  <a:pt x="90" y="21"/>
                </a:lnTo>
                <a:lnTo>
                  <a:pt x="90" y="22"/>
                </a:lnTo>
                <a:lnTo>
                  <a:pt x="90" y="22"/>
                </a:lnTo>
                <a:lnTo>
                  <a:pt x="91" y="22"/>
                </a:lnTo>
                <a:lnTo>
                  <a:pt x="91" y="22"/>
                </a:lnTo>
                <a:lnTo>
                  <a:pt x="91" y="22"/>
                </a:lnTo>
                <a:lnTo>
                  <a:pt x="91" y="22"/>
                </a:lnTo>
                <a:lnTo>
                  <a:pt x="91" y="22"/>
                </a:lnTo>
                <a:lnTo>
                  <a:pt x="91" y="22"/>
                </a:lnTo>
                <a:lnTo>
                  <a:pt x="93" y="22"/>
                </a:lnTo>
                <a:lnTo>
                  <a:pt x="93" y="21"/>
                </a:lnTo>
                <a:lnTo>
                  <a:pt x="93" y="21"/>
                </a:lnTo>
                <a:lnTo>
                  <a:pt x="94" y="21"/>
                </a:lnTo>
                <a:lnTo>
                  <a:pt x="94" y="21"/>
                </a:lnTo>
                <a:lnTo>
                  <a:pt x="94" y="21"/>
                </a:lnTo>
                <a:lnTo>
                  <a:pt x="94" y="21"/>
                </a:lnTo>
                <a:lnTo>
                  <a:pt x="94" y="21"/>
                </a:lnTo>
                <a:lnTo>
                  <a:pt x="96" y="21"/>
                </a:lnTo>
                <a:lnTo>
                  <a:pt x="96" y="21"/>
                </a:lnTo>
                <a:lnTo>
                  <a:pt x="96" y="21"/>
                </a:lnTo>
                <a:lnTo>
                  <a:pt x="96" y="19"/>
                </a:lnTo>
                <a:lnTo>
                  <a:pt x="96" y="19"/>
                </a:lnTo>
                <a:lnTo>
                  <a:pt x="98" y="19"/>
                </a:lnTo>
                <a:lnTo>
                  <a:pt x="98" y="19"/>
                </a:lnTo>
                <a:lnTo>
                  <a:pt x="98" y="19"/>
                </a:lnTo>
                <a:lnTo>
                  <a:pt x="98" y="19"/>
                </a:lnTo>
                <a:lnTo>
                  <a:pt x="98" y="19"/>
                </a:lnTo>
                <a:lnTo>
                  <a:pt x="98" y="19"/>
                </a:lnTo>
                <a:lnTo>
                  <a:pt x="98" y="19"/>
                </a:lnTo>
                <a:lnTo>
                  <a:pt x="98" y="19"/>
                </a:lnTo>
                <a:lnTo>
                  <a:pt x="98" y="19"/>
                </a:lnTo>
                <a:lnTo>
                  <a:pt x="98" y="19"/>
                </a:lnTo>
                <a:lnTo>
                  <a:pt x="98" y="17"/>
                </a:lnTo>
                <a:lnTo>
                  <a:pt x="98" y="17"/>
                </a:lnTo>
                <a:lnTo>
                  <a:pt x="98" y="17"/>
                </a:lnTo>
                <a:lnTo>
                  <a:pt x="98" y="17"/>
                </a:lnTo>
                <a:lnTo>
                  <a:pt x="98" y="17"/>
                </a:lnTo>
                <a:lnTo>
                  <a:pt x="99" y="17"/>
                </a:lnTo>
                <a:lnTo>
                  <a:pt x="99" y="16"/>
                </a:lnTo>
                <a:lnTo>
                  <a:pt x="99" y="16"/>
                </a:lnTo>
                <a:lnTo>
                  <a:pt x="99" y="16"/>
                </a:lnTo>
                <a:lnTo>
                  <a:pt x="99" y="16"/>
                </a:lnTo>
                <a:lnTo>
                  <a:pt x="99" y="16"/>
                </a:lnTo>
                <a:lnTo>
                  <a:pt x="99" y="16"/>
                </a:lnTo>
                <a:lnTo>
                  <a:pt x="99" y="14"/>
                </a:lnTo>
                <a:lnTo>
                  <a:pt x="99" y="14"/>
                </a:lnTo>
                <a:lnTo>
                  <a:pt x="101" y="14"/>
                </a:lnTo>
                <a:lnTo>
                  <a:pt x="101" y="14"/>
                </a:lnTo>
                <a:lnTo>
                  <a:pt x="101" y="14"/>
                </a:lnTo>
                <a:lnTo>
                  <a:pt x="101" y="14"/>
                </a:lnTo>
                <a:lnTo>
                  <a:pt x="102" y="14"/>
                </a:lnTo>
                <a:lnTo>
                  <a:pt x="102" y="14"/>
                </a:lnTo>
                <a:lnTo>
                  <a:pt x="102" y="14"/>
                </a:lnTo>
                <a:lnTo>
                  <a:pt x="102" y="14"/>
                </a:lnTo>
                <a:lnTo>
                  <a:pt x="102" y="14"/>
                </a:lnTo>
                <a:lnTo>
                  <a:pt x="102" y="14"/>
                </a:lnTo>
                <a:lnTo>
                  <a:pt x="102" y="14"/>
                </a:lnTo>
                <a:lnTo>
                  <a:pt x="102" y="14"/>
                </a:lnTo>
                <a:lnTo>
                  <a:pt x="102" y="14"/>
                </a:lnTo>
                <a:lnTo>
                  <a:pt x="102" y="14"/>
                </a:lnTo>
                <a:lnTo>
                  <a:pt x="102" y="14"/>
                </a:lnTo>
                <a:lnTo>
                  <a:pt x="102" y="13"/>
                </a:lnTo>
                <a:lnTo>
                  <a:pt x="102" y="13"/>
                </a:lnTo>
                <a:lnTo>
                  <a:pt x="102" y="13"/>
                </a:lnTo>
                <a:lnTo>
                  <a:pt x="102" y="13"/>
                </a:lnTo>
                <a:lnTo>
                  <a:pt x="102" y="13"/>
                </a:lnTo>
                <a:lnTo>
                  <a:pt x="102" y="13"/>
                </a:lnTo>
                <a:lnTo>
                  <a:pt x="102" y="13"/>
                </a:lnTo>
                <a:lnTo>
                  <a:pt x="102" y="13"/>
                </a:lnTo>
                <a:lnTo>
                  <a:pt x="102" y="13"/>
                </a:lnTo>
                <a:lnTo>
                  <a:pt x="102" y="13"/>
                </a:lnTo>
                <a:lnTo>
                  <a:pt x="102" y="13"/>
                </a:lnTo>
                <a:lnTo>
                  <a:pt x="102" y="11"/>
                </a:lnTo>
                <a:lnTo>
                  <a:pt x="102" y="11"/>
                </a:lnTo>
                <a:lnTo>
                  <a:pt x="104" y="11"/>
                </a:lnTo>
                <a:lnTo>
                  <a:pt x="104" y="9"/>
                </a:lnTo>
                <a:lnTo>
                  <a:pt x="106" y="9"/>
                </a:lnTo>
                <a:lnTo>
                  <a:pt x="106" y="9"/>
                </a:lnTo>
                <a:lnTo>
                  <a:pt x="106" y="9"/>
                </a:lnTo>
                <a:lnTo>
                  <a:pt x="106" y="9"/>
                </a:lnTo>
                <a:lnTo>
                  <a:pt x="106" y="9"/>
                </a:lnTo>
                <a:lnTo>
                  <a:pt x="106" y="11"/>
                </a:lnTo>
                <a:lnTo>
                  <a:pt x="106" y="11"/>
                </a:lnTo>
                <a:lnTo>
                  <a:pt x="106" y="11"/>
                </a:lnTo>
                <a:lnTo>
                  <a:pt x="106" y="11"/>
                </a:lnTo>
                <a:lnTo>
                  <a:pt x="106" y="13"/>
                </a:lnTo>
                <a:lnTo>
                  <a:pt x="107" y="13"/>
                </a:lnTo>
                <a:lnTo>
                  <a:pt x="107" y="13"/>
                </a:lnTo>
                <a:lnTo>
                  <a:pt x="107" y="13"/>
                </a:lnTo>
                <a:lnTo>
                  <a:pt x="107" y="13"/>
                </a:lnTo>
                <a:lnTo>
                  <a:pt x="107" y="13"/>
                </a:lnTo>
                <a:lnTo>
                  <a:pt x="107" y="13"/>
                </a:lnTo>
                <a:lnTo>
                  <a:pt x="107" y="11"/>
                </a:lnTo>
                <a:lnTo>
                  <a:pt x="107" y="11"/>
                </a:lnTo>
                <a:lnTo>
                  <a:pt x="107" y="11"/>
                </a:lnTo>
                <a:lnTo>
                  <a:pt x="109" y="13"/>
                </a:lnTo>
                <a:lnTo>
                  <a:pt x="109" y="13"/>
                </a:lnTo>
                <a:lnTo>
                  <a:pt x="109" y="11"/>
                </a:lnTo>
                <a:lnTo>
                  <a:pt x="110" y="11"/>
                </a:lnTo>
                <a:lnTo>
                  <a:pt x="110" y="11"/>
                </a:lnTo>
                <a:lnTo>
                  <a:pt x="110" y="11"/>
                </a:lnTo>
                <a:lnTo>
                  <a:pt x="110" y="13"/>
                </a:lnTo>
                <a:lnTo>
                  <a:pt x="110" y="13"/>
                </a:lnTo>
                <a:lnTo>
                  <a:pt x="110" y="13"/>
                </a:lnTo>
                <a:lnTo>
                  <a:pt x="112" y="13"/>
                </a:lnTo>
                <a:lnTo>
                  <a:pt x="112" y="14"/>
                </a:lnTo>
                <a:lnTo>
                  <a:pt x="112" y="14"/>
                </a:lnTo>
                <a:lnTo>
                  <a:pt x="112" y="14"/>
                </a:lnTo>
                <a:lnTo>
                  <a:pt x="112" y="14"/>
                </a:lnTo>
                <a:lnTo>
                  <a:pt x="114" y="14"/>
                </a:lnTo>
                <a:lnTo>
                  <a:pt x="114" y="14"/>
                </a:lnTo>
                <a:lnTo>
                  <a:pt x="114" y="14"/>
                </a:lnTo>
                <a:lnTo>
                  <a:pt x="114" y="14"/>
                </a:lnTo>
                <a:lnTo>
                  <a:pt x="114" y="14"/>
                </a:lnTo>
                <a:lnTo>
                  <a:pt x="114" y="13"/>
                </a:lnTo>
                <a:lnTo>
                  <a:pt x="114" y="13"/>
                </a:lnTo>
                <a:lnTo>
                  <a:pt x="114" y="13"/>
                </a:lnTo>
                <a:lnTo>
                  <a:pt x="114" y="13"/>
                </a:lnTo>
                <a:lnTo>
                  <a:pt x="114" y="13"/>
                </a:lnTo>
                <a:lnTo>
                  <a:pt x="114" y="11"/>
                </a:lnTo>
                <a:lnTo>
                  <a:pt x="114" y="11"/>
                </a:lnTo>
                <a:lnTo>
                  <a:pt x="114" y="11"/>
                </a:lnTo>
                <a:lnTo>
                  <a:pt x="114" y="11"/>
                </a:lnTo>
                <a:lnTo>
                  <a:pt x="115" y="11"/>
                </a:lnTo>
                <a:lnTo>
                  <a:pt x="115" y="9"/>
                </a:lnTo>
                <a:lnTo>
                  <a:pt x="115" y="9"/>
                </a:lnTo>
                <a:lnTo>
                  <a:pt x="117" y="9"/>
                </a:lnTo>
                <a:lnTo>
                  <a:pt x="117" y="9"/>
                </a:lnTo>
                <a:lnTo>
                  <a:pt x="117" y="9"/>
                </a:lnTo>
                <a:lnTo>
                  <a:pt x="117" y="9"/>
                </a:lnTo>
                <a:lnTo>
                  <a:pt x="117" y="8"/>
                </a:lnTo>
                <a:lnTo>
                  <a:pt x="118" y="8"/>
                </a:lnTo>
                <a:lnTo>
                  <a:pt x="118" y="8"/>
                </a:lnTo>
                <a:lnTo>
                  <a:pt x="118" y="8"/>
                </a:lnTo>
                <a:lnTo>
                  <a:pt x="118" y="8"/>
                </a:lnTo>
                <a:lnTo>
                  <a:pt x="118" y="8"/>
                </a:lnTo>
                <a:lnTo>
                  <a:pt x="120" y="8"/>
                </a:lnTo>
                <a:lnTo>
                  <a:pt x="120" y="8"/>
                </a:lnTo>
                <a:lnTo>
                  <a:pt x="120" y="6"/>
                </a:lnTo>
                <a:lnTo>
                  <a:pt x="122" y="6"/>
                </a:lnTo>
                <a:lnTo>
                  <a:pt x="122" y="6"/>
                </a:lnTo>
                <a:lnTo>
                  <a:pt x="122" y="6"/>
                </a:lnTo>
                <a:lnTo>
                  <a:pt x="122" y="6"/>
                </a:lnTo>
                <a:lnTo>
                  <a:pt x="122" y="6"/>
                </a:lnTo>
                <a:lnTo>
                  <a:pt x="123" y="6"/>
                </a:lnTo>
                <a:lnTo>
                  <a:pt x="123" y="6"/>
                </a:lnTo>
                <a:lnTo>
                  <a:pt x="123" y="6"/>
                </a:lnTo>
                <a:lnTo>
                  <a:pt x="123" y="6"/>
                </a:lnTo>
                <a:lnTo>
                  <a:pt x="123" y="6"/>
                </a:lnTo>
                <a:lnTo>
                  <a:pt x="125" y="6"/>
                </a:lnTo>
                <a:lnTo>
                  <a:pt x="125" y="5"/>
                </a:lnTo>
                <a:lnTo>
                  <a:pt x="125" y="5"/>
                </a:lnTo>
                <a:lnTo>
                  <a:pt x="126" y="5"/>
                </a:lnTo>
                <a:lnTo>
                  <a:pt x="126" y="5"/>
                </a:lnTo>
                <a:lnTo>
                  <a:pt x="126" y="5"/>
                </a:lnTo>
                <a:lnTo>
                  <a:pt x="126" y="5"/>
                </a:lnTo>
                <a:lnTo>
                  <a:pt x="126" y="3"/>
                </a:lnTo>
                <a:lnTo>
                  <a:pt x="126" y="3"/>
                </a:lnTo>
                <a:lnTo>
                  <a:pt x="126" y="3"/>
                </a:lnTo>
                <a:lnTo>
                  <a:pt x="126" y="1"/>
                </a:lnTo>
                <a:lnTo>
                  <a:pt x="126" y="1"/>
                </a:lnTo>
                <a:lnTo>
                  <a:pt x="126" y="0"/>
                </a:lnTo>
                <a:lnTo>
                  <a:pt x="126" y="0"/>
                </a:lnTo>
                <a:lnTo>
                  <a:pt x="126" y="0"/>
                </a:lnTo>
                <a:lnTo>
                  <a:pt x="126" y="0"/>
                </a:lnTo>
                <a:lnTo>
                  <a:pt x="128" y="5"/>
                </a:lnTo>
                <a:lnTo>
                  <a:pt x="130" y="8"/>
                </a:lnTo>
                <a:lnTo>
                  <a:pt x="130" y="8"/>
                </a:lnTo>
                <a:lnTo>
                  <a:pt x="130" y="8"/>
                </a:lnTo>
                <a:lnTo>
                  <a:pt x="130" y="8"/>
                </a:lnTo>
                <a:lnTo>
                  <a:pt x="130" y="8"/>
                </a:lnTo>
                <a:lnTo>
                  <a:pt x="130" y="8"/>
                </a:lnTo>
                <a:lnTo>
                  <a:pt x="130" y="8"/>
                </a:lnTo>
                <a:lnTo>
                  <a:pt x="130" y="8"/>
                </a:lnTo>
                <a:lnTo>
                  <a:pt x="130" y="8"/>
                </a:lnTo>
                <a:lnTo>
                  <a:pt x="130" y="8"/>
                </a:lnTo>
                <a:lnTo>
                  <a:pt x="130" y="8"/>
                </a:lnTo>
                <a:lnTo>
                  <a:pt x="130" y="6"/>
                </a:lnTo>
                <a:lnTo>
                  <a:pt x="130" y="6"/>
                </a:lnTo>
                <a:lnTo>
                  <a:pt x="130" y="6"/>
                </a:lnTo>
                <a:lnTo>
                  <a:pt x="130" y="6"/>
                </a:lnTo>
                <a:lnTo>
                  <a:pt x="130" y="6"/>
                </a:lnTo>
                <a:lnTo>
                  <a:pt x="130" y="6"/>
                </a:lnTo>
                <a:lnTo>
                  <a:pt x="130" y="6"/>
                </a:lnTo>
                <a:lnTo>
                  <a:pt x="131" y="6"/>
                </a:lnTo>
                <a:lnTo>
                  <a:pt x="131" y="6"/>
                </a:lnTo>
                <a:lnTo>
                  <a:pt x="131" y="6"/>
                </a:lnTo>
                <a:lnTo>
                  <a:pt x="131" y="6"/>
                </a:lnTo>
                <a:lnTo>
                  <a:pt x="131" y="6"/>
                </a:lnTo>
                <a:lnTo>
                  <a:pt x="131" y="6"/>
                </a:lnTo>
                <a:lnTo>
                  <a:pt x="131" y="6"/>
                </a:lnTo>
                <a:lnTo>
                  <a:pt x="131" y="6"/>
                </a:lnTo>
                <a:lnTo>
                  <a:pt x="131" y="6"/>
                </a:lnTo>
                <a:lnTo>
                  <a:pt x="131" y="6"/>
                </a:lnTo>
                <a:lnTo>
                  <a:pt x="131" y="6"/>
                </a:lnTo>
                <a:lnTo>
                  <a:pt x="131" y="6"/>
                </a:lnTo>
                <a:lnTo>
                  <a:pt x="131" y="6"/>
                </a:lnTo>
                <a:lnTo>
                  <a:pt x="131" y="6"/>
                </a:lnTo>
                <a:lnTo>
                  <a:pt x="131" y="6"/>
                </a:lnTo>
                <a:lnTo>
                  <a:pt x="131" y="6"/>
                </a:lnTo>
                <a:lnTo>
                  <a:pt x="131" y="6"/>
                </a:lnTo>
                <a:lnTo>
                  <a:pt x="131" y="6"/>
                </a:lnTo>
                <a:lnTo>
                  <a:pt x="131" y="6"/>
                </a:lnTo>
                <a:lnTo>
                  <a:pt x="131" y="6"/>
                </a:lnTo>
                <a:lnTo>
                  <a:pt x="131" y="6"/>
                </a:lnTo>
                <a:lnTo>
                  <a:pt x="133" y="6"/>
                </a:lnTo>
                <a:lnTo>
                  <a:pt x="133" y="6"/>
                </a:lnTo>
                <a:lnTo>
                  <a:pt x="133" y="6"/>
                </a:lnTo>
                <a:lnTo>
                  <a:pt x="133" y="6"/>
                </a:lnTo>
                <a:lnTo>
                  <a:pt x="133" y="6"/>
                </a:lnTo>
                <a:lnTo>
                  <a:pt x="133" y="6"/>
                </a:lnTo>
                <a:lnTo>
                  <a:pt x="133" y="6"/>
                </a:lnTo>
                <a:lnTo>
                  <a:pt x="133" y="6"/>
                </a:lnTo>
                <a:lnTo>
                  <a:pt x="133" y="6"/>
                </a:lnTo>
                <a:lnTo>
                  <a:pt x="133" y="6"/>
                </a:lnTo>
                <a:lnTo>
                  <a:pt x="133" y="6"/>
                </a:lnTo>
                <a:lnTo>
                  <a:pt x="133" y="6"/>
                </a:lnTo>
                <a:lnTo>
                  <a:pt x="133" y="6"/>
                </a:lnTo>
                <a:lnTo>
                  <a:pt x="133" y="6"/>
                </a:lnTo>
                <a:lnTo>
                  <a:pt x="133" y="6"/>
                </a:lnTo>
                <a:lnTo>
                  <a:pt x="133" y="6"/>
                </a:lnTo>
                <a:lnTo>
                  <a:pt x="133" y="6"/>
                </a:lnTo>
                <a:lnTo>
                  <a:pt x="133" y="6"/>
                </a:lnTo>
                <a:lnTo>
                  <a:pt x="133" y="6"/>
                </a:lnTo>
                <a:lnTo>
                  <a:pt x="133" y="6"/>
                </a:lnTo>
                <a:lnTo>
                  <a:pt x="133" y="6"/>
                </a:lnTo>
                <a:lnTo>
                  <a:pt x="134" y="6"/>
                </a:lnTo>
                <a:lnTo>
                  <a:pt x="134" y="6"/>
                </a:lnTo>
                <a:lnTo>
                  <a:pt x="134" y="6"/>
                </a:lnTo>
                <a:lnTo>
                  <a:pt x="134" y="6"/>
                </a:lnTo>
                <a:lnTo>
                  <a:pt x="134" y="6"/>
                </a:lnTo>
                <a:lnTo>
                  <a:pt x="134" y="6"/>
                </a:lnTo>
                <a:lnTo>
                  <a:pt x="134" y="6"/>
                </a:lnTo>
                <a:lnTo>
                  <a:pt x="134" y="6"/>
                </a:lnTo>
                <a:lnTo>
                  <a:pt x="134" y="6"/>
                </a:lnTo>
                <a:lnTo>
                  <a:pt x="134" y="6"/>
                </a:lnTo>
                <a:lnTo>
                  <a:pt x="134" y="5"/>
                </a:lnTo>
                <a:lnTo>
                  <a:pt x="134" y="5"/>
                </a:lnTo>
                <a:lnTo>
                  <a:pt x="134" y="5"/>
                </a:lnTo>
                <a:lnTo>
                  <a:pt x="134" y="5"/>
                </a:lnTo>
                <a:lnTo>
                  <a:pt x="134" y="5"/>
                </a:lnTo>
                <a:lnTo>
                  <a:pt x="134" y="5"/>
                </a:lnTo>
                <a:lnTo>
                  <a:pt x="134" y="5"/>
                </a:lnTo>
                <a:lnTo>
                  <a:pt x="134" y="5"/>
                </a:lnTo>
                <a:lnTo>
                  <a:pt x="134" y="5"/>
                </a:lnTo>
                <a:lnTo>
                  <a:pt x="134" y="5"/>
                </a:lnTo>
                <a:lnTo>
                  <a:pt x="134" y="5"/>
                </a:lnTo>
                <a:lnTo>
                  <a:pt x="134" y="5"/>
                </a:lnTo>
                <a:lnTo>
                  <a:pt x="134" y="5"/>
                </a:lnTo>
                <a:lnTo>
                  <a:pt x="134" y="5"/>
                </a:lnTo>
                <a:lnTo>
                  <a:pt x="134" y="5"/>
                </a:lnTo>
                <a:lnTo>
                  <a:pt x="134" y="5"/>
                </a:lnTo>
                <a:lnTo>
                  <a:pt x="136" y="5"/>
                </a:lnTo>
                <a:lnTo>
                  <a:pt x="136" y="5"/>
                </a:lnTo>
                <a:lnTo>
                  <a:pt x="136" y="5"/>
                </a:lnTo>
                <a:lnTo>
                  <a:pt x="136" y="5"/>
                </a:lnTo>
                <a:lnTo>
                  <a:pt x="138" y="14"/>
                </a:lnTo>
                <a:lnTo>
                  <a:pt x="139" y="17"/>
                </a:lnTo>
                <a:lnTo>
                  <a:pt x="152" y="13"/>
                </a:lnTo>
                <a:lnTo>
                  <a:pt x="157" y="11"/>
                </a:lnTo>
                <a:lnTo>
                  <a:pt x="165" y="8"/>
                </a:lnTo>
                <a:lnTo>
                  <a:pt x="179" y="1"/>
                </a:lnTo>
                <a:close/>
              </a:path>
            </a:pathLst>
          </a:custGeom>
          <a:solidFill>
            <a:srgbClr val="FAA9A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" name="Freeform 98"/>
          <p:cNvSpPr>
            <a:spLocks/>
          </p:cNvSpPr>
          <p:nvPr/>
        </p:nvSpPr>
        <p:spPr bwMode="auto">
          <a:xfrm>
            <a:off x="4754563" y="838201"/>
            <a:ext cx="404813" cy="655638"/>
          </a:xfrm>
          <a:custGeom>
            <a:avLst/>
            <a:gdLst/>
            <a:ahLst/>
            <a:cxnLst>
              <a:cxn ang="0">
                <a:pos x="239" y="122"/>
              </a:cxn>
              <a:cxn ang="0">
                <a:pos x="202" y="136"/>
              </a:cxn>
              <a:cxn ang="0">
                <a:pos x="171" y="144"/>
              </a:cxn>
              <a:cxn ang="0">
                <a:pos x="139" y="205"/>
              </a:cxn>
              <a:cxn ang="0">
                <a:pos x="127" y="230"/>
              </a:cxn>
              <a:cxn ang="0">
                <a:pos x="117" y="250"/>
              </a:cxn>
              <a:cxn ang="0">
                <a:pos x="99" y="283"/>
              </a:cxn>
              <a:cxn ang="0">
                <a:pos x="71" y="342"/>
              </a:cxn>
              <a:cxn ang="0">
                <a:pos x="39" y="398"/>
              </a:cxn>
              <a:cxn ang="0">
                <a:pos x="2" y="411"/>
              </a:cxn>
              <a:cxn ang="0">
                <a:pos x="0" y="368"/>
              </a:cxn>
              <a:cxn ang="0">
                <a:pos x="0" y="282"/>
              </a:cxn>
              <a:cxn ang="0">
                <a:pos x="0" y="230"/>
              </a:cxn>
              <a:cxn ang="0">
                <a:pos x="0" y="194"/>
              </a:cxn>
              <a:cxn ang="0">
                <a:pos x="0" y="144"/>
              </a:cxn>
              <a:cxn ang="0">
                <a:pos x="0" y="114"/>
              </a:cxn>
              <a:cxn ang="0">
                <a:pos x="0" y="83"/>
              </a:cxn>
              <a:cxn ang="0">
                <a:pos x="0" y="40"/>
              </a:cxn>
              <a:cxn ang="0">
                <a:pos x="0" y="8"/>
              </a:cxn>
              <a:cxn ang="0">
                <a:pos x="5" y="2"/>
              </a:cxn>
              <a:cxn ang="0">
                <a:pos x="11" y="5"/>
              </a:cxn>
              <a:cxn ang="0">
                <a:pos x="16" y="8"/>
              </a:cxn>
              <a:cxn ang="0">
                <a:pos x="21" y="10"/>
              </a:cxn>
              <a:cxn ang="0">
                <a:pos x="19" y="13"/>
              </a:cxn>
              <a:cxn ang="0">
                <a:pos x="26" y="18"/>
              </a:cxn>
              <a:cxn ang="0">
                <a:pos x="32" y="16"/>
              </a:cxn>
              <a:cxn ang="0">
                <a:pos x="39" y="16"/>
              </a:cxn>
              <a:cxn ang="0">
                <a:pos x="39" y="26"/>
              </a:cxn>
              <a:cxn ang="0">
                <a:pos x="43" y="34"/>
              </a:cxn>
              <a:cxn ang="0">
                <a:pos x="50" y="38"/>
              </a:cxn>
              <a:cxn ang="0">
                <a:pos x="58" y="45"/>
              </a:cxn>
              <a:cxn ang="0">
                <a:pos x="67" y="42"/>
              </a:cxn>
              <a:cxn ang="0">
                <a:pos x="66" y="42"/>
              </a:cxn>
              <a:cxn ang="0">
                <a:pos x="77" y="42"/>
              </a:cxn>
              <a:cxn ang="0">
                <a:pos x="85" y="45"/>
              </a:cxn>
              <a:cxn ang="0">
                <a:pos x="96" y="45"/>
              </a:cxn>
              <a:cxn ang="0">
                <a:pos x="104" y="42"/>
              </a:cxn>
              <a:cxn ang="0">
                <a:pos x="111" y="46"/>
              </a:cxn>
              <a:cxn ang="0">
                <a:pos x="120" y="50"/>
              </a:cxn>
              <a:cxn ang="0">
                <a:pos x="128" y="50"/>
              </a:cxn>
              <a:cxn ang="0">
                <a:pos x="138" y="51"/>
              </a:cxn>
              <a:cxn ang="0">
                <a:pos x="147" y="50"/>
              </a:cxn>
              <a:cxn ang="0">
                <a:pos x="155" y="53"/>
              </a:cxn>
              <a:cxn ang="0">
                <a:pos x="165" y="50"/>
              </a:cxn>
              <a:cxn ang="0">
                <a:pos x="175" y="50"/>
              </a:cxn>
              <a:cxn ang="0">
                <a:pos x="181" y="48"/>
              </a:cxn>
              <a:cxn ang="0">
                <a:pos x="187" y="53"/>
              </a:cxn>
              <a:cxn ang="0">
                <a:pos x="195" y="59"/>
              </a:cxn>
              <a:cxn ang="0">
                <a:pos x="205" y="61"/>
              </a:cxn>
              <a:cxn ang="0">
                <a:pos x="216" y="58"/>
              </a:cxn>
              <a:cxn ang="0">
                <a:pos x="216" y="58"/>
              </a:cxn>
              <a:cxn ang="0">
                <a:pos x="218" y="62"/>
              </a:cxn>
              <a:cxn ang="0">
                <a:pos x="224" y="64"/>
              </a:cxn>
              <a:cxn ang="0">
                <a:pos x="229" y="64"/>
              </a:cxn>
              <a:cxn ang="0">
                <a:pos x="234" y="72"/>
              </a:cxn>
              <a:cxn ang="0">
                <a:pos x="240" y="80"/>
              </a:cxn>
              <a:cxn ang="0">
                <a:pos x="250" y="88"/>
              </a:cxn>
            </a:cxnLst>
            <a:rect l="0" t="0" r="r" b="b"/>
            <a:pathLst>
              <a:path w="255" h="413">
                <a:moveTo>
                  <a:pt x="255" y="90"/>
                </a:moveTo>
                <a:lnTo>
                  <a:pt x="253" y="94"/>
                </a:lnTo>
                <a:lnTo>
                  <a:pt x="251" y="96"/>
                </a:lnTo>
                <a:lnTo>
                  <a:pt x="248" y="106"/>
                </a:lnTo>
                <a:lnTo>
                  <a:pt x="248" y="107"/>
                </a:lnTo>
                <a:lnTo>
                  <a:pt x="245" y="115"/>
                </a:lnTo>
                <a:lnTo>
                  <a:pt x="239" y="122"/>
                </a:lnTo>
                <a:lnTo>
                  <a:pt x="232" y="125"/>
                </a:lnTo>
                <a:lnTo>
                  <a:pt x="221" y="130"/>
                </a:lnTo>
                <a:lnTo>
                  <a:pt x="215" y="131"/>
                </a:lnTo>
                <a:lnTo>
                  <a:pt x="207" y="134"/>
                </a:lnTo>
                <a:lnTo>
                  <a:pt x="205" y="134"/>
                </a:lnTo>
                <a:lnTo>
                  <a:pt x="205" y="136"/>
                </a:lnTo>
                <a:lnTo>
                  <a:pt x="202" y="136"/>
                </a:lnTo>
                <a:lnTo>
                  <a:pt x="202" y="139"/>
                </a:lnTo>
                <a:lnTo>
                  <a:pt x="200" y="139"/>
                </a:lnTo>
                <a:lnTo>
                  <a:pt x="199" y="139"/>
                </a:lnTo>
                <a:lnTo>
                  <a:pt x="194" y="139"/>
                </a:lnTo>
                <a:lnTo>
                  <a:pt x="186" y="141"/>
                </a:lnTo>
                <a:lnTo>
                  <a:pt x="173" y="144"/>
                </a:lnTo>
                <a:lnTo>
                  <a:pt x="171" y="144"/>
                </a:lnTo>
                <a:lnTo>
                  <a:pt x="165" y="155"/>
                </a:lnTo>
                <a:lnTo>
                  <a:pt x="162" y="163"/>
                </a:lnTo>
                <a:lnTo>
                  <a:pt x="157" y="171"/>
                </a:lnTo>
                <a:lnTo>
                  <a:pt x="152" y="181"/>
                </a:lnTo>
                <a:lnTo>
                  <a:pt x="151" y="182"/>
                </a:lnTo>
                <a:lnTo>
                  <a:pt x="149" y="187"/>
                </a:lnTo>
                <a:lnTo>
                  <a:pt x="139" y="205"/>
                </a:lnTo>
                <a:lnTo>
                  <a:pt x="136" y="210"/>
                </a:lnTo>
                <a:lnTo>
                  <a:pt x="136" y="213"/>
                </a:lnTo>
                <a:lnTo>
                  <a:pt x="135" y="214"/>
                </a:lnTo>
                <a:lnTo>
                  <a:pt x="131" y="221"/>
                </a:lnTo>
                <a:lnTo>
                  <a:pt x="130" y="222"/>
                </a:lnTo>
                <a:lnTo>
                  <a:pt x="128" y="226"/>
                </a:lnTo>
                <a:lnTo>
                  <a:pt x="127" y="230"/>
                </a:lnTo>
                <a:lnTo>
                  <a:pt x="125" y="234"/>
                </a:lnTo>
                <a:lnTo>
                  <a:pt x="123" y="235"/>
                </a:lnTo>
                <a:lnTo>
                  <a:pt x="122" y="238"/>
                </a:lnTo>
                <a:lnTo>
                  <a:pt x="120" y="240"/>
                </a:lnTo>
                <a:lnTo>
                  <a:pt x="119" y="243"/>
                </a:lnTo>
                <a:lnTo>
                  <a:pt x="119" y="246"/>
                </a:lnTo>
                <a:lnTo>
                  <a:pt x="117" y="250"/>
                </a:lnTo>
                <a:lnTo>
                  <a:pt x="115" y="250"/>
                </a:lnTo>
                <a:lnTo>
                  <a:pt x="115" y="251"/>
                </a:lnTo>
                <a:lnTo>
                  <a:pt x="112" y="258"/>
                </a:lnTo>
                <a:lnTo>
                  <a:pt x="109" y="262"/>
                </a:lnTo>
                <a:lnTo>
                  <a:pt x="109" y="264"/>
                </a:lnTo>
                <a:lnTo>
                  <a:pt x="106" y="270"/>
                </a:lnTo>
                <a:lnTo>
                  <a:pt x="99" y="283"/>
                </a:lnTo>
                <a:lnTo>
                  <a:pt x="91" y="301"/>
                </a:lnTo>
                <a:lnTo>
                  <a:pt x="90" y="304"/>
                </a:lnTo>
                <a:lnTo>
                  <a:pt x="88" y="307"/>
                </a:lnTo>
                <a:lnTo>
                  <a:pt x="82" y="318"/>
                </a:lnTo>
                <a:lnTo>
                  <a:pt x="79" y="325"/>
                </a:lnTo>
                <a:lnTo>
                  <a:pt x="74" y="336"/>
                </a:lnTo>
                <a:lnTo>
                  <a:pt x="71" y="342"/>
                </a:lnTo>
                <a:lnTo>
                  <a:pt x="67" y="347"/>
                </a:lnTo>
                <a:lnTo>
                  <a:pt x="55" y="368"/>
                </a:lnTo>
                <a:lnTo>
                  <a:pt x="53" y="373"/>
                </a:lnTo>
                <a:lnTo>
                  <a:pt x="48" y="381"/>
                </a:lnTo>
                <a:lnTo>
                  <a:pt x="45" y="387"/>
                </a:lnTo>
                <a:lnTo>
                  <a:pt x="43" y="389"/>
                </a:lnTo>
                <a:lnTo>
                  <a:pt x="39" y="398"/>
                </a:lnTo>
                <a:lnTo>
                  <a:pt x="37" y="400"/>
                </a:lnTo>
                <a:lnTo>
                  <a:pt x="35" y="400"/>
                </a:lnTo>
                <a:lnTo>
                  <a:pt x="27" y="403"/>
                </a:lnTo>
                <a:lnTo>
                  <a:pt x="21" y="405"/>
                </a:lnTo>
                <a:lnTo>
                  <a:pt x="10" y="410"/>
                </a:lnTo>
                <a:lnTo>
                  <a:pt x="7" y="410"/>
                </a:lnTo>
                <a:lnTo>
                  <a:pt x="2" y="411"/>
                </a:lnTo>
                <a:lnTo>
                  <a:pt x="0" y="413"/>
                </a:lnTo>
                <a:lnTo>
                  <a:pt x="0" y="403"/>
                </a:lnTo>
                <a:lnTo>
                  <a:pt x="0" y="400"/>
                </a:lnTo>
                <a:lnTo>
                  <a:pt x="0" y="389"/>
                </a:lnTo>
                <a:lnTo>
                  <a:pt x="0" y="386"/>
                </a:lnTo>
                <a:lnTo>
                  <a:pt x="0" y="371"/>
                </a:lnTo>
                <a:lnTo>
                  <a:pt x="0" y="368"/>
                </a:lnTo>
                <a:lnTo>
                  <a:pt x="0" y="354"/>
                </a:lnTo>
                <a:lnTo>
                  <a:pt x="0" y="347"/>
                </a:lnTo>
                <a:lnTo>
                  <a:pt x="0" y="339"/>
                </a:lnTo>
                <a:lnTo>
                  <a:pt x="0" y="333"/>
                </a:lnTo>
                <a:lnTo>
                  <a:pt x="0" y="331"/>
                </a:lnTo>
                <a:lnTo>
                  <a:pt x="0" y="317"/>
                </a:lnTo>
                <a:lnTo>
                  <a:pt x="0" y="282"/>
                </a:lnTo>
                <a:lnTo>
                  <a:pt x="0" y="274"/>
                </a:lnTo>
                <a:lnTo>
                  <a:pt x="0" y="264"/>
                </a:lnTo>
                <a:lnTo>
                  <a:pt x="0" y="262"/>
                </a:lnTo>
                <a:lnTo>
                  <a:pt x="0" y="256"/>
                </a:lnTo>
                <a:lnTo>
                  <a:pt x="0" y="250"/>
                </a:lnTo>
                <a:lnTo>
                  <a:pt x="0" y="238"/>
                </a:lnTo>
                <a:lnTo>
                  <a:pt x="0" y="230"/>
                </a:lnTo>
                <a:lnTo>
                  <a:pt x="0" y="222"/>
                </a:lnTo>
                <a:lnTo>
                  <a:pt x="0" y="221"/>
                </a:lnTo>
                <a:lnTo>
                  <a:pt x="0" y="219"/>
                </a:lnTo>
                <a:lnTo>
                  <a:pt x="0" y="205"/>
                </a:lnTo>
                <a:lnTo>
                  <a:pt x="0" y="203"/>
                </a:lnTo>
                <a:lnTo>
                  <a:pt x="0" y="195"/>
                </a:lnTo>
                <a:lnTo>
                  <a:pt x="0" y="194"/>
                </a:lnTo>
                <a:lnTo>
                  <a:pt x="0" y="176"/>
                </a:lnTo>
                <a:lnTo>
                  <a:pt x="0" y="174"/>
                </a:lnTo>
                <a:lnTo>
                  <a:pt x="0" y="165"/>
                </a:lnTo>
                <a:lnTo>
                  <a:pt x="0" y="155"/>
                </a:lnTo>
                <a:lnTo>
                  <a:pt x="0" y="149"/>
                </a:lnTo>
                <a:lnTo>
                  <a:pt x="0" y="147"/>
                </a:lnTo>
                <a:lnTo>
                  <a:pt x="0" y="144"/>
                </a:lnTo>
                <a:lnTo>
                  <a:pt x="0" y="138"/>
                </a:lnTo>
                <a:lnTo>
                  <a:pt x="0" y="133"/>
                </a:lnTo>
                <a:lnTo>
                  <a:pt x="0" y="126"/>
                </a:lnTo>
                <a:lnTo>
                  <a:pt x="0" y="125"/>
                </a:lnTo>
                <a:lnTo>
                  <a:pt x="0" y="122"/>
                </a:lnTo>
                <a:lnTo>
                  <a:pt x="0" y="118"/>
                </a:lnTo>
                <a:lnTo>
                  <a:pt x="0" y="114"/>
                </a:lnTo>
                <a:lnTo>
                  <a:pt x="0" y="112"/>
                </a:lnTo>
                <a:lnTo>
                  <a:pt x="0" y="110"/>
                </a:lnTo>
                <a:lnTo>
                  <a:pt x="0" y="104"/>
                </a:lnTo>
                <a:lnTo>
                  <a:pt x="0" y="96"/>
                </a:lnTo>
                <a:lnTo>
                  <a:pt x="0" y="93"/>
                </a:lnTo>
                <a:lnTo>
                  <a:pt x="0" y="88"/>
                </a:lnTo>
                <a:lnTo>
                  <a:pt x="0" y="83"/>
                </a:lnTo>
                <a:lnTo>
                  <a:pt x="0" y="82"/>
                </a:lnTo>
                <a:lnTo>
                  <a:pt x="0" y="74"/>
                </a:lnTo>
                <a:lnTo>
                  <a:pt x="0" y="72"/>
                </a:lnTo>
                <a:lnTo>
                  <a:pt x="0" y="62"/>
                </a:lnTo>
                <a:lnTo>
                  <a:pt x="0" y="54"/>
                </a:lnTo>
                <a:lnTo>
                  <a:pt x="0" y="43"/>
                </a:lnTo>
                <a:lnTo>
                  <a:pt x="0" y="40"/>
                </a:lnTo>
                <a:lnTo>
                  <a:pt x="0" y="38"/>
                </a:lnTo>
                <a:lnTo>
                  <a:pt x="0" y="32"/>
                </a:lnTo>
                <a:lnTo>
                  <a:pt x="0" y="26"/>
                </a:lnTo>
                <a:lnTo>
                  <a:pt x="0" y="22"/>
                </a:lnTo>
                <a:lnTo>
                  <a:pt x="0" y="11"/>
                </a:lnTo>
                <a:lnTo>
                  <a:pt x="0" y="10"/>
                </a:lnTo>
                <a:lnTo>
                  <a:pt x="0" y="8"/>
                </a:lnTo>
                <a:lnTo>
                  <a:pt x="0" y="5"/>
                </a:lnTo>
                <a:lnTo>
                  <a:pt x="0" y="2"/>
                </a:lnTo>
                <a:lnTo>
                  <a:pt x="2" y="2"/>
                </a:lnTo>
                <a:lnTo>
                  <a:pt x="3" y="2"/>
                </a:lnTo>
                <a:lnTo>
                  <a:pt x="3" y="0"/>
                </a:lnTo>
                <a:lnTo>
                  <a:pt x="3" y="2"/>
                </a:lnTo>
                <a:lnTo>
                  <a:pt x="5" y="2"/>
                </a:lnTo>
                <a:lnTo>
                  <a:pt x="7" y="2"/>
                </a:lnTo>
                <a:lnTo>
                  <a:pt x="7" y="3"/>
                </a:lnTo>
                <a:lnTo>
                  <a:pt x="8" y="3"/>
                </a:lnTo>
                <a:lnTo>
                  <a:pt x="10" y="2"/>
                </a:lnTo>
                <a:lnTo>
                  <a:pt x="10" y="3"/>
                </a:lnTo>
                <a:lnTo>
                  <a:pt x="10" y="5"/>
                </a:lnTo>
                <a:lnTo>
                  <a:pt x="11" y="5"/>
                </a:lnTo>
                <a:lnTo>
                  <a:pt x="13" y="5"/>
                </a:lnTo>
                <a:lnTo>
                  <a:pt x="13" y="3"/>
                </a:lnTo>
                <a:lnTo>
                  <a:pt x="13" y="5"/>
                </a:lnTo>
                <a:lnTo>
                  <a:pt x="15" y="5"/>
                </a:lnTo>
                <a:lnTo>
                  <a:pt x="15" y="6"/>
                </a:lnTo>
                <a:lnTo>
                  <a:pt x="16" y="6"/>
                </a:lnTo>
                <a:lnTo>
                  <a:pt x="16" y="8"/>
                </a:lnTo>
                <a:lnTo>
                  <a:pt x="16" y="6"/>
                </a:lnTo>
                <a:lnTo>
                  <a:pt x="18" y="8"/>
                </a:lnTo>
                <a:lnTo>
                  <a:pt x="18" y="6"/>
                </a:lnTo>
                <a:lnTo>
                  <a:pt x="18" y="8"/>
                </a:lnTo>
                <a:lnTo>
                  <a:pt x="18" y="6"/>
                </a:lnTo>
                <a:lnTo>
                  <a:pt x="19" y="8"/>
                </a:lnTo>
                <a:lnTo>
                  <a:pt x="21" y="10"/>
                </a:lnTo>
                <a:lnTo>
                  <a:pt x="21" y="8"/>
                </a:lnTo>
                <a:lnTo>
                  <a:pt x="21" y="10"/>
                </a:lnTo>
                <a:lnTo>
                  <a:pt x="19" y="10"/>
                </a:lnTo>
                <a:lnTo>
                  <a:pt x="21" y="10"/>
                </a:lnTo>
                <a:lnTo>
                  <a:pt x="19" y="10"/>
                </a:lnTo>
                <a:lnTo>
                  <a:pt x="19" y="11"/>
                </a:lnTo>
                <a:lnTo>
                  <a:pt x="19" y="13"/>
                </a:lnTo>
                <a:lnTo>
                  <a:pt x="21" y="13"/>
                </a:lnTo>
                <a:lnTo>
                  <a:pt x="21" y="14"/>
                </a:lnTo>
                <a:lnTo>
                  <a:pt x="21" y="16"/>
                </a:lnTo>
                <a:lnTo>
                  <a:pt x="23" y="16"/>
                </a:lnTo>
                <a:lnTo>
                  <a:pt x="24" y="16"/>
                </a:lnTo>
                <a:lnTo>
                  <a:pt x="24" y="18"/>
                </a:lnTo>
                <a:lnTo>
                  <a:pt x="26" y="18"/>
                </a:lnTo>
                <a:lnTo>
                  <a:pt x="26" y="16"/>
                </a:lnTo>
                <a:lnTo>
                  <a:pt x="27" y="16"/>
                </a:lnTo>
                <a:lnTo>
                  <a:pt x="27" y="14"/>
                </a:lnTo>
                <a:lnTo>
                  <a:pt x="29" y="14"/>
                </a:lnTo>
                <a:lnTo>
                  <a:pt x="29" y="16"/>
                </a:lnTo>
                <a:lnTo>
                  <a:pt x="31" y="16"/>
                </a:lnTo>
                <a:lnTo>
                  <a:pt x="32" y="16"/>
                </a:lnTo>
                <a:lnTo>
                  <a:pt x="34" y="16"/>
                </a:lnTo>
                <a:lnTo>
                  <a:pt x="34" y="14"/>
                </a:lnTo>
                <a:lnTo>
                  <a:pt x="35" y="13"/>
                </a:lnTo>
                <a:lnTo>
                  <a:pt x="37" y="13"/>
                </a:lnTo>
                <a:lnTo>
                  <a:pt x="37" y="14"/>
                </a:lnTo>
                <a:lnTo>
                  <a:pt x="39" y="14"/>
                </a:lnTo>
                <a:lnTo>
                  <a:pt x="39" y="16"/>
                </a:lnTo>
                <a:lnTo>
                  <a:pt x="39" y="18"/>
                </a:lnTo>
                <a:lnTo>
                  <a:pt x="39" y="19"/>
                </a:lnTo>
                <a:lnTo>
                  <a:pt x="37" y="19"/>
                </a:lnTo>
                <a:lnTo>
                  <a:pt x="37" y="21"/>
                </a:lnTo>
                <a:lnTo>
                  <a:pt x="39" y="22"/>
                </a:lnTo>
                <a:lnTo>
                  <a:pt x="39" y="24"/>
                </a:lnTo>
                <a:lnTo>
                  <a:pt x="39" y="26"/>
                </a:lnTo>
                <a:lnTo>
                  <a:pt x="40" y="26"/>
                </a:lnTo>
                <a:lnTo>
                  <a:pt x="40" y="27"/>
                </a:lnTo>
                <a:lnTo>
                  <a:pt x="40" y="29"/>
                </a:lnTo>
                <a:lnTo>
                  <a:pt x="42" y="29"/>
                </a:lnTo>
                <a:lnTo>
                  <a:pt x="42" y="30"/>
                </a:lnTo>
                <a:lnTo>
                  <a:pt x="43" y="32"/>
                </a:lnTo>
                <a:lnTo>
                  <a:pt x="43" y="34"/>
                </a:lnTo>
                <a:lnTo>
                  <a:pt x="45" y="34"/>
                </a:lnTo>
                <a:lnTo>
                  <a:pt x="45" y="35"/>
                </a:lnTo>
                <a:lnTo>
                  <a:pt x="47" y="35"/>
                </a:lnTo>
                <a:lnTo>
                  <a:pt x="47" y="37"/>
                </a:lnTo>
                <a:lnTo>
                  <a:pt x="48" y="37"/>
                </a:lnTo>
                <a:lnTo>
                  <a:pt x="48" y="38"/>
                </a:lnTo>
                <a:lnTo>
                  <a:pt x="50" y="38"/>
                </a:lnTo>
                <a:lnTo>
                  <a:pt x="50" y="40"/>
                </a:lnTo>
                <a:lnTo>
                  <a:pt x="51" y="42"/>
                </a:lnTo>
                <a:lnTo>
                  <a:pt x="53" y="43"/>
                </a:lnTo>
                <a:lnTo>
                  <a:pt x="55" y="43"/>
                </a:lnTo>
                <a:lnTo>
                  <a:pt x="55" y="45"/>
                </a:lnTo>
                <a:lnTo>
                  <a:pt x="56" y="45"/>
                </a:lnTo>
                <a:lnTo>
                  <a:pt x="58" y="45"/>
                </a:lnTo>
                <a:lnTo>
                  <a:pt x="59" y="45"/>
                </a:lnTo>
                <a:lnTo>
                  <a:pt x="61" y="45"/>
                </a:lnTo>
                <a:lnTo>
                  <a:pt x="63" y="45"/>
                </a:lnTo>
                <a:lnTo>
                  <a:pt x="64" y="43"/>
                </a:lnTo>
                <a:lnTo>
                  <a:pt x="66" y="43"/>
                </a:lnTo>
                <a:lnTo>
                  <a:pt x="67" y="43"/>
                </a:lnTo>
                <a:lnTo>
                  <a:pt x="67" y="42"/>
                </a:lnTo>
                <a:lnTo>
                  <a:pt x="69" y="42"/>
                </a:lnTo>
                <a:lnTo>
                  <a:pt x="67" y="42"/>
                </a:lnTo>
                <a:lnTo>
                  <a:pt x="67" y="43"/>
                </a:lnTo>
                <a:lnTo>
                  <a:pt x="66" y="43"/>
                </a:lnTo>
                <a:lnTo>
                  <a:pt x="64" y="43"/>
                </a:lnTo>
                <a:lnTo>
                  <a:pt x="66" y="43"/>
                </a:lnTo>
                <a:lnTo>
                  <a:pt x="66" y="42"/>
                </a:lnTo>
                <a:lnTo>
                  <a:pt x="67" y="42"/>
                </a:lnTo>
                <a:lnTo>
                  <a:pt x="69" y="42"/>
                </a:lnTo>
                <a:lnTo>
                  <a:pt x="71" y="42"/>
                </a:lnTo>
                <a:lnTo>
                  <a:pt x="72" y="42"/>
                </a:lnTo>
                <a:lnTo>
                  <a:pt x="74" y="42"/>
                </a:lnTo>
                <a:lnTo>
                  <a:pt x="75" y="42"/>
                </a:lnTo>
                <a:lnTo>
                  <a:pt x="77" y="42"/>
                </a:lnTo>
                <a:lnTo>
                  <a:pt x="79" y="42"/>
                </a:lnTo>
                <a:lnTo>
                  <a:pt x="80" y="42"/>
                </a:lnTo>
                <a:lnTo>
                  <a:pt x="82" y="42"/>
                </a:lnTo>
                <a:lnTo>
                  <a:pt x="82" y="43"/>
                </a:lnTo>
                <a:lnTo>
                  <a:pt x="83" y="43"/>
                </a:lnTo>
                <a:lnTo>
                  <a:pt x="85" y="43"/>
                </a:lnTo>
                <a:lnTo>
                  <a:pt x="85" y="45"/>
                </a:lnTo>
                <a:lnTo>
                  <a:pt x="87" y="45"/>
                </a:lnTo>
                <a:lnTo>
                  <a:pt x="88" y="45"/>
                </a:lnTo>
                <a:lnTo>
                  <a:pt x="90" y="45"/>
                </a:lnTo>
                <a:lnTo>
                  <a:pt x="91" y="45"/>
                </a:lnTo>
                <a:lnTo>
                  <a:pt x="93" y="45"/>
                </a:lnTo>
                <a:lnTo>
                  <a:pt x="95" y="45"/>
                </a:lnTo>
                <a:lnTo>
                  <a:pt x="96" y="45"/>
                </a:lnTo>
                <a:lnTo>
                  <a:pt x="96" y="43"/>
                </a:lnTo>
                <a:lnTo>
                  <a:pt x="98" y="43"/>
                </a:lnTo>
                <a:lnTo>
                  <a:pt x="99" y="43"/>
                </a:lnTo>
                <a:lnTo>
                  <a:pt x="101" y="43"/>
                </a:lnTo>
                <a:lnTo>
                  <a:pt x="101" y="42"/>
                </a:lnTo>
                <a:lnTo>
                  <a:pt x="103" y="42"/>
                </a:lnTo>
                <a:lnTo>
                  <a:pt x="104" y="42"/>
                </a:lnTo>
                <a:lnTo>
                  <a:pt x="104" y="43"/>
                </a:lnTo>
                <a:lnTo>
                  <a:pt x="106" y="43"/>
                </a:lnTo>
                <a:lnTo>
                  <a:pt x="107" y="43"/>
                </a:lnTo>
                <a:lnTo>
                  <a:pt x="107" y="45"/>
                </a:lnTo>
                <a:lnTo>
                  <a:pt x="109" y="45"/>
                </a:lnTo>
                <a:lnTo>
                  <a:pt x="111" y="45"/>
                </a:lnTo>
                <a:lnTo>
                  <a:pt x="111" y="46"/>
                </a:lnTo>
                <a:lnTo>
                  <a:pt x="112" y="46"/>
                </a:lnTo>
                <a:lnTo>
                  <a:pt x="114" y="48"/>
                </a:lnTo>
                <a:lnTo>
                  <a:pt x="115" y="48"/>
                </a:lnTo>
                <a:lnTo>
                  <a:pt x="117" y="48"/>
                </a:lnTo>
                <a:lnTo>
                  <a:pt x="117" y="50"/>
                </a:lnTo>
                <a:lnTo>
                  <a:pt x="119" y="50"/>
                </a:lnTo>
                <a:lnTo>
                  <a:pt x="120" y="50"/>
                </a:lnTo>
                <a:lnTo>
                  <a:pt x="122" y="50"/>
                </a:lnTo>
                <a:lnTo>
                  <a:pt x="123" y="50"/>
                </a:lnTo>
                <a:lnTo>
                  <a:pt x="125" y="50"/>
                </a:lnTo>
                <a:lnTo>
                  <a:pt x="127" y="50"/>
                </a:lnTo>
                <a:lnTo>
                  <a:pt x="127" y="48"/>
                </a:lnTo>
                <a:lnTo>
                  <a:pt x="128" y="48"/>
                </a:lnTo>
                <a:lnTo>
                  <a:pt x="128" y="50"/>
                </a:lnTo>
                <a:lnTo>
                  <a:pt x="130" y="50"/>
                </a:lnTo>
                <a:lnTo>
                  <a:pt x="131" y="50"/>
                </a:lnTo>
                <a:lnTo>
                  <a:pt x="133" y="50"/>
                </a:lnTo>
                <a:lnTo>
                  <a:pt x="135" y="50"/>
                </a:lnTo>
                <a:lnTo>
                  <a:pt x="136" y="50"/>
                </a:lnTo>
                <a:lnTo>
                  <a:pt x="138" y="50"/>
                </a:lnTo>
                <a:lnTo>
                  <a:pt x="138" y="51"/>
                </a:lnTo>
                <a:lnTo>
                  <a:pt x="139" y="51"/>
                </a:lnTo>
                <a:lnTo>
                  <a:pt x="141" y="51"/>
                </a:lnTo>
                <a:lnTo>
                  <a:pt x="143" y="51"/>
                </a:lnTo>
                <a:lnTo>
                  <a:pt x="144" y="51"/>
                </a:lnTo>
                <a:lnTo>
                  <a:pt x="146" y="51"/>
                </a:lnTo>
                <a:lnTo>
                  <a:pt x="147" y="51"/>
                </a:lnTo>
                <a:lnTo>
                  <a:pt x="147" y="50"/>
                </a:lnTo>
                <a:lnTo>
                  <a:pt x="149" y="50"/>
                </a:lnTo>
                <a:lnTo>
                  <a:pt x="151" y="50"/>
                </a:lnTo>
                <a:lnTo>
                  <a:pt x="152" y="50"/>
                </a:lnTo>
                <a:lnTo>
                  <a:pt x="152" y="51"/>
                </a:lnTo>
                <a:lnTo>
                  <a:pt x="154" y="51"/>
                </a:lnTo>
                <a:lnTo>
                  <a:pt x="154" y="53"/>
                </a:lnTo>
                <a:lnTo>
                  <a:pt x="155" y="53"/>
                </a:lnTo>
                <a:lnTo>
                  <a:pt x="157" y="53"/>
                </a:lnTo>
                <a:lnTo>
                  <a:pt x="159" y="51"/>
                </a:lnTo>
                <a:lnTo>
                  <a:pt x="160" y="51"/>
                </a:lnTo>
                <a:lnTo>
                  <a:pt x="162" y="51"/>
                </a:lnTo>
                <a:lnTo>
                  <a:pt x="163" y="51"/>
                </a:lnTo>
                <a:lnTo>
                  <a:pt x="163" y="50"/>
                </a:lnTo>
                <a:lnTo>
                  <a:pt x="165" y="50"/>
                </a:lnTo>
                <a:lnTo>
                  <a:pt x="167" y="51"/>
                </a:lnTo>
                <a:lnTo>
                  <a:pt x="168" y="51"/>
                </a:lnTo>
                <a:lnTo>
                  <a:pt x="170" y="51"/>
                </a:lnTo>
                <a:lnTo>
                  <a:pt x="171" y="51"/>
                </a:lnTo>
                <a:lnTo>
                  <a:pt x="173" y="51"/>
                </a:lnTo>
                <a:lnTo>
                  <a:pt x="175" y="51"/>
                </a:lnTo>
                <a:lnTo>
                  <a:pt x="175" y="50"/>
                </a:lnTo>
                <a:lnTo>
                  <a:pt x="175" y="51"/>
                </a:lnTo>
                <a:lnTo>
                  <a:pt x="176" y="51"/>
                </a:lnTo>
                <a:lnTo>
                  <a:pt x="176" y="50"/>
                </a:lnTo>
                <a:lnTo>
                  <a:pt x="178" y="50"/>
                </a:lnTo>
                <a:lnTo>
                  <a:pt x="179" y="50"/>
                </a:lnTo>
                <a:lnTo>
                  <a:pt x="179" y="48"/>
                </a:lnTo>
                <a:lnTo>
                  <a:pt x="181" y="48"/>
                </a:lnTo>
                <a:lnTo>
                  <a:pt x="183" y="48"/>
                </a:lnTo>
                <a:lnTo>
                  <a:pt x="183" y="50"/>
                </a:lnTo>
                <a:lnTo>
                  <a:pt x="184" y="50"/>
                </a:lnTo>
                <a:lnTo>
                  <a:pt x="184" y="51"/>
                </a:lnTo>
                <a:lnTo>
                  <a:pt x="186" y="51"/>
                </a:lnTo>
                <a:lnTo>
                  <a:pt x="186" y="53"/>
                </a:lnTo>
                <a:lnTo>
                  <a:pt x="187" y="53"/>
                </a:lnTo>
                <a:lnTo>
                  <a:pt x="187" y="54"/>
                </a:lnTo>
                <a:lnTo>
                  <a:pt x="189" y="54"/>
                </a:lnTo>
                <a:lnTo>
                  <a:pt x="191" y="56"/>
                </a:lnTo>
                <a:lnTo>
                  <a:pt x="192" y="56"/>
                </a:lnTo>
                <a:lnTo>
                  <a:pt x="192" y="58"/>
                </a:lnTo>
                <a:lnTo>
                  <a:pt x="194" y="58"/>
                </a:lnTo>
                <a:lnTo>
                  <a:pt x="195" y="59"/>
                </a:lnTo>
                <a:lnTo>
                  <a:pt x="197" y="59"/>
                </a:lnTo>
                <a:lnTo>
                  <a:pt x="199" y="59"/>
                </a:lnTo>
                <a:lnTo>
                  <a:pt x="200" y="59"/>
                </a:lnTo>
                <a:lnTo>
                  <a:pt x="202" y="59"/>
                </a:lnTo>
                <a:lnTo>
                  <a:pt x="203" y="59"/>
                </a:lnTo>
                <a:lnTo>
                  <a:pt x="205" y="59"/>
                </a:lnTo>
                <a:lnTo>
                  <a:pt x="205" y="61"/>
                </a:lnTo>
                <a:lnTo>
                  <a:pt x="207" y="61"/>
                </a:lnTo>
                <a:lnTo>
                  <a:pt x="208" y="61"/>
                </a:lnTo>
                <a:lnTo>
                  <a:pt x="210" y="61"/>
                </a:lnTo>
                <a:lnTo>
                  <a:pt x="211" y="59"/>
                </a:lnTo>
                <a:lnTo>
                  <a:pt x="213" y="59"/>
                </a:lnTo>
                <a:lnTo>
                  <a:pt x="215" y="58"/>
                </a:lnTo>
                <a:lnTo>
                  <a:pt x="216" y="58"/>
                </a:lnTo>
                <a:lnTo>
                  <a:pt x="221" y="56"/>
                </a:lnTo>
                <a:lnTo>
                  <a:pt x="223" y="56"/>
                </a:lnTo>
                <a:lnTo>
                  <a:pt x="224" y="56"/>
                </a:lnTo>
                <a:lnTo>
                  <a:pt x="224" y="58"/>
                </a:lnTo>
                <a:lnTo>
                  <a:pt x="223" y="58"/>
                </a:lnTo>
                <a:lnTo>
                  <a:pt x="218" y="58"/>
                </a:lnTo>
                <a:lnTo>
                  <a:pt x="216" y="58"/>
                </a:lnTo>
                <a:lnTo>
                  <a:pt x="218" y="58"/>
                </a:lnTo>
                <a:lnTo>
                  <a:pt x="216" y="58"/>
                </a:lnTo>
                <a:lnTo>
                  <a:pt x="215" y="58"/>
                </a:lnTo>
                <a:lnTo>
                  <a:pt x="215" y="59"/>
                </a:lnTo>
                <a:lnTo>
                  <a:pt x="215" y="62"/>
                </a:lnTo>
                <a:lnTo>
                  <a:pt x="216" y="62"/>
                </a:lnTo>
                <a:lnTo>
                  <a:pt x="218" y="62"/>
                </a:lnTo>
                <a:lnTo>
                  <a:pt x="219" y="62"/>
                </a:lnTo>
                <a:lnTo>
                  <a:pt x="219" y="64"/>
                </a:lnTo>
                <a:lnTo>
                  <a:pt x="221" y="64"/>
                </a:lnTo>
                <a:lnTo>
                  <a:pt x="221" y="66"/>
                </a:lnTo>
                <a:lnTo>
                  <a:pt x="223" y="66"/>
                </a:lnTo>
                <a:lnTo>
                  <a:pt x="223" y="64"/>
                </a:lnTo>
                <a:lnTo>
                  <a:pt x="224" y="64"/>
                </a:lnTo>
                <a:lnTo>
                  <a:pt x="224" y="66"/>
                </a:lnTo>
                <a:lnTo>
                  <a:pt x="224" y="64"/>
                </a:lnTo>
                <a:lnTo>
                  <a:pt x="226" y="64"/>
                </a:lnTo>
                <a:lnTo>
                  <a:pt x="226" y="62"/>
                </a:lnTo>
                <a:lnTo>
                  <a:pt x="227" y="62"/>
                </a:lnTo>
                <a:lnTo>
                  <a:pt x="229" y="62"/>
                </a:lnTo>
                <a:lnTo>
                  <a:pt x="229" y="64"/>
                </a:lnTo>
                <a:lnTo>
                  <a:pt x="231" y="66"/>
                </a:lnTo>
                <a:lnTo>
                  <a:pt x="231" y="67"/>
                </a:lnTo>
                <a:lnTo>
                  <a:pt x="231" y="69"/>
                </a:lnTo>
                <a:lnTo>
                  <a:pt x="232" y="69"/>
                </a:lnTo>
                <a:lnTo>
                  <a:pt x="232" y="70"/>
                </a:lnTo>
                <a:lnTo>
                  <a:pt x="232" y="72"/>
                </a:lnTo>
                <a:lnTo>
                  <a:pt x="234" y="72"/>
                </a:lnTo>
                <a:lnTo>
                  <a:pt x="235" y="74"/>
                </a:lnTo>
                <a:lnTo>
                  <a:pt x="237" y="74"/>
                </a:lnTo>
                <a:lnTo>
                  <a:pt x="237" y="75"/>
                </a:lnTo>
                <a:lnTo>
                  <a:pt x="237" y="77"/>
                </a:lnTo>
                <a:lnTo>
                  <a:pt x="239" y="77"/>
                </a:lnTo>
                <a:lnTo>
                  <a:pt x="239" y="78"/>
                </a:lnTo>
                <a:lnTo>
                  <a:pt x="240" y="80"/>
                </a:lnTo>
                <a:lnTo>
                  <a:pt x="242" y="82"/>
                </a:lnTo>
                <a:lnTo>
                  <a:pt x="245" y="85"/>
                </a:lnTo>
                <a:lnTo>
                  <a:pt x="247" y="85"/>
                </a:lnTo>
                <a:lnTo>
                  <a:pt x="247" y="86"/>
                </a:lnTo>
                <a:lnTo>
                  <a:pt x="248" y="86"/>
                </a:lnTo>
                <a:lnTo>
                  <a:pt x="248" y="88"/>
                </a:lnTo>
                <a:lnTo>
                  <a:pt x="250" y="88"/>
                </a:lnTo>
                <a:lnTo>
                  <a:pt x="251" y="88"/>
                </a:lnTo>
                <a:lnTo>
                  <a:pt x="251" y="90"/>
                </a:lnTo>
                <a:lnTo>
                  <a:pt x="253" y="90"/>
                </a:lnTo>
                <a:lnTo>
                  <a:pt x="255" y="90"/>
                </a:lnTo>
                <a:close/>
              </a:path>
            </a:pathLst>
          </a:custGeom>
          <a:solidFill>
            <a:srgbClr val="E6EB98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" name="Freeform 99"/>
          <p:cNvSpPr>
            <a:spLocks/>
          </p:cNvSpPr>
          <p:nvPr/>
        </p:nvSpPr>
        <p:spPr bwMode="auto">
          <a:xfrm>
            <a:off x="5562600" y="3014663"/>
            <a:ext cx="614363" cy="373063"/>
          </a:xfrm>
          <a:custGeom>
            <a:avLst/>
            <a:gdLst/>
            <a:ahLst/>
            <a:cxnLst>
              <a:cxn ang="0">
                <a:pos x="384" y="103"/>
              </a:cxn>
              <a:cxn ang="0">
                <a:pos x="379" y="106"/>
              </a:cxn>
              <a:cxn ang="0">
                <a:pos x="374" y="109"/>
              </a:cxn>
              <a:cxn ang="0">
                <a:pos x="373" y="111"/>
              </a:cxn>
              <a:cxn ang="0">
                <a:pos x="352" y="128"/>
              </a:cxn>
              <a:cxn ang="0">
                <a:pos x="333" y="144"/>
              </a:cxn>
              <a:cxn ang="0">
                <a:pos x="325" y="151"/>
              </a:cxn>
              <a:cxn ang="0">
                <a:pos x="293" y="178"/>
              </a:cxn>
              <a:cxn ang="0">
                <a:pos x="291" y="179"/>
              </a:cxn>
              <a:cxn ang="0">
                <a:pos x="290" y="179"/>
              </a:cxn>
              <a:cxn ang="0">
                <a:pos x="272" y="194"/>
              </a:cxn>
              <a:cxn ang="0">
                <a:pos x="237" y="224"/>
              </a:cxn>
              <a:cxn ang="0">
                <a:pos x="221" y="232"/>
              </a:cxn>
              <a:cxn ang="0">
                <a:pos x="208" y="219"/>
              </a:cxn>
              <a:cxn ang="0">
                <a:pos x="198" y="211"/>
              </a:cxn>
              <a:cxn ang="0">
                <a:pos x="170" y="181"/>
              </a:cxn>
              <a:cxn ang="0">
                <a:pos x="150" y="159"/>
              </a:cxn>
              <a:cxn ang="0">
                <a:pos x="138" y="146"/>
              </a:cxn>
              <a:cxn ang="0">
                <a:pos x="115" y="122"/>
              </a:cxn>
              <a:cxn ang="0">
                <a:pos x="112" y="119"/>
              </a:cxn>
              <a:cxn ang="0">
                <a:pos x="104" y="111"/>
              </a:cxn>
              <a:cxn ang="0">
                <a:pos x="99" y="104"/>
              </a:cxn>
              <a:cxn ang="0">
                <a:pos x="62" y="69"/>
              </a:cxn>
              <a:cxn ang="0">
                <a:pos x="29" y="31"/>
              </a:cxn>
              <a:cxn ang="0">
                <a:pos x="24" y="27"/>
              </a:cxn>
              <a:cxn ang="0">
                <a:pos x="19" y="23"/>
              </a:cxn>
              <a:cxn ang="0">
                <a:pos x="13" y="15"/>
              </a:cxn>
              <a:cxn ang="0">
                <a:pos x="8" y="10"/>
              </a:cxn>
              <a:cxn ang="0">
                <a:pos x="2" y="3"/>
              </a:cxn>
              <a:cxn ang="0">
                <a:pos x="26" y="0"/>
              </a:cxn>
              <a:cxn ang="0">
                <a:pos x="51" y="2"/>
              </a:cxn>
              <a:cxn ang="0">
                <a:pos x="75" y="0"/>
              </a:cxn>
              <a:cxn ang="0">
                <a:pos x="122" y="0"/>
              </a:cxn>
              <a:cxn ang="0">
                <a:pos x="126" y="0"/>
              </a:cxn>
              <a:cxn ang="0">
                <a:pos x="173" y="0"/>
              </a:cxn>
              <a:cxn ang="0">
                <a:pos x="195" y="0"/>
              </a:cxn>
              <a:cxn ang="0">
                <a:pos x="232" y="0"/>
              </a:cxn>
              <a:cxn ang="0">
                <a:pos x="256" y="0"/>
              </a:cxn>
              <a:cxn ang="0">
                <a:pos x="291" y="0"/>
              </a:cxn>
              <a:cxn ang="0">
                <a:pos x="307" y="0"/>
              </a:cxn>
              <a:cxn ang="0">
                <a:pos x="320" y="15"/>
              </a:cxn>
              <a:cxn ang="0">
                <a:pos x="325" y="24"/>
              </a:cxn>
              <a:cxn ang="0">
                <a:pos x="331" y="27"/>
              </a:cxn>
              <a:cxn ang="0">
                <a:pos x="339" y="16"/>
              </a:cxn>
              <a:cxn ang="0">
                <a:pos x="346" y="10"/>
              </a:cxn>
              <a:cxn ang="0">
                <a:pos x="349" y="18"/>
              </a:cxn>
              <a:cxn ang="0">
                <a:pos x="350" y="26"/>
              </a:cxn>
              <a:cxn ang="0">
                <a:pos x="354" y="32"/>
              </a:cxn>
              <a:cxn ang="0">
                <a:pos x="358" y="34"/>
              </a:cxn>
              <a:cxn ang="0">
                <a:pos x="357" y="39"/>
              </a:cxn>
              <a:cxn ang="0">
                <a:pos x="362" y="40"/>
              </a:cxn>
              <a:cxn ang="0">
                <a:pos x="363" y="42"/>
              </a:cxn>
              <a:cxn ang="0">
                <a:pos x="365" y="43"/>
              </a:cxn>
              <a:cxn ang="0">
                <a:pos x="368" y="45"/>
              </a:cxn>
              <a:cxn ang="0">
                <a:pos x="370" y="48"/>
              </a:cxn>
              <a:cxn ang="0">
                <a:pos x="371" y="48"/>
              </a:cxn>
              <a:cxn ang="0">
                <a:pos x="374" y="58"/>
              </a:cxn>
              <a:cxn ang="0">
                <a:pos x="379" y="77"/>
              </a:cxn>
              <a:cxn ang="0">
                <a:pos x="382" y="85"/>
              </a:cxn>
              <a:cxn ang="0">
                <a:pos x="386" y="95"/>
              </a:cxn>
            </a:cxnLst>
            <a:rect l="0" t="0" r="r" b="b"/>
            <a:pathLst>
              <a:path w="387" h="235">
                <a:moveTo>
                  <a:pt x="387" y="99"/>
                </a:moveTo>
                <a:lnTo>
                  <a:pt x="387" y="99"/>
                </a:lnTo>
                <a:lnTo>
                  <a:pt x="384" y="103"/>
                </a:lnTo>
                <a:lnTo>
                  <a:pt x="382" y="103"/>
                </a:lnTo>
                <a:lnTo>
                  <a:pt x="382" y="104"/>
                </a:lnTo>
                <a:lnTo>
                  <a:pt x="379" y="106"/>
                </a:lnTo>
                <a:lnTo>
                  <a:pt x="374" y="109"/>
                </a:lnTo>
                <a:lnTo>
                  <a:pt x="374" y="109"/>
                </a:lnTo>
                <a:lnTo>
                  <a:pt x="374" y="109"/>
                </a:lnTo>
                <a:lnTo>
                  <a:pt x="374" y="109"/>
                </a:lnTo>
                <a:lnTo>
                  <a:pt x="373" y="111"/>
                </a:lnTo>
                <a:lnTo>
                  <a:pt x="373" y="111"/>
                </a:lnTo>
                <a:lnTo>
                  <a:pt x="366" y="117"/>
                </a:lnTo>
                <a:lnTo>
                  <a:pt x="354" y="127"/>
                </a:lnTo>
                <a:lnTo>
                  <a:pt x="352" y="128"/>
                </a:lnTo>
                <a:lnTo>
                  <a:pt x="350" y="128"/>
                </a:lnTo>
                <a:lnTo>
                  <a:pt x="349" y="131"/>
                </a:lnTo>
                <a:lnTo>
                  <a:pt x="333" y="144"/>
                </a:lnTo>
                <a:lnTo>
                  <a:pt x="328" y="149"/>
                </a:lnTo>
                <a:lnTo>
                  <a:pt x="326" y="151"/>
                </a:lnTo>
                <a:lnTo>
                  <a:pt x="325" y="151"/>
                </a:lnTo>
                <a:lnTo>
                  <a:pt x="314" y="160"/>
                </a:lnTo>
                <a:lnTo>
                  <a:pt x="294" y="178"/>
                </a:lnTo>
                <a:lnTo>
                  <a:pt x="293" y="178"/>
                </a:lnTo>
                <a:lnTo>
                  <a:pt x="293" y="178"/>
                </a:lnTo>
                <a:lnTo>
                  <a:pt x="293" y="178"/>
                </a:lnTo>
                <a:lnTo>
                  <a:pt x="291" y="179"/>
                </a:lnTo>
                <a:lnTo>
                  <a:pt x="291" y="179"/>
                </a:lnTo>
                <a:lnTo>
                  <a:pt x="291" y="179"/>
                </a:lnTo>
                <a:lnTo>
                  <a:pt x="290" y="179"/>
                </a:lnTo>
                <a:lnTo>
                  <a:pt x="283" y="186"/>
                </a:lnTo>
                <a:lnTo>
                  <a:pt x="275" y="192"/>
                </a:lnTo>
                <a:lnTo>
                  <a:pt x="272" y="194"/>
                </a:lnTo>
                <a:lnTo>
                  <a:pt x="269" y="197"/>
                </a:lnTo>
                <a:lnTo>
                  <a:pt x="245" y="218"/>
                </a:lnTo>
                <a:lnTo>
                  <a:pt x="237" y="224"/>
                </a:lnTo>
                <a:lnTo>
                  <a:pt x="229" y="231"/>
                </a:lnTo>
                <a:lnTo>
                  <a:pt x="222" y="235"/>
                </a:lnTo>
                <a:lnTo>
                  <a:pt x="221" y="232"/>
                </a:lnTo>
                <a:lnTo>
                  <a:pt x="216" y="229"/>
                </a:lnTo>
                <a:lnTo>
                  <a:pt x="210" y="223"/>
                </a:lnTo>
                <a:lnTo>
                  <a:pt x="208" y="219"/>
                </a:lnTo>
                <a:lnTo>
                  <a:pt x="203" y="215"/>
                </a:lnTo>
                <a:lnTo>
                  <a:pt x="200" y="211"/>
                </a:lnTo>
                <a:lnTo>
                  <a:pt x="198" y="211"/>
                </a:lnTo>
                <a:lnTo>
                  <a:pt x="187" y="197"/>
                </a:lnTo>
                <a:lnTo>
                  <a:pt x="170" y="181"/>
                </a:lnTo>
                <a:lnTo>
                  <a:pt x="170" y="181"/>
                </a:lnTo>
                <a:lnTo>
                  <a:pt x="165" y="176"/>
                </a:lnTo>
                <a:lnTo>
                  <a:pt x="162" y="171"/>
                </a:lnTo>
                <a:lnTo>
                  <a:pt x="150" y="159"/>
                </a:lnTo>
                <a:lnTo>
                  <a:pt x="144" y="152"/>
                </a:lnTo>
                <a:lnTo>
                  <a:pt x="141" y="151"/>
                </a:lnTo>
                <a:lnTo>
                  <a:pt x="138" y="146"/>
                </a:lnTo>
                <a:lnTo>
                  <a:pt x="130" y="138"/>
                </a:lnTo>
                <a:lnTo>
                  <a:pt x="128" y="136"/>
                </a:lnTo>
                <a:lnTo>
                  <a:pt x="115" y="122"/>
                </a:lnTo>
                <a:lnTo>
                  <a:pt x="112" y="120"/>
                </a:lnTo>
                <a:lnTo>
                  <a:pt x="112" y="119"/>
                </a:lnTo>
                <a:lnTo>
                  <a:pt x="112" y="119"/>
                </a:lnTo>
                <a:lnTo>
                  <a:pt x="110" y="117"/>
                </a:lnTo>
                <a:lnTo>
                  <a:pt x="104" y="111"/>
                </a:lnTo>
                <a:lnTo>
                  <a:pt x="104" y="111"/>
                </a:lnTo>
                <a:lnTo>
                  <a:pt x="104" y="111"/>
                </a:lnTo>
                <a:lnTo>
                  <a:pt x="99" y="106"/>
                </a:lnTo>
                <a:lnTo>
                  <a:pt x="99" y="104"/>
                </a:lnTo>
                <a:lnTo>
                  <a:pt x="70" y="75"/>
                </a:lnTo>
                <a:lnTo>
                  <a:pt x="69" y="74"/>
                </a:lnTo>
                <a:lnTo>
                  <a:pt x="62" y="69"/>
                </a:lnTo>
                <a:lnTo>
                  <a:pt x="58" y="63"/>
                </a:lnTo>
                <a:lnTo>
                  <a:pt x="30" y="34"/>
                </a:lnTo>
                <a:lnTo>
                  <a:pt x="29" y="31"/>
                </a:lnTo>
                <a:lnTo>
                  <a:pt x="27" y="31"/>
                </a:lnTo>
                <a:lnTo>
                  <a:pt x="26" y="29"/>
                </a:lnTo>
                <a:lnTo>
                  <a:pt x="24" y="27"/>
                </a:lnTo>
                <a:lnTo>
                  <a:pt x="22" y="24"/>
                </a:lnTo>
                <a:lnTo>
                  <a:pt x="21" y="24"/>
                </a:lnTo>
                <a:lnTo>
                  <a:pt x="19" y="23"/>
                </a:lnTo>
                <a:lnTo>
                  <a:pt x="18" y="19"/>
                </a:lnTo>
                <a:lnTo>
                  <a:pt x="14" y="18"/>
                </a:lnTo>
                <a:lnTo>
                  <a:pt x="13" y="15"/>
                </a:lnTo>
                <a:lnTo>
                  <a:pt x="11" y="15"/>
                </a:lnTo>
                <a:lnTo>
                  <a:pt x="10" y="13"/>
                </a:lnTo>
                <a:lnTo>
                  <a:pt x="8" y="10"/>
                </a:lnTo>
                <a:lnTo>
                  <a:pt x="5" y="8"/>
                </a:lnTo>
                <a:lnTo>
                  <a:pt x="3" y="5"/>
                </a:lnTo>
                <a:lnTo>
                  <a:pt x="2" y="3"/>
                </a:lnTo>
                <a:lnTo>
                  <a:pt x="0" y="2"/>
                </a:lnTo>
                <a:lnTo>
                  <a:pt x="5" y="2"/>
                </a:lnTo>
                <a:lnTo>
                  <a:pt x="26" y="0"/>
                </a:lnTo>
                <a:lnTo>
                  <a:pt x="30" y="0"/>
                </a:lnTo>
                <a:lnTo>
                  <a:pt x="50" y="2"/>
                </a:lnTo>
                <a:lnTo>
                  <a:pt x="51" y="2"/>
                </a:lnTo>
                <a:lnTo>
                  <a:pt x="53" y="2"/>
                </a:lnTo>
                <a:lnTo>
                  <a:pt x="61" y="2"/>
                </a:lnTo>
                <a:lnTo>
                  <a:pt x="75" y="0"/>
                </a:lnTo>
                <a:lnTo>
                  <a:pt x="77" y="0"/>
                </a:lnTo>
                <a:lnTo>
                  <a:pt x="78" y="0"/>
                </a:lnTo>
                <a:lnTo>
                  <a:pt x="122" y="0"/>
                </a:lnTo>
                <a:lnTo>
                  <a:pt x="123" y="0"/>
                </a:lnTo>
                <a:lnTo>
                  <a:pt x="123" y="0"/>
                </a:lnTo>
                <a:lnTo>
                  <a:pt x="126" y="0"/>
                </a:lnTo>
                <a:lnTo>
                  <a:pt x="150" y="0"/>
                </a:lnTo>
                <a:lnTo>
                  <a:pt x="163" y="0"/>
                </a:lnTo>
                <a:lnTo>
                  <a:pt x="173" y="0"/>
                </a:lnTo>
                <a:lnTo>
                  <a:pt x="179" y="0"/>
                </a:lnTo>
                <a:lnTo>
                  <a:pt x="192" y="0"/>
                </a:lnTo>
                <a:lnTo>
                  <a:pt x="195" y="0"/>
                </a:lnTo>
                <a:lnTo>
                  <a:pt x="197" y="0"/>
                </a:lnTo>
                <a:lnTo>
                  <a:pt x="219" y="0"/>
                </a:lnTo>
                <a:lnTo>
                  <a:pt x="232" y="0"/>
                </a:lnTo>
                <a:lnTo>
                  <a:pt x="254" y="0"/>
                </a:lnTo>
                <a:lnTo>
                  <a:pt x="254" y="0"/>
                </a:lnTo>
                <a:lnTo>
                  <a:pt x="256" y="0"/>
                </a:lnTo>
                <a:lnTo>
                  <a:pt x="264" y="0"/>
                </a:lnTo>
                <a:lnTo>
                  <a:pt x="277" y="0"/>
                </a:lnTo>
                <a:lnTo>
                  <a:pt x="291" y="0"/>
                </a:lnTo>
                <a:lnTo>
                  <a:pt x="299" y="0"/>
                </a:lnTo>
                <a:lnTo>
                  <a:pt x="301" y="0"/>
                </a:lnTo>
                <a:lnTo>
                  <a:pt x="307" y="0"/>
                </a:lnTo>
                <a:lnTo>
                  <a:pt x="314" y="0"/>
                </a:lnTo>
                <a:lnTo>
                  <a:pt x="314" y="0"/>
                </a:lnTo>
                <a:lnTo>
                  <a:pt x="320" y="15"/>
                </a:lnTo>
                <a:lnTo>
                  <a:pt x="323" y="21"/>
                </a:lnTo>
                <a:lnTo>
                  <a:pt x="325" y="23"/>
                </a:lnTo>
                <a:lnTo>
                  <a:pt x="325" y="24"/>
                </a:lnTo>
                <a:lnTo>
                  <a:pt x="325" y="24"/>
                </a:lnTo>
                <a:lnTo>
                  <a:pt x="326" y="27"/>
                </a:lnTo>
                <a:lnTo>
                  <a:pt x="331" y="27"/>
                </a:lnTo>
                <a:lnTo>
                  <a:pt x="333" y="23"/>
                </a:lnTo>
                <a:lnTo>
                  <a:pt x="336" y="18"/>
                </a:lnTo>
                <a:lnTo>
                  <a:pt x="339" y="16"/>
                </a:lnTo>
                <a:lnTo>
                  <a:pt x="342" y="16"/>
                </a:lnTo>
                <a:lnTo>
                  <a:pt x="344" y="11"/>
                </a:lnTo>
                <a:lnTo>
                  <a:pt x="346" y="10"/>
                </a:lnTo>
                <a:lnTo>
                  <a:pt x="346" y="10"/>
                </a:lnTo>
                <a:lnTo>
                  <a:pt x="349" y="11"/>
                </a:lnTo>
                <a:lnTo>
                  <a:pt x="349" y="18"/>
                </a:lnTo>
                <a:lnTo>
                  <a:pt x="347" y="23"/>
                </a:lnTo>
                <a:lnTo>
                  <a:pt x="349" y="23"/>
                </a:lnTo>
                <a:lnTo>
                  <a:pt x="350" y="26"/>
                </a:lnTo>
                <a:lnTo>
                  <a:pt x="352" y="29"/>
                </a:lnTo>
                <a:lnTo>
                  <a:pt x="354" y="32"/>
                </a:lnTo>
                <a:lnTo>
                  <a:pt x="354" y="32"/>
                </a:lnTo>
                <a:lnTo>
                  <a:pt x="357" y="34"/>
                </a:lnTo>
                <a:lnTo>
                  <a:pt x="358" y="34"/>
                </a:lnTo>
                <a:lnTo>
                  <a:pt x="358" y="34"/>
                </a:lnTo>
                <a:lnTo>
                  <a:pt x="358" y="35"/>
                </a:lnTo>
                <a:lnTo>
                  <a:pt x="358" y="37"/>
                </a:lnTo>
                <a:lnTo>
                  <a:pt x="357" y="39"/>
                </a:lnTo>
                <a:lnTo>
                  <a:pt x="358" y="40"/>
                </a:lnTo>
                <a:lnTo>
                  <a:pt x="360" y="39"/>
                </a:lnTo>
                <a:lnTo>
                  <a:pt x="362" y="40"/>
                </a:lnTo>
                <a:lnTo>
                  <a:pt x="362" y="40"/>
                </a:lnTo>
                <a:lnTo>
                  <a:pt x="362" y="42"/>
                </a:lnTo>
                <a:lnTo>
                  <a:pt x="363" y="42"/>
                </a:lnTo>
                <a:lnTo>
                  <a:pt x="365" y="42"/>
                </a:lnTo>
                <a:lnTo>
                  <a:pt x="365" y="43"/>
                </a:lnTo>
                <a:lnTo>
                  <a:pt x="365" y="43"/>
                </a:lnTo>
                <a:lnTo>
                  <a:pt x="366" y="45"/>
                </a:lnTo>
                <a:lnTo>
                  <a:pt x="368" y="43"/>
                </a:lnTo>
                <a:lnTo>
                  <a:pt x="368" y="45"/>
                </a:lnTo>
                <a:lnTo>
                  <a:pt x="368" y="47"/>
                </a:lnTo>
                <a:lnTo>
                  <a:pt x="370" y="47"/>
                </a:lnTo>
                <a:lnTo>
                  <a:pt x="370" y="48"/>
                </a:lnTo>
                <a:lnTo>
                  <a:pt x="370" y="48"/>
                </a:lnTo>
                <a:lnTo>
                  <a:pt x="371" y="48"/>
                </a:lnTo>
                <a:lnTo>
                  <a:pt x="371" y="48"/>
                </a:lnTo>
                <a:lnTo>
                  <a:pt x="371" y="48"/>
                </a:lnTo>
                <a:lnTo>
                  <a:pt x="373" y="53"/>
                </a:lnTo>
                <a:lnTo>
                  <a:pt x="374" y="58"/>
                </a:lnTo>
                <a:lnTo>
                  <a:pt x="376" y="66"/>
                </a:lnTo>
                <a:lnTo>
                  <a:pt x="376" y="66"/>
                </a:lnTo>
                <a:lnTo>
                  <a:pt x="379" y="77"/>
                </a:lnTo>
                <a:lnTo>
                  <a:pt x="381" y="79"/>
                </a:lnTo>
                <a:lnTo>
                  <a:pt x="381" y="80"/>
                </a:lnTo>
                <a:lnTo>
                  <a:pt x="382" y="85"/>
                </a:lnTo>
                <a:lnTo>
                  <a:pt x="382" y="87"/>
                </a:lnTo>
                <a:lnTo>
                  <a:pt x="386" y="95"/>
                </a:lnTo>
                <a:lnTo>
                  <a:pt x="386" y="95"/>
                </a:lnTo>
                <a:lnTo>
                  <a:pt x="386" y="96"/>
                </a:lnTo>
                <a:lnTo>
                  <a:pt x="387" y="99"/>
                </a:lnTo>
                <a:close/>
              </a:path>
            </a:pathLst>
          </a:custGeom>
          <a:solidFill>
            <a:srgbClr val="7C6EDB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" name="Freeform 100"/>
          <p:cNvSpPr>
            <a:spLocks/>
          </p:cNvSpPr>
          <p:nvPr/>
        </p:nvSpPr>
        <p:spPr bwMode="auto">
          <a:xfrm>
            <a:off x="5867400" y="3297238"/>
            <a:ext cx="309563" cy="263525"/>
          </a:xfrm>
          <a:custGeom>
            <a:avLst/>
            <a:gdLst/>
            <a:ahLst/>
            <a:cxnLst>
              <a:cxn ang="0">
                <a:pos x="182" y="137"/>
              </a:cxn>
              <a:cxn ang="0">
                <a:pos x="184" y="142"/>
              </a:cxn>
              <a:cxn ang="0">
                <a:pos x="194" y="158"/>
              </a:cxn>
              <a:cxn ang="0">
                <a:pos x="190" y="160"/>
              </a:cxn>
              <a:cxn ang="0">
                <a:pos x="165" y="161"/>
              </a:cxn>
              <a:cxn ang="0">
                <a:pos x="126" y="163"/>
              </a:cxn>
              <a:cxn ang="0">
                <a:pos x="101" y="165"/>
              </a:cxn>
              <a:cxn ang="0">
                <a:pos x="88" y="165"/>
              </a:cxn>
              <a:cxn ang="0">
                <a:pos x="80" y="165"/>
              </a:cxn>
              <a:cxn ang="0">
                <a:pos x="66" y="166"/>
              </a:cxn>
              <a:cxn ang="0">
                <a:pos x="35" y="144"/>
              </a:cxn>
              <a:cxn ang="0">
                <a:pos x="19" y="117"/>
              </a:cxn>
              <a:cxn ang="0">
                <a:pos x="2" y="85"/>
              </a:cxn>
              <a:cxn ang="0">
                <a:pos x="11" y="73"/>
              </a:cxn>
              <a:cxn ang="0">
                <a:pos x="16" y="70"/>
              </a:cxn>
              <a:cxn ang="0">
                <a:pos x="24" y="64"/>
              </a:cxn>
              <a:cxn ang="0">
                <a:pos x="30" y="57"/>
              </a:cxn>
              <a:cxn ang="0">
                <a:pos x="45" y="46"/>
              </a:cxn>
              <a:cxn ang="0">
                <a:pos x="77" y="19"/>
              </a:cxn>
              <a:cxn ang="0">
                <a:pos x="83" y="14"/>
              </a:cxn>
              <a:cxn ang="0">
                <a:pos x="98" y="1"/>
              </a:cxn>
              <a:cxn ang="0">
                <a:pos x="101" y="0"/>
              </a:cxn>
              <a:cxn ang="0">
                <a:pos x="102" y="1"/>
              </a:cxn>
              <a:cxn ang="0">
                <a:pos x="102" y="5"/>
              </a:cxn>
              <a:cxn ang="0">
                <a:pos x="104" y="6"/>
              </a:cxn>
              <a:cxn ang="0">
                <a:pos x="106" y="8"/>
              </a:cxn>
              <a:cxn ang="0">
                <a:pos x="107" y="9"/>
              </a:cxn>
              <a:cxn ang="0">
                <a:pos x="107" y="13"/>
              </a:cxn>
              <a:cxn ang="0">
                <a:pos x="109" y="14"/>
              </a:cxn>
              <a:cxn ang="0">
                <a:pos x="110" y="16"/>
              </a:cxn>
              <a:cxn ang="0">
                <a:pos x="112" y="17"/>
              </a:cxn>
              <a:cxn ang="0">
                <a:pos x="112" y="21"/>
              </a:cxn>
              <a:cxn ang="0">
                <a:pos x="114" y="22"/>
              </a:cxn>
              <a:cxn ang="0">
                <a:pos x="115" y="24"/>
              </a:cxn>
              <a:cxn ang="0">
                <a:pos x="117" y="25"/>
              </a:cxn>
              <a:cxn ang="0">
                <a:pos x="117" y="29"/>
              </a:cxn>
              <a:cxn ang="0">
                <a:pos x="118" y="30"/>
              </a:cxn>
              <a:cxn ang="0">
                <a:pos x="120" y="32"/>
              </a:cxn>
              <a:cxn ang="0">
                <a:pos x="122" y="33"/>
              </a:cxn>
              <a:cxn ang="0">
                <a:pos x="122" y="37"/>
              </a:cxn>
              <a:cxn ang="0">
                <a:pos x="123" y="38"/>
              </a:cxn>
              <a:cxn ang="0">
                <a:pos x="125" y="40"/>
              </a:cxn>
              <a:cxn ang="0">
                <a:pos x="126" y="41"/>
              </a:cxn>
              <a:cxn ang="0">
                <a:pos x="126" y="45"/>
              </a:cxn>
              <a:cxn ang="0">
                <a:pos x="128" y="46"/>
              </a:cxn>
              <a:cxn ang="0">
                <a:pos x="130" y="48"/>
              </a:cxn>
              <a:cxn ang="0">
                <a:pos x="131" y="51"/>
              </a:cxn>
              <a:cxn ang="0">
                <a:pos x="133" y="53"/>
              </a:cxn>
              <a:cxn ang="0">
                <a:pos x="133" y="56"/>
              </a:cxn>
              <a:cxn ang="0">
                <a:pos x="134" y="57"/>
              </a:cxn>
              <a:cxn ang="0">
                <a:pos x="136" y="59"/>
              </a:cxn>
              <a:cxn ang="0">
                <a:pos x="138" y="61"/>
              </a:cxn>
              <a:cxn ang="0">
                <a:pos x="138" y="64"/>
              </a:cxn>
              <a:cxn ang="0">
                <a:pos x="144" y="73"/>
              </a:cxn>
              <a:cxn ang="0">
                <a:pos x="146" y="77"/>
              </a:cxn>
              <a:cxn ang="0">
                <a:pos x="147" y="80"/>
              </a:cxn>
              <a:cxn ang="0">
                <a:pos x="154" y="91"/>
              </a:cxn>
              <a:cxn ang="0">
                <a:pos x="168" y="113"/>
              </a:cxn>
              <a:cxn ang="0">
                <a:pos x="170" y="117"/>
              </a:cxn>
              <a:cxn ang="0">
                <a:pos x="171" y="121"/>
              </a:cxn>
              <a:cxn ang="0">
                <a:pos x="174" y="125"/>
              </a:cxn>
              <a:cxn ang="0">
                <a:pos x="176" y="126"/>
              </a:cxn>
              <a:cxn ang="0">
                <a:pos x="179" y="134"/>
              </a:cxn>
            </a:cxnLst>
            <a:rect l="0" t="0" r="r" b="b"/>
            <a:pathLst>
              <a:path w="195" h="166">
                <a:moveTo>
                  <a:pt x="181" y="137"/>
                </a:moveTo>
                <a:lnTo>
                  <a:pt x="182" y="137"/>
                </a:lnTo>
                <a:lnTo>
                  <a:pt x="182" y="139"/>
                </a:lnTo>
                <a:lnTo>
                  <a:pt x="184" y="142"/>
                </a:lnTo>
                <a:lnTo>
                  <a:pt x="192" y="155"/>
                </a:lnTo>
                <a:lnTo>
                  <a:pt x="194" y="158"/>
                </a:lnTo>
                <a:lnTo>
                  <a:pt x="195" y="160"/>
                </a:lnTo>
                <a:lnTo>
                  <a:pt x="190" y="160"/>
                </a:lnTo>
                <a:lnTo>
                  <a:pt x="189" y="160"/>
                </a:lnTo>
                <a:lnTo>
                  <a:pt x="165" y="161"/>
                </a:lnTo>
                <a:lnTo>
                  <a:pt x="154" y="161"/>
                </a:lnTo>
                <a:lnTo>
                  <a:pt x="126" y="163"/>
                </a:lnTo>
                <a:lnTo>
                  <a:pt x="110" y="163"/>
                </a:lnTo>
                <a:lnTo>
                  <a:pt x="101" y="165"/>
                </a:lnTo>
                <a:lnTo>
                  <a:pt x="99" y="165"/>
                </a:lnTo>
                <a:lnTo>
                  <a:pt x="88" y="165"/>
                </a:lnTo>
                <a:lnTo>
                  <a:pt x="83" y="165"/>
                </a:lnTo>
                <a:lnTo>
                  <a:pt x="80" y="165"/>
                </a:lnTo>
                <a:lnTo>
                  <a:pt x="75" y="165"/>
                </a:lnTo>
                <a:lnTo>
                  <a:pt x="66" y="166"/>
                </a:lnTo>
                <a:lnTo>
                  <a:pt x="48" y="166"/>
                </a:lnTo>
                <a:lnTo>
                  <a:pt x="35" y="144"/>
                </a:lnTo>
                <a:lnTo>
                  <a:pt x="21" y="121"/>
                </a:lnTo>
                <a:lnTo>
                  <a:pt x="19" y="117"/>
                </a:lnTo>
                <a:lnTo>
                  <a:pt x="8" y="97"/>
                </a:lnTo>
                <a:lnTo>
                  <a:pt x="2" y="85"/>
                </a:lnTo>
                <a:lnTo>
                  <a:pt x="0" y="83"/>
                </a:lnTo>
                <a:lnTo>
                  <a:pt x="11" y="73"/>
                </a:lnTo>
                <a:lnTo>
                  <a:pt x="14" y="72"/>
                </a:lnTo>
                <a:lnTo>
                  <a:pt x="16" y="70"/>
                </a:lnTo>
                <a:lnTo>
                  <a:pt x="19" y="69"/>
                </a:lnTo>
                <a:lnTo>
                  <a:pt x="24" y="64"/>
                </a:lnTo>
                <a:lnTo>
                  <a:pt x="26" y="62"/>
                </a:lnTo>
                <a:lnTo>
                  <a:pt x="30" y="57"/>
                </a:lnTo>
                <a:lnTo>
                  <a:pt x="37" y="53"/>
                </a:lnTo>
                <a:lnTo>
                  <a:pt x="45" y="46"/>
                </a:lnTo>
                <a:lnTo>
                  <a:pt x="53" y="40"/>
                </a:lnTo>
                <a:lnTo>
                  <a:pt x="77" y="19"/>
                </a:lnTo>
                <a:lnTo>
                  <a:pt x="80" y="16"/>
                </a:lnTo>
                <a:lnTo>
                  <a:pt x="83" y="14"/>
                </a:lnTo>
                <a:lnTo>
                  <a:pt x="91" y="8"/>
                </a:lnTo>
                <a:lnTo>
                  <a:pt x="98" y="1"/>
                </a:lnTo>
                <a:lnTo>
                  <a:pt x="99" y="1"/>
                </a:lnTo>
                <a:lnTo>
                  <a:pt x="101" y="0"/>
                </a:lnTo>
                <a:lnTo>
                  <a:pt x="101" y="1"/>
                </a:lnTo>
                <a:lnTo>
                  <a:pt x="102" y="1"/>
                </a:lnTo>
                <a:lnTo>
                  <a:pt x="102" y="3"/>
                </a:lnTo>
                <a:lnTo>
                  <a:pt x="102" y="5"/>
                </a:lnTo>
                <a:lnTo>
                  <a:pt x="104" y="5"/>
                </a:lnTo>
                <a:lnTo>
                  <a:pt x="104" y="6"/>
                </a:lnTo>
                <a:lnTo>
                  <a:pt x="104" y="8"/>
                </a:lnTo>
                <a:lnTo>
                  <a:pt x="106" y="8"/>
                </a:lnTo>
                <a:lnTo>
                  <a:pt x="106" y="9"/>
                </a:lnTo>
                <a:lnTo>
                  <a:pt x="107" y="9"/>
                </a:lnTo>
                <a:lnTo>
                  <a:pt x="107" y="11"/>
                </a:lnTo>
                <a:lnTo>
                  <a:pt x="107" y="13"/>
                </a:lnTo>
                <a:lnTo>
                  <a:pt x="109" y="13"/>
                </a:lnTo>
                <a:lnTo>
                  <a:pt x="109" y="14"/>
                </a:lnTo>
                <a:lnTo>
                  <a:pt x="109" y="16"/>
                </a:lnTo>
                <a:lnTo>
                  <a:pt x="110" y="16"/>
                </a:lnTo>
                <a:lnTo>
                  <a:pt x="110" y="17"/>
                </a:lnTo>
                <a:lnTo>
                  <a:pt x="112" y="17"/>
                </a:lnTo>
                <a:lnTo>
                  <a:pt x="112" y="19"/>
                </a:lnTo>
                <a:lnTo>
                  <a:pt x="112" y="21"/>
                </a:lnTo>
                <a:lnTo>
                  <a:pt x="114" y="21"/>
                </a:lnTo>
                <a:lnTo>
                  <a:pt x="114" y="22"/>
                </a:lnTo>
                <a:lnTo>
                  <a:pt x="114" y="24"/>
                </a:lnTo>
                <a:lnTo>
                  <a:pt x="115" y="24"/>
                </a:lnTo>
                <a:lnTo>
                  <a:pt x="115" y="25"/>
                </a:lnTo>
                <a:lnTo>
                  <a:pt x="117" y="25"/>
                </a:lnTo>
                <a:lnTo>
                  <a:pt x="117" y="27"/>
                </a:lnTo>
                <a:lnTo>
                  <a:pt x="117" y="29"/>
                </a:lnTo>
                <a:lnTo>
                  <a:pt x="118" y="29"/>
                </a:lnTo>
                <a:lnTo>
                  <a:pt x="118" y="30"/>
                </a:lnTo>
                <a:lnTo>
                  <a:pt x="118" y="32"/>
                </a:lnTo>
                <a:lnTo>
                  <a:pt x="120" y="32"/>
                </a:lnTo>
                <a:lnTo>
                  <a:pt x="120" y="33"/>
                </a:lnTo>
                <a:lnTo>
                  <a:pt x="122" y="33"/>
                </a:lnTo>
                <a:lnTo>
                  <a:pt x="122" y="35"/>
                </a:lnTo>
                <a:lnTo>
                  <a:pt x="122" y="37"/>
                </a:lnTo>
                <a:lnTo>
                  <a:pt x="123" y="37"/>
                </a:lnTo>
                <a:lnTo>
                  <a:pt x="123" y="38"/>
                </a:lnTo>
                <a:lnTo>
                  <a:pt x="123" y="40"/>
                </a:lnTo>
                <a:lnTo>
                  <a:pt x="125" y="40"/>
                </a:lnTo>
                <a:lnTo>
                  <a:pt x="125" y="41"/>
                </a:lnTo>
                <a:lnTo>
                  <a:pt x="126" y="41"/>
                </a:lnTo>
                <a:lnTo>
                  <a:pt x="126" y="43"/>
                </a:lnTo>
                <a:lnTo>
                  <a:pt x="126" y="45"/>
                </a:lnTo>
                <a:lnTo>
                  <a:pt x="128" y="45"/>
                </a:lnTo>
                <a:lnTo>
                  <a:pt x="128" y="46"/>
                </a:lnTo>
                <a:lnTo>
                  <a:pt x="128" y="48"/>
                </a:lnTo>
                <a:lnTo>
                  <a:pt x="130" y="48"/>
                </a:lnTo>
                <a:lnTo>
                  <a:pt x="130" y="49"/>
                </a:lnTo>
                <a:lnTo>
                  <a:pt x="131" y="51"/>
                </a:lnTo>
                <a:lnTo>
                  <a:pt x="131" y="53"/>
                </a:lnTo>
                <a:lnTo>
                  <a:pt x="133" y="53"/>
                </a:lnTo>
                <a:lnTo>
                  <a:pt x="133" y="54"/>
                </a:lnTo>
                <a:lnTo>
                  <a:pt x="133" y="56"/>
                </a:lnTo>
                <a:lnTo>
                  <a:pt x="134" y="56"/>
                </a:lnTo>
                <a:lnTo>
                  <a:pt x="134" y="57"/>
                </a:lnTo>
                <a:lnTo>
                  <a:pt x="134" y="59"/>
                </a:lnTo>
                <a:lnTo>
                  <a:pt x="136" y="59"/>
                </a:lnTo>
                <a:lnTo>
                  <a:pt x="138" y="59"/>
                </a:lnTo>
                <a:lnTo>
                  <a:pt x="138" y="61"/>
                </a:lnTo>
                <a:lnTo>
                  <a:pt x="138" y="62"/>
                </a:lnTo>
                <a:lnTo>
                  <a:pt x="138" y="64"/>
                </a:lnTo>
                <a:lnTo>
                  <a:pt x="142" y="70"/>
                </a:lnTo>
                <a:lnTo>
                  <a:pt x="144" y="73"/>
                </a:lnTo>
                <a:lnTo>
                  <a:pt x="144" y="75"/>
                </a:lnTo>
                <a:lnTo>
                  <a:pt x="146" y="77"/>
                </a:lnTo>
                <a:lnTo>
                  <a:pt x="146" y="78"/>
                </a:lnTo>
                <a:lnTo>
                  <a:pt x="147" y="80"/>
                </a:lnTo>
                <a:lnTo>
                  <a:pt x="149" y="81"/>
                </a:lnTo>
                <a:lnTo>
                  <a:pt x="154" y="91"/>
                </a:lnTo>
                <a:lnTo>
                  <a:pt x="163" y="107"/>
                </a:lnTo>
                <a:lnTo>
                  <a:pt x="168" y="113"/>
                </a:lnTo>
                <a:lnTo>
                  <a:pt x="168" y="115"/>
                </a:lnTo>
                <a:lnTo>
                  <a:pt x="170" y="117"/>
                </a:lnTo>
                <a:lnTo>
                  <a:pt x="170" y="118"/>
                </a:lnTo>
                <a:lnTo>
                  <a:pt x="171" y="121"/>
                </a:lnTo>
                <a:lnTo>
                  <a:pt x="173" y="121"/>
                </a:lnTo>
                <a:lnTo>
                  <a:pt x="174" y="125"/>
                </a:lnTo>
                <a:lnTo>
                  <a:pt x="174" y="126"/>
                </a:lnTo>
                <a:lnTo>
                  <a:pt x="176" y="126"/>
                </a:lnTo>
                <a:lnTo>
                  <a:pt x="179" y="133"/>
                </a:lnTo>
                <a:lnTo>
                  <a:pt x="179" y="134"/>
                </a:lnTo>
                <a:lnTo>
                  <a:pt x="181" y="137"/>
                </a:lnTo>
                <a:close/>
              </a:path>
            </a:pathLst>
          </a:custGeom>
          <a:solidFill>
            <a:srgbClr val="9C605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" name="Freeform 101"/>
          <p:cNvSpPr>
            <a:spLocks/>
          </p:cNvSpPr>
          <p:nvPr/>
        </p:nvSpPr>
        <p:spPr bwMode="auto">
          <a:xfrm>
            <a:off x="2435225" y="1300163"/>
            <a:ext cx="574675" cy="647700"/>
          </a:xfrm>
          <a:custGeom>
            <a:avLst/>
            <a:gdLst/>
            <a:ahLst/>
            <a:cxnLst>
              <a:cxn ang="0">
                <a:pos x="341" y="120"/>
              </a:cxn>
              <a:cxn ang="0">
                <a:pos x="322" y="149"/>
              </a:cxn>
              <a:cxn ang="0">
                <a:pos x="311" y="168"/>
              </a:cxn>
              <a:cxn ang="0">
                <a:pos x="296" y="189"/>
              </a:cxn>
              <a:cxn ang="0">
                <a:pos x="271" y="229"/>
              </a:cxn>
              <a:cxn ang="0">
                <a:pos x="247" y="264"/>
              </a:cxn>
              <a:cxn ang="0">
                <a:pos x="236" y="282"/>
              </a:cxn>
              <a:cxn ang="0">
                <a:pos x="212" y="336"/>
              </a:cxn>
              <a:cxn ang="0">
                <a:pos x="194" y="352"/>
              </a:cxn>
              <a:cxn ang="0">
                <a:pos x="181" y="357"/>
              </a:cxn>
              <a:cxn ang="0">
                <a:pos x="168" y="355"/>
              </a:cxn>
              <a:cxn ang="0">
                <a:pos x="156" y="368"/>
              </a:cxn>
              <a:cxn ang="0">
                <a:pos x="138" y="394"/>
              </a:cxn>
              <a:cxn ang="0">
                <a:pos x="130" y="408"/>
              </a:cxn>
              <a:cxn ang="0">
                <a:pos x="127" y="407"/>
              </a:cxn>
              <a:cxn ang="0">
                <a:pos x="108" y="394"/>
              </a:cxn>
              <a:cxn ang="0">
                <a:pos x="100" y="384"/>
              </a:cxn>
              <a:cxn ang="0">
                <a:pos x="95" y="373"/>
              </a:cxn>
              <a:cxn ang="0">
                <a:pos x="85" y="360"/>
              </a:cxn>
              <a:cxn ang="0">
                <a:pos x="87" y="357"/>
              </a:cxn>
              <a:cxn ang="0">
                <a:pos x="95" y="346"/>
              </a:cxn>
              <a:cxn ang="0">
                <a:pos x="92" y="333"/>
              </a:cxn>
              <a:cxn ang="0">
                <a:pos x="52" y="312"/>
              </a:cxn>
              <a:cxn ang="0">
                <a:pos x="40" y="312"/>
              </a:cxn>
              <a:cxn ang="0">
                <a:pos x="4" y="293"/>
              </a:cxn>
              <a:cxn ang="0">
                <a:pos x="7" y="280"/>
              </a:cxn>
              <a:cxn ang="0">
                <a:pos x="16" y="263"/>
              </a:cxn>
              <a:cxn ang="0">
                <a:pos x="39" y="243"/>
              </a:cxn>
              <a:cxn ang="0">
                <a:pos x="48" y="237"/>
              </a:cxn>
              <a:cxn ang="0">
                <a:pos x="48" y="235"/>
              </a:cxn>
              <a:cxn ang="0">
                <a:pos x="48" y="234"/>
              </a:cxn>
              <a:cxn ang="0">
                <a:pos x="45" y="221"/>
              </a:cxn>
              <a:cxn ang="0">
                <a:pos x="48" y="219"/>
              </a:cxn>
              <a:cxn ang="0">
                <a:pos x="50" y="218"/>
              </a:cxn>
              <a:cxn ang="0">
                <a:pos x="48" y="213"/>
              </a:cxn>
              <a:cxn ang="0">
                <a:pos x="48" y="210"/>
              </a:cxn>
              <a:cxn ang="0">
                <a:pos x="58" y="208"/>
              </a:cxn>
              <a:cxn ang="0">
                <a:pos x="64" y="207"/>
              </a:cxn>
              <a:cxn ang="0">
                <a:pos x="66" y="207"/>
              </a:cxn>
              <a:cxn ang="0">
                <a:pos x="64" y="203"/>
              </a:cxn>
              <a:cxn ang="0">
                <a:pos x="61" y="199"/>
              </a:cxn>
              <a:cxn ang="0">
                <a:pos x="63" y="194"/>
              </a:cxn>
              <a:cxn ang="0">
                <a:pos x="64" y="189"/>
              </a:cxn>
              <a:cxn ang="0">
                <a:pos x="64" y="186"/>
              </a:cxn>
              <a:cxn ang="0">
                <a:pos x="63" y="179"/>
              </a:cxn>
              <a:cxn ang="0">
                <a:pos x="64" y="178"/>
              </a:cxn>
              <a:cxn ang="0">
                <a:pos x="71" y="165"/>
              </a:cxn>
              <a:cxn ang="0">
                <a:pos x="76" y="157"/>
              </a:cxn>
              <a:cxn ang="0">
                <a:pos x="90" y="133"/>
              </a:cxn>
              <a:cxn ang="0">
                <a:pos x="100" y="117"/>
              </a:cxn>
              <a:cxn ang="0">
                <a:pos x="106" y="106"/>
              </a:cxn>
              <a:cxn ang="0">
                <a:pos x="106" y="106"/>
              </a:cxn>
              <a:cxn ang="0">
                <a:pos x="116" y="88"/>
              </a:cxn>
              <a:cxn ang="0">
                <a:pos x="133" y="59"/>
              </a:cxn>
              <a:cxn ang="0">
                <a:pos x="140" y="47"/>
              </a:cxn>
              <a:cxn ang="0">
                <a:pos x="154" y="21"/>
              </a:cxn>
              <a:cxn ang="0">
                <a:pos x="167" y="0"/>
              </a:cxn>
              <a:cxn ang="0">
                <a:pos x="178" y="5"/>
              </a:cxn>
              <a:cxn ang="0">
                <a:pos x="199" y="16"/>
              </a:cxn>
              <a:cxn ang="0">
                <a:pos x="226" y="27"/>
              </a:cxn>
              <a:cxn ang="0">
                <a:pos x="271" y="48"/>
              </a:cxn>
              <a:cxn ang="0">
                <a:pos x="309" y="66"/>
              </a:cxn>
              <a:cxn ang="0">
                <a:pos x="362" y="91"/>
              </a:cxn>
            </a:cxnLst>
            <a:rect l="0" t="0" r="r" b="b"/>
            <a:pathLst>
              <a:path w="362" h="408">
                <a:moveTo>
                  <a:pt x="362" y="91"/>
                </a:moveTo>
                <a:lnTo>
                  <a:pt x="359" y="95"/>
                </a:lnTo>
                <a:lnTo>
                  <a:pt x="344" y="117"/>
                </a:lnTo>
                <a:lnTo>
                  <a:pt x="341" y="120"/>
                </a:lnTo>
                <a:lnTo>
                  <a:pt x="340" y="125"/>
                </a:lnTo>
                <a:lnTo>
                  <a:pt x="338" y="125"/>
                </a:lnTo>
                <a:lnTo>
                  <a:pt x="333" y="135"/>
                </a:lnTo>
                <a:lnTo>
                  <a:pt x="322" y="149"/>
                </a:lnTo>
                <a:lnTo>
                  <a:pt x="316" y="160"/>
                </a:lnTo>
                <a:lnTo>
                  <a:pt x="316" y="160"/>
                </a:lnTo>
                <a:lnTo>
                  <a:pt x="312" y="165"/>
                </a:lnTo>
                <a:lnTo>
                  <a:pt x="311" y="168"/>
                </a:lnTo>
                <a:lnTo>
                  <a:pt x="304" y="176"/>
                </a:lnTo>
                <a:lnTo>
                  <a:pt x="298" y="186"/>
                </a:lnTo>
                <a:lnTo>
                  <a:pt x="298" y="187"/>
                </a:lnTo>
                <a:lnTo>
                  <a:pt x="296" y="189"/>
                </a:lnTo>
                <a:lnTo>
                  <a:pt x="279" y="215"/>
                </a:lnTo>
                <a:lnTo>
                  <a:pt x="272" y="227"/>
                </a:lnTo>
                <a:lnTo>
                  <a:pt x="271" y="229"/>
                </a:lnTo>
                <a:lnTo>
                  <a:pt x="271" y="229"/>
                </a:lnTo>
                <a:lnTo>
                  <a:pt x="268" y="232"/>
                </a:lnTo>
                <a:lnTo>
                  <a:pt x="263" y="242"/>
                </a:lnTo>
                <a:lnTo>
                  <a:pt x="256" y="250"/>
                </a:lnTo>
                <a:lnTo>
                  <a:pt x="247" y="264"/>
                </a:lnTo>
                <a:lnTo>
                  <a:pt x="245" y="266"/>
                </a:lnTo>
                <a:lnTo>
                  <a:pt x="244" y="269"/>
                </a:lnTo>
                <a:lnTo>
                  <a:pt x="236" y="282"/>
                </a:lnTo>
                <a:lnTo>
                  <a:pt x="236" y="282"/>
                </a:lnTo>
                <a:lnTo>
                  <a:pt x="252" y="293"/>
                </a:lnTo>
                <a:lnTo>
                  <a:pt x="247" y="298"/>
                </a:lnTo>
                <a:lnTo>
                  <a:pt x="224" y="322"/>
                </a:lnTo>
                <a:lnTo>
                  <a:pt x="212" y="336"/>
                </a:lnTo>
                <a:lnTo>
                  <a:pt x="199" y="349"/>
                </a:lnTo>
                <a:lnTo>
                  <a:pt x="196" y="354"/>
                </a:lnTo>
                <a:lnTo>
                  <a:pt x="194" y="354"/>
                </a:lnTo>
                <a:lnTo>
                  <a:pt x="194" y="352"/>
                </a:lnTo>
                <a:lnTo>
                  <a:pt x="191" y="349"/>
                </a:lnTo>
                <a:lnTo>
                  <a:pt x="189" y="349"/>
                </a:lnTo>
                <a:lnTo>
                  <a:pt x="189" y="349"/>
                </a:lnTo>
                <a:lnTo>
                  <a:pt x="181" y="357"/>
                </a:lnTo>
                <a:lnTo>
                  <a:pt x="173" y="351"/>
                </a:lnTo>
                <a:lnTo>
                  <a:pt x="172" y="351"/>
                </a:lnTo>
                <a:lnTo>
                  <a:pt x="168" y="355"/>
                </a:lnTo>
                <a:lnTo>
                  <a:pt x="168" y="355"/>
                </a:lnTo>
                <a:lnTo>
                  <a:pt x="157" y="368"/>
                </a:lnTo>
                <a:lnTo>
                  <a:pt x="157" y="368"/>
                </a:lnTo>
                <a:lnTo>
                  <a:pt x="157" y="368"/>
                </a:lnTo>
                <a:lnTo>
                  <a:pt x="156" y="368"/>
                </a:lnTo>
                <a:lnTo>
                  <a:pt x="146" y="378"/>
                </a:lnTo>
                <a:lnTo>
                  <a:pt x="144" y="383"/>
                </a:lnTo>
                <a:lnTo>
                  <a:pt x="140" y="389"/>
                </a:lnTo>
                <a:lnTo>
                  <a:pt x="138" y="394"/>
                </a:lnTo>
                <a:lnTo>
                  <a:pt x="133" y="402"/>
                </a:lnTo>
                <a:lnTo>
                  <a:pt x="132" y="403"/>
                </a:lnTo>
                <a:lnTo>
                  <a:pt x="132" y="405"/>
                </a:lnTo>
                <a:lnTo>
                  <a:pt x="130" y="408"/>
                </a:lnTo>
                <a:lnTo>
                  <a:pt x="130" y="408"/>
                </a:lnTo>
                <a:lnTo>
                  <a:pt x="130" y="408"/>
                </a:lnTo>
                <a:lnTo>
                  <a:pt x="128" y="408"/>
                </a:lnTo>
                <a:lnTo>
                  <a:pt x="127" y="407"/>
                </a:lnTo>
                <a:lnTo>
                  <a:pt x="117" y="402"/>
                </a:lnTo>
                <a:lnTo>
                  <a:pt x="116" y="399"/>
                </a:lnTo>
                <a:lnTo>
                  <a:pt x="112" y="394"/>
                </a:lnTo>
                <a:lnTo>
                  <a:pt x="108" y="394"/>
                </a:lnTo>
                <a:lnTo>
                  <a:pt x="108" y="394"/>
                </a:lnTo>
                <a:lnTo>
                  <a:pt x="106" y="392"/>
                </a:lnTo>
                <a:lnTo>
                  <a:pt x="103" y="389"/>
                </a:lnTo>
                <a:lnTo>
                  <a:pt x="100" y="384"/>
                </a:lnTo>
                <a:lnTo>
                  <a:pt x="98" y="383"/>
                </a:lnTo>
                <a:lnTo>
                  <a:pt x="95" y="379"/>
                </a:lnTo>
                <a:lnTo>
                  <a:pt x="93" y="375"/>
                </a:lnTo>
                <a:lnTo>
                  <a:pt x="95" y="373"/>
                </a:lnTo>
                <a:lnTo>
                  <a:pt x="95" y="367"/>
                </a:lnTo>
                <a:lnTo>
                  <a:pt x="93" y="363"/>
                </a:lnTo>
                <a:lnTo>
                  <a:pt x="90" y="362"/>
                </a:lnTo>
                <a:lnTo>
                  <a:pt x="85" y="360"/>
                </a:lnTo>
                <a:lnTo>
                  <a:pt x="85" y="360"/>
                </a:lnTo>
                <a:lnTo>
                  <a:pt x="85" y="359"/>
                </a:lnTo>
                <a:lnTo>
                  <a:pt x="87" y="359"/>
                </a:lnTo>
                <a:lnTo>
                  <a:pt x="87" y="357"/>
                </a:lnTo>
                <a:lnTo>
                  <a:pt x="87" y="357"/>
                </a:lnTo>
                <a:lnTo>
                  <a:pt x="88" y="354"/>
                </a:lnTo>
                <a:lnTo>
                  <a:pt x="90" y="352"/>
                </a:lnTo>
                <a:lnTo>
                  <a:pt x="95" y="346"/>
                </a:lnTo>
                <a:lnTo>
                  <a:pt x="95" y="344"/>
                </a:lnTo>
                <a:lnTo>
                  <a:pt x="100" y="336"/>
                </a:lnTo>
                <a:lnTo>
                  <a:pt x="93" y="333"/>
                </a:lnTo>
                <a:lnTo>
                  <a:pt x="92" y="333"/>
                </a:lnTo>
                <a:lnTo>
                  <a:pt x="76" y="323"/>
                </a:lnTo>
                <a:lnTo>
                  <a:pt x="72" y="322"/>
                </a:lnTo>
                <a:lnTo>
                  <a:pt x="58" y="315"/>
                </a:lnTo>
                <a:lnTo>
                  <a:pt x="52" y="312"/>
                </a:lnTo>
                <a:lnTo>
                  <a:pt x="50" y="311"/>
                </a:lnTo>
                <a:lnTo>
                  <a:pt x="45" y="307"/>
                </a:lnTo>
                <a:lnTo>
                  <a:pt x="42" y="306"/>
                </a:lnTo>
                <a:lnTo>
                  <a:pt x="40" y="312"/>
                </a:lnTo>
                <a:lnTo>
                  <a:pt x="28" y="306"/>
                </a:lnTo>
                <a:lnTo>
                  <a:pt x="21" y="303"/>
                </a:lnTo>
                <a:lnTo>
                  <a:pt x="15" y="299"/>
                </a:lnTo>
                <a:lnTo>
                  <a:pt x="4" y="293"/>
                </a:lnTo>
                <a:lnTo>
                  <a:pt x="2" y="291"/>
                </a:lnTo>
                <a:lnTo>
                  <a:pt x="0" y="291"/>
                </a:lnTo>
                <a:lnTo>
                  <a:pt x="0" y="290"/>
                </a:lnTo>
                <a:lnTo>
                  <a:pt x="7" y="280"/>
                </a:lnTo>
                <a:lnTo>
                  <a:pt x="8" y="277"/>
                </a:lnTo>
                <a:lnTo>
                  <a:pt x="12" y="271"/>
                </a:lnTo>
                <a:lnTo>
                  <a:pt x="12" y="271"/>
                </a:lnTo>
                <a:lnTo>
                  <a:pt x="16" y="263"/>
                </a:lnTo>
                <a:lnTo>
                  <a:pt x="15" y="263"/>
                </a:lnTo>
                <a:lnTo>
                  <a:pt x="21" y="251"/>
                </a:lnTo>
                <a:lnTo>
                  <a:pt x="31" y="247"/>
                </a:lnTo>
                <a:lnTo>
                  <a:pt x="39" y="243"/>
                </a:lnTo>
                <a:lnTo>
                  <a:pt x="44" y="240"/>
                </a:lnTo>
                <a:lnTo>
                  <a:pt x="45" y="239"/>
                </a:lnTo>
                <a:lnTo>
                  <a:pt x="48" y="237"/>
                </a:lnTo>
                <a:lnTo>
                  <a:pt x="48" y="237"/>
                </a:lnTo>
                <a:lnTo>
                  <a:pt x="50" y="237"/>
                </a:lnTo>
                <a:lnTo>
                  <a:pt x="50" y="237"/>
                </a:lnTo>
                <a:lnTo>
                  <a:pt x="50" y="237"/>
                </a:lnTo>
                <a:lnTo>
                  <a:pt x="48" y="235"/>
                </a:lnTo>
                <a:lnTo>
                  <a:pt x="48" y="235"/>
                </a:lnTo>
                <a:lnTo>
                  <a:pt x="48" y="234"/>
                </a:lnTo>
                <a:lnTo>
                  <a:pt x="48" y="234"/>
                </a:lnTo>
                <a:lnTo>
                  <a:pt x="48" y="234"/>
                </a:lnTo>
                <a:lnTo>
                  <a:pt x="48" y="234"/>
                </a:lnTo>
                <a:lnTo>
                  <a:pt x="48" y="232"/>
                </a:lnTo>
                <a:lnTo>
                  <a:pt x="45" y="223"/>
                </a:lnTo>
                <a:lnTo>
                  <a:pt x="45" y="221"/>
                </a:lnTo>
                <a:lnTo>
                  <a:pt x="45" y="219"/>
                </a:lnTo>
                <a:lnTo>
                  <a:pt x="45" y="219"/>
                </a:lnTo>
                <a:lnTo>
                  <a:pt x="48" y="219"/>
                </a:lnTo>
                <a:lnTo>
                  <a:pt x="48" y="219"/>
                </a:lnTo>
                <a:lnTo>
                  <a:pt x="48" y="219"/>
                </a:lnTo>
                <a:lnTo>
                  <a:pt x="50" y="219"/>
                </a:lnTo>
                <a:lnTo>
                  <a:pt x="50" y="218"/>
                </a:lnTo>
                <a:lnTo>
                  <a:pt x="50" y="218"/>
                </a:lnTo>
                <a:lnTo>
                  <a:pt x="50" y="218"/>
                </a:lnTo>
                <a:lnTo>
                  <a:pt x="50" y="218"/>
                </a:lnTo>
                <a:lnTo>
                  <a:pt x="50" y="216"/>
                </a:lnTo>
                <a:lnTo>
                  <a:pt x="48" y="213"/>
                </a:lnTo>
                <a:lnTo>
                  <a:pt x="47" y="211"/>
                </a:lnTo>
                <a:lnTo>
                  <a:pt x="48" y="210"/>
                </a:lnTo>
                <a:lnTo>
                  <a:pt x="48" y="210"/>
                </a:lnTo>
                <a:lnTo>
                  <a:pt x="48" y="210"/>
                </a:lnTo>
                <a:lnTo>
                  <a:pt x="52" y="210"/>
                </a:lnTo>
                <a:lnTo>
                  <a:pt x="53" y="210"/>
                </a:lnTo>
                <a:lnTo>
                  <a:pt x="56" y="210"/>
                </a:lnTo>
                <a:lnTo>
                  <a:pt x="58" y="208"/>
                </a:lnTo>
                <a:lnTo>
                  <a:pt x="61" y="207"/>
                </a:lnTo>
                <a:lnTo>
                  <a:pt x="63" y="205"/>
                </a:lnTo>
                <a:lnTo>
                  <a:pt x="63" y="207"/>
                </a:lnTo>
                <a:lnTo>
                  <a:pt x="64" y="207"/>
                </a:lnTo>
                <a:lnTo>
                  <a:pt x="64" y="208"/>
                </a:lnTo>
                <a:lnTo>
                  <a:pt x="66" y="208"/>
                </a:lnTo>
                <a:lnTo>
                  <a:pt x="66" y="207"/>
                </a:lnTo>
                <a:lnTo>
                  <a:pt x="66" y="207"/>
                </a:lnTo>
                <a:lnTo>
                  <a:pt x="66" y="205"/>
                </a:lnTo>
                <a:lnTo>
                  <a:pt x="66" y="205"/>
                </a:lnTo>
                <a:lnTo>
                  <a:pt x="64" y="203"/>
                </a:lnTo>
                <a:lnTo>
                  <a:pt x="64" y="203"/>
                </a:lnTo>
                <a:lnTo>
                  <a:pt x="63" y="202"/>
                </a:lnTo>
                <a:lnTo>
                  <a:pt x="61" y="202"/>
                </a:lnTo>
                <a:lnTo>
                  <a:pt x="61" y="200"/>
                </a:lnTo>
                <a:lnTo>
                  <a:pt x="61" y="199"/>
                </a:lnTo>
                <a:lnTo>
                  <a:pt x="60" y="199"/>
                </a:lnTo>
                <a:lnTo>
                  <a:pt x="61" y="197"/>
                </a:lnTo>
                <a:lnTo>
                  <a:pt x="61" y="195"/>
                </a:lnTo>
                <a:lnTo>
                  <a:pt x="63" y="194"/>
                </a:lnTo>
                <a:lnTo>
                  <a:pt x="64" y="192"/>
                </a:lnTo>
                <a:lnTo>
                  <a:pt x="64" y="191"/>
                </a:lnTo>
                <a:lnTo>
                  <a:pt x="64" y="191"/>
                </a:lnTo>
                <a:lnTo>
                  <a:pt x="64" y="189"/>
                </a:lnTo>
                <a:lnTo>
                  <a:pt x="64" y="187"/>
                </a:lnTo>
                <a:lnTo>
                  <a:pt x="64" y="186"/>
                </a:lnTo>
                <a:lnTo>
                  <a:pt x="64" y="186"/>
                </a:lnTo>
                <a:lnTo>
                  <a:pt x="64" y="186"/>
                </a:lnTo>
                <a:lnTo>
                  <a:pt x="64" y="184"/>
                </a:lnTo>
                <a:lnTo>
                  <a:pt x="64" y="184"/>
                </a:lnTo>
                <a:lnTo>
                  <a:pt x="63" y="181"/>
                </a:lnTo>
                <a:lnTo>
                  <a:pt x="63" y="179"/>
                </a:lnTo>
                <a:lnTo>
                  <a:pt x="63" y="179"/>
                </a:lnTo>
                <a:lnTo>
                  <a:pt x="64" y="178"/>
                </a:lnTo>
                <a:lnTo>
                  <a:pt x="64" y="178"/>
                </a:lnTo>
                <a:lnTo>
                  <a:pt x="64" y="178"/>
                </a:lnTo>
                <a:lnTo>
                  <a:pt x="68" y="171"/>
                </a:lnTo>
                <a:lnTo>
                  <a:pt x="69" y="170"/>
                </a:lnTo>
                <a:lnTo>
                  <a:pt x="71" y="167"/>
                </a:lnTo>
                <a:lnTo>
                  <a:pt x="71" y="165"/>
                </a:lnTo>
                <a:lnTo>
                  <a:pt x="71" y="165"/>
                </a:lnTo>
                <a:lnTo>
                  <a:pt x="76" y="157"/>
                </a:lnTo>
                <a:lnTo>
                  <a:pt x="76" y="157"/>
                </a:lnTo>
                <a:lnTo>
                  <a:pt x="76" y="157"/>
                </a:lnTo>
                <a:lnTo>
                  <a:pt x="76" y="157"/>
                </a:lnTo>
                <a:lnTo>
                  <a:pt x="77" y="155"/>
                </a:lnTo>
                <a:lnTo>
                  <a:pt x="79" y="154"/>
                </a:lnTo>
                <a:lnTo>
                  <a:pt x="90" y="133"/>
                </a:lnTo>
                <a:lnTo>
                  <a:pt x="92" y="131"/>
                </a:lnTo>
                <a:lnTo>
                  <a:pt x="93" y="128"/>
                </a:lnTo>
                <a:lnTo>
                  <a:pt x="95" y="125"/>
                </a:lnTo>
                <a:lnTo>
                  <a:pt x="100" y="117"/>
                </a:lnTo>
                <a:lnTo>
                  <a:pt x="101" y="114"/>
                </a:lnTo>
                <a:lnTo>
                  <a:pt x="103" y="111"/>
                </a:lnTo>
                <a:lnTo>
                  <a:pt x="103" y="109"/>
                </a:lnTo>
                <a:lnTo>
                  <a:pt x="106" y="106"/>
                </a:lnTo>
                <a:lnTo>
                  <a:pt x="106" y="106"/>
                </a:lnTo>
                <a:lnTo>
                  <a:pt x="106" y="106"/>
                </a:lnTo>
                <a:lnTo>
                  <a:pt x="106" y="106"/>
                </a:lnTo>
                <a:lnTo>
                  <a:pt x="106" y="106"/>
                </a:lnTo>
                <a:lnTo>
                  <a:pt x="108" y="103"/>
                </a:lnTo>
                <a:lnTo>
                  <a:pt x="112" y="95"/>
                </a:lnTo>
                <a:lnTo>
                  <a:pt x="114" y="91"/>
                </a:lnTo>
                <a:lnTo>
                  <a:pt x="116" y="88"/>
                </a:lnTo>
                <a:lnTo>
                  <a:pt x="124" y="74"/>
                </a:lnTo>
                <a:lnTo>
                  <a:pt x="127" y="69"/>
                </a:lnTo>
                <a:lnTo>
                  <a:pt x="132" y="61"/>
                </a:lnTo>
                <a:lnTo>
                  <a:pt x="133" y="59"/>
                </a:lnTo>
                <a:lnTo>
                  <a:pt x="133" y="56"/>
                </a:lnTo>
                <a:lnTo>
                  <a:pt x="135" y="56"/>
                </a:lnTo>
                <a:lnTo>
                  <a:pt x="140" y="47"/>
                </a:lnTo>
                <a:lnTo>
                  <a:pt x="140" y="47"/>
                </a:lnTo>
                <a:lnTo>
                  <a:pt x="141" y="43"/>
                </a:lnTo>
                <a:lnTo>
                  <a:pt x="149" y="31"/>
                </a:lnTo>
                <a:lnTo>
                  <a:pt x="154" y="21"/>
                </a:lnTo>
                <a:lnTo>
                  <a:pt x="154" y="21"/>
                </a:lnTo>
                <a:lnTo>
                  <a:pt x="156" y="19"/>
                </a:lnTo>
                <a:lnTo>
                  <a:pt x="164" y="3"/>
                </a:lnTo>
                <a:lnTo>
                  <a:pt x="164" y="3"/>
                </a:lnTo>
                <a:lnTo>
                  <a:pt x="167" y="0"/>
                </a:lnTo>
                <a:lnTo>
                  <a:pt x="167" y="0"/>
                </a:lnTo>
                <a:lnTo>
                  <a:pt x="168" y="2"/>
                </a:lnTo>
                <a:lnTo>
                  <a:pt x="172" y="2"/>
                </a:lnTo>
                <a:lnTo>
                  <a:pt x="178" y="5"/>
                </a:lnTo>
                <a:lnTo>
                  <a:pt x="183" y="8"/>
                </a:lnTo>
                <a:lnTo>
                  <a:pt x="184" y="8"/>
                </a:lnTo>
                <a:lnTo>
                  <a:pt x="199" y="15"/>
                </a:lnTo>
                <a:lnTo>
                  <a:pt x="199" y="16"/>
                </a:lnTo>
                <a:lnTo>
                  <a:pt x="202" y="18"/>
                </a:lnTo>
                <a:lnTo>
                  <a:pt x="215" y="23"/>
                </a:lnTo>
                <a:lnTo>
                  <a:pt x="221" y="26"/>
                </a:lnTo>
                <a:lnTo>
                  <a:pt x="226" y="27"/>
                </a:lnTo>
                <a:lnTo>
                  <a:pt x="250" y="39"/>
                </a:lnTo>
                <a:lnTo>
                  <a:pt x="253" y="40"/>
                </a:lnTo>
                <a:lnTo>
                  <a:pt x="269" y="48"/>
                </a:lnTo>
                <a:lnTo>
                  <a:pt x="271" y="48"/>
                </a:lnTo>
                <a:lnTo>
                  <a:pt x="292" y="58"/>
                </a:lnTo>
                <a:lnTo>
                  <a:pt x="292" y="58"/>
                </a:lnTo>
                <a:lnTo>
                  <a:pt x="308" y="66"/>
                </a:lnTo>
                <a:lnTo>
                  <a:pt x="309" y="66"/>
                </a:lnTo>
                <a:lnTo>
                  <a:pt x="319" y="71"/>
                </a:lnTo>
                <a:lnTo>
                  <a:pt x="328" y="75"/>
                </a:lnTo>
                <a:lnTo>
                  <a:pt x="333" y="77"/>
                </a:lnTo>
                <a:lnTo>
                  <a:pt x="362" y="91"/>
                </a:lnTo>
                <a:close/>
              </a:path>
            </a:pathLst>
          </a:custGeom>
          <a:solidFill>
            <a:srgbClr val="BA5ECC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1" name="Freeform 102"/>
          <p:cNvSpPr>
            <a:spLocks/>
          </p:cNvSpPr>
          <p:nvPr/>
        </p:nvSpPr>
        <p:spPr bwMode="auto">
          <a:xfrm>
            <a:off x="3398838" y="5089526"/>
            <a:ext cx="177800" cy="244475"/>
          </a:xfrm>
          <a:custGeom>
            <a:avLst/>
            <a:gdLst/>
            <a:ahLst/>
            <a:cxnLst>
              <a:cxn ang="0">
                <a:pos x="102" y="92"/>
              </a:cxn>
              <a:cxn ang="0">
                <a:pos x="102" y="92"/>
              </a:cxn>
              <a:cxn ang="0">
                <a:pos x="101" y="92"/>
              </a:cxn>
              <a:cxn ang="0">
                <a:pos x="99" y="92"/>
              </a:cxn>
              <a:cxn ang="0">
                <a:pos x="99" y="92"/>
              </a:cxn>
              <a:cxn ang="0">
                <a:pos x="99" y="92"/>
              </a:cxn>
              <a:cxn ang="0">
                <a:pos x="97" y="90"/>
              </a:cxn>
              <a:cxn ang="0">
                <a:pos x="97" y="90"/>
              </a:cxn>
              <a:cxn ang="0">
                <a:pos x="96" y="90"/>
              </a:cxn>
              <a:cxn ang="0">
                <a:pos x="94" y="88"/>
              </a:cxn>
              <a:cxn ang="0">
                <a:pos x="93" y="90"/>
              </a:cxn>
              <a:cxn ang="0">
                <a:pos x="93" y="88"/>
              </a:cxn>
              <a:cxn ang="0">
                <a:pos x="91" y="88"/>
              </a:cxn>
              <a:cxn ang="0">
                <a:pos x="89" y="90"/>
              </a:cxn>
              <a:cxn ang="0">
                <a:pos x="89" y="90"/>
              </a:cxn>
              <a:cxn ang="0">
                <a:pos x="88" y="88"/>
              </a:cxn>
              <a:cxn ang="0">
                <a:pos x="88" y="90"/>
              </a:cxn>
              <a:cxn ang="0">
                <a:pos x="86" y="88"/>
              </a:cxn>
              <a:cxn ang="0">
                <a:pos x="85" y="88"/>
              </a:cxn>
              <a:cxn ang="0">
                <a:pos x="81" y="90"/>
              </a:cxn>
              <a:cxn ang="0">
                <a:pos x="83" y="90"/>
              </a:cxn>
              <a:cxn ang="0">
                <a:pos x="83" y="90"/>
              </a:cxn>
              <a:cxn ang="0">
                <a:pos x="81" y="92"/>
              </a:cxn>
              <a:cxn ang="0">
                <a:pos x="81" y="92"/>
              </a:cxn>
              <a:cxn ang="0">
                <a:pos x="80" y="93"/>
              </a:cxn>
              <a:cxn ang="0">
                <a:pos x="80" y="95"/>
              </a:cxn>
              <a:cxn ang="0">
                <a:pos x="78" y="98"/>
              </a:cxn>
              <a:cxn ang="0">
                <a:pos x="80" y="100"/>
              </a:cxn>
              <a:cxn ang="0">
                <a:pos x="78" y="101"/>
              </a:cxn>
              <a:cxn ang="0">
                <a:pos x="78" y="103"/>
              </a:cxn>
              <a:cxn ang="0">
                <a:pos x="77" y="103"/>
              </a:cxn>
              <a:cxn ang="0">
                <a:pos x="78" y="104"/>
              </a:cxn>
              <a:cxn ang="0">
                <a:pos x="78" y="106"/>
              </a:cxn>
              <a:cxn ang="0">
                <a:pos x="80" y="109"/>
              </a:cxn>
              <a:cxn ang="0">
                <a:pos x="75" y="111"/>
              </a:cxn>
              <a:cxn ang="0">
                <a:pos x="77" y="127"/>
              </a:cxn>
              <a:cxn ang="0">
                <a:pos x="70" y="135"/>
              </a:cxn>
              <a:cxn ang="0">
                <a:pos x="61" y="144"/>
              </a:cxn>
              <a:cxn ang="0">
                <a:pos x="45" y="154"/>
              </a:cxn>
              <a:cxn ang="0">
                <a:pos x="35" y="146"/>
              </a:cxn>
              <a:cxn ang="0">
                <a:pos x="17" y="128"/>
              </a:cxn>
              <a:cxn ang="0">
                <a:pos x="5" y="122"/>
              </a:cxn>
              <a:cxn ang="0">
                <a:pos x="1" y="120"/>
              </a:cxn>
              <a:cxn ang="0">
                <a:pos x="1" y="114"/>
              </a:cxn>
              <a:cxn ang="0">
                <a:pos x="0" y="101"/>
              </a:cxn>
              <a:cxn ang="0">
                <a:pos x="22" y="82"/>
              </a:cxn>
              <a:cxn ang="0">
                <a:pos x="40" y="40"/>
              </a:cxn>
              <a:cxn ang="0">
                <a:pos x="37" y="32"/>
              </a:cxn>
              <a:cxn ang="0">
                <a:pos x="46" y="13"/>
              </a:cxn>
              <a:cxn ang="0">
                <a:pos x="62" y="8"/>
              </a:cxn>
              <a:cxn ang="0">
                <a:pos x="91" y="2"/>
              </a:cxn>
              <a:cxn ang="0">
                <a:pos x="97" y="2"/>
              </a:cxn>
              <a:cxn ang="0">
                <a:pos x="93" y="5"/>
              </a:cxn>
              <a:cxn ang="0">
                <a:pos x="91" y="4"/>
              </a:cxn>
              <a:cxn ang="0">
                <a:pos x="91" y="7"/>
              </a:cxn>
              <a:cxn ang="0">
                <a:pos x="96" y="16"/>
              </a:cxn>
              <a:cxn ang="0">
                <a:pos x="102" y="32"/>
              </a:cxn>
              <a:cxn ang="0">
                <a:pos x="105" y="52"/>
              </a:cxn>
              <a:cxn ang="0">
                <a:pos x="112" y="76"/>
              </a:cxn>
              <a:cxn ang="0">
                <a:pos x="110" y="82"/>
              </a:cxn>
              <a:cxn ang="0">
                <a:pos x="109" y="87"/>
              </a:cxn>
              <a:cxn ang="0">
                <a:pos x="104" y="90"/>
              </a:cxn>
              <a:cxn ang="0">
                <a:pos x="102" y="90"/>
              </a:cxn>
            </a:cxnLst>
            <a:rect l="0" t="0" r="r" b="b"/>
            <a:pathLst>
              <a:path w="112" h="154">
                <a:moveTo>
                  <a:pt x="102" y="90"/>
                </a:moveTo>
                <a:lnTo>
                  <a:pt x="102" y="90"/>
                </a:lnTo>
                <a:lnTo>
                  <a:pt x="102" y="90"/>
                </a:lnTo>
                <a:lnTo>
                  <a:pt x="102" y="90"/>
                </a:lnTo>
                <a:lnTo>
                  <a:pt x="102" y="92"/>
                </a:lnTo>
                <a:lnTo>
                  <a:pt x="102" y="92"/>
                </a:lnTo>
                <a:lnTo>
                  <a:pt x="102" y="92"/>
                </a:lnTo>
                <a:lnTo>
                  <a:pt x="102" y="92"/>
                </a:lnTo>
                <a:lnTo>
                  <a:pt x="102" y="92"/>
                </a:lnTo>
                <a:lnTo>
                  <a:pt x="102" y="92"/>
                </a:lnTo>
                <a:lnTo>
                  <a:pt x="101" y="92"/>
                </a:lnTo>
                <a:lnTo>
                  <a:pt x="101" y="92"/>
                </a:lnTo>
                <a:lnTo>
                  <a:pt x="101" y="92"/>
                </a:lnTo>
                <a:lnTo>
                  <a:pt x="101" y="92"/>
                </a:lnTo>
                <a:lnTo>
                  <a:pt x="101" y="92"/>
                </a:lnTo>
                <a:lnTo>
                  <a:pt x="101" y="92"/>
                </a:lnTo>
                <a:lnTo>
                  <a:pt x="101" y="92"/>
                </a:lnTo>
                <a:lnTo>
                  <a:pt x="101" y="92"/>
                </a:lnTo>
                <a:lnTo>
                  <a:pt x="101" y="92"/>
                </a:lnTo>
                <a:lnTo>
                  <a:pt x="99" y="92"/>
                </a:lnTo>
                <a:lnTo>
                  <a:pt x="99" y="92"/>
                </a:lnTo>
                <a:lnTo>
                  <a:pt x="99" y="92"/>
                </a:lnTo>
                <a:lnTo>
                  <a:pt x="99" y="92"/>
                </a:lnTo>
                <a:lnTo>
                  <a:pt x="99" y="92"/>
                </a:lnTo>
                <a:lnTo>
                  <a:pt x="99" y="92"/>
                </a:lnTo>
                <a:lnTo>
                  <a:pt x="99" y="92"/>
                </a:lnTo>
                <a:lnTo>
                  <a:pt x="99" y="92"/>
                </a:lnTo>
                <a:lnTo>
                  <a:pt x="99" y="92"/>
                </a:lnTo>
                <a:lnTo>
                  <a:pt x="99" y="92"/>
                </a:lnTo>
                <a:lnTo>
                  <a:pt x="99" y="92"/>
                </a:lnTo>
                <a:lnTo>
                  <a:pt x="99" y="92"/>
                </a:lnTo>
                <a:lnTo>
                  <a:pt x="97" y="92"/>
                </a:lnTo>
                <a:lnTo>
                  <a:pt x="97" y="92"/>
                </a:lnTo>
                <a:lnTo>
                  <a:pt x="97" y="90"/>
                </a:lnTo>
                <a:lnTo>
                  <a:pt x="97" y="90"/>
                </a:lnTo>
                <a:lnTo>
                  <a:pt x="97" y="90"/>
                </a:lnTo>
                <a:lnTo>
                  <a:pt x="97" y="90"/>
                </a:lnTo>
                <a:lnTo>
                  <a:pt x="97" y="90"/>
                </a:lnTo>
                <a:lnTo>
                  <a:pt x="97" y="90"/>
                </a:lnTo>
                <a:lnTo>
                  <a:pt x="97" y="90"/>
                </a:lnTo>
                <a:lnTo>
                  <a:pt x="97" y="90"/>
                </a:lnTo>
                <a:lnTo>
                  <a:pt x="97" y="90"/>
                </a:lnTo>
                <a:lnTo>
                  <a:pt x="97" y="90"/>
                </a:lnTo>
                <a:lnTo>
                  <a:pt x="97" y="90"/>
                </a:lnTo>
                <a:lnTo>
                  <a:pt x="96" y="90"/>
                </a:lnTo>
                <a:lnTo>
                  <a:pt x="96" y="90"/>
                </a:lnTo>
                <a:lnTo>
                  <a:pt x="96" y="90"/>
                </a:lnTo>
                <a:lnTo>
                  <a:pt x="94" y="88"/>
                </a:lnTo>
                <a:lnTo>
                  <a:pt x="94" y="88"/>
                </a:lnTo>
                <a:lnTo>
                  <a:pt x="94" y="88"/>
                </a:lnTo>
                <a:lnTo>
                  <a:pt x="94" y="88"/>
                </a:lnTo>
                <a:lnTo>
                  <a:pt x="94" y="88"/>
                </a:lnTo>
                <a:lnTo>
                  <a:pt x="93" y="90"/>
                </a:lnTo>
                <a:lnTo>
                  <a:pt x="93" y="90"/>
                </a:lnTo>
                <a:lnTo>
                  <a:pt x="93" y="90"/>
                </a:lnTo>
                <a:lnTo>
                  <a:pt x="93" y="88"/>
                </a:lnTo>
                <a:lnTo>
                  <a:pt x="93" y="88"/>
                </a:lnTo>
                <a:lnTo>
                  <a:pt x="93" y="90"/>
                </a:lnTo>
                <a:lnTo>
                  <a:pt x="93" y="90"/>
                </a:lnTo>
                <a:lnTo>
                  <a:pt x="93" y="88"/>
                </a:lnTo>
                <a:lnTo>
                  <a:pt x="93" y="88"/>
                </a:lnTo>
                <a:lnTo>
                  <a:pt x="93" y="88"/>
                </a:lnTo>
                <a:lnTo>
                  <a:pt x="91" y="88"/>
                </a:lnTo>
                <a:lnTo>
                  <a:pt x="91" y="88"/>
                </a:lnTo>
                <a:lnTo>
                  <a:pt x="91" y="88"/>
                </a:lnTo>
                <a:lnTo>
                  <a:pt x="91" y="88"/>
                </a:lnTo>
                <a:lnTo>
                  <a:pt x="89" y="88"/>
                </a:lnTo>
                <a:lnTo>
                  <a:pt x="89" y="90"/>
                </a:lnTo>
                <a:lnTo>
                  <a:pt x="89" y="90"/>
                </a:lnTo>
                <a:lnTo>
                  <a:pt x="89" y="90"/>
                </a:lnTo>
                <a:lnTo>
                  <a:pt x="89" y="88"/>
                </a:lnTo>
                <a:lnTo>
                  <a:pt x="89" y="88"/>
                </a:lnTo>
                <a:lnTo>
                  <a:pt x="89" y="88"/>
                </a:lnTo>
                <a:lnTo>
                  <a:pt x="89" y="88"/>
                </a:lnTo>
                <a:lnTo>
                  <a:pt x="89" y="90"/>
                </a:lnTo>
                <a:lnTo>
                  <a:pt x="89" y="90"/>
                </a:lnTo>
                <a:lnTo>
                  <a:pt x="88" y="90"/>
                </a:lnTo>
                <a:lnTo>
                  <a:pt x="88" y="88"/>
                </a:lnTo>
                <a:lnTo>
                  <a:pt x="88" y="88"/>
                </a:lnTo>
                <a:lnTo>
                  <a:pt x="88" y="88"/>
                </a:lnTo>
                <a:lnTo>
                  <a:pt x="88" y="90"/>
                </a:lnTo>
                <a:lnTo>
                  <a:pt x="88" y="90"/>
                </a:lnTo>
                <a:lnTo>
                  <a:pt x="88" y="90"/>
                </a:lnTo>
                <a:lnTo>
                  <a:pt x="88" y="90"/>
                </a:lnTo>
                <a:lnTo>
                  <a:pt x="88" y="90"/>
                </a:lnTo>
                <a:lnTo>
                  <a:pt x="88" y="90"/>
                </a:lnTo>
                <a:lnTo>
                  <a:pt x="86" y="90"/>
                </a:lnTo>
                <a:lnTo>
                  <a:pt x="86" y="90"/>
                </a:lnTo>
                <a:lnTo>
                  <a:pt x="86" y="90"/>
                </a:lnTo>
                <a:lnTo>
                  <a:pt x="86" y="88"/>
                </a:lnTo>
                <a:lnTo>
                  <a:pt x="86" y="88"/>
                </a:lnTo>
                <a:lnTo>
                  <a:pt x="86" y="88"/>
                </a:lnTo>
                <a:lnTo>
                  <a:pt x="85" y="88"/>
                </a:lnTo>
                <a:lnTo>
                  <a:pt x="85" y="88"/>
                </a:lnTo>
                <a:lnTo>
                  <a:pt x="85" y="88"/>
                </a:lnTo>
                <a:lnTo>
                  <a:pt x="85" y="88"/>
                </a:lnTo>
                <a:lnTo>
                  <a:pt x="83" y="88"/>
                </a:lnTo>
                <a:lnTo>
                  <a:pt x="83" y="88"/>
                </a:lnTo>
                <a:lnTo>
                  <a:pt x="81" y="88"/>
                </a:lnTo>
                <a:lnTo>
                  <a:pt x="81" y="90"/>
                </a:lnTo>
                <a:lnTo>
                  <a:pt x="81" y="90"/>
                </a:lnTo>
                <a:lnTo>
                  <a:pt x="83" y="90"/>
                </a:lnTo>
                <a:lnTo>
                  <a:pt x="83" y="90"/>
                </a:lnTo>
                <a:lnTo>
                  <a:pt x="83" y="90"/>
                </a:lnTo>
                <a:lnTo>
                  <a:pt x="83" y="90"/>
                </a:lnTo>
                <a:lnTo>
                  <a:pt x="83" y="90"/>
                </a:lnTo>
                <a:lnTo>
                  <a:pt x="83" y="90"/>
                </a:lnTo>
                <a:lnTo>
                  <a:pt x="83" y="90"/>
                </a:lnTo>
                <a:lnTo>
                  <a:pt x="83" y="90"/>
                </a:lnTo>
                <a:lnTo>
                  <a:pt x="83" y="90"/>
                </a:lnTo>
                <a:lnTo>
                  <a:pt x="83" y="92"/>
                </a:lnTo>
                <a:lnTo>
                  <a:pt x="83" y="92"/>
                </a:lnTo>
                <a:lnTo>
                  <a:pt x="83" y="92"/>
                </a:lnTo>
                <a:lnTo>
                  <a:pt x="83" y="92"/>
                </a:lnTo>
                <a:lnTo>
                  <a:pt x="81" y="92"/>
                </a:lnTo>
                <a:lnTo>
                  <a:pt x="81" y="92"/>
                </a:lnTo>
                <a:lnTo>
                  <a:pt x="81" y="92"/>
                </a:lnTo>
                <a:lnTo>
                  <a:pt x="81" y="92"/>
                </a:lnTo>
                <a:lnTo>
                  <a:pt x="81" y="92"/>
                </a:lnTo>
                <a:lnTo>
                  <a:pt x="81" y="92"/>
                </a:lnTo>
                <a:lnTo>
                  <a:pt x="81" y="92"/>
                </a:lnTo>
                <a:lnTo>
                  <a:pt x="80" y="92"/>
                </a:lnTo>
                <a:lnTo>
                  <a:pt x="80" y="93"/>
                </a:lnTo>
                <a:lnTo>
                  <a:pt x="80" y="93"/>
                </a:lnTo>
                <a:lnTo>
                  <a:pt x="80" y="93"/>
                </a:lnTo>
                <a:lnTo>
                  <a:pt x="80" y="95"/>
                </a:lnTo>
                <a:lnTo>
                  <a:pt x="80" y="95"/>
                </a:lnTo>
                <a:lnTo>
                  <a:pt x="80" y="95"/>
                </a:lnTo>
                <a:lnTo>
                  <a:pt x="80" y="95"/>
                </a:lnTo>
                <a:lnTo>
                  <a:pt x="80" y="95"/>
                </a:lnTo>
                <a:lnTo>
                  <a:pt x="80" y="96"/>
                </a:lnTo>
                <a:lnTo>
                  <a:pt x="78" y="96"/>
                </a:lnTo>
                <a:lnTo>
                  <a:pt x="78" y="96"/>
                </a:lnTo>
                <a:lnTo>
                  <a:pt x="78" y="96"/>
                </a:lnTo>
                <a:lnTo>
                  <a:pt x="78" y="98"/>
                </a:lnTo>
                <a:lnTo>
                  <a:pt x="78" y="98"/>
                </a:lnTo>
                <a:lnTo>
                  <a:pt x="78" y="98"/>
                </a:lnTo>
                <a:lnTo>
                  <a:pt x="78" y="98"/>
                </a:lnTo>
                <a:lnTo>
                  <a:pt x="80" y="98"/>
                </a:lnTo>
                <a:lnTo>
                  <a:pt x="80" y="100"/>
                </a:lnTo>
                <a:lnTo>
                  <a:pt x="80" y="100"/>
                </a:lnTo>
                <a:lnTo>
                  <a:pt x="80" y="100"/>
                </a:lnTo>
                <a:lnTo>
                  <a:pt x="80" y="100"/>
                </a:lnTo>
                <a:lnTo>
                  <a:pt x="80" y="101"/>
                </a:lnTo>
                <a:lnTo>
                  <a:pt x="78" y="101"/>
                </a:lnTo>
                <a:lnTo>
                  <a:pt x="78" y="101"/>
                </a:lnTo>
                <a:lnTo>
                  <a:pt x="78" y="101"/>
                </a:lnTo>
                <a:lnTo>
                  <a:pt x="78" y="101"/>
                </a:lnTo>
                <a:lnTo>
                  <a:pt x="78" y="101"/>
                </a:lnTo>
                <a:lnTo>
                  <a:pt x="78" y="103"/>
                </a:lnTo>
                <a:lnTo>
                  <a:pt x="78" y="103"/>
                </a:lnTo>
                <a:lnTo>
                  <a:pt x="78" y="103"/>
                </a:lnTo>
                <a:lnTo>
                  <a:pt x="78" y="103"/>
                </a:lnTo>
                <a:lnTo>
                  <a:pt x="77" y="103"/>
                </a:lnTo>
                <a:lnTo>
                  <a:pt x="77" y="103"/>
                </a:lnTo>
                <a:lnTo>
                  <a:pt x="77" y="103"/>
                </a:lnTo>
                <a:lnTo>
                  <a:pt x="77" y="104"/>
                </a:lnTo>
                <a:lnTo>
                  <a:pt x="77" y="104"/>
                </a:lnTo>
                <a:lnTo>
                  <a:pt x="78" y="104"/>
                </a:lnTo>
                <a:lnTo>
                  <a:pt x="78" y="104"/>
                </a:lnTo>
                <a:lnTo>
                  <a:pt x="78" y="104"/>
                </a:lnTo>
                <a:lnTo>
                  <a:pt x="78" y="104"/>
                </a:lnTo>
                <a:lnTo>
                  <a:pt x="78" y="106"/>
                </a:lnTo>
                <a:lnTo>
                  <a:pt x="78" y="106"/>
                </a:lnTo>
                <a:lnTo>
                  <a:pt x="78" y="106"/>
                </a:lnTo>
                <a:lnTo>
                  <a:pt x="80" y="106"/>
                </a:lnTo>
                <a:lnTo>
                  <a:pt x="80" y="106"/>
                </a:lnTo>
                <a:lnTo>
                  <a:pt x="80" y="106"/>
                </a:lnTo>
                <a:lnTo>
                  <a:pt x="80" y="108"/>
                </a:lnTo>
                <a:lnTo>
                  <a:pt x="80" y="109"/>
                </a:lnTo>
                <a:lnTo>
                  <a:pt x="78" y="109"/>
                </a:lnTo>
                <a:lnTo>
                  <a:pt x="77" y="111"/>
                </a:lnTo>
                <a:lnTo>
                  <a:pt x="75" y="111"/>
                </a:lnTo>
                <a:lnTo>
                  <a:pt x="75" y="111"/>
                </a:lnTo>
                <a:lnTo>
                  <a:pt x="75" y="111"/>
                </a:lnTo>
                <a:lnTo>
                  <a:pt x="73" y="111"/>
                </a:lnTo>
                <a:lnTo>
                  <a:pt x="72" y="119"/>
                </a:lnTo>
                <a:lnTo>
                  <a:pt x="72" y="124"/>
                </a:lnTo>
                <a:lnTo>
                  <a:pt x="75" y="125"/>
                </a:lnTo>
                <a:lnTo>
                  <a:pt x="77" y="127"/>
                </a:lnTo>
                <a:lnTo>
                  <a:pt x="77" y="130"/>
                </a:lnTo>
                <a:lnTo>
                  <a:pt x="77" y="132"/>
                </a:lnTo>
                <a:lnTo>
                  <a:pt x="75" y="132"/>
                </a:lnTo>
                <a:lnTo>
                  <a:pt x="73" y="133"/>
                </a:lnTo>
                <a:lnTo>
                  <a:pt x="70" y="135"/>
                </a:lnTo>
                <a:lnTo>
                  <a:pt x="67" y="136"/>
                </a:lnTo>
                <a:lnTo>
                  <a:pt x="59" y="138"/>
                </a:lnTo>
                <a:lnTo>
                  <a:pt x="61" y="138"/>
                </a:lnTo>
                <a:lnTo>
                  <a:pt x="61" y="141"/>
                </a:lnTo>
                <a:lnTo>
                  <a:pt x="61" y="144"/>
                </a:lnTo>
                <a:lnTo>
                  <a:pt x="59" y="148"/>
                </a:lnTo>
                <a:lnTo>
                  <a:pt x="53" y="148"/>
                </a:lnTo>
                <a:lnTo>
                  <a:pt x="49" y="151"/>
                </a:lnTo>
                <a:lnTo>
                  <a:pt x="45" y="154"/>
                </a:lnTo>
                <a:lnTo>
                  <a:pt x="45" y="154"/>
                </a:lnTo>
                <a:lnTo>
                  <a:pt x="41" y="152"/>
                </a:lnTo>
                <a:lnTo>
                  <a:pt x="40" y="149"/>
                </a:lnTo>
                <a:lnTo>
                  <a:pt x="37" y="151"/>
                </a:lnTo>
                <a:lnTo>
                  <a:pt x="33" y="148"/>
                </a:lnTo>
                <a:lnTo>
                  <a:pt x="35" y="146"/>
                </a:lnTo>
                <a:lnTo>
                  <a:pt x="30" y="141"/>
                </a:lnTo>
                <a:lnTo>
                  <a:pt x="25" y="138"/>
                </a:lnTo>
                <a:lnTo>
                  <a:pt x="24" y="136"/>
                </a:lnTo>
                <a:lnTo>
                  <a:pt x="19" y="130"/>
                </a:lnTo>
                <a:lnTo>
                  <a:pt x="17" y="128"/>
                </a:lnTo>
                <a:lnTo>
                  <a:pt x="16" y="128"/>
                </a:lnTo>
                <a:lnTo>
                  <a:pt x="9" y="125"/>
                </a:lnTo>
                <a:lnTo>
                  <a:pt x="8" y="124"/>
                </a:lnTo>
                <a:lnTo>
                  <a:pt x="5" y="122"/>
                </a:lnTo>
                <a:lnTo>
                  <a:pt x="5" y="122"/>
                </a:lnTo>
                <a:lnTo>
                  <a:pt x="3" y="120"/>
                </a:lnTo>
                <a:lnTo>
                  <a:pt x="3" y="120"/>
                </a:lnTo>
                <a:lnTo>
                  <a:pt x="3" y="120"/>
                </a:lnTo>
                <a:lnTo>
                  <a:pt x="3" y="120"/>
                </a:lnTo>
                <a:lnTo>
                  <a:pt x="1" y="120"/>
                </a:lnTo>
                <a:lnTo>
                  <a:pt x="1" y="117"/>
                </a:lnTo>
                <a:lnTo>
                  <a:pt x="1" y="114"/>
                </a:lnTo>
                <a:lnTo>
                  <a:pt x="1" y="114"/>
                </a:lnTo>
                <a:lnTo>
                  <a:pt x="1" y="114"/>
                </a:lnTo>
                <a:lnTo>
                  <a:pt x="1" y="114"/>
                </a:lnTo>
                <a:lnTo>
                  <a:pt x="5" y="111"/>
                </a:lnTo>
                <a:lnTo>
                  <a:pt x="6" y="108"/>
                </a:lnTo>
                <a:lnTo>
                  <a:pt x="5" y="103"/>
                </a:lnTo>
                <a:lnTo>
                  <a:pt x="1" y="103"/>
                </a:lnTo>
                <a:lnTo>
                  <a:pt x="0" y="101"/>
                </a:lnTo>
                <a:lnTo>
                  <a:pt x="5" y="98"/>
                </a:lnTo>
                <a:lnTo>
                  <a:pt x="8" y="96"/>
                </a:lnTo>
                <a:lnTo>
                  <a:pt x="17" y="87"/>
                </a:lnTo>
                <a:lnTo>
                  <a:pt x="22" y="82"/>
                </a:lnTo>
                <a:lnTo>
                  <a:pt x="22" y="82"/>
                </a:lnTo>
                <a:lnTo>
                  <a:pt x="49" y="58"/>
                </a:lnTo>
                <a:lnTo>
                  <a:pt x="46" y="55"/>
                </a:lnTo>
                <a:lnTo>
                  <a:pt x="43" y="50"/>
                </a:lnTo>
                <a:lnTo>
                  <a:pt x="41" y="44"/>
                </a:lnTo>
                <a:lnTo>
                  <a:pt x="40" y="40"/>
                </a:lnTo>
                <a:lnTo>
                  <a:pt x="40" y="39"/>
                </a:lnTo>
                <a:lnTo>
                  <a:pt x="38" y="34"/>
                </a:lnTo>
                <a:lnTo>
                  <a:pt x="37" y="34"/>
                </a:lnTo>
                <a:lnTo>
                  <a:pt x="37" y="32"/>
                </a:lnTo>
                <a:lnTo>
                  <a:pt x="37" y="32"/>
                </a:lnTo>
                <a:lnTo>
                  <a:pt x="32" y="16"/>
                </a:lnTo>
                <a:lnTo>
                  <a:pt x="35" y="15"/>
                </a:lnTo>
                <a:lnTo>
                  <a:pt x="37" y="15"/>
                </a:lnTo>
                <a:lnTo>
                  <a:pt x="38" y="15"/>
                </a:lnTo>
                <a:lnTo>
                  <a:pt x="46" y="13"/>
                </a:lnTo>
                <a:lnTo>
                  <a:pt x="49" y="12"/>
                </a:lnTo>
                <a:lnTo>
                  <a:pt x="53" y="10"/>
                </a:lnTo>
                <a:lnTo>
                  <a:pt x="59" y="10"/>
                </a:lnTo>
                <a:lnTo>
                  <a:pt x="61" y="8"/>
                </a:lnTo>
                <a:lnTo>
                  <a:pt x="62" y="8"/>
                </a:lnTo>
                <a:lnTo>
                  <a:pt x="65" y="8"/>
                </a:lnTo>
                <a:lnTo>
                  <a:pt x="78" y="5"/>
                </a:lnTo>
                <a:lnTo>
                  <a:pt x="78" y="5"/>
                </a:lnTo>
                <a:lnTo>
                  <a:pt x="81" y="4"/>
                </a:lnTo>
                <a:lnTo>
                  <a:pt x="91" y="2"/>
                </a:lnTo>
                <a:lnTo>
                  <a:pt x="93" y="2"/>
                </a:lnTo>
                <a:lnTo>
                  <a:pt x="94" y="0"/>
                </a:lnTo>
                <a:lnTo>
                  <a:pt x="97" y="0"/>
                </a:lnTo>
                <a:lnTo>
                  <a:pt x="97" y="0"/>
                </a:lnTo>
                <a:lnTo>
                  <a:pt x="97" y="2"/>
                </a:lnTo>
                <a:lnTo>
                  <a:pt x="96" y="4"/>
                </a:lnTo>
                <a:lnTo>
                  <a:pt x="94" y="4"/>
                </a:lnTo>
                <a:lnTo>
                  <a:pt x="94" y="5"/>
                </a:lnTo>
                <a:lnTo>
                  <a:pt x="94" y="5"/>
                </a:lnTo>
                <a:lnTo>
                  <a:pt x="93" y="5"/>
                </a:lnTo>
                <a:lnTo>
                  <a:pt x="93" y="4"/>
                </a:lnTo>
                <a:lnTo>
                  <a:pt x="93" y="4"/>
                </a:lnTo>
                <a:lnTo>
                  <a:pt x="91" y="4"/>
                </a:lnTo>
                <a:lnTo>
                  <a:pt x="91" y="4"/>
                </a:lnTo>
                <a:lnTo>
                  <a:pt x="91" y="4"/>
                </a:lnTo>
                <a:lnTo>
                  <a:pt x="91" y="4"/>
                </a:lnTo>
                <a:lnTo>
                  <a:pt x="91" y="5"/>
                </a:lnTo>
                <a:lnTo>
                  <a:pt x="91" y="7"/>
                </a:lnTo>
                <a:lnTo>
                  <a:pt x="91" y="7"/>
                </a:lnTo>
                <a:lnTo>
                  <a:pt x="91" y="7"/>
                </a:lnTo>
                <a:lnTo>
                  <a:pt x="91" y="8"/>
                </a:lnTo>
                <a:lnTo>
                  <a:pt x="91" y="8"/>
                </a:lnTo>
                <a:lnTo>
                  <a:pt x="91" y="8"/>
                </a:lnTo>
                <a:lnTo>
                  <a:pt x="91" y="10"/>
                </a:lnTo>
                <a:lnTo>
                  <a:pt x="96" y="16"/>
                </a:lnTo>
                <a:lnTo>
                  <a:pt x="99" y="20"/>
                </a:lnTo>
                <a:lnTo>
                  <a:pt x="99" y="21"/>
                </a:lnTo>
                <a:lnTo>
                  <a:pt x="99" y="21"/>
                </a:lnTo>
                <a:lnTo>
                  <a:pt x="99" y="23"/>
                </a:lnTo>
                <a:lnTo>
                  <a:pt x="102" y="32"/>
                </a:lnTo>
                <a:lnTo>
                  <a:pt x="102" y="36"/>
                </a:lnTo>
                <a:lnTo>
                  <a:pt x="105" y="47"/>
                </a:lnTo>
                <a:lnTo>
                  <a:pt x="105" y="48"/>
                </a:lnTo>
                <a:lnTo>
                  <a:pt x="105" y="52"/>
                </a:lnTo>
                <a:lnTo>
                  <a:pt x="105" y="52"/>
                </a:lnTo>
                <a:lnTo>
                  <a:pt x="107" y="60"/>
                </a:lnTo>
                <a:lnTo>
                  <a:pt x="109" y="61"/>
                </a:lnTo>
                <a:lnTo>
                  <a:pt x="109" y="68"/>
                </a:lnTo>
                <a:lnTo>
                  <a:pt x="110" y="72"/>
                </a:lnTo>
                <a:lnTo>
                  <a:pt x="112" y="76"/>
                </a:lnTo>
                <a:lnTo>
                  <a:pt x="112" y="77"/>
                </a:lnTo>
                <a:lnTo>
                  <a:pt x="112" y="79"/>
                </a:lnTo>
                <a:lnTo>
                  <a:pt x="112" y="80"/>
                </a:lnTo>
                <a:lnTo>
                  <a:pt x="110" y="82"/>
                </a:lnTo>
                <a:lnTo>
                  <a:pt x="110" y="82"/>
                </a:lnTo>
                <a:lnTo>
                  <a:pt x="110" y="84"/>
                </a:lnTo>
                <a:lnTo>
                  <a:pt x="110" y="84"/>
                </a:lnTo>
                <a:lnTo>
                  <a:pt x="109" y="85"/>
                </a:lnTo>
                <a:lnTo>
                  <a:pt x="109" y="85"/>
                </a:lnTo>
                <a:lnTo>
                  <a:pt x="109" y="87"/>
                </a:lnTo>
                <a:lnTo>
                  <a:pt x="107" y="88"/>
                </a:lnTo>
                <a:lnTo>
                  <a:pt x="105" y="88"/>
                </a:lnTo>
                <a:lnTo>
                  <a:pt x="105" y="88"/>
                </a:lnTo>
                <a:lnTo>
                  <a:pt x="105" y="90"/>
                </a:lnTo>
                <a:lnTo>
                  <a:pt x="104" y="90"/>
                </a:lnTo>
                <a:lnTo>
                  <a:pt x="104" y="90"/>
                </a:lnTo>
                <a:lnTo>
                  <a:pt x="104" y="90"/>
                </a:lnTo>
                <a:lnTo>
                  <a:pt x="104" y="90"/>
                </a:lnTo>
                <a:lnTo>
                  <a:pt x="102" y="90"/>
                </a:lnTo>
                <a:lnTo>
                  <a:pt x="102" y="90"/>
                </a:lnTo>
                <a:lnTo>
                  <a:pt x="102" y="90"/>
                </a:lnTo>
                <a:lnTo>
                  <a:pt x="102" y="90"/>
                </a:lnTo>
                <a:lnTo>
                  <a:pt x="102" y="90"/>
                </a:lnTo>
                <a:lnTo>
                  <a:pt x="102" y="90"/>
                </a:lnTo>
                <a:close/>
              </a:path>
            </a:pathLst>
          </a:custGeom>
          <a:solidFill>
            <a:srgbClr val="92DEBC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" name="Freeform 103"/>
          <p:cNvSpPr>
            <a:spLocks/>
          </p:cNvSpPr>
          <p:nvPr/>
        </p:nvSpPr>
        <p:spPr bwMode="auto">
          <a:xfrm>
            <a:off x="2333625" y="787401"/>
            <a:ext cx="1323975" cy="965200"/>
          </a:xfrm>
          <a:custGeom>
            <a:avLst/>
            <a:gdLst/>
            <a:ahLst/>
            <a:cxnLst>
              <a:cxn ang="0">
                <a:pos x="312" y="0"/>
              </a:cxn>
              <a:cxn ang="0">
                <a:pos x="344" y="0"/>
              </a:cxn>
              <a:cxn ang="0">
                <a:pos x="399" y="0"/>
              </a:cxn>
              <a:cxn ang="0">
                <a:pos x="474" y="0"/>
              </a:cxn>
              <a:cxn ang="0">
                <a:pos x="540" y="2"/>
              </a:cxn>
              <a:cxn ang="0">
                <a:pos x="538" y="5"/>
              </a:cxn>
              <a:cxn ang="0">
                <a:pos x="532" y="11"/>
              </a:cxn>
              <a:cxn ang="0">
                <a:pos x="528" y="19"/>
              </a:cxn>
              <a:cxn ang="0">
                <a:pos x="535" y="24"/>
              </a:cxn>
              <a:cxn ang="0">
                <a:pos x="540" y="30"/>
              </a:cxn>
              <a:cxn ang="0">
                <a:pos x="536" y="38"/>
              </a:cxn>
              <a:cxn ang="0">
                <a:pos x="533" y="45"/>
              </a:cxn>
              <a:cxn ang="0">
                <a:pos x="536" y="50"/>
              </a:cxn>
              <a:cxn ang="0">
                <a:pos x="533" y="58"/>
              </a:cxn>
              <a:cxn ang="0">
                <a:pos x="535" y="67"/>
              </a:cxn>
              <a:cxn ang="0">
                <a:pos x="541" y="70"/>
              </a:cxn>
              <a:cxn ang="0">
                <a:pos x="548" y="75"/>
              </a:cxn>
              <a:cxn ang="0">
                <a:pos x="560" y="99"/>
              </a:cxn>
              <a:cxn ang="0">
                <a:pos x="560" y="195"/>
              </a:cxn>
              <a:cxn ang="0">
                <a:pos x="560" y="242"/>
              </a:cxn>
              <a:cxn ang="0">
                <a:pos x="559" y="331"/>
              </a:cxn>
              <a:cxn ang="0">
                <a:pos x="559" y="406"/>
              </a:cxn>
              <a:cxn ang="0">
                <a:pos x="610" y="408"/>
              </a:cxn>
              <a:cxn ang="0">
                <a:pos x="640" y="408"/>
              </a:cxn>
              <a:cxn ang="0">
                <a:pos x="687" y="408"/>
              </a:cxn>
              <a:cxn ang="0">
                <a:pos x="728" y="410"/>
              </a:cxn>
              <a:cxn ang="0">
                <a:pos x="744" y="410"/>
              </a:cxn>
              <a:cxn ang="0">
                <a:pos x="794" y="446"/>
              </a:cxn>
              <a:cxn ang="0">
                <a:pos x="805" y="491"/>
              </a:cxn>
              <a:cxn ang="0">
                <a:pos x="823" y="562"/>
              </a:cxn>
              <a:cxn ang="0">
                <a:pos x="808" y="597"/>
              </a:cxn>
              <a:cxn ang="0">
                <a:pos x="757" y="573"/>
              </a:cxn>
              <a:cxn ang="0">
                <a:pos x="727" y="560"/>
              </a:cxn>
              <a:cxn ang="0">
                <a:pos x="700" y="546"/>
              </a:cxn>
              <a:cxn ang="0">
                <a:pos x="680" y="538"/>
              </a:cxn>
              <a:cxn ang="0">
                <a:pos x="652" y="525"/>
              </a:cxn>
              <a:cxn ang="0">
                <a:pos x="607" y="502"/>
              </a:cxn>
              <a:cxn ang="0">
                <a:pos x="580" y="490"/>
              </a:cxn>
              <a:cxn ang="0">
                <a:pos x="557" y="478"/>
              </a:cxn>
              <a:cxn ang="0">
                <a:pos x="503" y="453"/>
              </a:cxn>
              <a:cxn ang="0">
                <a:pos x="447" y="424"/>
              </a:cxn>
              <a:cxn ang="0">
                <a:pos x="392" y="398"/>
              </a:cxn>
              <a:cxn ang="0">
                <a:pos x="335" y="371"/>
              </a:cxn>
              <a:cxn ang="0">
                <a:pos x="279" y="346"/>
              </a:cxn>
              <a:cxn ang="0">
                <a:pos x="242" y="328"/>
              </a:cxn>
              <a:cxn ang="0">
                <a:pos x="210" y="314"/>
              </a:cxn>
              <a:cxn ang="0">
                <a:pos x="164" y="291"/>
              </a:cxn>
              <a:cxn ang="0">
                <a:pos x="117" y="269"/>
              </a:cxn>
              <a:cxn ang="0">
                <a:pos x="92" y="256"/>
              </a:cxn>
              <a:cxn ang="0">
                <a:pos x="29" y="227"/>
              </a:cxn>
              <a:cxn ang="0">
                <a:pos x="0" y="171"/>
              </a:cxn>
              <a:cxn ang="0">
                <a:pos x="0" y="86"/>
              </a:cxn>
              <a:cxn ang="0">
                <a:pos x="100" y="85"/>
              </a:cxn>
              <a:cxn ang="0">
                <a:pos x="263" y="0"/>
              </a:cxn>
              <a:cxn ang="0">
                <a:pos x="280" y="0"/>
              </a:cxn>
            </a:cxnLst>
            <a:rect l="0" t="0" r="r" b="b"/>
            <a:pathLst>
              <a:path w="834" h="608">
                <a:moveTo>
                  <a:pt x="298" y="0"/>
                </a:moveTo>
                <a:lnTo>
                  <a:pt x="301" y="0"/>
                </a:lnTo>
                <a:lnTo>
                  <a:pt x="303" y="0"/>
                </a:lnTo>
                <a:lnTo>
                  <a:pt x="304" y="0"/>
                </a:lnTo>
                <a:lnTo>
                  <a:pt x="309" y="0"/>
                </a:lnTo>
                <a:lnTo>
                  <a:pt x="312" y="0"/>
                </a:lnTo>
                <a:lnTo>
                  <a:pt x="314" y="0"/>
                </a:lnTo>
                <a:lnTo>
                  <a:pt x="317" y="0"/>
                </a:lnTo>
                <a:lnTo>
                  <a:pt x="322" y="0"/>
                </a:lnTo>
                <a:lnTo>
                  <a:pt x="338" y="0"/>
                </a:lnTo>
                <a:lnTo>
                  <a:pt x="343" y="0"/>
                </a:lnTo>
                <a:lnTo>
                  <a:pt x="344" y="0"/>
                </a:lnTo>
                <a:lnTo>
                  <a:pt x="362" y="0"/>
                </a:lnTo>
                <a:lnTo>
                  <a:pt x="365" y="0"/>
                </a:lnTo>
                <a:lnTo>
                  <a:pt x="367" y="0"/>
                </a:lnTo>
                <a:lnTo>
                  <a:pt x="384" y="0"/>
                </a:lnTo>
                <a:lnTo>
                  <a:pt x="389" y="0"/>
                </a:lnTo>
                <a:lnTo>
                  <a:pt x="399" y="0"/>
                </a:lnTo>
                <a:lnTo>
                  <a:pt x="402" y="0"/>
                </a:lnTo>
                <a:lnTo>
                  <a:pt x="407" y="0"/>
                </a:lnTo>
                <a:lnTo>
                  <a:pt x="439" y="0"/>
                </a:lnTo>
                <a:lnTo>
                  <a:pt x="458" y="0"/>
                </a:lnTo>
                <a:lnTo>
                  <a:pt x="466" y="0"/>
                </a:lnTo>
                <a:lnTo>
                  <a:pt x="474" y="0"/>
                </a:lnTo>
                <a:lnTo>
                  <a:pt x="511" y="0"/>
                </a:lnTo>
                <a:lnTo>
                  <a:pt x="519" y="0"/>
                </a:lnTo>
                <a:lnTo>
                  <a:pt x="530" y="0"/>
                </a:lnTo>
                <a:lnTo>
                  <a:pt x="540" y="0"/>
                </a:lnTo>
                <a:lnTo>
                  <a:pt x="540" y="0"/>
                </a:lnTo>
                <a:lnTo>
                  <a:pt x="540" y="2"/>
                </a:lnTo>
                <a:lnTo>
                  <a:pt x="540" y="3"/>
                </a:lnTo>
                <a:lnTo>
                  <a:pt x="540" y="3"/>
                </a:lnTo>
                <a:lnTo>
                  <a:pt x="540" y="3"/>
                </a:lnTo>
                <a:lnTo>
                  <a:pt x="540" y="5"/>
                </a:lnTo>
                <a:lnTo>
                  <a:pt x="540" y="5"/>
                </a:lnTo>
                <a:lnTo>
                  <a:pt x="538" y="5"/>
                </a:lnTo>
                <a:lnTo>
                  <a:pt x="536" y="6"/>
                </a:lnTo>
                <a:lnTo>
                  <a:pt x="533" y="10"/>
                </a:lnTo>
                <a:lnTo>
                  <a:pt x="532" y="10"/>
                </a:lnTo>
                <a:lnTo>
                  <a:pt x="532" y="10"/>
                </a:lnTo>
                <a:lnTo>
                  <a:pt x="530" y="11"/>
                </a:lnTo>
                <a:lnTo>
                  <a:pt x="532" y="11"/>
                </a:lnTo>
                <a:lnTo>
                  <a:pt x="532" y="13"/>
                </a:lnTo>
                <a:lnTo>
                  <a:pt x="530" y="14"/>
                </a:lnTo>
                <a:lnTo>
                  <a:pt x="530" y="16"/>
                </a:lnTo>
                <a:lnTo>
                  <a:pt x="530" y="16"/>
                </a:lnTo>
                <a:lnTo>
                  <a:pt x="530" y="18"/>
                </a:lnTo>
                <a:lnTo>
                  <a:pt x="528" y="19"/>
                </a:lnTo>
                <a:lnTo>
                  <a:pt x="528" y="21"/>
                </a:lnTo>
                <a:lnTo>
                  <a:pt x="528" y="21"/>
                </a:lnTo>
                <a:lnTo>
                  <a:pt x="528" y="21"/>
                </a:lnTo>
                <a:lnTo>
                  <a:pt x="530" y="22"/>
                </a:lnTo>
                <a:lnTo>
                  <a:pt x="532" y="22"/>
                </a:lnTo>
                <a:lnTo>
                  <a:pt x="535" y="24"/>
                </a:lnTo>
                <a:lnTo>
                  <a:pt x="535" y="24"/>
                </a:lnTo>
                <a:lnTo>
                  <a:pt x="536" y="24"/>
                </a:lnTo>
                <a:lnTo>
                  <a:pt x="536" y="26"/>
                </a:lnTo>
                <a:lnTo>
                  <a:pt x="538" y="29"/>
                </a:lnTo>
                <a:lnTo>
                  <a:pt x="538" y="29"/>
                </a:lnTo>
                <a:lnTo>
                  <a:pt x="540" y="30"/>
                </a:lnTo>
                <a:lnTo>
                  <a:pt x="540" y="32"/>
                </a:lnTo>
                <a:lnTo>
                  <a:pt x="540" y="34"/>
                </a:lnTo>
                <a:lnTo>
                  <a:pt x="540" y="34"/>
                </a:lnTo>
                <a:lnTo>
                  <a:pt x="538" y="37"/>
                </a:lnTo>
                <a:lnTo>
                  <a:pt x="538" y="38"/>
                </a:lnTo>
                <a:lnTo>
                  <a:pt x="536" y="38"/>
                </a:lnTo>
                <a:lnTo>
                  <a:pt x="535" y="38"/>
                </a:lnTo>
                <a:lnTo>
                  <a:pt x="533" y="40"/>
                </a:lnTo>
                <a:lnTo>
                  <a:pt x="533" y="40"/>
                </a:lnTo>
                <a:lnTo>
                  <a:pt x="533" y="42"/>
                </a:lnTo>
                <a:lnTo>
                  <a:pt x="533" y="43"/>
                </a:lnTo>
                <a:lnTo>
                  <a:pt x="533" y="45"/>
                </a:lnTo>
                <a:lnTo>
                  <a:pt x="533" y="46"/>
                </a:lnTo>
                <a:lnTo>
                  <a:pt x="535" y="46"/>
                </a:lnTo>
                <a:lnTo>
                  <a:pt x="536" y="46"/>
                </a:lnTo>
                <a:lnTo>
                  <a:pt x="536" y="48"/>
                </a:lnTo>
                <a:lnTo>
                  <a:pt x="536" y="48"/>
                </a:lnTo>
                <a:lnTo>
                  <a:pt x="536" y="50"/>
                </a:lnTo>
                <a:lnTo>
                  <a:pt x="533" y="53"/>
                </a:lnTo>
                <a:lnTo>
                  <a:pt x="533" y="53"/>
                </a:lnTo>
                <a:lnTo>
                  <a:pt x="532" y="54"/>
                </a:lnTo>
                <a:lnTo>
                  <a:pt x="533" y="56"/>
                </a:lnTo>
                <a:lnTo>
                  <a:pt x="533" y="56"/>
                </a:lnTo>
                <a:lnTo>
                  <a:pt x="533" y="58"/>
                </a:lnTo>
                <a:lnTo>
                  <a:pt x="535" y="59"/>
                </a:lnTo>
                <a:lnTo>
                  <a:pt x="535" y="61"/>
                </a:lnTo>
                <a:lnTo>
                  <a:pt x="533" y="64"/>
                </a:lnTo>
                <a:lnTo>
                  <a:pt x="533" y="66"/>
                </a:lnTo>
                <a:lnTo>
                  <a:pt x="533" y="66"/>
                </a:lnTo>
                <a:lnTo>
                  <a:pt x="535" y="67"/>
                </a:lnTo>
                <a:lnTo>
                  <a:pt x="536" y="67"/>
                </a:lnTo>
                <a:lnTo>
                  <a:pt x="538" y="69"/>
                </a:lnTo>
                <a:lnTo>
                  <a:pt x="540" y="69"/>
                </a:lnTo>
                <a:lnTo>
                  <a:pt x="541" y="70"/>
                </a:lnTo>
                <a:lnTo>
                  <a:pt x="541" y="70"/>
                </a:lnTo>
                <a:lnTo>
                  <a:pt x="541" y="70"/>
                </a:lnTo>
                <a:lnTo>
                  <a:pt x="541" y="72"/>
                </a:lnTo>
                <a:lnTo>
                  <a:pt x="541" y="77"/>
                </a:lnTo>
                <a:lnTo>
                  <a:pt x="543" y="77"/>
                </a:lnTo>
                <a:lnTo>
                  <a:pt x="544" y="77"/>
                </a:lnTo>
                <a:lnTo>
                  <a:pt x="546" y="77"/>
                </a:lnTo>
                <a:lnTo>
                  <a:pt x="548" y="75"/>
                </a:lnTo>
                <a:lnTo>
                  <a:pt x="549" y="75"/>
                </a:lnTo>
                <a:lnTo>
                  <a:pt x="551" y="75"/>
                </a:lnTo>
                <a:lnTo>
                  <a:pt x="556" y="77"/>
                </a:lnTo>
                <a:lnTo>
                  <a:pt x="557" y="78"/>
                </a:lnTo>
                <a:lnTo>
                  <a:pt x="560" y="80"/>
                </a:lnTo>
                <a:lnTo>
                  <a:pt x="560" y="99"/>
                </a:lnTo>
                <a:lnTo>
                  <a:pt x="560" y="138"/>
                </a:lnTo>
                <a:lnTo>
                  <a:pt x="560" y="155"/>
                </a:lnTo>
                <a:lnTo>
                  <a:pt x="560" y="163"/>
                </a:lnTo>
                <a:lnTo>
                  <a:pt x="560" y="174"/>
                </a:lnTo>
                <a:lnTo>
                  <a:pt x="560" y="186"/>
                </a:lnTo>
                <a:lnTo>
                  <a:pt x="560" y="195"/>
                </a:lnTo>
                <a:lnTo>
                  <a:pt x="560" y="202"/>
                </a:lnTo>
                <a:lnTo>
                  <a:pt x="560" y="208"/>
                </a:lnTo>
                <a:lnTo>
                  <a:pt x="560" y="216"/>
                </a:lnTo>
                <a:lnTo>
                  <a:pt x="560" y="230"/>
                </a:lnTo>
                <a:lnTo>
                  <a:pt x="560" y="237"/>
                </a:lnTo>
                <a:lnTo>
                  <a:pt x="560" y="242"/>
                </a:lnTo>
                <a:lnTo>
                  <a:pt x="560" y="242"/>
                </a:lnTo>
                <a:lnTo>
                  <a:pt x="560" y="254"/>
                </a:lnTo>
                <a:lnTo>
                  <a:pt x="560" y="275"/>
                </a:lnTo>
                <a:lnTo>
                  <a:pt x="560" y="282"/>
                </a:lnTo>
                <a:lnTo>
                  <a:pt x="559" y="315"/>
                </a:lnTo>
                <a:lnTo>
                  <a:pt x="559" y="331"/>
                </a:lnTo>
                <a:lnTo>
                  <a:pt x="559" y="347"/>
                </a:lnTo>
                <a:lnTo>
                  <a:pt x="559" y="352"/>
                </a:lnTo>
                <a:lnTo>
                  <a:pt x="559" y="376"/>
                </a:lnTo>
                <a:lnTo>
                  <a:pt x="559" y="386"/>
                </a:lnTo>
                <a:lnTo>
                  <a:pt x="559" y="403"/>
                </a:lnTo>
                <a:lnTo>
                  <a:pt x="559" y="406"/>
                </a:lnTo>
                <a:lnTo>
                  <a:pt x="559" y="406"/>
                </a:lnTo>
                <a:lnTo>
                  <a:pt x="560" y="406"/>
                </a:lnTo>
                <a:lnTo>
                  <a:pt x="573" y="408"/>
                </a:lnTo>
                <a:lnTo>
                  <a:pt x="584" y="408"/>
                </a:lnTo>
                <a:lnTo>
                  <a:pt x="607" y="408"/>
                </a:lnTo>
                <a:lnTo>
                  <a:pt x="610" y="408"/>
                </a:lnTo>
                <a:lnTo>
                  <a:pt x="610" y="408"/>
                </a:lnTo>
                <a:lnTo>
                  <a:pt x="616" y="408"/>
                </a:lnTo>
                <a:lnTo>
                  <a:pt x="634" y="408"/>
                </a:lnTo>
                <a:lnTo>
                  <a:pt x="636" y="408"/>
                </a:lnTo>
                <a:lnTo>
                  <a:pt x="640" y="408"/>
                </a:lnTo>
                <a:lnTo>
                  <a:pt x="640" y="408"/>
                </a:lnTo>
                <a:lnTo>
                  <a:pt x="658" y="408"/>
                </a:lnTo>
                <a:lnTo>
                  <a:pt x="666" y="408"/>
                </a:lnTo>
                <a:lnTo>
                  <a:pt x="668" y="408"/>
                </a:lnTo>
                <a:lnTo>
                  <a:pt x="679" y="408"/>
                </a:lnTo>
                <a:lnTo>
                  <a:pt x="679" y="408"/>
                </a:lnTo>
                <a:lnTo>
                  <a:pt x="687" y="408"/>
                </a:lnTo>
                <a:lnTo>
                  <a:pt x="688" y="408"/>
                </a:lnTo>
                <a:lnTo>
                  <a:pt x="711" y="410"/>
                </a:lnTo>
                <a:lnTo>
                  <a:pt x="714" y="410"/>
                </a:lnTo>
                <a:lnTo>
                  <a:pt x="724" y="410"/>
                </a:lnTo>
                <a:lnTo>
                  <a:pt x="728" y="410"/>
                </a:lnTo>
                <a:lnTo>
                  <a:pt x="728" y="410"/>
                </a:lnTo>
                <a:lnTo>
                  <a:pt x="728" y="410"/>
                </a:lnTo>
                <a:lnTo>
                  <a:pt x="728" y="410"/>
                </a:lnTo>
                <a:lnTo>
                  <a:pt x="730" y="410"/>
                </a:lnTo>
                <a:lnTo>
                  <a:pt x="736" y="410"/>
                </a:lnTo>
                <a:lnTo>
                  <a:pt x="738" y="410"/>
                </a:lnTo>
                <a:lnTo>
                  <a:pt x="744" y="410"/>
                </a:lnTo>
                <a:lnTo>
                  <a:pt x="749" y="410"/>
                </a:lnTo>
                <a:lnTo>
                  <a:pt x="768" y="410"/>
                </a:lnTo>
                <a:lnTo>
                  <a:pt x="786" y="411"/>
                </a:lnTo>
                <a:lnTo>
                  <a:pt x="788" y="424"/>
                </a:lnTo>
                <a:lnTo>
                  <a:pt x="792" y="440"/>
                </a:lnTo>
                <a:lnTo>
                  <a:pt x="794" y="446"/>
                </a:lnTo>
                <a:lnTo>
                  <a:pt x="796" y="454"/>
                </a:lnTo>
                <a:lnTo>
                  <a:pt x="799" y="464"/>
                </a:lnTo>
                <a:lnTo>
                  <a:pt x="802" y="478"/>
                </a:lnTo>
                <a:lnTo>
                  <a:pt x="804" y="483"/>
                </a:lnTo>
                <a:lnTo>
                  <a:pt x="805" y="490"/>
                </a:lnTo>
                <a:lnTo>
                  <a:pt x="805" y="491"/>
                </a:lnTo>
                <a:lnTo>
                  <a:pt x="807" y="498"/>
                </a:lnTo>
                <a:lnTo>
                  <a:pt x="807" y="501"/>
                </a:lnTo>
                <a:lnTo>
                  <a:pt x="810" y="509"/>
                </a:lnTo>
                <a:lnTo>
                  <a:pt x="820" y="552"/>
                </a:lnTo>
                <a:lnTo>
                  <a:pt x="821" y="555"/>
                </a:lnTo>
                <a:lnTo>
                  <a:pt x="823" y="562"/>
                </a:lnTo>
                <a:lnTo>
                  <a:pt x="828" y="587"/>
                </a:lnTo>
                <a:lnTo>
                  <a:pt x="832" y="606"/>
                </a:lnTo>
                <a:lnTo>
                  <a:pt x="834" y="608"/>
                </a:lnTo>
                <a:lnTo>
                  <a:pt x="834" y="608"/>
                </a:lnTo>
                <a:lnTo>
                  <a:pt x="826" y="605"/>
                </a:lnTo>
                <a:lnTo>
                  <a:pt x="808" y="597"/>
                </a:lnTo>
                <a:lnTo>
                  <a:pt x="797" y="592"/>
                </a:lnTo>
                <a:lnTo>
                  <a:pt x="796" y="590"/>
                </a:lnTo>
                <a:lnTo>
                  <a:pt x="776" y="582"/>
                </a:lnTo>
                <a:lnTo>
                  <a:pt x="773" y="581"/>
                </a:lnTo>
                <a:lnTo>
                  <a:pt x="772" y="579"/>
                </a:lnTo>
                <a:lnTo>
                  <a:pt x="757" y="573"/>
                </a:lnTo>
                <a:lnTo>
                  <a:pt x="748" y="570"/>
                </a:lnTo>
                <a:lnTo>
                  <a:pt x="744" y="566"/>
                </a:lnTo>
                <a:lnTo>
                  <a:pt x="744" y="566"/>
                </a:lnTo>
                <a:lnTo>
                  <a:pt x="743" y="566"/>
                </a:lnTo>
                <a:lnTo>
                  <a:pt x="730" y="560"/>
                </a:lnTo>
                <a:lnTo>
                  <a:pt x="727" y="560"/>
                </a:lnTo>
                <a:lnTo>
                  <a:pt x="720" y="555"/>
                </a:lnTo>
                <a:lnTo>
                  <a:pt x="716" y="554"/>
                </a:lnTo>
                <a:lnTo>
                  <a:pt x="711" y="552"/>
                </a:lnTo>
                <a:lnTo>
                  <a:pt x="709" y="550"/>
                </a:lnTo>
                <a:lnTo>
                  <a:pt x="709" y="550"/>
                </a:lnTo>
                <a:lnTo>
                  <a:pt x="700" y="546"/>
                </a:lnTo>
                <a:lnTo>
                  <a:pt x="700" y="546"/>
                </a:lnTo>
                <a:lnTo>
                  <a:pt x="700" y="546"/>
                </a:lnTo>
                <a:lnTo>
                  <a:pt x="698" y="546"/>
                </a:lnTo>
                <a:lnTo>
                  <a:pt x="696" y="546"/>
                </a:lnTo>
                <a:lnTo>
                  <a:pt x="685" y="539"/>
                </a:lnTo>
                <a:lnTo>
                  <a:pt x="680" y="538"/>
                </a:lnTo>
                <a:lnTo>
                  <a:pt x="680" y="538"/>
                </a:lnTo>
                <a:lnTo>
                  <a:pt x="680" y="538"/>
                </a:lnTo>
                <a:lnTo>
                  <a:pt x="680" y="538"/>
                </a:lnTo>
                <a:lnTo>
                  <a:pt x="660" y="528"/>
                </a:lnTo>
                <a:lnTo>
                  <a:pt x="656" y="526"/>
                </a:lnTo>
                <a:lnTo>
                  <a:pt x="652" y="525"/>
                </a:lnTo>
                <a:lnTo>
                  <a:pt x="642" y="520"/>
                </a:lnTo>
                <a:lnTo>
                  <a:pt x="642" y="520"/>
                </a:lnTo>
                <a:lnTo>
                  <a:pt x="631" y="515"/>
                </a:lnTo>
                <a:lnTo>
                  <a:pt x="620" y="509"/>
                </a:lnTo>
                <a:lnTo>
                  <a:pt x="610" y="504"/>
                </a:lnTo>
                <a:lnTo>
                  <a:pt x="607" y="502"/>
                </a:lnTo>
                <a:lnTo>
                  <a:pt x="596" y="498"/>
                </a:lnTo>
                <a:lnTo>
                  <a:pt x="591" y="496"/>
                </a:lnTo>
                <a:lnTo>
                  <a:pt x="583" y="491"/>
                </a:lnTo>
                <a:lnTo>
                  <a:pt x="581" y="490"/>
                </a:lnTo>
                <a:lnTo>
                  <a:pt x="581" y="490"/>
                </a:lnTo>
                <a:lnTo>
                  <a:pt x="580" y="490"/>
                </a:lnTo>
                <a:lnTo>
                  <a:pt x="580" y="490"/>
                </a:lnTo>
                <a:lnTo>
                  <a:pt x="570" y="485"/>
                </a:lnTo>
                <a:lnTo>
                  <a:pt x="568" y="485"/>
                </a:lnTo>
                <a:lnTo>
                  <a:pt x="565" y="482"/>
                </a:lnTo>
                <a:lnTo>
                  <a:pt x="557" y="478"/>
                </a:lnTo>
                <a:lnTo>
                  <a:pt x="557" y="478"/>
                </a:lnTo>
                <a:lnTo>
                  <a:pt x="543" y="472"/>
                </a:lnTo>
                <a:lnTo>
                  <a:pt x="540" y="470"/>
                </a:lnTo>
                <a:lnTo>
                  <a:pt x="528" y="464"/>
                </a:lnTo>
                <a:lnTo>
                  <a:pt x="516" y="458"/>
                </a:lnTo>
                <a:lnTo>
                  <a:pt x="504" y="453"/>
                </a:lnTo>
                <a:lnTo>
                  <a:pt x="503" y="453"/>
                </a:lnTo>
                <a:lnTo>
                  <a:pt x="501" y="451"/>
                </a:lnTo>
                <a:lnTo>
                  <a:pt x="479" y="440"/>
                </a:lnTo>
                <a:lnTo>
                  <a:pt x="477" y="440"/>
                </a:lnTo>
                <a:lnTo>
                  <a:pt x="477" y="440"/>
                </a:lnTo>
                <a:lnTo>
                  <a:pt x="468" y="435"/>
                </a:lnTo>
                <a:lnTo>
                  <a:pt x="447" y="424"/>
                </a:lnTo>
                <a:lnTo>
                  <a:pt x="447" y="424"/>
                </a:lnTo>
                <a:lnTo>
                  <a:pt x="445" y="424"/>
                </a:lnTo>
                <a:lnTo>
                  <a:pt x="445" y="424"/>
                </a:lnTo>
                <a:lnTo>
                  <a:pt x="426" y="414"/>
                </a:lnTo>
                <a:lnTo>
                  <a:pt x="397" y="400"/>
                </a:lnTo>
                <a:lnTo>
                  <a:pt x="392" y="398"/>
                </a:lnTo>
                <a:lnTo>
                  <a:pt x="383" y="394"/>
                </a:lnTo>
                <a:lnTo>
                  <a:pt x="373" y="389"/>
                </a:lnTo>
                <a:lnTo>
                  <a:pt x="372" y="389"/>
                </a:lnTo>
                <a:lnTo>
                  <a:pt x="356" y="381"/>
                </a:lnTo>
                <a:lnTo>
                  <a:pt x="356" y="381"/>
                </a:lnTo>
                <a:lnTo>
                  <a:pt x="335" y="371"/>
                </a:lnTo>
                <a:lnTo>
                  <a:pt x="333" y="371"/>
                </a:lnTo>
                <a:lnTo>
                  <a:pt x="317" y="363"/>
                </a:lnTo>
                <a:lnTo>
                  <a:pt x="314" y="362"/>
                </a:lnTo>
                <a:lnTo>
                  <a:pt x="290" y="350"/>
                </a:lnTo>
                <a:lnTo>
                  <a:pt x="285" y="349"/>
                </a:lnTo>
                <a:lnTo>
                  <a:pt x="279" y="346"/>
                </a:lnTo>
                <a:lnTo>
                  <a:pt x="266" y="341"/>
                </a:lnTo>
                <a:lnTo>
                  <a:pt x="263" y="339"/>
                </a:lnTo>
                <a:lnTo>
                  <a:pt x="263" y="338"/>
                </a:lnTo>
                <a:lnTo>
                  <a:pt x="248" y="331"/>
                </a:lnTo>
                <a:lnTo>
                  <a:pt x="247" y="331"/>
                </a:lnTo>
                <a:lnTo>
                  <a:pt x="242" y="328"/>
                </a:lnTo>
                <a:lnTo>
                  <a:pt x="236" y="325"/>
                </a:lnTo>
                <a:lnTo>
                  <a:pt x="232" y="325"/>
                </a:lnTo>
                <a:lnTo>
                  <a:pt x="231" y="323"/>
                </a:lnTo>
                <a:lnTo>
                  <a:pt x="231" y="323"/>
                </a:lnTo>
                <a:lnTo>
                  <a:pt x="210" y="314"/>
                </a:lnTo>
                <a:lnTo>
                  <a:pt x="210" y="314"/>
                </a:lnTo>
                <a:lnTo>
                  <a:pt x="208" y="312"/>
                </a:lnTo>
                <a:lnTo>
                  <a:pt x="207" y="312"/>
                </a:lnTo>
                <a:lnTo>
                  <a:pt x="207" y="312"/>
                </a:lnTo>
                <a:lnTo>
                  <a:pt x="180" y="299"/>
                </a:lnTo>
                <a:lnTo>
                  <a:pt x="168" y="293"/>
                </a:lnTo>
                <a:lnTo>
                  <a:pt x="164" y="291"/>
                </a:lnTo>
                <a:lnTo>
                  <a:pt x="164" y="291"/>
                </a:lnTo>
                <a:lnTo>
                  <a:pt x="152" y="285"/>
                </a:lnTo>
                <a:lnTo>
                  <a:pt x="138" y="278"/>
                </a:lnTo>
                <a:lnTo>
                  <a:pt x="138" y="278"/>
                </a:lnTo>
                <a:lnTo>
                  <a:pt x="138" y="278"/>
                </a:lnTo>
                <a:lnTo>
                  <a:pt x="117" y="269"/>
                </a:lnTo>
                <a:lnTo>
                  <a:pt x="116" y="267"/>
                </a:lnTo>
                <a:lnTo>
                  <a:pt x="108" y="264"/>
                </a:lnTo>
                <a:lnTo>
                  <a:pt x="106" y="262"/>
                </a:lnTo>
                <a:lnTo>
                  <a:pt x="95" y="258"/>
                </a:lnTo>
                <a:lnTo>
                  <a:pt x="95" y="258"/>
                </a:lnTo>
                <a:lnTo>
                  <a:pt x="92" y="256"/>
                </a:lnTo>
                <a:lnTo>
                  <a:pt x="88" y="254"/>
                </a:lnTo>
                <a:lnTo>
                  <a:pt x="84" y="253"/>
                </a:lnTo>
                <a:lnTo>
                  <a:pt x="71" y="246"/>
                </a:lnTo>
                <a:lnTo>
                  <a:pt x="56" y="240"/>
                </a:lnTo>
                <a:lnTo>
                  <a:pt x="53" y="238"/>
                </a:lnTo>
                <a:lnTo>
                  <a:pt x="29" y="227"/>
                </a:lnTo>
                <a:lnTo>
                  <a:pt x="15" y="221"/>
                </a:lnTo>
                <a:lnTo>
                  <a:pt x="7" y="216"/>
                </a:lnTo>
                <a:lnTo>
                  <a:pt x="2" y="214"/>
                </a:lnTo>
                <a:lnTo>
                  <a:pt x="0" y="213"/>
                </a:lnTo>
                <a:lnTo>
                  <a:pt x="0" y="195"/>
                </a:lnTo>
                <a:lnTo>
                  <a:pt x="0" y="171"/>
                </a:lnTo>
                <a:lnTo>
                  <a:pt x="0" y="138"/>
                </a:lnTo>
                <a:lnTo>
                  <a:pt x="0" y="123"/>
                </a:lnTo>
                <a:lnTo>
                  <a:pt x="0" y="114"/>
                </a:lnTo>
                <a:lnTo>
                  <a:pt x="0" y="101"/>
                </a:lnTo>
                <a:lnTo>
                  <a:pt x="0" y="90"/>
                </a:lnTo>
                <a:lnTo>
                  <a:pt x="0" y="86"/>
                </a:lnTo>
                <a:lnTo>
                  <a:pt x="10" y="85"/>
                </a:lnTo>
                <a:lnTo>
                  <a:pt x="26" y="85"/>
                </a:lnTo>
                <a:lnTo>
                  <a:pt x="37" y="85"/>
                </a:lnTo>
                <a:lnTo>
                  <a:pt x="82" y="85"/>
                </a:lnTo>
                <a:lnTo>
                  <a:pt x="85" y="85"/>
                </a:lnTo>
                <a:lnTo>
                  <a:pt x="100" y="85"/>
                </a:lnTo>
                <a:lnTo>
                  <a:pt x="180" y="85"/>
                </a:lnTo>
                <a:lnTo>
                  <a:pt x="180" y="0"/>
                </a:lnTo>
                <a:lnTo>
                  <a:pt x="180" y="0"/>
                </a:lnTo>
                <a:lnTo>
                  <a:pt x="180" y="0"/>
                </a:lnTo>
                <a:lnTo>
                  <a:pt x="234" y="0"/>
                </a:lnTo>
                <a:lnTo>
                  <a:pt x="263" y="0"/>
                </a:lnTo>
                <a:lnTo>
                  <a:pt x="268" y="0"/>
                </a:lnTo>
                <a:lnTo>
                  <a:pt x="269" y="0"/>
                </a:lnTo>
                <a:lnTo>
                  <a:pt x="277" y="0"/>
                </a:lnTo>
                <a:lnTo>
                  <a:pt x="279" y="0"/>
                </a:lnTo>
                <a:lnTo>
                  <a:pt x="279" y="0"/>
                </a:lnTo>
                <a:lnTo>
                  <a:pt x="280" y="0"/>
                </a:lnTo>
                <a:lnTo>
                  <a:pt x="295" y="0"/>
                </a:lnTo>
                <a:lnTo>
                  <a:pt x="296" y="0"/>
                </a:lnTo>
                <a:lnTo>
                  <a:pt x="298" y="0"/>
                </a:lnTo>
                <a:close/>
              </a:path>
            </a:pathLst>
          </a:custGeom>
          <a:solidFill>
            <a:srgbClr val="3E9688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" name="Freeform 104"/>
          <p:cNvSpPr>
            <a:spLocks/>
          </p:cNvSpPr>
          <p:nvPr/>
        </p:nvSpPr>
        <p:spPr bwMode="auto">
          <a:xfrm>
            <a:off x="2981325" y="2679701"/>
            <a:ext cx="95250" cy="363538"/>
          </a:xfrm>
          <a:custGeom>
            <a:avLst/>
            <a:gdLst/>
            <a:ahLst/>
            <a:cxnLst>
              <a:cxn ang="0">
                <a:pos x="47" y="30"/>
              </a:cxn>
              <a:cxn ang="0">
                <a:pos x="53" y="51"/>
              </a:cxn>
              <a:cxn ang="0">
                <a:pos x="56" y="54"/>
              </a:cxn>
              <a:cxn ang="0">
                <a:pos x="56" y="56"/>
              </a:cxn>
              <a:cxn ang="0">
                <a:pos x="50" y="61"/>
              </a:cxn>
              <a:cxn ang="0">
                <a:pos x="52" y="66"/>
              </a:cxn>
              <a:cxn ang="0">
                <a:pos x="52" y="70"/>
              </a:cxn>
              <a:cxn ang="0">
                <a:pos x="52" y="74"/>
              </a:cxn>
              <a:cxn ang="0">
                <a:pos x="44" y="77"/>
              </a:cxn>
              <a:cxn ang="0">
                <a:pos x="44" y="82"/>
              </a:cxn>
              <a:cxn ang="0">
                <a:pos x="47" y="96"/>
              </a:cxn>
              <a:cxn ang="0">
                <a:pos x="48" y="91"/>
              </a:cxn>
              <a:cxn ang="0">
                <a:pos x="52" y="91"/>
              </a:cxn>
              <a:cxn ang="0">
                <a:pos x="47" y="107"/>
              </a:cxn>
              <a:cxn ang="0">
                <a:pos x="45" y="136"/>
              </a:cxn>
              <a:cxn ang="0">
                <a:pos x="50" y="171"/>
              </a:cxn>
              <a:cxn ang="0">
                <a:pos x="56" y="203"/>
              </a:cxn>
              <a:cxn ang="0">
                <a:pos x="44" y="227"/>
              </a:cxn>
              <a:cxn ang="0">
                <a:pos x="44" y="227"/>
              </a:cxn>
              <a:cxn ang="0">
                <a:pos x="42" y="227"/>
              </a:cxn>
              <a:cxn ang="0">
                <a:pos x="40" y="227"/>
              </a:cxn>
              <a:cxn ang="0">
                <a:pos x="39" y="227"/>
              </a:cxn>
              <a:cxn ang="0">
                <a:pos x="37" y="227"/>
              </a:cxn>
              <a:cxn ang="0">
                <a:pos x="36" y="227"/>
              </a:cxn>
              <a:cxn ang="0">
                <a:pos x="36" y="229"/>
              </a:cxn>
              <a:cxn ang="0">
                <a:pos x="34" y="229"/>
              </a:cxn>
              <a:cxn ang="0">
                <a:pos x="32" y="229"/>
              </a:cxn>
              <a:cxn ang="0">
                <a:pos x="31" y="227"/>
              </a:cxn>
              <a:cxn ang="0">
                <a:pos x="31" y="229"/>
              </a:cxn>
              <a:cxn ang="0">
                <a:pos x="29" y="227"/>
              </a:cxn>
              <a:cxn ang="0">
                <a:pos x="29" y="227"/>
              </a:cxn>
              <a:cxn ang="0">
                <a:pos x="28" y="226"/>
              </a:cxn>
              <a:cxn ang="0">
                <a:pos x="28" y="226"/>
              </a:cxn>
              <a:cxn ang="0">
                <a:pos x="26" y="226"/>
              </a:cxn>
              <a:cxn ang="0">
                <a:pos x="24" y="226"/>
              </a:cxn>
              <a:cxn ang="0">
                <a:pos x="23" y="226"/>
              </a:cxn>
              <a:cxn ang="0">
                <a:pos x="21" y="226"/>
              </a:cxn>
              <a:cxn ang="0">
                <a:pos x="20" y="227"/>
              </a:cxn>
              <a:cxn ang="0">
                <a:pos x="18" y="226"/>
              </a:cxn>
              <a:cxn ang="0">
                <a:pos x="16" y="224"/>
              </a:cxn>
              <a:cxn ang="0">
                <a:pos x="16" y="222"/>
              </a:cxn>
              <a:cxn ang="0">
                <a:pos x="15" y="222"/>
              </a:cxn>
              <a:cxn ang="0">
                <a:pos x="13" y="222"/>
              </a:cxn>
              <a:cxn ang="0">
                <a:pos x="12" y="224"/>
              </a:cxn>
              <a:cxn ang="0">
                <a:pos x="10" y="222"/>
              </a:cxn>
              <a:cxn ang="0">
                <a:pos x="8" y="221"/>
              </a:cxn>
              <a:cxn ang="0">
                <a:pos x="7" y="221"/>
              </a:cxn>
              <a:cxn ang="0">
                <a:pos x="5" y="221"/>
              </a:cxn>
              <a:cxn ang="0">
                <a:pos x="4" y="221"/>
              </a:cxn>
              <a:cxn ang="0">
                <a:pos x="4" y="221"/>
              </a:cxn>
              <a:cxn ang="0">
                <a:pos x="2" y="221"/>
              </a:cxn>
              <a:cxn ang="0">
                <a:pos x="0" y="195"/>
              </a:cxn>
              <a:cxn ang="0">
                <a:pos x="0" y="150"/>
              </a:cxn>
              <a:cxn ang="0">
                <a:pos x="0" y="69"/>
              </a:cxn>
              <a:cxn ang="0">
                <a:pos x="0" y="29"/>
              </a:cxn>
              <a:cxn ang="0">
                <a:pos x="12" y="16"/>
              </a:cxn>
              <a:cxn ang="0">
                <a:pos x="15" y="13"/>
              </a:cxn>
              <a:cxn ang="0">
                <a:pos x="20" y="10"/>
              </a:cxn>
              <a:cxn ang="0">
                <a:pos x="26" y="5"/>
              </a:cxn>
              <a:cxn ang="0">
                <a:pos x="36" y="0"/>
              </a:cxn>
              <a:cxn ang="0">
                <a:pos x="40" y="0"/>
              </a:cxn>
              <a:cxn ang="0">
                <a:pos x="47" y="6"/>
              </a:cxn>
            </a:cxnLst>
            <a:rect l="0" t="0" r="r" b="b"/>
            <a:pathLst>
              <a:path w="60" h="229">
                <a:moveTo>
                  <a:pt x="50" y="14"/>
                </a:moveTo>
                <a:lnTo>
                  <a:pt x="50" y="16"/>
                </a:lnTo>
                <a:lnTo>
                  <a:pt x="48" y="21"/>
                </a:lnTo>
                <a:lnTo>
                  <a:pt x="48" y="26"/>
                </a:lnTo>
                <a:lnTo>
                  <a:pt x="47" y="30"/>
                </a:lnTo>
                <a:lnTo>
                  <a:pt x="45" y="35"/>
                </a:lnTo>
                <a:lnTo>
                  <a:pt x="45" y="38"/>
                </a:lnTo>
                <a:lnTo>
                  <a:pt x="45" y="42"/>
                </a:lnTo>
                <a:lnTo>
                  <a:pt x="48" y="45"/>
                </a:lnTo>
                <a:lnTo>
                  <a:pt x="53" y="51"/>
                </a:lnTo>
                <a:lnTo>
                  <a:pt x="53" y="51"/>
                </a:lnTo>
                <a:lnTo>
                  <a:pt x="53" y="51"/>
                </a:lnTo>
                <a:lnTo>
                  <a:pt x="53" y="51"/>
                </a:lnTo>
                <a:lnTo>
                  <a:pt x="55" y="53"/>
                </a:lnTo>
                <a:lnTo>
                  <a:pt x="56" y="54"/>
                </a:lnTo>
                <a:lnTo>
                  <a:pt x="56" y="54"/>
                </a:lnTo>
                <a:lnTo>
                  <a:pt x="58" y="54"/>
                </a:lnTo>
                <a:lnTo>
                  <a:pt x="58" y="56"/>
                </a:lnTo>
                <a:lnTo>
                  <a:pt x="56" y="56"/>
                </a:lnTo>
                <a:lnTo>
                  <a:pt x="56" y="56"/>
                </a:lnTo>
                <a:lnTo>
                  <a:pt x="56" y="56"/>
                </a:lnTo>
                <a:lnTo>
                  <a:pt x="48" y="59"/>
                </a:lnTo>
                <a:lnTo>
                  <a:pt x="50" y="59"/>
                </a:lnTo>
                <a:lnTo>
                  <a:pt x="50" y="61"/>
                </a:lnTo>
                <a:lnTo>
                  <a:pt x="50" y="61"/>
                </a:lnTo>
                <a:lnTo>
                  <a:pt x="52" y="62"/>
                </a:lnTo>
                <a:lnTo>
                  <a:pt x="52" y="62"/>
                </a:lnTo>
                <a:lnTo>
                  <a:pt x="52" y="64"/>
                </a:lnTo>
                <a:lnTo>
                  <a:pt x="52" y="66"/>
                </a:lnTo>
                <a:lnTo>
                  <a:pt x="52" y="66"/>
                </a:lnTo>
                <a:lnTo>
                  <a:pt x="52" y="67"/>
                </a:lnTo>
                <a:lnTo>
                  <a:pt x="52" y="69"/>
                </a:lnTo>
                <a:lnTo>
                  <a:pt x="52" y="70"/>
                </a:lnTo>
                <a:lnTo>
                  <a:pt x="52" y="70"/>
                </a:lnTo>
                <a:lnTo>
                  <a:pt x="52" y="70"/>
                </a:lnTo>
                <a:lnTo>
                  <a:pt x="52" y="72"/>
                </a:lnTo>
                <a:lnTo>
                  <a:pt x="52" y="72"/>
                </a:lnTo>
                <a:lnTo>
                  <a:pt x="52" y="74"/>
                </a:lnTo>
                <a:lnTo>
                  <a:pt x="52" y="74"/>
                </a:lnTo>
                <a:lnTo>
                  <a:pt x="52" y="74"/>
                </a:lnTo>
                <a:lnTo>
                  <a:pt x="52" y="74"/>
                </a:lnTo>
                <a:lnTo>
                  <a:pt x="52" y="74"/>
                </a:lnTo>
                <a:lnTo>
                  <a:pt x="45" y="75"/>
                </a:lnTo>
                <a:lnTo>
                  <a:pt x="45" y="75"/>
                </a:lnTo>
                <a:lnTo>
                  <a:pt x="44" y="77"/>
                </a:lnTo>
                <a:lnTo>
                  <a:pt x="44" y="77"/>
                </a:lnTo>
                <a:lnTo>
                  <a:pt x="45" y="78"/>
                </a:lnTo>
                <a:lnTo>
                  <a:pt x="44" y="78"/>
                </a:lnTo>
                <a:lnTo>
                  <a:pt x="44" y="78"/>
                </a:lnTo>
                <a:lnTo>
                  <a:pt x="44" y="82"/>
                </a:lnTo>
                <a:lnTo>
                  <a:pt x="44" y="82"/>
                </a:lnTo>
                <a:lnTo>
                  <a:pt x="39" y="98"/>
                </a:lnTo>
                <a:lnTo>
                  <a:pt x="47" y="96"/>
                </a:lnTo>
                <a:lnTo>
                  <a:pt x="47" y="96"/>
                </a:lnTo>
                <a:lnTo>
                  <a:pt x="47" y="96"/>
                </a:lnTo>
                <a:lnTo>
                  <a:pt x="47" y="93"/>
                </a:lnTo>
                <a:lnTo>
                  <a:pt x="47" y="93"/>
                </a:lnTo>
                <a:lnTo>
                  <a:pt x="47" y="91"/>
                </a:lnTo>
                <a:lnTo>
                  <a:pt x="48" y="91"/>
                </a:lnTo>
                <a:lnTo>
                  <a:pt x="48" y="91"/>
                </a:lnTo>
                <a:lnTo>
                  <a:pt x="48" y="91"/>
                </a:lnTo>
                <a:lnTo>
                  <a:pt x="50" y="91"/>
                </a:lnTo>
                <a:lnTo>
                  <a:pt x="50" y="91"/>
                </a:lnTo>
                <a:lnTo>
                  <a:pt x="52" y="91"/>
                </a:lnTo>
                <a:lnTo>
                  <a:pt x="52" y="91"/>
                </a:lnTo>
                <a:lnTo>
                  <a:pt x="52" y="91"/>
                </a:lnTo>
                <a:lnTo>
                  <a:pt x="53" y="91"/>
                </a:lnTo>
                <a:lnTo>
                  <a:pt x="50" y="99"/>
                </a:lnTo>
                <a:lnTo>
                  <a:pt x="48" y="106"/>
                </a:lnTo>
                <a:lnTo>
                  <a:pt x="47" y="107"/>
                </a:lnTo>
                <a:lnTo>
                  <a:pt x="47" y="110"/>
                </a:lnTo>
                <a:lnTo>
                  <a:pt x="47" y="110"/>
                </a:lnTo>
                <a:lnTo>
                  <a:pt x="47" y="115"/>
                </a:lnTo>
                <a:lnTo>
                  <a:pt x="47" y="126"/>
                </a:lnTo>
                <a:lnTo>
                  <a:pt x="45" y="136"/>
                </a:lnTo>
                <a:lnTo>
                  <a:pt x="45" y="142"/>
                </a:lnTo>
                <a:lnTo>
                  <a:pt x="45" y="150"/>
                </a:lnTo>
                <a:lnTo>
                  <a:pt x="47" y="158"/>
                </a:lnTo>
                <a:lnTo>
                  <a:pt x="47" y="165"/>
                </a:lnTo>
                <a:lnTo>
                  <a:pt x="50" y="171"/>
                </a:lnTo>
                <a:lnTo>
                  <a:pt x="53" y="181"/>
                </a:lnTo>
                <a:lnTo>
                  <a:pt x="56" y="187"/>
                </a:lnTo>
                <a:lnTo>
                  <a:pt x="60" y="192"/>
                </a:lnTo>
                <a:lnTo>
                  <a:pt x="60" y="198"/>
                </a:lnTo>
                <a:lnTo>
                  <a:pt x="56" y="203"/>
                </a:lnTo>
                <a:lnTo>
                  <a:pt x="52" y="210"/>
                </a:lnTo>
                <a:lnTo>
                  <a:pt x="48" y="216"/>
                </a:lnTo>
                <a:lnTo>
                  <a:pt x="47" y="221"/>
                </a:lnTo>
                <a:lnTo>
                  <a:pt x="45" y="227"/>
                </a:lnTo>
                <a:lnTo>
                  <a:pt x="44" y="227"/>
                </a:lnTo>
                <a:lnTo>
                  <a:pt x="44" y="227"/>
                </a:lnTo>
                <a:lnTo>
                  <a:pt x="44" y="227"/>
                </a:lnTo>
                <a:lnTo>
                  <a:pt x="44" y="227"/>
                </a:lnTo>
                <a:lnTo>
                  <a:pt x="44" y="227"/>
                </a:lnTo>
                <a:lnTo>
                  <a:pt x="44" y="227"/>
                </a:lnTo>
                <a:lnTo>
                  <a:pt x="44" y="227"/>
                </a:lnTo>
                <a:lnTo>
                  <a:pt x="44" y="227"/>
                </a:lnTo>
                <a:lnTo>
                  <a:pt x="44" y="227"/>
                </a:lnTo>
                <a:lnTo>
                  <a:pt x="42" y="227"/>
                </a:lnTo>
                <a:lnTo>
                  <a:pt x="42" y="227"/>
                </a:lnTo>
                <a:lnTo>
                  <a:pt x="42" y="227"/>
                </a:lnTo>
                <a:lnTo>
                  <a:pt x="42" y="227"/>
                </a:lnTo>
                <a:lnTo>
                  <a:pt x="40" y="227"/>
                </a:lnTo>
                <a:lnTo>
                  <a:pt x="40" y="227"/>
                </a:lnTo>
                <a:lnTo>
                  <a:pt x="40" y="227"/>
                </a:lnTo>
                <a:lnTo>
                  <a:pt x="40" y="227"/>
                </a:lnTo>
                <a:lnTo>
                  <a:pt x="39" y="227"/>
                </a:lnTo>
                <a:lnTo>
                  <a:pt x="39" y="227"/>
                </a:lnTo>
                <a:lnTo>
                  <a:pt x="39" y="227"/>
                </a:lnTo>
                <a:lnTo>
                  <a:pt x="39" y="227"/>
                </a:lnTo>
                <a:lnTo>
                  <a:pt x="39" y="227"/>
                </a:lnTo>
                <a:lnTo>
                  <a:pt x="37" y="227"/>
                </a:lnTo>
                <a:lnTo>
                  <a:pt x="37" y="227"/>
                </a:lnTo>
                <a:lnTo>
                  <a:pt x="37" y="227"/>
                </a:lnTo>
                <a:lnTo>
                  <a:pt x="37" y="227"/>
                </a:lnTo>
                <a:lnTo>
                  <a:pt x="37" y="227"/>
                </a:lnTo>
                <a:lnTo>
                  <a:pt x="37" y="227"/>
                </a:lnTo>
                <a:lnTo>
                  <a:pt x="37" y="227"/>
                </a:lnTo>
                <a:lnTo>
                  <a:pt x="36" y="227"/>
                </a:lnTo>
                <a:lnTo>
                  <a:pt x="36" y="227"/>
                </a:lnTo>
                <a:lnTo>
                  <a:pt x="36" y="227"/>
                </a:lnTo>
                <a:lnTo>
                  <a:pt x="36" y="229"/>
                </a:lnTo>
                <a:lnTo>
                  <a:pt x="36" y="229"/>
                </a:lnTo>
                <a:lnTo>
                  <a:pt x="36" y="229"/>
                </a:lnTo>
                <a:lnTo>
                  <a:pt x="36" y="229"/>
                </a:lnTo>
                <a:lnTo>
                  <a:pt x="36" y="229"/>
                </a:lnTo>
                <a:lnTo>
                  <a:pt x="36" y="229"/>
                </a:lnTo>
                <a:lnTo>
                  <a:pt x="36" y="229"/>
                </a:lnTo>
                <a:lnTo>
                  <a:pt x="36" y="229"/>
                </a:lnTo>
                <a:lnTo>
                  <a:pt x="34" y="229"/>
                </a:lnTo>
                <a:lnTo>
                  <a:pt x="34" y="229"/>
                </a:lnTo>
                <a:lnTo>
                  <a:pt x="34" y="229"/>
                </a:lnTo>
                <a:lnTo>
                  <a:pt x="34" y="229"/>
                </a:lnTo>
                <a:lnTo>
                  <a:pt x="32" y="229"/>
                </a:lnTo>
                <a:lnTo>
                  <a:pt x="32" y="229"/>
                </a:lnTo>
                <a:lnTo>
                  <a:pt x="32" y="229"/>
                </a:lnTo>
                <a:lnTo>
                  <a:pt x="32" y="229"/>
                </a:lnTo>
                <a:lnTo>
                  <a:pt x="31" y="229"/>
                </a:lnTo>
                <a:lnTo>
                  <a:pt x="31" y="229"/>
                </a:lnTo>
                <a:lnTo>
                  <a:pt x="31" y="227"/>
                </a:lnTo>
                <a:lnTo>
                  <a:pt x="31" y="227"/>
                </a:lnTo>
                <a:lnTo>
                  <a:pt x="31" y="227"/>
                </a:lnTo>
                <a:lnTo>
                  <a:pt x="31" y="227"/>
                </a:lnTo>
                <a:lnTo>
                  <a:pt x="31" y="227"/>
                </a:lnTo>
                <a:lnTo>
                  <a:pt x="31" y="229"/>
                </a:lnTo>
                <a:lnTo>
                  <a:pt x="29" y="229"/>
                </a:lnTo>
                <a:lnTo>
                  <a:pt x="29" y="229"/>
                </a:lnTo>
                <a:lnTo>
                  <a:pt x="29" y="229"/>
                </a:lnTo>
                <a:lnTo>
                  <a:pt x="29" y="227"/>
                </a:lnTo>
                <a:lnTo>
                  <a:pt x="29" y="227"/>
                </a:lnTo>
                <a:lnTo>
                  <a:pt x="29" y="227"/>
                </a:lnTo>
                <a:lnTo>
                  <a:pt x="29" y="227"/>
                </a:lnTo>
                <a:lnTo>
                  <a:pt x="29" y="227"/>
                </a:lnTo>
                <a:lnTo>
                  <a:pt x="29" y="227"/>
                </a:lnTo>
                <a:lnTo>
                  <a:pt x="29" y="227"/>
                </a:lnTo>
                <a:lnTo>
                  <a:pt x="29" y="226"/>
                </a:lnTo>
                <a:lnTo>
                  <a:pt x="29" y="226"/>
                </a:lnTo>
                <a:lnTo>
                  <a:pt x="29" y="226"/>
                </a:lnTo>
                <a:lnTo>
                  <a:pt x="29" y="226"/>
                </a:lnTo>
                <a:lnTo>
                  <a:pt x="28" y="226"/>
                </a:lnTo>
                <a:lnTo>
                  <a:pt x="28" y="226"/>
                </a:lnTo>
                <a:lnTo>
                  <a:pt x="28" y="226"/>
                </a:lnTo>
                <a:lnTo>
                  <a:pt x="28" y="226"/>
                </a:lnTo>
                <a:lnTo>
                  <a:pt x="28" y="226"/>
                </a:lnTo>
                <a:lnTo>
                  <a:pt x="28" y="226"/>
                </a:lnTo>
                <a:lnTo>
                  <a:pt x="28" y="226"/>
                </a:lnTo>
                <a:lnTo>
                  <a:pt x="28" y="226"/>
                </a:lnTo>
                <a:lnTo>
                  <a:pt x="28" y="226"/>
                </a:lnTo>
                <a:lnTo>
                  <a:pt x="26" y="226"/>
                </a:lnTo>
                <a:lnTo>
                  <a:pt x="26" y="226"/>
                </a:lnTo>
                <a:lnTo>
                  <a:pt x="26" y="226"/>
                </a:lnTo>
                <a:lnTo>
                  <a:pt x="26" y="227"/>
                </a:lnTo>
                <a:lnTo>
                  <a:pt x="26" y="227"/>
                </a:lnTo>
                <a:lnTo>
                  <a:pt x="26" y="226"/>
                </a:lnTo>
                <a:lnTo>
                  <a:pt x="24" y="226"/>
                </a:lnTo>
                <a:lnTo>
                  <a:pt x="24" y="226"/>
                </a:lnTo>
                <a:lnTo>
                  <a:pt x="24" y="226"/>
                </a:lnTo>
                <a:lnTo>
                  <a:pt x="24" y="226"/>
                </a:lnTo>
                <a:lnTo>
                  <a:pt x="24" y="226"/>
                </a:lnTo>
                <a:lnTo>
                  <a:pt x="23" y="226"/>
                </a:lnTo>
                <a:lnTo>
                  <a:pt x="23" y="226"/>
                </a:lnTo>
                <a:lnTo>
                  <a:pt x="23" y="226"/>
                </a:lnTo>
                <a:lnTo>
                  <a:pt x="23" y="226"/>
                </a:lnTo>
                <a:lnTo>
                  <a:pt x="21" y="226"/>
                </a:lnTo>
                <a:lnTo>
                  <a:pt x="21" y="226"/>
                </a:lnTo>
                <a:lnTo>
                  <a:pt x="21" y="226"/>
                </a:lnTo>
                <a:lnTo>
                  <a:pt x="21" y="226"/>
                </a:lnTo>
                <a:lnTo>
                  <a:pt x="20" y="227"/>
                </a:lnTo>
                <a:lnTo>
                  <a:pt x="20" y="227"/>
                </a:lnTo>
                <a:lnTo>
                  <a:pt x="20" y="227"/>
                </a:lnTo>
                <a:lnTo>
                  <a:pt x="18" y="226"/>
                </a:lnTo>
                <a:lnTo>
                  <a:pt x="18" y="226"/>
                </a:lnTo>
                <a:lnTo>
                  <a:pt x="18" y="226"/>
                </a:lnTo>
                <a:lnTo>
                  <a:pt x="18" y="226"/>
                </a:lnTo>
                <a:lnTo>
                  <a:pt x="18" y="226"/>
                </a:lnTo>
                <a:lnTo>
                  <a:pt x="18" y="226"/>
                </a:lnTo>
                <a:lnTo>
                  <a:pt x="18" y="226"/>
                </a:lnTo>
                <a:lnTo>
                  <a:pt x="16" y="226"/>
                </a:lnTo>
                <a:lnTo>
                  <a:pt x="16" y="224"/>
                </a:lnTo>
                <a:lnTo>
                  <a:pt x="16" y="224"/>
                </a:lnTo>
                <a:lnTo>
                  <a:pt x="16" y="224"/>
                </a:lnTo>
                <a:lnTo>
                  <a:pt x="16" y="224"/>
                </a:lnTo>
                <a:lnTo>
                  <a:pt x="16" y="224"/>
                </a:lnTo>
                <a:lnTo>
                  <a:pt x="16" y="222"/>
                </a:lnTo>
                <a:lnTo>
                  <a:pt x="16" y="222"/>
                </a:lnTo>
                <a:lnTo>
                  <a:pt x="16" y="222"/>
                </a:lnTo>
                <a:lnTo>
                  <a:pt x="16" y="222"/>
                </a:lnTo>
                <a:lnTo>
                  <a:pt x="15" y="222"/>
                </a:lnTo>
                <a:lnTo>
                  <a:pt x="15" y="222"/>
                </a:lnTo>
                <a:lnTo>
                  <a:pt x="15" y="222"/>
                </a:lnTo>
                <a:lnTo>
                  <a:pt x="15" y="222"/>
                </a:lnTo>
                <a:lnTo>
                  <a:pt x="15" y="222"/>
                </a:lnTo>
                <a:lnTo>
                  <a:pt x="13" y="222"/>
                </a:lnTo>
                <a:lnTo>
                  <a:pt x="13" y="222"/>
                </a:lnTo>
                <a:lnTo>
                  <a:pt x="13" y="222"/>
                </a:lnTo>
                <a:lnTo>
                  <a:pt x="13" y="222"/>
                </a:lnTo>
                <a:lnTo>
                  <a:pt x="12" y="224"/>
                </a:lnTo>
                <a:lnTo>
                  <a:pt x="12" y="224"/>
                </a:lnTo>
                <a:lnTo>
                  <a:pt x="12" y="224"/>
                </a:lnTo>
                <a:lnTo>
                  <a:pt x="12" y="224"/>
                </a:lnTo>
                <a:lnTo>
                  <a:pt x="10" y="224"/>
                </a:lnTo>
                <a:lnTo>
                  <a:pt x="10" y="224"/>
                </a:lnTo>
                <a:lnTo>
                  <a:pt x="10" y="224"/>
                </a:lnTo>
                <a:lnTo>
                  <a:pt x="10" y="222"/>
                </a:lnTo>
                <a:lnTo>
                  <a:pt x="10" y="222"/>
                </a:lnTo>
                <a:lnTo>
                  <a:pt x="10" y="222"/>
                </a:lnTo>
                <a:lnTo>
                  <a:pt x="8" y="222"/>
                </a:lnTo>
                <a:lnTo>
                  <a:pt x="8" y="222"/>
                </a:lnTo>
                <a:lnTo>
                  <a:pt x="8" y="222"/>
                </a:lnTo>
                <a:lnTo>
                  <a:pt x="8" y="221"/>
                </a:lnTo>
                <a:lnTo>
                  <a:pt x="8" y="221"/>
                </a:lnTo>
                <a:lnTo>
                  <a:pt x="8" y="221"/>
                </a:lnTo>
                <a:lnTo>
                  <a:pt x="8" y="221"/>
                </a:lnTo>
                <a:lnTo>
                  <a:pt x="7" y="221"/>
                </a:lnTo>
                <a:lnTo>
                  <a:pt x="7" y="221"/>
                </a:lnTo>
                <a:lnTo>
                  <a:pt x="7" y="221"/>
                </a:lnTo>
                <a:lnTo>
                  <a:pt x="7" y="221"/>
                </a:lnTo>
                <a:lnTo>
                  <a:pt x="7" y="222"/>
                </a:lnTo>
                <a:lnTo>
                  <a:pt x="7" y="222"/>
                </a:lnTo>
                <a:lnTo>
                  <a:pt x="5" y="221"/>
                </a:lnTo>
                <a:lnTo>
                  <a:pt x="5" y="221"/>
                </a:lnTo>
                <a:lnTo>
                  <a:pt x="5" y="221"/>
                </a:lnTo>
                <a:lnTo>
                  <a:pt x="5" y="221"/>
                </a:lnTo>
                <a:lnTo>
                  <a:pt x="5" y="221"/>
                </a:lnTo>
                <a:lnTo>
                  <a:pt x="4" y="221"/>
                </a:lnTo>
                <a:lnTo>
                  <a:pt x="4" y="221"/>
                </a:lnTo>
                <a:lnTo>
                  <a:pt x="4" y="221"/>
                </a:lnTo>
                <a:lnTo>
                  <a:pt x="4" y="221"/>
                </a:lnTo>
                <a:lnTo>
                  <a:pt x="4" y="221"/>
                </a:lnTo>
                <a:lnTo>
                  <a:pt x="4" y="221"/>
                </a:lnTo>
                <a:lnTo>
                  <a:pt x="4" y="221"/>
                </a:lnTo>
                <a:lnTo>
                  <a:pt x="4" y="221"/>
                </a:lnTo>
                <a:lnTo>
                  <a:pt x="4" y="221"/>
                </a:lnTo>
                <a:lnTo>
                  <a:pt x="2" y="221"/>
                </a:lnTo>
                <a:lnTo>
                  <a:pt x="2" y="221"/>
                </a:lnTo>
                <a:lnTo>
                  <a:pt x="2" y="221"/>
                </a:lnTo>
                <a:lnTo>
                  <a:pt x="2" y="221"/>
                </a:lnTo>
                <a:lnTo>
                  <a:pt x="2" y="221"/>
                </a:lnTo>
                <a:lnTo>
                  <a:pt x="2" y="221"/>
                </a:lnTo>
                <a:lnTo>
                  <a:pt x="0" y="195"/>
                </a:lnTo>
                <a:lnTo>
                  <a:pt x="0" y="187"/>
                </a:lnTo>
                <a:lnTo>
                  <a:pt x="0" y="176"/>
                </a:lnTo>
                <a:lnTo>
                  <a:pt x="0" y="162"/>
                </a:lnTo>
                <a:lnTo>
                  <a:pt x="0" y="157"/>
                </a:lnTo>
                <a:lnTo>
                  <a:pt x="0" y="150"/>
                </a:lnTo>
                <a:lnTo>
                  <a:pt x="0" y="118"/>
                </a:lnTo>
                <a:lnTo>
                  <a:pt x="0" y="88"/>
                </a:lnTo>
                <a:lnTo>
                  <a:pt x="0" y="86"/>
                </a:lnTo>
                <a:lnTo>
                  <a:pt x="0" y="72"/>
                </a:lnTo>
                <a:lnTo>
                  <a:pt x="0" y="69"/>
                </a:lnTo>
                <a:lnTo>
                  <a:pt x="0" y="56"/>
                </a:lnTo>
                <a:lnTo>
                  <a:pt x="0" y="53"/>
                </a:lnTo>
                <a:lnTo>
                  <a:pt x="0" y="32"/>
                </a:lnTo>
                <a:lnTo>
                  <a:pt x="0" y="29"/>
                </a:lnTo>
                <a:lnTo>
                  <a:pt x="0" y="29"/>
                </a:lnTo>
                <a:lnTo>
                  <a:pt x="0" y="27"/>
                </a:lnTo>
                <a:lnTo>
                  <a:pt x="7" y="26"/>
                </a:lnTo>
                <a:lnTo>
                  <a:pt x="7" y="22"/>
                </a:lnTo>
                <a:lnTo>
                  <a:pt x="8" y="21"/>
                </a:lnTo>
                <a:lnTo>
                  <a:pt x="12" y="16"/>
                </a:lnTo>
                <a:lnTo>
                  <a:pt x="12" y="16"/>
                </a:lnTo>
                <a:lnTo>
                  <a:pt x="12" y="16"/>
                </a:lnTo>
                <a:lnTo>
                  <a:pt x="13" y="13"/>
                </a:lnTo>
                <a:lnTo>
                  <a:pt x="15" y="13"/>
                </a:lnTo>
                <a:lnTo>
                  <a:pt x="15" y="13"/>
                </a:lnTo>
                <a:lnTo>
                  <a:pt x="15" y="11"/>
                </a:lnTo>
                <a:lnTo>
                  <a:pt x="16" y="11"/>
                </a:lnTo>
                <a:lnTo>
                  <a:pt x="16" y="11"/>
                </a:lnTo>
                <a:lnTo>
                  <a:pt x="18" y="10"/>
                </a:lnTo>
                <a:lnTo>
                  <a:pt x="20" y="10"/>
                </a:lnTo>
                <a:lnTo>
                  <a:pt x="21" y="8"/>
                </a:lnTo>
                <a:lnTo>
                  <a:pt x="24" y="6"/>
                </a:lnTo>
                <a:lnTo>
                  <a:pt x="24" y="6"/>
                </a:lnTo>
                <a:lnTo>
                  <a:pt x="26" y="5"/>
                </a:lnTo>
                <a:lnTo>
                  <a:pt x="26" y="5"/>
                </a:lnTo>
                <a:lnTo>
                  <a:pt x="28" y="3"/>
                </a:lnTo>
                <a:lnTo>
                  <a:pt x="29" y="2"/>
                </a:lnTo>
                <a:lnTo>
                  <a:pt x="32" y="2"/>
                </a:lnTo>
                <a:lnTo>
                  <a:pt x="34" y="2"/>
                </a:lnTo>
                <a:lnTo>
                  <a:pt x="36" y="0"/>
                </a:lnTo>
                <a:lnTo>
                  <a:pt x="37" y="0"/>
                </a:lnTo>
                <a:lnTo>
                  <a:pt x="37" y="0"/>
                </a:lnTo>
                <a:lnTo>
                  <a:pt x="39" y="0"/>
                </a:lnTo>
                <a:lnTo>
                  <a:pt x="39" y="0"/>
                </a:lnTo>
                <a:lnTo>
                  <a:pt x="40" y="0"/>
                </a:lnTo>
                <a:lnTo>
                  <a:pt x="42" y="0"/>
                </a:lnTo>
                <a:lnTo>
                  <a:pt x="44" y="0"/>
                </a:lnTo>
                <a:lnTo>
                  <a:pt x="44" y="2"/>
                </a:lnTo>
                <a:lnTo>
                  <a:pt x="45" y="3"/>
                </a:lnTo>
                <a:lnTo>
                  <a:pt x="47" y="6"/>
                </a:lnTo>
                <a:lnTo>
                  <a:pt x="48" y="10"/>
                </a:lnTo>
                <a:lnTo>
                  <a:pt x="48" y="10"/>
                </a:lnTo>
                <a:lnTo>
                  <a:pt x="50" y="14"/>
                </a:lnTo>
                <a:close/>
              </a:path>
            </a:pathLst>
          </a:custGeom>
          <a:solidFill>
            <a:srgbClr val="C47E6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" name="Freeform 105"/>
          <p:cNvSpPr>
            <a:spLocks/>
          </p:cNvSpPr>
          <p:nvPr/>
        </p:nvSpPr>
        <p:spPr bwMode="auto">
          <a:xfrm>
            <a:off x="5570538" y="3563938"/>
            <a:ext cx="441325" cy="655638"/>
          </a:xfrm>
          <a:custGeom>
            <a:avLst/>
            <a:gdLst/>
            <a:ahLst/>
            <a:cxnLst>
              <a:cxn ang="0">
                <a:pos x="277" y="229"/>
              </a:cxn>
              <a:cxn ang="0">
                <a:pos x="272" y="230"/>
              </a:cxn>
              <a:cxn ang="0">
                <a:pos x="264" y="233"/>
              </a:cxn>
              <a:cxn ang="0">
                <a:pos x="262" y="238"/>
              </a:cxn>
              <a:cxn ang="0">
                <a:pos x="262" y="257"/>
              </a:cxn>
              <a:cxn ang="0">
                <a:pos x="262" y="261"/>
              </a:cxn>
              <a:cxn ang="0">
                <a:pos x="262" y="318"/>
              </a:cxn>
              <a:cxn ang="0">
                <a:pos x="262" y="342"/>
              </a:cxn>
              <a:cxn ang="0">
                <a:pos x="262" y="366"/>
              </a:cxn>
              <a:cxn ang="0">
                <a:pos x="237" y="374"/>
              </a:cxn>
              <a:cxn ang="0">
                <a:pos x="221" y="381"/>
              </a:cxn>
              <a:cxn ang="0">
                <a:pos x="189" y="392"/>
              </a:cxn>
              <a:cxn ang="0">
                <a:pos x="163" y="401"/>
              </a:cxn>
              <a:cxn ang="0">
                <a:pos x="141" y="409"/>
              </a:cxn>
              <a:cxn ang="0">
                <a:pos x="137" y="411"/>
              </a:cxn>
              <a:cxn ang="0">
                <a:pos x="129" y="406"/>
              </a:cxn>
              <a:cxn ang="0">
                <a:pos x="125" y="392"/>
              </a:cxn>
              <a:cxn ang="0">
                <a:pos x="121" y="384"/>
              </a:cxn>
              <a:cxn ang="0">
                <a:pos x="118" y="373"/>
              </a:cxn>
              <a:cxn ang="0">
                <a:pos x="118" y="371"/>
              </a:cxn>
              <a:cxn ang="0">
                <a:pos x="107" y="339"/>
              </a:cxn>
              <a:cxn ang="0">
                <a:pos x="102" y="326"/>
              </a:cxn>
              <a:cxn ang="0">
                <a:pos x="96" y="307"/>
              </a:cxn>
              <a:cxn ang="0">
                <a:pos x="91" y="291"/>
              </a:cxn>
              <a:cxn ang="0">
                <a:pos x="83" y="267"/>
              </a:cxn>
              <a:cxn ang="0">
                <a:pos x="80" y="259"/>
              </a:cxn>
              <a:cxn ang="0">
                <a:pos x="78" y="251"/>
              </a:cxn>
              <a:cxn ang="0">
                <a:pos x="75" y="241"/>
              </a:cxn>
              <a:cxn ang="0">
                <a:pos x="72" y="233"/>
              </a:cxn>
              <a:cxn ang="0">
                <a:pos x="59" y="189"/>
              </a:cxn>
              <a:cxn ang="0">
                <a:pos x="56" y="177"/>
              </a:cxn>
              <a:cxn ang="0">
                <a:pos x="48" y="155"/>
              </a:cxn>
              <a:cxn ang="0">
                <a:pos x="27" y="88"/>
              </a:cxn>
              <a:cxn ang="0">
                <a:pos x="1" y="13"/>
              </a:cxn>
              <a:cxn ang="0">
                <a:pos x="0" y="6"/>
              </a:cxn>
              <a:cxn ang="0">
                <a:pos x="43" y="5"/>
              </a:cxn>
              <a:cxn ang="0">
                <a:pos x="113" y="1"/>
              </a:cxn>
              <a:cxn ang="0">
                <a:pos x="206" y="13"/>
              </a:cxn>
              <a:cxn ang="0">
                <a:pos x="208" y="21"/>
              </a:cxn>
              <a:cxn ang="0">
                <a:pos x="221" y="69"/>
              </a:cxn>
              <a:cxn ang="0">
                <a:pos x="227" y="97"/>
              </a:cxn>
              <a:cxn ang="0">
                <a:pos x="233" y="117"/>
              </a:cxn>
              <a:cxn ang="0">
                <a:pos x="237" y="128"/>
              </a:cxn>
              <a:cxn ang="0">
                <a:pos x="245" y="160"/>
              </a:cxn>
              <a:cxn ang="0">
                <a:pos x="249" y="177"/>
              </a:cxn>
              <a:cxn ang="0">
                <a:pos x="254" y="197"/>
              </a:cxn>
              <a:cxn ang="0">
                <a:pos x="257" y="206"/>
              </a:cxn>
              <a:cxn ang="0">
                <a:pos x="261" y="209"/>
              </a:cxn>
              <a:cxn ang="0">
                <a:pos x="270" y="217"/>
              </a:cxn>
              <a:cxn ang="0">
                <a:pos x="275" y="224"/>
              </a:cxn>
              <a:cxn ang="0">
                <a:pos x="277" y="224"/>
              </a:cxn>
              <a:cxn ang="0">
                <a:pos x="277" y="225"/>
              </a:cxn>
            </a:cxnLst>
            <a:rect l="0" t="0" r="r" b="b"/>
            <a:pathLst>
              <a:path w="278" h="413">
                <a:moveTo>
                  <a:pt x="278" y="224"/>
                </a:moveTo>
                <a:lnTo>
                  <a:pt x="278" y="227"/>
                </a:lnTo>
                <a:lnTo>
                  <a:pt x="278" y="229"/>
                </a:lnTo>
                <a:lnTo>
                  <a:pt x="277" y="229"/>
                </a:lnTo>
                <a:lnTo>
                  <a:pt x="275" y="230"/>
                </a:lnTo>
                <a:lnTo>
                  <a:pt x="273" y="230"/>
                </a:lnTo>
                <a:lnTo>
                  <a:pt x="272" y="230"/>
                </a:lnTo>
                <a:lnTo>
                  <a:pt x="272" y="230"/>
                </a:lnTo>
                <a:lnTo>
                  <a:pt x="270" y="230"/>
                </a:lnTo>
                <a:lnTo>
                  <a:pt x="269" y="232"/>
                </a:lnTo>
                <a:lnTo>
                  <a:pt x="267" y="232"/>
                </a:lnTo>
                <a:lnTo>
                  <a:pt x="264" y="233"/>
                </a:lnTo>
                <a:lnTo>
                  <a:pt x="264" y="235"/>
                </a:lnTo>
                <a:lnTo>
                  <a:pt x="262" y="238"/>
                </a:lnTo>
                <a:lnTo>
                  <a:pt x="262" y="238"/>
                </a:lnTo>
                <a:lnTo>
                  <a:pt x="262" y="238"/>
                </a:lnTo>
                <a:lnTo>
                  <a:pt x="262" y="240"/>
                </a:lnTo>
                <a:lnTo>
                  <a:pt x="262" y="241"/>
                </a:lnTo>
                <a:lnTo>
                  <a:pt x="262" y="256"/>
                </a:lnTo>
                <a:lnTo>
                  <a:pt x="262" y="257"/>
                </a:lnTo>
                <a:lnTo>
                  <a:pt x="262" y="257"/>
                </a:lnTo>
                <a:lnTo>
                  <a:pt x="262" y="259"/>
                </a:lnTo>
                <a:lnTo>
                  <a:pt x="262" y="259"/>
                </a:lnTo>
                <a:lnTo>
                  <a:pt x="262" y="261"/>
                </a:lnTo>
                <a:lnTo>
                  <a:pt x="262" y="270"/>
                </a:lnTo>
                <a:lnTo>
                  <a:pt x="262" y="296"/>
                </a:lnTo>
                <a:lnTo>
                  <a:pt x="262" y="296"/>
                </a:lnTo>
                <a:lnTo>
                  <a:pt x="262" y="318"/>
                </a:lnTo>
                <a:lnTo>
                  <a:pt x="262" y="328"/>
                </a:lnTo>
                <a:lnTo>
                  <a:pt x="262" y="331"/>
                </a:lnTo>
                <a:lnTo>
                  <a:pt x="262" y="341"/>
                </a:lnTo>
                <a:lnTo>
                  <a:pt x="262" y="342"/>
                </a:lnTo>
                <a:lnTo>
                  <a:pt x="262" y="350"/>
                </a:lnTo>
                <a:lnTo>
                  <a:pt x="262" y="352"/>
                </a:lnTo>
                <a:lnTo>
                  <a:pt x="262" y="360"/>
                </a:lnTo>
                <a:lnTo>
                  <a:pt x="262" y="366"/>
                </a:lnTo>
                <a:lnTo>
                  <a:pt x="261" y="366"/>
                </a:lnTo>
                <a:lnTo>
                  <a:pt x="251" y="369"/>
                </a:lnTo>
                <a:lnTo>
                  <a:pt x="251" y="369"/>
                </a:lnTo>
                <a:lnTo>
                  <a:pt x="237" y="374"/>
                </a:lnTo>
                <a:lnTo>
                  <a:pt x="232" y="377"/>
                </a:lnTo>
                <a:lnTo>
                  <a:pt x="230" y="377"/>
                </a:lnTo>
                <a:lnTo>
                  <a:pt x="221" y="381"/>
                </a:lnTo>
                <a:lnTo>
                  <a:pt x="221" y="381"/>
                </a:lnTo>
                <a:lnTo>
                  <a:pt x="217" y="382"/>
                </a:lnTo>
                <a:lnTo>
                  <a:pt x="214" y="384"/>
                </a:lnTo>
                <a:lnTo>
                  <a:pt x="213" y="384"/>
                </a:lnTo>
                <a:lnTo>
                  <a:pt x="189" y="392"/>
                </a:lnTo>
                <a:lnTo>
                  <a:pt x="184" y="393"/>
                </a:lnTo>
                <a:lnTo>
                  <a:pt x="177" y="397"/>
                </a:lnTo>
                <a:lnTo>
                  <a:pt x="173" y="398"/>
                </a:lnTo>
                <a:lnTo>
                  <a:pt x="163" y="401"/>
                </a:lnTo>
                <a:lnTo>
                  <a:pt x="150" y="406"/>
                </a:lnTo>
                <a:lnTo>
                  <a:pt x="147" y="408"/>
                </a:lnTo>
                <a:lnTo>
                  <a:pt x="142" y="409"/>
                </a:lnTo>
                <a:lnTo>
                  <a:pt x="141" y="409"/>
                </a:lnTo>
                <a:lnTo>
                  <a:pt x="139" y="411"/>
                </a:lnTo>
                <a:lnTo>
                  <a:pt x="139" y="411"/>
                </a:lnTo>
                <a:lnTo>
                  <a:pt x="139" y="411"/>
                </a:lnTo>
                <a:lnTo>
                  <a:pt x="137" y="411"/>
                </a:lnTo>
                <a:lnTo>
                  <a:pt x="131" y="413"/>
                </a:lnTo>
                <a:lnTo>
                  <a:pt x="131" y="413"/>
                </a:lnTo>
                <a:lnTo>
                  <a:pt x="131" y="413"/>
                </a:lnTo>
                <a:lnTo>
                  <a:pt x="129" y="406"/>
                </a:lnTo>
                <a:lnTo>
                  <a:pt x="125" y="393"/>
                </a:lnTo>
                <a:lnTo>
                  <a:pt x="125" y="393"/>
                </a:lnTo>
                <a:lnTo>
                  <a:pt x="125" y="393"/>
                </a:lnTo>
                <a:lnTo>
                  <a:pt x="125" y="392"/>
                </a:lnTo>
                <a:lnTo>
                  <a:pt x="125" y="390"/>
                </a:lnTo>
                <a:lnTo>
                  <a:pt x="123" y="387"/>
                </a:lnTo>
                <a:lnTo>
                  <a:pt x="123" y="387"/>
                </a:lnTo>
                <a:lnTo>
                  <a:pt x="121" y="384"/>
                </a:lnTo>
                <a:lnTo>
                  <a:pt x="121" y="384"/>
                </a:lnTo>
                <a:lnTo>
                  <a:pt x="121" y="384"/>
                </a:lnTo>
                <a:lnTo>
                  <a:pt x="120" y="377"/>
                </a:lnTo>
                <a:lnTo>
                  <a:pt x="118" y="373"/>
                </a:lnTo>
                <a:lnTo>
                  <a:pt x="118" y="373"/>
                </a:lnTo>
                <a:lnTo>
                  <a:pt x="118" y="373"/>
                </a:lnTo>
                <a:lnTo>
                  <a:pt x="118" y="373"/>
                </a:lnTo>
                <a:lnTo>
                  <a:pt x="118" y="371"/>
                </a:lnTo>
                <a:lnTo>
                  <a:pt x="107" y="341"/>
                </a:lnTo>
                <a:lnTo>
                  <a:pt x="107" y="341"/>
                </a:lnTo>
                <a:lnTo>
                  <a:pt x="107" y="339"/>
                </a:lnTo>
                <a:lnTo>
                  <a:pt x="107" y="339"/>
                </a:lnTo>
                <a:lnTo>
                  <a:pt x="107" y="339"/>
                </a:lnTo>
                <a:lnTo>
                  <a:pt x="105" y="333"/>
                </a:lnTo>
                <a:lnTo>
                  <a:pt x="104" y="331"/>
                </a:lnTo>
                <a:lnTo>
                  <a:pt x="102" y="326"/>
                </a:lnTo>
                <a:lnTo>
                  <a:pt x="101" y="318"/>
                </a:lnTo>
                <a:lnTo>
                  <a:pt x="97" y="310"/>
                </a:lnTo>
                <a:lnTo>
                  <a:pt x="97" y="309"/>
                </a:lnTo>
                <a:lnTo>
                  <a:pt x="96" y="307"/>
                </a:lnTo>
                <a:lnTo>
                  <a:pt x="94" y="299"/>
                </a:lnTo>
                <a:lnTo>
                  <a:pt x="93" y="294"/>
                </a:lnTo>
                <a:lnTo>
                  <a:pt x="91" y="293"/>
                </a:lnTo>
                <a:lnTo>
                  <a:pt x="91" y="291"/>
                </a:lnTo>
                <a:lnTo>
                  <a:pt x="89" y="286"/>
                </a:lnTo>
                <a:lnTo>
                  <a:pt x="86" y="275"/>
                </a:lnTo>
                <a:lnTo>
                  <a:pt x="83" y="267"/>
                </a:lnTo>
                <a:lnTo>
                  <a:pt x="83" y="267"/>
                </a:lnTo>
                <a:lnTo>
                  <a:pt x="83" y="265"/>
                </a:lnTo>
                <a:lnTo>
                  <a:pt x="83" y="265"/>
                </a:lnTo>
                <a:lnTo>
                  <a:pt x="80" y="259"/>
                </a:lnTo>
                <a:lnTo>
                  <a:pt x="80" y="259"/>
                </a:lnTo>
                <a:lnTo>
                  <a:pt x="78" y="254"/>
                </a:lnTo>
                <a:lnTo>
                  <a:pt x="78" y="253"/>
                </a:lnTo>
                <a:lnTo>
                  <a:pt x="78" y="253"/>
                </a:lnTo>
                <a:lnTo>
                  <a:pt x="78" y="251"/>
                </a:lnTo>
                <a:lnTo>
                  <a:pt x="75" y="245"/>
                </a:lnTo>
                <a:lnTo>
                  <a:pt x="75" y="243"/>
                </a:lnTo>
                <a:lnTo>
                  <a:pt x="75" y="241"/>
                </a:lnTo>
                <a:lnTo>
                  <a:pt x="75" y="241"/>
                </a:lnTo>
                <a:lnTo>
                  <a:pt x="75" y="240"/>
                </a:lnTo>
                <a:lnTo>
                  <a:pt x="73" y="240"/>
                </a:lnTo>
                <a:lnTo>
                  <a:pt x="73" y="235"/>
                </a:lnTo>
                <a:lnTo>
                  <a:pt x="72" y="233"/>
                </a:lnTo>
                <a:lnTo>
                  <a:pt x="70" y="229"/>
                </a:lnTo>
                <a:lnTo>
                  <a:pt x="69" y="221"/>
                </a:lnTo>
                <a:lnTo>
                  <a:pt x="59" y="189"/>
                </a:lnTo>
                <a:lnTo>
                  <a:pt x="59" y="189"/>
                </a:lnTo>
                <a:lnTo>
                  <a:pt x="59" y="189"/>
                </a:lnTo>
                <a:lnTo>
                  <a:pt x="56" y="181"/>
                </a:lnTo>
                <a:lnTo>
                  <a:pt x="56" y="179"/>
                </a:lnTo>
                <a:lnTo>
                  <a:pt x="56" y="177"/>
                </a:lnTo>
                <a:lnTo>
                  <a:pt x="53" y="173"/>
                </a:lnTo>
                <a:lnTo>
                  <a:pt x="51" y="165"/>
                </a:lnTo>
                <a:lnTo>
                  <a:pt x="49" y="161"/>
                </a:lnTo>
                <a:lnTo>
                  <a:pt x="48" y="155"/>
                </a:lnTo>
                <a:lnTo>
                  <a:pt x="33" y="112"/>
                </a:lnTo>
                <a:lnTo>
                  <a:pt x="32" y="107"/>
                </a:lnTo>
                <a:lnTo>
                  <a:pt x="30" y="99"/>
                </a:lnTo>
                <a:lnTo>
                  <a:pt x="27" y="88"/>
                </a:lnTo>
                <a:lnTo>
                  <a:pt x="24" y="83"/>
                </a:lnTo>
                <a:lnTo>
                  <a:pt x="24" y="80"/>
                </a:lnTo>
                <a:lnTo>
                  <a:pt x="16" y="56"/>
                </a:lnTo>
                <a:lnTo>
                  <a:pt x="1" y="13"/>
                </a:lnTo>
                <a:lnTo>
                  <a:pt x="1" y="13"/>
                </a:lnTo>
                <a:lnTo>
                  <a:pt x="1" y="11"/>
                </a:lnTo>
                <a:lnTo>
                  <a:pt x="0" y="6"/>
                </a:lnTo>
                <a:lnTo>
                  <a:pt x="0" y="6"/>
                </a:lnTo>
                <a:lnTo>
                  <a:pt x="0" y="6"/>
                </a:lnTo>
                <a:lnTo>
                  <a:pt x="0" y="6"/>
                </a:lnTo>
                <a:lnTo>
                  <a:pt x="3" y="6"/>
                </a:lnTo>
                <a:lnTo>
                  <a:pt x="43" y="5"/>
                </a:lnTo>
                <a:lnTo>
                  <a:pt x="48" y="5"/>
                </a:lnTo>
                <a:lnTo>
                  <a:pt x="88" y="3"/>
                </a:lnTo>
                <a:lnTo>
                  <a:pt x="99" y="3"/>
                </a:lnTo>
                <a:lnTo>
                  <a:pt x="113" y="1"/>
                </a:lnTo>
                <a:lnTo>
                  <a:pt x="174" y="0"/>
                </a:lnTo>
                <a:lnTo>
                  <a:pt x="176" y="0"/>
                </a:lnTo>
                <a:lnTo>
                  <a:pt x="201" y="0"/>
                </a:lnTo>
                <a:lnTo>
                  <a:pt x="206" y="13"/>
                </a:lnTo>
                <a:lnTo>
                  <a:pt x="206" y="17"/>
                </a:lnTo>
                <a:lnTo>
                  <a:pt x="208" y="19"/>
                </a:lnTo>
                <a:lnTo>
                  <a:pt x="208" y="19"/>
                </a:lnTo>
                <a:lnTo>
                  <a:pt x="208" y="21"/>
                </a:lnTo>
                <a:lnTo>
                  <a:pt x="209" y="25"/>
                </a:lnTo>
                <a:lnTo>
                  <a:pt x="214" y="48"/>
                </a:lnTo>
                <a:lnTo>
                  <a:pt x="214" y="48"/>
                </a:lnTo>
                <a:lnTo>
                  <a:pt x="221" y="69"/>
                </a:lnTo>
                <a:lnTo>
                  <a:pt x="221" y="73"/>
                </a:lnTo>
                <a:lnTo>
                  <a:pt x="224" y="83"/>
                </a:lnTo>
                <a:lnTo>
                  <a:pt x="225" y="91"/>
                </a:lnTo>
                <a:lnTo>
                  <a:pt x="227" y="97"/>
                </a:lnTo>
                <a:lnTo>
                  <a:pt x="230" y="105"/>
                </a:lnTo>
                <a:lnTo>
                  <a:pt x="230" y="105"/>
                </a:lnTo>
                <a:lnTo>
                  <a:pt x="232" y="110"/>
                </a:lnTo>
                <a:lnTo>
                  <a:pt x="233" y="117"/>
                </a:lnTo>
                <a:lnTo>
                  <a:pt x="233" y="118"/>
                </a:lnTo>
                <a:lnTo>
                  <a:pt x="235" y="123"/>
                </a:lnTo>
                <a:lnTo>
                  <a:pt x="235" y="125"/>
                </a:lnTo>
                <a:lnTo>
                  <a:pt x="237" y="128"/>
                </a:lnTo>
                <a:lnTo>
                  <a:pt x="237" y="133"/>
                </a:lnTo>
                <a:lnTo>
                  <a:pt x="241" y="147"/>
                </a:lnTo>
                <a:lnTo>
                  <a:pt x="243" y="153"/>
                </a:lnTo>
                <a:lnTo>
                  <a:pt x="245" y="160"/>
                </a:lnTo>
                <a:lnTo>
                  <a:pt x="248" y="169"/>
                </a:lnTo>
                <a:lnTo>
                  <a:pt x="248" y="169"/>
                </a:lnTo>
                <a:lnTo>
                  <a:pt x="248" y="171"/>
                </a:lnTo>
                <a:lnTo>
                  <a:pt x="249" y="177"/>
                </a:lnTo>
                <a:lnTo>
                  <a:pt x="249" y="177"/>
                </a:lnTo>
                <a:lnTo>
                  <a:pt x="253" y="190"/>
                </a:lnTo>
                <a:lnTo>
                  <a:pt x="254" y="197"/>
                </a:lnTo>
                <a:lnTo>
                  <a:pt x="254" y="197"/>
                </a:lnTo>
                <a:lnTo>
                  <a:pt x="256" y="201"/>
                </a:lnTo>
                <a:lnTo>
                  <a:pt x="257" y="205"/>
                </a:lnTo>
                <a:lnTo>
                  <a:pt x="257" y="206"/>
                </a:lnTo>
                <a:lnTo>
                  <a:pt x="257" y="206"/>
                </a:lnTo>
                <a:lnTo>
                  <a:pt x="257" y="206"/>
                </a:lnTo>
                <a:lnTo>
                  <a:pt x="257" y="208"/>
                </a:lnTo>
                <a:lnTo>
                  <a:pt x="257" y="209"/>
                </a:lnTo>
                <a:lnTo>
                  <a:pt x="261" y="209"/>
                </a:lnTo>
                <a:lnTo>
                  <a:pt x="261" y="209"/>
                </a:lnTo>
                <a:lnTo>
                  <a:pt x="267" y="208"/>
                </a:lnTo>
                <a:lnTo>
                  <a:pt x="269" y="219"/>
                </a:lnTo>
                <a:lnTo>
                  <a:pt x="270" y="217"/>
                </a:lnTo>
                <a:lnTo>
                  <a:pt x="272" y="222"/>
                </a:lnTo>
                <a:lnTo>
                  <a:pt x="273" y="222"/>
                </a:lnTo>
                <a:lnTo>
                  <a:pt x="275" y="221"/>
                </a:lnTo>
                <a:lnTo>
                  <a:pt x="275" y="224"/>
                </a:lnTo>
                <a:lnTo>
                  <a:pt x="275" y="224"/>
                </a:lnTo>
                <a:lnTo>
                  <a:pt x="277" y="224"/>
                </a:lnTo>
                <a:lnTo>
                  <a:pt x="277" y="224"/>
                </a:lnTo>
                <a:lnTo>
                  <a:pt x="277" y="224"/>
                </a:lnTo>
                <a:lnTo>
                  <a:pt x="277" y="224"/>
                </a:lnTo>
                <a:lnTo>
                  <a:pt x="277" y="224"/>
                </a:lnTo>
                <a:lnTo>
                  <a:pt x="277" y="224"/>
                </a:lnTo>
                <a:lnTo>
                  <a:pt x="277" y="225"/>
                </a:lnTo>
                <a:lnTo>
                  <a:pt x="278" y="224"/>
                </a:lnTo>
                <a:close/>
              </a:path>
            </a:pathLst>
          </a:custGeom>
          <a:solidFill>
            <a:srgbClr val="9CC783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" name="Freeform 106"/>
          <p:cNvSpPr>
            <a:spLocks noEditPoints="1"/>
          </p:cNvSpPr>
          <p:nvPr/>
        </p:nvSpPr>
        <p:spPr bwMode="auto">
          <a:xfrm>
            <a:off x="5965825" y="2854326"/>
            <a:ext cx="376238" cy="317500"/>
          </a:xfrm>
          <a:custGeom>
            <a:avLst/>
            <a:gdLst/>
            <a:ahLst/>
            <a:cxnLst>
              <a:cxn ang="0">
                <a:pos x="204" y="13"/>
              </a:cxn>
              <a:cxn ang="0">
                <a:pos x="194" y="20"/>
              </a:cxn>
              <a:cxn ang="0">
                <a:pos x="181" y="20"/>
              </a:cxn>
              <a:cxn ang="0">
                <a:pos x="175" y="15"/>
              </a:cxn>
              <a:cxn ang="0">
                <a:pos x="178" y="13"/>
              </a:cxn>
              <a:cxn ang="0">
                <a:pos x="191" y="10"/>
              </a:cxn>
              <a:cxn ang="0">
                <a:pos x="196" y="4"/>
              </a:cxn>
              <a:cxn ang="0">
                <a:pos x="212" y="12"/>
              </a:cxn>
              <a:cxn ang="0">
                <a:pos x="224" y="20"/>
              </a:cxn>
              <a:cxn ang="0">
                <a:pos x="234" y="36"/>
              </a:cxn>
              <a:cxn ang="0">
                <a:pos x="237" y="50"/>
              </a:cxn>
              <a:cxn ang="0">
                <a:pos x="236" y="68"/>
              </a:cxn>
              <a:cxn ang="0">
                <a:pos x="236" y="84"/>
              </a:cxn>
              <a:cxn ang="0">
                <a:pos x="232" y="96"/>
              </a:cxn>
              <a:cxn ang="0">
                <a:pos x="229" y="101"/>
              </a:cxn>
              <a:cxn ang="0">
                <a:pos x="228" y="103"/>
              </a:cxn>
              <a:cxn ang="0">
                <a:pos x="228" y="111"/>
              </a:cxn>
              <a:cxn ang="0">
                <a:pos x="224" y="119"/>
              </a:cxn>
              <a:cxn ang="0">
                <a:pos x="216" y="124"/>
              </a:cxn>
              <a:cxn ang="0">
                <a:pos x="228" y="119"/>
              </a:cxn>
              <a:cxn ang="0">
                <a:pos x="223" y="128"/>
              </a:cxn>
              <a:cxn ang="0">
                <a:pos x="215" y="141"/>
              </a:cxn>
              <a:cxn ang="0">
                <a:pos x="197" y="146"/>
              </a:cxn>
              <a:cxn ang="0">
                <a:pos x="160" y="178"/>
              </a:cxn>
              <a:cxn ang="0">
                <a:pos x="127" y="181"/>
              </a:cxn>
              <a:cxn ang="0">
                <a:pos x="114" y="144"/>
              </a:cxn>
              <a:cxn ang="0">
                <a:pos x="104" y="136"/>
              </a:cxn>
              <a:cxn ang="0">
                <a:pos x="90" y="112"/>
              </a:cxn>
              <a:cxn ang="0">
                <a:pos x="60" y="101"/>
              </a:cxn>
              <a:cxn ang="0">
                <a:pos x="28" y="82"/>
              </a:cxn>
              <a:cxn ang="0">
                <a:pos x="108" y="24"/>
              </a:cxn>
              <a:cxn ang="0">
                <a:pos x="140" y="15"/>
              </a:cxn>
              <a:cxn ang="0">
                <a:pos x="162" y="20"/>
              </a:cxn>
              <a:cxn ang="0">
                <a:pos x="168" y="23"/>
              </a:cxn>
              <a:cxn ang="0">
                <a:pos x="178" y="21"/>
              </a:cxn>
              <a:cxn ang="0">
                <a:pos x="181" y="26"/>
              </a:cxn>
              <a:cxn ang="0">
                <a:pos x="173" y="32"/>
              </a:cxn>
              <a:cxn ang="0">
                <a:pos x="168" y="40"/>
              </a:cxn>
              <a:cxn ang="0">
                <a:pos x="170" y="52"/>
              </a:cxn>
              <a:cxn ang="0">
                <a:pos x="172" y="48"/>
              </a:cxn>
              <a:cxn ang="0">
                <a:pos x="172" y="36"/>
              </a:cxn>
              <a:cxn ang="0">
                <a:pos x="178" y="28"/>
              </a:cxn>
              <a:cxn ang="0">
                <a:pos x="186" y="26"/>
              </a:cxn>
              <a:cxn ang="0">
                <a:pos x="197" y="26"/>
              </a:cxn>
              <a:cxn ang="0">
                <a:pos x="191" y="37"/>
              </a:cxn>
              <a:cxn ang="0">
                <a:pos x="194" y="42"/>
              </a:cxn>
              <a:cxn ang="0">
                <a:pos x="199" y="42"/>
              </a:cxn>
              <a:cxn ang="0">
                <a:pos x="202" y="50"/>
              </a:cxn>
              <a:cxn ang="0">
                <a:pos x="205" y="45"/>
              </a:cxn>
              <a:cxn ang="0">
                <a:pos x="208" y="44"/>
              </a:cxn>
              <a:cxn ang="0">
                <a:pos x="204" y="31"/>
              </a:cxn>
              <a:cxn ang="0">
                <a:pos x="212" y="26"/>
              </a:cxn>
              <a:cxn ang="0">
                <a:pos x="218" y="20"/>
              </a:cxn>
              <a:cxn ang="0">
                <a:pos x="218" y="18"/>
              </a:cxn>
              <a:cxn ang="0">
                <a:pos x="215" y="16"/>
              </a:cxn>
              <a:cxn ang="0">
                <a:pos x="210" y="16"/>
              </a:cxn>
              <a:cxn ang="0">
                <a:pos x="204" y="10"/>
              </a:cxn>
              <a:cxn ang="0">
                <a:pos x="197" y="5"/>
              </a:cxn>
              <a:cxn ang="0">
                <a:pos x="181" y="7"/>
              </a:cxn>
              <a:cxn ang="0">
                <a:pos x="172" y="5"/>
              </a:cxn>
            </a:cxnLst>
            <a:rect l="0" t="0" r="r" b="b"/>
            <a:pathLst>
              <a:path w="237" h="200">
                <a:moveTo>
                  <a:pt x="192" y="10"/>
                </a:moveTo>
                <a:lnTo>
                  <a:pt x="194" y="10"/>
                </a:lnTo>
                <a:lnTo>
                  <a:pt x="194" y="12"/>
                </a:lnTo>
                <a:lnTo>
                  <a:pt x="196" y="12"/>
                </a:lnTo>
                <a:lnTo>
                  <a:pt x="197" y="12"/>
                </a:lnTo>
                <a:lnTo>
                  <a:pt x="197" y="13"/>
                </a:lnTo>
                <a:lnTo>
                  <a:pt x="199" y="13"/>
                </a:lnTo>
                <a:lnTo>
                  <a:pt x="200" y="12"/>
                </a:lnTo>
                <a:lnTo>
                  <a:pt x="202" y="12"/>
                </a:lnTo>
                <a:lnTo>
                  <a:pt x="204" y="12"/>
                </a:lnTo>
                <a:lnTo>
                  <a:pt x="204" y="13"/>
                </a:lnTo>
                <a:lnTo>
                  <a:pt x="204" y="15"/>
                </a:lnTo>
                <a:lnTo>
                  <a:pt x="202" y="15"/>
                </a:lnTo>
                <a:lnTo>
                  <a:pt x="202" y="16"/>
                </a:lnTo>
                <a:lnTo>
                  <a:pt x="202" y="18"/>
                </a:lnTo>
                <a:lnTo>
                  <a:pt x="200" y="18"/>
                </a:lnTo>
                <a:lnTo>
                  <a:pt x="200" y="20"/>
                </a:lnTo>
                <a:lnTo>
                  <a:pt x="199" y="20"/>
                </a:lnTo>
                <a:lnTo>
                  <a:pt x="197" y="20"/>
                </a:lnTo>
                <a:lnTo>
                  <a:pt x="197" y="21"/>
                </a:lnTo>
                <a:lnTo>
                  <a:pt x="196" y="20"/>
                </a:lnTo>
                <a:lnTo>
                  <a:pt x="194" y="20"/>
                </a:lnTo>
                <a:lnTo>
                  <a:pt x="192" y="20"/>
                </a:lnTo>
                <a:lnTo>
                  <a:pt x="191" y="20"/>
                </a:lnTo>
                <a:lnTo>
                  <a:pt x="189" y="20"/>
                </a:lnTo>
                <a:lnTo>
                  <a:pt x="189" y="18"/>
                </a:lnTo>
                <a:lnTo>
                  <a:pt x="188" y="18"/>
                </a:lnTo>
                <a:lnTo>
                  <a:pt x="188" y="20"/>
                </a:lnTo>
                <a:lnTo>
                  <a:pt x="186" y="18"/>
                </a:lnTo>
                <a:lnTo>
                  <a:pt x="186" y="20"/>
                </a:lnTo>
                <a:lnTo>
                  <a:pt x="184" y="20"/>
                </a:lnTo>
                <a:lnTo>
                  <a:pt x="183" y="20"/>
                </a:lnTo>
                <a:lnTo>
                  <a:pt x="181" y="20"/>
                </a:lnTo>
                <a:lnTo>
                  <a:pt x="181" y="18"/>
                </a:lnTo>
                <a:lnTo>
                  <a:pt x="181" y="20"/>
                </a:lnTo>
                <a:lnTo>
                  <a:pt x="181" y="18"/>
                </a:lnTo>
                <a:lnTo>
                  <a:pt x="180" y="18"/>
                </a:lnTo>
                <a:lnTo>
                  <a:pt x="178" y="18"/>
                </a:lnTo>
                <a:lnTo>
                  <a:pt x="178" y="16"/>
                </a:lnTo>
                <a:lnTo>
                  <a:pt x="176" y="16"/>
                </a:lnTo>
                <a:lnTo>
                  <a:pt x="175" y="16"/>
                </a:lnTo>
                <a:lnTo>
                  <a:pt x="175" y="15"/>
                </a:lnTo>
                <a:lnTo>
                  <a:pt x="175" y="16"/>
                </a:lnTo>
                <a:lnTo>
                  <a:pt x="175" y="15"/>
                </a:lnTo>
                <a:lnTo>
                  <a:pt x="175" y="13"/>
                </a:lnTo>
                <a:lnTo>
                  <a:pt x="176" y="13"/>
                </a:lnTo>
                <a:lnTo>
                  <a:pt x="175" y="13"/>
                </a:lnTo>
                <a:lnTo>
                  <a:pt x="176" y="13"/>
                </a:lnTo>
                <a:lnTo>
                  <a:pt x="178" y="13"/>
                </a:lnTo>
                <a:lnTo>
                  <a:pt x="178" y="12"/>
                </a:lnTo>
                <a:lnTo>
                  <a:pt x="180" y="12"/>
                </a:lnTo>
                <a:lnTo>
                  <a:pt x="180" y="13"/>
                </a:lnTo>
                <a:lnTo>
                  <a:pt x="178" y="13"/>
                </a:lnTo>
                <a:lnTo>
                  <a:pt x="180" y="13"/>
                </a:lnTo>
                <a:lnTo>
                  <a:pt x="178" y="13"/>
                </a:lnTo>
                <a:lnTo>
                  <a:pt x="180" y="13"/>
                </a:lnTo>
                <a:lnTo>
                  <a:pt x="180" y="15"/>
                </a:lnTo>
                <a:lnTo>
                  <a:pt x="180" y="13"/>
                </a:lnTo>
                <a:lnTo>
                  <a:pt x="181" y="13"/>
                </a:lnTo>
                <a:lnTo>
                  <a:pt x="183" y="13"/>
                </a:lnTo>
                <a:lnTo>
                  <a:pt x="183" y="12"/>
                </a:lnTo>
                <a:lnTo>
                  <a:pt x="184" y="12"/>
                </a:lnTo>
                <a:lnTo>
                  <a:pt x="186" y="10"/>
                </a:lnTo>
                <a:lnTo>
                  <a:pt x="188" y="10"/>
                </a:lnTo>
                <a:lnTo>
                  <a:pt x="189" y="10"/>
                </a:lnTo>
                <a:lnTo>
                  <a:pt x="191" y="10"/>
                </a:lnTo>
                <a:lnTo>
                  <a:pt x="192" y="10"/>
                </a:lnTo>
                <a:close/>
                <a:moveTo>
                  <a:pt x="181" y="2"/>
                </a:moveTo>
                <a:lnTo>
                  <a:pt x="183" y="4"/>
                </a:lnTo>
                <a:lnTo>
                  <a:pt x="184" y="4"/>
                </a:lnTo>
                <a:lnTo>
                  <a:pt x="186" y="4"/>
                </a:lnTo>
                <a:lnTo>
                  <a:pt x="188" y="4"/>
                </a:lnTo>
                <a:lnTo>
                  <a:pt x="189" y="4"/>
                </a:lnTo>
                <a:lnTo>
                  <a:pt x="191" y="2"/>
                </a:lnTo>
                <a:lnTo>
                  <a:pt x="192" y="4"/>
                </a:lnTo>
                <a:lnTo>
                  <a:pt x="194" y="4"/>
                </a:lnTo>
                <a:lnTo>
                  <a:pt x="196" y="4"/>
                </a:lnTo>
                <a:lnTo>
                  <a:pt x="197" y="4"/>
                </a:lnTo>
                <a:lnTo>
                  <a:pt x="199" y="5"/>
                </a:lnTo>
                <a:lnTo>
                  <a:pt x="200" y="5"/>
                </a:lnTo>
                <a:lnTo>
                  <a:pt x="202" y="5"/>
                </a:lnTo>
                <a:lnTo>
                  <a:pt x="202" y="7"/>
                </a:lnTo>
                <a:lnTo>
                  <a:pt x="204" y="7"/>
                </a:lnTo>
                <a:lnTo>
                  <a:pt x="205" y="7"/>
                </a:lnTo>
                <a:lnTo>
                  <a:pt x="207" y="8"/>
                </a:lnTo>
                <a:lnTo>
                  <a:pt x="208" y="10"/>
                </a:lnTo>
                <a:lnTo>
                  <a:pt x="210" y="12"/>
                </a:lnTo>
                <a:lnTo>
                  <a:pt x="212" y="12"/>
                </a:lnTo>
                <a:lnTo>
                  <a:pt x="212" y="13"/>
                </a:lnTo>
                <a:lnTo>
                  <a:pt x="213" y="13"/>
                </a:lnTo>
                <a:lnTo>
                  <a:pt x="215" y="13"/>
                </a:lnTo>
                <a:lnTo>
                  <a:pt x="215" y="15"/>
                </a:lnTo>
                <a:lnTo>
                  <a:pt x="216" y="15"/>
                </a:lnTo>
                <a:lnTo>
                  <a:pt x="218" y="15"/>
                </a:lnTo>
                <a:lnTo>
                  <a:pt x="220" y="16"/>
                </a:lnTo>
                <a:lnTo>
                  <a:pt x="221" y="16"/>
                </a:lnTo>
                <a:lnTo>
                  <a:pt x="221" y="18"/>
                </a:lnTo>
                <a:lnTo>
                  <a:pt x="223" y="18"/>
                </a:lnTo>
                <a:lnTo>
                  <a:pt x="224" y="20"/>
                </a:lnTo>
                <a:lnTo>
                  <a:pt x="226" y="20"/>
                </a:lnTo>
                <a:lnTo>
                  <a:pt x="228" y="21"/>
                </a:lnTo>
                <a:lnTo>
                  <a:pt x="229" y="23"/>
                </a:lnTo>
                <a:lnTo>
                  <a:pt x="229" y="24"/>
                </a:lnTo>
                <a:lnTo>
                  <a:pt x="231" y="26"/>
                </a:lnTo>
                <a:lnTo>
                  <a:pt x="231" y="28"/>
                </a:lnTo>
                <a:lnTo>
                  <a:pt x="231" y="29"/>
                </a:lnTo>
                <a:lnTo>
                  <a:pt x="231" y="32"/>
                </a:lnTo>
                <a:lnTo>
                  <a:pt x="232" y="34"/>
                </a:lnTo>
                <a:lnTo>
                  <a:pt x="232" y="36"/>
                </a:lnTo>
                <a:lnTo>
                  <a:pt x="234" y="36"/>
                </a:lnTo>
                <a:lnTo>
                  <a:pt x="234" y="37"/>
                </a:lnTo>
                <a:lnTo>
                  <a:pt x="234" y="39"/>
                </a:lnTo>
                <a:lnTo>
                  <a:pt x="236" y="39"/>
                </a:lnTo>
                <a:lnTo>
                  <a:pt x="234" y="39"/>
                </a:lnTo>
                <a:lnTo>
                  <a:pt x="234" y="40"/>
                </a:lnTo>
                <a:lnTo>
                  <a:pt x="236" y="42"/>
                </a:lnTo>
                <a:lnTo>
                  <a:pt x="236" y="44"/>
                </a:lnTo>
                <a:lnTo>
                  <a:pt x="236" y="45"/>
                </a:lnTo>
                <a:lnTo>
                  <a:pt x="236" y="47"/>
                </a:lnTo>
                <a:lnTo>
                  <a:pt x="237" y="48"/>
                </a:lnTo>
                <a:lnTo>
                  <a:pt x="237" y="50"/>
                </a:lnTo>
                <a:lnTo>
                  <a:pt x="237" y="52"/>
                </a:lnTo>
                <a:lnTo>
                  <a:pt x="237" y="53"/>
                </a:lnTo>
                <a:lnTo>
                  <a:pt x="236" y="55"/>
                </a:lnTo>
                <a:lnTo>
                  <a:pt x="236" y="56"/>
                </a:lnTo>
                <a:lnTo>
                  <a:pt x="236" y="58"/>
                </a:lnTo>
                <a:lnTo>
                  <a:pt x="234" y="60"/>
                </a:lnTo>
                <a:lnTo>
                  <a:pt x="234" y="61"/>
                </a:lnTo>
                <a:lnTo>
                  <a:pt x="234" y="63"/>
                </a:lnTo>
                <a:lnTo>
                  <a:pt x="234" y="64"/>
                </a:lnTo>
                <a:lnTo>
                  <a:pt x="234" y="66"/>
                </a:lnTo>
                <a:lnTo>
                  <a:pt x="236" y="68"/>
                </a:lnTo>
                <a:lnTo>
                  <a:pt x="236" y="69"/>
                </a:lnTo>
                <a:lnTo>
                  <a:pt x="236" y="71"/>
                </a:lnTo>
                <a:lnTo>
                  <a:pt x="236" y="72"/>
                </a:lnTo>
                <a:lnTo>
                  <a:pt x="236" y="74"/>
                </a:lnTo>
                <a:lnTo>
                  <a:pt x="236" y="76"/>
                </a:lnTo>
                <a:lnTo>
                  <a:pt x="236" y="77"/>
                </a:lnTo>
                <a:lnTo>
                  <a:pt x="234" y="77"/>
                </a:lnTo>
                <a:lnTo>
                  <a:pt x="234" y="79"/>
                </a:lnTo>
                <a:lnTo>
                  <a:pt x="234" y="80"/>
                </a:lnTo>
                <a:lnTo>
                  <a:pt x="236" y="82"/>
                </a:lnTo>
                <a:lnTo>
                  <a:pt x="236" y="84"/>
                </a:lnTo>
                <a:lnTo>
                  <a:pt x="236" y="85"/>
                </a:lnTo>
                <a:lnTo>
                  <a:pt x="236" y="87"/>
                </a:lnTo>
                <a:lnTo>
                  <a:pt x="237" y="87"/>
                </a:lnTo>
                <a:lnTo>
                  <a:pt x="237" y="88"/>
                </a:lnTo>
                <a:lnTo>
                  <a:pt x="237" y="90"/>
                </a:lnTo>
                <a:lnTo>
                  <a:pt x="236" y="90"/>
                </a:lnTo>
                <a:lnTo>
                  <a:pt x="236" y="92"/>
                </a:lnTo>
                <a:lnTo>
                  <a:pt x="234" y="93"/>
                </a:lnTo>
                <a:lnTo>
                  <a:pt x="234" y="95"/>
                </a:lnTo>
                <a:lnTo>
                  <a:pt x="232" y="95"/>
                </a:lnTo>
                <a:lnTo>
                  <a:pt x="232" y="96"/>
                </a:lnTo>
                <a:lnTo>
                  <a:pt x="232" y="98"/>
                </a:lnTo>
                <a:lnTo>
                  <a:pt x="231" y="98"/>
                </a:lnTo>
                <a:lnTo>
                  <a:pt x="231" y="100"/>
                </a:lnTo>
                <a:lnTo>
                  <a:pt x="231" y="101"/>
                </a:lnTo>
                <a:lnTo>
                  <a:pt x="231" y="103"/>
                </a:lnTo>
                <a:lnTo>
                  <a:pt x="229" y="103"/>
                </a:lnTo>
                <a:lnTo>
                  <a:pt x="229" y="101"/>
                </a:lnTo>
                <a:lnTo>
                  <a:pt x="231" y="100"/>
                </a:lnTo>
                <a:lnTo>
                  <a:pt x="229" y="98"/>
                </a:lnTo>
                <a:lnTo>
                  <a:pt x="229" y="100"/>
                </a:lnTo>
                <a:lnTo>
                  <a:pt x="229" y="101"/>
                </a:lnTo>
                <a:lnTo>
                  <a:pt x="228" y="101"/>
                </a:lnTo>
                <a:lnTo>
                  <a:pt x="226" y="101"/>
                </a:lnTo>
                <a:lnTo>
                  <a:pt x="224" y="101"/>
                </a:lnTo>
                <a:lnTo>
                  <a:pt x="224" y="100"/>
                </a:lnTo>
                <a:lnTo>
                  <a:pt x="223" y="100"/>
                </a:lnTo>
                <a:lnTo>
                  <a:pt x="223" y="98"/>
                </a:lnTo>
                <a:lnTo>
                  <a:pt x="223" y="100"/>
                </a:lnTo>
                <a:lnTo>
                  <a:pt x="223" y="101"/>
                </a:lnTo>
                <a:lnTo>
                  <a:pt x="224" y="101"/>
                </a:lnTo>
                <a:lnTo>
                  <a:pt x="226" y="103"/>
                </a:lnTo>
                <a:lnTo>
                  <a:pt x="228" y="103"/>
                </a:lnTo>
                <a:lnTo>
                  <a:pt x="226" y="103"/>
                </a:lnTo>
                <a:lnTo>
                  <a:pt x="228" y="104"/>
                </a:lnTo>
                <a:lnTo>
                  <a:pt x="228" y="103"/>
                </a:lnTo>
                <a:lnTo>
                  <a:pt x="229" y="101"/>
                </a:lnTo>
                <a:lnTo>
                  <a:pt x="229" y="103"/>
                </a:lnTo>
                <a:lnTo>
                  <a:pt x="231" y="104"/>
                </a:lnTo>
                <a:lnTo>
                  <a:pt x="229" y="104"/>
                </a:lnTo>
                <a:lnTo>
                  <a:pt x="229" y="106"/>
                </a:lnTo>
                <a:lnTo>
                  <a:pt x="228" y="108"/>
                </a:lnTo>
                <a:lnTo>
                  <a:pt x="228" y="109"/>
                </a:lnTo>
                <a:lnTo>
                  <a:pt x="228" y="111"/>
                </a:lnTo>
                <a:lnTo>
                  <a:pt x="228" y="112"/>
                </a:lnTo>
                <a:lnTo>
                  <a:pt x="228" y="114"/>
                </a:lnTo>
                <a:lnTo>
                  <a:pt x="228" y="116"/>
                </a:lnTo>
                <a:lnTo>
                  <a:pt x="228" y="117"/>
                </a:lnTo>
                <a:lnTo>
                  <a:pt x="228" y="119"/>
                </a:lnTo>
                <a:lnTo>
                  <a:pt x="228" y="120"/>
                </a:lnTo>
                <a:lnTo>
                  <a:pt x="228" y="119"/>
                </a:lnTo>
                <a:lnTo>
                  <a:pt x="226" y="119"/>
                </a:lnTo>
                <a:lnTo>
                  <a:pt x="226" y="117"/>
                </a:lnTo>
                <a:lnTo>
                  <a:pt x="224" y="117"/>
                </a:lnTo>
                <a:lnTo>
                  <a:pt x="224" y="119"/>
                </a:lnTo>
                <a:lnTo>
                  <a:pt x="223" y="119"/>
                </a:lnTo>
                <a:lnTo>
                  <a:pt x="221" y="119"/>
                </a:lnTo>
                <a:lnTo>
                  <a:pt x="220" y="119"/>
                </a:lnTo>
                <a:lnTo>
                  <a:pt x="221" y="119"/>
                </a:lnTo>
                <a:lnTo>
                  <a:pt x="223" y="119"/>
                </a:lnTo>
                <a:lnTo>
                  <a:pt x="223" y="120"/>
                </a:lnTo>
                <a:lnTo>
                  <a:pt x="221" y="120"/>
                </a:lnTo>
                <a:lnTo>
                  <a:pt x="221" y="122"/>
                </a:lnTo>
                <a:lnTo>
                  <a:pt x="220" y="124"/>
                </a:lnTo>
                <a:lnTo>
                  <a:pt x="218" y="124"/>
                </a:lnTo>
                <a:lnTo>
                  <a:pt x="216" y="124"/>
                </a:lnTo>
                <a:lnTo>
                  <a:pt x="218" y="124"/>
                </a:lnTo>
                <a:lnTo>
                  <a:pt x="218" y="125"/>
                </a:lnTo>
                <a:lnTo>
                  <a:pt x="220" y="125"/>
                </a:lnTo>
                <a:lnTo>
                  <a:pt x="220" y="124"/>
                </a:lnTo>
                <a:lnTo>
                  <a:pt x="221" y="124"/>
                </a:lnTo>
                <a:lnTo>
                  <a:pt x="221" y="122"/>
                </a:lnTo>
                <a:lnTo>
                  <a:pt x="223" y="120"/>
                </a:lnTo>
                <a:lnTo>
                  <a:pt x="223" y="119"/>
                </a:lnTo>
                <a:lnTo>
                  <a:pt x="224" y="119"/>
                </a:lnTo>
                <a:lnTo>
                  <a:pt x="226" y="119"/>
                </a:lnTo>
                <a:lnTo>
                  <a:pt x="228" y="119"/>
                </a:lnTo>
                <a:lnTo>
                  <a:pt x="228" y="120"/>
                </a:lnTo>
                <a:lnTo>
                  <a:pt x="228" y="122"/>
                </a:lnTo>
                <a:lnTo>
                  <a:pt x="228" y="124"/>
                </a:lnTo>
                <a:lnTo>
                  <a:pt x="228" y="125"/>
                </a:lnTo>
                <a:lnTo>
                  <a:pt x="228" y="127"/>
                </a:lnTo>
                <a:lnTo>
                  <a:pt x="229" y="127"/>
                </a:lnTo>
                <a:lnTo>
                  <a:pt x="229" y="128"/>
                </a:lnTo>
                <a:lnTo>
                  <a:pt x="228" y="128"/>
                </a:lnTo>
                <a:lnTo>
                  <a:pt x="226" y="128"/>
                </a:lnTo>
                <a:lnTo>
                  <a:pt x="224" y="127"/>
                </a:lnTo>
                <a:lnTo>
                  <a:pt x="223" y="128"/>
                </a:lnTo>
                <a:lnTo>
                  <a:pt x="221" y="128"/>
                </a:lnTo>
                <a:lnTo>
                  <a:pt x="221" y="130"/>
                </a:lnTo>
                <a:lnTo>
                  <a:pt x="220" y="132"/>
                </a:lnTo>
                <a:lnTo>
                  <a:pt x="218" y="132"/>
                </a:lnTo>
                <a:lnTo>
                  <a:pt x="216" y="133"/>
                </a:lnTo>
                <a:lnTo>
                  <a:pt x="216" y="135"/>
                </a:lnTo>
                <a:lnTo>
                  <a:pt x="215" y="135"/>
                </a:lnTo>
                <a:lnTo>
                  <a:pt x="215" y="136"/>
                </a:lnTo>
                <a:lnTo>
                  <a:pt x="215" y="138"/>
                </a:lnTo>
                <a:lnTo>
                  <a:pt x="215" y="140"/>
                </a:lnTo>
                <a:lnTo>
                  <a:pt x="215" y="141"/>
                </a:lnTo>
                <a:lnTo>
                  <a:pt x="213" y="141"/>
                </a:lnTo>
                <a:lnTo>
                  <a:pt x="210" y="143"/>
                </a:lnTo>
                <a:lnTo>
                  <a:pt x="208" y="143"/>
                </a:lnTo>
                <a:lnTo>
                  <a:pt x="207" y="144"/>
                </a:lnTo>
                <a:lnTo>
                  <a:pt x="205" y="144"/>
                </a:lnTo>
                <a:lnTo>
                  <a:pt x="205" y="146"/>
                </a:lnTo>
                <a:lnTo>
                  <a:pt x="204" y="146"/>
                </a:lnTo>
                <a:lnTo>
                  <a:pt x="202" y="146"/>
                </a:lnTo>
                <a:lnTo>
                  <a:pt x="200" y="146"/>
                </a:lnTo>
                <a:lnTo>
                  <a:pt x="199" y="146"/>
                </a:lnTo>
                <a:lnTo>
                  <a:pt x="197" y="146"/>
                </a:lnTo>
                <a:lnTo>
                  <a:pt x="189" y="154"/>
                </a:lnTo>
                <a:lnTo>
                  <a:pt x="188" y="156"/>
                </a:lnTo>
                <a:lnTo>
                  <a:pt x="186" y="157"/>
                </a:lnTo>
                <a:lnTo>
                  <a:pt x="183" y="159"/>
                </a:lnTo>
                <a:lnTo>
                  <a:pt x="175" y="165"/>
                </a:lnTo>
                <a:lnTo>
                  <a:pt x="173" y="167"/>
                </a:lnTo>
                <a:lnTo>
                  <a:pt x="172" y="168"/>
                </a:lnTo>
                <a:lnTo>
                  <a:pt x="170" y="170"/>
                </a:lnTo>
                <a:lnTo>
                  <a:pt x="168" y="172"/>
                </a:lnTo>
                <a:lnTo>
                  <a:pt x="162" y="176"/>
                </a:lnTo>
                <a:lnTo>
                  <a:pt x="160" y="178"/>
                </a:lnTo>
                <a:lnTo>
                  <a:pt x="159" y="180"/>
                </a:lnTo>
                <a:lnTo>
                  <a:pt x="146" y="191"/>
                </a:lnTo>
                <a:lnTo>
                  <a:pt x="140" y="196"/>
                </a:lnTo>
                <a:lnTo>
                  <a:pt x="136" y="197"/>
                </a:lnTo>
                <a:lnTo>
                  <a:pt x="135" y="199"/>
                </a:lnTo>
                <a:lnTo>
                  <a:pt x="133" y="200"/>
                </a:lnTo>
                <a:lnTo>
                  <a:pt x="132" y="197"/>
                </a:lnTo>
                <a:lnTo>
                  <a:pt x="132" y="196"/>
                </a:lnTo>
                <a:lnTo>
                  <a:pt x="128" y="188"/>
                </a:lnTo>
                <a:lnTo>
                  <a:pt x="128" y="186"/>
                </a:lnTo>
                <a:lnTo>
                  <a:pt x="127" y="181"/>
                </a:lnTo>
                <a:lnTo>
                  <a:pt x="127" y="180"/>
                </a:lnTo>
                <a:lnTo>
                  <a:pt x="125" y="178"/>
                </a:lnTo>
                <a:lnTo>
                  <a:pt x="122" y="167"/>
                </a:lnTo>
                <a:lnTo>
                  <a:pt x="120" y="159"/>
                </a:lnTo>
                <a:lnTo>
                  <a:pt x="119" y="154"/>
                </a:lnTo>
                <a:lnTo>
                  <a:pt x="117" y="149"/>
                </a:lnTo>
                <a:lnTo>
                  <a:pt x="116" y="149"/>
                </a:lnTo>
                <a:lnTo>
                  <a:pt x="116" y="148"/>
                </a:lnTo>
                <a:lnTo>
                  <a:pt x="114" y="148"/>
                </a:lnTo>
                <a:lnTo>
                  <a:pt x="114" y="146"/>
                </a:lnTo>
                <a:lnTo>
                  <a:pt x="114" y="144"/>
                </a:lnTo>
                <a:lnTo>
                  <a:pt x="112" y="146"/>
                </a:lnTo>
                <a:lnTo>
                  <a:pt x="111" y="144"/>
                </a:lnTo>
                <a:lnTo>
                  <a:pt x="111" y="143"/>
                </a:lnTo>
                <a:lnTo>
                  <a:pt x="109" y="143"/>
                </a:lnTo>
                <a:lnTo>
                  <a:pt x="108" y="143"/>
                </a:lnTo>
                <a:lnTo>
                  <a:pt x="108" y="141"/>
                </a:lnTo>
                <a:lnTo>
                  <a:pt x="106" y="140"/>
                </a:lnTo>
                <a:lnTo>
                  <a:pt x="104" y="141"/>
                </a:lnTo>
                <a:lnTo>
                  <a:pt x="103" y="140"/>
                </a:lnTo>
                <a:lnTo>
                  <a:pt x="104" y="138"/>
                </a:lnTo>
                <a:lnTo>
                  <a:pt x="104" y="136"/>
                </a:lnTo>
                <a:lnTo>
                  <a:pt x="104" y="135"/>
                </a:lnTo>
                <a:lnTo>
                  <a:pt x="103" y="135"/>
                </a:lnTo>
                <a:lnTo>
                  <a:pt x="100" y="133"/>
                </a:lnTo>
                <a:lnTo>
                  <a:pt x="98" y="130"/>
                </a:lnTo>
                <a:lnTo>
                  <a:pt x="96" y="127"/>
                </a:lnTo>
                <a:lnTo>
                  <a:pt x="95" y="124"/>
                </a:lnTo>
                <a:lnTo>
                  <a:pt x="93" y="124"/>
                </a:lnTo>
                <a:lnTo>
                  <a:pt x="95" y="119"/>
                </a:lnTo>
                <a:lnTo>
                  <a:pt x="95" y="112"/>
                </a:lnTo>
                <a:lnTo>
                  <a:pt x="92" y="111"/>
                </a:lnTo>
                <a:lnTo>
                  <a:pt x="90" y="112"/>
                </a:lnTo>
                <a:lnTo>
                  <a:pt x="88" y="117"/>
                </a:lnTo>
                <a:lnTo>
                  <a:pt x="85" y="117"/>
                </a:lnTo>
                <a:lnTo>
                  <a:pt x="82" y="119"/>
                </a:lnTo>
                <a:lnTo>
                  <a:pt x="79" y="124"/>
                </a:lnTo>
                <a:lnTo>
                  <a:pt x="77" y="128"/>
                </a:lnTo>
                <a:lnTo>
                  <a:pt x="72" y="128"/>
                </a:lnTo>
                <a:lnTo>
                  <a:pt x="71" y="125"/>
                </a:lnTo>
                <a:lnTo>
                  <a:pt x="71" y="124"/>
                </a:lnTo>
                <a:lnTo>
                  <a:pt x="69" y="122"/>
                </a:lnTo>
                <a:lnTo>
                  <a:pt x="66" y="116"/>
                </a:lnTo>
                <a:lnTo>
                  <a:pt x="60" y="101"/>
                </a:lnTo>
                <a:lnTo>
                  <a:pt x="53" y="101"/>
                </a:lnTo>
                <a:lnTo>
                  <a:pt x="47" y="101"/>
                </a:lnTo>
                <a:lnTo>
                  <a:pt x="45" y="101"/>
                </a:lnTo>
                <a:lnTo>
                  <a:pt x="37" y="101"/>
                </a:lnTo>
                <a:lnTo>
                  <a:pt x="23" y="101"/>
                </a:lnTo>
                <a:lnTo>
                  <a:pt x="10" y="101"/>
                </a:lnTo>
                <a:lnTo>
                  <a:pt x="2" y="101"/>
                </a:lnTo>
                <a:lnTo>
                  <a:pt x="0" y="101"/>
                </a:lnTo>
                <a:lnTo>
                  <a:pt x="2" y="101"/>
                </a:lnTo>
                <a:lnTo>
                  <a:pt x="24" y="85"/>
                </a:lnTo>
                <a:lnTo>
                  <a:pt x="28" y="82"/>
                </a:lnTo>
                <a:lnTo>
                  <a:pt x="37" y="76"/>
                </a:lnTo>
                <a:lnTo>
                  <a:pt x="55" y="61"/>
                </a:lnTo>
                <a:lnTo>
                  <a:pt x="72" y="50"/>
                </a:lnTo>
                <a:lnTo>
                  <a:pt x="72" y="48"/>
                </a:lnTo>
                <a:lnTo>
                  <a:pt x="74" y="48"/>
                </a:lnTo>
                <a:lnTo>
                  <a:pt x="77" y="47"/>
                </a:lnTo>
                <a:lnTo>
                  <a:pt x="98" y="32"/>
                </a:lnTo>
                <a:lnTo>
                  <a:pt x="98" y="31"/>
                </a:lnTo>
                <a:lnTo>
                  <a:pt x="104" y="28"/>
                </a:lnTo>
                <a:lnTo>
                  <a:pt x="106" y="26"/>
                </a:lnTo>
                <a:lnTo>
                  <a:pt x="108" y="24"/>
                </a:lnTo>
                <a:lnTo>
                  <a:pt x="112" y="21"/>
                </a:lnTo>
                <a:lnTo>
                  <a:pt x="122" y="13"/>
                </a:lnTo>
                <a:lnTo>
                  <a:pt x="124" y="10"/>
                </a:lnTo>
                <a:lnTo>
                  <a:pt x="124" y="13"/>
                </a:lnTo>
                <a:lnTo>
                  <a:pt x="125" y="12"/>
                </a:lnTo>
                <a:lnTo>
                  <a:pt x="127" y="10"/>
                </a:lnTo>
                <a:lnTo>
                  <a:pt x="128" y="8"/>
                </a:lnTo>
                <a:lnTo>
                  <a:pt x="133" y="7"/>
                </a:lnTo>
                <a:lnTo>
                  <a:pt x="136" y="10"/>
                </a:lnTo>
                <a:lnTo>
                  <a:pt x="141" y="13"/>
                </a:lnTo>
                <a:lnTo>
                  <a:pt x="140" y="15"/>
                </a:lnTo>
                <a:lnTo>
                  <a:pt x="140" y="16"/>
                </a:lnTo>
                <a:lnTo>
                  <a:pt x="140" y="18"/>
                </a:lnTo>
                <a:lnTo>
                  <a:pt x="149" y="21"/>
                </a:lnTo>
                <a:lnTo>
                  <a:pt x="151" y="21"/>
                </a:lnTo>
                <a:lnTo>
                  <a:pt x="152" y="21"/>
                </a:lnTo>
                <a:lnTo>
                  <a:pt x="154" y="21"/>
                </a:lnTo>
                <a:lnTo>
                  <a:pt x="156" y="20"/>
                </a:lnTo>
                <a:lnTo>
                  <a:pt x="157" y="20"/>
                </a:lnTo>
                <a:lnTo>
                  <a:pt x="159" y="20"/>
                </a:lnTo>
                <a:lnTo>
                  <a:pt x="160" y="20"/>
                </a:lnTo>
                <a:lnTo>
                  <a:pt x="162" y="20"/>
                </a:lnTo>
                <a:lnTo>
                  <a:pt x="164" y="20"/>
                </a:lnTo>
                <a:lnTo>
                  <a:pt x="164" y="21"/>
                </a:lnTo>
                <a:lnTo>
                  <a:pt x="162" y="21"/>
                </a:lnTo>
                <a:lnTo>
                  <a:pt x="162" y="23"/>
                </a:lnTo>
                <a:lnTo>
                  <a:pt x="162" y="21"/>
                </a:lnTo>
                <a:lnTo>
                  <a:pt x="164" y="21"/>
                </a:lnTo>
                <a:lnTo>
                  <a:pt x="164" y="20"/>
                </a:lnTo>
                <a:lnTo>
                  <a:pt x="165" y="21"/>
                </a:lnTo>
                <a:lnTo>
                  <a:pt x="167" y="21"/>
                </a:lnTo>
                <a:lnTo>
                  <a:pt x="168" y="21"/>
                </a:lnTo>
                <a:lnTo>
                  <a:pt x="168" y="23"/>
                </a:lnTo>
                <a:lnTo>
                  <a:pt x="170" y="23"/>
                </a:lnTo>
                <a:lnTo>
                  <a:pt x="170" y="24"/>
                </a:lnTo>
                <a:lnTo>
                  <a:pt x="170" y="26"/>
                </a:lnTo>
                <a:lnTo>
                  <a:pt x="170" y="24"/>
                </a:lnTo>
                <a:lnTo>
                  <a:pt x="170" y="23"/>
                </a:lnTo>
                <a:lnTo>
                  <a:pt x="172" y="23"/>
                </a:lnTo>
                <a:lnTo>
                  <a:pt x="173" y="23"/>
                </a:lnTo>
                <a:lnTo>
                  <a:pt x="175" y="23"/>
                </a:lnTo>
                <a:lnTo>
                  <a:pt x="175" y="21"/>
                </a:lnTo>
                <a:lnTo>
                  <a:pt x="176" y="21"/>
                </a:lnTo>
                <a:lnTo>
                  <a:pt x="178" y="21"/>
                </a:lnTo>
                <a:lnTo>
                  <a:pt x="178" y="20"/>
                </a:lnTo>
                <a:lnTo>
                  <a:pt x="180" y="20"/>
                </a:lnTo>
                <a:lnTo>
                  <a:pt x="181" y="21"/>
                </a:lnTo>
                <a:lnTo>
                  <a:pt x="184" y="21"/>
                </a:lnTo>
                <a:lnTo>
                  <a:pt x="186" y="21"/>
                </a:lnTo>
                <a:lnTo>
                  <a:pt x="186" y="23"/>
                </a:lnTo>
                <a:lnTo>
                  <a:pt x="186" y="24"/>
                </a:lnTo>
                <a:lnTo>
                  <a:pt x="184" y="24"/>
                </a:lnTo>
                <a:lnTo>
                  <a:pt x="183" y="24"/>
                </a:lnTo>
                <a:lnTo>
                  <a:pt x="181" y="24"/>
                </a:lnTo>
                <a:lnTo>
                  <a:pt x="181" y="26"/>
                </a:lnTo>
                <a:lnTo>
                  <a:pt x="180" y="26"/>
                </a:lnTo>
                <a:lnTo>
                  <a:pt x="178" y="26"/>
                </a:lnTo>
                <a:lnTo>
                  <a:pt x="176" y="26"/>
                </a:lnTo>
                <a:lnTo>
                  <a:pt x="175" y="26"/>
                </a:lnTo>
                <a:lnTo>
                  <a:pt x="175" y="28"/>
                </a:lnTo>
                <a:lnTo>
                  <a:pt x="175" y="29"/>
                </a:lnTo>
                <a:lnTo>
                  <a:pt x="173" y="29"/>
                </a:lnTo>
                <a:lnTo>
                  <a:pt x="175" y="29"/>
                </a:lnTo>
                <a:lnTo>
                  <a:pt x="175" y="31"/>
                </a:lnTo>
                <a:lnTo>
                  <a:pt x="173" y="31"/>
                </a:lnTo>
                <a:lnTo>
                  <a:pt x="173" y="32"/>
                </a:lnTo>
                <a:lnTo>
                  <a:pt x="172" y="34"/>
                </a:lnTo>
                <a:lnTo>
                  <a:pt x="170" y="34"/>
                </a:lnTo>
                <a:lnTo>
                  <a:pt x="170" y="36"/>
                </a:lnTo>
                <a:lnTo>
                  <a:pt x="168" y="36"/>
                </a:lnTo>
                <a:lnTo>
                  <a:pt x="167" y="36"/>
                </a:lnTo>
                <a:lnTo>
                  <a:pt x="167" y="37"/>
                </a:lnTo>
                <a:lnTo>
                  <a:pt x="168" y="36"/>
                </a:lnTo>
                <a:lnTo>
                  <a:pt x="170" y="37"/>
                </a:lnTo>
                <a:lnTo>
                  <a:pt x="168" y="37"/>
                </a:lnTo>
                <a:lnTo>
                  <a:pt x="168" y="39"/>
                </a:lnTo>
                <a:lnTo>
                  <a:pt x="168" y="40"/>
                </a:lnTo>
                <a:lnTo>
                  <a:pt x="170" y="40"/>
                </a:lnTo>
                <a:lnTo>
                  <a:pt x="170" y="42"/>
                </a:lnTo>
                <a:lnTo>
                  <a:pt x="168" y="42"/>
                </a:lnTo>
                <a:lnTo>
                  <a:pt x="168" y="44"/>
                </a:lnTo>
                <a:lnTo>
                  <a:pt x="170" y="44"/>
                </a:lnTo>
                <a:lnTo>
                  <a:pt x="170" y="45"/>
                </a:lnTo>
                <a:lnTo>
                  <a:pt x="170" y="47"/>
                </a:lnTo>
                <a:lnTo>
                  <a:pt x="172" y="47"/>
                </a:lnTo>
                <a:lnTo>
                  <a:pt x="172" y="48"/>
                </a:lnTo>
                <a:lnTo>
                  <a:pt x="170" y="50"/>
                </a:lnTo>
                <a:lnTo>
                  <a:pt x="170" y="52"/>
                </a:lnTo>
                <a:lnTo>
                  <a:pt x="170" y="53"/>
                </a:lnTo>
                <a:lnTo>
                  <a:pt x="168" y="55"/>
                </a:lnTo>
                <a:lnTo>
                  <a:pt x="168" y="56"/>
                </a:lnTo>
                <a:lnTo>
                  <a:pt x="168" y="58"/>
                </a:lnTo>
                <a:lnTo>
                  <a:pt x="168" y="56"/>
                </a:lnTo>
                <a:lnTo>
                  <a:pt x="170" y="55"/>
                </a:lnTo>
                <a:lnTo>
                  <a:pt x="170" y="53"/>
                </a:lnTo>
                <a:lnTo>
                  <a:pt x="170" y="52"/>
                </a:lnTo>
                <a:lnTo>
                  <a:pt x="170" y="50"/>
                </a:lnTo>
                <a:lnTo>
                  <a:pt x="172" y="50"/>
                </a:lnTo>
                <a:lnTo>
                  <a:pt x="172" y="48"/>
                </a:lnTo>
                <a:lnTo>
                  <a:pt x="172" y="47"/>
                </a:lnTo>
                <a:lnTo>
                  <a:pt x="173" y="47"/>
                </a:lnTo>
                <a:lnTo>
                  <a:pt x="172" y="47"/>
                </a:lnTo>
                <a:lnTo>
                  <a:pt x="172" y="45"/>
                </a:lnTo>
                <a:lnTo>
                  <a:pt x="170" y="45"/>
                </a:lnTo>
                <a:lnTo>
                  <a:pt x="170" y="44"/>
                </a:lnTo>
                <a:lnTo>
                  <a:pt x="170" y="42"/>
                </a:lnTo>
                <a:lnTo>
                  <a:pt x="170" y="40"/>
                </a:lnTo>
                <a:lnTo>
                  <a:pt x="170" y="39"/>
                </a:lnTo>
                <a:lnTo>
                  <a:pt x="170" y="37"/>
                </a:lnTo>
                <a:lnTo>
                  <a:pt x="172" y="36"/>
                </a:lnTo>
                <a:lnTo>
                  <a:pt x="173" y="36"/>
                </a:lnTo>
                <a:lnTo>
                  <a:pt x="173" y="34"/>
                </a:lnTo>
                <a:lnTo>
                  <a:pt x="175" y="34"/>
                </a:lnTo>
                <a:lnTo>
                  <a:pt x="175" y="36"/>
                </a:lnTo>
                <a:lnTo>
                  <a:pt x="175" y="34"/>
                </a:lnTo>
                <a:lnTo>
                  <a:pt x="175" y="32"/>
                </a:lnTo>
                <a:lnTo>
                  <a:pt x="176" y="32"/>
                </a:lnTo>
                <a:lnTo>
                  <a:pt x="176" y="31"/>
                </a:lnTo>
                <a:lnTo>
                  <a:pt x="176" y="29"/>
                </a:lnTo>
                <a:lnTo>
                  <a:pt x="176" y="28"/>
                </a:lnTo>
                <a:lnTo>
                  <a:pt x="178" y="28"/>
                </a:lnTo>
                <a:lnTo>
                  <a:pt x="180" y="28"/>
                </a:lnTo>
                <a:lnTo>
                  <a:pt x="181" y="28"/>
                </a:lnTo>
                <a:lnTo>
                  <a:pt x="183" y="26"/>
                </a:lnTo>
                <a:lnTo>
                  <a:pt x="183" y="28"/>
                </a:lnTo>
                <a:lnTo>
                  <a:pt x="184" y="29"/>
                </a:lnTo>
                <a:lnTo>
                  <a:pt x="184" y="31"/>
                </a:lnTo>
                <a:lnTo>
                  <a:pt x="184" y="32"/>
                </a:lnTo>
                <a:lnTo>
                  <a:pt x="184" y="31"/>
                </a:lnTo>
                <a:lnTo>
                  <a:pt x="184" y="29"/>
                </a:lnTo>
                <a:lnTo>
                  <a:pt x="184" y="28"/>
                </a:lnTo>
                <a:lnTo>
                  <a:pt x="186" y="26"/>
                </a:lnTo>
                <a:lnTo>
                  <a:pt x="188" y="26"/>
                </a:lnTo>
                <a:lnTo>
                  <a:pt x="188" y="24"/>
                </a:lnTo>
                <a:lnTo>
                  <a:pt x="189" y="24"/>
                </a:lnTo>
                <a:lnTo>
                  <a:pt x="189" y="23"/>
                </a:lnTo>
                <a:lnTo>
                  <a:pt x="191" y="23"/>
                </a:lnTo>
                <a:lnTo>
                  <a:pt x="192" y="23"/>
                </a:lnTo>
                <a:lnTo>
                  <a:pt x="194" y="23"/>
                </a:lnTo>
                <a:lnTo>
                  <a:pt x="196" y="23"/>
                </a:lnTo>
                <a:lnTo>
                  <a:pt x="196" y="24"/>
                </a:lnTo>
                <a:lnTo>
                  <a:pt x="197" y="24"/>
                </a:lnTo>
                <a:lnTo>
                  <a:pt x="197" y="26"/>
                </a:lnTo>
                <a:lnTo>
                  <a:pt x="196" y="26"/>
                </a:lnTo>
                <a:lnTo>
                  <a:pt x="196" y="28"/>
                </a:lnTo>
                <a:lnTo>
                  <a:pt x="194" y="28"/>
                </a:lnTo>
                <a:lnTo>
                  <a:pt x="192" y="29"/>
                </a:lnTo>
                <a:lnTo>
                  <a:pt x="191" y="31"/>
                </a:lnTo>
                <a:lnTo>
                  <a:pt x="189" y="31"/>
                </a:lnTo>
                <a:lnTo>
                  <a:pt x="191" y="31"/>
                </a:lnTo>
                <a:lnTo>
                  <a:pt x="192" y="32"/>
                </a:lnTo>
                <a:lnTo>
                  <a:pt x="191" y="34"/>
                </a:lnTo>
                <a:lnTo>
                  <a:pt x="191" y="36"/>
                </a:lnTo>
                <a:lnTo>
                  <a:pt x="191" y="37"/>
                </a:lnTo>
                <a:lnTo>
                  <a:pt x="191" y="39"/>
                </a:lnTo>
                <a:lnTo>
                  <a:pt x="189" y="39"/>
                </a:lnTo>
                <a:lnTo>
                  <a:pt x="189" y="40"/>
                </a:lnTo>
                <a:lnTo>
                  <a:pt x="188" y="40"/>
                </a:lnTo>
                <a:lnTo>
                  <a:pt x="189" y="40"/>
                </a:lnTo>
                <a:lnTo>
                  <a:pt x="189" y="42"/>
                </a:lnTo>
                <a:lnTo>
                  <a:pt x="189" y="40"/>
                </a:lnTo>
                <a:lnTo>
                  <a:pt x="191" y="40"/>
                </a:lnTo>
                <a:lnTo>
                  <a:pt x="192" y="40"/>
                </a:lnTo>
                <a:lnTo>
                  <a:pt x="192" y="42"/>
                </a:lnTo>
                <a:lnTo>
                  <a:pt x="194" y="42"/>
                </a:lnTo>
                <a:lnTo>
                  <a:pt x="194" y="44"/>
                </a:lnTo>
                <a:lnTo>
                  <a:pt x="194" y="45"/>
                </a:lnTo>
                <a:lnTo>
                  <a:pt x="192" y="45"/>
                </a:lnTo>
                <a:lnTo>
                  <a:pt x="192" y="47"/>
                </a:lnTo>
                <a:lnTo>
                  <a:pt x="192" y="45"/>
                </a:lnTo>
                <a:lnTo>
                  <a:pt x="194" y="45"/>
                </a:lnTo>
                <a:lnTo>
                  <a:pt x="194" y="44"/>
                </a:lnTo>
                <a:lnTo>
                  <a:pt x="194" y="42"/>
                </a:lnTo>
                <a:lnTo>
                  <a:pt x="196" y="42"/>
                </a:lnTo>
                <a:lnTo>
                  <a:pt x="197" y="42"/>
                </a:lnTo>
                <a:lnTo>
                  <a:pt x="199" y="42"/>
                </a:lnTo>
                <a:lnTo>
                  <a:pt x="197" y="42"/>
                </a:lnTo>
                <a:lnTo>
                  <a:pt x="199" y="42"/>
                </a:lnTo>
                <a:lnTo>
                  <a:pt x="200" y="42"/>
                </a:lnTo>
                <a:lnTo>
                  <a:pt x="202" y="42"/>
                </a:lnTo>
                <a:lnTo>
                  <a:pt x="202" y="44"/>
                </a:lnTo>
                <a:lnTo>
                  <a:pt x="204" y="44"/>
                </a:lnTo>
                <a:lnTo>
                  <a:pt x="202" y="44"/>
                </a:lnTo>
                <a:lnTo>
                  <a:pt x="202" y="45"/>
                </a:lnTo>
                <a:lnTo>
                  <a:pt x="202" y="47"/>
                </a:lnTo>
                <a:lnTo>
                  <a:pt x="202" y="48"/>
                </a:lnTo>
                <a:lnTo>
                  <a:pt x="202" y="50"/>
                </a:lnTo>
                <a:lnTo>
                  <a:pt x="200" y="52"/>
                </a:lnTo>
                <a:lnTo>
                  <a:pt x="200" y="53"/>
                </a:lnTo>
                <a:lnTo>
                  <a:pt x="200" y="55"/>
                </a:lnTo>
                <a:lnTo>
                  <a:pt x="200" y="53"/>
                </a:lnTo>
                <a:lnTo>
                  <a:pt x="202" y="53"/>
                </a:lnTo>
                <a:lnTo>
                  <a:pt x="202" y="52"/>
                </a:lnTo>
                <a:lnTo>
                  <a:pt x="204" y="50"/>
                </a:lnTo>
                <a:lnTo>
                  <a:pt x="204" y="48"/>
                </a:lnTo>
                <a:lnTo>
                  <a:pt x="204" y="47"/>
                </a:lnTo>
                <a:lnTo>
                  <a:pt x="204" y="45"/>
                </a:lnTo>
                <a:lnTo>
                  <a:pt x="205" y="45"/>
                </a:lnTo>
                <a:lnTo>
                  <a:pt x="207" y="45"/>
                </a:lnTo>
                <a:lnTo>
                  <a:pt x="208" y="45"/>
                </a:lnTo>
                <a:lnTo>
                  <a:pt x="208" y="47"/>
                </a:lnTo>
                <a:lnTo>
                  <a:pt x="210" y="48"/>
                </a:lnTo>
                <a:lnTo>
                  <a:pt x="212" y="48"/>
                </a:lnTo>
                <a:lnTo>
                  <a:pt x="213" y="47"/>
                </a:lnTo>
                <a:lnTo>
                  <a:pt x="212" y="47"/>
                </a:lnTo>
                <a:lnTo>
                  <a:pt x="212" y="45"/>
                </a:lnTo>
                <a:lnTo>
                  <a:pt x="210" y="45"/>
                </a:lnTo>
                <a:lnTo>
                  <a:pt x="210" y="44"/>
                </a:lnTo>
                <a:lnTo>
                  <a:pt x="208" y="44"/>
                </a:lnTo>
                <a:lnTo>
                  <a:pt x="207" y="44"/>
                </a:lnTo>
                <a:lnTo>
                  <a:pt x="207" y="42"/>
                </a:lnTo>
                <a:lnTo>
                  <a:pt x="205" y="40"/>
                </a:lnTo>
                <a:lnTo>
                  <a:pt x="204" y="39"/>
                </a:lnTo>
                <a:lnTo>
                  <a:pt x="204" y="37"/>
                </a:lnTo>
                <a:lnTo>
                  <a:pt x="204" y="36"/>
                </a:lnTo>
                <a:lnTo>
                  <a:pt x="205" y="36"/>
                </a:lnTo>
                <a:lnTo>
                  <a:pt x="207" y="34"/>
                </a:lnTo>
                <a:lnTo>
                  <a:pt x="207" y="32"/>
                </a:lnTo>
                <a:lnTo>
                  <a:pt x="205" y="31"/>
                </a:lnTo>
                <a:lnTo>
                  <a:pt x="204" y="31"/>
                </a:lnTo>
                <a:lnTo>
                  <a:pt x="204" y="29"/>
                </a:lnTo>
                <a:lnTo>
                  <a:pt x="205" y="28"/>
                </a:lnTo>
                <a:lnTo>
                  <a:pt x="207" y="28"/>
                </a:lnTo>
                <a:lnTo>
                  <a:pt x="207" y="26"/>
                </a:lnTo>
                <a:lnTo>
                  <a:pt x="208" y="26"/>
                </a:lnTo>
                <a:lnTo>
                  <a:pt x="210" y="26"/>
                </a:lnTo>
                <a:lnTo>
                  <a:pt x="210" y="24"/>
                </a:lnTo>
                <a:lnTo>
                  <a:pt x="210" y="26"/>
                </a:lnTo>
                <a:lnTo>
                  <a:pt x="212" y="26"/>
                </a:lnTo>
                <a:lnTo>
                  <a:pt x="212" y="24"/>
                </a:lnTo>
                <a:lnTo>
                  <a:pt x="212" y="26"/>
                </a:lnTo>
                <a:lnTo>
                  <a:pt x="212" y="24"/>
                </a:lnTo>
                <a:lnTo>
                  <a:pt x="210" y="26"/>
                </a:lnTo>
                <a:lnTo>
                  <a:pt x="210" y="24"/>
                </a:lnTo>
                <a:lnTo>
                  <a:pt x="212" y="24"/>
                </a:lnTo>
                <a:lnTo>
                  <a:pt x="213" y="24"/>
                </a:lnTo>
                <a:lnTo>
                  <a:pt x="213" y="23"/>
                </a:lnTo>
                <a:lnTo>
                  <a:pt x="213" y="21"/>
                </a:lnTo>
                <a:lnTo>
                  <a:pt x="213" y="20"/>
                </a:lnTo>
                <a:lnTo>
                  <a:pt x="215" y="20"/>
                </a:lnTo>
                <a:lnTo>
                  <a:pt x="216" y="20"/>
                </a:lnTo>
                <a:lnTo>
                  <a:pt x="218" y="20"/>
                </a:lnTo>
                <a:lnTo>
                  <a:pt x="220" y="21"/>
                </a:lnTo>
                <a:lnTo>
                  <a:pt x="220" y="20"/>
                </a:lnTo>
                <a:lnTo>
                  <a:pt x="221" y="21"/>
                </a:lnTo>
                <a:lnTo>
                  <a:pt x="221" y="20"/>
                </a:lnTo>
                <a:lnTo>
                  <a:pt x="221" y="21"/>
                </a:lnTo>
                <a:lnTo>
                  <a:pt x="221" y="20"/>
                </a:lnTo>
                <a:lnTo>
                  <a:pt x="223" y="20"/>
                </a:lnTo>
                <a:lnTo>
                  <a:pt x="221" y="20"/>
                </a:lnTo>
                <a:lnTo>
                  <a:pt x="221" y="18"/>
                </a:lnTo>
                <a:lnTo>
                  <a:pt x="220" y="18"/>
                </a:lnTo>
                <a:lnTo>
                  <a:pt x="218" y="18"/>
                </a:lnTo>
                <a:lnTo>
                  <a:pt x="216" y="18"/>
                </a:lnTo>
                <a:lnTo>
                  <a:pt x="216" y="16"/>
                </a:lnTo>
                <a:lnTo>
                  <a:pt x="216" y="18"/>
                </a:lnTo>
                <a:lnTo>
                  <a:pt x="215" y="18"/>
                </a:lnTo>
                <a:lnTo>
                  <a:pt x="215" y="16"/>
                </a:lnTo>
                <a:lnTo>
                  <a:pt x="216" y="16"/>
                </a:lnTo>
                <a:lnTo>
                  <a:pt x="218" y="16"/>
                </a:lnTo>
                <a:lnTo>
                  <a:pt x="216" y="16"/>
                </a:lnTo>
                <a:lnTo>
                  <a:pt x="216" y="15"/>
                </a:lnTo>
                <a:lnTo>
                  <a:pt x="216" y="16"/>
                </a:lnTo>
                <a:lnTo>
                  <a:pt x="215" y="16"/>
                </a:lnTo>
                <a:lnTo>
                  <a:pt x="215" y="15"/>
                </a:lnTo>
                <a:lnTo>
                  <a:pt x="216" y="15"/>
                </a:lnTo>
                <a:lnTo>
                  <a:pt x="215" y="15"/>
                </a:lnTo>
                <a:lnTo>
                  <a:pt x="215" y="16"/>
                </a:lnTo>
                <a:lnTo>
                  <a:pt x="213" y="16"/>
                </a:lnTo>
                <a:lnTo>
                  <a:pt x="212" y="16"/>
                </a:lnTo>
                <a:lnTo>
                  <a:pt x="212" y="18"/>
                </a:lnTo>
                <a:lnTo>
                  <a:pt x="212" y="16"/>
                </a:lnTo>
                <a:lnTo>
                  <a:pt x="212" y="18"/>
                </a:lnTo>
                <a:lnTo>
                  <a:pt x="210" y="18"/>
                </a:lnTo>
                <a:lnTo>
                  <a:pt x="210" y="16"/>
                </a:lnTo>
                <a:lnTo>
                  <a:pt x="212" y="16"/>
                </a:lnTo>
                <a:lnTo>
                  <a:pt x="210" y="16"/>
                </a:lnTo>
                <a:lnTo>
                  <a:pt x="210" y="15"/>
                </a:lnTo>
                <a:lnTo>
                  <a:pt x="210" y="13"/>
                </a:lnTo>
                <a:lnTo>
                  <a:pt x="208" y="13"/>
                </a:lnTo>
                <a:lnTo>
                  <a:pt x="208" y="12"/>
                </a:lnTo>
                <a:lnTo>
                  <a:pt x="207" y="12"/>
                </a:lnTo>
                <a:lnTo>
                  <a:pt x="207" y="10"/>
                </a:lnTo>
                <a:lnTo>
                  <a:pt x="207" y="12"/>
                </a:lnTo>
                <a:lnTo>
                  <a:pt x="205" y="12"/>
                </a:lnTo>
                <a:lnTo>
                  <a:pt x="204" y="10"/>
                </a:lnTo>
                <a:lnTo>
                  <a:pt x="204" y="8"/>
                </a:lnTo>
                <a:lnTo>
                  <a:pt x="202" y="8"/>
                </a:lnTo>
                <a:lnTo>
                  <a:pt x="202" y="7"/>
                </a:lnTo>
                <a:lnTo>
                  <a:pt x="202" y="8"/>
                </a:lnTo>
                <a:lnTo>
                  <a:pt x="202" y="7"/>
                </a:lnTo>
                <a:lnTo>
                  <a:pt x="200" y="7"/>
                </a:lnTo>
                <a:lnTo>
                  <a:pt x="202" y="7"/>
                </a:lnTo>
                <a:lnTo>
                  <a:pt x="200" y="7"/>
                </a:lnTo>
                <a:lnTo>
                  <a:pt x="199" y="7"/>
                </a:lnTo>
                <a:lnTo>
                  <a:pt x="199" y="5"/>
                </a:lnTo>
                <a:lnTo>
                  <a:pt x="197" y="5"/>
                </a:lnTo>
                <a:lnTo>
                  <a:pt x="196" y="5"/>
                </a:lnTo>
                <a:lnTo>
                  <a:pt x="194" y="5"/>
                </a:lnTo>
                <a:lnTo>
                  <a:pt x="192" y="4"/>
                </a:lnTo>
                <a:lnTo>
                  <a:pt x="192" y="5"/>
                </a:lnTo>
                <a:lnTo>
                  <a:pt x="191" y="5"/>
                </a:lnTo>
                <a:lnTo>
                  <a:pt x="189" y="5"/>
                </a:lnTo>
                <a:lnTo>
                  <a:pt x="188" y="5"/>
                </a:lnTo>
                <a:lnTo>
                  <a:pt x="186" y="5"/>
                </a:lnTo>
                <a:lnTo>
                  <a:pt x="184" y="5"/>
                </a:lnTo>
                <a:lnTo>
                  <a:pt x="183" y="5"/>
                </a:lnTo>
                <a:lnTo>
                  <a:pt x="181" y="7"/>
                </a:lnTo>
                <a:lnTo>
                  <a:pt x="180" y="7"/>
                </a:lnTo>
                <a:lnTo>
                  <a:pt x="180" y="5"/>
                </a:lnTo>
                <a:lnTo>
                  <a:pt x="180" y="7"/>
                </a:lnTo>
                <a:lnTo>
                  <a:pt x="180" y="5"/>
                </a:lnTo>
                <a:lnTo>
                  <a:pt x="180" y="7"/>
                </a:lnTo>
                <a:lnTo>
                  <a:pt x="180" y="5"/>
                </a:lnTo>
                <a:lnTo>
                  <a:pt x="178" y="5"/>
                </a:lnTo>
                <a:lnTo>
                  <a:pt x="176" y="5"/>
                </a:lnTo>
                <a:lnTo>
                  <a:pt x="175" y="5"/>
                </a:lnTo>
                <a:lnTo>
                  <a:pt x="173" y="5"/>
                </a:lnTo>
                <a:lnTo>
                  <a:pt x="172" y="5"/>
                </a:lnTo>
                <a:lnTo>
                  <a:pt x="172" y="4"/>
                </a:lnTo>
                <a:lnTo>
                  <a:pt x="172" y="2"/>
                </a:lnTo>
                <a:lnTo>
                  <a:pt x="173" y="2"/>
                </a:lnTo>
                <a:lnTo>
                  <a:pt x="175" y="2"/>
                </a:lnTo>
                <a:lnTo>
                  <a:pt x="176" y="2"/>
                </a:lnTo>
                <a:lnTo>
                  <a:pt x="178" y="2"/>
                </a:lnTo>
                <a:lnTo>
                  <a:pt x="180" y="2"/>
                </a:lnTo>
                <a:lnTo>
                  <a:pt x="180" y="0"/>
                </a:lnTo>
                <a:lnTo>
                  <a:pt x="181" y="2"/>
                </a:lnTo>
                <a:close/>
              </a:path>
            </a:pathLst>
          </a:custGeom>
          <a:solidFill>
            <a:srgbClr val="B779DB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6" name="Freeform 107"/>
          <p:cNvSpPr>
            <a:spLocks/>
          </p:cNvSpPr>
          <p:nvPr/>
        </p:nvSpPr>
        <p:spPr bwMode="auto">
          <a:xfrm>
            <a:off x="4152900" y="4111626"/>
            <a:ext cx="263525" cy="277813"/>
          </a:xfrm>
          <a:custGeom>
            <a:avLst/>
            <a:gdLst/>
            <a:ahLst/>
            <a:cxnLst>
              <a:cxn ang="0">
                <a:pos x="163" y="60"/>
              </a:cxn>
              <a:cxn ang="0">
                <a:pos x="157" y="60"/>
              </a:cxn>
              <a:cxn ang="0">
                <a:pos x="150" y="60"/>
              </a:cxn>
              <a:cxn ang="0">
                <a:pos x="144" y="56"/>
              </a:cxn>
              <a:cxn ang="0">
                <a:pos x="139" y="60"/>
              </a:cxn>
              <a:cxn ang="0">
                <a:pos x="136" y="66"/>
              </a:cxn>
              <a:cxn ang="0">
                <a:pos x="133" y="71"/>
              </a:cxn>
              <a:cxn ang="0">
                <a:pos x="128" y="76"/>
              </a:cxn>
              <a:cxn ang="0">
                <a:pos x="125" y="80"/>
              </a:cxn>
              <a:cxn ang="0">
                <a:pos x="128" y="85"/>
              </a:cxn>
              <a:cxn ang="0">
                <a:pos x="123" y="87"/>
              </a:cxn>
              <a:cxn ang="0">
                <a:pos x="122" y="93"/>
              </a:cxn>
              <a:cxn ang="0">
                <a:pos x="128" y="93"/>
              </a:cxn>
              <a:cxn ang="0">
                <a:pos x="131" y="98"/>
              </a:cxn>
              <a:cxn ang="0">
                <a:pos x="125" y="100"/>
              </a:cxn>
              <a:cxn ang="0">
                <a:pos x="123" y="106"/>
              </a:cxn>
              <a:cxn ang="0">
                <a:pos x="125" y="111"/>
              </a:cxn>
              <a:cxn ang="0">
                <a:pos x="118" y="116"/>
              </a:cxn>
              <a:cxn ang="0">
                <a:pos x="114" y="119"/>
              </a:cxn>
              <a:cxn ang="0">
                <a:pos x="115" y="124"/>
              </a:cxn>
              <a:cxn ang="0">
                <a:pos x="118" y="128"/>
              </a:cxn>
              <a:cxn ang="0">
                <a:pos x="114" y="135"/>
              </a:cxn>
              <a:cxn ang="0">
                <a:pos x="114" y="141"/>
              </a:cxn>
              <a:cxn ang="0">
                <a:pos x="112" y="148"/>
              </a:cxn>
              <a:cxn ang="0">
                <a:pos x="110" y="154"/>
              </a:cxn>
              <a:cxn ang="0">
                <a:pos x="112" y="160"/>
              </a:cxn>
              <a:cxn ang="0">
                <a:pos x="110" y="167"/>
              </a:cxn>
              <a:cxn ang="0">
                <a:pos x="114" y="173"/>
              </a:cxn>
              <a:cxn ang="0">
                <a:pos x="86" y="170"/>
              </a:cxn>
              <a:cxn ang="0">
                <a:pos x="67" y="167"/>
              </a:cxn>
              <a:cxn ang="0">
                <a:pos x="29" y="159"/>
              </a:cxn>
              <a:cxn ang="0">
                <a:pos x="11" y="157"/>
              </a:cxn>
              <a:cxn ang="0">
                <a:pos x="2" y="152"/>
              </a:cxn>
              <a:cxn ang="0">
                <a:pos x="14" y="132"/>
              </a:cxn>
              <a:cxn ang="0">
                <a:pos x="22" y="119"/>
              </a:cxn>
              <a:cxn ang="0">
                <a:pos x="43" y="84"/>
              </a:cxn>
              <a:cxn ang="0">
                <a:pos x="64" y="48"/>
              </a:cxn>
              <a:cxn ang="0">
                <a:pos x="72" y="36"/>
              </a:cxn>
              <a:cxn ang="0">
                <a:pos x="86" y="29"/>
              </a:cxn>
              <a:cxn ang="0">
                <a:pos x="90" y="26"/>
              </a:cxn>
              <a:cxn ang="0">
                <a:pos x="90" y="23"/>
              </a:cxn>
              <a:cxn ang="0">
                <a:pos x="93" y="21"/>
              </a:cxn>
              <a:cxn ang="0">
                <a:pos x="94" y="15"/>
              </a:cxn>
              <a:cxn ang="0">
                <a:pos x="94" y="12"/>
              </a:cxn>
              <a:cxn ang="0">
                <a:pos x="98" y="15"/>
              </a:cxn>
              <a:cxn ang="0">
                <a:pos x="104" y="15"/>
              </a:cxn>
              <a:cxn ang="0">
                <a:pos x="106" y="16"/>
              </a:cxn>
              <a:cxn ang="0">
                <a:pos x="107" y="18"/>
              </a:cxn>
              <a:cxn ang="0">
                <a:pos x="109" y="16"/>
              </a:cxn>
              <a:cxn ang="0">
                <a:pos x="112" y="18"/>
              </a:cxn>
              <a:cxn ang="0">
                <a:pos x="110" y="13"/>
              </a:cxn>
              <a:cxn ang="0">
                <a:pos x="106" y="10"/>
              </a:cxn>
              <a:cxn ang="0">
                <a:pos x="101" y="8"/>
              </a:cxn>
              <a:cxn ang="0">
                <a:pos x="96" y="5"/>
              </a:cxn>
              <a:cxn ang="0">
                <a:pos x="93" y="2"/>
              </a:cxn>
              <a:cxn ang="0">
                <a:pos x="99" y="5"/>
              </a:cxn>
              <a:cxn ang="0">
                <a:pos x="112" y="12"/>
              </a:cxn>
              <a:cxn ang="0">
                <a:pos x="123" y="23"/>
              </a:cxn>
              <a:cxn ang="0">
                <a:pos x="139" y="37"/>
              </a:cxn>
              <a:cxn ang="0">
                <a:pos x="157" y="52"/>
              </a:cxn>
            </a:cxnLst>
            <a:rect l="0" t="0" r="r" b="b"/>
            <a:pathLst>
              <a:path w="166" h="175">
                <a:moveTo>
                  <a:pt x="166" y="55"/>
                </a:moveTo>
                <a:lnTo>
                  <a:pt x="165" y="56"/>
                </a:lnTo>
                <a:lnTo>
                  <a:pt x="165" y="58"/>
                </a:lnTo>
                <a:lnTo>
                  <a:pt x="163" y="60"/>
                </a:lnTo>
                <a:lnTo>
                  <a:pt x="162" y="60"/>
                </a:lnTo>
                <a:lnTo>
                  <a:pt x="160" y="60"/>
                </a:lnTo>
                <a:lnTo>
                  <a:pt x="158" y="60"/>
                </a:lnTo>
                <a:lnTo>
                  <a:pt x="157" y="60"/>
                </a:lnTo>
                <a:lnTo>
                  <a:pt x="155" y="60"/>
                </a:lnTo>
                <a:lnTo>
                  <a:pt x="154" y="60"/>
                </a:lnTo>
                <a:lnTo>
                  <a:pt x="152" y="60"/>
                </a:lnTo>
                <a:lnTo>
                  <a:pt x="150" y="60"/>
                </a:lnTo>
                <a:lnTo>
                  <a:pt x="150" y="58"/>
                </a:lnTo>
                <a:lnTo>
                  <a:pt x="147" y="56"/>
                </a:lnTo>
                <a:lnTo>
                  <a:pt x="146" y="56"/>
                </a:lnTo>
                <a:lnTo>
                  <a:pt x="144" y="56"/>
                </a:lnTo>
                <a:lnTo>
                  <a:pt x="142" y="58"/>
                </a:lnTo>
                <a:lnTo>
                  <a:pt x="141" y="58"/>
                </a:lnTo>
                <a:lnTo>
                  <a:pt x="141" y="60"/>
                </a:lnTo>
                <a:lnTo>
                  <a:pt x="139" y="60"/>
                </a:lnTo>
                <a:lnTo>
                  <a:pt x="139" y="61"/>
                </a:lnTo>
                <a:lnTo>
                  <a:pt x="138" y="63"/>
                </a:lnTo>
                <a:lnTo>
                  <a:pt x="136" y="64"/>
                </a:lnTo>
                <a:lnTo>
                  <a:pt x="136" y="66"/>
                </a:lnTo>
                <a:lnTo>
                  <a:pt x="136" y="68"/>
                </a:lnTo>
                <a:lnTo>
                  <a:pt x="134" y="69"/>
                </a:lnTo>
                <a:lnTo>
                  <a:pt x="134" y="71"/>
                </a:lnTo>
                <a:lnTo>
                  <a:pt x="133" y="71"/>
                </a:lnTo>
                <a:lnTo>
                  <a:pt x="133" y="72"/>
                </a:lnTo>
                <a:lnTo>
                  <a:pt x="131" y="74"/>
                </a:lnTo>
                <a:lnTo>
                  <a:pt x="130" y="76"/>
                </a:lnTo>
                <a:lnTo>
                  <a:pt x="128" y="76"/>
                </a:lnTo>
                <a:lnTo>
                  <a:pt x="126" y="77"/>
                </a:lnTo>
                <a:lnTo>
                  <a:pt x="125" y="77"/>
                </a:lnTo>
                <a:lnTo>
                  <a:pt x="125" y="79"/>
                </a:lnTo>
                <a:lnTo>
                  <a:pt x="125" y="80"/>
                </a:lnTo>
                <a:lnTo>
                  <a:pt x="125" y="82"/>
                </a:lnTo>
                <a:lnTo>
                  <a:pt x="126" y="84"/>
                </a:lnTo>
                <a:lnTo>
                  <a:pt x="128" y="84"/>
                </a:lnTo>
                <a:lnTo>
                  <a:pt x="128" y="85"/>
                </a:lnTo>
                <a:lnTo>
                  <a:pt x="128" y="87"/>
                </a:lnTo>
                <a:lnTo>
                  <a:pt x="126" y="87"/>
                </a:lnTo>
                <a:lnTo>
                  <a:pt x="125" y="87"/>
                </a:lnTo>
                <a:lnTo>
                  <a:pt x="123" y="87"/>
                </a:lnTo>
                <a:lnTo>
                  <a:pt x="123" y="88"/>
                </a:lnTo>
                <a:lnTo>
                  <a:pt x="123" y="90"/>
                </a:lnTo>
                <a:lnTo>
                  <a:pt x="122" y="92"/>
                </a:lnTo>
                <a:lnTo>
                  <a:pt x="122" y="93"/>
                </a:lnTo>
                <a:lnTo>
                  <a:pt x="123" y="93"/>
                </a:lnTo>
                <a:lnTo>
                  <a:pt x="125" y="93"/>
                </a:lnTo>
                <a:lnTo>
                  <a:pt x="126" y="93"/>
                </a:lnTo>
                <a:lnTo>
                  <a:pt x="128" y="93"/>
                </a:lnTo>
                <a:lnTo>
                  <a:pt x="130" y="95"/>
                </a:lnTo>
                <a:lnTo>
                  <a:pt x="131" y="95"/>
                </a:lnTo>
                <a:lnTo>
                  <a:pt x="131" y="96"/>
                </a:lnTo>
                <a:lnTo>
                  <a:pt x="131" y="98"/>
                </a:lnTo>
                <a:lnTo>
                  <a:pt x="130" y="100"/>
                </a:lnTo>
                <a:lnTo>
                  <a:pt x="128" y="100"/>
                </a:lnTo>
                <a:lnTo>
                  <a:pt x="126" y="100"/>
                </a:lnTo>
                <a:lnTo>
                  <a:pt x="125" y="100"/>
                </a:lnTo>
                <a:lnTo>
                  <a:pt x="125" y="101"/>
                </a:lnTo>
                <a:lnTo>
                  <a:pt x="123" y="103"/>
                </a:lnTo>
                <a:lnTo>
                  <a:pt x="123" y="104"/>
                </a:lnTo>
                <a:lnTo>
                  <a:pt x="123" y="106"/>
                </a:lnTo>
                <a:lnTo>
                  <a:pt x="123" y="108"/>
                </a:lnTo>
                <a:lnTo>
                  <a:pt x="125" y="108"/>
                </a:lnTo>
                <a:lnTo>
                  <a:pt x="125" y="109"/>
                </a:lnTo>
                <a:lnTo>
                  <a:pt x="125" y="111"/>
                </a:lnTo>
                <a:lnTo>
                  <a:pt x="123" y="112"/>
                </a:lnTo>
                <a:lnTo>
                  <a:pt x="123" y="114"/>
                </a:lnTo>
                <a:lnTo>
                  <a:pt x="122" y="114"/>
                </a:lnTo>
                <a:lnTo>
                  <a:pt x="118" y="116"/>
                </a:lnTo>
                <a:lnTo>
                  <a:pt x="117" y="116"/>
                </a:lnTo>
                <a:lnTo>
                  <a:pt x="115" y="117"/>
                </a:lnTo>
                <a:lnTo>
                  <a:pt x="114" y="117"/>
                </a:lnTo>
                <a:lnTo>
                  <a:pt x="114" y="119"/>
                </a:lnTo>
                <a:lnTo>
                  <a:pt x="112" y="120"/>
                </a:lnTo>
                <a:lnTo>
                  <a:pt x="112" y="122"/>
                </a:lnTo>
                <a:lnTo>
                  <a:pt x="114" y="122"/>
                </a:lnTo>
                <a:lnTo>
                  <a:pt x="115" y="124"/>
                </a:lnTo>
                <a:lnTo>
                  <a:pt x="117" y="124"/>
                </a:lnTo>
                <a:lnTo>
                  <a:pt x="118" y="125"/>
                </a:lnTo>
                <a:lnTo>
                  <a:pt x="118" y="127"/>
                </a:lnTo>
                <a:lnTo>
                  <a:pt x="118" y="128"/>
                </a:lnTo>
                <a:lnTo>
                  <a:pt x="117" y="128"/>
                </a:lnTo>
                <a:lnTo>
                  <a:pt x="115" y="132"/>
                </a:lnTo>
                <a:lnTo>
                  <a:pt x="114" y="133"/>
                </a:lnTo>
                <a:lnTo>
                  <a:pt x="114" y="135"/>
                </a:lnTo>
                <a:lnTo>
                  <a:pt x="114" y="136"/>
                </a:lnTo>
                <a:lnTo>
                  <a:pt x="115" y="138"/>
                </a:lnTo>
                <a:lnTo>
                  <a:pt x="114" y="138"/>
                </a:lnTo>
                <a:lnTo>
                  <a:pt x="114" y="141"/>
                </a:lnTo>
                <a:lnTo>
                  <a:pt x="114" y="143"/>
                </a:lnTo>
                <a:lnTo>
                  <a:pt x="114" y="144"/>
                </a:lnTo>
                <a:lnTo>
                  <a:pt x="114" y="146"/>
                </a:lnTo>
                <a:lnTo>
                  <a:pt x="112" y="148"/>
                </a:lnTo>
                <a:lnTo>
                  <a:pt x="110" y="149"/>
                </a:lnTo>
                <a:lnTo>
                  <a:pt x="110" y="151"/>
                </a:lnTo>
                <a:lnTo>
                  <a:pt x="110" y="152"/>
                </a:lnTo>
                <a:lnTo>
                  <a:pt x="110" y="154"/>
                </a:lnTo>
                <a:lnTo>
                  <a:pt x="112" y="156"/>
                </a:lnTo>
                <a:lnTo>
                  <a:pt x="114" y="157"/>
                </a:lnTo>
                <a:lnTo>
                  <a:pt x="114" y="159"/>
                </a:lnTo>
                <a:lnTo>
                  <a:pt x="112" y="160"/>
                </a:lnTo>
                <a:lnTo>
                  <a:pt x="112" y="162"/>
                </a:lnTo>
                <a:lnTo>
                  <a:pt x="110" y="162"/>
                </a:lnTo>
                <a:lnTo>
                  <a:pt x="110" y="164"/>
                </a:lnTo>
                <a:lnTo>
                  <a:pt x="110" y="167"/>
                </a:lnTo>
                <a:lnTo>
                  <a:pt x="110" y="168"/>
                </a:lnTo>
                <a:lnTo>
                  <a:pt x="112" y="170"/>
                </a:lnTo>
                <a:lnTo>
                  <a:pt x="114" y="172"/>
                </a:lnTo>
                <a:lnTo>
                  <a:pt x="114" y="173"/>
                </a:lnTo>
                <a:lnTo>
                  <a:pt x="115" y="175"/>
                </a:lnTo>
                <a:lnTo>
                  <a:pt x="99" y="172"/>
                </a:lnTo>
                <a:lnTo>
                  <a:pt x="93" y="170"/>
                </a:lnTo>
                <a:lnTo>
                  <a:pt x="86" y="170"/>
                </a:lnTo>
                <a:lnTo>
                  <a:pt x="83" y="168"/>
                </a:lnTo>
                <a:lnTo>
                  <a:pt x="78" y="168"/>
                </a:lnTo>
                <a:lnTo>
                  <a:pt x="77" y="168"/>
                </a:lnTo>
                <a:lnTo>
                  <a:pt x="67" y="167"/>
                </a:lnTo>
                <a:lnTo>
                  <a:pt x="58" y="165"/>
                </a:lnTo>
                <a:lnTo>
                  <a:pt x="50" y="164"/>
                </a:lnTo>
                <a:lnTo>
                  <a:pt x="34" y="160"/>
                </a:lnTo>
                <a:lnTo>
                  <a:pt x="29" y="159"/>
                </a:lnTo>
                <a:lnTo>
                  <a:pt x="26" y="159"/>
                </a:lnTo>
                <a:lnTo>
                  <a:pt x="22" y="159"/>
                </a:lnTo>
                <a:lnTo>
                  <a:pt x="14" y="157"/>
                </a:lnTo>
                <a:lnTo>
                  <a:pt x="11" y="157"/>
                </a:lnTo>
                <a:lnTo>
                  <a:pt x="10" y="156"/>
                </a:lnTo>
                <a:lnTo>
                  <a:pt x="5" y="156"/>
                </a:lnTo>
                <a:lnTo>
                  <a:pt x="0" y="154"/>
                </a:lnTo>
                <a:lnTo>
                  <a:pt x="2" y="152"/>
                </a:lnTo>
                <a:lnTo>
                  <a:pt x="6" y="144"/>
                </a:lnTo>
                <a:lnTo>
                  <a:pt x="10" y="138"/>
                </a:lnTo>
                <a:lnTo>
                  <a:pt x="13" y="135"/>
                </a:lnTo>
                <a:lnTo>
                  <a:pt x="14" y="132"/>
                </a:lnTo>
                <a:lnTo>
                  <a:pt x="16" y="130"/>
                </a:lnTo>
                <a:lnTo>
                  <a:pt x="19" y="124"/>
                </a:lnTo>
                <a:lnTo>
                  <a:pt x="19" y="122"/>
                </a:lnTo>
                <a:lnTo>
                  <a:pt x="22" y="119"/>
                </a:lnTo>
                <a:lnTo>
                  <a:pt x="30" y="106"/>
                </a:lnTo>
                <a:lnTo>
                  <a:pt x="38" y="92"/>
                </a:lnTo>
                <a:lnTo>
                  <a:pt x="40" y="88"/>
                </a:lnTo>
                <a:lnTo>
                  <a:pt x="43" y="84"/>
                </a:lnTo>
                <a:lnTo>
                  <a:pt x="43" y="82"/>
                </a:lnTo>
                <a:lnTo>
                  <a:pt x="51" y="69"/>
                </a:lnTo>
                <a:lnTo>
                  <a:pt x="54" y="63"/>
                </a:lnTo>
                <a:lnTo>
                  <a:pt x="64" y="48"/>
                </a:lnTo>
                <a:lnTo>
                  <a:pt x="66" y="44"/>
                </a:lnTo>
                <a:lnTo>
                  <a:pt x="70" y="37"/>
                </a:lnTo>
                <a:lnTo>
                  <a:pt x="70" y="36"/>
                </a:lnTo>
                <a:lnTo>
                  <a:pt x="72" y="36"/>
                </a:lnTo>
                <a:lnTo>
                  <a:pt x="77" y="24"/>
                </a:lnTo>
                <a:lnTo>
                  <a:pt x="78" y="23"/>
                </a:lnTo>
                <a:lnTo>
                  <a:pt x="80" y="20"/>
                </a:lnTo>
                <a:lnTo>
                  <a:pt x="86" y="29"/>
                </a:lnTo>
                <a:lnTo>
                  <a:pt x="86" y="28"/>
                </a:lnTo>
                <a:lnTo>
                  <a:pt x="88" y="28"/>
                </a:lnTo>
                <a:lnTo>
                  <a:pt x="88" y="26"/>
                </a:lnTo>
                <a:lnTo>
                  <a:pt x="90" y="26"/>
                </a:lnTo>
                <a:lnTo>
                  <a:pt x="88" y="26"/>
                </a:lnTo>
                <a:lnTo>
                  <a:pt x="88" y="24"/>
                </a:lnTo>
                <a:lnTo>
                  <a:pt x="90" y="24"/>
                </a:lnTo>
                <a:lnTo>
                  <a:pt x="90" y="23"/>
                </a:lnTo>
                <a:lnTo>
                  <a:pt x="91" y="23"/>
                </a:lnTo>
                <a:lnTo>
                  <a:pt x="93" y="21"/>
                </a:lnTo>
                <a:lnTo>
                  <a:pt x="91" y="21"/>
                </a:lnTo>
                <a:lnTo>
                  <a:pt x="93" y="21"/>
                </a:lnTo>
                <a:lnTo>
                  <a:pt x="93" y="20"/>
                </a:lnTo>
                <a:lnTo>
                  <a:pt x="94" y="18"/>
                </a:lnTo>
                <a:lnTo>
                  <a:pt x="94" y="16"/>
                </a:lnTo>
                <a:lnTo>
                  <a:pt x="94" y="15"/>
                </a:lnTo>
                <a:lnTo>
                  <a:pt x="93" y="15"/>
                </a:lnTo>
                <a:lnTo>
                  <a:pt x="93" y="13"/>
                </a:lnTo>
                <a:lnTo>
                  <a:pt x="94" y="13"/>
                </a:lnTo>
                <a:lnTo>
                  <a:pt x="94" y="12"/>
                </a:lnTo>
                <a:lnTo>
                  <a:pt x="94" y="13"/>
                </a:lnTo>
                <a:lnTo>
                  <a:pt x="96" y="13"/>
                </a:lnTo>
                <a:lnTo>
                  <a:pt x="98" y="13"/>
                </a:lnTo>
                <a:lnTo>
                  <a:pt x="98" y="15"/>
                </a:lnTo>
                <a:lnTo>
                  <a:pt x="99" y="15"/>
                </a:lnTo>
                <a:lnTo>
                  <a:pt x="101" y="15"/>
                </a:lnTo>
                <a:lnTo>
                  <a:pt x="102" y="15"/>
                </a:lnTo>
                <a:lnTo>
                  <a:pt x="104" y="15"/>
                </a:lnTo>
                <a:lnTo>
                  <a:pt x="104" y="16"/>
                </a:lnTo>
                <a:lnTo>
                  <a:pt x="104" y="15"/>
                </a:lnTo>
                <a:lnTo>
                  <a:pt x="106" y="15"/>
                </a:lnTo>
                <a:lnTo>
                  <a:pt x="106" y="16"/>
                </a:lnTo>
                <a:lnTo>
                  <a:pt x="106" y="15"/>
                </a:lnTo>
                <a:lnTo>
                  <a:pt x="107" y="15"/>
                </a:lnTo>
                <a:lnTo>
                  <a:pt x="107" y="16"/>
                </a:lnTo>
                <a:lnTo>
                  <a:pt x="107" y="18"/>
                </a:lnTo>
                <a:lnTo>
                  <a:pt x="109" y="18"/>
                </a:lnTo>
                <a:lnTo>
                  <a:pt x="109" y="16"/>
                </a:lnTo>
                <a:lnTo>
                  <a:pt x="110" y="16"/>
                </a:lnTo>
                <a:lnTo>
                  <a:pt x="109" y="16"/>
                </a:lnTo>
                <a:lnTo>
                  <a:pt x="109" y="15"/>
                </a:lnTo>
                <a:lnTo>
                  <a:pt x="110" y="16"/>
                </a:lnTo>
                <a:lnTo>
                  <a:pt x="112" y="16"/>
                </a:lnTo>
                <a:lnTo>
                  <a:pt x="112" y="18"/>
                </a:lnTo>
                <a:lnTo>
                  <a:pt x="114" y="18"/>
                </a:lnTo>
                <a:lnTo>
                  <a:pt x="114" y="16"/>
                </a:lnTo>
                <a:lnTo>
                  <a:pt x="112" y="15"/>
                </a:lnTo>
                <a:lnTo>
                  <a:pt x="110" y="13"/>
                </a:lnTo>
                <a:lnTo>
                  <a:pt x="109" y="12"/>
                </a:lnTo>
                <a:lnTo>
                  <a:pt x="107" y="12"/>
                </a:lnTo>
                <a:lnTo>
                  <a:pt x="107" y="10"/>
                </a:lnTo>
                <a:lnTo>
                  <a:pt x="106" y="10"/>
                </a:lnTo>
                <a:lnTo>
                  <a:pt x="104" y="10"/>
                </a:lnTo>
                <a:lnTo>
                  <a:pt x="102" y="10"/>
                </a:lnTo>
                <a:lnTo>
                  <a:pt x="102" y="8"/>
                </a:lnTo>
                <a:lnTo>
                  <a:pt x="101" y="8"/>
                </a:lnTo>
                <a:lnTo>
                  <a:pt x="99" y="8"/>
                </a:lnTo>
                <a:lnTo>
                  <a:pt x="99" y="7"/>
                </a:lnTo>
                <a:lnTo>
                  <a:pt x="98" y="7"/>
                </a:lnTo>
                <a:lnTo>
                  <a:pt x="96" y="5"/>
                </a:lnTo>
                <a:lnTo>
                  <a:pt x="94" y="5"/>
                </a:lnTo>
                <a:lnTo>
                  <a:pt x="94" y="4"/>
                </a:lnTo>
                <a:lnTo>
                  <a:pt x="93" y="4"/>
                </a:lnTo>
                <a:lnTo>
                  <a:pt x="93" y="2"/>
                </a:lnTo>
                <a:lnTo>
                  <a:pt x="91" y="2"/>
                </a:lnTo>
                <a:lnTo>
                  <a:pt x="91" y="0"/>
                </a:lnTo>
                <a:lnTo>
                  <a:pt x="96" y="4"/>
                </a:lnTo>
                <a:lnTo>
                  <a:pt x="99" y="5"/>
                </a:lnTo>
                <a:lnTo>
                  <a:pt x="106" y="8"/>
                </a:lnTo>
                <a:lnTo>
                  <a:pt x="107" y="8"/>
                </a:lnTo>
                <a:lnTo>
                  <a:pt x="109" y="10"/>
                </a:lnTo>
                <a:lnTo>
                  <a:pt x="112" y="12"/>
                </a:lnTo>
                <a:lnTo>
                  <a:pt x="115" y="15"/>
                </a:lnTo>
                <a:lnTo>
                  <a:pt x="120" y="18"/>
                </a:lnTo>
                <a:lnTo>
                  <a:pt x="120" y="20"/>
                </a:lnTo>
                <a:lnTo>
                  <a:pt x="123" y="23"/>
                </a:lnTo>
                <a:lnTo>
                  <a:pt x="130" y="28"/>
                </a:lnTo>
                <a:lnTo>
                  <a:pt x="133" y="31"/>
                </a:lnTo>
                <a:lnTo>
                  <a:pt x="136" y="32"/>
                </a:lnTo>
                <a:lnTo>
                  <a:pt x="139" y="37"/>
                </a:lnTo>
                <a:lnTo>
                  <a:pt x="144" y="44"/>
                </a:lnTo>
                <a:lnTo>
                  <a:pt x="147" y="47"/>
                </a:lnTo>
                <a:lnTo>
                  <a:pt x="149" y="48"/>
                </a:lnTo>
                <a:lnTo>
                  <a:pt x="157" y="52"/>
                </a:lnTo>
                <a:lnTo>
                  <a:pt x="166" y="55"/>
                </a:lnTo>
                <a:close/>
              </a:path>
            </a:pathLst>
          </a:custGeom>
          <a:solidFill>
            <a:srgbClr val="E8C49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7" name="Freeform 108"/>
          <p:cNvSpPr>
            <a:spLocks/>
          </p:cNvSpPr>
          <p:nvPr/>
        </p:nvSpPr>
        <p:spPr bwMode="auto">
          <a:xfrm>
            <a:off x="1603375" y="1824038"/>
            <a:ext cx="433388" cy="287338"/>
          </a:xfrm>
          <a:custGeom>
            <a:avLst/>
            <a:gdLst/>
            <a:ahLst/>
            <a:cxnLst>
              <a:cxn ang="0">
                <a:pos x="236" y="46"/>
              </a:cxn>
              <a:cxn ang="0">
                <a:pos x="246" y="69"/>
              </a:cxn>
              <a:cxn ang="0">
                <a:pos x="259" y="73"/>
              </a:cxn>
              <a:cxn ang="0">
                <a:pos x="265" y="91"/>
              </a:cxn>
              <a:cxn ang="0">
                <a:pos x="273" y="120"/>
              </a:cxn>
              <a:cxn ang="0">
                <a:pos x="267" y="123"/>
              </a:cxn>
              <a:cxn ang="0">
                <a:pos x="256" y="117"/>
              </a:cxn>
              <a:cxn ang="0">
                <a:pos x="244" y="117"/>
              </a:cxn>
              <a:cxn ang="0">
                <a:pos x="238" y="121"/>
              </a:cxn>
              <a:cxn ang="0">
                <a:pos x="236" y="120"/>
              </a:cxn>
              <a:cxn ang="0">
                <a:pos x="225" y="121"/>
              </a:cxn>
              <a:cxn ang="0">
                <a:pos x="222" y="123"/>
              </a:cxn>
              <a:cxn ang="0">
                <a:pos x="208" y="133"/>
              </a:cxn>
              <a:cxn ang="0">
                <a:pos x="195" y="137"/>
              </a:cxn>
              <a:cxn ang="0">
                <a:pos x="161" y="150"/>
              </a:cxn>
              <a:cxn ang="0">
                <a:pos x="136" y="168"/>
              </a:cxn>
              <a:cxn ang="0">
                <a:pos x="121" y="173"/>
              </a:cxn>
              <a:cxn ang="0">
                <a:pos x="120" y="176"/>
              </a:cxn>
              <a:cxn ang="0">
                <a:pos x="108" y="177"/>
              </a:cxn>
              <a:cxn ang="0">
                <a:pos x="104" y="181"/>
              </a:cxn>
              <a:cxn ang="0">
                <a:pos x="100" y="174"/>
              </a:cxn>
              <a:cxn ang="0">
                <a:pos x="96" y="173"/>
              </a:cxn>
              <a:cxn ang="0">
                <a:pos x="91" y="163"/>
              </a:cxn>
              <a:cxn ang="0">
                <a:pos x="86" y="161"/>
              </a:cxn>
              <a:cxn ang="0">
                <a:pos x="81" y="158"/>
              </a:cxn>
              <a:cxn ang="0">
                <a:pos x="70" y="157"/>
              </a:cxn>
              <a:cxn ang="0">
                <a:pos x="64" y="153"/>
              </a:cxn>
              <a:cxn ang="0">
                <a:pos x="62" y="150"/>
              </a:cxn>
              <a:cxn ang="0">
                <a:pos x="59" y="145"/>
              </a:cxn>
              <a:cxn ang="0">
                <a:pos x="52" y="142"/>
              </a:cxn>
              <a:cxn ang="0">
                <a:pos x="44" y="136"/>
              </a:cxn>
              <a:cxn ang="0">
                <a:pos x="16" y="120"/>
              </a:cxn>
              <a:cxn ang="0">
                <a:pos x="9" y="113"/>
              </a:cxn>
              <a:cxn ang="0">
                <a:pos x="3" y="105"/>
              </a:cxn>
              <a:cxn ang="0">
                <a:pos x="3" y="97"/>
              </a:cxn>
              <a:cxn ang="0">
                <a:pos x="3" y="94"/>
              </a:cxn>
              <a:cxn ang="0">
                <a:pos x="4" y="91"/>
              </a:cxn>
              <a:cxn ang="0">
                <a:pos x="4" y="88"/>
              </a:cxn>
              <a:cxn ang="0">
                <a:pos x="4" y="85"/>
              </a:cxn>
              <a:cxn ang="0">
                <a:pos x="3" y="81"/>
              </a:cxn>
              <a:cxn ang="0">
                <a:pos x="1" y="78"/>
              </a:cxn>
              <a:cxn ang="0">
                <a:pos x="3" y="75"/>
              </a:cxn>
              <a:cxn ang="0">
                <a:pos x="1" y="69"/>
              </a:cxn>
              <a:cxn ang="0">
                <a:pos x="0" y="65"/>
              </a:cxn>
              <a:cxn ang="0">
                <a:pos x="1" y="64"/>
              </a:cxn>
              <a:cxn ang="0">
                <a:pos x="0" y="61"/>
              </a:cxn>
              <a:cxn ang="0">
                <a:pos x="1" y="59"/>
              </a:cxn>
              <a:cxn ang="0">
                <a:pos x="36" y="48"/>
              </a:cxn>
              <a:cxn ang="0">
                <a:pos x="97" y="30"/>
              </a:cxn>
              <a:cxn ang="0">
                <a:pos x="193" y="0"/>
              </a:cxn>
              <a:cxn ang="0">
                <a:pos x="212" y="13"/>
              </a:cxn>
              <a:cxn ang="0">
                <a:pos x="235" y="29"/>
              </a:cxn>
            </a:cxnLst>
            <a:rect l="0" t="0" r="r" b="b"/>
            <a:pathLst>
              <a:path w="273" h="181">
                <a:moveTo>
                  <a:pt x="243" y="35"/>
                </a:moveTo>
                <a:lnTo>
                  <a:pt x="243" y="35"/>
                </a:lnTo>
                <a:lnTo>
                  <a:pt x="241" y="38"/>
                </a:lnTo>
                <a:lnTo>
                  <a:pt x="236" y="45"/>
                </a:lnTo>
                <a:lnTo>
                  <a:pt x="236" y="46"/>
                </a:lnTo>
                <a:lnTo>
                  <a:pt x="236" y="46"/>
                </a:lnTo>
                <a:lnTo>
                  <a:pt x="240" y="48"/>
                </a:lnTo>
                <a:lnTo>
                  <a:pt x="254" y="57"/>
                </a:lnTo>
                <a:lnTo>
                  <a:pt x="248" y="67"/>
                </a:lnTo>
                <a:lnTo>
                  <a:pt x="246" y="69"/>
                </a:lnTo>
                <a:lnTo>
                  <a:pt x="249" y="69"/>
                </a:lnTo>
                <a:lnTo>
                  <a:pt x="256" y="73"/>
                </a:lnTo>
                <a:lnTo>
                  <a:pt x="256" y="73"/>
                </a:lnTo>
                <a:lnTo>
                  <a:pt x="257" y="73"/>
                </a:lnTo>
                <a:lnTo>
                  <a:pt x="259" y="73"/>
                </a:lnTo>
                <a:lnTo>
                  <a:pt x="259" y="75"/>
                </a:lnTo>
                <a:lnTo>
                  <a:pt x="260" y="80"/>
                </a:lnTo>
                <a:lnTo>
                  <a:pt x="262" y="83"/>
                </a:lnTo>
                <a:lnTo>
                  <a:pt x="264" y="88"/>
                </a:lnTo>
                <a:lnTo>
                  <a:pt x="265" y="91"/>
                </a:lnTo>
                <a:lnTo>
                  <a:pt x="268" y="104"/>
                </a:lnTo>
                <a:lnTo>
                  <a:pt x="270" y="107"/>
                </a:lnTo>
                <a:lnTo>
                  <a:pt x="270" y="109"/>
                </a:lnTo>
                <a:lnTo>
                  <a:pt x="273" y="117"/>
                </a:lnTo>
                <a:lnTo>
                  <a:pt x="273" y="120"/>
                </a:lnTo>
                <a:lnTo>
                  <a:pt x="273" y="120"/>
                </a:lnTo>
                <a:lnTo>
                  <a:pt x="273" y="120"/>
                </a:lnTo>
                <a:lnTo>
                  <a:pt x="272" y="121"/>
                </a:lnTo>
                <a:lnTo>
                  <a:pt x="270" y="123"/>
                </a:lnTo>
                <a:lnTo>
                  <a:pt x="267" y="123"/>
                </a:lnTo>
                <a:lnTo>
                  <a:pt x="265" y="121"/>
                </a:lnTo>
                <a:lnTo>
                  <a:pt x="265" y="121"/>
                </a:lnTo>
                <a:lnTo>
                  <a:pt x="264" y="120"/>
                </a:lnTo>
                <a:lnTo>
                  <a:pt x="260" y="117"/>
                </a:lnTo>
                <a:lnTo>
                  <a:pt x="256" y="117"/>
                </a:lnTo>
                <a:lnTo>
                  <a:pt x="252" y="115"/>
                </a:lnTo>
                <a:lnTo>
                  <a:pt x="251" y="115"/>
                </a:lnTo>
                <a:lnTo>
                  <a:pt x="248" y="115"/>
                </a:lnTo>
                <a:lnTo>
                  <a:pt x="248" y="115"/>
                </a:lnTo>
                <a:lnTo>
                  <a:pt x="244" y="117"/>
                </a:lnTo>
                <a:lnTo>
                  <a:pt x="243" y="118"/>
                </a:lnTo>
                <a:lnTo>
                  <a:pt x="241" y="121"/>
                </a:lnTo>
                <a:lnTo>
                  <a:pt x="240" y="121"/>
                </a:lnTo>
                <a:lnTo>
                  <a:pt x="238" y="121"/>
                </a:lnTo>
                <a:lnTo>
                  <a:pt x="238" y="121"/>
                </a:lnTo>
                <a:lnTo>
                  <a:pt x="238" y="121"/>
                </a:lnTo>
                <a:lnTo>
                  <a:pt x="238" y="121"/>
                </a:lnTo>
                <a:lnTo>
                  <a:pt x="236" y="120"/>
                </a:lnTo>
                <a:lnTo>
                  <a:pt x="236" y="120"/>
                </a:lnTo>
                <a:lnTo>
                  <a:pt x="236" y="120"/>
                </a:lnTo>
                <a:lnTo>
                  <a:pt x="235" y="118"/>
                </a:lnTo>
                <a:lnTo>
                  <a:pt x="232" y="118"/>
                </a:lnTo>
                <a:lnTo>
                  <a:pt x="232" y="118"/>
                </a:lnTo>
                <a:lnTo>
                  <a:pt x="225" y="121"/>
                </a:lnTo>
                <a:lnTo>
                  <a:pt x="225" y="121"/>
                </a:lnTo>
                <a:lnTo>
                  <a:pt x="224" y="121"/>
                </a:lnTo>
                <a:lnTo>
                  <a:pt x="224" y="123"/>
                </a:lnTo>
                <a:lnTo>
                  <a:pt x="222" y="123"/>
                </a:lnTo>
                <a:lnTo>
                  <a:pt x="224" y="123"/>
                </a:lnTo>
                <a:lnTo>
                  <a:pt x="222" y="123"/>
                </a:lnTo>
                <a:lnTo>
                  <a:pt x="219" y="123"/>
                </a:lnTo>
                <a:lnTo>
                  <a:pt x="217" y="125"/>
                </a:lnTo>
                <a:lnTo>
                  <a:pt x="217" y="126"/>
                </a:lnTo>
                <a:lnTo>
                  <a:pt x="212" y="128"/>
                </a:lnTo>
                <a:lnTo>
                  <a:pt x="208" y="133"/>
                </a:lnTo>
                <a:lnTo>
                  <a:pt x="204" y="134"/>
                </a:lnTo>
                <a:lnTo>
                  <a:pt x="203" y="134"/>
                </a:lnTo>
                <a:lnTo>
                  <a:pt x="200" y="137"/>
                </a:lnTo>
                <a:lnTo>
                  <a:pt x="196" y="137"/>
                </a:lnTo>
                <a:lnTo>
                  <a:pt x="195" y="137"/>
                </a:lnTo>
                <a:lnTo>
                  <a:pt x="187" y="137"/>
                </a:lnTo>
                <a:lnTo>
                  <a:pt x="184" y="139"/>
                </a:lnTo>
                <a:lnTo>
                  <a:pt x="177" y="142"/>
                </a:lnTo>
                <a:lnTo>
                  <a:pt x="168" y="145"/>
                </a:lnTo>
                <a:lnTo>
                  <a:pt x="161" y="150"/>
                </a:lnTo>
                <a:lnTo>
                  <a:pt x="152" y="157"/>
                </a:lnTo>
                <a:lnTo>
                  <a:pt x="142" y="163"/>
                </a:lnTo>
                <a:lnTo>
                  <a:pt x="139" y="165"/>
                </a:lnTo>
                <a:lnTo>
                  <a:pt x="139" y="165"/>
                </a:lnTo>
                <a:lnTo>
                  <a:pt x="136" y="168"/>
                </a:lnTo>
                <a:lnTo>
                  <a:pt x="131" y="169"/>
                </a:lnTo>
                <a:lnTo>
                  <a:pt x="128" y="171"/>
                </a:lnTo>
                <a:lnTo>
                  <a:pt x="126" y="171"/>
                </a:lnTo>
                <a:lnTo>
                  <a:pt x="124" y="171"/>
                </a:lnTo>
                <a:lnTo>
                  <a:pt x="121" y="173"/>
                </a:lnTo>
                <a:lnTo>
                  <a:pt x="120" y="174"/>
                </a:lnTo>
                <a:lnTo>
                  <a:pt x="120" y="174"/>
                </a:lnTo>
                <a:lnTo>
                  <a:pt x="120" y="174"/>
                </a:lnTo>
                <a:lnTo>
                  <a:pt x="120" y="174"/>
                </a:lnTo>
                <a:lnTo>
                  <a:pt x="120" y="176"/>
                </a:lnTo>
                <a:lnTo>
                  <a:pt x="118" y="176"/>
                </a:lnTo>
                <a:lnTo>
                  <a:pt x="116" y="176"/>
                </a:lnTo>
                <a:lnTo>
                  <a:pt x="116" y="176"/>
                </a:lnTo>
                <a:lnTo>
                  <a:pt x="115" y="177"/>
                </a:lnTo>
                <a:lnTo>
                  <a:pt x="108" y="177"/>
                </a:lnTo>
                <a:lnTo>
                  <a:pt x="108" y="177"/>
                </a:lnTo>
                <a:lnTo>
                  <a:pt x="107" y="177"/>
                </a:lnTo>
                <a:lnTo>
                  <a:pt x="105" y="177"/>
                </a:lnTo>
                <a:lnTo>
                  <a:pt x="105" y="179"/>
                </a:lnTo>
                <a:lnTo>
                  <a:pt x="104" y="181"/>
                </a:lnTo>
                <a:lnTo>
                  <a:pt x="102" y="177"/>
                </a:lnTo>
                <a:lnTo>
                  <a:pt x="100" y="177"/>
                </a:lnTo>
                <a:lnTo>
                  <a:pt x="100" y="176"/>
                </a:lnTo>
                <a:lnTo>
                  <a:pt x="100" y="176"/>
                </a:lnTo>
                <a:lnTo>
                  <a:pt x="100" y="174"/>
                </a:lnTo>
                <a:lnTo>
                  <a:pt x="100" y="174"/>
                </a:lnTo>
                <a:lnTo>
                  <a:pt x="99" y="174"/>
                </a:lnTo>
                <a:lnTo>
                  <a:pt x="99" y="174"/>
                </a:lnTo>
                <a:lnTo>
                  <a:pt x="97" y="173"/>
                </a:lnTo>
                <a:lnTo>
                  <a:pt x="96" y="173"/>
                </a:lnTo>
                <a:lnTo>
                  <a:pt x="96" y="171"/>
                </a:lnTo>
                <a:lnTo>
                  <a:pt x="94" y="169"/>
                </a:lnTo>
                <a:lnTo>
                  <a:pt x="92" y="169"/>
                </a:lnTo>
                <a:lnTo>
                  <a:pt x="92" y="166"/>
                </a:lnTo>
                <a:lnTo>
                  <a:pt x="91" y="163"/>
                </a:lnTo>
                <a:lnTo>
                  <a:pt x="89" y="163"/>
                </a:lnTo>
                <a:lnTo>
                  <a:pt x="89" y="161"/>
                </a:lnTo>
                <a:lnTo>
                  <a:pt x="88" y="161"/>
                </a:lnTo>
                <a:lnTo>
                  <a:pt x="86" y="161"/>
                </a:lnTo>
                <a:lnTo>
                  <a:pt x="86" y="161"/>
                </a:lnTo>
                <a:lnTo>
                  <a:pt x="86" y="160"/>
                </a:lnTo>
                <a:lnTo>
                  <a:pt x="84" y="160"/>
                </a:lnTo>
                <a:lnTo>
                  <a:pt x="83" y="160"/>
                </a:lnTo>
                <a:lnTo>
                  <a:pt x="83" y="158"/>
                </a:lnTo>
                <a:lnTo>
                  <a:pt x="81" y="158"/>
                </a:lnTo>
                <a:lnTo>
                  <a:pt x="81" y="158"/>
                </a:lnTo>
                <a:lnTo>
                  <a:pt x="78" y="153"/>
                </a:lnTo>
                <a:lnTo>
                  <a:pt x="70" y="157"/>
                </a:lnTo>
                <a:lnTo>
                  <a:pt x="70" y="157"/>
                </a:lnTo>
                <a:lnTo>
                  <a:pt x="70" y="157"/>
                </a:lnTo>
                <a:lnTo>
                  <a:pt x="70" y="155"/>
                </a:lnTo>
                <a:lnTo>
                  <a:pt x="70" y="155"/>
                </a:lnTo>
                <a:lnTo>
                  <a:pt x="70" y="155"/>
                </a:lnTo>
                <a:lnTo>
                  <a:pt x="70" y="153"/>
                </a:lnTo>
                <a:lnTo>
                  <a:pt x="64" y="153"/>
                </a:lnTo>
                <a:lnTo>
                  <a:pt x="64" y="153"/>
                </a:lnTo>
                <a:lnTo>
                  <a:pt x="64" y="153"/>
                </a:lnTo>
                <a:lnTo>
                  <a:pt x="64" y="153"/>
                </a:lnTo>
                <a:lnTo>
                  <a:pt x="62" y="150"/>
                </a:lnTo>
                <a:lnTo>
                  <a:pt x="62" y="150"/>
                </a:lnTo>
                <a:lnTo>
                  <a:pt x="62" y="150"/>
                </a:lnTo>
                <a:lnTo>
                  <a:pt x="62" y="150"/>
                </a:lnTo>
                <a:lnTo>
                  <a:pt x="60" y="149"/>
                </a:lnTo>
                <a:lnTo>
                  <a:pt x="60" y="147"/>
                </a:lnTo>
                <a:lnTo>
                  <a:pt x="59" y="145"/>
                </a:lnTo>
                <a:lnTo>
                  <a:pt x="59" y="145"/>
                </a:lnTo>
                <a:lnTo>
                  <a:pt x="56" y="145"/>
                </a:lnTo>
                <a:lnTo>
                  <a:pt x="54" y="142"/>
                </a:lnTo>
                <a:lnTo>
                  <a:pt x="54" y="142"/>
                </a:lnTo>
                <a:lnTo>
                  <a:pt x="52" y="142"/>
                </a:lnTo>
                <a:lnTo>
                  <a:pt x="52" y="142"/>
                </a:lnTo>
                <a:lnTo>
                  <a:pt x="51" y="139"/>
                </a:lnTo>
                <a:lnTo>
                  <a:pt x="51" y="139"/>
                </a:lnTo>
                <a:lnTo>
                  <a:pt x="51" y="139"/>
                </a:lnTo>
                <a:lnTo>
                  <a:pt x="44" y="136"/>
                </a:lnTo>
                <a:lnTo>
                  <a:pt x="36" y="131"/>
                </a:lnTo>
                <a:lnTo>
                  <a:pt x="32" y="128"/>
                </a:lnTo>
                <a:lnTo>
                  <a:pt x="22" y="123"/>
                </a:lnTo>
                <a:lnTo>
                  <a:pt x="17" y="120"/>
                </a:lnTo>
                <a:lnTo>
                  <a:pt x="16" y="120"/>
                </a:lnTo>
                <a:lnTo>
                  <a:pt x="14" y="118"/>
                </a:lnTo>
                <a:lnTo>
                  <a:pt x="12" y="118"/>
                </a:lnTo>
                <a:lnTo>
                  <a:pt x="12" y="117"/>
                </a:lnTo>
                <a:lnTo>
                  <a:pt x="11" y="117"/>
                </a:lnTo>
                <a:lnTo>
                  <a:pt x="9" y="113"/>
                </a:lnTo>
                <a:lnTo>
                  <a:pt x="8" y="113"/>
                </a:lnTo>
                <a:lnTo>
                  <a:pt x="6" y="109"/>
                </a:lnTo>
                <a:lnTo>
                  <a:pt x="6" y="109"/>
                </a:lnTo>
                <a:lnTo>
                  <a:pt x="4" y="107"/>
                </a:lnTo>
                <a:lnTo>
                  <a:pt x="3" y="105"/>
                </a:lnTo>
                <a:lnTo>
                  <a:pt x="1" y="104"/>
                </a:lnTo>
                <a:lnTo>
                  <a:pt x="1" y="102"/>
                </a:lnTo>
                <a:lnTo>
                  <a:pt x="1" y="102"/>
                </a:lnTo>
                <a:lnTo>
                  <a:pt x="3" y="99"/>
                </a:lnTo>
                <a:lnTo>
                  <a:pt x="3" y="97"/>
                </a:lnTo>
                <a:lnTo>
                  <a:pt x="3" y="97"/>
                </a:lnTo>
                <a:lnTo>
                  <a:pt x="3" y="96"/>
                </a:lnTo>
                <a:lnTo>
                  <a:pt x="3" y="96"/>
                </a:lnTo>
                <a:lnTo>
                  <a:pt x="4" y="96"/>
                </a:lnTo>
                <a:lnTo>
                  <a:pt x="3" y="94"/>
                </a:lnTo>
                <a:lnTo>
                  <a:pt x="3" y="94"/>
                </a:lnTo>
                <a:lnTo>
                  <a:pt x="3" y="94"/>
                </a:lnTo>
                <a:lnTo>
                  <a:pt x="3" y="94"/>
                </a:lnTo>
                <a:lnTo>
                  <a:pt x="4" y="93"/>
                </a:lnTo>
                <a:lnTo>
                  <a:pt x="4" y="91"/>
                </a:lnTo>
                <a:lnTo>
                  <a:pt x="4" y="91"/>
                </a:lnTo>
                <a:lnTo>
                  <a:pt x="4" y="89"/>
                </a:lnTo>
                <a:lnTo>
                  <a:pt x="4" y="89"/>
                </a:lnTo>
                <a:lnTo>
                  <a:pt x="4" y="89"/>
                </a:lnTo>
                <a:lnTo>
                  <a:pt x="4" y="88"/>
                </a:lnTo>
                <a:lnTo>
                  <a:pt x="4" y="88"/>
                </a:lnTo>
                <a:lnTo>
                  <a:pt x="4" y="86"/>
                </a:lnTo>
                <a:lnTo>
                  <a:pt x="3" y="86"/>
                </a:lnTo>
                <a:lnTo>
                  <a:pt x="3" y="85"/>
                </a:lnTo>
                <a:lnTo>
                  <a:pt x="4" y="85"/>
                </a:lnTo>
                <a:lnTo>
                  <a:pt x="4" y="83"/>
                </a:lnTo>
                <a:lnTo>
                  <a:pt x="3" y="83"/>
                </a:lnTo>
                <a:lnTo>
                  <a:pt x="3" y="83"/>
                </a:lnTo>
                <a:lnTo>
                  <a:pt x="3" y="83"/>
                </a:lnTo>
                <a:lnTo>
                  <a:pt x="3" y="81"/>
                </a:lnTo>
                <a:lnTo>
                  <a:pt x="1" y="81"/>
                </a:lnTo>
                <a:lnTo>
                  <a:pt x="1" y="80"/>
                </a:lnTo>
                <a:lnTo>
                  <a:pt x="1" y="78"/>
                </a:lnTo>
                <a:lnTo>
                  <a:pt x="1" y="78"/>
                </a:lnTo>
                <a:lnTo>
                  <a:pt x="1" y="78"/>
                </a:lnTo>
                <a:lnTo>
                  <a:pt x="1" y="78"/>
                </a:lnTo>
                <a:lnTo>
                  <a:pt x="3" y="77"/>
                </a:lnTo>
                <a:lnTo>
                  <a:pt x="3" y="77"/>
                </a:lnTo>
                <a:lnTo>
                  <a:pt x="3" y="75"/>
                </a:lnTo>
                <a:lnTo>
                  <a:pt x="3" y="75"/>
                </a:lnTo>
                <a:lnTo>
                  <a:pt x="3" y="73"/>
                </a:lnTo>
                <a:lnTo>
                  <a:pt x="3" y="70"/>
                </a:lnTo>
                <a:lnTo>
                  <a:pt x="3" y="70"/>
                </a:lnTo>
                <a:lnTo>
                  <a:pt x="1" y="69"/>
                </a:lnTo>
                <a:lnTo>
                  <a:pt x="1" y="69"/>
                </a:lnTo>
                <a:lnTo>
                  <a:pt x="1" y="67"/>
                </a:lnTo>
                <a:lnTo>
                  <a:pt x="1" y="67"/>
                </a:lnTo>
                <a:lnTo>
                  <a:pt x="1" y="67"/>
                </a:lnTo>
                <a:lnTo>
                  <a:pt x="1" y="65"/>
                </a:lnTo>
                <a:lnTo>
                  <a:pt x="0" y="65"/>
                </a:lnTo>
                <a:lnTo>
                  <a:pt x="0" y="65"/>
                </a:lnTo>
                <a:lnTo>
                  <a:pt x="0" y="65"/>
                </a:lnTo>
                <a:lnTo>
                  <a:pt x="0" y="64"/>
                </a:lnTo>
                <a:lnTo>
                  <a:pt x="0" y="64"/>
                </a:lnTo>
                <a:lnTo>
                  <a:pt x="1" y="64"/>
                </a:lnTo>
                <a:lnTo>
                  <a:pt x="0" y="62"/>
                </a:lnTo>
                <a:lnTo>
                  <a:pt x="0" y="62"/>
                </a:lnTo>
                <a:lnTo>
                  <a:pt x="0" y="61"/>
                </a:lnTo>
                <a:lnTo>
                  <a:pt x="0" y="61"/>
                </a:lnTo>
                <a:lnTo>
                  <a:pt x="0" y="61"/>
                </a:lnTo>
                <a:lnTo>
                  <a:pt x="1" y="61"/>
                </a:lnTo>
                <a:lnTo>
                  <a:pt x="1" y="59"/>
                </a:lnTo>
                <a:lnTo>
                  <a:pt x="1" y="59"/>
                </a:lnTo>
                <a:lnTo>
                  <a:pt x="1" y="59"/>
                </a:lnTo>
                <a:lnTo>
                  <a:pt x="1" y="59"/>
                </a:lnTo>
                <a:lnTo>
                  <a:pt x="1" y="59"/>
                </a:lnTo>
                <a:lnTo>
                  <a:pt x="1" y="59"/>
                </a:lnTo>
                <a:lnTo>
                  <a:pt x="27" y="51"/>
                </a:lnTo>
                <a:lnTo>
                  <a:pt x="35" y="49"/>
                </a:lnTo>
                <a:lnTo>
                  <a:pt x="36" y="48"/>
                </a:lnTo>
                <a:lnTo>
                  <a:pt x="36" y="48"/>
                </a:lnTo>
                <a:lnTo>
                  <a:pt x="38" y="48"/>
                </a:lnTo>
                <a:lnTo>
                  <a:pt x="76" y="37"/>
                </a:lnTo>
                <a:lnTo>
                  <a:pt x="86" y="35"/>
                </a:lnTo>
                <a:lnTo>
                  <a:pt x="97" y="30"/>
                </a:lnTo>
                <a:lnTo>
                  <a:pt x="137" y="21"/>
                </a:lnTo>
                <a:lnTo>
                  <a:pt x="142" y="19"/>
                </a:lnTo>
                <a:lnTo>
                  <a:pt x="174" y="9"/>
                </a:lnTo>
                <a:lnTo>
                  <a:pt x="185" y="3"/>
                </a:lnTo>
                <a:lnTo>
                  <a:pt x="193" y="0"/>
                </a:lnTo>
                <a:lnTo>
                  <a:pt x="195" y="0"/>
                </a:lnTo>
                <a:lnTo>
                  <a:pt x="211" y="13"/>
                </a:lnTo>
                <a:lnTo>
                  <a:pt x="212" y="13"/>
                </a:lnTo>
                <a:lnTo>
                  <a:pt x="212" y="13"/>
                </a:lnTo>
                <a:lnTo>
                  <a:pt x="212" y="13"/>
                </a:lnTo>
                <a:lnTo>
                  <a:pt x="214" y="14"/>
                </a:lnTo>
                <a:lnTo>
                  <a:pt x="220" y="19"/>
                </a:lnTo>
                <a:lnTo>
                  <a:pt x="233" y="29"/>
                </a:lnTo>
                <a:lnTo>
                  <a:pt x="233" y="29"/>
                </a:lnTo>
                <a:lnTo>
                  <a:pt x="235" y="29"/>
                </a:lnTo>
                <a:lnTo>
                  <a:pt x="235" y="29"/>
                </a:lnTo>
                <a:lnTo>
                  <a:pt x="236" y="30"/>
                </a:lnTo>
                <a:lnTo>
                  <a:pt x="236" y="30"/>
                </a:lnTo>
                <a:lnTo>
                  <a:pt x="243" y="35"/>
                </a:lnTo>
                <a:close/>
              </a:path>
            </a:pathLst>
          </a:custGeom>
          <a:solidFill>
            <a:srgbClr val="CF659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8" name="Freeform 109"/>
          <p:cNvSpPr>
            <a:spLocks/>
          </p:cNvSpPr>
          <p:nvPr/>
        </p:nvSpPr>
        <p:spPr bwMode="auto">
          <a:xfrm>
            <a:off x="5032375" y="4656138"/>
            <a:ext cx="184150" cy="254000"/>
          </a:xfrm>
          <a:custGeom>
            <a:avLst/>
            <a:gdLst/>
            <a:ahLst/>
            <a:cxnLst>
              <a:cxn ang="0">
                <a:pos x="102" y="48"/>
              </a:cxn>
              <a:cxn ang="0">
                <a:pos x="115" y="93"/>
              </a:cxn>
              <a:cxn ang="0">
                <a:pos x="113" y="93"/>
              </a:cxn>
              <a:cxn ang="0">
                <a:pos x="115" y="97"/>
              </a:cxn>
              <a:cxn ang="0">
                <a:pos x="100" y="137"/>
              </a:cxn>
              <a:cxn ang="0">
                <a:pos x="73" y="149"/>
              </a:cxn>
              <a:cxn ang="0">
                <a:pos x="25" y="145"/>
              </a:cxn>
              <a:cxn ang="0">
                <a:pos x="24" y="137"/>
              </a:cxn>
              <a:cxn ang="0">
                <a:pos x="22" y="133"/>
              </a:cxn>
              <a:cxn ang="0">
                <a:pos x="20" y="131"/>
              </a:cxn>
              <a:cxn ang="0">
                <a:pos x="17" y="131"/>
              </a:cxn>
              <a:cxn ang="0">
                <a:pos x="14" y="129"/>
              </a:cxn>
              <a:cxn ang="0">
                <a:pos x="11" y="128"/>
              </a:cxn>
              <a:cxn ang="0">
                <a:pos x="11" y="123"/>
              </a:cxn>
              <a:cxn ang="0">
                <a:pos x="12" y="118"/>
              </a:cxn>
              <a:cxn ang="0">
                <a:pos x="9" y="118"/>
              </a:cxn>
              <a:cxn ang="0">
                <a:pos x="4" y="117"/>
              </a:cxn>
              <a:cxn ang="0">
                <a:pos x="1" y="115"/>
              </a:cxn>
              <a:cxn ang="0">
                <a:pos x="4" y="110"/>
              </a:cxn>
              <a:cxn ang="0">
                <a:pos x="4" y="105"/>
              </a:cxn>
              <a:cxn ang="0">
                <a:pos x="0" y="101"/>
              </a:cxn>
              <a:cxn ang="0">
                <a:pos x="3" y="96"/>
              </a:cxn>
              <a:cxn ang="0">
                <a:pos x="1" y="93"/>
              </a:cxn>
              <a:cxn ang="0">
                <a:pos x="3" y="86"/>
              </a:cxn>
              <a:cxn ang="0">
                <a:pos x="6" y="81"/>
              </a:cxn>
              <a:cxn ang="0">
                <a:pos x="6" y="75"/>
              </a:cxn>
              <a:cxn ang="0">
                <a:pos x="6" y="70"/>
              </a:cxn>
              <a:cxn ang="0">
                <a:pos x="4" y="62"/>
              </a:cxn>
              <a:cxn ang="0">
                <a:pos x="0" y="57"/>
              </a:cxn>
              <a:cxn ang="0">
                <a:pos x="6" y="53"/>
              </a:cxn>
              <a:cxn ang="0">
                <a:pos x="4" y="51"/>
              </a:cxn>
              <a:cxn ang="0">
                <a:pos x="3" y="49"/>
              </a:cxn>
              <a:cxn ang="0">
                <a:pos x="6" y="45"/>
              </a:cxn>
              <a:cxn ang="0">
                <a:pos x="20" y="32"/>
              </a:cxn>
              <a:cxn ang="0">
                <a:pos x="28" y="24"/>
              </a:cxn>
              <a:cxn ang="0">
                <a:pos x="36" y="22"/>
              </a:cxn>
              <a:cxn ang="0">
                <a:pos x="41" y="16"/>
              </a:cxn>
              <a:cxn ang="0">
                <a:pos x="49" y="11"/>
              </a:cxn>
              <a:cxn ang="0">
                <a:pos x="59" y="6"/>
              </a:cxn>
              <a:cxn ang="0">
                <a:pos x="73" y="3"/>
              </a:cxn>
              <a:cxn ang="0">
                <a:pos x="67" y="5"/>
              </a:cxn>
              <a:cxn ang="0">
                <a:pos x="64" y="11"/>
              </a:cxn>
              <a:cxn ang="0">
                <a:pos x="57" y="13"/>
              </a:cxn>
              <a:cxn ang="0">
                <a:pos x="59" y="14"/>
              </a:cxn>
              <a:cxn ang="0">
                <a:pos x="60" y="16"/>
              </a:cxn>
              <a:cxn ang="0">
                <a:pos x="60" y="16"/>
              </a:cxn>
              <a:cxn ang="0">
                <a:pos x="60" y="16"/>
              </a:cxn>
              <a:cxn ang="0">
                <a:pos x="60" y="16"/>
              </a:cxn>
              <a:cxn ang="0">
                <a:pos x="60" y="17"/>
              </a:cxn>
              <a:cxn ang="0">
                <a:pos x="62" y="17"/>
              </a:cxn>
              <a:cxn ang="0">
                <a:pos x="65" y="21"/>
              </a:cxn>
              <a:cxn ang="0">
                <a:pos x="72" y="24"/>
              </a:cxn>
              <a:cxn ang="0">
                <a:pos x="100" y="40"/>
              </a:cxn>
            </a:cxnLst>
            <a:rect l="0" t="0" r="r" b="b"/>
            <a:pathLst>
              <a:path w="116" h="160">
                <a:moveTo>
                  <a:pt x="104" y="43"/>
                </a:moveTo>
                <a:lnTo>
                  <a:pt x="104" y="43"/>
                </a:lnTo>
                <a:lnTo>
                  <a:pt x="102" y="45"/>
                </a:lnTo>
                <a:lnTo>
                  <a:pt x="102" y="45"/>
                </a:lnTo>
                <a:lnTo>
                  <a:pt x="102" y="48"/>
                </a:lnTo>
                <a:lnTo>
                  <a:pt x="105" y="57"/>
                </a:lnTo>
                <a:lnTo>
                  <a:pt x="107" y="62"/>
                </a:lnTo>
                <a:lnTo>
                  <a:pt x="110" y="77"/>
                </a:lnTo>
                <a:lnTo>
                  <a:pt x="115" y="93"/>
                </a:lnTo>
                <a:lnTo>
                  <a:pt x="115" y="93"/>
                </a:lnTo>
                <a:lnTo>
                  <a:pt x="115" y="93"/>
                </a:lnTo>
                <a:lnTo>
                  <a:pt x="113" y="93"/>
                </a:lnTo>
                <a:lnTo>
                  <a:pt x="113" y="93"/>
                </a:lnTo>
                <a:lnTo>
                  <a:pt x="112" y="91"/>
                </a:lnTo>
                <a:lnTo>
                  <a:pt x="113" y="93"/>
                </a:lnTo>
                <a:lnTo>
                  <a:pt x="113" y="94"/>
                </a:lnTo>
                <a:lnTo>
                  <a:pt x="113" y="96"/>
                </a:lnTo>
                <a:lnTo>
                  <a:pt x="113" y="97"/>
                </a:lnTo>
                <a:lnTo>
                  <a:pt x="113" y="97"/>
                </a:lnTo>
                <a:lnTo>
                  <a:pt x="115" y="97"/>
                </a:lnTo>
                <a:lnTo>
                  <a:pt x="116" y="102"/>
                </a:lnTo>
                <a:lnTo>
                  <a:pt x="80" y="121"/>
                </a:lnTo>
                <a:lnTo>
                  <a:pt x="99" y="137"/>
                </a:lnTo>
                <a:lnTo>
                  <a:pt x="99" y="137"/>
                </a:lnTo>
                <a:lnTo>
                  <a:pt x="100" y="137"/>
                </a:lnTo>
                <a:lnTo>
                  <a:pt x="94" y="141"/>
                </a:lnTo>
                <a:lnTo>
                  <a:pt x="81" y="145"/>
                </a:lnTo>
                <a:lnTo>
                  <a:pt x="81" y="145"/>
                </a:lnTo>
                <a:lnTo>
                  <a:pt x="73" y="149"/>
                </a:lnTo>
                <a:lnTo>
                  <a:pt x="73" y="149"/>
                </a:lnTo>
                <a:lnTo>
                  <a:pt x="60" y="153"/>
                </a:lnTo>
                <a:lnTo>
                  <a:pt x="44" y="160"/>
                </a:lnTo>
                <a:lnTo>
                  <a:pt x="28" y="149"/>
                </a:lnTo>
                <a:lnTo>
                  <a:pt x="28" y="149"/>
                </a:lnTo>
                <a:lnTo>
                  <a:pt x="25" y="145"/>
                </a:lnTo>
                <a:lnTo>
                  <a:pt x="25" y="145"/>
                </a:lnTo>
                <a:lnTo>
                  <a:pt x="25" y="141"/>
                </a:lnTo>
                <a:lnTo>
                  <a:pt x="24" y="139"/>
                </a:lnTo>
                <a:lnTo>
                  <a:pt x="24" y="139"/>
                </a:lnTo>
                <a:lnTo>
                  <a:pt x="24" y="137"/>
                </a:lnTo>
                <a:lnTo>
                  <a:pt x="24" y="136"/>
                </a:lnTo>
                <a:lnTo>
                  <a:pt x="24" y="136"/>
                </a:lnTo>
                <a:lnTo>
                  <a:pt x="24" y="134"/>
                </a:lnTo>
                <a:lnTo>
                  <a:pt x="24" y="134"/>
                </a:lnTo>
                <a:lnTo>
                  <a:pt x="22" y="133"/>
                </a:lnTo>
                <a:lnTo>
                  <a:pt x="22" y="133"/>
                </a:lnTo>
                <a:lnTo>
                  <a:pt x="22" y="131"/>
                </a:lnTo>
                <a:lnTo>
                  <a:pt x="22" y="131"/>
                </a:lnTo>
                <a:lnTo>
                  <a:pt x="22" y="131"/>
                </a:lnTo>
                <a:lnTo>
                  <a:pt x="20" y="131"/>
                </a:lnTo>
                <a:lnTo>
                  <a:pt x="19" y="131"/>
                </a:lnTo>
                <a:lnTo>
                  <a:pt x="19" y="131"/>
                </a:lnTo>
                <a:lnTo>
                  <a:pt x="17" y="131"/>
                </a:lnTo>
                <a:lnTo>
                  <a:pt x="17" y="131"/>
                </a:lnTo>
                <a:lnTo>
                  <a:pt x="17" y="131"/>
                </a:lnTo>
                <a:lnTo>
                  <a:pt x="16" y="131"/>
                </a:lnTo>
                <a:lnTo>
                  <a:pt x="16" y="131"/>
                </a:lnTo>
                <a:lnTo>
                  <a:pt x="16" y="131"/>
                </a:lnTo>
                <a:lnTo>
                  <a:pt x="16" y="129"/>
                </a:lnTo>
                <a:lnTo>
                  <a:pt x="14" y="129"/>
                </a:lnTo>
                <a:lnTo>
                  <a:pt x="14" y="129"/>
                </a:lnTo>
                <a:lnTo>
                  <a:pt x="14" y="129"/>
                </a:lnTo>
                <a:lnTo>
                  <a:pt x="12" y="129"/>
                </a:lnTo>
                <a:lnTo>
                  <a:pt x="12" y="128"/>
                </a:lnTo>
                <a:lnTo>
                  <a:pt x="11" y="128"/>
                </a:lnTo>
                <a:lnTo>
                  <a:pt x="11" y="128"/>
                </a:lnTo>
                <a:lnTo>
                  <a:pt x="11" y="126"/>
                </a:lnTo>
                <a:lnTo>
                  <a:pt x="11" y="126"/>
                </a:lnTo>
                <a:lnTo>
                  <a:pt x="11" y="125"/>
                </a:lnTo>
                <a:lnTo>
                  <a:pt x="11" y="123"/>
                </a:lnTo>
                <a:lnTo>
                  <a:pt x="11" y="123"/>
                </a:lnTo>
                <a:lnTo>
                  <a:pt x="11" y="121"/>
                </a:lnTo>
                <a:lnTo>
                  <a:pt x="11" y="120"/>
                </a:lnTo>
                <a:lnTo>
                  <a:pt x="12" y="118"/>
                </a:lnTo>
                <a:lnTo>
                  <a:pt x="12" y="118"/>
                </a:lnTo>
                <a:lnTo>
                  <a:pt x="12" y="118"/>
                </a:lnTo>
                <a:lnTo>
                  <a:pt x="12" y="118"/>
                </a:lnTo>
                <a:lnTo>
                  <a:pt x="11" y="118"/>
                </a:lnTo>
                <a:lnTo>
                  <a:pt x="11" y="118"/>
                </a:lnTo>
                <a:lnTo>
                  <a:pt x="9" y="118"/>
                </a:lnTo>
                <a:lnTo>
                  <a:pt x="9" y="120"/>
                </a:lnTo>
                <a:lnTo>
                  <a:pt x="8" y="118"/>
                </a:lnTo>
                <a:lnTo>
                  <a:pt x="8" y="118"/>
                </a:lnTo>
                <a:lnTo>
                  <a:pt x="8" y="118"/>
                </a:lnTo>
                <a:lnTo>
                  <a:pt x="4" y="117"/>
                </a:lnTo>
                <a:lnTo>
                  <a:pt x="3" y="117"/>
                </a:lnTo>
                <a:lnTo>
                  <a:pt x="3" y="117"/>
                </a:lnTo>
                <a:lnTo>
                  <a:pt x="3" y="117"/>
                </a:lnTo>
                <a:lnTo>
                  <a:pt x="1" y="117"/>
                </a:lnTo>
                <a:lnTo>
                  <a:pt x="1" y="115"/>
                </a:lnTo>
                <a:lnTo>
                  <a:pt x="1" y="115"/>
                </a:lnTo>
                <a:lnTo>
                  <a:pt x="1" y="115"/>
                </a:lnTo>
                <a:lnTo>
                  <a:pt x="4" y="112"/>
                </a:lnTo>
                <a:lnTo>
                  <a:pt x="4" y="112"/>
                </a:lnTo>
                <a:lnTo>
                  <a:pt x="4" y="110"/>
                </a:lnTo>
                <a:lnTo>
                  <a:pt x="4" y="109"/>
                </a:lnTo>
                <a:lnTo>
                  <a:pt x="4" y="107"/>
                </a:lnTo>
                <a:lnTo>
                  <a:pt x="4" y="107"/>
                </a:lnTo>
                <a:lnTo>
                  <a:pt x="4" y="105"/>
                </a:lnTo>
                <a:lnTo>
                  <a:pt x="4" y="105"/>
                </a:lnTo>
                <a:lnTo>
                  <a:pt x="3" y="105"/>
                </a:lnTo>
                <a:lnTo>
                  <a:pt x="1" y="104"/>
                </a:lnTo>
                <a:lnTo>
                  <a:pt x="1" y="104"/>
                </a:lnTo>
                <a:lnTo>
                  <a:pt x="0" y="102"/>
                </a:lnTo>
                <a:lnTo>
                  <a:pt x="0" y="101"/>
                </a:lnTo>
                <a:lnTo>
                  <a:pt x="0" y="101"/>
                </a:lnTo>
                <a:lnTo>
                  <a:pt x="0" y="99"/>
                </a:lnTo>
                <a:lnTo>
                  <a:pt x="1" y="97"/>
                </a:lnTo>
                <a:lnTo>
                  <a:pt x="1" y="97"/>
                </a:lnTo>
                <a:lnTo>
                  <a:pt x="3" y="96"/>
                </a:lnTo>
                <a:lnTo>
                  <a:pt x="1" y="94"/>
                </a:lnTo>
                <a:lnTo>
                  <a:pt x="1" y="94"/>
                </a:lnTo>
                <a:lnTo>
                  <a:pt x="1" y="94"/>
                </a:lnTo>
                <a:lnTo>
                  <a:pt x="1" y="93"/>
                </a:lnTo>
                <a:lnTo>
                  <a:pt x="1" y="93"/>
                </a:lnTo>
                <a:lnTo>
                  <a:pt x="1" y="93"/>
                </a:lnTo>
                <a:lnTo>
                  <a:pt x="1" y="89"/>
                </a:lnTo>
                <a:lnTo>
                  <a:pt x="1" y="88"/>
                </a:lnTo>
                <a:lnTo>
                  <a:pt x="3" y="86"/>
                </a:lnTo>
                <a:lnTo>
                  <a:pt x="3" y="86"/>
                </a:lnTo>
                <a:lnTo>
                  <a:pt x="4" y="85"/>
                </a:lnTo>
                <a:lnTo>
                  <a:pt x="4" y="85"/>
                </a:lnTo>
                <a:lnTo>
                  <a:pt x="4" y="85"/>
                </a:lnTo>
                <a:lnTo>
                  <a:pt x="6" y="83"/>
                </a:lnTo>
                <a:lnTo>
                  <a:pt x="6" y="81"/>
                </a:lnTo>
                <a:lnTo>
                  <a:pt x="6" y="80"/>
                </a:lnTo>
                <a:lnTo>
                  <a:pt x="6" y="78"/>
                </a:lnTo>
                <a:lnTo>
                  <a:pt x="6" y="77"/>
                </a:lnTo>
                <a:lnTo>
                  <a:pt x="6" y="75"/>
                </a:lnTo>
                <a:lnTo>
                  <a:pt x="6" y="75"/>
                </a:lnTo>
                <a:lnTo>
                  <a:pt x="8" y="75"/>
                </a:lnTo>
                <a:lnTo>
                  <a:pt x="8" y="73"/>
                </a:lnTo>
                <a:lnTo>
                  <a:pt x="8" y="73"/>
                </a:lnTo>
                <a:lnTo>
                  <a:pt x="8" y="72"/>
                </a:lnTo>
                <a:lnTo>
                  <a:pt x="6" y="70"/>
                </a:lnTo>
                <a:lnTo>
                  <a:pt x="6" y="69"/>
                </a:lnTo>
                <a:lnTo>
                  <a:pt x="4" y="69"/>
                </a:lnTo>
                <a:lnTo>
                  <a:pt x="4" y="65"/>
                </a:lnTo>
                <a:lnTo>
                  <a:pt x="4" y="62"/>
                </a:lnTo>
                <a:lnTo>
                  <a:pt x="4" y="62"/>
                </a:lnTo>
                <a:lnTo>
                  <a:pt x="4" y="62"/>
                </a:lnTo>
                <a:lnTo>
                  <a:pt x="4" y="61"/>
                </a:lnTo>
                <a:lnTo>
                  <a:pt x="3" y="59"/>
                </a:lnTo>
                <a:lnTo>
                  <a:pt x="3" y="59"/>
                </a:lnTo>
                <a:lnTo>
                  <a:pt x="0" y="57"/>
                </a:lnTo>
                <a:lnTo>
                  <a:pt x="0" y="57"/>
                </a:lnTo>
                <a:lnTo>
                  <a:pt x="1" y="56"/>
                </a:lnTo>
                <a:lnTo>
                  <a:pt x="4" y="56"/>
                </a:lnTo>
                <a:lnTo>
                  <a:pt x="4" y="54"/>
                </a:lnTo>
                <a:lnTo>
                  <a:pt x="6" y="53"/>
                </a:lnTo>
                <a:lnTo>
                  <a:pt x="6" y="53"/>
                </a:lnTo>
                <a:lnTo>
                  <a:pt x="6" y="53"/>
                </a:lnTo>
                <a:lnTo>
                  <a:pt x="6" y="51"/>
                </a:lnTo>
                <a:lnTo>
                  <a:pt x="6" y="51"/>
                </a:lnTo>
                <a:lnTo>
                  <a:pt x="4" y="51"/>
                </a:lnTo>
                <a:lnTo>
                  <a:pt x="4" y="51"/>
                </a:lnTo>
                <a:lnTo>
                  <a:pt x="4" y="51"/>
                </a:lnTo>
                <a:lnTo>
                  <a:pt x="4" y="51"/>
                </a:lnTo>
                <a:lnTo>
                  <a:pt x="3" y="49"/>
                </a:lnTo>
                <a:lnTo>
                  <a:pt x="3" y="49"/>
                </a:lnTo>
                <a:lnTo>
                  <a:pt x="3" y="49"/>
                </a:lnTo>
                <a:lnTo>
                  <a:pt x="4" y="48"/>
                </a:lnTo>
                <a:lnTo>
                  <a:pt x="4" y="48"/>
                </a:lnTo>
                <a:lnTo>
                  <a:pt x="6" y="46"/>
                </a:lnTo>
                <a:lnTo>
                  <a:pt x="6" y="45"/>
                </a:lnTo>
                <a:lnTo>
                  <a:pt x="8" y="43"/>
                </a:lnTo>
                <a:lnTo>
                  <a:pt x="14" y="37"/>
                </a:lnTo>
                <a:lnTo>
                  <a:pt x="16" y="35"/>
                </a:lnTo>
                <a:lnTo>
                  <a:pt x="16" y="33"/>
                </a:lnTo>
                <a:lnTo>
                  <a:pt x="20" y="32"/>
                </a:lnTo>
                <a:lnTo>
                  <a:pt x="22" y="30"/>
                </a:lnTo>
                <a:lnTo>
                  <a:pt x="24" y="29"/>
                </a:lnTo>
                <a:lnTo>
                  <a:pt x="25" y="29"/>
                </a:lnTo>
                <a:lnTo>
                  <a:pt x="27" y="25"/>
                </a:lnTo>
                <a:lnTo>
                  <a:pt x="28" y="24"/>
                </a:lnTo>
                <a:lnTo>
                  <a:pt x="30" y="24"/>
                </a:lnTo>
                <a:lnTo>
                  <a:pt x="30" y="24"/>
                </a:lnTo>
                <a:lnTo>
                  <a:pt x="35" y="22"/>
                </a:lnTo>
                <a:lnTo>
                  <a:pt x="36" y="22"/>
                </a:lnTo>
                <a:lnTo>
                  <a:pt x="36" y="22"/>
                </a:lnTo>
                <a:lnTo>
                  <a:pt x="38" y="21"/>
                </a:lnTo>
                <a:lnTo>
                  <a:pt x="38" y="19"/>
                </a:lnTo>
                <a:lnTo>
                  <a:pt x="38" y="19"/>
                </a:lnTo>
                <a:lnTo>
                  <a:pt x="41" y="17"/>
                </a:lnTo>
                <a:lnTo>
                  <a:pt x="41" y="16"/>
                </a:lnTo>
                <a:lnTo>
                  <a:pt x="43" y="16"/>
                </a:lnTo>
                <a:lnTo>
                  <a:pt x="46" y="14"/>
                </a:lnTo>
                <a:lnTo>
                  <a:pt x="48" y="14"/>
                </a:lnTo>
                <a:lnTo>
                  <a:pt x="48" y="13"/>
                </a:lnTo>
                <a:lnTo>
                  <a:pt x="49" y="11"/>
                </a:lnTo>
                <a:lnTo>
                  <a:pt x="49" y="11"/>
                </a:lnTo>
                <a:lnTo>
                  <a:pt x="49" y="11"/>
                </a:lnTo>
                <a:lnTo>
                  <a:pt x="54" y="8"/>
                </a:lnTo>
                <a:lnTo>
                  <a:pt x="57" y="8"/>
                </a:lnTo>
                <a:lnTo>
                  <a:pt x="59" y="6"/>
                </a:lnTo>
                <a:lnTo>
                  <a:pt x="67" y="0"/>
                </a:lnTo>
                <a:lnTo>
                  <a:pt x="68" y="0"/>
                </a:lnTo>
                <a:lnTo>
                  <a:pt x="70" y="1"/>
                </a:lnTo>
                <a:lnTo>
                  <a:pt x="70" y="1"/>
                </a:lnTo>
                <a:lnTo>
                  <a:pt x="73" y="3"/>
                </a:lnTo>
                <a:lnTo>
                  <a:pt x="73" y="3"/>
                </a:lnTo>
                <a:lnTo>
                  <a:pt x="73" y="5"/>
                </a:lnTo>
                <a:lnTo>
                  <a:pt x="72" y="5"/>
                </a:lnTo>
                <a:lnTo>
                  <a:pt x="68" y="5"/>
                </a:lnTo>
                <a:lnTo>
                  <a:pt x="67" y="5"/>
                </a:lnTo>
                <a:lnTo>
                  <a:pt x="67" y="5"/>
                </a:lnTo>
                <a:lnTo>
                  <a:pt x="65" y="8"/>
                </a:lnTo>
                <a:lnTo>
                  <a:pt x="65" y="9"/>
                </a:lnTo>
                <a:lnTo>
                  <a:pt x="64" y="11"/>
                </a:lnTo>
                <a:lnTo>
                  <a:pt x="64" y="11"/>
                </a:lnTo>
                <a:lnTo>
                  <a:pt x="62" y="13"/>
                </a:lnTo>
                <a:lnTo>
                  <a:pt x="62" y="13"/>
                </a:lnTo>
                <a:lnTo>
                  <a:pt x="60" y="13"/>
                </a:lnTo>
                <a:lnTo>
                  <a:pt x="59" y="13"/>
                </a:lnTo>
                <a:lnTo>
                  <a:pt x="57" y="13"/>
                </a:lnTo>
                <a:lnTo>
                  <a:pt x="56" y="14"/>
                </a:lnTo>
                <a:lnTo>
                  <a:pt x="56" y="14"/>
                </a:lnTo>
                <a:lnTo>
                  <a:pt x="56" y="14"/>
                </a:lnTo>
                <a:lnTo>
                  <a:pt x="57" y="14"/>
                </a:lnTo>
                <a:lnTo>
                  <a:pt x="59" y="14"/>
                </a:lnTo>
                <a:lnTo>
                  <a:pt x="60" y="14"/>
                </a:lnTo>
                <a:lnTo>
                  <a:pt x="60" y="14"/>
                </a:lnTo>
                <a:lnTo>
                  <a:pt x="60" y="14"/>
                </a:lnTo>
                <a:lnTo>
                  <a:pt x="60" y="16"/>
                </a:lnTo>
                <a:lnTo>
                  <a:pt x="60" y="16"/>
                </a:lnTo>
                <a:lnTo>
                  <a:pt x="60" y="16"/>
                </a:lnTo>
                <a:lnTo>
                  <a:pt x="60" y="16"/>
                </a:lnTo>
                <a:lnTo>
                  <a:pt x="60" y="16"/>
                </a:lnTo>
                <a:lnTo>
                  <a:pt x="60" y="16"/>
                </a:lnTo>
                <a:lnTo>
                  <a:pt x="60" y="16"/>
                </a:lnTo>
                <a:lnTo>
                  <a:pt x="60" y="16"/>
                </a:lnTo>
                <a:lnTo>
                  <a:pt x="60" y="16"/>
                </a:lnTo>
                <a:lnTo>
                  <a:pt x="60" y="16"/>
                </a:lnTo>
                <a:lnTo>
                  <a:pt x="60" y="16"/>
                </a:lnTo>
                <a:lnTo>
                  <a:pt x="60" y="16"/>
                </a:lnTo>
                <a:lnTo>
                  <a:pt x="60" y="16"/>
                </a:lnTo>
                <a:lnTo>
                  <a:pt x="60" y="16"/>
                </a:lnTo>
                <a:lnTo>
                  <a:pt x="60" y="16"/>
                </a:lnTo>
                <a:lnTo>
                  <a:pt x="60" y="16"/>
                </a:lnTo>
                <a:lnTo>
                  <a:pt x="60" y="16"/>
                </a:lnTo>
                <a:lnTo>
                  <a:pt x="60" y="16"/>
                </a:lnTo>
                <a:lnTo>
                  <a:pt x="60" y="16"/>
                </a:lnTo>
                <a:lnTo>
                  <a:pt x="60" y="16"/>
                </a:lnTo>
                <a:lnTo>
                  <a:pt x="60" y="16"/>
                </a:lnTo>
                <a:lnTo>
                  <a:pt x="60" y="17"/>
                </a:lnTo>
                <a:lnTo>
                  <a:pt x="60" y="17"/>
                </a:lnTo>
                <a:lnTo>
                  <a:pt x="60" y="17"/>
                </a:lnTo>
                <a:lnTo>
                  <a:pt x="60" y="17"/>
                </a:lnTo>
                <a:lnTo>
                  <a:pt x="62" y="17"/>
                </a:lnTo>
                <a:lnTo>
                  <a:pt x="62" y="17"/>
                </a:lnTo>
                <a:lnTo>
                  <a:pt x="62" y="17"/>
                </a:lnTo>
                <a:lnTo>
                  <a:pt x="62" y="17"/>
                </a:lnTo>
                <a:lnTo>
                  <a:pt x="62" y="17"/>
                </a:lnTo>
                <a:lnTo>
                  <a:pt x="65" y="19"/>
                </a:lnTo>
                <a:lnTo>
                  <a:pt x="65" y="21"/>
                </a:lnTo>
                <a:lnTo>
                  <a:pt x="65" y="21"/>
                </a:lnTo>
                <a:lnTo>
                  <a:pt x="68" y="21"/>
                </a:lnTo>
                <a:lnTo>
                  <a:pt x="68" y="22"/>
                </a:lnTo>
                <a:lnTo>
                  <a:pt x="72" y="24"/>
                </a:lnTo>
                <a:lnTo>
                  <a:pt x="72" y="24"/>
                </a:lnTo>
                <a:lnTo>
                  <a:pt x="75" y="25"/>
                </a:lnTo>
                <a:lnTo>
                  <a:pt x="78" y="27"/>
                </a:lnTo>
                <a:lnTo>
                  <a:pt x="81" y="29"/>
                </a:lnTo>
                <a:lnTo>
                  <a:pt x="88" y="33"/>
                </a:lnTo>
                <a:lnTo>
                  <a:pt x="100" y="40"/>
                </a:lnTo>
                <a:lnTo>
                  <a:pt x="100" y="40"/>
                </a:lnTo>
                <a:lnTo>
                  <a:pt x="100" y="41"/>
                </a:lnTo>
                <a:lnTo>
                  <a:pt x="104" y="43"/>
                </a:lnTo>
                <a:close/>
              </a:path>
            </a:pathLst>
          </a:custGeom>
          <a:solidFill>
            <a:srgbClr val="774B9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9" name="Freeform 110"/>
          <p:cNvSpPr>
            <a:spLocks/>
          </p:cNvSpPr>
          <p:nvPr/>
        </p:nvSpPr>
        <p:spPr bwMode="auto">
          <a:xfrm>
            <a:off x="4219575" y="642938"/>
            <a:ext cx="357188" cy="250825"/>
          </a:xfrm>
          <a:custGeom>
            <a:avLst/>
            <a:gdLst/>
            <a:ahLst/>
            <a:cxnLst>
              <a:cxn ang="0">
                <a:pos x="208" y="11"/>
              </a:cxn>
              <a:cxn ang="0">
                <a:pos x="219" y="22"/>
              </a:cxn>
              <a:cxn ang="0">
                <a:pos x="208" y="33"/>
              </a:cxn>
              <a:cxn ang="0">
                <a:pos x="203" y="33"/>
              </a:cxn>
              <a:cxn ang="0">
                <a:pos x="196" y="37"/>
              </a:cxn>
              <a:cxn ang="0">
                <a:pos x="196" y="38"/>
              </a:cxn>
              <a:cxn ang="0">
                <a:pos x="195" y="45"/>
              </a:cxn>
              <a:cxn ang="0">
                <a:pos x="195" y="54"/>
              </a:cxn>
              <a:cxn ang="0">
                <a:pos x="193" y="57"/>
              </a:cxn>
              <a:cxn ang="0">
                <a:pos x="193" y="64"/>
              </a:cxn>
              <a:cxn ang="0">
                <a:pos x="187" y="65"/>
              </a:cxn>
              <a:cxn ang="0">
                <a:pos x="188" y="59"/>
              </a:cxn>
              <a:cxn ang="0">
                <a:pos x="180" y="59"/>
              </a:cxn>
              <a:cxn ang="0">
                <a:pos x="176" y="59"/>
              </a:cxn>
              <a:cxn ang="0">
                <a:pos x="174" y="59"/>
              </a:cxn>
              <a:cxn ang="0">
                <a:pos x="172" y="62"/>
              </a:cxn>
              <a:cxn ang="0">
                <a:pos x="168" y="67"/>
              </a:cxn>
              <a:cxn ang="0">
                <a:pos x="164" y="65"/>
              </a:cxn>
              <a:cxn ang="0">
                <a:pos x="163" y="72"/>
              </a:cxn>
              <a:cxn ang="0">
                <a:pos x="161" y="77"/>
              </a:cxn>
              <a:cxn ang="0">
                <a:pos x="160" y="77"/>
              </a:cxn>
              <a:cxn ang="0">
                <a:pos x="163" y="70"/>
              </a:cxn>
              <a:cxn ang="0">
                <a:pos x="168" y="69"/>
              </a:cxn>
              <a:cxn ang="0">
                <a:pos x="172" y="70"/>
              </a:cxn>
              <a:cxn ang="0">
                <a:pos x="174" y="65"/>
              </a:cxn>
              <a:cxn ang="0">
                <a:pos x="179" y="65"/>
              </a:cxn>
              <a:cxn ang="0">
                <a:pos x="184" y="64"/>
              </a:cxn>
              <a:cxn ang="0">
                <a:pos x="179" y="69"/>
              </a:cxn>
              <a:cxn ang="0">
                <a:pos x="182" y="67"/>
              </a:cxn>
              <a:cxn ang="0">
                <a:pos x="188" y="70"/>
              </a:cxn>
              <a:cxn ang="0">
                <a:pos x="195" y="86"/>
              </a:cxn>
              <a:cxn ang="0">
                <a:pos x="193" y="94"/>
              </a:cxn>
              <a:cxn ang="0">
                <a:pos x="193" y="102"/>
              </a:cxn>
              <a:cxn ang="0">
                <a:pos x="184" y="97"/>
              </a:cxn>
              <a:cxn ang="0">
                <a:pos x="172" y="93"/>
              </a:cxn>
              <a:cxn ang="0">
                <a:pos x="174" y="102"/>
              </a:cxn>
              <a:cxn ang="0">
                <a:pos x="158" y="102"/>
              </a:cxn>
              <a:cxn ang="0">
                <a:pos x="131" y="107"/>
              </a:cxn>
              <a:cxn ang="0">
                <a:pos x="107" y="117"/>
              </a:cxn>
              <a:cxn ang="0">
                <a:pos x="84" y="125"/>
              </a:cxn>
              <a:cxn ang="0">
                <a:pos x="59" y="136"/>
              </a:cxn>
              <a:cxn ang="0">
                <a:pos x="28" y="147"/>
              </a:cxn>
              <a:cxn ang="0">
                <a:pos x="8" y="155"/>
              </a:cxn>
              <a:cxn ang="0">
                <a:pos x="0" y="147"/>
              </a:cxn>
              <a:cxn ang="0">
                <a:pos x="0" y="136"/>
              </a:cxn>
              <a:cxn ang="0">
                <a:pos x="0" y="121"/>
              </a:cxn>
              <a:cxn ang="0">
                <a:pos x="0" y="109"/>
              </a:cxn>
              <a:cxn ang="0">
                <a:pos x="16" y="109"/>
              </a:cxn>
              <a:cxn ang="0">
                <a:pos x="33" y="102"/>
              </a:cxn>
              <a:cxn ang="0">
                <a:pos x="36" y="102"/>
              </a:cxn>
              <a:cxn ang="0">
                <a:pos x="33" y="89"/>
              </a:cxn>
              <a:cxn ang="0">
                <a:pos x="25" y="70"/>
              </a:cxn>
              <a:cxn ang="0">
                <a:pos x="86" y="41"/>
              </a:cxn>
              <a:cxn ang="0">
                <a:pos x="97" y="22"/>
              </a:cxn>
              <a:cxn ang="0">
                <a:pos x="107" y="11"/>
              </a:cxn>
              <a:cxn ang="0">
                <a:pos x="132" y="3"/>
              </a:cxn>
              <a:cxn ang="0">
                <a:pos x="160" y="0"/>
              </a:cxn>
              <a:cxn ang="0">
                <a:pos x="184" y="0"/>
              </a:cxn>
            </a:cxnLst>
            <a:rect l="0" t="0" r="r" b="b"/>
            <a:pathLst>
              <a:path w="225" h="158">
                <a:moveTo>
                  <a:pt x="187" y="0"/>
                </a:moveTo>
                <a:lnTo>
                  <a:pt x="193" y="3"/>
                </a:lnTo>
                <a:lnTo>
                  <a:pt x="200" y="6"/>
                </a:lnTo>
                <a:lnTo>
                  <a:pt x="203" y="8"/>
                </a:lnTo>
                <a:lnTo>
                  <a:pt x="208" y="11"/>
                </a:lnTo>
                <a:lnTo>
                  <a:pt x="209" y="13"/>
                </a:lnTo>
                <a:lnTo>
                  <a:pt x="211" y="13"/>
                </a:lnTo>
                <a:lnTo>
                  <a:pt x="212" y="14"/>
                </a:lnTo>
                <a:lnTo>
                  <a:pt x="216" y="17"/>
                </a:lnTo>
                <a:lnTo>
                  <a:pt x="219" y="22"/>
                </a:lnTo>
                <a:lnTo>
                  <a:pt x="220" y="22"/>
                </a:lnTo>
                <a:lnTo>
                  <a:pt x="224" y="25"/>
                </a:lnTo>
                <a:lnTo>
                  <a:pt x="225" y="29"/>
                </a:lnTo>
                <a:lnTo>
                  <a:pt x="208" y="32"/>
                </a:lnTo>
                <a:lnTo>
                  <a:pt x="208" y="33"/>
                </a:lnTo>
                <a:lnTo>
                  <a:pt x="208" y="32"/>
                </a:lnTo>
                <a:lnTo>
                  <a:pt x="206" y="32"/>
                </a:lnTo>
                <a:lnTo>
                  <a:pt x="204" y="32"/>
                </a:lnTo>
                <a:lnTo>
                  <a:pt x="204" y="33"/>
                </a:lnTo>
                <a:lnTo>
                  <a:pt x="203" y="33"/>
                </a:lnTo>
                <a:lnTo>
                  <a:pt x="203" y="35"/>
                </a:lnTo>
                <a:lnTo>
                  <a:pt x="201" y="35"/>
                </a:lnTo>
                <a:lnTo>
                  <a:pt x="200" y="35"/>
                </a:lnTo>
                <a:lnTo>
                  <a:pt x="198" y="35"/>
                </a:lnTo>
                <a:lnTo>
                  <a:pt x="196" y="37"/>
                </a:lnTo>
                <a:lnTo>
                  <a:pt x="198" y="37"/>
                </a:lnTo>
                <a:lnTo>
                  <a:pt x="201" y="37"/>
                </a:lnTo>
                <a:lnTo>
                  <a:pt x="198" y="37"/>
                </a:lnTo>
                <a:lnTo>
                  <a:pt x="196" y="37"/>
                </a:lnTo>
                <a:lnTo>
                  <a:pt x="196" y="38"/>
                </a:lnTo>
                <a:lnTo>
                  <a:pt x="196" y="40"/>
                </a:lnTo>
                <a:lnTo>
                  <a:pt x="196" y="41"/>
                </a:lnTo>
                <a:lnTo>
                  <a:pt x="196" y="43"/>
                </a:lnTo>
                <a:lnTo>
                  <a:pt x="195" y="43"/>
                </a:lnTo>
                <a:lnTo>
                  <a:pt x="195" y="45"/>
                </a:lnTo>
                <a:lnTo>
                  <a:pt x="195" y="46"/>
                </a:lnTo>
                <a:lnTo>
                  <a:pt x="195" y="49"/>
                </a:lnTo>
                <a:lnTo>
                  <a:pt x="195" y="51"/>
                </a:lnTo>
                <a:lnTo>
                  <a:pt x="195" y="53"/>
                </a:lnTo>
                <a:lnTo>
                  <a:pt x="195" y="54"/>
                </a:lnTo>
                <a:lnTo>
                  <a:pt x="195" y="56"/>
                </a:lnTo>
                <a:lnTo>
                  <a:pt x="196" y="56"/>
                </a:lnTo>
                <a:lnTo>
                  <a:pt x="195" y="56"/>
                </a:lnTo>
                <a:lnTo>
                  <a:pt x="195" y="57"/>
                </a:lnTo>
                <a:lnTo>
                  <a:pt x="193" y="57"/>
                </a:lnTo>
                <a:lnTo>
                  <a:pt x="193" y="59"/>
                </a:lnTo>
                <a:lnTo>
                  <a:pt x="192" y="59"/>
                </a:lnTo>
                <a:lnTo>
                  <a:pt x="192" y="61"/>
                </a:lnTo>
                <a:lnTo>
                  <a:pt x="193" y="62"/>
                </a:lnTo>
                <a:lnTo>
                  <a:pt x="193" y="64"/>
                </a:lnTo>
                <a:lnTo>
                  <a:pt x="193" y="65"/>
                </a:lnTo>
                <a:lnTo>
                  <a:pt x="192" y="65"/>
                </a:lnTo>
                <a:lnTo>
                  <a:pt x="190" y="65"/>
                </a:lnTo>
                <a:lnTo>
                  <a:pt x="188" y="65"/>
                </a:lnTo>
                <a:lnTo>
                  <a:pt x="187" y="65"/>
                </a:lnTo>
                <a:lnTo>
                  <a:pt x="187" y="64"/>
                </a:lnTo>
                <a:lnTo>
                  <a:pt x="187" y="62"/>
                </a:lnTo>
                <a:lnTo>
                  <a:pt x="188" y="62"/>
                </a:lnTo>
                <a:lnTo>
                  <a:pt x="188" y="61"/>
                </a:lnTo>
                <a:lnTo>
                  <a:pt x="188" y="59"/>
                </a:lnTo>
                <a:lnTo>
                  <a:pt x="187" y="59"/>
                </a:lnTo>
                <a:lnTo>
                  <a:pt x="185" y="59"/>
                </a:lnTo>
                <a:lnTo>
                  <a:pt x="184" y="59"/>
                </a:lnTo>
                <a:lnTo>
                  <a:pt x="182" y="59"/>
                </a:lnTo>
                <a:lnTo>
                  <a:pt x="180" y="59"/>
                </a:lnTo>
                <a:lnTo>
                  <a:pt x="180" y="61"/>
                </a:lnTo>
                <a:lnTo>
                  <a:pt x="179" y="61"/>
                </a:lnTo>
                <a:lnTo>
                  <a:pt x="177" y="61"/>
                </a:lnTo>
                <a:lnTo>
                  <a:pt x="176" y="61"/>
                </a:lnTo>
                <a:lnTo>
                  <a:pt x="176" y="59"/>
                </a:lnTo>
                <a:lnTo>
                  <a:pt x="174" y="59"/>
                </a:lnTo>
                <a:lnTo>
                  <a:pt x="172" y="59"/>
                </a:lnTo>
                <a:lnTo>
                  <a:pt x="172" y="57"/>
                </a:lnTo>
                <a:lnTo>
                  <a:pt x="172" y="59"/>
                </a:lnTo>
                <a:lnTo>
                  <a:pt x="174" y="59"/>
                </a:lnTo>
                <a:lnTo>
                  <a:pt x="176" y="61"/>
                </a:lnTo>
                <a:lnTo>
                  <a:pt x="177" y="62"/>
                </a:lnTo>
                <a:lnTo>
                  <a:pt x="176" y="62"/>
                </a:lnTo>
                <a:lnTo>
                  <a:pt x="174" y="62"/>
                </a:lnTo>
                <a:lnTo>
                  <a:pt x="172" y="62"/>
                </a:lnTo>
                <a:lnTo>
                  <a:pt x="172" y="64"/>
                </a:lnTo>
                <a:lnTo>
                  <a:pt x="171" y="64"/>
                </a:lnTo>
                <a:lnTo>
                  <a:pt x="171" y="65"/>
                </a:lnTo>
                <a:lnTo>
                  <a:pt x="169" y="65"/>
                </a:lnTo>
                <a:lnTo>
                  <a:pt x="168" y="67"/>
                </a:lnTo>
                <a:lnTo>
                  <a:pt x="166" y="67"/>
                </a:lnTo>
                <a:lnTo>
                  <a:pt x="166" y="65"/>
                </a:lnTo>
                <a:lnTo>
                  <a:pt x="164" y="65"/>
                </a:lnTo>
                <a:lnTo>
                  <a:pt x="164" y="64"/>
                </a:lnTo>
                <a:lnTo>
                  <a:pt x="164" y="65"/>
                </a:lnTo>
                <a:lnTo>
                  <a:pt x="163" y="65"/>
                </a:lnTo>
                <a:lnTo>
                  <a:pt x="163" y="67"/>
                </a:lnTo>
                <a:lnTo>
                  <a:pt x="163" y="69"/>
                </a:lnTo>
                <a:lnTo>
                  <a:pt x="163" y="70"/>
                </a:lnTo>
                <a:lnTo>
                  <a:pt x="163" y="72"/>
                </a:lnTo>
                <a:lnTo>
                  <a:pt x="163" y="73"/>
                </a:lnTo>
                <a:lnTo>
                  <a:pt x="161" y="75"/>
                </a:lnTo>
                <a:lnTo>
                  <a:pt x="160" y="75"/>
                </a:lnTo>
                <a:lnTo>
                  <a:pt x="160" y="77"/>
                </a:lnTo>
                <a:lnTo>
                  <a:pt x="161" y="77"/>
                </a:lnTo>
                <a:lnTo>
                  <a:pt x="161" y="78"/>
                </a:lnTo>
                <a:lnTo>
                  <a:pt x="161" y="77"/>
                </a:lnTo>
                <a:lnTo>
                  <a:pt x="160" y="77"/>
                </a:lnTo>
                <a:lnTo>
                  <a:pt x="161" y="77"/>
                </a:lnTo>
                <a:lnTo>
                  <a:pt x="160" y="77"/>
                </a:lnTo>
                <a:lnTo>
                  <a:pt x="160" y="75"/>
                </a:lnTo>
                <a:lnTo>
                  <a:pt x="161" y="75"/>
                </a:lnTo>
                <a:lnTo>
                  <a:pt x="163" y="75"/>
                </a:lnTo>
                <a:lnTo>
                  <a:pt x="163" y="73"/>
                </a:lnTo>
                <a:lnTo>
                  <a:pt x="163" y="70"/>
                </a:lnTo>
                <a:lnTo>
                  <a:pt x="163" y="69"/>
                </a:lnTo>
                <a:lnTo>
                  <a:pt x="164" y="67"/>
                </a:lnTo>
                <a:lnTo>
                  <a:pt x="164" y="69"/>
                </a:lnTo>
                <a:lnTo>
                  <a:pt x="166" y="69"/>
                </a:lnTo>
                <a:lnTo>
                  <a:pt x="168" y="69"/>
                </a:lnTo>
                <a:lnTo>
                  <a:pt x="169" y="69"/>
                </a:lnTo>
                <a:lnTo>
                  <a:pt x="171" y="67"/>
                </a:lnTo>
                <a:lnTo>
                  <a:pt x="171" y="69"/>
                </a:lnTo>
                <a:lnTo>
                  <a:pt x="172" y="69"/>
                </a:lnTo>
                <a:lnTo>
                  <a:pt x="172" y="70"/>
                </a:lnTo>
                <a:lnTo>
                  <a:pt x="172" y="69"/>
                </a:lnTo>
                <a:lnTo>
                  <a:pt x="171" y="69"/>
                </a:lnTo>
                <a:lnTo>
                  <a:pt x="172" y="67"/>
                </a:lnTo>
                <a:lnTo>
                  <a:pt x="172" y="65"/>
                </a:lnTo>
                <a:lnTo>
                  <a:pt x="174" y="65"/>
                </a:lnTo>
                <a:lnTo>
                  <a:pt x="176" y="65"/>
                </a:lnTo>
                <a:lnTo>
                  <a:pt x="176" y="67"/>
                </a:lnTo>
                <a:lnTo>
                  <a:pt x="177" y="67"/>
                </a:lnTo>
                <a:lnTo>
                  <a:pt x="177" y="65"/>
                </a:lnTo>
                <a:lnTo>
                  <a:pt x="179" y="65"/>
                </a:lnTo>
                <a:lnTo>
                  <a:pt x="180" y="65"/>
                </a:lnTo>
                <a:lnTo>
                  <a:pt x="182" y="64"/>
                </a:lnTo>
                <a:lnTo>
                  <a:pt x="182" y="62"/>
                </a:lnTo>
                <a:lnTo>
                  <a:pt x="184" y="62"/>
                </a:lnTo>
                <a:lnTo>
                  <a:pt x="184" y="64"/>
                </a:lnTo>
                <a:lnTo>
                  <a:pt x="184" y="65"/>
                </a:lnTo>
                <a:lnTo>
                  <a:pt x="182" y="67"/>
                </a:lnTo>
                <a:lnTo>
                  <a:pt x="182" y="69"/>
                </a:lnTo>
                <a:lnTo>
                  <a:pt x="180" y="69"/>
                </a:lnTo>
                <a:lnTo>
                  <a:pt x="179" y="69"/>
                </a:lnTo>
                <a:lnTo>
                  <a:pt x="179" y="70"/>
                </a:lnTo>
                <a:lnTo>
                  <a:pt x="179" y="69"/>
                </a:lnTo>
                <a:lnTo>
                  <a:pt x="180" y="69"/>
                </a:lnTo>
                <a:lnTo>
                  <a:pt x="182" y="69"/>
                </a:lnTo>
                <a:lnTo>
                  <a:pt x="182" y="67"/>
                </a:lnTo>
                <a:lnTo>
                  <a:pt x="184" y="69"/>
                </a:lnTo>
                <a:lnTo>
                  <a:pt x="184" y="70"/>
                </a:lnTo>
                <a:lnTo>
                  <a:pt x="185" y="70"/>
                </a:lnTo>
                <a:lnTo>
                  <a:pt x="187" y="70"/>
                </a:lnTo>
                <a:lnTo>
                  <a:pt x="188" y="70"/>
                </a:lnTo>
                <a:lnTo>
                  <a:pt x="190" y="72"/>
                </a:lnTo>
                <a:lnTo>
                  <a:pt x="192" y="72"/>
                </a:lnTo>
                <a:lnTo>
                  <a:pt x="188" y="80"/>
                </a:lnTo>
                <a:lnTo>
                  <a:pt x="195" y="81"/>
                </a:lnTo>
                <a:lnTo>
                  <a:pt x="195" y="86"/>
                </a:lnTo>
                <a:lnTo>
                  <a:pt x="195" y="88"/>
                </a:lnTo>
                <a:lnTo>
                  <a:pt x="195" y="89"/>
                </a:lnTo>
                <a:lnTo>
                  <a:pt x="195" y="91"/>
                </a:lnTo>
                <a:lnTo>
                  <a:pt x="193" y="93"/>
                </a:lnTo>
                <a:lnTo>
                  <a:pt x="193" y="94"/>
                </a:lnTo>
                <a:lnTo>
                  <a:pt x="195" y="97"/>
                </a:lnTo>
                <a:lnTo>
                  <a:pt x="195" y="99"/>
                </a:lnTo>
                <a:lnTo>
                  <a:pt x="195" y="101"/>
                </a:lnTo>
                <a:lnTo>
                  <a:pt x="193" y="104"/>
                </a:lnTo>
                <a:lnTo>
                  <a:pt x="193" y="102"/>
                </a:lnTo>
                <a:lnTo>
                  <a:pt x="192" y="102"/>
                </a:lnTo>
                <a:lnTo>
                  <a:pt x="190" y="102"/>
                </a:lnTo>
                <a:lnTo>
                  <a:pt x="188" y="101"/>
                </a:lnTo>
                <a:lnTo>
                  <a:pt x="184" y="99"/>
                </a:lnTo>
                <a:lnTo>
                  <a:pt x="184" y="97"/>
                </a:lnTo>
                <a:lnTo>
                  <a:pt x="180" y="97"/>
                </a:lnTo>
                <a:lnTo>
                  <a:pt x="179" y="96"/>
                </a:lnTo>
                <a:lnTo>
                  <a:pt x="176" y="94"/>
                </a:lnTo>
                <a:lnTo>
                  <a:pt x="174" y="94"/>
                </a:lnTo>
                <a:lnTo>
                  <a:pt x="172" y="93"/>
                </a:lnTo>
                <a:lnTo>
                  <a:pt x="171" y="94"/>
                </a:lnTo>
                <a:lnTo>
                  <a:pt x="171" y="93"/>
                </a:lnTo>
                <a:lnTo>
                  <a:pt x="171" y="94"/>
                </a:lnTo>
                <a:lnTo>
                  <a:pt x="172" y="97"/>
                </a:lnTo>
                <a:lnTo>
                  <a:pt x="174" y="102"/>
                </a:lnTo>
                <a:lnTo>
                  <a:pt x="169" y="104"/>
                </a:lnTo>
                <a:lnTo>
                  <a:pt x="166" y="105"/>
                </a:lnTo>
                <a:lnTo>
                  <a:pt x="164" y="105"/>
                </a:lnTo>
                <a:lnTo>
                  <a:pt x="160" y="107"/>
                </a:lnTo>
                <a:lnTo>
                  <a:pt x="158" y="102"/>
                </a:lnTo>
                <a:lnTo>
                  <a:pt x="156" y="97"/>
                </a:lnTo>
                <a:lnTo>
                  <a:pt x="153" y="99"/>
                </a:lnTo>
                <a:lnTo>
                  <a:pt x="152" y="99"/>
                </a:lnTo>
                <a:lnTo>
                  <a:pt x="137" y="105"/>
                </a:lnTo>
                <a:lnTo>
                  <a:pt x="131" y="107"/>
                </a:lnTo>
                <a:lnTo>
                  <a:pt x="121" y="110"/>
                </a:lnTo>
                <a:lnTo>
                  <a:pt x="121" y="112"/>
                </a:lnTo>
                <a:lnTo>
                  <a:pt x="116" y="113"/>
                </a:lnTo>
                <a:lnTo>
                  <a:pt x="112" y="115"/>
                </a:lnTo>
                <a:lnTo>
                  <a:pt x="107" y="117"/>
                </a:lnTo>
                <a:lnTo>
                  <a:pt x="105" y="117"/>
                </a:lnTo>
                <a:lnTo>
                  <a:pt x="102" y="118"/>
                </a:lnTo>
                <a:lnTo>
                  <a:pt x="96" y="121"/>
                </a:lnTo>
                <a:lnTo>
                  <a:pt x="86" y="125"/>
                </a:lnTo>
                <a:lnTo>
                  <a:pt x="84" y="125"/>
                </a:lnTo>
                <a:lnTo>
                  <a:pt x="83" y="126"/>
                </a:lnTo>
                <a:lnTo>
                  <a:pt x="76" y="128"/>
                </a:lnTo>
                <a:lnTo>
                  <a:pt x="68" y="133"/>
                </a:lnTo>
                <a:lnTo>
                  <a:pt x="60" y="134"/>
                </a:lnTo>
                <a:lnTo>
                  <a:pt x="59" y="136"/>
                </a:lnTo>
                <a:lnTo>
                  <a:pt x="44" y="142"/>
                </a:lnTo>
                <a:lnTo>
                  <a:pt x="43" y="142"/>
                </a:lnTo>
                <a:lnTo>
                  <a:pt x="41" y="142"/>
                </a:lnTo>
                <a:lnTo>
                  <a:pt x="32" y="147"/>
                </a:lnTo>
                <a:lnTo>
                  <a:pt x="28" y="147"/>
                </a:lnTo>
                <a:lnTo>
                  <a:pt x="16" y="152"/>
                </a:lnTo>
                <a:lnTo>
                  <a:pt x="12" y="153"/>
                </a:lnTo>
                <a:lnTo>
                  <a:pt x="11" y="153"/>
                </a:lnTo>
                <a:lnTo>
                  <a:pt x="9" y="155"/>
                </a:lnTo>
                <a:lnTo>
                  <a:pt x="8" y="155"/>
                </a:lnTo>
                <a:lnTo>
                  <a:pt x="0" y="158"/>
                </a:lnTo>
                <a:lnTo>
                  <a:pt x="0" y="155"/>
                </a:lnTo>
                <a:lnTo>
                  <a:pt x="0" y="152"/>
                </a:lnTo>
                <a:lnTo>
                  <a:pt x="0" y="150"/>
                </a:lnTo>
                <a:lnTo>
                  <a:pt x="0" y="147"/>
                </a:lnTo>
                <a:lnTo>
                  <a:pt x="0" y="145"/>
                </a:lnTo>
                <a:lnTo>
                  <a:pt x="0" y="144"/>
                </a:lnTo>
                <a:lnTo>
                  <a:pt x="0" y="142"/>
                </a:lnTo>
                <a:lnTo>
                  <a:pt x="0" y="141"/>
                </a:lnTo>
                <a:lnTo>
                  <a:pt x="0" y="136"/>
                </a:lnTo>
                <a:lnTo>
                  <a:pt x="0" y="133"/>
                </a:lnTo>
                <a:lnTo>
                  <a:pt x="0" y="129"/>
                </a:lnTo>
                <a:lnTo>
                  <a:pt x="0" y="125"/>
                </a:lnTo>
                <a:lnTo>
                  <a:pt x="0" y="123"/>
                </a:lnTo>
                <a:lnTo>
                  <a:pt x="0" y="121"/>
                </a:lnTo>
                <a:lnTo>
                  <a:pt x="0" y="120"/>
                </a:lnTo>
                <a:lnTo>
                  <a:pt x="0" y="117"/>
                </a:lnTo>
                <a:lnTo>
                  <a:pt x="0" y="113"/>
                </a:lnTo>
                <a:lnTo>
                  <a:pt x="0" y="110"/>
                </a:lnTo>
                <a:lnTo>
                  <a:pt x="0" y="109"/>
                </a:lnTo>
                <a:lnTo>
                  <a:pt x="6" y="107"/>
                </a:lnTo>
                <a:lnTo>
                  <a:pt x="8" y="109"/>
                </a:lnTo>
                <a:lnTo>
                  <a:pt x="9" y="110"/>
                </a:lnTo>
                <a:lnTo>
                  <a:pt x="12" y="110"/>
                </a:lnTo>
                <a:lnTo>
                  <a:pt x="16" y="109"/>
                </a:lnTo>
                <a:lnTo>
                  <a:pt x="17" y="109"/>
                </a:lnTo>
                <a:lnTo>
                  <a:pt x="22" y="107"/>
                </a:lnTo>
                <a:lnTo>
                  <a:pt x="27" y="105"/>
                </a:lnTo>
                <a:lnTo>
                  <a:pt x="33" y="104"/>
                </a:lnTo>
                <a:lnTo>
                  <a:pt x="33" y="102"/>
                </a:lnTo>
                <a:lnTo>
                  <a:pt x="35" y="102"/>
                </a:lnTo>
                <a:lnTo>
                  <a:pt x="35" y="104"/>
                </a:lnTo>
                <a:lnTo>
                  <a:pt x="35" y="105"/>
                </a:lnTo>
                <a:lnTo>
                  <a:pt x="36" y="104"/>
                </a:lnTo>
                <a:lnTo>
                  <a:pt x="36" y="102"/>
                </a:lnTo>
                <a:lnTo>
                  <a:pt x="35" y="99"/>
                </a:lnTo>
                <a:lnTo>
                  <a:pt x="33" y="94"/>
                </a:lnTo>
                <a:lnTo>
                  <a:pt x="33" y="93"/>
                </a:lnTo>
                <a:lnTo>
                  <a:pt x="33" y="91"/>
                </a:lnTo>
                <a:lnTo>
                  <a:pt x="33" y="89"/>
                </a:lnTo>
                <a:lnTo>
                  <a:pt x="32" y="85"/>
                </a:lnTo>
                <a:lnTo>
                  <a:pt x="30" y="83"/>
                </a:lnTo>
                <a:lnTo>
                  <a:pt x="30" y="81"/>
                </a:lnTo>
                <a:lnTo>
                  <a:pt x="28" y="78"/>
                </a:lnTo>
                <a:lnTo>
                  <a:pt x="25" y="70"/>
                </a:lnTo>
                <a:lnTo>
                  <a:pt x="24" y="65"/>
                </a:lnTo>
                <a:lnTo>
                  <a:pt x="59" y="51"/>
                </a:lnTo>
                <a:lnTo>
                  <a:pt x="76" y="45"/>
                </a:lnTo>
                <a:lnTo>
                  <a:pt x="84" y="43"/>
                </a:lnTo>
                <a:lnTo>
                  <a:pt x="86" y="41"/>
                </a:lnTo>
                <a:lnTo>
                  <a:pt x="89" y="40"/>
                </a:lnTo>
                <a:lnTo>
                  <a:pt x="91" y="37"/>
                </a:lnTo>
                <a:lnTo>
                  <a:pt x="92" y="33"/>
                </a:lnTo>
                <a:lnTo>
                  <a:pt x="96" y="29"/>
                </a:lnTo>
                <a:lnTo>
                  <a:pt x="97" y="22"/>
                </a:lnTo>
                <a:lnTo>
                  <a:pt x="100" y="17"/>
                </a:lnTo>
                <a:lnTo>
                  <a:pt x="102" y="14"/>
                </a:lnTo>
                <a:lnTo>
                  <a:pt x="104" y="13"/>
                </a:lnTo>
                <a:lnTo>
                  <a:pt x="105" y="11"/>
                </a:lnTo>
                <a:lnTo>
                  <a:pt x="107" y="11"/>
                </a:lnTo>
                <a:lnTo>
                  <a:pt x="112" y="8"/>
                </a:lnTo>
                <a:lnTo>
                  <a:pt x="118" y="5"/>
                </a:lnTo>
                <a:lnTo>
                  <a:pt x="123" y="5"/>
                </a:lnTo>
                <a:lnTo>
                  <a:pt x="126" y="3"/>
                </a:lnTo>
                <a:lnTo>
                  <a:pt x="132" y="3"/>
                </a:lnTo>
                <a:lnTo>
                  <a:pt x="136" y="1"/>
                </a:lnTo>
                <a:lnTo>
                  <a:pt x="145" y="1"/>
                </a:lnTo>
                <a:lnTo>
                  <a:pt x="152" y="1"/>
                </a:lnTo>
                <a:lnTo>
                  <a:pt x="155" y="0"/>
                </a:lnTo>
                <a:lnTo>
                  <a:pt x="160" y="0"/>
                </a:lnTo>
                <a:lnTo>
                  <a:pt x="168" y="0"/>
                </a:lnTo>
                <a:lnTo>
                  <a:pt x="171" y="0"/>
                </a:lnTo>
                <a:lnTo>
                  <a:pt x="176" y="0"/>
                </a:lnTo>
                <a:lnTo>
                  <a:pt x="180" y="0"/>
                </a:lnTo>
                <a:lnTo>
                  <a:pt x="184" y="0"/>
                </a:lnTo>
                <a:lnTo>
                  <a:pt x="187" y="0"/>
                </a:lnTo>
                <a:close/>
              </a:path>
            </a:pathLst>
          </a:custGeom>
          <a:solidFill>
            <a:srgbClr val="58868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0" name="Freeform 111"/>
          <p:cNvSpPr>
            <a:spLocks/>
          </p:cNvSpPr>
          <p:nvPr/>
        </p:nvSpPr>
        <p:spPr bwMode="auto">
          <a:xfrm>
            <a:off x="3108325" y="3271838"/>
            <a:ext cx="150813" cy="246063"/>
          </a:xfrm>
          <a:custGeom>
            <a:avLst/>
            <a:gdLst/>
            <a:ahLst/>
            <a:cxnLst>
              <a:cxn ang="0">
                <a:pos x="87" y="121"/>
              </a:cxn>
              <a:cxn ang="0">
                <a:pos x="87" y="128"/>
              </a:cxn>
              <a:cxn ang="0">
                <a:pos x="95" y="139"/>
              </a:cxn>
              <a:cxn ang="0">
                <a:pos x="92" y="141"/>
              </a:cxn>
              <a:cxn ang="0">
                <a:pos x="87" y="142"/>
              </a:cxn>
              <a:cxn ang="0">
                <a:pos x="45" y="155"/>
              </a:cxn>
              <a:cxn ang="0">
                <a:pos x="45" y="153"/>
              </a:cxn>
              <a:cxn ang="0">
                <a:pos x="44" y="150"/>
              </a:cxn>
              <a:cxn ang="0">
                <a:pos x="44" y="150"/>
              </a:cxn>
              <a:cxn ang="0">
                <a:pos x="44" y="147"/>
              </a:cxn>
              <a:cxn ang="0">
                <a:pos x="42" y="145"/>
              </a:cxn>
              <a:cxn ang="0">
                <a:pos x="42" y="142"/>
              </a:cxn>
              <a:cxn ang="0">
                <a:pos x="42" y="141"/>
              </a:cxn>
              <a:cxn ang="0">
                <a:pos x="40" y="139"/>
              </a:cxn>
              <a:cxn ang="0">
                <a:pos x="40" y="137"/>
              </a:cxn>
              <a:cxn ang="0">
                <a:pos x="40" y="136"/>
              </a:cxn>
              <a:cxn ang="0">
                <a:pos x="39" y="131"/>
              </a:cxn>
              <a:cxn ang="0">
                <a:pos x="36" y="120"/>
              </a:cxn>
              <a:cxn ang="0">
                <a:pos x="34" y="113"/>
              </a:cxn>
              <a:cxn ang="0">
                <a:pos x="29" y="97"/>
              </a:cxn>
              <a:cxn ang="0">
                <a:pos x="26" y="93"/>
              </a:cxn>
              <a:cxn ang="0">
                <a:pos x="23" y="81"/>
              </a:cxn>
              <a:cxn ang="0">
                <a:pos x="23" y="78"/>
              </a:cxn>
              <a:cxn ang="0">
                <a:pos x="20" y="72"/>
              </a:cxn>
              <a:cxn ang="0">
                <a:pos x="16" y="59"/>
              </a:cxn>
              <a:cxn ang="0">
                <a:pos x="12" y="40"/>
              </a:cxn>
              <a:cxn ang="0">
                <a:pos x="10" y="38"/>
              </a:cxn>
              <a:cxn ang="0">
                <a:pos x="8" y="30"/>
              </a:cxn>
              <a:cxn ang="0">
                <a:pos x="7" y="24"/>
              </a:cxn>
              <a:cxn ang="0">
                <a:pos x="5" y="24"/>
              </a:cxn>
              <a:cxn ang="0">
                <a:pos x="5" y="21"/>
              </a:cxn>
              <a:cxn ang="0">
                <a:pos x="4" y="17"/>
              </a:cxn>
              <a:cxn ang="0">
                <a:pos x="4" y="14"/>
              </a:cxn>
              <a:cxn ang="0">
                <a:pos x="4" y="13"/>
              </a:cxn>
              <a:cxn ang="0">
                <a:pos x="2" y="9"/>
              </a:cxn>
              <a:cxn ang="0">
                <a:pos x="15" y="3"/>
              </a:cxn>
              <a:cxn ang="0">
                <a:pos x="16" y="5"/>
              </a:cxn>
              <a:cxn ang="0">
                <a:pos x="20" y="11"/>
              </a:cxn>
              <a:cxn ang="0">
                <a:pos x="34" y="29"/>
              </a:cxn>
              <a:cxn ang="0">
                <a:pos x="39" y="27"/>
              </a:cxn>
              <a:cxn ang="0">
                <a:pos x="39" y="29"/>
              </a:cxn>
              <a:cxn ang="0">
                <a:pos x="39" y="30"/>
              </a:cxn>
              <a:cxn ang="0">
                <a:pos x="40" y="30"/>
              </a:cxn>
              <a:cxn ang="0">
                <a:pos x="44" y="38"/>
              </a:cxn>
              <a:cxn ang="0">
                <a:pos x="45" y="41"/>
              </a:cxn>
              <a:cxn ang="0">
                <a:pos x="47" y="46"/>
              </a:cxn>
              <a:cxn ang="0">
                <a:pos x="48" y="53"/>
              </a:cxn>
              <a:cxn ang="0">
                <a:pos x="60" y="59"/>
              </a:cxn>
              <a:cxn ang="0">
                <a:pos x="71" y="65"/>
              </a:cxn>
              <a:cxn ang="0">
                <a:pos x="76" y="77"/>
              </a:cxn>
              <a:cxn ang="0">
                <a:pos x="80" y="96"/>
              </a:cxn>
            </a:cxnLst>
            <a:rect l="0" t="0" r="r" b="b"/>
            <a:pathLst>
              <a:path w="95" h="155">
                <a:moveTo>
                  <a:pt x="82" y="107"/>
                </a:moveTo>
                <a:lnTo>
                  <a:pt x="84" y="115"/>
                </a:lnTo>
                <a:lnTo>
                  <a:pt x="85" y="118"/>
                </a:lnTo>
                <a:lnTo>
                  <a:pt x="87" y="121"/>
                </a:lnTo>
                <a:lnTo>
                  <a:pt x="87" y="121"/>
                </a:lnTo>
                <a:lnTo>
                  <a:pt x="87" y="123"/>
                </a:lnTo>
                <a:lnTo>
                  <a:pt x="87" y="125"/>
                </a:lnTo>
                <a:lnTo>
                  <a:pt x="87" y="128"/>
                </a:lnTo>
                <a:lnTo>
                  <a:pt x="90" y="131"/>
                </a:lnTo>
                <a:lnTo>
                  <a:pt x="92" y="136"/>
                </a:lnTo>
                <a:lnTo>
                  <a:pt x="93" y="136"/>
                </a:lnTo>
                <a:lnTo>
                  <a:pt x="95" y="139"/>
                </a:lnTo>
                <a:lnTo>
                  <a:pt x="95" y="141"/>
                </a:lnTo>
                <a:lnTo>
                  <a:pt x="93" y="141"/>
                </a:lnTo>
                <a:lnTo>
                  <a:pt x="93" y="141"/>
                </a:lnTo>
                <a:lnTo>
                  <a:pt x="92" y="141"/>
                </a:lnTo>
                <a:lnTo>
                  <a:pt x="90" y="142"/>
                </a:lnTo>
                <a:lnTo>
                  <a:pt x="90" y="142"/>
                </a:lnTo>
                <a:lnTo>
                  <a:pt x="88" y="142"/>
                </a:lnTo>
                <a:lnTo>
                  <a:pt x="87" y="142"/>
                </a:lnTo>
                <a:lnTo>
                  <a:pt x="80" y="144"/>
                </a:lnTo>
                <a:lnTo>
                  <a:pt x="66" y="149"/>
                </a:lnTo>
                <a:lnTo>
                  <a:pt x="56" y="152"/>
                </a:lnTo>
                <a:lnTo>
                  <a:pt x="45" y="155"/>
                </a:lnTo>
                <a:lnTo>
                  <a:pt x="45" y="155"/>
                </a:lnTo>
                <a:lnTo>
                  <a:pt x="45" y="155"/>
                </a:lnTo>
                <a:lnTo>
                  <a:pt x="45" y="153"/>
                </a:lnTo>
                <a:lnTo>
                  <a:pt x="45" y="153"/>
                </a:lnTo>
                <a:lnTo>
                  <a:pt x="45" y="153"/>
                </a:lnTo>
                <a:lnTo>
                  <a:pt x="45" y="152"/>
                </a:lnTo>
                <a:lnTo>
                  <a:pt x="45" y="152"/>
                </a:lnTo>
                <a:lnTo>
                  <a:pt x="44" y="150"/>
                </a:lnTo>
                <a:lnTo>
                  <a:pt x="44" y="150"/>
                </a:lnTo>
                <a:lnTo>
                  <a:pt x="44" y="150"/>
                </a:lnTo>
                <a:lnTo>
                  <a:pt x="44" y="150"/>
                </a:lnTo>
                <a:lnTo>
                  <a:pt x="44" y="150"/>
                </a:lnTo>
                <a:lnTo>
                  <a:pt x="44" y="149"/>
                </a:lnTo>
                <a:lnTo>
                  <a:pt x="44" y="149"/>
                </a:lnTo>
                <a:lnTo>
                  <a:pt x="44" y="147"/>
                </a:lnTo>
                <a:lnTo>
                  <a:pt x="44" y="147"/>
                </a:lnTo>
                <a:lnTo>
                  <a:pt x="44" y="147"/>
                </a:lnTo>
                <a:lnTo>
                  <a:pt x="44" y="147"/>
                </a:lnTo>
                <a:lnTo>
                  <a:pt x="42" y="145"/>
                </a:lnTo>
                <a:lnTo>
                  <a:pt x="42" y="145"/>
                </a:lnTo>
                <a:lnTo>
                  <a:pt x="42" y="145"/>
                </a:lnTo>
                <a:lnTo>
                  <a:pt x="42" y="142"/>
                </a:lnTo>
                <a:lnTo>
                  <a:pt x="42" y="142"/>
                </a:lnTo>
                <a:lnTo>
                  <a:pt x="42" y="142"/>
                </a:lnTo>
                <a:lnTo>
                  <a:pt x="42" y="142"/>
                </a:lnTo>
                <a:lnTo>
                  <a:pt x="42" y="141"/>
                </a:lnTo>
                <a:lnTo>
                  <a:pt x="42" y="141"/>
                </a:lnTo>
                <a:lnTo>
                  <a:pt x="42" y="141"/>
                </a:lnTo>
                <a:lnTo>
                  <a:pt x="42" y="141"/>
                </a:lnTo>
                <a:lnTo>
                  <a:pt x="40" y="141"/>
                </a:lnTo>
                <a:lnTo>
                  <a:pt x="40" y="139"/>
                </a:lnTo>
                <a:lnTo>
                  <a:pt x="40" y="139"/>
                </a:lnTo>
                <a:lnTo>
                  <a:pt x="40" y="139"/>
                </a:lnTo>
                <a:lnTo>
                  <a:pt x="40" y="139"/>
                </a:lnTo>
                <a:lnTo>
                  <a:pt x="40" y="139"/>
                </a:lnTo>
                <a:lnTo>
                  <a:pt x="40" y="137"/>
                </a:lnTo>
                <a:lnTo>
                  <a:pt x="40" y="137"/>
                </a:lnTo>
                <a:lnTo>
                  <a:pt x="40" y="137"/>
                </a:lnTo>
                <a:lnTo>
                  <a:pt x="40" y="136"/>
                </a:lnTo>
                <a:lnTo>
                  <a:pt x="40" y="136"/>
                </a:lnTo>
                <a:lnTo>
                  <a:pt x="39" y="134"/>
                </a:lnTo>
                <a:lnTo>
                  <a:pt x="39" y="133"/>
                </a:lnTo>
                <a:lnTo>
                  <a:pt x="39" y="131"/>
                </a:lnTo>
                <a:lnTo>
                  <a:pt x="39" y="131"/>
                </a:lnTo>
                <a:lnTo>
                  <a:pt x="37" y="125"/>
                </a:lnTo>
                <a:lnTo>
                  <a:pt x="37" y="123"/>
                </a:lnTo>
                <a:lnTo>
                  <a:pt x="36" y="120"/>
                </a:lnTo>
                <a:lnTo>
                  <a:pt x="36" y="120"/>
                </a:lnTo>
                <a:lnTo>
                  <a:pt x="36" y="120"/>
                </a:lnTo>
                <a:lnTo>
                  <a:pt x="36" y="118"/>
                </a:lnTo>
                <a:lnTo>
                  <a:pt x="34" y="115"/>
                </a:lnTo>
                <a:lnTo>
                  <a:pt x="34" y="113"/>
                </a:lnTo>
                <a:lnTo>
                  <a:pt x="34" y="112"/>
                </a:lnTo>
                <a:lnTo>
                  <a:pt x="34" y="112"/>
                </a:lnTo>
                <a:lnTo>
                  <a:pt x="29" y="99"/>
                </a:lnTo>
                <a:lnTo>
                  <a:pt x="29" y="97"/>
                </a:lnTo>
                <a:lnTo>
                  <a:pt x="29" y="97"/>
                </a:lnTo>
                <a:lnTo>
                  <a:pt x="28" y="99"/>
                </a:lnTo>
                <a:lnTo>
                  <a:pt x="28" y="99"/>
                </a:lnTo>
                <a:lnTo>
                  <a:pt x="26" y="93"/>
                </a:lnTo>
                <a:lnTo>
                  <a:pt x="24" y="86"/>
                </a:lnTo>
                <a:lnTo>
                  <a:pt x="23" y="81"/>
                </a:lnTo>
                <a:lnTo>
                  <a:pt x="23" y="81"/>
                </a:lnTo>
                <a:lnTo>
                  <a:pt x="23" y="81"/>
                </a:lnTo>
                <a:lnTo>
                  <a:pt x="23" y="81"/>
                </a:lnTo>
                <a:lnTo>
                  <a:pt x="23" y="81"/>
                </a:lnTo>
                <a:lnTo>
                  <a:pt x="23" y="78"/>
                </a:lnTo>
                <a:lnTo>
                  <a:pt x="23" y="78"/>
                </a:lnTo>
                <a:lnTo>
                  <a:pt x="21" y="75"/>
                </a:lnTo>
                <a:lnTo>
                  <a:pt x="20" y="72"/>
                </a:lnTo>
                <a:lnTo>
                  <a:pt x="20" y="72"/>
                </a:lnTo>
                <a:lnTo>
                  <a:pt x="20" y="72"/>
                </a:lnTo>
                <a:lnTo>
                  <a:pt x="20" y="72"/>
                </a:lnTo>
                <a:lnTo>
                  <a:pt x="20" y="72"/>
                </a:lnTo>
                <a:lnTo>
                  <a:pt x="20" y="72"/>
                </a:lnTo>
                <a:lnTo>
                  <a:pt x="16" y="59"/>
                </a:lnTo>
                <a:lnTo>
                  <a:pt x="16" y="56"/>
                </a:lnTo>
                <a:lnTo>
                  <a:pt x="16" y="56"/>
                </a:lnTo>
                <a:lnTo>
                  <a:pt x="12" y="40"/>
                </a:lnTo>
                <a:lnTo>
                  <a:pt x="12" y="40"/>
                </a:lnTo>
                <a:lnTo>
                  <a:pt x="12" y="40"/>
                </a:lnTo>
                <a:lnTo>
                  <a:pt x="10" y="40"/>
                </a:lnTo>
                <a:lnTo>
                  <a:pt x="10" y="38"/>
                </a:lnTo>
                <a:lnTo>
                  <a:pt x="10" y="38"/>
                </a:lnTo>
                <a:lnTo>
                  <a:pt x="8" y="30"/>
                </a:lnTo>
                <a:lnTo>
                  <a:pt x="8" y="30"/>
                </a:lnTo>
                <a:lnTo>
                  <a:pt x="8" y="30"/>
                </a:lnTo>
                <a:lnTo>
                  <a:pt x="8" y="30"/>
                </a:lnTo>
                <a:lnTo>
                  <a:pt x="8" y="29"/>
                </a:lnTo>
                <a:lnTo>
                  <a:pt x="7" y="25"/>
                </a:lnTo>
                <a:lnTo>
                  <a:pt x="7" y="25"/>
                </a:lnTo>
                <a:lnTo>
                  <a:pt x="7" y="24"/>
                </a:lnTo>
                <a:lnTo>
                  <a:pt x="7" y="24"/>
                </a:lnTo>
                <a:lnTo>
                  <a:pt x="7" y="24"/>
                </a:lnTo>
                <a:lnTo>
                  <a:pt x="7" y="24"/>
                </a:lnTo>
                <a:lnTo>
                  <a:pt x="5" y="24"/>
                </a:lnTo>
                <a:lnTo>
                  <a:pt x="5" y="22"/>
                </a:lnTo>
                <a:lnTo>
                  <a:pt x="5" y="22"/>
                </a:lnTo>
                <a:lnTo>
                  <a:pt x="5" y="22"/>
                </a:lnTo>
                <a:lnTo>
                  <a:pt x="5" y="21"/>
                </a:lnTo>
                <a:lnTo>
                  <a:pt x="5" y="21"/>
                </a:lnTo>
                <a:lnTo>
                  <a:pt x="5" y="19"/>
                </a:lnTo>
                <a:lnTo>
                  <a:pt x="5" y="17"/>
                </a:lnTo>
                <a:lnTo>
                  <a:pt x="4" y="17"/>
                </a:lnTo>
                <a:lnTo>
                  <a:pt x="4" y="17"/>
                </a:lnTo>
                <a:lnTo>
                  <a:pt x="4" y="16"/>
                </a:lnTo>
                <a:lnTo>
                  <a:pt x="4" y="16"/>
                </a:lnTo>
                <a:lnTo>
                  <a:pt x="4" y="14"/>
                </a:lnTo>
                <a:lnTo>
                  <a:pt x="4" y="14"/>
                </a:lnTo>
                <a:lnTo>
                  <a:pt x="4" y="14"/>
                </a:lnTo>
                <a:lnTo>
                  <a:pt x="4" y="14"/>
                </a:lnTo>
                <a:lnTo>
                  <a:pt x="4" y="13"/>
                </a:lnTo>
                <a:lnTo>
                  <a:pt x="2" y="13"/>
                </a:lnTo>
                <a:lnTo>
                  <a:pt x="2" y="11"/>
                </a:lnTo>
                <a:lnTo>
                  <a:pt x="2" y="9"/>
                </a:lnTo>
                <a:lnTo>
                  <a:pt x="2" y="9"/>
                </a:lnTo>
                <a:lnTo>
                  <a:pt x="0" y="6"/>
                </a:lnTo>
                <a:lnTo>
                  <a:pt x="5" y="6"/>
                </a:lnTo>
                <a:lnTo>
                  <a:pt x="12" y="3"/>
                </a:lnTo>
                <a:lnTo>
                  <a:pt x="15" y="3"/>
                </a:lnTo>
                <a:lnTo>
                  <a:pt x="16" y="3"/>
                </a:lnTo>
                <a:lnTo>
                  <a:pt x="16" y="1"/>
                </a:lnTo>
                <a:lnTo>
                  <a:pt x="23" y="0"/>
                </a:lnTo>
                <a:lnTo>
                  <a:pt x="16" y="5"/>
                </a:lnTo>
                <a:lnTo>
                  <a:pt x="18" y="6"/>
                </a:lnTo>
                <a:lnTo>
                  <a:pt x="18" y="8"/>
                </a:lnTo>
                <a:lnTo>
                  <a:pt x="18" y="8"/>
                </a:lnTo>
                <a:lnTo>
                  <a:pt x="20" y="11"/>
                </a:lnTo>
                <a:lnTo>
                  <a:pt x="26" y="9"/>
                </a:lnTo>
                <a:lnTo>
                  <a:pt x="28" y="8"/>
                </a:lnTo>
                <a:lnTo>
                  <a:pt x="31" y="16"/>
                </a:lnTo>
                <a:lnTo>
                  <a:pt x="34" y="29"/>
                </a:lnTo>
                <a:lnTo>
                  <a:pt x="36" y="29"/>
                </a:lnTo>
                <a:lnTo>
                  <a:pt x="39" y="27"/>
                </a:lnTo>
                <a:lnTo>
                  <a:pt x="39" y="27"/>
                </a:lnTo>
                <a:lnTo>
                  <a:pt x="39" y="27"/>
                </a:lnTo>
                <a:lnTo>
                  <a:pt x="39" y="27"/>
                </a:lnTo>
                <a:lnTo>
                  <a:pt x="39" y="29"/>
                </a:lnTo>
                <a:lnTo>
                  <a:pt x="39" y="29"/>
                </a:lnTo>
                <a:lnTo>
                  <a:pt x="39" y="29"/>
                </a:lnTo>
                <a:lnTo>
                  <a:pt x="39" y="29"/>
                </a:lnTo>
                <a:lnTo>
                  <a:pt x="39" y="30"/>
                </a:lnTo>
                <a:lnTo>
                  <a:pt x="39" y="30"/>
                </a:lnTo>
                <a:lnTo>
                  <a:pt x="39" y="30"/>
                </a:lnTo>
                <a:lnTo>
                  <a:pt x="39" y="30"/>
                </a:lnTo>
                <a:lnTo>
                  <a:pt x="40" y="30"/>
                </a:lnTo>
                <a:lnTo>
                  <a:pt x="40" y="30"/>
                </a:lnTo>
                <a:lnTo>
                  <a:pt x="40" y="30"/>
                </a:lnTo>
                <a:lnTo>
                  <a:pt x="42" y="37"/>
                </a:lnTo>
                <a:lnTo>
                  <a:pt x="42" y="37"/>
                </a:lnTo>
                <a:lnTo>
                  <a:pt x="42" y="37"/>
                </a:lnTo>
                <a:lnTo>
                  <a:pt x="44" y="38"/>
                </a:lnTo>
                <a:lnTo>
                  <a:pt x="44" y="38"/>
                </a:lnTo>
                <a:lnTo>
                  <a:pt x="44" y="38"/>
                </a:lnTo>
                <a:lnTo>
                  <a:pt x="45" y="40"/>
                </a:lnTo>
                <a:lnTo>
                  <a:pt x="45" y="41"/>
                </a:lnTo>
                <a:lnTo>
                  <a:pt x="45" y="41"/>
                </a:lnTo>
                <a:lnTo>
                  <a:pt x="47" y="45"/>
                </a:lnTo>
                <a:lnTo>
                  <a:pt x="47" y="46"/>
                </a:lnTo>
                <a:lnTo>
                  <a:pt x="47" y="46"/>
                </a:lnTo>
                <a:lnTo>
                  <a:pt x="47" y="48"/>
                </a:lnTo>
                <a:lnTo>
                  <a:pt x="47" y="48"/>
                </a:lnTo>
                <a:lnTo>
                  <a:pt x="48" y="49"/>
                </a:lnTo>
                <a:lnTo>
                  <a:pt x="48" y="53"/>
                </a:lnTo>
                <a:lnTo>
                  <a:pt x="50" y="54"/>
                </a:lnTo>
                <a:lnTo>
                  <a:pt x="50" y="54"/>
                </a:lnTo>
                <a:lnTo>
                  <a:pt x="55" y="57"/>
                </a:lnTo>
                <a:lnTo>
                  <a:pt x="60" y="59"/>
                </a:lnTo>
                <a:lnTo>
                  <a:pt x="60" y="61"/>
                </a:lnTo>
                <a:lnTo>
                  <a:pt x="64" y="62"/>
                </a:lnTo>
                <a:lnTo>
                  <a:pt x="69" y="65"/>
                </a:lnTo>
                <a:lnTo>
                  <a:pt x="71" y="65"/>
                </a:lnTo>
                <a:lnTo>
                  <a:pt x="71" y="67"/>
                </a:lnTo>
                <a:lnTo>
                  <a:pt x="72" y="69"/>
                </a:lnTo>
                <a:lnTo>
                  <a:pt x="76" y="75"/>
                </a:lnTo>
                <a:lnTo>
                  <a:pt x="76" y="77"/>
                </a:lnTo>
                <a:lnTo>
                  <a:pt x="76" y="80"/>
                </a:lnTo>
                <a:lnTo>
                  <a:pt x="77" y="83"/>
                </a:lnTo>
                <a:lnTo>
                  <a:pt x="79" y="89"/>
                </a:lnTo>
                <a:lnTo>
                  <a:pt x="80" y="96"/>
                </a:lnTo>
                <a:lnTo>
                  <a:pt x="80" y="101"/>
                </a:lnTo>
                <a:lnTo>
                  <a:pt x="82" y="107"/>
                </a:lnTo>
                <a:close/>
              </a:path>
            </a:pathLst>
          </a:custGeom>
          <a:solidFill>
            <a:srgbClr val="BB4CD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1" name="Freeform 112"/>
          <p:cNvSpPr>
            <a:spLocks noEditPoints="1"/>
          </p:cNvSpPr>
          <p:nvPr/>
        </p:nvSpPr>
        <p:spPr bwMode="auto">
          <a:xfrm>
            <a:off x="4516438" y="733426"/>
            <a:ext cx="288925" cy="838200"/>
          </a:xfrm>
          <a:custGeom>
            <a:avLst/>
            <a:gdLst/>
            <a:ahLst/>
            <a:cxnLst>
              <a:cxn ang="0">
                <a:pos x="142" y="29"/>
              </a:cxn>
              <a:cxn ang="0">
                <a:pos x="158" y="32"/>
              </a:cxn>
              <a:cxn ang="0">
                <a:pos x="169" y="39"/>
              </a:cxn>
              <a:cxn ang="0">
                <a:pos x="177" y="47"/>
              </a:cxn>
              <a:cxn ang="0">
                <a:pos x="179" y="53"/>
              </a:cxn>
              <a:cxn ang="0">
                <a:pos x="169" y="53"/>
              </a:cxn>
              <a:cxn ang="0">
                <a:pos x="163" y="53"/>
              </a:cxn>
              <a:cxn ang="0">
                <a:pos x="160" y="42"/>
              </a:cxn>
              <a:cxn ang="0">
                <a:pos x="150" y="32"/>
              </a:cxn>
              <a:cxn ang="0">
                <a:pos x="139" y="31"/>
              </a:cxn>
              <a:cxn ang="0">
                <a:pos x="134" y="31"/>
              </a:cxn>
              <a:cxn ang="0">
                <a:pos x="131" y="31"/>
              </a:cxn>
              <a:cxn ang="0">
                <a:pos x="139" y="36"/>
              </a:cxn>
              <a:cxn ang="0">
                <a:pos x="129" y="31"/>
              </a:cxn>
              <a:cxn ang="0">
                <a:pos x="126" y="21"/>
              </a:cxn>
              <a:cxn ang="0">
                <a:pos x="17" y="21"/>
              </a:cxn>
              <a:cxn ang="0">
                <a:pos x="27" y="26"/>
              </a:cxn>
              <a:cxn ang="0">
                <a:pos x="43" y="32"/>
              </a:cxn>
              <a:cxn ang="0">
                <a:pos x="54" y="37"/>
              </a:cxn>
              <a:cxn ang="0">
                <a:pos x="65" y="37"/>
              </a:cxn>
              <a:cxn ang="0">
                <a:pos x="72" y="45"/>
              </a:cxn>
              <a:cxn ang="0">
                <a:pos x="70" y="45"/>
              </a:cxn>
              <a:cxn ang="0">
                <a:pos x="67" y="47"/>
              </a:cxn>
              <a:cxn ang="0">
                <a:pos x="67" y="48"/>
              </a:cxn>
              <a:cxn ang="0">
                <a:pos x="75" y="47"/>
              </a:cxn>
              <a:cxn ang="0">
                <a:pos x="78" y="42"/>
              </a:cxn>
              <a:cxn ang="0">
                <a:pos x="80" y="42"/>
              </a:cxn>
              <a:cxn ang="0">
                <a:pos x="89" y="50"/>
              </a:cxn>
              <a:cxn ang="0">
                <a:pos x="101" y="52"/>
              </a:cxn>
              <a:cxn ang="0">
                <a:pos x="104" y="58"/>
              </a:cxn>
              <a:cxn ang="0">
                <a:pos x="113" y="60"/>
              </a:cxn>
              <a:cxn ang="0">
                <a:pos x="123" y="61"/>
              </a:cxn>
              <a:cxn ang="0">
                <a:pos x="131" y="61"/>
              </a:cxn>
              <a:cxn ang="0">
                <a:pos x="134" y="60"/>
              </a:cxn>
              <a:cxn ang="0">
                <a:pos x="136" y="66"/>
              </a:cxn>
              <a:cxn ang="0">
                <a:pos x="144" y="68"/>
              </a:cxn>
              <a:cxn ang="0">
                <a:pos x="150" y="76"/>
              </a:cxn>
              <a:cxn ang="0">
                <a:pos x="150" y="128"/>
              </a:cxn>
              <a:cxn ang="0">
                <a:pos x="150" y="176"/>
              </a:cxn>
              <a:cxn ang="0">
                <a:pos x="150" y="210"/>
              </a:cxn>
              <a:cxn ang="0">
                <a:pos x="150" y="269"/>
              </a:cxn>
              <a:cxn ang="0">
                <a:pos x="150" y="328"/>
              </a:cxn>
              <a:cxn ang="0">
                <a:pos x="150" y="420"/>
              </a:cxn>
              <a:cxn ang="0">
                <a:pos x="129" y="485"/>
              </a:cxn>
              <a:cxn ang="0">
                <a:pos x="65" y="508"/>
              </a:cxn>
              <a:cxn ang="0">
                <a:pos x="8" y="528"/>
              </a:cxn>
              <a:cxn ang="0">
                <a:pos x="8" y="480"/>
              </a:cxn>
              <a:cxn ang="0">
                <a:pos x="8" y="428"/>
              </a:cxn>
              <a:cxn ang="0">
                <a:pos x="8" y="364"/>
              </a:cxn>
              <a:cxn ang="0">
                <a:pos x="0" y="293"/>
              </a:cxn>
              <a:cxn ang="0">
                <a:pos x="8" y="229"/>
              </a:cxn>
              <a:cxn ang="0">
                <a:pos x="8" y="151"/>
              </a:cxn>
              <a:cxn ang="0">
                <a:pos x="6" y="92"/>
              </a:cxn>
              <a:cxn ang="0">
                <a:pos x="8" y="50"/>
              </a:cxn>
              <a:cxn ang="0">
                <a:pos x="6" y="37"/>
              </a:cxn>
              <a:cxn ang="0">
                <a:pos x="6" y="15"/>
              </a:cxn>
              <a:cxn ang="0">
                <a:pos x="9" y="7"/>
              </a:cxn>
              <a:cxn ang="0">
                <a:pos x="9" y="5"/>
              </a:cxn>
            </a:cxnLst>
            <a:rect l="0" t="0" r="r" b="b"/>
            <a:pathLst>
              <a:path w="182" h="528">
                <a:moveTo>
                  <a:pt x="133" y="26"/>
                </a:moveTo>
                <a:lnTo>
                  <a:pt x="133" y="28"/>
                </a:lnTo>
                <a:lnTo>
                  <a:pt x="134" y="28"/>
                </a:lnTo>
                <a:lnTo>
                  <a:pt x="136" y="28"/>
                </a:lnTo>
                <a:lnTo>
                  <a:pt x="136" y="29"/>
                </a:lnTo>
                <a:lnTo>
                  <a:pt x="137" y="28"/>
                </a:lnTo>
                <a:lnTo>
                  <a:pt x="137" y="29"/>
                </a:lnTo>
                <a:lnTo>
                  <a:pt x="141" y="29"/>
                </a:lnTo>
                <a:lnTo>
                  <a:pt x="142" y="29"/>
                </a:lnTo>
                <a:lnTo>
                  <a:pt x="144" y="29"/>
                </a:lnTo>
                <a:lnTo>
                  <a:pt x="147" y="31"/>
                </a:lnTo>
                <a:lnTo>
                  <a:pt x="149" y="31"/>
                </a:lnTo>
                <a:lnTo>
                  <a:pt x="150" y="31"/>
                </a:lnTo>
                <a:lnTo>
                  <a:pt x="152" y="32"/>
                </a:lnTo>
                <a:lnTo>
                  <a:pt x="153" y="31"/>
                </a:lnTo>
                <a:lnTo>
                  <a:pt x="155" y="31"/>
                </a:lnTo>
                <a:lnTo>
                  <a:pt x="157" y="32"/>
                </a:lnTo>
                <a:lnTo>
                  <a:pt x="158" y="32"/>
                </a:lnTo>
                <a:lnTo>
                  <a:pt x="160" y="32"/>
                </a:lnTo>
                <a:lnTo>
                  <a:pt x="160" y="34"/>
                </a:lnTo>
                <a:lnTo>
                  <a:pt x="163" y="34"/>
                </a:lnTo>
                <a:lnTo>
                  <a:pt x="165" y="34"/>
                </a:lnTo>
                <a:lnTo>
                  <a:pt x="165" y="36"/>
                </a:lnTo>
                <a:lnTo>
                  <a:pt x="166" y="36"/>
                </a:lnTo>
                <a:lnTo>
                  <a:pt x="168" y="37"/>
                </a:lnTo>
                <a:lnTo>
                  <a:pt x="169" y="37"/>
                </a:lnTo>
                <a:lnTo>
                  <a:pt x="169" y="39"/>
                </a:lnTo>
                <a:lnTo>
                  <a:pt x="171" y="40"/>
                </a:lnTo>
                <a:lnTo>
                  <a:pt x="171" y="42"/>
                </a:lnTo>
                <a:lnTo>
                  <a:pt x="173" y="42"/>
                </a:lnTo>
                <a:lnTo>
                  <a:pt x="173" y="44"/>
                </a:lnTo>
                <a:lnTo>
                  <a:pt x="174" y="44"/>
                </a:lnTo>
                <a:lnTo>
                  <a:pt x="174" y="45"/>
                </a:lnTo>
                <a:lnTo>
                  <a:pt x="176" y="45"/>
                </a:lnTo>
                <a:lnTo>
                  <a:pt x="176" y="47"/>
                </a:lnTo>
                <a:lnTo>
                  <a:pt x="177" y="47"/>
                </a:lnTo>
                <a:lnTo>
                  <a:pt x="177" y="48"/>
                </a:lnTo>
                <a:lnTo>
                  <a:pt x="179" y="48"/>
                </a:lnTo>
                <a:lnTo>
                  <a:pt x="181" y="48"/>
                </a:lnTo>
                <a:lnTo>
                  <a:pt x="182" y="48"/>
                </a:lnTo>
                <a:lnTo>
                  <a:pt x="182" y="50"/>
                </a:lnTo>
                <a:lnTo>
                  <a:pt x="182" y="52"/>
                </a:lnTo>
                <a:lnTo>
                  <a:pt x="182" y="53"/>
                </a:lnTo>
                <a:lnTo>
                  <a:pt x="181" y="53"/>
                </a:lnTo>
                <a:lnTo>
                  <a:pt x="179" y="53"/>
                </a:lnTo>
                <a:lnTo>
                  <a:pt x="177" y="53"/>
                </a:lnTo>
                <a:lnTo>
                  <a:pt x="176" y="53"/>
                </a:lnTo>
                <a:lnTo>
                  <a:pt x="174" y="52"/>
                </a:lnTo>
                <a:lnTo>
                  <a:pt x="174" y="53"/>
                </a:lnTo>
                <a:lnTo>
                  <a:pt x="174" y="52"/>
                </a:lnTo>
                <a:lnTo>
                  <a:pt x="173" y="52"/>
                </a:lnTo>
                <a:lnTo>
                  <a:pt x="173" y="53"/>
                </a:lnTo>
                <a:lnTo>
                  <a:pt x="171" y="53"/>
                </a:lnTo>
                <a:lnTo>
                  <a:pt x="169" y="53"/>
                </a:lnTo>
                <a:lnTo>
                  <a:pt x="168" y="53"/>
                </a:lnTo>
                <a:lnTo>
                  <a:pt x="166" y="53"/>
                </a:lnTo>
                <a:lnTo>
                  <a:pt x="166" y="55"/>
                </a:lnTo>
                <a:lnTo>
                  <a:pt x="165" y="55"/>
                </a:lnTo>
                <a:lnTo>
                  <a:pt x="163" y="55"/>
                </a:lnTo>
                <a:lnTo>
                  <a:pt x="161" y="55"/>
                </a:lnTo>
                <a:lnTo>
                  <a:pt x="161" y="56"/>
                </a:lnTo>
                <a:lnTo>
                  <a:pt x="161" y="55"/>
                </a:lnTo>
                <a:lnTo>
                  <a:pt x="163" y="53"/>
                </a:lnTo>
                <a:lnTo>
                  <a:pt x="163" y="52"/>
                </a:lnTo>
                <a:lnTo>
                  <a:pt x="163" y="50"/>
                </a:lnTo>
                <a:lnTo>
                  <a:pt x="163" y="48"/>
                </a:lnTo>
                <a:lnTo>
                  <a:pt x="163" y="47"/>
                </a:lnTo>
                <a:lnTo>
                  <a:pt x="163" y="45"/>
                </a:lnTo>
                <a:lnTo>
                  <a:pt x="161" y="45"/>
                </a:lnTo>
                <a:lnTo>
                  <a:pt x="160" y="45"/>
                </a:lnTo>
                <a:lnTo>
                  <a:pt x="160" y="44"/>
                </a:lnTo>
                <a:lnTo>
                  <a:pt x="160" y="42"/>
                </a:lnTo>
                <a:lnTo>
                  <a:pt x="158" y="40"/>
                </a:lnTo>
                <a:lnTo>
                  <a:pt x="157" y="39"/>
                </a:lnTo>
                <a:lnTo>
                  <a:pt x="155" y="39"/>
                </a:lnTo>
                <a:lnTo>
                  <a:pt x="155" y="37"/>
                </a:lnTo>
                <a:lnTo>
                  <a:pt x="153" y="37"/>
                </a:lnTo>
                <a:lnTo>
                  <a:pt x="153" y="36"/>
                </a:lnTo>
                <a:lnTo>
                  <a:pt x="152" y="36"/>
                </a:lnTo>
                <a:lnTo>
                  <a:pt x="150" y="34"/>
                </a:lnTo>
                <a:lnTo>
                  <a:pt x="150" y="32"/>
                </a:lnTo>
                <a:lnTo>
                  <a:pt x="149" y="32"/>
                </a:lnTo>
                <a:lnTo>
                  <a:pt x="147" y="32"/>
                </a:lnTo>
                <a:lnTo>
                  <a:pt x="145" y="31"/>
                </a:lnTo>
                <a:lnTo>
                  <a:pt x="144" y="31"/>
                </a:lnTo>
                <a:lnTo>
                  <a:pt x="142" y="31"/>
                </a:lnTo>
                <a:lnTo>
                  <a:pt x="141" y="31"/>
                </a:lnTo>
                <a:lnTo>
                  <a:pt x="139" y="31"/>
                </a:lnTo>
                <a:lnTo>
                  <a:pt x="139" y="29"/>
                </a:lnTo>
                <a:lnTo>
                  <a:pt x="139" y="31"/>
                </a:lnTo>
                <a:lnTo>
                  <a:pt x="137" y="31"/>
                </a:lnTo>
                <a:lnTo>
                  <a:pt x="137" y="29"/>
                </a:lnTo>
                <a:lnTo>
                  <a:pt x="137" y="31"/>
                </a:lnTo>
                <a:lnTo>
                  <a:pt x="136" y="31"/>
                </a:lnTo>
                <a:lnTo>
                  <a:pt x="136" y="32"/>
                </a:lnTo>
                <a:lnTo>
                  <a:pt x="134" y="32"/>
                </a:lnTo>
                <a:lnTo>
                  <a:pt x="134" y="34"/>
                </a:lnTo>
                <a:lnTo>
                  <a:pt x="134" y="32"/>
                </a:lnTo>
                <a:lnTo>
                  <a:pt x="134" y="31"/>
                </a:lnTo>
                <a:lnTo>
                  <a:pt x="134" y="29"/>
                </a:lnTo>
                <a:lnTo>
                  <a:pt x="133" y="29"/>
                </a:lnTo>
                <a:lnTo>
                  <a:pt x="133" y="28"/>
                </a:lnTo>
                <a:lnTo>
                  <a:pt x="131" y="28"/>
                </a:lnTo>
                <a:lnTo>
                  <a:pt x="129" y="28"/>
                </a:lnTo>
                <a:lnTo>
                  <a:pt x="131" y="28"/>
                </a:lnTo>
                <a:lnTo>
                  <a:pt x="129" y="28"/>
                </a:lnTo>
                <a:lnTo>
                  <a:pt x="131" y="29"/>
                </a:lnTo>
                <a:lnTo>
                  <a:pt x="131" y="31"/>
                </a:lnTo>
                <a:lnTo>
                  <a:pt x="131" y="32"/>
                </a:lnTo>
                <a:lnTo>
                  <a:pt x="133" y="31"/>
                </a:lnTo>
                <a:lnTo>
                  <a:pt x="133" y="32"/>
                </a:lnTo>
                <a:lnTo>
                  <a:pt x="134" y="32"/>
                </a:lnTo>
                <a:lnTo>
                  <a:pt x="134" y="34"/>
                </a:lnTo>
                <a:lnTo>
                  <a:pt x="136" y="34"/>
                </a:lnTo>
                <a:lnTo>
                  <a:pt x="137" y="34"/>
                </a:lnTo>
                <a:lnTo>
                  <a:pt x="137" y="36"/>
                </a:lnTo>
                <a:lnTo>
                  <a:pt x="139" y="36"/>
                </a:lnTo>
                <a:lnTo>
                  <a:pt x="139" y="37"/>
                </a:lnTo>
                <a:lnTo>
                  <a:pt x="137" y="37"/>
                </a:lnTo>
                <a:lnTo>
                  <a:pt x="136" y="36"/>
                </a:lnTo>
                <a:lnTo>
                  <a:pt x="134" y="34"/>
                </a:lnTo>
                <a:lnTo>
                  <a:pt x="133" y="34"/>
                </a:lnTo>
                <a:lnTo>
                  <a:pt x="133" y="32"/>
                </a:lnTo>
                <a:lnTo>
                  <a:pt x="131" y="32"/>
                </a:lnTo>
                <a:lnTo>
                  <a:pt x="131" y="31"/>
                </a:lnTo>
                <a:lnTo>
                  <a:pt x="129" y="31"/>
                </a:lnTo>
                <a:lnTo>
                  <a:pt x="129" y="29"/>
                </a:lnTo>
                <a:lnTo>
                  <a:pt x="129" y="28"/>
                </a:lnTo>
                <a:lnTo>
                  <a:pt x="128" y="28"/>
                </a:lnTo>
                <a:lnTo>
                  <a:pt x="128" y="26"/>
                </a:lnTo>
                <a:lnTo>
                  <a:pt x="128" y="24"/>
                </a:lnTo>
                <a:lnTo>
                  <a:pt x="126" y="24"/>
                </a:lnTo>
                <a:lnTo>
                  <a:pt x="125" y="23"/>
                </a:lnTo>
                <a:lnTo>
                  <a:pt x="125" y="21"/>
                </a:lnTo>
                <a:lnTo>
                  <a:pt x="126" y="21"/>
                </a:lnTo>
                <a:lnTo>
                  <a:pt x="129" y="23"/>
                </a:lnTo>
                <a:lnTo>
                  <a:pt x="131" y="24"/>
                </a:lnTo>
                <a:lnTo>
                  <a:pt x="131" y="26"/>
                </a:lnTo>
                <a:lnTo>
                  <a:pt x="133" y="26"/>
                </a:lnTo>
                <a:close/>
                <a:moveTo>
                  <a:pt x="13" y="15"/>
                </a:moveTo>
                <a:lnTo>
                  <a:pt x="14" y="18"/>
                </a:lnTo>
                <a:lnTo>
                  <a:pt x="14" y="20"/>
                </a:lnTo>
                <a:lnTo>
                  <a:pt x="16" y="20"/>
                </a:lnTo>
                <a:lnTo>
                  <a:pt x="17" y="21"/>
                </a:lnTo>
                <a:lnTo>
                  <a:pt x="19" y="21"/>
                </a:lnTo>
                <a:lnTo>
                  <a:pt x="19" y="23"/>
                </a:lnTo>
                <a:lnTo>
                  <a:pt x="21" y="23"/>
                </a:lnTo>
                <a:lnTo>
                  <a:pt x="22" y="23"/>
                </a:lnTo>
                <a:lnTo>
                  <a:pt x="22" y="24"/>
                </a:lnTo>
                <a:lnTo>
                  <a:pt x="24" y="24"/>
                </a:lnTo>
                <a:lnTo>
                  <a:pt x="24" y="26"/>
                </a:lnTo>
                <a:lnTo>
                  <a:pt x="25" y="26"/>
                </a:lnTo>
                <a:lnTo>
                  <a:pt x="27" y="26"/>
                </a:lnTo>
                <a:lnTo>
                  <a:pt x="29" y="28"/>
                </a:lnTo>
                <a:lnTo>
                  <a:pt x="30" y="29"/>
                </a:lnTo>
                <a:lnTo>
                  <a:pt x="32" y="29"/>
                </a:lnTo>
                <a:lnTo>
                  <a:pt x="33" y="29"/>
                </a:lnTo>
                <a:lnTo>
                  <a:pt x="33" y="31"/>
                </a:lnTo>
                <a:lnTo>
                  <a:pt x="37" y="31"/>
                </a:lnTo>
                <a:lnTo>
                  <a:pt x="38" y="31"/>
                </a:lnTo>
                <a:lnTo>
                  <a:pt x="41" y="32"/>
                </a:lnTo>
                <a:lnTo>
                  <a:pt x="43" y="32"/>
                </a:lnTo>
                <a:lnTo>
                  <a:pt x="45" y="32"/>
                </a:lnTo>
                <a:lnTo>
                  <a:pt x="45" y="34"/>
                </a:lnTo>
                <a:lnTo>
                  <a:pt x="46" y="34"/>
                </a:lnTo>
                <a:lnTo>
                  <a:pt x="48" y="34"/>
                </a:lnTo>
                <a:lnTo>
                  <a:pt x="49" y="36"/>
                </a:lnTo>
                <a:lnTo>
                  <a:pt x="51" y="36"/>
                </a:lnTo>
                <a:lnTo>
                  <a:pt x="53" y="36"/>
                </a:lnTo>
                <a:lnTo>
                  <a:pt x="53" y="37"/>
                </a:lnTo>
                <a:lnTo>
                  <a:pt x="54" y="37"/>
                </a:lnTo>
                <a:lnTo>
                  <a:pt x="56" y="37"/>
                </a:lnTo>
                <a:lnTo>
                  <a:pt x="57" y="37"/>
                </a:lnTo>
                <a:lnTo>
                  <a:pt x="59" y="37"/>
                </a:lnTo>
                <a:lnTo>
                  <a:pt x="61" y="37"/>
                </a:lnTo>
                <a:lnTo>
                  <a:pt x="61" y="39"/>
                </a:lnTo>
                <a:lnTo>
                  <a:pt x="62" y="39"/>
                </a:lnTo>
                <a:lnTo>
                  <a:pt x="62" y="37"/>
                </a:lnTo>
                <a:lnTo>
                  <a:pt x="64" y="37"/>
                </a:lnTo>
                <a:lnTo>
                  <a:pt x="65" y="37"/>
                </a:lnTo>
                <a:lnTo>
                  <a:pt x="67" y="37"/>
                </a:lnTo>
                <a:lnTo>
                  <a:pt x="69" y="37"/>
                </a:lnTo>
                <a:lnTo>
                  <a:pt x="70" y="37"/>
                </a:lnTo>
                <a:lnTo>
                  <a:pt x="70" y="39"/>
                </a:lnTo>
                <a:lnTo>
                  <a:pt x="72" y="39"/>
                </a:lnTo>
                <a:lnTo>
                  <a:pt x="72" y="40"/>
                </a:lnTo>
                <a:lnTo>
                  <a:pt x="72" y="42"/>
                </a:lnTo>
                <a:lnTo>
                  <a:pt x="72" y="44"/>
                </a:lnTo>
                <a:lnTo>
                  <a:pt x="72" y="45"/>
                </a:lnTo>
                <a:lnTo>
                  <a:pt x="70" y="45"/>
                </a:lnTo>
                <a:lnTo>
                  <a:pt x="69" y="45"/>
                </a:lnTo>
                <a:lnTo>
                  <a:pt x="69" y="44"/>
                </a:lnTo>
                <a:lnTo>
                  <a:pt x="69" y="45"/>
                </a:lnTo>
                <a:lnTo>
                  <a:pt x="67" y="45"/>
                </a:lnTo>
                <a:lnTo>
                  <a:pt x="69" y="45"/>
                </a:lnTo>
                <a:lnTo>
                  <a:pt x="70" y="45"/>
                </a:lnTo>
                <a:lnTo>
                  <a:pt x="70" y="47"/>
                </a:lnTo>
                <a:lnTo>
                  <a:pt x="70" y="45"/>
                </a:lnTo>
                <a:lnTo>
                  <a:pt x="72" y="45"/>
                </a:lnTo>
                <a:lnTo>
                  <a:pt x="72" y="47"/>
                </a:lnTo>
                <a:lnTo>
                  <a:pt x="72" y="48"/>
                </a:lnTo>
                <a:lnTo>
                  <a:pt x="72" y="47"/>
                </a:lnTo>
                <a:lnTo>
                  <a:pt x="70" y="47"/>
                </a:lnTo>
                <a:lnTo>
                  <a:pt x="70" y="48"/>
                </a:lnTo>
                <a:lnTo>
                  <a:pt x="69" y="48"/>
                </a:lnTo>
                <a:lnTo>
                  <a:pt x="69" y="47"/>
                </a:lnTo>
                <a:lnTo>
                  <a:pt x="67" y="47"/>
                </a:lnTo>
                <a:lnTo>
                  <a:pt x="69" y="47"/>
                </a:lnTo>
                <a:lnTo>
                  <a:pt x="69" y="48"/>
                </a:lnTo>
                <a:lnTo>
                  <a:pt x="70" y="48"/>
                </a:lnTo>
                <a:lnTo>
                  <a:pt x="72" y="48"/>
                </a:lnTo>
                <a:lnTo>
                  <a:pt x="70" y="48"/>
                </a:lnTo>
                <a:lnTo>
                  <a:pt x="70" y="50"/>
                </a:lnTo>
                <a:lnTo>
                  <a:pt x="69" y="48"/>
                </a:lnTo>
                <a:lnTo>
                  <a:pt x="69" y="50"/>
                </a:lnTo>
                <a:lnTo>
                  <a:pt x="67" y="48"/>
                </a:lnTo>
                <a:lnTo>
                  <a:pt x="65" y="48"/>
                </a:lnTo>
                <a:lnTo>
                  <a:pt x="67" y="48"/>
                </a:lnTo>
                <a:lnTo>
                  <a:pt x="67" y="50"/>
                </a:lnTo>
                <a:lnTo>
                  <a:pt x="69" y="50"/>
                </a:lnTo>
                <a:lnTo>
                  <a:pt x="70" y="50"/>
                </a:lnTo>
                <a:lnTo>
                  <a:pt x="72" y="48"/>
                </a:lnTo>
                <a:lnTo>
                  <a:pt x="72" y="47"/>
                </a:lnTo>
                <a:lnTo>
                  <a:pt x="73" y="47"/>
                </a:lnTo>
                <a:lnTo>
                  <a:pt x="75" y="47"/>
                </a:lnTo>
                <a:lnTo>
                  <a:pt x="77" y="47"/>
                </a:lnTo>
                <a:lnTo>
                  <a:pt x="77" y="45"/>
                </a:lnTo>
                <a:lnTo>
                  <a:pt x="78" y="45"/>
                </a:lnTo>
                <a:lnTo>
                  <a:pt x="80" y="45"/>
                </a:lnTo>
                <a:lnTo>
                  <a:pt x="80" y="44"/>
                </a:lnTo>
                <a:lnTo>
                  <a:pt x="80" y="42"/>
                </a:lnTo>
                <a:lnTo>
                  <a:pt x="78" y="42"/>
                </a:lnTo>
                <a:lnTo>
                  <a:pt x="78" y="44"/>
                </a:lnTo>
                <a:lnTo>
                  <a:pt x="78" y="42"/>
                </a:lnTo>
                <a:lnTo>
                  <a:pt x="77" y="42"/>
                </a:lnTo>
                <a:lnTo>
                  <a:pt x="75" y="42"/>
                </a:lnTo>
                <a:lnTo>
                  <a:pt x="73" y="42"/>
                </a:lnTo>
                <a:lnTo>
                  <a:pt x="73" y="40"/>
                </a:lnTo>
                <a:lnTo>
                  <a:pt x="75" y="40"/>
                </a:lnTo>
                <a:lnTo>
                  <a:pt x="75" y="42"/>
                </a:lnTo>
                <a:lnTo>
                  <a:pt x="77" y="42"/>
                </a:lnTo>
                <a:lnTo>
                  <a:pt x="78" y="42"/>
                </a:lnTo>
                <a:lnTo>
                  <a:pt x="80" y="42"/>
                </a:lnTo>
                <a:lnTo>
                  <a:pt x="81" y="42"/>
                </a:lnTo>
                <a:lnTo>
                  <a:pt x="83" y="42"/>
                </a:lnTo>
                <a:lnTo>
                  <a:pt x="83" y="44"/>
                </a:lnTo>
                <a:lnTo>
                  <a:pt x="85" y="44"/>
                </a:lnTo>
                <a:lnTo>
                  <a:pt x="85" y="45"/>
                </a:lnTo>
                <a:lnTo>
                  <a:pt x="86" y="45"/>
                </a:lnTo>
                <a:lnTo>
                  <a:pt x="86" y="47"/>
                </a:lnTo>
                <a:lnTo>
                  <a:pt x="88" y="48"/>
                </a:lnTo>
                <a:lnTo>
                  <a:pt x="89" y="50"/>
                </a:lnTo>
                <a:lnTo>
                  <a:pt x="89" y="52"/>
                </a:lnTo>
                <a:lnTo>
                  <a:pt x="91" y="53"/>
                </a:lnTo>
                <a:lnTo>
                  <a:pt x="93" y="53"/>
                </a:lnTo>
                <a:lnTo>
                  <a:pt x="94" y="53"/>
                </a:lnTo>
                <a:lnTo>
                  <a:pt x="96" y="53"/>
                </a:lnTo>
                <a:lnTo>
                  <a:pt x="97" y="53"/>
                </a:lnTo>
                <a:lnTo>
                  <a:pt x="99" y="53"/>
                </a:lnTo>
                <a:lnTo>
                  <a:pt x="99" y="52"/>
                </a:lnTo>
                <a:lnTo>
                  <a:pt x="101" y="52"/>
                </a:lnTo>
                <a:lnTo>
                  <a:pt x="102" y="52"/>
                </a:lnTo>
                <a:lnTo>
                  <a:pt x="104" y="52"/>
                </a:lnTo>
                <a:lnTo>
                  <a:pt x="104" y="53"/>
                </a:lnTo>
                <a:lnTo>
                  <a:pt x="102" y="53"/>
                </a:lnTo>
                <a:lnTo>
                  <a:pt x="101" y="55"/>
                </a:lnTo>
                <a:lnTo>
                  <a:pt x="101" y="56"/>
                </a:lnTo>
                <a:lnTo>
                  <a:pt x="102" y="56"/>
                </a:lnTo>
                <a:lnTo>
                  <a:pt x="104" y="56"/>
                </a:lnTo>
                <a:lnTo>
                  <a:pt x="104" y="58"/>
                </a:lnTo>
                <a:lnTo>
                  <a:pt x="104" y="56"/>
                </a:lnTo>
                <a:lnTo>
                  <a:pt x="105" y="56"/>
                </a:lnTo>
                <a:lnTo>
                  <a:pt x="105" y="58"/>
                </a:lnTo>
                <a:lnTo>
                  <a:pt x="107" y="58"/>
                </a:lnTo>
                <a:lnTo>
                  <a:pt x="107" y="60"/>
                </a:lnTo>
                <a:lnTo>
                  <a:pt x="109" y="60"/>
                </a:lnTo>
                <a:lnTo>
                  <a:pt x="110" y="60"/>
                </a:lnTo>
                <a:lnTo>
                  <a:pt x="112" y="60"/>
                </a:lnTo>
                <a:lnTo>
                  <a:pt x="113" y="60"/>
                </a:lnTo>
                <a:lnTo>
                  <a:pt x="113" y="61"/>
                </a:lnTo>
                <a:lnTo>
                  <a:pt x="115" y="61"/>
                </a:lnTo>
                <a:lnTo>
                  <a:pt x="117" y="61"/>
                </a:lnTo>
                <a:lnTo>
                  <a:pt x="118" y="61"/>
                </a:lnTo>
                <a:lnTo>
                  <a:pt x="120" y="61"/>
                </a:lnTo>
                <a:lnTo>
                  <a:pt x="121" y="61"/>
                </a:lnTo>
                <a:lnTo>
                  <a:pt x="121" y="60"/>
                </a:lnTo>
                <a:lnTo>
                  <a:pt x="121" y="61"/>
                </a:lnTo>
                <a:lnTo>
                  <a:pt x="123" y="61"/>
                </a:lnTo>
                <a:lnTo>
                  <a:pt x="125" y="61"/>
                </a:lnTo>
                <a:lnTo>
                  <a:pt x="125" y="60"/>
                </a:lnTo>
                <a:lnTo>
                  <a:pt x="126" y="60"/>
                </a:lnTo>
                <a:lnTo>
                  <a:pt x="126" y="61"/>
                </a:lnTo>
                <a:lnTo>
                  <a:pt x="128" y="61"/>
                </a:lnTo>
                <a:lnTo>
                  <a:pt x="128" y="60"/>
                </a:lnTo>
                <a:lnTo>
                  <a:pt x="128" y="61"/>
                </a:lnTo>
                <a:lnTo>
                  <a:pt x="129" y="61"/>
                </a:lnTo>
                <a:lnTo>
                  <a:pt x="131" y="61"/>
                </a:lnTo>
                <a:lnTo>
                  <a:pt x="131" y="63"/>
                </a:lnTo>
                <a:lnTo>
                  <a:pt x="133" y="63"/>
                </a:lnTo>
                <a:lnTo>
                  <a:pt x="133" y="61"/>
                </a:lnTo>
                <a:lnTo>
                  <a:pt x="134" y="61"/>
                </a:lnTo>
                <a:lnTo>
                  <a:pt x="134" y="60"/>
                </a:lnTo>
                <a:lnTo>
                  <a:pt x="133" y="60"/>
                </a:lnTo>
                <a:lnTo>
                  <a:pt x="134" y="60"/>
                </a:lnTo>
                <a:lnTo>
                  <a:pt x="136" y="60"/>
                </a:lnTo>
                <a:lnTo>
                  <a:pt x="134" y="60"/>
                </a:lnTo>
                <a:lnTo>
                  <a:pt x="134" y="61"/>
                </a:lnTo>
                <a:lnTo>
                  <a:pt x="134" y="63"/>
                </a:lnTo>
                <a:lnTo>
                  <a:pt x="136" y="63"/>
                </a:lnTo>
                <a:lnTo>
                  <a:pt x="136" y="61"/>
                </a:lnTo>
                <a:lnTo>
                  <a:pt x="136" y="63"/>
                </a:lnTo>
                <a:lnTo>
                  <a:pt x="134" y="63"/>
                </a:lnTo>
                <a:lnTo>
                  <a:pt x="134" y="64"/>
                </a:lnTo>
                <a:lnTo>
                  <a:pt x="136" y="64"/>
                </a:lnTo>
                <a:lnTo>
                  <a:pt x="136" y="66"/>
                </a:lnTo>
                <a:lnTo>
                  <a:pt x="137" y="66"/>
                </a:lnTo>
                <a:lnTo>
                  <a:pt x="136" y="64"/>
                </a:lnTo>
                <a:lnTo>
                  <a:pt x="137" y="64"/>
                </a:lnTo>
                <a:lnTo>
                  <a:pt x="139" y="64"/>
                </a:lnTo>
                <a:lnTo>
                  <a:pt x="141" y="64"/>
                </a:lnTo>
                <a:lnTo>
                  <a:pt x="141" y="66"/>
                </a:lnTo>
                <a:lnTo>
                  <a:pt x="142" y="66"/>
                </a:lnTo>
                <a:lnTo>
                  <a:pt x="142" y="68"/>
                </a:lnTo>
                <a:lnTo>
                  <a:pt x="144" y="68"/>
                </a:lnTo>
                <a:lnTo>
                  <a:pt x="145" y="68"/>
                </a:lnTo>
                <a:lnTo>
                  <a:pt x="145" y="66"/>
                </a:lnTo>
                <a:lnTo>
                  <a:pt x="147" y="66"/>
                </a:lnTo>
                <a:lnTo>
                  <a:pt x="149" y="66"/>
                </a:lnTo>
                <a:lnTo>
                  <a:pt x="149" y="68"/>
                </a:lnTo>
                <a:lnTo>
                  <a:pt x="150" y="68"/>
                </a:lnTo>
                <a:lnTo>
                  <a:pt x="150" y="71"/>
                </a:lnTo>
                <a:lnTo>
                  <a:pt x="150" y="74"/>
                </a:lnTo>
                <a:lnTo>
                  <a:pt x="150" y="76"/>
                </a:lnTo>
                <a:lnTo>
                  <a:pt x="150" y="77"/>
                </a:lnTo>
                <a:lnTo>
                  <a:pt x="150" y="88"/>
                </a:lnTo>
                <a:lnTo>
                  <a:pt x="150" y="92"/>
                </a:lnTo>
                <a:lnTo>
                  <a:pt x="150" y="98"/>
                </a:lnTo>
                <a:lnTo>
                  <a:pt x="150" y="104"/>
                </a:lnTo>
                <a:lnTo>
                  <a:pt x="150" y="106"/>
                </a:lnTo>
                <a:lnTo>
                  <a:pt x="150" y="109"/>
                </a:lnTo>
                <a:lnTo>
                  <a:pt x="150" y="120"/>
                </a:lnTo>
                <a:lnTo>
                  <a:pt x="150" y="128"/>
                </a:lnTo>
                <a:lnTo>
                  <a:pt x="150" y="138"/>
                </a:lnTo>
                <a:lnTo>
                  <a:pt x="150" y="140"/>
                </a:lnTo>
                <a:lnTo>
                  <a:pt x="150" y="148"/>
                </a:lnTo>
                <a:lnTo>
                  <a:pt x="150" y="149"/>
                </a:lnTo>
                <a:lnTo>
                  <a:pt x="150" y="154"/>
                </a:lnTo>
                <a:lnTo>
                  <a:pt x="150" y="159"/>
                </a:lnTo>
                <a:lnTo>
                  <a:pt x="150" y="162"/>
                </a:lnTo>
                <a:lnTo>
                  <a:pt x="150" y="170"/>
                </a:lnTo>
                <a:lnTo>
                  <a:pt x="150" y="176"/>
                </a:lnTo>
                <a:lnTo>
                  <a:pt x="150" y="178"/>
                </a:lnTo>
                <a:lnTo>
                  <a:pt x="150" y="180"/>
                </a:lnTo>
                <a:lnTo>
                  <a:pt x="150" y="184"/>
                </a:lnTo>
                <a:lnTo>
                  <a:pt x="150" y="188"/>
                </a:lnTo>
                <a:lnTo>
                  <a:pt x="150" y="191"/>
                </a:lnTo>
                <a:lnTo>
                  <a:pt x="150" y="192"/>
                </a:lnTo>
                <a:lnTo>
                  <a:pt x="150" y="199"/>
                </a:lnTo>
                <a:lnTo>
                  <a:pt x="150" y="204"/>
                </a:lnTo>
                <a:lnTo>
                  <a:pt x="150" y="210"/>
                </a:lnTo>
                <a:lnTo>
                  <a:pt x="150" y="213"/>
                </a:lnTo>
                <a:lnTo>
                  <a:pt x="150" y="215"/>
                </a:lnTo>
                <a:lnTo>
                  <a:pt x="150" y="221"/>
                </a:lnTo>
                <a:lnTo>
                  <a:pt x="150" y="231"/>
                </a:lnTo>
                <a:lnTo>
                  <a:pt x="150" y="240"/>
                </a:lnTo>
                <a:lnTo>
                  <a:pt x="150" y="242"/>
                </a:lnTo>
                <a:lnTo>
                  <a:pt x="150" y="260"/>
                </a:lnTo>
                <a:lnTo>
                  <a:pt x="150" y="261"/>
                </a:lnTo>
                <a:lnTo>
                  <a:pt x="150" y="269"/>
                </a:lnTo>
                <a:lnTo>
                  <a:pt x="150" y="271"/>
                </a:lnTo>
                <a:lnTo>
                  <a:pt x="150" y="285"/>
                </a:lnTo>
                <a:lnTo>
                  <a:pt x="150" y="287"/>
                </a:lnTo>
                <a:lnTo>
                  <a:pt x="150" y="288"/>
                </a:lnTo>
                <a:lnTo>
                  <a:pt x="150" y="296"/>
                </a:lnTo>
                <a:lnTo>
                  <a:pt x="150" y="304"/>
                </a:lnTo>
                <a:lnTo>
                  <a:pt x="150" y="316"/>
                </a:lnTo>
                <a:lnTo>
                  <a:pt x="150" y="322"/>
                </a:lnTo>
                <a:lnTo>
                  <a:pt x="150" y="328"/>
                </a:lnTo>
                <a:lnTo>
                  <a:pt x="150" y="330"/>
                </a:lnTo>
                <a:lnTo>
                  <a:pt x="150" y="340"/>
                </a:lnTo>
                <a:lnTo>
                  <a:pt x="150" y="348"/>
                </a:lnTo>
                <a:lnTo>
                  <a:pt x="150" y="383"/>
                </a:lnTo>
                <a:lnTo>
                  <a:pt x="150" y="397"/>
                </a:lnTo>
                <a:lnTo>
                  <a:pt x="150" y="399"/>
                </a:lnTo>
                <a:lnTo>
                  <a:pt x="150" y="405"/>
                </a:lnTo>
                <a:lnTo>
                  <a:pt x="150" y="413"/>
                </a:lnTo>
                <a:lnTo>
                  <a:pt x="150" y="420"/>
                </a:lnTo>
                <a:lnTo>
                  <a:pt x="150" y="434"/>
                </a:lnTo>
                <a:lnTo>
                  <a:pt x="150" y="437"/>
                </a:lnTo>
                <a:lnTo>
                  <a:pt x="150" y="452"/>
                </a:lnTo>
                <a:lnTo>
                  <a:pt x="150" y="455"/>
                </a:lnTo>
                <a:lnTo>
                  <a:pt x="150" y="466"/>
                </a:lnTo>
                <a:lnTo>
                  <a:pt x="150" y="469"/>
                </a:lnTo>
                <a:lnTo>
                  <a:pt x="150" y="479"/>
                </a:lnTo>
                <a:lnTo>
                  <a:pt x="131" y="485"/>
                </a:lnTo>
                <a:lnTo>
                  <a:pt x="129" y="485"/>
                </a:lnTo>
                <a:lnTo>
                  <a:pt x="125" y="488"/>
                </a:lnTo>
                <a:lnTo>
                  <a:pt x="123" y="488"/>
                </a:lnTo>
                <a:lnTo>
                  <a:pt x="113" y="492"/>
                </a:lnTo>
                <a:lnTo>
                  <a:pt x="110" y="492"/>
                </a:lnTo>
                <a:lnTo>
                  <a:pt x="102" y="495"/>
                </a:lnTo>
                <a:lnTo>
                  <a:pt x="97" y="496"/>
                </a:lnTo>
                <a:lnTo>
                  <a:pt x="89" y="500"/>
                </a:lnTo>
                <a:lnTo>
                  <a:pt x="85" y="501"/>
                </a:lnTo>
                <a:lnTo>
                  <a:pt x="65" y="508"/>
                </a:lnTo>
                <a:lnTo>
                  <a:pt x="53" y="512"/>
                </a:lnTo>
                <a:lnTo>
                  <a:pt x="38" y="517"/>
                </a:lnTo>
                <a:lnTo>
                  <a:pt x="37" y="517"/>
                </a:lnTo>
                <a:lnTo>
                  <a:pt x="29" y="520"/>
                </a:lnTo>
                <a:lnTo>
                  <a:pt x="24" y="522"/>
                </a:lnTo>
                <a:lnTo>
                  <a:pt x="19" y="524"/>
                </a:lnTo>
                <a:lnTo>
                  <a:pt x="17" y="524"/>
                </a:lnTo>
                <a:lnTo>
                  <a:pt x="16" y="525"/>
                </a:lnTo>
                <a:lnTo>
                  <a:pt x="8" y="528"/>
                </a:lnTo>
                <a:lnTo>
                  <a:pt x="8" y="519"/>
                </a:lnTo>
                <a:lnTo>
                  <a:pt x="8" y="511"/>
                </a:lnTo>
                <a:lnTo>
                  <a:pt x="8" y="504"/>
                </a:lnTo>
                <a:lnTo>
                  <a:pt x="8" y="500"/>
                </a:lnTo>
                <a:lnTo>
                  <a:pt x="8" y="493"/>
                </a:lnTo>
                <a:lnTo>
                  <a:pt x="8" y="490"/>
                </a:lnTo>
                <a:lnTo>
                  <a:pt x="8" y="487"/>
                </a:lnTo>
                <a:lnTo>
                  <a:pt x="8" y="485"/>
                </a:lnTo>
                <a:lnTo>
                  <a:pt x="8" y="480"/>
                </a:lnTo>
                <a:lnTo>
                  <a:pt x="8" y="469"/>
                </a:lnTo>
                <a:lnTo>
                  <a:pt x="8" y="468"/>
                </a:lnTo>
                <a:lnTo>
                  <a:pt x="8" y="463"/>
                </a:lnTo>
                <a:lnTo>
                  <a:pt x="8" y="458"/>
                </a:lnTo>
                <a:lnTo>
                  <a:pt x="8" y="453"/>
                </a:lnTo>
                <a:lnTo>
                  <a:pt x="8" y="444"/>
                </a:lnTo>
                <a:lnTo>
                  <a:pt x="8" y="437"/>
                </a:lnTo>
                <a:lnTo>
                  <a:pt x="8" y="429"/>
                </a:lnTo>
                <a:lnTo>
                  <a:pt x="8" y="428"/>
                </a:lnTo>
                <a:lnTo>
                  <a:pt x="8" y="412"/>
                </a:lnTo>
                <a:lnTo>
                  <a:pt x="8" y="404"/>
                </a:lnTo>
                <a:lnTo>
                  <a:pt x="8" y="400"/>
                </a:lnTo>
                <a:lnTo>
                  <a:pt x="8" y="396"/>
                </a:lnTo>
                <a:lnTo>
                  <a:pt x="8" y="394"/>
                </a:lnTo>
                <a:lnTo>
                  <a:pt x="8" y="384"/>
                </a:lnTo>
                <a:lnTo>
                  <a:pt x="8" y="376"/>
                </a:lnTo>
                <a:lnTo>
                  <a:pt x="8" y="373"/>
                </a:lnTo>
                <a:lnTo>
                  <a:pt x="8" y="364"/>
                </a:lnTo>
                <a:lnTo>
                  <a:pt x="8" y="360"/>
                </a:lnTo>
                <a:lnTo>
                  <a:pt x="8" y="352"/>
                </a:lnTo>
                <a:lnTo>
                  <a:pt x="8" y="346"/>
                </a:lnTo>
                <a:lnTo>
                  <a:pt x="8" y="344"/>
                </a:lnTo>
                <a:lnTo>
                  <a:pt x="8" y="328"/>
                </a:lnTo>
                <a:lnTo>
                  <a:pt x="8" y="320"/>
                </a:lnTo>
                <a:lnTo>
                  <a:pt x="8" y="311"/>
                </a:lnTo>
                <a:lnTo>
                  <a:pt x="0" y="311"/>
                </a:lnTo>
                <a:lnTo>
                  <a:pt x="0" y="293"/>
                </a:lnTo>
                <a:lnTo>
                  <a:pt x="8" y="293"/>
                </a:lnTo>
                <a:lnTo>
                  <a:pt x="8" y="288"/>
                </a:lnTo>
                <a:lnTo>
                  <a:pt x="8" y="284"/>
                </a:lnTo>
                <a:lnTo>
                  <a:pt x="8" y="276"/>
                </a:lnTo>
                <a:lnTo>
                  <a:pt x="8" y="271"/>
                </a:lnTo>
                <a:lnTo>
                  <a:pt x="6" y="250"/>
                </a:lnTo>
                <a:lnTo>
                  <a:pt x="8" y="247"/>
                </a:lnTo>
                <a:lnTo>
                  <a:pt x="8" y="239"/>
                </a:lnTo>
                <a:lnTo>
                  <a:pt x="8" y="229"/>
                </a:lnTo>
                <a:lnTo>
                  <a:pt x="8" y="224"/>
                </a:lnTo>
                <a:lnTo>
                  <a:pt x="8" y="221"/>
                </a:lnTo>
                <a:lnTo>
                  <a:pt x="8" y="218"/>
                </a:lnTo>
                <a:lnTo>
                  <a:pt x="8" y="204"/>
                </a:lnTo>
                <a:lnTo>
                  <a:pt x="8" y="202"/>
                </a:lnTo>
                <a:lnTo>
                  <a:pt x="8" y="183"/>
                </a:lnTo>
                <a:lnTo>
                  <a:pt x="8" y="164"/>
                </a:lnTo>
                <a:lnTo>
                  <a:pt x="8" y="156"/>
                </a:lnTo>
                <a:lnTo>
                  <a:pt x="8" y="151"/>
                </a:lnTo>
                <a:lnTo>
                  <a:pt x="8" y="148"/>
                </a:lnTo>
                <a:lnTo>
                  <a:pt x="8" y="144"/>
                </a:lnTo>
                <a:lnTo>
                  <a:pt x="8" y="132"/>
                </a:lnTo>
                <a:lnTo>
                  <a:pt x="8" y="109"/>
                </a:lnTo>
                <a:lnTo>
                  <a:pt x="8" y="106"/>
                </a:lnTo>
                <a:lnTo>
                  <a:pt x="6" y="100"/>
                </a:lnTo>
                <a:lnTo>
                  <a:pt x="6" y="96"/>
                </a:lnTo>
                <a:lnTo>
                  <a:pt x="6" y="93"/>
                </a:lnTo>
                <a:lnTo>
                  <a:pt x="6" y="92"/>
                </a:lnTo>
                <a:lnTo>
                  <a:pt x="6" y="85"/>
                </a:lnTo>
                <a:lnTo>
                  <a:pt x="6" y="84"/>
                </a:lnTo>
                <a:lnTo>
                  <a:pt x="6" y="82"/>
                </a:lnTo>
                <a:lnTo>
                  <a:pt x="6" y="80"/>
                </a:lnTo>
                <a:lnTo>
                  <a:pt x="6" y="74"/>
                </a:lnTo>
                <a:lnTo>
                  <a:pt x="6" y="58"/>
                </a:lnTo>
                <a:lnTo>
                  <a:pt x="6" y="55"/>
                </a:lnTo>
                <a:lnTo>
                  <a:pt x="8" y="52"/>
                </a:lnTo>
                <a:lnTo>
                  <a:pt x="8" y="50"/>
                </a:lnTo>
                <a:lnTo>
                  <a:pt x="3" y="48"/>
                </a:lnTo>
                <a:lnTo>
                  <a:pt x="3" y="47"/>
                </a:lnTo>
                <a:lnTo>
                  <a:pt x="5" y="45"/>
                </a:lnTo>
                <a:lnTo>
                  <a:pt x="6" y="45"/>
                </a:lnTo>
                <a:lnTo>
                  <a:pt x="6" y="47"/>
                </a:lnTo>
                <a:lnTo>
                  <a:pt x="8" y="44"/>
                </a:lnTo>
                <a:lnTo>
                  <a:pt x="8" y="42"/>
                </a:lnTo>
                <a:lnTo>
                  <a:pt x="8" y="40"/>
                </a:lnTo>
                <a:lnTo>
                  <a:pt x="6" y="37"/>
                </a:lnTo>
                <a:lnTo>
                  <a:pt x="6" y="36"/>
                </a:lnTo>
                <a:lnTo>
                  <a:pt x="8" y="34"/>
                </a:lnTo>
                <a:lnTo>
                  <a:pt x="8" y="32"/>
                </a:lnTo>
                <a:lnTo>
                  <a:pt x="8" y="31"/>
                </a:lnTo>
                <a:lnTo>
                  <a:pt x="8" y="29"/>
                </a:lnTo>
                <a:lnTo>
                  <a:pt x="8" y="24"/>
                </a:lnTo>
                <a:lnTo>
                  <a:pt x="1" y="23"/>
                </a:lnTo>
                <a:lnTo>
                  <a:pt x="5" y="15"/>
                </a:lnTo>
                <a:lnTo>
                  <a:pt x="6" y="15"/>
                </a:lnTo>
                <a:lnTo>
                  <a:pt x="8" y="15"/>
                </a:lnTo>
                <a:lnTo>
                  <a:pt x="9" y="15"/>
                </a:lnTo>
                <a:lnTo>
                  <a:pt x="11" y="15"/>
                </a:lnTo>
                <a:lnTo>
                  <a:pt x="9" y="15"/>
                </a:lnTo>
                <a:lnTo>
                  <a:pt x="9" y="13"/>
                </a:lnTo>
                <a:lnTo>
                  <a:pt x="9" y="12"/>
                </a:lnTo>
                <a:lnTo>
                  <a:pt x="9" y="10"/>
                </a:lnTo>
                <a:lnTo>
                  <a:pt x="9" y="8"/>
                </a:lnTo>
                <a:lnTo>
                  <a:pt x="9" y="7"/>
                </a:lnTo>
                <a:lnTo>
                  <a:pt x="8" y="7"/>
                </a:lnTo>
                <a:lnTo>
                  <a:pt x="8" y="5"/>
                </a:lnTo>
                <a:lnTo>
                  <a:pt x="8" y="4"/>
                </a:lnTo>
                <a:lnTo>
                  <a:pt x="8" y="2"/>
                </a:lnTo>
                <a:lnTo>
                  <a:pt x="6" y="2"/>
                </a:lnTo>
                <a:lnTo>
                  <a:pt x="8" y="0"/>
                </a:lnTo>
                <a:lnTo>
                  <a:pt x="8" y="2"/>
                </a:lnTo>
                <a:lnTo>
                  <a:pt x="8" y="4"/>
                </a:lnTo>
                <a:lnTo>
                  <a:pt x="9" y="5"/>
                </a:lnTo>
                <a:lnTo>
                  <a:pt x="9" y="7"/>
                </a:lnTo>
                <a:lnTo>
                  <a:pt x="9" y="8"/>
                </a:lnTo>
                <a:lnTo>
                  <a:pt x="9" y="10"/>
                </a:lnTo>
                <a:lnTo>
                  <a:pt x="11" y="10"/>
                </a:lnTo>
                <a:lnTo>
                  <a:pt x="11" y="12"/>
                </a:lnTo>
                <a:lnTo>
                  <a:pt x="11" y="13"/>
                </a:lnTo>
                <a:lnTo>
                  <a:pt x="11" y="15"/>
                </a:lnTo>
                <a:lnTo>
                  <a:pt x="13" y="15"/>
                </a:lnTo>
                <a:close/>
              </a:path>
            </a:pathLst>
          </a:custGeom>
          <a:solidFill>
            <a:srgbClr val="C590DE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" name="Freeform 113"/>
          <p:cNvSpPr>
            <a:spLocks/>
          </p:cNvSpPr>
          <p:nvPr/>
        </p:nvSpPr>
        <p:spPr bwMode="auto">
          <a:xfrm>
            <a:off x="2116138" y="1125538"/>
            <a:ext cx="584200" cy="674688"/>
          </a:xfrm>
          <a:custGeom>
            <a:avLst/>
            <a:gdLst/>
            <a:ahLst/>
            <a:cxnLst>
              <a:cxn ang="0">
                <a:pos x="350" y="141"/>
              </a:cxn>
              <a:cxn ang="0">
                <a:pos x="334" y="169"/>
              </a:cxn>
              <a:cxn ang="0">
                <a:pos x="315" y="201"/>
              </a:cxn>
              <a:cxn ang="0">
                <a:pos x="304" y="221"/>
              </a:cxn>
              <a:cxn ang="0">
                <a:pos x="293" y="241"/>
              </a:cxn>
              <a:cxn ang="0">
                <a:pos x="272" y="275"/>
              </a:cxn>
              <a:cxn ang="0">
                <a:pos x="264" y="289"/>
              </a:cxn>
              <a:cxn ang="0">
                <a:pos x="265" y="299"/>
              </a:cxn>
              <a:cxn ang="0">
                <a:pos x="262" y="307"/>
              </a:cxn>
              <a:cxn ang="0">
                <a:pos x="264" y="312"/>
              </a:cxn>
              <a:cxn ang="0">
                <a:pos x="265" y="318"/>
              </a:cxn>
              <a:cxn ang="0">
                <a:pos x="259" y="318"/>
              </a:cxn>
              <a:cxn ang="0">
                <a:pos x="248" y="321"/>
              </a:cxn>
              <a:cxn ang="0">
                <a:pos x="249" y="329"/>
              </a:cxn>
              <a:cxn ang="0">
                <a:pos x="249" y="344"/>
              </a:cxn>
              <a:cxn ang="0">
                <a:pos x="245" y="350"/>
              </a:cxn>
              <a:cxn ang="0">
                <a:pos x="217" y="373"/>
              </a:cxn>
              <a:cxn ang="0">
                <a:pos x="201" y="401"/>
              </a:cxn>
              <a:cxn ang="0">
                <a:pos x="189" y="395"/>
              </a:cxn>
              <a:cxn ang="0">
                <a:pos x="184" y="392"/>
              </a:cxn>
              <a:cxn ang="0">
                <a:pos x="182" y="389"/>
              </a:cxn>
              <a:cxn ang="0">
                <a:pos x="182" y="387"/>
              </a:cxn>
              <a:cxn ang="0">
                <a:pos x="176" y="384"/>
              </a:cxn>
              <a:cxn ang="0">
                <a:pos x="171" y="374"/>
              </a:cxn>
              <a:cxn ang="0">
                <a:pos x="150" y="392"/>
              </a:cxn>
              <a:cxn ang="0">
                <a:pos x="149" y="384"/>
              </a:cxn>
              <a:cxn ang="0">
                <a:pos x="144" y="381"/>
              </a:cxn>
              <a:cxn ang="0">
                <a:pos x="142" y="377"/>
              </a:cxn>
              <a:cxn ang="0">
                <a:pos x="142" y="371"/>
              </a:cxn>
              <a:cxn ang="0">
                <a:pos x="139" y="366"/>
              </a:cxn>
              <a:cxn ang="0">
                <a:pos x="134" y="361"/>
              </a:cxn>
              <a:cxn ang="0">
                <a:pos x="133" y="357"/>
              </a:cxn>
              <a:cxn ang="0">
                <a:pos x="128" y="352"/>
              </a:cxn>
              <a:cxn ang="0">
                <a:pos x="121" y="350"/>
              </a:cxn>
              <a:cxn ang="0">
                <a:pos x="107" y="355"/>
              </a:cxn>
              <a:cxn ang="0">
                <a:pos x="97" y="365"/>
              </a:cxn>
              <a:cxn ang="0">
                <a:pos x="125" y="400"/>
              </a:cxn>
              <a:cxn ang="0">
                <a:pos x="129" y="405"/>
              </a:cxn>
              <a:cxn ang="0">
                <a:pos x="131" y="414"/>
              </a:cxn>
              <a:cxn ang="0">
                <a:pos x="117" y="425"/>
              </a:cxn>
              <a:cxn ang="0">
                <a:pos x="81" y="414"/>
              </a:cxn>
              <a:cxn ang="0">
                <a:pos x="46" y="409"/>
              </a:cxn>
              <a:cxn ang="0">
                <a:pos x="29" y="398"/>
              </a:cxn>
              <a:cxn ang="0">
                <a:pos x="9" y="379"/>
              </a:cxn>
              <a:cxn ang="0">
                <a:pos x="21" y="358"/>
              </a:cxn>
              <a:cxn ang="0">
                <a:pos x="53" y="326"/>
              </a:cxn>
              <a:cxn ang="0">
                <a:pos x="70" y="309"/>
              </a:cxn>
              <a:cxn ang="0">
                <a:pos x="91" y="288"/>
              </a:cxn>
              <a:cxn ang="0">
                <a:pos x="128" y="251"/>
              </a:cxn>
              <a:cxn ang="0">
                <a:pos x="137" y="232"/>
              </a:cxn>
              <a:cxn ang="0">
                <a:pos x="137" y="189"/>
              </a:cxn>
              <a:cxn ang="0">
                <a:pos x="137" y="150"/>
              </a:cxn>
              <a:cxn ang="0">
                <a:pos x="137" y="104"/>
              </a:cxn>
              <a:cxn ang="0">
                <a:pos x="137" y="5"/>
              </a:cxn>
              <a:cxn ang="0">
                <a:pos x="152" y="8"/>
              </a:cxn>
              <a:cxn ang="0">
                <a:pos x="221" y="40"/>
              </a:cxn>
              <a:cxn ang="0">
                <a:pos x="245" y="51"/>
              </a:cxn>
              <a:cxn ang="0">
                <a:pos x="301" y="78"/>
              </a:cxn>
              <a:cxn ang="0">
                <a:pos x="347" y="101"/>
              </a:cxn>
            </a:cxnLst>
            <a:rect l="0" t="0" r="r" b="b"/>
            <a:pathLst>
              <a:path w="368" h="425">
                <a:moveTo>
                  <a:pt x="368" y="110"/>
                </a:moveTo>
                <a:lnTo>
                  <a:pt x="365" y="113"/>
                </a:lnTo>
                <a:lnTo>
                  <a:pt x="357" y="129"/>
                </a:lnTo>
                <a:lnTo>
                  <a:pt x="355" y="131"/>
                </a:lnTo>
                <a:lnTo>
                  <a:pt x="350" y="141"/>
                </a:lnTo>
                <a:lnTo>
                  <a:pt x="342" y="153"/>
                </a:lnTo>
                <a:lnTo>
                  <a:pt x="341" y="157"/>
                </a:lnTo>
                <a:lnTo>
                  <a:pt x="336" y="166"/>
                </a:lnTo>
                <a:lnTo>
                  <a:pt x="334" y="166"/>
                </a:lnTo>
                <a:lnTo>
                  <a:pt x="334" y="169"/>
                </a:lnTo>
                <a:lnTo>
                  <a:pt x="333" y="171"/>
                </a:lnTo>
                <a:lnTo>
                  <a:pt x="328" y="179"/>
                </a:lnTo>
                <a:lnTo>
                  <a:pt x="325" y="184"/>
                </a:lnTo>
                <a:lnTo>
                  <a:pt x="317" y="198"/>
                </a:lnTo>
                <a:lnTo>
                  <a:pt x="315" y="201"/>
                </a:lnTo>
                <a:lnTo>
                  <a:pt x="313" y="205"/>
                </a:lnTo>
                <a:lnTo>
                  <a:pt x="309" y="213"/>
                </a:lnTo>
                <a:lnTo>
                  <a:pt x="307" y="216"/>
                </a:lnTo>
                <a:lnTo>
                  <a:pt x="304" y="219"/>
                </a:lnTo>
                <a:lnTo>
                  <a:pt x="304" y="221"/>
                </a:lnTo>
                <a:lnTo>
                  <a:pt x="302" y="224"/>
                </a:lnTo>
                <a:lnTo>
                  <a:pt x="301" y="227"/>
                </a:lnTo>
                <a:lnTo>
                  <a:pt x="296" y="235"/>
                </a:lnTo>
                <a:lnTo>
                  <a:pt x="294" y="238"/>
                </a:lnTo>
                <a:lnTo>
                  <a:pt x="293" y="241"/>
                </a:lnTo>
                <a:lnTo>
                  <a:pt x="291" y="243"/>
                </a:lnTo>
                <a:lnTo>
                  <a:pt x="280" y="264"/>
                </a:lnTo>
                <a:lnTo>
                  <a:pt x="278" y="265"/>
                </a:lnTo>
                <a:lnTo>
                  <a:pt x="277" y="267"/>
                </a:lnTo>
                <a:lnTo>
                  <a:pt x="272" y="275"/>
                </a:lnTo>
                <a:lnTo>
                  <a:pt x="272" y="277"/>
                </a:lnTo>
                <a:lnTo>
                  <a:pt x="270" y="280"/>
                </a:lnTo>
                <a:lnTo>
                  <a:pt x="269" y="281"/>
                </a:lnTo>
                <a:lnTo>
                  <a:pt x="265" y="288"/>
                </a:lnTo>
                <a:lnTo>
                  <a:pt x="264" y="289"/>
                </a:lnTo>
                <a:lnTo>
                  <a:pt x="264" y="291"/>
                </a:lnTo>
                <a:lnTo>
                  <a:pt x="265" y="294"/>
                </a:lnTo>
                <a:lnTo>
                  <a:pt x="265" y="296"/>
                </a:lnTo>
                <a:lnTo>
                  <a:pt x="265" y="297"/>
                </a:lnTo>
                <a:lnTo>
                  <a:pt x="265" y="299"/>
                </a:lnTo>
                <a:lnTo>
                  <a:pt x="265" y="301"/>
                </a:lnTo>
                <a:lnTo>
                  <a:pt x="265" y="302"/>
                </a:lnTo>
                <a:lnTo>
                  <a:pt x="264" y="304"/>
                </a:lnTo>
                <a:lnTo>
                  <a:pt x="262" y="305"/>
                </a:lnTo>
                <a:lnTo>
                  <a:pt x="262" y="307"/>
                </a:lnTo>
                <a:lnTo>
                  <a:pt x="261" y="309"/>
                </a:lnTo>
                <a:lnTo>
                  <a:pt x="262" y="309"/>
                </a:lnTo>
                <a:lnTo>
                  <a:pt x="262" y="310"/>
                </a:lnTo>
                <a:lnTo>
                  <a:pt x="262" y="312"/>
                </a:lnTo>
                <a:lnTo>
                  <a:pt x="264" y="312"/>
                </a:lnTo>
                <a:lnTo>
                  <a:pt x="265" y="313"/>
                </a:lnTo>
                <a:lnTo>
                  <a:pt x="267" y="315"/>
                </a:lnTo>
                <a:lnTo>
                  <a:pt x="267" y="317"/>
                </a:lnTo>
                <a:lnTo>
                  <a:pt x="267" y="318"/>
                </a:lnTo>
                <a:lnTo>
                  <a:pt x="265" y="318"/>
                </a:lnTo>
                <a:lnTo>
                  <a:pt x="265" y="317"/>
                </a:lnTo>
                <a:lnTo>
                  <a:pt x="264" y="317"/>
                </a:lnTo>
                <a:lnTo>
                  <a:pt x="264" y="315"/>
                </a:lnTo>
                <a:lnTo>
                  <a:pt x="262" y="317"/>
                </a:lnTo>
                <a:lnTo>
                  <a:pt x="259" y="318"/>
                </a:lnTo>
                <a:lnTo>
                  <a:pt x="257" y="320"/>
                </a:lnTo>
                <a:lnTo>
                  <a:pt x="254" y="320"/>
                </a:lnTo>
                <a:lnTo>
                  <a:pt x="253" y="320"/>
                </a:lnTo>
                <a:lnTo>
                  <a:pt x="249" y="320"/>
                </a:lnTo>
                <a:lnTo>
                  <a:pt x="248" y="321"/>
                </a:lnTo>
                <a:lnTo>
                  <a:pt x="249" y="323"/>
                </a:lnTo>
                <a:lnTo>
                  <a:pt x="251" y="326"/>
                </a:lnTo>
                <a:lnTo>
                  <a:pt x="251" y="328"/>
                </a:lnTo>
                <a:lnTo>
                  <a:pt x="251" y="329"/>
                </a:lnTo>
                <a:lnTo>
                  <a:pt x="249" y="329"/>
                </a:lnTo>
                <a:lnTo>
                  <a:pt x="246" y="329"/>
                </a:lnTo>
                <a:lnTo>
                  <a:pt x="246" y="331"/>
                </a:lnTo>
                <a:lnTo>
                  <a:pt x="246" y="333"/>
                </a:lnTo>
                <a:lnTo>
                  <a:pt x="249" y="342"/>
                </a:lnTo>
                <a:lnTo>
                  <a:pt x="249" y="344"/>
                </a:lnTo>
                <a:lnTo>
                  <a:pt x="249" y="345"/>
                </a:lnTo>
                <a:lnTo>
                  <a:pt x="251" y="347"/>
                </a:lnTo>
                <a:lnTo>
                  <a:pt x="249" y="347"/>
                </a:lnTo>
                <a:lnTo>
                  <a:pt x="246" y="349"/>
                </a:lnTo>
                <a:lnTo>
                  <a:pt x="245" y="350"/>
                </a:lnTo>
                <a:lnTo>
                  <a:pt x="240" y="353"/>
                </a:lnTo>
                <a:lnTo>
                  <a:pt x="232" y="357"/>
                </a:lnTo>
                <a:lnTo>
                  <a:pt x="222" y="361"/>
                </a:lnTo>
                <a:lnTo>
                  <a:pt x="216" y="373"/>
                </a:lnTo>
                <a:lnTo>
                  <a:pt x="217" y="373"/>
                </a:lnTo>
                <a:lnTo>
                  <a:pt x="213" y="381"/>
                </a:lnTo>
                <a:lnTo>
                  <a:pt x="209" y="387"/>
                </a:lnTo>
                <a:lnTo>
                  <a:pt x="208" y="390"/>
                </a:lnTo>
                <a:lnTo>
                  <a:pt x="201" y="400"/>
                </a:lnTo>
                <a:lnTo>
                  <a:pt x="201" y="401"/>
                </a:lnTo>
                <a:lnTo>
                  <a:pt x="200" y="400"/>
                </a:lnTo>
                <a:lnTo>
                  <a:pt x="200" y="401"/>
                </a:lnTo>
                <a:lnTo>
                  <a:pt x="193" y="398"/>
                </a:lnTo>
                <a:lnTo>
                  <a:pt x="190" y="397"/>
                </a:lnTo>
                <a:lnTo>
                  <a:pt x="189" y="395"/>
                </a:lnTo>
                <a:lnTo>
                  <a:pt x="187" y="395"/>
                </a:lnTo>
                <a:lnTo>
                  <a:pt x="187" y="393"/>
                </a:lnTo>
                <a:lnTo>
                  <a:pt x="185" y="393"/>
                </a:lnTo>
                <a:lnTo>
                  <a:pt x="184" y="393"/>
                </a:lnTo>
                <a:lnTo>
                  <a:pt x="184" y="392"/>
                </a:lnTo>
                <a:lnTo>
                  <a:pt x="185" y="392"/>
                </a:lnTo>
                <a:lnTo>
                  <a:pt x="184" y="392"/>
                </a:lnTo>
                <a:lnTo>
                  <a:pt x="184" y="390"/>
                </a:lnTo>
                <a:lnTo>
                  <a:pt x="182" y="390"/>
                </a:lnTo>
                <a:lnTo>
                  <a:pt x="182" y="389"/>
                </a:lnTo>
                <a:lnTo>
                  <a:pt x="181" y="389"/>
                </a:lnTo>
                <a:lnTo>
                  <a:pt x="182" y="389"/>
                </a:lnTo>
                <a:lnTo>
                  <a:pt x="181" y="389"/>
                </a:lnTo>
                <a:lnTo>
                  <a:pt x="181" y="387"/>
                </a:lnTo>
                <a:lnTo>
                  <a:pt x="182" y="387"/>
                </a:lnTo>
                <a:lnTo>
                  <a:pt x="182" y="385"/>
                </a:lnTo>
                <a:lnTo>
                  <a:pt x="181" y="385"/>
                </a:lnTo>
                <a:lnTo>
                  <a:pt x="179" y="385"/>
                </a:lnTo>
                <a:lnTo>
                  <a:pt x="177" y="384"/>
                </a:lnTo>
                <a:lnTo>
                  <a:pt x="176" y="384"/>
                </a:lnTo>
                <a:lnTo>
                  <a:pt x="176" y="382"/>
                </a:lnTo>
                <a:lnTo>
                  <a:pt x="177" y="382"/>
                </a:lnTo>
                <a:lnTo>
                  <a:pt x="176" y="381"/>
                </a:lnTo>
                <a:lnTo>
                  <a:pt x="173" y="376"/>
                </a:lnTo>
                <a:lnTo>
                  <a:pt x="171" y="374"/>
                </a:lnTo>
                <a:lnTo>
                  <a:pt x="171" y="373"/>
                </a:lnTo>
                <a:lnTo>
                  <a:pt x="166" y="377"/>
                </a:lnTo>
                <a:lnTo>
                  <a:pt x="153" y="390"/>
                </a:lnTo>
                <a:lnTo>
                  <a:pt x="152" y="390"/>
                </a:lnTo>
                <a:lnTo>
                  <a:pt x="150" y="392"/>
                </a:lnTo>
                <a:lnTo>
                  <a:pt x="150" y="390"/>
                </a:lnTo>
                <a:lnTo>
                  <a:pt x="150" y="387"/>
                </a:lnTo>
                <a:lnTo>
                  <a:pt x="149" y="387"/>
                </a:lnTo>
                <a:lnTo>
                  <a:pt x="149" y="385"/>
                </a:lnTo>
                <a:lnTo>
                  <a:pt x="149" y="384"/>
                </a:lnTo>
                <a:lnTo>
                  <a:pt x="149" y="382"/>
                </a:lnTo>
                <a:lnTo>
                  <a:pt x="149" y="381"/>
                </a:lnTo>
                <a:lnTo>
                  <a:pt x="147" y="381"/>
                </a:lnTo>
                <a:lnTo>
                  <a:pt x="145" y="381"/>
                </a:lnTo>
                <a:lnTo>
                  <a:pt x="144" y="381"/>
                </a:lnTo>
                <a:lnTo>
                  <a:pt x="142" y="381"/>
                </a:lnTo>
                <a:lnTo>
                  <a:pt x="142" y="379"/>
                </a:lnTo>
                <a:lnTo>
                  <a:pt x="141" y="379"/>
                </a:lnTo>
                <a:lnTo>
                  <a:pt x="141" y="377"/>
                </a:lnTo>
                <a:lnTo>
                  <a:pt x="142" y="377"/>
                </a:lnTo>
                <a:lnTo>
                  <a:pt x="142" y="376"/>
                </a:lnTo>
                <a:lnTo>
                  <a:pt x="144" y="376"/>
                </a:lnTo>
                <a:lnTo>
                  <a:pt x="144" y="374"/>
                </a:lnTo>
                <a:lnTo>
                  <a:pt x="142" y="373"/>
                </a:lnTo>
                <a:lnTo>
                  <a:pt x="142" y="371"/>
                </a:lnTo>
                <a:lnTo>
                  <a:pt x="142" y="369"/>
                </a:lnTo>
                <a:lnTo>
                  <a:pt x="141" y="369"/>
                </a:lnTo>
                <a:lnTo>
                  <a:pt x="141" y="368"/>
                </a:lnTo>
                <a:lnTo>
                  <a:pt x="141" y="366"/>
                </a:lnTo>
                <a:lnTo>
                  <a:pt x="139" y="366"/>
                </a:lnTo>
                <a:lnTo>
                  <a:pt x="139" y="365"/>
                </a:lnTo>
                <a:lnTo>
                  <a:pt x="137" y="365"/>
                </a:lnTo>
                <a:lnTo>
                  <a:pt x="136" y="363"/>
                </a:lnTo>
                <a:lnTo>
                  <a:pt x="136" y="361"/>
                </a:lnTo>
                <a:lnTo>
                  <a:pt x="134" y="361"/>
                </a:lnTo>
                <a:lnTo>
                  <a:pt x="133" y="360"/>
                </a:lnTo>
                <a:lnTo>
                  <a:pt x="133" y="358"/>
                </a:lnTo>
                <a:lnTo>
                  <a:pt x="133" y="357"/>
                </a:lnTo>
                <a:lnTo>
                  <a:pt x="133" y="358"/>
                </a:lnTo>
                <a:lnTo>
                  <a:pt x="133" y="357"/>
                </a:lnTo>
                <a:lnTo>
                  <a:pt x="133" y="355"/>
                </a:lnTo>
                <a:lnTo>
                  <a:pt x="131" y="353"/>
                </a:lnTo>
                <a:lnTo>
                  <a:pt x="131" y="352"/>
                </a:lnTo>
                <a:lnTo>
                  <a:pt x="129" y="352"/>
                </a:lnTo>
                <a:lnTo>
                  <a:pt x="128" y="352"/>
                </a:lnTo>
                <a:lnTo>
                  <a:pt x="126" y="352"/>
                </a:lnTo>
                <a:lnTo>
                  <a:pt x="125" y="352"/>
                </a:lnTo>
                <a:lnTo>
                  <a:pt x="123" y="352"/>
                </a:lnTo>
                <a:lnTo>
                  <a:pt x="123" y="350"/>
                </a:lnTo>
                <a:lnTo>
                  <a:pt x="121" y="350"/>
                </a:lnTo>
                <a:lnTo>
                  <a:pt x="120" y="349"/>
                </a:lnTo>
                <a:lnTo>
                  <a:pt x="118" y="349"/>
                </a:lnTo>
                <a:lnTo>
                  <a:pt x="117" y="347"/>
                </a:lnTo>
                <a:lnTo>
                  <a:pt x="115" y="347"/>
                </a:lnTo>
                <a:lnTo>
                  <a:pt x="107" y="355"/>
                </a:lnTo>
                <a:lnTo>
                  <a:pt x="104" y="357"/>
                </a:lnTo>
                <a:lnTo>
                  <a:pt x="97" y="361"/>
                </a:lnTo>
                <a:lnTo>
                  <a:pt x="96" y="363"/>
                </a:lnTo>
                <a:lnTo>
                  <a:pt x="97" y="363"/>
                </a:lnTo>
                <a:lnTo>
                  <a:pt x="97" y="365"/>
                </a:lnTo>
                <a:lnTo>
                  <a:pt x="105" y="371"/>
                </a:lnTo>
                <a:lnTo>
                  <a:pt x="109" y="376"/>
                </a:lnTo>
                <a:lnTo>
                  <a:pt x="112" y="381"/>
                </a:lnTo>
                <a:lnTo>
                  <a:pt x="121" y="395"/>
                </a:lnTo>
                <a:lnTo>
                  <a:pt x="125" y="400"/>
                </a:lnTo>
                <a:lnTo>
                  <a:pt x="126" y="400"/>
                </a:lnTo>
                <a:lnTo>
                  <a:pt x="126" y="401"/>
                </a:lnTo>
                <a:lnTo>
                  <a:pt x="128" y="401"/>
                </a:lnTo>
                <a:lnTo>
                  <a:pt x="126" y="401"/>
                </a:lnTo>
                <a:lnTo>
                  <a:pt x="129" y="405"/>
                </a:lnTo>
                <a:lnTo>
                  <a:pt x="129" y="406"/>
                </a:lnTo>
                <a:lnTo>
                  <a:pt x="131" y="408"/>
                </a:lnTo>
                <a:lnTo>
                  <a:pt x="133" y="411"/>
                </a:lnTo>
                <a:lnTo>
                  <a:pt x="131" y="413"/>
                </a:lnTo>
                <a:lnTo>
                  <a:pt x="131" y="414"/>
                </a:lnTo>
                <a:lnTo>
                  <a:pt x="128" y="416"/>
                </a:lnTo>
                <a:lnTo>
                  <a:pt x="125" y="422"/>
                </a:lnTo>
                <a:lnTo>
                  <a:pt x="121" y="424"/>
                </a:lnTo>
                <a:lnTo>
                  <a:pt x="120" y="425"/>
                </a:lnTo>
                <a:lnTo>
                  <a:pt x="117" y="425"/>
                </a:lnTo>
                <a:lnTo>
                  <a:pt x="99" y="419"/>
                </a:lnTo>
                <a:lnTo>
                  <a:pt x="93" y="417"/>
                </a:lnTo>
                <a:lnTo>
                  <a:pt x="91" y="417"/>
                </a:lnTo>
                <a:lnTo>
                  <a:pt x="88" y="416"/>
                </a:lnTo>
                <a:lnTo>
                  <a:pt x="81" y="414"/>
                </a:lnTo>
                <a:lnTo>
                  <a:pt x="73" y="411"/>
                </a:lnTo>
                <a:lnTo>
                  <a:pt x="65" y="409"/>
                </a:lnTo>
                <a:lnTo>
                  <a:pt x="57" y="406"/>
                </a:lnTo>
                <a:lnTo>
                  <a:pt x="48" y="403"/>
                </a:lnTo>
                <a:lnTo>
                  <a:pt x="46" y="409"/>
                </a:lnTo>
                <a:lnTo>
                  <a:pt x="33" y="406"/>
                </a:lnTo>
                <a:lnTo>
                  <a:pt x="32" y="405"/>
                </a:lnTo>
                <a:lnTo>
                  <a:pt x="30" y="405"/>
                </a:lnTo>
                <a:lnTo>
                  <a:pt x="30" y="401"/>
                </a:lnTo>
                <a:lnTo>
                  <a:pt x="29" y="398"/>
                </a:lnTo>
                <a:lnTo>
                  <a:pt x="27" y="398"/>
                </a:lnTo>
                <a:lnTo>
                  <a:pt x="17" y="400"/>
                </a:lnTo>
                <a:lnTo>
                  <a:pt x="16" y="397"/>
                </a:lnTo>
                <a:lnTo>
                  <a:pt x="13" y="387"/>
                </a:lnTo>
                <a:lnTo>
                  <a:pt x="9" y="379"/>
                </a:lnTo>
                <a:lnTo>
                  <a:pt x="0" y="374"/>
                </a:lnTo>
                <a:lnTo>
                  <a:pt x="6" y="371"/>
                </a:lnTo>
                <a:lnTo>
                  <a:pt x="8" y="371"/>
                </a:lnTo>
                <a:lnTo>
                  <a:pt x="9" y="369"/>
                </a:lnTo>
                <a:lnTo>
                  <a:pt x="21" y="358"/>
                </a:lnTo>
                <a:lnTo>
                  <a:pt x="40" y="341"/>
                </a:lnTo>
                <a:lnTo>
                  <a:pt x="43" y="336"/>
                </a:lnTo>
                <a:lnTo>
                  <a:pt x="45" y="334"/>
                </a:lnTo>
                <a:lnTo>
                  <a:pt x="48" y="331"/>
                </a:lnTo>
                <a:lnTo>
                  <a:pt x="53" y="326"/>
                </a:lnTo>
                <a:lnTo>
                  <a:pt x="54" y="325"/>
                </a:lnTo>
                <a:lnTo>
                  <a:pt x="57" y="321"/>
                </a:lnTo>
                <a:lnTo>
                  <a:pt x="65" y="313"/>
                </a:lnTo>
                <a:lnTo>
                  <a:pt x="70" y="310"/>
                </a:lnTo>
                <a:lnTo>
                  <a:pt x="70" y="309"/>
                </a:lnTo>
                <a:lnTo>
                  <a:pt x="72" y="307"/>
                </a:lnTo>
                <a:lnTo>
                  <a:pt x="73" y="305"/>
                </a:lnTo>
                <a:lnTo>
                  <a:pt x="83" y="296"/>
                </a:lnTo>
                <a:lnTo>
                  <a:pt x="85" y="294"/>
                </a:lnTo>
                <a:lnTo>
                  <a:pt x="91" y="288"/>
                </a:lnTo>
                <a:lnTo>
                  <a:pt x="107" y="272"/>
                </a:lnTo>
                <a:lnTo>
                  <a:pt x="113" y="265"/>
                </a:lnTo>
                <a:lnTo>
                  <a:pt x="120" y="259"/>
                </a:lnTo>
                <a:lnTo>
                  <a:pt x="126" y="253"/>
                </a:lnTo>
                <a:lnTo>
                  <a:pt x="128" y="251"/>
                </a:lnTo>
                <a:lnTo>
                  <a:pt x="136" y="245"/>
                </a:lnTo>
                <a:lnTo>
                  <a:pt x="136" y="243"/>
                </a:lnTo>
                <a:lnTo>
                  <a:pt x="137" y="243"/>
                </a:lnTo>
                <a:lnTo>
                  <a:pt x="137" y="238"/>
                </a:lnTo>
                <a:lnTo>
                  <a:pt x="137" y="232"/>
                </a:lnTo>
                <a:lnTo>
                  <a:pt x="137" y="221"/>
                </a:lnTo>
                <a:lnTo>
                  <a:pt x="137" y="209"/>
                </a:lnTo>
                <a:lnTo>
                  <a:pt x="137" y="208"/>
                </a:lnTo>
                <a:lnTo>
                  <a:pt x="137" y="193"/>
                </a:lnTo>
                <a:lnTo>
                  <a:pt x="137" y="189"/>
                </a:lnTo>
                <a:lnTo>
                  <a:pt x="137" y="176"/>
                </a:lnTo>
                <a:lnTo>
                  <a:pt x="137" y="165"/>
                </a:lnTo>
                <a:lnTo>
                  <a:pt x="137" y="158"/>
                </a:lnTo>
                <a:lnTo>
                  <a:pt x="137" y="153"/>
                </a:lnTo>
                <a:lnTo>
                  <a:pt x="137" y="150"/>
                </a:lnTo>
                <a:lnTo>
                  <a:pt x="137" y="145"/>
                </a:lnTo>
                <a:lnTo>
                  <a:pt x="137" y="137"/>
                </a:lnTo>
                <a:lnTo>
                  <a:pt x="137" y="134"/>
                </a:lnTo>
                <a:lnTo>
                  <a:pt x="137" y="133"/>
                </a:lnTo>
                <a:lnTo>
                  <a:pt x="137" y="104"/>
                </a:lnTo>
                <a:lnTo>
                  <a:pt x="137" y="88"/>
                </a:lnTo>
                <a:lnTo>
                  <a:pt x="137" y="41"/>
                </a:lnTo>
                <a:lnTo>
                  <a:pt x="137" y="13"/>
                </a:lnTo>
                <a:lnTo>
                  <a:pt x="137" y="11"/>
                </a:lnTo>
                <a:lnTo>
                  <a:pt x="137" y="5"/>
                </a:lnTo>
                <a:lnTo>
                  <a:pt x="137" y="3"/>
                </a:lnTo>
                <a:lnTo>
                  <a:pt x="137" y="0"/>
                </a:lnTo>
                <a:lnTo>
                  <a:pt x="139" y="1"/>
                </a:lnTo>
                <a:lnTo>
                  <a:pt x="144" y="3"/>
                </a:lnTo>
                <a:lnTo>
                  <a:pt x="152" y="8"/>
                </a:lnTo>
                <a:lnTo>
                  <a:pt x="166" y="14"/>
                </a:lnTo>
                <a:lnTo>
                  <a:pt x="190" y="25"/>
                </a:lnTo>
                <a:lnTo>
                  <a:pt x="193" y="27"/>
                </a:lnTo>
                <a:lnTo>
                  <a:pt x="208" y="33"/>
                </a:lnTo>
                <a:lnTo>
                  <a:pt x="221" y="40"/>
                </a:lnTo>
                <a:lnTo>
                  <a:pt x="225" y="41"/>
                </a:lnTo>
                <a:lnTo>
                  <a:pt x="229" y="43"/>
                </a:lnTo>
                <a:lnTo>
                  <a:pt x="232" y="45"/>
                </a:lnTo>
                <a:lnTo>
                  <a:pt x="243" y="49"/>
                </a:lnTo>
                <a:lnTo>
                  <a:pt x="245" y="51"/>
                </a:lnTo>
                <a:lnTo>
                  <a:pt x="253" y="54"/>
                </a:lnTo>
                <a:lnTo>
                  <a:pt x="254" y="56"/>
                </a:lnTo>
                <a:lnTo>
                  <a:pt x="275" y="65"/>
                </a:lnTo>
                <a:lnTo>
                  <a:pt x="289" y="72"/>
                </a:lnTo>
                <a:lnTo>
                  <a:pt x="301" y="78"/>
                </a:lnTo>
                <a:lnTo>
                  <a:pt x="305" y="80"/>
                </a:lnTo>
                <a:lnTo>
                  <a:pt x="317" y="86"/>
                </a:lnTo>
                <a:lnTo>
                  <a:pt x="344" y="99"/>
                </a:lnTo>
                <a:lnTo>
                  <a:pt x="345" y="99"/>
                </a:lnTo>
                <a:lnTo>
                  <a:pt x="347" y="101"/>
                </a:lnTo>
                <a:lnTo>
                  <a:pt x="368" y="110"/>
                </a:lnTo>
                <a:close/>
              </a:path>
            </a:pathLst>
          </a:custGeom>
          <a:solidFill>
            <a:srgbClr val="859CC9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3" name="Freeform 114"/>
          <p:cNvSpPr>
            <a:spLocks/>
          </p:cNvSpPr>
          <p:nvPr/>
        </p:nvSpPr>
        <p:spPr bwMode="auto">
          <a:xfrm>
            <a:off x="5197475" y="4017963"/>
            <a:ext cx="407988" cy="493713"/>
          </a:xfrm>
          <a:custGeom>
            <a:avLst/>
            <a:gdLst/>
            <a:ahLst/>
            <a:cxnLst>
              <a:cxn ang="0">
                <a:pos x="236" y="165"/>
              </a:cxn>
              <a:cxn ang="0">
                <a:pos x="204" y="202"/>
              </a:cxn>
              <a:cxn ang="0">
                <a:pos x="209" y="221"/>
              </a:cxn>
              <a:cxn ang="0">
                <a:pos x="209" y="227"/>
              </a:cxn>
              <a:cxn ang="0">
                <a:pos x="204" y="227"/>
              </a:cxn>
              <a:cxn ang="0">
                <a:pos x="201" y="227"/>
              </a:cxn>
              <a:cxn ang="0">
                <a:pos x="196" y="224"/>
              </a:cxn>
              <a:cxn ang="0">
                <a:pos x="195" y="221"/>
              </a:cxn>
              <a:cxn ang="0">
                <a:pos x="190" y="224"/>
              </a:cxn>
              <a:cxn ang="0">
                <a:pos x="187" y="224"/>
              </a:cxn>
              <a:cxn ang="0">
                <a:pos x="182" y="224"/>
              </a:cxn>
              <a:cxn ang="0">
                <a:pos x="179" y="224"/>
              </a:cxn>
              <a:cxn ang="0">
                <a:pos x="174" y="227"/>
              </a:cxn>
              <a:cxn ang="0">
                <a:pos x="172" y="227"/>
              </a:cxn>
              <a:cxn ang="0">
                <a:pos x="166" y="227"/>
              </a:cxn>
              <a:cxn ang="0">
                <a:pos x="163" y="229"/>
              </a:cxn>
              <a:cxn ang="0">
                <a:pos x="161" y="234"/>
              </a:cxn>
              <a:cxn ang="0">
                <a:pos x="160" y="240"/>
              </a:cxn>
              <a:cxn ang="0">
                <a:pos x="152" y="242"/>
              </a:cxn>
              <a:cxn ang="0">
                <a:pos x="148" y="248"/>
              </a:cxn>
              <a:cxn ang="0">
                <a:pos x="145" y="250"/>
              </a:cxn>
              <a:cxn ang="0">
                <a:pos x="137" y="253"/>
              </a:cxn>
              <a:cxn ang="0">
                <a:pos x="136" y="258"/>
              </a:cxn>
              <a:cxn ang="0">
                <a:pos x="131" y="255"/>
              </a:cxn>
              <a:cxn ang="0">
                <a:pos x="124" y="259"/>
              </a:cxn>
              <a:cxn ang="0">
                <a:pos x="120" y="264"/>
              </a:cxn>
              <a:cxn ang="0">
                <a:pos x="113" y="266"/>
              </a:cxn>
              <a:cxn ang="0">
                <a:pos x="105" y="269"/>
              </a:cxn>
              <a:cxn ang="0">
                <a:pos x="99" y="274"/>
              </a:cxn>
              <a:cxn ang="0">
                <a:pos x="91" y="280"/>
              </a:cxn>
              <a:cxn ang="0">
                <a:pos x="83" y="288"/>
              </a:cxn>
              <a:cxn ang="0">
                <a:pos x="78" y="293"/>
              </a:cxn>
              <a:cxn ang="0">
                <a:pos x="68" y="301"/>
              </a:cxn>
              <a:cxn ang="0">
                <a:pos x="64" y="306"/>
              </a:cxn>
              <a:cxn ang="0">
                <a:pos x="62" y="309"/>
              </a:cxn>
              <a:cxn ang="0">
                <a:pos x="52" y="279"/>
              </a:cxn>
              <a:cxn ang="0">
                <a:pos x="44" y="253"/>
              </a:cxn>
              <a:cxn ang="0">
                <a:pos x="64" y="219"/>
              </a:cxn>
              <a:cxn ang="0">
                <a:pos x="70" y="202"/>
              </a:cxn>
              <a:cxn ang="0">
                <a:pos x="36" y="183"/>
              </a:cxn>
              <a:cxn ang="0">
                <a:pos x="20" y="141"/>
              </a:cxn>
              <a:cxn ang="0">
                <a:pos x="56" y="106"/>
              </a:cxn>
              <a:cxn ang="0">
                <a:pos x="105" y="56"/>
              </a:cxn>
              <a:cxn ang="0">
                <a:pos x="164" y="7"/>
              </a:cxn>
              <a:cxn ang="0">
                <a:pos x="182" y="66"/>
              </a:cxn>
              <a:cxn ang="0">
                <a:pos x="187" y="85"/>
              </a:cxn>
              <a:cxn ang="0">
                <a:pos x="192" y="99"/>
              </a:cxn>
              <a:cxn ang="0">
                <a:pos x="198" y="101"/>
              </a:cxn>
              <a:cxn ang="0">
                <a:pos x="203" y="103"/>
              </a:cxn>
              <a:cxn ang="0">
                <a:pos x="206" y="106"/>
              </a:cxn>
              <a:cxn ang="0">
                <a:pos x="208" y="114"/>
              </a:cxn>
              <a:cxn ang="0">
                <a:pos x="216" y="120"/>
              </a:cxn>
              <a:cxn ang="0">
                <a:pos x="241" y="135"/>
              </a:cxn>
            </a:cxnLst>
            <a:rect l="0" t="0" r="r" b="b"/>
            <a:pathLst>
              <a:path w="257" h="311">
                <a:moveTo>
                  <a:pt x="257" y="143"/>
                </a:moveTo>
                <a:lnTo>
                  <a:pt x="254" y="147"/>
                </a:lnTo>
                <a:lnTo>
                  <a:pt x="249" y="151"/>
                </a:lnTo>
                <a:lnTo>
                  <a:pt x="243" y="159"/>
                </a:lnTo>
                <a:lnTo>
                  <a:pt x="236" y="165"/>
                </a:lnTo>
                <a:lnTo>
                  <a:pt x="228" y="175"/>
                </a:lnTo>
                <a:lnTo>
                  <a:pt x="222" y="181"/>
                </a:lnTo>
                <a:lnTo>
                  <a:pt x="206" y="197"/>
                </a:lnTo>
                <a:lnTo>
                  <a:pt x="204" y="200"/>
                </a:lnTo>
                <a:lnTo>
                  <a:pt x="204" y="202"/>
                </a:lnTo>
                <a:lnTo>
                  <a:pt x="204" y="203"/>
                </a:lnTo>
                <a:lnTo>
                  <a:pt x="206" y="210"/>
                </a:lnTo>
                <a:lnTo>
                  <a:pt x="208" y="213"/>
                </a:lnTo>
                <a:lnTo>
                  <a:pt x="209" y="219"/>
                </a:lnTo>
                <a:lnTo>
                  <a:pt x="209" y="221"/>
                </a:lnTo>
                <a:lnTo>
                  <a:pt x="209" y="223"/>
                </a:lnTo>
                <a:lnTo>
                  <a:pt x="211" y="227"/>
                </a:lnTo>
                <a:lnTo>
                  <a:pt x="211" y="229"/>
                </a:lnTo>
                <a:lnTo>
                  <a:pt x="209" y="229"/>
                </a:lnTo>
                <a:lnTo>
                  <a:pt x="209" y="227"/>
                </a:lnTo>
                <a:lnTo>
                  <a:pt x="209" y="229"/>
                </a:lnTo>
                <a:lnTo>
                  <a:pt x="208" y="229"/>
                </a:lnTo>
                <a:lnTo>
                  <a:pt x="208" y="227"/>
                </a:lnTo>
                <a:lnTo>
                  <a:pt x="206" y="227"/>
                </a:lnTo>
                <a:lnTo>
                  <a:pt x="204" y="227"/>
                </a:lnTo>
                <a:lnTo>
                  <a:pt x="204" y="226"/>
                </a:lnTo>
                <a:lnTo>
                  <a:pt x="203" y="227"/>
                </a:lnTo>
                <a:lnTo>
                  <a:pt x="203" y="226"/>
                </a:lnTo>
                <a:lnTo>
                  <a:pt x="203" y="227"/>
                </a:lnTo>
                <a:lnTo>
                  <a:pt x="201" y="227"/>
                </a:lnTo>
                <a:lnTo>
                  <a:pt x="200" y="227"/>
                </a:lnTo>
                <a:lnTo>
                  <a:pt x="198" y="227"/>
                </a:lnTo>
                <a:lnTo>
                  <a:pt x="198" y="226"/>
                </a:lnTo>
                <a:lnTo>
                  <a:pt x="196" y="226"/>
                </a:lnTo>
                <a:lnTo>
                  <a:pt x="196" y="224"/>
                </a:lnTo>
                <a:lnTo>
                  <a:pt x="198" y="224"/>
                </a:lnTo>
                <a:lnTo>
                  <a:pt x="196" y="224"/>
                </a:lnTo>
                <a:lnTo>
                  <a:pt x="196" y="223"/>
                </a:lnTo>
                <a:lnTo>
                  <a:pt x="195" y="223"/>
                </a:lnTo>
                <a:lnTo>
                  <a:pt x="195" y="221"/>
                </a:lnTo>
                <a:lnTo>
                  <a:pt x="193" y="221"/>
                </a:lnTo>
                <a:lnTo>
                  <a:pt x="193" y="223"/>
                </a:lnTo>
                <a:lnTo>
                  <a:pt x="193" y="221"/>
                </a:lnTo>
                <a:lnTo>
                  <a:pt x="192" y="223"/>
                </a:lnTo>
                <a:lnTo>
                  <a:pt x="190" y="224"/>
                </a:lnTo>
                <a:lnTo>
                  <a:pt x="190" y="223"/>
                </a:lnTo>
                <a:lnTo>
                  <a:pt x="188" y="223"/>
                </a:lnTo>
                <a:lnTo>
                  <a:pt x="188" y="224"/>
                </a:lnTo>
                <a:lnTo>
                  <a:pt x="187" y="223"/>
                </a:lnTo>
                <a:lnTo>
                  <a:pt x="187" y="224"/>
                </a:lnTo>
                <a:lnTo>
                  <a:pt x="187" y="223"/>
                </a:lnTo>
                <a:lnTo>
                  <a:pt x="185" y="223"/>
                </a:lnTo>
                <a:lnTo>
                  <a:pt x="185" y="224"/>
                </a:lnTo>
                <a:lnTo>
                  <a:pt x="184" y="224"/>
                </a:lnTo>
                <a:lnTo>
                  <a:pt x="182" y="224"/>
                </a:lnTo>
                <a:lnTo>
                  <a:pt x="182" y="226"/>
                </a:lnTo>
                <a:lnTo>
                  <a:pt x="180" y="226"/>
                </a:lnTo>
                <a:lnTo>
                  <a:pt x="180" y="224"/>
                </a:lnTo>
                <a:lnTo>
                  <a:pt x="179" y="226"/>
                </a:lnTo>
                <a:lnTo>
                  <a:pt x="179" y="224"/>
                </a:lnTo>
                <a:lnTo>
                  <a:pt x="177" y="224"/>
                </a:lnTo>
                <a:lnTo>
                  <a:pt x="177" y="226"/>
                </a:lnTo>
                <a:lnTo>
                  <a:pt x="176" y="226"/>
                </a:lnTo>
                <a:lnTo>
                  <a:pt x="176" y="227"/>
                </a:lnTo>
                <a:lnTo>
                  <a:pt x="174" y="227"/>
                </a:lnTo>
                <a:lnTo>
                  <a:pt x="174" y="229"/>
                </a:lnTo>
                <a:lnTo>
                  <a:pt x="174" y="227"/>
                </a:lnTo>
                <a:lnTo>
                  <a:pt x="172" y="227"/>
                </a:lnTo>
                <a:lnTo>
                  <a:pt x="172" y="226"/>
                </a:lnTo>
                <a:lnTo>
                  <a:pt x="172" y="227"/>
                </a:lnTo>
                <a:lnTo>
                  <a:pt x="171" y="227"/>
                </a:lnTo>
                <a:lnTo>
                  <a:pt x="169" y="227"/>
                </a:lnTo>
                <a:lnTo>
                  <a:pt x="169" y="226"/>
                </a:lnTo>
                <a:lnTo>
                  <a:pt x="168" y="227"/>
                </a:lnTo>
                <a:lnTo>
                  <a:pt x="166" y="227"/>
                </a:lnTo>
                <a:lnTo>
                  <a:pt x="166" y="226"/>
                </a:lnTo>
                <a:lnTo>
                  <a:pt x="164" y="226"/>
                </a:lnTo>
                <a:lnTo>
                  <a:pt x="164" y="227"/>
                </a:lnTo>
                <a:lnTo>
                  <a:pt x="163" y="227"/>
                </a:lnTo>
                <a:lnTo>
                  <a:pt x="163" y="229"/>
                </a:lnTo>
                <a:lnTo>
                  <a:pt x="161" y="229"/>
                </a:lnTo>
                <a:lnTo>
                  <a:pt x="163" y="229"/>
                </a:lnTo>
                <a:lnTo>
                  <a:pt x="163" y="231"/>
                </a:lnTo>
                <a:lnTo>
                  <a:pt x="161" y="232"/>
                </a:lnTo>
                <a:lnTo>
                  <a:pt x="161" y="234"/>
                </a:lnTo>
                <a:lnTo>
                  <a:pt x="161" y="235"/>
                </a:lnTo>
                <a:lnTo>
                  <a:pt x="161" y="237"/>
                </a:lnTo>
                <a:lnTo>
                  <a:pt x="160" y="237"/>
                </a:lnTo>
                <a:lnTo>
                  <a:pt x="160" y="239"/>
                </a:lnTo>
                <a:lnTo>
                  <a:pt x="160" y="240"/>
                </a:lnTo>
                <a:lnTo>
                  <a:pt x="158" y="240"/>
                </a:lnTo>
                <a:lnTo>
                  <a:pt x="155" y="240"/>
                </a:lnTo>
                <a:lnTo>
                  <a:pt x="153" y="240"/>
                </a:lnTo>
                <a:lnTo>
                  <a:pt x="152" y="240"/>
                </a:lnTo>
                <a:lnTo>
                  <a:pt x="152" y="242"/>
                </a:lnTo>
                <a:lnTo>
                  <a:pt x="152" y="243"/>
                </a:lnTo>
                <a:lnTo>
                  <a:pt x="152" y="245"/>
                </a:lnTo>
                <a:lnTo>
                  <a:pt x="150" y="247"/>
                </a:lnTo>
                <a:lnTo>
                  <a:pt x="150" y="248"/>
                </a:lnTo>
                <a:lnTo>
                  <a:pt x="148" y="248"/>
                </a:lnTo>
                <a:lnTo>
                  <a:pt x="147" y="248"/>
                </a:lnTo>
                <a:lnTo>
                  <a:pt x="147" y="250"/>
                </a:lnTo>
                <a:lnTo>
                  <a:pt x="147" y="248"/>
                </a:lnTo>
                <a:lnTo>
                  <a:pt x="145" y="248"/>
                </a:lnTo>
                <a:lnTo>
                  <a:pt x="145" y="250"/>
                </a:lnTo>
                <a:lnTo>
                  <a:pt x="144" y="251"/>
                </a:lnTo>
                <a:lnTo>
                  <a:pt x="142" y="253"/>
                </a:lnTo>
                <a:lnTo>
                  <a:pt x="140" y="253"/>
                </a:lnTo>
                <a:lnTo>
                  <a:pt x="139" y="253"/>
                </a:lnTo>
                <a:lnTo>
                  <a:pt x="137" y="253"/>
                </a:lnTo>
                <a:lnTo>
                  <a:pt x="139" y="255"/>
                </a:lnTo>
                <a:lnTo>
                  <a:pt x="139" y="256"/>
                </a:lnTo>
                <a:lnTo>
                  <a:pt x="137" y="256"/>
                </a:lnTo>
                <a:lnTo>
                  <a:pt x="136" y="256"/>
                </a:lnTo>
                <a:lnTo>
                  <a:pt x="136" y="258"/>
                </a:lnTo>
                <a:lnTo>
                  <a:pt x="134" y="258"/>
                </a:lnTo>
                <a:lnTo>
                  <a:pt x="132" y="258"/>
                </a:lnTo>
                <a:lnTo>
                  <a:pt x="132" y="256"/>
                </a:lnTo>
                <a:lnTo>
                  <a:pt x="131" y="256"/>
                </a:lnTo>
                <a:lnTo>
                  <a:pt x="131" y="255"/>
                </a:lnTo>
                <a:lnTo>
                  <a:pt x="129" y="255"/>
                </a:lnTo>
                <a:lnTo>
                  <a:pt x="129" y="256"/>
                </a:lnTo>
                <a:lnTo>
                  <a:pt x="128" y="258"/>
                </a:lnTo>
                <a:lnTo>
                  <a:pt x="126" y="259"/>
                </a:lnTo>
                <a:lnTo>
                  <a:pt x="124" y="259"/>
                </a:lnTo>
                <a:lnTo>
                  <a:pt x="124" y="261"/>
                </a:lnTo>
                <a:lnTo>
                  <a:pt x="123" y="261"/>
                </a:lnTo>
                <a:lnTo>
                  <a:pt x="121" y="263"/>
                </a:lnTo>
                <a:lnTo>
                  <a:pt x="121" y="264"/>
                </a:lnTo>
                <a:lnTo>
                  <a:pt x="120" y="264"/>
                </a:lnTo>
                <a:lnTo>
                  <a:pt x="118" y="264"/>
                </a:lnTo>
                <a:lnTo>
                  <a:pt x="116" y="264"/>
                </a:lnTo>
                <a:lnTo>
                  <a:pt x="115" y="264"/>
                </a:lnTo>
                <a:lnTo>
                  <a:pt x="115" y="266"/>
                </a:lnTo>
                <a:lnTo>
                  <a:pt x="113" y="266"/>
                </a:lnTo>
                <a:lnTo>
                  <a:pt x="112" y="266"/>
                </a:lnTo>
                <a:lnTo>
                  <a:pt x="108" y="266"/>
                </a:lnTo>
                <a:lnTo>
                  <a:pt x="108" y="267"/>
                </a:lnTo>
                <a:lnTo>
                  <a:pt x="107" y="267"/>
                </a:lnTo>
                <a:lnTo>
                  <a:pt x="105" y="269"/>
                </a:lnTo>
                <a:lnTo>
                  <a:pt x="104" y="272"/>
                </a:lnTo>
                <a:lnTo>
                  <a:pt x="102" y="272"/>
                </a:lnTo>
                <a:lnTo>
                  <a:pt x="102" y="274"/>
                </a:lnTo>
                <a:lnTo>
                  <a:pt x="100" y="274"/>
                </a:lnTo>
                <a:lnTo>
                  <a:pt x="99" y="274"/>
                </a:lnTo>
                <a:lnTo>
                  <a:pt x="97" y="275"/>
                </a:lnTo>
                <a:lnTo>
                  <a:pt x="96" y="277"/>
                </a:lnTo>
                <a:lnTo>
                  <a:pt x="94" y="279"/>
                </a:lnTo>
                <a:lnTo>
                  <a:pt x="92" y="279"/>
                </a:lnTo>
                <a:lnTo>
                  <a:pt x="91" y="280"/>
                </a:lnTo>
                <a:lnTo>
                  <a:pt x="89" y="282"/>
                </a:lnTo>
                <a:lnTo>
                  <a:pt x="88" y="283"/>
                </a:lnTo>
                <a:lnTo>
                  <a:pt x="86" y="285"/>
                </a:lnTo>
                <a:lnTo>
                  <a:pt x="84" y="288"/>
                </a:lnTo>
                <a:lnTo>
                  <a:pt x="83" y="288"/>
                </a:lnTo>
                <a:lnTo>
                  <a:pt x="81" y="288"/>
                </a:lnTo>
                <a:lnTo>
                  <a:pt x="81" y="290"/>
                </a:lnTo>
                <a:lnTo>
                  <a:pt x="80" y="291"/>
                </a:lnTo>
                <a:lnTo>
                  <a:pt x="78" y="291"/>
                </a:lnTo>
                <a:lnTo>
                  <a:pt x="78" y="293"/>
                </a:lnTo>
                <a:lnTo>
                  <a:pt x="76" y="295"/>
                </a:lnTo>
                <a:lnTo>
                  <a:pt x="75" y="296"/>
                </a:lnTo>
                <a:lnTo>
                  <a:pt x="73" y="298"/>
                </a:lnTo>
                <a:lnTo>
                  <a:pt x="72" y="298"/>
                </a:lnTo>
                <a:lnTo>
                  <a:pt x="68" y="301"/>
                </a:lnTo>
                <a:lnTo>
                  <a:pt x="68" y="303"/>
                </a:lnTo>
                <a:lnTo>
                  <a:pt x="67" y="304"/>
                </a:lnTo>
                <a:lnTo>
                  <a:pt x="67" y="306"/>
                </a:lnTo>
                <a:lnTo>
                  <a:pt x="65" y="306"/>
                </a:lnTo>
                <a:lnTo>
                  <a:pt x="64" y="306"/>
                </a:lnTo>
                <a:lnTo>
                  <a:pt x="64" y="307"/>
                </a:lnTo>
                <a:lnTo>
                  <a:pt x="64" y="309"/>
                </a:lnTo>
                <a:lnTo>
                  <a:pt x="64" y="311"/>
                </a:lnTo>
                <a:lnTo>
                  <a:pt x="62" y="311"/>
                </a:lnTo>
                <a:lnTo>
                  <a:pt x="62" y="309"/>
                </a:lnTo>
                <a:lnTo>
                  <a:pt x="60" y="304"/>
                </a:lnTo>
                <a:lnTo>
                  <a:pt x="60" y="303"/>
                </a:lnTo>
                <a:lnTo>
                  <a:pt x="57" y="296"/>
                </a:lnTo>
                <a:lnTo>
                  <a:pt x="57" y="291"/>
                </a:lnTo>
                <a:lnTo>
                  <a:pt x="52" y="279"/>
                </a:lnTo>
                <a:lnTo>
                  <a:pt x="49" y="271"/>
                </a:lnTo>
                <a:lnTo>
                  <a:pt x="48" y="266"/>
                </a:lnTo>
                <a:lnTo>
                  <a:pt x="46" y="258"/>
                </a:lnTo>
                <a:lnTo>
                  <a:pt x="44" y="256"/>
                </a:lnTo>
                <a:lnTo>
                  <a:pt x="44" y="253"/>
                </a:lnTo>
                <a:lnTo>
                  <a:pt x="43" y="251"/>
                </a:lnTo>
                <a:lnTo>
                  <a:pt x="40" y="237"/>
                </a:lnTo>
                <a:lnTo>
                  <a:pt x="59" y="223"/>
                </a:lnTo>
                <a:lnTo>
                  <a:pt x="62" y="221"/>
                </a:lnTo>
                <a:lnTo>
                  <a:pt x="64" y="219"/>
                </a:lnTo>
                <a:lnTo>
                  <a:pt x="64" y="218"/>
                </a:lnTo>
                <a:lnTo>
                  <a:pt x="65" y="213"/>
                </a:lnTo>
                <a:lnTo>
                  <a:pt x="65" y="211"/>
                </a:lnTo>
                <a:lnTo>
                  <a:pt x="67" y="208"/>
                </a:lnTo>
                <a:lnTo>
                  <a:pt x="70" y="202"/>
                </a:lnTo>
                <a:lnTo>
                  <a:pt x="57" y="195"/>
                </a:lnTo>
                <a:lnTo>
                  <a:pt x="49" y="191"/>
                </a:lnTo>
                <a:lnTo>
                  <a:pt x="41" y="186"/>
                </a:lnTo>
                <a:lnTo>
                  <a:pt x="40" y="186"/>
                </a:lnTo>
                <a:lnTo>
                  <a:pt x="36" y="183"/>
                </a:lnTo>
                <a:lnTo>
                  <a:pt x="24" y="176"/>
                </a:lnTo>
                <a:lnTo>
                  <a:pt x="8" y="167"/>
                </a:lnTo>
                <a:lnTo>
                  <a:pt x="0" y="162"/>
                </a:lnTo>
                <a:lnTo>
                  <a:pt x="16" y="146"/>
                </a:lnTo>
                <a:lnTo>
                  <a:pt x="20" y="141"/>
                </a:lnTo>
                <a:lnTo>
                  <a:pt x="27" y="135"/>
                </a:lnTo>
                <a:lnTo>
                  <a:pt x="30" y="133"/>
                </a:lnTo>
                <a:lnTo>
                  <a:pt x="43" y="117"/>
                </a:lnTo>
                <a:lnTo>
                  <a:pt x="46" y="115"/>
                </a:lnTo>
                <a:lnTo>
                  <a:pt x="56" y="106"/>
                </a:lnTo>
                <a:lnTo>
                  <a:pt x="57" y="104"/>
                </a:lnTo>
                <a:lnTo>
                  <a:pt x="60" y="101"/>
                </a:lnTo>
                <a:lnTo>
                  <a:pt x="80" y="82"/>
                </a:lnTo>
                <a:lnTo>
                  <a:pt x="88" y="72"/>
                </a:lnTo>
                <a:lnTo>
                  <a:pt x="105" y="56"/>
                </a:lnTo>
                <a:lnTo>
                  <a:pt x="132" y="29"/>
                </a:lnTo>
                <a:lnTo>
                  <a:pt x="134" y="27"/>
                </a:lnTo>
                <a:lnTo>
                  <a:pt x="152" y="10"/>
                </a:lnTo>
                <a:lnTo>
                  <a:pt x="161" y="0"/>
                </a:lnTo>
                <a:lnTo>
                  <a:pt x="164" y="7"/>
                </a:lnTo>
                <a:lnTo>
                  <a:pt x="166" y="15"/>
                </a:lnTo>
                <a:lnTo>
                  <a:pt x="171" y="29"/>
                </a:lnTo>
                <a:lnTo>
                  <a:pt x="177" y="50"/>
                </a:lnTo>
                <a:lnTo>
                  <a:pt x="182" y="64"/>
                </a:lnTo>
                <a:lnTo>
                  <a:pt x="182" y="66"/>
                </a:lnTo>
                <a:lnTo>
                  <a:pt x="182" y="67"/>
                </a:lnTo>
                <a:lnTo>
                  <a:pt x="184" y="69"/>
                </a:lnTo>
                <a:lnTo>
                  <a:pt x="185" y="75"/>
                </a:lnTo>
                <a:lnTo>
                  <a:pt x="187" y="80"/>
                </a:lnTo>
                <a:lnTo>
                  <a:pt x="187" y="85"/>
                </a:lnTo>
                <a:lnTo>
                  <a:pt x="188" y="85"/>
                </a:lnTo>
                <a:lnTo>
                  <a:pt x="190" y="91"/>
                </a:lnTo>
                <a:lnTo>
                  <a:pt x="190" y="93"/>
                </a:lnTo>
                <a:lnTo>
                  <a:pt x="192" y="98"/>
                </a:lnTo>
                <a:lnTo>
                  <a:pt x="192" y="99"/>
                </a:lnTo>
                <a:lnTo>
                  <a:pt x="192" y="101"/>
                </a:lnTo>
                <a:lnTo>
                  <a:pt x="193" y="101"/>
                </a:lnTo>
                <a:lnTo>
                  <a:pt x="195" y="101"/>
                </a:lnTo>
                <a:lnTo>
                  <a:pt x="196" y="101"/>
                </a:lnTo>
                <a:lnTo>
                  <a:pt x="198" y="101"/>
                </a:lnTo>
                <a:lnTo>
                  <a:pt x="200" y="99"/>
                </a:lnTo>
                <a:lnTo>
                  <a:pt x="201" y="99"/>
                </a:lnTo>
                <a:lnTo>
                  <a:pt x="203" y="99"/>
                </a:lnTo>
                <a:lnTo>
                  <a:pt x="203" y="101"/>
                </a:lnTo>
                <a:lnTo>
                  <a:pt x="203" y="103"/>
                </a:lnTo>
                <a:lnTo>
                  <a:pt x="204" y="104"/>
                </a:lnTo>
                <a:lnTo>
                  <a:pt x="204" y="103"/>
                </a:lnTo>
                <a:lnTo>
                  <a:pt x="204" y="104"/>
                </a:lnTo>
                <a:lnTo>
                  <a:pt x="206" y="104"/>
                </a:lnTo>
                <a:lnTo>
                  <a:pt x="206" y="106"/>
                </a:lnTo>
                <a:lnTo>
                  <a:pt x="206" y="107"/>
                </a:lnTo>
                <a:lnTo>
                  <a:pt x="208" y="109"/>
                </a:lnTo>
                <a:lnTo>
                  <a:pt x="208" y="111"/>
                </a:lnTo>
                <a:lnTo>
                  <a:pt x="208" y="112"/>
                </a:lnTo>
                <a:lnTo>
                  <a:pt x="208" y="114"/>
                </a:lnTo>
                <a:lnTo>
                  <a:pt x="209" y="114"/>
                </a:lnTo>
                <a:lnTo>
                  <a:pt x="209" y="115"/>
                </a:lnTo>
                <a:lnTo>
                  <a:pt x="211" y="115"/>
                </a:lnTo>
                <a:lnTo>
                  <a:pt x="211" y="117"/>
                </a:lnTo>
                <a:lnTo>
                  <a:pt x="216" y="120"/>
                </a:lnTo>
                <a:lnTo>
                  <a:pt x="220" y="122"/>
                </a:lnTo>
                <a:lnTo>
                  <a:pt x="227" y="127"/>
                </a:lnTo>
                <a:lnTo>
                  <a:pt x="228" y="128"/>
                </a:lnTo>
                <a:lnTo>
                  <a:pt x="230" y="128"/>
                </a:lnTo>
                <a:lnTo>
                  <a:pt x="241" y="135"/>
                </a:lnTo>
                <a:lnTo>
                  <a:pt x="244" y="136"/>
                </a:lnTo>
                <a:lnTo>
                  <a:pt x="257" y="143"/>
                </a:lnTo>
                <a:close/>
              </a:path>
            </a:pathLst>
          </a:custGeom>
          <a:solidFill>
            <a:srgbClr val="E06AEB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" name="Freeform 115"/>
          <p:cNvSpPr>
            <a:spLocks/>
          </p:cNvSpPr>
          <p:nvPr/>
        </p:nvSpPr>
        <p:spPr bwMode="auto">
          <a:xfrm>
            <a:off x="3038475" y="1485901"/>
            <a:ext cx="482600" cy="998538"/>
          </a:xfrm>
          <a:custGeom>
            <a:avLst/>
            <a:gdLst/>
            <a:ahLst/>
            <a:cxnLst>
              <a:cxn ang="0">
                <a:pos x="284" y="158"/>
              </a:cxn>
              <a:cxn ang="0">
                <a:pos x="246" y="216"/>
              </a:cxn>
              <a:cxn ang="0">
                <a:pos x="211" y="269"/>
              </a:cxn>
              <a:cxn ang="0">
                <a:pos x="169" y="331"/>
              </a:cxn>
              <a:cxn ang="0">
                <a:pos x="155" y="352"/>
              </a:cxn>
              <a:cxn ang="0">
                <a:pos x="134" y="386"/>
              </a:cxn>
              <a:cxn ang="0">
                <a:pos x="131" y="430"/>
              </a:cxn>
              <a:cxn ang="0">
                <a:pos x="152" y="454"/>
              </a:cxn>
              <a:cxn ang="0">
                <a:pos x="128" y="496"/>
              </a:cxn>
              <a:cxn ang="0">
                <a:pos x="110" y="522"/>
              </a:cxn>
              <a:cxn ang="0">
                <a:pos x="94" y="544"/>
              </a:cxn>
              <a:cxn ang="0">
                <a:pos x="86" y="557"/>
              </a:cxn>
              <a:cxn ang="0">
                <a:pos x="84" y="563"/>
              </a:cxn>
              <a:cxn ang="0">
                <a:pos x="80" y="566"/>
              </a:cxn>
              <a:cxn ang="0">
                <a:pos x="78" y="574"/>
              </a:cxn>
              <a:cxn ang="0">
                <a:pos x="75" y="579"/>
              </a:cxn>
              <a:cxn ang="0">
                <a:pos x="70" y="584"/>
              </a:cxn>
              <a:cxn ang="0">
                <a:pos x="64" y="589"/>
              </a:cxn>
              <a:cxn ang="0">
                <a:pos x="60" y="597"/>
              </a:cxn>
              <a:cxn ang="0">
                <a:pos x="54" y="605"/>
              </a:cxn>
              <a:cxn ang="0">
                <a:pos x="49" y="619"/>
              </a:cxn>
              <a:cxn ang="0">
                <a:pos x="41" y="626"/>
              </a:cxn>
              <a:cxn ang="0">
                <a:pos x="41" y="611"/>
              </a:cxn>
              <a:cxn ang="0">
                <a:pos x="32" y="598"/>
              </a:cxn>
              <a:cxn ang="0">
                <a:pos x="24" y="594"/>
              </a:cxn>
              <a:cxn ang="0">
                <a:pos x="20" y="582"/>
              </a:cxn>
              <a:cxn ang="0">
                <a:pos x="11" y="570"/>
              </a:cxn>
              <a:cxn ang="0">
                <a:pos x="4" y="562"/>
              </a:cxn>
              <a:cxn ang="0">
                <a:pos x="4" y="544"/>
              </a:cxn>
              <a:cxn ang="0">
                <a:pos x="3" y="531"/>
              </a:cxn>
              <a:cxn ang="0">
                <a:pos x="6" y="525"/>
              </a:cxn>
              <a:cxn ang="0">
                <a:pos x="14" y="523"/>
              </a:cxn>
              <a:cxn ang="0">
                <a:pos x="14" y="514"/>
              </a:cxn>
              <a:cxn ang="0">
                <a:pos x="4" y="506"/>
              </a:cxn>
              <a:cxn ang="0">
                <a:pos x="11" y="502"/>
              </a:cxn>
              <a:cxn ang="0">
                <a:pos x="17" y="499"/>
              </a:cxn>
              <a:cxn ang="0">
                <a:pos x="24" y="475"/>
              </a:cxn>
              <a:cxn ang="0">
                <a:pos x="28" y="464"/>
              </a:cxn>
              <a:cxn ang="0">
                <a:pos x="41" y="434"/>
              </a:cxn>
              <a:cxn ang="0">
                <a:pos x="35" y="400"/>
              </a:cxn>
              <a:cxn ang="0">
                <a:pos x="33" y="373"/>
              </a:cxn>
              <a:cxn ang="0">
                <a:pos x="33" y="322"/>
              </a:cxn>
              <a:cxn ang="0">
                <a:pos x="33" y="285"/>
              </a:cxn>
              <a:cxn ang="0">
                <a:pos x="33" y="235"/>
              </a:cxn>
              <a:cxn ang="0">
                <a:pos x="33" y="158"/>
              </a:cxn>
              <a:cxn ang="0">
                <a:pos x="33" y="77"/>
              </a:cxn>
              <a:cxn ang="0">
                <a:pos x="35" y="0"/>
              </a:cxn>
              <a:cxn ang="0">
                <a:pos x="96" y="30"/>
              </a:cxn>
              <a:cxn ang="0">
                <a:pos x="136" y="50"/>
              </a:cxn>
              <a:cxn ang="0">
                <a:pos x="166" y="64"/>
              </a:cxn>
              <a:cxn ang="0">
                <a:pos x="216" y="88"/>
              </a:cxn>
              <a:cxn ang="0">
                <a:pos x="265" y="110"/>
              </a:cxn>
              <a:cxn ang="0">
                <a:pos x="299" y="126"/>
              </a:cxn>
            </a:cxnLst>
            <a:rect l="0" t="0" r="r" b="b"/>
            <a:pathLst>
              <a:path w="304" h="629">
                <a:moveTo>
                  <a:pt x="304" y="130"/>
                </a:moveTo>
                <a:lnTo>
                  <a:pt x="299" y="136"/>
                </a:lnTo>
                <a:lnTo>
                  <a:pt x="292" y="146"/>
                </a:lnTo>
                <a:lnTo>
                  <a:pt x="292" y="147"/>
                </a:lnTo>
                <a:lnTo>
                  <a:pt x="288" y="155"/>
                </a:lnTo>
                <a:lnTo>
                  <a:pt x="284" y="158"/>
                </a:lnTo>
                <a:lnTo>
                  <a:pt x="268" y="181"/>
                </a:lnTo>
                <a:lnTo>
                  <a:pt x="267" y="184"/>
                </a:lnTo>
                <a:lnTo>
                  <a:pt x="257" y="198"/>
                </a:lnTo>
                <a:lnTo>
                  <a:pt x="252" y="206"/>
                </a:lnTo>
                <a:lnTo>
                  <a:pt x="249" y="211"/>
                </a:lnTo>
                <a:lnTo>
                  <a:pt x="246" y="216"/>
                </a:lnTo>
                <a:lnTo>
                  <a:pt x="238" y="227"/>
                </a:lnTo>
                <a:lnTo>
                  <a:pt x="233" y="234"/>
                </a:lnTo>
                <a:lnTo>
                  <a:pt x="233" y="235"/>
                </a:lnTo>
                <a:lnTo>
                  <a:pt x="214" y="264"/>
                </a:lnTo>
                <a:lnTo>
                  <a:pt x="214" y="266"/>
                </a:lnTo>
                <a:lnTo>
                  <a:pt x="211" y="269"/>
                </a:lnTo>
                <a:lnTo>
                  <a:pt x="204" y="280"/>
                </a:lnTo>
                <a:lnTo>
                  <a:pt x="193" y="294"/>
                </a:lnTo>
                <a:lnTo>
                  <a:pt x="179" y="315"/>
                </a:lnTo>
                <a:lnTo>
                  <a:pt x="177" y="318"/>
                </a:lnTo>
                <a:lnTo>
                  <a:pt x="176" y="322"/>
                </a:lnTo>
                <a:lnTo>
                  <a:pt x="169" y="331"/>
                </a:lnTo>
                <a:lnTo>
                  <a:pt x="168" y="333"/>
                </a:lnTo>
                <a:lnTo>
                  <a:pt x="163" y="341"/>
                </a:lnTo>
                <a:lnTo>
                  <a:pt x="163" y="342"/>
                </a:lnTo>
                <a:lnTo>
                  <a:pt x="161" y="342"/>
                </a:lnTo>
                <a:lnTo>
                  <a:pt x="158" y="349"/>
                </a:lnTo>
                <a:lnTo>
                  <a:pt x="155" y="352"/>
                </a:lnTo>
                <a:lnTo>
                  <a:pt x="153" y="355"/>
                </a:lnTo>
                <a:lnTo>
                  <a:pt x="145" y="366"/>
                </a:lnTo>
                <a:lnTo>
                  <a:pt x="145" y="368"/>
                </a:lnTo>
                <a:lnTo>
                  <a:pt x="137" y="381"/>
                </a:lnTo>
                <a:lnTo>
                  <a:pt x="136" y="384"/>
                </a:lnTo>
                <a:lnTo>
                  <a:pt x="134" y="386"/>
                </a:lnTo>
                <a:lnTo>
                  <a:pt x="131" y="390"/>
                </a:lnTo>
                <a:lnTo>
                  <a:pt x="128" y="395"/>
                </a:lnTo>
                <a:lnTo>
                  <a:pt x="120" y="408"/>
                </a:lnTo>
                <a:lnTo>
                  <a:pt x="112" y="419"/>
                </a:lnTo>
                <a:lnTo>
                  <a:pt x="129" y="430"/>
                </a:lnTo>
                <a:lnTo>
                  <a:pt x="131" y="430"/>
                </a:lnTo>
                <a:lnTo>
                  <a:pt x="140" y="438"/>
                </a:lnTo>
                <a:lnTo>
                  <a:pt x="150" y="445"/>
                </a:lnTo>
                <a:lnTo>
                  <a:pt x="155" y="448"/>
                </a:lnTo>
                <a:lnTo>
                  <a:pt x="153" y="451"/>
                </a:lnTo>
                <a:lnTo>
                  <a:pt x="152" y="453"/>
                </a:lnTo>
                <a:lnTo>
                  <a:pt x="152" y="454"/>
                </a:lnTo>
                <a:lnTo>
                  <a:pt x="147" y="459"/>
                </a:lnTo>
                <a:lnTo>
                  <a:pt x="142" y="469"/>
                </a:lnTo>
                <a:lnTo>
                  <a:pt x="129" y="486"/>
                </a:lnTo>
                <a:lnTo>
                  <a:pt x="132" y="490"/>
                </a:lnTo>
                <a:lnTo>
                  <a:pt x="129" y="494"/>
                </a:lnTo>
                <a:lnTo>
                  <a:pt x="128" y="496"/>
                </a:lnTo>
                <a:lnTo>
                  <a:pt x="123" y="504"/>
                </a:lnTo>
                <a:lnTo>
                  <a:pt x="116" y="514"/>
                </a:lnTo>
                <a:lnTo>
                  <a:pt x="115" y="515"/>
                </a:lnTo>
                <a:lnTo>
                  <a:pt x="115" y="517"/>
                </a:lnTo>
                <a:lnTo>
                  <a:pt x="113" y="517"/>
                </a:lnTo>
                <a:lnTo>
                  <a:pt x="110" y="522"/>
                </a:lnTo>
                <a:lnTo>
                  <a:pt x="108" y="525"/>
                </a:lnTo>
                <a:lnTo>
                  <a:pt x="107" y="525"/>
                </a:lnTo>
                <a:lnTo>
                  <a:pt x="102" y="534"/>
                </a:lnTo>
                <a:lnTo>
                  <a:pt x="99" y="538"/>
                </a:lnTo>
                <a:lnTo>
                  <a:pt x="97" y="541"/>
                </a:lnTo>
                <a:lnTo>
                  <a:pt x="94" y="544"/>
                </a:lnTo>
                <a:lnTo>
                  <a:pt x="92" y="547"/>
                </a:lnTo>
                <a:lnTo>
                  <a:pt x="92" y="549"/>
                </a:lnTo>
                <a:lnTo>
                  <a:pt x="89" y="554"/>
                </a:lnTo>
                <a:lnTo>
                  <a:pt x="88" y="555"/>
                </a:lnTo>
                <a:lnTo>
                  <a:pt x="86" y="555"/>
                </a:lnTo>
                <a:lnTo>
                  <a:pt x="86" y="557"/>
                </a:lnTo>
                <a:lnTo>
                  <a:pt x="88" y="557"/>
                </a:lnTo>
                <a:lnTo>
                  <a:pt x="88" y="558"/>
                </a:lnTo>
                <a:lnTo>
                  <a:pt x="86" y="558"/>
                </a:lnTo>
                <a:lnTo>
                  <a:pt x="84" y="560"/>
                </a:lnTo>
                <a:lnTo>
                  <a:pt x="84" y="562"/>
                </a:lnTo>
                <a:lnTo>
                  <a:pt x="84" y="563"/>
                </a:lnTo>
                <a:lnTo>
                  <a:pt x="83" y="563"/>
                </a:lnTo>
                <a:lnTo>
                  <a:pt x="81" y="563"/>
                </a:lnTo>
                <a:lnTo>
                  <a:pt x="81" y="565"/>
                </a:lnTo>
                <a:lnTo>
                  <a:pt x="83" y="565"/>
                </a:lnTo>
                <a:lnTo>
                  <a:pt x="81" y="566"/>
                </a:lnTo>
                <a:lnTo>
                  <a:pt x="80" y="566"/>
                </a:lnTo>
                <a:lnTo>
                  <a:pt x="80" y="568"/>
                </a:lnTo>
                <a:lnTo>
                  <a:pt x="80" y="570"/>
                </a:lnTo>
                <a:lnTo>
                  <a:pt x="80" y="571"/>
                </a:lnTo>
                <a:lnTo>
                  <a:pt x="78" y="571"/>
                </a:lnTo>
                <a:lnTo>
                  <a:pt x="78" y="573"/>
                </a:lnTo>
                <a:lnTo>
                  <a:pt x="78" y="574"/>
                </a:lnTo>
                <a:lnTo>
                  <a:pt x="76" y="574"/>
                </a:lnTo>
                <a:lnTo>
                  <a:pt x="75" y="576"/>
                </a:lnTo>
                <a:lnTo>
                  <a:pt x="76" y="576"/>
                </a:lnTo>
                <a:lnTo>
                  <a:pt x="76" y="578"/>
                </a:lnTo>
                <a:lnTo>
                  <a:pt x="76" y="579"/>
                </a:lnTo>
                <a:lnTo>
                  <a:pt x="75" y="579"/>
                </a:lnTo>
                <a:lnTo>
                  <a:pt x="73" y="579"/>
                </a:lnTo>
                <a:lnTo>
                  <a:pt x="73" y="581"/>
                </a:lnTo>
                <a:lnTo>
                  <a:pt x="72" y="581"/>
                </a:lnTo>
                <a:lnTo>
                  <a:pt x="72" y="582"/>
                </a:lnTo>
                <a:lnTo>
                  <a:pt x="70" y="582"/>
                </a:lnTo>
                <a:lnTo>
                  <a:pt x="70" y="584"/>
                </a:lnTo>
                <a:lnTo>
                  <a:pt x="68" y="584"/>
                </a:lnTo>
                <a:lnTo>
                  <a:pt x="68" y="586"/>
                </a:lnTo>
                <a:lnTo>
                  <a:pt x="67" y="587"/>
                </a:lnTo>
                <a:lnTo>
                  <a:pt x="65" y="587"/>
                </a:lnTo>
                <a:lnTo>
                  <a:pt x="64" y="587"/>
                </a:lnTo>
                <a:lnTo>
                  <a:pt x="64" y="589"/>
                </a:lnTo>
                <a:lnTo>
                  <a:pt x="64" y="590"/>
                </a:lnTo>
                <a:lnTo>
                  <a:pt x="64" y="592"/>
                </a:lnTo>
                <a:lnTo>
                  <a:pt x="64" y="594"/>
                </a:lnTo>
                <a:lnTo>
                  <a:pt x="64" y="595"/>
                </a:lnTo>
                <a:lnTo>
                  <a:pt x="62" y="595"/>
                </a:lnTo>
                <a:lnTo>
                  <a:pt x="60" y="597"/>
                </a:lnTo>
                <a:lnTo>
                  <a:pt x="59" y="597"/>
                </a:lnTo>
                <a:lnTo>
                  <a:pt x="59" y="598"/>
                </a:lnTo>
                <a:lnTo>
                  <a:pt x="57" y="598"/>
                </a:lnTo>
                <a:lnTo>
                  <a:pt x="57" y="600"/>
                </a:lnTo>
                <a:lnTo>
                  <a:pt x="54" y="603"/>
                </a:lnTo>
                <a:lnTo>
                  <a:pt x="54" y="605"/>
                </a:lnTo>
                <a:lnTo>
                  <a:pt x="52" y="606"/>
                </a:lnTo>
                <a:lnTo>
                  <a:pt x="49" y="611"/>
                </a:lnTo>
                <a:lnTo>
                  <a:pt x="46" y="616"/>
                </a:lnTo>
                <a:lnTo>
                  <a:pt x="44" y="616"/>
                </a:lnTo>
                <a:lnTo>
                  <a:pt x="46" y="616"/>
                </a:lnTo>
                <a:lnTo>
                  <a:pt x="49" y="619"/>
                </a:lnTo>
                <a:lnTo>
                  <a:pt x="44" y="624"/>
                </a:lnTo>
                <a:lnTo>
                  <a:pt x="43" y="626"/>
                </a:lnTo>
                <a:lnTo>
                  <a:pt x="41" y="627"/>
                </a:lnTo>
                <a:lnTo>
                  <a:pt x="41" y="629"/>
                </a:lnTo>
                <a:lnTo>
                  <a:pt x="41" y="627"/>
                </a:lnTo>
                <a:lnTo>
                  <a:pt x="41" y="626"/>
                </a:lnTo>
                <a:lnTo>
                  <a:pt x="41" y="622"/>
                </a:lnTo>
                <a:lnTo>
                  <a:pt x="41" y="619"/>
                </a:lnTo>
                <a:lnTo>
                  <a:pt x="40" y="618"/>
                </a:lnTo>
                <a:lnTo>
                  <a:pt x="40" y="616"/>
                </a:lnTo>
                <a:lnTo>
                  <a:pt x="41" y="613"/>
                </a:lnTo>
                <a:lnTo>
                  <a:pt x="41" y="611"/>
                </a:lnTo>
                <a:lnTo>
                  <a:pt x="40" y="611"/>
                </a:lnTo>
                <a:lnTo>
                  <a:pt x="40" y="610"/>
                </a:lnTo>
                <a:lnTo>
                  <a:pt x="38" y="606"/>
                </a:lnTo>
                <a:lnTo>
                  <a:pt x="36" y="605"/>
                </a:lnTo>
                <a:lnTo>
                  <a:pt x="33" y="600"/>
                </a:lnTo>
                <a:lnTo>
                  <a:pt x="32" y="598"/>
                </a:lnTo>
                <a:lnTo>
                  <a:pt x="30" y="597"/>
                </a:lnTo>
                <a:lnTo>
                  <a:pt x="28" y="597"/>
                </a:lnTo>
                <a:lnTo>
                  <a:pt x="28" y="595"/>
                </a:lnTo>
                <a:lnTo>
                  <a:pt x="27" y="595"/>
                </a:lnTo>
                <a:lnTo>
                  <a:pt x="25" y="595"/>
                </a:lnTo>
                <a:lnTo>
                  <a:pt x="24" y="594"/>
                </a:lnTo>
                <a:lnTo>
                  <a:pt x="24" y="592"/>
                </a:lnTo>
                <a:lnTo>
                  <a:pt x="22" y="590"/>
                </a:lnTo>
                <a:lnTo>
                  <a:pt x="20" y="590"/>
                </a:lnTo>
                <a:lnTo>
                  <a:pt x="20" y="589"/>
                </a:lnTo>
                <a:lnTo>
                  <a:pt x="20" y="587"/>
                </a:lnTo>
                <a:lnTo>
                  <a:pt x="20" y="582"/>
                </a:lnTo>
                <a:lnTo>
                  <a:pt x="19" y="581"/>
                </a:lnTo>
                <a:lnTo>
                  <a:pt x="19" y="579"/>
                </a:lnTo>
                <a:lnTo>
                  <a:pt x="17" y="578"/>
                </a:lnTo>
                <a:lnTo>
                  <a:pt x="14" y="573"/>
                </a:lnTo>
                <a:lnTo>
                  <a:pt x="12" y="571"/>
                </a:lnTo>
                <a:lnTo>
                  <a:pt x="11" y="570"/>
                </a:lnTo>
                <a:lnTo>
                  <a:pt x="9" y="570"/>
                </a:lnTo>
                <a:lnTo>
                  <a:pt x="8" y="570"/>
                </a:lnTo>
                <a:lnTo>
                  <a:pt x="8" y="568"/>
                </a:lnTo>
                <a:lnTo>
                  <a:pt x="6" y="566"/>
                </a:lnTo>
                <a:lnTo>
                  <a:pt x="4" y="565"/>
                </a:lnTo>
                <a:lnTo>
                  <a:pt x="4" y="562"/>
                </a:lnTo>
                <a:lnTo>
                  <a:pt x="4" y="558"/>
                </a:lnTo>
                <a:lnTo>
                  <a:pt x="4" y="555"/>
                </a:lnTo>
                <a:lnTo>
                  <a:pt x="4" y="550"/>
                </a:lnTo>
                <a:lnTo>
                  <a:pt x="4" y="549"/>
                </a:lnTo>
                <a:lnTo>
                  <a:pt x="4" y="546"/>
                </a:lnTo>
                <a:lnTo>
                  <a:pt x="4" y="544"/>
                </a:lnTo>
                <a:lnTo>
                  <a:pt x="3" y="541"/>
                </a:lnTo>
                <a:lnTo>
                  <a:pt x="3" y="538"/>
                </a:lnTo>
                <a:lnTo>
                  <a:pt x="1" y="538"/>
                </a:lnTo>
                <a:lnTo>
                  <a:pt x="0" y="534"/>
                </a:lnTo>
                <a:lnTo>
                  <a:pt x="0" y="533"/>
                </a:lnTo>
                <a:lnTo>
                  <a:pt x="3" y="531"/>
                </a:lnTo>
                <a:lnTo>
                  <a:pt x="3" y="530"/>
                </a:lnTo>
                <a:lnTo>
                  <a:pt x="4" y="530"/>
                </a:lnTo>
                <a:lnTo>
                  <a:pt x="4" y="528"/>
                </a:lnTo>
                <a:lnTo>
                  <a:pt x="4" y="526"/>
                </a:lnTo>
                <a:lnTo>
                  <a:pt x="6" y="526"/>
                </a:lnTo>
                <a:lnTo>
                  <a:pt x="6" y="525"/>
                </a:lnTo>
                <a:lnTo>
                  <a:pt x="8" y="525"/>
                </a:lnTo>
                <a:lnTo>
                  <a:pt x="8" y="523"/>
                </a:lnTo>
                <a:lnTo>
                  <a:pt x="9" y="523"/>
                </a:lnTo>
                <a:lnTo>
                  <a:pt x="11" y="523"/>
                </a:lnTo>
                <a:lnTo>
                  <a:pt x="12" y="523"/>
                </a:lnTo>
                <a:lnTo>
                  <a:pt x="14" y="523"/>
                </a:lnTo>
                <a:lnTo>
                  <a:pt x="14" y="522"/>
                </a:lnTo>
                <a:lnTo>
                  <a:pt x="16" y="522"/>
                </a:lnTo>
                <a:lnTo>
                  <a:pt x="17" y="520"/>
                </a:lnTo>
                <a:lnTo>
                  <a:pt x="17" y="518"/>
                </a:lnTo>
                <a:lnTo>
                  <a:pt x="16" y="517"/>
                </a:lnTo>
                <a:lnTo>
                  <a:pt x="14" y="514"/>
                </a:lnTo>
                <a:lnTo>
                  <a:pt x="11" y="510"/>
                </a:lnTo>
                <a:lnTo>
                  <a:pt x="8" y="510"/>
                </a:lnTo>
                <a:lnTo>
                  <a:pt x="8" y="509"/>
                </a:lnTo>
                <a:lnTo>
                  <a:pt x="6" y="509"/>
                </a:lnTo>
                <a:lnTo>
                  <a:pt x="4" y="507"/>
                </a:lnTo>
                <a:lnTo>
                  <a:pt x="4" y="506"/>
                </a:lnTo>
                <a:lnTo>
                  <a:pt x="6" y="506"/>
                </a:lnTo>
                <a:lnTo>
                  <a:pt x="8" y="506"/>
                </a:lnTo>
                <a:lnTo>
                  <a:pt x="8" y="504"/>
                </a:lnTo>
                <a:lnTo>
                  <a:pt x="9" y="504"/>
                </a:lnTo>
                <a:lnTo>
                  <a:pt x="11" y="504"/>
                </a:lnTo>
                <a:lnTo>
                  <a:pt x="11" y="502"/>
                </a:lnTo>
                <a:lnTo>
                  <a:pt x="12" y="502"/>
                </a:lnTo>
                <a:lnTo>
                  <a:pt x="14" y="502"/>
                </a:lnTo>
                <a:lnTo>
                  <a:pt x="14" y="501"/>
                </a:lnTo>
                <a:lnTo>
                  <a:pt x="16" y="501"/>
                </a:lnTo>
                <a:lnTo>
                  <a:pt x="16" y="499"/>
                </a:lnTo>
                <a:lnTo>
                  <a:pt x="17" y="499"/>
                </a:lnTo>
                <a:lnTo>
                  <a:pt x="19" y="499"/>
                </a:lnTo>
                <a:lnTo>
                  <a:pt x="20" y="498"/>
                </a:lnTo>
                <a:lnTo>
                  <a:pt x="20" y="490"/>
                </a:lnTo>
                <a:lnTo>
                  <a:pt x="19" y="480"/>
                </a:lnTo>
                <a:lnTo>
                  <a:pt x="20" y="478"/>
                </a:lnTo>
                <a:lnTo>
                  <a:pt x="24" y="475"/>
                </a:lnTo>
                <a:lnTo>
                  <a:pt x="24" y="474"/>
                </a:lnTo>
                <a:lnTo>
                  <a:pt x="25" y="472"/>
                </a:lnTo>
                <a:lnTo>
                  <a:pt x="25" y="470"/>
                </a:lnTo>
                <a:lnTo>
                  <a:pt x="27" y="469"/>
                </a:lnTo>
                <a:lnTo>
                  <a:pt x="28" y="467"/>
                </a:lnTo>
                <a:lnTo>
                  <a:pt x="28" y="464"/>
                </a:lnTo>
                <a:lnTo>
                  <a:pt x="28" y="461"/>
                </a:lnTo>
                <a:lnTo>
                  <a:pt x="28" y="453"/>
                </a:lnTo>
                <a:lnTo>
                  <a:pt x="33" y="453"/>
                </a:lnTo>
                <a:lnTo>
                  <a:pt x="40" y="437"/>
                </a:lnTo>
                <a:lnTo>
                  <a:pt x="41" y="435"/>
                </a:lnTo>
                <a:lnTo>
                  <a:pt x="41" y="434"/>
                </a:lnTo>
                <a:lnTo>
                  <a:pt x="43" y="429"/>
                </a:lnTo>
                <a:lnTo>
                  <a:pt x="44" y="422"/>
                </a:lnTo>
                <a:lnTo>
                  <a:pt x="46" y="406"/>
                </a:lnTo>
                <a:lnTo>
                  <a:pt x="46" y="405"/>
                </a:lnTo>
                <a:lnTo>
                  <a:pt x="40" y="402"/>
                </a:lnTo>
                <a:lnTo>
                  <a:pt x="35" y="400"/>
                </a:lnTo>
                <a:lnTo>
                  <a:pt x="33" y="398"/>
                </a:lnTo>
                <a:lnTo>
                  <a:pt x="33" y="397"/>
                </a:lnTo>
                <a:lnTo>
                  <a:pt x="33" y="394"/>
                </a:lnTo>
                <a:lnTo>
                  <a:pt x="33" y="389"/>
                </a:lnTo>
                <a:lnTo>
                  <a:pt x="33" y="374"/>
                </a:lnTo>
                <a:lnTo>
                  <a:pt x="33" y="373"/>
                </a:lnTo>
                <a:lnTo>
                  <a:pt x="33" y="358"/>
                </a:lnTo>
                <a:lnTo>
                  <a:pt x="33" y="352"/>
                </a:lnTo>
                <a:lnTo>
                  <a:pt x="33" y="344"/>
                </a:lnTo>
                <a:lnTo>
                  <a:pt x="33" y="341"/>
                </a:lnTo>
                <a:lnTo>
                  <a:pt x="33" y="325"/>
                </a:lnTo>
                <a:lnTo>
                  <a:pt x="33" y="322"/>
                </a:lnTo>
                <a:lnTo>
                  <a:pt x="33" y="318"/>
                </a:lnTo>
                <a:lnTo>
                  <a:pt x="33" y="317"/>
                </a:lnTo>
                <a:lnTo>
                  <a:pt x="33" y="307"/>
                </a:lnTo>
                <a:lnTo>
                  <a:pt x="33" y="298"/>
                </a:lnTo>
                <a:lnTo>
                  <a:pt x="33" y="290"/>
                </a:lnTo>
                <a:lnTo>
                  <a:pt x="33" y="285"/>
                </a:lnTo>
                <a:lnTo>
                  <a:pt x="33" y="282"/>
                </a:lnTo>
                <a:lnTo>
                  <a:pt x="33" y="275"/>
                </a:lnTo>
                <a:lnTo>
                  <a:pt x="33" y="274"/>
                </a:lnTo>
                <a:lnTo>
                  <a:pt x="33" y="258"/>
                </a:lnTo>
                <a:lnTo>
                  <a:pt x="33" y="240"/>
                </a:lnTo>
                <a:lnTo>
                  <a:pt x="33" y="235"/>
                </a:lnTo>
                <a:lnTo>
                  <a:pt x="33" y="232"/>
                </a:lnTo>
                <a:lnTo>
                  <a:pt x="33" y="210"/>
                </a:lnTo>
                <a:lnTo>
                  <a:pt x="33" y="189"/>
                </a:lnTo>
                <a:lnTo>
                  <a:pt x="33" y="178"/>
                </a:lnTo>
                <a:lnTo>
                  <a:pt x="33" y="162"/>
                </a:lnTo>
                <a:lnTo>
                  <a:pt x="33" y="158"/>
                </a:lnTo>
                <a:lnTo>
                  <a:pt x="33" y="152"/>
                </a:lnTo>
                <a:lnTo>
                  <a:pt x="33" y="126"/>
                </a:lnTo>
                <a:lnTo>
                  <a:pt x="33" y="120"/>
                </a:lnTo>
                <a:lnTo>
                  <a:pt x="33" y="114"/>
                </a:lnTo>
                <a:lnTo>
                  <a:pt x="33" y="83"/>
                </a:lnTo>
                <a:lnTo>
                  <a:pt x="33" y="77"/>
                </a:lnTo>
                <a:lnTo>
                  <a:pt x="33" y="69"/>
                </a:lnTo>
                <a:lnTo>
                  <a:pt x="33" y="34"/>
                </a:lnTo>
                <a:lnTo>
                  <a:pt x="33" y="18"/>
                </a:lnTo>
                <a:lnTo>
                  <a:pt x="33" y="2"/>
                </a:lnTo>
                <a:lnTo>
                  <a:pt x="33" y="0"/>
                </a:lnTo>
                <a:lnTo>
                  <a:pt x="35" y="0"/>
                </a:lnTo>
                <a:lnTo>
                  <a:pt x="57" y="11"/>
                </a:lnTo>
                <a:lnTo>
                  <a:pt x="59" y="13"/>
                </a:lnTo>
                <a:lnTo>
                  <a:pt x="60" y="13"/>
                </a:lnTo>
                <a:lnTo>
                  <a:pt x="72" y="18"/>
                </a:lnTo>
                <a:lnTo>
                  <a:pt x="84" y="24"/>
                </a:lnTo>
                <a:lnTo>
                  <a:pt x="96" y="30"/>
                </a:lnTo>
                <a:lnTo>
                  <a:pt x="99" y="32"/>
                </a:lnTo>
                <a:lnTo>
                  <a:pt x="113" y="38"/>
                </a:lnTo>
                <a:lnTo>
                  <a:pt x="121" y="42"/>
                </a:lnTo>
                <a:lnTo>
                  <a:pt x="124" y="45"/>
                </a:lnTo>
                <a:lnTo>
                  <a:pt x="126" y="45"/>
                </a:lnTo>
                <a:lnTo>
                  <a:pt x="136" y="50"/>
                </a:lnTo>
                <a:lnTo>
                  <a:pt x="137" y="50"/>
                </a:lnTo>
                <a:lnTo>
                  <a:pt x="139" y="51"/>
                </a:lnTo>
                <a:lnTo>
                  <a:pt x="147" y="56"/>
                </a:lnTo>
                <a:lnTo>
                  <a:pt x="152" y="58"/>
                </a:lnTo>
                <a:lnTo>
                  <a:pt x="163" y="62"/>
                </a:lnTo>
                <a:lnTo>
                  <a:pt x="166" y="64"/>
                </a:lnTo>
                <a:lnTo>
                  <a:pt x="176" y="69"/>
                </a:lnTo>
                <a:lnTo>
                  <a:pt x="187" y="75"/>
                </a:lnTo>
                <a:lnTo>
                  <a:pt x="198" y="80"/>
                </a:lnTo>
                <a:lnTo>
                  <a:pt x="208" y="85"/>
                </a:lnTo>
                <a:lnTo>
                  <a:pt x="212" y="86"/>
                </a:lnTo>
                <a:lnTo>
                  <a:pt x="216" y="88"/>
                </a:lnTo>
                <a:lnTo>
                  <a:pt x="236" y="98"/>
                </a:lnTo>
                <a:lnTo>
                  <a:pt x="241" y="99"/>
                </a:lnTo>
                <a:lnTo>
                  <a:pt x="252" y="106"/>
                </a:lnTo>
                <a:lnTo>
                  <a:pt x="254" y="106"/>
                </a:lnTo>
                <a:lnTo>
                  <a:pt x="256" y="106"/>
                </a:lnTo>
                <a:lnTo>
                  <a:pt x="265" y="110"/>
                </a:lnTo>
                <a:lnTo>
                  <a:pt x="267" y="112"/>
                </a:lnTo>
                <a:lnTo>
                  <a:pt x="272" y="114"/>
                </a:lnTo>
                <a:lnTo>
                  <a:pt x="276" y="115"/>
                </a:lnTo>
                <a:lnTo>
                  <a:pt x="283" y="120"/>
                </a:lnTo>
                <a:lnTo>
                  <a:pt x="286" y="120"/>
                </a:lnTo>
                <a:lnTo>
                  <a:pt x="299" y="126"/>
                </a:lnTo>
                <a:lnTo>
                  <a:pt x="300" y="126"/>
                </a:lnTo>
                <a:lnTo>
                  <a:pt x="304" y="130"/>
                </a:lnTo>
                <a:close/>
              </a:path>
            </a:pathLst>
          </a:custGeom>
          <a:solidFill>
            <a:srgbClr val="AA75F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5" name="Freeform 116"/>
          <p:cNvSpPr>
            <a:spLocks/>
          </p:cNvSpPr>
          <p:nvPr/>
        </p:nvSpPr>
        <p:spPr bwMode="auto">
          <a:xfrm>
            <a:off x="6219825" y="4181476"/>
            <a:ext cx="298450" cy="212725"/>
          </a:xfrm>
          <a:custGeom>
            <a:avLst/>
            <a:gdLst/>
            <a:ahLst/>
            <a:cxnLst>
              <a:cxn ang="0">
                <a:pos x="172" y="36"/>
              </a:cxn>
              <a:cxn ang="0">
                <a:pos x="170" y="43"/>
              </a:cxn>
              <a:cxn ang="0">
                <a:pos x="168" y="49"/>
              </a:cxn>
              <a:cxn ang="0">
                <a:pos x="167" y="52"/>
              </a:cxn>
              <a:cxn ang="0">
                <a:pos x="162" y="52"/>
              </a:cxn>
              <a:cxn ang="0">
                <a:pos x="160" y="52"/>
              </a:cxn>
              <a:cxn ang="0">
                <a:pos x="159" y="56"/>
              </a:cxn>
              <a:cxn ang="0">
                <a:pos x="154" y="60"/>
              </a:cxn>
              <a:cxn ang="0">
                <a:pos x="152" y="64"/>
              </a:cxn>
              <a:cxn ang="0">
                <a:pos x="151" y="67"/>
              </a:cxn>
              <a:cxn ang="0">
                <a:pos x="146" y="68"/>
              </a:cxn>
              <a:cxn ang="0">
                <a:pos x="143" y="68"/>
              </a:cxn>
              <a:cxn ang="0">
                <a:pos x="143" y="70"/>
              </a:cxn>
              <a:cxn ang="0">
                <a:pos x="144" y="72"/>
              </a:cxn>
              <a:cxn ang="0">
                <a:pos x="141" y="76"/>
              </a:cxn>
              <a:cxn ang="0">
                <a:pos x="138" y="81"/>
              </a:cxn>
              <a:cxn ang="0">
                <a:pos x="133" y="86"/>
              </a:cxn>
              <a:cxn ang="0">
                <a:pos x="132" y="89"/>
              </a:cxn>
              <a:cxn ang="0">
                <a:pos x="128" y="94"/>
              </a:cxn>
              <a:cxn ang="0">
                <a:pos x="127" y="96"/>
              </a:cxn>
              <a:cxn ang="0">
                <a:pos x="124" y="100"/>
              </a:cxn>
              <a:cxn ang="0">
                <a:pos x="120" y="102"/>
              </a:cxn>
              <a:cxn ang="0">
                <a:pos x="117" y="107"/>
              </a:cxn>
              <a:cxn ang="0">
                <a:pos x="114" y="112"/>
              </a:cxn>
              <a:cxn ang="0">
                <a:pos x="109" y="115"/>
              </a:cxn>
              <a:cxn ang="0">
                <a:pos x="108" y="118"/>
              </a:cxn>
              <a:cxn ang="0">
                <a:pos x="103" y="121"/>
              </a:cxn>
              <a:cxn ang="0">
                <a:pos x="96" y="120"/>
              </a:cxn>
              <a:cxn ang="0">
                <a:pos x="92" y="123"/>
              </a:cxn>
              <a:cxn ang="0">
                <a:pos x="88" y="126"/>
              </a:cxn>
              <a:cxn ang="0">
                <a:pos x="85" y="129"/>
              </a:cxn>
              <a:cxn ang="0">
                <a:pos x="84" y="129"/>
              </a:cxn>
              <a:cxn ang="0">
                <a:pos x="84" y="128"/>
              </a:cxn>
              <a:cxn ang="0">
                <a:pos x="82" y="128"/>
              </a:cxn>
              <a:cxn ang="0">
                <a:pos x="80" y="121"/>
              </a:cxn>
              <a:cxn ang="0">
                <a:pos x="74" y="120"/>
              </a:cxn>
              <a:cxn ang="0">
                <a:pos x="71" y="118"/>
              </a:cxn>
              <a:cxn ang="0">
                <a:pos x="71" y="118"/>
              </a:cxn>
              <a:cxn ang="0">
                <a:pos x="68" y="115"/>
              </a:cxn>
              <a:cxn ang="0">
                <a:pos x="63" y="118"/>
              </a:cxn>
              <a:cxn ang="0">
                <a:pos x="58" y="121"/>
              </a:cxn>
              <a:cxn ang="0">
                <a:pos x="63" y="128"/>
              </a:cxn>
              <a:cxn ang="0">
                <a:pos x="58" y="129"/>
              </a:cxn>
              <a:cxn ang="0">
                <a:pos x="55" y="129"/>
              </a:cxn>
              <a:cxn ang="0">
                <a:pos x="50" y="132"/>
              </a:cxn>
              <a:cxn ang="0">
                <a:pos x="50" y="129"/>
              </a:cxn>
              <a:cxn ang="0">
                <a:pos x="55" y="124"/>
              </a:cxn>
              <a:cxn ang="0">
                <a:pos x="50" y="121"/>
              </a:cxn>
              <a:cxn ang="0">
                <a:pos x="48" y="115"/>
              </a:cxn>
              <a:cxn ang="0">
                <a:pos x="24" y="84"/>
              </a:cxn>
              <a:cxn ang="0">
                <a:pos x="0" y="51"/>
              </a:cxn>
              <a:cxn ang="0">
                <a:pos x="24" y="44"/>
              </a:cxn>
              <a:cxn ang="0">
                <a:pos x="55" y="32"/>
              </a:cxn>
              <a:cxn ang="0">
                <a:pos x="108" y="19"/>
              </a:cxn>
              <a:cxn ang="0">
                <a:pos x="136" y="11"/>
              </a:cxn>
              <a:cxn ang="0">
                <a:pos x="181" y="16"/>
              </a:cxn>
            </a:cxnLst>
            <a:rect l="0" t="0" r="r" b="b"/>
            <a:pathLst>
              <a:path w="188" h="134">
                <a:moveTo>
                  <a:pt x="188" y="30"/>
                </a:moveTo>
                <a:lnTo>
                  <a:pt x="173" y="33"/>
                </a:lnTo>
                <a:lnTo>
                  <a:pt x="173" y="35"/>
                </a:lnTo>
                <a:lnTo>
                  <a:pt x="172" y="35"/>
                </a:lnTo>
                <a:lnTo>
                  <a:pt x="172" y="36"/>
                </a:lnTo>
                <a:lnTo>
                  <a:pt x="172" y="38"/>
                </a:lnTo>
                <a:lnTo>
                  <a:pt x="172" y="40"/>
                </a:lnTo>
                <a:lnTo>
                  <a:pt x="172" y="41"/>
                </a:lnTo>
                <a:lnTo>
                  <a:pt x="170" y="41"/>
                </a:lnTo>
                <a:lnTo>
                  <a:pt x="170" y="43"/>
                </a:lnTo>
                <a:lnTo>
                  <a:pt x="170" y="44"/>
                </a:lnTo>
                <a:lnTo>
                  <a:pt x="170" y="46"/>
                </a:lnTo>
                <a:lnTo>
                  <a:pt x="170" y="48"/>
                </a:lnTo>
                <a:lnTo>
                  <a:pt x="168" y="48"/>
                </a:lnTo>
                <a:lnTo>
                  <a:pt x="168" y="49"/>
                </a:lnTo>
                <a:lnTo>
                  <a:pt x="168" y="51"/>
                </a:lnTo>
                <a:lnTo>
                  <a:pt x="167" y="51"/>
                </a:lnTo>
                <a:lnTo>
                  <a:pt x="168" y="51"/>
                </a:lnTo>
                <a:lnTo>
                  <a:pt x="167" y="51"/>
                </a:lnTo>
                <a:lnTo>
                  <a:pt x="167" y="52"/>
                </a:lnTo>
                <a:lnTo>
                  <a:pt x="165" y="52"/>
                </a:lnTo>
                <a:lnTo>
                  <a:pt x="165" y="51"/>
                </a:lnTo>
                <a:lnTo>
                  <a:pt x="164" y="51"/>
                </a:lnTo>
                <a:lnTo>
                  <a:pt x="162" y="51"/>
                </a:lnTo>
                <a:lnTo>
                  <a:pt x="162" y="52"/>
                </a:lnTo>
                <a:lnTo>
                  <a:pt x="164" y="52"/>
                </a:lnTo>
                <a:lnTo>
                  <a:pt x="162" y="52"/>
                </a:lnTo>
                <a:lnTo>
                  <a:pt x="160" y="52"/>
                </a:lnTo>
                <a:lnTo>
                  <a:pt x="160" y="54"/>
                </a:lnTo>
                <a:lnTo>
                  <a:pt x="160" y="52"/>
                </a:lnTo>
                <a:lnTo>
                  <a:pt x="160" y="54"/>
                </a:lnTo>
                <a:lnTo>
                  <a:pt x="159" y="54"/>
                </a:lnTo>
                <a:lnTo>
                  <a:pt x="159" y="56"/>
                </a:lnTo>
                <a:lnTo>
                  <a:pt x="157" y="56"/>
                </a:lnTo>
                <a:lnTo>
                  <a:pt x="159" y="56"/>
                </a:lnTo>
                <a:lnTo>
                  <a:pt x="157" y="56"/>
                </a:lnTo>
                <a:lnTo>
                  <a:pt x="157" y="57"/>
                </a:lnTo>
                <a:lnTo>
                  <a:pt x="157" y="59"/>
                </a:lnTo>
                <a:lnTo>
                  <a:pt x="156" y="60"/>
                </a:lnTo>
                <a:lnTo>
                  <a:pt x="154" y="60"/>
                </a:lnTo>
                <a:lnTo>
                  <a:pt x="154" y="62"/>
                </a:lnTo>
                <a:lnTo>
                  <a:pt x="154" y="64"/>
                </a:lnTo>
                <a:lnTo>
                  <a:pt x="154" y="62"/>
                </a:lnTo>
                <a:lnTo>
                  <a:pt x="152" y="62"/>
                </a:lnTo>
                <a:lnTo>
                  <a:pt x="152" y="64"/>
                </a:lnTo>
                <a:lnTo>
                  <a:pt x="152" y="65"/>
                </a:lnTo>
                <a:lnTo>
                  <a:pt x="151" y="65"/>
                </a:lnTo>
                <a:lnTo>
                  <a:pt x="151" y="67"/>
                </a:lnTo>
                <a:lnTo>
                  <a:pt x="149" y="67"/>
                </a:lnTo>
                <a:lnTo>
                  <a:pt x="151" y="67"/>
                </a:lnTo>
                <a:lnTo>
                  <a:pt x="149" y="67"/>
                </a:lnTo>
                <a:lnTo>
                  <a:pt x="149" y="68"/>
                </a:lnTo>
                <a:lnTo>
                  <a:pt x="148" y="68"/>
                </a:lnTo>
                <a:lnTo>
                  <a:pt x="146" y="70"/>
                </a:lnTo>
                <a:lnTo>
                  <a:pt x="146" y="68"/>
                </a:lnTo>
                <a:lnTo>
                  <a:pt x="146" y="70"/>
                </a:lnTo>
                <a:lnTo>
                  <a:pt x="144" y="68"/>
                </a:lnTo>
                <a:lnTo>
                  <a:pt x="144" y="70"/>
                </a:lnTo>
                <a:lnTo>
                  <a:pt x="144" y="68"/>
                </a:lnTo>
                <a:lnTo>
                  <a:pt x="143" y="68"/>
                </a:lnTo>
                <a:lnTo>
                  <a:pt x="143" y="70"/>
                </a:lnTo>
                <a:lnTo>
                  <a:pt x="143" y="68"/>
                </a:lnTo>
                <a:lnTo>
                  <a:pt x="143" y="67"/>
                </a:lnTo>
                <a:lnTo>
                  <a:pt x="143" y="68"/>
                </a:lnTo>
                <a:lnTo>
                  <a:pt x="143" y="70"/>
                </a:lnTo>
                <a:lnTo>
                  <a:pt x="144" y="70"/>
                </a:lnTo>
                <a:lnTo>
                  <a:pt x="146" y="72"/>
                </a:lnTo>
                <a:lnTo>
                  <a:pt x="144" y="72"/>
                </a:lnTo>
                <a:lnTo>
                  <a:pt x="146" y="72"/>
                </a:lnTo>
                <a:lnTo>
                  <a:pt x="144" y="72"/>
                </a:lnTo>
                <a:lnTo>
                  <a:pt x="144" y="73"/>
                </a:lnTo>
                <a:lnTo>
                  <a:pt x="143" y="73"/>
                </a:lnTo>
                <a:lnTo>
                  <a:pt x="143" y="75"/>
                </a:lnTo>
                <a:lnTo>
                  <a:pt x="141" y="75"/>
                </a:lnTo>
                <a:lnTo>
                  <a:pt x="141" y="76"/>
                </a:lnTo>
                <a:lnTo>
                  <a:pt x="141" y="78"/>
                </a:lnTo>
                <a:lnTo>
                  <a:pt x="140" y="78"/>
                </a:lnTo>
                <a:lnTo>
                  <a:pt x="140" y="80"/>
                </a:lnTo>
                <a:lnTo>
                  <a:pt x="138" y="80"/>
                </a:lnTo>
                <a:lnTo>
                  <a:pt x="138" y="81"/>
                </a:lnTo>
                <a:lnTo>
                  <a:pt x="136" y="81"/>
                </a:lnTo>
                <a:lnTo>
                  <a:pt x="136" y="83"/>
                </a:lnTo>
                <a:lnTo>
                  <a:pt x="135" y="83"/>
                </a:lnTo>
                <a:lnTo>
                  <a:pt x="135" y="84"/>
                </a:lnTo>
                <a:lnTo>
                  <a:pt x="133" y="86"/>
                </a:lnTo>
                <a:lnTo>
                  <a:pt x="132" y="86"/>
                </a:lnTo>
                <a:lnTo>
                  <a:pt x="133" y="86"/>
                </a:lnTo>
                <a:lnTo>
                  <a:pt x="133" y="88"/>
                </a:lnTo>
                <a:lnTo>
                  <a:pt x="132" y="88"/>
                </a:lnTo>
                <a:lnTo>
                  <a:pt x="132" y="89"/>
                </a:lnTo>
                <a:lnTo>
                  <a:pt x="130" y="89"/>
                </a:lnTo>
                <a:lnTo>
                  <a:pt x="130" y="91"/>
                </a:lnTo>
                <a:lnTo>
                  <a:pt x="130" y="92"/>
                </a:lnTo>
                <a:lnTo>
                  <a:pt x="128" y="92"/>
                </a:lnTo>
                <a:lnTo>
                  <a:pt x="128" y="94"/>
                </a:lnTo>
                <a:lnTo>
                  <a:pt x="128" y="92"/>
                </a:lnTo>
                <a:lnTo>
                  <a:pt x="128" y="94"/>
                </a:lnTo>
                <a:lnTo>
                  <a:pt x="127" y="92"/>
                </a:lnTo>
                <a:lnTo>
                  <a:pt x="127" y="94"/>
                </a:lnTo>
                <a:lnTo>
                  <a:pt x="127" y="96"/>
                </a:lnTo>
                <a:lnTo>
                  <a:pt x="125" y="96"/>
                </a:lnTo>
                <a:lnTo>
                  <a:pt x="125" y="97"/>
                </a:lnTo>
                <a:lnTo>
                  <a:pt x="124" y="97"/>
                </a:lnTo>
                <a:lnTo>
                  <a:pt x="124" y="99"/>
                </a:lnTo>
                <a:lnTo>
                  <a:pt x="124" y="100"/>
                </a:lnTo>
                <a:lnTo>
                  <a:pt x="124" y="99"/>
                </a:lnTo>
                <a:lnTo>
                  <a:pt x="124" y="100"/>
                </a:lnTo>
                <a:lnTo>
                  <a:pt x="122" y="100"/>
                </a:lnTo>
                <a:lnTo>
                  <a:pt x="122" y="102"/>
                </a:lnTo>
                <a:lnTo>
                  <a:pt x="120" y="102"/>
                </a:lnTo>
                <a:lnTo>
                  <a:pt x="120" y="104"/>
                </a:lnTo>
                <a:lnTo>
                  <a:pt x="120" y="105"/>
                </a:lnTo>
                <a:lnTo>
                  <a:pt x="119" y="105"/>
                </a:lnTo>
                <a:lnTo>
                  <a:pt x="119" y="107"/>
                </a:lnTo>
                <a:lnTo>
                  <a:pt x="117" y="107"/>
                </a:lnTo>
                <a:lnTo>
                  <a:pt x="117" y="108"/>
                </a:lnTo>
                <a:lnTo>
                  <a:pt x="116" y="108"/>
                </a:lnTo>
                <a:lnTo>
                  <a:pt x="116" y="110"/>
                </a:lnTo>
                <a:lnTo>
                  <a:pt x="116" y="112"/>
                </a:lnTo>
                <a:lnTo>
                  <a:pt x="114" y="112"/>
                </a:lnTo>
                <a:lnTo>
                  <a:pt x="114" y="113"/>
                </a:lnTo>
                <a:lnTo>
                  <a:pt x="112" y="113"/>
                </a:lnTo>
                <a:lnTo>
                  <a:pt x="112" y="115"/>
                </a:lnTo>
                <a:lnTo>
                  <a:pt x="111" y="115"/>
                </a:lnTo>
                <a:lnTo>
                  <a:pt x="109" y="115"/>
                </a:lnTo>
                <a:lnTo>
                  <a:pt x="109" y="116"/>
                </a:lnTo>
                <a:lnTo>
                  <a:pt x="108" y="116"/>
                </a:lnTo>
                <a:lnTo>
                  <a:pt x="106" y="116"/>
                </a:lnTo>
                <a:lnTo>
                  <a:pt x="106" y="118"/>
                </a:lnTo>
                <a:lnTo>
                  <a:pt x="108" y="118"/>
                </a:lnTo>
                <a:lnTo>
                  <a:pt x="108" y="120"/>
                </a:lnTo>
                <a:lnTo>
                  <a:pt x="106" y="120"/>
                </a:lnTo>
                <a:lnTo>
                  <a:pt x="106" y="121"/>
                </a:lnTo>
                <a:lnTo>
                  <a:pt x="104" y="121"/>
                </a:lnTo>
                <a:lnTo>
                  <a:pt x="103" y="121"/>
                </a:lnTo>
                <a:lnTo>
                  <a:pt x="103" y="120"/>
                </a:lnTo>
                <a:lnTo>
                  <a:pt x="101" y="120"/>
                </a:lnTo>
                <a:lnTo>
                  <a:pt x="100" y="120"/>
                </a:lnTo>
                <a:lnTo>
                  <a:pt x="98" y="120"/>
                </a:lnTo>
                <a:lnTo>
                  <a:pt x="96" y="120"/>
                </a:lnTo>
                <a:lnTo>
                  <a:pt x="96" y="121"/>
                </a:lnTo>
                <a:lnTo>
                  <a:pt x="95" y="121"/>
                </a:lnTo>
                <a:lnTo>
                  <a:pt x="93" y="121"/>
                </a:lnTo>
                <a:lnTo>
                  <a:pt x="93" y="123"/>
                </a:lnTo>
                <a:lnTo>
                  <a:pt x="92" y="123"/>
                </a:lnTo>
                <a:lnTo>
                  <a:pt x="90" y="124"/>
                </a:lnTo>
                <a:lnTo>
                  <a:pt x="90" y="123"/>
                </a:lnTo>
                <a:lnTo>
                  <a:pt x="90" y="124"/>
                </a:lnTo>
                <a:lnTo>
                  <a:pt x="90" y="126"/>
                </a:lnTo>
                <a:lnTo>
                  <a:pt x="88" y="126"/>
                </a:lnTo>
                <a:lnTo>
                  <a:pt x="88" y="128"/>
                </a:lnTo>
                <a:lnTo>
                  <a:pt x="88" y="126"/>
                </a:lnTo>
                <a:lnTo>
                  <a:pt x="88" y="128"/>
                </a:lnTo>
                <a:lnTo>
                  <a:pt x="87" y="128"/>
                </a:lnTo>
                <a:lnTo>
                  <a:pt x="85" y="129"/>
                </a:lnTo>
                <a:lnTo>
                  <a:pt x="84" y="129"/>
                </a:lnTo>
                <a:lnTo>
                  <a:pt x="85" y="129"/>
                </a:lnTo>
                <a:lnTo>
                  <a:pt x="85" y="131"/>
                </a:lnTo>
                <a:lnTo>
                  <a:pt x="84" y="131"/>
                </a:lnTo>
                <a:lnTo>
                  <a:pt x="84" y="129"/>
                </a:lnTo>
                <a:lnTo>
                  <a:pt x="82" y="129"/>
                </a:lnTo>
                <a:lnTo>
                  <a:pt x="82" y="128"/>
                </a:lnTo>
                <a:lnTo>
                  <a:pt x="80" y="128"/>
                </a:lnTo>
                <a:lnTo>
                  <a:pt x="82" y="128"/>
                </a:lnTo>
                <a:lnTo>
                  <a:pt x="84" y="128"/>
                </a:lnTo>
                <a:lnTo>
                  <a:pt x="84" y="126"/>
                </a:lnTo>
                <a:lnTo>
                  <a:pt x="84" y="128"/>
                </a:lnTo>
                <a:lnTo>
                  <a:pt x="84" y="126"/>
                </a:lnTo>
                <a:lnTo>
                  <a:pt x="84" y="128"/>
                </a:lnTo>
                <a:lnTo>
                  <a:pt x="82" y="128"/>
                </a:lnTo>
                <a:lnTo>
                  <a:pt x="82" y="126"/>
                </a:lnTo>
                <a:lnTo>
                  <a:pt x="80" y="126"/>
                </a:lnTo>
                <a:lnTo>
                  <a:pt x="82" y="124"/>
                </a:lnTo>
                <a:lnTo>
                  <a:pt x="82" y="123"/>
                </a:lnTo>
                <a:lnTo>
                  <a:pt x="80" y="121"/>
                </a:lnTo>
                <a:lnTo>
                  <a:pt x="79" y="121"/>
                </a:lnTo>
                <a:lnTo>
                  <a:pt x="77" y="121"/>
                </a:lnTo>
                <a:lnTo>
                  <a:pt x="76" y="121"/>
                </a:lnTo>
                <a:lnTo>
                  <a:pt x="76" y="120"/>
                </a:lnTo>
                <a:lnTo>
                  <a:pt x="74" y="120"/>
                </a:lnTo>
                <a:lnTo>
                  <a:pt x="72" y="121"/>
                </a:lnTo>
                <a:lnTo>
                  <a:pt x="71" y="121"/>
                </a:lnTo>
                <a:lnTo>
                  <a:pt x="69" y="121"/>
                </a:lnTo>
                <a:lnTo>
                  <a:pt x="69" y="120"/>
                </a:lnTo>
                <a:lnTo>
                  <a:pt x="71" y="118"/>
                </a:lnTo>
                <a:lnTo>
                  <a:pt x="71" y="116"/>
                </a:lnTo>
                <a:lnTo>
                  <a:pt x="71" y="118"/>
                </a:lnTo>
                <a:lnTo>
                  <a:pt x="72" y="118"/>
                </a:lnTo>
                <a:lnTo>
                  <a:pt x="72" y="116"/>
                </a:lnTo>
                <a:lnTo>
                  <a:pt x="71" y="118"/>
                </a:lnTo>
                <a:lnTo>
                  <a:pt x="71" y="116"/>
                </a:lnTo>
                <a:lnTo>
                  <a:pt x="71" y="115"/>
                </a:lnTo>
                <a:lnTo>
                  <a:pt x="69" y="115"/>
                </a:lnTo>
                <a:lnTo>
                  <a:pt x="69" y="113"/>
                </a:lnTo>
                <a:lnTo>
                  <a:pt x="68" y="115"/>
                </a:lnTo>
                <a:lnTo>
                  <a:pt x="66" y="115"/>
                </a:lnTo>
                <a:lnTo>
                  <a:pt x="66" y="116"/>
                </a:lnTo>
                <a:lnTo>
                  <a:pt x="64" y="116"/>
                </a:lnTo>
                <a:lnTo>
                  <a:pt x="63" y="116"/>
                </a:lnTo>
                <a:lnTo>
                  <a:pt x="63" y="118"/>
                </a:lnTo>
                <a:lnTo>
                  <a:pt x="61" y="118"/>
                </a:lnTo>
                <a:lnTo>
                  <a:pt x="61" y="120"/>
                </a:lnTo>
                <a:lnTo>
                  <a:pt x="60" y="120"/>
                </a:lnTo>
                <a:lnTo>
                  <a:pt x="60" y="121"/>
                </a:lnTo>
                <a:lnTo>
                  <a:pt x="58" y="121"/>
                </a:lnTo>
                <a:lnTo>
                  <a:pt x="58" y="123"/>
                </a:lnTo>
                <a:lnTo>
                  <a:pt x="60" y="126"/>
                </a:lnTo>
                <a:lnTo>
                  <a:pt x="61" y="126"/>
                </a:lnTo>
                <a:lnTo>
                  <a:pt x="63" y="126"/>
                </a:lnTo>
                <a:lnTo>
                  <a:pt x="63" y="128"/>
                </a:lnTo>
                <a:lnTo>
                  <a:pt x="61" y="128"/>
                </a:lnTo>
                <a:lnTo>
                  <a:pt x="61" y="129"/>
                </a:lnTo>
                <a:lnTo>
                  <a:pt x="60" y="131"/>
                </a:lnTo>
                <a:lnTo>
                  <a:pt x="58" y="131"/>
                </a:lnTo>
                <a:lnTo>
                  <a:pt x="58" y="129"/>
                </a:lnTo>
                <a:lnTo>
                  <a:pt x="60" y="129"/>
                </a:lnTo>
                <a:lnTo>
                  <a:pt x="58" y="129"/>
                </a:lnTo>
                <a:lnTo>
                  <a:pt x="58" y="128"/>
                </a:lnTo>
                <a:lnTo>
                  <a:pt x="56" y="128"/>
                </a:lnTo>
                <a:lnTo>
                  <a:pt x="55" y="129"/>
                </a:lnTo>
                <a:lnTo>
                  <a:pt x="53" y="129"/>
                </a:lnTo>
                <a:lnTo>
                  <a:pt x="53" y="131"/>
                </a:lnTo>
                <a:lnTo>
                  <a:pt x="52" y="131"/>
                </a:lnTo>
                <a:lnTo>
                  <a:pt x="50" y="131"/>
                </a:lnTo>
                <a:lnTo>
                  <a:pt x="50" y="132"/>
                </a:lnTo>
                <a:lnTo>
                  <a:pt x="50" y="134"/>
                </a:lnTo>
                <a:lnTo>
                  <a:pt x="48" y="132"/>
                </a:lnTo>
                <a:lnTo>
                  <a:pt x="48" y="131"/>
                </a:lnTo>
                <a:lnTo>
                  <a:pt x="50" y="131"/>
                </a:lnTo>
                <a:lnTo>
                  <a:pt x="50" y="129"/>
                </a:lnTo>
                <a:lnTo>
                  <a:pt x="52" y="128"/>
                </a:lnTo>
                <a:lnTo>
                  <a:pt x="52" y="126"/>
                </a:lnTo>
                <a:lnTo>
                  <a:pt x="53" y="126"/>
                </a:lnTo>
                <a:lnTo>
                  <a:pt x="55" y="126"/>
                </a:lnTo>
                <a:lnTo>
                  <a:pt x="55" y="124"/>
                </a:lnTo>
                <a:lnTo>
                  <a:pt x="55" y="123"/>
                </a:lnTo>
                <a:lnTo>
                  <a:pt x="53" y="123"/>
                </a:lnTo>
                <a:lnTo>
                  <a:pt x="52" y="123"/>
                </a:lnTo>
                <a:lnTo>
                  <a:pt x="52" y="121"/>
                </a:lnTo>
                <a:lnTo>
                  <a:pt x="50" y="121"/>
                </a:lnTo>
                <a:lnTo>
                  <a:pt x="50" y="120"/>
                </a:lnTo>
                <a:lnTo>
                  <a:pt x="50" y="118"/>
                </a:lnTo>
                <a:lnTo>
                  <a:pt x="48" y="118"/>
                </a:lnTo>
                <a:lnTo>
                  <a:pt x="48" y="116"/>
                </a:lnTo>
                <a:lnTo>
                  <a:pt x="48" y="115"/>
                </a:lnTo>
                <a:lnTo>
                  <a:pt x="47" y="115"/>
                </a:lnTo>
                <a:lnTo>
                  <a:pt x="45" y="112"/>
                </a:lnTo>
                <a:lnTo>
                  <a:pt x="44" y="108"/>
                </a:lnTo>
                <a:lnTo>
                  <a:pt x="32" y="94"/>
                </a:lnTo>
                <a:lnTo>
                  <a:pt x="24" y="84"/>
                </a:lnTo>
                <a:lnTo>
                  <a:pt x="20" y="76"/>
                </a:lnTo>
                <a:lnTo>
                  <a:pt x="18" y="75"/>
                </a:lnTo>
                <a:lnTo>
                  <a:pt x="10" y="64"/>
                </a:lnTo>
                <a:lnTo>
                  <a:pt x="4" y="56"/>
                </a:lnTo>
                <a:lnTo>
                  <a:pt x="0" y="51"/>
                </a:lnTo>
                <a:lnTo>
                  <a:pt x="4" y="51"/>
                </a:lnTo>
                <a:lnTo>
                  <a:pt x="12" y="48"/>
                </a:lnTo>
                <a:lnTo>
                  <a:pt x="18" y="46"/>
                </a:lnTo>
                <a:lnTo>
                  <a:pt x="23" y="44"/>
                </a:lnTo>
                <a:lnTo>
                  <a:pt x="24" y="44"/>
                </a:lnTo>
                <a:lnTo>
                  <a:pt x="31" y="43"/>
                </a:lnTo>
                <a:lnTo>
                  <a:pt x="39" y="40"/>
                </a:lnTo>
                <a:lnTo>
                  <a:pt x="44" y="38"/>
                </a:lnTo>
                <a:lnTo>
                  <a:pt x="55" y="33"/>
                </a:lnTo>
                <a:lnTo>
                  <a:pt x="55" y="32"/>
                </a:lnTo>
                <a:lnTo>
                  <a:pt x="68" y="30"/>
                </a:lnTo>
                <a:lnTo>
                  <a:pt x="92" y="24"/>
                </a:lnTo>
                <a:lnTo>
                  <a:pt x="96" y="22"/>
                </a:lnTo>
                <a:lnTo>
                  <a:pt x="100" y="20"/>
                </a:lnTo>
                <a:lnTo>
                  <a:pt x="108" y="19"/>
                </a:lnTo>
                <a:lnTo>
                  <a:pt x="109" y="19"/>
                </a:lnTo>
                <a:lnTo>
                  <a:pt x="117" y="16"/>
                </a:lnTo>
                <a:lnTo>
                  <a:pt x="120" y="16"/>
                </a:lnTo>
                <a:lnTo>
                  <a:pt x="125" y="14"/>
                </a:lnTo>
                <a:lnTo>
                  <a:pt x="136" y="11"/>
                </a:lnTo>
                <a:lnTo>
                  <a:pt x="148" y="6"/>
                </a:lnTo>
                <a:lnTo>
                  <a:pt x="160" y="3"/>
                </a:lnTo>
                <a:lnTo>
                  <a:pt x="167" y="0"/>
                </a:lnTo>
                <a:lnTo>
                  <a:pt x="173" y="6"/>
                </a:lnTo>
                <a:lnTo>
                  <a:pt x="181" y="16"/>
                </a:lnTo>
                <a:lnTo>
                  <a:pt x="184" y="24"/>
                </a:lnTo>
                <a:lnTo>
                  <a:pt x="188" y="30"/>
                </a:lnTo>
                <a:close/>
              </a:path>
            </a:pathLst>
          </a:custGeom>
          <a:solidFill>
            <a:srgbClr val="944A8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6" name="Freeform 117"/>
          <p:cNvSpPr>
            <a:spLocks/>
          </p:cNvSpPr>
          <p:nvPr/>
        </p:nvSpPr>
        <p:spPr bwMode="auto">
          <a:xfrm>
            <a:off x="5130800" y="2413001"/>
            <a:ext cx="284163" cy="263525"/>
          </a:xfrm>
          <a:custGeom>
            <a:avLst/>
            <a:gdLst/>
            <a:ahLst/>
            <a:cxnLst>
              <a:cxn ang="0">
                <a:pos x="19" y="165"/>
              </a:cxn>
              <a:cxn ang="0">
                <a:pos x="10" y="154"/>
              </a:cxn>
              <a:cxn ang="0">
                <a:pos x="11" y="136"/>
              </a:cxn>
              <a:cxn ang="0">
                <a:pos x="24" y="130"/>
              </a:cxn>
              <a:cxn ang="0">
                <a:pos x="40" y="120"/>
              </a:cxn>
              <a:cxn ang="0">
                <a:pos x="46" y="117"/>
              </a:cxn>
              <a:cxn ang="0">
                <a:pos x="66" y="104"/>
              </a:cxn>
              <a:cxn ang="0">
                <a:pos x="77" y="104"/>
              </a:cxn>
              <a:cxn ang="0">
                <a:pos x="86" y="96"/>
              </a:cxn>
              <a:cxn ang="0">
                <a:pos x="86" y="93"/>
              </a:cxn>
              <a:cxn ang="0">
                <a:pos x="114" y="69"/>
              </a:cxn>
              <a:cxn ang="0">
                <a:pos x="112" y="64"/>
              </a:cxn>
              <a:cxn ang="0">
                <a:pos x="128" y="46"/>
              </a:cxn>
              <a:cxn ang="0">
                <a:pos x="147" y="34"/>
              </a:cxn>
              <a:cxn ang="0">
                <a:pos x="154" y="30"/>
              </a:cxn>
              <a:cxn ang="0">
                <a:pos x="160" y="24"/>
              </a:cxn>
              <a:cxn ang="0">
                <a:pos x="160" y="19"/>
              </a:cxn>
              <a:cxn ang="0">
                <a:pos x="160" y="16"/>
              </a:cxn>
              <a:cxn ang="0">
                <a:pos x="162" y="14"/>
              </a:cxn>
              <a:cxn ang="0">
                <a:pos x="162" y="11"/>
              </a:cxn>
              <a:cxn ang="0">
                <a:pos x="163" y="10"/>
              </a:cxn>
              <a:cxn ang="0">
                <a:pos x="165" y="6"/>
              </a:cxn>
              <a:cxn ang="0">
                <a:pos x="166" y="5"/>
              </a:cxn>
              <a:cxn ang="0">
                <a:pos x="166" y="5"/>
              </a:cxn>
              <a:cxn ang="0">
                <a:pos x="166" y="5"/>
              </a:cxn>
              <a:cxn ang="0">
                <a:pos x="168" y="3"/>
              </a:cxn>
              <a:cxn ang="0">
                <a:pos x="171" y="3"/>
              </a:cxn>
              <a:cxn ang="0">
                <a:pos x="174" y="3"/>
              </a:cxn>
              <a:cxn ang="0">
                <a:pos x="176" y="2"/>
              </a:cxn>
              <a:cxn ang="0">
                <a:pos x="176" y="0"/>
              </a:cxn>
              <a:cxn ang="0">
                <a:pos x="179" y="14"/>
              </a:cxn>
              <a:cxn ang="0">
                <a:pos x="179" y="18"/>
              </a:cxn>
              <a:cxn ang="0">
                <a:pos x="179" y="21"/>
              </a:cxn>
              <a:cxn ang="0">
                <a:pos x="178" y="22"/>
              </a:cxn>
              <a:cxn ang="0">
                <a:pos x="179" y="24"/>
              </a:cxn>
              <a:cxn ang="0">
                <a:pos x="179" y="24"/>
              </a:cxn>
              <a:cxn ang="0">
                <a:pos x="178" y="24"/>
              </a:cxn>
              <a:cxn ang="0">
                <a:pos x="176" y="24"/>
              </a:cxn>
              <a:cxn ang="0">
                <a:pos x="174" y="24"/>
              </a:cxn>
              <a:cxn ang="0">
                <a:pos x="171" y="26"/>
              </a:cxn>
              <a:cxn ang="0">
                <a:pos x="168" y="27"/>
              </a:cxn>
              <a:cxn ang="0">
                <a:pos x="166" y="30"/>
              </a:cxn>
              <a:cxn ang="0">
                <a:pos x="165" y="32"/>
              </a:cxn>
              <a:cxn ang="0">
                <a:pos x="162" y="34"/>
              </a:cxn>
              <a:cxn ang="0">
                <a:pos x="160" y="35"/>
              </a:cxn>
              <a:cxn ang="0">
                <a:pos x="160" y="35"/>
              </a:cxn>
              <a:cxn ang="0">
                <a:pos x="160" y="35"/>
              </a:cxn>
              <a:cxn ang="0">
                <a:pos x="141" y="64"/>
              </a:cxn>
              <a:cxn ang="0">
                <a:pos x="133" y="86"/>
              </a:cxn>
              <a:cxn ang="0">
                <a:pos x="114" y="104"/>
              </a:cxn>
              <a:cxn ang="0">
                <a:pos x="94" y="130"/>
              </a:cxn>
              <a:cxn ang="0">
                <a:pos x="67" y="139"/>
              </a:cxn>
              <a:cxn ang="0">
                <a:pos x="51" y="152"/>
              </a:cxn>
              <a:cxn ang="0">
                <a:pos x="35" y="155"/>
              </a:cxn>
              <a:cxn ang="0">
                <a:pos x="21" y="166"/>
              </a:cxn>
            </a:cxnLst>
            <a:rect l="0" t="0" r="r" b="b"/>
            <a:pathLst>
              <a:path w="179" h="166">
                <a:moveTo>
                  <a:pt x="21" y="166"/>
                </a:moveTo>
                <a:lnTo>
                  <a:pt x="21" y="166"/>
                </a:lnTo>
                <a:lnTo>
                  <a:pt x="21" y="166"/>
                </a:lnTo>
                <a:lnTo>
                  <a:pt x="19" y="165"/>
                </a:lnTo>
                <a:lnTo>
                  <a:pt x="19" y="165"/>
                </a:lnTo>
                <a:lnTo>
                  <a:pt x="19" y="165"/>
                </a:lnTo>
                <a:lnTo>
                  <a:pt x="18" y="163"/>
                </a:lnTo>
                <a:lnTo>
                  <a:pt x="18" y="163"/>
                </a:lnTo>
                <a:lnTo>
                  <a:pt x="16" y="162"/>
                </a:lnTo>
                <a:lnTo>
                  <a:pt x="13" y="157"/>
                </a:lnTo>
                <a:lnTo>
                  <a:pt x="11" y="154"/>
                </a:lnTo>
                <a:lnTo>
                  <a:pt x="10" y="154"/>
                </a:lnTo>
                <a:lnTo>
                  <a:pt x="8" y="152"/>
                </a:lnTo>
                <a:lnTo>
                  <a:pt x="8" y="150"/>
                </a:lnTo>
                <a:lnTo>
                  <a:pt x="5" y="147"/>
                </a:lnTo>
                <a:lnTo>
                  <a:pt x="0" y="142"/>
                </a:lnTo>
                <a:lnTo>
                  <a:pt x="8" y="138"/>
                </a:lnTo>
                <a:lnTo>
                  <a:pt x="11" y="136"/>
                </a:lnTo>
                <a:lnTo>
                  <a:pt x="11" y="136"/>
                </a:lnTo>
                <a:lnTo>
                  <a:pt x="13" y="136"/>
                </a:lnTo>
                <a:lnTo>
                  <a:pt x="14" y="134"/>
                </a:lnTo>
                <a:lnTo>
                  <a:pt x="18" y="133"/>
                </a:lnTo>
                <a:lnTo>
                  <a:pt x="24" y="130"/>
                </a:lnTo>
                <a:lnTo>
                  <a:pt x="24" y="130"/>
                </a:lnTo>
                <a:lnTo>
                  <a:pt x="34" y="125"/>
                </a:lnTo>
                <a:lnTo>
                  <a:pt x="37" y="123"/>
                </a:lnTo>
                <a:lnTo>
                  <a:pt x="38" y="122"/>
                </a:lnTo>
                <a:lnTo>
                  <a:pt x="38" y="122"/>
                </a:lnTo>
                <a:lnTo>
                  <a:pt x="40" y="122"/>
                </a:lnTo>
                <a:lnTo>
                  <a:pt x="40" y="120"/>
                </a:lnTo>
                <a:lnTo>
                  <a:pt x="40" y="120"/>
                </a:lnTo>
                <a:lnTo>
                  <a:pt x="42" y="120"/>
                </a:lnTo>
                <a:lnTo>
                  <a:pt x="45" y="118"/>
                </a:lnTo>
                <a:lnTo>
                  <a:pt x="45" y="118"/>
                </a:lnTo>
                <a:lnTo>
                  <a:pt x="45" y="118"/>
                </a:lnTo>
                <a:lnTo>
                  <a:pt x="46" y="117"/>
                </a:lnTo>
                <a:lnTo>
                  <a:pt x="53" y="110"/>
                </a:lnTo>
                <a:lnTo>
                  <a:pt x="58" y="106"/>
                </a:lnTo>
                <a:lnTo>
                  <a:pt x="64" y="104"/>
                </a:lnTo>
                <a:lnTo>
                  <a:pt x="64" y="104"/>
                </a:lnTo>
                <a:lnTo>
                  <a:pt x="64" y="104"/>
                </a:lnTo>
                <a:lnTo>
                  <a:pt x="66" y="104"/>
                </a:lnTo>
                <a:lnTo>
                  <a:pt x="66" y="104"/>
                </a:lnTo>
                <a:lnTo>
                  <a:pt x="67" y="104"/>
                </a:lnTo>
                <a:lnTo>
                  <a:pt x="67" y="104"/>
                </a:lnTo>
                <a:lnTo>
                  <a:pt x="67" y="107"/>
                </a:lnTo>
                <a:lnTo>
                  <a:pt x="75" y="104"/>
                </a:lnTo>
                <a:lnTo>
                  <a:pt x="77" y="104"/>
                </a:lnTo>
                <a:lnTo>
                  <a:pt x="75" y="101"/>
                </a:lnTo>
                <a:lnTo>
                  <a:pt x="83" y="98"/>
                </a:lnTo>
                <a:lnTo>
                  <a:pt x="83" y="98"/>
                </a:lnTo>
                <a:lnTo>
                  <a:pt x="85" y="99"/>
                </a:lnTo>
                <a:lnTo>
                  <a:pt x="86" y="98"/>
                </a:lnTo>
                <a:lnTo>
                  <a:pt x="86" y="96"/>
                </a:lnTo>
                <a:lnTo>
                  <a:pt x="86" y="96"/>
                </a:lnTo>
                <a:lnTo>
                  <a:pt x="85" y="96"/>
                </a:lnTo>
                <a:lnTo>
                  <a:pt x="85" y="96"/>
                </a:lnTo>
                <a:lnTo>
                  <a:pt x="85" y="96"/>
                </a:lnTo>
                <a:lnTo>
                  <a:pt x="86" y="93"/>
                </a:lnTo>
                <a:lnTo>
                  <a:pt x="86" y="93"/>
                </a:lnTo>
                <a:lnTo>
                  <a:pt x="94" y="83"/>
                </a:lnTo>
                <a:lnTo>
                  <a:pt x="101" y="77"/>
                </a:lnTo>
                <a:lnTo>
                  <a:pt x="106" y="72"/>
                </a:lnTo>
                <a:lnTo>
                  <a:pt x="107" y="75"/>
                </a:lnTo>
                <a:lnTo>
                  <a:pt x="109" y="77"/>
                </a:lnTo>
                <a:lnTo>
                  <a:pt x="114" y="69"/>
                </a:lnTo>
                <a:lnTo>
                  <a:pt x="115" y="69"/>
                </a:lnTo>
                <a:lnTo>
                  <a:pt x="115" y="69"/>
                </a:lnTo>
                <a:lnTo>
                  <a:pt x="115" y="69"/>
                </a:lnTo>
                <a:lnTo>
                  <a:pt x="115" y="67"/>
                </a:lnTo>
                <a:lnTo>
                  <a:pt x="114" y="67"/>
                </a:lnTo>
                <a:lnTo>
                  <a:pt x="112" y="64"/>
                </a:lnTo>
                <a:lnTo>
                  <a:pt x="112" y="64"/>
                </a:lnTo>
                <a:lnTo>
                  <a:pt x="114" y="59"/>
                </a:lnTo>
                <a:lnTo>
                  <a:pt x="120" y="61"/>
                </a:lnTo>
                <a:lnTo>
                  <a:pt x="123" y="62"/>
                </a:lnTo>
                <a:lnTo>
                  <a:pt x="126" y="54"/>
                </a:lnTo>
                <a:lnTo>
                  <a:pt x="128" y="46"/>
                </a:lnTo>
                <a:lnTo>
                  <a:pt x="131" y="37"/>
                </a:lnTo>
                <a:lnTo>
                  <a:pt x="133" y="38"/>
                </a:lnTo>
                <a:lnTo>
                  <a:pt x="138" y="35"/>
                </a:lnTo>
                <a:lnTo>
                  <a:pt x="141" y="38"/>
                </a:lnTo>
                <a:lnTo>
                  <a:pt x="147" y="35"/>
                </a:lnTo>
                <a:lnTo>
                  <a:pt x="147" y="34"/>
                </a:lnTo>
                <a:lnTo>
                  <a:pt x="147" y="34"/>
                </a:lnTo>
                <a:lnTo>
                  <a:pt x="149" y="34"/>
                </a:lnTo>
                <a:lnTo>
                  <a:pt x="149" y="34"/>
                </a:lnTo>
                <a:lnTo>
                  <a:pt x="150" y="32"/>
                </a:lnTo>
                <a:lnTo>
                  <a:pt x="152" y="30"/>
                </a:lnTo>
                <a:lnTo>
                  <a:pt x="154" y="30"/>
                </a:lnTo>
                <a:lnTo>
                  <a:pt x="154" y="29"/>
                </a:lnTo>
                <a:lnTo>
                  <a:pt x="154" y="29"/>
                </a:lnTo>
                <a:lnTo>
                  <a:pt x="155" y="29"/>
                </a:lnTo>
                <a:lnTo>
                  <a:pt x="155" y="29"/>
                </a:lnTo>
                <a:lnTo>
                  <a:pt x="157" y="27"/>
                </a:lnTo>
                <a:lnTo>
                  <a:pt x="160" y="24"/>
                </a:lnTo>
                <a:lnTo>
                  <a:pt x="162" y="24"/>
                </a:lnTo>
                <a:lnTo>
                  <a:pt x="158" y="21"/>
                </a:lnTo>
                <a:lnTo>
                  <a:pt x="158" y="21"/>
                </a:lnTo>
                <a:lnTo>
                  <a:pt x="158" y="19"/>
                </a:lnTo>
                <a:lnTo>
                  <a:pt x="158" y="19"/>
                </a:lnTo>
                <a:lnTo>
                  <a:pt x="160" y="19"/>
                </a:lnTo>
                <a:lnTo>
                  <a:pt x="160" y="19"/>
                </a:lnTo>
                <a:lnTo>
                  <a:pt x="160" y="18"/>
                </a:lnTo>
                <a:lnTo>
                  <a:pt x="160" y="18"/>
                </a:lnTo>
                <a:lnTo>
                  <a:pt x="160" y="18"/>
                </a:lnTo>
                <a:lnTo>
                  <a:pt x="160" y="18"/>
                </a:lnTo>
                <a:lnTo>
                  <a:pt x="160" y="16"/>
                </a:lnTo>
                <a:lnTo>
                  <a:pt x="160" y="16"/>
                </a:lnTo>
                <a:lnTo>
                  <a:pt x="162" y="16"/>
                </a:lnTo>
                <a:lnTo>
                  <a:pt x="162" y="16"/>
                </a:lnTo>
                <a:lnTo>
                  <a:pt x="162" y="16"/>
                </a:lnTo>
                <a:lnTo>
                  <a:pt x="162" y="14"/>
                </a:lnTo>
                <a:lnTo>
                  <a:pt x="162" y="14"/>
                </a:lnTo>
                <a:lnTo>
                  <a:pt x="162" y="14"/>
                </a:lnTo>
                <a:lnTo>
                  <a:pt x="162" y="14"/>
                </a:lnTo>
                <a:lnTo>
                  <a:pt x="162" y="13"/>
                </a:lnTo>
                <a:lnTo>
                  <a:pt x="162" y="13"/>
                </a:lnTo>
                <a:lnTo>
                  <a:pt x="162" y="13"/>
                </a:lnTo>
                <a:lnTo>
                  <a:pt x="162" y="11"/>
                </a:lnTo>
                <a:lnTo>
                  <a:pt x="162" y="11"/>
                </a:lnTo>
                <a:lnTo>
                  <a:pt x="162" y="11"/>
                </a:lnTo>
                <a:lnTo>
                  <a:pt x="162" y="11"/>
                </a:lnTo>
                <a:lnTo>
                  <a:pt x="162" y="11"/>
                </a:lnTo>
                <a:lnTo>
                  <a:pt x="162" y="10"/>
                </a:lnTo>
                <a:lnTo>
                  <a:pt x="163" y="10"/>
                </a:lnTo>
                <a:lnTo>
                  <a:pt x="163" y="8"/>
                </a:lnTo>
                <a:lnTo>
                  <a:pt x="163" y="8"/>
                </a:lnTo>
                <a:lnTo>
                  <a:pt x="163" y="6"/>
                </a:lnTo>
                <a:lnTo>
                  <a:pt x="165" y="6"/>
                </a:lnTo>
                <a:lnTo>
                  <a:pt x="165" y="6"/>
                </a:lnTo>
                <a:lnTo>
                  <a:pt x="165" y="6"/>
                </a:lnTo>
                <a:lnTo>
                  <a:pt x="165" y="5"/>
                </a:lnTo>
                <a:lnTo>
                  <a:pt x="166" y="5"/>
                </a:lnTo>
                <a:lnTo>
                  <a:pt x="166" y="5"/>
                </a:lnTo>
                <a:lnTo>
                  <a:pt x="166" y="5"/>
                </a:lnTo>
                <a:lnTo>
                  <a:pt x="166" y="5"/>
                </a:lnTo>
                <a:lnTo>
                  <a:pt x="166" y="5"/>
                </a:lnTo>
                <a:lnTo>
                  <a:pt x="166" y="5"/>
                </a:lnTo>
                <a:lnTo>
                  <a:pt x="165" y="5"/>
                </a:lnTo>
                <a:lnTo>
                  <a:pt x="165" y="5"/>
                </a:lnTo>
                <a:lnTo>
                  <a:pt x="166" y="5"/>
                </a:lnTo>
                <a:lnTo>
                  <a:pt x="166" y="5"/>
                </a:lnTo>
                <a:lnTo>
                  <a:pt x="166" y="5"/>
                </a:lnTo>
                <a:lnTo>
                  <a:pt x="166" y="5"/>
                </a:lnTo>
                <a:lnTo>
                  <a:pt x="166" y="5"/>
                </a:lnTo>
                <a:lnTo>
                  <a:pt x="166" y="5"/>
                </a:lnTo>
                <a:lnTo>
                  <a:pt x="166" y="5"/>
                </a:lnTo>
                <a:lnTo>
                  <a:pt x="166" y="5"/>
                </a:lnTo>
                <a:lnTo>
                  <a:pt x="166" y="5"/>
                </a:lnTo>
                <a:lnTo>
                  <a:pt x="166" y="5"/>
                </a:lnTo>
                <a:lnTo>
                  <a:pt x="166" y="5"/>
                </a:lnTo>
                <a:lnTo>
                  <a:pt x="166" y="5"/>
                </a:lnTo>
                <a:lnTo>
                  <a:pt x="166" y="5"/>
                </a:lnTo>
                <a:lnTo>
                  <a:pt x="166" y="5"/>
                </a:lnTo>
                <a:lnTo>
                  <a:pt x="168" y="3"/>
                </a:lnTo>
                <a:lnTo>
                  <a:pt x="168" y="3"/>
                </a:lnTo>
                <a:lnTo>
                  <a:pt x="170" y="3"/>
                </a:lnTo>
                <a:lnTo>
                  <a:pt x="170" y="3"/>
                </a:lnTo>
                <a:lnTo>
                  <a:pt x="171" y="3"/>
                </a:lnTo>
                <a:lnTo>
                  <a:pt x="171" y="3"/>
                </a:lnTo>
                <a:lnTo>
                  <a:pt x="171" y="3"/>
                </a:lnTo>
                <a:lnTo>
                  <a:pt x="171" y="3"/>
                </a:lnTo>
                <a:lnTo>
                  <a:pt x="171" y="3"/>
                </a:lnTo>
                <a:lnTo>
                  <a:pt x="173" y="3"/>
                </a:lnTo>
                <a:lnTo>
                  <a:pt x="173" y="3"/>
                </a:lnTo>
                <a:lnTo>
                  <a:pt x="173" y="3"/>
                </a:lnTo>
                <a:lnTo>
                  <a:pt x="174" y="3"/>
                </a:lnTo>
                <a:lnTo>
                  <a:pt x="174" y="3"/>
                </a:lnTo>
                <a:lnTo>
                  <a:pt x="174" y="3"/>
                </a:lnTo>
                <a:lnTo>
                  <a:pt x="174" y="3"/>
                </a:lnTo>
                <a:lnTo>
                  <a:pt x="176" y="3"/>
                </a:lnTo>
                <a:lnTo>
                  <a:pt x="176" y="2"/>
                </a:lnTo>
                <a:lnTo>
                  <a:pt x="176" y="2"/>
                </a:lnTo>
                <a:lnTo>
                  <a:pt x="176" y="2"/>
                </a:lnTo>
                <a:lnTo>
                  <a:pt x="176" y="2"/>
                </a:lnTo>
                <a:lnTo>
                  <a:pt x="176" y="0"/>
                </a:lnTo>
                <a:lnTo>
                  <a:pt x="176" y="0"/>
                </a:lnTo>
                <a:lnTo>
                  <a:pt x="176" y="0"/>
                </a:lnTo>
                <a:lnTo>
                  <a:pt x="176" y="0"/>
                </a:lnTo>
                <a:lnTo>
                  <a:pt x="178" y="5"/>
                </a:lnTo>
                <a:lnTo>
                  <a:pt x="178" y="5"/>
                </a:lnTo>
                <a:lnTo>
                  <a:pt x="179" y="14"/>
                </a:lnTo>
                <a:lnTo>
                  <a:pt x="179" y="14"/>
                </a:lnTo>
                <a:lnTo>
                  <a:pt x="179" y="14"/>
                </a:lnTo>
                <a:lnTo>
                  <a:pt x="179" y="14"/>
                </a:lnTo>
                <a:lnTo>
                  <a:pt x="178" y="18"/>
                </a:lnTo>
                <a:lnTo>
                  <a:pt x="179" y="18"/>
                </a:lnTo>
                <a:lnTo>
                  <a:pt x="179" y="18"/>
                </a:lnTo>
                <a:lnTo>
                  <a:pt x="179" y="18"/>
                </a:lnTo>
                <a:lnTo>
                  <a:pt x="179" y="18"/>
                </a:lnTo>
                <a:lnTo>
                  <a:pt x="179" y="18"/>
                </a:lnTo>
                <a:lnTo>
                  <a:pt x="179" y="18"/>
                </a:lnTo>
                <a:lnTo>
                  <a:pt x="179" y="19"/>
                </a:lnTo>
                <a:lnTo>
                  <a:pt x="179" y="19"/>
                </a:lnTo>
                <a:lnTo>
                  <a:pt x="179" y="21"/>
                </a:lnTo>
                <a:lnTo>
                  <a:pt x="179" y="21"/>
                </a:lnTo>
                <a:lnTo>
                  <a:pt x="179" y="21"/>
                </a:lnTo>
                <a:lnTo>
                  <a:pt x="179" y="21"/>
                </a:lnTo>
                <a:lnTo>
                  <a:pt x="179" y="21"/>
                </a:lnTo>
                <a:lnTo>
                  <a:pt x="179" y="21"/>
                </a:lnTo>
                <a:lnTo>
                  <a:pt x="179" y="21"/>
                </a:lnTo>
                <a:lnTo>
                  <a:pt x="178" y="21"/>
                </a:lnTo>
                <a:lnTo>
                  <a:pt x="178" y="22"/>
                </a:lnTo>
                <a:lnTo>
                  <a:pt x="178" y="22"/>
                </a:lnTo>
                <a:lnTo>
                  <a:pt x="178" y="22"/>
                </a:lnTo>
                <a:lnTo>
                  <a:pt x="178" y="22"/>
                </a:lnTo>
                <a:lnTo>
                  <a:pt x="178" y="24"/>
                </a:lnTo>
                <a:lnTo>
                  <a:pt x="179" y="24"/>
                </a:lnTo>
                <a:lnTo>
                  <a:pt x="179" y="24"/>
                </a:lnTo>
                <a:lnTo>
                  <a:pt x="179" y="24"/>
                </a:lnTo>
                <a:lnTo>
                  <a:pt x="179" y="24"/>
                </a:lnTo>
                <a:lnTo>
                  <a:pt x="179" y="24"/>
                </a:lnTo>
                <a:lnTo>
                  <a:pt x="179" y="24"/>
                </a:lnTo>
                <a:lnTo>
                  <a:pt x="179" y="24"/>
                </a:lnTo>
                <a:lnTo>
                  <a:pt x="179" y="24"/>
                </a:lnTo>
                <a:lnTo>
                  <a:pt x="179" y="24"/>
                </a:lnTo>
                <a:lnTo>
                  <a:pt x="179" y="24"/>
                </a:lnTo>
                <a:lnTo>
                  <a:pt x="179" y="24"/>
                </a:lnTo>
                <a:lnTo>
                  <a:pt x="179" y="24"/>
                </a:lnTo>
                <a:lnTo>
                  <a:pt x="178" y="24"/>
                </a:lnTo>
                <a:lnTo>
                  <a:pt x="178" y="24"/>
                </a:lnTo>
                <a:lnTo>
                  <a:pt x="178" y="24"/>
                </a:lnTo>
                <a:lnTo>
                  <a:pt x="178" y="24"/>
                </a:lnTo>
                <a:lnTo>
                  <a:pt x="178" y="24"/>
                </a:lnTo>
                <a:lnTo>
                  <a:pt x="176" y="24"/>
                </a:lnTo>
                <a:lnTo>
                  <a:pt x="176" y="24"/>
                </a:lnTo>
                <a:lnTo>
                  <a:pt x="176" y="24"/>
                </a:lnTo>
                <a:lnTo>
                  <a:pt x="176" y="24"/>
                </a:lnTo>
                <a:lnTo>
                  <a:pt x="176" y="24"/>
                </a:lnTo>
                <a:lnTo>
                  <a:pt x="176" y="24"/>
                </a:lnTo>
                <a:lnTo>
                  <a:pt x="174" y="24"/>
                </a:lnTo>
                <a:lnTo>
                  <a:pt x="174" y="24"/>
                </a:lnTo>
                <a:lnTo>
                  <a:pt x="174" y="24"/>
                </a:lnTo>
                <a:lnTo>
                  <a:pt x="174" y="24"/>
                </a:lnTo>
                <a:lnTo>
                  <a:pt x="173" y="26"/>
                </a:lnTo>
                <a:lnTo>
                  <a:pt x="173" y="26"/>
                </a:lnTo>
                <a:lnTo>
                  <a:pt x="173" y="26"/>
                </a:lnTo>
                <a:lnTo>
                  <a:pt x="173" y="26"/>
                </a:lnTo>
                <a:lnTo>
                  <a:pt x="171" y="26"/>
                </a:lnTo>
                <a:lnTo>
                  <a:pt x="171" y="26"/>
                </a:lnTo>
                <a:lnTo>
                  <a:pt x="171" y="26"/>
                </a:lnTo>
                <a:lnTo>
                  <a:pt x="170" y="26"/>
                </a:lnTo>
                <a:lnTo>
                  <a:pt x="170" y="27"/>
                </a:lnTo>
                <a:lnTo>
                  <a:pt x="170" y="27"/>
                </a:lnTo>
                <a:lnTo>
                  <a:pt x="168" y="27"/>
                </a:lnTo>
                <a:lnTo>
                  <a:pt x="168" y="29"/>
                </a:lnTo>
                <a:lnTo>
                  <a:pt x="168" y="29"/>
                </a:lnTo>
                <a:lnTo>
                  <a:pt x="168" y="29"/>
                </a:lnTo>
                <a:lnTo>
                  <a:pt x="166" y="29"/>
                </a:lnTo>
                <a:lnTo>
                  <a:pt x="166" y="29"/>
                </a:lnTo>
                <a:lnTo>
                  <a:pt x="166" y="30"/>
                </a:lnTo>
                <a:lnTo>
                  <a:pt x="166" y="30"/>
                </a:lnTo>
                <a:lnTo>
                  <a:pt x="166" y="30"/>
                </a:lnTo>
                <a:lnTo>
                  <a:pt x="165" y="30"/>
                </a:lnTo>
                <a:lnTo>
                  <a:pt x="165" y="30"/>
                </a:lnTo>
                <a:lnTo>
                  <a:pt x="165" y="32"/>
                </a:lnTo>
                <a:lnTo>
                  <a:pt x="165" y="32"/>
                </a:lnTo>
                <a:lnTo>
                  <a:pt x="163" y="32"/>
                </a:lnTo>
                <a:lnTo>
                  <a:pt x="163" y="32"/>
                </a:lnTo>
                <a:lnTo>
                  <a:pt x="163" y="32"/>
                </a:lnTo>
                <a:lnTo>
                  <a:pt x="162" y="34"/>
                </a:lnTo>
                <a:lnTo>
                  <a:pt x="162" y="34"/>
                </a:lnTo>
                <a:lnTo>
                  <a:pt x="162" y="34"/>
                </a:lnTo>
                <a:lnTo>
                  <a:pt x="162" y="35"/>
                </a:lnTo>
                <a:lnTo>
                  <a:pt x="162" y="35"/>
                </a:lnTo>
                <a:lnTo>
                  <a:pt x="162" y="35"/>
                </a:lnTo>
                <a:lnTo>
                  <a:pt x="160" y="35"/>
                </a:lnTo>
                <a:lnTo>
                  <a:pt x="160" y="35"/>
                </a:lnTo>
                <a:lnTo>
                  <a:pt x="160" y="35"/>
                </a:lnTo>
                <a:lnTo>
                  <a:pt x="160" y="35"/>
                </a:lnTo>
                <a:lnTo>
                  <a:pt x="160" y="35"/>
                </a:lnTo>
                <a:lnTo>
                  <a:pt x="160" y="35"/>
                </a:lnTo>
                <a:lnTo>
                  <a:pt x="160" y="35"/>
                </a:lnTo>
                <a:lnTo>
                  <a:pt x="160" y="35"/>
                </a:lnTo>
                <a:lnTo>
                  <a:pt x="160" y="35"/>
                </a:lnTo>
                <a:lnTo>
                  <a:pt x="160" y="35"/>
                </a:lnTo>
                <a:lnTo>
                  <a:pt x="160" y="35"/>
                </a:lnTo>
                <a:lnTo>
                  <a:pt x="160" y="35"/>
                </a:lnTo>
                <a:lnTo>
                  <a:pt x="160" y="35"/>
                </a:lnTo>
                <a:lnTo>
                  <a:pt x="160" y="35"/>
                </a:lnTo>
                <a:lnTo>
                  <a:pt x="160" y="35"/>
                </a:lnTo>
                <a:lnTo>
                  <a:pt x="158" y="34"/>
                </a:lnTo>
                <a:lnTo>
                  <a:pt x="155" y="38"/>
                </a:lnTo>
                <a:lnTo>
                  <a:pt x="149" y="46"/>
                </a:lnTo>
                <a:lnTo>
                  <a:pt x="142" y="58"/>
                </a:lnTo>
                <a:lnTo>
                  <a:pt x="142" y="59"/>
                </a:lnTo>
                <a:lnTo>
                  <a:pt x="141" y="64"/>
                </a:lnTo>
                <a:lnTo>
                  <a:pt x="139" y="70"/>
                </a:lnTo>
                <a:lnTo>
                  <a:pt x="138" y="75"/>
                </a:lnTo>
                <a:lnTo>
                  <a:pt x="138" y="77"/>
                </a:lnTo>
                <a:lnTo>
                  <a:pt x="136" y="80"/>
                </a:lnTo>
                <a:lnTo>
                  <a:pt x="134" y="83"/>
                </a:lnTo>
                <a:lnTo>
                  <a:pt x="133" y="86"/>
                </a:lnTo>
                <a:lnTo>
                  <a:pt x="128" y="91"/>
                </a:lnTo>
                <a:lnTo>
                  <a:pt x="126" y="93"/>
                </a:lnTo>
                <a:lnTo>
                  <a:pt x="125" y="94"/>
                </a:lnTo>
                <a:lnTo>
                  <a:pt x="123" y="94"/>
                </a:lnTo>
                <a:lnTo>
                  <a:pt x="117" y="101"/>
                </a:lnTo>
                <a:lnTo>
                  <a:pt x="114" y="104"/>
                </a:lnTo>
                <a:lnTo>
                  <a:pt x="112" y="106"/>
                </a:lnTo>
                <a:lnTo>
                  <a:pt x="107" y="112"/>
                </a:lnTo>
                <a:lnTo>
                  <a:pt x="101" y="122"/>
                </a:lnTo>
                <a:lnTo>
                  <a:pt x="98" y="126"/>
                </a:lnTo>
                <a:lnTo>
                  <a:pt x="96" y="128"/>
                </a:lnTo>
                <a:lnTo>
                  <a:pt x="94" y="130"/>
                </a:lnTo>
                <a:lnTo>
                  <a:pt x="91" y="133"/>
                </a:lnTo>
                <a:lnTo>
                  <a:pt x="86" y="134"/>
                </a:lnTo>
                <a:lnTo>
                  <a:pt x="83" y="136"/>
                </a:lnTo>
                <a:lnTo>
                  <a:pt x="77" y="138"/>
                </a:lnTo>
                <a:lnTo>
                  <a:pt x="70" y="138"/>
                </a:lnTo>
                <a:lnTo>
                  <a:pt x="67" y="139"/>
                </a:lnTo>
                <a:lnTo>
                  <a:pt x="64" y="141"/>
                </a:lnTo>
                <a:lnTo>
                  <a:pt x="59" y="146"/>
                </a:lnTo>
                <a:lnTo>
                  <a:pt x="56" y="147"/>
                </a:lnTo>
                <a:lnTo>
                  <a:pt x="56" y="149"/>
                </a:lnTo>
                <a:lnTo>
                  <a:pt x="54" y="149"/>
                </a:lnTo>
                <a:lnTo>
                  <a:pt x="51" y="152"/>
                </a:lnTo>
                <a:lnTo>
                  <a:pt x="50" y="154"/>
                </a:lnTo>
                <a:lnTo>
                  <a:pt x="43" y="154"/>
                </a:lnTo>
                <a:lnTo>
                  <a:pt x="43" y="155"/>
                </a:lnTo>
                <a:lnTo>
                  <a:pt x="40" y="155"/>
                </a:lnTo>
                <a:lnTo>
                  <a:pt x="38" y="155"/>
                </a:lnTo>
                <a:lnTo>
                  <a:pt x="35" y="155"/>
                </a:lnTo>
                <a:lnTo>
                  <a:pt x="34" y="155"/>
                </a:lnTo>
                <a:lnTo>
                  <a:pt x="30" y="157"/>
                </a:lnTo>
                <a:lnTo>
                  <a:pt x="26" y="158"/>
                </a:lnTo>
                <a:lnTo>
                  <a:pt x="22" y="162"/>
                </a:lnTo>
                <a:lnTo>
                  <a:pt x="21" y="163"/>
                </a:lnTo>
                <a:lnTo>
                  <a:pt x="21" y="166"/>
                </a:lnTo>
                <a:close/>
              </a:path>
            </a:pathLst>
          </a:custGeom>
          <a:solidFill>
            <a:srgbClr val="3EA85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7" name="Freeform 118"/>
          <p:cNvSpPr>
            <a:spLocks/>
          </p:cNvSpPr>
          <p:nvPr/>
        </p:nvSpPr>
        <p:spPr bwMode="auto">
          <a:xfrm>
            <a:off x="3462338" y="808038"/>
            <a:ext cx="515938" cy="1008063"/>
          </a:xfrm>
          <a:custGeom>
            <a:avLst/>
            <a:gdLst/>
            <a:ahLst/>
            <a:cxnLst>
              <a:cxn ang="0">
                <a:pos x="259" y="619"/>
              </a:cxn>
              <a:cxn ang="0">
                <a:pos x="214" y="632"/>
              </a:cxn>
              <a:cxn ang="0">
                <a:pos x="169" y="617"/>
              </a:cxn>
              <a:cxn ang="0">
                <a:pos x="117" y="574"/>
              </a:cxn>
              <a:cxn ang="0">
                <a:pos x="96" y="485"/>
              </a:cxn>
              <a:cxn ang="0">
                <a:pos x="85" y="441"/>
              </a:cxn>
              <a:cxn ang="0">
                <a:pos x="72" y="389"/>
              </a:cxn>
              <a:cxn ang="0">
                <a:pos x="59" y="333"/>
              </a:cxn>
              <a:cxn ang="0">
                <a:pos x="53" y="310"/>
              </a:cxn>
              <a:cxn ang="0">
                <a:pos x="46" y="280"/>
              </a:cxn>
              <a:cxn ang="0">
                <a:pos x="40" y="254"/>
              </a:cxn>
              <a:cxn ang="0">
                <a:pos x="32" y="225"/>
              </a:cxn>
              <a:cxn ang="0">
                <a:pos x="17" y="163"/>
              </a:cxn>
              <a:cxn ang="0">
                <a:pos x="6" y="120"/>
              </a:cxn>
              <a:cxn ang="0">
                <a:pos x="8" y="101"/>
              </a:cxn>
              <a:cxn ang="0">
                <a:pos x="5" y="94"/>
              </a:cxn>
              <a:cxn ang="0">
                <a:pos x="21" y="101"/>
              </a:cxn>
              <a:cxn ang="0">
                <a:pos x="30" y="104"/>
              </a:cxn>
              <a:cxn ang="0">
                <a:pos x="35" y="89"/>
              </a:cxn>
              <a:cxn ang="0">
                <a:pos x="46" y="93"/>
              </a:cxn>
              <a:cxn ang="0">
                <a:pos x="57" y="97"/>
              </a:cxn>
              <a:cxn ang="0">
                <a:pos x="70" y="107"/>
              </a:cxn>
              <a:cxn ang="0">
                <a:pos x="85" y="104"/>
              </a:cxn>
              <a:cxn ang="0">
                <a:pos x="104" y="112"/>
              </a:cxn>
              <a:cxn ang="0">
                <a:pos x="120" y="104"/>
              </a:cxn>
              <a:cxn ang="0">
                <a:pos x="133" y="97"/>
              </a:cxn>
              <a:cxn ang="0">
                <a:pos x="147" y="80"/>
              </a:cxn>
              <a:cxn ang="0">
                <a:pos x="166" y="75"/>
              </a:cxn>
              <a:cxn ang="0">
                <a:pos x="192" y="65"/>
              </a:cxn>
              <a:cxn ang="0">
                <a:pos x="203" y="53"/>
              </a:cxn>
              <a:cxn ang="0">
                <a:pos x="206" y="56"/>
              </a:cxn>
              <a:cxn ang="0">
                <a:pos x="213" y="65"/>
              </a:cxn>
              <a:cxn ang="0">
                <a:pos x="227" y="75"/>
              </a:cxn>
              <a:cxn ang="0">
                <a:pos x="241" y="86"/>
              </a:cxn>
              <a:cxn ang="0">
                <a:pos x="256" y="96"/>
              </a:cxn>
              <a:cxn ang="0">
                <a:pos x="272" y="96"/>
              </a:cxn>
              <a:cxn ang="0">
                <a:pos x="265" y="78"/>
              </a:cxn>
              <a:cxn ang="0">
                <a:pos x="264" y="54"/>
              </a:cxn>
              <a:cxn ang="0">
                <a:pos x="275" y="33"/>
              </a:cxn>
              <a:cxn ang="0">
                <a:pos x="285" y="13"/>
              </a:cxn>
              <a:cxn ang="0">
                <a:pos x="291" y="8"/>
              </a:cxn>
              <a:cxn ang="0">
                <a:pos x="302" y="1"/>
              </a:cxn>
              <a:cxn ang="0">
                <a:pos x="309" y="19"/>
              </a:cxn>
              <a:cxn ang="0">
                <a:pos x="315" y="40"/>
              </a:cxn>
              <a:cxn ang="0">
                <a:pos x="323" y="59"/>
              </a:cxn>
              <a:cxn ang="0">
                <a:pos x="325" y="110"/>
              </a:cxn>
              <a:cxn ang="0">
                <a:pos x="325" y="152"/>
              </a:cxn>
              <a:cxn ang="0">
                <a:pos x="325" y="177"/>
              </a:cxn>
              <a:cxn ang="0">
                <a:pos x="325" y="195"/>
              </a:cxn>
              <a:cxn ang="0">
                <a:pos x="325" y="217"/>
              </a:cxn>
              <a:cxn ang="0">
                <a:pos x="325" y="235"/>
              </a:cxn>
              <a:cxn ang="0">
                <a:pos x="325" y="317"/>
              </a:cxn>
              <a:cxn ang="0">
                <a:pos x="325" y="416"/>
              </a:cxn>
              <a:cxn ang="0">
                <a:pos x="325" y="478"/>
              </a:cxn>
              <a:cxn ang="0">
                <a:pos x="325" y="509"/>
              </a:cxn>
              <a:cxn ang="0">
                <a:pos x="325" y="526"/>
              </a:cxn>
              <a:cxn ang="0">
                <a:pos x="325" y="573"/>
              </a:cxn>
            </a:cxnLst>
            <a:rect l="0" t="0" r="r" b="b"/>
            <a:pathLst>
              <a:path w="325" h="635">
                <a:moveTo>
                  <a:pt x="325" y="598"/>
                </a:moveTo>
                <a:lnTo>
                  <a:pt x="307" y="605"/>
                </a:lnTo>
                <a:lnTo>
                  <a:pt x="299" y="606"/>
                </a:lnTo>
                <a:lnTo>
                  <a:pt x="296" y="608"/>
                </a:lnTo>
                <a:lnTo>
                  <a:pt x="267" y="617"/>
                </a:lnTo>
                <a:lnTo>
                  <a:pt x="259" y="619"/>
                </a:lnTo>
                <a:lnTo>
                  <a:pt x="256" y="621"/>
                </a:lnTo>
                <a:lnTo>
                  <a:pt x="254" y="621"/>
                </a:lnTo>
                <a:lnTo>
                  <a:pt x="254" y="621"/>
                </a:lnTo>
                <a:lnTo>
                  <a:pt x="254" y="621"/>
                </a:lnTo>
                <a:lnTo>
                  <a:pt x="240" y="625"/>
                </a:lnTo>
                <a:lnTo>
                  <a:pt x="214" y="632"/>
                </a:lnTo>
                <a:lnTo>
                  <a:pt x="206" y="635"/>
                </a:lnTo>
                <a:lnTo>
                  <a:pt x="206" y="635"/>
                </a:lnTo>
                <a:lnTo>
                  <a:pt x="185" y="625"/>
                </a:lnTo>
                <a:lnTo>
                  <a:pt x="181" y="622"/>
                </a:lnTo>
                <a:lnTo>
                  <a:pt x="177" y="622"/>
                </a:lnTo>
                <a:lnTo>
                  <a:pt x="169" y="617"/>
                </a:lnTo>
                <a:lnTo>
                  <a:pt x="152" y="609"/>
                </a:lnTo>
                <a:lnTo>
                  <a:pt x="150" y="608"/>
                </a:lnTo>
                <a:lnTo>
                  <a:pt x="126" y="598"/>
                </a:lnTo>
                <a:lnTo>
                  <a:pt x="123" y="595"/>
                </a:lnTo>
                <a:lnTo>
                  <a:pt x="121" y="593"/>
                </a:lnTo>
                <a:lnTo>
                  <a:pt x="117" y="574"/>
                </a:lnTo>
                <a:lnTo>
                  <a:pt x="112" y="549"/>
                </a:lnTo>
                <a:lnTo>
                  <a:pt x="110" y="542"/>
                </a:lnTo>
                <a:lnTo>
                  <a:pt x="109" y="539"/>
                </a:lnTo>
                <a:lnTo>
                  <a:pt x="99" y="496"/>
                </a:lnTo>
                <a:lnTo>
                  <a:pt x="96" y="488"/>
                </a:lnTo>
                <a:lnTo>
                  <a:pt x="96" y="485"/>
                </a:lnTo>
                <a:lnTo>
                  <a:pt x="94" y="478"/>
                </a:lnTo>
                <a:lnTo>
                  <a:pt x="94" y="477"/>
                </a:lnTo>
                <a:lnTo>
                  <a:pt x="93" y="470"/>
                </a:lnTo>
                <a:lnTo>
                  <a:pt x="91" y="465"/>
                </a:lnTo>
                <a:lnTo>
                  <a:pt x="88" y="451"/>
                </a:lnTo>
                <a:lnTo>
                  <a:pt x="85" y="441"/>
                </a:lnTo>
                <a:lnTo>
                  <a:pt x="83" y="433"/>
                </a:lnTo>
                <a:lnTo>
                  <a:pt x="81" y="427"/>
                </a:lnTo>
                <a:lnTo>
                  <a:pt x="77" y="411"/>
                </a:lnTo>
                <a:lnTo>
                  <a:pt x="75" y="398"/>
                </a:lnTo>
                <a:lnTo>
                  <a:pt x="73" y="395"/>
                </a:lnTo>
                <a:lnTo>
                  <a:pt x="72" y="389"/>
                </a:lnTo>
                <a:lnTo>
                  <a:pt x="65" y="361"/>
                </a:lnTo>
                <a:lnTo>
                  <a:pt x="64" y="353"/>
                </a:lnTo>
                <a:lnTo>
                  <a:pt x="61" y="344"/>
                </a:lnTo>
                <a:lnTo>
                  <a:pt x="61" y="344"/>
                </a:lnTo>
                <a:lnTo>
                  <a:pt x="61" y="342"/>
                </a:lnTo>
                <a:lnTo>
                  <a:pt x="59" y="333"/>
                </a:lnTo>
                <a:lnTo>
                  <a:pt x="54" y="318"/>
                </a:lnTo>
                <a:lnTo>
                  <a:pt x="54" y="317"/>
                </a:lnTo>
                <a:lnTo>
                  <a:pt x="54" y="313"/>
                </a:lnTo>
                <a:lnTo>
                  <a:pt x="53" y="313"/>
                </a:lnTo>
                <a:lnTo>
                  <a:pt x="53" y="312"/>
                </a:lnTo>
                <a:lnTo>
                  <a:pt x="53" y="310"/>
                </a:lnTo>
                <a:lnTo>
                  <a:pt x="53" y="307"/>
                </a:lnTo>
                <a:lnTo>
                  <a:pt x="53" y="307"/>
                </a:lnTo>
                <a:lnTo>
                  <a:pt x="51" y="304"/>
                </a:lnTo>
                <a:lnTo>
                  <a:pt x="51" y="304"/>
                </a:lnTo>
                <a:lnTo>
                  <a:pt x="49" y="296"/>
                </a:lnTo>
                <a:lnTo>
                  <a:pt x="46" y="280"/>
                </a:lnTo>
                <a:lnTo>
                  <a:pt x="45" y="275"/>
                </a:lnTo>
                <a:lnTo>
                  <a:pt x="45" y="273"/>
                </a:lnTo>
                <a:lnTo>
                  <a:pt x="41" y="265"/>
                </a:lnTo>
                <a:lnTo>
                  <a:pt x="41" y="265"/>
                </a:lnTo>
                <a:lnTo>
                  <a:pt x="40" y="256"/>
                </a:lnTo>
                <a:lnTo>
                  <a:pt x="40" y="254"/>
                </a:lnTo>
                <a:lnTo>
                  <a:pt x="40" y="254"/>
                </a:lnTo>
                <a:lnTo>
                  <a:pt x="37" y="243"/>
                </a:lnTo>
                <a:lnTo>
                  <a:pt x="37" y="241"/>
                </a:lnTo>
                <a:lnTo>
                  <a:pt x="33" y="227"/>
                </a:lnTo>
                <a:lnTo>
                  <a:pt x="33" y="227"/>
                </a:lnTo>
                <a:lnTo>
                  <a:pt x="32" y="225"/>
                </a:lnTo>
                <a:lnTo>
                  <a:pt x="27" y="206"/>
                </a:lnTo>
                <a:lnTo>
                  <a:pt x="24" y="193"/>
                </a:lnTo>
                <a:lnTo>
                  <a:pt x="24" y="192"/>
                </a:lnTo>
                <a:lnTo>
                  <a:pt x="22" y="181"/>
                </a:lnTo>
                <a:lnTo>
                  <a:pt x="19" y="169"/>
                </a:lnTo>
                <a:lnTo>
                  <a:pt x="17" y="163"/>
                </a:lnTo>
                <a:lnTo>
                  <a:pt x="16" y="161"/>
                </a:lnTo>
                <a:lnTo>
                  <a:pt x="13" y="149"/>
                </a:lnTo>
                <a:lnTo>
                  <a:pt x="9" y="134"/>
                </a:lnTo>
                <a:lnTo>
                  <a:pt x="9" y="131"/>
                </a:lnTo>
                <a:lnTo>
                  <a:pt x="8" y="126"/>
                </a:lnTo>
                <a:lnTo>
                  <a:pt x="6" y="120"/>
                </a:lnTo>
                <a:lnTo>
                  <a:pt x="6" y="120"/>
                </a:lnTo>
                <a:lnTo>
                  <a:pt x="6" y="120"/>
                </a:lnTo>
                <a:lnTo>
                  <a:pt x="8" y="117"/>
                </a:lnTo>
                <a:lnTo>
                  <a:pt x="8" y="110"/>
                </a:lnTo>
                <a:lnTo>
                  <a:pt x="8" y="105"/>
                </a:lnTo>
                <a:lnTo>
                  <a:pt x="8" y="101"/>
                </a:lnTo>
                <a:lnTo>
                  <a:pt x="6" y="99"/>
                </a:lnTo>
                <a:lnTo>
                  <a:pt x="1" y="97"/>
                </a:lnTo>
                <a:lnTo>
                  <a:pt x="0" y="96"/>
                </a:lnTo>
                <a:lnTo>
                  <a:pt x="0" y="93"/>
                </a:lnTo>
                <a:lnTo>
                  <a:pt x="1" y="93"/>
                </a:lnTo>
                <a:lnTo>
                  <a:pt x="5" y="94"/>
                </a:lnTo>
                <a:lnTo>
                  <a:pt x="6" y="97"/>
                </a:lnTo>
                <a:lnTo>
                  <a:pt x="6" y="96"/>
                </a:lnTo>
                <a:lnTo>
                  <a:pt x="9" y="99"/>
                </a:lnTo>
                <a:lnTo>
                  <a:pt x="11" y="99"/>
                </a:lnTo>
                <a:lnTo>
                  <a:pt x="17" y="101"/>
                </a:lnTo>
                <a:lnTo>
                  <a:pt x="21" y="101"/>
                </a:lnTo>
                <a:lnTo>
                  <a:pt x="22" y="101"/>
                </a:lnTo>
                <a:lnTo>
                  <a:pt x="22" y="101"/>
                </a:lnTo>
                <a:lnTo>
                  <a:pt x="24" y="102"/>
                </a:lnTo>
                <a:lnTo>
                  <a:pt x="25" y="102"/>
                </a:lnTo>
                <a:lnTo>
                  <a:pt x="25" y="102"/>
                </a:lnTo>
                <a:lnTo>
                  <a:pt x="30" y="104"/>
                </a:lnTo>
                <a:lnTo>
                  <a:pt x="33" y="104"/>
                </a:lnTo>
                <a:lnTo>
                  <a:pt x="37" y="101"/>
                </a:lnTo>
                <a:lnTo>
                  <a:pt x="38" y="97"/>
                </a:lnTo>
                <a:lnTo>
                  <a:pt x="37" y="96"/>
                </a:lnTo>
                <a:lnTo>
                  <a:pt x="35" y="93"/>
                </a:lnTo>
                <a:lnTo>
                  <a:pt x="35" y="89"/>
                </a:lnTo>
                <a:lnTo>
                  <a:pt x="37" y="89"/>
                </a:lnTo>
                <a:lnTo>
                  <a:pt x="40" y="89"/>
                </a:lnTo>
                <a:lnTo>
                  <a:pt x="41" y="91"/>
                </a:lnTo>
                <a:lnTo>
                  <a:pt x="43" y="91"/>
                </a:lnTo>
                <a:lnTo>
                  <a:pt x="45" y="91"/>
                </a:lnTo>
                <a:lnTo>
                  <a:pt x="46" y="93"/>
                </a:lnTo>
                <a:lnTo>
                  <a:pt x="46" y="94"/>
                </a:lnTo>
                <a:lnTo>
                  <a:pt x="48" y="96"/>
                </a:lnTo>
                <a:lnTo>
                  <a:pt x="49" y="97"/>
                </a:lnTo>
                <a:lnTo>
                  <a:pt x="54" y="99"/>
                </a:lnTo>
                <a:lnTo>
                  <a:pt x="54" y="99"/>
                </a:lnTo>
                <a:lnTo>
                  <a:pt x="57" y="97"/>
                </a:lnTo>
                <a:lnTo>
                  <a:pt x="59" y="97"/>
                </a:lnTo>
                <a:lnTo>
                  <a:pt x="62" y="99"/>
                </a:lnTo>
                <a:lnTo>
                  <a:pt x="64" y="99"/>
                </a:lnTo>
                <a:lnTo>
                  <a:pt x="65" y="104"/>
                </a:lnTo>
                <a:lnTo>
                  <a:pt x="67" y="105"/>
                </a:lnTo>
                <a:lnTo>
                  <a:pt x="70" y="107"/>
                </a:lnTo>
                <a:lnTo>
                  <a:pt x="72" y="107"/>
                </a:lnTo>
                <a:lnTo>
                  <a:pt x="75" y="107"/>
                </a:lnTo>
                <a:lnTo>
                  <a:pt x="78" y="104"/>
                </a:lnTo>
                <a:lnTo>
                  <a:pt x="80" y="102"/>
                </a:lnTo>
                <a:lnTo>
                  <a:pt x="83" y="102"/>
                </a:lnTo>
                <a:lnTo>
                  <a:pt x="85" y="104"/>
                </a:lnTo>
                <a:lnTo>
                  <a:pt x="88" y="109"/>
                </a:lnTo>
                <a:lnTo>
                  <a:pt x="91" y="112"/>
                </a:lnTo>
                <a:lnTo>
                  <a:pt x="93" y="113"/>
                </a:lnTo>
                <a:lnTo>
                  <a:pt x="94" y="113"/>
                </a:lnTo>
                <a:lnTo>
                  <a:pt x="99" y="113"/>
                </a:lnTo>
                <a:lnTo>
                  <a:pt x="104" y="112"/>
                </a:lnTo>
                <a:lnTo>
                  <a:pt x="107" y="109"/>
                </a:lnTo>
                <a:lnTo>
                  <a:pt x="113" y="107"/>
                </a:lnTo>
                <a:lnTo>
                  <a:pt x="115" y="109"/>
                </a:lnTo>
                <a:lnTo>
                  <a:pt x="117" y="107"/>
                </a:lnTo>
                <a:lnTo>
                  <a:pt x="120" y="107"/>
                </a:lnTo>
                <a:lnTo>
                  <a:pt x="120" y="104"/>
                </a:lnTo>
                <a:lnTo>
                  <a:pt x="120" y="102"/>
                </a:lnTo>
                <a:lnTo>
                  <a:pt x="121" y="97"/>
                </a:lnTo>
                <a:lnTo>
                  <a:pt x="123" y="94"/>
                </a:lnTo>
                <a:lnTo>
                  <a:pt x="126" y="93"/>
                </a:lnTo>
                <a:lnTo>
                  <a:pt x="129" y="93"/>
                </a:lnTo>
                <a:lnTo>
                  <a:pt x="133" y="97"/>
                </a:lnTo>
                <a:lnTo>
                  <a:pt x="136" y="99"/>
                </a:lnTo>
                <a:lnTo>
                  <a:pt x="142" y="97"/>
                </a:lnTo>
                <a:lnTo>
                  <a:pt x="145" y="94"/>
                </a:lnTo>
                <a:lnTo>
                  <a:pt x="149" y="89"/>
                </a:lnTo>
                <a:lnTo>
                  <a:pt x="149" y="85"/>
                </a:lnTo>
                <a:lnTo>
                  <a:pt x="147" y="80"/>
                </a:lnTo>
                <a:lnTo>
                  <a:pt x="147" y="77"/>
                </a:lnTo>
                <a:lnTo>
                  <a:pt x="149" y="73"/>
                </a:lnTo>
                <a:lnTo>
                  <a:pt x="153" y="73"/>
                </a:lnTo>
                <a:lnTo>
                  <a:pt x="157" y="73"/>
                </a:lnTo>
                <a:lnTo>
                  <a:pt x="161" y="75"/>
                </a:lnTo>
                <a:lnTo>
                  <a:pt x="166" y="75"/>
                </a:lnTo>
                <a:lnTo>
                  <a:pt x="171" y="73"/>
                </a:lnTo>
                <a:lnTo>
                  <a:pt x="174" y="70"/>
                </a:lnTo>
                <a:lnTo>
                  <a:pt x="181" y="67"/>
                </a:lnTo>
                <a:lnTo>
                  <a:pt x="184" y="67"/>
                </a:lnTo>
                <a:lnTo>
                  <a:pt x="189" y="67"/>
                </a:lnTo>
                <a:lnTo>
                  <a:pt x="192" y="65"/>
                </a:lnTo>
                <a:lnTo>
                  <a:pt x="195" y="59"/>
                </a:lnTo>
                <a:lnTo>
                  <a:pt x="195" y="56"/>
                </a:lnTo>
                <a:lnTo>
                  <a:pt x="195" y="56"/>
                </a:lnTo>
                <a:lnTo>
                  <a:pt x="197" y="53"/>
                </a:lnTo>
                <a:lnTo>
                  <a:pt x="198" y="53"/>
                </a:lnTo>
                <a:lnTo>
                  <a:pt x="203" y="53"/>
                </a:lnTo>
                <a:lnTo>
                  <a:pt x="206" y="54"/>
                </a:lnTo>
                <a:lnTo>
                  <a:pt x="206" y="56"/>
                </a:lnTo>
                <a:lnTo>
                  <a:pt x="206" y="56"/>
                </a:lnTo>
                <a:lnTo>
                  <a:pt x="206" y="56"/>
                </a:lnTo>
                <a:lnTo>
                  <a:pt x="206" y="56"/>
                </a:lnTo>
                <a:lnTo>
                  <a:pt x="206" y="56"/>
                </a:lnTo>
                <a:lnTo>
                  <a:pt x="206" y="56"/>
                </a:lnTo>
                <a:lnTo>
                  <a:pt x="206" y="56"/>
                </a:lnTo>
                <a:lnTo>
                  <a:pt x="208" y="57"/>
                </a:lnTo>
                <a:lnTo>
                  <a:pt x="208" y="59"/>
                </a:lnTo>
                <a:lnTo>
                  <a:pt x="209" y="62"/>
                </a:lnTo>
                <a:lnTo>
                  <a:pt x="213" y="65"/>
                </a:lnTo>
                <a:lnTo>
                  <a:pt x="216" y="65"/>
                </a:lnTo>
                <a:lnTo>
                  <a:pt x="216" y="67"/>
                </a:lnTo>
                <a:lnTo>
                  <a:pt x="219" y="70"/>
                </a:lnTo>
                <a:lnTo>
                  <a:pt x="219" y="70"/>
                </a:lnTo>
                <a:lnTo>
                  <a:pt x="222" y="72"/>
                </a:lnTo>
                <a:lnTo>
                  <a:pt x="227" y="75"/>
                </a:lnTo>
                <a:lnTo>
                  <a:pt x="232" y="77"/>
                </a:lnTo>
                <a:lnTo>
                  <a:pt x="235" y="78"/>
                </a:lnTo>
                <a:lnTo>
                  <a:pt x="238" y="81"/>
                </a:lnTo>
                <a:lnTo>
                  <a:pt x="240" y="83"/>
                </a:lnTo>
                <a:lnTo>
                  <a:pt x="240" y="83"/>
                </a:lnTo>
                <a:lnTo>
                  <a:pt x="241" y="86"/>
                </a:lnTo>
                <a:lnTo>
                  <a:pt x="243" y="88"/>
                </a:lnTo>
                <a:lnTo>
                  <a:pt x="246" y="89"/>
                </a:lnTo>
                <a:lnTo>
                  <a:pt x="249" y="91"/>
                </a:lnTo>
                <a:lnTo>
                  <a:pt x="251" y="93"/>
                </a:lnTo>
                <a:lnTo>
                  <a:pt x="254" y="96"/>
                </a:lnTo>
                <a:lnTo>
                  <a:pt x="256" y="96"/>
                </a:lnTo>
                <a:lnTo>
                  <a:pt x="261" y="96"/>
                </a:lnTo>
                <a:lnTo>
                  <a:pt x="265" y="97"/>
                </a:lnTo>
                <a:lnTo>
                  <a:pt x="269" y="97"/>
                </a:lnTo>
                <a:lnTo>
                  <a:pt x="270" y="97"/>
                </a:lnTo>
                <a:lnTo>
                  <a:pt x="270" y="96"/>
                </a:lnTo>
                <a:lnTo>
                  <a:pt x="272" y="96"/>
                </a:lnTo>
                <a:lnTo>
                  <a:pt x="275" y="93"/>
                </a:lnTo>
                <a:lnTo>
                  <a:pt x="278" y="88"/>
                </a:lnTo>
                <a:lnTo>
                  <a:pt x="278" y="85"/>
                </a:lnTo>
                <a:lnTo>
                  <a:pt x="273" y="80"/>
                </a:lnTo>
                <a:lnTo>
                  <a:pt x="270" y="78"/>
                </a:lnTo>
                <a:lnTo>
                  <a:pt x="265" y="78"/>
                </a:lnTo>
                <a:lnTo>
                  <a:pt x="261" y="75"/>
                </a:lnTo>
                <a:lnTo>
                  <a:pt x="261" y="73"/>
                </a:lnTo>
                <a:lnTo>
                  <a:pt x="261" y="72"/>
                </a:lnTo>
                <a:lnTo>
                  <a:pt x="262" y="65"/>
                </a:lnTo>
                <a:lnTo>
                  <a:pt x="264" y="57"/>
                </a:lnTo>
                <a:lnTo>
                  <a:pt x="264" y="54"/>
                </a:lnTo>
                <a:lnTo>
                  <a:pt x="264" y="51"/>
                </a:lnTo>
                <a:lnTo>
                  <a:pt x="264" y="48"/>
                </a:lnTo>
                <a:lnTo>
                  <a:pt x="265" y="43"/>
                </a:lnTo>
                <a:lnTo>
                  <a:pt x="269" y="40"/>
                </a:lnTo>
                <a:lnTo>
                  <a:pt x="272" y="38"/>
                </a:lnTo>
                <a:lnTo>
                  <a:pt x="275" y="33"/>
                </a:lnTo>
                <a:lnTo>
                  <a:pt x="277" y="30"/>
                </a:lnTo>
                <a:lnTo>
                  <a:pt x="278" y="25"/>
                </a:lnTo>
                <a:lnTo>
                  <a:pt x="278" y="19"/>
                </a:lnTo>
                <a:lnTo>
                  <a:pt x="280" y="16"/>
                </a:lnTo>
                <a:lnTo>
                  <a:pt x="281" y="14"/>
                </a:lnTo>
                <a:lnTo>
                  <a:pt x="285" y="13"/>
                </a:lnTo>
                <a:lnTo>
                  <a:pt x="288" y="11"/>
                </a:lnTo>
                <a:lnTo>
                  <a:pt x="288" y="11"/>
                </a:lnTo>
                <a:lnTo>
                  <a:pt x="288" y="11"/>
                </a:lnTo>
                <a:lnTo>
                  <a:pt x="289" y="11"/>
                </a:lnTo>
                <a:lnTo>
                  <a:pt x="291" y="8"/>
                </a:lnTo>
                <a:lnTo>
                  <a:pt x="291" y="8"/>
                </a:lnTo>
                <a:lnTo>
                  <a:pt x="291" y="6"/>
                </a:lnTo>
                <a:lnTo>
                  <a:pt x="293" y="5"/>
                </a:lnTo>
                <a:lnTo>
                  <a:pt x="293" y="3"/>
                </a:lnTo>
                <a:lnTo>
                  <a:pt x="294" y="3"/>
                </a:lnTo>
                <a:lnTo>
                  <a:pt x="302" y="0"/>
                </a:lnTo>
                <a:lnTo>
                  <a:pt x="302" y="1"/>
                </a:lnTo>
                <a:lnTo>
                  <a:pt x="304" y="5"/>
                </a:lnTo>
                <a:lnTo>
                  <a:pt x="304" y="5"/>
                </a:lnTo>
                <a:lnTo>
                  <a:pt x="304" y="5"/>
                </a:lnTo>
                <a:lnTo>
                  <a:pt x="305" y="11"/>
                </a:lnTo>
                <a:lnTo>
                  <a:pt x="305" y="11"/>
                </a:lnTo>
                <a:lnTo>
                  <a:pt x="309" y="19"/>
                </a:lnTo>
                <a:lnTo>
                  <a:pt x="310" y="24"/>
                </a:lnTo>
                <a:lnTo>
                  <a:pt x="312" y="29"/>
                </a:lnTo>
                <a:lnTo>
                  <a:pt x="312" y="30"/>
                </a:lnTo>
                <a:lnTo>
                  <a:pt x="315" y="40"/>
                </a:lnTo>
                <a:lnTo>
                  <a:pt x="315" y="40"/>
                </a:lnTo>
                <a:lnTo>
                  <a:pt x="315" y="40"/>
                </a:lnTo>
                <a:lnTo>
                  <a:pt x="315" y="40"/>
                </a:lnTo>
                <a:lnTo>
                  <a:pt x="317" y="40"/>
                </a:lnTo>
                <a:lnTo>
                  <a:pt x="317" y="41"/>
                </a:lnTo>
                <a:lnTo>
                  <a:pt x="320" y="53"/>
                </a:lnTo>
                <a:lnTo>
                  <a:pt x="320" y="53"/>
                </a:lnTo>
                <a:lnTo>
                  <a:pt x="323" y="59"/>
                </a:lnTo>
                <a:lnTo>
                  <a:pt x="325" y="65"/>
                </a:lnTo>
                <a:lnTo>
                  <a:pt x="325" y="69"/>
                </a:lnTo>
                <a:lnTo>
                  <a:pt x="325" y="75"/>
                </a:lnTo>
                <a:lnTo>
                  <a:pt x="325" y="80"/>
                </a:lnTo>
                <a:lnTo>
                  <a:pt x="325" y="104"/>
                </a:lnTo>
                <a:lnTo>
                  <a:pt x="325" y="110"/>
                </a:lnTo>
                <a:lnTo>
                  <a:pt x="325" y="137"/>
                </a:lnTo>
                <a:lnTo>
                  <a:pt x="325" y="139"/>
                </a:lnTo>
                <a:lnTo>
                  <a:pt x="325" y="139"/>
                </a:lnTo>
                <a:lnTo>
                  <a:pt x="325" y="141"/>
                </a:lnTo>
                <a:lnTo>
                  <a:pt x="325" y="141"/>
                </a:lnTo>
                <a:lnTo>
                  <a:pt x="325" y="152"/>
                </a:lnTo>
                <a:lnTo>
                  <a:pt x="325" y="153"/>
                </a:lnTo>
                <a:lnTo>
                  <a:pt x="325" y="160"/>
                </a:lnTo>
                <a:lnTo>
                  <a:pt x="325" y="166"/>
                </a:lnTo>
                <a:lnTo>
                  <a:pt x="325" y="169"/>
                </a:lnTo>
                <a:lnTo>
                  <a:pt x="325" y="174"/>
                </a:lnTo>
                <a:lnTo>
                  <a:pt x="325" y="177"/>
                </a:lnTo>
                <a:lnTo>
                  <a:pt x="325" y="185"/>
                </a:lnTo>
                <a:lnTo>
                  <a:pt x="325" y="185"/>
                </a:lnTo>
                <a:lnTo>
                  <a:pt x="325" y="185"/>
                </a:lnTo>
                <a:lnTo>
                  <a:pt x="325" y="189"/>
                </a:lnTo>
                <a:lnTo>
                  <a:pt x="325" y="193"/>
                </a:lnTo>
                <a:lnTo>
                  <a:pt x="325" y="195"/>
                </a:lnTo>
                <a:lnTo>
                  <a:pt x="325" y="195"/>
                </a:lnTo>
                <a:lnTo>
                  <a:pt x="325" y="195"/>
                </a:lnTo>
                <a:lnTo>
                  <a:pt x="325" y="200"/>
                </a:lnTo>
                <a:lnTo>
                  <a:pt x="325" y="205"/>
                </a:lnTo>
                <a:lnTo>
                  <a:pt x="325" y="211"/>
                </a:lnTo>
                <a:lnTo>
                  <a:pt x="325" y="217"/>
                </a:lnTo>
                <a:lnTo>
                  <a:pt x="325" y="219"/>
                </a:lnTo>
                <a:lnTo>
                  <a:pt x="325" y="219"/>
                </a:lnTo>
                <a:lnTo>
                  <a:pt x="325" y="222"/>
                </a:lnTo>
                <a:lnTo>
                  <a:pt x="325" y="225"/>
                </a:lnTo>
                <a:lnTo>
                  <a:pt x="325" y="235"/>
                </a:lnTo>
                <a:lnTo>
                  <a:pt x="325" y="235"/>
                </a:lnTo>
                <a:lnTo>
                  <a:pt x="325" y="241"/>
                </a:lnTo>
                <a:lnTo>
                  <a:pt x="325" y="264"/>
                </a:lnTo>
                <a:lnTo>
                  <a:pt x="325" y="277"/>
                </a:lnTo>
                <a:lnTo>
                  <a:pt x="325" y="293"/>
                </a:lnTo>
                <a:lnTo>
                  <a:pt x="325" y="309"/>
                </a:lnTo>
                <a:lnTo>
                  <a:pt x="325" y="317"/>
                </a:lnTo>
                <a:lnTo>
                  <a:pt x="325" y="350"/>
                </a:lnTo>
                <a:lnTo>
                  <a:pt x="325" y="363"/>
                </a:lnTo>
                <a:lnTo>
                  <a:pt x="325" y="379"/>
                </a:lnTo>
                <a:lnTo>
                  <a:pt x="325" y="390"/>
                </a:lnTo>
                <a:lnTo>
                  <a:pt x="325" y="400"/>
                </a:lnTo>
                <a:lnTo>
                  <a:pt x="325" y="416"/>
                </a:lnTo>
                <a:lnTo>
                  <a:pt x="325" y="430"/>
                </a:lnTo>
                <a:lnTo>
                  <a:pt x="325" y="437"/>
                </a:lnTo>
                <a:lnTo>
                  <a:pt x="325" y="445"/>
                </a:lnTo>
                <a:lnTo>
                  <a:pt x="325" y="446"/>
                </a:lnTo>
                <a:lnTo>
                  <a:pt x="325" y="451"/>
                </a:lnTo>
                <a:lnTo>
                  <a:pt x="325" y="478"/>
                </a:lnTo>
                <a:lnTo>
                  <a:pt x="325" y="481"/>
                </a:lnTo>
                <a:lnTo>
                  <a:pt x="325" y="496"/>
                </a:lnTo>
                <a:lnTo>
                  <a:pt x="325" y="502"/>
                </a:lnTo>
                <a:lnTo>
                  <a:pt x="325" y="507"/>
                </a:lnTo>
                <a:lnTo>
                  <a:pt x="325" y="509"/>
                </a:lnTo>
                <a:lnTo>
                  <a:pt x="325" y="509"/>
                </a:lnTo>
                <a:lnTo>
                  <a:pt x="325" y="520"/>
                </a:lnTo>
                <a:lnTo>
                  <a:pt x="325" y="525"/>
                </a:lnTo>
                <a:lnTo>
                  <a:pt x="325" y="525"/>
                </a:lnTo>
                <a:lnTo>
                  <a:pt x="325" y="525"/>
                </a:lnTo>
                <a:lnTo>
                  <a:pt x="325" y="526"/>
                </a:lnTo>
                <a:lnTo>
                  <a:pt x="325" y="526"/>
                </a:lnTo>
                <a:lnTo>
                  <a:pt x="325" y="528"/>
                </a:lnTo>
                <a:lnTo>
                  <a:pt x="325" y="531"/>
                </a:lnTo>
                <a:lnTo>
                  <a:pt x="325" y="533"/>
                </a:lnTo>
                <a:lnTo>
                  <a:pt x="325" y="547"/>
                </a:lnTo>
                <a:lnTo>
                  <a:pt x="325" y="560"/>
                </a:lnTo>
                <a:lnTo>
                  <a:pt x="325" y="573"/>
                </a:lnTo>
                <a:lnTo>
                  <a:pt x="325" y="574"/>
                </a:lnTo>
                <a:lnTo>
                  <a:pt x="325" y="576"/>
                </a:lnTo>
                <a:lnTo>
                  <a:pt x="325" y="579"/>
                </a:lnTo>
                <a:lnTo>
                  <a:pt x="325" y="581"/>
                </a:lnTo>
                <a:lnTo>
                  <a:pt x="325" y="598"/>
                </a:lnTo>
                <a:close/>
              </a:path>
            </a:pathLst>
          </a:custGeom>
          <a:solidFill>
            <a:srgbClr val="31308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" name="Freeform 119"/>
          <p:cNvSpPr>
            <a:spLocks/>
          </p:cNvSpPr>
          <p:nvPr/>
        </p:nvSpPr>
        <p:spPr bwMode="auto">
          <a:xfrm>
            <a:off x="5795963" y="1379538"/>
            <a:ext cx="282575" cy="261938"/>
          </a:xfrm>
          <a:custGeom>
            <a:avLst/>
            <a:gdLst/>
            <a:ahLst/>
            <a:cxnLst>
              <a:cxn ang="0">
                <a:pos x="176" y="59"/>
              </a:cxn>
              <a:cxn ang="0">
                <a:pos x="176" y="64"/>
              </a:cxn>
              <a:cxn ang="0">
                <a:pos x="171" y="69"/>
              </a:cxn>
              <a:cxn ang="0">
                <a:pos x="154" y="80"/>
              </a:cxn>
              <a:cxn ang="0">
                <a:pos x="147" y="81"/>
              </a:cxn>
              <a:cxn ang="0">
                <a:pos x="135" y="99"/>
              </a:cxn>
              <a:cxn ang="0">
                <a:pos x="139" y="113"/>
              </a:cxn>
              <a:cxn ang="0">
                <a:pos x="138" y="120"/>
              </a:cxn>
              <a:cxn ang="0">
                <a:pos x="135" y="117"/>
              </a:cxn>
              <a:cxn ang="0">
                <a:pos x="133" y="120"/>
              </a:cxn>
              <a:cxn ang="0">
                <a:pos x="130" y="120"/>
              </a:cxn>
              <a:cxn ang="0">
                <a:pos x="128" y="125"/>
              </a:cxn>
              <a:cxn ang="0">
                <a:pos x="128" y="131"/>
              </a:cxn>
              <a:cxn ang="0">
                <a:pos x="123" y="133"/>
              </a:cxn>
              <a:cxn ang="0">
                <a:pos x="120" y="136"/>
              </a:cxn>
              <a:cxn ang="0">
                <a:pos x="120" y="142"/>
              </a:cxn>
              <a:cxn ang="0">
                <a:pos x="119" y="144"/>
              </a:cxn>
              <a:cxn ang="0">
                <a:pos x="117" y="145"/>
              </a:cxn>
              <a:cxn ang="0">
                <a:pos x="112" y="149"/>
              </a:cxn>
              <a:cxn ang="0">
                <a:pos x="109" y="150"/>
              </a:cxn>
              <a:cxn ang="0">
                <a:pos x="106" y="150"/>
              </a:cxn>
              <a:cxn ang="0">
                <a:pos x="103" y="153"/>
              </a:cxn>
              <a:cxn ang="0">
                <a:pos x="99" y="153"/>
              </a:cxn>
              <a:cxn ang="0">
                <a:pos x="96" y="150"/>
              </a:cxn>
              <a:cxn ang="0">
                <a:pos x="90" y="150"/>
              </a:cxn>
              <a:cxn ang="0">
                <a:pos x="83" y="150"/>
              </a:cxn>
              <a:cxn ang="0">
                <a:pos x="80" y="147"/>
              </a:cxn>
              <a:cxn ang="0">
                <a:pos x="79" y="152"/>
              </a:cxn>
              <a:cxn ang="0">
                <a:pos x="74" y="153"/>
              </a:cxn>
              <a:cxn ang="0">
                <a:pos x="66" y="152"/>
              </a:cxn>
              <a:cxn ang="0">
                <a:pos x="63" y="155"/>
              </a:cxn>
              <a:cxn ang="0">
                <a:pos x="56" y="153"/>
              </a:cxn>
              <a:cxn ang="0">
                <a:pos x="43" y="157"/>
              </a:cxn>
              <a:cxn ang="0">
                <a:pos x="21" y="165"/>
              </a:cxn>
              <a:cxn ang="0">
                <a:pos x="15" y="149"/>
              </a:cxn>
              <a:cxn ang="0">
                <a:pos x="5" y="118"/>
              </a:cxn>
              <a:cxn ang="0">
                <a:pos x="7" y="105"/>
              </a:cxn>
              <a:cxn ang="0">
                <a:pos x="15" y="73"/>
              </a:cxn>
              <a:cxn ang="0">
                <a:pos x="7" y="49"/>
              </a:cxn>
              <a:cxn ang="0">
                <a:pos x="26" y="43"/>
              </a:cxn>
              <a:cxn ang="0">
                <a:pos x="48" y="37"/>
              </a:cxn>
              <a:cxn ang="0">
                <a:pos x="45" y="24"/>
              </a:cxn>
              <a:cxn ang="0">
                <a:pos x="72" y="14"/>
              </a:cxn>
              <a:cxn ang="0">
                <a:pos x="111" y="0"/>
              </a:cxn>
              <a:cxn ang="0">
                <a:pos x="123" y="9"/>
              </a:cxn>
              <a:cxn ang="0">
                <a:pos x="144" y="27"/>
              </a:cxn>
              <a:cxn ang="0">
                <a:pos x="155" y="40"/>
              </a:cxn>
              <a:cxn ang="0">
                <a:pos x="171" y="54"/>
              </a:cxn>
            </a:cxnLst>
            <a:rect l="0" t="0" r="r" b="b"/>
            <a:pathLst>
              <a:path w="178" h="165">
                <a:moveTo>
                  <a:pt x="173" y="56"/>
                </a:moveTo>
                <a:lnTo>
                  <a:pt x="175" y="57"/>
                </a:lnTo>
                <a:lnTo>
                  <a:pt x="175" y="59"/>
                </a:lnTo>
                <a:lnTo>
                  <a:pt x="176" y="59"/>
                </a:lnTo>
                <a:lnTo>
                  <a:pt x="178" y="61"/>
                </a:lnTo>
                <a:lnTo>
                  <a:pt x="178" y="62"/>
                </a:lnTo>
                <a:lnTo>
                  <a:pt x="176" y="62"/>
                </a:lnTo>
                <a:lnTo>
                  <a:pt x="176" y="64"/>
                </a:lnTo>
                <a:lnTo>
                  <a:pt x="178" y="64"/>
                </a:lnTo>
                <a:lnTo>
                  <a:pt x="178" y="65"/>
                </a:lnTo>
                <a:lnTo>
                  <a:pt x="178" y="67"/>
                </a:lnTo>
                <a:lnTo>
                  <a:pt x="171" y="69"/>
                </a:lnTo>
                <a:lnTo>
                  <a:pt x="160" y="72"/>
                </a:lnTo>
                <a:lnTo>
                  <a:pt x="152" y="75"/>
                </a:lnTo>
                <a:lnTo>
                  <a:pt x="154" y="77"/>
                </a:lnTo>
                <a:lnTo>
                  <a:pt x="154" y="80"/>
                </a:lnTo>
                <a:lnTo>
                  <a:pt x="152" y="80"/>
                </a:lnTo>
                <a:lnTo>
                  <a:pt x="151" y="81"/>
                </a:lnTo>
                <a:lnTo>
                  <a:pt x="149" y="81"/>
                </a:lnTo>
                <a:lnTo>
                  <a:pt x="147" y="81"/>
                </a:lnTo>
                <a:lnTo>
                  <a:pt x="144" y="83"/>
                </a:lnTo>
                <a:lnTo>
                  <a:pt x="131" y="88"/>
                </a:lnTo>
                <a:lnTo>
                  <a:pt x="135" y="97"/>
                </a:lnTo>
                <a:lnTo>
                  <a:pt x="135" y="99"/>
                </a:lnTo>
                <a:lnTo>
                  <a:pt x="138" y="107"/>
                </a:lnTo>
                <a:lnTo>
                  <a:pt x="138" y="110"/>
                </a:lnTo>
                <a:lnTo>
                  <a:pt x="139" y="110"/>
                </a:lnTo>
                <a:lnTo>
                  <a:pt x="139" y="113"/>
                </a:lnTo>
                <a:lnTo>
                  <a:pt x="141" y="118"/>
                </a:lnTo>
                <a:lnTo>
                  <a:pt x="139" y="118"/>
                </a:lnTo>
                <a:lnTo>
                  <a:pt x="139" y="120"/>
                </a:lnTo>
                <a:lnTo>
                  <a:pt x="138" y="120"/>
                </a:lnTo>
                <a:lnTo>
                  <a:pt x="138" y="118"/>
                </a:lnTo>
                <a:lnTo>
                  <a:pt x="136" y="118"/>
                </a:lnTo>
                <a:lnTo>
                  <a:pt x="136" y="117"/>
                </a:lnTo>
                <a:lnTo>
                  <a:pt x="135" y="117"/>
                </a:lnTo>
                <a:lnTo>
                  <a:pt x="135" y="118"/>
                </a:lnTo>
                <a:lnTo>
                  <a:pt x="135" y="117"/>
                </a:lnTo>
                <a:lnTo>
                  <a:pt x="135" y="118"/>
                </a:lnTo>
                <a:lnTo>
                  <a:pt x="133" y="120"/>
                </a:lnTo>
                <a:lnTo>
                  <a:pt x="131" y="120"/>
                </a:lnTo>
                <a:lnTo>
                  <a:pt x="131" y="121"/>
                </a:lnTo>
                <a:lnTo>
                  <a:pt x="131" y="120"/>
                </a:lnTo>
                <a:lnTo>
                  <a:pt x="130" y="120"/>
                </a:lnTo>
                <a:lnTo>
                  <a:pt x="130" y="121"/>
                </a:lnTo>
                <a:lnTo>
                  <a:pt x="130" y="123"/>
                </a:lnTo>
                <a:lnTo>
                  <a:pt x="130" y="125"/>
                </a:lnTo>
                <a:lnTo>
                  <a:pt x="128" y="125"/>
                </a:lnTo>
                <a:lnTo>
                  <a:pt x="128" y="126"/>
                </a:lnTo>
                <a:lnTo>
                  <a:pt x="128" y="128"/>
                </a:lnTo>
                <a:lnTo>
                  <a:pt x="128" y="129"/>
                </a:lnTo>
                <a:lnTo>
                  <a:pt x="128" y="131"/>
                </a:lnTo>
                <a:lnTo>
                  <a:pt x="127" y="131"/>
                </a:lnTo>
                <a:lnTo>
                  <a:pt x="125" y="131"/>
                </a:lnTo>
                <a:lnTo>
                  <a:pt x="123" y="131"/>
                </a:lnTo>
                <a:lnTo>
                  <a:pt x="123" y="133"/>
                </a:lnTo>
                <a:lnTo>
                  <a:pt x="123" y="134"/>
                </a:lnTo>
                <a:lnTo>
                  <a:pt x="122" y="134"/>
                </a:lnTo>
                <a:lnTo>
                  <a:pt x="122" y="136"/>
                </a:lnTo>
                <a:lnTo>
                  <a:pt x="120" y="136"/>
                </a:lnTo>
                <a:lnTo>
                  <a:pt x="120" y="137"/>
                </a:lnTo>
                <a:lnTo>
                  <a:pt x="120" y="139"/>
                </a:lnTo>
                <a:lnTo>
                  <a:pt x="120" y="141"/>
                </a:lnTo>
                <a:lnTo>
                  <a:pt x="120" y="142"/>
                </a:lnTo>
                <a:lnTo>
                  <a:pt x="120" y="144"/>
                </a:lnTo>
                <a:lnTo>
                  <a:pt x="120" y="145"/>
                </a:lnTo>
                <a:lnTo>
                  <a:pt x="119" y="145"/>
                </a:lnTo>
                <a:lnTo>
                  <a:pt x="119" y="144"/>
                </a:lnTo>
                <a:lnTo>
                  <a:pt x="119" y="145"/>
                </a:lnTo>
                <a:lnTo>
                  <a:pt x="119" y="144"/>
                </a:lnTo>
                <a:lnTo>
                  <a:pt x="117" y="144"/>
                </a:lnTo>
                <a:lnTo>
                  <a:pt x="117" y="145"/>
                </a:lnTo>
                <a:lnTo>
                  <a:pt x="115" y="145"/>
                </a:lnTo>
                <a:lnTo>
                  <a:pt x="114" y="147"/>
                </a:lnTo>
                <a:lnTo>
                  <a:pt x="112" y="147"/>
                </a:lnTo>
                <a:lnTo>
                  <a:pt x="112" y="149"/>
                </a:lnTo>
                <a:lnTo>
                  <a:pt x="112" y="147"/>
                </a:lnTo>
                <a:lnTo>
                  <a:pt x="111" y="147"/>
                </a:lnTo>
                <a:lnTo>
                  <a:pt x="111" y="149"/>
                </a:lnTo>
                <a:lnTo>
                  <a:pt x="109" y="150"/>
                </a:lnTo>
                <a:lnTo>
                  <a:pt x="107" y="150"/>
                </a:lnTo>
                <a:lnTo>
                  <a:pt x="107" y="152"/>
                </a:lnTo>
                <a:lnTo>
                  <a:pt x="107" y="150"/>
                </a:lnTo>
                <a:lnTo>
                  <a:pt x="106" y="150"/>
                </a:lnTo>
                <a:lnTo>
                  <a:pt x="106" y="152"/>
                </a:lnTo>
                <a:lnTo>
                  <a:pt x="104" y="152"/>
                </a:lnTo>
                <a:lnTo>
                  <a:pt x="104" y="153"/>
                </a:lnTo>
                <a:lnTo>
                  <a:pt x="103" y="153"/>
                </a:lnTo>
                <a:lnTo>
                  <a:pt x="104" y="153"/>
                </a:lnTo>
                <a:lnTo>
                  <a:pt x="103" y="153"/>
                </a:lnTo>
                <a:lnTo>
                  <a:pt x="101" y="153"/>
                </a:lnTo>
                <a:lnTo>
                  <a:pt x="99" y="153"/>
                </a:lnTo>
                <a:lnTo>
                  <a:pt x="99" y="152"/>
                </a:lnTo>
                <a:lnTo>
                  <a:pt x="98" y="152"/>
                </a:lnTo>
                <a:lnTo>
                  <a:pt x="96" y="152"/>
                </a:lnTo>
                <a:lnTo>
                  <a:pt x="96" y="150"/>
                </a:lnTo>
                <a:lnTo>
                  <a:pt x="95" y="150"/>
                </a:lnTo>
                <a:lnTo>
                  <a:pt x="93" y="150"/>
                </a:lnTo>
                <a:lnTo>
                  <a:pt x="91" y="150"/>
                </a:lnTo>
                <a:lnTo>
                  <a:pt x="90" y="150"/>
                </a:lnTo>
                <a:lnTo>
                  <a:pt x="88" y="150"/>
                </a:lnTo>
                <a:lnTo>
                  <a:pt x="87" y="150"/>
                </a:lnTo>
                <a:lnTo>
                  <a:pt x="85" y="150"/>
                </a:lnTo>
                <a:lnTo>
                  <a:pt x="83" y="150"/>
                </a:lnTo>
                <a:lnTo>
                  <a:pt x="83" y="149"/>
                </a:lnTo>
                <a:lnTo>
                  <a:pt x="82" y="149"/>
                </a:lnTo>
                <a:lnTo>
                  <a:pt x="82" y="147"/>
                </a:lnTo>
                <a:lnTo>
                  <a:pt x="80" y="147"/>
                </a:lnTo>
                <a:lnTo>
                  <a:pt x="80" y="149"/>
                </a:lnTo>
                <a:lnTo>
                  <a:pt x="79" y="149"/>
                </a:lnTo>
                <a:lnTo>
                  <a:pt x="79" y="150"/>
                </a:lnTo>
                <a:lnTo>
                  <a:pt x="79" y="152"/>
                </a:lnTo>
                <a:lnTo>
                  <a:pt x="77" y="152"/>
                </a:lnTo>
                <a:lnTo>
                  <a:pt x="75" y="152"/>
                </a:lnTo>
                <a:lnTo>
                  <a:pt x="74" y="152"/>
                </a:lnTo>
                <a:lnTo>
                  <a:pt x="74" y="153"/>
                </a:lnTo>
                <a:lnTo>
                  <a:pt x="74" y="152"/>
                </a:lnTo>
                <a:lnTo>
                  <a:pt x="69" y="152"/>
                </a:lnTo>
                <a:lnTo>
                  <a:pt x="67" y="152"/>
                </a:lnTo>
                <a:lnTo>
                  <a:pt x="66" y="152"/>
                </a:lnTo>
                <a:lnTo>
                  <a:pt x="64" y="152"/>
                </a:lnTo>
                <a:lnTo>
                  <a:pt x="64" y="153"/>
                </a:lnTo>
                <a:lnTo>
                  <a:pt x="63" y="153"/>
                </a:lnTo>
                <a:lnTo>
                  <a:pt x="63" y="155"/>
                </a:lnTo>
                <a:lnTo>
                  <a:pt x="61" y="155"/>
                </a:lnTo>
                <a:lnTo>
                  <a:pt x="59" y="155"/>
                </a:lnTo>
                <a:lnTo>
                  <a:pt x="58" y="155"/>
                </a:lnTo>
                <a:lnTo>
                  <a:pt x="56" y="153"/>
                </a:lnTo>
                <a:lnTo>
                  <a:pt x="55" y="152"/>
                </a:lnTo>
                <a:lnTo>
                  <a:pt x="55" y="153"/>
                </a:lnTo>
                <a:lnTo>
                  <a:pt x="47" y="155"/>
                </a:lnTo>
                <a:lnTo>
                  <a:pt x="43" y="157"/>
                </a:lnTo>
                <a:lnTo>
                  <a:pt x="40" y="158"/>
                </a:lnTo>
                <a:lnTo>
                  <a:pt x="31" y="161"/>
                </a:lnTo>
                <a:lnTo>
                  <a:pt x="27" y="161"/>
                </a:lnTo>
                <a:lnTo>
                  <a:pt x="21" y="165"/>
                </a:lnTo>
                <a:lnTo>
                  <a:pt x="19" y="158"/>
                </a:lnTo>
                <a:lnTo>
                  <a:pt x="16" y="153"/>
                </a:lnTo>
                <a:lnTo>
                  <a:pt x="16" y="149"/>
                </a:lnTo>
                <a:lnTo>
                  <a:pt x="15" y="149"/>
                </a:lnTo>
                <a:lnTo>
                  <a:pt x="15" y="145"/>
                </a:lnTo>
                <a:lnTo>
                  <a:pt x="13" y="144"/>
                </a:lnTo>
                <a:lnTo>
                  <a:pt x="11" y="136"/>
                </a:lnTo>
                <a:lnTo>
                  <a:pt x="5" y="118"/>
                </a:lnTo>
                <a:lnTo>
                  <a:pt x="5" y="117"/>
                </a:lnTo>
                <a:lnTo>
                  <a:pt x="3" y="113"/>
                </a:lnTo>
                <a:lnTo>
                  <a:pt x="0" y="107"/>
                </a:lnTo>
                <a:lnTo>
                  <a:pt x="7" y="105"/>
                </a:lnTo>
                <a:lnTo>
                  <a:pt x="24" y="99"/>
                </a:lnTo>
                <a:lnTo>
                  <a:pt x="19" y="86"/>
                </a:lnTo>
                <a:lnTo>
                  <a:pt x="16" y="75"/>
                </a:lnTo>
                <a:lnTo>
                  <a:pt x="15" y="73"/>
                </a:lnTo>
                <a:lnTo>
                  <a:pt x="13" y="69"/>
                </a:lnTo>
                <a:lnTo>
                  <a:pt x="13" y="67"/>
                </a:lnTo>
                <a:lnTo>
                  <a:pt x="11" y="61"/>
                </a:lnTo>
                <a:lnTo>
                  <a:pt x="7" y="49"/>
                </a:lnTo>
                <a:lnTo>
                  <a:pt x="16" y="46"/>
                </a:lnTo>
                <a:lnTo>
                  <a:pt x="18" y="46"/>
                </a:lnTo>
                <a:lnTo>
                  <a:pt x="23" y="45"/>
                </a:lnTo>
                <a:lnTo>
                  <a:pt x="26" y="43"/>
                </a:lnTo>
                <a:lnTo>
                  <a:pt x="37" y="40"/>
                </a:lnTo>
                <a:lnTo>
                  <a:pt x="42" y="38"/>
                </a:lnTo>
                <a:lnTo>
                  <a:pt x="43" y="37"/>
                </a:lnTo>
                <a:lnTo>
                  <a:pt x="48" y="37"/>
                </a:lnTo>
                <a:lnTo>
                  <a:pt x="48" y="35"/>
                </a:lnTo>
                <a:lnTo>
                  <a:pt x="48" y="33"/>
                </a:lnTo>
                <a:lnTo>
                  <a:pt x="47" y="30"/>
                </a:lnTo>
                <a:lnTo>
                  <a:pt x="45" y="24"/>
                </a:lnTo>
                <a:lnTo>
                  <a:pt x="48" y="22"/>
                </a:lnTo>
                <a:lnTo>
                  <a:pt x="67" y="16"/>
                </a:lnTo>
                <a:lnTo>
                  <a:pt x="71" y="14"/>
                </a:lnTo>
                <a:lnTo>
                  <a:pt x="72" y="14"/>
                </a:lnTo>
                <a:lnTo>
                  <a:pt x="87" y="9"/>
                </a:lnTo>
                <a:lnTo>
                  <a:pt x="107" y="1"/>
                </a:lnTo>
                <a:lnTo>
                  <a:pt x="109" y="1"/>
                </a:lnTo>
                <a:lnTo>
                  <a:pt x="111" y="0"/>
                </a:lnTo>
                <a:lnTo>
                  <a:pt x="114" y="0"/>
                </a:lnTo>
                <a:lnTo>
                  <a:pt x="115" y="0"/>
                </a:lnTo>
                <a:lnTo>
                  <a:pt x="117" y="1"/>
                </a:lnTo>
                <a:lnTo>
                  <a:pt x="123" y="9"/>
                </a:lnTo>
                <a:lnTo>
                  <a:pt x="139" y="22"/>
                </a:lnTo>
                <a:lnTo>
                  <a:pt x="141" y="24"/>
                </a:lnTo>
                <a:lnTo>
                  <a:pt x="143" y="25"/>
                </a:lnTo>
                <a:lnTo>
                  <a:pt x="144" y="27"/>
                </a:lnTo>
                <a:lnTo>
                  <a:pt x="147" y="32"/>
                </a:lnTo>
                <a:lnTo>
                  <a:pt x="152" y="37"/>
                </a:lnTo>
                <a:lnTo>
                  <a:pt x="155" y="38"/>
                </a:lnTo>
                <a:lnTo>
                  <a:pt x="155" y="40"/>
                </a:lnTo>
                <a:lnTo>
                  <a:pt x="163" y="46"/>
                </a:lnTo>
                <a:lnTo>
                  <a:pt x="165" y="49"/>
                </a:lnTo>
                <a:lnTo>
                  <a:pt x="170" y="53"/>
                </a:lnTo>
                <a:lnTo>
                  <a:pt x="171" y="54"/>
                </a:lnTo>
                <a:lnTo>
                  <a:pt x="173" y="56"/>
                </a:lnTo>
                <a:close/>
              </a:path>
            </a:pathLst>
          </a:custGeom>
          <a:solidFill>
            <a:srgbClr val="FAF55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9" name="Freeform 120"/>
          <p:cNvSpPr>
            <a:spLocks/>
          </p:cNvSpPr>
          <p:nvPr/>
        </p:nvSpPr>
        <p:spPr bwMode="auto">
          <a:xfrm>
            <a:off x="5164138" y="1895476"/>
            <a:ext cx="528638" cy="946150"/>
          </a:xfrm>
          <a:custGeom>
            <a:avLst/>
            <a:gdLst/>
            <a:ahLst/>
            <a:cxnLst>
              <a:cxn ang="0">
                <a:pos x="238" y="52"/>
              </a:cxn>
              <a:cxn ang="0">
                <a:pos x="257" y="108"/>
              </a:cxn>
              <a:cxn ang="0">
                <a:pos x="267" y="123"/>
              </a:cxn>
              <a:cxn ang="0">
                <a:pos x="273" y="128"/>
              </a:cxn>
              <a:cxn ang="0">
                <a:pos x="278" y="132"/>
              </a:cxn>
              <a:cxn ang="0">
                <a:pos x="283" y="140"/>
              </a:cxn>
              <a:cxn ang="0">
                <a:pos x="283" y="153"/>
              </a:cxn>
              <a:cxn ang="0">
                <a:pos x="283" y="163"/>
              </a:cxn>
              <a:cxn ang="0">
                <a:pos x="286" y="172"/>
              </a:cxn>
              <a:cxn ang="0">
                <a:pos x="291" y="174"/>
              </a:cxn>
              <a:cxn ang="0">
                <a:pos x="285" y="180"/>
              </a:cxn>
              <a:cxn ang="0">
                <a:pos x="283" y="192"/>
              </a:cxn>
              <a:cxn ang="0">
                <a:pos x="283" y="200"/>
              </a:cxn>
              <a:cxn ang="0">
                <a:pos x="299" y="216"/>
              </a:cxn>
              <a:cxn ang="0">
                <a:pos x="309" y="238"/>
              </a:cxn>
              <a:cxn ang="0">
                <a:pos x="318" y="243"/>
              </a:cxn>
              <a:cxn ang="0">
                <a:pos x="329" y="248"/>
              </a:cxn>
              <a:cxn ang="0">
                <a:pos x="331" y="256"/>
              </a:cxn>
              <a:cxn ang="0">
                <a:pos x="320" y="259"/>
              </a:cxn>
              <a:cxn ang="0">
                <a:pos x="309" y="267"/>
              </a:cxn>
              <a:cxn ang="0">
                <a:pos x="296" y="278"/>
              </a:cxn>
              <a:cxn ang="0">
                <a:pos x="285" y="281"/>
              </a:cxn>
              <a:cxn ang="0">
                <a:pos x="273" y="289"/>
              </a:cxn>
              <a:cxn ang="0">
                <a:pos x="267" y="297"/>
              </a:cxn>
              <a:cxn ang="0">
                <a:pos x="261" y="305"/>
              </a:cxn>
              <a:cxn ang="0">
                <a:pos x="254" y="312"/>
              </a:cxn>
              <a:cxn ang="0">
                <a:pos x="233" y="328"/>
              </a:cxn>
              <a:cxn ang="0">
                <a:pos x="225" y="332"/>
              </a:cxn>
              <a:cxn ang="0">
                <a:pos x="213" y="352"/>
              </a:cxn>
              <a:cxn ang="0">
                <a:pos x="198" y="360"/>
              </a:cxn>
              <a:cxn ang="0">
                <a:pos x="235" y="411"/>
              </a:cxn>
              <a:cxn ang="0">
                <a:pos x="237" y="472"/>
              </a:cxn>
              <a:cxn ang="0">
                <a:pos x="142" y="552"/>
              </a:cxn>
              <a:cxn ang="0">
                <a:pos x="70" y="579"/>
              </a:cxn>
              <a:cxn ang="0">
                <a:pos x="38" y="539"/>
              </a:cxn>
              <a:cxn ang="0">
                <a:pos x="8" y="502"/>
              </a:cxn>
              <a:cxn ang="0">
                <a:pos x="0" y="494"/>
              </a:cxn>
              <a:cxn ang="0">
                <a:pos x="17" y="481"/>
              </a:cxn>
              <a:cxn ang="0">
                <a:pos x="35" y="473"/>
              </a:cxn>
              <a:cxn ang="0">
                <a:pos x="70" y="459"/>
              </a:cxn>
              <a:cxn ang="0">
                <a:pos x="96" y="427"/>
              </a:cxn>
              <a:cxn ang="0">
                <a:pos x="117" y="403"/>
              </a:cxn>
              <a:cxn ang="0">
                <a:pos x="137" y="360"/>
              </a:cxn>
              <a:cxn ang="0">
                <a:pos x="145" y="355"/>
              </a:cxn>
              <a:cxn ang="0">
                <a:pos x="155" y="350"/>
              </a:cxn>
              <a:cxn ang="0">
                <a:pos x="158" y="344"/>
              </a:cxn>
              <a:cxn ang="0">
                <a:pos x="152" y="329"/>
              </a:cxn>
              <a:cxn ang="0">
                <a:pos x="144" y="332"/>
              </a:cxn>
              <a:cxn ang="0">
                <a:pos x="141" y="342"/>
              </a:cxn>
              <a:cxn ang="0">
                <a:pos x="133" y="348"/>
              </a:cxn>
              <a:cxn ang="0">
                <a:pos x="128" y="344"/>
              </a:cxn>
              <a:cxn ang="0">
                <a:pos x="126" y="345"/>
              </a:cxn>
              <a:cxn ang="0">
                <a:pos x="120" y="350"/>
              </a:cxn>
              <a:cxn ang="0">
                <a:pos x="113" y="315"/>
              </a:cxn>
              <a:cxn ang="0">
                <a:pos x="94" y="265"/>
              </a:cxn>
              <a:cxn ang="0">
                <a:pos x="54" y="158"/>
              </a:cxn>
              <a:cxn ang="0">
                <a:pos x="27" y="88"/>
              </a:cxn>
              <a:cxn ang="0">
                <a:pos x="65" y="52"/>
              </a:cxn>
              <a:cxn ang="0">
                <a:pos x="147" y="25"/>
              </a:cxn>
              <a:cxn ang="0">
                <a:pos x="190" y="11"/>
              </a:cxn>
            </a:cxnLst>
            <a:rect l="0" t="0" r="r" b="b"/>
            <a:pathLst>
              <a:path w="333" h="596">
                <a:moveTo>
                  <a:pt x="221" y="0"/>
                </a:moveTo>
                <a:lnTo>
                  <a:pt x="224" y="11"/>
                </a:lnTo>
                <a:lnTo>
                  <a:pt x="224" y="12"/>
                </a:lnTo>
                <a:lnTo>
                  <a:pt x="225" y="14"/>
                </a:lnTo>
                <a:lnTo>
                  <a:pt x="225" y="16"/>
                </a:lnTo>
                <a:lnTo>
                  <a:pt x="229" y="22"/>
                </a:lnTo>
                <a:lnTo>
                  <a:pt x="232" y="33"/>
                </a:lnTo>
                <a:lnTo>
                  <a:pt x="238" y="52"/>
                </a:lnTo>
                <a:lnTo>
                  <a:pt x="241" y="64"/>
                </a:lnTo>
                <a:lnTo>
                  <a:pt x="243" y="65"/>
                </a:lnTo>
                <a:lnTo>
                  <a:pt x="245" y="73"/>
                </a:lnTo>
                <a:lnTo>
                  <a:pt x="251" y="91"/>
                </a:lnTo>
                <a:lnTo>
                  <a:pt x="253" y="94"/>
                </a:lnTo>
                <a:lnTo>
                  <a:pt x="254" y="100"/>
                </a:lnTo>
                <a:lnTo>
                  <a:pt x="256" y="107"/>
                </a:lnTo>
                <a:lnTo>
                  <a:pt x="257" y="108"/>
                </a:lnTo>
                <a:lnTo>
                  <a:pt x="259" y="116"/>
                </a:lnTo>
                <a:lnTo>
                  <a:pt x="262" y="123"/>
                </a:lnTo>
                <a:lnTo>
                  <a:pt x="262" y="124"/>
                </a:lnTo>
                <a:lnTo>
                  <a:pt x="264" y="124"/>
                </a:lnTo>
                <a:lnTo>
                  <a:pt x="264" y="126"/>
                </a:lnTo>
                <a:lnTo>
                  <a:pt x="265" y="126"/>
                </a:lnTo>
                <a:lnTo>
                  <a:pt x="267" y="124"/>
                </a:lnTo>
                <a:lnTo>
                  <a:pt x="267" y="123"/>
                </a:lnTo>
                <a:lnTo>
                  <a:pt x="269" y="123"/>
                </a:lnTo>
                <a:lnTo>
                  <a:pt x="270" y="124"/>
                </a:lnTo>
                <a:lnTo>
                  <a:pt x="272" y="124"/>
                </a:lnTo>
                <a:lnTo>
                  <a:pt x="273" y="124"/>
                </a:lnTo>
                <a:lnTo>
                  <a:pt x="275" y="124"/>
                </a:lnTo>
                <a:lnTo>
                  <a:pt x="275" y="126"/>
                </a:lnTo>
                <a:lnTo>
                  <a:pt x="273" y="126"/>
                </a:lnTo>
                <a:lnTo>
                  <a:pt x="273" y="128"/>
                </a:lnTo>
                <a:lnTo>
                  <a:pt x="273" y="129"/>
                </a:lnTo>
                <a:lnTo>
                  <a:pt x="275" y="129"/>
                </a:lnTo>
                <a:lnTo>
                  <a:pt x="273" y="129"/>
                </a:lnTo>
                <a:lnTo>
                  <a:pt x="273" y="131"/>
                </a:lnTo>
                <a:lnTo>
                  <a:pt x="275" y="131"/>
                </a:lnTo>
                <a:lnTo>
                  <a:pt x="275" y="132"/>
                </a:lnTo>
                <a:lnTo>
                  <a:pt x="277" y="132"/>
                </a:lnTo>
                <a:lnTo>
                  <a:pt x="278" y="132"/>
                </a:lnTo>
                <a:lnTo>
                  <a:pt x="277" y="134"/>
                </a:lnTo>
                <a:lnTo>
                  <a:pt x="277" y="136"/>
                </a:lnTo>
                <a:lnTo>
                  <a:pt x="278" y="137"/>
                </a:lnTo>
                <a:lnTo>
                  <a:pt x="280" y="137"/>
                </a:lnTo>
                <a:lnTo>
                  <a:pt x="280" y="139"/>
                </a:lnTo>
                <a:lnTo>
                  <a:pt x="281" y="139"/>
                </a:lnTo>
                <a:lnTo>
                  <a:pt x="283" y="139"/>
                </a:lnTo>
                <a:lnTo>
                  <a:pt x="283" y="140"/>
                </a:lnTo>
                <a:lnTo>
                  <a:pt x="283" y="142"/>
                </a:lnTo>
                <a:lnTo>
                  <a:pt x="283" y="144"/>
                </a:lnTo>
                <a:lnTo>
                  <a:pt x="285" y="144"/>
                </a:lnTo>
                <a:lnTo>
                  <a:pt x="285" y="145"/>
                </a:lnTo>
                <a:lnTo>
                  <a:pt x="286" y="147"/>
                </a:lnTo>
                <a:lnTo>
                  <a:pt x="286" y="148"/>
                </a:lnTo>
                <a:lnTo>
                  <a:pt x="285" y="152"/>
                </a:lnTo>
                <a:lnTo>
                  <a:pt x="283" y="153"/>
                </a:lnTo>
                <a:lnTo>
                  <a:pt x="283" y="155"/>
                </a:lnTo>
                <a:lnTo>
                  <a:pt x="285" y="155"/>
                </a:lnTo>
                <a:lnTo>
                  <a:pt x="285" y="156"/>
                </a:lnTo>
                <a:lnTo>
                  <a:pt x="286" y="158"/>
                </a:lnTo>
                <a:lnTo>
                  <a:pt x="285" y="158"/>
                </a:lnTo>
                <a:lnTo>
                  <a:pt x="285" y="160"/>
                </a:lnTo>
                <a:lnTo>
                  <a:pt x="283" y="161"/>
                </a:lnTo>
                <a:lnTo>
                  <a:pt x="283" y="163"/>
                </a:lnTo>
                <a:lnTo>
                  <a:pt x="283" y="164"/>
                </a:lnTo>
                <a:lnTo>
                  <a:pt x="281" y="168"/>
                </a:lnTo>
                <a:lnTo>
                  <a:pt x="281" y="169"/>
                </a:lnTo>
                <a:lnTo>
                  <a:pt x="281" y="171"/>
                </a:lnTo>
                <a:lnTo>
                  <a:pt x="283" y="171"/>
                </a:lnTo>
                <a:lnTo>
                  <a:pt x="285" y="171"/>
                </a:lnTo>
                <a:lnTo>
                  <a:pt x="285" y="172"/>
                </a:lnTo>
                <a:lnTo>
                  <a:pt x="286" y="172"/>
                </a:lnTo>
                <a:lnTo>
                  <a:pt x="286" y="174"/>
                </a:lnTo>
                <a:lnTo>
                  <a:pt x="288" y="174"/>
                </a:lnTo>
                <a:lnTo>
                  <a:pt x="288" y="172"/>
                </a:lnTo>
                <a:lnTo>
                  <a:pt x="289" y="172"/>
                </a:lnTo>
                <a:lnTo>
                  <a:pt x="289" y="171"/>
                </a:lnTo>
                <a:lnTo>
                  <a:pt x="289" y="172"/>
                </a:lnTo>
                <a:lnTo>
                  <a:pt x="291" y="172"/>
                </a:lnTo>
                <a:lnTo>
                  <a:pt x="291" y="174"/>
                </a:lnTo>
                <a:lnTo>
                  <a:pt x="291" y="176"/>
                </a:lnTo>
                <a:lnTo>
                  <a:pt x="289" y="176"/>
                </a:lnTo>
                <a:lnTo>
                  <a:pt x="289" y="177"/>
                </a:lnTo>
                <a:lnTo>
                  <a:pt x="288" y="177"/>
                </a:lnTo>
                <a:lnTo>
                  <a:pt x="286" y="177"/>
                </a:lnTo>
                <a:lnTo>
                  <a:pt x="286" y="179"/>
                </a:lnTo>
                <a:lnTo>
                  <a:pt x="286" y="180"/>
                </a:lnTo>
                <a:lnTo>
                  <a:pt x="285" y="180"/>
                </a:lnTo>
                <a:lnTo>
                  <a:pt x="283" y="180"/>
                </a:lnTo>
                <a:lnTo>
                  <a:pt x="283" y="182"/>
                </a:lnTo>
                <a:lnTo>
                  <a:pt x="281" y="184"/>
                </a:lnTo>
                <a:lnTo>
                  <a:pt x="281" y="185"/>
                </a:lnTo>
                <a:lnTo>
                  <a:pt x="283" y="187"/>
                </a:lnTo>
                <a:lnTo>
                  <a:pt x="283" y="188"/>
                </a:lnTo>
                <a:lnTo>
                  <a:pt x="283" y="190"/>
                </a:lnTo>
                <a:lnTo>
                  <a:pt x="283" y="192"/>
                </a:lnTo>
                <a:lnTo>
                  <a:pt x="281" y="192"/>
                </a:lnTo>
                <a:lnTo>
                  <a:pt x="281" y="193"/>
                </a:lnTo>
                <a:lnTo>
                  <a:pt x="280" y="193"/>
                </a:lnTo>
                <a:lnTo>
                  <a:pt x="280" y="195"/>
                </a:lnTo>
                <a:lnTo>
                  <a:pt x="281" y="195"/>
                </a:lnTo>
                <a:lnTo>
                  <a:pt x="281" y="196"/>
                </a:lnTo>
                <a:lnTo>
                  <a:pt x="283" y="198"/>
                </a:lnTo>
                <a:lnTo>
                  <a:pt x="283" y="200"/>
                </a:lnTo>
                <a:lnTo>
                  <a:pt x="283" y="201"/>
                </a:lnTo>
                <a:lnTo>
                  <a:pt x="283" y="206"/>
                </a:lnTo>
                <a:lnTo>
                  <a:pt x="289" y="206"/>
                </a:lnTo>
                <a:lnTo>
                  <a:pt x="293" y="208"/>
                </a:lnTo>
                <a:lnTo>
                  <a:pt x="294" y="208"/>
                </a:lnTo>
                <a:lnTo>
                  <a:pt x="296" y="209"/>
                </a:lnTo>
                <a:lnTo>
                  <a:pt x="299" y="211"/>
                </a:lnTo>
                <a:lnTo>
                  <a:pt x="299" y="216"/>
                </a:lnTo>
                <a:lnTo>
                  <a:pt x="299" y="217"/>
                </a:lnTo>
                <a:lnTo>
                  <a:pt x="299" y="219"/>
                </a:lnTo>
                <a:lnTo>
                  <a:pt x="299" y="222"/>
                </a:lnTo>
                <a:lnTo>
                  <a:pt x="299" y="227"/>
                </a:lnTo>
                <a:lnTo>
                  <a:pt x="297" y="233"/>
                </a:lnTo>
                <a:lnTo>
                  <a:pt x="307" y="233"/>
                </a:lnTo>
                <a:lnTo>
                  <a:pt x="307" y="238"/>
                </a:lnTo>
                <a:lnTo>
                  <a:pt x="309" y="238"/>
                </a:lnTo>
                <a:lnTo>
                  <a:pt x="309" y="240"/>
                </a:lnTo>
                <a:lnTo>
                  <a:pt x="310" y="240"/>
                </a:lnTo>
                <a:lnTo>
                  <a:pt x="310" y="241"/>
                </a:lnTo>
                <a:lnTo>
                  <a:pt x="312" y="241"/>
                </a:lnTo>
                <a:lnTo>
                  <a:pt x="313" y="241"/>
                </a:lnTo>
                <a:lnTo>
                  <a:pt x="315" y="243"/>
                </a:lnTo>
                <a:lnTo>
                  <a:pt x="317" y="243"/>
                </a:lnTo>
                <a:lnTo>
                  <a:pt x="318" y="243"/>
                </a:lnTo>
                <a:lnTo>
                  <a:pt x="320" y="243"/>
                </a:lnTo>
                <a:lnTo>
                  <a:pt x="321" y="243"/>
                </a:lnTo>
                <a:lnTo>
                  <a:pt x="323" y="243"/>
                </a:lnTo>
                <a:lnTo>
                  <a:pt x="325" y="243"/>
                </a:lnTo>
                <a:lnTo>
                  <a:pt x="326" y="243"/>
                </a:lnTo>
                <a:lnTo>
                  <a:pt x="326" y="244"/>
                </a:lnTo>
                <a:lnTo>
                  <a:pt x="328" y="246"/>
                </a:lnTo>
                <a:lnTo>
                  <a:pt x="329" y="248"/>
                </a:lnTo>
                <a:lnTo>
                  <a:pt x="331" y="248"/>
                </a:lnTo>
                <a:lnTo>
                  <a:pt x="331" y="249"/>
                </a:lnTo>
                <a:lnTo>
                  <a:pt x="333" y="249"/>
                </a:lnTo>
                <a:lnTo>
                  <a:pt x="333" y="251"/>
                </a:lnTo>
                <a:lnTo>
                  <a:pt x="333" y="252"/>
                </a:lnTo>
                <a:lnTo>
                  <a:pt x="333" y="254"/>
                </a:lnTo>
                <a:lnTo>
                  <a:pt x="333" y="256"/>
                </a:lnTo>
                <a:lnTo>
                  <a:pt x="331" y="256"/>
                </a:lnTo>
                <a:lnTo>
                  <a:pt x="329" y="256"/>
                </a:lnTo>
                <a:lnTo>
                  <a:pt x="325" y="256"/>
                </a:lnTo>
                <a:lnTo>
                  <a:pt x="323" y="254"/>
                </a:lnTo>
                <a:lnTo>
                  <a:pt x="321" y="254"/>
                </a:lnTo>
                <a:lnTo>
                  <a:pt x="321" y="256"/>
                </a:lnTo>
                <a:lnTo>
                  <a:pt x="320" y="256"/>
                </a:lnTo>
                <a:lnTo>
                  <a:pt x="320" y="257"/>
                </a:lnTo>
                <a:lnTo>
                  <a:pt x="320" y="259"/>
                </a:lnTo>
                <a:lnTo>
                  <a:pt x="318" y="260"/>
                </a:lnTo>
                <a:lnTo>
                  <a:pt x="317" y="262"/>
                </a:lnTo>
                <a:lnTo>
                  <a:pt x="315" y="262"/>
                </a:lnTo>
                <a:lnTo>
                  <a:pt x="313" y="264"/>
                </a:lnTo>
                <a:lnTo>
                  <a:pt x="312" y="264"/>
                </a:lnTo>
                <a:lnTo>
                  <a:pt x="312" y="265"/>
                </a:lnTo>
                <a:lnTo>
                  <a:pt x="310" y="265"/>
                </a:lnTo>
                <a:lnTo>
                  <a:pt x="309" y="267"/>
                </a:lnTo>
                <a:lnTo>
                  <a:pt x="307" y="268"/>
                </a:lnTo>
                <a:lnTo>
                  <a:pt x="307" y="273"/>
                </a:lnTo>
                <a:lnTo>
                  <a:pt x="305" y="275"/>
                </a:lnTo>
                <a:lnTo>
                  <a:pt x="304" y="275"/>
                </a:lnTo>
                <a:lnTo>
                  <a:pt x="302" y="276"/>
                </a:lnTo>
                <a:lnTo>
                  <a:pt x="301" y="276"/>
                </a:lnTo>
                <a:lnTo>
                  <a:pt x="299" y="276"/>
                </a:lnTo>
                <a:lnTo>
                  <a:pt x="296" y="278"/>
                </a:lnTo>
                <a:lnTo>
                  <a:pt x="294" y="278"/>
                </a:lnTo>
                <a:lnTo>
                  <a:pt x="293" y="280"/>
                </a:lnTo>
                <a:lnTo>
                  <a:pt x="289" y="280"/>
                </a:lnTo>
                <a:lnTo>
                  <a:pt x="289" y="278"/>
                </a:lnTo>
                <a:lnTo>
                  <a:pt x="288" y="278"/>
                </a:lnTo>
                <a:lnTo>
                  <a:pt x="286" y="280"/>
                </a:lnTo>
                <a:lnTo>
                  <a:pt x="286" y="281"/>
                </a:lnTo>
                <a:lnTo>
                  <a:pt x="285" y="281"/>
                </a:lnTo>
                <a:lnTo>
                  <a:pt x="283" y="281"/>
                </a:lnTo>
                <a:lnTo>
                  <a:pt x="280" y="283"/>
                </a:lnTo>
                <a:lnTo>
                  <a:pt x="280" y="284"/>
                </a:lnTo>
                <a:lnTo>
                  <a:pt x="278" y="284"/>
                </a:lnTo>
                <a:lnTo>
                  <a:pt x="277" y="286"/>
                </a:lnTo>
                <a:lnTo>
                  <a:pt x="275" y="288"/>
                </a:lnTo>
                <a:lnTo>
                  <a:pt x="275" y="289"/>
                </a:lnTo>
                <a:lnTo>
                  <a:pt x="273" y="289"/>
                </a:lnTo>
                <a:lnTo>
                  <a:pt x="273" y="291"/>
                </a:lnTo>
                <a:lnTo>
                  <a:pt x="272" y="291"/>
                </a:lnTo>
                <a:lnTo>
                  <a:pt x="272" y="292"/>
                </a:lnTo>
                <a:lnTo>
                  <a:pt x="270" y="294"/>
                </a:lnTo>
                <a:lnTo>
                  <a:pt x="269" y="294"/>
                </a:lnTo>
                <a:lnTo>
                  <a:pt x="269" y="296"/>
                </a:lnTo>
                <a:lnTo>
                  <a:pt x="269" y="297"/>
                </a:lnTo>
                <a:lnTo>
                  <a:pt x="267" y="297"/>
                </a:lnTo>
                <a:lnTo>
                  <a:pt x="265" y="297"/>
                </a:lnTo>
                <a:lnTo>
                  <a:pt x="264" y="299"/>
                </a:lnTo>
                <a:lnTo>
                  <a:pt x="262" y="299"/>
                </a:lnTo>
                <a:lnTo>
                  <a:pt x="262" y="300"/>
                </a:lnTo>
                <a:lnTo>
                  <a:pt x="261" y="300"/>
                </a:lnTo>
                <a:lnTo>
                  <a:pt x="261" y="302"/>
                </a:lnTo>
                <a:lnTo>
                  <a:pt x="261" y="304"/>
                </a:lnTo>
                <a:lnTo>
                  <a:pt x="261" y="305"/>
                </a:lnTo>
                <a:lnTo>
                  <a:pt x="259" y="305"/>
                </a:lnTo>
                <a:lnTo>
                  <a:pt x="259" y="307"/>
                </a:lnTo>
                <a:lnTo>
                  <a:pt x="259" y="308"/>
                </a:lnTo>
                <a:lnTo>
                  <a:pt x="257" y="308"/>
                </a:lnTo>
                <a:lnTo>
                  <a:pt x="256" y="308"/>
                </a:lnTo>
                <a:lnTo>
                  <a:pt x="256" y="310"/>
                </a:lnTo>
                <a:lnTo>
                  <a:pt x="254" y="310"/>
                </a:lnTo>
                <a:lnTo>
                  <a:pt x="254" y="312"/>
                </a:lnTo>
                <a:lnTo>
                  <a:pt x="253" y="312"/>
                </a:lnTo>
                <a:lnTo>
                  <a:pt x="251" y="313"/>
                </a:lnTo>
                <a:lnTo>
                  <a:pt x="249" y="313"/>
                </a:lnTo>
                <a:lnTo>
                  <a:pt x="249" y="315"/>
                </a:lnTo>
                <a:lnTo>
                  <a:pt x="248" y="315"/>
                </a:lnTo>
                <a:lnTo>
                  <a:pt x="248" y="316"/>
                </a:lnTo>
                <a:lnTo>
                  <a:pt x="245" y="318"/>
                </a:lnTo>
                <a:lnTo>
                  <a:pt x="233" y="328"/>
                </a:lnTo>
                <a:lnTo>
                  <a:pt x="238" y="332"/>
                </a:lnTo>
                <a:lnTo>
                  <a:pt x="233" y="336"/>
                </a:lnTo>
                <a:lnTo>
                  <a:pt x="232" y="336"/>
                </a:lnTo>
                <a:lnTo>
                  <a:pt x="232" y="337"/>
                </a:lnTo>
                <a:lnTo>
                  <a:pt x="230" y="339"/>
                </a:lnTo>
                <a:lnTo>
                  <a:pt x="227" y="334"/>
                </a:lnTo>
                <a:lnTo>
                  <a:pt x="225" y="334"/>
                </a:lnTo>
                <a:lnTo>
                  <a:pt x="225" y="332"/>
                </a:lnTo>
                <a:lnTo>
                  <a:pt x="224" y="332"/>
                </a:lnTo>
                <a:lnTo>
                  <a:pt x="222" y="332"/>
                </a:lnTo>
                <a:lnTo>
                  <a:pt x="209" y="334"/>
                </a:lnTo>
                <a:lnTo>
                  <a:pt x="214" y="339"/>
                </a:lnTo>
                <a:lnTo>
                  <a:pt x="206" y="342"/>
                </a:lnTo>
                <a:lnTo>
                  <a:pt x="209" y="347"/>
                </a:lnTo>
                <a:lnTo>
                  <a:pt x="211" y="348"/>
                </a:lnTo>
                <a:lnTo>
                  <a:pt x="213" y="352"/>
                </a:lnTo>
                <a:lnTo>
                  <a:pt x="211" y="353"/>
                </a:lnTo>
                <a:lnTo>
                  <a:pt x="211" y="352"/>
                </a:lnTo>
                <a:lnTo>
                  <a:pt x="200" y="353"/>
                </a:lnTo>
                <a:lnTo>
                  <a:pt x="198" y="352"/>
                </a:lnTo>
                <a:lnTo>
                  <a:pt x="193" y="356"/>
                </a:lnTo>
                <a:lnTo>
                  <a:pt x="195" y="358"/>
                </a:lnTo>
                <a:lnTo>
                  <a:pt x="197" y="358"/>
                </a:lnTo>
                <a:lnTo>
                  <a:pt x="198" y="360"/>
                </a:lnTo>
                <a:lnTo>
                  <a:pt x="198" y="361"/>
                </a:lnTo>
                <a:lnTo>
                  <a:pt x="200" y="361"/>
                </a:lnTo>
                <a:lnTo>
                  <a:pt x="200" y="363"/>
                </a:lnTo>
                <a:lnTo>
                  <a:pt x="213" y="377"/>
                </a:lnTo>
                <a:lnTo>
                  <a:pt x="208" y="379"/>
                </a:lnTo>
                <a:lnTo>
                  <a:pt x="217" y="390"/>
                </a:lnTo>
                <a:lnTo>
                  <a:pt x="233" y="408"/>
                </a:lnTo>
                <a:lnTo>
                  <a:pt x="235" y="411"/>
                </a:lnTo>
                <a:lnTo>
                  <a:pt x="240" y="417"/>
                </a:lnTo>
                <a:lnTo>
                  <a:pt x="257" y="438"/>
                </a:lnTo>
                <a:lnTo>
                  <a:pt x="265" y="448"/>
                </a:lnTo>
                <a:lnTo>
                  <a:pt x="257" y="456"/>
                </a:lnTo>
                <a:lnTo>
                  <a:pt x="253" y="459"/>
                </a:lnTo>
                <a:lnTo>
                  <a:pt x="249" y="462"/>
                </a:lnTo>
                <a:lnTo>
                  <a:pt x="240" y="470"/>
                </a:lnTo>
                <a:lnTo>
                  <a:pt x="237" y="472"/>
                </a:lnTo>
                <a:lnTo>
                  <a:pt x="221" y="486"/>
                </a:lnTo>
                <a:lnTo>
                  <a:pt x="208" y="497"/>
                </a:lnTo>
                <a:lnTo>
                  <a:pt x="206" y="497"/>
                </a:lnTo>
                <a:lnTo>
                  <a:pt x="198" y="505"/>
                </a:lnTo>
                <a:lnTo>
                  <a:pt x="187" y="515"/>
                </a:lnTo>
                <a:lnTo>
                  <a:pt x="174" y="524"/>
                </a:lnTo>
                <a:lnTo>
                  <a:pt x="173" y="526"/>
                </a:lnTo>
                <a:lnTo>
                  <a:pt x="142" y="552"/>
                </a:lnTo>
                <a:lnTo>
                  <a:pt x="137" y="555"/>
                </a:lnTo>
                <a:lnTo>
                  <a:pt x="128" y="563"/>
                </a:lnTo>
                <a:lnTo>
                  <a:pt x="125" y="566"/>
                </a:lnTo>
                <a:lnTo>
                  <a:pt x="121" y="568"/>
                </a:lnTo>
                <a:lnTo>
                  <a:pt x="105" y="582"/>
                </a:lnTo>
                <a:lnTo>
                  <a:pt x="86" y="596"/>
                </a:lnTo>
                <a:lnTo>
                  <a:pt x="80" y="590"/>
                </a:lnTo>
                <a:lnTo>
                  <a:pt x="70" y="579"/>
                </a:lnTo>
                <a:lnTo>
                  <a:pt x="67" y="576"/>
                </a:lnTo>
                <a:lnTo>
                  <a:pt x="65" y="572"/>
                </a:lnTo>
                <a:lnTo>
                  <a:pt x="64" y="571"/>
                </a:lnTo>
                <a:lnTo>
                  <a:pt x="61" y="566"/>
                </a:lnTo>
                <a:lnTo>
                  <a:pt x="40" y="540"/>
                </a:lnTo>
                <a:lnTo>
                  <a:pt x="40" y="542"/>
                </a:lnTo>
                <a:lnTo>
                  <a:pt x="38" y="540"/>
                </a:lnTo>
                <a:lnTo>
                  <a:pt x="38" y="539"/>
                </a:lnTo>
                <a:lnTo>
                  <a:pt x="33" y="534"/>
                </a:lnTo>
                <a:lnTo>
                  <a:pt x="29" y="528"/>
                </a:lnTo>
                <a:lnTo>
                  <a:pt x="27" y="526"/>
                </a:lnTo>
                <a:lnTo>
                  <a:pt x="25" y="524"/>
                </a:lnTo>
                <a:lnTo>
                  <a:pt x="16" y="512"/>
                </a:lnTo>
                <a:lnTo>
                  <a:pt x="11" y="507"/>
                </a:lnTo>
                <a:lnTo>
                  <a:pt x="9" y="505"/>
                </a:lnTo>
                <a:lnTo>
                  <a:pt x="8" y="502"/>
                </a:lnTo>
                <a:lnTo>
                  <a:pt x="6" y="502"/>
                </a:lnTo>
                <a:lnTo>
                  <a:pt x="6" y="500"/>
                </a:lnTo>
                <a:lnTo>
                  <a:pt x="5" y="499"/>
                </a:lnTo>
                <a:lnTo>
                  <a:pt x="3" y="497"/>
                </a:lnTo>
                <a:lnTo>
                  <a:pt x="3" y="496"/>
                </a:lnTo>
                <a:lnTo>
                  <a:pt x="1" y="496"/>
                </a:lnTo>
                <a:lnTo>
                  <a:pt x="1" y="494"/>
                </a:lnTo>
                <a:lnTo>
                  <a:pt x="0" y="494"/>
                </a:lnTo>
                <a:lnTo>
                  <a:pt x="0" y="492"/>
                </a:lnTo>
                <a:lnTo>
                  <a:pt x="0" y="489"/>
                </a:lnTo>
                <a:lnTo>
                  <a:pt x="1" y="488"/>
                </a:lnTo>
                <a:lnTo>
                  <a:pt x="5" y="484"/>
                </a:lnTo>
                <a:lnTo>
                  <a:pt x="9" y="483"/>
                </a:lnTo>
                <a:lnTo>
                  <a:pt x="13" y="481"/>
                </a:lnTo>
                <a:lnTo>
                  <a:pt x="14" y="481"/>
                </a:lnTo>
                <a:lnTo>
                  <a:pt x="17" y="481"/>
                </a:lnTo>
                <a:lnTo>
                  <a:pt x="19" y="481"/>
                </a:lnTo>
                <a:lnTo>
                  <a:pt x="22" y="481"/>
                </a:lnTo>
                <a:lnTo>
                  <a:pt x="22" y="480"/>
                </a:lnTo>
                <a:lnTo>
                  <a:pt x="29" y="480"/>
                </a:lnTo>
                <a:lnTo>
                  <a:pt x="30" y="478"/>
                </a:lnTo>
                <a:lnTo>
                  <a:pt x="33" y="475"/>
                </a:lnTo>
                <a:lnTo>
                  <a:pt x="35" y="475"/>
                </a:lnTo>
                <a:lnTo>
                  <a:pt x="35" y="473"/>
                </a:lnTo>
                <a:lnTo>
                  <a:pt x="38" y="472"/>
                </a:lnTo>
                <a:lnTo>
                  <a:pt x="43" y="467"/>
                </a:lnTo>
                <a:lnTo>
                  <a:pt x="46" y="465"/>
                </a:lnTo>
                <a:lnTo>
                  <a:pt x="49" y="464"/>
                </a:lnTo>
                <a:lnTo>
                  <a:pt x="56" y="464"/>
                </a:lnTo>
                <a:lnTo>
                  <a:pt x="62" y="462"/>
                </a:lnTo>
                <a:lnTo>
                  <a:pt x="65" y="460"/>
                </a:lnTo>
                <a:lnTo>
                  <a:pt x="70" y="459"/>
                </a:lnTo>
                <a:lnTo>
                  <a:pt x="73" y="456"/>
                </a:lnTo>
                <a:lnTo>
                  <a:pt x="75" y="454"/>
                </a:lnTo>
                <a:lnTo>
                  <a:pt x="77" y="452"/>
                </a:lnTo>
                <a:lnTo>
                  <a:pt x="80" y="448"/>
                </a:lnTo>
                <a:lnTo>
                  <a:pt x="86" y="438"/>
                </a:lnTo>
                <a:lnTo>
                  <a:pt x="91" y="432"/>
                </a:lnTo>
                <a:lnTo>
                  <a:pt x="93" y="430"/>
                </a:lnTo>
                <a:lnTo>
                  <a:pt x="96" y="427"/>
                </a:lnTo>
                <a:lnTo>
                  <a:pt x="102" y="420"/>
                </a:lnTo>
                <a:lnTo>
                  <a:pt x="104" y="420"/>
                </a:lnTo>
                <a:lnTo>
                  <a:pt x="105" y="419"/>
                </a:lnTo>
                <a:lnTo>
                  <a:pt x="107" y="417"/>
                </a:lnTo>
                <a:lnTo>
                  <a:pt x="112" y="412"/>
                </a:lnTo>
                <a:lnTo>
                  <a:pt x="113" y="409"/>
                </a:lnTo>
                <a:lnTo>
                  <a:pt x="115" y="406"/>
                </a:lnTo>
                <a:lnTo>
                  <a:pt x="117" y="403"/>
                </a:lnTo>
                <a:lnTo>
                  <a:pt x="117" y="401"/>
                </a:lnTo>
                <a:lnTo>
                  <a:pt x="118" y="396"/>
                </a:lnTo>
                <a:lnTo>
                  <a:pt x="120" y="390"/>
                </a:lnTo>
                <a:lnTo>
                  <a:pt x="121" y="385"/>
                </a:lnTo>
                <a:lnTo>
                  <a:pt x="121" y="384"/>
                </a:lnTo>
                <a:lnTo>
                  <a:pt x="128" y="372"/>
                </a:lnTo>
                <a:lnTo>
                  <a:pt x="134" y="364"/>
                </a:lnTo>
                <a:lnTo>
                  <a:pt x="137" y="360"/>
                </a:lnTo>
                <a:lnTo>
                  <a:pt x="139" y="361"/>
                </a:lnTo>
                <a:lnTo>
                  <a:pt x="141" y="361"/>
                </a:lnTo>
                <a:lnTo>
                  <a:pt x="141" y="360"/>
                </a:lnTo>
                <a:lnTo>
                  <a:pt x="142" y="358"/>
                </a:lnTo>
                <a:lnTo>
                  <a:pt x="144" y="358"/>
                </a:lnTo>
                <a:lnTo>
                  <a:pt x="144" y="356"/>
                </a:lnTo>
                <a:lnTo>
                  <a:pt x="145" y="356"/>
                </a:lnTo>
                <a:lnTo>
                  <a:pt x="145" y="355"/>
                </a:lnTo>
                <a:lnTo>
                  <a:pt x="147" y="355"/>
                </a:lnTo>
                <a:lnTo>
                  <a:pt x="147" y="353"/>
                </a:lnTo>
                <a:lnTo>
                  <a:pt x="149" y="353"/>
                </a:lnTo>
                <a:lnTo>
                  <a:pt x="149" y="352"/>
                </a:lnTo>
                <a:lnTo>
                  <a:pt x="150" y="352"/>
                </a:lnTo>
                <a:lnTo>
                  <a:pt x="152" y="352"/>
                </a:lnTo>
                <a:lnTo>
                  <a:pt x="153" y="350"/>
                </a:lnTo>
                <a:lnTo>
                  <a:pt x="155" y="350"/>
                </a:lnTo>
                <a:lnTo>
                  <a:pt x="157" y="350"/>
                </a:lnTo>
                <a:lnTo>
                  <a:pt x="158" y="350"/>
                </a:lnTo>
                <a:lnTo>
                  <a:pt x="157" y="350"/>
                </a:lnTo>
                <a:lnTo>
                  <a:pt x="157" y="348"/>
                </a:lnTo>
                <a:lnTo>
                  <a:pt x="157" y="347"/>
                </a:lnTo>
                <a:lnTo>
                  <a:pt x="158" y="347"/>
                </a:lnTo>
                <a:lnTo>
                  <a:pt x="158" y="345"/>
                </a:lnTo>
                <a:lnTo>
                  <a:pt x="158" y="344"/>
                </a:lnTo>
                <a:lnTo>
                  <a:pt x="157" y="344"/>
                </a:lnTo>
                <a:lnTo>
                  <a:pt x="158" y="340"/>
                </a:lnTo>
                <a:lnTo>
                  <a:pt x="157" y="331"/>
                </a:lnTo>
                <a:lnTo>
                  <a:pt x="155" y="326"/>
                </a:lnTo>
                <a:lnTo>
                  <a:pt x="155" y="328"/>
                </a:lnTo>
                <a:lnTo>
                  <a:pt x="155" y="329"/>
                </a:lnTo>
                <a:lnTo>
                  <a:pt x="153" y="329"/>
                </a:lnTo>
                <a:lnTo>
                  <a:pt x="152" y="329"/>
                </a:lnTo>
                <a:lnTo>
                  <a:pt x="150" y="329"/>
                </a:lnTo>
                <a:lnTo>
                  <a:pt x="149" y="329"/>
                </a:lnTo>
                <a:lnTo>
                  <a:pt x="147" y="329"/>
                </a:lnTo>
                <a:lnTo>
                  <a:pt x="145" y="331"/>
                </a:lnTo>
                <a:lnTo>
                  <a:pt x="144" y="331"/>
                </a:lnTo>
                <a:lnTo>
                  <a:pt x="145" y="331"/>
                </a:lnTo>
                <a:lnTo>
                  <a:pt x="144" y="331"/>
                </a:lnTo>
                <a:lnTo>
                  <a:pt x="144" y="332"/>
                </a:lnTo>
                <a:lnTo>
                  <a:pt x="142" y="332"/>
                </a:lnTo>
                <a:lnTo>
                  <a:pt x="142" y="334"/>
                </a:lnTo>
                <a:lnTo>
                  <a:pt x="142" y="336"/>
                </a:lnTo>
                <a:lnTo>
                  <a:pt x="141" y="336"/>
                </a:lnTo>
                <a:lnTo>
                  <a:pt x="141" y="337"/>
                </a:lnTo>
                <a:lnTo>
                  <a:pt x="141" y="339"/>
                </a:lnTo>
                <a:lnTo>
                  <a:pt x="141" y="340"/>
                </a:lnTo>
                <a:lnTo>
                  <a:pt x="141" y="342"/>
                </a:lnTo>
                <a:lnTo>
                  <a:pt x="139" y="342"/>
                </a:lnTo>
                <a:lnTo>
                  <a:pt x="139" y="344"/>
                </a:lnTo>
                <a:lnTo>
                  <a:pt x="139" y="345"/>
                </a:lnTo>
                <a:lnTo>
                  <a:pt x="137" y="345"/>
                </a:lnTo>
                <a:lnTo>
                  <a:pt x="137" y="347"/>
                </a:lnTo>
                <a:lnTo>
                  <a:pt x="136" y="347"/>
                </a:lnTo>
                <a:lnTo>
                  <a:pt x="134" y="348"/>
                </a:lnTo>
                <a:lnTo>
                  <a:pt x="133" y="348"/>
                </a:lnTo>
                <a:lnTo>
                  <a:pt x="131" y="348"/>
                </a:lnTo>
                <a:lnTo>
                  <a:pt x="129" y="348"/>
                </a:lnTo>
                <a:lnTo>
                  <a:pt x="128" y="348"/>
                </a:lnTo>
                <a:lnTo>
                  <a:pt x="126" y="348"/>
                </a:lnTo>
                <a:lnTo>
                  <a:pt x="126" y="347"/>
                </a:lnTo>
                <a:lnTo>
                  <a:pt x="128" y="347"/>
                </a:lnTo>
                <a:lnTo>
                  <a:pt x="128" y="345"/>
                </a:lnTo>
                <a:lnTo>
                  <a:pt x="128" y="344"/>
                </a:lnTo>
                <a:lnTo>
                  <a:pt x="128" y="342"/>
                </a:lnTo>
                <a:lnTo>
                  <a:pt x="126" y="342"/>
                </a:lnTo>
                <a:lnTo>
                  <a:pt x="128" y="342"/>
                </a:lnTo>
                <a:lnTo>
                  <a:pt x="128" y="344"/>
                </a:lnTo>
                <a:lnTo>
                  <a:pt x="126" y="344"/>
                </a:lnTo>
                <a:lnTo>
                  <a:pt x="128" y="344"/>
                </a:lnTo>
                <a:lnTo>
                  <a:pt x="128" y="345"/>
                </a:lnTo>
                <a:lnTo>
                  <a:pt x="126" y="345"/>
                </a:lnTo>
                <a:lnTo>
                  <a:pt x="125" y="347"/>
                </a:lnTo>
                <a:lnTo>
                  <a:pt x="125" y="348"/>
                </a:lnTo>
                <a:lnTo>
                  <a:pt x="123" y="348"/>
                </a:lnTo>
                <a:lnTo>
                  <a:pt x="123" y="350"/>
                </a:lnTo>
                <a:lnTo>
                  <a:pt x="121" y="350"/>
                </a:lnTo>
                <a:lnTo>
                  <a:pt x="120" y="350"/>
                </a:lnTo>
                <a:lnTo>
                  <a:pt x="120" y="352"/>
                </a:lnTo>
                <a:lnTo>
                  <a:pt x="120" y="350"/>
                </a:lnTo>
                <a:lnTo>
                  <a:pt x="118" y="344"/>
                </a:lnTo>
                <a:lnTo>
                  <a:pt x="118" y="337"/>
                </a:lnTo>
                <a:lnTo>
                  <a:pt x="118" y="332"/>
                </a:lnTo>
                <a:lnTo>
                  <a:pt x="118" y="329"/>
                </a:lnTo>
                <a:lnTo>
                  <a:pt x="118" y="328"/>
                </a:lnTo>
                <a:lnTo>
                  <a:pt x="121" y="328"/>
                </a:lnTo>
                <a:lnTo>
                  <a:pt x="115" y="321"/>
                </a:lnTo>
                <a:lnTo>
                  <a:pt x="113" y="315"/>
                </a:lnTo>
                <a:lnTo>
                  <a:pt x="112" y="310"/>
                </a:lnTo>
                <a:lnTo>
                  <a:pt x="109" y="302"/>
                </a:lnTo>
                <a:lnTo>
                  <a:pt x="105" y="294"/>
                </a:lnTo>
                <a:lnTo>
                  <a:pt x="104" y="289"/>
                </a:lnTo>
                <a:lnTo>
                  <a:pt x="101" y="281"/>
                </a:lnTo>
                <a:lnTo>
                  <a:pt x="97" y="273"/>
                </a:lnTo>
                <a:lnTo>
                  <a:pt x="96" y="270"/>
                </a:lnTo>
                <a:lnTo>
                  <a:pt x="94" y="265"/>
                </a:lnTo>
                <a:lnTo>
                  <a:pt x="93" y="262"/>
                </a:lnTo>
                <a:lnTo>
                  <a:pt x="91" y="254"/>
                </a:lnTo>
                <a:lnTo>
                  <a:pt x="89" y="251"/>
                </a:lnTo>
                <a:lnTo>
                  <a:pt x="86" y="246"/>
                </a:lnTo>
                <a:lnTo>
                  <a:pt x="80" y="225"/>
                </a:lnTo>
                <a:lnTo>
                  <a:pt x="70" y="203"/>
                </a:lnTo>
                <a:lnTo>
                  <a:pt x="57" y="171"/>
                </a:lnTo>
                <a:lnTo>
                  <a:pt x="54" y="158"/>
                </a:lnTo>
                <a:lnTo>
                  <a:pt x="53" y="153"/>
                </a:lnTo>
                <a:lnTo>
                  <a:pt x="51" y="150"/>
                </a:lnTo>
                <a:lnTo>
                  <a:pt x="48" y="144"/>
                </a:lnTo>
                <a:lnTo>
                  <a:pt x="40" y="124"/>
                </a:lnTo>
                <a:lnTo>
                  <a:pt x="40" y="123"/>
                </a:lnTo>
                <a:lnTo>
                  <a:pt x="40" y="121"/>
                </a:lnTo>
                <a:lnTo>
                  <a:pt x="29" y="92"/>
                </a:lnTo>
                <a:lnTo>
                  <a:pt x="27" y="88"/>
                </a:lnTo>
                <a:lnTo>
                  <a:pt x="19" y="68"/>
                </a:lnTo>
                <a:lnTo>
                  <a:pt x="22" y="68"/>
                </a:lnTo>
                <a:lnTo>
                  <a:pt x="27" y="67"/>
                </a:lnTo>
                <a:lnTo>
                  <a:pt x="35" y="64"/>
                </a:lnTo>
                <a:lnTo>
                  <a:pt x="37" y="64"/>
                </a:lnTo>
                <a:lnTo>
                  <a:pt x="49" y="59"/>
                </a:lnTo>
                <a:lnTo>
                  <a:pt x="57" y="57"/>
                </a:lnTo>
                <a:lnTo>
                  <a:pt x="65" y="52"/>
                </a:lnTo>
                <a:lnTo>
                  <a:pt x="86" y="46"/>
                </a:lnTo>
                <a:lnTo>
                  <a:pt x="112" y="38"/>
                </a:lnTo>
                <a:lnTo>
                  <a:pt x="113" y="36"/>
                </a:lnTo>
                <a:lnTo>
                  <a:pt x="115" y="36"/>
                </a:lnTo>
                <a:lnTo>
                  <a:pt x="117" y="36"/>
                </a:lnTo>
                <a:lnTo>
                  <a:pt x="123" y="35"/>
                </a:lnTo>
                <a:lnTo>
                  <a:pt x="125" y="33"/>
                </a:lnTo>
                <a:lnTo>
                  <a:pt x="147" y="25"/>
                </a:lnTo>
                <a:lnTo>
                  <a:pt x="149" y="25"/>
                </a:lnTo>
                <a:lnTo>
                  <a:pt x="152" y="24"/>
                </a:lnTo>
                <a:lnTo>
                  <a:pt x="160" y="20"/>
                </a:lnTo>
                <a:lnTo>
                  <a:pt x="165" y="19"/>
                </a:lnTo>
                <a:lnTo>
                  <a:pt x="171" y="17"/>
                </a:lnTo>
                <a:lnTo>
                  <a:pt x="181" y="14"/>
                </a:lnTo>
                <a:lnTo>
                  <a:pt x="185" y="12"/>
                </a:lnTo>
                <a:lnTo>
                  <a:pt x="190" y="11"/>
                </a:lnTo>
                <a:lnTo>
                  <a:pt x="190" y="9"/>
                </a:lnTo>
                <a:lnTo>
                  <a:pt x="198" y="8"/>
                </a:lnTo>
                <a:lnTo>
                  <a:pt x="200" y="8"/>
                </a:lnTo>
                <a:lnTo>
                  <a:pt x="211" y="3"/>
                </a:lnTo>
                <a:lnTo>
                  <a:pt x="216" y="1"/>
                </a:lnTo>
                <a:lnTo>
                  <a:pt x="221" y="0"/>
                </a:lnTo>
                <a:close/>
              </a:path>
            </a:pathLst>
          </a:custGeom>
          <a:solidFill>
            <a:srgbClr val="F09A7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0" name="Freeform 121"/>
          <p:cNvSpPr>
            <a:spLocks/>
          </p:cNvSpPr>
          <p:nvPr/>
        </p:nvSpPr>
        <p:spPr bwMode="auto">
          <a:xfrm>
            <a:off x="4576763" y="4910138"/>
            <a:ext cx="169863" cy="179388"/>
          </a:xfrm>
          <a:custGeom>
            <a:avLst/>
            <a:gdLst/>
            <a:ahLst/>
            <a:cxnLst>
              <a:cxn ang="0">
                <a:pos x="93" y="97"/>
              </a:cxn>
              <a:cxn ang="0">
                <a:pos x="85" y="101"/>
              </a:cxn>
              <a:cxn ang="0">
                <a:pos x="75" y="105"/>
              </a:cxn>
              <a:cxn ang="0">
                <a:pos x="59" y="112"/>
              </a:cxn>
              <a:cxn ang="0">
                <a:pos x="50" y="113"/>
              </a:cxn>
              <a:cxn ang="0">
                <a:pos x="47" y="112"/>
              </a:cxn>
              <a:cxn ang="0">
                <a:pos x="39" y="102"/>
              </a:cxn>
              <a:cxn ang="0">
                <a:pos x="37" y="91"/>
              </a:cxn>
              <a:cxn ang="0">
                <a:pos x="50" y="86"/>
              </a:cxn>
              <a:cxn ang="0">
                <a:pos x="50" y="83"/>
              </a:cxn>
              <a:cxn ang="0">
                <a:pos x="47" y="77"/>
              </a:cxn>
              <a:cxn ang="0">
                <a:pos x="42" y="72"/>
              </a:cxn>
              <a:cxn ang="0">
                <a:pos x="45" y="62"/>
              </a:cxn>
              <a:cxn ang="0">
                <a:pos x="31" y="64"/>
              </a:cxn>
              <a:cxn ang="0">
                <a:pos x="29" y="56"/>
              </a:cxn>
              <a:cxn ang="0">
                <a:pos x="34" y="54"/>
              </a:cxn>
              <a:cxn ang="0">
                <a:pos x="32" y="48"/>
              </a:cxn>
              <a:cxn ang="0">
                <a:pos x="21" y="41"/>
              </a:cxn>
              <a:cxn ang="0">
                <a:pos x="11" y="46"/>
              </a:cxn>
              <a:cxn ang="0">
                <a:pos x="5" y="29"/>
              </a:cxn>
              <a:cxn ang="0">
                <a:pos x="15" y="3"/>
              </a:cxn>
              <a:cxn ang="0">
                <a:pos x="16" y="0"/>
              </a:cxn>
              <a:cxn ang="0">
                <a:pos x="19" y="1"/>
              </a:cxn>
              <a:cxn ang="0">
                <a:pos x="21" y="1"/>
              </a:cxn>
              <a:cxn ang="0">
                <a:pos x="23" y="3"/>
              </a:cxn>
              <a:cxn ang="0">
                <a:pos x="26" y="1"/>
              </a:cxn>
              <a:cxn ang="0">
                <a:pos x="27" y="3"/>
              </a:cxn>
              <a:cxn ang="0">
                <a:pos x="29" y="6"/>
              </a:cxn>
              <a:cxn ang="0">
                <a:pos x="29" y="9"/>
              </a:cxn>
              <a:cxn ang="0">
                <a:pos x="31" y="11"/>
              </a:cxn>
              <a:cxn ang="0">
                <a:pos x="35" y="16"/>
              </a:cxn>
              <a:cxn ang="0">
                <a:pos x="37" y="17"/>
              </a:cxn>
              <a:cxn ang="0">
                <a:pos x="42" y="21"/>
              </a:cxn>
              <a:cxn ang="0">
                <a:pos x="47" y="21"/>
              </a:cxn>
              <a:cxn ang="0">
                <a:pos x="50" y="22"/>
              </a:cxn>
              <a:cxn ang="0">
                <a:pos x="48" y="24"/>
              </a:cxn>
              <a:cxn ang="0">
                <a:pos x="48" y="24"/>
              </a:cxn>
              <a:cxn ang="0">
                <a:pos x="50" y="25"/>
              </a:cxn>
              <a:cxn ang="0">
                <a:pos x="53" y="25"/>
              </a:cxn>
              <a:cxn ang="0">
                <a:pos x="55" y="27"/>
              </a:cxn>
              <a:cxn ang="0">
                <a:pos x="55" y="29"/>
              </a:cxn>
              <a:cxn ang="0">
                <a:pos x="55" y="30"/>
              </a:cxn>
              <a:cxn ang="0">
                <a:pos x="58" y="33"/>
              </a:cxn>
              <a:cxn ang="0">
                <a:pos x="61" y="33"/>
              </a:cxn>
              <a:cxn ang="0">
                <a:pos x="67" y="41"/>
              </a:cxn>
              <a:cxn ang="0">
                <a:pos x="79" y="56"/>
              </a:cxn>
              <a:cxn ang="0">
                <a:pos x="87" y="62"/>
              </a:cxn>
              <a:cxn ang="0">
                <a:pos x="99" y="70"/>
              </a:cxn>
              <a:cxn ang="0">
                <a:pos x="103" y="80"/>
              </a:cxn>
              <a:cxn ang="0">
                <a:pos x="106" y="88"/>
              </a:cxn>
            </a:cxnLst>
            <a:rect l="0" t="0" r="r" b="b"/>
            <a:pathLst>
              <a:path w="107" h="113">
                <a:moveTo>
                  <a:pt x="107" y="93"/>
                </a:moveTo>
                <a:lnTo>
                  <a:pt x="101" y="96"/>
                </a:lnTo>
                <a:lnTo>
                  <a:pt x="101" y="96"/>
                </a:lnTo>
                <a:lnTo>
                  <a:pt x="93" y="97"/>
                </a:lnTo>
                <a:lnTo>
                  <a:pt x="93" y="97"/>
                </a:lnTo>
                <a:lnTo>
                  <a:pt x="93" y="97"/>
                </a:lnTo>
                <a:lnTo>
                  <a:pt x="90" y="99"/>
                </a:lnTo>
                <a:lnTo>
                  <a:pt x="85" y="101"/>
                </a:lnTo>
                <a:lnTo>
                  <a:pt x="85" y="101"/>
                </a:lnTo>
                <a:lnTo>
                  <a:pt x="75" y="105"/>
                </a:lnTo>
                <a:lnTo>
                  <a:pt x="75" y="105"/>
                </a:lnTo>
                <a:lnTo>
                  <a:pt x="75" y="105"/>
                </a:lnTo>
                <a:lnTo>
                  <a:pt x="71" y="107"/>
                </a:lnTo>
                <a:lnTo>
                  <a:pt x="67" y="109"/>
                </a:lnTo>
                <a:lnTo>
                  <a:pt x="61" y="112"/>
                </a:lnTo>
                <a:lnTo>
                  <a:pt x="59" y="112"/>
                </a:lnTo>
                <a:lnTo>
                  <a:pt x="56" y="113"/>
                </a:lnTo>
                <a:lnTo>
                  <a:pt x="56" y="113"/>
                </a:lnTo>
                <a:lnTo>
                  <a:pt x="55" y="112"/>
                </a:lnTo>
                <a:lnTo>
                  <a:pt x="50" y="113"/>
                </a:lnTo>
                <a:lnTo>
                  <a:pt x="48" y="113"/>
                </a:lnTo>
                <a:lnTo>
                  <a:pt x="48" y="112"/>
                </a:lnTo>
                <a:lnTo>
                  <a:pt x="47" y="112"/>
                </a:lnTo>
                <a:lnTo>
                  <a:pt x="47" y="112"/>
                </a:lnTo>
                <a:lnTo>
                  <a:pt x="42" y="105"/>
                </a:lnTo>
                <a:lnTo>
                  <a:pt x="42" y="105"/>
                </a:lnTo>
                <a:lnTo>
                  <a:pt x="39" y="104"/>
                </a:lnTo>
                <a:lnTo>
                  <a:pt x="39" y="102"/>
                </a:lnTo>
                <a:lnTo>
                  <a:pt x="37" y="99"/>
                </a:lnTo>
                <a:lnTo>
                  <a:pt x="35" y="94"/>
                </a:lnTo>
                <a:lnTo>
                  <a:pt x="34" y="91"/>
                </a:lnTo>
                <a:lnTo>
                  <a:pt x="37" y="91"/>
                </a:lnTo>
                <a:lnTo>
                  <a:pt x="37" y="91"/>
                </a:lnTo>
                <a:lnTo>
                  <a:pt x="39" y="91"/>
                </a:lnTo>
                <a:lnTo>
                  <a:pt x="39" y="89"/>
                </a:lnTo>
                <a:lnTo>
                  <a:pt x="50" y="86"/>
                </a:lnTo>
                <a:lnTo>
                  <a:pt x="53" y="85"/>
                </a:lnTo>
                <a:lnTo>
                  <a:pt x="53" y="83"/>
                </a:lnTo>
                <a:lnTo>
                  <a:pt x="50" y="85"/>
                </a:lnTo>
                <a:lnTo>
                  <a:pt x="50" y="83"/>
                </a:lnTo>
                <a:lnTo>
                  <a:pt x="50" y="83"/>
                </a:lnTo>
                <a:lnTo>
                  <a:pt x="48" y="83"/>
                </a:lnTo>
                <a:lnTo>
                  <a:pt x="47" y="78"/>
                </a:lnTo>
                <a:lnTo>
                  <a:pt x="47" y="77"/>
                </a:lnTo>
                <a:lnTo>
                  <a:pt x="40" y="77"/>
                </a:lnTo>
                <a:lnTo>
                  <a:pt x="35" y="73"/>
                </a:lnTo>
                <a:lnTo>
                  <a:pt x="42" y="72"/>
                </a:lnTo>
                <a:lnTo>
                  <a:pt x="42" y="72"/>
                </a:lnTo>
                <a:lnTo>
                  <a:pt x="34" y="65"/>
                </a:lnTo>
                <a:lnTo>
                  <a:pt x="43" y="62"/>
                </a:lnTo>
                <a:lnTo>
                  <a:pt x="47" y="62"/>
                </a:lnTo>
                <a:lnTo>
                  <a:pt x="45" y="62"/>
                </a:lnTo>
                <a:lnTo>
                  <a:pt x="43" y="61"/>
                </a:lnTo>
                <a:lnTo>
                  <a:pt x="43" y="61"/>
                </a:lnTo>
                <a:lnTo>
                  <a:pt x="32" y="64"/>
                </a:lnTo>
                <a:lnTo>
                  <a:pt x="31" y="64"/>
                </a:lnTo>
                <a:lnTo>
                  <a:pt x="29" y="59"/>
                </a:lnTo>
                <a:lnTo>
                  <a:pt x="29" y="59"/>
                </a:lnTo>
                <a:lnTo>
                  <a:pt x="29" y="56"/>
                </a:lnTo>
                <a:lnTo>
                  <a:pt x="29" y="56"/>
                </a:lnTo>
                <a:lnTo>
                  <a:pt x="31" y="56"/>
                </a:lnTo>
                <a:lnTo>
                  <a:pt x="31" y="54"/>
                </a:lnTo>
                <a:lnTo>
                  <a:pt x="32" y="54"/>
                </a:lnTo>
                <a:lnTo>
                  <a:pt x="34" y="54"/>
                </a:lnTo>
                <a:lnTo>
                  <a:pt x="37" y="49"/>
                </a:lnTo>
                <a:lnTo>
                  <a:pt x="34" y="49"/>
                </a:lnTo>
                <a:lnTo>
                  <a:pt x="32" y="48"/>
                </a:lnTo>
                <a:lnTo>
                  <a:pt x="32" y="48"/>
                </a:lnTo>
                <a:lnTo>
                  <a:pt x="32" y="48"/>
                </a:lnTo>
                <a:lnTo>
                  <a:pt x="32" y="48"/>
                </a:lnTo>
                <a:lnTo>
                  <a:pt x="29" y="46"/>
                </a:lnTo>
                <a:lnTo>
                  <a:pt x="21" y="41"/>
                </a:lnTo>
                <a:lnTo>
                  <a:pt x="15" y="40"/>
                </a:lnTo>
                <a:lnTo>
                  <a:pt x="15" y="40"/>
                </a:lnTo>
                <a:lnTo>
                  <a:pt x="11" y="46"/>
                </a:lnTo>
                <a:lnTo>
                  <a:pt x="11" y="46"/>
                </a:lnTo>
                <a:lnTo>
                  <a:pt x="11" y="46"/>
                </a:lnTo>
                <a:lnTo>
                  <a:pt x="10" y="46"/>
                </a:lnTo>
                <a:lnTo>
                  <a:pt x="0" y="41"/>
                </a:lnTo>
                <a:lnTo>
                  <a:pt x="5" y="29"/>
                </a:lnTo>
                <a:lnTo>
                  <a:pt x="7" y="24"/>
                </a:lnTo>
                <a:lnTo>
                  <a:pt x="3" y="22"/>
                </a:lnTo>
                <a:lnTo>
                  <a:pt x="13" y="5"/>
                </a:lnTo>
                <a:lnTo>
                  <a:pt x="15" y="3"/>
                </a:lnTo>
                <a:lnTo>
                  <a:pt x="15" y="1"/>
                </a:lnTo>
                <a:lnTo>
                  <a:pt x="16" y="0"/>
                </a:lnTo>
                <a:lnTo>
                  <a:pt x="16" y="0"/>
                </a:lnTo>
                <a:lnTo>
                  <a:pt x="16" y="0"/>
                </a:lnTo>
                <a:lnTo>
                  <a:pt x="16" y="0"/>
                </a:lnTo>
                <a:lnTo>
                  <a:pt x="18" y="0"/>
                </a:lnTo>
                <a:lnTo>
                  <a:pt x="18" y="1"/>
                </a:lnTo>
                <a:lnTo>
                  <a:pt x="19" y="1"/>
                </a:lnTo>
                <a:lnTo>
                  <a:pt x="19" y="1"/>
                </a:lnTo>
                <a:lnTo>
                  <a:pt x="21" y="1"/>
                </a:lnTo>
                <a:lnTo>
                  <a:pt x="21" y="1"/>
                </a:lnTo>
                <a:lnTo>
                  <a:pt x="21" y="1"/>
                </a:lnTo>
                <a:lnTo>
                  <a:pt x="21" y="1"/>
                </a:lnTo>
                <a:lnTo>
                  <a:pt x="23" y="1"/>
                </a:lnTo>
                <a:lnTo>
                  <a:pt x="23" y="1"/>
                </a:lnTo>
                <a:lnTo>
                  <a:pt x="23" y="3"/>
                </a:lnTo>
                <a:lnTo>
                  <a:pt x="24" y="1"/>
                </a:lnTo>
                <a:lnTo>
                  <a:pt x="24" y="1"/>
                </a:lnTo>
                <a:lnTo>
                  <a:pt x="26" y="1"/>
                </a:lnTo>
                <a:lnTo>
                  <a:pt x="26" y="1"/>
                </a:lnTo>
                <a:lnTo>
                  <a:pt x="27" y="1"/>
                </a:lnTo>
                <a:lnTo>
                  <a:pt x="27" y="1"/>
                </a:lnTo>
                <a:lnTo>
                  <a:pt x="27" y="1"/>
                </a:lnTo>
                <a:lnTo>
                  <a:pt x="27" y="3"/>
                </a:lnTo>
                <a:lnTo>
                  <a:pt x="27" y="3"/>
                </a:lnTo>
                <a:lnTo>
                  <a:pt x="27" y="3"/>
                </a:lnTo>
                <a:lnTo>
                  <a:pt x="29" y="5"/>
                </a:lnTo>
                <a:lnTo>
                  <a:pt x="29" y="6"/>
                </a:lnTo>
                <a:lnTo>
                  <a:pt x="29" y="6"/>
                </a:lnTo>
                <a:lnTo>
                  <a:pt x="29" y="8"/>
                </a:lnTo>
                <a:lnTo>
                  <a:pt x="29" y="8"/>
                </a:lnTo>
                <a:lnTo>
                  <a:pt x="29" y="9"/>
                </a:lnTo>
                <a:lnTo>
                  <a:pt x="29" y="9"/>
                </a:lnTo>
                <a:lnTo>
                  <a:pt x="29" y="9"/>
                </a:lnTo>
                <a:lnTo>
                  <a:pt x="31" y="11"/>
                </a:lnTo>
                <a:lnTo>
                  <a:pt x="31" y="11"/>
                </a:lnTo>
                <a:lnTo>
                  <a:pt x="32" y="13"/>
                </a:lnTo>
                <a:lnTo>
                  <a:pt x="34" y="13"/>
                </a:lnTo>
                <a:lnTo>
                  <a:pt x="34" y="14"/>
                </a:lnTo>
                <a:lnTo>
                  <a:pt x="35" y="16"/>
                </a:lnTo>
                <a:lnTo>
                  <a:pt x="35" y="17"/>
                </a:lnTo>
                <a:lnTo>
                  <a:pt x="37" y="17"/>
                </a:lnTo>
                <a:lnTo>
                  <a:pt x="37" y="17"/>
                </a:lnTo>
                <a:lnTo>
                  <a:pt x="37" y="17"/>
                </a:lnTo>
                <a:lnTo>
                  <a:pt x="37" y="19"/>
                </a:lnTo>
                <a:lnTo>
                  <a:pt x="37" y="19"/>
                </a:lnTo>
                <a:lnTo>
                  <a:pt x="40" y="19"/>
                </a:lnTo>
                <a:lnTo>
                  <a:pt x="42" y="21"/>
                </a:lnTo>
                <a:lnTo>
                  <a:pt x="43" y="21"/>
                </a:lnTo>
                <a:lnTo>
                  <a:pt x="43" y="21"/>
                </a:lnTo>
                <a:lnTo>
                  <a:pt x="45" y="21"/>
                </a:lnTo>
                <a:lnTo>
                  <a:pt x="47" y="21"/>
                </a:lnTo>
                <a:lnTo>
                  <a:pt x="47" y="21"/>
                </a:lnTo>
                <a:lnTo>
                  <a:pt x="48" y="21"/>
                </a:lnTo>
                <a:lnTo>
                  <a:pt x="48" y="21"/>
                </a:lnTo>
                <a:lnTo>
                  <a:pt x="50" y="22"/>
                </a:lnTo>
                <a:lnTo>
                  <a:pt x="50" y="22"/>
                </a:lnTo>
                <a:lnTo>
                  <a:pt x="50" y="22"/>
                </a:lnTo>
                <a:lnTo>
                  <a:pt x="48" y="24"/>
                </a:lnTo>
                <a:lnTo>
                  <a:pt x="48" y="24"/>
                </a:lnTo>
                <a:lnTo>
                  <a:pt x="48" y="24"/>
                </a:lnTo>
                <a:lnTo>
                  <a:pt x="48" y="24"/>
                </a:lnTo>
                <a:lnTo>
                  <a:pt x="47" y="24"/>
                </a:lnTo>
                <a:lnTo>
                  <a:pt x="48" y="24"/>
                </a:lnTo>
                <a:lnTo>
                  <a:pt x="48" y="25"/>
                </a:lnTo>
                <a:lnTo>
                  <a:pt x="50" y="25"/>
                </a:lnTo>
                <a:lnTo>
                  <a:pt x="50" y="25"/>
                </a:lnTo>
                <a:lnTo>
                  <a:pt x="50" y="25"/>
                </a:lnTo>
                <a:lnTo>
                  <a:pt x="51" y="25"/>
                </a:lnTo>
                <a:lnTo>
                  <a:pt x="53" y="25"/>
                </a:lnTo>
                <a:lnTo>
                  <a:pt x="53" y="25"/>
                </a:lnTo>
                <a:lnTo>
                  <a:pt x="53" y="25"/>
                </a:lnTo>
                <a:lnTo>
                  <a:pt x="53" y="25"/>
                </a:lnTo>
                <a:lnTo>
                  <a:pt x="53" y="25"/>
                </a:lnTo>
                <a:lnTo>
                  <a:pt x="55" y="27"/>
                </a:lnTo>
                <a:lnTo>
                  <a:pt x="55" y="27"/>
                </a:lnTo>
                <a:lnTo>
                  <a:pt x="55" y="27"/>
                </a:lnTo>
                <a:lnTo>
                  <a:pt x="55" y="27"/>
                </a:lnTo>
                <a:lnTo>
                  <a:pt x="55" y="27"/>
                </a:lnTo>
                <a:lnTo>
                  <a:pt x="55" y="29"/>
                </a:lnTo>
                <a:lnTo>
                  <a:pt x="55" y="29"/>
                </a:lnTo>
                <a:lnTo>
                  <a:pt x="55" y="29"/>
                </a:lnTo>
                <a:lnTo>
                  <a:pt x="55" y="30"/>
                </a:lnTo>
                <a:lnTo>
                  <a:pt x="55" y="30"/>
                </a:lnTo>
                <a:lnTo>
                  <a:pt x="56" y="32"/>
                </a:lnTo>
                <a:lnTo>
                  <a:pt x="56" y="33"/>
                </a:lnTo>
                <a:lnTo>
                  <a:pt x="58" y="33"/>
                </a:lnTo>
                <a:lnTo>
                  <a:pt x="58" y="33"/>
                </a:lnTo>
                <a:lnTo>
                  <a:pt x="59" y="35"/>
                </a:lnTo>
                <a:lnTo>
                  <a:pt x="59" y="35"/>
                </a:lnTo>
                <a:lnTo>
                  <a:pt x="59" y="35"/>
                </a:lnTo>
                <a:lnTo>
                  <a:pt x="61" y="33"/>
                </a:lnTo>
                <a:lnTo>
                  <a:pt x="64" y="38"/>
                </a:lnTo>
                <a:lnTo>
                  <a:pt x="64" y="38"/>
                </a:lnTo>
                <a:lnTo>
                  <a:pt x="66" y="38"/>
                </a:lnTo>
                <a:lnTo>
                  <a:pt x="67" y="41"/>
                </a:lnTo>
                <a:lnTo>
                  <a:pt x="71" y="46"/>
                </a:lnTo>
                <a:lnTo>
                  <a:pt x="72" y="46"/>
                </a:lnTo>
                <a:lnTo>
                  <a:pt x="75" y="51"/>
                </a:lnTo>
                <a:lnTo>
                  <a:pt x="79" y="56"/>
                </a:lnTo>
                <a:lnTo>
                  <a:pt x="82" y="59"/>
                </a:lnTo>
                <a:lnTo>
                  <a:pt x="82" y="61"/>
                </a:lnTo>
                <a:lnTo>
                  <a:pt x="85" y="62"/>
                </a:lnTo>
                <a:lnTo>
                  <a:pt x="87" y="62"/>
                </a:lnTo>
                <a:lnTo>
                  <a:pt x="90" y="64"/>
                </a:lnTo>
                <a:lnTo>
                  <a:pt x="98" y="65"/>
                </a:lnTo>
                <a:lnTo>
                  <a:pt x="99" y="67"/>
                </a:lnTo>
                <a:lnTo>
                  <a:pt x="99" y="70"/>
                </a:lnTo>
                <a:lnTo>
                  <a:pt x="99" y="72"/>
                </a:lnTo>
                <a:lnTo>
                  <a:pt x="101" y="75"/>
                </a:lnTo>
                <a:lnTo>
                  <a:pt x="101" y="77"/>
                </a:lnTo>
                <a:lnTo>
                  <a:pt x="103" y="80"/>
                </a:lnTo>
                <a:lnTo>
                  <a:pt x="104" y="83"/>
                </a:lnTo>
                <a:lnTo>
                  <a:pt x="104" y="83"/>
                </a:lnTo>
                <a:lnTo>
                  <a:pt x="104" y="85"/>
                </a:lnTo>
                <a:lnTo>
                  <a:pt x="106" y="88"/>
                </a:lnTo>
                <a:lnTo>
                  <a:pt x="107" y="93"/>
                </a:lnTo>
                <a:close/>
              </a:path>
            </a:pathLst>
          </a:custGeom>
          <a:solidFill>
            <a:srgbClr val="396A8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1" name="Freeform 122"/>
          <p:cNvSpPr>
            <a:spLocks noEditPoints="1"/>
          </p:cNvSpPr>
          <p:nvPr/>
        </p:nvSpPr>
        <p:spPr bwMode="auto">
          <a:xfrm>
            <a:off x="5203825" y="4576763"/>
            <a:ext cx="730250" cy="500063"/>
          </a:xfrm>
          <a:custGeom>
            <a:avLst/>
            <a:gdLst/>
            <a:ahLst/>
            <a:cxnLst>
              <a:cxn ang="0">
                <a:pos x="455" y="87"/>
              </a:cxn>
              <a:cxn ang="0">
                <a:pos x="450" y="82"/>
              </a:cxn>
              <a:cxn ang="0">
                <a:pos x="447" y="90"/>
              </a:cxn>
              <a:cxn ang="0">
                <a:pos x="432" y="88"/>
              </a:cxn>
              <a:cxn ang="0">
                <a:pos x="420" y="93"/>
              </a:cxn>
              <a:cxn ang="0">
                <a:pos x="408" y="103"/>
              </a:cxn>
              <a:cxn ang="0">
                <a:pos x="407" y="98"/>
              </a:cxn>
              <a:cxn ang="0">
                <a:pos x="397" y="104"/>
              </a:cxn>
              <a:cxn ang="0">
                <a:pos x="386" y="112"/>
              </a:cxn>
              <a:cxn ang="0">
                <a:pos x="381" y="114"/>
              </a:cxn>
              <a:cxn ang="0">
                <a:pos x="386" y="122"/>
              </a:cxn>
              <a:cxn ang="0">
                <a:pos x="375" y="119"/>
              </a:cxn>
              <a:cxn ang="0">
                <a:pos x="364" y="125"/>
              </a:cxn>
              <a:cxn ang="0">
                <a:pos x="351" y="130"/>
              </a:cxn>
              <a:cxn ang="0">
                <a:pos x="340" y="138"/>
              </a:cxn>
              <a:cxn ang="0">
                <a:pos x="330" y="139"/>
              </a:cxn>
              <a:cxn ang="0">
                <a:pos x="324" y="135"/>
              </a:cxn>
              <a:cxn ang="0">
                <a:pos x="322" y="141"/>
              </a:cxn>
              <a:cxn ang="0">
                <a:pos x="309" y="149"/>
              </a:cxn>
              <a:cxn ang="0">
                <a:pos x="295" y="157"/>
              </a:cxn>
              <a:cxn ang="0">
                <a:pos x="282" y="163"/>
              </a:cxn>
              <a:cxn ang="0">
                <a:pos x="274" y="173"/>
              </a:cxn>
              <a:cxn ang="0">
                <a:pos x="263" y="183"/>
              </a:cxn>
              <a:cxn ang="0">
                <a:pos x="250" y="189"/>
              </a:cxn>
              <a:cxn ang="0">
                <a:pos x="239" y="192"/>
              </a:cxn>
              <a:cxn ang="0">
                <a:pos x="224" y="202"/>
              </a:cxn>
              <a:cxn ang="0">
                <a:pos x="215" y="208"/>
              </a:cxn>
              <a:cxn ang="0">
                <a:pos x="205" y="216"/>
              </a:cxn>
              <a:cxn ang="0">
                <a:pos x="200" y="227"/>
              </a:cxn>
              <a:cxn ang="0">
                <a:pos x="194" y="232"/>
              </a:cxn>
              <a:cxn ang="0">
                <a:pos x="183" y="239"/>
              </a:cxn>
              <a:cxn ang="0">
                <a:pos x="173" y="240"/>
              </a:cxn>
              <a:cxn ang="0">
                <a:pos x="175" y="240"/>
              </a:cxn>
              <a:cxn ang="0">
                <a:pos x="162" y="248"/>
              </a:cxn>
              <a:cxn ang="0">
                <a:pos x="156" y="250"/>
              </a:cxn>
              <a:cxn ang="0">
                <a:pos x="151" y="247"/>
              </a:cxn>
              <a:cxn ang="0">
                <a:pos x="148" y="256"/>
              </a:cxn>
              <a:cxn ang="0">
                <a:pos x="141" y="272"/>
              </a:cxn>
              <a:cxn ang="0">
                <a:pos x="143" y="274"/>
              </a:cxn>
              <a:cxn ang="0">
                <a:pos x="148" y="280"/>
              </a:cxn>
              <a:cxn ang="0">
                <a:pos x="140" y="287"/>
              </a:cxn>
              <a:cxn ang="0">
                <a:pos x="136" y="295"/>
              </a:cxn>
              <a:cxn ang="0">
                <a:pos x="124" y="301"/>
              </a:cxn>
              <a:cxn ang="0">
                <a:pos x="112" y="298"/>
              </a:cxn>
              <a:cxn ang="0">
                <a:pos x="98" y="304"/>
              </a:cxn>
              <a:cxn ang="0">
                <a:pos x="84" y="312"/>
              </a:cxn>
              <a:cxn ang="0">
                <a:pos x="68" y="307"/>
              </a:cxn>
              <a:cxn ang="0">
                <a:pos x="44" y="263"/>
              </a:cxn>
              <a:cxn ang="0">
                <a:pos x="12" y="205"/>
              </a:cxn>
              <a:cxn ang="0">
                <a:pos x="31" y="171"/>
              </a:cxn>
              <a:cxn ang="0">
                <a:pos x="68" y="155"/>
              </a:cxn>
              <a:cxn ang="0">
                <a:pos x="98" y="144"/>
              </a:cxn>
              <a:cxn ang="0">
                <a:pos x="160" y="117"/>
              </a:cxn>
              <a:cxn ang="0">
                <a:pos x="197" y="103"/>
              </a:cxn>
              <a:cxn ang="0">
                <a:pos x="260" y="77"/>
              </a:cxn>
              <a:cxn ang="0">
                <a:pos x="322" y="50"/>
              </a:cxn>
              <a:cxn ang="0">
                <a:pos x="381" y="23"/>
              </a:cxn>
              <a:cxn ang="0">
                <a:pos x="434" y="0"/>
              </a:cxn>
            </a:cxnLst>
            <a:rect l="0" t="0" r="r" b="b"/>
            <a:pathLst>
              <a:path w="460" h="315">
                <a:moveTo>
                  <a:pt x="66" y="304"/>
                </a:moveTo>
                <a:lnTo>
                  <a:pt x="64" y="303"/>
                </a:lnTo>
                <a:lnTo>
                  <a:pt x="66" y="303"/>
                </a:lnTo>
                <a:lnTo>
                  <a:pt x="66" y="304"/>
                </a:lnTo>
                <a:close/>
                <a:moveTo>
                  <a:pt x="458" y="79"/>
                </a:moveTo>
                <a:lnTo>
                  <a:pt x="460" y="87"/>
                </a:lnTo>
                <a:lnTo>
                  <a:pt x="458" y="87"/>
                </a:lnTo>
                <a:lnTo>
                  <a:pt x="456" y="87"/>
                </a:lnTo>
                <a:lnTo>
                  <a:pt x="455" y="87"/>
                </a:lnTo>
                <a:lnTo>
                  <a:pt x="455" y="88"/>
                </a:lnTo>
                <a:lnTo>
                  <a:pt x="455" y="87"/>
                </a:lnTo>
                <a:lnTo>
                  <a:pt x="453" y="87"/>
                </a:lnTo>
                <a:lnTo>
                  <a:pt x="452" y="87"/>
                </a:lnTo>
                <a:lnTo>
                  <a:pt x="450" y="87"/>
                </a:lnTo>
                <a:lnTo>
                  <a:pt x="450" y="85"/>
                </a:lnTo>
                <a:lnTo>
                  <a:pt x="452" y="85"/>
                </a:lnTo>
                <a:lnTo>
                  <a:pt x="453" y="83"/>
                </a:lnTo>
                <a:lnTo>
                  <a:pt x="452" y="83"/>
                </a:lnTo>
                <a:lnTo>
                  <a:pt x="452" y="85"/>
                </a:lnTo>
                <a:lnTo>
                  <a:pt x="450" y="85"/>
                </a:lnTo>
                <a:lnTo>
                  <a:pt x="450" y="83"/>
                </a:lnTo>
                <a:lnTo>
                  <a:pt x="450" y="82"/>
                </a:lnTo>
                <a:lnTo>
                  <a:pt x="450" y="80"/>
                </a:lnTo>
                <a:lnTo>
                  <a:pt x="448" y="82"/>
                </a:lnTo>
                <a:lnTo>
                  <a:pt x="450" y="82"/>
                </a:lnTo>
                <a:lnTo>
                  <a:pt x="450" y="83"/>
                </a:lnTo>
                <a:lnTo>
                  <a:pt x="450" y="85"/>
                </a:lnTo>
                <a:lnTo>
                  <a:pt x="450" y="87"/>
                </a:lnTo>
                <a:lnTo>
                  <a:pt x="452" y="87"/>
                </a:lnTo>
                <a:lnTo>
                  <a:pt x="452" y="88"/>
                </a:lnTo>
                <a:lnTo>
                  <a:pt x="450" y="88"/>
                </a:lnTo>
                <a:lnTo>
                  <a:pt x="448" y="90"/>
                </a:lnTo>
                <a:lnTo>
                  <a:pt x="447" y="90"/>
                </a:lnTo>
                <a:lnTo>
                  <a:pt x="445" y="90"/>
                </a:lnTo>
                <a:lnTo>
                  <a:pt x="444" y="88"/>
                </a:lnTo>
                <a:lnTo>
                  <a:pt x="444" y="90"/>
                </a:lnTo>
                <a:lnTo>
                  <a:pt x="442" y="90"/>
                </a:lnTo>
                <a:lnTo>
                  <a:pt x="442" y="88"/>
                </a:lnTo>
                <a:lnTo>
                  <a:pt x="440" y="88"/>
                </a:lnTo>
                <a:lnTo>
                  <a:pt x="439" y="88"/>
                </a:lnTo>
                <a:lnTo>
                  <a:pt x="437" y="88"/>
                </a:lnTo>
                <a:lnTo>
                  <a:pt x="436" y="88"/>
                </a:lnTo>
                <a:lnTo>
                  <a:pt x="434" y="88"/>
                </a:lnTo>
                <a:lnTo>
                  <a:pt x="432" y="88"/>
                </a:lnTo>
                <a:lnTo>
                  <a:pt x="432" y="90"/>
                </a:lnTo>
                <a:lnTo>
                  <a:pt x="431" y="90"/>
                </a:lnTo>
                <a:lnTo>
                  <a:pt x="429" y="90"/>
                </a:lnTo>
                <a:lnTo>
                  <a:pt x="428" y="90"/>
                </a:lnTo>
                <a:lnTo>
                  <a:pt x="426" y="90"/>
                </a:lnTo>
                <a:lnTo>
                  <a:pt x="426" y="91"/>
                </a:lnTo>
                <a:lnTo>
                  <a:pt x="426" y="90"/>
                </a:lnTo>
                <a:lnTo>
                  <a:pt x="424" y="91"/>
                </a:lnTo>
                <a:lnTo>
                  <a:pt x="423" y="91"/>
                </a:lnTo>
                <a:lnTo>
                  <a:pt x="421" y="93"/>
                </a:lnTo>
                <a:lnTo>
                  <a:pt x="420" y="93"/>
                </a:lnTo>
                <a:lnTo>
                  <a:pt x="420" y="95"/>
                </a:lnTo>
                <a:lnTo>
                  <a:pt x="418" y="95"/>
                </a:lnTo>
                <a:lnTo>
                  <a:pt x="418" y="96"/>
                </a:lnTo>
                <a:lnTo>
                  <a:pt x="416" y="96"/>
                </a:lnTo>
                <a:lnTo>
                  <a:pt x="416" y="98"/>
                </a:lnTo>
                <a:lnTo>
                  <a:pt x="416" y="99"/>
                </a:lnTo>
                <a:lnTo>
                  <a:pt x="415" y="99"/>
                </a:lnTo>
                <a:lnTo>
                  <a:pt x="413" y="101"/>
                </a:lnTo>
                <a:lnTo>
                  <a:pt x="412" y="101"/>
                </a:lnTo>
                <a:lnTo>
                  <a:pt x="410" y="103"/>
                </a:lnTo>
                <a:lnTo>
                  <a:pt x="408" y="103"/>
                </a:lnTo>
                <a:lnTo>
                  <a:pt x="407" y="103"/>
                </a:lnTo>
                <a:lnTo>
                  <a:pt x="407" y="101"/>
                </a:lnTo>
                <a:lnTo>
                  <a:pt x="408" y="99"/>
                </a:lnTo>
                <a:lnTo>
                  <a:pt x="408" y="98"/>
                </a:lnTo>
                <a:lnTo>
                  <a:pt x="408" y="96"/>
                </a:lnTo>
                <a:lnTo>
                  <a:pt x="407" y="96"/>
                </a:lnTo>
                <a:lnTo>
                  <a:pt x="407" y="95"/>
                </a:lnTo>
                <a:lnTo>
                  <a:pt x="407" y="93"/>
                </a:lnTo>
                <a:lnTo>
                  <a:pt x="407" y="95"/>
                </a:lnTo>
                <a:lnTo>
                  <a:pt x="407" y="96"/>
                </a:lnTo>
                <a:lnTo>
                  <a:pt x="407" y="98"/>
                </a:lnTo>
                <a:lnTo>
                  <a:pt x="407" y="99"/>
                </a:lnTo>
                <a:lnTo>
                  <a:pt x="405" y="99"/>
                </a:lnTo>
                <a:lnTo>
                  <a:pt x="405" y="101"/>
                </a:lnTo>
                <a:lnTo>
                  <a:pt x="407" y="101"/>
                </a:lnTo>
                <a:lnTo>
                  <a:pt x="405" y="103"/>
                </a:lnTo>
                <a:lnTo>
                  <a:pt x="404" y="103"/>
                </a:lnTo>
                <a:lnTo>
                  <a:pt x="402" y="103"/>
                </a:lnTo>
                <a:lnTo>
                  <a:pt x="400" y="103"/>
                </a:lnTo>
                <a:lnTo>
                  <a:pt x="400" y="104"/>
                </a:lnTo>
                <a:lnTo>
                  <a:pt x="399" y="104"/>
                </a:lnTo>
                <a:lnTo>
                  <a:pt x="397" y="104"/>
                </a:lnTo>
                <a:lnTo>
                  <a:pt x="397" y="106"/>
                </a:lnTo>
                <a:lnTo>
                  <a:pt x="396" y="106"/>
                </a:lnTo>
                <a:lnTo>
                  <a:pt x="394" y="106"/>
                </a:lnTo>
                <a:lnTo>
                  <a:pt x="394" y="107"/>
                </a:lnTo>
                <a:lnTo>
                  <a:pt x="392" y="109"/>
                </a:lnTo>
                <a:lnTo>
                  <a:pt x="391" y="109"/>
                </a:lnTo>
                <a:lnTo>
                  <a:pt x="391" y="111"/>
                </a:lnTo>
                <a:lnTo>
                  <a:pt x="389" y="111"/>
                </a:lnTo>
                <a:lnTo>
                  <a:pt x="388" y="111"/>
                </a:lnTo>
                <a:lnTo>
                  <a:pt x="388" y="112"/>
                </a:lnTo>
                <a:lnTo>
                  <a:pt x="386" y="112"/>
                </a:lnTo>
                <a:lnTo>
                  <a:pt x="386" y="114"/>
                </a:lnTo>
                <a:lnTo>
                  <a:pt x="384" y="115"/>
                </a:lnTo>
                <a:lnTo>
                  <a:pt x="384" y="117"/>
                </a:lnTo>
                <a:lnTo>
                  <a:pt x="383" y="117"/>
                </a:lnTo>
                <a:lnTo>
                  <a:pt x="383" y="119"/>
                </a:lnTo>
                <a:lnTo>
                  <a:pt x="383" y="120"/>
                </a:lnTo>
                <a:lnTo>
                  <a:pt x="383" y="119"/>
                </a:lnTo>
                <a:lnTo>
                  <a:pt x="383" y="117"/>
                </a:lnTo>
                <a:lnTo>
                  <a:pt x="383" y="115"/>
                </a:lnTo>
                <a:lnTo>
                  <a:pt x="381" y="115"/>
                </a:lnTo>
                <a:lnTo>
                  <a:pt x="381" y="114"/>
                </a:lnTo>
                <a:lnTo>
                  <a:pt x="381" y="115"/>
                </a:lnTo>
                <a:lnTo>
                  <a:pt x="381" y="117"/>
                </a:lnTo>
                <a:lnTo>
                  <a:pt x="381" y="115"/>
                </a:lnTo>
                <a:lnTo>
                  <a:pt x="383" y="115"/>
                </a:lnTo>
                <a:lnTo>
                  <a:pt x="383" y="117"/>
                </a:lnTo>
                <a:lnTo>
                  <a:pt x="381" y="117"/>
                </a:lnTo>
                <a:lnTo>
                  <a:pt x="381" y="119"/>
                </a:lnTo>
                <a:lnTo>
                  <a:pt x="381" y="120"/>
                </a:lnTo>
                <a:lnTo>
                  <a:pt x="383" y="120"/>
                </a:lnTo>
                <a:lnTo>
                  <a:pt x="384" y="122"/>
                </a:lnTo>
                <a:lnTo>
                  <a:pt x="386" y="122"/>
                </a:lnTo>
                <a:lnTo>
                  <a:pt x="388" y="122"/>
                </a:lnTo>
                <a:lnTo>
                  <a:pt x="388" y="123"/>
                </a:lnTo>
                <a:lnTo>
                  <a:pt x="386" y="123"/>
                </a:lnTo>
                <a:lnTo>
                  <a:pt x="384" y="123"/>
                </a:lnTo>
                <a:lnTo>
                  <a:pt x="383" y="122"/>
                </a:lnTo>
                <a:lnTo>
                  <a:pt x="381" y="122"/>
                </a:lnTo>
                <a:lnTo>
                  <a:pt x="380" y="122"/>
                </a:lnTo>
                <a:lnTo>
                  <a:pt x="380" y="120"/>
                </a:lnTo>
                <a:lnTo>
                  <a:pt x="378" y="120"/>
                </a:lnTo>
                <a:lnTo>
                  <a:pt x="376" y="119"/>
                </a:lnTo>
                <a:lnTo>
                  <a:pt x="375" y="119"/>
                </a:lnTo>
                <a:lnTo>
                  <a:pt x="373" y="119"/>
                </a:lnTo>
                <a:lnTo>
                  <a:pt x="373" y="120"/>
                </a:lnTo>
                <a:lnTo>
                  <a:pt x="372" y="120"/>
                </a:lnTo>
                <a:lnTo>
                  <a:pt x="372" y="122"/>
                </a:lnTo>
                <a:lnTo>
                  <a:pt x="370" y="122"/>
                </a:lnTo>
                <a:lnTo>
                  <a:pt x="368" y="122"/>
                </a:lnTo>
                <a:lnTo>
                  <a:pt x="368" y="123"/>
                </a:lnTo>
                <a:lnTo>
                  <a:pt x="367" y="123"/>
                </a:lnTo>
                <a:lnTo>
                  <a:pt x="365" y="123"/>
                </a:lnTo>
                <a:lnTo>
                  <a:pt x="364" y="123"/>
                </a:lnTo>
                <a:lnTo>
                  <a:pt x="364" y="125"/>
                </a:lnTo>
                <a:lnTo>
                  <a:pt x="362" y="125"/>
                </a:lnTo>
                <a:lnTo>
                  <a:pt x="360" y="127"/>
                </a:lnTo>
                <a:lnTo>
                  <a:pt x="359" y="127"/>
                </a:lnTo>
                <a:lnTo>
                  <a:pt x="357" y="127"/>
                </a:lnTo>
                <a:lnTo>
                  <a:pt x="356" y="128"/>
                </a:lnTo>
                <a:lnTo>
                  <a:pt x="354" y="128"/>
                </a:lnTo>
                <a:lnTo>
                  <a:pt x="354" y="130"/>
                </a:lnTo>
                <a:lnTo>
                  <a:pt x="352" y="130"/>
                </a:lnTo>
                <a:lnTo>
                  <a:pt x="352" y="131"/>
                </a:lnTo>
                <a:lnTo>
                  <a:pt x="351" y="131"/>
                </a:lnTo>
                <a:lnTo>
                  <a:pt x="351" y="130"/>
                </a:lnTo>
                <a:lnTo>
                  <a:pt x="349" y="130"/>
                </a:lnTo>
                <a:lnTo>
                  <a:pt x="349" y="131"/>
                </a:lnTo>
                <a:lnTo>
                  <a:pt x="348" y="131"/>
                </a:lnTo>
                <a:lnTo>
                  <a:pt x="348" y="133"/>
                </a:lnTo>
                <a:lnTo>
                  <a:pt x="346" y="135"/>
                </a:lnTo>
                <a:lnTo>
                  <a:pt x="344" y="135"/>
                </a:lnTo>
                <a:lnTo>
                  <a:pt x="344" y="136"/>
                </a:lnTo>
                <a:lnTo>
                  <a:pt x="343" y="136"/>
                </a:lnTo>
                <a:lnTo>
                  <a:pt x="341" y="136"/>
                </a:lnTo>
                <a:lnTo>
                  <a:pt x="341" y="138"/>
                </a:lnTo>
                <a:lnTo>
                  <a:pt x="340" y="138"/>
                </a:lnTo>
                <a:lnTo>
                  <a:pt x="338" y="138"/>
                </a:lnTo>
                <a:lnTo>
                  <a:pt x="338" y="136"/>
                </a:lnTo>
                <a:lnTo>
                  <a:pt x="336" y="136"/>
                </a:lnTo>
                <a:lnTo>
                  <a:pt x="338" y="136"/>
                </a:lnTo>
                <a:lnTo>
                  <a:pt x="338" y="138"/>
                </a:lnTo>
                <a:lnTo>
                  <a:pt x="336" y="138"/>
                </a:lnTo>
                <a:lnTo>
                  <a:pt x="335" y="138"/>
                </a:lnTo>
                <a:lnTo>
                  <a:pt x="333" y="138"/>
                </a:lnTo>
                <a:lnTo>
                  <a:pt x="332" y="138"/>
                </a:lnTo>
                <a:lnTo>
                  <a:pt x="332" y="139"/>
                </a:lnTo>
                <a:lnTo>
                  <a:pt x="330" y="139"/>
                </a:lnTo>
                <a:lnTo>
                  <a:pt x="330" y="141"/>
                </a:lnTo>
                <a:lnTo>
                  <a:pt x="328" y="141"/>
                </a:lnTo>
                <a:lnTo>
                  <a:pt x="328" y="143"/>
                </a:lnTo>
                <a:lnTo>
                  <a:pt x="327" y="143"/>
                </a:lnTo>
                <a:lnTo>
                  <a:pt x="325" y="143"/>
                </a:lnTo>
                <a:lnTo>
                  <a:pt x="325" y="141"/>
                </a:lnTo>
                <a:lnTo>
                  <a:pt x="327" y="141"/>
                </a:lnTo>
                <a:lnTo>
                  <a:pt x="327" y="139"/>
                </a:lnTo>
                <a:lnTo>
                  <a:pt x="325" y="138"/>
                </a:lnTo>
                <a:lnTo>
                  <a:pt x="325" y="136"/>
                </a:lnTo>
                <a:lnTo>
                  <a:pt x="324" y="135"/>
                </a:lnTo>
                <a:lnTo>
                  <a:pt x="324" y="133"/>
                </a:lnTo>
                <a:lnTo>
                  <a:pt x="322" y="133"/>
                </a:lnTo>
                <a:lnTo>
                  <a:pt x="324" y="133"/>
                </a:lnTo>
                <a:lnTo>
                  <a:pt x="324" y="135"/>
                </a:lnTo>
                <a:lnTo>
                  <a:pt x="324" y="136"/>
                </a:lnTo>
                <a:lnTo>
                  <a:pt x="325" y="136"/>
                </a:lnTo>
                <a:lnTo>
                  <a:pt x="325" y="138"/>
                </a:lnTo>
                <a:lnTo>
                  <a:pt x="325" y="139"/>
                </a:lnTo>
                <a:lnTo>
                  <a:pt x="325" y="141"/>
                </a:lnTo>
                <a:lnTo>
                  <a:pt x="324" y="141"/>
                </a:lnTo>
                <a:lnTo>
                  <a:pt x="322" y="141"/>
                </a:lnTo>
                <a:lnTo>
                  <a:pt x="320" y="141"/>
                </a:lnTo>
                <a:lnTo>
                  <a:pt x="320" y="143"/>
                </a:lnTo>
                <a:lnTo>
                  <a:pt x="319" y="143"/>
                </a:lnTo>
                <a:lnTo>
                  <a:pt x="317" y="143"/>
                </a:lnTo>
                <a:lnTo>
                  <a:pt x="316" y="143"/>
                </a:lnTo>
                <a:lnTo>
                  <a:pt x="314" y="144"/>
                </a:lnTo>
                <a:lnTo>
                  <a:pt x="312" y="146"/>
                </a:lnTo>
                <a:lnTo>
                  <a:pt x="311" y="146"/>
                </a:lnTo>
                <a:lnTo>
                  <a:pt x="311" y="147"/>
                </a:lnTo>
                <a:lnTo>
                  <a:pt x="311" y="149"/>
                </a:lnTo>
                <a:lnTo>
                  <a:pt x="309" y="149"/>
                </a:lnTo>
                <a:lnTo>
                  <a:pt x="309" y="151"/>
                </a:lnTo>
                <a:lnTo>
                  <a:pt x="308" y="151"/>
                </a:lnTo>
                <a:lnTo>
                  <a:pt x="306" y="152"/>
                </a:lnTo>
                <a:lnTo>
                  <a:pt x="304" y="154"/>
                </a:lnTo>
                <a:lnTo>
                  <a:pt x="303" y="154"/>
                </a:lnTo>
                <a:lnTo>
                  <a:pt x="301" y="154"/>
                </a:lnTo>
                <a:lnTo>
                  <a:pt x="300" y="155"/>
                </a:lnTo>
                <a:lnTo>
                  <a:pt x="298" y="155"/>
                </a:lnTo>
                <a:lnTo>
                  <a:pt x="298" y="157"/>
                </a:lnTo>
                <a:lnTo>
                  <a:pt x="296" y="157"/>
                </a:lnTo>
                <a:lnTo>
                  <a:pt x="295" y="157"/>
                </a:lnTo>
                <a:lnTo>
                  <a:pt x="293" y="157"/>
                </a:lnTo>
                <a:lnTo>
                  <a:pt x="293" y="159"/>
                </a:lnTo>
                <a:lnTo>
                  <a:pt x="292" y="159"/>
                </a:lnTo>
                <a:lnTo>
                  <a:pt x="290" y="159"/>
                </a:lnTo>
                <a:lnTo>
                  <a:pt x="288" y="160"/>
                </a:lnTo>
                <a:lnTo>
                  <a:pt x="287" y="160"/>
                </a:lnTo>
                <a:lnTo>
                  <a:pt x="285" y="160"/>
                </a:lnTo>
                <a:lnTo>
                  <a:pt x="285" y="162"/>
                </a:lnTo>
                <a:lnTo>
                  <a:pt x="284" y="162"/>
                </a:lnTo>
                <a:lnTo>
                  <a:pt x="282" y="162"/>
                </a:lnTo>
                <a:lnTo>
                  <a:pt x="282" y="163"/>
                </a:lnTo>
                <a:lnTo>
                  <a:pt x="280" y="163"/>
                </a:lnTo>
                <a:lnTo>
                  <a:pt x="280" y="165"/>
                </a:lnTo>
                <a:lnTo>
                  <a:pt x="280" y="167"/>
                </a:lnTo>
                <a:lnTo>
                  <a:pt x="279" y="167"/>
                </a:lnTo>
                <a:lnTo>
                  <a:pt x="279" y="168"/>
                </a:lnTo>
                <a:lnTo>
                  <a:pt x="277" y="168"/>
                </a:lnTo>
                <a:lnTo>
                  <a:pt x="277" y="170"/>
                </a:lnTo>
                <a:lnTo>
                  <a:pt x="277" y="171"/>
                </a:lnTo>
                <a:lnTo>
                  <a:pt x="276" y="171"/>
                </a:lnTo>
                <a:lnTo>
                  <a:pt x="276" y="173"/>
                </a:lnTo>
                <a:lnTo>
                  <a:pt x="274" y="173"/>
                </a:lnTo>
                <a:lnTo>
                  <a:pt x="274" y="175"/>
                </a:lnTo>
                <a:lnTo>
                  <a:pt x="272" y="175"/>
                </a:lnTo>
                <a:lnTo>
                  <a:pt x="272" y="176"/>
                </a:lnTo>
                <a:lnTo>
                  <a:pt x="271" y="176"/>
                </a:lnTo>
                <a:lnTo>
                  <a:pt x="271" y="178"/>
                </a:lnTo>
                <a:lnTo>
                  <a:pt x="269" y="179"/>
                </a:lnTo>
                <a:lnTo>
                  <a:pt x="268" y="179"/>
                </a:lnTo>
                <a:lnTo>
                  <a:pt x="266" y="181"/>
                </a:lnTo>
                <a:lnTo>
                  <a:pt x="264" y="181"/>
                </a:lnTo>
                <a:lnTo>
                  <a:pt x="263" y="181"/>
                </a:lnTo>
                <a:lnTo>
                  <a:pt x="263" y="183"/>
                </a:lnTo>
                <a:lnTo>
                  <a:pt x="261" y="184"/>
                </a:lnTo>
                <a:lnTo>
                  <a:pt x="260" y="184"/>
                </a:lnTo>
                <a:lnTo>
                  <a:pt x="258" y="184"/>
                </a:lnTo>
                <a:lnTo>
                  <a:pt x="256" y="184"/>
                </a:lnTo>
                <a:lnTo>
                  <a:pt x="255" y="184"/>
                </a:lnTo>
                <a:lnTo>
                  <a:pt x="253" y="184"/>
                </a:lnTo>
                <a:lnTo>
                  <a:pt x="253" y="186"/>
                </a:lnTo>
                <a:lnTo>
                  <a:pt x="252" y="186"/>
                </a:lnTo>
                <a:lnTo>
                  <a:pt x="252" y="187"/>
                </a:lnTo>
                <a:lnTo>
                  <a:pt x="250" y="187"/>
                </a:lnTo>
                <a:lnTo>
                  <a:pt x="250" y="189"/>
                </a:lnTo>
                <a:lnTo>
                  <a:pt x="248" y="189"/>
                </a:lnTo>
                <a:lnTo>
                  <a:pt x="247" y="189"/>
                </a:lnTo>
                <a:lnTo>
                  <a:pt x="245" y="189"/>
                </a:lnTo>
                <a:lnTo>
                  <a:pt x="245" y="191"/>
                </a:lnTo>
                <a:lnTo>
                  <a:pt x="244" y="191"/>
                </a:lnTo>
                <a:lnTo>
                  <a:pt x="244" y="192"/>
                </a:lnTo>
                <a:lnTo>
                  <a:pt x="244" y="191"/>
                </a:lnTo>
                <a:lnTo>
                  <a:pt x="242" y="191"/>
                </a:lnTo>
                <a:lnTo>
                  <a:pt x="240" y="191"/>
                </a:lnTo>
                <a:lnTo>
                  <a:pt x="239" y="191"/>
                </a:lnTo>
                <a:lnTo>
                  <a:pt x="239" y="192"/>
                </a:lnTo>
                <a:lnTo>
                  <a:pt x="237" y="192"/>
                </a:lnTo>
                <a:lnTo>
                  <a:pt x="237" y="194"/>
                </a:lnTo>
                <a:lnTo>
                  <a:pt x="236" y="195"/>
                </a:lnTo>
                <a:lnTo>
                  <a:pt x="236" y="197"/>
                </a:lnTo>
                <a:lnTo>
                  <a:pt x="234" y="197"/>
                </a:lnTo>
                <a:lnTo>
                  <a:pt x="232" y="199"/>
                </a:lnTo>
                <a:lnTo>
                  <a:pt x="231" y="200"/>
                </a:lnTo>
                <a:lnTo>
                  <a:pt x="229" y="200"/>
                </a:lnTo>
                <a:lnTo>
                  <a:pt x="228" y="200"/>
                </a:lnTo>
                <a:lnTo>
                  <a:pt x="226" y="202"/>
                </a:lnTo>
                <a:lnTo>
                  <a:pt x="224" y="202"/>
                </a:lnTo>
                <a:lnTo>
                  <a:pt x="224" y="203"/>
                </a:lnTo>
                <a:lnTo>
                  <a:pt x="223" y="202"/>
                </a:lnTo>
                <a:lnTo>
                  <a:pt x="223" y="203"/>
                </a:lnTo>
                <a:lnTo>
                  <a:pt x="221" y="203"/>
                </a:lnTo>
                <a:lnTo>
                  <a:pt x="220" y="203"/>
                </a:lnTo>
                <a:lnTo>
                  <a:pt x="218" y="203"/>
                </a:lnTo>
                <a:lnTo>
                  <a:pt x="218" y="205"/>
                </a:lnTo>
                <a:lnTo>
                  <a:pt x="216" y="205"/>
                </a:lnTo>
                <a:lnTo>
                  <a:pt x="216" y="207"/>
                </a:lnTo>
                <a:lnTo>
                  <a:pt x="215" y="207"/>
                </a:lnTo>
                <a:lnTo>
                  <a:pt x="215" y="208"/>
                </a:lnTo>
                <a:lnTo>
                  <a:pt x="213" y="208"/>
                </a:lnTo>
                <a:lnTo>
                  <a:pt x="212" y="208"/>
                </a:lnTo>
                <a:lnTo>
                  <a:pt x="210" y="208"/>
                </a:lnTo>
                <a:lnTo>
                  <a:pt x="210" y="210"/>
                </a:lnTo>
                <a:lnTo>
                  <a:pt x="208" y="210"/>
                </a:lnTo>
                <a:lnTo>
                  <a:pt x="208" y="211"/>
                </a:lnTo>
                <a:lnTo>
                  <a:pt x="207" y="211"/>
                </a:lnTo>
                <a:lnTo>
                  <a:pt x="205" y="213"/>
                </a:lnTo>
                <a:lnTo>
                  <a:pt x="205" y="215"/>
                </a:lnTo>
                <a:lnTo>
                  <a:pt x="207" y="215"/>
                </a:lnTo>
                <a:lnTo>
                  <a:pt x="205" y="216"/>
                </a:lnTo>
                <a:lnTo>
                  <a:pt x="207" y="216"/>
                </a:lnTo>
                <a:lnTo>
                  <a:pt x="207" y="218"/>
                </a:lnTo>
                <a:lnTo>
                  <a:pt x="205" y="218"/>
                </a:lnTo>
                <a:lnTo>
                  <a:pt x="205" y="219"/>
                </a:lnTo>
                <a:lnTo>
                  <a:pt x="205" y="221"/>
                </a:lnTo>
                <a:lnTo>
                  <a:pt x="205" y="223"/>
                </a:lnTo>
                <a:lnTo>
                  <a:pt x="205" y="224"/>
                </a:lnTo>
                <a:lnTo>
                  <a:pt x="204" y="224"/>
                </a:lnTo>
                <a:lnTo>
                  <a:pt x="204" y="226"/>
                </a:lnTo>
                <a:lnTo>
                  <a:pt x="202" y="227"/>
                </a:lnTo>
                <a:lnTo>
                  <a:pt x="200" y="227"/>
                </a:lnTo>
                <a:lnTo>
                  <a:pt x="200" y="229"/>
                </a:lnTo>
                <a:lnTo>
                  <a:pt x="200" y="227"/>
                </a:lnTo>
                <a:lnTo>
                  <a:pt x="200" y="229"/>
                </a:lnTo>
                <a:lnTo>
                  <a:pt x="200" y="227"/>
                </a:lnTo>
                <a:lnTo>
                  <a:pt x="199" y="227"/>
                </a:lnTo>
                <a:lnTo>
                  <a:pt x="199" y="229"/>
                </a:lnTo>
                <a:lnTo>
                  <a:pt x="197" y="229"/>
                </a:lnTo>
                <a:lnTo>
                  <a:pt x="197" y="231"/>
                </a:lnTo>
                <a:lnTo>
                  <a:pt x="197" y="232"/>
                </a:lnTo>
                <a:lnTo>
                  <a:pt x="196" y="232"/>
                </a:lnTo>
                <a:lnTo>
                  <a:pt x="194" y="232"/>
                </a:lnTo>
                <a:lnTo>
                  <a:pt x="194" y="234"/>
                </a:lnTo>
                <a:lnTo>
                  <a:pt x="192" y="234"/>
                </a:lnTo>
                <a:lnTo>
                  <a:pt x="192" y="235"/>
                </a:lnTo>
                <a:lnTo>
                  <a:pt x="191" y="235"/>
                </a:lnTo>
                <a:lnTo>
                  <a:pt x="189" y="235"/>
                </a:lnTo>
                <a:lnTo>
                  <a:pt x="189" y="237"/>
                </a:lnTo>
                <a:lnTo>
                  <a:pt x="188" y="237"/>
                </a:lnTo>
                <a:lnTo>
                  <a:pt x="188" y="239"/>
                </a:lnTo>
                <a:lnTo>
                  <a:pt x="186" y="239"/>
                </a:lnTo>
                <a:lnTo>
                  <a:pt x="184" y="239"/>
                </a:lnTo>
                <a:lnTo>
                  <a:pt x="183" y="239"/>
                </a:lnTo>
                <a:lnTo>
                  <a:pt x="181" y="239"/>
                </a:lnTo>
                <a:lnTo>
                  <a:pt x="181" y="240"/>
                </a:lnTo>
                <a:lnTo>
                  <a:pt x="180" y="240"/>
                </a:lnTo>
                <a:lnTo>
                  <a:pt x="178" y="240"/>
                </a:lnTo>
                <a:lnTo>
                  <a:pt x="176" y="240"/>
                </a:lnTo>
                <a:lnTo>
                  <a:pt x="175" y="240"/>
                </a:lnTo>
                <a:lnTo>
                  <a:pt x="175" y="242"/>
                </a:lnTo>
                <a:lnTo>
                  <a:pt x="173" y="242"/>
                </a:lnTo>
                <a:lnTo>
                  <a:pt x="172" y="242"/>
                </a:lnTo>
                <a:lnTo>
                  <a:pt x="173" y="242"/>
                </a:lnTo>
                <a:lnTo>
                  <a:pt x="173" y="240"/>
                </a:lnTo>
                <a:lnTo>
                  <a:pt x="175" y="240"/>
                </a:lnTo>
                <a:lnTo>
                  <a:pt x="176" y="240"/>
                </a:lnTo>
                <a:lnTo>
                  <a:pt x="178" y="240"/>
                </a:lnTo>
                <a:lnTo>
                  <a:pt x="176" y="240"/>
                </a:lnTo>
                <a:lnTo>
                  <a:pt x="176" y="239"/>
                </a:lnTo>
                <a:lnTo>
                  <a:pt x="178" y="239"/>
                </a:lnTo>
                <a:lnTo>
                  <a:pt x="178" y="237"/>
                </a:lnTo>
                <a:lnTo>
                  <a:pt x="178" y="239"/>
                </a:lnTo>
                <a:lnTo>
                  <a:pt x="176" y="239"/>
                </a:lnTo>
                <a:lnTo>
                  <a:pt x="176" y="240"/>
                </a:lnTo>
                <a:lnTo>
                  <a:pt x="175" y="240"/>
                </a:lnTo>
                <a:lnTo>
                  <a:pt x="173" y="240"/>
                </a:lnTo>
                <a:lnTo>
                  <a:pt x="173" y="242"/>
                </a:lnTo>
                <a:lnTo>
                  <a:pt x="172" y="242"/>
                </a:lnTo>
                <a:lnTo>
                  <a:pt x="170" y="242"/>
                </a:lnTo>
                <a:lnTo>
                  <a:pt x="168" y="243"/>
                </a:lnTo>
                <a:lnTo>
                  <a:pt x="167" y="243"/>
                </a:lnTo>
                <a:lnTo>
                  <a:pt x="167" y="245"/>
                </a:lnTo>
                <a:lnTo>
                  <a:pt x="165" y="245"/>
                </a:lnTo>
                <a:lnTo>
                  <a:pt x="165" y="247"/>
                </a:lnTo>
                <a:lnTo>
                  <a:pt x="164" y="247"/>
                </a:lnTo>
                <a:lnTo>
                  <a:pt x="162" y="248"/>
                </a:lnTo>
                <a:lnTo>
                  <a:pt x="162" y="250"/>
                </a:lnTo>
                <a:lnTo>
                  <a:pt x="160" y="250"/>
                </a:lnTo>
                <a:lnTo>
                  <a:pt x="160" y="251"/>
                </a:lnTo>
                <a:lnTo>
                  <a:pt x="162" y="251"/>
                </a:lnTo>
                <a:lnTo>
                  <a:pt x="160" y="251"/>
                </a:lnTo>
                <a:lnTo>
                  <a:pt x="160" y="253"/>
                </a:lnTo>
                <a:lnTo>
                  <a:pt x="159" y="253"/>
                </a:lnTo>
                <a:lnTo>
                  <a:pt x="157" y="253"/>
                </a:lnTo>
                <a:lnTo>
                  <a:pt x="157" y="251"/>
                </a:lnTo>
                <a:lnTo>
                  <a:pt x="157" y="250"/>
                </a:lnTo>
                <a:lnTo>
                  <a:pt x="156" y="250"/>
                </a:lnTo>
                <a:lnTo>
                  <a:pt x="156" y="251"/>
                </a:lnTo>
                <a:lnTo>
                  <a:pt x="154" y="251"/>
                </a:lnTo>
                <a:lnTo>
                  <a:pt x="152" y="251"/>
                </a:lnTo>
                <a:lnTo>
                  <a:pt x="152" y="253"/>
                </a:lnTo>
                <a:lnTo>
                  <a:pt x="151" y="253"/>
                </a:lnTo>
                <a:lnTo>
                  <a:pt x="152" y="251"/>
                </a:lnTo>
                <a:lnTo>
                  <a:pt x="151" y="251"/>
                </a:lnTo>
                <a:lnTo>
                  <a:pt x="151" y="250"/>
                </a:lnTo>
                <a:lnTo>
                  <a:pt x="152" y="248"/>
                </a:lnTo>
                <a:lnTo>
                  <a:pt x="152" y="247"/>
                </a:lnTo>
                <a:lnTo>
                  <a:pt x="151" y="247"/>
                </a:lnTo>
                <a:lnTo>
                  <a:pt x="152" y="248"/>
                </a:lnTo>
                <a:lnTo>
                  <a:pt x="151" y="248"/>
                </a:lnTo>
                <a:lnTo>
                  <a:pt x="151" y="250"/>
                </a:lnTo>
                <a:lnTo>
                  <a:pt x="149" y="250"/>
                </a:lnTo>
                <a:lnTo>
                  <a:pt x="151" y="250"/>
                </a:lnTo>
                <a:lnTo>
                  <a:pt x="151" y="251"/>
                </a:lnTo>
                <a:lnTo>
                  <a:pt x="151" y="253"/>
                </a:lnTo>
                <a:lnTo>
                  <a:pt x="149" y="253"/>
                </a:lnTo>
                <a:lnTo>
                  <a:pt x="149" y="255"/>
                </a:lnTo>
                <a:lnTo>
                  <a:pt x="148" y="255"/>
                </a:lnTo>
                <a:lnTo>
                  <a:pt x="148" y="256"/>
                </a:lnTo>
                <a:lnTo>
                  <a:pt x="146" y="258"/>
                </a:lnTo>
                <a:lnTo>
                  <a:pt x="146" y="259"/>
                </a:lnTo>
                <a:lnTo>
                  <a:pt x="144" y="261"/>
                </a:lnTo>
                <a:lnTo>
                  <a:pt x="144" y="263"/>
                </a:lnTo>
                <a:lnTo>
                  <a:pt x="144" y="264"/>
                </a:lnTo>
                <a:lnTo>
                  <a:pt x="143" y="266"/>
                </a:lnTo>
                <a:lnTo>
                  <a:pt x="143" y="267"/>
                </a:lnTo>
                <a:lnTo>
                  <a:pt x="143" y="269"/>
                </a:lnTo>
                <a:lnTo>
                  <a:pt x="143" y="271"/>
                </a:lnTo>
                <a:lnTo>
                  <a:pt x="143" y="272"/>
                </a:lnTo>
                <a:lnTo>
                  <a:pt x="141" y="272"/>
                </a:lnTo>
                <a:lnTo>
                  <a:pt x="143" y="272"/>
                </a:lnTo>
                <a:lnTo>
                  <a:pt x="141" y="272"/>
                </a:lnTo>
                <a:lnTo>
                  <a:pt x="141" y="271"/>
                </a:lnTo>
                <a:lnTo>
                  <a:pt x="140" y="271"/>
                </a:lnTo>
                <a:lnTo>
                  <a:pt x="140" y="272"/>
                </a:lnTo>
                <a:lnTo>
                  <a:pt x="141" y="272"/>
                </a:lnTo>
                <a:lnTo>
                  <a:pt x="141" y="274"/>
                </a:lnTo>
                <a:lnTo>
                  <a:pt x="141" y="275"/>
                </a:lnTo>
                <a:lnTo>
                  <a:pt x="143" y="275"/>
                </a:lnTo>
                <a:lnTo>
                  <a:pt x="141" y="274"/>
                </a:lnTo>
                <a:lnTo>
                  <a:pt x="143" y="274"/>
                </a:lnTo>
                <a:lnTo>
                  <a:pt x="141" y="274"/>
                </a:lnTo>
                <a:lnTo>
                  <a:pt x="143" y="274"/>
                </a:lnTo>
                <a:lnTo>
                  <a:pt x="143" y="272"/>
                </a:lnTo>
                <a:lnTo>
                  <a:pt x="143" y="274"/>
                </a:lnTo>
                <a:lnTo>
                  <a:pt x="143" y="275"/>
                </a:lnTo>
                <a:lnTo>
                  <a:pt x="143" y="277"/>
                </a:lnTo>
                <a:lnTo>
                  <a:pt x="144" y="277"/>
                </a:lnTo>
                <a:lnTo>
                  <a:pt x="144" y="279"/>
                </a:lnTo>
                <a:lnTo>
                  <a:pt x="146" y="279"/>
                </a:lnTo>
                <a:lnTo>
                  <a:pt x="148" y="279"/>
                </a:lnTo>
                <a:lnTo>
                  <a:pt x="148" y="280"/>
                </a:lnTo>
                <a:lnTo>
                  <a:pt x="148" y="282"/>
                </a:lnTo>
                <a:lnTo>
                  <a:pt x="149" y="282"/>
                </a:lnTo>
                <a:lnTo>
                  <a:pt x="149" y="283"/>
                </a:lnTo>
                <a:lnTo>
                  <a:pt x="149" y="285"/>
                </a:lnTo>
                <a:lnTo>
                  <a:pt x="148" y="285"/>
                </a:lnTo>
                <a:lnTo>
                  <a:pt x="146" y="285"/>
                </a:lnTo>
                <a:lnTo>
                  <a:pt x="144" y="285"/>
                </a:lnTo>
                <a:lnTo>
                  <a:pt x="144" y="287"/>
                </a:lnTo>
                <a:lnTo>
                  <a:pt x="143" y="287"/>
                </a:lnTo>
                <a:lnTo>
                  <a:pt x="141" y="287"/>
                </a:lnTo>
                <a:lnTo>
                  <a:pt x="140" y="287"/>
                </a:lnTo>
                <a:lnTo>
                  <a:pt x="138" y="287"/>
                </a:lnTo>
                <a:lnTo>
                  <a:pt x="138" y="288"/>
                </a:lnTo>
                <a:lnTo>
                  <a:pt x="136" y="288"/>
                </a:lnTo>
                <a:lnTo>
                  <a:pt x="136" y="290"/>
                </a:lnTo>
                <a:lnTo>
                  <a:pt x="135" y="290"/>
                </a:lnTo>
                <a:lnTo>
                  <a:pt x="135" y="291"/>
                </a:lnTo>
                <a:lnTo>
                  <a:pt x="136" y="291"/>
                </a:lnTo>
                <a:lnTo>
                  <a:pt x="136" y="293"/>
                </a:lnTo>
                <a:lnTo>
                  <a:pt x="135" y="293"/>
                </a:lnTo>
                <a:lnTo>
                  <a:pt x="135" y="295"/>
                </a:lnTo>
                <a:lnTo>
                  <a:pt x="136" y="295"/>
                </a:lnTo>
                <a:lnTo>
                  <a:pt x="135" y="295"/>
                </a:lnTo>
                <a:lnTo>
                  <a:pt x="133" y="295"/>
                </a:lnTo>
                <a:lnTo>
                  <a:pt x="132" y="296"/>
                </a:lnTo>
                <a:lnTo>
                  <a:pt x="130" y="296"/>
                </a:lnTo>
                <a:lnTo>
                  <a:pt x="128" y="296"/>
                </a:lnTo>
                <a:lnTo>
                  <a:pt x="128" y="298"/>
                </a:lnTo>
                <a:lnTo>
                  <a:pt x="127" y="298"/>
                </a:lnTo>
                <a:lnTo>
                  <a:pt x="127" y="299"/>
                </a:lnTo>
                <a:lnTo>
                  <a:pt x="125" y="299"/>
                </a:lnTo>
                <a:lnTo>
                  <a:pt x="125" y="301"/>
                </a:lnTo>
                <a:lnTo>
                  <a:pt x="124" y="301"/>
                </a:lnTo>
                <a:lnTo>
                  <a:pt x="122" y="301"/>
                </a:lnTo>
                <a:lnTo>
                  <a:pt x="120" y="301"/>
                </a:lnTo>
                <a:lnTo>
                  <a:pt x="120" y="303"/>
                </a:lnTo>
                <a:lnTo>
                  <a:pt x="119" y="303"/>
                </a:lnTo>
                <a:lnTo>
                  <a:pt x="117" y="303"/>
                </a:lnTo>
                <a:lnTo>
                  <a:pt x="117" y="301"/>
                </a:lnTo>
                <a:lnTo>
                  <a:pt x="116" y="301"/>
                </a:lnTo>
                <a:lnTo>
                  <a:pt x="116" y="299"/>
                </a:lnTo>
                <a:lnTo>
                  <a:pt x="114" y="299"/>
                </a:lnTo>
                <a:lnTo>
                  <a:pt x="112" y="299"/>
                </a:lnTo>
                <a:lnTo>
                  <a:pt x="112" y="298"/>
                </a:lnTo>
                <a:lnTo>
                  <a:pt x="111" y="298"/>
                </a:lnTo>
                <a:lnTo>
                  <a:pt x="109" y="298"/>
                </a:lnTo>
                <a:lnTo>
                  <a:pt x="109" y="299"/>
                </a:lnTo>
                <a:lnTo>
                  <a:pt x="108" y="299"/>
                </a:lnTo>
                <a:lnTo>
                  <a:pt x="106" y="301"/>
                </a:lnTo>
                <a:lnTo>
                  <a:pt x="104" y="301"/>
                </a:lnTo>
                <a:lnTo>
                  <a:pt x="104" y="303"/>
                </a:lnTo>
                <a:lnTo>
                  <a:pt x="103" y="303"/>
                </a:lnTo>
                <a:lnTo>
                  <a:pt x="101" y="303"/>
                </a:lnTo>
                <a:lnTo>
                  <a:pt x="100" y="304"/>
                </a:lnTo>
                <a:lnTo>
                  <a:pt x="98" y="304"/>
                </a:lnTo>
                <a:lnTo>
                  <a:pt x="96" y="304"/>
                </a:lnTo>
                <a:lnTo>
                  <a:pt x="95" y="304"/>
                </a:lnTo>
                <a:lnTo>
                  <a:pt x="93" y="306"/>
                </a:lnTo>
                <a:lnTo>
                  <a:pt x="92" y="307"/>
                </a:lnTo>
                <a:lnTo>
                  <a:pt x="90" y="307"/>
                </a:lnTo>
                <a:lnTo>
                  <a:pt x="88" y="309"/>
                </a:lnTo>
                <a:lnTo>
                  <a:pt x="87" y="309"/>
                </a:lnTo>
                <a:lnTo>
                  <a:pt x="87" y="311"/>
                </a:lnTo>
                <a:lnTo>
                  <a:pt x="85" y="311"/>
                </a:lnTo>
                <a:lnTo>
                  <a:pt x="85" y="312"/>
                </a:lnTo>
                <a:lnTo>
                  <a:pt x="84" y="312"/>
                </a:lnTo>
                <a:lnTo>
                  <a:pt x="82" y="312"/>
                </a:lnTo>
                <a:lnTo>
                  <a:pt x="80" y="312"/>
                </a:lnTo>
                <a:lnTo>
                  <a:pt x="79" y="314"/>
                </a:lnTo>
                <a:lnTo>
                  <a:pt x="77" y="314"/>
                </a:lnTo>
                <a:lnTo>
                  <a:pt x="76" y="314"/>
                </a:lnTo>
                <a:lnTo>
                  <a:pt x="74" y="314"/>
                </a:lnTo>
                <a:lnTo>
                  <a:pt x="72" y="314"/>
                </a:lnTo>
                <a:lnTo>
                  <a:pt x="71" y="314"/>
                </a:lnTo>
                <a:lnTo>
                  <a:pt x="71" y="315"/>
                </a:lnTo>
                <a:lnTo>
                  <a:pt x="69" y="311"/>
                </a:lnTo>
                <a:lnTo>
                  <a:pt x="68" y="307"/>
                </a:lnTo>
                <a:lnTo>
                  <a:pt x="66" y="304"/>
                </a:lnTo>
                <a:lnTo>
                  <a:pt x="68" y="303"/>
                </a:lnTo>
                <a:lnTo>
                  <a:pt x="66" y="303"/>
                </a:lnTo>
                <a:lnTo>
                  <a:pt x="66" y="301"/>
                </a:lnTo>
                <a:lnTo>
                  <a:pt x="64" y="301"/>
                </a:lnTo>
                <a:lnTo>
                  <a:pt x="63" y="299"/>
                </a:lnTo>
                <a:lnTo>
                  <a:pt x="58" y="291"/>
                </a:lnTo>
                <a:lnTo>
                  <a:pt x="58" y="290"/>
                </a:lnTo>
                <a:lnTo>
                  <a:pt x="53" y="282"/>
                </a:lnTo>
                <a:lnTo>
                  <a:pt x="47" y="269"/>
                </a:lnTo>
                <a:lnTo>
                  <a:pt x="44" y="263"/>
                </a:lnTo>
                <a:lnTo>
                  <a:pt x="39" y="255"/>
                </a:lnTo>
                <a:lnTo>
                  <a:pt x="36" y="248"/>
                </a:lnTo>
                <a:lnTo>
                  <a:pt x="32" y="243"/>
                </a:lnTo>
                <a:lnTo>
                  <a:pt x="31" y="239"/>
                </a:lnTo>
                <a:lnTo>
                  <a:pt x="29" y="237"/>
                </a:lnTo>
                <a:lnTo>
                  <a:pt x="26" y="231"/>
                </a:lnTo>
                <a:lnTo>
                  <a:pt x="24" y="227"/>
                </a:lnTo>
                <a:lnTo>
                  <a:pt x="23" y="224"/>
                </a:lnTo>
                <a:lnTo>
                  <a:pt x="16" y="213"/>
                </a:lnTo>
                <a:lnTo>
                  <a:pt x="13" y="207"/>
                </a:lnTo>
                <a:lnTo>
                  <a:pt x="12" y="205"/>
                </a:lnTo>
                <a:lnTo>
                  <a:pt x="8" y="199"/>
                </a:lnTo>
                <a:lnTo>
                  <a:pt x="0" y="184"/>
                </a:lnTo>
                <a:lnTo>
                  <a:pt x="2" y="183"/>
                </a:lnTo>
                <a:lnTo>
                  <a:pt x="4" y="183"/>
                </a:lnTo>
                <a:lnTo>
                  <a:pt x="5" y="183"/>
                </a:lnTo>
                <a:lnTo>
                  <a:pt x="13" y="179"/>
                </a:lnTo>
                <a:lnTo>
                  <a:pt x="18" y="176"/>
                </a:lnTo>
                <a:lnTo>
                  <a:pt x="20" y="176"/>
                </a:lnTo>
                <a:lnTo>
                  <a:pt x="24" y="175"/>
                </a:lnTo>
                <a:lnTo>
                  <a:pt x="28" y="173"/>
                </a:lnTo>
                <a:lnTo>
                  <a:pt x="31" y="171"/>
                </a:lnTo>
                <a:lnTo>
                  <a:pt x="32" y="171"/>
                </a:lnTo>
                <a:lnTo>
                  <a:pt x="39" y="168"/>
                </a:lnTo>
                <a:lnTo>
                  <a:pt x="42" y="167"/>
                </a:lnTo>
                <a:lnTo>
                  <a:pt x="44" y="167"/>
                </a:lnTo>
                <a:lnTo>
                  <a:pt x="47" y="165"/>
                </a:lnTo>
                <a:lnTo>
                  <a:pt x="48" y="165"/>
                </a:lnTo>
                <a:lnTo>
                  <a:pt x="50" y="163"/>
                </a:lnTo>
                <a:lnTo>
                  <a:pt x="55" y="162"/>
                </a:lnTo>
                <a:lnTo>
                  <a:pt x="61" y="159"/>
                </a:lnTo>
                <a:lnTo>
                  <a:pt x="66" y="157"/>
                </a:lnTo>
                <a:lnTo>
                  <a:pt x="68" y="155"/>
                </a:lnTo>
                <a:lnTo>
                  <a:pt x="69" y="155"/>
                </a:lnTo>
                <a:lnTo>
                  <a:pt x="71" y="155"/>
                </a:lnTo>
                <a:lnTo>
                  <a:pt x="76" y="154"/>
                </a:lnTo>
                <a:lnTo>
                  <a:pt x="79" y="152"/>
                </a:lnTo>
                <a:lnTo>
                  <a:pt x="80" y="151"/>
                </a:lnTo>
                <a:lnTo>
                  <a:pt x="84" y="151"/>
                </a:lnTo>
                <a:lnTo>
                  <a:pt x="84" y="149"/>
                </a:lnTo>
                <a:lnTo>
                  <a:pt x="85" y="149"/>
                </a:lnTo>
                <a:lnTo>
                  <a:pt x="87" y="149"/>
                </a:lnTo>
                <a:lnTo>
                  <a:pt x="90" y="147"/>
                </a:lnTo>
                <a:lnTo>
                  <a:pt x="98" y="144"/>
                </a:lnTo>
                <a:lnTo>
                  <a:pt x="100" y="143"/>
                </a:lnTo>
                <a:lnTo>
                  <a:pt x="104" y="141"/>
                </a:lnTo>
                <a:lnTo>
                  <a:pt x="112" y="138"/>
                </a:lnTo>
                <a:lnTo>
                  <a:pt x="119" y="135"/>
                </a:lnTo>
                <a:lnTo>
                  <a:pt x="120" y="135"/>
                </a:lnTo>
                <a:lnTo>
                  <a:pt x="127" y="131"/>
                </a:lnTo>
                <a:lnTo>
                  <a:pt x="133" y="128"/>
                </a:lnTo>
                <a:lnTo>
                  <a:pt x="138" y="127"/>
                </a:lnTo>
                <a:lnTo>
                  <a:pt x="146" y="123"/>
                </a:lnTo>
                <a:lnTo>
                  <a:pt x="154" y="120"/>
                </a:lnTo>
                <a:lnTo>
                  <a:pt x="160" y="117"/>
                </a:lnTo>
                <a:lnTo>
                  <a:pt x="162" y="117"/>
                </a:lnTo>
                <a:lnTo>
                  <a:pt x="168" y="114"/>
                </a:lnTo>
                <a:lnTo>
                  <a:pt x="173" y="112"/>
                </a:lnTo>
                <a:lnTo>
                  <a:pt x="175" y="112"/>
                </a:lnTo>
                <a:lnTo>
                  <a:pt x="176" y="111"/>
                </a:lnTo>
                <a:lnTo>
                  <a:pt x="183" y="109"/>
                </a:lnTo>
                <a:lnTo>
                  <a:pt x="186" y="107"/>
                </a:lnTo>
                <a:lnTo>
                  <a:pt x="189" y="106"/>
                </a:lnTo>
                <a:lnTo>
                  <a:pt x="191" y="104"/>
                </a:lnTo>
                <a:lnTo>
                  <a:pt x="194" y="104"/>
                </a:lnTo>
                <a:lnTo>
                  <a:pt x="197" y="103"/>
                </a:lnTo>
                <a:lnTo>
                  <a:pt x="204" y="99"/>
                </a:lnTo>
                <a:lnTo>
                  <a:pt x="212" y="96"/>
                </a:lnTo>
                <a:lnTo>
                  <a:pt x="216" y="95"/>
                </a:lnTo>
                <a:lnTo>
                  <a:pt x="218" y="95"/>
                </a:lnTo>
                <a:lnTo>
                  <a:pt x="218" y="93"/>
                </a:lnTo>
                <a:lnTo>
                  <a:pt x="223" y="91"/>
                </a:lnTo>
                <a:lnTo>
                  <a:pt x="228" y="90"/>
                </a:lnTo>
                <a:lnTo>
                  <a:pt x="229" y="90"/>
                </a:lnTo>
                <a:lnTo>
                  <a:pt x="237" y="87"/>
                </a:lnTo>
                <a:lnTo>
                  <a:pt x="252" y="80"/>
                </a:lnTo>
                <a:lnTo>
                  <a:pt x="260" y="77"/>
                </a:lnTo>
                <a:lnTo>
                  <a:pt x="268" y="74"/>
                </a:lnTo>
                <a:lnTo>
                  <a:pt x="272" y="71"/>
                </a:lnTo>
                <a:lnTo>
                  <a:pt x="274" y="71"/>
                </a:lnTo>
                <a:lnTo>
                  <a:pt x="277" y="69"/>
                </a:lnTo>
                <a:lnTo>
                  <a:pt x="280" y="67"/>
                </a:lnTo>
                <a:lnTo>
                  <a:pt x="292" y="63"/>
                </a:lnTo>
                <a:lnTo>
                  <a:pt x="295" y="61"/>
                </a:lnTo>
                <a:lnTo>
                  <a:pt x="296" y="61"/>
                </a:lnTo>
                <a:lnTo>
                  <a:pt x="311" y="55"/>
                </a:lnTo>
                <a:lnTo>
                  <a:pt x="317" y="51"/>
                </a:lnTo>
                <a:lnTo>
                  <a:pt x="322" y="50"/>
                </a:lnTo>
                <a:lnTo>
                  <a:pt x="328" y="47"/>
                </a:lnTo>
                <a:lnTo>
                  <a:pt x="332" y="45"/>
                </a:lnTo>
                <a:lnTo>
                  <a:pt x="336" y="43"/>
                </a:lnTo>
                <a:lnTo>
                  <a:pt x="338" y="42"/>
                </a:lnTo>
                <a:lnTo>
                  <a:pt x="344" y="39"/>
                </a:lnTo>
                <a:lnTo>
                  <a:pt x="357" y="34"/>
                </a:lnTo>
                <a:lnTo>
                  <a:pt x="360" y="32"/>
                </a:lnTo>
                <a:lnTo>
                  <a:pt x="364" y="31"/>
                </a:lnTo>
                <a:lnTo>
                  <a:pt x="375" y="26"/>
                </a:lnTo>
                <a:lnTo>
                  <a:pt x="378" y="24"/>
                </a:lnTo>
                <a:lnTo>
                  <a:pt x="381" y="23"/>
                </a:lnTo>
                <a:lnTo>
                  <a:pt x="394" y="18"/>
                </a:lnTo>
                <a:lnTo>
                  <a:pt x="396" y="16"/>
                </a:lnTo>
                <a:lnTo>
                  <a:pt x="397" y="16"/>
                </a:lnTo>
                <a:lnTo>
                  <a:pt x="405" y="11"/>
                </a:lnTo>
                <a:lnTo>
                  <a:pt x="407" y="11"/>
                </a:lnTo>
                <a:lnTo>
                  <a:pt x="408" y="11"/>
                </a:lnTo>
                <a:lnTo>
                  <a:pt x="410" y="10"/>
                </a:lnTo>
                <a:lnTo>
                  <a:pt x="416" y="7"/>
                </a:lnTo>
                <a:lnTo>
                  <a:pt x="421" y="5"/>
                </a:lnTo>
                <a:lnTo>
                  <a:pt x="431" y="2"/>
                </a:lnTo>
                <a:lnTo>
                  <a:pt x="434" y="0"/>
                </a:lnTo>
                <a:lnTo>
                  <a:pt x="436" y="0"/>
                </a:lnTo>
                <a:lnTo>
                  <a:pt x="437" y="7"/>
                </a:lnTo>
                <a:lnTo>
                  <a:pt x="439" y="11"/>
                </a:lnTo>
                <a:lnTo>
                  <a:pt x="442" y="26"/>
                </a:lnTo>
                <a:lnTo>
                  <a:pt x="444" y="31"/>
                </a:lnTo>
                <a:lnTo>
                  <a:pt x="448" y="47"/>
                </a:lnTo>
                <a:lnTo>
                  <a:pt x="450" y="53"/>
                </a:lnTo>
                <a:lnTo>
                  <a:pt x="452" y="59"/>
                </a:lnTo>
                <a:lnTo>
                  <a:pt x="453" y="64"/>
                </a:lnTo>
                <a:lnTo>
                  <a:pt x="458" y="79"/>
                </a:lnTo>
                <a:close/>
              </a:path>
            </a:pathLst>
          </a:custGeom>
          <a:solidFill>
            <a:srgbClr val="6DA36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" name="Freeform 123"/>
          <p:cNvSpPr>
            <a:spLocks noEditPoints="1"/>
          </p:cNvSpPr>
          <p:nvPr/>
        </p:nvSpPr>
        <p:spPr bwMode="auto">
          <a:xfrm>
            <a:off x="5976938" y="1260476"/>
            <a:ext cx="301625" cy="254000"/>
          </a:xfrm>
          <a:custGeom>
            <a:avLst/>
            <a:gdLst/>
            <a:ahLst/>
            <a:cxnLst>
              <a:cxn ang="0">
                <a:pos x="128" y="150"/>
              </a:cxn>
              <a:cxn ang="0">
                <a:pos x="128" y="156"/>
              </a:cxn>
              <a:cxn ang="0">
                <a:pos x="185" y="30"/>
              </a:cxn>
              <a:cxn ang="0">
                <a:pos x="185" y="38"/>
              </a:cxn>
              <a:cxn ang="0">
                <a:pos x="177" y="43"/>
              </a:cxn>
              <a:cxn ang="0">
                <a:pos x="173" y="38"/>
              </a:cxn>
              <a:cxn ang="0">
                <a:pos x="166" y="35"/>
              </a:cxn>
              <a:cxn ang="0">
                <a:pos x="160" y="35"/>
              </a:cxn>
              <a:cxn ang="0">
                <a:pos x="153" y="28"/>
              </a:cxn>
              <a:cxn ang="0">
                <a:pos x="150" y="22"/>
              </a:cxn>
              <a:cxn ang="0">
                <a:pos x="152" y="19"/>
              </a:cxn>
              <a:cxn ang="0">
                <a:pos x="145" y="20"/>
              </a:cxn>
              <a:cxn ang="0">
                <a:pos x="136" y="22"/>
              </a:cxn>
              <a:cxn ang="0">
                <a:pos x="131" y="19"/>
              </a:cxn>
              <a:cxn ang="0">
                <a:pos x="131" y="27"/>
              </a:cxn>
              <a:cxn ang="0">
                <a:pos x="133" y="35"/>
              </a:cxn>
              <a:cxn ang="0">
                <a:pos x="145" y="36"/>
              </a:cxn>
              <a:cxn ang="0">
                <a:pos x="153" y="36"/>
              </a:cxn>
              <a:cxn ang="0">
                <a:pos x="155" y="43"/>
              </a:cxn>
              <a:cxn ang="0">
                <a:pos x="152" y="48"/>
              </a:cxn>
              <a:cxn ang="0">
                <a:pos x="161" y="49"/>
              </a:cxn>
              <a:cxn ang="0">
                <a:pos x="163" y="57"/>
              </a:cxn>
              <a:cxn ang="0">
                <a:pos x="160" y="62"/>
              </a:cxn>
              <a:cxn ang="0">
                <a:pos x="158" y="70"/>
              </a:cxn>
              <a:cxn ang="0">
                <a:pos x="168" y="76"/>
              </a:cxn>
              <a:cxn ang="0">
                <a:pos x="169" y="68"/>
              </a:cxn>
              <a:cxn ang="0">
                <a:pos x="174" y="60"/>
              </a:cxn>
              <a:cxn ang="0">
                <a:pos x="181" y="54"/>
              </a:cxn>
              <a:cxn ang="0">
                <a:pos x="181" y="51"/>
              </a:cxn>
              <a:cxn ang="0">
                <a:pos x="176" y="62"/>
              </a:cxn>
              <a:cxn ang="0">
                <a:pos x="169" y="72"/>
              </a:cxn>
              <a:cxn ang="0">
                <a:pos x="166" y="84"/>
              </a:cxn>
              <a:cxn ang="0">
                <a:pos x="161" y="94"/>
              </a:cxn>
              <a:cxn ang="0">
                <a:pos x="155" y="102"/>
              </a:cxn>
              <a:cxn ang="0">
                <a:pos x="147" y="113"/>
              </a:cxn>
              <a:cxn ang="0">
                <a:pos x="141" y="123"/>
              </a:cxn>
              <a:cxn ang="0">
                <a:pos x="134" y="134"/>
              </a:cxn>
              <a:cxn ang="0">
                <a:pos x="129" y="145"/>
              </a:cxn>
              <a:cxn ang="0">
                <a:pos x="133" y="137"/>
              </a:cxn>
              <a:cxn ang="0">
                <a:pos x="134" y="129"/>
              </a:cxn>
              <a:cxn ang="0">
                <a:pos x="139" y="123"/>
              </a:cxn>
              <a:cxn ang="0">
                <a:pos x="142" y="120"/>
              </a:cxn>
              <a:cxn ang="0">
                <a:pos x="144" y="112"/>
              </a:cxn>
              <a:cxn ang="0">
                <a:pos x="141" y="115"/>
              </a:cxn>
              <a:cxn ang="0">
                <a:pos x="137" y="121"/>
              </a:cxn>
              <a:cxn ang="0">
                <a:pos x="128" y="124"/>
              </a:cxn>
              <a:cxn ang="0">
                <a:pos x="118" y="128"/>
              </a:cxn>
              <a:cxn ang="0">
                <a:pos x="113" y="132"/>
              </a:cxn>
              <a:cxn ang="0">
                <a:pos x="112" y="137"/>
              </a:cxn>
              <a:cxn ang="0">
                <a:pos x="107" y="140"/>
              </a:cxn>
              <a:cxn ang="0">
                <a:pos x="99" y="139"/>
              </a:cxn>
              <a:cxn ang="0">
                <a:pos x="93" y="128"/>
              </a:cxn>
              <a:cxn ang="0">
                <a:pos x="64" y="129"/>
              </a:cxn>
              <a:cxn ang="0">
                <a:pos x="41" y="115"/>
              </a:cxn>
              <a:cxn ang="0">
                <a:pos x="9" y="84"/>
              </a:cxn>
              <a:cxn ang="0">
                <a:pos x="9" y="62"/>
              </a:cxn>
              <a:cxn ang="0">
                <a:pos x="19" y="20"/>
              </a:cxn>
              <a:cxn ang="0">
                <a:pos x="53" y="8"/>
              </a:cxn>
              <a:cxn ang="0">
                <a:pos x="97" y="3"/>
              </a:cxn>
              <a:cxn ang="0">
                <a:pos x="129" y="0"/>
              </a:cxn>
            </a:cxnLst>
            <a:rect l="0" t="0" r="r" b="b"/>
            <a:pathLst>
              <a:path w="190" h="160">
                <a:moveTo>
                  <a:pt x="125" y="160"/>
                </a:moveTo>
                <a:lnTo>
                  <a:pt x="125" y="158"/>
                </a:lnTo>
                <a:lnTo>
                  <a:pt x="126" y="158"/>
                </a:lnTo>
                <a:lnTo>
                  <a:pt x="126" y="156"/>
                </a:lnTo>
                <a:lnTo>
                  <a:pt x="128" y="155"/>
                </a:lnTo>
                <a:lnTo>
                  <a:pt x="128" y="153"/>
                </a:lnTo>
                <a:lnTo>
                  <a:pt x="128" y="152"/>
                </a:lnTo>
                <a:lnTo>
                  <a:pt x="128" y="150"/>
                </a:lnTo>
                <a:lnTo>
                  <a:pt x="128" y="148"/>
                </a:lnTo>
                <a:lnTo>
                  <a:pt x="126" y="148"/>
                </a:lnTo>
                <a:lnTo>
                  <a:pt x="128" y="148"/>
                </a:lnTo>
                <a:lnTo>
                  <a:pt x="128" y="150"/>
                </a:lnTo>
                <a:lnTo>
                  <a:pt x="128" y="152"/>
                </a:lnTo>
                <a:lnTo>
                  <a:pt x="128" y="153"/>
                </a:lnTo>
                <a:lnTo>
                  <a:pt x="128" y="155"/>
                </a:lnTo>
                <a:lnTo>
                  <a:pt x="128" y="156"/>
                </a:lnTo>
                <a:lnTo>
                  <a:pt x="126" y="158"/>
                </a:lnTo>
                <a:lnTo>
                  <a:pt x="125" y="160"/>
                </a:lnTo>
                <a:close/>
                <a:moveTo>
                  <a:pt x="161" y="16"/>
                </a:moveTo>
                <a:lnTo>
                  <a:pt x="168" y="20"/>
                </a:lnTo>
                <a:lnTo>
                  <a:pt x="174" y="24"/>
                </a:lnTo>
                <a:lnTo>
                  <a:pt x="182" y="30"/>
                </a:lnTo>
                <a:lnTo>
                  <a:pt x="184" y="30"/>
                </a:lnTo>
                <a:lnTo>
                  <a:pt x="185" y="30"/>
                </a:lnTo>
                <a:lnTo>
                  <a:pt x="187" y="30"/>
                </a:lnTo>
                <a:lnTo>
                  <a:pt x="187" y="32"/>
                </a:lnTo>
                <a:lnTo>
                  <a:pt x="189" y="32"/>
                </a:lnTo>
                <a:lnTo>
                  <a:pt x="190" y="32"/>
                </a:lnTo>
                <a:lnTo>
                  <a:pt x="190" y="33"/>
                </a:lnTo>
                <a:lnTo>
                  <a:pt x="189" y="33"/>
                </a:lnTo>
                <a:lnTo>
                  <a:pt x="185" y="36"/>
                </a:lnTo>
                <a:lnTo>
                  <a:pt x="185" y="38"/>
                </a:lnTo>
                <a:lnTo>
                  <a:pt x="185" y="40"/>
                </a:lnTo>
                <a:lnTo>
                  <a:pt x="187" y="40"/>
                </a:lnTo>
                <a:lnTo>
                  <a:pt x="187" y="41"/>
                </a:lnTo>
                <a:lnTo>
                  <a:pt x="187" y="43"/>
                </a:lnTo>
                <a:lnTo>
                  <a:pt x="185" y="44"/>
                </a:lnTo>
                <a:lnTo>
                  <a:pt x="184" y="48"/>
                </a:lnTo>
                <a:lnTo>
                  <a:pt x="182" y="48"/>
                </a:lnTo>
                <a:lnTo>
                  <a:pt x="177" y="43"/>
                </a:lnTo>
                <a:lnTo>
                  <a:pt x="176" y="43"/>
                </a:lnTo>
                <a:lnTo>
                  <a:pt x="174" y="43"/>
                </a:lnTo>
                <a:lnTo>
                  <a:pt x="176" y="43"/>
                </a:lnTo>
                <a:lnTo>
                  <a:pt x="174" y="43"/>
                </a:lnTo>
                <a:lnTo>
                  <a:pt x="173" y="43"/>
                </a:lnTo>
                <a:lnTo>
                  <a:pt x="173" y="41"/>
                </a:lnTo>
                <a:lnTo>
                  <a:pt x="173" y="40"/>
                </a:lnTo>
                <a:lnTo>
                  <a:pt x="173" y="38"/>
                </a:lnTo>
                <a:lnTo>
                  <a:pt x="171" y="38"/>
                </a:lnTo>
                <a:lnTo>
                  <a:pt x="171" y="36"/>
                </a:lnTo>
                <a:lnTo>
                  <a:pt x="169" y="36"/>
                </a:lnTo>
                <a:lnTo>
                  <a:pt x="169" y="35"/>
                </a:lnTo>
                <a:lnTo>
                  <a:pt x="168" y="35"/>
                </a:lnTo>
                <a:lnTo>
                  <a:pt x="168" y="33"/>
                </a:lnTo>
                <a:lnTo>
                  <a:pt x="168" y="35"/>
                </a:lnTo>
                <a:lnTo>
                  <a:pt x="166" y="35"/>
                </a:lnTo>
                <a:lnTo>
                  <a:pt x="165" y="35"/>
                </a:lnTo>
                <a:lnTo>
                  <a:pt x="165" y="36"/>
                </a:lnTo>
                <a:lnTo>
                  <a:pt x="165" y="38"/>
                </a:lnTo>
                <a:lnTo>
                  <a:pt x="163" y="38"/>
                </a:lnTo>
                <a:lnTo>
                  <a:pt x="161" y="38"/>
                </a:lnTo>
                <a:lnTo>
                  <a:pt x="161" y="36"/>
                </a:lnTo>
                <a:lnTo>
                  <a:pt x="160" y="36"/>
                </a:lnTo>
                <a:lnTo>
                  <a:pt x="160" y="35"/>
                </a:lnTo>
                <a:lnTo>
                  <a:pt x="158" y="35"/>
                </a:lnTo>
                <a:lnTo>
                  <a:pt x="158" y="33"/>
                </a:lnTo>
                <a:lnTo>
                  <a:pt x="157" y="33"/>
                </a:lnTo>
                <a:lnTo>
                  <a:pt x="157" y="32"/>
                </a:lnTo>
                <a:lnTo>
                  <a:pt x="155" y="32"/>
                </a:lnTo>
                <a:lnTo>
                  <a:pt x="155" y="30"/>
                </a:lnTo>
                <a:lnTo>
                  <a:pt x="153" y="30"/>
                </a:lnTo>
                <a:lnTo>
                  <a:pt x="153" y="28"/>
                </a:lnTo>
                <a:lnTo>
                  <a:pt x="152" y="28"/>
                </a:lnTo>
                <a:lnTo>
                  <a:pt x="152" y="27"/>
                </a:lnTo>
                <a:lnTo>
                  <a:pt x="150" y="27"/>
                </a:lnTo>
                <a:lnTo>
                  <a:pt x="150" y="25"/>
                </a:lnTo>
                <a:lnTo>
                  <a:pt x="149" y="25"/>
                </a:lnTo>
                <a:lnTo>
                  <a:pt x="149" y="24"/>
                </a:lnTo>
                <a:lnTo>
                  <a:pt x="150" y="24"/>
                </a:lnTo>
                <a:lnTo>
                  <a:pt x="150" y="22"/>
                </a:lnTo>
                <a:lnTo>
                  <a:pt x="152" y="20"/>
                </a:lnTo>
                <a:lnTo>
                  <a:pt x="152" y="19"/>
                </a:lnTo>
                <a:lnTo>
                  <a:pt x="153" y="19"/>
                </a:lnTo>
                <a:lnTo>
                  <a:pt x="152" y="19"/>
                </a:lnTo>
                <a:lnTo>
                  <a:pt x="153" y="19"/>
                </a:lnTo>
                <a:lnTo>
                  <a:pt x="153" y="17"/>
                </a:lnTo>
                <a:lnTo>
                  <a:pt x="152" y="17"/>
                </a:lnTo>
                <a:lnTo>
                  <a:pt x="152" y="19"/>
                </a:lnTo>
                <a:lnTo>
                  <a:pt x="150" y="19"/>
                </a:lnTo>
                <a:lnTo>
                  <a:pt x="150" y="20"/>
                </a:lnTo>
                <a:lnTo>
                  <a:pt x="149" y="20"/>
                </a:lnTo>
                <a:lnTo>
                  <a:pt x="147" y="20"/>
                </a:lnTo>
                <a:lnTo>
                  <a:pt x="147" y="19"/>
                </a:lnTo>
                <a:lnTo>
                  <a:pt x="147" y="20"/>
                </a:lnTo>
                <a:lnTo>
                  <a:pt x="145" y="22"/>
                </a:lnTo>
                <a:lnTo>
                  <a:pt x="145" y="20"/>
                </a:lnTo>
                <a:lnTo>
                  <a:pt x="144" y="20"/>
                </a:lnTo>
                <a:lnTo>
                  <a:pt x="142" y="22"/>
                </a:lnTo>
                <a:lnTo>
                  <a:pt x="141" y="22"/>
                </a:lnTo>
                <a:lnTo>
                  <a:pt x="139" y="22"/>
                </a:lnTo>
                <a:lnTo>
                  <a:pt x="139" y="20"/>
                </a:lnTo>
                <a:lnTo>
                  <a:pt x="137" y="20"/>
                </a:lnTo>
                <a:lnTo>
                  <a:pt x="136" y="20"/>
                </a:lnTo>
                <a:lnTo>
                  <a:pt x="136" y="22"/>
                </a:lnTo>
                <a:lnTo>
                  <a:pt x="134" y="22"/>
                </a:lnTo>
                <a:lnTo>
                  <a:pt x="133" y="20"/>
                </a:lnTo>
                <a:lnTo>
                  <a:pt x="131" y="20"/>
                </a:lnTo>
                <a:lnTo>
                  <a:pt x="131" y="19"/>
                </a:lnTo>
                <a:lnTo>
                  <a:pt x="133" y="19"/>
                </a:lnTo>
                <a:lnTo>
                  <a:pt x="131" y="19"/>
                </a:lnTo>
                <a:lnTo>
                  <a:pt x="131" y="17"/>
                </a:lnTo>
                <a:lnTo>
                  <a:pt x="131" y="19"/>
                </a:lnTo>
                <a:lnTo>
                  <a:pt x="129" y="19"/>
                </a:lnTo>
                <a:lnTo>
                  <a:pt x="128" y="19"/>
                </a:lnTo>
                <a:lnTo>
                  <a:pt x="128" y="20"/>
                </a:lnTo>
                <a:lnTo>
                  <a:pt x="126" y="20"/>
                </a:lnTo>
                <a:lnTo>
                  <a:pt x="128" y="24"/>
                </a:lnTo>
                <a:lnTo>
                  <a:pt x="128" y="25"/>
                </a:lnTo>
                <a:lnTo>
                  <a:pt x="129" y="25"/>
                </a:lnTo>
                <a:lnTo>
                  <a:pt x="131" y="27"/>
                </a:lnTo>
                <a:lnTo>
                  <a:pt x="131" y="28"/>
                </a:lnTo>
                <a:lnTo>
                  <a:pt x="133" y="28"/>
                </a:lnTo>
                <a:lnTo>
                  <a:pt x="133" y="30"/>
                </a:lnTo>
                <a:lnTo>
                  <a:pt x="133" y="32"/>
                </a:lnTo>
                <a:lnTo>
                  <a:pt x="134" y="32"/>
                </a:lnTo>
                <a:lnTo>
                  <a:pt x="134" y="33"/>
                </a:lnTo>
                <a:lnTo>
                  <a:pt x="134" y="35"/>
                </a:lnTo>
                <a:lnTo>
                  <a:pt x="133" y="35"/>
                </a:lnTo>
                <a:lnTo>
                  <a:pt x="134" y="35"/>
                </a:lnTo>
                <a:lnTo>
                  <a:pt x="136" y="35"/>
                </a:lnTo>
                <a:lnTo>
                  <a:pt x="137" y="35"/>
                </a:lnTo>
                <a:lnTo>
                  <a:pt x="139" y="36"/>
                </a:lnTo>
                <a:lnTo>
                  <a:pt x="141" y="36"/>
                </a:lnTo>
                <a:lnTo>
                  <a:pt x="142" y="36"/>
                </a:lnTo>
                <a:lnTo>
                  <a:pt x="144" y="36"/>
                </a:lnTo>
                <a:lnTo>
                  <a:pt x="145" y="36"/>
                </a:lnTo>
                <a:lnTo>
                  <a:pt x="147" y="36"/>
                </a:lnTo>
                <a:lnTo>
                  <a:pt x="147" y="38"/>
                </a:lnTo>
                <a:lnTo>
                  <a:pt x="147" y="36"/>
                </a:lnTo>
                <a:lnTo>
                  <a:pt x="149" y="36"/>
                </a:lnTo>
                <a:lnTo>
                  <a:pt x="150" y="35"/>
                </a:lnTo>
                <a:lnTo>
                  <a:pt x="152" y="35"/>
                </a:lnTo>
                <a:lnTo>
                  <a:pt x="153" y="35"/>
                </a:lnTo>
                <a:lnTo>
                  <a:pt x="153" y="36"/>
                </a:lnTo>
                <a:lnTo>
                  <a:pt x="155" y="36"/>
                </a:lnTo>
                <a:lnTo>
                  <a:pt x="155" y="38"/>
                </a:lnTo>
                <a:lnTo>
                  <a:pt x="157" y="38"/>
                </a:lnTo>
                <a:lnTo>
                  <a:pt x="155" y="38"/>
                </a:lnTo>
                <a:lnTo>
                  <a:pt x="157" y="40"/>
                </a:lnTo>
                <a:lnTo>
                  <a:pt x="155" y="40"/>
                </a:lnTo>
                <a:lnTo>
                  <a:pt x="155" y="41"/>
                </a:lnTo>
                <a:lnTo>
                  <a:pt x="155" y="43"/>
                </a:lnTo>
                <a:lnTo>
                  <a:pt x="153" y="43"/>
                </a:lnTo>
                <a:lnTo>
                  <a:pt x="152" y="44"/>
                </a:lnTo>
                <a:lnTo>
                  <a:pt x="153" y="44"/>
                </a:lnTo>
                <a:lnTo>
                  <a:pt x="152" y="46"/>
                </a:lnTo>
                <a:lnTo>
                  <a:pt x="153" y="48"/>
                </a:lnTo>
                <a:lnTo>
                  <a:pt x="152" y="48"/>
                </a:lnTo>
                <a:lnTo>
                  <a:pt x="152" y="49"/>
                </a:lnTo>
                <a:lnTo>
                  <a:pt x="152" y="48"/>
                </a:lnTo>
                <a:lnTo>
                  <a:pt x="153" y="48"/>
                </a:lnTo>
                <a:lnTo>
                  <a:pt x="155" y="46"/>
                </a:lnTo>
                <a:lnTo>
                  <a:pt x="155" y="48"/>
                </a:lnTo>
                <a:lnTo>
                  <a:pt x="155" y="49"/>
                </a:lnTo>
                <a:lnTo>
                  <a:pt x="157" y="49"/>
                </a:lnTo>
                <a:lnTo>
                  <a:pt x="158" y="48"/>
                </a:lnTo>
                <a:lnTo>
                  <a:pt x="160" y="49"/>
                </a:lnTo>
                <a:lnTo>
                  <a:pt x="161" y="49"/>
                </a:lnTo>
                <a:lnTo>
                  <a:pt x="163" y="49"/>
                </a:lnTo>
                <a:lnTo>
                  <a:pt x="165" y="49"/>
                </a:lnTo>
                <a:lnTo>
                  <a:pt x="165" y="51"/>
                </a:lnTo>
                <a:lnTo>
                  <a:pt x="165" y="52"/>
                </a:lnTo>
                <a:lnTo>
                  <a:pt x="165" y="54"/>
                </a:lnTo>
                <a:lnTo>
                  <a:pt x="165" y="56"/>
                </a:lnTo>
                <a:lnTo>
                  <a:pt x="165" y="57"/>
                </a:lnTo>
                <a:lnTo>
                  <a:pt x="163" y="57"/>
                </a:lnTo>
                <a:lnTo>
                  <a:pt x="163" y="59"/>
                </a:lnTo>
                <a:lnTo>
                  <a:pt x="161" y="59"/>
                </a:lnTo>
                <a:lnTo>
                  <a:pt x="160" y="60"/>
                </a:lnTo>
                <a:lnTo>
                  <a:pt x="158" y="60"/>
                </a:lnTo>
                <a:lnTo>
                  <a:pt x="157" y="60"/>
                </a:lnTo>
                <a:lnTo>
                  <a:pt x="158" y="60"/>
                </a:lnTo>
                <a:lnTo>
                  <a:pt x="158" y="62"/>
                </a:lnTo>
                <a:lnTo>
                  <a:pt x="160" y="62"/>
                </a:lnTo>
                <a:lnTo>
                  <a:pt x="160" y="64"/>
                </a:lnTo>
                <a:lnTo>
                  <a:pt x="160" y="65"/>
                </a:lnTo>
                <a:lnTo>
                  <a:pt x="158" y="65"/>
                </a:lnTo>
                <a:lnTo>
                  <a:pt x="158" y="67"/>
                </a:lnTo>
                <a:lnTo>
                  <a:pt x="158" y="68"/>
                </a:lnTo>
                <a:lnTo>
                  <a:pt x="157" y="68"/>
                </a:lnTo>
                <a:lnTo>
                  <a:pt x="157" y="70"/>
                </a:lnTo>
                <a:lnTo>
                  <a:pt x="158" y="70"/>
                </a:lnTo>
                <a:lnTo>
                  <a:pt x="158" y="72"/>
                </a:lnTo>
                <a:lnTo>
                  <a:pt x="160" y="72"/>
                </a:lnTo>
                <a:lnTo>
                  <a:pt x="161" y="73"/>
                </a:lnTo>
                <a:lnTo>
                  <a:pt x="163" y="73"/>
                </a:lnTo>
                <a:lnTo>
                  <a:pt x="163" y="75"/>
                </a:lnTo>
                <a:lnTo>
                  <a:pt x="165" y="75"/>
                </a:lnTo>
                <a:lnTo>
                  <a:pt x="166" y="76"/>
                </a:lnTo>
                <a:lnTo>
                  <a:pt x="168" y="76"/>
                </a:lnTo>
                <a:lnTo>
                  <a:pt x="168" y="75"/>
                </a:lnTo>
                <a:lnTo>
                  <a:pt x="168" y="73"/>
                </a:lnTo>
                <a:lnTo>
                  <a:pt x="169" y="73"/>
                </a:lnTo>
                <a:lnTo>
                  <a:pt x="169" y="72"/>
                </a:lnTo>
                <a:lnTo>
                  <a:pt x="169" y="70"/>
                </a:lnTo>
                <a:lnTo>
                  <a:pt x="169" y="68"/>
                </a:lnTo>
                <a:lnTo>
                  <a:pt x="171" y="68"/>
                </a:lnTo>
                <a:lnTo>
                  <a:pt x="169" y="68"/>
                </a:lnTo>
                <a:lnTo>
                  <a:pt x="169" y="67"/>
                </a:lnTo>
                <a:lnTo>
                  <a:pt x="171" y="67"/>
                </a:lnTo>
                <a:lnTo>
                  <a:pt x="171" y="65"/>
                </a:lnTo>
                <a:lnTo>
                  <a:pt x="171" y="64"/>
                </a:lnTo>
                <a:lnTo>
                  <a:pt x="173" y="64"/>
                </a:lnTo>
                <a:lnTo>
                  <a:pt x="173" y="62"/>
                </a:lnTo>
                <a:lnTo>
                  <a:pt x="173" y="60"/>
                </a:lnTo>
                <a:lnTo>
                  <a:pt x="174" y="60"/>
                </a:lnTo>
                <a:lnTo>
                  <a:pt x="174" y="59"/>
                </a:lnTo>
                <a:lnTo>
                  <a:pt x="176" y="59"/>
                </a:lnTo>
                <a:lnTo>
                  <a:pt x="176" y="57"/>
                </a:lnTo>
                <a:lnTo>
                  <a:pt x="177" y="57"/>
                </a:lnTo>
                <a:lnTo>
                  <a:pt x="177" y="56"/>
                </a:lnTo>
                <a:lnTo>
                  <a:pt x="179" y="56"/>
                </a:lnTo>
                <a:lnTo>
                  <a:pt x="179" y="54"/>
                </a:lnTo>
                <a:lnTo>
                  <a:pt x="181" y="54"/>
                </a:lnTo>
                <a:lnTo>
                  <a:pt x="179" y="54"/>
                </a:lnTo>
                <a:lnTo>
                  <a:pt x="179" y="52"/>
                </a:lnTo>
                <a:lnTo>
                  <a:pt x="181" y="52"/>
                </a:lnTo>
                <a:lnTo>
                  <a:pt x="181" y="51"/>
                </a:lnTo>
                <a:lnTo>
                  <a:pt x="181" y="49"/>
                </a:lnTo>
                <a:lnTo>
                  <a:pt x="179" y="49"/>
                </a:lnTo>
                <a:lnTo>
                  <a:pt x="181" y="49"/>
                </a:lnTo>
                <a:lnTo>
                  <a:pt x="181" y="51"/>
                </a:lnTo>
                <a:lnTo>
                  <a:pt x="181" y="52"/>
                </a:lnTo>
                <a:lnTo>
                  <a:pt x="181" y="54"/>
                </a:lnTo>
                <a:lnTo>
                  <a:pt x="181" y="56"/>
                </a:lnTo>
                <a:lnTo>
                  <a:pt x="179" y="56"/>
                </a:lnTo>
                <a:lnTo>
                  <a:pt x="179" y="57"/>
                </a:lnTo>
                <a:lnTo>
                  <a:pt x="177" y="59"/>
                </a:lnTo>
                <a:lnTo>
                  <a:pt x="176" y="60"/>
                </a:lnTo>
                <a:lnTo>
                  <a:pt x="176" y="62"/>
                </a:lnTo>
                <a:lnTo>
                  <a:pt x="174" y="62"/>
                </a:lnTo>
                <a:lnTo>
                  <a:pt x="174" y="64"/>
                </a:lnTo>
                <a:lnTo>
                  <a:pt x="173" y="65"/>
                </a:lnTo>
                <a:lnTo>
                  <a:pt x="173" y="67"/>
                </a:lnTo>
                <a:lnTo>
                  <a:pt x="173" y="68"/>
                </a:lnTo>
                <a:lnTo>
                  <a:pt x="171" y="68"/>
                </a:lnTo>
                <a:lnTo>
                  <a:pt x="171" y="70"/>
                </a:lnTo>
                <a:lnTo>
                  <a:pt x="169" y="72"/>
                </a:lnTo>
                <a:lnTo>
                  <a:pt x="169" y="73"/>
                </a:lnTo>
                <a:lnTo>
                  <a:pt x="169" y="75"/>
                </a:lnTo>
                <a:lnTo>
                  <a:pt x="168" y="76"/>
                </a:lnTo>
                <a:lnTo>
                  <a:pt x="168" y="78"/>
                </a:lnTo>
                <a:lnTo>
                  <a:pt x="166" y="80"/>
                </a:lnTo>
                <a:lnTo>
                  <a:pt x="166" y="81"/>
                </a:lnTo>
                <a:lnTo>
                  <a:pt x="166" y="83"/>
                </a:lnTo>
                <a:lnTo>
                  <a:pt x="166" y="84"/>
                </a:lnTo>
                <a:lnTo>
                  <a:pt x="165" y="84"/>
                </a:lnTo>
                <a:lnTo>
                  <a:pt x="165" y="86"/>
                </a:lnTo>
                <a:lnTo>
                  <a:pt x="165" y="88"/>
                </a:lnTo>
                <a:lnTo>
                  <a:pt x="163" y="88"/>
                </a:lnTo>
                <a:lnTo>
                  <a:pt x="163" y="89"/>
                </a:lnTo>
                <a:lnTo>
                  <a:pt x="161" y="91"/>
                </a:lnTo>
                <a:lnTo>
                  <a:pt x="161" y="92"/>
                </a:lnTo>
                <a:lnTo>
                  <a:pt x="161" y="94"/>
                </a:lnTo>
                <a:lnTo>
                  <a:pt x="160" y="94"/>
                </a:lnTo>
                <a:lnTo>
                  <a:pt x="160" y="96"/>
                </a:lnTo>
                <a:lnTo>
                  <a:pt x="160" y="97"/>
                </a:lnTo>
                <a:lnTo>
                  <a:pt x="158" y="97"/>
                </a:lnTo>
                <a:lnTo>
                  <a:pt x="158" y="99"/>
                </a:lnTo>
                <a:lnTo>
                  <a:pt x="157" y="100"/>
                </a:lnTo>
                <a:lnTo>
                  <a:pt x="157" y="102"/>
                </a:lnTo>
                <a:lnTo>
                  <a:pt x="155" y="102"/>
                </a:lnTo>
                <a:lnTo>
                  <a:pt x="155" y="104"/>
                </a:lnTo>
                <a:lnTo>
                  <a:pt x="153" y="105"/>
                </a:lnTo>
                <a:lnTo>
                  <a:pt x="152" y="107"/>
                </a:lnTo>
                <a:lnTo>
                  <a:pt x="150" y="108"/>
                </a:lnTo>
                <a:lnTo>
                  <a:pt x="149" y="108"/>
                </a:lnTo>
                <a:lnTo>
                  <a:pt x="149" y="110"/>
                </a:lnTo>
                <a:lnTo>
                  <a:pt x="147" y="112"/>
                </a:lnTo>
                <a:lnTo>
                  <a:pt x="147" y="113"/>
                </a:lnTo>
                <a:lnTo>
                  <a:pt x="145" y="113"/>
                </a:lnTo>
                <a:lnTo>
                  <a:pt x="145" y="115"/>
                </a:lnTo>
                <a:lnTo>
                  <a:pt x="145" y="116"/>
                </a:lnTo>
                <a:lnTo>
                  <a:pt x="144" y="116"/>
                </a:lnTo>
                <a:lnTo>
                  <a:pt x="144" y="118"/>
                </a:lnTo>
                <a:lnTo>
                  <a:pt x="142" y="120"/>
                </a:lnTo>
                <a:lnTo>
                  <a:pt x="142" y="121"/>
                </a:lnTo>
                <a:lnTo>
                  <a:pt x="141" y="123"/>
                </a:lnTo>
                <a:lnTo>
                  <a:pt x="141" y="124"/>
                </a:lnTo>
                <a:lnTo>
                  <a:pt x="139" y="126"/>
                </a:lnTo>
                <a:lnTo>
                  <a:pt x="139" y="128"/>
                </a:lnTo>
                <a:lnTo>
                  <a:pt x="137" y="129"/>
                </a:lnTo>
                <a:lnTo>
                  <a:pt x="137" y="131"/>
                </a:lnTo>
                <a:lnTo>
                  <a:pt x="136" y="131"/>
                </a:lnTo>
                <a:lnTo>
                  <a:pt x="136" y="132"/>
                </a:lnTo>
                <a:lnTo>
                  <a:pt x="134" y="134"/>
                </a:lnTo>
                <a:lnTo>
                  <a:pt x="134" y="136"/>
                </a:lnTo>
                <a:lnTo>
                  <a:pt x="134" y="137"/>
                </a:lnTo>
                <a:lnTo>
                  <a:pt x="133" y="139"/>
                </a:lnTo>
                <a:lnTo>
                  <a:pt x="133" y="140"/>
                </a:lnTo>
                <a:lnTo>
                  <a:pt x="133" y="142"/>
                </a:lnTo>
                <a:lnTo>
                  <a:pt x="131" y="142"/>
                </a:lnTo>
                <a:lnTo>
                  <a:pt x="131" y="144"/>
                </a:lnTo>
                <a:lnTo>
                  <a:pt x="129" y="145"/>
                </a:lnTo>
                <a:lnTo>
                  <a:pt x="129" y="147"/>
                </a:lnTo>
                <a:lnTo>
                  <a:pt x="129" y="145"/>
                </a:lnTo>
                <a:lnTo>
                  <a:pt x="129" y="144"/>
                </a:lnTo>
                <a:lnTo>
                  <a:pt x="131" y="142"/>
                </a:lnTo>
                <a:lnTo>
                  <a:pt x="131" y="140"/>
                </a:lnTo>
                <a:lnTo>
                  <a:pt x="133" y="140"/>
                </a:lnTo>
                <a:lnTo>
                  <a:pt x="133" y="139"/>
                </a:lnTo>
                <a:lnTo>
                  <a:pt x="133" y="137"/>
                </a:lnTo>
                <a:lnTo>
                  <a:pt x="133" y="136"/>
                </a:lnTo>
                <a:lnTo>
                  <a:pt x="134" y="136"/>
                </a:lnTo>
                <a:lnTo>
                  <a:pt x="134" y="134"/>
                </a:lnTo>
                <a:lnTo>
                  <a:pt x="134" y="132"/>
                </a:lnTo>
                <a:lnTo>
                  <a:pt x="136" y="132"/>
                </a:lnTo>
                <a:lnTo>
                  <a:pt x="136" y="131"/>
                </a:lnTo>
                <a:lnTo>
                  <a:pt x="136" y="129"/>
                </a:lnTo>
                <a:lnTo>
                  <a:pt x="134" y="129"/>
                </a:lnTo>
                <a:lnTo>
                  <a:pt x="136" y="129"/>
                </a:lnTo>
                <a:lnTo>
                  <a:pt x="136" y="128"/>
                </a:lnTo>
                <a:lnTo>
                  <a:pt x="137" y="128"/>
                </a:lnTo>
                <a:lnTo>
                  <a:pt x="137" y="126"/>
                </a:lnTo>
                <a:lnTo>
                  <a:pt x="139" y="126"/>
                </a:lnTo>
                <a:lnTo>
                  <a:pt x="139" y="124"/>
                </a:lnTo>
                <a:lnTo>
                  <a:pt x="137" y="124"/>
                </a:lnTo>
                <a:lnTo>
                  <a:pt x="139" y="123"/>
                </a:lnTo>
                <a:lnTo>
                  <a:pt x="139" y="121"/>
                </a:lnTo>
                <a:lnTo>
                  <a:pt x="141" y="121"/>
                </a:lnTo>
                <a:lnTo>
                  <a:pt x="139" y="121"/>
                </a:lnTo>
                <a:lnTo>
                  <a:pt x="139" y="123"/>
                </a:lnTo>
                <a:lnTo>
                  <a:pt x="141" y="123"/>
                </a:lnTo>
                <a:lnTo>
                  <a:pt x="141" y="121"/>
                </a:lnTo>
                <a:lnTo>
                  <a:pt x="141" y="120"/>
                </a:lnTo>
                <a:lnTo>
                  <a:pt x="142" y="120"/>
                </a:lnTo>
                <a:lnTo>
                  <a:pt x="142" y="118"/>
                </a:lnTo>
                <a:lnTo>
                  <a:pt x="142" y="116"/>
                </a:lnTo>
                <a:lnTo>
                  <a:pt x="144" y="116"/>
                </a:lnTo>
                <a:lnTo>
                  <a:pt x="144" y="115"/>
                </a:lnTo>
                <a:lnTo>
                  <a:pt x="144" y="113"/>
                </a:lnTo>
                <a:lnTo>
                  <a:pt x="145" y="113"/>
                </a:lnTo>
                <a:lnTo>
                  <a:pt x="145" y="112"/>
                </a:lnTo>
                <a:lnTo>
                  <a:pt x="144" y="112"/>
                </a:lnTo>
                <a:lnTo>
                  <a:pt x="142" y="112"/>
                </a:lnTo>
                <a:lnTo>
                  <a:pt x="142" y="113"/>
                </a:lnTo>
                <a:lnTo>
                  <a:pt x="142" y="115"/>
                </a:lnTo>
                <a:lnTo>
                  <a:pt x="141" y="115"/>
                </a:lnTo>
                <a:lnTo>
                  <a:pt x="141" y="113"/>
                </a:lnTo>
                <a:lnTo>
                  <a:pt x="139" y="113"/>
                </a:lnTo>
                <a:lnTo>
                  <a:pt x="139" y="115"/>
                </a:lnTo>
                <a:lnTo>
                  <a:pt x="141" y="115"/>
                </a:lnTo>
                <a:lnTo>
                  <a:pt x="141" y="116"/>
                </a:lnTo>
                <a:lnTo>
                  <a:pt x="141" y="118"/>
                </a:lnTo>
                <a:lnTo>
                  <a:pt x="139" y="118"/>
                </a:lnTo>
                <a:lnTo>
                  <a:pt x="139" y="120"/>
                </a:lnTo>
                <a:lnTo>
                  <a:pt x="137" y="120"/>
                </a:lnTo>
                <a:lnTo>
                  <a:pt x="139" y="120"/>
                </a:lnTo>
                <a:lnTo>
                  <a:pt x="137" y="120"/>
                </a:lnTo>
                <a:lnTo>
                  <a:pt x="137" y="121"/>
                </a:lnTo>
                <a:lnTo>
                  <a:pt x="137" y="123"/>
                </a:lnTo>
                <a:lnTo>
                  <a:pt x="137" y="124"/>
                </a:lnTo>
                <a:lnTo>
                  <a:pt x="136" y="124"/>
                </a:lnTo>
                <a:lnTo>
                  <a:pt x="134" y="124"/>
                </a:lnTo>
                <a:lnTo>
                  <a:pt x="133" y="124"/>
                </a:lnTo>
                <a:lnTo>
                  <a:pt x="131" y="124"/>
                </a:lnTo>
                <a:lnTo>
                  <a:pt x="129" y="124"/>
                </a:lnTo>
                <a:lnTo>
                  <a:pt x="128" y="124"/>
                </a:lnTo>
                <a:lnTo>
                  <a:pt x="126" y="124"/>
                </a:lnTo>
                <a:lnTo>
                  <a:pt x="125" y="124"/>
                </a:lnTo>
                <a:lnTo>
                  <a:pt x="123" y="124"/>
                </a:lnTo>
                <a:lnTo>
                  <a:pt x="121" y="124"/>
                </a:lnTo>
                <a:lnTo>
                  <a:pt x="121" y="126"/>
                </a:lnTo>
                <a:lnTo>
                  <a:pt x="120" y="126"/>
                </a:lnTo>
                <a:lnTo>
                  <a:pt x="118" y="126"/>
                </a:lnTo>
                <a:lnTo>
                  <a:pt x="118" y="128"/>
                </a:lnTo>
                <a:lnTo>
                  <a:pt x="117" y="128"/>
                </a:lnTo>
                <a:lnTo>
                  <a:pt x="115" y="128"/>
                </a:lnTo>
                <a:lnTo>
                  <a:pt x="113" y="128"/>
                </a:lnTo>
                <a:lnTo>
                  <a:pt x="113" y="129"/>
                </a:lnTo>
                <a:lnTo>
                  <a:pt x="112" y="129"/>
                </a:lnTo>
                <a:lnTo>
                  <a:pt x="112" y="131"/>
                </a:lnTo>
                <a:lnTo>
                  <a:pt x="113" y="131"/>
                </a:lnTo>
                <a:lnTo>
                  <a:pt x="113" y="132"/>
                </a:lnTo>
                <a:lnTo>
                  <a:pt x="112" y="132"/>
                </a:lnTo>
                <a:lnTo>
                  <a:pt x="112" y="134"/>
                </a:lnTo>
                <a:lnTo>
                  <a:pt x="112" y="136"/>
                </a:lnTo>
                <a:lnTo>
                  <a:pt x="113" y="136"/>
                </a:lnTo>
                <a:lnTo>
                  <a:pt x="115" y="136"/>
                </a:lnTo>
                <a:lnTo>
                  <a:pt x="113" y="136"/>
                </a:lnTo>
                <a:lnTo>
                  <a:pt x="113" y="137"/>
                </a:lnTo>
                <a:lnTo>
                  <a:pt x="112" y="137"/>
                </a:lnTo>
                <a:lnTo>
                  <a:pt x="112" y="136"/>
                </a:lnTo>
                <a:lnTo>
                  <a:pt x="110" y="134"/>
                </a:lnTo>
                <a:lnTo>
                  <a:pt x="110" y="136"/>
                </a:lnTo>
                <a:lnTo>
                  <a:pt x="109" y="136"/>
                </a:lnTo>
                <a:lnTo>
                  <a:pt x="109" y="137"/>
                </a:lnTo>
                <a:lnTo>
                  <a:pt x="109" y="139"/>
                </a:lnTo>
                <a:lnTo>
                  <a:pt x="107" y="139"/>
                </a:lnTo>
                <a:lnTo>
                  <a:pt x="107" y="140"/>
                </a:lnTo>
                <a:lnTo>
                  <a:pt x="105" y="140"/>
                </a:lnTo>
                <a:lnTo>
                  <a:pt x="104" y="140"/>
                </a:lnTo>
                <a:lnTo>
                  <a:pt x="102" y="140"/>
                </a:lnTo>
                <a:lnTo>
                  <a:pt x="102" y="139"/>
                </a:lnTo>
                <a:lnTo>
                  <a:pt x="101" y="139"/>
                </a:lnTo>
                <a:lnTo>
                  <a:pt x="101" y="140"/>
                </a:lnTo>
                <a:lnTo>
                  <a:pt x="101" y="139"/>
                </a:lnTo>
                <a:lnTo>
                  <a:pt x="99" y="139"/>
                </a:lnTo>
                <a:lnTo>
                  <a:pt x="99" y="137"/>
                </a:lnTo>
                <a:lnTo>
                  <a:pt x="99" y="136"/>
                </a:lnTo>
                <a:lnTo>
                  <a:pt x="97" y="134"/>
                </a:lnTo>
                <a:lnTo>
                  <a:pt x="97" y="132"/>
                </a:lnTo>
                <a:lnTo>
                  <a:pt x="96" y="132"/>
                </a:lnTo>
                <a:lnTo>
                  <a:pt x="94" y="131"/>
                </a:lnTo>
                <a:lnTo>
                  <a:pt x="93" y="129"/>
                </a:lnTo>
                <a:lnTo>
                  <a:pt x="93" y="128"/>
                </a:lnTo>
                <a:lnTo>
                  <a:pt x="91" y="128"/>
                </a:lnTo>
                <a:lnTo>
                  <a:pt x="89" y="126"/>
                </a:lnTo>
                <a:lnTo>
                  <a:pt x="88" y="124"/>
                </a:lnTo>
                <a:lnTo>
                  <a:pt x="86" y="124"/>
                </a:lnTo>
                <a:lnTo>
                  <a:pt x="86" y="123"/>
                </a:lnTo>
                <a:lnTo>
                  <a:pt x="85" y="123"/>
                </a:lnTo>
                <a:lnTo>
                  <a:pt x="78" y="124"/>
                </a:lnTo>
                <a:lnTo>
                  <a:pt x="64" y="129"/>
                </a:lnTo>
                <a:lnTo>
                  <a:pt x="62" y="131"/>
                </a:lnTo>
                <a:lnTo>
                  <a:pt x="61" y="131"/>
                </a:lnTo>
                <a:lnTo>
                  <a:pt x="59" y="131"/>
                </a:lnTo>
                <a:lnTo>
                  <a:pt x="57" y="129"/>
                </a:lnTo>
                <a:lnTo>
                  <a:pt x="56" y="128"/>
                </a:lnTo>
                <a:lnTo>
                  <a:pt x="51" y="124"/>
                </a:lnTo>
                <a:lnTo>
                  <a:pt x="49" y="121"/>
                </a:lnTo>
                <a:lnTo>
                  <a:pt x="41" y="115"/>
                </a:lnTo>
                <a:lnTo>
                  <a:pt x="41" y="113"/>
                </a:lnTo>
                <a:lnTo>
                  <a:pt x="38" y="112"/>
                </a:lnTo>
                <a:lnTo>
                  <a:pt x="33" y="107"/>
                </a:lnTo>
                <a:lnTo>
                  <a:pt x="30" y="102"/>
                </a:lnTo>
                <a:lnTo>
                  <a:pt x="29" y="100"/>
                </a:lnTo>
                <a:lnTo>
                  <a:pt x="27" y="99"/>
                </a:lnTo>
                <a:lnTo>
                  <a:pt x="25" y="97"/>
                </a:lnTo>
                <a:lnTo>
                  <a:pt x="9" y="84"/>
                </a:lnTo>
                <a:lnTo>
                  <a:pt x="3" y="76"/>
                </a:lnTo>
                <a:lnTo>
                  <a:pt x="1" y="75"/>
                </a:lnTo>
                <a:lnTo>
                  <a:pt x="0" y="75"/>
                </a:lnTo>
                <a:lnTo>
                  <a:pt x="1" y="73"/>
                </a:lnTo>
                <a:lnTo>
                  <a:pt x="3" y="73"/>
                </a:lnTo>
                <a:lnTo>
                  <a:pt x="13" y="70"/>
                </a:lnTo>
                <a:lnTo>
                  <a:pt x="11" y="68"/>
                </a:lnTo>
                <a:lnTo>
                  <a:pt x="9" y="62"/>
                </a:lnTo>
                <a:lnTo>
                  <a:pt x="6" y="54"/>
                </a:lnTo>
                <a:lnTo>
                  <a:pt x="8" y="52"/>
                </a:lnTo>
                <a:lnTo>
                  <a:pt x="8" y="51"/>
                </a:lnTo>
                <a:lnTo>
                  <a:pt x="11" y="44"/>
                </a:lnTo>
                <a:lnTo>
                  <a:pt x="16" y="30"/>
                </a:lnTo>
                <a:lnTo>
                  <a:pt x="21" y="22"/>
                </a:lnTo>
                <a:lnTo>
                  <a:pt x="21" y="20"/>
                </a:lnTo>
                <a:lnTo>
                  <a:pt x="19" y="20"/>
                </a:lnTo>
                <a:lnTo>
                  <a:pt x="19" y="19"/>
                </a:lnTo>
                <a:lnTo>
                  <a:pt x="16" y="11"/>
                </a:lnTo>
                <a:lnTo>
                  <a:pt x="19" y="11"/>
                </a:lnTo>
                <a:lnTo>
                  <a:pt x="21" y="11"/>
                </a:lnTo>
                <a:lnTo>
                  <a:pt x="29" y="9"/>
                </a:lnTo>
                <a:lnTo>
                  <a:pt x="30" y="9"/>
                </a:lnTo>
                <a:lnTo>
                  <a:pt x="41" y="9"/>
                </a:lnTo>
                <a:lnTo>
                  <a:pt x="53" y="8"/>
                </a:lnTo>
                <a:lnTo>
                  <a:pt x="62" y="6"/>
                </a:lnTo>
                <a:lnTo>
                  <a:pt x="64" y="6"/>
                </a:lnTo>
                <a:lnTo>
                  <a:pt x="67" y="6"/>
                </a:lnTo>
                <a:lnTo>
                  <a:pt x="73" y="6"/>
                </a:lnTo>
                <a:lnTo>
                  <a:pt x="77" y="4"/>
                </a:lnTo>
                <a:lnTo>
                  <a:pt x="89" y="4"/>
                </a:lnTo>
                <a:lnTo>
                  <a:pt x="93" y="3"/>
                </a:lnTo>
                <a:lnTo>
                  <a:pt x="97" y="3"/>
                </a:lnTo>
                <a:lnTo>
                  <a:pt x="104" y="3"/>
                </a:lnTo>
                <a:lnTo>
                  <a:pt x="107" y="3"/>
                </a:lnTo>
                <a:lnTo>
                  <a:pt x="109" y="1"/>
                </a:lnTo>
                <a:lnTo>
                  <a:pt x="112" y="1"/>
                </a:lnTo>
                <a:lnTo>
                  <a:pt x="120" y="1"/>
                </a:lnTo>
                <a:lnTo>
                  <a:pt x="126" y="0"/>
                </a:lnTo>
                <a:lnTo>
                  <a:pt x="128" y="0"/>
                </a:lnTo>
                <a:lnTo>
                  <a:pt x="129" y="0"/>
                </a:lnTo>
                <a:lnTo>
                  <a:pt x="131" y="0"/>
                </a:lnTo>
                <a:lnTo>
                  <a:pt x="136" y="0"/>
                </a:lnTo>
                <a:lnTo>
                  <a:pt x="150" y="9"/>
                </a:lnTo>
                <a:lnTo>
                  <a:pt x="157" y="12"/>
                </a:lnTo>
                <a:lnTo>
                  <a:pt x="160" y="14"/>
                </a:lnTo>
                <a:lnTo>
                  <a:pt x="160" y="16"/>
                </a:lnTo>
                <a:lnTo>
                  <a:pt x="161" y="16"/>
                </a:lnTo>
                <a:close/>
              </a:path>
            </a:pathLst>
          </a:custGeom>
          <a:solidFill>
            <a:srgbClr val="963699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3" name="Freeform 124"/>
          <p:cNvSpPr>
            <a:spLocks/>
          </p:cNvSpPr>
          <p:nvPr/>
        </p:nvSpPr>
        <p:spPr bwMode="auto">
          <a:xfrm>
            <a:off x="5130800" y="4440238"/>
            <a:ext cx="190500" cy="160338"/>
          </a:xfrm>
          <a:custGeom>
            <a:avLst/>
            <a:gdLst/>
            <a:ahLst/>
            <a:cxnLst>
              <a:cxn ang="0">
                <a:pos x="104" y="48"/>
              </a:cxn>
              <a:cxn ang="0">
                <a:pos x="106" y="51"/>
              </a:cxn>
              <a:cxn ang="0">
                <a:pos x="107" y="56"/>
              </a:cxn>
              <a:cxn ang="0">
                <a:pos x="120" y="96"/>
              </a:cxn>
              <a:cxn ang="0">
                <a:pos x="109" y="99"/>
              </a:cxn>
              <a:cxn ang="0">
                <a:pos x="107" y="97"/>
              </a:cxn>
              <a:cxn ang="0">
                <a:pos x="107" y="97"/>
              </a:cxn>
              <a:cxn ang="0">
                <a:pos x="109" y="94"/>
              </a:cxn>
              <a:cxn ang="0">
                <a:pos x="107" y="93"/>
              </a:cxn>
              <a:cxn ang="0">
                <a:pos x="106" y="89"/>
              </a:cxn>
              <a:cxn ang="0">
                <a:pos x="104" y="89"/>
              </a:cxn>
              <a:cxn ang="0">
                <a:pos x="101" y="89"/>
              </a:cxn>
              <a:cxn ang="0">
                <a:pos x="99" y="91"/>
              </a:cxn>
              <a:cxn ang="0">
                <a:pos x="98" y="89"/>
              </a:cxn>
              <a:cxn ang="0">
                <a:pos x="94" y="89"/>
              </a:cxn>
              <a:cxn ang="0">
                <a:pos x="93" y="89"/>
              </a:cxn>
              <a:cxn ang="0">
                <a:pos x="93" y="91"/>
              </a:cxn>
              <a:cxn ang="0">
                <a:pos x="90" y="93"/>
              </a:cxn>
              <a:cxn ang="0">
                <a:pos x="88" y="96"/>
              </a:cxn>
              <a:cxn ang="0">
                <a:pos x="86" y="94"/>
              </a:cxn>
              <a:cxn ang="0">
                <a:pos x="85" y="94"/>
              </a:cxn>
              <a:cxn ang="0">
                <a:pos x="83" y="96"/>
              </a:cxn>
              <a:cxn ang="0">
                <a:pos x="82" y="96"/>
              </a:cxn>
              <a:cxn ang="0">
                <a:pos x="78" y="96"/>
              </a:cxn>
              <a:cxn ang="0">
                <a:pos x="75" y="96"/>
              </a:cxn>
              <a:cxn ang="0">
                <a:pos x="77" y="97"/>
              </a:cxn>
              <a:cxn ang="0">
                <a:pos x="74" y="97"/>
              </a:cxn>
              <a:cxn ang="0">
                <a:pos x="74" y="99"/>
              </a:cxn>
              <a:cxn ang="0">
                <a:pos x="70" y="101"/>
              </a:cxn>
              <a:cxn ang="0">
                <a:pos x="69" y="101"/>
              </a:cxn>
              <a:cxn ang="0">
                <a:pos x="67" y="99"/>
              </a:cxn>
              <a:cxn ang="0">
                <a:pos x="69" y="99"/>
              </a:cxn>
              <a:cxn ang="0">
                <a:pos x="69" y="99"/>
              </a:cxn>
              <a:cxn ang="0">
                <a:pos x="69" y="96"/>
              </a:cxn>
              <a:cxn ang="0">
                <a:pos x="69" y="93"/>
              </a:cxn>
              <a:cxn ang="0">
                <a:pos x="69" y="93"/>
              </a:cxn>
              <a:cxn ang="0">
                <a:pos x="69" y="93"/>
              </a:cxn>
              <a:cxn ang="0">
                <a:pos x="67" y="91"/>
              </a:cxn>
              <a:cxn ang="0">
                <a:pos x="67" y="91"/>
              </a:cxn>
              <a:cxn ang="0">
                <a:pos x="66" y="89"/>
              </a:cxn>
              <a:cxn ang="0">
                <a:pos x="66" y="89"/>
              </a:cxn>
              <a:cxn ang="0">
                <a:pos x="64" y="89"/>
              </a:cxn>
              <a:cxn ang="0">
                <a:pos x="62" y="91"/>
              </a:cxn>
              <a:cxn ang="0">
                <a:pos x="62" y="93"/>
              </a:cxn>
              <a:cxn ang="0">
                <a:pos x="62" y="94"/>
              </a:cxn>
              <a:cxn ang="0">
                <a:pos x="61" y="96"/>
              </a:cxn>
              <a:cxn ang="0">
                <a:pos x="61" y="93"/>
              </a:cxn>
              <a:cxn ang="0">
                <a:pos x="46" y="43"/>
              </a:cxn>
              <a:cxn ang="0">
                <a:pos x="21" y="67"/>
              </a:cxn>
              <a:cxn ang="0">
                <a:pos x="3" y="81"/>
              </a:cxn>
              <a:cxn ang="0">
                <a:pos x="5" y="57"/>
              </a:cxn>
              <a:cxn ang="0">
                <a:pos x="19" y="46"/>
              </a:cxn>
              <a:cxn ang="0">
                <a:pos x="32" y="29"/>
              </a:cxn>
              <a:cxn ang="0">
                <a:pos x="69" y="8"/>
              </a:cxn>
              <a:cxn ang="0">
                <a:pos x="86" y="1"/>
              </a:cxn>
              <a:cxn ang="0">
                <a:pos x="99" y="25"/>
              </a:cxn>
              <a:cxn ang="0">
                <a:pos x="99" y="30"/>
              </a:cxn>
              <a:cxn ang="0">
                <a:pos x="102" y="38"/>
              </a:cxn>
            </a:cxnLst>
            <a:rect l="0" t="0" r="r" b="b"/>
            <a:pathLst>
              <a:path w="120" h="101">
                <a:moveTo>
                  <a:pt x="104" y="45"/>
                </a:moveTo>
                <a:lnTo>
                  <a:pt x="104" y="46"/>
                </a:lnTo>
                <a:lnTo>
                  <a:pt x="104" y="46"/>
                </a:lnTo>
                <a:lnTo>
                  <a:pt x="104" y="46"/>
                </a:lnTo>
                <a:lnTo>
                  <a:pt x="104" y="48"/>
                </a:lnTo>
                <a:lnTo>
                  <a:pt x="104" y="48"/>
                </a:lnTo>
                <a:lnTo>
                  <a:pt x="106" y="48"/>
                </a:lnTo>
                <a:lnTo>
                  <a:pt x="106" y="49"/>
                </a:lnTo>
                <a:lnTo>
                  <a:pt x="106" y="49"/>
                </a:lnTo>
                <a:lnTo>
                  <a:pt x="106" y="51"/>
                </a:lnTo>
                <a:lnTo>
                  <a:pt x="107" y="56"/>
                </a:lnTo>
                <a:lnTo>
                  <a:pt x="107" y="56"/>
                </a:lnTo>
                <a:lnTo>
                  <a:pt x="107" y="56"/>
                </a:lnTo>
                <a:lnTo>
                  <a:pt x="107" y="56"/>
                </a:lnTo>
                <a:lnTo>
                  <a:pt x="107" y="56"/>
                </a:lnTo>
                <a:lnTo>
                  <a:pt x="107" y="56"/>
                </a:lnTo>
                <a:lnTo>
                  <a:pt x="107" y="56"/>
                </a:lnTo>
                <a:lnTo>
                  <a:pt x="112" y="73"/>
                </a:lnTo>
                <a:lnTo>
                  <a:pt x="118" y="93"/>
                </a:lnTo>
                <a:lnTo>
                  <a:pt x="120" y="96"/>
                </a:lnTo>
                <a:lnTo>
                  <a:pt x="120" y="96"/>
                </a:lnTo>
                <a:lnTo>
                  <a:pt x="118" y="96"/>
                </a:lnTo>
                <a:lnTo>
                  <a:pt x="109" y="99"/>
                </a:lnTo>
                <a:lnTo>
                  <a:pt x="109" y="99"/>
                </a:lnTo>
                <a:lnTo>
                  <a:pt x="109" y="99"/>
                </a:lnTo>
                <a:lnTo>
                  <a:pt x="107" y="99"/>
                </a:lnTo>
                <a:lnTo>
                  <a:pt x="107" y="99"/>
                </a:lnTo>
                <a:lnTo>
                  <a:pt x="107" y="99"/>
                </a:lnTo>
                <a:lnTo>
                  <a:pt x="107" y="97"/>
                </a:lnTo>
                <a:lnTo>
                  <a:pt x="107" y="97"/>
                </a:lnTo>
                <a:lnTo>
                  <a:pt x="107" y="97"/>
                </a:lnTo>
                <a:lnTo>
                  <a:pt x="107" y="97"/>
                </a:lnTo>
                <a:lnTo>
                  <a:pt x="107" y="97"/>
                </a:lnTo>
                <a:lnTo>
                  <a:pt x="107" y="97"/>
                </a:lnTo>
                <a:lnTo>
                  <a:pt x="107" y="97"/>
                </a:lnTo>
                <a:lnTo>
                  <a:pt x="107" y="96"/>
                </a:lnTo>
                <a:lnTo>
                  <a:pt x="107" y="96"/>
                </a:lnTo>
                <a:lnTo>
                  <a:pt x="107" y="96"/>
                </a:lnTo>
                <a:lnTo>
                  <a:pt x="109" y="96"/>
                </a:lnTo>
                <a:lnTo>
                  <a:pt x="109" y="94"/>
                </a:lnTo>
                <a:lnTo>
                  <a:pt x="109" y="94"/>
                </a:lnTo>
                <a:lnTo>
                  <a:pt x="109" y="94"/>
                </a:lnTo>
                <a:lnTo>
                  <a:pt x="107" y="94"/>
                </a:lnTo>
                <a:lnTo>
                  <a:pt x="107" y="93"/>
                </a:lnTo>
                <a:lnTo>
                  <a:pt x="107" y="93"/>
                </a:lnTo>
                <a:lnTo>
                  <a:pt x="107" y="93"/>
                </a:lnTo>
                <a:lnTo>
                  <a:pt x="107" y="93"/>
                </a:lnTo>
                <a:lnTo>
                  <a:pt x="107" y="93"/>
                </a:lnTo>
                <a:lnTo>
                  <a:pt x="107" y="91"/>
                </a:lnTo>
                <a:lnTo>
                  <a:pt x="106" y="89"/>
                </a:lnTo>
                <a:lnTo>
                  <a:pt x="106" y="89"/>
                </a:lnTo>
                <a:lnTo>
                  <a:pt x="106" y="89"/>
                </a:lnTo>
                <a:lnTo>
                  <a:pt x="106" y="89"/>
                </a:lnTo>
                <a:lnTo>
                  <a:pt x="106" y="89"/>
                </a:lnTo>
                <a:lnTo>
                  <a:pt x="104" y="89"/>
                </a:lnTo>
                <a:lnTo>
                  <a:pt x="104" y="89"/>
                </a:lnTo>
                <a:lnTo>
                  <a:pt x="102" y="89"/>
                </a:lnTo>
                <a:lnTo>
                  <a:pt x="102" y="89"/>
                </a:lnTo>
                <a:lnTo>
                  <a:pt x="102" y="89"/>
                </a:lnTo>
                <a:lnTo>
                  <a:pt x="101" y="89"/>
                </a:lnTo>
                <a:lnTo>
                  <a:pt x="101" y="89"/>
                </a:lnTo>
                <a:lnTo>
                  <a:pt x="101" y="89"/>
                </a:lnTo>
                <a:lnTo>
                  <a:pt x="101" y="89"/>
                </a:lnTo>
                <a:lnTo>
                  <a:pt x="99" y="91"/>
                </a:lnTo>
                <a:lnTo>
                  <a:pt x="99" y="91"/>
                </a:lnTo>
                <a:lnTo>
                  <a:pt x="99" y="89"/>
                </a:lnTo>
                <a:lnTo>
                  <a:pt x="98" y="89"/>
                </a:lnTo>
                <a:lnTo>
                  <a:pt x="98" y="89"/>
                </a:lnTo>
                <a:lnTo>
                  <a:pt x="98" y="89"/>
                </a:lnTo>
                <a:lnTo>
                  <a:pt x="98" y="89"/>
                </a:lnTo>
                <a:lnTo>
                  <a:pt x="96" y="89"/>
                </a:lnTo>
                <a:lnTo>
                  <a:pt x="96" y="89"/>
                </a:lnTo>
                <a:lnTo>
                  <a:pt x="96" y="89"/>
                </a:lnTo>
                <a:lnTo>
                  <a:pt x="94" y="89"/>
                </a:lnTo>
                <a:lnTo>
                  <a:pt x="94" y="89"/>
                </a:lnTo>
                <a:lnTo>
                  <a:pt x="94" y="89"/>
                </a:lnTo>
                <a:lnTo>
                  <a:pt x="94" y="89"/>
                </a:lnTo>
                <a:lnTo>
                  <a:pt x="94" y="89"/>
                </a:lnTo>
                <a:lnTo>
                  <a:pt x="94" y="89"/>
                </a:lnTo>
                <a:lnTo>
                  <a:pt x="93" y="89"/>
                </a:lnTo>
                <a:lnTo>
                  <a:pt x="93" y="89"/>
                </a:lnTo>
                <a:lnTo>
                  <a:pt x="93" y="89"/>
                </a:lnTo>
                <a:lnTo>
                  <a:pt x="93" y="91"/>
                </a:lnTo>
                <a:lnTo>
                  <a:pt x="93" y="91"/>
                </a:lnTo>
                <a:lnTo>
                  <a:pt x="93" y="91"/>
                </a:lnTo>
                <a:lnTo>
                  <a:pt x="93" y="91"/>
                </a:lnTo>
                <a:lnTo>
                  <a:pt x="93" y="91"/>
                </a:lnTo>
                <a:lnTo>
                  <a:pt x="91" y="91"/>
                </a:lnTo>
                <a:lnTo>
                  <a:pt x="91" y="93"/>
                </a:lnTo>
                <a:lnTo>
                  <a:pt x="90" y="93"/>
                </a:lnTo>
                <a:lnTo>
                  <a:pt x="90" y="93"/>
                </a:lnTo>
                <a:lnTo>
                  <a:pt x="90" y="94"/>
                </a:lnTo>
                <a:lnTo>
                  <a:pt x="90" y="94"/>
                </a:lnTo>
                <a:lnTo>
                  <a:pt x="90" y="94"/>
                </a:lnTo>
                <a:lnTo>
                  <a:pt x="88" y="96"/>
                </a:lnTo>
                <a:lnTo>
                  <a:pt x="88" y="96"/>
                </a:lnTo>
                <a:lnTo>
                  <a:pt x="88" y="96"/>
                </a:lnTo>
                <a:lnTo>
                  <a:pt x="88" y="96"/>
                </a:lnTo>
                <a:lnTo>
                  <a:pt x="86" y="94"/>
                </a:lnTo>
                <a:lnTo>
                  <a:pt x="86" y="94"/>
                </a:lnTo>
                <a:lnTo>
                  <a:pt x="86" y="94"/>
                </a:lnTo>
                <a:lnTo>
                  <a:pt x="86" y="94"/>
                </a:lnTo>
                <a:lnTo>
                  <a:pt x="85" y="94"/>
                </a:lnTo>
                <a:lnTo>
                  <a:pt x="85" y="94"/>
                </a:lnTo>
                <a:lnTo>
                  <a:pt x="85" y="94"/>
                </a:lnTo>
                <a:lnTo>
                  <a:pt x="85" y="94"/>
                </a:lnTo>
                <a:lnTo>
                  <a:pt x="83" y="94"/>
                </a:lnTo>
                <a:lnTo>
                  <a:pt x="83" y="96"/>
                </a:lnTo>
                <a:lnTo>
                  <a:pt x="83" y="96"/>
                </a:lnTo>
                <a:lnTo>
                  <a:pt x="83" y="96"/>
                </a:lnTo>
                <a:lnTo>
                  <a:pt x="83" y="96"/>
                </a:lnTo>
                <a:lnTo>
                  <a:pt x="83" y="96"/>
                </a:lnTo>
                <a:lnTo>
                  <a:pt x="82" y="96"/>
                </a:lnTo>
                <a:lnTo>
                  <a:pt x="82" y="96"/>
                </a:lnTo>
                <a:lnTo>
                  <a:pt x="82" y="96"/>
                </a:lnTo>
                <a:lnTo>
                  <a:pt x="80" y="96"/>
                </a:lnTo>
                <a:lnTo>
                  <a:pt x="80" y="96"/>
                </a:lnTo>
                <a:lnTo>
                  <a:pt x="80" y="96"/>
                </a:lnTo>
                <a:lnTo>
                  <a:pt x="78" y="96"/>
                </a:lnTo>
                <a:lnTo>
                  <a:pt x="78" y="96"/>
                </a:lnTo>
                <a:lnTo>
                  <a:pt x="78" y="96"/>
                </a:lnTo>
                <a:lnTo>
                  <a:pt x="78" y="96"/>
                </a:lnTo>
                <a:lnTo>
                  <a:pt x="77" y="96"/>
                </a:lnTo>
                <a:lnTo>
                  <a:pt x="75" y="96"/>
                </a:lnTo>
                <a:lnTo>
                  <a:pt x="75" y="96"/>
                </a:lnTo>
                <a:lnTo>
                  <a:pt x="75" y="96"/>
                </a:lnTo>
                <a:lnTo>
                  <a:pt x="75" y="96"/>
                </a:lnTo>
                <a:lnTo>
                  <a:pt x="75" y="97"/>
                </a:lnTo>
                <a:lnTo>
                  <a:pt x="75" y="97"/>
                </a:lnTo>
                <a:lnTo>
                  <a:pt x="77" y="97"/>
                </a:lnTo>
                <a:lnTo>
                  <a:pt x="77" y="97"/>
                </a:lnTo>
                <a:lnTo>
                  <a:pt x="75" y="97"/>
                </a:lnTo>
                <a:lnTo>
                  <a:pt x="75" y="97"/>
                </a:lnTo>
                <a:lnTo>
                  <a:pt x="75" y="97"/>
                </a:lnTo>
                <a:lnTo>
                  <a:pt x="74" y="97"/>
                </a:lnTo>
                <a:lnTo>
                  <a:pt x="74" y="97"/>
                </a:lnTo>
                <a:lnTo>
                  <a:pt x="74" y="99"/>
                </a:lnTo>
                <a:lnTo>
                  <a:pt x="74" y="99"/>
                </a:lnTo>
                <a:lnTo>
                  <a:pt x="74" y="99"/>
                </a:lnTo>
                <a:lnTo>
                  <a:pt x="74" y="99"/>
                </a:lnTo>
                <a:lnTo>
                  <a:pt x="72" y="99"/>
                </a:lnTo>
                <a:lnTo>
                  <a:pt x="72" y="99"/>
                </a:lnTo>
                <a:lnTo>
                  <a:pt x="72" y="101"/>
                </a:lnTo>
                <a:lnTo>
                  <a:pt x="72" y="101"/>
                </a:lnTo>
                <a:lnTo>
                  <a:pt x="70" y="101"/>
                </a:lnTo>
                <a:lnTo>
                  <a:pt x="70" y="101"/>
                </a:lnTo>
                <a:lnTo>
                  <a:pt x="70" y="101"/>
                </a:lnTo>
                <a:lnTo>
                  <a:pt x="70" y="101"/>
                </a:lnTo>
                <a:lnTo>
                  <a:pt x="69" y="101"/>
                </a:lnTo>
                <a:lnTo>
                  <a:pt x="69" y="101"/>
                </a:lnTo>
                <a:lnTo>
                  <a:pt x="69" y="101"/>
                </a:lnTo>
                <a:lnTo>
                  <a:pt x="67" y="101"/>
                </a:lnTo>
                <a:lnTo>
                  <a:pt x="67" y="99"/>
                </a:lnTo>
                <a:lnTo>
                  <a:pt x="67" y="99"/>
                </a:lnTo>
                <a:lnTo>
                  <a:pt x="67" y="99"/>
                </a:lnTo>
                <a:lnTo>
                  <a:pt x="67" y="99"/>
                </a:lnTo>
                <a:lnTo>
                  <a:pt x="67" y="99"/>
                </a:lnTo>
                <a:lnTo>
                  <a:pt x="69" y="99"/>
                </a:lnTo>
                <a:lnTo>
                  <a:pt x="69" y="99"/>
                </a:lnTo>
                <a:lnTo>
                  <a:pt x="69" y="99"/>
                </a:lnTo>
                <a:lnTo>
                  <a:pt x="69" y="99"/>
                </a:lnTo>
                <a:lnTo>
                  <a:pt x="69" y="99"/>
                </a:lnTo>
                <a:lnTo>
                  <a:pt x="69" y="99"/>
                </a:lnTo>
                <a:lnTo>
                  <a:pt x="69" y="99"/>
                </a:lnTo>
                <a:lnTo>
                  <a:pt x="69" y="99"/>
                </a:lnTo>
                <a:lnTo>
                  <a:pt x="70" y="99"/>
                </a:lnTo>
                <a:lnTo>
                  <a:pt x="70" y="97"/>
                </a:lnTo>
                <a:lnTo>
                  <a:pt x="70" y="97"/>
                </a:lnTo>
                <a:lnTo>
                  <a:pt x="69" y="97"/>
                </a:lnTo>
                <a:lnTo>
                  <a:pt x="69" y="96"/>
                </a:lnTo>
                <a:lnTo>
                  <a:pt x="70" y="94"/>
                </a:lnTo>
                <a:lnTo>
                  <a:pt x="70" y="94"/>
                </a:lnTo>
                <a:lnTo>
                  <a:pt x="70" y="93"/>
                </a:lnTo>
                <a:lnTo>
                  <a:pt x="69" y="93"/>
                </a:lnTo>
                <a:lnTo>
                  <a:pt x="69" y="93"/>
                </a:lnTo>
                <a:lnTo>
                  <a:pt x="69" y="93"/>
                </a:lnTo>
                <a:lnTo>
                  <a:pt x="69" y="93"/>
                </a:lnTo>
                <a:lnTo>
                  <a:pt x="69" y="93"/>
                </a:lnTo>
                <a:lnTo>
                  <a:pt x="69" y="93"/>
                </a:lnTo>
                <a:lnTo>
                  <a:pt x="69" y="93"/>
                </a:lnTo>
                <a:lnTo>
                  <a:pt x="69" y="93"/>
                </a:lnTo>
                <a:lnTo>
                  <a:pt x="69" y="93"/>
                </a:lnTo>
                <a:lnTo>
                  <a:pt x="69" y="93"/>
                </a:lnTo>
                <a:lnTo>
                  <a:pt x="69" y="93"/>
                </a:lnTo>
                <a:lnTo>
                  <a:pt x="69" y="93"/>
                </a:lnTo>
                <a:lnTo>
                  <a:pt x="67" y="93"/>
                </a:lnTo>
                <a:lnTo>
                  <a:pt x="67" y="93"/>
                </a:lnTo>
                <a:lnTo>
                  <a:pt x="67" y="93"/>
                </a:lnTo>
                <a:lnTo>
                  <a:pt x="67" y="91"/>
                </a:lnTo>
                <a:lnTo>
                  <a:pt x="67" y="91"/>
                </a:lnTo>
                <a:lnTo>
                  <a:pt x="67" y="91"/>
                </a:lnTo>
                <a:lnTo>
                  <a:pt x="67" y="91"/>
                </a:lnTo>
                <a:lnTo>
                  <a:pt x="67" y="91"/>
                </a:lnTo>
                <a:lnTo>
                  <a:pt x="67" y="91"/>
                </a:lnTo>
                <a:lnTo>
                  <a:pt x="67" y="91"/>
                </a:lnTo>
                <a:lnTo>
                  <a:pt x="66" y="91"/>
                </a:lnTo>
                <a:lnTo>
                  <a:pt x="66" y="91"/>
                </a:lnTo>
                <a:lnTo>
                  <a:pt x="66" y="91"/>
                </a:lnTo>
                <a:lnTo>
                  <a:pt x="66" y="91"/>
                </a:lnTo>
                <a:lnTo>
                  <a:pt x="66" y="89"/>
                </a:lnTo>
                <a:lnTo>
                  <a:pt x="66" y="91"/>
                </a:lnTo>
                <a:lnTo>
                  <a:pt x="66" y="91"/>
                </a:lnTo>
                <a:lnTo>
                  <a:pt x="66" y="89"/>
                </a:lnTo>
                <a:lnTo>
                  <a:pt x="66" y="89"/>
                </a:lnTo>
                <a:lnTo>
                  <a:pt x="66" y="89"/>
                </a:lnTo>
                <a:lnTo>
                  <a:pt x="64" y="89"/>
                </a:lnTo>
                <a:lnTo>
                  <a:pt x="64" y="89"/>
                </a:lnTo>
                <a:lnTo>
                  <a:pt x="64" y="89"/>
                </a:lnTo>
                <a:lnTo>
                  <a:pt x="64" y="89"/>
                </a:lnTo>
                <a:lnTo>
                  <a:pt x="64" y="89"/>
                </a:lnTo>
                <a:lnTo>
                  <a:pt x="64" y="89"/>
                </a:lnTo>
                <a:lnTo>
                  <a:pt x="64" y="89"/>
                </a:lnTo>
                <a:lnTo>
                  <a:pt x="64" y="89"/>
                </a:lnTo>
                <a:lnTo>
                  <a:pt x="64" y="89"/>
                </a:lnTo>
                <a:lnTo>
                  <a:pt x="62" y="91"/>
                </a:lnTo>
                <a:lnTo>
                  <a:pt x="62" y="91"/>
                </a:lnTo>
                <a:lnTo>
                  <a:pt x="62" y="91"/>
                </a:lnTo>
                <a:lnTo>
                  <a:pt x="62" y="93"/>
                </a:lnTo>
                <a:lnTo>
                  <a:pt x="62" y="93"/>
                </a:lnTo>
                <a:lnTo>
                  <a:pt x="62" y="93"/>
                </a:lnTo>
                <a:lnTo>
                  <a:pt x="62" y="93"/>
                </a:lnTo>
                <a:lnTo>
                  <a:pt x="62" y="93"/>
                </a:lnTo>
                <a:lnTo>
                  <a:pt x="62" y="93"/>
                </a:lnTo>
                <a:lnTo>
                  <a:pt x="62" y="94"/>
                </a:lnTo>
                <a:lnTo>
                  <a:pt x="62" y="94"/>
                </a:lnTo>
                <a:lnTo>
                  <a:pt x="62" y="94"/>
                </a:lnTo>
                <a:lnTo>
                  <a:pt x="62" y="94"/>
                </a:lnTo>
                <a:lnTo>
                  <a:pt x="62" y="94"/>
                </a:lnTo>
                <a:lnTo>
                  <a:pt x="61" y="94"/>
                </a:lnTo>
                <a:lnTo>
                  <a:pt x="61" y="96"/>
                </a:lnTo>
                <a:lnTo>
                  <a:pt x="61" y="96"/>
                </a:lnTo>
                <a:lnTo>
                  <a:pt x="61" y="96"/>
                </a:lnTo>
                <a:lnTo>
                  <a:pt x="61" y="93"/>
                </a:lnTo>
                <a:lnTo>
                  <a:pt x="61" y="93"/>
                </a:lnTo>
                <a:lnTo>
                  <a:pt x="61" y="93"/>
                </a:lnTo>
                <a:lnTo>
                  <a:pt x="61" y="91"/>
                </a:lnTo>
                <a:lnTo>
                  <a:pt x="59" y="89"/>
                </a:lnTo>
                <a:lnTo>
                  <a:pt x="53" y="67"/>
                </a:lnTo>
                <a:lnTo>
                  <a:pt x="48" y="51"/>
                </a:lnTo>
                <a:lnTo>
                  <a:pt x="46" y="43"/>
                </a:lnTo>
                <a:lnTo>
                  <a:pt x="46" y="43"/>
                </a:lnTo>
                <a:lnTo>
                  <a:pt x="24" y="64"/>
                </a:lnTo>
                <a:lnTo>
                  <a:pt x="22" y="65"/>
                </a:lnTo>
                <a:lnTo>
                  <a:pt x="22" y="65"/>
                </a:lnTo>
                <a:lnTo>
                  <a:pt x="21" y="67"/>
                </a:lnTo>
                <a:lnTo>
                  <a:pt x="16" y="72"/>
                </a:lnTo>
                <a:lnTo>
                  <a:pt x="14" y="73"/>
                </a:lnTo>
                <a:lnTo>
                  <a:pt x="3" y="83"/>
                </a:lnTo>
                <a:lnTo>
                  <a:pt x="3" y="83"/>
                </a:lnTo>
                <a:lnTo>
                  <a:pt x="3" y="81"/>
                </a:lnTo>
                <a:lnTo>
                  <a:pt x="2" y="73"/>
                </a:lnTo>
                <a:lnTo>
                  <a:pt x="2" y="73"/>
                </a:lnTo>
                <a:lnTo>
                  <a:pt x="0" y="72"/>
                </a:lnTo>
                <a:lnTo>
                  <a:pt x="2" y="70"/>
                </a:lnTo>
                <a:lnTo>
                  <a:pt x="5" y="57"/>
                </a:lnTo>
                <a:lnTo>
                  <a:pt x="6" y="56"/>
                </a:lnTo>
                <a:lnTo>
                  <a:pt x="6" y="56"/>
                </a:lnTo>
                <a:lnTo>
                  <a:pt x="13" y="51"/>
                </a:lnTo>
                <a:lnTo>
                  <a:pt x="14" y="49"/>
                </a:lnTo>
                <a:lnTo>
                  <a:pt x="19" y="46"/>
                </a:lnTo>
                <a:lnTo>
                  <a:pt x="19" y="45"/>
                </a:lnTo>
                <a:lnTo>
                  <a:pt x="21" y="43"/>
                </a:lnTo>
                <a:lnTo>
                  <a:pt x="24" y="40"/>
                </a:lnTo>
                <a:lnTo>
                  <a:pt x="30" y="30"/>
                </a:lnTo>
                <a:lnTo>
                  <a:pt x="32" y="29"/>
                </a:lnTo>
                <a:lnTo>
                  <a:pt x="32" y="29"/>
                </a:lnTo>
                <a:lnTo>
                  <a:pt x="37" y="22"/>
                </a:lnTo>
                <a:lnTo>
                  <a:pt x="37" y="21"/>
                </a:lnTo>
                <a:lnTo>
                  <a:pt x="53" y="14"/>
                </a:lnTo>
                <a:lnTo>
                  <a:pt x="69" y="8"/>
                </a:lnTo>
                <a:lnTo>
                  <a:pt x="72" y="8"/>
                </a:lnTo>
                <a:lnTo>
                  <a:pt x="85" y="1"/>
                </a:lnTo>
                <a:lnTo>
                  <a:pt x="85" y="1"/>
                </a:lnTo>
                <a:lnTo>
                  <a:pt x="86" y="1"/>
                </a:lnTo>
                <a:lnTo>
                  <a:pt x="86" y="1"/>
                </a:lnTo>
                <a:lnTo>
                  <a:pt x="86" y="1"/>
                </a:lnTo>
                <a:lnTo>
                  <a:pt x="90" y="0"/>
                </a:lnTo>
                <a:lnTo>
                  <a:pt x="91" y="5"/>
                </a:lnTo>
                <a:lnTo>
                  <a:pt x="94" y="13"/>
                </a:lnTo>
                <a:lnTo>
                  <a:pt x="99" y="25"/>
                </a:lnTo>
                <a:lnTo>
                  <a:pt x="99" y="30"/>
                </a:lnTo>
                <a:lnTo>
                  <a:pt x="99" y="30"/>
                </a:lnTo>
                <a:lnTo>
                  <a:pt x="99" y="30"/>
                </a:lnTo>
                <a:lnTo>
                  <a:pt x="99" y="30"/>
                </a:lnTo>
                <a:lnTo>
                  <a:pt x="99" y="30"/>
                </a:lnTo>
                <a:lnTo>
                  <a:pt x="102" y="37"/>
                </a:lnTo>
                <a:lnTo>
                  <a:pt x="102" y="37"/>
                </a:lnTo>
                <a:lnTo>
                  <a:pt x="102" y="37"/>
                </a:lnTo>
                <a:lnTo>
                  <a:pt x="102" y="38"/>
                </a:lnTo>
                <a:lnTo>
                  <a:pt x="102" y="38"/>
                </a:lnTo>
                <a:lnTo>
                  <a:pt x="102" y="38"/>
                </a:lnTo>
                <a:lnTo>
                  <a:pt x="104" y="43"/>
                </a:lnTo>
                <a:lnTo>
                  <a:pt x="104" y="45"/>
                </a:lnTo>
                <a:lnTo>
                  <a:pt x="104" y="45"/>
                </a:lnTo>
                <a:close/>
              </a:path>
            </a:pathLst>
          </a:custGeom>
          <a:solidFill>
            <a:srgbClr val="DB9B63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4" name="Freeform 125"/>
          <p:cNvSpPr>
            <a:spLocks noEditPoints="1"/>
          </p:cNvSpPr>
          <p:nvPr/>
        </p:nvSpPr>
        <p:spPr bwMode="auto">
          <a:xfrm>
            <a:off x="4981575" y="4868863"/>
            <a:ext cx="334963" cy="358775"/>
          </a:xfrm>
          <a:custGeom>
            <a:avLst/>
            <a:gdLst/>
            <a:ahLst/>
            <a:cxnLst>
              <a:cxn ang="0">
                <a:pos x="206" y="123"/>
              </a:cxn>
              <a:cxn ang="0">
                <a:pos x="164" y="43"/>
              </a:cxn>
              <a:cxn ang="0">
                <a:pos x="187" y="85"/>
              </a:cxn>
              <a:cxn ang="0">
                <a:pos x="204" y="119"/>
              </a:cxn>
              <a:cxn ang="0">
                <a:pos x="204" y="127"/>
              </a:cxn>
              <a:cxn ang="0">
                <a:pos x="204" y="131"/>
              </a:cxn>
              <a:cxn ang="0">
                <a:pos x="198" y="139"/>
              </a:cxn>
              <a:cxn ang="0">
                <a:pos x="193" y="144"/>
              </a:cxn>
              <a:cxn ang="0">
                <a:pos x="187" y="147"/>
              </a:cxn>
              <a:cxn ang="0">
                <a:pos x="180" y="143"/>
              </a:cxn>
              <a:cxn ang="0">
                <a:pos x="169" y="144"/>
              </a:cxn>
              <a:cxn ang="0">
                <a:pos x="161" y="144"/>
              </a:cxn>
              <a:cxn ang="0">
                <a:pos x="163" y="143"/>
              </a:cxn>
              <a:cxn ang="0">
                <a:pos x="158" y="147"/>
              </a:cxn>
              <a:cxn ang="0">
                <a:pos x="153" y="159"/>
              </a:cxn>
              <a:cxn ang="0">
                <a:pos x="153" y="167"/>
              </a:cxn>
              <a:cxn ang="0">
                <a:pos x="144" y="170"/>
              </a:cxn>
              <a:cxn ang="0">
                <a:pos x="134" y="167"/>
              </a:cxn>
              <a:cxn ang="0">
                <a:pos x="128" y="165"/>
              </a:cxn>
              <a:cxn ang="0">
                <a:pos x="120" y="160"/>
              </a:cxn>
              <a:cxn ang="0">
                <a:pos x="112" y="160"/>
              </a:cxn>
              <a:cxn ang="0">
                <a:pos x="104" y="160"/>
              </a:cxn>
              <a:cxn ang="0">
                <a:pos x="97" y="159"/>
              </a:cxn>
              <a:cxn ang="0">
                <a:pos x="99" y="167"/>
              </a:cxn>
              <a:cxn ang="0">
                <a:pos x="94" y="175"/>
              </a:cxn>
              <a:cxn ang="0">
                <a:pos x="88" y="176"/>
              </a:cxn>
              <a:cxn ang="0">
                <a:pos x="83" y="184"/>
              </a:cxn>
              <a:cxn ang="0">
                <a:pos x="78" y="192"/>
              </a:cxn>
              <a:cxn ang="0">
                <a:pos x="73" y="202"/>
              </a:cxn>
              <a:cxn ang="0">
                <a:pos x="68" y="207"/>
              </a:cxn>
              <a:cxn ang="0">
                <a:pos x="64" y="210"/>
              </a:cxn>
              <a:cxn ang="0">
                <a:pos x="56" y="216"/>
              </a:cxn>
              <a:cxn ang="0">
                <a:pos x="46" y="219"/>
              </a:cxn>
              <a:cxn ang="0">
                <a:pos x="38" y="223"/>
              </a:cxn>
              <a:cxn ang="0">
                <a:pos x="28" y="226"/>
              </a:cxn>
              <a:cxn ang="0">
                <a:pos x="25" y="224"/>
              </a:cxn>
              <a:cxn ang="0">
                <a:pos x="20" y="219"/>
              </a:cxn>
              <a:cxn ang="0">
                <a:pos x="19" y="213"/>
              </a:cxn>
              <a:cxn ang="0">
                <a:pos x="11" y="208"/>
              </a:cxn>
              <a:cxn ang="0">
                <a:pos x="6" y="207"/>
              </a:cxn>
              <a:cxn ang="0">
                <a:pos x="3" y="203"/>
              </a:cxn>
              <a:cxn ang="0">
                <a:pos x="0" y="197"/>
              </a:cxn>
              <a:cxn ang="0">
                <a:pos x="1" y="189"/>
              </a:cxn>
              <a:cxn ang="0">
                <a:pos x="4" y="183"/>
              </a:cxn>
              <a:cxn ang="0">
                <a:pos x="14" y="178"/>
              </a:cxn>
              <a:cxn ang="0">
                <a:pos x="22" y="176"/>
              </a:cxn>
              <a:cxn ang="0">
                <a:pos x="28" y="168"/>
              </a:cxn>
              <a:cxn ang="0">
                <a:pos x="36" y="163"/>
              </a:cxn>
              <a:cxn ang="0">
                <a:pos x="40" y="157"/>
              </a:cxn>
              <a:cxn ang="0">
                <a:pos x="43" y="149"/>
              </a:cxn>
              <a:cxn ang="0">
                <a:pos x="48" y="139"/>
              </a:cxn>
              <a:cxn ang="0">
                <a:pos x="49" y="131"/>
              </a:cxn>
              <a:cxn ang="0">
                <a:pos x="46" y="123"/>
              </a:cxn>
              <a:cxn ang="0">
                <a:pos x="48" y="119"/>
              </a:cxn>
              <a:cxn ang="0">
                <a:pos x="51" y="112"/>
              </a:cxn>
              <a:cxn ang="0">
                <a:pos x="52" y="104"/>
              </a:cxn>
              <a:cxn ang="0">
                <a:pos x="54" y="101"/>
              </a:cxn>
              <a:cxn ang="0">
                <a:pos x="68" y="103"/>
              </a:cxn>
              <a:cxn ang="0">
                <a:pos x="80" y="90"/>
              </a:cxn>
              <a:cxn ang="0">
                <a:pos x="28" y="50"/>
              </a:cxn>
              <a:cxn ang="0">
                <a:pos x="51" y="35"/>
              </a:cxn>
              <a:cxn ang="0">
                <a:pos x="113" y="11"/>
              </a:cxn>
              <a:cxn ang="0">
                <a:pos x="140" y="0"/>
              </a:cxn>
            </a:cxnLst>
            <a:rect l="0" t="0" r="r" b="b"/>
            <a:pathLst>
              <a:path w="211" h="226">
                <a:moveTo>
                  <a:pt x="209" y="133"/>
                </a:moveTo>
                <a:lnTo>
                  <a:pt x="208" y="133"/>
                </a:lnTo>
                <a:lnTo>
                  <a:pt x="209" y="131"/>
                </a:lnTo>
                <a:lnTo>
                  <a:pt x="208" y="130"/>
                </a:lnTo>
                <a:lnTo>
                  <a:pt x="206" y="128"/>
                </a:lnTo>
                <a:lnTo>
                  <a:pt x="206" y="127"/>
                </a:lnTo>
                <a:lnTo>
                  <a:pt x="206" y="125"/>
                </a:lnTo>
                <a:lnTo>
                  <a:pt x="206" y="123"/>
                </a:lnTo>
                <a:lnTo>
                  <a:pt x="206" y="122"/>
                </a:lnTo>
                <a:lnTo>
                  <a:pt x="206" y="120"/>
                </a:lnTo>
                <a:lnTo>
                  <a:pt x="208" y="123"/>
                </a:lnTo>
                <a:lnTo>
                  <a:pt x="209" y="127"/>
                </a:lnTo>
                <a:lnTo>
                  <a:pt x="211" y="131"/>
                </a:lnTo>
                <a:lnTo>
                  <a:pt x="209" y="133"/>
                </a:lnTo>
                <a:close/>
                <a:moveTo>
                  <a:pt x="163" y="40"/>
                </a:moveTo>
                <a:lnTo>
                  <a:pt x="164" y="43"/>
                </a:lnTo>
                <a:lnTo>
                  <a:pt x="166" y="47"/>
                </a:lnTo>
                <a:lnTo>
                  <a:pt x="169" y="53"/>
                </a:lnTo>
                <a:lnTo>
                  <a:pt x="171" y="55"/>
                </a:lnTo>
                <a:lnTo>
                  <a:pt x="172" y="59"/>
                </a:lnTo>
                <a:lnTo>
                  <a:pt x="176" y="64"/>
                </a:lnTo>
                <a:lnTo>
                  <a:pt x="179" y="71"/>
                </a:lnTo>
                <a:lnTo>
                  <a:pt x="184" y="79"/>
                </a:lnTo>
                <a:lnTo>
                  <a:pt x="187" y="85"/>
                </a:lnTo>
                <a:lnTo>
                  <a:pt x="193" y="98"/>
                </a:lnTo>
                <a:lnTo>
                  <a:pt x="198" y="106"/>
                </a:lnTo>
                <a:lnTo>
                  <a:pt x="198" y="107"/>
                </a:lnTo>
                <a:lnTo>
                  <a:pt x="203" y="115"/>
                </a:lnTo>
                <a:lnTo>
                  <a:pt x="204" y="117"/>
                </a:lnTo>
                <a:lnTo>
                  <a:pt x="203" y="117"/>
                </a:lnTo>
                <a:lnTo>
                  <a:pt x="204" y="117"/>
                </a:lnTo>
                <a:lnTo>
                  <a:pt x="204" y="119"/>
                </a:lnTo>
                <a:lnTo>
                  <a:pt x="206" y="120"/>
                </a:lnTo>
                <a:lnTo>
                  <a:pt x="204" y="120"/>
                </a:lnTo>
                <a:lnTo>
                  <a:pt x="204" y="122"/>
                </a:lnTo>
                <a:lnTo>
                  <a:pt x="204" y="123"/>
                </a:lnTo>
                <a:lnTo>
                  <a:pt x="206" y="123"/>
                </a:lnTo>
                <a:lnTo>
                  <a:pt x="206" y="125"/>
                </a:lnTo>
                <a:lnTo>
                  <a:pt x="204" y="125"/>
                </a:lnTo>
                <a:lnTo>
                  <a:pt x="204" y="127"/>
                </a:lnTo>
                <a:lnTo>
                  <a:pt x="203" y="127"/>
                </a:lnTo>
                <a:lnTo>
                  <a:pt x="203" y="128"/>
                </a:lnTo>
                <a:lnTo>
                  <a:pt x="203" y="130"/>
                </a:lnTo>
                <a:lnTo>
                  <a:pt x="204" y="130"/>
                </a:lnTo>
                <a:lnTo>
                  <a:pt x="206" y="131"/>
                </a:lnTo>
                <a:lnTo>
                  <a:pt x="208" y="131"/>
                </a:lnTo>
                <a:lnTo>
                  <a:pt x="206" y="131"/>
                </a:lnTo>
                <a:lnTo>
                  <a:pt x="204" y="131"/>
                </a:lnTo>
                <a:lnTo>
                  <a:pt x="204" y="133"/>
                </a:lnTo>
                <a:lnTo>
                  <a:pt x="203" y="133"/>
                </a:lnTo>
                <a:lnTo>
                  <a:pt x="203" y="135"/>
                </a:lnTo>
                <a:lnTo>
                  <a:pt x="201" y="135"/>
                </a:lnTo>
                <a:lnTo>
                  <a:pt x="201" y="136"/>
                </a:lnTo>
                <a:lnTo>
                  <a:pt x="201" y="138"/>
                </a:lnTo>
                <a:lnTo>
                  <a:pt x="200" y="138"/>
                </a:lnTo>
                <a:lnTo>
                  <a:pt x="198" y="139"/>
                </a:lnTo>
                <a:lnTo>
                  <a:pt x="196" y="139"/>
                </a:lnTo>
                <a:lnTo>
                  <a:pt x="195" y="139"/>
                </a:lnTo>
                <a:lnTo>
                  <a:pt x="195" y="141"/>
                </a:lnTo>
                <a:lnTo>
                  <a:pt x="193" y="141"/>
                </a:lnTo>
                <a:lnTo>
                  <a:pt x="193" y="143"/>
                </a:lnTo>
                <a:lnTo>
                  <a:pt x="195" y="143"/>
                </a:lnTo>
                <a:lnTo>
                  <a:pt x="195" y="144"/>
                </a:lnTo>
                <a:lnTo>
                  <a:pt x="193" y="144"/>
                </a:lnTo>
                <a:lnTo>
                  <a:pt x="193" y="143"/>
                </a:lnTo>
                <a:lnTo>
                  <a:pt x="192" y="143"/>
                </a:lnTo>
                <a:lnTo>
                  <a:pt x="190" y="143"/>
                </a:lnTo>
                <a:lnTo>
                  <a:pt x="190" y="144"/>
                </a:lnTo>
                <a:lnTo>
                  <a:pt x="188" y="144"/>
                </a:lnTo>
                <a:lnTo>
                  <a:pt x="188" y="146"/>
                </a:lnTo>
                <a:lnTo>
                  <a:pt x="187" y="146"/>
                </a:lnTo>
                <a:lnTo>
                  <a:pt x="187" y="147"/>
                </a:lnTo>
                <a:lnTo>
                  <a:pt x="187" y="146"/>
                </a:lnTo>
                <a:lnTo>
                  <a:pt x="185" y="146"/>
                </a:lnTo>
                <a:lnTo>
                  <a:pt x="187" y="146"/>
                </a:lnTo>
                <a:lnTo>
                  <a:pt x="185" y="146"/>
                </a:lnTo>
                <a:lnTo>
                  <a:pt x="185" y="144"/>
                </a:lnTo>
                <a:lnTo>
                  <a:pt x="184" y="143"/>
                </a:lnTo>
                <a:lnTo>
                  <a:pt x="182" y="143"/>
                </a:lnTo>
                <a:lnTo>
                  <a:pt x="180" y="143"/>
                </a:lnTo>
                <a:lnTo>
                  <a:pt x="179" y="143"/>
                </a:lnTo>
                <a:lnTo>
                  <a:pt x="177" y="143"/>
                </a:lnTo>
                <a:lnTo>
                  <a:pt x="176" y="143"/>
                </a:lnTo>
                <a:lnTo>
                  <a:pt x="176" y="144"/>
                </a:lnTo>
                <a:lnTo>
                  <a:pt x="174" y="144"/>
                </a:lnTo>
                <a:lnTo>
                  <a:pt x="172" y="144"/>
                </a:lnTo>
                <a:lnTo>
                  <a:pt x="171" y="144"/>
                </a:lnTo>
                <a:lnTo>
                  <a:pt x="169" y="144"/>
                </a:lnTo>
                <a:lnTo>
                  <a:pt x="168" y="144"/>
                </a:lnTo>
                <a:lnTo>
                  <a:pt x="166" y="146"/>
                </a:lnTo>
                <a:lnTo>
                  <a:pt x="166" y="144"/>
                </a:lnTo>
                <a:lnTo>
                  <a:pt x="164" y="144"/>
                </a:lnTo>
                <a:lnTo>
                  <a:pt x="164" y="146"/>
                </a:lnTo>
                <a:lnTo>
                  <a:pt x="163" y="146"/>
                </a:lnTo>
                <a:lnTo>
                  <a:pt x="161" y="146"/>
                </a:lnTo>
                <a:lnTo>
                  <a:pt x="161" y="144"/>
                </a:lnTo>
                <a:lnTo>
                  <a:pt x="163" y="144"/>
                </a:lnTo>
                <a:lnTo>
                  <a:pt x="163" y="143"/>
                </a:lnTo>
                <a:lnTo>
                  <a:pt x="164" y="143"/>
                </a:lnTo>
                <a:lnTo>
                  <a:pt x="164" y="141"/>
                </a:lnTo>
                <a:lnTo>
                  <a:pt x="163" y="141"/>
                </a:lnTo>
                <a:lnTo>
                  <a:pt x="163" y="143"/>
                </a:lnTo>
                <a:lnTo>
                  <a:pt x="163" y="144"/>
                </a:lnTo>
                <a:lnTo>
                  <a:pt x="163" y="143"/>
                </a:lnTo>
                <a:lnTo>
                  <a:pt x="161" y="143"/>
                </a:lnTo>
                <a:lnTo>
                  <a:pt x="161" y="144"/>
                </a:lnTo>
                <a:lnTo>
                  <a:pt x="163" y="144"/>
                </a:lnTo>
                <a:lnTo>
                  <a:pt x="161" y="144"/>
                </a:lnTo>
                <a:lnTo>
                  <a:pt x="161" y="146"/>
                </a:lnTo>
                <a:lnTo>
                  <a:pt x="160" y="146"/>
                </a:lnTo>
                <a:lnTo>
                  <a:pt x="160" y="147"/>
                </a:lnTo>
                <a:lnTo>
                  <a:pt x="158" y="147"/>
                </a:lnTo>
                <a:lnTo>
                  <a:pt x="156" y="149"/>
                </a:lnTo>
                <a:lnTo>
                  <a:pt x="155" y="151"/>
                </a:lnTo>
                <a:lnTo>
                  <a:pt x="155" y="152"/>
                </a:lnTo>
                <a:lnTo>
                  <a:pt x="155" y="154"/>
                </a:lnTo>
                <a:lnTo>
                  <a:pt x="155" y="155"/>
                </a:lnTo>
                <a:lnTo>
                  <a:pt x="153" y="155"/>
                </a:lnTo>
                <a:lnTo>
                  <a:pt x="153" y="157"/>
                </a:lnTo>
                <a:lnTo>
                  <a:pt x="153" y="159"/>
                </a:lnTo>
                <a:lnTo>
                  <a:pt x="153" y="160"/>
                </a:lnTo>
                <a:lnTo>
                  <a:pt x="152" y="160"/>
                </a:lnTo>
                <a:lnTo>
                  <a:pt x="153" y="160"/>
                </a:lnTo>
                <a:lnTo>
                  <a:pt x="153" y="162"/>
                </a:lnTo>
                <a:lnTo>
                  <a:pt x="155" y="163"/>
                </a:lnTo>
                <a:lnTo>
                  <a:pt x="155" y="165"/>
                </a:lnTo>
                <a:lnTo>
                  <a:pt x="155" y="167"/>
                </a:lnTo>
                <a:lnTo>
                  <a:pt x="153" y="167"/>
                </a:lnTo>
                <a:lnTo>
                  <a:pt x="153" y="168"/>
                </a:lnTo>
                <a:lnTo>
                  <a:pt x="152" y="168"/>
                </a:lnTo>
                <a:lnTo>
                  <a:pt x="150" y="168"/>
                </a:lnTo>
                <a:lnTo>
                  <a:pt x="148" y="168"/>
                </a:lnTo>
                <a:lnTo>
                  <a:pt x="148" y="170"/>
                </a:lnTo>
                <a:lnTo>
                  <a:pt x="147" y="170"/>
                </a:lnTo>
                <a:lnTo>
                  <a:pt x="145" y="170"/>
                </a:lnTo>
                <a:lnTo>
                  <a:pt x="144" y="170"/>
                </a:lnTo>
                <a:lnTo>
                  <a:pt x="142" y="170"/>
                </a:lnTo>
                <a:lnTo>
                  <a:pt x="140" y="170"/>
                </a:lnTo>
                <a:lnTo>
                  <a:pt x="139" y="170"/>
                </a:lnTo>
                <a:lnTo>
                  <a:pt x="139" y="168"/>
                </a:lnTo>
                <a:lnTo>
                  <a:pt x="137" y="168"/>
                </a:lnTo>
                <a:lnTo>
                  <a:pt x="137" y="167"/>
                </a:lnTo>
                <a:lnTo>
                  <a:pt x="136" y="167"/>
                </a:lnTo>
                <a:lnTo>
                  <a:pt x="134" y="167"/>
                </a:lnTo>
                <a:lnTo>
                  <a:pt x="134" y="165"/>
                </a:lnTo>
                <a:lnTo>
                  <a:pt x="132" y="165"/>
                </a:lnTo>
                <a:lnTo>
                  <a:pt x="132" y="163"/>
                </a:lnTo>
                <a:lnTo>
                  <a:pt x="131" y="163"/>
                </a:lnTo>
                <a:lnTo>
                  <a:pt x="131" y="165"/>
                </a:lnTo>
                <a:lnTo>
                  <a:pt x="129" y="167"/>
                </a:lnTo>
                <a:lnTo>
                  <a:pt x="128" y="167"/>
                </a:lnTo>
                <a:lnTo>
                  <a:pt x="128" y="165"/>
                </a:lnTo>
                <a:lnTo>
                  <a:pt x="126" y="165"/>
                </a:lnTo>
                <a:lnTo>
                  <a:pt x="124" y="165"/>
                </a:lnTo>
                <a:lnTo>
                  <a:pt x="123" y="165"/>
                </a:lnTo>
                <a:lnTo>
                  <a:pt x="121" y="165"/>
                </a:lnTo>
                <a:lnTo>
                  <a:pt x="121" y="163"/>
                </a:lnTo>
                <a:lnTo>
                  <a:pt x="120" y="163"/>
                </a:lnTo>
                <a:lnTo>
                  <a:pt x="120" y="162"/>
                </a:lnTo>
                <a:lnTo>
                  <a:pt x="120" y="160"/>
                </a:lnTo>
                <a:lnTo>
                  <a:pt x="120" y="159"/>
                </a:lnTo>
                <a:lnTo>
                  <a:pt x="120" y="160"/>
                </a:lnTo>
                <a:lnTo>
                  <a:pt x="118" y="159"/>
                </a:lnTo>
                <a:lnTo>
                  <a:pt x="116" y="159"/>
                </a:lnTo>
                <a:lnTo>
                  <a:pt x="115" y="159"/>
                </a:lnTo>
                <a:lnTo>
                  <a:pt x="113" y="159"/>
                </a:lnTo>
                <a:lnTo>
                  <a:pt x="112" y="159"/>
                </a:lnTo>
                <a:lnTo>
                  <a:pt x="112" y="160"/>
                </a:lnTo>
                <a:lnTo>
                  <a:pt x="112" y="162"/>
                </a:lnTo>
                <a:lnTo>
                  <a:pt x="110" y="162"/>
                </a:lnTo>
                <a:lnTo>
                  <a:pt x="110" y="160"/>
                </a:lnTo>
                <a:lnTo>
                  <a:pt x="108" y="160"/>
                </a:lnTo>
                <a:lnTo>
                  <a:pt x="107" y="159"/>
                </a:lnTo>
                <a:lnTo>
                  <a:pt x="105" y="159"/>
                </a:lnTo>
                <a:lnTo>
                  <a:pt x="105" y="160"/>
                </a:lnTo>
                <a:lnTo>
                  <a:pt x="104" y="160"/>
                </a:lnTo>
                <a:lnTo>
                  <a:pt x="102" y="160"/>
                </a:lnTo>
                <a:lnTo>
                  <a:pt x="102" y="162"/>
                </a:lnTo>
                <a:lnTo>
                  <a:pt x="102" y="163"/>
                </a:lnTo>
                <a:lnTo>
                  <a:pt x="100" y="163"/>
                </a:lnTo>
                <a:lnTo>
                  <a:pt x="100" y="162"/>
                </a:lnTo>
                <a:lnTo>
                  <a:pt x="100" y="160"/>
                </a:lnTo>
                <a:lnTo>
                  <a:pt x="99" y="160"/>
                </a:lnTo>
                <a:lnTo>
                  <a:pt x="97" y="159"/>
                </a:lnTo>
                <a:lnTo>
                  <a:pt x="96" y="159"/>
                </a:lnTo>
                <a:lnTo>
                  <a:pt x="97" y="159"/>
                </a:lnTo>
                <a:lnTo>
                  <a:pt x="97" y="160"/>
                </a:lnTo>
                <a:lnTo>
                  <a:pt x="99" y="160"/>
                </a:lnTo>
                <a:lnTo>
                  <a:pt x="99" y="162"/>
                </a:lnTo>
                <a:lnTo>
                  <a:pt x="99" y="163"/>
                </a:lnTo>
                <a:lnTo>
                  <a:pt x="99" y="165"/>
                </a:lnTo>
                <a:lnTo>
                  <a:pt x="99" y="167"/>
                </a:lnTo>
                <a:lnTo>
                  <a:pt x="97" y="167"/>
                </a:lnTo>
                <a:lnTo>
                  <a:pt x="96" y="168"/>
                </a:lnTo>
                <a:lnTo>
                  <a:pt x="96" y="170"/>
                </a:lnTo>
                <a:lnTo>
                  <a:pt x="94" y="170"/>
                </a:lnTo>
                <a:lnTo>
                  <a:pt x="94" y="171"/>
                </a:lnTo>
                <a:lnTo>
                  <a:pt x="96" y="171"/>
                </a:lnTo>
                <a:lnTo>
                  <a:pt x="96" y="173"/>
                </a:lnTo>
                <a:lnTo>
                  <a:pt x="94" y="175"/>
                </a:lnTo>
                <a:lnTo>
                  <a:pt x="92" y="176"/>
                </a:lnTo>
                <a:lnTo>
                  <a:pt x="92" y="178"/>
                </a:lnTo>
                <a:lnTo>
                  <a:pt x="91" y="178"/>
                </a:lnTo>
                <a:lnTo>
                  <a:pt x="89" y="178"/>
                </a:lnTo>
                <a:lnTo>
                  <a:pt x="89" y="176"/>
                </a:lnTo>
                <a:lnTo>
                  <a:pt x="89" y="178"/>
                </a:lnTo>
                <a:lnTo>
                  <a:pt x="88" y="178"/>
                </a:lnTo>
                <a:lnTo>
                  <a:pt x="88" y="176"/>
                </a:lnTo>
                <a:lnTo>
                  <a:pt x="88" y="178"/>
                </a:lnTo>
                <a:lnTo>
                  <a:pt x="86" y="178"/>
                </a:lnTo>
                <a:lnTo>
                  <a:pt x="86" y="179"/>
                </a:lnTo>
                <a:lnTo>
                  <a:pt x="86" y="181"/>
                </a:lnTo>
                <a:lnTo>
                  <a:pt x="84" y="181"/>
                </a:lnTo>
                <a:lnTo>
                  <a:pt x="84" y="183"/>
                </a:lnTo>
                <a:lnTo>
                  <a:pt x="83" y="183"/>
                </a:lnTo>
                <a:lnTo>
                  <a:pt x="83" y="184"/>
                </a:lnTo>
                <a:lnTo>
                  <a:pt x="81" y="184"/>
                </a:lnTo>
                <a:lnTo>
                  <a:pt x="80" y="186"/>
                </a:lnTo>
                <a:lnTo>
                  <a:pt x="78" y="187"/>
                </a:lnTo>
                <a:lnTo>
                  <a:pt x="78" y="189"/>
                </a:lnTo>
                <a:lnTo>
                  <a:pt x="78" y="191"/>
                </a:lnTo>
                <a:lnTo>
                  <a:pt x="76" y="191"/>
                </a:lnTo>
                <a:lnTo>
                  <a:pt x="76" y="192"/>
                </a:lnTo>
                <a:lnTo>
                  <a:pt x="78" y="192"/>
                </a:lnTo>
                <a:lnTo>
                  <a:pt x="78" y="194"/>
                </a:lnTo>
                <a:lnTo>
                  <a:pt x="78" y="195"/>
                </a:lnTo>
                <a:lnTo>
                  <a:pt x="76" y="195"/>
                </a:lnTo>
                <a:lnTo>
                  <a:pt x="76" y="197"/>
                </a:lnTo>
                <a:lnTo>
                  <a:pt x="75" y="199"/>
                </a:lnTo>
                <a:lnTo>
                  <a:pt x="75" y="200"/>
                </a:lnTo>
                <a:lnTo>
                  <a:pt x="73" y="200"/>
                </a:lnTo>
                <a:lnTo>
                  <a:pt x="73" y="202"/>
                </a:lnTo>
                <a:lnTo>
                  <a:pt x="73" y="203"/>
                </a:lnTo>
                <a:lnTo>
                  <a:pt x="72" y="203"/>
                </a:lnTo>
                <a:lnTo>
                  <a:pt x="72" y="205"/>
                </a:lnTo>
                <a:lnTo>
                  <a:pt x="70" y="205"/>
                </a:lnTo>
                <a:lnTo>
                  <a:pt x="70" y="203"/>
                </a:lnTo>
                <a:lnTo>
                  <a:pt x="70" y="205"/>
                </a:lnTo>
                <a:lnTo>
                  <a:pt x="70" y="207"/>
                </a:lnTo>
                <a:lnTo>
                  <a:pt x="68" y="207"/>
                </a:lnTo>
                <a:lnTo>
                  <a:pt x="68" y="205"/>
                </a:lnTo>
                <a:lnTo>
                  <a:pt x="68" y="207"/>
                </a:lnTo>
                <a:lnTo>
                  <a:pt x="68" y="205"/>
                </a:lnTo>
                <a:lnTo>
                  <a:pt x="67" y="205"/>
                </a:lnTo>
                <a:lnTo>
                  <a:pt x="67" y="207"/>
                </a:lnTo>
                <a:lnTo>
                  <a:pt x="65" y="208"/>
                </a:lnTo>
                <a:lnTo>
                  <a:pt x="64" y="208"/>
                </a:lnTo>
                <a:lnTo>
                  <a:pt x="64" y="210"/>
                </a:lnTo>
                <a:lnTo>
                  <a:pt x="62" y="210"/>
                </a:lnTo>
                <a:lnTo>
                  <a:pt x="62" y="211"/>
                </a:lnTo>
                <a:lnTo>
                  <a:pt x="60" y="211"/>
                </a:lnTo>
                <a:lnTo>
                  <a:pt x="60" y="213"/>
                </a:lnTo>
                <a:lnTo>
                  <a:pt x="59" y="213"/>
                </a:lnTo>
                <a:lnTo>
                  <a:pt x="57" y="215"/>
                </a:lnTo>
                <a:lnTo>
                  <a:pt x="56" y="215"/>
                </a:lnTo>
                <a:lnTo>
                  <a:pt x="56" y="216"/>
                </a:lnTo>
                <a:lnTo>
                  <a:pt x="54" y="216"/>
                </a:lnTo>
                <a:lnTo>
                  <a:pt x="52" y="216"/>
                </a:lnTo>
                <a:lnTo>
                  <a:pt x="52" y="218"/>
                </a:lnTo>
                <a:lnTo>
                  <a:pt x="51" y="218"/>
                </a:lnTo>
                <a:lnTo>
                  <a:pt x="49" y="218"/>
                </a:lnTo>
                <a:lnTo>
                  <a:pt x="49" y="219"/>
                </a:lnTo>
                <a:lnTo>
                  <a:pt x="48" y="219"/>
                </a:lnTo>
                <a:lnTo>
                  <a:pt x="46" y="219"/>
                </a:lnTo>
                <a:lnTo>
                  <a:pt x="46" y="221"/>
                </a:lnTo>
                <a:lnTo>
                  <a:pt x="44" y="221"/>
                </a:lnTo>
                <a:lnTo>
                  <a:pt x="43" y="221"/>
                </a:lnTo>
                <a:lnTo>
                  <a:pt x="41" y="223"/>
                </a:lnTo>
                <a:lnTo>
                  <a:pt x="41" y="221"/>
                </a:lnTo>
                <a:lnTo>
                  <a:pt x="40" y="221"/>
                </a:lnTo>
                <a:lnTo>
                  <a:pt x="40" y="223"/>
                </a:lnTo>
                <a:lnTo>
                  <a:pt x="38" y="223"/>
                </a:lnTo>
                <a:lnTo>
                  <a:pt x="38" y="224"/>
                </a:lnTo>
                <a:lnTo>
                  <a:pt x="36" y="224"/>
                </a:lnTo>
                <a:lnTo>
                  <a:pt x="35" y="224"/>
                </a:lnTo>
                <a:lnTo>
                  <a:pt x="33" y="224"/>
                </a:lnTo>
                <a:lnTo>
                  <a:pt x="33" y="226"/>
                </a:lnTo>
                <a:lnTo>
                  <a:pt x="32" y="226"/>
                </a:lnTo>
                <a:lnTo>
                  <a:pt x="30" y="226"/>
                </a:lnTo>
                <a:lnTo>
                  <a:pt x="28" y="226"/>
                </a:lnTo>
                <a:lnTo>
                  <a:pt x="28" y="224"/>
                </a:lnTo>
                <a:lnTo>
                  <a:pt x="27" y="226"/>
                </a:lnTo>
                <a:lnTo>
                  <a:pt x="27" y="224"/>
                </a:lnTo>
                <a:lnTo>
                  <a:pt x="27" y="226"/>
                </a:lnTo>
                <a:lnTo>
                  <a:pt x="25" y="226"/>
                </a:lnTo>
                <a:lnTo>
                  <a:pt x="25" y="224"/>
                </a:lnTo>
                <a:lnTo>
                  <a:pt x="25" y="226"/>
                </a:lnTo>
                <a:lnTo>
                  <a:pt x="25" y="224"/>
                </a:lnTo>
                <a:lnTo>
                  <a:pt x="24" y="224"/>
                </a:lnTo>
                <a:lnTo>
                  <a:pt x="22" y="224"/>
                </a:lnTo>
                <a:lnTo>
                  <a:pt x="20" y="224"/>
                </a:lnTo>
                <a:lnTo>
                  <a:pt x="22" y="224"/>
                </a:lnTo>
                <a:lnTo>
                  <a:pt x="22" y="223"/>
                </a:lnTo>
                <a:lnTo>
                  <a:pt x="20" y="223"/>
                </a:lnTo>
                <a:lnTo>
                  <a:pt x="20" y="221"/>
                </a:lnTo>
                <a:lnTo>
                  <a:pt x="20" y="219"/>
                </a:lnTo>
                <a:lnTo>
                  <a:pt x="19" y="221"/>
                </a:lnTo>
                <a:lnTo>
                  <a:pt x="19" y="219"/>
                </a:lnTo>
                <a:lnTo>
                  <a:pt x="19" y="218"/>
                </a:lnTo>
                <a:lnTo>
                  <a:pt x="20" y="218"/>
                </a:lnTo>
                <a:lnTo>
                  <a:pt x="19" y="218"/>
                </a:lnTo>
                <a:lnTo>
                  <a:pt x="19" y="216"/>
                </a:lnTo>
                <a:lnTo>
                  <a:pt x="19" y="215"/>
                </a:lnTo>
                <a:lnTo>
                  <a:pt x="19" y="213"/>
                </a:lnTo>
                <a:lnTo>
                  <a:pt x="19" y="211"/>
                </a:lnTo>
                <a:lnTo>
                  <a:pt x="17" y="211"/>
                </a:lnTo>
                <a:lnTo>
                  <a:pt x="17" y="210"/>
                </a:lnTo>
                <a:lnTo>
                  <a:pt x="16" y="210"/>
                </a:lnTo>
                <a:lnTo>
                  <a:pt x="14" y="210"/>
                </a:lnTo>
                <a:lnTo>
                  <a:pt x="12" y="210"/>
                </a:lnTo>
                <a:lnTo>
                  <a:pt x="11" y="210"/>
                </a:lnTo>
                <a:lnTo>
                  <a:pt x="11" y="208"/>
                </a:lnTo>
                <a:lnTo>
                  <a:pt x="9" y="208"/>
                </a:lnTo>
                <a:lnTo>
                  <a:pt x="9" y="210"/>
                </a:lnTo>
                <a:lnTo>
                  <a:pt x="8" y="210"/>
                </a:lnTo>
                <a:lnTo>
                  <a:pt x="8" y="208"/>
                </a:lnTo>
                <a:lnTo>
                  <a:pt x="9" y="208"/>
                </a:lnTo>
                <a:lnTo>
                  <a:pt x="8" y="208"/>
                </a:lnTo>
                <a:lnTo>
                  <a:pt x="6" y="208"/>
                </a:lnTo>
                <a:lnTo>
                  <a:pt x="6" y="207"/>
                </a:lnTo>
                <a:lnTo>
                  <a:pt x="6" y="208"/>
                </a:lnTo>
                <a:lnTo>
                  <a:pt x="4" y="208"/>
                </a:lnTo>
                <a:lnTo>
                  <a:pt x="4" y="207"/>
                </a:lnTo>
                <a:lnTo>
                  <a:pt x="3" y="207"/>
                </a:lnTo>
                <a:lnTo>
                  <a:pt x="1" y="207"/>
                </a:lnTo>
                <a:lnTo>
                  <a:pt x="1" y="205"/>
                </a:lnTo>
                <a:lnTo>
                  <a:pt x="3" y="205"/>
                </a:lnTo>
                <a:lnTo>
                  <a:pt x="3" y="203"/>
                </a:lnTo>
                <a:lnTo>
                  <a:pt x="3" y="202"/>
                </a:lnTo>
                <a:lnTo>
                  <a:pt x="4" y="202"/>
                </a:lnTo>
                <a:lnTo>
                  <a:pt x="4" y="200"/>
                </a:lnTo>
                <a:lnTo>
                  <a:pt x="3" y="200"/>
                </a:lnTo>
                <a:lnTo>
                  <a:pt x="3" y="199"/>
                </a:lnTo>
                <a:lnTo>
                  <a:pt x="1" y="199"/>
                </a:lnTo>
                <a:lnTo>
                  <a:pt x="1" y="197"/>
                </a:lnTo>
                <a:lnTo>
                  <a:pt x="0" y="197"/>
                </a:lnTo>
                <a:lnTo>
                  <a:pt x="0" y="195"/>
                </a:lnTo>
                <a:lnTo>
                  <a:pt x="1" y="195"/>
                </a:lnTo>
                <a:lnTo>
                  <a:pt x="1" y="194"/>
                </a:lnTo>
                <a:lnTo>
                  <a:pt x="1" y="192"/>
                </a:lnTo>
                <a:lnTo>
                  <a:pt x="1" y="191"/>
                </a:lnTo>
                <a:lnTo>
                  <a:pt x="3" y="191"/>
                </a:lnTo>
                <a:lnTo>
                  <a:pt x="1" y="191"/>
                </a:lnTo>
                <a:lnTo>
                  <a:pt x="1" y="189"/>
                </a:lnTo>
                <a:lnTo>
                  <a:pt x="1" y="187"/>
                </a:lnTo>
                <a:lnTo>
                  <a:pt x="3" y="187"/>
                </a:lnTo>
                <a:lnTo>
                  <a:pt x="3" y="186"/>
                </a:lnTo>
                <a:lnTo>
                  <a:pt x="3" y="184"/>
                </a:lnTo>
                <a:lnTo>
                  <a:pt x="4" y="184"/>
                </a:lnTo>
                <a:lnTo>
                  <a:pt x="4" y="183"/>
                </a:lnTo>
                <a:lnTo>
                  <a:pt x="3" y="183"/>
                </a:lnTo>
                <a:lnTo>
                  <a:pt x="4" y="183"/>
                </a:lnTo>
                <a:lnTo>
                  <a:pt x="4" y="181"/>
                </a:lnTo>
                <a:lnTo>
                  <a:pt x="6" y="181"/>
                </a:lnTo>
                <a:lnTo>
                  <a:pt x="6" y="179"/>
                </a:lnTo>
                <a:lnTo>
                  <a:pt x="8" y="179"/>
                </a:lnTo>
                <a:lnTo>
                  <a:pt x="9" y="178"/>
                </a:lnTo>
                <a:lnTo>
                  <a:pt x="11" y="178"/>
                </a:lnTo>
                <a:lnTo>
                  <a:pt x="12" y="178"/>
                </a:lnTo>
                <a:lnTo>
                  <a:pt x="14" y="178"/>
                </a:lnTo>
                <a:lnTo>
                  <a:pt x="16" y="178"/>
                </a:lnTo>
                <a:lnTo>
                  <a:pt x="17" y="178"/>
                </a:lnTo>
                <a:lnTo>
                  <a:pt x="19" y="178"/>
                </a:lnTo>
                <a:lnTo>
                  <a:pt x="19" y="176"/>
                </a:lnTo>
                <a:lnTo>
                  <a:pt x="20" y="176"/>
                </a:lnTo>
                <a:lnTo>
                  <a:pt x="22" y="176"/>
                </a:lnTo>
                <a:lnTo>
                  <a:pt x="22" y="175"/>
                </a:lnTo>
                <a:lnTo>
                  <a:pt x="22" y="176"/>
                </a:lnTo>
                <a:lnTo>
                  <a:pt x="24" y="176"/>
                </a:lnTo>
                <a:lnTo>
                  <a:pt x="24" y="175"/>
                </a:lnTo>
                <a:lnTo>
                  <a:pt x="25" y="175"/>
                </a:lnTo>
                <a:lnTo>
                  <a:pt x="25" y="173"/>
                </a:lnTo>
                <a:lnTo>
                  <a:pt x="25" y="171"/>
                </a:lnTo>
                <a:lnTo>
                  <a:pt x="27" y="171"/>
                </a:lnTo>
                <a:lnTo>
                  <a:pt x="27" y="170"/>
                </a:lnTo>
                <a:lnTo>
                  <a:pt x="28" y="168"/>
                </a:lnTo>
                <a:lnTo>
                  <a:pt x="30" y="168"/>
                </a:lnTo>
                <a:lnTo>
                  <a:pt x="32" y="168"/>
                </a:lnTo>
                <a:lnTo>
                  <a:pt x="33" y="168"/>
                </a:lnTo>
                <a:lnTo>
                  <a:pt x="33" y="167"/>
                </a:lnTo>
                <a:lnTo>
                  <a:pt x="35" y="167"/>
                </a:lnTo>
                <a:lnTo>
                  <a:pt x="35" y="165"/>
                </a:lnTo>
                <a:lnTo>
                  <a:pt x="35" y="163"/>
                </a:lnTo>
                <a:lnTo>
                  <a:pt x="36" y="163"/>
                </a:lnTo>
                <a:lnTo>
                  <a:pt x="35" y="162"/>
                </a:lnTo>
                <a:lnTo>
                  <a:pt x="36" y="162"/>
                </a:lnTo>
                <a:lnTo>
                  <a:pt x="36" y="160"/>
                </a:lnTo>
                <a:lnTo>
                  <a:pt x="38" y="160"/>
                </a:lnTo>
                <a:lnTo>
                  <a:pt x="38" y="159"/>
                </a:lnTo>
                <a:lnTo>
                  <a:pt x="40" y="159"/>
                </a:lnTo>
                <a:lnTo>
                  <a:pt x="38" y="157"/>
                </a:lnTo>
                <a:lnTo>
                  <a:pt x="40" y="157"/>
                </a:lnTo>
                <a:lnTo>
                  <a:pt x="40" y="155"/>
                </a:lnTo>
                <a:lnTo>
                  <a:pt x="41" y="155"/>
                </a:lnTo>
                <a:lnTo>
                  <a:pt x="41" y="154"/>
                </a:lnTo>
                <a:lnTo>
                  <a:pt x="41" y="152"/>
                </a:lnTo>
                <a:lnTo>
                  <a:pt x="43" y="151"/>
                </a:lnTo>
                <a:lnTo>
                  <a:pt x="43" y="149"/>
                </a:lnTo>
                <a:lnTo>
                  <a:pt x="43" y="147"/>
                </a:lnTo>
                <a:lnTo>
                  <a:pt x="43" y="149"/>
                </a:lnTo>
                <a:lnTo>
                  <a:pt x="44" y="149"/>
                </a:lnTo>
                <a:lnTo>
                  <a:pt x="44" y="147"/>
                </a:lnTo>
                <a:lnTo>
                  <a:pt x="46" y="146"/>
                </a:lnTo>
                <a:lnTo>
                  <a:pt x="46" y="144"/>
                </a:lnTo>
                <a:lnTo>
                  <a:pt x="48" y="144"/>
                </a:lnTo>
                <a:lnTo>
                  <a:pt x="48" y="143"/>
                </a:lnTo>
                <a:lnTo>
                  <a:pt x="48" y="141"/>
                </a:lnTo>
                <a:lnTo>
                  <a:pt x="48" y="139"/>
                </a:lnTo>
                <a:lnTo>
                  <a:pt x="49" y="139"/>
                </a:lnTo>
                <a:lnTo>
                  <a:pt x="49" y="138"/>
                </a:lnTo>
                <a:lnTo>
                  <a:pt x="49" y="136"/>
                </a:lnTo>
                <a:lnTo>
                  <a:pt x="51" y="136"/>
                </a:lnTo>
                <a:lnTo>
                  <a:pt x="51" y="135"/>
                </a:lnTo>
                <a:lnTo>
                  <a:pt x="49" y="135"/>
                </a:lnTo>
                <a:lnTo>
                  <a:pt x="49" y="133"/>
                </a:lnTo>
                <a:lnTo>
                  <a:pt x="49" y="131"/>
                </a:lnTo>
                <a:lnTo>
                  <a:pt x="48" y="130"/>
                </a:lnTo>
                <a:lnTo>
                  <a:pt x="48" y="128"/>
                </a:lnTo>
                <a:lnTo>
                  <a:pt x="46" y="128"/>
                </a:lnTo>
                <a:lnTo>
                  <a:pt x="46" y="127"/>
                </a:lnTo>
                <a:lnTo>
                  <a:pt x="46" y="125"/>
                </a:lnTo>
                <a:lnTo>
                  <a:pt x="48" y="125"/>
                </a:lnTo>
                <a:lnTo>
                  <a:pt x="46" y="125"/>
                </a:lnTo>
                <a:lnTo>
                  <a:pt x="46" y="123"/>
                </a:lnTo>
                <a:lnTo>
                  <a:pt x="48" y="123"/>
                </a:lnTo>
                <a:lnTo>
                  <a:pt x="48" y="122"/>
                </a:lnTo>
                <a:lnTo>
                  <a:pt x="49" y="122"/>
                </a:lnTo>
                <a:lnTo>
                  <a:pt x="48" y="122"/>
                </a:lnTo>
                <a:lnTo>
                  <a:pt x="48" y="120"/>
                </a:lnTo>
                <a:lnTo>
                  <a:pt x="48" y="119"/>
                </a:lnTo>
                <a:lnTo>
                  <a:pt x="49" y="119"/>
                </a:lnTo>
                <a:lnTo>
                  <a:pt x="48" y="119"/>
                </a:lnTo>
                <a:lnTo>
                  <a:pt x="48" y="117"/>
                </a:lnTo>
                <a:lnTo>
                  <a:pt x="49" y="117"/>
                </a:lnTo>
                <a:lnTo>
                  <a:pt x="48" y="117"/>
                </a:lnTo>
                <a:lnTo>
                  <a:pt x="48" y="115"/>
                </a:lnTo>
                <a:lnTo>
                  <a:pt x="49" y="115"/>
                </a:lnTo>
                <a:lnTo>
                  <a:pt x="51" y="115"/>
                </a:lnTo>
                <a:lnTo>
                  <a:pt x="51" y="114"/>
                </a:lnTo>
                <a:lnTo>
                  <a:pt x="51" y="112"/>
                </a:lnTo>
                <a:lnTo>
                  <a:pt x="51" y="111"/>
                </a:lnTo>
                <a:lnTo>
                  <a:pt x="49" y="111"/>
                </a:lnTo>
                <a:lnTo>
                  <a:pt x="51" y="111"/>
                </a:lnTo>
                <a:lnTo>
                  <a:pt x="51" y="109"/>
                </a:lnTo>
                <a:lnTo>
                  <a:pt x="52" y="109"/>
                </a:lnTo>
                <a:lnTo>
                  <a:pt x="52" y="107"/>
                </a:lnTo>
                <a:lnTo>
                  <a:pt x="52" y="106"/>
                </a:lnTo>
                <a:lnTo>
                  <a:pt x="52" y="104"/>
                </a:lnTo>
                <a:lnTo>
                  <a:pt x="52" y="103"/>
                </a:lnTo>
                <a:lnTo>
                  <a:pt x="52" y="101"/>
                </a:lnTo>
                <a:lnTo>
                  <a:pt x="52" y="99"/>
                </a:lnTo>
                <a:lnTo>
                  <a:pt x="51" y="99"/>
                </a:lnTo>
                <a:lnTo>
                  <a:pt x="51" y="98"/>
                </a:lnTo>
                <a:lnTo>
                  <a:pt x="52" y="99"/>
                </a:lnTo>
                <a:lnTo>
                  <a:pt x="54" y="99"/>
                </a:lnTo>
                <a:lnTo>
                  <a:pt x="54" y="101"/>
                </a:lnTo>
                <a:lnTo>
                  <a:pt x="56" y="101"/>
                </a:lnTo>
                <a:lnTo>
                  <a:pt x="56" y="103"/>
                </a:lnTo>
                <a:lnTo>
                  <a:pt x="59" y="104"/>
                </a:lnTo>
                <a:lnTo>
                  <a:pt x="62" y="106"/>
                </a:lnTo>
                <a:lnTo>
                  <a:pt x="65" y="107"/>
                </a:lnTo>
                <a:lnTo>
                  <a:pt x="65" y="109"/>
                </a:lnTo>
                <a:lnTo>
                  <a:pt x="65" y="107"/>
                </a:lnTo>
                <a:lnTo>
                  <a:pt x="68" y="103"/>
                </a:lnTo>
                <a:lnTo>
                  <a:pt x="70" y="103"/>
                </a:lnTo>
                <a:lnTo>
                  <a:pt x="72" y="103"/>
                </a:lnTo>
                <a:lnTo>
                  <a:pt x="72" y="101"/>
                </a:lnTo>
                <a:lnTo>
                  <a:pt x="73" y="99"/>
                </a:lnTo>
                <a:lnTo>
                  <a:pt x="75" y="96"/>
                </a:lnTo>
                <a:lnTo>
                  <a:pt x="76" y="95"/>
                </a:lnTo>
                <a:lnTo>
                  <a:pt x="78" y="95"/>
                </a:lnTo>
                <a:lnTo>
                  <a:pt x="80" y="90"/>
                </a:lnTo>
                <a:lnTo>
                  <a:pt x="78" y="88"/>
                </a:lnTo>
                <a:lnTo>
                  <a:pt x="76" y="87"/>
                </a:lnTo>
                <a:lnTo>
                  <a:pt x="75" y="87"/>
                </a:lnTo>
                <a:lnTo>
                  <a:pt x="75" y="88"/>
                </a:lnTo>
                <a:lnTo>
                  <a:pt x="67" y="82"/>
                </a:lnTo>
                <a:lnTo>
                  <a:pt x="59" y="75"/>
                </a:lnTo>
                <a:lnTo>
                  <a:pt x="27" y="51"/>
                </a:lnTo>
                <a:lnTo>
                  <a:pt x="28" y="50"/>
                </a:lnTo>
                <a:lnTo>
                  <a:pt x="32" y="45"/>
                </a:lnTo>
                <a:lnTo>
                  <a:pt x="33" y="43"/>
                </a:lnTo>
                <a:lnTo>
                  <a:pt x="35" y="43"/>
                </a:lnTo>
                <a:lnTo>
                  <a:pt x="40" y="40"/>
                </a:lnTo>
                <a:lnTo>
                  <a:pt x="41" y="40"/>
                </a:lnTo>
                <a:lnTo>
                  <a:pt x="44" y="39"/>
                </a:lnTo>
                <a:lnTo>
                  <a:pt x="46" y="39"/>
                </a:lnTo>
                <a:lnTo>
                  <a:pt x="51" y="35"/>
                </a:lnTo>
                <a:lnTo>
                  <a:pt x="52" y="35"/>
                </a:lnTo>
                <a:lnTo>
                  <a:pt x="59" y="34"/>
                </a:lnTo>
                <a:lnTo>
                  <a:pt x="60" y="32"/>
                </a:lnTo>
                <a:lnTo>
                  <a:pt x="67" y="29"/>
                </a:lnTo>
                <a:lnTo>
                  <a:pt x="76" y="26"/>
                </a:lnTo>
                <a:lnTo>
                  <a:pt x="92" y="19"/>
                </a:lnTo>
                <a:lnTo>
                  <a:pt x="105" y="15"/>
                </a:lnTo>
                <a:lnTo>
                  <a:pt x="113" y="11"/>
                </a:lnTo>
                <a:lnTo>
                  <a:pt x="126" y="7"/>
                </a:lnTo>
                <a:lnTo>
                  <a:pt x="132" y="3"/>
                </a:lnTo>
                <a:lnTo>
                  <a:pt x="134" y="3"/>
                </a:lnTo>
                <a:lnTo>
                  <a:pt x="134" y="2"/>
                </a:lnTo>
                <a:lnTo>
                  <a:pt x="136" y="2"/>
                </a:lnTo>
                <a:lnTo>
                  <a:pt x="137" y="2"/>
                </a:lnTo>
                <a:lnTo>
                  <a:pt x="139" y="0"/>
                </a:lnTo>
                <a:lnTo>
                  <a:pt x="140" y="0"/>
                </a:lnTo>
                <a:lnTo>
                  <a:pt x="148" y="15"/>
                </a:lnTo>
                <a:lnTo>
                  <a:pt x="152" y="21"/>
                </a:lnTo>
                <a:lnTo>
                  <a:pt x="153" y="23"/>
                </a:lnTo>
                <a:lnTo>
                  <a:pt x="156" y="29"/>
                </a:lnTo>
                <a:lnTo>
                  <a:pt x="163" y="40"/>
                </a:lnTo>
                <a:close/>
              </a:path>
            </a:pathLst>
          </a:custGeom>
          <a:solidFill>
            <a:srgbClr val="BB4CD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" name="Freeform 126"/>
          <p:cNvSpPr>
            <a:spLocks/>
          </p:cNvSpPr>
          <p:nvPr/>
        </p:nvSpPr>
        <p:spPr bwMode="auto">
          <a:xfrm>
            <a:off x="4822825" y="4310063"/>
            <a:ext cx="265113" cy="282575"/>
          </a:xfrm>
          <a:custGeom>
            <a:avLst/>
            <a:gdLst/>
            <a:ahLst/>
            <a:cxnLst>
              <a:cxn ang="0">
                <a:pos x="154" y="29"/>
              </a:cxn>
              <a:cxn ang="0">
                <a:pos x="154" y="29"/>
              </a:cxn>
              <a:cxn ang="0">
                <a:pos x="154" y="29"/>
              </a:cxn>
              <a:cxn ang="0">
                <a:pos x="154" y="31"/>
              </a:cxn>
              <a:cxn ang="0">
                <a:pos x="156" y="31"/>
              </a:cxn>
              <a:cxn ang="0">
                <a:pos x="156" y="31"/>
              </a:cxn>
              <a:cxn ang="0">
                <a:pos x="156" y="31"/>
              </a:cxn>
              <a:cxn ang="0">
                <a:pos x="156" y="32"/>
              </a:cxn>
              <a:cxn ang="0">
                <a:pos x="156" y="32"/>
              </a:cxn>
              <a:cxn ang="0">
                <a:pos x="157" y="32"/>
              </a:cxn>
              <a:cxn ang="0">
                <a:pos x="157" y="34"/>
              </a:cxn>
              <a:cxn ang="0">
                <a:pos x="157" y="34"/>
              </a:cxn>
              <a:cxn ang="0">
                <a:pos x="157" y="34"/>
              </a:cxn>
              <a:cxn ang="0">
                <a:pos x="159" y="35"/>
              </a:cxn>
              <a:cxn ang="0">
                <a:pos x="159" y="35"/>
              </a:cxn>
              <a:cxn ang="0">
                <a:pos x="159" y="35"/>
              </a:cxn>
              <a:cxn ang="0">
                <a:pos x="159" y="35"/>
              </a:cxn>
              <a:cxn ang="0">
                <a:pos x="160" y="37"/>
              </a:cxn>
              <a:cxn ang="0">
                <a:pos x="160" y="37"/>
              </a:cxn>
              <a:cxn ang="0">
                <a:pos x="160" y="37"/>
              </a:cxn>
              <a:cxn ang="0">
                <a:pos x="160" y="39"/>
              </a:cxn>
              <a:cxn ang="0">
                <a:pos x="162" y="39"/>
              </a:cxn>
              <a:cxn ang="0">
                <a:pos x="162" y="39"/>
              </a:cxn>
              <a:cxn ang="0">
                <a:pos x="162" y="39"/>
              </a:cxn>
              <a:cxn ang="0">
                <a:pos x="162" y="40"/>
              </a:cxn>
              <a:cxn ang="0">
                <a:pos x="164" y="40"/>
              </a:cxn>
              <a:cxn ang="0">
                <a:pos x="164" y="40"/>
              </a:cxn>
              <a:cxn ang="0">
                <a:pos x="164" y="42"/>
              </a:cxn>
              <a:cxn ang="0">
                <a:pos x="164" y="42"/>
              </a:cxn>
              <a:cxn ang="0">
                <a:pos x="165" y="42"/>
              </a:cxn>
              <a:cxn ang="0">
                <a:pos x="165" y="42"/>
              </a:cxn>
              <a:cxn ang="0">
                <a:pos x="165" y="43"/>
              </a:cxn>
              <a:cxn ang="0">
                <a:pos x="165" y="43"/>
              </a:cxn>
              <a:cxn ang="0">
                <a:pos x="165" y="43"/>
              </a:cxn>
              <a:cxn ang="0">
                <a:pos x="165" y="45"/>
              </a:cxn>
              <a:cxn ang="0">
                <a:pos x="165" y="45"/>
              </a:cxn>
              <a:cxn ang="0">
                <a:pos x="165" y="47"/>
              </a:cxn>
              <a:cxn ang="0">
                <a:pos x="167" y="47"/>
              </a:cxn>
              <a:cxn ang="0">
                <a:pos x="151" y="63"/>
              </a:cxn>
              <a:cxn ang="0">
                <a:pos x="116" y="98"/>
              </a:cxn>
              <a:cxn ang="0">
                <a:pos x="92" y="120"/>
              </a:cxn>
              <a:cxn ang="0">
                <a:pos x="56" y="157"/>
              </a:cxn>
              <a:cxn ang="0">
                <a:pos x="34" y="178"/>
              </a:cxn>
              <a:cxn ang="0">
                <a:pos x="15" y="155"/>
              </a:cxn>
              <a:cxn ang="0">
                <a:pos x="12" y="119"/>
              </a:cxn>
              <a:cxn ang="0">
                <a:pos x="2" y="87"/>
              </a:cxn>
              <a:cxn ang="0">
                <a:pos x="8" y="58"/>
              </a:cxn>
              <a:cxn ang="0">
                <a:pos x="18" y="66"/>
              </a:cxn>
              <a:cxn ang="0">
                <a:pos x="31" y="69"/>
              </a:cxn>
              <a:cxn ang="0">
                <a:pos x="55" y="56"/>
              </a:cxn>
              <a:cxn ang="0">
                <a:pos x="66" y="31"/>
              </a:cxn>
              <a:cxn ang="0">
                <a:pos x="69" y="18"/>
              </a:cxn>
              <a:cxn ang="0">
                <a:pos x="87" y="8"/>
              </a:cxn>
              <a:cxn ang="0">
                <a:pos x="109" y="21"/>
              </a:cxn>
              <a:cxn ang="0">
                <a:pos x="114" y="8"/>
              </a:cxn>
              <a:cxn ang="0">
                <a:pos x="128" y="3"/>
              </a:cxn>
            </a:cxnLst>
            <a:rect l="0" t="0" r="r" b="b"/>
            <a:pathLst>
              <a:path w="167" h="178">
                <a:moveTo>
                  <a:pt x="130" y="7"/>
                </a:moveTo>
                <a:lnTo>
                  <a:pt x="135" y="11"/>
                </a:lnTo>
                <a:lnTo>
                  <a:pt x="136" y="13"/>
                </a:lnTo>
                <a:lnTo>
                  <a:pt x="138" y="13"/>
                </a:lnTo>
                <a:lnTo>
                  <a:pt x="144" y="19"/>
                </a:lnTo>
                <a:lnTo>
                  <a:pt x="152" y="27"/>
                </a:lnTo>
                <a:lnTo>
                  <a:pt x="154" y="29"/>
                </a:lnTo>
                <a:lnTo>
                  <a:pt x="154" y="29"/>
                </a:lnTo>
                <a:lnTo>
                  <a:pt x="154" y="29"/>
                </a:lnTo>
                <a:lnTo>
                  <a:pt x="154" y="29"/>
                </a:lnTo>
                <a:lnTo>
                  <a:pt x="154" y="29"/>
                </a:lnTo>
                <a:lnTo>
                  <a:pt x="154" y="29"/>
                </a:lnTo>
                <a:lnTo>
                  <a:pt x="154" y="29"/>
                </a:lnTo>
                <a:lnTo>
                  <a:pt x="154" y="29"/>
                </a:lnTo>
                <a:lnTo>
                  <a:pt x="154" y="29"/>
                </a:lnTo>
                <a:lnTo>
                  <a:pt x="154" y="29"/>
                </a:lnTo>
                <a:lnTo>
                  <a:pt x="154" y="29"/>
                </a:lnTo>
                <a:lnTo>
                  <a:pt x="154" y="29"/>
                </a:lnTo>
                <a:lnTo>
                  <a:pt x="154" y="29"/>
                </a:lnTo>
                <a:lnTo>
                  <a:pt x="154" y="29"/>
                </a:lnTo>
                <a:lnTo>
                  <a:pt x="154" y="29"/>
                </a:lnTo>
                <a:lnTo>
                  <a:pt x="154" y="29"/>
                </a:lnTo>
                <a:lnTo>
                  <a:pt x="154" y="29"/>
                </a:lnTo>
                <a:lnTo>
                  <a:pt x="154" y="29"/>
                </a:lnTo>
                <a:lnTo>
                  <a:pt x="154" y="29"/>
                </a:lnTo>
                <a:lnTo>
                  <a:pt x="154" y="29"/>
                </a:lnTo>
                <a:lnTo>
                  <a:pt x="154" y="31"/>
                </a:lnTo>
                <a:lnTo>
                  <a:pt x="154" y="31"/>
                </a:lnTo>
                <a:lnTo>
                  <a:pt x="154" y="31"/>
                </a:lnTo>
                <a:lnTo>
                  <a:pt x="156" y="31"/>
                </a:lnTo>
                <a:lnTo>
                  <a:pt x="156" y="31"/>
                </a:lnTo>
                <a:lnTo>
                  <a:pt x="156" y="31"/>
                </a:lnTo>
                <a:lnTo>
                  <a:pt x="156" y="31"/>
                </a:lnTo>
                <a:lnTo>
                  <a:pt x="156" y="31"/>
                </a:lnTo>
                <a:lnTo>
                  <a:pt x="156" y="31"/>
                </a:lnTo>
                <a:lnTo>
                  <a:pt x="156" y="31"/>
                </a:lnTo>
                <a:lnTo>
                  <a:pt x="156" y="31"/>
                </a:lnTo>
                <a:lnTo>
                  <a:pt x="156" y="31"/>
                </a:lnTo>
                <a:lnTo>
                  <a:pt x="156" y="31"/>
                </a:lnTo>
                <a:lnTo>
                  <a:pt x="156" y="31"/>
                </a:lnTo>
                <a:lnTo>
                  <a:pt x="156" y="31"/>
                </a:lnTo>
                <a:lnTo>
                  <a:pt x="156" y="31"/>
                </a:lnTo>
                <a:lnTo>
                  <a:pt x="156" y="31"/>
                </a:lnTo>
                <a:lnTo>
                  <a:pt x="156" y="31"/>
                </a:lnTo>
                <a:lnTo>
                  <a:pt x="156" y="31"/>
                </a:lnTo>
                <a:lnTo>
                  <a:pt x="156" y="31"/>
                </a:lnTo>
                <a:lnTo>
                  <a:pt x="156" y="31"/>
                </a:lnTo>
                <a:lnTo>
                  <a:pt x="156" y="31"/>
                </a:lnTo>
                <a:lnTo>
                  <a:pt x="156" y="31"/>
                </a:lnTo>
                <a:lnTo>
                  <a:pt x="156" y="31"/>
                </a:lnTo>
                <a:lnTo>
                  <a:pt x="156" y="32"/>
                </a:lnTo>
                <a:lnTo>
                  <a:pt x="156" y="32"/>
                </a:lnTo>
                <a:lnTo>
                  <a:pt x="156" y="32"/>
                </a:lnTo>
                <a:lnTo>
                  <a:pt x="156" y="32"/>
                </a:lnTo>
                <a:lnTo>
                  <a:pt x="156" y="32"/>
                </a:lnTo>
                <a:lnTo>
                  <a:pt x="156" y="32"/>
                </a:lnTo>
                <a:lnTo>
                  <a:pt x="156" y="32"/>
                </a:lnTo>
                <a:lnTo>
                  <a:pt x="156" y="32"/>
                </a:lnTo>
                <a:lnTo>
                  <a:pt x="156" y="32"/>
                </a:lnTo>
                <a:lnTo>
                  <a:pt x="156" y="32"/>
                </a:lnTo>
                <a:lnTo>
                  <a:pt x="156" y="32"/>
                </a:lnTo>
                <a:lnTo>
                  <a:pt x="156" y="32"/>
                </a:lnTo>
                <a:lnTo>
                  <a:pt x="156" y="32"/>
                </a:lnTo>
                <a:lnTo>
                  <a:pt x="156" y="32"/>
                </a:lnTo>
                <a:lnTo>
                  <a:pt x="156" y="32"/>
                </a:lnTo>
                <a:lnTo>
                  <a:pt x="156" y="32"/>
                </a:lnTo>
                <a:lnTo>
                  <a:pt x="157" y="32"/>
                </a:lnTo>
                <a:lnTo>
                  <a:pt x="157" y="32"/>
                </a:lnTo>
                <a:lnTo>
                  <a:pt x="157" y="32"/>
                </a:lnTo>
                <a:lnTo>
                  <a:pt x="157" y="32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5"/>
                </a:lnTo>
                <a:lnTo>
                  <a:pt x="159" y="35"/>
                </a:lnTo>
                <a:lnTo>
                  <a:pt x="159" y="35"/>
                </a:lnTo>
                <a:lnTo>
                  <a:pt x="159" y="35"/>
                </a:lnTo>
                <a:lnTo>
                  <a:pt x="159" y="35"/>
                </a:lnTo>
                <a:lnTo>
                  <a:pt x="159" y="35"/>
                </a:lnTo>
                <a:lnTo>
                  <a:pt x="159" y="35"/>
                </a:lnTo>
                <a:lnTo>
                  <a:pt x="159" y="35"/>
                </a:lnTo>
                <a:lnTo>
                  <a:pt x="159" y="35"/>
                </a:lnTo>
                <a:lnTo>
                  <a:pt x="159" y="35"/>
                </a:lnTo>
                <a:lnTo>
                  <a:pt x="159" y="35"/>
                </a:lnTo>
                <a:lnTo>
                  <a:pt x="159" y="35"/>
                </a:lnTo>
                <a:lnTo>
                  <a:pt x="159" y="35"/>
                </a:lnTo>
                <a:lnTo>
                  <a:pt x="159" y="35"/>
                </a:lnTo>
                <a:lnTo>
                  <a:pt x="159" y="35"/>
                </a:lnTo>
                <a:lnTo>
                  <a:pt x="159" y="35"/>
                </a:lnTo>
                <a:lnTo>
                  <a:pt x="159" y="35"/>
                </a:lnTo>
                <a:lnTo>
                  <a:pt x="159" y="35"/>
                </a:lnTo>
                <a:lnTo>
                  <a:pt x="159" y="35"/>
                </a:lnTo>
                <a:lnTo>
                  <a:pt x="159" y="35"/>
                </a:lnTo>
                <a:lnTo>
                  <a:pt x="159" y="35"/>
                </a:lnTo>
                <a:lnTo>
                  <a:pt x="159" y="35"/>
                </a:lnTo>
                <a:lnTo>
                  <a:pt x="159" y="35"/>
                </a:lnTo>
                <a:lnTo>
                  <a:pt x="159" y="35"/>
                </a:lnTo>
                <a:lnTo>
                  <a:pt x="159" y="35"/>
                </a:lnTo>
                <a:lnTo>
                  <a:pt x="159" y="37"/>
                </a:lnTo>
                <a:lnTo>
                  <a:pt x="159" y="37"/>
                </a:lnTo>
                <a:lnTo>
                  <a:pt x="159" y="37"/>
                </a:lnTo>
                <a:lnTo>
                  <a:pt x="159" y="37"/>
                </a:lnTo>
                <a:lnTo>
                  <a:pt x="160" y="37"/>
                </a:lnTo>
                <a:lnTo>
                  <a:pt x="160" y="37"/>
                </a:lnTo>
                <a:lnTo>
                  <a:pt x="160" y="37"/>
                </a:lnTo>
                <a:lnTo>
                  <a:pt x="160" y="37"/>
                </a:lnTo>
                <a:lnTo>
                  <a:pt x="160" y="37"/>
                </a:lnTo>
                <a:lnTo>
                  <a:pt x="160" y="37"/>
                </a:lnTo>
                <a:lnTo>
                  <a:pt x="160" y="37"/>
                </a:lnTo>
                <a:lnTo>
                  <a:pt x="160" y="37"/>
                </a:lnTo>
                <a:lnTo>
                  <a:pt x="160" y="37"/>
                </a:lnTo>
                <a:lnTo>
                  <a:pt x="160" y="37"/>
                </a:lnTo>
                <a:lnTo>
                  <a:pt x="160" y="37"/>
                </a:lnTo>
                <a:lnTo>
                  <a:pt x="160" y="37"/>
                </a:lnTo>
                <a:lnTo>
                  <a:pt x="160" y="37"/>
                </a:lnTo>
                <a:lnTo>
                  <a:pt x="160" y="37"/>
                </a:lnTo>
                <a:lnTo>
                  <a:pt x="160" y="37"/>
                </a:lnTo>
                <a:lnTo>
                  <a:pt x="160" y="37"/>
                </a:lnTo>
                <a:lnTo>
                  <a:pt x="160" y="37"/>
                </a:lnTo>
                <a:lnTo>
                  <a:pt x="160" y="37"/>
                </a:lnTo>
                <a:lnTo>
                  <a:pt x="160" y="37"/>
                </a:lnTo>
                <a:lnTo>
                  <a:pt x="160" y="37"/>
                </a:lnTo>
                <a:lnTo>
                  <a:pt x="160" y="39"/>
                </a:lnTo>
                <a:lnTo>
                  <a:pt x="160" y="39"/>
                </a:lnTo>
                <a:lnTo>
                  <a:pt x="160" y="39"/>
                </a:lnTo>
                <a:lnTo>
                  <a:pt x="160" y="39"/>
                </a:lnTo>
                <a:lnTo>
                  <a:pt x="160" y="39"/>
                </a:lnTo>
                <a:lnTo>
                  <a:pt x="160" y="39"/>
                </a:lnTo>
                <a:lnTo>
                  <a:pt x="160" y="39"/>
                </a:lnTo>
                <a:lnTo>
                  <a:pt x="162" y="39"/>
                </a:lnTo>
                <a:lnTo>
                  <a:pt x="162" y="39"/>
                </a:lnTo>
                <a:lnTo>
                  <a:pt x="162" y="39"/>
                </a:lnTo>
                <a:lnTo>
                  <a:pt x="162" y="39"/>
                </a:lnTo>
                <a:lnTo>
                  <a:pt x="162" y="39"/>
                </a:lnTo>
                <a:lnTo>
                  <a:pt x="162" y="39"/>
                </a:lnTo>
                <a:lnTo>
                  <a:pt x="162" y="39"/>
                </a:lnTo>
                <a:lnTo>
                  <a:pt x="162" y="39"/>
                </a:lnTo>
                <a:lnTo>
                  <a:pt x="162" y="39"/>
                </a:lnTo>
                <a:lnTo>
                  <a:pt x="162" y="39"/>
                </a:lnTo>
                <a:lnTo>
                  <a:pt x="162" y="39"/>
                </a:lnTo>
                <a:lnTo>
                  <a:pt x="162" y="39"/>
                </a:lnTo>
                <a:lnTo>
                  <a:pt x="162" y="39"/>
                </a:lnTo>
                <a:lnTo>
                  <a:pt x="162" y="39"/>
                </a:lnTo>
                <a:lnTo>
                  <a:pt x="162" y="39"/>
                </a:lnTo>
                <a:lnTo>
                  <a:pt x="162" y="39"/>
                </a:lnTo>
                <a:lnTo>
                  <a:pt x="162" y="39"/>
                </a:lnTo>
                <a:lnTo>
                  <a:pt x="162" y="39"/>
                </a:lnTo>
                <a:lnTo>
                  <a:pt x="162" y="40"/>
                </a:lnTo>
                <a:lnTo>
                  <a:pt x="162" y="40"/>
                </a:lnTo>
                <a:lnTo>
                  <a:pt x="162" y="40"/>
                </a:lnTo>
                <a:lnTo>
                  <a:pt x="162" y="40"/>
                </a:lnTo>
                <a:lnTo>
                  <a:pt x="162" y="40"/>
                </a:lnTo>
                <a:lnTo>
                  <a:pt x="162" y="40"/>
                </a:lnTo>
                <a:lnTo>
                  <a:pt x="162" y="40"/>
                </a:lnTo>
                <a:lnTo>
                  <a:pt x="162" y="40"/>
                </a:lnTo>
                <a:lnTo>
                  <a:pt x="162" y="40"/>
                </a:lnTo>
                <a:lnTo>
                  <a:pt x="162" y="40"/>
                </a:lnTo>
                <a:lnTo>
                  <a:pt x="164" y="40"/>
                </a:lnTo>
                <a:lnTo>
                  <a:pt x="164" y="40"/>
                </a:lnTo>
                <a:lnTo>
                  <a:pt x="164" y="40"/>
                </a:lnTo>
                <a:lnTo>
                  <a:pt x="164" y="40"/>
                </a:lnTo>
                <a:lnTo>
                  <a:pt x="164" y="40"/>
                </a:lnTo>
                <a:lnTo>
                  <a:pt x="164" y="40"/>
                </a:lnTo>
                <a:lnTo>
                  <a:pt x="164" y="40"/>
                </a:lnTo>
                <a:lnTo>
                  <a:pt x="164" y="40"/>
                </a:lnTo>
                <a:lnTo>
                  <a:pt x="164" y="40"/>
                </a:lnTo>
                <a:lnTo>
                  <a:pt x="164" y="40"/>
                </a:lnTo>
                <a:lnTo>
                  <a:pt x="164" y="40"/>
                </a:lnTo>
                <a:lnTo>
                  <a:pt x="164" y="40"/>
                </a:lnTo>
                <a:lnTo>
                  <a:pt x="164" y="40"/>
                </a:lnTo>
                <a:lnTo>
                  <a:pt x="164" y="40"/>
                </a:lnTo>
                <a:lnTo>
                  <a:pt x="164" y="42"/>
                </a:lnTo>
                <a:lnTo>
                  <a:pt x="164" y="42"/>
                </a:lnTo>
                <a:lnTo>
                  <a:pt x="164" y="42"/>
                </a:lnTo>
                <a:lnTo>
                  <a:pt x="164" y="42"/>
                </a:lnTo>
                <a:lnTo>
                  <a:pt x="164" y="42"/>
                </a:lnTo>
                <a:lnTo>
                  <a:pt x="164" y="42"/>
                </a:lnTo>
                <a:lnTo>
                  <a:pt x="164" y="42"/>
                </a:lnTo>
                <a:lnTo>
                  <a:pt x="164" y="42"/>
                </a:lnTo>
                <a:lnTo>
                  <a:pt x="164" y="42"/>
                </a:lnTo>
                <a:lnTo>
                  <a:pt x="164" y="42"/>
                </a:lnTo>
                <a:lnTo>
                  <a:pt x="164" y="42"/>
                </a:lnTo>
                <a:lnTo>
                  <a:pt x="164" y="42"/>
                </a:lnTo>
                <a:lnTo>
                  <a:pt x="164" y="42"/>
                </a:lnTo>
                <a:lnTo>
                  <a:pt x="165" y="42"/>
                </a:lnTo>
                <a:lnTo>
                  <a:pt x="165" y="42"/>
                </a:lnTo>
                <a:lnTo>
                  <a:pt x="165" y="42"/>
                </a:lnTo>
                <a:lnTo>
                  <a:pt x="165" y="42"/>
                </a:lnTo>
                <a:lnTo>
                  <a:pt x="165" y="42"/>
                </a:lnTo>
                <a:lnTo>
                  <a:pt x="165" y="42"/>
                </a:lnTo>
                <a:lnTo>
                  <a:pt x="165" y="42"/>
                </a:lnTo>
                <a:lnTo>
                  <a:pt x="165" y="42"/>
                </a:lnTo>
                <a:lnTo>
                  <a:pt x="165" y="42"/>
                </a:lnTo>
                <a:lnTo>
                  <a:pt x="165" y="42"/>
                </a:lnTo>
                <a:lnTo>
                  <a:pt x="165" y="42"/>
                </a:lnTo>
                <a:lnTo>
                  <a:pt x="165" y="42"/>
                </a:lnTo>
                <a:lnTo>
                  <a:pt x="165" y="43"/>
                </a:lnTo>
                <a:lnTo>
                  <a:pt x="165" y="43"/>
                </a:lnTo>
                <a:lnTo>
                  <a:pt x="165" y="43"/>
                </a:lnTo>
                <a:lnTo>
                  <a:pt x="165" y="43"/>
                </a:lnTo>
                <a:lnTo>
                  <a:pt x="165" y="43"/>
                </a:lnTo>
                <a:lnTo>
                  <a:pt x="165" y="43"/>
                </a:lnTo>
                <a:lnTo>
                  <a:pt x="165" y="43"/>
                </a:lnTo>
                <a:lnTo>
                  <a:pt x="165" y="43"/>
                </a:lnTo>
                <a:lnTo>
                  <a:pt x="165" y="43"/>
                </a:lnTo>
                <a:lnTo>
                  <a:pt x="165" y="43"/>
                </a:lnTo>
                <a:lnTo>
                  <a:pt x="165" y="43"/>
                </a:lnTo>
                <a:lnTo>
                  <a:pt x="165" y="43"/>
                </a:lnTo>
                <a:lnTo>
                  <a:pt x="165" y="43"/>
                </a:lnTo>
                <a:lnTo>
                  <a:pt x="165" y="43"/>
                </a:lnTo>
                <a:lnTo>
                  <a:pt x="165" y="43"/>
                </a:lnTo>
                <a:lnTo>
                  <a:pt x="165" y="43"/>
                </a:lnTo>
                <a:lnTo>
                  <a:pt x="165" y="43"/>
                </a:lnTo>
                <a:lnTo>
                  <a:pt x="165" y="43"/>
                </a:lnTo>
                <a:lnTo>
                  <a:pt x="165" y="43"/>
                </a:lnTo>
                <a:lnTo>
                  <a:pt x="165" y="43"/>
                </a:lnTo>
                <a:lnTo>
                  <a:pt x="165" y="43"/>
                </a:lnTo>
                <a:lnTo>
                  <a:pt x="165" y="45"/>
                </a:lnTo>
                <a:lnTo>
                  <a:pt x="165" y="45"/>
                </a:lnTo>
                <a:lnTo>
                  <a:pt x="165" y="45"/>
                </a:lnTo>
                <a:lnTo>
                  <a:pt x="165" y="45"/>
                </a:lnTo>
                <a:lnTo>
                  <a:pt x="165" y="45"/>
                </a:lnTo>
                <a:lnTo>
                  <a:pt x="165" y="45"/>
                </a:lnTo>
                <a:lnTo>
                  <a:pt x="165" y="45"/>
                </a:lnTo>
                <a:lnTo>
                  <a:pt x="165" y="45"/>
                </a:lnTo>
                <a:lnTo>
                  <a:pt x="165" y="45"/>
                </a:lnTo>
                <a:lnTo>
                  <a:pt x="165" y="45"/>
                </a:lnTo>
                <a:lnTo>
                  <a:pt x="165" y="45"/>
                </a:lnTo>
                <a:lnTo>
                  <a:pt x="165" y="45"/>
                </a:lnTo>
                <a:lnTo>
                  <a:pt x="165" y="45"/>
                </a:lnTo>
                <a:lnTo>
                  <a:pt x="165" y="45"/>
                </a:lnTo>
                <a:lnTo>
                  <a:pt x="165" y="45"/>
                </a:lnTo>
                <a:lnTo>
                  <a:pt x="165" y="45"/>
                </a:lnTo>
                <a:lnTo>
                  <a:pt x="165" y="45"/>
                </a:lnTo>
                <a:lnTo>
                  <a:pt x="165" y="45"/>
                </a:lnTo>
                <a:lnTo>
                  <a:pt x="165" y="45"/>
                </a:lnTo>
                <a:lnTo>
                  <a:pt x="165" y="47"/>
                </a:lnTo>
                <a:lnTo>
                  <a:pt x="165" y="47"/>
                </a:lnTo>
                <a:lnTo>
                  <a:pt x="165" y="47"/>
                </a:lnTo>
                <a:lnTo>
                  <a:pt x="165" y="47"/>
                </a:lnTo>
                <a:lnTo>
                  <a:pt x="165" y="47"/>
                </a:lnTo>
                <a:lnTo>
                  <a:pt x="165" y="47"/>
                </a:lnTo>
                <a:lnTo>
                  <a:pt x="165" y="47"/>
                </a:lnTo>
                <a:lnTo>
                  <a:pt x="167" y="47"/>
                </a:lnTo>
                <a:lnTo>
                  <a:pt x="167" y="47"/>
                </a:lnTo>
                <a:lnTo>
                  <a:pt x="167" y="47"/>
                </a:lnTo>
                <a:lnTo>
                  <a:pt x="167" y="47"/>
                </a:lnTo>
                <a:lnTo>
                  <a:pt x="167" y="47"/>
                </a:lnTo>
                <a:lnTo>
                  <a:pt x="167" y="47"/>
                </a:lnTo>
                <a:lnTo>
                  <a:pt x="164" y="50"/>
                </a:lnTo>
                <a:lnTo>
                  <a:pt x="151" y="63"/>
                </a:lnTo>
                <a:lnTo>
                  <a:pt x="149" y="64"/>
                </a:lnTo>
                <a:lnTo>
                  <a:pt x="140" y="74"/>
                </a:lnTo>
                <a:lnTo>
                  <a:pt x="138" y="74"/>
                </a:lnTo>
                <a:lnTo>
                  <a:pt x="136" y="77"/>
                </a:lnTo>
                <a:lnTo>
                  <a:pt x="136" y="77"/>
                </a:lnTo>
                <a:lnTo>
                  <a:pt x="127" y="87"/>
                </a:lnTo>
                <a:lnTo>
                  <a:pt x="116" y="98"/>
                </a:lnTo>
                <a:lnTo>
                  <a:pt x="114" y="98"/>
                </a:lnTo>
                <a:lnTo>
                  <a:pt x="108" y="106"/>
                </a:lnTo>
                <a:lnTo>
                  <a:pt x="103" y="109"/>
                </a:lnTo>
                <a:lnTo>
                  <a:pt x="103" y="111"/>
                </a:lnTo>
                <a:lnTo>
                  <a:pt x="100" y="112"/>
                </a:lnTo>
                <a:lnTo>
                  <a:pt x="96" y="117"/>
                </a:lnTo>
                <a:lnTo>
                  <a:pt x="92" y="120"/>
                </a:lnTo>
                <a:lnTo>
                  <a:pt x="77" y="135"/>
                </a:lnTo>
                <a:lnTo>
                  <a:pt x="69" y="143"/>
                </a:lnTo>
                <a:lnTo>
                  <a:pt x="69" y="144"/>
                </a:lnTo>
                <a:lnTo>
                  <a:pt x="69" y="144"/>
                </a:lnTo>
                <a:lnTo>
                  <a:pt x="68" y="146"/>
                </a:lnTo>
                <a:lnTo>
                  <a:pt x="61" y="152"/>
                </a:lnTo>
                <a:lnTo>
                  <a:pt x="56" y="157"/>
                </a:lnTo>
                <a:lnTo>
                  <a:pt x="55" y="157"/>
                </a:lnTo>
                <a:lnTo>
                  <a:pt x="53" y="159"/>
                </a:lnTo>
                <a:lnTo>
                  <a:pt x="44" y="170"/>
                </a:lnTo>
                <a:lnTo>
                  <a:pt x="42" y="170"/>
                </a:lnTo>
                <a:lnTo>
                  <a:pt x="36" y="176"/>
                </a:lnTo>
                <a:lnTo>
                  <a:pt x="36" y="178"/>
                </a:lnTo>
                <a:lnTo>
                  <a:pt x="34" y="178"/>
                </a:lnTo>
                <a:lnTo>
                  <a:pt x="31" y="175"/>
                </a:lnTo>
                <a:lnTo>
                  <a:pt x="28" y="167"/>
                </a:lnTo>
                <a:lnTo>
                  <a:pt x="26" y="165"/>
                </a:lnTo>
                <a:lnTo>
                  <a:pt x="20" y="160"/>
                </a:lnTo>
                <a:lnTo>
                  <a:pt x="16" y="159"/>
                </a:lnTo>
                <a:lnTo>
                  <a:pt x="15" y="157"/>
                </a:lnTo>
                <a:lnTo>
                  <a:pt x="15" y="155"/>
                </a:lnTo>
                <a:lnTo>
                  <a:pt x="10" y="143"/>
                </a:lnTo>
                <a:lnTo>
                  <a:pt x="10" y="139"/>
                </a:lnTo>
                <a:lnTo>
                  <a:pt x="10" y="135"/>
                </a:lnTo>
                <a:lnTo>
                  <a:pt x="10" y="125"/>
                </a:lnTo>
                <a:lnTo>
                  <a:pt x="12" y="122"/>
                </a:lnTo>
                <a:lnTo>
                  <a:pt x="12" y="122"/>
                </a:lnTo>
                <a:lnTo>
                  <a:pt x="12" y="119"/>
                </a:lnTo>
                <a:lnTo>
                  <a:pt x="8" y="107"/>
                </a:lnTo>
                <a:lnTo>
                  <a:pt x="8" y="107"/>
                </a:lnTo>
                <a:lnTo>
                  <a:pt x="8" y="104"/>
                </a:lnTo>
                <a:lnTo>
                  <a:pt x="4" y="95"/>
                </a:lnTo>
                <a:lnTo>
                  <a:pt x="0" y="90"/>
                </a:lnTo>
                <a:lnTo>
                  <a:pt x="0" y="88"/>
                </a:lnTo>
                <a:lnTo>
                  <a:pt x="2" y="87"/>
                </a:lnTo>
                <a:lnTo>
                  <a:pt x="4" y="85"/>
                </a:lnTo>
                <a:lnTo>
                  <a:pt x="4" y="82"/>
                </a:lnTo>
                <a:lnTo>
                  <a:pt x="5" y="75"/>
                </a:lnTo>
                <a:lnTo>
                  <a:pt x="5" y="69"/>
                </a:lnTo>
                <a:lnTo>
                  <a:pt x="7" y="63"/>
                </a:lnTo>
                <a:lnTo>
                  <a:pt x="8" y="58"/>
                </a:lnTo>
                <a:lnTo>
                  <a:pt x="8" y="58"/>
                </a:lnTo>
                <a:lnTo>
                  <a:pt x="8" y="58"/>
                </a:lnTo>
                <a:lnTo>
                  <a:pt x="10" y="59"/>
                </a:lnTo>
                <a:lnTo>
                  <a:pt x="12" y="59"/>
                </a:lnTo>
                <a:lnTo>
                  <a:pt x="15" y="61"/>
                </a:lnTo>
                <a:lnTo>
                  <a:pt x="16" y="61"/>
                </a:lnTo>
                <a:lnTo>
                  <a:pt x="16" y="63"/>
                </a:lnTo>
                <a:lnTo>
                  <a:pt x="18" y="66"/>
                </a:lnTo>
                <a:lnTo>
                  <a:pt x="18" y="67"/>
                </a:lnTo>
                <a:lnTo>
                  <a:pt x="20" y="71"/>
                </a:lnTo>
                <a:lnTo>
                  <a:pt x="21" y="72"/>
                </a:lnTo>
                <a:lnTo>
                  <a:pt x="23" y="75"/>
                </a:lnTo>
                <a:lnTo>
                  <a:pt x="24" y="75"/>
                </a:lnTo>
                <a:lnTo>
                  <a:pt x="29" y="71"/>
                </a:lnTo>
                <a:lnTo>
                  <a:pt x="31" y="69"/>
                </a:lnTo>
                <a:lnTo>
                  <a:pt x="34" y="64"/>
                </a:lnTo>
                <a:lnTo>
                  <a:pt x="39" y="61"/>
                </a:lnTo>
                <a:lnTo>
                  <a:pt x="39" y="61"/>
                </a:lnTo>
                <a:lnTo>
                  <a:pt x="40" y="59"/>
                </a:lnTo>
                <a:lnTo>
                  <a:pt x="50" y="58"/>
                </a:lnTo>
                <a:lnTo>
                  <a:pt x="50" y="58"/>
                </a:lnTo>
                <a:lnTo>
                  <a:pt x="55" y="56"/>
                </a:lnTo>
                <a:lnTo>
                  <a:pt x="58" y="51"/>
                </a:lnTo>
                <a:lnTo>
                  <a:pt x="61" y="45"/>
                </a:lnTo>
                <a:lnTo>
                  <a:pt x="61" y="42"/>
                </a:lnTo>
                <a:lnTo>
                  <a:pt x="64" y="35"/>
                </a:lnTo>
                <a:lnTo>
                  <a:pt x="64" y="35"/>
                </a:lnTo>
                <a:lnTo>
                  <a:pt x="64" y="34"/>
                </a:lnTo>
                <a:lnTo>
                  <a:pt x="66" y="31"/>
                </a:lnTo>
                <a:lnTo>
                  <a:pt x="68" y="21"/>
                </a:lnTo>
                <a:lnTo>
                  <a:pt x="69" y="19"/>
                </a:lnTo>
                <a:lnTo>
                  <a:pt x="69" y="19"/>
                </a:lnTo>
                <a:lnTo>
                  <a:pt x="69" y="18"/>
                </a:lnTo>
                <a:lnTo>
                  <a:pt x="69" y="18"/>
                </a:lnTo>
                <a:lnTo>
                  <a:pt x="69" y="18"/>
                </a:lnTo>
                <a:lnTo>
                  <a:pt x="69" y="18"/>
                </a:lnTo>
                <a:lnTo>
                  <a:pt x="74" y="11"/>
                </a:lnTo>
                <a:lnTo>
                  <a:pt x="76" y="10"/>
                </a:lnTo>
                <a:lnTo>
                  <a:pt x="79" y="8"/>
                </a:lnTo>
                <a:lnTo>
                  <a:pt x="80" y="7"/>
                </a:lnTo>
                <a:lnTo>
                  <a:pt x="84" y="5"/>
                </a:lnTo>
                <a:lnTo>
                  <a:pt x="84" y="5"/>
                </a:lnTo>
                <a:lnTo>
                  <a:pt x="87" y="8"/>
                </a:lnTo>
                <a:lnTo>
                  <a:pt x="92" y="10"/>
                </a:lnTo>
                <a:lnTo>
                  <a:pt x="96" y="13"/>
                </a:lnTo>
                <a:lnTo>
                  <a:pt x="98" y="15"/>
                </a:lnTo>
                <a:lnTo>
                  <a:pt x="100" y="15"/>
                </a:lnTo>
                <a:lnTo>
                  <a:pt x="104" y="18"/>
                </a:lnTo>
                <a:lnTo>
                  <a:pt x="108" y="19"/>
                </a:lnTo>
                <a:lnTo>
                  <a:pt x="109" y="21"/>
                </a:lnTo>
                <a:lnTo>
                  <a:pt x="109" y="21"/>
                </a:lnTo>
                <a:lnTo>
                  <a:pt x="111" y="21"/>
                </a:lnTo>
                <a:lnTo>
                  <a:pt x="111" y="19"/>
                </a:lnTo>
                <a:lnTo>
                  <a:pt x="111" y="19"/>
                </a:lnTo>
                <a:lnTo>
                  <a:pt x="111" y="19"/>
                </a:lnTo>
                <a:lnTo>
                  <a:pt x="114" y="10"/>
                </a:lnTo>
                <a:lnTo>
                  <a:pt x="114" y="8"/>
                </a:lnTo>
                <a:lnTo>
                  <a:pt x="119" y="0"/>
                </a:lnTo>
                <a:lnTo>
                  <a:pt x="119" y="0"/>
                </a:lnTo>
                <a:lnTo>
                  <a:pt x="122" y="2"/>
                </a:lnTo>
                <a:lnTo>
                  <a:pt x="124" y="2"/>
                </a:lnTo>
                <a:lnTo>
                  <a:pt x="124" y="2"/>
                </a:lnTo>
                <a:lnTo>
                  <a:pt x="125" y="2"/>
                </a:lnTo>
                <a:lnTo>
                  <a:pt x="128" y="3"/>
                </a:lnTo>
                <a:lnTo>
                  <a:pt x="130" y="7"/>
                </a:lnTo>
                <a:lnTo>
                  <a:pt x="130" y="7"/>
                </a:lnTo>
                <a:lnTo>
                  <a:pt x="130" y="7"/>
                </a:lnTo>
                <a:close/>
              </a:path>
            </a:pathLst>
          </a:custGeom>
          <a:solidFill>
            <a:srgbClr val="AC97F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6" name="Freeform 127"/>
          <p:cNvSpPr>
            <a:spLocks/>
          </p:cNvSpPr>
          <p:nvPr/>
        </p:nvSpPr>
        <p:spPr bwMode="auto">
          <a:xfrm>
            <a:off x="3063875" y="1692276"/>
            <a:ext cx="552450" cy="1004888"/>
          </a:xfrm>
          <a:custGeom>
            <a:avLst/>
            <a:gdLst/>
            <a:ahLst/>
            <a:cxnLst>
              <a:cxn ang="0">
                <a:pos x="297" y="139"/>
              </a:cxn>
              <a:cxn ang="0">
                <a:pos x="260" y="217"/>
              </a:cxn>
              <a:cxn ang="0">
                <a:pos x="233" y="275"/>
              </a:cxn>
              <a:cxn ang="0">
                <a:pos x="200" y="348"/>
              </a:cxn>
              <a:cxn ang="0">
                <a:pos x="156" y="443"/>
              </a:cxn>
              <a:cxn ang="0">
                <a:pos x="145" y="467"/>
              </a:cxn>
              <a:cxn ang="0">
                <a:pos x="131" y="497"/>
              </a:cxn>
              <a:cxn ang="0">
                <a:pos x="113" y="536"/>
              </a:cxn>
              <a:cxn ang="0">
                <a:pos x="116" y="574"/>
              </a:cxn>
              <a:cxn ang="0">
                <a:pos x="126" y="604"/>
              </a:cxn>
              <a:cxn ang="0">
                <a:pos x="124" y="632"/>
              </a:cxn>
              <a:cxn ang="0">
                <a:pos x="99" y="632"/>
              </a:cxn>
              <a:cxn ang="0">
                <a:pos x="92" y="632"/>
              </a:cxn>
              <a:cxn ang="0">
                <a:pos x="57" y="632"/>
              </a:cxn>
              <a:cxn ang="0">
                <a:pos x="25" y="625"/>
              </a:cxn>
              <a:cxn ang="0">
                <a:pos x="1" y="627"/>
              </a:cxn>
              <a:cxn ang="0">
                <a:pos x="9" y="604"/>
              </a:cxn>
              <a:cxn ang="0">
                <a:pos x="16" y="582"/>
              </a:cxn>
              <a:cxn ang="0">
                <a:pos x="11" y="550"/>
              </a:cxn>
              <a:cxn ang="0">
                <a:pos x="4" y="524"/>
              </a:cxn>
              <a:cxn ang="0">
                <a:pos x="14" y="510"/>
              </a:cxn>
              <a:cxn ang="0">
                <a:pos x="25" y="497"/>
              </a:cxn>
              <a:cxn ang="0">
                <a:pos x="33" y="481"/>
              </a:cxn>
              <a:cxn ang="0">
                <a:pos x="43" y="467"/>
              </a:cxn>
              <a:cxn ang="0">
                <a:pos x="48" y="464"/>
              </a:cxn>
              <a:cxn ang="0">
                <a:pos x="48" y="459"/>
              </a:cxn>
              <a:cxn ang="0">
                <a:pos x="51" y="457"/>
              </a:cxn>
              <a:cxn ang="0">
                <a:pos x="52" y="456"/>
              </a:cxn>
              <a:cxn ang="0">
                <a:pos x="52" y="454"/>
              </a:cxn>
              <a:cxn ang="0">
                <a:pos x="54" y="452"/>
              </a:cxn>
              <a:cxn ang="0">
                <a:pos x="59" y="449"/>
              </a:cxn>
              <a:cxn ang="0">
                <a:pos x="60" y="446"/>
              </a:cxn>
              <a:cxn ang="0">
                <a:pos x="62" y="444"/>
              </a:cxn>
              <a:cxn ang="0">
                <a:pos x="62" y="443"/>
              </a:cxn>
              <a:cxn ang="0">
                <a:pos x="62" y="441"/>
              </a:cxn>
              <a:cxn ang="0">
                <a:pos x="64" y="441"/>
              </a:cxn>
              <a:cxn ang="0">
                <a:pos x="64" y="440"/>
              </a:cxn>
              <a:cxn ang="0">
                <a:pos x="64" y="436"/>
              </a:cxn>
              <a:cxn ang="0">
                <a:pos x="65" y="436"/>
              </a:cxn>
              <a:cxn ang="0">
                <a:pos x="65" y="435"/>
              </a:cxn>
              <a:cxn ang="0">
                <a:pos x="65" y="433"/>
              </a:cxn>
              <a:cxn ang="0">
                <a:pos x="67" y="433"/>
              </a:cxn>
              <a:cxn ang="0">
                <a:pos x="68" y="432"/>
              </a:cxn>
              <a:cxn ang="0">
                <a:pos x="68" y="430"/>
              </a:cxn>
              <a:cxn ang="0">
                <a:pos x="70" y="428"/>
              </a:cxn>
              <a:cxn ang="0">
                <a:pos x="72" y="427"/>
              </a:cxn>
              <a:cxn ang="0">
                <a:pos x="76" y="419"/>
              </a:cxn>
              <a:cxn ang="0">
                <a:pos x="83" y="408"/>
              </a:cxn>
              <a:cxn ang="0">
                <a:pos x="94" y="392"/>
              </a:cxn>
              <a:cxn ang="0">
                <a:pos x="99" y="387"/>
              </a:cxn>
              <a:cxn ang="0">
                <a:pos x="116" y="360"/>
              </a:cxn>
              <a:cxn ang="0">
                <a:pos x="136" y="323"/>
              </a:cxn>
              <a:cxn ang="0">
                <a:pos x="113" y="300"/>
              </a:cxn>
              <a:cxn ang="0">
                <a:pos x="129" y="238"/>
              </a:cxn>
              <a:cxn ang="0">
                <a:pos x="147" y="212"/>
              </a:cxn>
              <a:cxn ang="0">
                <a:pos x="160" y="192"/>
              </a:cxn>
              <a:cxn ang="0">
                <a:pos x="198" y="134"/>
              </a:cxn>
              <a:cxn ang="0">
                <a:pos x="236" y="76"/>
              </a:cxn>
              <a:cxn ang="0">
                <a:pos x="283" y="6"/>
              </a:cxn>
              <a:cxn ang="0">
                <a:pos x="348" y="27"/>
              </a:cxn>
            </a:cxnLst>
            <a:rect l="0" t="0" r="r" b="b"/>
            <a:pathLst>
              <a:path w="348" h="633">
                <a:moveTo>
                  <a:pt x="348" y="27"/>
                </a:moveTo>
                <a:lnTo>
                  <a:pt x="334" y="59"/>
                </a:lnTo>
                <a:lnTo>
                  <a:pt x="332" y="64"/>
                </a:lnTo>
                <a:lnTo>
                  <a:pt x="326" y="78"/>
                </a:lnTo>
                <a:lnTo>
                  <a:pt x="310" y="112"/>
                </a:lnTo>
                <a:lnTo>
                  <a:pt x="308" y="115"/>
                </a:lnTo>
                <a:lnTo>
                  <a:pt x="305" y="121"/>
                </a:lnTo>
                <a:lnTo>
                  <a:pt x="297" y="139"/>
                </a:lnTo>
                <a:lnTo>
                  <a:pt x="296" y="142"/>
                </a:lnTo>
                <a:lnTo>
                  <a:pt x="283" y="169"/>
                </a:lnTo>
                <a:lnTo>
                  <a:pt x="283" y="172"/>
                </a:lnTo>
                <a:lnTo>
                  <a:pt x="280" y="179"/>
                </a:lnTo>
                <a:lnTo>
                  <a:pt x="276" y="182"/>
                </a:lnTo>
                <a:lnTo>
                  <a:pt x="273" y="192"/>
                </a:lnTo>
                <a:lnTo>
                  <a:pt x="268" y="200"/>
                </a:lnTo>
                <a:lnTo>
                  <a:pt x="260" y="217"/>
                </a:lnTo>
                <a:lnTo>
                  <a:pt x="259" y="222"/>
                </a:lnTo>
                <a:lnTo>
                  <a:pt x="256" y="227"/>
                </a:lnTo>
                <a:lnTo>
                  <a:pt x="254" y="233"/>
                </a:lnTo>
                <a:lnTo>
                  <a:pt x="249" y="241"/>
                </a:lnTo>
                <a:lnTo>
                  <a:pt x="249" y="243"/>
                </a:lnTo>
                <a:lnTo>
                  <a:pt x="240" y="264"/>
                </a:lnTo>
                <a:lnTo>
                  <a:pt x="236" y="270"/>
                </a:lnTo>
                <a:lnTo>
                  <a:pt x="233" y="275"/>
                </a:lnTo>
                <a:lnTo>
                  <a:pt x="228" y="286"/>
                </a:lnTo>
                <a:lnTo>
                  <a:pt x="220" y="305"/>
                </a:lnTo>
                <a:lnTo>
                  <a:pt x="216" y="313"/>
                </a:lnTo>
                <a:lnTo>
                  <a:pt x="208" y="331"/>
                </a:lnTo>
                <a:lnTo>
                  <a:pt x="206" y="337"/>
                </a:lnTo>
                <a:lnTo>
                  <a:pt x="206" y="337"/>
                </a:lnTo>
                <a:lnTo>
                  <a:pt x="204" y="337"/>
                </a:lnTo>
                <a:lnTo>
                  <a:pt x="200" y="348"/>
                </a:lnTo>
                <a:lnTo>
                  <a:pt x="193" y="363"/>
                </a:lnTo>
                <a:lnTo>
                  <a:pt x="192" y="366"/>
                </a:lnTo>
                <a:lnTo>
                  <a:pt x="188" y="376"/>
                </a:lnTo>
                <a:lnTo>
                  <a:pt x="180" y="392"/>
                </a:lnTo>
                <a:lnTo>
                  <a:pt x="179" y="393"/>
                </a:lnTo>
                <a:lnTo>
                  <a:pt x="171" y="412"/>
                </a:lnTo>
                <a:lnTo>
                  <a:pt x="168" y="420"/>
                </a:lnTo>
                <a:lnTo>
                  <a:pt x="156" y="443"/>
                </a:lnTo>
                <a:lnTo>
                  <a:pt x="156" y="444"/>
                </a:lnTo>
                <a:lnTo>
                  <a:pt x="155" y="446"/>
                </a:lnTo>
                <a:lnTo>
                  <a:pt x="152" y="456"/>
                </a:lnTo>
                <a:lnTo>
                  <a:pt x="150" y="459"/>
                </a:lnTo>
                <a:lnTo>
                  <a:pt x="148" y="462"/>
                </a:lnTo>
                <a:lnTo>
                  <a:pt x="147" y="464"/>
                </a:lnTo>
                <a:lnTo>
                  <a:pt x="147" y="465"/>
                </a:lnTo>
                <a:lnTo>
                  <a:pt x="145" y="467"/>
                </a:lnTo>
                <a:lnTo>
                  <a:pt x="145" y="467"/>
                </a:lnTo>
                <a:lnTo>
                  <a:pt x="145" y="468"/>
                </a:lnTo>
                <a:lnTo>
                  <a:pt x="140" y="476"/>
                </a:lnTo>
                <a:lnTo>
                  <a:pt x="139" y="483"/>
                </a:lnTo>
                <a:lnTo>
                  <a:pt x="139" y="483"/>
                </a:lnTo>
                <a:lnTo>
                  <a:pt x="134" y="491"/>
                </a:lnTo>
                <a:lnTo>
                  <a:pt x="132" y="494"/>
                </a:lnTo>
                <a:lnTo>
                  <a:pt x="131" y="497"/>
                </a:lnTo>
                <a:lnTo>
                  <a:pt x="131" y="500"/>
                </a:lnTo>
                <a:lnTo>
                  <a:pt x="129" y="500"/>
                </a:lnTo>
                <a:lnTo>
                  <a:pt x="129" y="502"/>
                </a:lnTo>
                <a:lnTo>
                  <a:pt x="126" y="508"/>
                </a:lnTo>
                <a:lnTo>
                  <a:pt x="126" y="508"/>
                </a:lnTo>
                <a:lnTo>
                  <a:pt x="123" y="515"/>
                </a:lnTo>
                <a:lnTo>
                  <a:pt x="116" y="531"/>
                </a:lnTo>
                <a:lnTo>
                  <a:pt x="113" y="536"/>
                </a:lnTo>
                <a:lnTo>
                  <a:pt x="113" y="536"/>
                </a:lnTo>
                <a:lnTo>
                  <a:pt x="108" y="548"/>
                </a:lnTo>
                <a:lnTo>
                  <a:pt x="108" y="550"/>
                </a:lnTo>
                <a:lnTo>
                  <a:pt x="113" y="566"/>
                </a:lnTo>
                <a:lnTo>
                  <a:pt x="115" y="569"/>
                </a:lnTo>
                <a:lnTo>
                  <a:pt x="115" y="572"/>
                </a:lnTo>
                <a:lnTo>
                  <a:pt x="116" y="574"/>
                </a:lnTo>
                <a:lnTo>
                  <a:pt x="116" y="574"/>
                </a:lnTo>
                <a:lnTo>
                  <a:pt x="115" y="577"/>
                </a:lnTo>
                <a:lnTo>
                  <a:pt x="115" y="577"/>
                </a:lnTo>
                <a:lnTo>
                  <a:pt x="116" y="585"/>
                </a:lnTo>
                <a:lnTo>
                  <a:pt x="116" y="587"/>
                </a:lnTo>
                <a:lnTo>
                  <a:pt x="121" y="595"/>
                </a:lnTo>
                <a:lnTo>
                  <a:pt x="123" y="598"/>
                </a:lnTo>
                <a:lnTo>
                  <a:pt x="124" y="604"/>
                </a:lnTo>
                <a:lnTo>
                  <a:pt x="126" y="604"/>
                </a:lnTo>
                <a:lnTo>
                  <a:pt x="126" y="606"/>
                </a:lnTo>
                <a:lnTo>
                  <a:pt x="128" y="609"/>
                </a:lnTo>
                <a:lnTo>
                  <a:pt x="128" y="609"/>
                </a:lnTo>
                <a:lnTo>
                  <a:pt x="129" y="617"/>
                </a:lnTo>
                <a:lnTo>
                  <a:pt x="129" y="617"/>
                </a:lnTo>
                <a:lnTo>
                  <a:pt x="129" y="619"/>
                </a:lnTo>
                <a:lnTo>
                  <a:pt x="132" y="632"/>
                </a:lnTo>
                <a:lnTo>
                  <a:pt x="124" y="632"/>
                </a:lnTo>
                <a:lnTo>
                  <a:pt x="121" y="632"/>
                </a:lnTo>
                <a:lnTo>
                  <a:pt x="115" y="632"/>
                </a:lnTo>
                <a:lnTo>
                  <a:pt x="113" y="632"/>
                </a:lnTo>
                <a:lnTo>
                  <a:pt x="112" y="632"/>
                </a:lnTo>
                <a:lnTo>
                  <a:pt x="99" y="632"/>
                </a:lnTo>
                <a:lnTo>
                  <a:pt x="99" y="632"/>
                </a:lnTo>
                <a:lnTo>
                  <a:pt x="99" y="632"/>
                </a:lnTo>
                <a:lnTo>
                  <a:pt x="99" y="632"/>
                </a:lnTo>
                <a:lnTo>
                  <a:pt x="99" y="632"/>
                </a:lnTo>
                <a:lnTo>
                  <a:pt x="99" y="632"/>
                </a:lnTo>
                <a:lnTo>
                  <a:pt x="99" y="632"/>
                </a:lnTo>
                <a:lnTo>
                  <a:pt x="97" y="632"/>
                </a:lnTo>
                <a:lnTo>
                  <a:pt x="97" y="632"/>
                </a:lnTo>
                <a:lnTo>
                  <a:pt x="97" y="632"/>
                </a:lnTo>
                <a:lnTo>
                  <a:pt x="96" y="632"/>
                </a:lnTo>
                <a:lnTo>
                  <a:pt x="92" y="632"/>
                </a:lnTo>
                <a:lnTo>
                  <a:pt x="92" y="632"/>
                </a:lnTo>
                <a:lnTo>
                  <a:pt x="84" y="632"/>
                </a:lnTo>
                <a:lnTo>
                  <a:pt x="80" y="632"/>
                </a:lnTo>
                <a:lnTo>
                  <a:pt x="76" y="632"/>
                </a:lnTo>
                <a:lnTo>
                  <a:pt x="72" y="632"/>
                </a:lnTo>
                <a:lnTo>
                  <a:pt x="70" y="632"/>
                </a:lnTo>
                <a:lnTo>
                  <a:pt x="67" y="632"/>
                </a:lnTo>
                <a:lnTo>
                  <a:pt x="57" y="632"/>
                </a:lnTo>
                <a:lnTo>
                  <a:pt x="57" y="628"/>
                </a:lnTo>
                <a:lnTo>
                  <a:pt x="57" y="616"/>
                </a:lnTo>
                <a:lnTo>
                  <a:pt x="57" y="616"/>
                </a:lnTo>
                <a:lnTo>
                  <a:pt x="57" y="616"/>
                </a:lnTo>
                <a:lnTo>
                  <a:pt x="56" y="616"/>
                </a:lnTo>
                <a:lnTo>
                  <a:pt x="46" y="619"/>
                </a:lnTo>
                <a:lnTo>
                  <a:pt x="32" y="624"/>
                </a:lnTo>
                <a:lnTo>
                  <a:pt x="25" y="625"/>
                </a:lnTo>
                <a:lnTo>
                  <a:pt x="22" y="627"/>
                </a:lnTo>
                <a:lnTo>
                  <a:pt x="19" y="627"/>
                </a:lnTo>
                <a:lnTo>
                  <a:pt x="11" y="630"/>
                </a:lnTo>
                <a:lnTo>
                  <a:pt x="4" y="632"/>
                </a:lnTo>
                <a:lnTo>
                  <a:pt x="1" y="633"/>
                </a:lnTo>
                <a:lnTo>
                  <a:pt x="0" y="633"/>
                </a:lnTo>
                <a:lnTo>
                  <a:pt x="0" y="632"/>
                </a:lnTo>
                <a:lnTo>
                  <a:pt x="1" y="627"/>
                </a:lnTo>
                <a:lnTo>
                  <a:pt x="1" y="624"/>
                </a:lnTo>
                <a:lnTo>
                  <a:pt x="1" y="620"/>
                </a:lnTo>
                <a:lnTo>
                  <a:pt x="1" y="617"/>
                </a:lnTo>
                <a:lnTo>
                  <a:pt x="1" y="616"/>
                </a:lnTo>
                <a:lnTo>
                  <a:pt x="3" y="614"/>
                </a:lnTo>
                <a:lnTo>
                  <a:pt x="3" y="612"/>
                </a:lnTo>
                <a:lnTo>
                  <a:pt x="6" y="608"/>
                </a:lnTo>
                <a:lnTo>
                  <a:pt x="9" y="604"/>
                </a:lnTo>
                <a:lnTo>
                  <a:pt x="11" y="603"/>
                </a:lnTo>
                <a:lnTo>
                  <a:pt x="14" y="598"/>
                </a:lnTo>
                <a:lnTo>
                  <a:pt x="14" y="596"/>
                </a:lnTo>
                <a:lnTo>
                  <a:pt x="16" y="595"/>
                </a:lnTo>
                <a:lnTo>
                  <a:pt x="16" y="592"/>
                </a:lnTo>
                <a:lnTo>
                  <a:pt x="16" y="588"/>
                </a:lnTo>
                <a:lnTo>
                  <a:pt x="16" y="585"/>
                </a:lnTo>
                <a:lnTo>
                  <a:pt x="16" y="582"/>
                </a:lnTo>
                <a:lnTo>
                  <a:pt x="16" y="580"/>
                </a:lnTo>
                <a:lnTo>
                  <a:pt x="16" y="579"/>
                </a:lnTo>
                <a:lnTo>
                  <a:pt x="16" y="576"/>
                </a:lnTo>
                <a:lnTo>
                  <a:pt x="14" y="571"/>
                </a:lnTo>
                <a:lnTo>
                  <a:pt x="12" y="566"/>
                </a:lnTo>
                <a:lnTo>
                  <a:pt x="11" y="563"/>
                </a:lnTo>
                <a:lnTo>
                  <a:pt x="11" y="556"/>
                </a:lnTo>
                <a:lnTo>
                  <a:pt x="11" y="550"/>
                </a:lnTo>
                <a:lnTo>
                  <a:pt x="9" y="545"/>
                </a:lnTo>
                <a:lnTo>
                  <a:pt x="8" y="544"/>
                </a:lnTo>
                <a:lnTo>
                  <a:pt x="6" y="540"/>
                </a:lnTo>
                <a:lnTo>
                  <a:pt x="4" y="537"/>
                </a:lnTo>
                <a:lnTo>
                  <a:pt x="4" y="531"/>
                </a:lnTo>
                <a:lnTo>
                  <a:pt x="4" y="529"/>
                </a:lnTo>
                <a:lnTo>
                  <a:pt x="4" y="528"/>
                </a:lnTo>
                <a:lnTo>
                  <a:pt x="4" y="524"/>
                </a:lnTo>
                <a:lnTo>
                  <a:pt x="6" y="523"/>
                </a:lnTo>
                <a:lnTo>
                  <a:pt x="8" y="521"/>
                </a:lnTo>
                <a:lnTo>
                  <a:pt x="9" y="520"/>
                </a:lnTo>
                <a:lnTo>
                  <a:pt x="9" y="518"/>
                </a:lnTo>
                <a:lnTo>
                  <a:pt x="11" y="516"/>
                </a:lnTo>
                <a:lnTo>
                  <a:pt x="11" y="515"/>
                </a:lnTo>
                <a:lnTo>
                  <a:pt x="12" y="512"/>
                </a:lnTo>
                <a:lnTo>
                  <a:pt x="14" y="510"/>
                </a:lnTo>
                <a:lnTo>
                  <a:pt x="16" y="507"/>
                </a:lnTo>
                <a:lnTo>
                  <a:pt x="19" y="505"/>
                </a:lnTo>
                <a:lnTo>
                  <a:pt x="20" y="504"/>
                </a:lnTo>
                <a:lnTo>
                  <a:pt x="22" y="504"/>
                </a:lnTo>
                <a:lnTo>
                  <a:pt x="25" y="499"/>
                </a:lnTo>
                <a:lnTo>
                  <a:pt x="25" y="499"/>
                </a:lnTo>
                <a:lnTo>
                  <a:pt x="25" y="499"/>
                </a:lnTo>
                <a:lnTo>
                  <a:pt x="25" y="497"/>
                </a:lnTo>
                <a:lnTo>
                  <a:pt x="27" y="496"/>
                </a:lnTo>
                <a:lnTo>
                  <a:pt x="28" y="494"/>
                </a:lnTo>
                <a:lnTo>
                  <a:pt x="33" y="489"/>
                </a:lnTo>
                <a:lnTo>
                  <a:pt x="30" y="486"/>
                </a:lnTo>
                <a:lnTo>
                  <a:pt x="28" y="486"/>
                </a:lnTo>
                <a:lnTo>
                  <a:pt x="28" y="486"/>
                </a:lnTo>
                <a:lnTo>
                  <a:pt x="30" y="486"/>
                </a:lnTo>
                <a:lnTo>
                  <a:pt x="33" y="481"/>
                </a:lnTo>
                <a:lnTo>
                  <a:pt x="36" y="476"/>
                </a:lnTo>
                <a:lnTo>
                  <a:pt x="38" y="475"/>
                </a:lnTo>
                <a:lnTo>
                  <a:pt x="38" y="473"/>
                </a:lnTo>
                <a:lnTo>
                  <a:pt x="41" y="470"/>
                </a:lnTo>
                <a:lnTo>
                  <a:pt x="41" y="468"/>
                </a:lnTo>
                <a:lnTo>
                  <a:pt x="43" y="468"/>
                </a:lnTo>
                <a:lnTo>
                  <a:pt x="43" y="467"/>
                </a:lnTo>
                <a:lnTo>
                  <a:pt x="43" y="467"/>
                </a:lnTo>
                <a:lnTo>
                  <a:pt x="44" y="467"/>
                </a:lnTo>
                <a:lnTo>
                  <a:pt x="44" y="467"/>
                </a:lnTo>
                <a:lnTo>
                  <a:pt x="44" y="467"/>
                </a:lnTo>
                <a:lnTo>
                  <a:pt x="46" y="465"/>
                </a:lnTo>
                <a:lnTo>
                  <a:pt x="46" y="465"/>
                </a:lnTo>
                <a:lnTo>
                  <a:pt x="46" y="465"/>
                </a:lnTo>
                <a:lnTo>
                  <a:pt x="48" y="465"/>
                </a:lnTo>
                <a:lnTo>
                  <a:pt x="48" y="464"/>
                </a:lnTo>
                <a:lnTo>
                  <a:pt x="48" y="464"/>
                </a:lnTo>
                <a:lnTo>
                  <a:pt x="48" y="464"/>
                </a:lnTo>
                <a:lnTo>
                  <a:pt x="48" y="462"/>
                </a:lnTo>
                <a:lnTo>
                  <a:pt x="48" y="462"/>
                </a:lnTo>
                <a:lnTo>
                  <a:pt x="48" y="460"/>
                </a:lnTo>
                <a:lnTo>
                  <a:pt x="48" y="460"/>
                </a:lnTo>
                <a:lnTo>
                  <a:pt x="48" y="460"/>
                </a:lnTo>
                <a:lnTo>
                  <a:pt x="48" y="459"/>
                </a:lnTo>
                <a:lnTo>
                  <a:pt x="48" y="459"/>
                </a:lnTo>
                <a:lnTo>
                  <a:pt x="48" y="457"/>
                </a:lnTo>
                <a:lnTo>
                  <a:pt x="48" y="457"/>
                </a:lnTo>
                <a:lnTo>
                  <a:pt x="49" y="457"/>
                </a:lnTo>
                <a:lnTo>
                  <a:pt x="49" y="457"/>
                </a:lnTo>
                <a:lnTo>
                  <a:pt x="49" y="457"/>
                </a:lnTo>
                <a:lnTo>
                  <a:pt x="49" y="457"/>
                </a:lnTo>
                <a:lnTo>
                  <a:pt x="51" y="457"/>
                </a:lnTo>
                <a:lnTo>
                  <a:pt x="51" y="457"/>
                </a:lnTo>
                <a:lnTo>
                  <a:pt x="51" y="457"/>
                </a:lnTo>
                <a:lnTo>
                  <a:pt x="51" y="457"/>
                </a:lnTo>
                <a:lnTo>
                  <a:pt x="51" y="457"/>
                </a:lnTo>
                <a:lnTo>
                  <a:pt x="51" y="457"/>
                </a:lnTo>
                <a:lnTo>
                  <a:pt x="51" y="457"/>
                </a:lnTo>
                <a:lnTo>
                  <a:pt x="52" y="456"/>
                </a:lnTo>
                <a:lnTo>
                  <a:pt x="52" y="456"/>
                </a:lnTo>
                <a:lnTo>
                  <a:pt x="52" y="456"/>
                </a:lnTo>
                <a:lnTo>
                  <a:pt x="52" y="456"/>
                </a:lnTo>
                <a:lnTo>
                  <a:pt x="52" y="454"/>
                </a:lnTo>
                <a:lnTo>
                  <a:pt x="52" y="454"/>
                </a:lnTo>
                <a:lnTo>
                  <a:pt x="52" y="454"/>
                </a:lnTo>
                <a:lnTo>
                  <a:pt x="52" y="454"/>
                </a:lnTo>
                <a:lnTo>
                  <a:pt x="52" y="454"/>
                </a:lnTo>
                <a:lnTo>
                  <a:pt x="52" y="454"/>
                </a:lnTo>
                <a:lnTo>
                  <a:pt x="52" y="454"/>
                </a:lnTo>
                <a:lnTo>
                  <a:pt x="54" y="454"/>
                </a:lnTo>
                <a:lnTo>
                  <a:pt x="54" y="454"/>
                </a:lnTo>
                <a:lnTo>
                  <a:pt x="54" y="454"/>
                </a:lnTo>
                <a:lnTo>
                  <a:pt x="54" y="454"/>
                </a:lnTo>
                <a:lnTo>
                  <a:pt x="54" y="454"/>
                </a:lnTo>
                <a:lnTo>
                  <a:pt x="54" y="454"/>
                </a:lnTo>
                <a:lnTo>
                  <a:pt x="54" y="452"/>
                </a:lnTo>
                <a:lnTo>
                  <a:pt x="56" y="452"/>
                </a:lnTo>
                <a:lnTo>
                  <a:pt x="56" y="451"/>
                </a:lnTo>
                <a:lnTo>
                  <a:pt x="57" y="451"/>
                </a:lnTo>
                <a:lnTo>
                  <a:pt x="57" y="451"/>
                </a:lnTo>
                <a:lnTo>
                  <a:pt x="57" y="449"/>
                </a:lnTo>
                <a:lnTo>
                  <a:pt x="57" y="449"/>
                </a:lnTo>
                <a:lnTo>
                  <a:pt x="59" y="449"/>
                </a:lnTo>
                <a:lnTo>
                  <a:pt x="59" y="449"/>
                </a:lnTo>
                <a:lnTo>
                  <a:pt x="60" y="449"/>
                </a:lnTo>
                <a:lnTo>
                  <a:pt x="60" y="448"/>
                </a:lnTo>
                <a:lnTo>
                  <a:pt x="60" y="448"/>
                </a:lnTo>
                <a:lnTo>
                  <a:pt x="60" y="448"/>
                </a:lnTo>
                <a:lnTo>
                  <a:pt x="60" y="448"/>
                </a:lnTo>
                <a:lnTo>
                  <a:pt x="60" y="448"/>
                </a:lnTo>
                <a:lnTo>
                  <a:pt x="60" y="448"/>
                </a:lnTo>
                <a:lnTo>
                  <a:pt x="60" y="446"/>
                </a:lnTo>
                <a:lnTo>
                  <a:pt x="60" y="446"/>
                </a:lnTo>
                <a:lnTo>
                  <a:pt x="59" y="446"/>
                </a:lnTo>
                <a:lnTo>
                  <a:pt x="60" y="444"/>
                </a:lnTo>
                <a:lnTo>
                  <a:pt x="60" y="444"/>
                </a:lnTo>
                <a:lnTo>
                  <a:pt x="60" y="444"/>
                </a:lnTo>
                <a:lnTo>
                  <a:pt x="60" y="444"/>
                </a:lnTo>
                <a:lnTo>
                  <a:pt x="60" y="444"/>
                </a:lnTo>
                <a:lnTo>
                  <a:pt x="62" y="444"/>
                </a:lnTo>
                <a:lnTo>
                  <a:pt x="62" y="444"/>
                </a:lnTo>
                <a:lnTo>
                  <a:pt x="62" y="444"/>
                </a:lnTo>
                <a:lnTo>
                  <a:pt x="62" y="444"/>
                </a:lnTo>
                <a:lnTo>
                  <a:pt x="62" y="443"/>
                </a:lnTo>
                <a:lnTo>
                  <a:pt x="62" y="443"/>
                </a:lnTo>
                <a:lnTo>
                  <a:pt x="62" y="443"/>
                </a:lnTo>
                <a:lnTo>
                  <a:pt x="62" y="443"/>
                </a:lnTo>
                <a:lnTo>
                  <a:pt x="62" y="443"/>
                </a:lnTo>
                <a:lnTo>
                  <a:pt x="62" y="443"/>
                </a:lnTo>
                <a:lnTo>
                  <a:pt x="62" y="443"/>
                </a:lnTo>
                <a:lnTo>
                  <a:pt x="62" y="441"/>
                </a:lnTo>
                <a:lnTo>
                  <a:pt x="62" y="441"/>
                </a:lnTo>
                <a:lnTo>
                  <a:pt x="62" y="441"/>
                </a:lnTo>
                <a:lnTo>
                  <a:pt x="62" y="441"/>
                </a:lnTo>
                <a:lnTo>
                  <a:pt x="62" y="441"/>
                </a:lnTo>
                <a:lnTo>
                  <a:pt x="62" y="441"/>
                </a:lnTo>
                <a:lnTo>
                  <a:pt x="62" y="441"/>
                </a:lnTo>
                <a:lnTo>
                  <a:pt x="64" y="441"/>
                </a:lnTo>
                <a:lnTo>
                  <a:pt x="64" y="441"/>
                </a:lnTo>
                <a:lnTo>
                  <a:pt x="64" y="441"/>
                </a:lnTo>
                <a:lnTo>
                  <a:pt x="64" y="441"/>
                </a:lnTo>
                <a:lnTo>
                  <a:pt x="64" y="441"/>
                </a:lnTo>
                <a:lnTo>
                  <a:pt x="64" y="441"/>
                </a:lnTo>
                <a:lnTo>
                  <a:pt x="64" y="441"/>
                </a:lnTo>
                <a:lnTo>
                  <a:pt x="64" y="441"/>
                </a:lnTo>
                <a:lnTo>
                  <a:pt x="64" y="440"/>
                </a:lnTo>
                <a:lnTo>
                  <a:pt x="64" y="440"/>
                </a:lnTo>
                <a:lnTo>
                  <a:pt x="64" y="440"/>
                </a:lnTo>
                <a:lnTo>
                  <a:pt x="64" y="440"/>
                </a:lnTo>
                <a:lnTo>
                  <a:pt x="64" y="440"/>
                </a:lnTo>
                <a:lnTo>
                  <a:pt x="64" y="440"/>
                </a:lnTo>
                <a:lnTo>
                  <a:pt x="64" y="440"/>
                </a:lnTo>
                <a:lnTo>
                  <a:pt x="64" y="440"/>
                </a:lnTo>
                <a:lnTo>
                  <a:pt x="64" y="438"/>
                </a:lnTo>
                <a:lnTo>
                  <a:pt x="64" y="438"/>
                </a:lnTo>
                <a:lnTo>
                  <a:pt x="64" y="438"/>
                </a:lnTo>
                <a:lnTo>
                  <a:pt x="64" y="438"/>
                </a:lnTo>
                <a:lnTo>
                  <a:pt x="64" y="438"/>
                </a:lnTo>
                <a:lnTo>
                  <a:pt x="64" y="438"/>
                </a:lnTo>
                <a:lnTo>
                  <a:pt x="64" y="436"/>
                </a:lnTo>
                <a:lnTo>
                  <a:pt x="64" y="436"/>
                </a:lnTo>
                <a:lnTo>
                  <a:pt x="64" y="436"/>
                </a:lnTo>
                <a:lnTo>
                  <a:pt x="65" y="436"/>
                </a:lnTo>
                <a:lnTo>
                  <a:pt x="65" y="436"/>
                </a:lnTo>
                <a:lnTo>
                  <a:pt x="65" y="436"/>
                </a:lnTo>
                <a:lnTo>
                  <a:pt x="65" y="436"/>
                </a:lnTo>
                <a:lnTo>
                  <a:pt x="65" y="436"/>
                </a:lnTo>
                <a:lnTo>
                  <a:pt x="65" y="436"/>
                </a:lnTo>
                <a:lnTo>
                  <a:pt x="65" y="436"/>
                </a:lnTo>
                <a:lnTo>
                  <a:pt x="65" y="436"/>
                </a:lnTo>
                <a:lnTo>
                  <a:pt x="65" y="436"/>
                </a:lnTo>
                <a:lnTo>
                  <a:pt x="67" y="435"/>
                </a:lnTo>
                <a:lnTo>
                  <a:pt x="65" y="435"/>
                </a:lnTo>
                <a:lnTo>
                  <a:pt x="65" y="435"/>
                </a:lnTo>
                <a:lnTo>
                  <a:pt x="65" y="435"/>
                </a:lnTo>
                <a:lnTo>
                  <a:pt x="65" y="435"/>
                </a:lnTo>
                <a:lnTo>
                  <a:pt x="65" y="435"/>
                </a:lnTo>
                <a:lnTo>
                  <a:pt x="65" y="435"/>
                </a:lnTo>
                <a:lnTo>
                  <a:pt x="65" y="435"/>
                </a:lnTo>
                <a:lnTo>
                  <a:pt x="65" y="435"/>
                </a:lnTo>
                <a:lnTo>
                  <a:pt x="65" y="433"/>
                </a:lnTo>
                <a:lnTo>
                  <a:pt x="65" y="433"/>
                </a:lnTo>
                <a:lnTo>
                  <a:pt x="65" y="433"/>
                </a:lnTo>
                <a:lnTo>
                  <a:pt x="65" y="433"/>
                </a:lnTo>
                <a:lnTo>
                  <a:pt x="65" y="433"/>
                </a:lnTo>
                <a:lnTo>
                  <a:pt x="65" y="433"/>
                </a:lnTo>
                <a:lnTo>
                  <a:pt x="65" y="433"/>
                </a:lnTo>
                <a:lnTo>
                  <a:pt x="65" y="433"/>
                </a:lnTo>
                <a:lnTo>
                  <a:pt x="67" y="433"/>
                </a:lnTo>
                <a:lnTo>
                  <a:pt x="67" y="433"/>
                </a:lnTo>
                <a:lnTo>
                  <a:pt x="67" y="433"/>
                </a:lnTo>
                <a:lnTo>
                  <a:pt x="67" y="433"/>
                </a:lnTo>
                <a:lnTo>
                  <a:pt x="67" y="433"/>
                </a:lnTo>
                <a:lnTo>
                  <a:pt x="68" y="433"/>
                </a:lnTo>
                <a:lnTo>
                  <a:pt x="68" y="433"/>
                </a:lnTo>
                <a:lnTo>
                  <a:pt x="68" y="433"/>
                </a:lnTo>
                <a:lnTo>
                  <a:pt x="68" y="433"/>
                </a:lnTo>
                <a:lnTo>
                  <a:pt x="68" y="433"/>
                </a:lnTo>
                <a:lnTo>
                  <a:pt x="68" y="433"/>
                </a:lnTo>
                <a:lnTo>
                  <a:pt x="68" y="432"/>
                </a:lnTo>
                <a:lnTo>
                  <a:pt x="68" y="432"/>
                </a:lnTo>
                <a:lnTo>
                  <a:pt x="68" y="432"/>
                </a:lnTo>
                <a:lnTo>
                  <a:pt x="68" y="432"/>
                </a:lnTo>
                <a:lnTo>
                  <a:pt x="68" y="432"/>
                </a:lnTo>
                <a:lnTo>
                  <a:pt x="68" y="430"/>
                </a:lnTo>
                <a:lnTo>
                  <a:pt x="68" y="430"/>
                </a:lnTo>
                <a:lnTo>
                  <a:pt x="68" y="430"/>
                </a:lnTo>
                <a:lnTo>
                  <a:pt x="68" y="430"/>
                </a:lnTo>
                <a:lnTo>
                  <a:pt x="68" y="430"/>
                </a:lnTo>
                <a:lnTo>
                  <a:pt x="68" y="430"/>
                </a:lnTo>
                <a:lnTo>
                  <a:pt x="68" y="430"/>
                </a:lnTo>
                <a:lnTo>
                  <a:pt x="70" y="428"/>
                </a:lnTo>
                <a:lnTo>
                  <a:pt x="70" y="428"/>
                </a:lnTo>
                <a:lnTo>
                  <a:pt x="70" y="428"/>
                </a:lnTo>
                <a:lnTo>
                  <a:pt x="70" y="428"/>
                </a:lnTo>
                <a:lnTo>
                  <a:pt x="70" y="428"/>
                </a:lnTo>
                <a:lnTo>
                  <a:pt x="70" y="428"/>
                </a:lnTo>
                <a:lnTo>
                  <a:pt x="70" y="428"/>
                </a:lnTo>
                <a:lnTo>
                  <a:pt x="70" y="428"/>
                </a:lnTo>
                <a:lnTo>
                  <a:pt x="72" y="428"/>
                </a:lnTo>
                <a:lnTo>
                  <a:pt x="72" y="428"/>
                </a:lnTo>
                <a:lnTo>
                  <a:pt x="72" y="427"/>
                </a:lnTo>
                <a:lnTo>
                  <a:pt x="72" y="427"/>
                </a:lnTo>
                <a:lnTo>
                  <a:pt x="72" y="427"/>
                </a:lnTo>
                <a:lnTo>
                  <a:pt x="72" y="427"/>
                </a:lnTo>
                <a:lnTo>
                  <a:pt x="72" y="427"/>
                </a:lnTo>
                <a:lnTo>
                  <a:pt x="72" y="427"/>
                </a:lnTo>
                <a:lnTo>
                  <a:pt x="70" y="427"/>
                </a:lnTo>
                <a:lnTo>
                  <a:pt x="70" y="425"/>
                </a:lnTo>
                <a:lnTo>
                  <a:pt x="72" y="425"/>
                </a:lnTo>
                <a:lnTo>
                  <a:pt x="73" y="424"/>
                </a:lnTo>
                <a:lnTo>
                  <a:pt x="76" y="419"/>
                </a:lnTo>
                <a:lnTo>
                  <a:pt x="76" y="419"/>
                </a:lnTo>
                <a:lnTo>
                  <a:pt x="76" y="419"/>
                </a:lnTo>
                <a:lnTo>
                  <a:pt x="76" y="419"/>
                </a:lnTo>
                <a:lnTo>
                  <a:pt x="76" y="417"/>
                </a:lnTo>
                <a:lnTo>
                  <a:pt x="78" y="414"/>
                </a:lnTo>
                <a:lnTo>
                  <a:pt x="81" y="411"/>
                </a:lnTo>
                <a:lnTo>
                  <a:pt x="81" y="411"/>
                </a:lnTo>
                <a:lnTo>
                  <a:pt x="83" y="408"/>
                </a:lnTo>
                <a:lnTo>
                  <a:pt x="83" y="408"/>
                </a:lnTo>
                <a:lnTo>
                  <a:pt x="86" y="404"/>
                </a:lnTo>
                <a:lnTo>
                  <a:pt x="91" y="395"/>
                </a:lnTo>
                <a:lnTo>
                  <a:pt x="92" y="395"/>
                </a:lnTo>
                <a:lnTo>
                  <a:pt x="92" y="395"/>
                </a:lnTo>
                <a:lnTo>
                  <a:pt x="92" y="395"/>
                </a:lnTo>
                <a:lnTo>
                  <a:pt x="92" y="395"/>
                </a:lnTo>
                <a:lnTo>
                  <a:pt x="94" y="392"/>
                </a:lnTo>
                <a:lnTo>
                  <a:pt x="94" y="392"/>
                </a:lnTo>
                <a:lnTo>
                  <a:pt x="94" y="392"/>
                </a:lnTo>
                <a:lnTo>
                  <a:pt x="94" y="392"/>
                </a:lnTo>
                <a:lnTo>
                  <a:pt x="97" y="387"/>
                </a:lnTo>
                <a:lnTo>
                  <a:pt x="97" y="387"/>
                </a:lnTo>
                <a:lnTo>
                  <a:pt x="97" y="387"/>
                </a:lnTo>
                <a:lnTo>
                  <a:pt x="99" y="387"/>
                </a:lnTo>
                <a:lnTo>
                  <a:pt x="99" y="387"/>
                </a:lnTo>
                <a:lnTo>
                  <a:pt x="99" y="385"/>
                </a:lnTo>
                <a:lnTo>
                  <a:pt x="99" y="385"/>
                </a:lnTo>
                <a:lnTo>
                  <a:pt x="99" y="385"/>
                </a:lnTo>
                <a:lnTo>
                  <a:pt x="100" y="384"/>
                </a:lnTo>
                <a:lnTo>
                  <a:pt x="107" y="374"/>
                </a:lnTo>
                <a:lnTo>
                  <a:pt x="112" y="366"/>
                </a:lnTo>
                <a:lnTo>
                  <a:pt x="113" y="364"/>
                </a:lnTo>
                <a:lnTo>
                  <a:pt x="116" y="360"/>
                </a:lnTo>
                <a:lnTo>
                  <a:pt x="116" y="360"/>
                </a:lnTo>
                <a:lnTo>
                  <a:pt x="116" y="360"/>
                </a:lnTo>
                <a:lnTo>
                  <a:pt x="113" y="356"/>
                </a:lnTo>
                <a:lnTo>
                  <a:pt x="126" y="339"/>
                </a:lnTo>
                <a:lnTo>
                  <a:pt x="131" y="329"/>
                </a:lnTo>
                <a:lnTo>
                  <a:pt x="136" y="324"/>
                </a:lnTo>
                <a:lnTo>
                  <a:pt x="136" y="324"/>
                </a:lnTo>
                <a:lnTo>
                  <a:pt x="136" y="323"/>
                </a:lnTo>
                <a:lnTo>
                  <a:pt x="137" y="321"/>
                </a:lnTo>
                <a:lnTo>
                  <a:pt x="137" y="321"/>
                </a:lnTo>
                <a:lnTo>
                  <a:pt x="139" y="318"/>
                </a:lnTo>
                <a:lnTo>
                  <a:pt x="139" y="318"/>
                </a:lnTo>
                <a:lnTo>
                  <a:pt x="134" y="315"/>
                </a:lnTo>
                <a:lnTo>
                  <a:pt x="124" y="308"/>
                </a:lnTo>
                <a:lnTo>
                  <a:pt x="115" y="300"/>
                </a:lnTo>
                <a:lnTo>
                  <a:pt x="113" y="300"/>
                </a:lnTo>
                <a:lnTo>
                  <a:pt x="96" y="289"/>
                </a:lnTo>
                <a:lnTo>
                  <a:pt x="104" y="278"/>
                </a:lnTo>
                <a:lnTo>
                  <a:pt x="112" y="265"/>
                </a:lnTo>
                <a:lnTo>
                  <a:pt x="115" y="260"/>
                </a:lnTo>
                <a:lnTo>
                  <a:pt x="118" y="256"/>
                </a:lnTo>
                <a:lnTo>
                  <a:pt x="120" y="254"/>
                </a:lnTo>
                <a:lnTo>
                  <a:pt x="121" y="251"/>
                </a:lnTo>
                <a:lnTo>
                  <a:pt x="129" y="238"/>
                </a:lnTo>
                <a:lnTo>
                  <a:pt x="129" y="236"/>
                </a:lnTo>
                <a:lnTo>
                  <a:pt x="137" y="225"/>
                </a:lnTo>
                <a:lnTo>
                  <a:pt x="139" y="222"/>
                </a:lnTo>
                <a:lnTo>
                  <a:pt x="142" y="219"/>
                </a:lnTo>
                <a:lnTo>
                  <a:pt x="145" y="212"/>
                </a:lnTo>
                <a:lnTo>
                  <a:pt x="147" y="212"/>
                </a:lnTo>
                <a:lnTo>
                  <a:pt x="147" y="212"/>
                </a:lnTo>
                <a:lnTo>
                  <a:pt x="147" y="212"/>
                </a:lnTo>
                <a:lnTo>
                  <a:pt x="147" y="212"/>
                </a:lnTo>
                <a:lnTo>
                  <a:pt x="147" y="212"/>
                </a:lnTo>
                <a:lnTo>
                  <a:pt x="147" y="211"/>
                </a:lnTo>
                <a:lnTo>
                  <a:pt x="147" y="211"/>
                </a:lnTo>
                <a:lnTo>
                  <a:pt x="147" y="211"/>
                </a:lnTo>
                <a:lnTo>
                  <a:pt x="152" y="203"/>
                </a:lnTo>
                <a:lnTo>
                  <a:pt x="153" y="201"/>
                </a:lnTo>
                <a:lnTo>
                  <a:pt x="160" y="192"/>
                </a:lnTo>
                <a:lnTo>
                  <a:pt x="160" y="192"/>
                </a:lnTo>
                <a:lnTo>
                  <a:pt x="161" y="188"/>
                </a:lnTo>
                <a:lnTo>
                  <a:pt x="163" y="185"/>
                </a:lnTo>
                <a:lnTo>
                  <a:pt x="177" y="164"/>
                </a:lnTo>
                <a:lnTo>
                  <a:pt x="188" y="150"/>
                </a:lnTo>
                <a:lnTo>
                  <a:pt x="195" y="139"/>
                </a:lnTo>
                <a:lnTo>
                  <a:pt x="198" y="136"/>
                </a:lnTo>
                <a:lnTo>
                  <a:pt x="198" y="134"/>
                </a:lnTo>
                <a:lnTo>
                  <a:pt x="217" y="105"/>
                </a:lnTo>
                <a:lnTo>
                  <a:pt x="217" y="104"/>
                </a:lnTo>
                <a:lnTo>
                  <a:pt x="222" y="97"/>
                </a:lnTo>
                <a:lnTo>
                  <a:pt x="230" y="86"/>
                </a:lnTo>
                <a:lnTo>
                  <a:pt x="230" y="86"/>
                </a:lnTo>
                <a:lnTo>
                  <a:pt x="230" y="86"/>
                </a:lnTo>
                <a:lnTo>
                  <a:pt x="233" y="81"/>
                </a:lnTo>
                <a:lnTo>
                  <a:pt x="236" y="76"/>
                </a:lnTo>
                <a:lnTo>
                  <a:pt x="241" y="68"/>
                </a:lnTo>
                <a:lnTo>
                  <a:pt x="251" y="54"/>
                </a:lnTo>
                <a:lnTo>
                  <a:pt x="252" y="51"/>
                </a:lnTo>
                <a:lnTo>
                  <a:pt x="268" y="28"/>
                </a:lnTo>
                <a:lnTo>
                  <a:pt x="272" y="25"/>
                </a:lnTo>
                <a:lnTo>
                  <a:pt x="276" y="17"/>
                </a:lnTo>
                <a:lnTo>
                  <a:pt x="276" y="16"/>
                </a:lnTo>
                <a:lnTo>
                  <a:pt x="283" y="6"/>
                </a:lnTo>
                <a:lnTo>
                  <a:pt x="288" y="0"/>
                </a:lnTo>
                <a:lnTo>
                  <a:pt x="297" y="3"/>
                </a:lnTo>
                <a:lnTo>
                  <a:pt x="312" y="9"/>
                </a:lnTo>
                <a:lnTo>
                  <a:pt x="313" y="11"/>
                </a:lnTo>
                <a:lnTo>
                  <a:pt x="316" y="12"/>
                </a:lnTo>
                <a:lnTo>
                  <a:pt x="336" y="20"/>
                </a:lnTo>
                <a:lnTo>
                  <a:pt x="337" y="22"/>
                </a:lnTo>
                <a:lnTo>
                  <a:pt x="348" y="27"/>
                </a:lnTo>
                <a:close/>
              </a:path>
            </a:pathLst>
          </a:custGeom>
          <a:solidFill>
            <a:srgbClr val="7297B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7" name="Freeform 128"/>
          <p:cNvSpPr>
            <a:spLocks/>
          </p:cNvSpPr>
          <p:nvPr/>
        </p:nvSpPr>
        <p:spPr bwMode="auto">
          <a:xfrm>
            <a:off x="3944938" y="2701926"/>
            <a:ext cx="873125" cy="812800"/>
          </a:xfrm>
          <a:custGeom>
            <a:avLst/>
            <a:gdLst/>
            <a:ahLst/>
            <a:cxnLst>
              <a:cxn ang="0">
                <a:pos x="441" y="72"/>
              </a:cxn>
              <a:cxn ang="0">
                <a:pos x="499" y="258"/>
              </a:cxn>
              <a:cxn ang="0">
                <a:pos x="513" y="304"/>
              </a:cxn>
              <a:cxn ang="0">
                <a:pos x="550" y="421"/>
              </a:cxn>
              <a:cxn ang="0">
                <a:pos x="456" y="460"/>
              </a:cxn>
              <a:cxn ang="0">
                <a:pos x="363" y="487"/>
              </a:cxn>
              <a:cxn ang="0">
                <a:pos x="283" y="509"/>
              </a:cxn>
              <a:cxn ang="0">
                <a:pos x="230" y="495"/>
              </a:cxn>
              <a:cxn ang="0">
                <a:pos x="232" y="464"/>
              </a:cxn>
              <a:cxn ang="0">
                <a:pos x="225" y="423"/>
              </a:cxn>
              <a:cxn ang="0">
                <a:pos x="254" y="423"/>
              </a:cxn>
              <a:cxn ang="0">
                <a:pos x="246" y="391"/>
              </a:cxn>
              <a:cxn ang="0">
                <a:pos x="235" y="380"/>
              </a:cxn>
              <a:cxn ang="0">
                <a:pos x="221" y="376"/>
              </a:cxn>
              <a:cxn ang="0">
                <a:pos x="201" y="384"/>
              </a:cxn>
              <a:cxn ang="0">
                <a:pos x="192" y="394"/>
              </a:cxn>
              <a:cxn ang="0">
                <a:pos x="179" y="386"/>
              </a:cxn>
              <a:cxn ang="0">
                <a:pos x="163" y="381"/>
              </a:cxn>
              <a:cxn ang="0">
                <a:pos x="155" y="375"/>
              </a:cxn>
              <a:cxn ang="0">
                <a:pos x="144" y="368"/>
              </a:cxn>
              <a:cxn ang="0">
                <a:pos x="131" y="365"/>
              </a:cxn>
              <a:cxn ang="0">
                <a:pos x="121" y="354"/>
              </a:cxn>
              <a:cxn ang="0">
                <a:pos x="110" y="349"/>
              </a:cxn>
              <a:cxn ang="0">
                <a:pos x="102" y="356"/>
              </a:cxn>
              <a:cxn ang="0">
                <a:pos x="89" y="360"/>
              </a:cxn>
              <a:cxn ang="0">
                <a:pos x="83" y="368"/>
              </a:cxn>
              <a:cxn ang="0">
                <a:pos x="73" y="368"/>
              </a:cxn>
              <a:cxn ang="0">
                <a:pos x="59" y="378"/>
              </a:cxn>
              <a:cxn ang="0">
                <a:pos x="49" y="386"/>
              </a:cxn>
              <a:cxn ang="0">
                <a:pos x="40" y="391"/>
              </a:cxn>
              <a:cxn ang="0">
                <a:pos x="9" y="308"/>
              </a:cxn>
              <a:cxn ang="0">
                <a:pos x="8" y="279"/>
              </a:cxn>
              <a:cxn ang="0">
                <a:pos x="17" y="272"/>
              </a:cxn>
              <a:cxn ang="0">
                <a:pos x="29" y="264"/>
              </a:cxn>
              <a:cxn ang="0">
                <a:pos x="37" y="260"/>
              </a:cxn>
              <a:cxn ang="0">
                <a:pos x="43" y="253"/>
              </a:cxn>
              <a:cxn ang="0">
                <a:pos x="53" y="245"/>
              </a:cxn>
              <a:cxn ang="0">
                <a:pos x="56" y="236"/>
              </a:cxn>
              <a:cxn ang="0">
                <a:pos x="67" y="234"/>
              </a:cxn>
              <a:cxn ang="0">
                <a:pos x="78" y="234"/>
              </a:cxn>
              <a:cxn ang="0">
                <a:pos x="88" y="231"/>
              </a:cxn>
              <a:cxn ang="0">
                <a:pos x="102" y="228"/>
              </a:cxn>
              <a:cxn ang="0">
                <a:pos x="117" y="229"/>
              </a:cxn>
              <a:cxn ang="0">
                <a:pos x="133" y="224"/>
              </a:cxn>
              <a:cxn ang="0">
                <a:pos x="150" y="216"/>
              </a:cxn>
              <a:cxn ang="0">
                <a:pos x="155" y="208"/>
              </a:cxn>
              <a:cxn ang="0">
                <a:pos x="168" y="213"/>
              </a:cxn>
              <a:cxn ang="0">
                <a:pos x="182" y="208"/>
              </a:cxn>
              <a:cxn ang="0">
                <a:pos x="205" y="212"/>
              </a:cxn>
              <a:cxn ang="0">
                <a:pos x="219" y="216"/>
              </a:cxn>
              <a:cxn ang="0">
                <a:pos x="227" y="231"/>
              </a:cxn>
              <a:cxn ang="0">
                <a:pos x="232" y="245"/>
              </a:cxn>
              <a:cxn ang="0">
                <a:pos x="243" y="247"/>
              </a:cxn>
              <a:cxn ang="0">
                <a:pos x="249" y="260"/>
              </a:cxn>
              <a:cxn ang="0">
                <a:pos x="262" y="280"/>
              </a:cxn>
              <a:cxn ang="0">
                <a:pos x="269" y="292"/>
              </a:cxn>
              <a:cxn ang="0">
                <a:pos x="270" y="261"/>
              </a:cxn>
              <a:cxn ang="0">
                <a:pos x="193" y="72"/>
              </a:cxn>
              <a:cxn ang="0">
                <a:pos x="419" y="0"/>
              </a:cxn>
            </a:cxnLst>
            <a:rect l="0" t="0" r="r" b="b"/>
            <a:pathLst>
              <a:path w="550" h="512">
                <a:moveTo>
                  <a:pt x="419" y="0"/>
                </a:moveTo>
                <a:lnTo>
                  <a:pt x="419" y="2"/>
                </a:lnTo>
                <a:lnTo>
                  <a:pt x="427" y="29"/>
                </a:lnTo>
                <a:lnTo>
                  <a:pt x="430" y="37"/>
                </a:lnTo>
                <a:lnTo>
                  <a:pt x="433" y="45"/>
                </a:lnTo>
                <a:lnTo>
                  <a:pt x="437" y="58"/>
                </a:lnTo>
                <a:lnTo>
                  <a:pt x="440" y="66"/>
                </a:lnTo>
                <a:lnTo>
                  <a:pt x="441" y="72"/>
                </a:lnTo>
                <a:lnTo>
                  <a:pt x="443" y="79"/>
                </a:lnTo>
                <a:lnTo>
                  <a:pt x="459" y="133"/>
                </a:lnTo>
                <a:lnTo>
                  <a:pt x="472" y="172"/>
                </a:lnTo>
                <a:lnTo>
                  <a:pt x="478" y="191"/>
                </a:lnTo>
                <a:lnTo>
                  <a:pt x="481" y="202"/>
                </a:lnTo>
                <a:lnTo>
                  <a:pt x="493" y="237"/>
                </a:lnTo>
                <a:lnTo>
                  <a:pt x="499" y="256"/>
                </a:lnTo>
                <a:lnTo>
                  <a:pt x="499" y="258"/>
                </a:lnTo>
                <a:lnTo>
                  <a:pt x="499" y="260"/>
                </a:lnTo>
                <a:lnTo>
                  <a:pt x="499" y="261"/>
                </a:lnTo>
                <a:lnTo>
                  <a:pt x="501" y="264"/>
                </a:lnTo>
                <a:lnTo>
                  <a:pt x="501" y="266"/>
                </a:lnTo>
                <a:lnTo>
                  <a:pt x="504" y="272"/>
                </a:lnTo>
                <a:lnTo>
                  <a:pt x="510" y="293"/>
                </a:lnTo>
                <a:lnTo>
                  <a:pt x="512" y="298"/>
                </a:lnTo>
                <a:lnTo>
                  <a:pt x="513" y="304"/>
                </a:lnTo>
                <a:lnTo>
                  <a:pt x="513" y="308"/>
                </a:lnTo>
                <a:lnTo>
                  <a:pt x="517" y="317"/>
                </a:lnTo>
                <a:lnTo>
                  <a:pt x="518" y="320"/>
                </a:lnTo>
                <a:lnTo>
                  <a:pt x="523" y="333"/>
                </a:lnTo>
                <a:lnTo>
                  <a:pt x="531" y="359"/>
                </a:lnTo>
                <a:lnTo>
                  <a:pt x="539" y="386"/>
                </a:lnTo>
                <a:lnTo>
                  <a:pt x="544" y="404"/>
                </a:lnTo>
                <a:lnTo>
                  <a:pt x="550" y="421"/>
                </a:lnTo>
                <a:lnTo>
                  <a:pt x="531" y="416"/>
                </a:lnTo>
                <a:lnTo>
                  <a:pt x="510" y="410"/>
                </a:lnTo>
                <a:lnTo>
                  <a:pt x="491" y="439"/>
                </a:lnTo>
                <a:lnTo>
                  <a:pt x="485" y="452"/>
                </a:lnTo>
                <a:lnTo>
                  <a:pt x="481" y="453"/>
                </a:lnTo>
                <a:lnTo>
                  <a:pt x="475" y="455"/>
                </a:lnTo>
                <a:lnTo>
                  <a:pt x="459" y="458"/>
                </a:lnTo>
                <a:lnTo>
                  <a:pt x="456" y="460"/>
                </a:lnTo>
                <a:lnTo>
                  <a:pt x="438" y="464"/>
                </a:lnTo>
                <a:lnTo>
                  <a:pt x="435" y="466"/>
                </a:lnTo>
                <a:lnTo>
                  <a:pt x="419" y="471"/>
                </a:lnTo>
                <a:lnTo>
                  <a:pt x="408" y="474"/>
                </a:lnTo>
                <a:lnTo>
                  <a:pt x="395" y="477"/>
                </a:lnTo>
                <a:lnTo>
                  <a:pt x="387" y="479"/>
                </a:lnTo>
                <a:lnTo>
                  <a:pt x="374" y="484"/>
                </a:lnTo>
                <a:lnTo>
                  <a:pt x="363" y="487"/>
                </a:lnTo>
                <a:lnTo>
                  <a:pt x="358" y="487"/>
                </a:lnTo>
                <a:lnTo>
                  <a:pt x="344" y="492"/>
                </a:lnTo>
                <a:lnTo>
                  <a:pt x="342" y="492"/>
                </a:lnTo>
                <a:lnTo>
                  <a:pt x="325" y="498"/>
                </a:lnTo>
                <a:lnTo>
                  <a:pt x="304" y="503"/>
                </a:lnTo>
                <a:lnTo>
                  <a:pt x="296" y="506"/>
                </a:lnTo>
                <a:lnTo>
                  <a:pt x="285" y="509"/>
                </a:lnTo>
                <a:lnTo>
                  <a:pt x="283" y="509"/>
                </a:lnTo>
                <a:lnTo>
                  <a:pt x="280" y="509"/>
                </a:lnTo>
                <a:lnTo>
                  <a:pt x="278" y="511"/>
                </a:lnTo>
                <a:lnTo>
                  <a:pt x="277" y="511"/>
                </a:lnTo>
                <a:lnTo>
                  <a:pt x="273" y="511"/>
                </a:lnTo>
                <a:lnTo>
                  <a:pt x="272" y="512"/>
                </a:lnTo>
                <a:lnTo>
                  <a:pt x="264" y="508"/>
                </a:lnTo>
                <a:lnTo>
                  <a:pt x="257" y="506"/>
                </a:lnTo>
                <a:lnTo>
                  <a:pt x="230" y="495"/>
                </a:lnTo>
                <a:lnTo>
                  <a:pt x="221" y="490"/>
                </a:lnTo>
                <a:lnTo>
                  <a:pt x="222" y="488"/>
                </a:lnTo>
                <a:lnTo>
                  <a:pt x="224" y="485"/>
                </a:lnTo>
                <a:lnTo>
                  <a:pt x="225" y="480"/>
                </a:lnTo>
                <a:lnTo>
                  <a:pt x="229" y="472"/>
                </a:lnTo>
                <a:lnTo>
                  <a:pt x="230" y="469"/>
                </a:lnTo>
                <a:lnTo>
                  <a:pt x="230" y="468"/>
                </a:lnTo>
                <a:lnTo>
                  <a:pt x="232" y="464"/>
                </a:lnTo>
                <a:lnTo>
                  <a:pt x="221" y="461"/>
                </a:lnTo>
                <a:lnTo>
                  <a:pt x="216" y="458"/>
                </a:lnTo>
                <a:lnTo>
                  <a:pt x="211" y="456"/>
                </a:lnTo>
                <a:lnTo>
                  <a:pt x="216" y="445"/>
                </a:lnTo>
                <a:lnTo>
                  <a:pt x="217" y="444"/>
                </a:lnTo>
                <a:lnTo>
                  <a:pt x="219" y="437"/>
                </a:lnTo>
                <a:lnTo>
                  <a:pt x="222" y="429"/>
                </a:lnTo>
                <a:lnTo>
                  <a:pt x="225" y="423"/>
                </a:lnTo>
                <a:lnTo>
                  <a:pt x="227" y="424"/>
                </a:lnTo>
                <a:lnTo>
                  <a:pt x="246" y="436"/>
                </a:lnTo>
                <a:lnTo>
                  <a:pt x="248" y="436"/>
                </a:lnTo>
                <a:lnTo>
                  <a:pt x="251" y="432"/>
                </a:lnTo>
                <a:lnTo>
                  <a:pt x="253" y="431"/>
                </a:lnTo>
                <a:lnTo>
                  <a:pt x="251" y="429"/>
                </a:lnTo>
                <a:lnTo>
                  <a:pt x="251" y="428"/>
                </a:lnTo>
                <a:lnTo>
                  <a:pt x="254" y="423"/>
                </a:lnTo>
                <a:lnTo>
                  <a:pt x="262" y="420"/>
                </a:lnTo>
                <a:lnTo>
                  <a:pt x="267" y="418"/>
                </a:lnTo>
                <a:lnTo>
                  <a:pt x="265" y="415"/>
                </a:lnTo>
                <a:lnTo>
                  <a:pt x="262" y="405"/>
                </a:lnTo>
                <a:lnTo>
                  <a:pt x="261" y="402"/>
                </a:lnTo>
                <a:lnTo>
                  <a:pt x="246" y="400"/>
                </a:lnTo>
                <a:lnTo>
                  <a:pt x="248" y="391"/>
                </a:lnTo>
                <a:lnTo>
                  <a:pt x="246" y="391"/>
                </a:lnTo>
                <a:lnTo>
                  <a:pt x="245" y="391"/>
                </a:lnTo>
                <a:lnTo>
                  <a:pt x="243" y="389"/>
                </a:lnTo>
                <a:lnTo>
                  <a:pt x="243" y="388"/>
                </a:lnTo>
                <a:lnTo>
                  <a:pt x="241" y="386"/>
                </a:lnTo>
                <a:lnTo>
                  <a:pt x="240" y="384"/>
                </a:lnTo>
                <a:lnTo>
                  <a:pt x="237" y="383"/>
                </a:lnTo>
                <a:lnTo>
                  <a:pt x="235" y="381"/>
                </a:lnTo>
                <a:lnTo>
                  <a:pt x="235" y="380"/>
                </a:lnTo>
                <a:lnTo>
                  <a:pt x="233" y="380"/>
                </a:lnTo>
                <a:lnTo>
                  <a:pt x="232" y="380"/>
                </a:lnTo>
                <a:lnTo>
                  <a:pt x="230" y="378"/>
                </a:lnTo>
                <a:lnTo>
                  <a:pt x="229" y="378"/>
                </a:lnTo>
                <a:lnTo>
                  <a:pt x="227" y="376"/>
                </a:lnTo>
                <a:lnTo>
                  <a:pt x="224" y="376"/>
                </a:lnTo>
                <a:lnTo>
                  <a:pt x="222" y="375"/>
                </a:lnTo>
                <a:lnTo>
                  <a:pt x="221" y="376"/>
                </a:lnTo>
                <a:lnTo>
                  <a:pt x="217" y="380"/>
                </a:lnTo>
                <a:lnTo>
                  <a:pt x="213" y="380"/>
                </a:lnTo>
                <a:lnTo>
                  <a:pt x="211" y="380"/>
                </a:lnTo>
                <a:lnTo>
                  <a:pt x="208" y="381"/>
                </a:lnTo>
                <a:lnTo>
                  <a:pt x="206" y="381"/>
                </a:lnTo>
                <a:lnTo>
                  <a:pt x="203" y="381"/>
                </a:lnTo>
                <a:lnTo>
                  <a:pt x="203" y="383"/>
                </a:lnTo>
                <a:lnTo>
                  <a:pt x="201" y="384"/>
                </a:lnTo>
                <a:lnTo>
                  <a:pt x="200" y="386"/>
                </a:lnTo>
                <a:lnTo>
                  <a:pt x="198" y="386"/>
                </a:lnTo>
                <a:lnTo>
                  <a:pt x="197" y="388"/>
                </a:lnTo>
                <a:lnTo>
                  <a:pt x="195" y="389"/>
                </a:lnTo>
                <a:lnTo>
                  <a:pt x="193" y="389"/>
                </a:lnTo>
                <a:lnTo>
                  <a:pt x="193" y="391"/>
                </a:lnTo>
                <a:lnTo>
                  <a:pt x="192" y="392"/>
                </a:lnTo>
                <a:lnTo>
                  <a:pt x="192" y="394"/>
                </a:lnTo>
                <a:lnTo>
                  <a:pt x="190" y="394"/>
                </a:lnTo>
                <a:lnTo>
                  <a:pt x="189" y="394"/>
                </a:lnTo>
                <a:lnTo>
                  <a:pt x="187" y="394"/>
                </a:lnTo>
                <a:lnTo>
                  <a:pt x="185" y="394"/>
                </a:lnTo>
                <a:lnTo>
                  <a:pt x="184" y="392"/>
                </a:lnTo>
                <a:lnTo>
                  <a:pt x="182" y="391"/>
                </a:lnTo>
                <a:lnTo>
                  <a:pt x="181" y="388"/>
                </a:lnTo>
                <a:lnTo>
                  <a:pt x="179" y="386"/>
                </a:lnTo>
                <a:lnTo>
                  <a:pt x="177" y="386"/>
                </a:lnTo>
                <a:lnTo>
                  <a:pt x="174" y="386"/>
                </a:lnTo>
                <a:lnTo>
                  <a:pt x="173" y="386"/>
                </a:lnTo>
                <a:lnTo>
                  <a:pt x="171" y="384"/>
                </a:lnTo>
                <a:lnTo>
                  <a:pt x="169" y="384"/>
                </a:lnTo>
                <a:lnTo>
                  <a:pt x="166" y="383"/>
                </a:lnTo>
                <a:lnTo>
                  <a:pt x="163" y="383"/>
                </a:lnTo>
                <a:lnTo>
                  <a:pt x="163" y="381"/>
                </a:lnTo>
                <a:lnTo>
                  <a:pt x="161" y="381"/>
                </a:lnTo>
                <a:lnTo>
                  <a:pt x="160" y="381"/>
                </a:lnTo>
                <a:lnTo>
                  <a:pt x="158" y="381"/>
                </a:lnTo>
                <a:lnTo>
                  <a:pt x="157" y="381"/>
                </a:lnTo>
                <a:lnTo>
                  <a:pt x="155" y="380"/>
                </a:lnTo>
                <a:lnTo>
                  <a:pt x="153" y="378"/>
                </a:lnTo>
                <a:lnTo>
                  <a:pt x="153" y="376"/>
                </a:lnTo>
                <a:lnTo>
                  <a:pt x="155" y="375"/>
                </a:lnTo>
                <a:lnTo>
                  <a:pt x="155" y="373"/>
                </a:lnTo>
                <a:lnTo>
                  <a:pt x="153" y="373"/>
                </a:lnTo>
                <a:lnTo>
                  <a:pt x="152" y="373"/>
                </a:lnTo>
                <a:lnTo>
                  <a:pt x="150" y="373"/>
                </a:lnTo>
                <a:lnTo>
                  <a:pt x="149" y="372"/>
                </a:lnTo>
                <a:lnTo>
                  <a:pt x="147" y="370"/>
                </a:lnTo>
                <a:lnTo>
                  <a:pt x="145" y="370"/>
                </a:lnTo>
                <a:lnTo>
                  <a:pt x="144" y="368"/>
                </a:lnTo>
                <a:lnTo>
                  <a:pt x="142" y="368"/>
                </a:lnTo>
                <a:lnTo>
                  <a:pt x="141" y="368"/>
                </a:lnTo>
                <a:lnTo>
                  <a:pt x="139" y="368"/>
                </a:lnTo>
                <a:lnTo>
                  <a:pt x="137" y="368"/>
                </a:lnTo>
                <a:lnTo>
                  <a:pt x="134" y="368"/>
                </a:lnTo>
                <a:lnTo>
                  <a:pt x="134" y="367"/>
                </a:lnTo>
                <a:lnTo>
                  <a:pt x="133" y="367"/>
                </a:lnTo>
                <a:lnTo>
                  <a:pt x="131" y="365"/>
                </a:lnTo>
                <a:lnTo>
                  <a:pt x="129" y="365"/>
                </a:lnTo>
                <a:lnTo>
                  <a:pt x="128" y="364"/>
                </a:lnTo>
                <a:lnTo>
                  <a:pt x="128" y="362"/>
                </a:lnTo>
                <a:lnTo>
                  <a:pt x="126" y="360"/>
                </a:lnTo>
                <a:lnTo>
                  <a:pt x="125" y="357"/>
                </a:lnTo>
                <a:lnTo>
                  <a:pt x="123" y="356"/>
                </a:lnTo>
                <a:lnTo>
                  <a:pt x="123" y="354"/>
                </a:lnTo>
                <a:lnTo>
                  <a:pt x="121" y="354"/>
                </a:lnTo>
                <a:lnTo>
                  <a:pt x="120" y="354"/>
                </a:lnTo>
                <a:lnTo>
                  <a:pt x="118" y="352"/>
                </a:lnTo>
                <a:lnTo>
                  <a:pt x="117" y="352"/>
                </a:lnTo>
                <a:lnTo>
                  <a:pt x="115" y="351"/>
                </a:lnTo>
                <a:lnTo>
                  <a:pt x="113" y="351"/>
                </a:lnTo>
                <a:lnTo>
                  <a:pt x="112" y="351"/>
                </a:lnTo>
                <a:lnTo>
                  <a:pt x="112" y="349"/>
                </a:lnTo>
                <a:lnTo>
                  <a:pt x="110" y="349"/>
                </a:lnTo>
                <a:lnTo>
                  <a:pt x="109" y="351"/>
                </a:lnTo>
                <a:lnTo>
                  <a:pt x="107" y="351"/>
                </a:lnTo>
                <a:lnTo>
                  <a:pt x="107" y="352"/>
                </a:lnTo>
                <a:lnTo>
                  <a:pt x="105" y="352"/>
                </a:lnTo>
                <a:lnTo>
                  <a:pt x="104" y="352"/>
                </a:lnTo>
                <a:lnTo>
                  <a:pt x="102" y="352"/>
                </a:lnTo>
                <a:lnTo>
                  <a:pt x="102" y="354"/>
                </a:lnTo>
                <a:lnTo>
                  <a:pt x="102" y="356"/>
                </a:lnTo>
                <a:lnTo>
                  <a:pt x="101" y="356"/>
                </a:lnTo>
                <a:lnTo>
                  <a:pt x="99" y="356"/>
                </a:lnTo>
                <a:lnTo>
                  <a:pt x="97" y="356"/>
                </a:lnTo>
                <a:lnTo>
                  <a:pt x="96" y="356"/>
                </a:lnTo>
                <a:lnTo>
                  <a:pt x="93" y="359"/>
                </a:lnTo>
                <a:lnTo>
                  <a:pt x="91" y="359"/>
                </a:lnTo>
                <a:lnTo>
                  <a:pt x="91" y="360"/>
                </a:lnTo>
                <a:lnTo>
                  <a:pt x="89" y="360"/>
                </a:lnTo>
                <a:lnTo>
                  <a:pt x="89" y="362"/>
                </a:lnTo>
                <a:lnTo>
                  <a:pt x="89" y="364"/>
                </a:lnTo>
                <a:lnTo>
                  <a:pt x="88" y="364"/>
                </a:lnTo>
                <a:lnTo>
                  <a:pt x="88" y="365"/>
                </a:lnTo>
                <a:lnTo>
                  <a:pt x="86" y="367"/>
                </a:lnTo>
                <a:lnTo>
                  <a:pt x="86" y="368"/>
                </a:lnTo>
                <a:lnTo>
                  <a:pt x="85" y="368"/>
                </a:lnTo>
                <a:lnTo>
                  <a:pt x="83" y="368"/>
                </a:lnTo>
                <a:lnTo>
                  <a:pt x="81" y="368"/>
                </a:lnTo>
                <a:lnTo>
                  <a:pt x="80" y="368"/>
                </a:lnTo>
                <a:lnTo>
                  <a:pt x="78" y="368"/>
                </a:lnTo>
                <a:lnTo>
                  <a:pt x="77" y="368"/>
                </a:lnTo>
                <a:lnTo>
                  <a:pt x="75" y="368"/>
                </a:lnTo>
                <a:lnTo>
                  <a:pt x="75" y="367"/>
                </a:lnTo>
                <a:lnTo>
                  <a:pt x="75" y="368"/>
                </a:lnTo>
                <a:lnTo>
                  <a:pt x="73" y="368"/>
                </a:lnTo>
                <a:lnTo>
                  <a:pt x="75" y="370"/>
                </a:lnTo>
                <a:lnTo>
                  <a:pt x="73" y="370"/>
                </a:lnTo>
                <a:lnTo>
                  <a:pt x="69" y="372"/>
                </a:lnTo>
                <a:lnTo>
                  <a:pt x="65" y="373"/>
                </a:lnTo>
                <a:lnTo>
                  <a:pt x="64" y="376"/>
                </a:lnTo>
                <a:lnTo>
                  <a:pt x="62" y="378"/>
                </a:lnTo>
                <a:lnTo>
                  <a:pt x="61" y="378"/>
                </a:lnTo>
                <a:lnTo>
                  <a:pt x="59" y="378"/>
                </a:lnTo>
                <a:lnTo>
                  <a:pt x="57" y="380"/>
                </a:lnTo>
                <a:lnTo>
                  <a:pt x="57" y="381"/>
                </a:lnTo>
                <a:lnTo>
                  <a:pt x="56" y="381"/>
                </a:lnTo>
                <a:lnTo>
                  <a:pt x="56" y="383"/>
                </a:lnTo>
                <a:lnTo>
                  <a:pt x="53" y="384"/>
                </a:lnTo>
                <a:lnTo>
                  <a:pt x="53" y="386"/>
                </a:lnTo>
                <a:lnTo>
                  <a:pt x="51" y="386"/>
                </a:lnTo>
                <a:lnTo>
                  <a:pt x="49" y="386"/>
                </a:lnTo>
                <a:lnTo>
                  <a:pt x="48" y="388"/>
                </a:lnTo>
                <a:lnTo>
                  <a:pt x="48" y="389"/>
                </a:lnTo>
                <a:lnTo>
                  <a:pt x="48" y="391"/>
                </a:lnTo>
                <a:lnTo>
                  <a:pt x="46" y="391"/>
                </a:lnTo>
                <a:lnTo>
                  <a:pt x="45" y="391"/>
                </a:lnTo>
                <a:lnTo>
                  <a:pt x="43" y="391"/>
                </a:lnTo>
                <a:lnTo>
                  <a:pt x="41" y="391"/>
                </a:lnTo>
                <a:lnTo>
                  <a:pt x="40" y="391"/>
                </a:lnTo>
                <a:lnTo>
                  <a:pt x="38" y="391"/>
                </a:lnTo>
                <a:lnTo>
                  <a:pt x="37" y="391"/>
                </a:lnTo>
                <a:lnTo>
                  <a:pt x="35" y="391"/>
                </a:lnTo>
                <a:lnTo>
                  <a:pt x="32" y="383"/>
                </a:lnTo>
                <a:lnTo>
                  <a:pt x="27" y="367"/>
                </a:lnTo>
                <a:lnTo>
                  <a:pt x="22" y="351"/>
                </a:lnTo>
                <a:lnTo>
                  <a:pt x="21" y="344"/>
                </a:lnTo>
                <a:lnTo>
                  <a:pt x="9" y="308"/>
                </a:lnTo>
                <a:lnTo>
                  <a:pt x="0" y="280"/>
                </a:lnTo>
                <a:lnTo>
                  <a:pt x="0" y="279"/>
                </a:lnTo>
                <a:lnTo>
                  <a:pt x="1" y="279"/>
                </a:lnTo>
                <a:lnTo>
                  <a:pt x="1" y="277"/>
                </a:lnTo>
                <a:lnTo>
                  <a:pt x="3" y="277"/>
                </a:lnTo>
                <a:lnTo>
                  <a:pt x="5" y="277"/>
                </a:lnTo>
                <a:lnTo>
                  <a:pt x="6" y="279"/>
                </a:lnTo>
                <a:lnTo>
                  <a:pt x="8" y="279"/>
                </a:lnTo>
                <a:lnTo>
                  <a:pt x="9" y="280"/>
                </a:lnTo>
                <a:lnTo>
                  <a:pt x="11" y="280"/>
                </a:lnTo>
                <a:lnTo>
                  <a:pt x="13" y="279"/>
                </a:lnTo>
                <a:lnTo>
                  <a:pt x="14" y="277"/>
                </a:lnTo>
                <a:lnTo>
                  <a:pt x="16" y="277"/>
                </a:lnTo>
                <a:lnTo>
                  <a:pt x="16" y="276"/>
                </a:lnTo>
                <a:lnTo>
                  <a:pt x="17" y="274"/>
                </a:lnTo>
                <a:lnTo>
                  <a:pt x="17" y="272"/>
                </a:lnTo>
                <a:lnTo>
                  <a:pt x="19" y="271"/>
                </a:lnTo>
                <a:lnTo>
                  <a:pt x="21" y="269"/>
                </a:lnTo>
                <a:lnTo>
                  <a:pt x="22" y="268"/>
                </a:lnTo>
                <a:lnTo>
                  <a:pt x="24" y="266"/>
                </a:lnTo>
                <a:lnTo>
                  <a:pt x="24" y="264"/>
                </a:lnTo>
                <a:lnTo>
                  <a:pt x="25" y="263"/>
                </a:lnTo>
                <a:lnTo>
                  <a:pt x="29" y="263"/>
                </a:lnTo>
                <a:lnTo>
                  <a:pt x="29" y="264"/>
                </a:lnTo>
                <a:lnTo>
                  <a:pt x="30" y="264"/>
                </a:lnTo>
                <a:lnTo>
                  <a:pt x="32" y="264"/>
                </a:lnTo>
                <a:lnTo>
                  <a:pt x="33" y="266"/>
                </a:lnTo>
                <a:lnTo>
                  <a:pt x="35" y="266"/>
                </a:lnTo>
                <a:lnTo>
                  <a:pt x="37" y="264"/>
                </a:lnTo>
                <a:lnTo>
                  <a:pt x="35" y="263"/>
                </a:lnTo>
                <a:lnTo>
                  <a:pt x="35" y="261"/>
                </a:lnTo>
                <a:lnTo>
                  <a:pt x="37" y="260"/>
                </a:lnTo>
                <a:lnTo>
                  <a:pt x="37" y="258"/>
                </a:lnTo>
                <a:lnTo>
                  <a:pt x="37" y="256"/>
                </a:lnTo>
                <a:lnTo>
                  <a:pt x="37" y="255"/>
                </a:lnTo>
                <a:lnTo>
                  <a:pt x="38" y="253"/>
                </a:lnTo>
                <a:lnTo>
                  <a:pt x="38" y="252"/>
                </a:lnTo>
                <a:lnTo>
                  <a:pt x="40" y="252"/>
                </a:lnTo>
                <a:lnTo>
                  <a:pt x="41" y="253"/>
                </a:lnTo>
                <a:lnTo>
                  <a:pt x="43" y="253"/>
                </a:lnTo>
                <a:lnTo>
                  <a:pt x="46" y="252"/>
                </a:lnTo>
                <a:lnTo>
                  <a:pt x="48" y="252"/>
                </a:lnTo>
                <a:lnTo>
                  <a:pt x="49" y="252"/>
                </a:lnTo>
                <a:lnTo>
                  <a:pt x="53" y="250"/>
                </a:lnTo>
                <a:lnTo>
                  <a:pt x="53" y="248"/>
                </a:lnTo>
                <a:lnTo>
                  <a:pt x="51" y="247"/>
                </a:lnTo>
                <a:lnTo>
                  <a:pt x="51" y="245"/>
                </a:lnTo>
                <a:lnTo>
                  <a:pt x="53" y="245"/>
                </a:lnTo>
                <a:lnTo>
                  <a:pt x="53" y="244"/>
                </a:lnTo>
                <a:lnTo>
                  <a:pt x="54" y="244"/>
                </a:lnTo>
                <a:lnTo>
                  <a:pt x="57" y="242"/>
                </a:lnTo>
                <a:lnTo>
                  <a:pt x="59" y="240"/>
                </a:lnTo>
                <a:lnTo>
                  <a:pt x="59" y="237"/>
                </a:lnTo>
                <a:lnTo>
                  <a:pt x="59" y="236"/>
                </a:lnTo>
                <a:lnTo>
                  <a:pt x="57" y="236"/>
                </a:lnTo>
                <a:lnTo>
                  <a:pt x="56" y="236"/>
                </a:lnTo>
                <a:lnTo>
                  <a:pt x="56" y="234"/>
                </a:lnTo>
                <a:lnTo>
                  <a:pt x="57" y="234"/>
                </a:lnTo>
                <a:lnTo>
                  <a:pt x="59" y="232"/>
                </a:lnTo>
                <a:lnTo>
                  <a:pt x="61" y="232"/>
                </a:lnTo>
                <a:lnTo>
                  <a:pt x="62" y="232"/>
                </a:lnTo>
                <a:lnTo>
                  <a:pt x="64" y="234"/>
                </a:lnTo>
                <a:lnTo>
                  <a:pt x="65" y="234"/>
                </a:lnTo>
                <a:lnTo>
                  <a:pt x="67" y="234"/>
                </a:lnTo>
                <a:lnTo>
                  <a:pt x="69" y="236"/>
                </a:lnTo>
                <a:lnTo>
                  <a:pt x="70" y="236"/>
                </a:lnTo>
                <a:lnTo>
                  <a:pt x="70" y="237"/>
                </a:lnTo>
                <a:lnTo>
                  <a:pt x="72" y="237"/>
                </a:lnTo>
                <a:lnTo>
                  <a:pt x="72" y="239"/>
                </a:lnTo>
                <a:lnTo>
                  <a:pt x="73" y="237"/>
                </a:lnTo>
                <a:lnTo>
                  <a:pt x="77" y="236"/>
                </a:lnTo>
                <a:lnTo>
                  <a:pt x="78" y="234"/>
                </a:lnTo>
                <a:lnTo>
                  <a:pt x="80" y="234"/>
                </a:lnTo>
                <a:lnTo>
                  <a:pt x="81" y="234"/>
                </a:lnTo>
                <a:lnTo>
                  <a:pt x="83" y="234"/>
                </a:lnTo>
                <a:lnTo>
                  <a:pt x="83" y="236"/>
                </a:lnTo>
                <a:lnTo>
                  <a:pt x="85" y="236"/>
                </a:lnTo>
                <a:lnTo>
                  <a:pt x="86" y="236"/>
                </a:lnTo>
                <a:lnTo>
                  <a:pt x="88" y="234"/>
                </a:lnTo>
                <a:lnTo>
                  <a:pt x="88" y="231"/>
                </a:lnTo>
                <a:lnTo>
                  <a:pt x="89" y="228"/>
                </a:lnTo>
                <a:lnTo>
                  <a:pt x="91" y="228"/>
                </a:lnTo>
                <a:lnTo>
                  <a:pt x="94" y="226"/>
                </a:lnTo>
                <a:lnTo>
                  <a:pt x="96" y="226"/>
                </a:lnTo>
                <a:lnTo>
                  <a:pt x="97" y="226"/>
                </a:lnTo>
                <a:lnTo>
                  <a:pt x="99" y="228"/>
                </a:lnTo>
                <a:lnTo>
                  <a:pt x="101" y="228"/>
                </a:lnTo>
                <a:lnTo>
                  <a:pt x="102" y="228"/>
                </a:lnTo>
                <a:lnTo>
                  <a:pt x="104" y="228"/>
                </a:lnTo>
                <a:lnTo>
                  <a:pt x="107" y="226"/>
                </a:lnTo>
                <a:lnTo>
                  <a:pt x="109" y="226"/>
                </a:lnTo>
                <a:lnTo>
                  <a:pt x="110" y="226"/>
                </a:lnTo>
                <a:lnTo>
                  <a:pt x="112" y="226"/>
                </a:lnTo>
                <a:lnTo>
                  <a:pt x="113" y="226"/>
                </a:lnTo>
                <a:lnTo>
                  <a:pt x="115" y="228"/>
                </a:lnTo>
                <a:lnTo>
                  <a:pt x="117" y="229"/>
                </a:lnTo>
                <a:lnTo>
                  <a:pt x="118" y="229"/>
                </a:lnTo>
                <a:lnTo>
                  <a:pt x="120" y="229"/>
                </a:lnTo>
                <a:lnTo>
                  <a:pt x="123" y="228"/>
                </a:lnTo>
                <a:lnTo>
                  <a:pt x="125" y="226"/>
                </a:lnTo>
                <a:lnTo>
                  <a:pt x="126" y="226"/>
                </a:lnTo>
                <a:lnTo>
                  <a:pt x="129" y="224"/>
                </a:lnTo>
                <a:lnTo>
                  <a:pt x="131" y="224"/>
                </a:lnTo>
                <a:lnTo>
                  <a:pt x="133" y="224"/>
                </a:lnTo>
                <a:lnTo>
                  <a:pt x="137" y="224"/>
                </a:lnTo>
                <a:lnTo>
                  <a:pt x="139" y="224"/>
                </a:lnTo>
                <a:lnTo>
                  <a:pt x="142" y="223"/>
                </a:lnTo>
                <a:lnTo>
                  <a:pt x="145" y="221"/>
                </a:lnTo>
                <a:lnTo>
                  <a:pt x="147" y="221"/>
                </a:lnTo>
                <a:lnTo>
                  <a:pt x="149" y="220"/>
                </a:lnTo>
                <a:lnTo>
                  <a:pt x="149" y="218"/>
                </a:lnTo>
                <a:lnTo>
                  <a:pt x="150" y="216"/>
                </a:lnTo>
                <a:lnTo>
                  <a:pt x="149" y="213"/>
                </a:lnTo>
                <a:lnTo>
                  <a:pt x="149" y="212"/>
                </a:lnTo>
                <a:lnTo>
                  <a:pt x="149" y="210"/>
                </a:lnTo>
                <a:lnTo>
                  <a:pt x="149" y="208"/>
                </a:lnTo>
                <a:lnTo>
                  <a:pt x="150" y="208"/>
                </a:lnTo>
                <a:lnTo>
                  <a:pt x="152" y="208"/>
                </a:lnTo>
                <a:lnTo>
                  <a:pt x="153" y="208"/>
                </a:lnTo>
                <a:lnTo>
                  <a:pt x="155" y="208"/>
                </a:lnTo>
                <a:lnTo>
                  <a:pt x="157" y="208"/>
                </a:lnTo>
                <a:lnTo>
                  <a:pt x="158" y="210"/>
                </a:lnTo>
                <a:lnTo>
                  <a:pt x="160" y="212"/>
                </a:lnTo>
                <a:lnTo>
                  <a:pt x="161" y="213"/>
                </a:lnTo>
                <a:lnTo>
                  <a:pt x="163" y="213"/>
                </a:lnTo>
                <a:lnTo>
                  <a:pt x="165" y="213"/>
                </a:lnTo>
                <a:lnTo>
                  <a:pt x="166" y="213"/>
                </a:lnTo>
                <a:lnTo>
                  <a:pt x="168" y="213"/>
                </a:lnTo>
                <a:lnTo>
                  <a:pt x="169" y="213"/>
                </a:lnTo>
                <a:lnTo>
                  <a:pt x="171" y="212"/>
                </a:lnTo>
                <a:lnTo>
                  <a:pt x="173" y="212"/>
                </a:lnTo>
                <a:lnTo>
                  <a:pt x="176" y="210"/>
                </a:lnTo>
                <a:lnTo>
                  <a:pt x="177" y="208"/>
                </a:lnTo>
                <a:lnTo>
                  <a:pt x="179" y="208"/>
                </a:lnTo>
                <a:lnTo>
                  <a:pt x="181" y="208"/>
                </a:lnTo>
                <a:lnTo>
                  <a:pt x="182" y="208"/>
                </a:lnTo>
                <a:lnTo>
                  <a:pt x="184" y="208"/>
                </a:lnTo>
                <a:lnTo>
                  <a:pt x="185" y="208"/>
                </a:lnTo>
                <a:lnTo>
                  <a:pt x="187" y="208"/>
                </a:lnTo>
                <a:lnTo>
                  <a:pt x="189" y="210"/>
                </a:lnTo>
                <a:lnTo>
                  <a:pt x="190" y="212"/>
                </a:lnTo>
                <a:lnTo>
                  <a:pt x="192" y="212"/>
                </a:lnTo>
                <a:lnTo>
                  <a:pt x="201" y="212"/>
                </a:lnTo>
                <a:lnTo>
                  <a:pt x="205" y="212"/>
                </a:lnTo>
                <a:lnTo>
                  <a:pt x="209" y="212"/>
                </a:lnTo>
                <a:lnTo>
                  <a:pt x="211" y="212"/>
                </a:lnTo>
                <a:lnTo>
                  <a:pt x="213" y="213"/>
                </a:lnTo>
                <a:lnTo>
                  <a:pt x="214" y="213"/>
                </a:lnTo>
                <a:lnTo>
                  <a:pt x="216" y="213"/>
                </a:lnTo>
                <a:lnTo>
                  <a:pt x="217" y="215"/>
                </a:lnTo>
                <a:lnTo>
                  <a:pt x="219" y="215"/>
                </a:lnTo>
                <a:lnTo>
                  <a:pt x="219" y="216"/>
                </a:lnTo>
                <a:lnTo>
                  <a:pt x="221" y="216"/>
                </a:lnTo>
                <a:lnTo>
                  <a:pt x="219" y="220"/>
                </a:lnTo>
                <a:lnTo>
                  <a:pt x="219" y="221"/>
                </a:lnTo>
                <a:lnTo>
                  <a:pt x="219" y="223"/>
                </a:lnTo>
                <a:lnTo>
                  <a:pt x="221" y="224"/>
                </a:lnTo>
                <a:lnTo>
                  <a:pt x="222" y="226"/>
                </a:lnTo>
                <a:lnTo>
                  <a:pt x="222" y="228"/>
                </a:lnTo>
                <a:lnTo>
                  <a:pt x="227" y="231"/>
                </a:lnTo>
                <a:lnTo>
                  <a:pt x="229" y="232"/>
                </a:lnTo>
                <a:lnTo>
                  <a:pt x="229" y="234"/>
                </a:lnTo>
                <a:lnTo>
                  <a:pt x="229" y="239"/>
                </a:lnTo>
                <a:lnTo>
                  <a:pt x="229" y="240"/>
                </a:lnTo>
                <a:lnTo>
                  <a:pt x="229" y="242"/>
                </a:lnTo>
                <a:lnTo>
                  <a:pt x="229" y="244"/>
                </a:lnTo>
                <a:lnTo>
                  <a:pt x="230" y="244"/>
                </a:lnTo>
                <a:lnTo>
                  <a:pt x="232" y="245"/>
                </a:lnTo>
                <a:lnTo>
                  <a:pt x="233" y="245"/>
                </a:lnTo>
                <a:lnTo>
                  <a:pt x="235" y="247"/>
                </a:lnTo>
                <a:lnTo>
                  <a:pt x="237" y="247"/>
                </a:lnTo>
                <a:lnTo>
                  <a:pt x="238" y="248"/>
                </a:lnTo>
                <a:lnTo>
                  <a:pt x="238" y="247"/>
                </a:lnTo>
                <a:lnTo>
                  <a:pt x="240" y="247"/>
                </a:lnTo>
                <a:lnTo>
                  <a:pt x="241" y="247"/>
                </a:lnTo>
                <a:lnTo>
                  <a:pt x="243" y="247"/>
                </a:lnTo>
                <a:lnTo>
                  <a:pt x="245" y="247"/>
                </a:lnTo>
                <a:lnTo>
                  <a:pt x="245" y="248"/>
                </a:lnTo>
                <a:lnTo>
                  <a:pt x="246" y="250"/>
                </a:lnTo>
                <a:lnTo>
                  <a:pt x="248" y="252"/>
                </a:lnTo>
                <a:lnTo>
                  <a:pt x="248" y="253"/>
                </a:lnTo>
                <a:lnTo>
                  <a:pt x="248" y="255"/>
                </a:lnTo>
                <a:lnTo>
                  <a:pt x="249" y="258"/>
                </a:lnTo>
                <a:lnTo>
                  <a:pt x="249" y="260"/>
                </a:lnTo>
                <a:lnTo>
                  <a:pt x="253" y="263"/>
                </a:lnTo>
                <a:lnTo>
                  <a:pt x="254" y="266"/>
                </a:lnTo>
                <a:lnTo>
                  <a:pt x="256" y="269"/>
                </a:lnTo>
                <a:lnTo>
                  <a:pt x="257" y="274"/>
                </a:lnTo>
                <a:lnTo>
                  <a:pt x="259" y="276"/>
                </a:lnTo>
                <a:lnTo>
                  <a:pt x="261" y="277"/>
                </a:lnTo>
                <a:lnTo>
                  <a:pt x="262" y="279"/>
                </a:lnTo>
                <a:lnTo>
                  <a:pt x="262" y="280"/>
                </a:lnTo>
                <a:lnTo>
                  <a:pt x="264" y="282"/>
                </a:lnTo>
                <a:lnTo>
                  <a:pt x="265" y="284"/>
                </a:lnTo>
                <a:lnTo>
                  <a:pt x="265" y="285"/>
                </a:lnTo>
                <a:lnTo>
                  <a:pt x="267" y="287"/>
                </a:lnTo>
                <a:lnTo>
                  <a:pt x="269" y="287"/>
                </a:lnTo>
                <a:lnTo>
                  <a:pt x="269" y="288"/>
                </a:lnTo>
                <a:lnTo>
                  <a:pt x="269" y="290"/>
                </a:lnTo>
                <a:lnTo>
                  <a:pt x="269" y="292"/>
                </a:lnTo>
                <a:lnTo>
                  <a:pt x="278" y="287"/>
                </a:lnTo>
                <a:lnTo>
                  <a:pt x="278" y="284"/>
                </a:lnTo>
                <a:lnTo>
                  <a:pt x="278" y="282"/>
                </a:lnTo>
                <a:lnTo>
                  <a:pt x="278" y="280"/>
                </a:lnTo>
                <a:lnTo>
                  <a:pt x="277" y="279"/>
                </a:lnTo>
                <a:lnTo>
                  <a:pt x="277" y="276"/>
                </a:lnTo>
                <a:lnTo>
                  <a:pt x="273" y="271"/>
                </a:lnTo>
                <a:lnTo>
                  <a:pt x="270" y="261"/>
                </a:lnTo>
                <a:lnTo>
                  <a:pt x="261" y="240"/>
                </a:lnTo>
                <a:lnTo>
                  <a:pt x="257" y="231"/>
                </a:lnTo>
                <a:lnTo>
                  <a:pt x="254" y="223"/>
                </a:lnTo>
                <a:lnTo>
                  <a:pt x="249" y="208"/>
                </a:lnTo>
                <a:lnTo>
                  <a:pt x="222" y="143"/>
                </a:lnTo>
                <a:lnTo>
                  <a:pt x="221" y="140"/>
                </a:lnTo>
                <a:lnTo>
                  <a:pt x="195" y="76"/>
                </a:lnTo>
                <a:lnTo>
                  <a:pt x="193" y="72"/>
                </a:lnTo>
                <a:lnTo>
                  <a:pt x="238" y="58"/>
                </a:lnTo>
                <a:lnTo>
                  <a:pt x="254" y="53"/>
                </a:lnTo>
                <a:lnTo>
                  <a:pt x="273" y="47"/>
                </a:lnTo>
                <a:lnTo>
                  <a:pt x="278" y="45"/>
                </a:lnTo>
                <a:lnTo>
                  <a:pt x="334" y="28"/>
                </a:lnTo>
                <a:lnTo>
                  <a:pt x="353" y="21"/>
                </a:lnTo>
                <a:lnTo>
                  <a:pt x="400" y="7"/>
                </a:lnTo>
                <a:lnTo>
                  <a:pt x="419" y="0"/>
                </a:lnTo>
                <a:close/>
              </a:path>
            </a:pathLst>
          </a:custGeom>
          <a:solidFill>
            <a:srgbClr val="774E8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8" name="Freeform 129"/>
          <p:cNvSpPr>
            <a:spLocks noEditPoints="1"/>
          </p:cNvSpPr>
          <p:nvPr/>
        </p:nvSpPr>
        <p:spPr bwMode="auto">
          <a:xfrm>
            <a:off x="6154738" y="3309938"/>
            <a:ext cx="403225" cy="241300"/>
          </a:xfrm>
          <a:custGeom>
            <a:avLst/>
            <a:gdLst/>
            <a:ahLst/>
            <a:cxnLst>
              <a:cxn ang="0">
                <a:pos x="182" y="33"/>
              </a:cxn>
              <a:cxn ang="0">
                <a:pos x="193" y="25"/>
              </a:cxn>
              <a:cxn ang="0">
                <a:pos x="197" y="33"/>
              </a:cxn>
              <a:cxn ang="0">
                <a:pos x="201" y="43"/>
              </a:cxn>
              <a:cxn ang="0">
                <a:pos x="203" y="49"/>
              </a:cxn>
              <a:cxn ang="0">
                <a:pos x="197" y="53"/>
              </a:cxn>
              <a:cxn ang="0">
                <a:pos x="193" y="43"/>
              </a:cxn>
              <a:cxn ang="0">
                <a:pos x="193" y="35"/>
              </a:cxn>
              <a:cxn ang="0">
                <a:pos x="189" y="24"/>
              </a:cxn>
              <a:cxn ang="0">
                <a:pos x="189" y="24"/>
              </a:cxn>
              <a:cxn ang="0">
                <a:pos x="182" y="11"/>
              </a:cxn>
              <a:cxn ang="0">
                <a:pos x="181" y="5"/>
              </a:cxn>
              <a:cxn ang="0">
                <a:pos x="179" y="9"/>
              </a:cxn>
              <a:cxn ang="0">
                <a:pos x="177" y="13"/>
              </a:cxn>
              <a:cxn ang="0">
                <a:pos x="182" y="24"/>
              </a:cxn>
              <a:cxn ang="0">
                <a:pos x="182" y="30"/>
              </a:cxn>
              <a:cxn ang="0">
                <a:pos x="184" y="38"/>
              </a:cxn>
              <a:cxn ang="0">
                <a:pos x="182" y="49"/>
              </a:cxn>
              <a:cxn ang="0">
                <a:pos x="182" y="62"/>
              </a:cxn>
              <a:cxn ang="0">
                <a:pos x="184" y="75"/>
              </a:cxn>
              <a:cxn ang="0">
                <a:pos x="181" y="88"/>
              </a:cxn>
              <a:cxn ang="0">
                <a:pos x="193" y="89"/>
              </a:cxn>
              <a:cxn ang="0">
                <a:pos x="206" y="93"/>
              </a:cxn>
              <a:cxn ang="0">
                <a:pos x="209" y="94"/>
              </a:cxn>
              <a:cxn ang="0">
                <a:pos x="214" y="99"/>
              </a:cxn>
              <a:cxn ang="0">
                <a:pos x="217" y="96"/>
              </a:cxn>
              <a:cxn ang="0">
                <a:pos x="214" y="93"/>
              </a:cxn>
              <a:cxn ang="0">
                <a:pos x="213" y="88"/>
              </a:cxn>
              <a:cxn ang="0">
                <a:pos x="209" y="81"/>
              </a:cxn>
              <a:cxn ang="0">
                <a:pos x="211" y="72"/>
              </a:cxn>
              <a:cxn ang="0">
                <a:pos x="213" y="62"/>
              </a:cxn>
              <a:cxn ang="0">
                <a:pos x="221" y="59"/>
              </a:cxn>
              <a:cxn ang="0">
                <a:pos x="230" y="64"/>
              </a:cxn>
              <a:cxn ang="0">
                <a:pos x="238" y="70"/>
              </a:cxn>
              <a:cxn ang="0">
                <a:pos x="241" y="81"/>
              </a:cxn>
              <a:cxn ang="0">
                <a:pos x="243" y="89"/>
              </a:cxn>
              <a:cxn ang="0">
                <a:pos x="249" y="97"/>
              </a:cxn>
              <a:cxn ang="0">
                <a:pos x="253" y="110"/>
              </a:cxn>
              <a:cxn ang="0">
                <a:pos x="246" y="113"/>
              </a:cxn>
              <a:cxn ang="0">
                <a:pos x="243" y="123"/>
              </a:cxn>
              <a:cxn ang="0">
                <a:pos x="238" y="133"/>
              </a:cxn>
              <a:cxn ang="0">
                <a:pos x="241" y="123"/>
              </a:cxn>
              <a:cxn ang="0">
                <a:pos x="240" y="123"/>
              </a:cxn>
              <a:cxn ang="0">
                <a:pos x="232" y="125"/>
              </a:cxn>
              <a:cxn ang="0">
                <a:pos x="222" y="128"/>
              </a:cxn>
              <a:cxn ang="0">
                <a:pos x="219" y="133"/>
              </a:cxn>
              <a:cxn ang="0">
                <a:pos x="211" y="137"/>
              </a:cxn>
              <a:cxn ang="0">
                <a:pos x="206" y="144"/>
              </a:cxn>
              <a:cxn ang="0">
                <a:pos x="168" y="145"/>
              </a:cxn>
              <a:cxn ang="0">
                <a:pos x="96" y="150"/>
              </a:cxn>
              <a:cxn ang="0">
                <a:pos x="14" y="152"/>
              </a:cxn>
              <a:cxn ang="0">
                <a:pos x="29" y="113"/>
              </a:cxn>
              <a:cxn ang="0">
                <a:pos x="75" y="77"/>
              </a:cxn>
              <a:cxn ang="0">
                <a:pos x="101" y="72"/>
              </a:cxn>
              <a:cxn ang="0">
                <a:pos x="118" y="45"/>
              </a:cxn>
              <a:cxn ang="0">
                <a:pos x="177" y="0"/>
              </a:cxn>
            </a:cxnLst>
            <a:rect l="0" t="0" r="r" b="b"/>
            <a:pathLst>
              <a:path w="254" h="152">
                <a:moveTo>
                  <a:pt x="184" y="33"/>
                </a:moveTo>
                <a:lnTo>
                  <a:pt x="184" y="35"/>
                </a:lnTo>
                <a:lnTo>
                  <a:pt x="184" y="37"/>
                </a:lnTo>
                <a:lnTo>
                  <a:pt x="185" y="37"/>
                </a:lnTo>
                <a:lnTo>
                  <a:pt x="184" y="37"/>
                </a:lnTo>
                <a:lnTo>
                  <a:pt x="182" y="37"/>
                </a:lnTo>
                <a:lnTo>
                  <a:pt x="182" y="35"/>
                </a:lnTo>
                <a:lnTo>
                  <a:pt x="182" y="33"/>
                </a:lnTo>
                <a:lnTo>
                  <a:pt x="184" y="35"/>
                </a:lnTo>
                <a:lnTo>
                  <a:pt x="184" y="33"/>
                </a:lnTo>
                <a:close/>
                <a:moveTo>
                  <a:pt x="190" y="24"/>
                </a:moveTo>
                <a:lnTo>
                  <a:pt x="192" y="24"/>
                </a:lnTo>
                <a:lnTo>
                  <a:pt x="192" y="22"/>
                </a:lnTo>
                <a:lnTo>
                  <a:pt x="192" y="24"/>
                </a:lnTo>
                <a:lnTo>
                  <a:pt x="193" y="24"/>
                </a:lnTo>
                <a:lnTo>
                  <a:pt x="193" y="25"/>
                </a:lnTo>
                <a:lnTo>
                  <a:pt x="195" y="25"/>
                </a:lnTo>
                <a:lnTo>
                  <a:pt x="193" y="27"/>
                </a:lnTo>
                <a:lnTo>
                  <a:pt x="195" y="27"/>
                </a:lnTo>
                <a:lnTo>
                  <a:pt x="193" y="27"/>
                </a:lnTo>
                <a:lnTo>
                  <a:pt x="193" y="29"/>
                </a:lnTo>
                <a:lnTo>
                  <a:pt x="195" y="30"/>
                </a:lnTo>
                <a:lnTo>
                  <a:pt x="197" y="32"/>
                </a:lnTo>
                <a:lnTo>
                  <a:pt x="197" y="33"/>
                </a:lnTo>
                <a:lnTo>
                  <a:pt x="195" y="33"/>
                </a:lnTo>
                <a:lnTo>
                  <a:pt x="197" y="33"/>
                </a:lnTo>
                <a:lnTo>
                  <a:pt x="197" y="35"/>
                </a:lnTo>
                <a:lnTo>
                  <a:pt x="197" y="37"/>
                </a:lnTo>
                <a:lnTo>
                  <a:pt x="198" y="38"/>
                </a:lnTo>
                <a:lnTo>
                  <a:pt x="200" y="40"/>
                </a:lnTo>
                <a:lnTo>
                  <a:pt x="200" y="41"/>
                </a:lnTo>
                <a:lnTo>
                  <a:pt x="201" y="43"/>
                </a:lnTo>
                <a:lnTo>
                  <a:pt x="203" y="43"/>
                </a:lnTo>
                <a:lnTo>
                  <a:pt x="203" y="45"/>
                </a:lnTo>
                <a:lnTo>
                  <a:pt x="205" y="45"/>
                </a:lnTo>
                <a:lnTo>
                  <a:pt x="203" y="46"/>
                </a:lnTo>
                <a:lnTo>
                  <a:pt x="205" y="46"/>
                </a:lnTo>
                <a:lnTo>
                  <a:pt x="205" y="48"/>
                </a:lnTo>
                <a:lnTo>
                  <a:pt x="205" y="49"/>
                </a:lnTo>
                <a:lnTo>
                  <a:pt x="203" y="49"/>
                </a:lnTo>
                <a:lnTo>
                  <a:pt x="203" y="51"/>
                </a:lnTo>
                <a:lnTo>
                  <a:pt x="203" y="53"/>
                </a:lnTo>
                <a:lnTo>
                  <a:pt x="203" y="54"/>
                </a:lnTo>
                <a:lnTo>
                  <a:pt x="201" y="54"/>
                </a:lnTo>
                <a:lnTo>
                  <a:pt x="201" y="53"/>
                </a:lnTo>
                <a:lnTo>
                  <a:pt x="200" y="53"/>
                </a:lnTo>
                <a:lnTo>
                  <a:pt x="198" y="53"/>
                </a:lnTo>
                <a:lnTo>
                  <a:pt x="197" y="53"/>
                </a:lnTo>
                <a:lnTo>
                  <a:pt x="197" y="51"/>
                </a:lnTo>
                <a:lnTo>
                  <a:pt x="195" y="51"/>
                </a:lnTo>
                <a:lnTo>
                  <a:pt x="193" y="51"/>
                </a:lnTo>
                <a:lnTo>
                  <a:pt x="193" y="49"/>
                </a:lnTo>
                <a:lnTo>
                  <a:pt x="193" y="48"/>
                </a:lnTo>
                <a:lnTo>
                  <a:pt x="193" y="46"/>
                </a:lnTo>
                <a:lnTo>
                  <a:pt x="193" y="45"/>
                </a:lnTo>
                <a:lnTo>
                  <a:pt x="193" y="43"/>
                </a:lnTo>
                <a:lnTo>
                  <a:pt x="193" y="41"/>
                </a:lnTo>
                <a:lnTo>
                  <a:pt x="195" y="41"/>
                </a:lnTo>
                <a:lnTo>
                  <a:pt x="195" y="40"/>
                </a:lnTo>
                <a:lnTo>
                  <a:pt x="195" y="38"/>
                </a:lnTo>
                <a:lnTo>
                  <a:pt x="193" y="37"/>
                </a:lnTo>
                <a:lnTo>
                  <a:pt x="193" y="35"/>
                </a:lnTo>
                <a:lnTo>
                  <a:pt x="192" y="35"/>
                </a:lnTo>
                <a:lnTo>
                  <a:pt x="193" y="35"/>
                </a:lnTo>
                <a:lnTo>
                  <a:pt x="193" y="33"/>
                </a:lnTo>
                <a:lnTo>
                  <a:pt x="192" y="32"/>
                </a:lnTo>
                <a:lnTo>
                  <a:pt x="192" y="30"/>
                </a:lnTo>
                <a:lnTo>
                  <a:pt x="192" y="29"/>
                </a:lnTo>
                <a:lnTo>
                  <a:pt x="192" y="27"/>
                </a:lnTo>
                <a:lnTo>
                  <a:pt x="192" y="25"/>
                </a:lnTo>
                <a:lnTo>
                  <a:pt x="190" y="24"/>
                </a:lnTo>
                <a:lnTo>
                  <a:pt x="189" y="24"/>
                </a:lnTo>
                <a:lnTo>
                  <a:pt x="187" y="24"/>
                </a:lnTo>
                <a:lnTo>
                  <a:pt x="185" y="24"/>
                </a:lnTo>
                <a:lnTo>
                  <a:pt x="184" y="24"/>
                </a:lnTo>
                <a:lnTo>
                  <a:pt x="185" y="24"/>
                </a:lnTo>
                <a:lnTo>
                  <a:pt x="185" y="22"/>
                </a:lnTo>
                <a:lnTo>
                  <a:pt x="187" y="22"/>
                </a:lnTo>
                <a:lnTo>
                  <a:pt x="189" y="22"/>
                </a:lnTo>
                <a:lnTo>
                  <a:pt x="189" y="24"/>
                </a:lnTo>
                <a:lnTo>
                  <a:pt x="190" y="24"/>
                </a:lnTo>
                <a:close/>
                <a:moveTo>
                  <a:pt x="179" y="1"/>
                </a:moveTo>
                <a:lnTo>
                  <a:pt x="179" y="3"/>
                </a:lnTo>
                <a:lnTo>
                  <a:pt x="181" y="5"/>
                </a:lnTo>
                <a:lnTo>
                  <a:pt x="181" y="6"/>
                </a:lnTo>
                <a:lnTo>
                  <a:pt x="182" y="8"/>
                </a:lnTo>
                <a:lnTo>
                  <a:pt x="182" y="9"/>
                </a:lnTo>
                <a:lnTo>
                  <a:pt x="182" y="11"/>
                </a:lnTo>
                <a:lnTo>
                  <a:pt x="181" y="13"/>
                </a:lnTo>
                <a:lnTo>
                  <a:pt x="181" y="11"/>
                </a:lnTo>
                <a:lnTo>
                  <a:pt x="182" y="11"/>
                </a:lnTo>
                <a:lnTo>
                  <a:pt x="182" y="9"/>
                </a:lnTo>
                <a:lnTo>
                  <a:pt x="182" y="8"/>
                </a:lnTo>
                <a:lnTo>
                  <a:pt x="181" y="8"/>
                </a:lnTo>
                <a:lnTo>
                  <a:pt x="181" y="6"/>
                </a:lnTo>
                <a:lnTo>
                  <a:pt x="181" y="5"/>
                </a:lnTo>
                <a:lnTo>
                  <a:pt x="179" y="5"/>
                </a:lnTo>
                <a:lnTo>
                  <a:pt x="179" y="3"/>
                </a:lnTo>
                <a:lnTo>
                  <a:pt x="177" y="3"/>
                </a:lnTo>
                <a:lnTo>
                  <a:pt x="179" y="3"/>
                </a:lnTo>
                <a:lnTo>
                  <a:pt x="179" y="5"/>
                </a:lnTo>
                <a:lnTo>
                  <a:pt x="179" y="6"/>
                </a:lnTo>
                <a:lnTo>
                  <a:pt x="179" y="8"/>
                </a:lnTo>
                <a:lnTo>
                  <a:pt x="179" y="9"/>
                </a:lnTo>
                <a:lnTo>
                  <a:pt x="179" y="11"/>
                </a:lnTo>
                <a:lnTo>
                  <a:pt x="177" y="11"/>
                </a:lnTo>
                <a:lnTo>
                  <a:pt x="177" y="13"/>
                </a:lnTo>
                <a:lnTo>
                  <a:pt x="176" y="13"/>
                </a:lnTo>
                <a:lnTo>
                  <a:pt x="174" y="14"/>
                </a:lnTo>
                <a:lnTo>
                  <a:pt x="176" y="14"/>
                </a:lnTo>
                <a:lnTo>
                  <a:pt x="176" y="13"/>
                </a:lnTo>
                <a:lnTo>
                  <a:pt x="177" y="13"/>
                </a:lnTo>
                <a:lnTo>
                  <a:pt x="179" y="13"/>
                </a:lnTo>
                <a:lnTo>
                  <a:pt x="179" y="14"/>
                </a:lnTo>
                <a:lnTo>
                  <a:pt x="181" y="16"/>
                </a:lnTo>
                <a:lnTo>
                  <a:pt x="181" y="17"/>
                </a:lnTo>
                <a:lnTo>
                  <a:pt x="182" y="19"/>
                </a:lnTo>
                <a:lnTo>
                  <a:pt x="182" y="21"/>
                </a:lnTo>
                <a:lnTo>
                  <a:pt x="182" y="22"/>
                </a:lnTo>
                <a:lnTo>
                  <a:pt x="182" y="24"/>
                </a:lnTo>
                <a:lnTo>
                  <a:pt x="182" y="25"/>
                </a:lnTo>
                <a:lnTo>
                  <a:pt x="182" y="27"/>
                </a:lnTo>
                <a:lnTo>
                  <a:pt x="184" y="27"/>
                </a:lnTo>
                <a:lnTo>
                  <a:pt x="184" y="29"/>
                </a:lnTo>
                <a:lnTo>
                  <a:pt x="182" y="29"/>
                </a:lnTo>
                <a:lnTo>
                  <a:pt x="182" y="30"/>
                </a:lnTo>
                <a:lnTo>
                  <a:pt x="182" y="29"/>
                </a:lnTo>
                <a:lnTo>
                  <a:pt x="182" y="30"/>
                </a:lnTo>
                <a:lnTo>
                  <a:pt x="182" y="32"/>
                </a:lnTo>
                <a:lnTo>
                  <a:pt x="182" y="33"/>
                </a:lnTo>
                <a:lnTo>
                  <a:pt x="182" y="32"/>
                </a:lnTo>
                <a:lnTo>
                  <a:pt x="181" y="33"/>
                </a:lnTo>
                <a:lnTo>
                  <a:pt x="181" y="35"/>
                </a:lnTo>
                <a:lnTo>
                  <a:pt x="182" y="37"/>
                </a:lnTo>
                <a:lnTo>
                  <a:pt x="182" y="38"/>
                </a:lnTo>
                <a:lnTo>
                  <a:pt x="184" y="38"/>
                </a:lnTo>
                <a:lnTo>
                  <a:pt x="184" y="40"/>
                </a:lnTo>
                <a:lnTo>
                  <a:pt x="184" y="41"/>
                </a:lnTo>
                <a:lnTo>
                  <a:pt x="184" y="43"/>
                </a:lnTo>
                <a:lnTo>
                  <a:pt x="184" y="45"/>
                </a:lnTo>
                <a:lnTo>
                  <a:pt x="184" y="46"/>
                </a:lnTo>
                <a:lnTo>
                  <a:pt x="182" y="46"/>
                </a:lnTo>
                <a:lnTo>
                  <a:pt x="182" y="48"/>
                </a:lnTo>
                <a:lnTo>
                  <a:pt x="182" y="49"/>
                </a:lnTo>
                <a:lnTo>
                  <a:pt x="182" y="51"/>
                </a:lnTo>
                <a:lnTo>
                  <a:pt x="181" y="53"/>
                </a:lnTo>
                <a:lnTo>
                  <a:pt x="181" y="54"/>
                </a:lnTo>
                <a:lnTo>
                  <a:pt x="181" y="56"/>
                </a:lnTo>
                <a:lnTo>
                  <a:pt x="181" y="57"/>
                </a:lnTo>
                <a:lnTo>
                  <a:pt x="181" y="59"/>
                </a:lnTo>
                <a:lnTo>
                  <a:pt x="182" y="61"/>
                </a:lnTo>
                <a:lnTo>
                  <a:pt x="182" y="62"/>
                </a:lnTo>
                <a:lnTo>
                  <a:pt x="182" y="65"/>
                </a:lnTo>
                <a:lnTo>
                  <a:pt x="184" y="67"/>
                </a:lnTo>
                <a:lnTo>
                  <a:pt x="184" y="69"/>
                </a:lnTo>
                <a:lnTo>
                  <a:pt x="182" y="69"/>
                </a:lnTo>
                <a:lnTo>
                  <a:pt x="182" y="70"/>
                </a:lnTo>
                <a:lnTo>
                  <a:pt x="184" y="72"/>
                </a:lnTo>
                <a:lnTo>
                  <a:pt x="184" y="73"/>
                </a:lnTo>
                <a:lnTo>
                  <a:pt x="184" y="75"/>
                </a:lnTo>
                <a:lnTo>
                  <a:pt x="184" y="77"/>
                </a:lnTo>
                <a:lnTo>
                  <a:pt x="182" y="78"/>
                </a:lnTo>
                <a:lnTo>
                  <a:pt x="182" y="80"/>
                </a:lnTo>
                <a:lnTo>
                  <a:pt x="182" y="81"/>
                </a:lnTo>
                <a:lnTo>
                  <a:pt x="182" y="83"/>
                </a:lnTo>
                <a:lnTo>
                  <a:pt x="181" y="83"/>
                </a:lnTo>
                <a:lnTo>
                  <a:pt x="181" y="86"/>
                </a:lnTo>
                <a:lnTo>
                  <a:pt x="181" y="88"/>
                </a:lnTo>
                <a:lnTo>
                  <a:pt x="182" y="88"/>
                </a:lnTo>
                <a:lnTo>
                  <a:pt x="184" y="88"/>
                </a:lnTo>
                <a:lnTo>
                  <a:pt x="185" y="89"/>
                </a:lnTo>
                <a:lnTo>
                  <a:pt x="187" y="89"/>
                </a:lnTo>
                <a:lnTo>
                  <a:pt x="189" y="89"/>
                </a:lnTo>
                <a:lnTo>
                  <a:pt x="190" y="89"/>
                </a:lnTo>
                <a:lnTo>
                  <a:pt x="192" y="89"/>
                </a:lnTo>
                <a:lnTo>
                  <a:pt x="193" y="89"/>
                </a:lnTo>
                <a:lnTo>
                  <a:pt x="195" y="91"/>
                </a:lnTo>
                <a:lnTo>
                  <a:pt x="197" y="91"/>
                </a:lnTo>
                <a:lnTo>
                  <a:pt x="198" y="91"/>
                </a:lnTo>
                <a:lnTo>
                  <a:pt x="200" y="91"/>
                </a:lnTo>
                <a:lnTo>
                  <a:pt x="203" y="91"/>
                </a:lnTo>
                <a:lnTo>
                  <a:pt x="203" y="93"/>
                </a:lnTo>
                <a:lnTo>
                  <a:pt x="205" y="93"/>
                </a:lnTo>
                <a:lnTo>
                  <a:pt x="206" y="93"/>
                </a:lnTo>
                <a:lnTo>
                  <a:pt x="208" y="93"/>
                </a:lnTo>
                <a:lnTo>
                  <a:pt x="209" y="93"/>
                </a:lnTo>
                <a:lnTo>
                  <a:pt x="209" y="91"/>
                </a:lnTo>
                <a:lnTo>
                  <a:pt x="211" y="93"/>
                </a:lnTo>
                <a:lnTo>
                  <a:pt x="211" y="91"/>
                </a:lnTo>
                <a:lnTo>
                  <a:pt x="211" y="93"/>
                </a:lnTo>
                <a:lnTo>
                  <a:pt x="209" y="93"/>
                </a:lnTo>
                <a:lnTo>
                  <a:pt x="209" y="94"/>
                </a:lnTo>
                <a:lnTo>
                  <a:pt x="211" y="94"/>
                </a:lnTo>
                <a:lnTo>
                  <a:pt x="211" y="93"/>
                </a:lnTo>
                <a:lnTo>
                  <a:pt x="211" y="94"/>
                </a:lnTo>
                <a:lnTo>
                  <a:pt x="213" y="94"/>
                </a:lnTo>
                <a:lnTo>
                  <a:pt x="214" y="94"/>
                </a:lnTo>
                <a:lnTo>
                  <a:pt x="214" y="96"/>
                </a:lnTo>
                <a:lnTo>
                  <a:pt x="214" y="97"/>
                </a:lnTo>
                <a:lnTo>
                  <a:pt x="214" y="99"/>
                </a:lnTo>
                <a:lnTo>
                  <a:pt x="216" y="99"/>
                </a:lnTo>
                <a:lnTo>
                  <a:pt x="214" y="97"/>
                </a:lnTo>
                <a:lnTo>
                  <a:pt x="214" y="96"/>
                </a:lnTo>
                <a:lnTo>
                  <a:pt x="216" y="96"/>
                </a:lnTo>
                <a:lnTo>
                  <a:pt x="217" y="96"/>
                </a:lnTo>
                <a:lnTo>
                  <a:pt x="219" y="97"/>
                </a:lnTo>
                <a:lnTo>
                  <a:pt x="219" y="96"/>
                </a:lnTo>
                <a:lnTo>
                  <a:pt x="217" y="96"/>
                </a:lnTo>
                <a:lnTo>
                  <a:pt x="219" y="96"/>
                </a:lnTo>
                <a:lnTo>
                  <a:pt x="217" y="96"/>
                </a:lnTo>
                <a:lnTo>
                  <a:pt x="217" y="94"/>
                </a:lnTo>
                <a:lnTo>
                  <a:pt x="216" y="94"/>
                </a:lnTo>
                <a:lnTo>
                  <a:pt x="214" y="94"/>
                </a:lnTo>
                <a:lnTo>
                  <a:pt x="214" y="93"/>
                </a:lnTo>
                <a:lnTo>
                  <a:pt x="216" y="93"/>
                </a:lnTo>
                <a:lnTo>
                  <a:pt x="214" y="93"/>
                </a:lnTo>
                <a:lnTo>
                  <a:pt x="214" y="91"/>
                </a:lnTo>
                <a:lnTo>
                  <a:pt x="214" y="89"/>
                </a:lnTo>
                <a:lnTo>
                  <a:pt x="214" y="88"/>
                </a:lnTo>
                <a:lnTo>
                  <a:pt x="214" y="86"/>
                </a:lnTo>
                <a:lnTo>
                  <a:pt x="216" y="86"/>
                </a:lnTo>
                <a:lnTo>
                  <a:pt x="214" y="86"/>
                </a:lnTo>
                <a:lnTo>
                  <a:pt x="214" y="88"/>
                </a:lnTo>
                <a:lnTo>
                  <a:pt x="213" y="88"/>
                </a:lnTo>
                <a:lnTo>
                  <a:pt x="213" y="86"/>
                </a:lnTo>
                <a:lnTo>
                  <a:pt x="211" y="86"/>
                </a:lnTo>
                <a:lnTo>
                  <a:pt x="213" y="86"/>
                </a:lnTo>
                <a:lnTo>
                  <a:pt x="213" y="85"/>
                </a:lnTo>
                <a:lnTo>
                  <a:pt x="211" y="86"/>
                </a:lnTo>
                <a:lnTo>
                  <a:pt x="211" y="85"/>
                </a:lnTo>
                <a:lnTo>
                  <a:pt x="209" y="83"/>
                </a:lnTo>
                <a:lnTo>
                  <a:pt x="209" y="81"/>
                </a:lnTo>
                <a:lnTo>
                  <a:pt x="209" y="80"/>
                </a:lnTo>
                <a:lnTo>
                  <a:pt x="211" y="78"/>
                </a:lnTo>
                <a:lnTo>
                  <a:pt x="209" y="78"/>
                </a:lnTo>
                <a:lnTo>
                  <a:pt x="211" y="78"/>
                </a:lnTo>
                <a:lnTo>
                  <a:pt x="211" y="77"/>
                </a:lnTo>
                <a:lnTo>
                  <a:pt x="211" y="75"/>
                </a:lnTo>
                <a:lnTo>
                  <a:pt x="211" y="73"/>
                </a:lnTo>
                <a:lnTo>
                  <a:pt x="211" y="72"/>
                </a:lnTo>
                <a:lnTo>
                  <a:pt x="211" y="70"/>
                </a:lnTo>
                <a:lnTo>
                  <a:pt x="209" y="69"/>
                </a:lnTo>
                <a:lnTo>
                  <a:pt x="209" y="67"/>
                </a:lnTo>
                <a:lnTo>
                  <a:pt x="211" y="67"/>
                </a:lnTo>
                <a:lnTo>
                  <a:pt x="211" y="65"/>
                </a:lnTo>
                <a:lnTo>
                  <a:pt x="213" y="65"/>
                </a:lnTo>
                <a:lnTo>
                  <a:pt x="213" y="64"/>
                </a:lnTo>
                <a:lnTo>
                  <a:pt x="213" y="62"/>
                </a:lnTo>
                <a:lnTo>
                  <a:pt x="214" y="61"/>
                </a:lnTo>
                <a:lnTo>
                  <a:pt x="214" y="59"/>
                </a:lnTo>
                <a:lnTo>
                  <a:pt x="216" y="59"/>
                </a:lnTo>
                <a:lnTo>
                  <a:pt x="217" y="59"/>
                </a:lnTo>
                <a:lnTo>
                  <a:pt x="217" y="57"/>
                </a:lnTo>
                <a:lnTo>
                  <a:pt x="219" y="57"/>
                </a:lnTo>
                <a:lnTo>
                  <a:pt x="221" y="57"/>
                </a:lnTo>
                <a:lnTo>
                  <a:pt x="221" y="59"/>
                </a:lnTo>
                <a:lnTo>
                  <a:pt x="222" y="59"/>
                </a:lnTo>
                <a:lnTo>
                  <a:pt x="224" y="59"/>
                </a:lnTo>
                <a:lnTo>
                  <a:pt x="225" y="61"/>
                </a:lnTo>
                <a:lnTo>
                  <a:pt x="227" y="61"/>
                </a:lnTo>
                <a:lnTo>
                  <a:pt x="227" y="62"/>
                </a:lnTo>
                <a:lnTo>
                  <a:pt x="227" y="64"/>
                </a:lnTo>
                <a:lnTo>
                  <a:pt x="229" y="64"/>
                </a:lnTo>
                <a:lnTo>
                  <a:pt x="230" y="64"/>
                </a:lnTo>
                <a:lnTo>
                  <a:pt x="230" y="65"/>
                </a:lnTo>
                <a:lnTo>
                  <a:pt x="232" y="65"/>
                </a:lnTo>
                <a:lnTo>
                  <a:pt x="233" y="67"/>
                </a:lnTo>
                <a:lnTo>
                  <a:pt x="235" y="67"/>
                </a:lnTo>
                <a:lnTo>
                  <a:pt x="235" y="69"/>
                </a:lnTo>
                <a:lnTo>
                  <a:pt x="237" y="69"/>
                </a:lnTo>
                <a:lnTo>
                  <a:pt x="237" y="70"/>
                </a:lnTo>
                <a:lnTo>
                  <a:pt x="238" y="70"/>
                </a:lnTo>
                <a:lnTo>
                  <a:pt x="238" y="72"/>
                </a:lnTo>
                <a:lnTo>
                  <a:pt x="237" y="73"/>
                </a:lnTo>
                <a:lnTo>
                  <a:pt x="237" y="75"/>
                </a:lnTo>
                <a:lnTo>
                  <a:pt x="238" y="77"/>
                </a:lnTo>
                <a:lnTo>
                  <a:pt x="238" y="78"/>
                </a:lnTo>
                <a:lnTo>
                  <a:pt x="240" y="78"/>
                </a:lnTo>
                <a:lnTo>
                  <a:pt x="240" y="80"/>
                </a:lnTo>
                <a:lnTo>
                  <a:pt x="241" y="81"/>
                </a:lnTo>
                <a:lnTo>
                  <a:pt x="241" y="83"/>
                </a:lnTo>
                <a:lnTo>
                  <a:pt x="243" y="83"/>
                </a:lnTo>
                <a:lnTo>
                  <a:pt x="241" y="83"/>
                </a:lnTo>
                <a:lnTo>
                  <a:pt x="241" y="85"/>
                </a:lnTo>
                <a:lnTo>
                  <a:pt x="241" y="86"/>
                </a:lnTo>
                <a:lnTo>
                  <a:pt x="241" y="88"/>
                </a:lnTo>
                <a:lnTo>
                  <a:pt x="243" y="88"/>
                </a:lnTo>
                <a:lnTo>
                  <a:pt x="243" y="89"/>
                </a:lnTo>
                <a:lnTo>
                  <a:pt x="245" y="89"/>
                </a:lnTo>
                <a:lnTo>
                  <a:pt x="245" y="91"/>
                </a:lnTo>
                <a:lnTo>
                  <a:pt x="246" y="93"/>
                </a:lnTo>
                <a:lnTo>
                  <a:pt x="246" y="94"/>
                </a:lnTo>
                <a:lnTo>
                  <a:pt x="248" y="94"/>
                </a:lnTo>
                <a:lnTo>
                  <a:pt x="248" y="96"/>
                </a:lnTo>
                <a:lnTo>
                  <a:pt x="249" y="96"/>
                </a:lnTo>
                <a:lnTo>
                  <a:pt x="249" y="97"/>
                </a:lnTo>
                <a:lnTo>
                  <a:pt x="251" y="99"/>
                </a:lnTo>
                <a:lnTo>
                  <a:pt x="253" y="101"/>
                </a:lnTo>
                <a:lnTo>
                  <a:pt x="253" y="102"/>
                </a:lnTo>
                <a:lnTo>
                  <a:pt x="253" y="104"/>
                </a:lnTo>
                <a:lnTo>
                  <a:pt x="253" y="105"/>
                </a:lnTo>
                <a:lnTo>
                  <a:pt x="254" y="107"/>
                </a:lnTo>
                <a:lnTo>
                  <a:pt x="254" y="109"/>
                </a:lnTo>
                <a:lnTo>
                  <a:pt x="253" y="110"/>
                </a:lnTo>
                <a:lnTo>
                  <a:pt x="251" y="110"/>
                </a:lnTo>
                <a:lnTo>
                  <a:pt x="249" y="110"/>
                </a:lnTo>
                <a:lnTo>
                  <a:pt x="248" y="112"/>
                </a:lnTo>
                <a:lnTo>
                  <a:pt x="248" y="113"/>
                </a:lnTo>
                <a:lnTo>
                  <a:pt x="246" y="115"/>
                </a:lnTo>
                <a:lnTo>
                  <a:pt x="246" y="113"/>
                </a:lnTo>
                <a:lnTo>
                  <a:pt x="248" y="113"/>
                </a:lnTo>
                <a:lnTo>
                  <a:pt x="246" y="113"/>
                </a:lnTo>
                <a:lnTo>
                  <a:pt x="246" y="115"/>
                </a:lnTo>
                <a:lnTo>
                  <a:pt x="246" y="117"/>
                </a:lnTo>
                <a:lnTo>
                  <a:pt x="245" y="117"/>
                </a:lnTo>
                <a:lnTo>
                  <a:pt x="245" y="118"/>
                </a:lnTo>
                <a:lnTo>
                  <a:pt x="245" y="120"/>
                </a:lnTo>
                <a:lnTo>
                  <a:pt x="245" y="121"/>
                </a:lnTo>
                <a:lnTo>
                  <a:pt x="243" y="121"/>
                </a:lnTo>
                <a:lnTo>
                  <a:pt x="243" y="123"/>
                </a:lnTo>
                <a:lnTo>
                  <a:pt x="243" y="125"/>
                </a:lnTo>
                <a:lnTo>
                  <a:pt x="241" y="126"/>
                </a:lnTo>
                <a:lnTo>
                  <a:pt x="241" y="128"/>
                </a:lnTo>
                <a:lnTo>
                  <a:pt x="240" y="128"/>
                </a:lnTo>
                <a:lnTo>
                  <a:pt x="240" y="129"/>
                </a:lnTo>
                <a:lnTo>
                  <a:pt x="240" y="131"/>
                </a:lnTo>
                <a:lnTo>
                  <a:pt x="238" y="131"/>
                </a:lnTo>
                <a:lnTo>
                  <a:pt x="238" y="133"/>
                </a:lnTo>
                <a:lnTo>
                  <a:pt x="238" y="131"/>
                </a:lnTo>
                <a:lnTo>
                  <a:pt x="238" y="129"/>
                </a:lnTo>
                <a:lnTo>
                  <a:pt x="240" y="128"/>
                </a:lnTo>
                <a:lnTo>
                  <a:pt x="240" y="126"/>
                </a:lnTo>
                <a:lnTo>
                  <a:pt x="241" y="126"/>
                </a:lnTo>
                <a:lnTo>
                  <a:pt x="241" y="125"/>
                </a:lnTo>
                <a:lnTo>
                  <a:pt x="243" y="123"/>
                </a:lnTo>
                <a:lnTo>
                  <a:pt x="241" y="123"/>
                </a:lnTo>
                <a:lnTo>
                  <a:pt x="240" y="123"/>
                </a:lnTo>
                <a:lnTo>
                  <a:pt x="240" y="121"/>
                </a:lnTo>
                <a:lnTo>
                  <a:pt x="240" y="123"/>
                </a:lnTo>
                <a:lnTo>
                  <a:pt x="240" y="125"/>
                </a:lnTo>
                <a:lnTo>
                  <a:pt x="238" y="125"/>
                </a:lnTo>
                <a:lnTo>
                  <a:pt x="240" y="125"/>
                </a:lnTo>
                <a:lnTo>
                  <a:pt x="238" y="123"/>
                </a:lnTo>
                <a:lnTo>
                  <a:pt x="240" y="123"/>
                </a:lnTo>
                <a:lnTo>
                  <a:pt x="238" y="123"/>
                </a:lnTo>
                <a:lnTo>
                  <a:pt x="237" y="123"/>
                </a:lnTo>
                <a:lnTo>
                  <a:pt x="237" y="125"/>
                </a:lnTo>
                <a:lnTo>
                  <a:pt x="237" y="123"/>
                </a:lnTo>
                <a:lnTo>
                  <a:pt x="235" y="123"/>
                </a:lnTo>
                <a:lnTo>
                  <a:pt x="235" y="125"/>
                </a:lnTo>
                <a:lnTo>
                  <a:pt x="233" y="125"/>
                </a:lnTo>
                <a:lnTo>
                  <a:pt x="232" y="125"/>
                </a:lnTo>
                <a:lnTo>
                  <a:pt x="230" y="126"/>
                </a:lnTo>
                <a:lnTo>
                  <a:pt x="230" y="128"/>
                </a:lnTo>
                <a:lnTo>
                  <a:pt x="229" y="128"/>
                </a:lnTo>
                <a:lnTo>
                  <a:pt x="227" y="128"/>
                </a:lnTo>
                <a:lnTo>
                  <a:pt x="225" y="128"/>
                </a:lnTo>
                <a:lnTo>
                  <a:pt x="225" y="129"/>
                </a:lnTo>
                <a:lnTo>
                  <a:pt x="224" y="129"/>
                </a:lnTo>
                <a:lnTo>
                  <a:pt x="222" y="128"/>
                </a:lnTo>
                <a:lnTo>
                  <a:pt x="224" y="128"/>
                </a:lnTo>
                <a:lnTo>
                  <a:pt x="224" y="126"/>
                </a:lnTo>
                <a:lnTo>
                  <a:pt x="222" y="128"/>
                </a:lnTo>
                <a:lnTo>
                  <a:pt x="222" y="129"/>
                </a:lnTo>
                <a:lnTo>
                  <a:pt x="221" y="129"/>
                </a:lnTo>
                <a:lnTo>
                  <a:pt x="221" y="131"/>
                </a:lnTo>
                <a:lnTo>
                  <a:pt x="221" y="133"/>
                </a:lnTo>
                <a:lnTo>
                  <a:pt x="219" y="133"/>
                </a:lnTo>
                <a:lnTo>
                  <a:pt x="217" y="134"/>
                </a:lnTo>
                <a:lnTo>
                  <a:pt x="217" y="136"/>
                </a:lnTo>
                <a:lnTo>
                  <a:pt x="217" y="137"/>
                </a:lnTo>
                <a:lnTo>
                  <a:pt x="216" y="137"/>
                </a:lnTo>
                <a:lnTo>
                  <a:pt x="216" y="139"/>
                </a:lnTo>
                <a:lnTo>
                  <a:pt x="214" y="139"/>
                </a:lnTo>
                <a:lnTo>
                  <a:pt x="213" y="137"/>
                </a:lnTo>
                <a:lnTo>
                  <a:pt x="211" y="137"/>
                </a:lnTo>
                <a:lnTo>
                  <a:pt x="209" y="137"/>
                </a:lnTo>
                <a:lnTo>
                  <a:pt x="211" y="137"/>
                </a:lnTo>
                <a:lnTo>
                  <a:pt x="213" y="139"/>
                </a:lnTo>
                <a:lnTo>
                  <a:pt x="213" y="141"/>
                </a:lnTo>
                <a:lnTo>
                  <a:pt x="213" y="142"/>
                </a:lnTo>
                <a:lnTo>
                  <a:pt x="211" y="144"/>
                </a:lnTo>
                <a:lnTo>
                  <a:pt x="209" y="144"/>
                </a:lnTo>
                <a:lnTo>
                  <a:pt x="206" y="144"/>
                </a:lnTo>
                <a:lnTo>
                  <a:pt x="205" y="145"/>
                </a:lnTo>
                <a:lnTo>
                  <a:pt x="203" y="145"/>
                </a:lnTo>
                <a:lnTo>
                  <a:pt x="201" y="145"/>
                </a:lnTo>
                <a:lnTo>
                  <a:pt x="200" y="145"/>
                </a:lnTo>
                <a:lnTo>
                  <a:pt x="197" y="145"/>
                </a:lnTo>
                <a:lnTo>
                  <a:pt x="192" y="145"/>
                </a:lnTo>
                <a:lnTo>
                  <a:pt x="190" y="145"/>
                </a:lnTo>
                <a:lnTo>
                  <a:pt x="168" y="145"/>
                </a:lnTo>
                <a:lnTo>
                  <a:pt x="161" y="147"/>
                </a:lnTo>
                <a:lnTo>
                  <a:pt x="160" y="147"/>
                </a:lnTo>
                <a:lnTo>
                  <a:pt x="150" y="147"/>
                </a:lnTo>
                <a:lnTo>
                  <a:pt x="134" y="147"/>
                </a:lnTo>
                <a:lnTo>
                  <a:pt x="131" y="147"/>
                </a:lnTo>
                <a:lnTo>
                  <a:pt x="120" y="149"/>
                </a:lnTo>
                <a:lnTo>
                  <a:pt x="109" y="149"/>
                </a:lnTo>
                <a:lnTo>
                  <a:pt x="96" y="150"/>
                </a:lnTo>
                <a:lnTo>
                  <a:pt x="88" y="150"/>
                </a:lnTo>
                <a:lnTo>
                  <a:pt x="77" y="150"/>
                </a:lnTo>
                <a:lnTo>
                  <a:pt x="65" y="150"/>
                </a:lnTo>
                <a:lnTo>
                  <a:pt x="62" y="150"/>
                </a:lnTo>
                <a:lnTo>
                  <a:pt x="61" y="150"/>
                </a:lnTo>
                <a:lnTo>
                  <a:pt x="56" y="150"/>
                </a:lnTo>
                <a:lnTo>
                  <a:pt x="46" y="150"/>
                </a:lnTo>
                <a:lnTo>
                  <a:pt x="14" y="152"/>
                </a:lnTo>
                <a:lnTo>
                  <a:pt x="13" y="150"/>
                </a:lnTo>
                <a:lnTo>
                  <a:pt x="11" y="147"/>
                </a:lnTo>
                <a:lnTo>
                  <a:pt x="3" y="134"/>
                </a:lnTo>
                <a:lnTo>
                  <a:pt x="1" y="131"/>
                </a:lnTo>
                <a:lnTo>
                  <a:pt x="1" y="129"/>
                </a:lnTo>
                <a:lnTo>
                  <a:pt x="0" y="129"/>
                </a:lnTo>
                <a:lnTo>
                  <a:pt x="13" y="121"/>
                </a:lnTo>
                <a:lnTo>
                  <a:pt x="29" y="113"/>
                </a:lnTo>
                <a:lnTo>
                  <a:pt x="46" y="102"/>
                </a:lnTo>
                <a:lnTo>
                  <a:pt x="48" y="101"/>
                </a:lnTo>
                <a:lnTo>
                  <a:pt x="56" y="96"/>
                </a:lnTo>
                <a:lnTo>
                  <a:pt x="67" y="89"/>
                </a:lnTo>
                <a:lnTo>
                  <a:pt x="65" y="86"/>
                </a:lnTo>
                <a:lnTo>
                  <a:pt x="65" y="85"/>
                </a:lnTo>
                <a:lnTo>
                  <a:pt x="69" y="81"/>
                </a:lnTo>
                <a:lnTo>
                  <a:pt x="75" y="77"/>
                </a:lnTo>
                <a:lnTo>
                  <a:pt x="80" y="73"/>
                </a:lnTo>
                <a:lnTo>
                  <a:pt x="85" y="70"/>
                </a:lnTo>
                <a:lnTo>
                  <a:pt x="85" y="69"/>
                </a:lnTo>
                <a:lnTo>
                  <a:pt x="86" y="69"/>
                </a:lnTo>
                <a:lnTo>
                  <a:pt x="89" y="70"/>
                </a:lnTo>
                <a:lnTo>
                  <a:pt x="91" y="69"/>
                </a:lnTo>
                <a:lnTo>
                  <a:pt x="94" y="67"/>
                </a:lnTo>
                <a:lnTo>
                  <a:pt x="101" y="72"/>
                </a:lnTo>
                <a:lnTo>
                  <a:pt x="102" y="72"/>
                </a:lnTo>
                <a:lnTo>
                  <a:pt x="102" y="70"/>
                </a:lnTo>
                <a:lnTo>
                  <a:pt x="105" y="67"/>
                </a:lnTo>
                <a:lnTo>
                  <a:pt x="104" y="62"/>
                </a:lnTo>
                <a:lnTo>
                  <a:pt x="99" y="59"/>
                </a:lnTo>
                <a:lnTo>
                  <a:pt x="107" y="53"/>
                </a:lnTo>
                <a:lnTo>
                  <a:pt x="113" y="48"/>
                </a:lnTo>
                <a:lnTo>
                  <a:pt x="118" y="45"/>
                </a:lnTo>
                <a:lnTo>
                  <a:pt x="125" y="40"/>
                </a:lnTo>
                <a:lnTo>
                  <a:pt x="131" y="35"/>
                </a:lnTo>
                <a:lnTo>
                  <a:pt x="133" y="33"/>
                </a:lnTo>
                <a:lnTo>
                  <a:pt x="142" y="25"/>
                </a:lnTo>
                <a:lnTo>
                  <a:pt x="150" y="21"/>
                </a:lnTo>
                <a:lnTo>
                  <a:pt x="165" y="9"/>
                </a:lnTo>
                <a:lnTo>
                  <a:pt x="169" y="6"/>
                </a:lnTo>
                <a:lnTo>
                  <a:pt x="177" y="0"/>
                </a:lnTo>
                <a:lnTo>
                  <a:pt x="177" y="1"/>
                </a:lnTo>
                <a:lnTo>
                  <a:pt x="179" y="1"/>
                </a:lnTo>
                <a:close/>
              </a:path>
            </a:pathLst>
          </a:custGeom>
          <a:solidFill>
            <a:srgbClr val="BDAE7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9" name="Freeform 130"/>
          <p:cNvSpPr>
            <a:spLocks/>
          </p:cNvSpPr>
          <p:nvPr/>
        </p:nvSpPr>
        <p:spPr bwMode="auto">
          <a:xfrm>
            <a:off x="5380038" y="4529138"/>
            <a:ext cx="512763" cy="249238"/>
          </a:xfrm>
          <a:custGeom>
            <a:avLst/>
            <a:gdLst/>
            <a:ahLst/>
            <a:cxnLst>
              <a:cxn ang="0">
                <a:pos x="310" y="35"/>
              </a:cxn>
              <a:cxn ang="0">
                <a:pos x="297" y="41"/>
              </a:cxn>
              <a:cxn ang="0">
                <a:pos x="286" y="46"/>
              </a:cxn>
              <a:cxn ang="0">
                <a:pos x="270" y="53"/>
              </a:cxn>
              <a:cxn ang="0">
                <a:pos x="253" y="61"/>
              </a:cxn>
              <a:cxn ang="0">
                <a:pos x="233" y="69"/>
              </a:cxn>
              <a:cxn ang="0">
                <a:pos x="221" y="75"/>
              </a:cxn>
              <a:cxn ang="0">
                <a:pos x="211" y="80"/>
              </a:cxn>
              <a:cxn ang="0">
                <a:pos x="200" y="85"/>
              </a:cxn>
              <a:cxn ang="0">
                <a:pos x="184" y="91"/>
              </a:cxn>
              <a:cxn ang="0">
                <a:pos x="166" y="99"/>
              </a:cxn>
              <a:cxn ang="0">
                <a:pos x="161" y="101"/>
              </a:cxn>
              <a:cxn ang="0">
                <a:pos x="149" y="107"/>
              </a:cxn>
              <a:cxn ang="0">
                <a:pos x="118" y="120"/>
              </a:cxn>
              <a:cxn ang="0">
                <a:pos x="107" y="123"/>
              </a:cxn>
              <a:cxn ang="0">
                <a:pos x="101" y="126"/>
              </a:cxn>
              <a:cxn ang="0">
                <a:pos x="83" y="134"/>
              </a:cxn>
              <a:cxn ang="0">
                <a:pos x="75" y="137"/>
              </a:cxn>
              <a:cxn ang="0">
                <a:pos x="64" y="142"/>
              </a:cxn>
              <a:cxn ang="0">
                <a:pos x="57" y="144"/>
              </a:cxn>
              <a:cxn ang="0">
                <a:pos x="43" y="150"/>
              </a:cxn>
              <a:cxn ang="0">
                <a:pos x="27" y="157"/>
              </a:cxn>
              <a:cxn ang="0">
                <a:pos x="22" y="142"/>
              </a:cxn>
              <a:cxn ang="0">
                <a:pos x="19" y="128"/>
              </a:cxn>
              <a:cxn ang="0">
                <a:pos x="14" y="113"/>
              </a:cxn>
              <a:cxn ang="0">
                <a:pos x="13" y="104"/>
              </a:cxn>
              <a:cxn ang="0">
                <a:pos x="5" y="72"/>
              </a:cxn>
              <a:cxn ang="0">
                <a:pos x="3" y="65"/>
              </a:cxn>
              <a:cxn ang="0">
                <a:pos x="0" y="54"/>
              </a:cxn>
              <a:cxn ang="0">
                <a:pos x="32" y="53"/>
              </a:cxn>
              <a:cxn ang="0">
                <a:pos x="41" y="53"/>
              </a:cxn>
              <a:cxn ang="0">
                <a:pos x="59" y="51"/>
              </a:cxn>
              <a:cxn ang="0">
                <a:pos x="75" y="49"/>
              </a:cxn>
              <a:cxn ang="0">
                <a:pos x="99" y="48"/>
              </a:cxn>
              <a:cxn ang="0">
                <a:pos x="128" y="46"/>
              </a:cxn>
              <a:cxn ang="0">
                <a:pos x="137" y="46"/>
              </a:cxn>
              <a:cxn ang="0">
                <a:pos x="158" y="45"/>
              </a:cxn>
              <a:cxn ang="0">
                <a:pos x="177" y="43"/>
              </a:cxn>
              <a:cxn ang="0">
                <a:pos x="184" y="41"/>
              </a:cxn>
              <a:cxn ang="0">
                <a:pos x="187" y="41"/>
              </a:cxn>
              <a:cxn ang="0">
                <a:pos x="200" y="37"/>
              </a:cxn>
              <a:cxn ang="0">
                <a:pos x="205" y="35"/>
              </a:cxn>
              <a:cxn ang="0">
                <a:pos x="225" y="29"/>
              </a:cxn>
              <a:cxn ang="0">
                <a:pos x="238" y="24"/>
              </a:cxn>
              <a:cxn ang="0">
                <a:pos x="264" y="16"/>
              </a:cxn>
              <a:cxn ang="0">
                <a:pos x="273" y="13"/>
              </a:cxn>
              <a:cxn ang="0">
                <a:pos x="289" y="8"/>
              </a:cxn>
              <a:cxn ang="0">
                <a:pos x="301" y="5"/>
              </a:cxn>
              <a:cxn ang="0">
                <a:pos x="312" y="0"/>
              </a:cxn>
              <a:cxn ang="0">
                <a:pos x="315" y="0"/>
              </a:cxn>
              <a:cxn ang="0">
                <a:pos x="315" y="3"/>
              </a:cxn>
            </a:cxnLst>
            <a:rect l="0" t="0" r="r" b="b"/>
            <a:pathLst>
              <a:path w="323" h="157">
                <a:moveTo>
                  <a:pt x="323" y="30"/>
                </a:moveTo>
                <a:lnTo>
                  <a:pt x="320" y="32"/>
                </a:lnTo>
                <a:lnTo>
                  <a:pt x="310" y="35"/>
                </a:lnTo>
                <a:lnTo>
                  <a:pt x="305" y="37"/>
                </a:lnTo>
                <a:lnTo>
                  <a:pt x="299" y="40"/>
                </a:lnTo>
                <a:lnTo>
                  <a:pt x="297" y="41"/>
                </a:lnTo>
                <a:lnTo>
                  <a:pt x="296" y="41"/>
                </a:lnTo>
                <a:lnTo>
                  <a:pt x="294" y="41"/>
                </a:lnTo>
                <a:lnTo>
                  <a:pt x="286" y="46"/>
                </a:lnTo>
                <a:lnTo>
                  <a:pt x="285" y="46"/>
                </a:lnTo>
                <a:lnTo>
                  <a:pt x="283" y="48"/>
                </a:lnTo>
                <a:lnTo>
                  <a:pt x="270" y="53"/>
                </a:lnTo>
                <a:lnTo>
                  <a:pt x="267" y="54"/>
                </a:lnTo>
                <a:lnTo>
                  <a:pt x="264" y="56"/>
                </a:lnTo>
                <a:lnTo>
                  <a:pt x="253" y="61"/>
                </a:lnTo>
                <a:lnTo>
                  <a:pt x="249" y="62"/>
                </a:lnTo>
                <a:lnTo>
                  <a:pt x="246" y="64"/>
                </a:lnTo>
                <a:lnTo>
                  <a:pt x="233" y="69"/>
                </a:lnTo>
                <a:lnTo>
                  <a:pt x="227" y="72"/>
                </a:lnTo>
                <a:lnTo>
                  <a:pt x="225" y="73"/>
                </a:lnTo>
                <a:lnTo>
                  <a:pt x="221" y="75"/>
                </a:lnTo>
                <a:lnTo>
                  <a:pt x="217" y="77"/>
                </a:lnTo>
                <a:lnTo>
                  <a:pt x="211" y="80"/>
                </a:lnTo>
                <a:lnTo>
                  <a:pt x="211" y="80"/>
                </a:lnTo>
                <a:lnTo>
                  <a:pt x="206" y="81"/>
                </a:lnTo>
                <a:lnTo>
                  <a:pt x="200" y="85"/>
                </a:lnTo>
                <a:lnTo>
                  <a:pt x="200" y="85"/>
                </a:lnTo>
                <a:lnTo>
                  <a:pt x="185" y="91"/>
                </a:lnTo>
                <a:lnTo>
                  <a:pt x="184" y="91"/>
                </a:lnTo>
                <a:lnTo>
                  <a:pt x="184" y="91"/>
                </a:lnTo>
                <a:lnTo>
                  <a:pt x="181" y="93"/>
                </a:lnTo>
                <a:lnTo>
                  <a:pt x="169" y="97"/>
                </a:lnTo>
                <a:lnTo>
                  <a:pt x="166" y="99"/>
                </a:lnTo>
                <a:lnTo>
                  <a:pt x="163" y="101"/>
                </a:lnTo>
                <a:lnTo>
                  <a:pt x="163" y="101"/>
                </a:lnTo>
                <a:lnTo>
                  <a:pt x="161" y="101"/>
                </a:lnTo>
                <a:lnTo>
                  <a:pt x="157" y="104"/>
                </a:lnTo>
                <a:lnTo>
                  <a:pt x="149" y="107"/>
                </a:lnTo>
                <a:lnTo>
                  <a:pt x="149" y="107"/>
                </a:lnTo>
                <a:lnTo>
                  <a:pt x="141" y="110"/>
                </a:lnTo>
                <a:lnTo>
                  <a:pt x="126" y="117"/>
                </a:lnTo>
                <a:lnTo>
                  <a:pt x="118" y="120"/>
                </a:lnTo>
                <a:lnTo>
                  <a:pt x="117" y="120"/>
                </a:lnTo>
                <a:lnTo>
                  <a:pt x="112" y="121"/>
                </a:lnTo>
                <a:lnTo>
                  <a:pt x="107" y="123"/>
                </a:lnTo>
                <a:lnTo>
                  <a:pt x="107" y="125"/>
                </a:lnTo>
                <a:lnTo>
                  <a:pt x="105" y="125"/>
                </a:lnTo>
                <a:lnTo>
                  <a:pt x="101" y="126"/>
                </a:lnTo>
                <a:lnTo>
                  <a:pt x="93" y="129"/>
                </a:lnTo>
                <a:lnTo>
                  <a:pt x="86" y="133"/>
                </a:lnTo>
                <a:lnTo>
                  <a:pt x="83" y="134"/>
                </a:lnTo>
                <a:lnTo>
                  <a:pt x="80" y="134"/>
                </a:lnTo>
                <a:lnTo>
                  <a:pt x="78" y="136"/>
                </a:lnTo>
                <a:lnTo>
                  <a:pt x="75" y="137"/>
                </a:lnTo>
                <a:lnTo>
                  <a:pt x="72" y="139"/>
                </a:lnTo>
                <a:lnTo>
                  <a:pt x="65" y="141"/>
                </a:lnTo>
                <a:lnTo>
                  <a:pt x="64" y="142"/>
                </a:lnTo>
                <a:lnTo>
                  <a:pt x="62" y="142"/>
                </a:lnTo>
                <a:lnTo>
                  <a:pt x="62" y="142"/>
                </a:lnTo>
                <a:lnTo>
                  <a:pt x="57" y="144"/>
                </a:lnTo>
                <a:lnTo>
                  <a:pt x="51" y="147"/>
                </a:lnTo>
                <a:lnTo>
                  <a:pt x="49" y="147"/>
                </a:lnTo>
                <a:lnTo>
                  <a:pt x="43" y="150"/>
                </a:lnTo>
                <a:lnTo>
                  <a:pt x="35" y="153"/>
                </a:lnTo>
                <a:lnTo>
                  <a:pt x="27" y="157"/>
                </a:lnTo>
                <a:lnTo>
                  <a:pt x="27" y="157"/>
                </a:lnTo>
                <a:lnTo>
                  <a:pt x="25" y="153"/>
                </a:lnTo>
                <a:lnTo>
                  <a:pt x="25" y="150"/>
                </a:lnTo>
                <a:lnTo>
                  <a:pt x="22" y="142"/>
                </a:lnTo>
                <a:lnTo>
                  <a:pt x="22" y="142"/>
                </a:lnTo>
                <a:lnTo>
                  <a:pt x="21" y="137"/>
                </a:lnTo>
                <a:lnTo>
                  <a:pt x="19" y="128"/>
                </a:lnTo>
                <a:lnTo>
                  <a:pt x="17" y="126"/>
                </a:lnTo>
                <a:lnTo>
                  <a:pt x="16" y="118"/>
                </a:lnTo>
                <a:lnTo>
                  <a:pt x="14" y="113"/>
                </a:lnTo>
                <a:lnTo>
                  <a:pt x="14" y="110"/>
                </a:lnTo>
                <a:lnTo>
                  <a:pt x="13" y="105"/>
                </a:lnTo>
                <a:lnTo>
                  <a:pt x="13" y="104"/>
                </a:lnTo>
                <a:lnTo>
                  <a:pt x="8" y="88"/>
                </a:lnTo>
                <a:lnTo>
                  <a:pt x="8" y="85"/>
                </a:lnTo>
                <a:lnTo>
                  <a:pt x="5" y="72"/>
                </a:lnTo>
                <a:lnTo>
                  <a:pt x="3" y="67"/>
                </a:lnTo>
                <a:lnTo>
                  <a:pt x="3" y="65"/>
                </a:lnTo>
                <a:lnTo>
                  <a:pt x="3" y="65"/>
                </a:lnTo>
                <a:lnTo>
                  <a:pt x="1" y="62"/>
                </a:lnTo>
                <a:lnTo>
                  <a:pt x="1" y="62"/>
                </a:lnTo>
                <a:lnTo>
                  <a:pt x="0" y="54"/>
                </a:lnTo>
                <a:lnTo>
                  <a:pt x="11" y="54"/>
                </a:lnTo>
                <a:lnTo>
                  <a:pt x="13" y="54"/>
                </a:lnTo>
                <a:lnTo>
                  <a:pt x="32" y="53"/>
                </a:lnTo>
                <a:lnTo>
                  <a:pt x="33" y="53"/>
                </a:lnTo>
                <a:lnTo>
                  <a:pt x="38" y="53"/>
                </a:lnTo>
                <a:lnTo>
                  <a:pt x="41" y="53"/>
                </a:lnTo>
                <a:lnTo>
                  <a:pt x="43" y="53"/>
                </a:lnTo>
                <a:lnTo>
                  <a:pt x="57" y="51"/>
                </a:lnTo>
                <a:lnTo>
                  <a:pt x="59" y="51"/>
                </a:lnTo>
                <a:lnTo>
                  <a:pt x="62" y="51"/>
                </a:lnTo>
                <a:lnTo>
                  <a:pt x="72" y="49"/>
                </a:lnTo>
                <a:lnTo>
                  <a:pt x="75" y="49"/>
                </a:lnTo>
                <a:lnTo>
                  <a:pt x="78" y="49"/>
                </a:lnTo>
                <a:lnTo>
                  <a:pt x="96" y="48"/>
                </a:lnTo>
                <a:lnTo>
                  <a:pt x="99" y="48"/>
                </a:lnTo>
                <a:lnTo>
                  <a:pt x="102" y="48"/>
                </a:lnTo>
                <a:lnTo>
                  <a:pt x="117" y="46"/>
                </a:lnTo>
                <a:lnTo>
                  <a:pt x="128" y="46"/>
                </a:lnTo>
                <a:lnTo>
                  <a:pt x="131" y="46"/>
                </a:lnTo>
                <a:lnTo>
                  <a:pt x="136" y="46"/>
                </a:lnTo>
                <a:lnTo>
                  <a:pt x="137" y="46"/>
                </a:lnTo>
                <a:lnTo>
                  <a:pt x="144" y="45"/>
                </a:lnTo>
                <a:lnTo>
                  <a:pt x="150" y="45"/>
                </a:lnTo>
                <a:lnTo>
                  <a:pt x="158" y="45"/>
                </a:lnTo>
                <a:lnTo>
                  <a:pt x="160" y="45"/>
                </a:lnTo>
                <a:lnTo>
                  <a:pt x="169" y="43"/>
                </a:lnTo>
                <a:lnTo>
                  <a:pt x="177" y="43"/>
                </a:lnTo>
                <a:lnTo>
                  <a:pt x="177" y="43"/>
                </a:lnTo>
                <a:lnTo>
                  <a:pt x="179" y="43"/>
                </a:lnTo>
                <a:lnTo>
                  <a:pt x="184" y="41"/>
                </a:lnTo>
                <a:lnTo>
                  <a:pt x="185" y="41"/>
                </a:lnTo>
                <a:lnTo>
                  <a:pt x="185" y="41"/>
                </a:lnTo>
                <a:lnTo>
                  <a:pt x="187" y="41"/>
                </a:lnTo>
                <a:lnTo>
                  <a:pt x="193" y="40"/>
                </a:lnTo>
                <a:lnTo>
                  <a:pt x="198" y="37"/>
                </a:lnTo>
                <a:lnTo>
                  <a:pt x="200" y="37"/>
                </a:lnTo>
                <a:lnTo>
                  <a:pt x="200" y="37"/>
                </a:lnTo>
                <a:lnTo>
                  <a:pt x="203" y="35"/>
                </a:lnTo>
                <a:lnTo>
                  <a:pt x="205" y="35"/>
                </a:lnTo>
                <a:lnTo>
                  <a:pt x="209" y="33"/>
                </a:lnTo>
                <a:lnTo>
                  <a:pt x="216" y="32"/>
                </a:lnTo>
                <a:lnTo>
                  <a:pt x="225" y="29"/>
                </a:lnTo>
                <a:lnTo>
                  <a:pt x="233" y="25"/>
                </a:lnTo>
                <a:lnTo>
                  <a:pt x="235" y="25"/>
                </a:lnTo>
                <a:lnTo>
                  <a:pt x="238" y="24"/>
                </a:lnTo>
                <a:lnTo>
                  <a:pt x="259" y="17"/>
                </a:lnTo>
                <a:lnTo>
                  <a:pt x="262" y="16"/>
                </a:lnTo>
                <a:lnTo>
                  <a:pt x="264" y="16"/>
                </a:lnTo>
                <a:lnTo>
                  <a:pt x="265" y="16"/>
                </a:lnTo>
                <a:lnTo>
                  <a:pt x="269" y="14"/>
                </a:lnTo>
                <a:lnTo>
                  <a:pt x="273" y="13"/>
                </a:lnTo>
                <a:lnTo>
                  <a:pt x="278" y="11"/>
                </a:lnTo>
                <a:lnTo>
                  <a:pt x="280" y="11"/>
                </a:lnTo>
                <a:lnTo>
                  <a:pt x="289" y="8"/>
                </a:lnTo>
                <a:lnTo>
                  <a:pt x="294" y="6"/>
                </a:lnTo>
                <a:lnTo>
                  <a:pt x="299" y="5"/>
                </a:lnTo>
                <a:lnTo>
                  <a:pt x="301" y="5"/>
                </a:lnTo>
                <a:lnTo>
                  <a:pt x="309" y="1"/>
                </a:lnTo>
                <a:lnTo>
                  <a:pt x="310" y="1"/>
                </a:lnTo>
                <a:lnTo>
                  <a:pt x="312" y="0"/>
                </a:lnTo>
                <a:lnTo>
                  <a:pt x="313" y="0"/>
                </a:lnTo>
                <a:lnTo>
                  <a:pt x="313" y="0"/>
                </a:lnTo>
                <a:lnTo>
                  <a:pt x="315" y="0"/>
                </a:lnTo>
                <a:lnTo>
                  <a:pt x="315" y="0"/>
                </a:lnTo>
                <a:lnTo>
                  <a:pt x="315" y="1"/>
                </a:lnTo>
                <a:lnTo>
                  <a:pt x="315" y="3"/>
                </a:lnTo>
                <a:lnTo>
                  <a:pt x="320" y="16"/>
                </a:lnTo>
                <a:lnTo>
                  <a:pt x="323" y="30"/>
                </a:lnTo>
                <a:close/>
              </a:path>
            </a:pathLst>
          </a:custGeom>
          <a:solidFill>
            <a:srgbClr val="63C2A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0" name="Freeform 131"/>
          <p:cNvSpPr>
            <a:spLocks noEditPoints="1"/>
          </p:cNvSpPr>
          <p:nvPr/>
        </p:nvSpPr>
        <p:spPr bwMode="auto">
          <a:xfrm>
            <a:off x="4670425" y="4945063"/>
            <a:ext cx="438150" cy="363538"/>
          </a:xfrm>
          <a:custGeom>
            <a:avLst/>
            <a:gdLst/>
            <a:ahLst/>
            <a:cxnLst>
              <a:cxn ang="0">
                <a:pos x="90" y="163"/>
              </a:cxn>
              <a:cxn ang="0">
                <a:pos x="272" y="47"/>
              </a:cxn>
              <a:cxn ang="0">
                <a:pos x="255" y="56"/>
              </a:cxn>
              <a:cxn ang="0">
                <a:pos x="248" y="56"/>
              </a:cxn>
              <a:cxn ang="0">
                <a:pos x="245" y="67"/>
              </a:cxn>
              <a:cxn ang="0">
                <a:pos x="244" y="74"/>
              </a:cxn>
              <a:cxn ang="0">
                <a:pos x="245" y="85"/>
              </a:cxn>
              <a:cxn ang="0">
                <a:pos x="242" y="96"/>
              </a:cxn>
              <a:cxn ang="0">
                <a:pos x="236" y="107"/>
              </a:cxn>
              <a:cxn ang="0">
                <a:pos x="231" y="117"/>
              </a:cxn>
              <a:cxn ang="0">
                <a:pos x="221" y="127"/>
              </a:cxn>
              <a:cxn ang="0">
                <a:pos x="210" y="130"/>
              </a:cxn>
              <a:cxn ang="0">
                <a:pos x="200" y="136"/>
              </a:cxn>
              <a:cxn ang="0">
                <a:pos x="196" y="149"/>
              </a:cxn>
              <a:cxn ang="0">
                <a:pos x="186" y="155"/>
              </a:cxn>
              <a:cxn ang="0">
                <a:pos x="180" y="165"/>
              </a:cxn>
              <a:cxn ang="0">
                <a:pos x="170" y="160"/>
              </a:cxn>
              <a:cxn ang="0">
                <a:pos x="160" y="155"/>
              </a:cxn>
              <a:cxn ang="0">
                <a:pos x="160" y="144"/>
              </a:cxn>
              <a:cxn ang="0">
                <a:pos x="162" y="133"/>
              </a:cxn>
              <a:cxn ang="0">
                <a:pos x="159" y="123"/>
              </a:cxn>
              <a:cxn ang="0">
                <a:pos x="154" y="117"/>
              </a:cxn>
              <a:cxn ang="0">
                <a:pos x="151" y="106"/>
              </a:cxn>
              <a:cxn ang="0">
                <a:pos x="152" y="96"/>
              </a:cxn>
              <a:cxn ang="0">
                <a:pos x="148" y="103"/>
              </a:cxn>
              <a:cxn ang="0">
                <a:pos x="136" y="114"/>
              </a:cxn>
              <a:cxn ang="0">
                <a:pos x="130" y="112"/>
              </a:cxn>
              <a:cxn ang="0">
                <a:pos x="120" y="123"/>
              </a:cxn>
              <a:cxn ang="0">
                <a:pos x="128" y="136"/>
              </a:cxn>
              <a:cxn ang="0">
                <a:pos x="119" y="128"/>
              </a:cxn>
              <a:cxn ang="0">
                <a:pos x="103" y="130"/>
              </a:cxn>
              <a:cxn ang="0">
                <a:pos x="96" y="141"/>
              </a:cxn>
              <a:cxn ang="0">
                <a:pos x="98" y="147"/>
              </a:cxn>
              <a:cxn ang="0">
                <a:pos x="82" y="149"/>
              </a:cxn>
              <a:cxn ang="0">
                <a:pos x="79" y="157"/>
              </a:cxn>
              <a:cxn ang="0">
                <a:pos x="71" y="167"/>
              </a:cxn>
              <a:cxn ang="0">
                <a:pos x="69" y="159"/>
              </a:cxn>
              <a:cxn ang="0">
                <a:pos x="74" y="151"/>
              </a:cxn>
              <a:cxn ang="0">
                <a:pos x="61" y="152"/>
              </a:cxn>
              <a:cxn ang="0">
                <a:pos x="60" y="159"/>
              </a:cxn>
              <a:cxn ang="0">
                <a:pos x="55" y="163"/>
              </a:cxn>
              <a:cxn ang="0">
                <a:pos x="53" y="173"/>
              </a:cxn>
              <a:cxn ang="0">
                <a:pos x="56" y="171"/>
              </a:cxn>
              <a:cxn ang="0">
                <a:pos x="58" y="184"/>
              </a:cxn>
              <a:cxn ang="0">
                <a:pos x="61" y="183"/>
              </a:cxn>
              <a:cxn ang="0">
                <a:pos x="64" y="186"/>
              </a:cxn>
              <a:cxn ang="0">
                <a:pos x="58" y="195"/>
              </a:cxn>
              <a:cxn ang="0">
                <a:pos x="47" y="207"/>
              </a:cxn>
              <a:cxn ang="0">
                <a:pos x="36" y="215"/>
              </a:cxn>
              <a:cxn ang="0">
                <a:pos x="26" y="219"/>
              </a:cxn>
              <a:cxn ang="0">
                <a:pos x="16" y="229"/>
              </a:cxn>
              <a:cxn ang="0">
                <a:pos x="7" y="226"/>
              </a:cxn>
              <a:cxn ang="0">
                <a:pos x="2" y="192"/>
              </a:cxn>
              <a:cxn ang="0">
                <a:pos x="2" y="163"/>
              </a:cxn>
              <a:cxn ang="0">
                <a:pos x="2" y="90"/>
              </a:cxn>
              <a:cxn ang="0">
                <a:pos x="66" y="63"/>
              </a:cxn>
              <a:cxn ang="0">
                <a:pos x="133" y="35"/>
              </a:cxn>
              <a:cxn ang="0">
                <a:pos x="160" y="26"/>
              </a:cxn>
              <a:cxn ang="0">
                <a:pos x="189" y="13"/>
              </a:cxn>
              <a:cxn ang="0">
                <a:pos x="221" y="3"/>
              </a:cxn>
            </a:cxnLst>
            <a:rect l="0" t="0" r="r" b="b"/>
            <a:pathLst>
              <a:path w="276" h="229">
                <a:moveTo>
                  <a:pt x="93" y="162"/>
                </a:moveTo>
                <a:lnTo>
                  <a:pt x="93" y="163"/>
                </a:lnTo>
                <a:lnTo>
                  <a:pt x="93" y="165"/>
                </a:lnTo>
                <a:lnTo>
                  <a:pt x="92" y="165"/>
                </a:lnTo>
                <a:lnTo>
                  <a:pt x="90" y="167"/>
                </a:lnTo>
                <a:lnTo>
                  <a:pt x="90" y="168"/>
                </a:lnTo>
                <a:lnTo>
                  <a:pt x="88" y="168"/>
                </a:lnTo>
                <a:lnTo>
                  <a:pt x="88" y="167"/>
                </a:lnTo>
                <a:lnTo>
                  <a:pt x="88" y="165"/>
                </a:lnTo>
                <a:lnTo>
                  <a:pt x="90" y="165"/>
                </a:lnTo>
                <a:lnTo>
                  <a:pt x="90" y="163"/>
                </a:lnTo>
                <a:lnTo>
                  <a:pt x="92" y="163"/>
                </a:lnTo>
                <a:lnTo>
                  <a:pt x="92" y="162"/>
                </a:lnTo>
                <a:lnTo>
                  <a:pt x="93" y="162"/>
                </a:lnTo>
                <a:close/>
                <a:moveTo>
                  <a:pt x="263" y="34"/>
                </a:moveTo>
                <a:lnTo>
                  <a:pt x="271" y="40"/>
                </a:lnTo>
                <a:lnTo>
                  <a:pt x="271" y="39"/>
                </a:lnTo>
                <a:lnTo>
                  <a:pt x="272" y="39"/>
                </a:lnTo>
                <a:lnTo>
                  <a:pt x="274" y="40"/>
                </a:lnTo>
                <a:lnTo>
                  <a:pt x="276" y="42"/>
                </a:lnTo>
                <a:lnTo>
                  <a:pt x="274" y="47"/>
                </a:lnTo>
                <a:lnTo>
                  <a:pt x="272" y="47"/>
                </a:lnTo>
                <a:lnTo>
                  <a:pt x="271" y="48"/>
                </a:lnTo>
                <a:lnTo>
                  <a:pt x="269" y="51"/>
                </a:lnTo>
                <a:lnTo>
                  <a:pt x="268" y="53"/>
                </a:lnTo>
                <a:lnTo>
                  <a:pt x="268" y="55"/>
                </a:lnTo>
                <a:lnTo>
                  <a:pt x="266" y="55"/>
                </a:lnTo>
                <a:lnTo>
                  <a:pt x="264" y="55"/>
                </a:lnTo>
                <a:lnTo>
                  <a:pt x="261" y="59"/>
                </a:lnTo>
                <a:lnTo>
                  <a:pt x="261" y="61"/>
                </a:lnTo>
                <a:lnTo>
                  <a:pt x="261" y="59"/>
                </a:lnTo>
                <a:lnTo>
                  <a:pt x="258" y="58"/>
                </a:lnTo>
                <a:lnTo>
                  <a:pt x="255" y="56"/>
                </a:lnTo>
                <a:lnTo>
                  <a:pt x="252" y="55"/>
                </a:lnTo>
                <a:lnTo>
                  <a:pt x="252" y="53"/>
                </a:lnTo>
                <a:lnTo>
                  <a:pt x="250" y="53"/>
                </a:lnTo>
                <a:lnTo>
                  <a:pt x="250" y="51"/>
                </a:lnTo>
                <a:lnTo>
                  <a:pt x="248" y="51"/>
                </a:lnTo>
                <a:lnTo>
                  <a:pt x="247" y="50"/>
                </a:lnTo>
                <a:lnTo>
                  <a:pt x="247" y="51"/>
                </a:lnTo>
                <a:lnTo>
                  <a:pt x="248" y="51"/>
                </a:lnTo>
                <a:lnTo>
                  <a:pt x="248" y="53"/>
                </a:lnTo>
                <a:lnTo>
                  <a:pt x="248" y="55"/>
                </a:lnTo>
                <a:lnTo>
                  <a:pt x="248" y="56"/>
                </a:lnTo>
                <a:lnTo>
                  <a:pt x="248" y="58"/>
                </a:lnTo>
                <a:lnTo>
                  <a:pt x="248" y="59"/>
                </a:lnTo>
                <a:lnTo>
                  <a:pt x="248" y="61"/>
                </a:lnTo>
                <a:lnTo>
                  <a:pt x="247" y="61"/>
                </a:lnTo>
                <a:lnTo>
                  <a:pt x="247" y="63"/>
                </a:lnTo>
                <a:lnTo>
                  <a:pt x="245" y="63"/>
                </a:lnTo>
                <a:lnTo>
                  <a:pt x="247" y="63"/>
                </a:lnTo>
                <a:lnTo>
                  <a:pt x="247" y="64"/>
                </a:lnTo>
                <a:lnTo>
                  <a:pt x="247" y="66"/>
                </a:lnTo>
                <a:lnTo>
                  <a:pt x="247" y="67"/>
                </a:lnTo>
                <a:lnTo>
                  <a:pt x="245" y="67"/>
                </a:lnTo>
                <a:lnTo>
                  <a:pt x="244" y="67"/>
                </a:lnTo>
                <a:lnTo>
                  <a:pt x="244" y="69"/>
                </a:lnTo>
                <a:lnTo>
                  <a:pt x="245" y="69"/>
                </a:lnTo>
                <a:lnTo>
                  <a:pt x="244" y="69"/>
                </a:lnTo>
                <a:lnTo>
                  <a:pt x="244" y="71"/>
                </a:lnTo>
                <a:lnTo>
                  <a:pt x="245" y="71"/>
                </a:lnTo>
                <a:lnTo>
                  <a:pt x="244" y="71"/>
                </a:lnTo>
                <a:lnTo>
                  <a:pt x="244" y="72"/>
                </a:lnTo>
                <a:lnTo>
                  <a:pt x="244" y="74"/>
                </a:lnTo>
                <a:lnTo>
                  <a:pt x="245" y="74"/>
                </a:lnTo>
                <a:lnTo>
                  <a:pt x="244" y="74"/>
                </a:lnTo>
                <a:lnTo>
                  <a:pt x="244" y="75"/>
                </a:lnTo>
                <a:lnTo>
                  <a:pt x="242" y="75"/>
                </a:lnTo>
                <a:lnTo>
                  <a:pt x="242" y="77"/>
                </a:lnTo>
                <a:lnTo>
                  <a:pt x="244" y="77"/>
                </a:lnTo>
                <a:lnTo>
                  <a:pt x="242" y="77"/>
                </a:lnTo>
                <a:lnTo>
                  <a:pt x="242" y="79"/>
                </a:lnTo>
                <a:lnTo>
                  <a:pt x="242" y="80"/>
                </a:lnTo>
                <a:lnTo>
                  <a:pt x="244" y="80"/>
                </a:lnTo>
                <a:lnTo>
                  <a:pt x="244" y="82"/>
                </a:lnTo>
                <a:lnTo>
                  <a:pt x="245" y="83"/>
                </a:lnTo>
                <a:lnTo>
                  <a:pt x="245" y="85"/>
                </a:lnTo>
                <a:lnTo>
                  <a:pt x="245" y="87"/>
                </a:lnTo>
                <a:lnTo>
                  <a:pt x="247" y="87"/>
                </a:lnTo>
                <a:lnTo>
                  <a:pt x="247" y="88"/>
                </a:lnTo>
                <a:lnTo>
                  <a:pt x="245" y="88"/>
                </a:lnTo>
                <a:lnTo>
                  <a:pt x="245" y="90"/>
                </a:lnTo>
                <a:lnTo>
                  <a:pt x="245" y="91"/>
                </a:lnTo>
                <a:lnTo>
                  <a:pt x="244" y="91"/>
                </a:lnTo>
                <a:lnTo>
                  <a:pt x="244" y="93"/>
                </a:lnTo>
                <a:lnTo>
                  <a:pt x="244" y="95"/>
                </a:lnTo>
                <a:lnTo>
                  <a:pt x="244" y="96"/>
                </a:lnTo>
                <a:lnTo>
                  <a:pt x="242" y="96"/>
                </a:lnTo>
                <a:lnTo>
                  <a:pt x="242" y="98"/>
                </a:lnTo>
                <a:lnTo>
                  <a:pt x="240" y="99"/>
                </a:lnTo>
                <a:lnTo>
                  <a:pt x="240" y="101"/>
                </a:lnTo>
                <a:lnTo>
                  <a:pt x="239" y="101"/>
                </a:lnTo>
                <a:lnTo>
                  <a:pt x="239" y="99"/>
                </a:lnTo>
                <a:lnTo>
                  <a:pt x="239" y="101"/>
                </a:lnTo>
                <a:lnTo>
                  <a:pt x="239" y="103"/>
                </a:lnTo>
                <a:lnTo>
                  <a:pt x="237" y="104"/>
                </a:lnTo>
                <a:lnTo>
                  <a:pt x="237" y="106"/>
                </a:lnTo>
                <a:lnTo>
                  <a:pt x="237" y="107"/>
                </a:lnTo>
                <a:lnTo>
                  <a:pt x="236" y="107"/>
                </a:lnTo>
                <a:lnTo>
                  <a:pt x="236" y="109"/>
                </a:lnTo>
                <a:lnTo>
                  <a:pt x="234" y="109"/>
                </a:lnTo>
                <a:lnTo>
                  <a:pt x="236" y="111"/>
                </a:lnTo>
                <a:lnTo>
                  <a:pt x="234" y="111"/>
                </a:lnTo>
                <a:lnTo>
                  <a:pt x="234" y="112"/>
                </a:lnTo>
                <a:lnTo>
                  <a:pt x="232" y="112"/>
                </a:lnTo>
                <a:lnTo>
                  <a:pt x="232" y="114"/>
                </a:lnTo>
                <a:lnTo>
                  <a:pt x="231" y="114"/>
                </a:lnTo>
                <a:lnTo>
                  <a:pt x="232" y="115"/>
                </a:lnTo>
                <a:lnTo>
                  <a:pt x="231" y="115"/>
                </a:lnTo>
                <a:lnTo>
                  <a:pt x="231" y="117"/>
                </a:lnTo>
                <a:lnTo>
                  <a:pt x="231" y="119"/>
                </a:lnTo>
                <a:lnTo>
                  <a:pt x="229" y="119"/>
                </a:lnTo>
                <a:lnTo>
                  <a:pt x="229" y="120"/>
                </a:lnTo>
                <a:lnTo>
                  <a:pt x="228" y="120"/>
                </a:lnTo>
                <a:lnTo>
                  <a:pt x="226" y="120"/>
                </a:lnTo>
                <a:lnTo>
                  <a:pt x="224" y="120"/>
                </a:lnTo>
                <a:lnTo>
                  <a:pt x="223" y="122"/>
                </a:lnTo>
                <a:lnTo>
                  <a:pt x="223" y="123"/>
                </a:lnTo>
                <a:lnTo>
                  <a:pt x="221" y="123"/>
                </a:lnTo>
                <a:lnTo>
                  <a:pt x="221" y="125"/>
                </a:lnTo>
                <a:lnTo>
                  <a:pt x="221" y="127"/>
                </a:lnTo>
                <a:lnTo>
                  <a:pt x="220" y="127"/>
                </a:lnTo>
                <a:lnTo>
                  <a:pt x="220" y="128"/>
                </a:lnTo>
                <a:lnTo>
                  <a:pt x="218" y="128"/>
                </a:lnTo>
                <a:lnTo>
                  <a:pt x="218" y="127"/>
                </a:lnTo>
                <a:lnTo>
                  <a:pt x="218" y="128"/>
                </a:lnTo>
                <a:lnTo>
                  <a:pt x="216" y="128"/>
                </a:lnTo>
                <a:lnTo>
                  <a:pt x="215" y="128"/>
                </a:lnTo>
                <a:lnTo>
                  <a:pt x="215" y="130"/>
                </a:lnTo>
                <a:lnTo>
                  <a:pt x="213" y="130"/>
                </a:lnTo>
                <a:lnTo>
                  <a:pt x="212" y="130"/>
                </a:lnTo>
                <a:lnTo>
                  <a:pt x="210" y="130"/>
                </a:lnTo>
                <a:lnTo>
                  <a:pt x="208" y="130"/>
                </a:lnTo>
                <a:lnTo>
                  <a:pt x="207" y="130"/>
                </a:lnTo>
                <a:lnTo>
                  <a:pt x="205" y="130"/>
                </a:lnTo>
                <a:lnTo>
                  <a:pt x="204" y="131"/>
                </a:lnTo>
                <a:lnTo>
                  <a:pt x="202" y="131"/>
                </a:lnTo>
                <a:lnTo>
                  <a:pt x="202" y="133"/>
                </a:lnTo>
                <a:lnTo>
                  <a:pt x="200" y="133"/>
                </a:lnTo>
                <a:lnTo>
                  <a:pt x="200" y="135"/>
                </a:lnTo>
                <a:lnTo>
                  <a:pt x="199" y="135"/>
                </a:lnTo>
                <a:lnTo>
                  <a:pt x="200" y="135"/>
                </a:lnTo>
                <a:lnTo>
                  <a:pt x="200" y="136"/>
                </a:lnTo>
                <a:lnTo>
                  <a:pt x="199" y="136"/>
                </a:lnTo>
                <a:lnTo>
                  <a:pt x="199" y="138"/>
                </a:lnTo>
                <a:lnTo>
                  <a:pt x="199" y="139"/>
                </a:lnTo>
                <a:lnTo>
                  <a:pt x="197" y="139"/>
                </a:lnTo>
                <a:lnTo>
                  <a:pt x="197" y="141"/>
                </a:lnTo>
                <a:lnTo>
                  <a:pt x="197" y="143"/>
                </a:lnTo>
                <a:lnTo>
                  <a:pt x="197" y="144"/>
                </a:lnTo>
                <a:lnTo>
                  <a:pt x="197" y="146"/>
                </a:lnTo>
                <a:lnTo>
                  <a:pt x="196" y="146"/>
                </a:lnTo>
                <a:lnTo>
                  <a:pt x="196" y="147"/>
                </a:lnTo>
                <a:lnTo>
                  <a:pt x="196" y="149"/>
                </a:lnTo>
                <a:lnTo>
                  <a:pt x="194" y="149"/>
                </a:lnTo>
                <a:lnTo>
                  <a:pt x="194" y="151"/>
                </a:lnTo>
                <a:lnTo>
                  <a:pt x="192" y="151"/>
                </a:lnTo>
                <a:lnTo>
                  <a:pt x="192" y="152"/>
                </a:lnTo>
                <a:lnTo>
                  <a:pt x="191" y="152"/>
                </a:lnTo>
                <a:lnTo>
                  <a:pt x="189" y="154"/>
                </a:lnTo>
                <a:lnTo>
                  <a:pt x="189" y="152"/>
                </a:lnTo>
                <a:lnTo>
                  <a:pt x="189" y="154"/>
                </a:lnTo>
                <a:lnTo>
                  <a:pt x="188" y="154"/>
                </a:lnTo>
                <a:lnTo>
                  <a:pt x="188" y="155"/>
                </a:lnTo>
                <a:lnTo>
                  <a:pt x="186" y="155"/>
                </a:lnTo>
                <a:lnTo>
                  <a:pt x="186" y="157"/>
                </a:lnTo>
                <a:lnTo>
                  <a:pt x="184" y="159"/>
                </a:lnTo>
                <a:lnTo>
                  <a:pt x="184" y="160"/>
                </a:lnTo>
                <a:lnTo>
                  <a:pt x="184" y="159"/>
                </a:lnTo>
                <a:lnTo>
                  <a:pt x="184" y="160"/>
                </a:lnTo>
                <a:lnTo>
                  <a:pt x="183" y="160"/>
                </a:lnTo>
                <a:lnTo>
                  <a:pt x="183" y="162"/>
                </a:lnTo>
                <a:lnTo>
                  <a:pt x="181" y="162"/>
                </a:lnTo>
                <a:lnTo>
                  <a:pt x="181" y="163"/>
                </a:lnTo>
                <a:lnTo>
                  <a:pt x="180" y="163"/>
                </a:lnTo>
                <a:lnTo>
                  <a:pt x="180" y="165"/>
                </a:lnTo>
                <a:lnTo>
                  <a:pt x="178" y="165"/>
                </a:lnTo>
                <a:lnTo>
                  <a:pt x="176" y="165"/>
                </a:lnTo>
                <a:lnTo>
                  <a:pt x="175" y="165"/>
                </a:lnTo>
                <a:lnTo>
                  <a:pt x="175" y="167"/>
                </a:lnTo>
                <a:lnTo>
                  <a:pt x="175" y="165"/>
                </a:lnTo>
                <a:lnTo>
                  <a:pt x="173" y="165"/>
                </a:lnTo>
                <a:lnTo>
                  <a:pt x="172" y="165"/>
                </a:lnTo>
                <a:lnTo>
                  <a:pt x="172" y="163"/>
                </a:lnTo>
                <a:lnTo>
                  <a:pt x="170" y="163"/>
                </a:lnTo>
                <a:lnTo>
                  <a:pt x="170" y="162"/>
                </a:lnTo>
                <a:lnTo>
                  <a:pt x="170" y="160"/>
                </a:lnTo>
                <a:lnTo>
                  <a:pt x="170" y="159"/>
                </a:lnTo>
                <a:lnTo>
                  <a:pt x="168" y="159"/>
                </a:lnTo>
                <a:lnTo>
                  <a:pt x="168" y="157"/>
                </a:lnTo>
                <a:lnTo>
                  <a:pt x="168" y="155"/>
                </a:lnTo>
                <a:lnTo>
                  <a:pt x="167" y="155"/>
                </a:lnTo>
                <a:lnTo>
                  <a:pt x="167" y="157"/>
                </a:lnTo>
                <a:lnTo>
                  <a:pt x="165" y="157"/>
                </a:lnTo>
                <a:lnTo>
                  <a:pt x="165" y="155"/>
                </a:lnTo>
                <a:lnTo>
                  <a:pt x="164" y="155"/>
                </a:lnTo>
                <a:lnTo>
                  <a:pt x="162" y="155"/>
                </a:lnTo>
                <a:lnTo>
                  <a:pt x="160" y="155"/>
                </a:lnTo>
                <a:lnTo>
                  <a:pt x="160" y="157"/>
                </a:lnTo>
                <a:lnTo>
                  <a:pt x="160" y="155"/>
                </a:lnTo>
                <a:lnTo>
                  <a:pt x="159" y="155"/>
                </a:lnTo>
                <a:lnTo>
                  <a:pt x="159" y="154"/>
                </a:lnTo>
                <a:lnTo>
                  <a:pt x="159" y="152"/>
                </a:lnTo>
                <a:lnTo>
                  <a:pt x="159" y="151"/>
                </a:lnTo>
                <a:lnTo>
                  <a:pt x="159" y="149"/>
                </a:lnTo>
                <a:lnTo>
                  <a:pt x="159" y="147"/>
                </a:lnTo>
                <a:lnTo>
                  <a:pt x="159" y="146"/>
                </a:lnTo>
                <a:lnTo>
                  <a:pt x="160" y="146"/>
                </a:lnTo>
                <a:lnTo>
                  <a:pt x="160" y="144"/>
                </a:lnTo>
                <a:lnTo>
                  <a:pt x="162" y="143"/>
                </a:lnTo>
                <a:lnTo>
                  <a:pt x="164" y="143"/>
                </a:lnTo>
                <a:lnTo>
                  <a:pt x="164" y="141"/>
                </a:lnTo>
                <a:lnTo>
                  <a:pt x="165" y="141"/>
                </a:lnTo>
                <a:lnTo>
                  <a:pt x="165" y="139"/>
                </a:lnTo>
                <a:lnTo>
                  <a:pt x="165" y="138"/>
                </a:lnTo>
                <a:lnTo>
                  <a:pt x="165" y="136"/>
                </a:lnTo>
                <a:lnTo>
                  <a:pt x="165" y="135"/>
                </a:lnTo>
                <a:lnTo>
                  <a:pt x="164" y="135"/>
                </a:lnTo>
                <a:lnTo>
                  <a:pt x="162" y="135"/>
                </a:lnTo>
                <a:lnTo>
                  <a:pt x="162" y="133"/>
                </a:lnTo>
                <a:lnTo>
                  <a:pt x="164" y="133"/>
                </a:lnTo>
                <a:lnTo>
                  <a:pt x="165" y="133"/>
                </a:lnTo>
                <a:lnTo>
                  <a:pt x="165" y="131"/>
                </a:lnTo>
                <a:lnTo>
                  <a:pt x="165" y="130"/>
                </a:lnTo>
                <a:lnTo>
                  <a:pt x="164" y="128"/>
                </a:lnTo>
                <a:lnTo>
                  <a:pt x="164" y="127"/>
                </a:lnTo>
                <a:lnTo>
                  <a:pt x="162" y="127"/>
                </a:lnTo>
                <a:lnTo>
                  <a:pt x="162" y="125"/>
                </a:lnTo>
                <a:lnTo>
                  <a:pt x="160" y="125"/>
                </a:lnTo>
                <a:lnTo>
                  <a:pt x="159" y="125"/>
                </a:lnTo>
                <a:lnTo>
                  <a:pt x="159" y="123"/>
                </a:lnTo>
                <a:lnTo>
                  <a:pt x="157" y="123"/>
                </a:lnTo>
                <a:lnTo>
                  <a:pt x="156" y="123"/>
                </a:lnTo>
                <a:lnTo>
                  <a:pt x="154" y="123"/>
                </a:lnTo>
                <a:lnTo>
                  <a:pt x="154" y="122"/>
                </a:lnTo>
                <a:lnTo>
                  <a:pt x="152" y="122"/>
                </a:lnTo>
                <a:lnTo>
                  <a:pt x="152" y="120"/>
                </a:lnTo>
                <a:lnTo>
                  <a:pt x="154" y="120"/>
                </a:lnTo>
                <a:lnTo>
                  <a:pt x="154" y="119"/>
                </a:lnTo>
                <a:lnTo>
                  <a:pt x="154" y="117"/>
                </a:lnTo>
                <a:lnTo>
                  <a:pt x="156" y="117"/>
                </a:lnTo>
                <a:lnTo>
                  <a:pt x="154" y="117"/>
                </a:lnTo>
                <a:lnTo>
                  <a:pt x="156" y="117"/>
                </a:lnTo>
                <a:lnTo>
                  <a:pt x="156" y="115"/>
                </a:lnTo>
                <a:lnTo>
                  <a:pt x="154" y="115"/>
                </a:lnTo>
                <a:lnTo>
                  <a:pt x="154" y="114"/>
                </a:lnTo>
                <a:lnTo>
                  <a:pt x="152" y="114"/>
                </a:lnTo>
                <a:lnTo>
                  <a:pt x="152" y="112"/>
                </a:lnTo>
                <a:lnTo>
                  <a:pt x="151" y="112"/>
                </a:lnTo>
                <a:lnTo>
                  <a:pt x="149" y="111"/>
                </a:lnTo>
                <a:lnTo>
                  <a:pt x="149" y="109"/>
                </a:lnTo>
                <a:lnTo>
                  <a:pt x="149" y="107"/>
                </a:lnTo>
                <a:lnTo>
                  <a:pt x="151" y="106"/>
                </a:lnTo>
                <a:lnTo>
                  <a:pt x="151" y="104"/>
                </a:lnTo>
                <a:lnTo>
                  <a:pt x="151" y="103"/>
                </a:lnTo>
                <a:lnTo>
                  <a:pt x="149" y="103"/>
                </a:lnTo>
                <a:lnTo>
                  <a:pt x="149" y="101"/>
                </a:lnTo>
                <a:lnTo>
                  <a:pt x="148" y="101"/>
                </a:lnTo>
                <a:lnTo>
                  <a:pt x="148" y="99"/>
                </a:lnTo>
                <a:lnTo>
                  <a:pt x="149" y="99"/>
                </a:lnTo>
                <a:lnTo>
                  <a:pt x="149" y="98"/>
                </a:lnTo>
                <a:lnTo>
                  <a:pt x="151" y="98"/>
                </a:lnTo>
                <a:lnTo>
                  <a:pt x="151" y="96"/>
                </a:lnTo>
                <a:lnTo>
                  <a:pt x="152" y="96"/>
                </a:lnTo>
                <a:lnTo>
                  <a:pt x="151" y="96"/>
                </a:lnTo>
                <a:lnTo>
                  <a:pt x="151" y="98"/>
                </a:lnTo>
                <a:lnTo>
                  <a:pt x="149" y="98"/>
                </a:lnTo>
                <a:lnTo>
                  <a:pt x="149" y="99"/>
                </a:lnTo>
                <a:lnTo>
                  <a:pt x="148" y="99"/>
                </a:lnTo>
                <a:lnTo>
                  <a:pt x="148" y="101"/>
                </a:lnTo>
                <a:lnTo>
                  <a:pt x="149" y="101"/>
                </a:lnTo>
                <a:lnTo>
                  <a:pt x="149" y="103"/>
                </a:lnTo>
                <a:lnTo>
                  <a:pt x="151" y="103"/>
                </a:lnTo>
                <a:lnTo>
                  <a:pt x="149" y="103"/>
                </a:lnTo>
                <a:lnTo>
                  <a:pt x="148" y="103"/>
                </a:lnTo>
                <a:lnTo>
                  <a:pt x="146" y="103"/>
                </a:lnTo>
                <a:lnTo>
                  <a:pt x="144" y="101"/>
                </a:lnTo>
                <a:lnTo>
                  <a:pt x="143" y="101"/>
                </a:lnTo>
                <a:lnTo>
                  <a:pt x="143" y="103"/>
                </a:lnTo>
                <a:lnTo>
                  <a:pt x="141" y="103"/>
                </a:lnTo>
                <a:lnTo>
                  <a:pt x="140" y="104"/>
                </a:lnTo>
                <a:lnTo>
                  <a:pt x="140" y="106"/>
                </a:lnTo>
                <a:lnTo>
                  <a:pt x="138" y="107"/>
                </a:lnTo>
                <a:lnTo>
                  <a:pt x="138" y="109"/>
                </a:lnTo>
                <a:lnTo>
                  <a:pt x="136" y="112"/>
                </a:lnTo>
                <a:lnTo>
                  <a:pt x="136" y="114"/>
                </a:lnTo>
                <a:lnTo>
                  <a:pt x="136" y="115"/>
                </a:lnTo>
                <a:lnTo>
                  <a:pt x="135" y="115"/>
                </a:lnTo>
                <a:lnTo>
                  <a:pt x="135" y="117"/>
                </a:lnTo>
                <a:lnTo>
                  <a:pt x="135" y="115"/>
                </a:lnTo>
                <a:lnTo>
                  <a:pt x="136" y="114"/>
                </a:lnTo>
                <a:lnTo>
                  <a:pt x="136" y="112"/>
                </a:lnTo>
                <a:lnTo>
                  <a:pt x="136" y="111"/>
                </a:lnTo>
                <a:lnTo>
                  <a:pt x="136" y="109"/>
                </a:lnTo>
                <a:lnTo>
                  <a:pt x="133" y="109"/>
                </a:lnTo>
                <a:lnTo>
                  <a:pt x="132" y="111"/>
                </a:lnTo>
                <a:lnTo>
                  <a:pt x="130" y="112"/>
                </a:lnTo>
                <a:lnTo>
                  <a:pt x="128" y="111"/>
                </a:lnTo>
                <a:lnTo>
                  <a:pt x="127" y="112"/>
                </a:lnTo>
                <a:lnTo>
                  <a:pt x="127" y="111"/>
                </a:lnTo>
                <a:lnTo>
                  <a:pt x="125" y="111"/>
                </a:lnTo>
                <a:lnTo>
                  <a:pt x="124" y="115"/>
                </a:lnTo>
                <a:lnTo>
                  <a:pt x="124" y="117"/>
                </a:lnTo>
                <a:lnTo>
                  <a:pt x="122" y="117"/>
                </a:lnTo>
                <a:lnTo>
                  <a:pt x="122" y="119"/>
                </a:lnTo>
                <a:lnTo>
                  <a:pt x="122" y="120"/>
                </a:lnTo>
                <a:lnTo>
                  <a:pt x="120" y="122"/>
                </a:lnTo>
                <a:lnTo>
                  <a:pt x="120" y="123"/>
                </a:lnTo>
                <a:lnTo>
                  <a:pt x="122" y="123"/>
                </a:lnTo>
                <a:lnTo>
                  <a:pt x="122" y="125"/>
                </a:lnTo>
                <a:lnTo>
                  <a:pt x="124" y="125"/>
                </a:lnTo>
                <a:lnTo>
                  <a:pt x="124" y="127"/>
                </a:lnTo>
                <a:lnTo>
                  <a:pt x="122" y="127"/>
                </a:lnTo>
                <a:lnTo>
                  <a:pt x="127" y="135"/>
                </a:lnTo>
                <a:lnTo>
                  <a:pt x="128" y="135"/>
                </a:lnTo>
                <a:lnTo>
                  <a:pt x="128" y="133"/>
                </a:lnTo>
                <a:lnTo>
                  <a:pt x="130" y="133"/>
                </a:lnTo>
                <a:lnTo>
                  <a:pt x="130" y="135"/>
                </a:lnTo>
                <a:lnTo>
                  <a:pt x="128" y="136"/>
                </a:lnTo>
                <a:lnTo>
                  <a:pt x="128" y="138"/>
                </a:lnTo>
                <a:lnTo>
                  <a:pt x="127" y="138"/>
                </a:lnTo>
                <a:lnTo>
                  <a:pt x="127" y="136"/>
                </a:lnTo>
                <a:lnTo>
                  <a:pt x="127" y="135"/>
                </a:lnTo>
                <a:lnTo>
                  <a:pt x="124" y="130"/>
                </a:lnTo>
                <a:lnTo>
                  <a:pt x="124" y="128"/>
                </a:lnTo>
                <a:lnTo>
                  <a:pt x="122" y="128"/>
                </a:lnTo>
                <a:lnTo>
                  <a:pt x="122" y="127"/>
                </a:lnTo>
                <a:lnTo>
                  <a:pt x="120" y="127"/>
                </a:lnTo>
                <a:lnTo>
                  <a:pt x="119" y="127"/>
                </a:lnTo>
                <a:lnTo>
                  <a:pt x="119" y="128"/>
                </a:lnTo>
                <a:lnTo>
                  <a:pt x="117" y="128"/>
                </a:lnTo>
                <a:lnTo>
                  <a:pt x="116" y="128"/>
                </a:lnTo>
                <a:lnTo>
                  <a:pt x="114" y="128"/>
                </a:lnTo>
                <a:lnTo>
                  <a:pt x="112" y="128"/>
                </a:lnTo>
                <a:lnTo>
                  <a:pt x="111" y="128"/>
                </a:lnTo>
                <a:lnTo>
                  <a:pt x="109" y="128"/>
                </a:lnTo>
                <a:lnTo>
                  <a:pt x="108" y="128"/>
                </a:lnTo>
                <a:lnTo>
                  <a:pt x="108" y="130"/>
                </a:lnTo>
                <a:lnTo>
                  <a:pt x="106" y="130"/>
                </a:lnTo>
                <a:lnTo>
                  <a:pt x="104" y="130"/>
                </a:lnTo>
                <a:lnTo>
                  <a:pt x="103" y="130"/>
                </a:lnTo>
                <a:lnTo>
                  <a:pt x="101" y="131"/>
                </a:lnTo>
                <a:lnTo>
                  <a:pt x="101" y="133"/>
                </a:lnTo>
                <a:lnTo>
                  <a:pt x="100" y="133"/>
                </a:lnTo>
                <a:lnTo>
                  <a:pt x="98" y="133"/>
                </a:lnTo>
                <a:lnTo>
                  <a:pt x="98" y="135"/>
                </a:lnTo>
                <a:lnTo>
                  <a:pt x="96" y="135"/>
                </a:lnTo>
                <a:lnTo>
                  <a:pt x="96" y="136"/>
                </a:lnTo>
                <a:lnTo>
                  <a:pt x="95" y="138"/>
                </a:lnTo>
                <a:lnTo>
                  <a:pt x="95" y="139"/>
                </a:lnTo>
                <a:lnTo>
                  <a:pt x="95" y="141"/>
                </a:lnTo>
                <a:lnTo>
                  <a:pt x="96" y="141"/>
                </a:lnTo>
                <a:lnTo>
                  <a:pt x="96" y="139"/>
                </a:lnTo>
                <a:lnTo>
                  <a:pt x="96" y="141"/>
                </a:lnTo>
                <a:lnTo>
                  <a:pt x="98" y="141"/>
                </a:lnTo>
                <a:lnTo>
                  <a:pt x="98" y="143"/>
                </a:lnTo>
                <a:lnTo>
                  <a:pt x="98" y="144"/>
                </a:lnTo>
                <a:lnTo>
                  <a:pt x="98" y="146"/>
                </a:lnTo>
                <a:lnTo>
                  <a:pt x="100" y="146"/>
                </a:lnTo>
                <a:lnTo>
                  <a:pt x="100" y="147"/>
                </a:lnTo>
                <a:lnTo>
                  <a:pt x="98" y="147"/>
                </a:lnTo>
                <a:lnTo>
                  <a:pt x="98" y="149"/>
                </a:lnTo>
                <a:lnTo>
                  <a:pt x="98" y="147"/>
                </a:lnTo>
                <a:lnTo>
                  <a:pt x="96" y="147"/>
                </a:lnTo>
                <a:lnTo>
                  <a:pt x="95" y="147"/>
                </a:lnTo>
                <a:lnTo>
                  <a:pt x="95" y="149"/>
                </a:lnTo>
                <a:lnTo>
                  <a:pt x="93" y="149"/>
                </a:lnTo>
                <a:lnTo>
                  <a:pt x="92" y="149"/>
                </a:lnTo>
                <a:lnTo>
                  <a:pt x="90" y="149"/>
                </a:lnTo>
                <a:lnTo>
                  <a:pt x="88" y="149"/>
                </a:lnTo>
                <a:lnTo>
                  <a:pt x="87" y="149"/>
                </a:lnTo>
                <a:lnTo>
                  <a:pt x="85" y="149"/>
                </a:lnTo>
                <a:lnTo>
                  <a:pt x="84" y="149"/>
                </a:lnTo>
                <a:lnTo>
                  <a:pt x="82" y="149"/>
                </a:lnTo>
                <a:lnTo>
                  <a:pt x="80" y="149"/>
                </a:lnTo>
                <a:lnTo>
                  <a:pt x="79" y="149"/>
                </a:lnTo>
                <a:lnTo>
                  <a:pt x="79" y="151"/>
                </a:lnTo>
                <a:lnTo>
                  <a:pt x="77" y="151"/>
                </a:lnTo>
                <a:lnTo>
                  <a:pt x="79" y="151"/>
                </a:lnTo>
                <a:lnTo>
                  <a:pt x="77" y="151"/>
                </a:lnTo>
                <a:lnTo>
                  <a:pt x="77" y="152"/>
                </a:lnTo>
                <a:lnTo>
                  <a:pt x="77" y="154"/>
                </a:lnTo>
                <a:lnTo>
                  <a:pt x="77" y="155"/>
                </a:lnTo>
                <a:lnTo>
                  <a:pt x="77" y="157"/>
                </a:lnTo>
                <a:lnTo>
                  <a:pt x="79" y="157"/>
                </a:lnTo>
                <a:lnTo>
                  <a:pt x="79" y="159"/>
                </a:lnTo>
                <a:lnTo>
                  <a:pt x="77" y="159"/>
                </a:lnTo>
                <a:lnTo>
                  <a:pt x="76" y="159"/>
                </a:lnTo>
                <a:lnTo>
                  <a:pt x="76" y="160"/>
                </a:lnTo>
                <a:lnTo>
                  <a:pt x="74" y="160"/>
                </a:lnTo>
                <a:lnTo>
                  <a:pt x="74" y="162"/>
                </a:lnTo>
                <a:lnTo>
                  <a:pt x="74" y="163"/>
                </a:lnTo>
                <a:lnTo>
                  <a:pt x="74" y="165"/>
                </a:lnTo>
                <a:lnTo>
                  <a:pt x="72" y="165"/>
                </a:lnTo>
                <a:lnTo>
                  <a:pt x="72" y="167"/>
                </a:lnTo>
                <a:lnTo>
                  <a:pt x="71" y="167"/>
                </a:lnTo>
                <a:lnTo>
                  <a:pt x="71" y="168"/>
                </a:lnTo>
                <a:lnTo>
                  <a:pt x="69" y="168"/>
                </a:lnTo>
                <a:lnTo>
                  <a:pt x="69" y="167"/>
                </a:lnTo>
                <a:lnTo>
                  <a:pt x="69" y="165"/>
                </a:lnTo>
                <a:lnTo>
                  <a:pt x="68" y="165"/>
                </a:lnTo>
                <a:lnTo>
                  <a:pt x="68" y="163"/>
                </a:lnTo>
                <a:lnTo>
                  <a:pt x="69" y="163"/>
                </a:lnTo>
                <a:lnTo>
                  <a:pt x="68" y="163"/>
                </a:lnTo>
                <a:lnTo>
                  <a:pt x="68" y="162"/>
                </a:lnTo>
                <a:lnTo>
                  <a:pt x="68" y="160"/>
                </a:lnTo>
                <a:lnTo>
                  <a:pt x="69" y="159"/>
                </a:lnTo>
                <a:lnTo>
                  <a:pt x="69" y="160"/>
                </a:lnTo>
                <a:lnTo>
                  <a:pt x="69" y="159"/>
                </a:lnTo>
                <a:lnTo>
                  <a:pt x="71" y="159"/>
                </a:lnTo>
                <a:lnTo>
                  <a:pt x="72" y="159"/>
                </a:lnTo>
                <a:lnTo>
                  <a:pt x="72" y="157"/>
                </a:lnTo>
                <a:lnTo>
                  <a:pt x="74" y="155"/>
                </a:lnTo>
                <a:lnTo>
                  <a:pt x="74" y="154"/>
                </a:lnTo>
                <a:lnTo>
                  <a:pt x="74" y="152"/>
                </a:lnTo>
                <a:lnTo>
                  <a:pt x="74" y="151"/>
                </a:lnTo>
                <a:lnTo>
                  <a:pt x="74" y="152"/>
                </a:lnTo>
                <a:lnTo>
                  <a:pt x="74" y="151"/>
                </a:lnTo>
                <a:lnTo>
                  <a:pt x="72" y="151"/>
                </a:lnTo>
                <a:lnTo>
                  <a:pt x="71" y="151"/>
                </a:lnTo>
                <a:lnTo>
                  <a:pt x="69" y="151"/>
                </a:lnTo>
                <a:lnTo>
                  <a:pt x="69" y="149"/>
                </a:lnTo>
                <a:lnTo>
                  <a:pt x="68" y="149"/>
                </a:lnTo>
                <a:lnTo>
                  <a:pt x="68" y="151"/>
                </a:lnTo>
                <a:lnTo>
                  <a:pt x="66" y="151"/>
                </a:lnTo>
                <a:lnTo>
                  <a:pt x="66" y="152"/>
                </a:lnTo>
                <a:lnTo>
                  <a:pt x="64" y="152"/>
                </a:lnTo>
                <a:lnTo>
                  <a:pt x="63" y="152"/>
                </a:lnTo>
                <a:lnTo>
                  <a:pt x="61" y="152"/>
                </a:lnTo>
                <a:lnTo>
                  <a:pt x="61" y="154"/>
                </a:lnTo>
                <a:lnTo>
                  <a:pt x="63" y="154"/>
                </a:lnTo>
                <a:lnTo>
                  <a:pt x="61" y="154"/>
                </a:lnTo>
                <a:lnTo>
                  <a:pt x="61" y="155"/>
                </a:lnTo>
                <a:lnTo>
                  <a:pt x="63" y="155"/>
                </a:lnTo>
                <a:lnTo>
                  <a:pt x="63" y="157"/>
                </a:lnTo>
                <a:lnTo>
                  <a:pt x="61" y="157"/>
                </a:lnTo>
                <a:lnTo>
                  <a:pt x="61" y="159"/>
                </a:lnTo>
                <a:lnTo>
                  <a:pt x="60" y="159"/>
                </a:lnTo>
                <a:lnTo>
                  <a:pt x="60" y="157"/>
                </a:lnTo>
                <a:lnTo>
                  <a:pt x="60" y="159"/>
                </a:lnTo>
                <a:lnTo>
                  <a:pt x="60" y="157"/>
                </a:lnTo>
                <a:lnTo>
                  <a:pt x="60" y="159"/>
                </a:lnTo>
                <a:lnTo>
                  <a:pt x="58" y="159"/>
                </a:lnTo>
                <a:lnTo>
                  <a:pt x="56" y="159"/>
                </a:lnTo>
                <a:lnTo>
                  <a:pt x="58" y="160"/>
                </a:lnTo>
                <a:lnTo>
                  <a:pt x="56" y="160"/>
                </a:lnTo>
                <a:lnTo>
                  <a:pt x="56" y="162"/>
                </a:lnTo>
                <a:lnTo>
                  <a:pt x="55" y="162"/>
                </a:lnTo>
                <a:lnTo>
                  <a:pt x="56" y="162"/>
                </a:lnTo>
                <a:lnTo>
                  <a:pt x="55" y="162"/>
                </a:lnTo>
                <a:lnTo>
                  <a:pt x="55" y="163"/>
                </a:lnTo>
                <a:lnTo>
                  <a:pt x="55" y="165"/>
                </a:lnTo>
                <a:lnTo>
                  <a:pt x="55" y="167"/>
                </a:lnTo>
                <a:lnTo>
                  <a:pt x="53" y="167"/>
                </a:lnTo>
                <a:lnTo>
                  <a:pt x="53" y="168"/>
                </a:lnTo>
                <a:lnTo>
                  <a:pt x="52" y="168"/>
                </a:lnTo>
                <a:lnTo>
                  <a:pt x="53" y="168"/>
                </a:lnTo>
                <a:lnTo>
                  <a:pt x="53" y="170"/>
                </a:lnTo>
                <a:lnTo>
                  <a:pt x="53" y="171"/>
                </a:lnTo>
                <a:lnTo>
                  <a:pt x="53" y="170"/>
                </a:lnTo>
                <a:lnTo>
                  <a:pt x="53" y="171"/>
                </a:lnTo>
                <a:lnTo>
                  <a:pt x="53" y="173"/>
                </a:lnTo>
                <a:lnTo>
                  <a:pt x="55" y="173"/>
                </a:lnTo>
                <a:lnTo>
                  <a:pt x="55" y="175"/>
                </a:lnTo>
                <a:lnTo>
                  <a:pt x="53" y="175"/>
                </a:lnTo>
                <a:lnTo>
                  <a:pt x="53" y="176"/>
                </a:lnTo>
                <a:lnTo>
                  <a:pt x="52" y="176"/>
                </a:lnTo>
                <a:lnTo>
                  <a:pt x="53" y="176"/>
                </a:lnTo>
                <a:lnTo>
                  <a:pt x="53" y="175"/>
                </a:lnTo>
                <a:lnTo>
                  <a:pt x="55" y="175"/>
                </a:lnTo>
                <a:lnTo>
                  <a:pt x="55" y="173"/>
                </a:lnTo>
                <a:lnTo>
                  <a:pt x="55" y="171"/>
                </a:lnTo>
                <a:lnTo>
                  <a:pt x="56" y="171"/>
                </a:lnTo>
                <a:lnTo>
                  <a:pt x="56" y="173"/>
                </a:lnTo>
                <a:lnTo>
                  <a:pt x="58" y="173"/>
                </a:lnTo>
                <a:lnTo>
                  <a:pt x="58" y="175"/>
                </a:lnTo>
                <a:lnTo>
                  <a:pt x="58" y="176"/>
                </a:lnTo>
                <a:lnTo>
                  <a:pt x="58" y="178"/>
                </a:lnTo>
                <a:lnTo>
                  <a:pt x="58" y="179"/>
                </a:lnTo>
                <a:lnTo>
                  <a:pt x="60" y="179"/>
                </a:lnTo>
                <a:lnTo>
                  <a:pt x="58" y="179"/>
                </a:lnTo>
                <a:lnTo>
                  <a:pt x="58" y="181"/>
                </a:lnTo>
                <a:lnTo>
                  <a:pt x="58" y="183"/>
                </a:lnTo>
                <a:lnTo>
                  <a:pt x="58" y="184"/>
                </a:lnTo>
                <a:lnTo>
                  <a:pt x="56" y="184"/>
                </a:lnTo>
                <a:lnTo>
                  <a:pt x="56" y="186"/>
                </a:lnTo>
                <a:lnTo>
                  <a:pt x="55" y="186"/>
                </a:lnTo>
                <a:lnTo>
                  <a:pt x="55" y="187"/>
                </a:lnTo>
                <a:lnTo>
                  <a:pt x="56" y="187"/>
                </a:lnTo>
                <a:lnTo>
                  <a:pt x="55" y="186"/>
                </a:lnTo>
                <a:lnTo>
                  <a:pt x="56" y="186"/>
                </a:lnTo>
                <a:lnTo>
                  <a:pt x="58" y="186"/>
                </a:lnTo>
                <a:lnTo>
                  <a:pt x="60" y="186"/>
                </a:lnTo>
                <a:lnTo>
                  <a:pt x="60" y="184"/>
                </a:lnTo>
                <a:lnTo>
                  <a:pt x="61" y="183"/>
                </a:lnTo>
                <a:lnTo>
                  <a:pt x="61" y="181"/>
                </a:lnTo>
                <a:lnTo>
                  <a:pt x="63" y="181"/>
                </a:lnTo>
                <a:lnTo>
                  <a:pt x="63" y="179"/>
                </a:lnTo>
                <a:lnTo>
                  <a:pt x="64" y="179"/>
                </a:lnTo>
                <a:lnTo>
                  <a:pt x="64" y="181"/>
                </a:lnTo>
                <a:lnTo>
                  <a:pt x="63" y="181"/>
                </a:lnTo>
                <a:lnTo>
                  <a:pt x="64" y="181"/>
                </a:lnTo>
                <a:lnTo>
                  <a:pt x="64" y="183"/>
                </a:lnTo>
                <a:lnTo>
                  <a:pt x="66" y="184"/>
                </a:lnTo>
                <a:lnTo>
                  <a:pt x="66" y="186"/>
                </a:lnTo>
                <a:lnTo>
                  <a:pt x="64" y="186"/>
                </a:lnTo>
                <a:lnTo>
                  <a:pt x="64" y="187"/>
                </a:lnTo>
                <a:lnTo>
                  <a:pt x="64" y="189"/>
                </a:lnTo>
                <a:lnTo>
                  <a:pt x="66" y="189"/>
                </a:lnTo>
                <a:lnTo>
                  <a:pt x="64" y="189"/>
                </a:lnTo>
                <a:lnTo>
                  <a:pt x="64" y="191"/>
                </a:lnTo>
                <a:lnTo>
                  <a:pt x="63" y="192"/>
                </a:lnTo>
                <a:lnTo>
                  <a:pt x="63" y="194"/>
                </a:lnTo>
                <a:lnTo>
                  <a:pt x="61" y="194"/>
                </a:lnTo>
                <a:lnTo>
                  <a:pt x="61" y="195"/>
                </a:lnTo>
                <a:lnTo>
                  <a:pt x="60" y="195"/>
                </a:lnTo>
                <a:lnTo>
                  <a:pt x="58" y="195"/>
                </a:lnTo>
                <a:lnTo>
                  <a:pt x="58" y="197"/>
                </a:lnTo>
                <a:lnTo>
                  <a:pt x="58" y="199"/>
                </a:lnTo>
                <a:lnTo>
                  <a:pt x="56" y="199"/>
                </a:lnTo>
                <a:lnTo>
                  <a:pt x="55" y="199"/>
                </a:lnTo>
                <a:lnTo>
                  <a:pt x="53" y="200"/>
                </a:lnTo>
                <a:lnTo>
                  <a:pt x="53" y="202"/>
                </a:lnTo>
                <a:lnTo>
                  <a:pt x="52" y="202"/>
                </a:lnTo>
                <a:lnTo>
                  <a:pt x="52" y="203"/>
                </a:lnTo>
                <a:lnTo>
                  <a:pt x="50" y="203"/>
                </a:lnTo>
                <a:lnTo>
                  <a:pt x="48" y="205"/>
                </a:lnTo>
                <a:lnTo>
                  <a:pt x="47" y="207"/>
                </a:lnTo>
                <a:lnTo>
                  <a:pt x="45" y="207"/>
                </a:lnTo>
                <a:lnTo>
                  <a:pt x="44" y="207"/>
                </a:lnTo>
                <a:lnTo>
                  <a:pt x="44" y="208"/>
                </a:lnTo>
                <a:lnTo>
                  <a:pt x="42" y="210"/>
                </a:lnTo>
                <a:lnTo>
                  <a:pt x="40" y="210"/>
                </a:lnTo>
                <a:lnTo>
                  <a:pt x="40" y="211"/>
                </a:lnTo>
                <a:lnTo>
                  <a:pt x="39" y="211"/>
                </a:lnTo>
                <a:lnTo>
                  <a:pt x="39" y="213"/>
                </a:lnTo>
                <a:lnTo>
                  <a:pt x="37" y="213"/>
                </a:lnTo>
                <a:lnTo>
                  <a:pt x="37" y="215"/>
                </a:lnTo>
                <a:lnTo>
                  <a:pt x="36" y="215"/>
                </a:lnTo>
                <a:lnTo>
                  <a:pt x="34" y="215"/>
                </a:lnTo>
                <a:lnTo>
                  <a:pt x="32" y="215"/>
                </a:lnTo>
                <a:lnTo>
                  <a:pt x="32" y="216"/>
                </a:lnTo>
                <a:lnTo>
                  <a:pt x="32" y="215"/>
                </a:lnTo>
                <a:lnTo>
                  <a:pt x="31" y="215"/>
                </a:lnTo>
                <a:lnTo>
                  <a:pt x="31" y="213"/>
                </a:lnTo>
                <a:lnTo>
                  <a:pt x="31" y="215"/>
                </a:lnTo>
                <a:lnTo>
                  <a:pt x="29" y="215"/>
                </a:lnTo>
                <a:lnTo>
                  <a:pt x="28" y="216"/>
                </a:lnTo>
                <a:lnTo>
                  <a:pt x="28" y="218"/>
                </a:lnTo>
                <a:lnTo>
                  <a:pt x="26" y="219"/>
                </a:lnTo>
                <a:lnTo>
                  <a:pt x="24" y="219"/>
                </a:lnTo>
                <a:lnTo>
                  <a:pt x="23" y="219"/>
                </a:lnTo>
                <a:lnTo>
                  <a:pt x="23" y="221"/>
                </a:lnTo>
                <a:lnTo>
                  <a:pt x="21" y="221"/>
                </a:lnTo>
                <a:lnTo>
                  <a:pt x="21" y="223"/>
                </a:lnTo>
                <a:lnTo>
                  <a:pt x="21" y="224"/>
                </a:lnTo>
                <a:lnTo>
                  <a:pt x="20" y="224"/>
                </a:lnTo>
                <a:lnTo>
                  <a:pt x="20" y="226"/>
                </a:lnTo>
                <a:lnTo>
                  <a:pt x="18" y="226"/>
                </a:lnTo>
                <a:lnTo>
                  <a:pt x="16" y="227"/>
                </a:lnTo>
                <a:lnTo>
                  <a:pt x="16" y="229"/>
                </a:lnTo>
                <a:lnTo>
                  <a:pt x="16" y="227"/>
                </a:lnTo>
                <a:lnTo>
                  <a:pt x="16" y="229"/>
                </a:lnTo>
                <a:lnTo>
                  <a:pt x="15" y="229"/>
                </a:lnTo>
                <a:lnTo>
                  <a:pt x="13" y="229"/>
                </a:lnTo>
                <a:lnTo>
                  <a:pt x="15" y="227"/>
                </a:lnTo>
                <a:lnTo>
                  <a:pt x="13" y="227"/>
                </a:lnTo>
                <a:lnTo>
                  <a:pt x="13" y="226"/>
                </a:lnTo>
                <a:lnTo>
                  <a:pt x="12" y="226"/>
                </a:lnTo>
                <a:lnTo>
                  <a:pt x="10" y="226"/>
                </a:lnTo>
                <a:lnTo>
                  <a:pt x="8" y="226"/>
                </a:lnTo>
                <a:lnTo>
                  <a:pt x="7" y="226"/>
                </a:lnTo>
                <a:lnTo>
                  <a:pt x="7" y="227"/>
                </a:lnTo>
                <a:lnTo>
                  <a:pt x="7" y="226"/>
                </a:lnTo>
                <a:lnTo>
                  <a:pt x="5" y="227"/>
                </a:lnTo>
                <a:lnTo>
                  <a:pt x="4" y="227"/>
                </a:lnTo>
                <a:lnTo>
                  <a:pt x="2" y="227"/>
                </a:lnTo>
                <a:lnTo>
                  <a:pt x="0" y="227"/>
                </a:lnTo>
                <a:lnTo>
                  <a:pt x="0" y="215"/>
                </a:lnTo>
                <a:lnTo>
                  <a:pt x="0" y="207"/>
                </a:lnTo>
                <a:lnTo>
                  <a:pt x="0" y="205"/>
                </a:lnTo>
                <a:lnTo>
                  <a:pt x="0" y="200"/>
                </a:lnTo>
                <a:lnTo>
                  <a:pt x="2" y="192"/>
                </a:lnTo>
                <a:lnTo>
                  <a:pt x="2" y="191"/>
                </a:lnTo>
                <a:lnTo>
                  <a:pt x="2" y="183"/>
                </a:lnTo>
                <a:lnTo>
                  <a:pt x="2" y="181"/>
                </a:lnTo>
                <a:lnTo>
                  <a:pt x="2" y="179"/>
                </a:lnTo>
                <a:lnTo>
                  <a:pt x="2" y="178"/>
                </a:lnTo>
                <a:lnTo>
                  <a:pt x="2" y="176"/>
                </a:lnTo>
                <a:lnTo>
                  <a:pt x="2" y="175"/>
                </a:lnTo>
                <a:lnTo>
                  <a:pt x="2" y="173"/>
                </a:lnTo>
                <a:lnTo>
                  <a:pt x="2" y="171"/>
                </a:lnTo>
                <a:lnTo>
                  <a:pt x="2" y="165"/>
                </a:lnTo>
                <a:lnTo>
                  <a:pt x="2" y="163"/>
                </a:lnTo>
                <a:lnTo>
                  <a:pt x="2" y="159"/>
                </a:lnTo>
                <a:lnTo>
                  <a:pt x="2" y="155"/>
                </a:lnTo>
                <a:lnTo>
                  <a:pt x="2" y="154"/>
                </a:lnTo>
                <a:lnTo>
                  <a:pt x="0" y="141"/>
                </a:lnTo>
                <a:lnTo>
                  <a:pt x="0" y="139"/>
                </a:lnTo>
                <a:lnTo>
                  <a:pt x="0" y="135"/>
                </a:lnTo>
                <a:lnTo>
                  <a:pt x="2" y="130"/>
                </a:lnTo>
                <a:lnTo>
                  <a:pt x="2" y="125"/>
                </a:lnTo>
                <a:lnTo>
                  <a:pt x="2" y="123"/>
                </a:lnTo>
                <a:lnTo>
                  <a:pt x="2" y="93"/>
                </a:lnTo>
                <a:lnTo>
                  <a:pt x="2" y="90"/>
                </a:lnTo>
                <a:lnTo>
                  <a:pt x="8" y="87"/>
                </a:lnTo>
                <a:lnTo>
                  <a:pt x="12" y="85"/>
                </a:lnTo>
                <a:lnTo>
                  <a:pt x="16" y="83"/>
                </a:lnTo>
                <a:lnTo>
                  <a:pt x="26" y="79"/>
                </a:lnTo>
                <a:lnTo>
                  <a:pt x="31" y="77"/>
                </a:lnTo>
                <a:lnTo>
                  <a:pt x="34" y="75"/>
                </a:lnTo>
                <a:lnTo>
                  <a:pt x="42" y="74"/>
                </a:lnTo>
                <a:lnTo>
                  <a:pt x="48" y="71"/>
                </a:lnTo>
                <a:lnTo>
                  <a:pt x="63" y="64"/>
                </a:lnTo>
                <a:lnTo>
                  <a:pt x="64" y="64"/>
                </a:lnTo>
                <a:lnTo>
                  <a:pt x="66" y="63"/>
                </a:lnTo>
                <a:lnTo>
                  <a:pt x="68" y="63"/>
                </a:lnTo>
                <a:lnTo>
                  <a:pt x="84" y="56"/>
                </a:lnTo>
                <a:lnTo>
                  <a:pt x="90" y="53"/>
                </a:lnTo>
                <a:lnTo>
                  <a:pt x="92" y="53"/>
                </a:lnTo>
                <a:lnTo>
                  <a:pt x="106" y="47"/>
                </a:lnTo>
                <a:lnTo>
                  <a:pt x="109" y="45"/>
                </a:lnTo>
                <a:lnTo>
                  <a:pt x="117" y="42"/>
                </a:lnTo>
                <a:lnTo>
                  <a:pt x="120" y="40"/>
                </a:lnTo>
                <a:lnTo>
                  <a:pt x="124" y="39"/>
                </a:lnTo>
                <a:lnTo>
                  <a:pt x="127" y="39"/>
                </a:lnTo>
                <a:lnTo>
                  <a:pt x="133" y="35"/>
                </a:lnTo>
                <a:lnTo>
                  <a:pt x="138" y="34"/>
                </a:lnTo>
                <a:lnTo>
                  <a:pt x="143" y="32"/>
                </a:lnTo>
                <a:lnTo>
                  <a:pt x="144" y="31"/>
                </a:lnTo>
                <a:lnTo>
                  <a:pt x="148" y="31"/>
                </a:lnTo>
                <a:lnTo>
                  <a:pt x="149" y="29"/>
                </a:lnTo>
                <a:lnTo>
                  <a:pt x="151" y="29"/>
                </a:lnTo>
                <a:lnTo>
                  <a:pt x="154" y="27"/>
                </a:lnTo>
                <a:lnTo>
                  <a:pt x="156" y="27"/>
                </a:lnTo>
                <a:lnTo>
                  <a:pt x="157" y="26"/>
                </a:lnTo>
                <a:lnTo>
                  <a:pt x="159" y="26"/>
                </a:lnTo>
                <a:lnTo>
                  <a:pt x="160" y="26"/>
                </a:lnTo>
                <a:lnTo>
                  <a:pt x="162" y="24"/>
                </a:lnTo>
                <a:lnTo>
                  <a:pt x="164" y="24"/>
                </a:lnTo>
                <a:lnTo>
                  <a:pt x="165" y="23"/>
                </a:lnTo>
                <a:lnTo>
                  <a:pt x="168" y="21"/>
                </a:lnTo>
                <a:lnTo>
                  <a:pt x="172" y="19"/>
                </a:lnTo>
                <a:lnTo>
                  <a:pt x="173" y="19"/>
                </a:lnTo>
                <a:lnTo>
                  <a:pt x="176" y="18"/>
                </a:lnTo>
                <a:lnTo>
                  <a:pt x="178" y="18"/>
                </a:lnTo>
                <a:lnTo>
                  <a:pt x="180" y="16"/>
                </a:lnTo>
                <a:lnTo>
                  <a:pt x="181" y="16"/>
                </a:lnTo>
                <a:lnTo>
                  <a:pt x="189" y="13"/>
                </a:lnTo>
                <a:lnTo>
                  <a:pt x="191" y="11"/>
                </a:lnTo>
                <a:lnTo>
                  <a:pt x="192" y="11"/>
                </a:lnTo>
                <a:lnTo>
                  <a:pt x="194" y="10"/>
                </a:lnTo>
                <a:lnTo>
                  <a:pt x="204" y="7"/>
                </a:lnTo>
                <a:lnTo>
                  <a:pt x="207" y="5"/>
                </a:lnTo>
                <a:lnTo>
                  <a:pt x="208" y="3"/>
                </a:lnTo>
                <a:lnTo>
                  <a:pt x="212" y="2"/>
                </a:lnTo>
                <a:lnTo>
                  <a:pt x="213" y="2"/>
                </a:lnTo>
                <a:lnTo>
                  <a:pt x="218" y="0"/>
                </a:lnTo>
                <a:lnTo>
                  <a:pt x="220" y="2"/>
                </a:lnTo>
                <a:lnTo>
                  <a:pt x="221" y="3"/>
                </a:lnTo>
                <a:lnTo>
                  <a:pt x="223" y="3"/>
                </a:lnTo>
                <a:lnTo>
                  <a:pt x="255" y="27"/>
                </a:lnTo>
                <a:lnTo>
                  <a:pt x="263" y="34"/>
                </a:lnTo>
                <a:close/>
              </a:path>
            </a:pathLst>
          </a:custGeom>
          <a:solidFill>
            <a:srgbClr val="826F2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" name="Freeform 132"/>
          <p:cNvSpPr>
            <a:spLocks/>
          </p:cNvSpPr>
          <p:nvPr/>
        </p:nvSpPr>
        <p:spPr bwMode="auto">
          <a:xfrm>
            <a:off x="5453063" y="3819526"/>
            <a:ext cx="287338" cy="425450"/>
          </a:xfrm>
          <a:custGeom>
            <a:avLst/>
            <a:gdLst/>
            <a:ahLst/>
            <a:cxnLst>
              <a:cxn ang="0">
                <a:pos x="162" y="199"/>
              </a:cxn>
              <a:cxn ang="0">
                <a:pos x="144" y="216"/>
              </a:cxn>
              <a:cxn ang="0">
                <a:pos x="104" y="260"/>
              </a:cxn>
              <a:cxn ang="0">
                <a:pos x="96" y="268"/>
              </a:cxn>
              <a:cxn ang="0">
                <a:pos x="80" y="260"/>
              </a:cxn>
              <a:cxn ang="0">
                <a:pos x="66" y="252"/>
              </a:cxn>
              <a:cxn ang="0">
                <a:pos x="50" y="242"/>
              </a:cxn>
              <a:cxn ang="0">
                <a:pos x="50" y="242"/>
              </a:cxn>
              <a:cxn ang="0">
                <a:pos x="50" y="240"/>
              </a:cxn>
              <a:cxn ang="0">
                <a:pos x="50" y="240"/>
              </a:cxn>
              <a:cxn ang="0">
                <a:pos x="48" y="239"/>
              </a:cxn>
              <a:cxn ang="0">
                <a:pos x="48" y="239"/>
              </a:cxn>
              <a:cxn ang="0">
                <a:pos x="47" y="239"/>
              </a:cxn>
              <a:cxn ang="0">
                <a:pos x="47" y="237"/>
              </a:cxn>
              <a:cxn ang="0">
                <a:pos x="45" y="232"/>
              </a:cxn>
              <a:cxn ang="0">
                <a:pos x="45" y="231"/>
              </a:cxn>
              <a:cxn ang="0">
                <a:pos x="45" y="229"/>
              </a:cxn>
              <a:cxn ang="0">
                <a:pos x="43" y="229"/>
              </a:cxn>
              <a:cxn ang="0">
                <a:pos x="42" y="228"/>
              </a:cxn>
              <a:cxn ang="0">
                <a:pos x="42" y="228"/>
              </a:cxn>
              <a:cxn ang="0">
                <a:pos x="42" y="226"/>
              </a:cxn>
              <a:cxn ang="0">
                <a:pos x="40" y="224"/>
              </a:cxn>
              <a:cxn ang="0">
                <a:pos x="39" y="224"/>
              </a:cxn>
              <a:cxn ang="0">
                <a:pos x="37" y="226"/>
              </a:cxn>
              <a:cxn ang="0">
                <a:pos x="34" y="226"/>
              </a:cxn>
              <a:cxn ang="0">
                <a:pos x="34" y="226"/>
              </a:cxn>
              <a:cxn ang="0">
                <a:pos x="32" y="226"/>
              </a:cxn>
              <a:cxn ang="0">
                <a:pos x="31" y="226"/>
              </a:cxn>
              <a:cxn ang="0">
                <a:pos x="29" y="218"/>
              </a:cxn>
              <a:cxn ang="0">
                <a:pos x="26" y="210"/>
              </a:cxn>
              <a:cxn ang="0">
                <a:pos x="21" y="192"/>
              </a:cxn>
              <a:cxn ang="0">
                <a:pos x="21" y="189"/>
              </a:cxn>
              <a:cxn ang="0">
                <a:pos x="3" y="132"/>
              </a:cxn>
              <a:cxn ang="0">
                <a:pos x="23" y="103"/>
              </a:cxn>
              <a:cxn ang="0">
                <a:pos x="53" y="72"/>
              </a:cxn>
              <a:cxn ang="0">
                <a:pos x="67" y="58"/>
              </a:cxn>
              <a:cxn ang="0">
                <a:pos x="87" y="39"/>
              </a:cxn>
              <a:cxn ang="0">
                <a:pos x="99" y="26"/>
              </a:cxn>
              <a:cxn ang="0">
                <a:pos x="103" y="23"/>
              </a:cxn>
              <a:cxn ang="0">
                <a:pos x="127" y="12"/>
              </a:cxn>
              <a:cxn ang="0">
                <a:pos x="133" y="28"/>
              </a:cxn>
              <a:cxn ang="0">
                <a:pos x="144" y="68"/>
              </a:cxn>
              <a:cxn ang="0">
                <a:pos x="149" y="79"/>
              </a:cxn>
              <a:cxn ang="0">
                <a:pos x="149" y="84"/>
              </a:cxn>
              <a:cxn ang="0">
                <a:pos x="152" y="93"/>
              </a:cxn>
              <a:cxn ang="0">
                <a:pos x="157" y="104"/>
              </a:cxn>
              <a:cxn ang="0">
                <a:pos x="163" y="125"/>
              </a:cxn>
              <a:cxn ang="0">
                <a:pos x="168" y="138"/>
              </a:cxn>
              <a:cxn ang="0">
                <a:pos x="175" y="157"/>
              </a:cxn>
              <a:cxn ang="0">
                <a:pos x="181" y="178"/>
              </a:cxn>
            </a:cxnLst>
            <a:rect l="0" t="0" r="r" b="b"/>
            <a:pathLst>
              <a:path w="181" h="268">
                <a:moveTo>
                  <a:pt x="181" y="178"/>
                </a:moveTo>
                <a:lnTo>
                  <a:pt x="175" y="184"/>
                </a:lnTo>
                <a:lnTo>
                  <a:pt x="175" y="184"/>
                </a:lnTo>
                <a:lnTo>
                  <a:pt x="162" y="199"/>
                </a:lnTo>
                <a:lnTo>
                  <a:pt x="160" y="200"/>
                </a:lnTo>
                <a:lnTo>
                  <a:pt x="151" y="210"/>
                </a:lnTo>
                <a:lnTo>
                  <a:pt x="151" y="210"/>
                </a:lnTo>
                <a:lnTo>
                  <a:pt x="144" y="216"/>
                </a:lnTo>
                <a:lnTo>
                  <a:pt x="139" y="223"/>
                </a:lnTo>
                <a:lnTo>
                  <a:pt x="123" y="239"/>
                </a:lnTo>
                <a:lnTo>
                  <a:pt x="119" y="245"/>
                </a:lnTo>
                <a:lnTo>
                  <a:pt x="104" y="260"/>
                </a:lnTo>
                <a:lnTo>
                  <a:pt x="104" y="261"/>
                </a:lnTo>
                <a:lnTo>
                  <a:pt x="101" y="264"/>
                </a:lnTo>
                <a:lnTo>
                  <a:pt x="96" y="268"/>
                </a:lnTo>
                <a:lnTo>
                  <a:pt x="96" y="268"/>
                </a:lnTo>
                <a:lnTo>
                  <a:pt x="96" y="268"/>
                </a:lnTo>
                <a:lnTo>
                  <a:pt x="96" y="268"/>
                </a:lnTo>
                <a:lnTo>
                  <a:pt x="83" y="261"/>
                </a:lnTo>
                <a:lnTo>
                  <a:pt x="80" y="260"/>
                </a:lnTo>
                <a:lnTo>
                  <a:pt x="69" y="253"/>
                </a:lnTo>
                <a:lnTo>
                  <a:pt x="67" y="253"/>
                </a:lnTo>
                <a:lnTo>
                  <a:pt x="67" y="253"/>
                </a:lnTo>
                <a:lnTo>
                  <a:pt x="66" y="252"/>
                </a:lnTo>
                <a:lnTo>
                  <a:pt x="59" y="247"/>
                </a:lnTo>
                <a:lnTo>
                  <a:pt x="55" y="245"/>
                </a:lnTo>
                <a:lnTo>
                  <a:pt x="55" y="245"/>
                </a:lnTo>
                <a:lnTo>
                  <a:pt x="50" y="242"/>
                </a:lnTo>
                <a:lnTo>
                  <a:pt x="50" y="242"/>
                </a:lnTo>
                <a:lnTo>
                  <a:pt x="50" y="242"/>
                </a:lnTo>
                <a:lnTo>
                  <a:pt x="50" y="242"/>
                </a:lnTo>
                <a:lnTo>
                  <a:pt x="50" y="242"/>
                </a:lnTo>
                <a:lnTo>
                  <a:pt x="50" y="242"/>
                </a:lnTo>
                <a:lnTo>
                  <a:pt x="50" y="242"/>
                </a:lnTo>
                <a:lnTo>
                  <a:pt x="50" y="240"/>
                </a:lnTo>
                <a:lnTo>
                  <a:pt x="50" y="240"/>
                </a:lnTo>
                <a:lnTo>
                  <a:pt x="50" y="240"/>
                </a:lnTo>
                <a:lnTo>
                  <a:pt x="50" y="240"/>
                </a:lnTo>
                <a:lnTo>
                  <a:pt x="50" y="240"/>
                </a:lnTo>
                <a:lnTo>
                  <a:pt x="50" y="240"/>
                </a:lnTo>
                <a:lnTo>
                  <a:pt x="50" y="240"/>
                </a:lnTo>
                <a:lnTo>
                  <a:pt x="48" y="240"/>
                </a:lnTo>
                <a:lnTo>
                  <a:pt x="48" y="240"/>
                </a:lnTo>
                <a:lnTo>
                  <a:pt x="48" y="239"/>
                </a:lnTo>
                <a:lnTo>
                  <a:pt x="48" y="239"/>
                </a:lnTo>
                <a:lnTo>
                  <a:pt x="48" y="239"/>
                </a:lnTo>
                <a:lnTo>
                  <a:pt x="48" y="239"/>
                </a:lnTo>
                <a:lnTo>
                  <a:pt x="48" y="239"/>
                </a:lnTo>
                <a:lnTo>
                  <a:pt x="48" y="239"/>
                </a:lnTo>
                <a:lnTo>
                  <a:pt x="47" y="239"/>
                </a:lnTo>
                <a:lnTo>
                  <a:pt x="47" y="239"/>
                </a:lnTo>
                <a:lnTo>
                  <a:pt x="47" y="239"/>
                </a:lnTo>
                <a:lnTo>
                  <a:pt x="47" y="239"/>
                </a:lnTo>
                <a:lnTo>
                  <a:pt x="47" y="237"/>
                </a:lnTo>
                <a:lnTo>
                  <a:pt x="47" y="237"/>
                </a:lnTo>
                <a:lnTo>
                  <a:pt x="47" y="237"/>
                </a:lnTo>
                <a:lnTo>
                  <a:pt x="47" y="237"/>
                </a:lnTo>
                <a:lnTo>
                  <a:pt x="47" y="236"/>
                </a:lnTo>
                <a:lnTo>
                  <a:pt x="47" y="234"/>
                </a:lnTo>
                <a:lnTo>
                  <a:pt x="45" y="232"/>
                </a:lnTo>
                <a:lnTo>
                  <a:pt x="45" y="232"/>
                </a:lnTo>
                <a:lnTo>
                  <a:pt x="45" y="232"/>
                </a:lnTo>
                <a:lnTo>
                  <a:pt x="45" y="231"/>
                </a:lnTo>
                <a:lnTo>
                  <a:pt x="45" y="231"/>
                </a:lnTo>
                <a:lnTo>
                  <a:pt x="45" y="231"/>
                </a:lnTo>
                <a:lnTo>
                  <a:pt x="45" y="229"/>
                </a:lnTo>
                <a:lnTo>
                  <a:pt x="45" y="229"/>
                </a:lnTo>
                <a:lnTo>
                  <a:pt x="45" y="229"/>
                </a:lnTo>
                <a:lnTo>
                  <a:pt x="45" y="229"/>
                </a:lnTo>
                <a:lnTo>
                  <a:pt x="43" y="229"/>
                </a:lnTo>
                <a:lnTo>
                  <a:pt x="43" y="229"/>
                </a:lnTo>
                <a:lnTo>
                  <a:pt x="43" y="229"/>
                </a:lnTo>
                <a:lnTo>
                  <a:pt x="43" y="229"/>
                </a:lnTo>
                <a:lnTo>
                  <a:pt x="43" y="228"/>
                </a:lnTo>
                <a:lnTo>
                  <a:pt x="43" y="229"/>
                </a:lnTo>
                <a:lnTo>
                  <a:pt x="42" y="228"/>
                </a:lnTo>
                <a:lnTo>
                  <a:pt x="42" y="228"/>
                </a:lnTo>
                <a:lnTo>
                  <a:pt x="42" y="228"/>
                </a:lnTo>
                <a:lnTo>
                  <a:pt x="42" y="228"/>
                </a:lnTo>
                <a:lnTo>
                  <a:pt x="42" y="228"/>
                </a:lnTo>
                <a:lnTo>
                  <a:pt x="42" y="226"/>
                </a:lnTo>
                <a:lnTo>
                  <a:pt x="42" y="226"/>
                </a:lnTo>
                <a:lnTo>
                  <a:pt x="42" y="226"/>
                </a:lnTo>
                <a:lnTo>
                  <a:pt x="42" y="226"/>
                </a:lnTo>
                <a:lnTo>
                  <a:pt x="42" y="224"/>
                </a:lnTo>
                <a:lnTo>
                  <a:pt x="42" y="224"/>
                </a:lnTo>
                <a:lnTo>
                  <a:pt x="42" y="224"/>
                </a:lnTo>
                <a:lnTo>
                  <a:pt x="40" y="224"/>
                </a:lnTo>
                <a:lnTo>
                  <a:pt x="40" y="224"/>
                </a:lnTo>
                <a:lnTo>
                  <a:pt x="40" y="224"/>
                </a:lnTo>
                <a:lnTo>
                  <a:pt x="40" y="224"/>
                </a:lnTo>
                <a:lnTo>
                  <a:pt x="39" y="224"/>
                </a:lnTo>
                <a:lnTo>
                  <a:pt x="39" y="224"/>
                </a:lnTo>
                <a:lnTo>
                  <a:pt x="37" y="226"/>
                </a:lnTo>
                <a:lnTo>
                  <a:pt x="37" y="226"/>
                </a:lnTo>
                <a:lnTo>
                  <a:pt x="37" y="226"/>
                </a:lnTo>
                <a:lnTo>
                  <a:pt x="37" y="226"/>
                </a:lnTo>
                <a:lnTo>
                  <a:pt x="35" y="226"/>
                </a:lnTo>
                <a:lnTo>
                  <a:pt x="34" y="226"/>
                </a:lnTo>
                <a:lnTo>
                  <a:pt x="34" y="226"/>
                </a:lnTo>
                <a:lnTo>
                  <a:pt x="34" y="226"/>
                </a:lnTo>
                <a:lnTo>
                  <a:pt x="34" y="226"/>
                </a:lnTo>
                <a:lnTo>
                  <a:pt x="34" y="226"/>
                </a:lnTo>
                <a:lnTo>
                  <a:pt x="34" y="226"/>
                </a:lnTo>
                <a:lnTo>
                  <a:pt x="34" y="226"/>
                </a:lnTo>
                <a:lnTo>
                  <a:pt x="32" y="226"/>
                </a:lnTo>
                <a:lnTo>
                  <a:pt x="32" y="226"/>
                </a:lnTo>
                <a:lnTo>
                  <a:pt x="32" y="226"/>
                </a:lnTo>
                <a:lnTo>
                  <a:pt x="32" y="226"/>
                </a:lnTo>
                <a:lnTo>
                  <a:pt x="32" y="226"/>
                </a:lnTo>
                <a:lnTo>
                  <a:pt x="32" y="226"/>
                </a:lnTo>
                <a:lnTo>
                  <a:pt x="31" y="226"/>
                </a:lnTo>
                <a:lnTo>
                  <a:pt x="31" y="224"/>
                </a:lnTo>
                <a:lnTo>
                  <a:pt x="31" y="224"/>
                </a:lnTo>
                <a:lnTo>
                  <a:pt x="31" y="223"/>
                </a:lnTo>
                <a:lnTo>
                  <a:pt x="29" y="218"/>
                </a:lnTo>
                <a:lnTo>
                  <a:pt x="29" y="218"/>
                </a:lnTo>
                <a:lnTo>
                  <a:pt x="29" y="216"/>
                </a:lnTo>
                <a:lnTo>
                  <a:pt x="27" y="210"/>
                </a:lnTo>
                <a:lnTo>
                  <a:pt x="26" y="210"/>
                </a:lnTo>
                <a:lnTo>
                  <a:pt x="26" y="205"/>
                </a:lnTo>
                <a:lnTo>
                  <a:pt x="24" y="200"/>
                </a:lnTo>
                <a:lnTo>
                  <a:pt x="23" y="194"/>
                </a:lnTo>
                <a:lnTo>
                  <a:pt x="21" y="192"/>
                </a:lnTo>
                <a:lnTo>
                  <a:pt x="21" y="191"/>
                </a:lnTo>
                <a:lnTo>
                  <a:pt x="21" y="191"/>
                </a:lnTo>
                <a:lnTo>
                  <a:pt x="21" y="189"/>
                </a:lnTo>
                <a:lnTo>
                  <a:pt x="21" y="189"/>
                </a:lnTo>
                <a:lnTo>
                  <a:pt x="16" y="175"/>
                </a:lnTo>
                <a:lnTo>
                  <a:pt x="10" y="154"/>
                </a:lnTo>
                <a:lnTo>
                  <a:pt x="5" y="140"/>
                </a:lnTo>
                <a:lnTo>
                  <a:pt x="3" y="132"/>
                </a:lnTo>
                <a:lnTo>
                  <a:pt x="0" y="125"/>
                </a:lnTo>
                <a:lnTo>
                  <a:pt x="3" y="122"/>
                </a:lnTo>
                <a:lnTo>
                  <a:pt x="16" y="109"/>
                </a:lnTo>
                <a:lnTo>
                  <a:pt x="23" y="103"/>
                </a:lnTo>
                <a:lnTo>
                  <a:pt x="27" y="98"/>
                </a:lnTo>
                <a:lnTo>
                  <a:pt x="39" y="87"/>
                </a:lnTo>
                <a:lnTo>
                  <a:pt x="43" y="82"/>
                </a:lnTo>
                <a:lnTo>
                  <a:pt x="53" y="72"/>
                </a:lnTo>
                <a:lnTo>
                  <a:pt x="56" y="69"/>
                </a:lnTo>
                <a:lnTo>
                  <a:pt x="56" y="69"/>
                </a:lnTo>
                <a:lnTo>
                  <a:pt x="64" y="61"/>
                </a:lnTo>
                <a:lnTo>
                  <a:pt x="67" y="58"/>
                </a:lnTo>
                <a:lnTo>
                  <a:pt x="69" y="56"/>
                </a:lnTo>
                <a:lnTo>
                  <a:pt x="72" y="53"/>
                </a:lnTo>
                <a:lnTo>
                  <a:pt x="72" y="53"/>
                </a:lnTo>
                <a:lnTo>
                  <a:pt x="87" y="39"/>
                </a:lnTo>
                <a:lnTo>
                  <a:pt x="95" y="29"/>
                </a:lnTo>
                <a:lnTo>
                  <a:pt x="96" y="29"/>
                </a:lnTo>
                <a:lnTo>
                  <a:pt x="96" y="28"/>
                </a:lnTo>
                <a:lnTo>
                  <a:pt x="99" y="26"/>
                </a:lnTo>
                <a:lnTo>
                  <a:pt x="99" y="26"/>
                </a:lnTo>
                <a:lnTo>
                  <a:pt x="101" y="24"/>
                </a:lnTo>
                <a:lnTo>
                  <a:pt x="101" y="24"/>
                </a:lnTo>
                <a:lnTo>
                  <a:pt x="103" y="23"/>
                </a:lnTo>
                <a:lnTo>
                  <a:pt x="117" y="8"/>
                </a:lnTo>
                <a:lnTo>
                  <a:pt x="123" y="0"/>
                </a:lnTo>
                <a:lnTo>
                  <a:pt x="125" y="4"/>
                </a:lnTo>
                <a:lnTo>
                  <a:pt x="127" y="12"/>
                </a:lnTo>
                <a:lnTo>
                  <a:pt x="130" y="16"/>
                </a:lnTo>
                <a:lnTo>
                  <a:pt x="130" y="18"/>
                </a:lnTo>
                <a:lnTo>
                  <a:pt x="130" y="20"/>
                </a:lnTo>
                <a:lnTo>
                  <a:pt x="133" y="28"/>
                </a:lnTo>
                <a:lnTo>
                  <a:pt x="133" y="28"/>
                </a:lnTo>
                <a:lnTo>
                  <a:pt x="133" y="28"/>
                </a:lnTo>
                <a:lnTo>
                  <a:pt x="143" y="60"/>
                </a:lnTo>
                <a:lnTo>
                  <a:pt x="144" y="68"/>
                </a:lnTo>
                <a:lnTo>
                  <a:pt x="146" y="72"/>
                </a:lnTo>
                <a:lnTo>
                  <a:pt x="147" y="74"/>
                </a:lnTo>
                <a:lnTo>
                  <a:pt x="147" y="79"/>
                </a:lnTo>
                <a:lnTo>
                  <a:pt x="149" y="79"/>
                </a:lnTo>
                <a:lnTo>
                  <a:pt x="149" y="80"/>
                </a:lnTo>
                <a:lnTo>
                  <a:pt x="149" y="80"/>
                </a:lnTo>
                <a:lnTo>
                  <a:pt x="149" y="82"/>
                </a:lnTo>
                <a:lnTo>
                  <a:pt x="149" y="84"/>
                </a:lnTo>
                <a:lnTo>
                  <a:pt x="152" y="90"/>
                </a:lnTo>
                <a:lnTo>
                  <a:pt x="152" y="92"/>
                </a:lnTo>
                <a:lnTo>
                  <a:pt x="152" y="92"/>
                </a:lnTo>
                <a:lnTo>
                  <a:pt x="152" y="93"/>
                </a:lnTo>
                <a:lnTo>
                  <a:pt x="154" y="98"/>
                </a:lnTo>
                <a:lnTo>
                  <a:pt x="154" y="98"/>
                </a:lnTo>
                <a:lnTo>
                  <a:pt x="157" y="104"/>
                </a:lnTo>
                <a:lnTo>
                  <a:pt x="157" y="104"/>
                </a:lnTo>
                <a:lnTo>
                  <a:pt x="157" y="106"/>
                </a:lnTo>
                <a:lnTo>
                  <a:pt x="157" y="106"/>
                </a:lnTo>
                <a:lnTo>
                  <a:pt x="160" y="114"/>
                </a:lnTo>
                <a:lnTo>
                  <a:pt x="163" y="125"/>
                </a:lnTo>
                <a:lnTo>
                  <a:pt x="165" y="130"/>
                </a:lnTo>
                <a:lnTo>
                  <a:pt x="165" y="132"/>
                </a:lnTo>
                <a:lnTo>
                  <a:pt x="167" y="133"/>
                </a:lnTo>
                <a:lnTo>
                  <a:pt x="168" y="138"/>
                </a:lnTo>
                <a:lnTo>
                  <a:pt x="170" y="146"/>
                </a:lnTo>
                <a:lnTo>
                  <a:pt x="171" y="148"/>
                </a:lnTo>
                <a:lnTo>
                  <a:pt x="171" y="149"/>
                </a:lnTo>
                <a:lnTo>
                  <a:pt x="175" y="157"/>
                </a:lnTo>
                <a:lnTo>
                  <a:pt x="176" y="165"/>
                </a:lnTo>
                <a:lnTo>
                  <a:pt x="178" y="170"/>
                </a:lnTo>
                <a:lnTo>
                  <a:pt x="179" y="172"/>
                </a:lnTo>
                <a:lnTo>
                  <a:pt x="181" y="178"/>
                </a:lnTo>
                <a:lnTo>
                  <a:pt x="181" y="178"/>
                </a:lnTo>
                <a:lnTo>
                  <a:pt x="181" y="178"/>
                </a:lnTo>
                <a:close/>
              </a:path>
            </a:pathLst>
          </a:custGeom>
          <a:solidFill>
            <a:srgbClr val="43A36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2" name="Freeform 133"/>
          <p:cNvSpPr>
            <a:spLocks/>
          </p:cNvSpPr>
          <p:nvPr/>
        </p:nvSpPr>
        <p:spPr bwMode="auto">
          <a:xfrm>
            <a:off x="3568700" y="2943226"/>
            <a:ext cx="711200" cy="1087438"/>
          </a:xfrm>
          <a:custGeom>
            <a:avLst/>
            <a:gdLst/>
            <a:ahLst/>
            <a:cxnLst>
              <a:cxn ang="0">
                <a:pos x="285" y="277"/>
              </a:cxn>
              <a:cxn ang="0">
                <a:pos x="314" y="388"/>
              </a:cxn>
              <a:cxn ang="0">
                <a:pos x="309" y="410"/>
              </a:cxn>
              <a:cxn ang="0">
                <a:pos x="339" y="453"/>
              </a:cxn>
              <a:cxn ang="0">
                <a:pos x="333" y="474"/>
              </a:cxn>
              <a:cxn ang="0">
                <a:pos x="347" y="493"/>
              </a:cxn>
              <a:cxn ang="0">
                <a:pos x="346" y="516"/>
              </a:cxn>
              <a:cxn ang="0">
                <a:pos x="365" y="516"/>
              </a:cxn>
              <a:cxn ang="0">
                <a:pos x="379" y="516"/>
              </a:cxn>
              <a:cxn ang="0">
                <a:pos x="394" y="549"/>
              </a:cxn>
              <a:cxn ang="0">
                <a:pos x="408" y="602"/>
              </a:cxn>
              <a:cxn ang="0">
                <a:pos x="448" y="624"/>
              </a:cxn>
              <a:cxn ang="0">
                <a:pos x="394" y="631"/>
              </a:cxn>
              <a:cxn ang="0">
                <a:pos x="371" y="658"/>
              </a:cxn>
              <a:cxn ang="0">
                <a:pos x="338" y="669"/>
              </a:cxn>
              <a:cxn ang="0">
                <a:pos x="317" y="669"/>
              </a:cxn>
              <a:cxn ang="0">
                <a:pos x="302" y="679"/>
              </a:cxn>
              <a:cxn ang="0">
                <a:pos x="291" y="672"/>
              </a:cxn>
              <a:cxn ang="0">
                <a:pos x="288" y="663"/>
              </a:cxn>
              <a:cxn ang="0">
                <a:pos x="286" y="655"/>
              </a:cxn>
              <a:cxn ang="0">
                <a:pos x="283" y="648"/>
              </a:cxn>
              <a:cxn ang="0">
                <a:pos x="283" y="640"/>
              </a:cxn>
              <a:cxn ang="0">
                <a:pos x="283" y="632"/>
              </a:cxn>
              <a:cxn ang="0">
                <a:pos x="283" y="624"/>
              </a:cxn>
              <a:cxn ang="0">
                <a:pos x="283" y="620"/>
              </a:cxn>
              <a:cxn ang="0">
                <a:pos x="282" y="613"/>
              </a:cxn>
              <a:cxn ang="0">
                <a:pos x="277" y="607"/>
              </a:cxn>
              <a:cxn ang="0">
                <a:pos x="274" y="602"/>
              </a:cxn>
              <a:cxn ang="0">
                <a:pos x="270" y="597"/>
              </a:cxn>
              <a:cxn ang="0">
                <a:pos x="264" y="597"/>
              </a:cxn>
              <a:cxn ang="0">
                <a:pos x="258" y="596"/>
              </a:cxn>
              <a:cxn ang="0">
                <a:pos x="250" y="594"/>
              </a:cxn>
              <a:cxn ang="0">
                <a:pos x="238" y="596"/>
              </a:cxn>
              <a:cxn ang="0">
                <a:pos x="226" y="597"/>
              </a:cxn>
              <a:cxn ang="0">
                <a:pos x="219" y="596"/>
              </a:cxn>
              <a:cxn ang="0">
                <a:pos x="210" y="592"/>
              </a:cxn>
              <a:cxn ang="0">
                <a:pos x="205" y="578"/>
              </a:cxn>
              <a:cxn ang="0">
                <a:pos x="205" y="570"/>
              </a:cxn>
              <a:cxn ang="0">
                <a:pos x="200" y="560"/>
              </a:cxn>
              <a:cxn ang="0">
                <a:pos x="189" y="559"/>
              </a:cxn>
              <a:cxn ang="0">
                <a:pos x="179" y="552"/>
              </a:cxn>
              <a:cxn ang="0">
                <a:pos x="165" y="551"/>
              </a:cxn>
              <a:cxn ang="0">
                <a:pos x="155" y="541"/>
              </a:cxn>
              <a:cxn ang="0">
                <a:pos x="152" y="528"/>
              </a:cxn>
              <a:cxn ang="0">
                <a:pos x="152" y="522"/>
              </a:cxn>
              <a:cxn ang="0">
                <a:pos x="152" y="509"/>
              </a:cxn>
              <a:cxn ang="0">
                <a:pos x="157" y="498"/>
              </a:cxn>
              <a:cxn ang="0">
                <a:pos x="160" y="485"/>
              </a:cxn>
              <a:cxn ang="0">
                <a:pos x="162" y="472"/>
              </a:cxn>
              <a:cxn ang="0">
                <a:pos x="157" y="463"/>
              </a:cxn>
              <a:cxn ang="0">
                <a:pos x="142" y="444"/>
              </a:cxn>
              <a:cxn ang="0">
                <a:pos x="51" y="389"/>
              </a:cxn>
              <a:cxn ang="0">
                <a:pos x="14" y="332"/>
              </a:cxn>
              <a:cxn ang="0">
                <a:pos x="51" y="261"/>
              </a:cxn>
              <a:cxn ang="0">
                <a:pos x="114" y="149"/>
              </a:cxn>
              <a:cxn ang="0">
                <a:pos x="149" y="88"/>
              </a:cxn>
              <a:cxn ang="0">
                <a:pos x="178" y="34"/>
              </a:cxn>
              <a:cxn ang="0">
                <a:pos x="221" y="76"/>
              </a:cxn>
            </a:cxnLst>
            <a:rect l="0" t="0" r="r" b="b"/>
            <a:pathLst>
              <a:path w="448" h="685">
                <a:moveTo>
                  <a:pt x="237" y="127"/>
                </a:moveTo>
                <a:lnTo>
                  <a:pt x="237" y="128"/>
                </a:lnTo>
                <a:lnTo>
                  <a:pt x="246" y="156"/>
                </a:lnTo>
                <a:lnTo>
                  <a:pt x="258" y="192"/>
                </a:lnTo>
                <a:lnTo>
                  <a:pt x="259" y="199"/>
                </a:lnTo>
                <a:lnTo>
                  <a:pt x="264" y="215"/>
                </a:lnTo>
                <a:lnTo>
                  <a:pt x="269" y="231"/>
                </a:lnTo>
                <a:lnTo>
                  <a:pt x="272" y="239"/>
                </a:lnTo>
                <a:lnTo>
                  <a:pt x="272" y="240"/>
                </a:lnTo>
                <a:lnTo>
                  <a:pt x="274" y="247"/>
                </a:lnTo>
                <a:lnTo>
                  <a:pt x="285" y="277"/>
                </a:lnTo>
                <a:lnTo>
                  <a:pt x="291" y="301"/>
                </a:lnTo>
                <a:lnTo>
                  <a:pt x="294" y="311"/>
                </a:lnTo>
                <a:lnTo>
                  <a:pt x="299" y="325"/>
                </a:lnTo>
                <a:lnTo>
                  <a:pt x="302" y="338"/>
                </a:lnTo>
                <a:lnTo>
                  <a:pt x="302" y="340"/>
                </a:lnTo>
                <a:lnTo>
                  <a:pt x="309" y="362"/>
                </a:lnTo>
                <a:lnTo>
                  <a:pt x="314" y="376"/>
                </a:lnTo>
                <a:lnTo>
                  <a:pt x="314" y="383"/>
                </a:lnTo>
                <a:lnTo>
                  <a:pt x="315" y="383"/>
                </a:lnTo>
                <a:lnTo>
                  <a:pt x="314" y="386"/>
                </a:lnTo>
                <a:lnTo>
                  <a:pt x="314" y="388"/>
                </a:lnTo>
                <a:lnTo>
                  <a:pt x="315" y="388"/>
                </a:lnTo>
                <a:lnTo>
                  <a:pt x="315" y="391"/>
                </a:lnTo>
                <a:lnTo>
                  <a:pt x="315" y="397"/>
                </a:lnTo>
                <a:lnTo>
                  <a:pt x="309" y="397"/>
                </a:lnTo>
                <a:lnTo>
                  <a:pt x="307" y="397"/>
                </a:lnTo>
                <a:lnTo>
                  <a:pt x="307" y="400"/>
                </a:lnTo>
                <a:lnTo>
                  <a:pt x="309" y="400"/>
                </a:lnTo>
                <a:lnTo>
                  <a:pt x="309" y="402"/>
                </a:lnTo>
                <a:lnTo>
                  <a:pt x="310" y="404"/>
                </a:lnTo>
                <a:lnTo>
                  <a:pt x="307" y="405"/>
                </a:lnTo>
                <a:lnTo>
                  <a:pt x="309" y="410"/>
                </a:lnTo>
                <a:lnTo>
                  <a:pt x="309" y="412"/>
                </a:lnTo>
                <a:lnTo>
                  <a:pt x="314" y="412"/>
                </a:lnTo>
                <a:lnTo>
                  <a:pt x="317" y="410"/>
                </a:lnTo>
                <a:lnTo>
                  <a:pt x="320" y="418"/>
                </a:lnTo>
                <a:lnTo>
                  <a:pt x="322" y="424"/>
                </a:lnTo>
                <a:lnTo>
                  <a:pt x="322" y="426"/>
                </a:lnTo>
                <a:lnTo>
                  <a:pt x="323" y="429"/>
                </a:lnTo>
                <a:lnTo>
                  <a:pt x="323" y="432"/>
                </a:lnTo>
                <a:lnTo>
                  <a:pt x="330" y="458"/>
                </a:lnTo>
                <a:lnTo>
                  <a:pt x="338" y="452"/>
                </a:lnTo>
                <a:lnTo>
                  <a:pt x="339" y="453"/>
                </a:lnTo>
                <a:lnTo>
                  <a:pt x="339" y="455"/>
                </a:lnTo>
                <a:lnTo>
                  <a:pt x="339" y="456"/>
                </a:lnTo>
                <a:lnTo>
                  <a:pt x="339" y="458"/>
                </a:lnTo>
                <a:lnTo>
                  <a:pt x="341" y="460"/>
                </a:lnTo>
                <a:lnTo>
                  <a:pt x="336" y="461"/>
                </a:lnTo>
                <a:lnTo>
                  <a:pt x="330" y="464"/>
                </a:lnTo>
                <a:lnTo>
                  <a:pt x="331" y="466"/>
                </a:lnTo>
                <a:lnTo>
                  <a:pt x="331" y="468"/>
                </a:lnTo>
                <a:lnTo>
                  <a:pt x="333" y="471"/>
                </a:lnTo>
                <a:lnTo>
                  <a:pt x="331" y="471"/>
                </a:lnTo>
                <a:lnTo>
                  <a:pt x="333" y="474"/>
                </a:lnTo>
                <a:lnTo>
                  <a:pt x="333" y="477"/>
                </a:lnTo>
                <a:lnTo>
                  <a:pt x="338" y="490"/>
                </a:lnTo>
                <a:lnTo>
                  <a:pt x="338" y="492"/>
                </a:lnTo>
                <a:lnTo>
                  <a:pt x="338" y="493"/>
                </a:lnTo>
                <a:lnTo>
                  <a:pt x="338" y="495"/>
                </a:lnTo>
                <a:lnTo>
                  <a:pt x="338" y="496"/>
                </a:lnTo>
                <a:lnTo>
                  <a:pt x="339" y="496"/>
                </a:lnTo>
                <a:lnTo>
                  <a:pt x="341" y="495"/>
                </a:lnTo>
                <a:lnTo>
                  <a:pt x="346" y="493"/>
                </a:lnTo>
                <a:lnTo>
                  <a:pt x="347" y="492"/>
                </a:lnTo>
                <a:lnTo>
                  <a:pt x="347" y="493"/>
                </a:lnTo>
                <a:lnTo>
                  <a:pt x="349" y="495"/>
                </a:lnTo>
                <a:lnTo>
                  <a:pt x="339" y="500"/>
                </a:lnTo>
                <a:lnTo>
                  <a:pt x="339" y="501"/>
                </a:lnTo>
                <a:lnTo>
                  <a:pt x="341" y="503"/>
                </a:lnTo>
                <a:lnTo>
                  <a:pt x="341" y="504"/>
                </a:lnTo>
                <a:lnTo>
                  <a:pt x="341" y="508"/>
                </a:lnTo>
                <a:lnTo>
                  <a:pt x="342" y="509"/>
                </a:lnTo>
                <a:lnTo>
                  <a:pt x="342" y="511"/>
                </a:lnTo>
                <a:lnTo>
                  <a:pt x="342" y="514"/>
                </a:lnTo>
                <a:lnTo>
                  <a:pt x="344" y="516"/>
                </a:lnTo>
                <a:lnTo>
                  <a:pt x="346" y="516"/>
                </a:lnTo>
                <a:lnTo>
                  <a:pt x="355" y="512"/>
                </a:lnTo>
                <a:lnTo>
                  <a:pt x="357" y="512"/>
                </a:lnTo>
                <a:lnTo>
                  <a:pt x="357" y="514"/>
                </a:lnTo>
                <a:lnTo>
                  <a:pt x="358" y="517"/>
                </a:lnTo>
                <a:lnTo>
                  <a:pt x="358" y="516"/>
                </a:lnTo>
                <a:lnTo>
                  <a:pt x="360" y="516"/>
                </a:lnTo>
                <a:lnTo>
                  <a:pt x="362" y="517"/>
                </a:lnTo>
                <a:lnTo>
                  <a:pt x="363" y="516"/>
                </a:lnTo>
                <a:lnTo>
                  <a:pt x="365" y="516"/>
                </a:lnTo>
                <a:lnTo>
                  <a:pt x="365" y="517"/>
                </a:lnTo>
                <a:lnTo>
                  <a:pt x="365" y="516"/>
                </a:lnTo>
                <a:lnTo>
                  <a:pt x="366" y="516"/>
                </a:lnTo>
                <a:lnTo>
                  <a:pt x="368" y="516"/>
                </a:lnTo>
                <a:lnTo>
                  <a:pt x="370" y="516"/>
                </a:lnTo>
                <a:lnTo>
                  <a:pt x="371" y="516"/>
                </a:lnTo>
                <a:lnTo>
                  <a:pt x="371" y="517"/>
                </a:lnTo>
                <a:lnTo>
                  <a:pt x="371" y="516"/>
                </a:lnTo>
                <a:lnTo>
                  <a:pt x="373" y="516"/>
                </a:lnTo>
                <a:lnTo>
                  <a:pt x="374" y="516"/>
                </a:lnTo>
                <a:lnTo>
                  <a:pt x="376" y="516"/>
                </a:lnTo>
                <a:lnTo>
                  <a:pt x="378" y="516"/>
                </a:lnTo>
                <a:lnTo>
                  <a:pt x="379" y="516"/>
                </a:lnTo>
                <a:lnTo>
                  <a:pt x="379" y="514"/>
                </a:lnTo>
                <a:lnTo>
                  <a:pt x="381" y="514"/>
                </a:lnTo>
                <a:lnTo>
                  <a:pt x="382" y="514"/>
                </a:lnTo>
                <a:lnTo>
                  <a:pt x="384" y="514"/>
                </a:lnTo>
                <a:lnTo>
                  <a:pt x="386" y="516"/>
                </a:lnTo>
                <a:lnTo>
                  <a:pt x="386" y="520"/>
                </a:lnTo>
                <a:lnTo>
                  <a:pt x="387" y="524"/>
                </a:lnTo>
                <a:lnTo>
                  <a:pt x="389" y="528"/>
                </a:lnTo>
                <a:lnTo>
                  <a:pt x="389" y="532"/>
                </a:lnTo>
                <a:lnTo>
                  <a:pt x="390" y="540"/>
                </a:lnTo>
                <a:lnTo>
                  <a:pt x="394" y="549"/>
                </a:lnTo>
                <a:lnTo>
                  <a:pt x="394" y="551"/>
                </a:lnTo>
                <a:lnTo>
                  <a:pt x="395" y="552"/>
                </a:lnTo>
                <a:lnTo>
                  <a:pt x="395" y="554"/>
                </a:lnTo>
                <a:lnTo>
                  <a:pt x="397" y="557"/>
                </a:lnTo>
                <a:lnTo>
                  <a:pt x="397" y="559"/>
                </a:lnTo>
                <a:lnTo>
                  <a:pt x="398" y="568"/>
                </a:lnTo>
                <a:lnTo>
                  <a:pt x="400" y="575"/>
                </a:lnTo>
                <a:lnTo>
                  <a:pt x="403" y="583"/>
                </a:lnTo>
                <a:lnTo>
                  <a:pt x="403" y="584"/>
                </a:lnTo>
                <a:lnTo>
                  <a:pt x="408" y="600"/>
                </a:lnTo>
                <a:lnTo>
                  <a:pt x="408" y="602"/>
                </a:lnTo>
                <a:lnTo>
                  <a:pt x="416" y="607"/>
                </a:lnTo>
                <a:lnTo>
                  <a:pt x="419" y="608"/>
                </a:lnTo>
                <a:lnTo>
                  <a:pt x="427" y="613"/>
                </a:lnTo>
                <a:lnTo>
                  <a:pt x="429" y="615"/>
                </a:lnTo>
                <a:lnTo>
                  <a:pt x="430" y="615"/>
                </a:lnTo>
                <a:lnTo>
                  <a:pt x="435" y="618"/>
                </a:lnTo>
                <a:lnTo>
                  <a:pt x="437" y="618"/>
                </a:lnTo>
                <a:lnTo>
                  <a:pt x="438" y="620"/>
                </a:lnTo>
                <a:lnTo>
                  <a:pt x="440" y="621"/>
                </a:lnTo>
                <a:lnTo>
                  <a:pt x="443" y="623"/>
                </a:lnTo>
                <a:lnTo>
                  <a:pt x="448" y="624"/>
                </a:lnTo>
                <a:lnTo>
                  <a:pt x="443" y="634"/>
                </a:lnTo>
                <a:lnTo>
                  <a:pt x="437" y="631"/>
                </a:lnTo>
                <a:lnTo>
                  <a:pt x="434" y="631"/>
                </a:lnTo>
                <a:lnTo>
                  <a:pt x="432" y="629"/>
                </a:lnTo>
                <a:lnTo>
                  <a:pt x="430" y="629"/>
                </a:lnTo>
                <a:lnTo>
                  <a:pt x="427" y="629"/>
                </a:lnTo>
                <a:lnTo>
                  <a:pt x="426" y="629"/>
                </a:lnTo>
                <a:lnTo>
                  <a:pt x="419" y="629"/>
                </a:lnTo>
                <a:lnTo>
                  <a:pt x="416" y="629"/>
                </a:lnTo>
                <a:lnTo>
                  <a:pt x="414" y="629"/>
                </a:lnTo>
                <a:lnTo>
                  <a:pt x="394" y="631"/>
                </a:lnTo>
                <a:lnTo>
                  <a:pt x="390" y="631"/>
                </a:lnTo>
                <a:lnTo>
                  <a:pt x="390" y="642"/>
                </a:lnTo>
                <a:lnTo>
                  <a:pt x="389" y="647"/>
                </a:lnTo>
                <a:lnTo>
                  <a:pt x="387" y="647"/>
                </a:lnTo>
                <a:lnTo>
                  <a:pt x="387" y="648"/>
                </a:lnTo>
                <a:lnTo>
                  <a:pt x="386" y="650"/>
                </a:lnTo>
                <a:lnTo>
                  <a:pt x="386" y="652"/>
                </a:lnTo>
                <a:lnTo>
                  <a:pt x="382" y="655"/>
                </a:lnTo>
                <a:lnTo>
                  <a:pt x="381" y="658"/>
                </a:lnTo>
                <a:lnTo>
                  <a:pt x="376" y="658"/>
                </a:lnTo>
                <a:lnTo>
                  <a:pt x="371" y="658"/>
                </a:lnTo>
                <a:lnTo>
                  <a:pt x="368" y="658"/>
                </a:lnTo>
                <a:lnTo>
                  <a:pt x="365" y="656"/>
                </a:lnTo>
                <a:lnTo>
                  <a:pt x="362" y="661"/>
                </a:lnTo>
                <a:lnTo>
                  <a:pt x="362" y="663"/>
                </a:lnTo>
                <a:lnTo>
                  <a:pt x="357" y="671"/>
                </a:lnTo>
                <a:lnTo>
                  <a:pt x="357" y="672"/>
                </a:lnTo>
                <a:lnTo>
                  <a:pt x="355" y="674"/>
                </a:lnTo>
                <a:lnTo>
                  <a:pt x="354" y="674"/>
                </a:lnTo>
                <a:lnTo>
                  <a:pt x="349" y="672"/>
                </a:lnTo>
                <a:lnTo>
                  <a:pt x="344" y="671"/>
                </a:lnTo>
                <a:lnTo>
                  <a:pt x="338" y="669"/>
                </a:lnTo>
                <a:lnTo>
                  <a:pt x="333" y="668"/>
                </a:lnTo>
                <a:lnTo>
                  <a:pt x="331" y="666"/>
                </a:lnTo>
                <a:lnTo>
                  <a:pt x="328" y="666"/>
                </a:lnTo>
                <a:lnTo>
                  <a:pt x="325" y="664"/>
                </a:lnTo>
                <a:lnTo>
                  <a:pt x="323" y="664"/>
                </a:lnTo>
                <a:lnTo>
                  <a:pt x="323" y="666"/>
                </a:lnTo>
                <a:lnTo>
                  <a:pt x="322" y="668"/>
                </a:lnTo>
                <a:lnTo>
                  <a:pt x="320" y="668"/>
                </a:lnTo>
                <a:lnTo>
                  <a:pt x="320" y="669"/>
                </a:lnTo>
                <a:lnTo>
                  <a:pt x="318" y="669"/>
                </a:lnTo>
                <a:lnTo>
                  <a:pt x="317" y="669"/>
                </a:lnTo>
                <a:lnTo>
                  <a:pt x="314" y="669"/>
                </a:lnTo>
                <a:lnTo>
                  <a:pt x="310" y="669"/>
                </a:lnTo>
                <a:lnTo>
                  <a:pt x="307" y="669"/>
                </a:lnTo>
                <a:lnTo>
                  <a:pt x="307" y="671"/>
                </a:lnTo>
                <a:lnTo>
                  <a:pt x="307" y="672"/>
                </a:lnTo>
                <a:lnTo>
                  <a:pt x="306" y="674"/>
                </a:lnTo>
                <a:lnTo>
                  <a:pt x="304" y="674"/>
                </a:lnTo>
                <a:lnTo>
                  <a:pt x="302" y="674"/>
                </a:lnTo>
                <a:lnTo>
                  <a:pt x="302" y="676"/>
                </a:lnTo>
                <a:lnTo>
                  <a:pt x="302" y="677"/>
                </a:lnTo>
                <a:lnTo>
                  <a:pt x="302" y="679"/>
                </a:lnTo>
                <a:lnTo>
                  <a:pt x="301" y="679"/>
                </a:lnTo>
                <a:lnTo>
                  <a:pt x="301" y="680"/>
                </a:lnTo>
                <a:lnTo>
                  <a:pt x="298" y="684"/>
                </a:lnTo>
                <a:lnTo>
                  <a:pt x="296" y="685"/>
                </a:lnTo>
                <a:lnTo>
                  <a:pt x="296" y="684"/>
                </a:lnTo>
                <a:lnTo>
                  <a:pt x="296" y="682"/>
                </a:lnTo>
                <a:lnTo>
                  <a:pt x="294" y="679"/>
                </a:lnTo>
                <a:lnTo>
                  <a:pt x="294" y="677"/>
                </a:lnTo>
                <a:lnTo>
                  <a:pt x="293" y="676"/>
                </a:lnTo>
                <a:lnTo>
                  <a:pt x="291" y="674"/>
                </a:lnTo>
                <a:lnTo>
                  <a:pt x="291" y="672"/>
                </a:lnTo>
                <a:lnTo>
                  <a:pt x="290" y="672"/>
                </a:lnTo>
                <a:lnTo>
                  <a:pt x="290" y="671"/>
                </a:lnTo>
                <a:lnTo>
                  <a:pt x="291" y="671"/>
                </a:lnTo>
                <a:lnTo>
                  <a:pt x="291" y="669"/>
                </a:lnTo>
                <a:lnTo>
                  <a:pt x="293" y="669"/>
                </a:lnTo>
                <a:lnTo>
                  <a:pt x="293" y="668"/>
                </a:lnTo>
                <a:lnTo>
                  <a:pt x="291" y="666"/>
                </a:lnTo>
                <a:lnTo>
                  <a:pt x="291" y="664"/>
                </a:lnTo>
                <a:lnTo>
                  <a:pt x="290" y="664"/>
                </a:lnTo>
                <a:lnTo>
                  <a:pt x="290" y="663"/>
                </a:lnTo>
                <a:lnTo>
                  <a:pt x="288" y="663"/>
                </a:lnTo>
                <a:lnTo>
                  <a:pt x="288" y="661"/>
                </a:lnTo>
                <a:lnTo>
                  <a:pt x="290" y="661"/>
                </a:lnTo>
                <a:lnTo>
                  <a:pt x="290" y="660"/>
                </a:lnTo>
                <a:lnTo>
                  <a:pt x="291" y="660"/>
                </a:lnTo>
                <a:lnTo>
                  <a:pt x="291" y="658"/>
                </a:lnTo>
                <a:lnTo>
                  <a:pt x="290" y="658"/>
                </a:lnTo>
                <a:lnTo>
                  <a:pt x="288" y="660"/>
                </a:lnTo>
                <a:lnTo>
                  <a:pt x="288" y="658"/>
                </a:lnTo>
                <a:lnTo>
                  <a:pt x="288" y="656"/>
                </a:lnTo>
                <a:lnTo>
                  <a:pt x="286" y="656"/>
                </a:lnTo>
                <a:lnTo>
                  <a:pt x="286" y="655"/>
                </a:lnTo>
                <a:lnTo>
                  <a:pt x="288" y="655"/>
                </a:lnTo>
                <a:lnTo>
                  <a:pt x="288" y="653"/>
                </a:lnTo>
                <a:lnTo>
                  <a:pt x="286" y="653"/>
                </a:lnTo>
                <a:lnTo>
                  <a:pt x="286" y="652"/>
                </a:lnTo>
                <a:lnTo>
                  <a:pt x="286" y="650"/>
                </a:lnTo>
                <a:lnTo>
                  <a:pt x="285" y="652"/>
                </a:lnTo>
                <a:lnTo>
                  <a:pt x="283" y="652"/>
                </a:lnTo>
                <a:lnTo>
                  <a:pt x="285" y="652"/>
                </a:lnTo>
                <a:lnTo>
                  <a:pt x="285" y="650"/>
                </a:lnTo>
                <a:lnTo>
                  <a:pt x="283" y="650"/>
                </a:lnTo>
                <a:lnTo>
                  <a:pt x="283" y="648"/>
                </a:lnTo>
                <a:lnTo>
                  <a:pt x="283" y="647"/>
                </a:lnTo>
                <a:lnTo>
                  <a:pt x="283" y="645"/>
                </a:lnTo>
                <a:lnTo>
                  <a:pt x="283" y="644"/>
                </a:lnTo>
                <a:lnTo>
                  <a:pt x="282" y="644"/>
                </a:lnTo>
                <a:lnTo>
                  <a:pt x="283" y="644"/>
                </a:lnTo>
                <a:lnTo>
                  <a:pt x="285" y="644"/>
                </a:lnTo>
                <a:lnTo>
                  <a:pt x="285" y="642"/>
                </a:lnTo>
                <a:lnTo>
                  <a:pt x="283" y="642"/>
                </a:lnTo>
                <a:lnTo>
                  <a:pt x="283" y="640"/>
                </a:lnTo>
                <a:lnTo>
                  <a:pt x="282" y="640"/>
                </a:lnTo>
                <a:lnTo>
                  <a:pt x="283" y="640"/>
                </a:lnTo>
                <a:lnTo>
                  <a:pt x="283" y="639"/>
                </a:lnTo>
                <a:lnTo>
                  <a:pt x="285" y="639"/>
                </a:lnTo>
                <a:lnTo>
                  <a:pt x="285" y="640"/>
                </a:lnTo>
                <a:lnTo>
                  <a:pt x="285" y="639"/>
                </a:lnTo>
                <a:lnTo>
                  <a:pt x="285" y="637"/>
                </a:lnTo>
                <a:lnTo>
                  <a:pt x="283" y="637"/>
                </a:lnTo>
                <a:lnTo>
                  <a:pt x="283" y="636"/>
                </a:lnTo>
                <a:lnTo>
                  <a:pt x="283" y="634"/>
                </a:lnTo>
                <a:lnTo>
                  <a:pt x="285" y="634"/>
                </a:lnTo>
                <a:lnTo>
                  <a:pt x="285" y="632"/>
                </a:lnTo>
                <a:lnTo>
                  <a:pt x="283" y="632"/>
                </a:lnTo>
                <a:lnTo>
                  <a:pt x="283" y="634"/>
                </a:lnTo>
                <a:lnTo>
                  <a:pt x="282" y="634"/>
                </a:lnTo>
                <a:lnTo>
                  <a:pt x="282" y="632"/>
                </a:lnTo>
                <a:lnTo>
                  <a:pt x="282" y="631"/>
                </a:lnTo>
                <a:lnTo>
                  <a:pt x="282" y="629"/>
                </a:lnTo>
                <a:lnTo>
                  <a:pt x="283" y="629"/>
                </a:lnTo>
                <a:lnTo>
                  <a:pt x="283" y="628"/>
                </a:lnTo>
                <a:lnTo>
                  <a:pt x="282" y="628"/>
                </a:lnTo>
                <a:lnTo>
                  <a:pt x="282" y="626"/>
                </a:lnTo>
                <a:lnTo>
                  <a:pt x="283" y="626"/>
                </a:lnTo>
                <a:lnTo>
                  <a:pt x="283" y="624"/>
                </a:lnTo>
                <a:lnTo>
                  <a:pt x="283" y="623"/>
                </a:lnTo>
                <a:lnTo>
                  <a:pt x="282" y="623"/>
                </a:lnTo>
                <a:lnTo>
                  <a:pt x="282" y="621"/>
                </a:lnTo>
                <a:lnTo>
                  <a:pt x="283" y="621"/>
                </a:lnTo>
                <a:lnTo>
                  <a:pt x="285" y="621"/>
                </a:lnTo>
                <a:lnTo>
                  <a:pt x="286" y="621"/>
                </a:lnTo>
                <a:lnTo>
                  <a:pt x="286" y="620"/>
                </a:lnTo>
                <a:lnTo>
                  <a:pt x="285" y="620"/>
                </a:lnTo>
                <a:lnTo>
                  <a:pt x="285" y="618"/>
                </a:lnTo>
                <a:lnTo>
                  <a:pt x="283" y="618"/>
                </a:lnTo>
                <a:lnTo>
                  <a:pt x="283" y="620"/>
                </a:lnTo>
                <a:lnTo>
                  <a:pt x="282" y="620"/>
                </a:lnTo>
                <a:lnTo>
                  <a:pt x="282" y="618"/>
                </a:lnTo>
                <a:lnTo>
                  <a:pt x="282" y="616"/>
                </a:lnTo>
                <a:lnTo>
                  <a:pt x="282" y="618"/>
                </a:lnTo>
                <a:lnTo>
                  <a:pt x="280" y="618"/>
                </a:lnTo>
                <a:lnTo>
                  <a:pt x="280" y="616"/>
                </a:lnTo>
                <a:lnTo>
                  <a:pt x="280" y="615"/>
                </a:lnTo>
                <a:lnTo>
                  <a:pt x="280" y="616"/>
                </a:lnTo>
                <a:lnTo>
                  <a:pt x="280" y="615"/>
                </a:lnTo>
                <a:lnTo>
                  <a:pt x="282" y="615"/>
                </a:lnTo>
                <a:lnTo>
                  <a:pt x="282" y="613"/>
                </a:lnTo>
                <a:lnTo>
                  <a:pt x="282" y="612"/>
                </a:lnTo>
                <a:lnTo>
                  <a:pt x="280" y="612"/>
                </a:lnTo>
                <a:lnTo>
                  <a:pt x="280" y="613"/>
                </a:lnTo>
                <a:lnTo>
                  <a:pt x="278" y="613"/>
                </a:lnTo>
                <a:lnTo>
                  <a:pt x="277" y="613"/>
                </a:lnTo>
                <a:lnTo>
                  <a:pt x="277" y="612"/>
                </a:lnTo>
                <a:lnTo>
                  <a:pt x="275" y="612"/>
                </a:lnTo>
                <a:lnTo>
                  <a:pt x="275" y="610"/>
                </a:lnTo>
                <a:lnTo>
                  <a:pt x="277" y="610"/>
                </a:lnTo>
                <a:lnTo>
                  <a:pt x="277" y="608"/>
                </a:lnTo>
                <a:lnTo>
                  <a:pt x="277" y="607"/>
                </a:lnTo>
                <a:lnTo>
                  <a:pt x="275" y="607"/>
                </a:lnTo>
                <a:lnTo>
                  <a:pt x="275" y="608"/>
                </a:lnTo>
                <a:lnTo>
                  <a:pt x="274" y="608"/>
                </a:lnTo>
                <a:lnTo>
                  <a:pt x="274" y="607"/>
                </a:lnTo>
                <a:lnTo>
                  <a:pt x="275" y="607"/>
                </a:lnTo>
                <a:lnTo>
                  <a:pt x="275" y="605"/>
                </a:lnTo>
                <a:lnTo>
                  <a:pt x="274" y="605"/>
                </a:lnTo>
                <a:lnTo>
                  <a:pt x="272" y="605"/>
                </a:lnTo>
                <a:lnTo>
                  <a:pt x="272" y="604"/>
                </a:lnTo>
                <a:lnTo>
                  <a:pt x="274" y="604"/>
                </a:lnTo>
                <a:lnTo>
                  <a:pt x="274" y="602"/>
                </a:lnTo>
                <a:lnTo>
                  <a:pt x="272" y="602"/>
                </a:lnTo>
                <a:lnTo>
                  <a:pt x="272" y="600"/>
                </a:lnTo>
                <a:lnTo>
                  <a:pt x="274" y="600"/>
                </a:lnTo>
                <a:lnTo>
                  <a:pt x="272" y="600"/>
                </a:lnTo>
                <a:lnTo>
                  <a:pt x="274" y="600"/>
                </a:lnTo>
                <a:lnTo>
                  <a:pt x="274" y="599"/>
                </a:lnTo>
                <a:lnTo>
                  <a:pt x="272" y="599"/>
                </a:lnTo>
                <a:lnTo>
                  <a:pt x="274" y="599"/>
                </a:lnTo>
                <a:lnTo>
                  <a:pt x="274" y="597"/>
                </a:lnTo>
                <a:lnTo>
                  <a:pt x="272" y="597"/>
                </a:lnTo>
                <a:lnTo>
                  <a:pt x="270" y="597"/>
                </a:lnTo>
                <a:lnTo>
                  <a:pt x="269" y="596"/>
                </a:lnTo>
                <a:lnTo>
                  <a:pt x="269" y="594"/>
                </a:lnTo>
                <a:lnTo>
                  <a:pt x="267" y="594"/>
                </a:lnTo>
                <a:lnTo>
                  <a:pt x="266" y="594"/>
                </a:lnTo>
                <a:lnTo>
                  <a:pt x="266" y="596"/>
                </a:lnTo>
                <a:lnTo>
                  <a:pt x="267" y="596"/>
                </a:lnTo>
                <a:lnTo>
                  <a:pt x="266" y="596"/>
                </a:lnTo>
                <a:lnTo>
                  <a:pt x="267" y="596"/>
                </a:lnTo>
                <a:lnTo>
                  <a:pt x="267" y="597"/>
                </a:lnTo>
                <a:lnTo>
                  <a:pt x="266" y="597"/>
                </a:lnTo>
                <a:lnTo>
                  <a:pt x="264" y="597"/>
                </a:lnTo>
                <a:lnTo>
                  <a:pt x="264" y="596"/>
                </a:lnTo>
                <a:lnTo>
                  <a:pt x="262" y="597"/>
                </a:lnTo>
                <a:lnTo>
                  <a:pt x="262" y="596"/>
                </a:lnTo>
                <a:lnTo>
                  <a:pt x="262" y="594"/>
                </a:lnTo>
                <a:lnTo>
                  <a:pt x="261" y="594"/>
                </a:lnTo>
                <a:lnTo>
                  <a:pt x="259" y="592"/>
                </a:lnTo>
                <a:lnTo>
                  <a:pt x="258" y="592"/>
                </a:lnTo>
                <a:lnTo>
                  <a:pt x="258" y="594"/>
                </a:lnTo>
                <a:lnTo>
                  <a:pt x="259" y="594"/>
                </a:lnTo>
                <a:lnTo>
                  <a:pt x="259" y="596"/>
                </a:lnTo>
                <a:lnTo>
                  <a:pt x="258" y="596"/>
                </a:lnTo>
                <a:lnTo>
                  <a:pt x="258" y="597"/>
                </a:lnTo>
                <a:lnTo>
                  <a:pt x="256" y="597"/>
                </a:lnTo>
                <a:lnTo>
                  <a:pt x="258" y="596"/>
                </a:lnTo>
                <a:lnTo>
                  <a:pt x="256" y="596"/>
                </a:lnTo>
                <a:lnTo>
                  <a:pt x="256" y="597"/>
                </a:lnTo>
                <a:lnTo>
                  <a:pt x="256" y="596"/>
                </a:lnTo>
                <a:lnTo>
                  <a:pt x="254" y="596"/>
                </a:lnTo>
                <a:lnTo>
                  <a:pt x="253" y="596"/>
                </a:lnTo>
                <a:lnTo>
                  <a:pt x="251" y="596"/>
                </a:lnTo>
                <a:lnTo>
                  <a:pt x="250" y="596"/>
                </a:lnTo>
                <a:lnTo>
                  <a:pt x="250" y="594"/>
                </a:lnTo>
                <a:lnTo>
                  <a:pt x="248" y="594"/>
                </a:lnTo>
                <a:lnTo>
                  <a:pt x="246" y="594"/>
                </a:lnTo>
                <a:lnTo>
                  <a:pt x="245" y="592"/>
                </a:lnTo>
                <a:lnTo>
                  <a:pt x="245" y="594"/>
                </a:lnTo>
                <a:lnTo>
                  <a:pt x="243" y="594"/>
                </a:lnTo>
                <a:lnTo>
                  <a:pt x="242" y="596"/>
                </a:lnTo>
                <a:lnTo>
                  <a:pt x="243" y="596"/>
                </a:lnTo>
                <a:lnTo>
                  <a:pt x="243" y="597"/>
                </a:lnTo>
                <a:lnTo>
                  <a:pt x="242" y="597"/>
                </a:lnTo>
                <a:lnTo>
                  <a:pt x="240" y="596"/>
                </a:lnTo>
                <a:lnTo>
                  <a:pt x="238" y="596"/>
                </a:lnTo>
                <a:lnTo>
                  <a:pt x="237" y="596"/>
                </a:lnTo>
                <a:lnTo>
                  <a:pt x="235" y="596"/>
                </a:lnTo>
                <a:lnTo>
                  <a:pt x="234" y="596"/>
                </a:lnTo>
                <a:lnTo>
                  <a:pt x="232" y="596"/>
                </a:lnTo>
                <a:lnTo>
                  <a:pt x="232" y="597"/>
                </a:lnTo>
                <a:lnTo>
                  <a:pt x="230" y="597"/>
                </a:lnTo>
                <a:lnTo>
                  <a:pt x="229" y="597"/>
                </a:lnTo>
                <a:lnTo>
                  <a:pt x="229" y="596"/>
                </a:lnTo>
                <a:lnTo>
                  <a:pt x="227" y="596"/>
                </a:lnTo>
                <a:lnTo>
                  <a:pt x="227" y="597"/>
                </a:lnTo>
                <a:lnTo>
                  <a:pt x="226" y="597"/>
                </a:lnTo>
                <a:lnTo>
                  <a:pt x="224" y="597"/>
                </a:lnTo>
                <a:lnTo>
                  <a:pt x="224" y="599"/>
                </a:lnTo>
                <a:lnTo>
                  <a:pt x="226" y="599"/>
                </a:lnTo>
                <a:lnTo>
                  <a:pt x="224" y="599"/>
                </a:lnTo>
                <a:lnTo>
                  <a:pt x="222" y="599"/>
                </a:lnTo>
                <a:lnTo>
                  <a:pt x="224" y="599"/>
                </a:lnTo>
                <a:lnTo>
                  <a:pt x="224" y="597"/>
                </a:lnTo>
                <a:lnTo>
                  <a:pt x="222" y="597"/>
                </a:lnTo>
                <a:lnTo>
                  <a:pt x="221" y="597"/>
                </a:lnTo>
                <a:lnTo>
                  <a:pt x="221" y="596"/>
                </a:lnTo>
                <a:lnTo>
                  <a:pt x="219" y="596"/>
                </a:lnTo>
                <a:lnTo>
                  <a:pt x="219" y="597"/>
                </a:lnTo>
                <a:lnTo>
                  <a:pt x="218" y="597"/>
                </a:lnTo>
                <a:lnTo>
                  <a:pt x="216" y="597"/>
                </a:lnTo>
                <a:lnTo>
                  <a:pt x="214" y="596"/>
                </a:lnTo>
                <a:lnTo>
                  <a:pt x="214" y="594"/>
                </a:lnTo>
                <a:lnTo>
                  <a:pt x="214" y="596"/>
                </a:lnTo>
                <a:lnTo>
                  <a:pt x="214" y="594"/>
                </a:lnTo>
                <a:lnTo>
                  <a:pt x="213" y="594"/>
                </a:lnTo>
                <a:lnTo>
                  <a:pt x="211" y="594"/>
                </a:lnTo>
                <a:lnTo>
                  <a:pt x="211" y="592"/>
                </a:lnTo>
                <a:lnTo>
                  <a:pt x="210" y="592"/>
                </a:lnTo>
                <a:lnTo>
                  <a:pt x="210" y="591"/>
                </a:lnTo>
                <a:lnTo>
                  <a:pt x="208" y="589"/>
                </a:lnTo>
                <a:lnTo>
                  <a:pt x="208" y="588"/>
                </a:lnTo>
                <a:lnTo>
                  <a:pt x="208" y="586"/>
                </a:lnTo>
                <a:lnTo>
                  <a:pt x="206" y="586"/>
                </a:lnTo>
                <a:lnTo>
                  <a:pt x="206" y="584"/>
                </a:lnTo>
                <a:lnTo>
                  <a:pt x="206" y="583"/>
                </a:lnTo>
                <a:lnTo>
                  <a:pt x="206" y="581"/>
                </a:lnTo>
                <a:lnTo>
                  <a:pt x="206" y="580"/>
                </a:lnTo>
                <a:lnTo>
                  <a:pt x="206" y="578"/>
                </a:lnTo>
                <a:lnTo>
                  <a:pt x="205" y="578"/>
                </a:lnTo>
                <a:lnTo>
                  <a:pt x="206" y="578"/>
                </a:lnTo>
                <a:lnTo>
                  <a:pt x="205" y="578"/>
                </a:lnTo>
                <a:lnTo>
                  <a:pt x="205" y="576"/>
                </a:lnTo>
                <a:lnTo>
                  <a:pt x="206" y="576"/>
                </a:lnTo>
                <a:lnTo>
                  <a:pt x="206" y="575"/>
                </a:lnTo>
                <a:lnTo>
                  <a:pt x="206" y="576"/>
                </a:lnTo>
                <a:lnTo>
                  <a:pt x="206" y="575"/>
                </a:lnTo>
                <a:lnTo>
                  <a:pt x="206" y="573"/>
                </a:lnTo>
                <a:lnTo>
                  <a:pt x="206" y="572"/>
                </a:lnTo>
                <a:lnTo>
                  <a:pt x="205" y="572"/>
                </a:lnTo>
                <a:lnTo>
                  <a:pt x="205" y="570"/>
                </a:lnTo>
                <a:lnTo>
                  <a:pt x="206" y="570"/>
                </a:lnTo>
                <a:lnTo>
                  <a:pt x="206" y="568"/>
                </a:lnTo>
                <a:lnTo>
                  <a:pt x="206" y="567"/>
                </a:lnTo>
                <a:lnTo>
                  <a:pt x="206" y="565"/>
                </a:lnTo>
                <a:lnTo>
                  <a:pt x="205" y="565"/>
                </a:lnTo>
                <a:lnTo>
                  <a:pt x="205" y="564"/>
                </a:lnTo>
                <a:lnTo>
                  <a:pt x="203" y="564"/>
                </a:lnTo>
                <a:lnTo>
                  <a:pt x="203" y="562"/>
                </a:lnTo>
                <a:lnTo>
                  <a:pt x="202" y="562"/>
                </a:lnTo>
                <a:lnTo>
                  <a:pt x="202" y="560"/>
                </a:lnTo>
                <a:lnTo>
                  <a:pt x="200" y="560"/>
                </a:lnTo>
                <a:lnTo>
                  <a:pt x="200" y="562"/>
                </a:lnTo>
                <a:lnTo>
                  <a:pt x="198" y="562"/>
                </a:lnTo>
                <a:lnTo>
                  <a:pt x="198" y="560"/>
                </a:lnTo>
                <a:lnTo>
                  <a:pt x="198" y="559"/>
                </a:lnTo>
                <a:lnTo>
                  <a:pt x="197" y="559"/>
                </a:lnTo>
                <a:lnTo>
                  <a:pt x="197" y="560"/>
                </a:lnTo>
                <a:lnTo>
                  <a:pt x="195" y="560"/>
                </a:lnTo>
                <a:lnTo>
                  <a:pt x="194" y="560"/>
                </a:lnTo>
                <a:lnTo>
                  <a:pt x="192" y="560"/>
                </a:lnTo>
                <a:lnTo>
                  <a:pt x="190" y="560"/>
                </a:lnTo>
                <a:lnTo>
                  <a:pt x="189" y="559"/>
                </a:lnTo>
                <a:lnTo>
                  <a:pt x="187" y="559"/>
                </a:lnTo>
                <a:lnTo>
                  <a:pt x="186" y="560"/>
                </a:lnTo>
                <a:lnTo>
                  <a:pt x="186" y="559"/>
                </a:lnTo>
                <a:lnTo>
                  <a:pt x="186" y="557"/>
                </a:lnTo>
                <a:lnTo>
                  <a:pt x="186" y="556"/>
                </a:lnTo>
                <a:lnTo>
                  <a:pt x="184" y="556"/>
                </a:lnTo>
                <a:lnTo>
                  <a:pt x="182" y="556"/>
                </a:lnTo>
                <a:lnTo>
                  <a:pt x="182" y="554"/>
                </a:lnTo>
                <a:lnTo>
                  <a:pt x="181" y="554"/>
                </a:lnTo>
                <a:lnTo>
                  <a:pt x="181" y="552"/>
                </a:lnTo>
                <a:lnTo>
                  <a:pt x="179" y="552"/>
                </a:lnTo>
                <a:lnTo>
                  <a:pt x="178" y="552"/>
                </a:lnTo>
                <a:lnTo>
                  <a:pt x="176" y="552"/>
                </a:lnTo>
                <a:lnTo>
                  <a:pt x="174" y="551"/>
                </a:lnTo>
                <a:lnTo>
                  <a:pt x="173" y="551"/>
                </a:lnTo>
                <a:lnTo>
                  <a:pt x="173" y="552"/>
                </a:lnTo>
                <a:lnTo>
                  <a:pt x="173" y="554"/>
                </a:lnTo>
                <a:lnTo>
                  <a:pt x="171" y="554"/>
                </a:lnTo>
                <a:lnTo>
                  <a:pt x="170" y="552"/>
                </a:lnTo>
                <a:lnTo>
                  <a:pt x="168" y="552"/>
                </a:lnTo>
                <a:lnTo>
                  <a:pt x="166" y="551"/>
                </a:lnTo>
                <a:lnTo>
                  <a:pt x="165" y="551"/>
                </a:lnTo>
                <a:lnTo>
                  <a:pt x="163" y="549"/>
                </a:lnTo>
                <a:lnTo>
                  <a:pt x="162" y="549"/>
                </a:lnTo>
                <a:lnTo>
                  <a:pt x="162" y="548"/>
                </a:lnTo>
                <a:lnTo>
                  <a:pt x="162" y="546"/>
                </a:lnTo>
                <a:lnTo>
                  <a:pt x="160" y="546"/>
                </a:lnTo>
                <a:lnTo>
                  <a:pt x="160" y="544"/>
                </a:lnTo>
                <a:lnTo>
                  <a:pt x="158" y="544"/>
                </a:lnTo>
                <a:lnTo>
                  <a:pt x="158" y="543"/>
                </a:lnTo>
                <a:lnTo>
                  <a:pt x="157" y="543"/>
                </a:lnTo>
                <a:lnTo>
                  <a:pt x="155" y="543"/>
                </a:lnTo>
                <a:lnTo>
                  <a:pt x="155" y="541"/>
                </a:lnTo>
                <a:lnTo>
                  <a:pt x="157" y="540"/>
                </a:lnTo>
                <a:lnTo>
                  <a:pt x="155" y="540"/>
                </a:lnTo>
                <a:lnTo>
                  <a:pt x="154" y="540"/>
                </a:lnTo>
                <a:lnTo>
                  <a:pt x="152" y="538"/>
                </a:lnTo>
                <a:lnTo>
                  <a:pt x="152" y="536"/>
                </a:lnTo>
                <a:lnTo>
                  <a:pt x="152" y="535"/>
                </a:lnTo>
                <a:lnTo>
                  <a:pt x="154" y="535"/>
                </a:lnTo>
                <a:lnTo>
                  <a:pt x="154" y="533"/>
                </a:lnTo>
                <a:lnTo>
                  <a:pt x="154" y="532"/>
                </a:lnTo>
                <a:lnTo>
                  <a:pt x="152" y="530"/>
                </a:lnTo>
                <a:lnTo>
                  <a:pt x="152" y="528"/>
                </a:lnTo>
                <a:lnTo>
                  <a:pt x="152" y="527"/>
                </a:lnTo>
                <a:lnTo>
                  <a:pt x="152" y="525"/>
                </a:lnTo>
                <a:lnTo>
                  <a:pt x="154" y="525"/>
                </a:lnTo>
                <a:lnTo>
                  <a:pt x="154" y="527"/>
                </a:lnTo>
                <a:lnTo>
                  <a:pt x="155" y="527"/>
                </a:lnTo>
                <a:lnTo>
                  <a:pt x="155" y="525"/>
                </a:lnTo>
                <a:lnTo>
                  <a:pt x="154" y="524"/>
                </a:lnTo>
                <a:lnTo>
                  <a:pt x="154" y="522"/>
                </a:lnTo>
                <a:lnTo>
                  <a:pt x="154" y="524"/>
                </a:lnTo>
                <a:lnTo>
                  <a:pt x="152" y="524"/>
                </a:lnTo>
                <a:lnTo>
                  <a:pt x="152" y="522"/>
                </a:lnTo>
                <a:lnTo>
                  <a:pt x="150" y="522"/>
                </a:lnTo>
                <a:lnTo>
                  <a:pt x="150" y="520"/>
                </a:lnTo>
                <a:lnTo>
                  <a:pt x="150" y="519"/>
                </a:lnTo>
                <a:lnTo>
                  <a:pt x="150" y="517"/>
                </a:lnTo>
                <a:lnTo>
                  <a:pt x="149" y="517"/>
                </a:lnTo>
                <a:lnTo>
                  <a:pt x="149" y="516"/>
                </a:lnTo>
                <a:lnTo>
                  <a:pt x="149" y="514"/>
                </a:lnTo>
                <a:lnTo>
                  <a:pt x="149" y="512"/>
                </a:lnTo>
                <a:lnTo>
                  <a:pt x="150" y="511"/>
                </a:lnTo>
                <a:lnTo>
                  <a:pt x="152" y="511"/>
                </a:lnTo>
                <a:lnTo>
                  <a:pt x="152" y="509"/>
                </a:lnTo>
                <a:lnTo>
                  <a:pt x="154" y="509"/>
                </a:lnTo>
                <a:lnTo>
                  <a:pt x="154" y="508"/>
                </a:lnTo>
                <a:lnTo>
                  <a:pt x="154" y="506"/>
                </a:lnTo>
                <a:lnTo>
                  <a:pt x="155" y="506"/>
                </a:lnTo>
                <a:lnTo>
                  <a:pt x="155" y="504"/>
                </a:lnTo>
                <a:lnTo>
                  <a:pt x="157" y="504"/>
                </a:lnTo>
                <a:lnTo>
                  <a:pt x="157" y="503"/>
                </a:lnTo>
                <a:lnTo>
                  <a:pt x="158" y="501"/>
                </a:lnTo>
                <a:lnTo>
                  <a:pt x="157" y="501"/>
                </a:lnTo>
                <a:lnTo>
                  <a:pt x="157" y="500"/>
                </a:lnTo>
                <a:lnTo>
                  <a:pt x="157" y="498"/>
                </a:lnTo>
                <a:lnTo>
                  <a:pt x="158" y="498"/>
                </a:lnTo>
                <a:lnTo>
                  <a:pt x="158" y="496"/>
                </a:lnTo>
                <a:lnTo>
                  <a:pt x="158" y="495"/>
                </a:lnTo>
                <a:lnTo>
                  <a:pt x="158" y="493"/>
                </a:lnTo>
                <a:lnTo>
                  <a:pt x="160" y="493"/>
                </a:lnTo>
                <a:lnTo>
                  <a:pt x="158" y="492"/>
                </a:lnTo>
                <a:lnTo>
                  <a:pt x="160" y="490"/>
                </a:lnTo>
                <a:lnTo>
                  <a:pt x="160" y="488"/>
                </a:lnTo>
                <a:lnTo>
                  <a:pt x="160" y="487"/>
                </a:lnTo>
                <a:lnTo>
                  <a:pt x="162" y="485"/>
                </a:lnTo>
                <a:lnTo>
                  <a:pt x="160" y="485"/>
                </a:lnTo>
                <a:lnTo>
                  <a:pt x="160" y="484"/>
                </a:lnTo>
                <a:lnTo>
                  <a:pt x="160" y="482"/>
                </a:lnTo>
                <a:lnTo>
                  <a:pt x="160" y="480"/>
                </a:lnTo>
                <a:lnTo>
                  <a:pt x="160" y="479"/>
                </a:lnTo>
                <a:lnTo>
                  <a:pt x="158" y="479"/>
                </a:lnTo>
                <a:lnTo>
                  <a:pt x="158" y="477"/>
                </a:lnTo>
                <a:lnTo>
                  <a:pt x="160" y="477"/>
                </a:lnTo>
                <a:lnTo>
                  <a:pt x="160" y="476"/>
                </a:lnTo>
                <a:lnTo>
                  <a:pt x="162" y="476"/>
                </a:lnTo>
                <a:lnTo>
                  <a:pt x="162" y="474"/>
                </a:lnTo>
                <a:lnTo>
                  <a:pt x="162" y="472"/>
                </a:lnTo>
                <a:lnTo>
                  <a:pt x="162" y="471"/>
                </a:lnTo>
                <a:lnTo>
                  <a:pt x="163" y="471"/>
                </a:lnTo>
                <a:lnTo>
                  <a:pt x="162" y="469"/>
                </a:lnTo>
                <a:lnTo>
                  <a:pt x="162" y="468"/>
                </a:lnTo>
                <a:lnTo>
                  <a:pt x="160" y="468"/>
                </a:lnTo>
                <a:lnTo>
                  <a:pt x="160" y="466"/>
                </a:lnTo>
                <a:lnTo>
                  <a:pt x="160" y="468"/>
                </a:lnTo>
                <a:lnTo>
                  <a:pt x="160" y="466"/>
                </a:lnTo>
                <a:lnTo>
                  <a:pt x="158" y="466"/>
                </a:lnTo>
                <a:lnTo>
                  <a:pt x="157" y="464"/>
                </a:lnTo>
                <a:lnTo>
                  <a:pt x="157" y="463"/>
                </a:lnTo>
                <a:lnTo>
                  <a:pt x="155" y="461"/>
                </a:lnTo>
                <a:lnTo>
                  <a:pt x="157" y="460"/>
                </a:lnTo>
                <a:lnTo>
                  <a:pt x="155" y="458"/>
                </a:lnTo>
                <a:lnTo>
                  <a:pt x="154" y="458"/>
                </a:lnTo>
                <a:lnTo>
                  <a:pt x="154" y="456"/>
                </a:lnTo>
                <a:lnTo>
                  <a:pt x="154" y="455"/>
                </a:lnTo>
                <a:lnTo>
                  <a:pt x="154" y="453"/>
                </a:lnTo>
                <a:lnTo>
                  <a:pt x="152" y="452"/>
                </a:lnTo>
                <a:lnTo>
                  <a:pt x="152" y="450"/>
                </a:lnTo>
                <a:lnTo>
                  <a:pt x="146" y="445"/>
                </a:lnTo>
                <a:lnTo>
                  <a:pt x="142" y="444"/>
                </a:lnTo>
                <a:lnTo>
                  <a:pt x="133" y="439"/>
                </a:lnTo>
                <a:lnTo>
                  <a:pt x="128" y="436"/>
                </a:lnTo>
                <a:lnTo>
                  <a:pt x="118" y="429"/>
                </a:lnTo>
                <a:lnTo>
                  <a:pt x="110" y="424"/>
                </a:lnTo>
                <a:lnTo>
                  <a:pt x="98" y="418"/>
                </a:lnTo>
                <a:lnTo>
                  <a:pt x="90" y="412"/>
                </a:lnTo>
                <a:lnTo>
                  <a:pt x="83" y="408"/>
                </a:lnTo>
                <a:lnTo>
                  <a:pt x="75" y="404"/>
                </a:lnTo>
                <a:lnTo>
                  <a:pt x="59" y="394"/>
                </a:lnTo>
                <a:lnTo>
                  <a:pt x="54" y="391"/>
                </a:lnTo>
                <a:lnTo>
                  <a:pt x="51" y="389"/>
                </a:lnTo>
                <a:lnTo>
                  <a:pt x="50" y="388"/>
                </a:lnTo>
                <a:lnTo>
                  <a:pt x="43" y="384"/>
                </a:lnTo>
                <a:lnTo>
                  <a:pt x="40" y="383"/>
                </a:lnTo>
                <a:lnTo>
                  <a:pt x="40" y="381"/>
                </a:lnTo>
                <a:lnTo>
                  <a:pt x="37" y="380"/>
                </a:lnTo>
                <a:lnTo>
                  <a:pt x="27" y="375"/>
                </a:lnTo>
                <a:lnTo>
                  <a:pt x="3" y="360"/>
                </a:lnTo>
                <a:lnTo>
                  <a:pt x="0" y="359"/>
                </a:lnTo>
                <a:lnTo>
                  <a:pt x="8" y="344"/>
                </a:lnTo>
                <a:lnTo>
                  <a:pt x="11" y="338"/>
                </a:lnTo>
                <a:lnTo>
                  <a:pt x="14" y="332"/>
                </a:lnTo>
                <a:lnTo>
                  <a:pt x="24" y="314"/>
                </a:lnTo>
                <a:lnTo>
                  <a:pt x="29" y="304"/>
                </a:lnTo>
                <a:lnTo>
                  <a:pt x="30" y="303"/>
                </a:lnTo>
                <a:lnTo>
                  <a:pt x="38" y="287"/>
                </a:lnTo>
                <a:lnTo>
                  <a:pt x="40" y="284"/>
                </a:lnTo>
                <a:lnTo>
                  <a:pt x="42" y="280"/>
                </a:lnTo>
                <a:lnTo>
                  <a:pt x="48" y="269"/>
                </a:lnTo>
                <a:lnTo>
                  <a:pt x="48" y="268"/>
                </a:lnTo>
                <a:lnTo>
                  <a:pt x="51" y="264"/>
                </a:lnTo>
                <a:lnTo>
                  <a:pt x="51" y="263"/>
                </a:lnTo>
                <a:lnTo>
                  <a:pt x="51" y="261"/>
                </a:lnTo>
                <a:lnTo>
                  <a:pt x="62" y="240"/>
                </a:lnTo>
                <a:lnTo>
                  <a:pt x="77" y="216"/>
                </a:lnTo>
                <a:lnTo>
                  <a:pt x="78" y="212"/>
                </a:lnTo>
                <a:lnTo>
                  <a:pt x="80" y="210"/>
                </a:lnTo>
                <a:lnTo>
                  <a:pt x="88" y="196"/>
                </a:lnTo>
                <a:lnTo>
                  <a:pt x="93" y="186"/>
                </a:lnTo>
                <a:lnTo>
                  <a:pt x="96" y="180"/>
                </a:lnTo>
                <a:lnTo>
                  <a:pt x="98" y="178"/>
                </a:lnTo>
                <a:lnTo>
                  <a:pt x="106" y="162"/>
                </a:lnTo>
                <a:lnTo>
                  <a:pt x="110" y="156"/>
                </a:lnTo>
                <a:lnTo>
                  <a:pt x="114" y="149"/>
                </a:lnTo>
                <a:lnTo>
                  <a:pt x="115" y="146"/>
                </a:lnTo>
                <a:lnTo>
                  <a:pt x="115" y="144"/>
                </a:lnTo>
                <a:lnTo>
                  <a:pt x="120" y="136"/>
                </a:lnTo>
                <a:lnTo>
                  <a:pt x="122" y="135"/>
                </a:lnTo>
                <a:lnTo>
                  <a:pt x="125" y="128"/>
                </a:lnTo>
                <a:lnTo>
                  <a:pt x="126" y="127"/>
                </a:lnTo>
                <a:lnTo>
                  <a:pt x="133" y="114"/>
                </a:lnTo>
                <a:lnTo>
                  <a:pt x="134" y="112"/>
                </a:lnTo>
                <a:lnTo>
                  <a:pt x="139" y="103"/>
                </a:lnTo>
                <a:lnTo>
                  <a:pt x="147" y="88"/>
                </a:lnTo>
                <a:lnTo>
                  <a:pt x="149" y="88"/>
                </a:lnTo>
                <a:lnTo>
                  <a:pt x="152" y="82"/>
                </a:lnTo>
                <a:lnTo>
                  <a:pt x="150" y="82"/>
                </a:lnTo>
                <a:lnTo>
                  <a:pt x="157" y="71"/>
                </a:lnTo>
                <a:lnTo>
                  <a:pt x="162" y="64"/>
                </a:lnTo>
                <a:lnTo>
                  <a:pt x="162" y="63"/>
                </a:lnTo>
                <a:lnTo>
                  <a:pt x="163" y="63"/>
                </a:lnTo>
                <a:lnTo>
                  <a:pt x="163" y="60"/>
                </a:lnTo>
                <a:lnTo>
                  <a:pt x="166" y="55"/>
                </a:lnTo>
                <a:lnTo>
                  <a:pt x="168" y="53"/>
                </a:lnTo>
                <a:lnTo>
                  <a:pt x="173" y="44"/>
                </a:lnTo>
                <a:lnTo>
                  <a:pt x="178" y="34"/>
                </a:lnTo>
                <a:lnTo>
                  <a:pt x="179" y="32"/>
                </a:lnTo>
                <a:lnTo>
                  <a:pt x="195" y="5"/>
                </a:lnTo>
                <a:lnTo>
                  <a:pt x="195" y="4"/>
                </a:lnTo>
                <a:lnTo>
                  <a:pt x="198" y="0"/>
                </a:lnTo>
                <a:lnTo>
                  <a:pt x="200" y="7"/>
                </a:lnTo>
                <a:lnTo>
                  <a:pt x="203" y="21"/>
                </a:lnTo>
                <a:lnTo>
                  <a:pt x="206" y="28"/>
                </a:lnTo>
                <a:lnTo>
                  <a:pt x="210" y="40"/>
                </a:lnTo>
                <a:lnTo>
                  <a:pt x="213" y="47"/>
                </a:lnTo>
                <a:lnTo>
                  <a:pt x="221" y="74"/>
                </a:lnTo>
                <a:lnTo>
                  <a:pt x="221" y="76"/>
                </a:lnTo>
                <a:lnTo>
                  <a:pt x="222" y="80"/>
                </a:lnTo>
                <a:lnTo>
                  <a:pt x="226" y="88"/>
                </a:lnTo>
                <a:lnTo>
                  <a:pt x="226" y="90"/>
                </a:lnTo>
                <a:lnTo>
                  <a:pt x="230" y="106"/>
                </a:lnTo>
                <a:lnTo>
                  <a:pt x="230" y="108"/>
                </a:lnTo>
                <a:lnTo>
                  <a:pt x="237" y="125"/>
                </a:lnTo>
                <a:lnTo>
                  <a:pt x="237" y="127"/>
                </a:lnTo>
                <a:close/>
              </a:path>
            </a:pathLst>
          </a:custGeom>
          <a:solidFill>
            <a:srgbClr val="8A864C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" name="Freeform 134"/>
          <p:cNvSpPr>
            <a:spLocks/>
          </p:cNvSpPr>
          <p:nvPr/>
        </p:nvSpPr>
        <p:spPr bwMode="auto">
          <a:xfrm>
            <a:off x="3479800" y="3987801"/>
            <a:ext cx="287338" cy="441325"/>
          </a:xfrm>
          <a:custGeom>
            <a:avLst/>
            <a:gdLst/>
            <a:ahLst/>
            <a:cxnLst>
              <a:cxn ang="0">
                <a:pos x="179" y="69"/>
              </a:cxn>
              <a:cxn ang="0">
                <a:pos x="178" y="70"/>
              </a:cxn>
              <a:cxn ang="0">
                <a:pos x="166" y="88"/>
              </a:cxn>
              <a:cxn ang="0">
                <a:pos x="147" y="120"/>
              </a:cxn>
              <a:cxn ang="0">
                <a:pos x="118" y="170"/>
              </a:cxn>
              <a:cxn ang="0">
                <a:pos x="99" y="202"/>
              </a:cxn>
              <a:cxn ang="0">
                <a:pos x="90" y="218"/>
              </a:cxn>
              <a:cxn ang="0">
                <a:pos x="78" y="237"/>
              </a:cxn>
              <a:cxn ang="0">
                <a:pos x="77" y="238"/>
              </a:cxn>
              <a:cxn ang="0">
                <a:pos x="54" y="277"/>
              </a:cxn>
              <a:cxn ang="0">
                <a:pos x="46" y="269"/>
              </a:cxn>
              <a:cxn ang="0">
                <a:pos x="48" y="264"/>
              </a:cxn>
              <a:cxn ang="0">
                <a:pos x="50" y="261"/>
              </a:cxn>
              <a:cxn ang="0">
                <a:pos x="43" y="253"/>
              </a:cxn>
              <a:cxn ang="0">
                <a:pos x="46" y="251"/>
              </a:cxn>
              <a:cxn ang="0">
                <a:pos x="46" y="248"/>
              </a:cxn>
              <a:cxn ang="0">
                <a:pos x="45" y="248"/>
              </a:cxn>
              <a:cxn ang="0">
                <a:pos x="43" y="246"/>
              </a:cxn>
              <a:cxn ang="0">
                <a:pos x="43" y="245"/>
              </a:cxn>
              <a:cxn ang="0">
                <a:pos x="43" y="243"/>
              </a:cxn>
              <a:cxn ang="0">
                <a:pos x="43" y="242"/>
              </a:cxn>
              <a:cxn ang="0">
                <a:pos x="43" y="242"/>
              </a:cxn>
              <a:cxn ang="0">
                <a:pos x="42" y="238"/>
              </a:cxn>
              <a:cxn ang="0">
                <a:pos x="40" y="234"/>
              </a:cxn>
              <a:cxn ang="0">
                <a:pos x="40" y="232"/>
              </a:cxn>
              <a:cxn ang="0">
                <a:pos x="43" y="229"/>
              </a:cxn>
              <a:cxn ang="0">
                <a:pos x="43" y="227"/>
              </a:cxn>
              <a:cxn ang="0">
                <a:pos x="34" y="194"/>
              </a:cxn>
              <a:cxn ang="0">
                <a:pos x="22" y="152"/>
              </a:cxn>
              <a:cxn ang="0">
                <a:pos x="19" y="149"/>
              </a:cxn>
              <a:cxn ang="0">
                <a:pos x="19" y="147"/>
              </a:cxn>
              <a:cxn ang="0">
                <a:pos x="13" y="131"/>
              </a:cxn>
              <a:cxn ang="0">
                <a:pos x="0" y="106"/>
              </a:cxn>
              <a:cxn ang="0">
                <a:pos x="14" y="82"/>
              </a:cxn>
              <a:cxn ang="0">
                <a:pos x="26" y="61"/>
              </a:cxn>
              <a:cxn ang="0">
                <a:pos x="29" y="56"/>
              </a:cxn>
              <a:cxn ang="0">
                <a:pos x="24" y="42"/>
              </a:cxn>
              <a:cxn ang="0">
                <a:pos x="24" y="40"/>
              </a:cxn>
              <a:cxn ang="0">
                <a:pos x="24" y="37"/>
              </a:cxn>
              <a:cxn ang="0">
                <a:pos x="35" y="35"/>
              </a:cxn>
              <a:cxn ang="0">
                <a:pos x="48" y="34"/>
              </a:cxn>
              <a:cxn ang="0">
                <a:pos x="59" y="29"/>
              </a:cxn>
              <a:cxn ang="0">
                <a:pos x="62" y="26"/>
              </a:cxn>
              <a:cxn ang="0">
                <a:pos x="64" y="21"/>
              </a:cxn>
              <a:cxn ang="0">
                <a:pos x="67" y="10"/>
              </a:cxn>
              <a:cxn ang="0">
                <a:pos x="70" y="3"/>
              </a:cxn>
              <a:cxn ang="0">
                <a:pos x="74" y="2"/>
              </a:cxn>
              <a:cxn ang="0">
                <a:pos x="82" y="2"/>
              </a:cxn>
              <a:cxn ang="0">
                <a:pos x="96" y="11"/>
              </a:cxn>
              <a:cxn ang="0">
                <a:pos x="109" y="18"/>
              </a:cxn>
              <a:cxn ang="0">
                <a:pos x="122" y="19"/>
              </a:cxn>
              <a:cxn ang="0">
                <a:pos x="130" y="24"/>
              </a:cxn>
              <a:cxn ang="0">
                <a:pos x="133" y="24"/>
              </a:cxn>
              <a:cxn ang="0">
                <a:pos x="150" y="38"/>
              </a:cxn>
              <a:cxn ang="0">
                <a:pos x="165" y="51"/>
              </a:cxn>
              <a:cxn ang="0">
                <a:pos x="179" y="61"/>
              </a:cxn>
            </a:cxnLst>
            <a:rect l="0" t="0" r="r" b="b"/>
            <a:pathLst>
              <a:path w="181" h="278">
                <a:moveTo>
                  <a:pt x="181" y="64"/>
                </a:moveTo>
                <a:lnTo>
                  <a:pt x="179" y="69"/>
                </a:lnTo>
                <a:lnTo>
                  <a:pt x="178" y="69"/>
                </a:lnTo>
                <a:lnTo>
                  <a:pt x="178" y="70"/>
                </a:lnTo>
                <a:lnTo>
                  <a:pt x="168" y="86"/>
                </a:lnTo>
                <a:lnTo>
                  <a:pt x="166" y="88"/>
                </a:lnTo>
                <a:lnTo>
                  <a:pt x="155" y="106"/>
                </a:lnTo>
                <a:lnTo>
                  <a:pt x="147" y="120"/>
                </a:lnTo>
                <a:lnTo>
                  <a:pt x="134" y="142"/>
                </a:lnTo>
                <a:lnTo>
                  <a:pt x="118" y="170"/>
                </a:lnTo>
                <a:lnTo>
                  <a:pt x="114" y="178"/>
                </a:lnTo>
                <a:lnTo>
                  <a:pt x="99" y="202"/>
                </a:lnTo>
                <a:lnTo>
                  <a:pt x="99" y="203"/>
                </a:lnTo>
                <a:lnTo>
                  <a:pt x="90" y="218"/>
                </a:lnTo>
                <a:lnTo>
                  <a:pt x="88" y="219"/>
                </a:lnTo>
                <a:lnTo>
                  <a:pt x="78" y="237"/>
                </a:lnTo>
                <a:lnTo>
                  <a:pt x="78" y="237"/>
                </a:lnTo>
                <a:lnTo>
                  <a:pt x="77" y="238"/>
                </a:lnTo>
                <a:lnTo>
                  <a:pt x="59" y="269"/>
                </a:lnTo>
                <a:lnTo>
                  <a:pt x="54" y="277"/>
                </a:lnTo>
                <a:lnTo>
                  <a:pt x="50" y="278"/>
                </a:lnTo>
                <a:lnTo>
                  <a:pt x="46" y="269"/>
                </a:lnTo>
                <a:lnTo>
                  <a:pt x="48" y="267"/>
                </a:lnTo>
                <a:lnTo>
                  <a:pt x="48" y="264"/>
                </a:lnTo>
                <a:lnTo>
                  <a:pt x="51" y="264"/>
                </a:lnTo>
                <a:lnTo>
                  <a:pt x="50" y="261"/>
                </a:lnTo>
                <a:lnTo>
                  <a:pt x="45" y="261"/>
                </a:lnTo>
                <a:lnTo>
                  <a:pt x="43" y="253"/>
                </a:lnTo>
                <a:lnTo>
                  <a:pt x="43" y="253"/>
                </a:lnTo>
                <a:lnTo>
                  <a:pt x="46" y="251"/>
                </a:lnTo>
                <a:lnTo>
                  <a:pt x="46" y="250"/>
                </a:lnTo>
                <a:lnTo>
                  <a:pt x="46" y="248"/>
                </a:lnTo>
                <a:lnTo>
                  <a:pt x="46" y="248"/>
                </a:lnTo>
                <a:lnTo>
                  <a:pt x="45" y="248"/>
                </a:lnTo>
                <a:lnTo>
                  <a:pt x="45" y="246"/>
                </a:lnTo>
                <a:lnTo>
                  <a:pt x="43" y="246"/>
                </a:lnTo>
                <a:lnTo>
                  <a:pt x="43" y="245"/>
                </a:lnTo>
                <a:lnTo>
                  <a:pt x="43" y="245"/>
                </a:lnTo>
                <a:lnTo>
                  <a:pt x="43" y="243"/>
                </a:lnTo>
                <a:lnTo>
                  <a:pt x="43" y="243"/>
                </a:lnTo>
                <a:lnTo>
                  <a:pt x="43" y="243"/>
                </a:lnTo>
                <a:lnTo>
                  <a:pt x="43" y="242"/>
                </a:lnTo>
                <a:lnTo>
                  <a:pt x="43" y="242"/>
                </a:lnTo>
                <a:lnTo>
                  <a:pt x="43" y="242"/>
                </a:lnTo>
                <a:lnTo>
                  <a:pt x="43" y="240"/>
                </a:lnTo>
                <a:lnTo>
                  <a:pt x="42" y="238"/>
                </a:lnTo>
                <a:lnTo>
                  <a:pt x="40" y="237"/>
                </a:lnTo>
                <a:lnTo>
                  <a:pt x="40" y="234"/>
                </a:lnTo>
                <a:lnTo>
                  <a:pt x="38" y="234"/>
                </a:lnTo>
                <a:lnTo>
                  <a:pt x="40" y="232"/>
                </a:lnTo>
                <a:lnTo>
                  <a:pt x="42" y="229"/>
                </a:lnTo>
                <a:lnTo>
                  <a:pt x="43" y="229"/>
                </a:lnTo>
                <a:lnTo>
                  <a:pt x="42" y="227"/>
                </a:lnTo>
                <a:lnTo>
                  <a:pt x="43" y="227"/>
                </a:lnTo>
                <a:lnTo>
                  <a:pt x="43" y="226"/>
                </a:lnTo>
                <a:lnTo>
                  <a:pt x="34" y="194"/>
                </a:lnTo>
                <a:lnTo>
                  <a:pt x="22" y="152"/>
                </a:lnTo>
                <a:lnTo>
                  <a:pt x="22" y="152"/>
                </a:lnTo>
                <a:lnTo>
                  <a:pt x="21" y="150"/>
                </a:lnTo>
                <a:lnTo>
                  <a:pt x="19" y="149"/>
                </a:lnTo>
                <a:lnTo>
                  <a:pt x="19" y="149"/>
                </a:lnTo>
                <a:lnTo>
                  <a:pt x="19" y="147"/>
                </a:lnTo>
                <a:lnTo>
                  <a:pt x="16" y="138"/>
                </a:lnTo>
                <a:lnTo>
                  <a:pt x="13" y="131"/>
                </a:lnTo>
                <a:lnTo>
                  <a:pt x="5" y="117"/>
                </a:lnTo>
                <a:lnTo>
                  <a:pt x="0" y="106"/>
                </a:lnTo>
                <a:lnTo>
                  <a:pt x="3" y="99"/>
                </a:lnTo>
                <a:lnTo>
                  <a:pt x="14" y="82"/>
                </a:lnTo>
                <a:lnTo>
                  <a:pt x="19" y="70"/>
                </a:lnTo>
                <a:lnTo>
                  <a:pt x="26" y="61"/>
                </a:lnTo>
                <a:lnTo>
                  <a:pt x="26" y="61"/>
                </a:lnTo>
                <a:lnTo>
                  <a:pt x="29" y="56"/>
                </a:lnTo>
                <a:lnTo>
                  <a:pt x="24" y="42"/>
                </a:lnTo>
                <a:lnTo>
                  <a:pt x="24" y="42"/>
                </a:lnTo>
                <a:lnTo>
                  <a:pt x="24" y="42"/>
                </a:lnTo>
                <a:lnTo>
                  <a:pt x="24" y="40"/>
                </a:lnTo>
                <a:lnTo>
                  <a:pt x="24" y="38"/>
                </a:lnTo>
                <a:lnTo>
                  <a:pt x="24" y="37"/>
                </a:lnTo>
                <a:lnTo>
                  <a:pt x="30" y="37"/>
                </a:lnTo>
                <a:lnTo>
                  <a:pt x="35" y="35"/>
                </a:lnTo>
                <a:lnTo>
                  <a:pt x="40" y="35"/>
                </a:lnTo>
                <a:lnTo>
                  <a:pt x="48" y="34"/>
                </a:lnTo>
                <a:lnTo>
                  <a:pt x="56" y="32"/>
                </a:lnTo>
                <a:lnTo>
                  <a:pt x="59" y="29"/>
                </a:lnTo>
                <a:lnTo>
                  <a:pt x="59" y="29"/>
                </a:lnTo>
                <a:lnTo>
                  <a:pt x="62" y="26"/>
                </a:lnTo>
                <a:lnTo>
                  <a:pt x="62" y="26"/>
                </a:lnTo>
                <a:lnTo>
                  <a:pt x="64" y="21"/>
                </a:lnTo>
                <a:lnTo>
                  <a:pt x="64" y="16"/>
                </a:lnTo>
                <a:lnTo>
                  <a:pt x="67" y="10"/>
                </a:lnTo>
                <a:lnTo>
                  <a:pt x="69" y="5"/>
                </a:lnTo>
                <a:lnTo>
                  <a:pt x="70" y="3"/>
                </a:lnTo>
                <a:lnTo>
                  <a:pt x="72" y="2"/>
                </a:lnTo>
                <a:lnTo>
                  <a:pt x="74" y="2"/>
                </a:lnTo>
                <a:lnTo>
                  <a:pt x="77" y="0"/>
                </a:lnTo>
                <a:lnTo>
                  <a:pt x="82" y="2"/>
                </a:lnTo>
                <a:lnTo>
                  <a:pt x="90" y="6"/>
                </a:lnTo>
                <a:lnTo>
                  <a:pt x="96" y="11"/>
                </a:lnTo>
                <a:lnTo>
                  <a:pt x="106" y="18"/>
                </a:lnTo>
                <a:lnTo>
                  <a:pt x="109" y="18"/>
                </a:lnTo>
                <a:lnTo>
                  <a:pt x="114" y="16"/>
                </a:lnTo>
                <a:lnTo>
                  <a:pt x="122" y="19"/>
                </a:lnTo>
                <a:lnTo>
                  <a:pt x="125" y="21"/>
                </a:lnTo>
                <a:lnTo>
                  <a:pt x="130" y="24"/>
                </a:lnTo>
                <a:lnTo>
                  <a:pt x="130" y="24"/>
                </a:lnTo>
                <a:lnTo>
                  <a:pt x="133" y="24"/>
                </a:lnTo>
                <a:lnTo>
                  <a:pt x="139" y="29"/>
                </a:lnTo>
                <a:lnTo>
                  <a:pt x="150" y="38"/>
                </a:lnTo>
                <a:lnTo>
                  <a:pt x="157" y="45"/>
                </a:lnTo>
                <a:lnTo>
                  <a:pt x="165" y="51"/>
                </a:lnTo>
                <a:lnTo>
                  <a:pt x="174" y="56"/>
                </a:lnTo>
                <a:lnTo>
                  <a:pt x="179" y="61"/>
                </a:lnTo>
                <a:lnTo>
                  <a:pt x="181" y="64"/>
                </a:lnTo>
                <a:close/>
              </a:path>
            </a:pathLst>
          </a:custGeom>
          <a:solidFill>
            <a:srgbClr val="DE87C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4" name="Freeform 135"/>
          <p:cNvSpPr>
            <a:spLocks/>
          </p:cNvSpPr>
          <p:nvPr/>
        </p:nvSpPr>
        <p:spPr bwMode="auto">
          <a:xfrm>
            <a:off x="5207000" y="3551238"/>
            <a:ext cx="441325" cy="627063"/>
          </a:xfrm>
          <a:custGeom>
            <a:avLst/>
            <a:gdLst/>
            <a:ahLst/>
            <a:cxnLst>
              <a:cxn ang="0">
                <a:pos x="229" y="14"/>
              </a:cxn>
              <a:cxn ang="0">
                <a:pos x="230" y="19"/>
              </a:cxn>
              <a:cxn ang="0">
                <a:pos x="230" y="21"/>
              </a:cxn>
              <a:cxn ang="0">
                <a:pos x="253" y="88"/>
              </a:cxn>
              <a:cxn ang="0">
                <a:pos x="256" y="96"/>
              </a:cxn>
              <a:cxn ang="0">
                <a:pos x="261" y="115"/>
              </a:cxn>
              <a:cxn ang="0">
                <a:pos x="277" y="163"/>
              </a:cxn>
              <a:cxn ang="0">
                <a:pos x="272" y="177"/>
              </a:cxn>
              <a:cxn ang="0">
                <a:pos x="256" y="193"/>
              </a:cxn>
              <a:cxn ang="0">
                <a:pos x="254" y="195"/>
              </a:cxn>
              <a:cxn ang="0">
                <a:pos x="251" y="197"/>
              </a:cxn>
              <a:cxn ang="0">
                <a:pos x="250" y="198"/>
              </a:cxn>
              <a:cxn ang="0">
                <a:pos x="227" y="222"/>
              </a:cxn>
              <a:cxn ang="0">
                <a:pos x="224" y="225"/>
              </a:cxn>
              <a:cxn ang="0">
                <a:pos x="219" y="230"/>
              </a:cxn>
              <a:cxn ang="0">
                <a:pos x="211" y="238"/>
              </a:cxn>
              <a:cxn ang="0">
                <a:pos x="198" y="251"/>
              </a:cxn>
              <a:cxn ang="0">
                <a:pos x="182" y="267"/>
              </a:cxn>
              <a:cxn ang="0">
                <a:pos x="171" y="278"/>
              </a:cxn>
              <a:cxn ang="0">
                <a:pos x="155" y="294"/>
              </a:cxn>
              <a:cxn ang="0">
                <a:pos x="128" y="321"/>
              </a:cxn>
              <a:cxn ang="0">
                <a:pos x="99" y="350"/>
              </a:cxn>
              <a:cxn ang="0">
                <a:pos x="74" y="376"/>
              </a:cxn>
              <a:cxn ang="0">
                <a:pos x="53" y="389"/>
              </a:cxn>
              <a:cxn ang="0">
                <a:pos x="50" y="379"/>
              </a:cxn>
              <a:cxn ang="0">
                <a:pos x="42" y="350"/>
              </a:cxn>
              <a:cxn ang="0">
                <a:pos x="29" y="310"/>
              </a:cxn>
              <a:cxn ang="0">
                <a:pos x="27" y="302"/>
              </a:cxn>
              <a:cxn ang="0">
                <a:pos x="26" y="301"/>
              </a:cxn>
              <a:cxn ang="0">
                <a:pos x="16" y="267"/>
              </a:cxn>
              <a:cxn ang="0">
                <a:pos x="6" y="238"/>
              </a:cxn>
              <a:cxn ang="0">
                <a:pos x="2" y="224"/>
              </a:cxn>
              <a:cxn ang="0">
                <a:pos x="24" y="187"/>
              </a:cxn>
              <a:cxn ang="0">
                <a:pos x="45" y="163"/>
              </a:cxn>
              <a:cxn ang="0">
                <a:pos x="91" y="104"/>
              </a:cxn>
              <a:cxn ang="0">
                <a:pos x="114" y="77"/>
              </a:cxn>
              <a:cxn ang="0">
                <a:pos x="160" y="21"/>
              </a:cxn>
              <a:cxn ang="0">
                <a:pos x="171" y="8"/>
              </a:cxn>
              <a:cxn ang="0">
                <a:pos x="178" y="0"/>
              </a:cxn>
              <a:cxn ang="0">
                <a:pos x="227" y="14"/>
              </a:cxn>
            </a:cxnLst>
            <a:rect l="0" t="0" r="r" b="b"/>
            <a:pathLst>
              <a:path w="278" h="395">
                <a:moveTo>
                  <a:pt x="229" y="14"/>
                </a:moveTo>
                <a:lnTo>
                  <a:pt x="229" y="14"/>
                </a:lnTo>
                <a:lnTo>
                  <a:pt x="229" y="14"/>
                </a:lnTo>
                <a:lnTo>
                  <a:pt x="230" y="19"/>
                </a:lnTo>
                <a:lnTo>
                  <a:pt x="230" y="21"/>
                </a:lnTo>
                <a:lnTo>
                  <a:pt x="230" y="21"/>
                </a:lnTo>
                <a:lnTo>
                  <a:pt x="245" y="64"/>
                </a:lnTo>
                <a:lnTo>
                  <a:pt x="253" y="88"/>
                </a:lnTo>
                <a:lnTo>
                  <a:pt x="253" y="91"/>
                </a:lnTo>
                <a:lnTo>
                  <a:pt x="256" y="96"/>
                </a:lnTo>
                <a:lnTo>
                  <a:pt x="259" y="107"/>
                </a:lnTo>
                <a:lnTo>
                  <a:pt x="261" y="115"/>
                </a:lnTo>
                <a:lnTo>
                  <a:pt x="262" y="120"/>
                </a:lnTo>
                <a:lnTo>
                  <a:pt x="277" y="163"/>
                </a:lnTo>
                <a:lnTo>
                  <a:pt x="278" y="169"/>
                </a:lnTo>
                <a:lnTo>
                  <a:pt x="272" y="177"/>
                </a:lnTo>
                <a:lnTo>
                  <a:pt x="258" y="192"/>
                </a:lnTo>
                <a:lnTo>
                  <a:pt x="256" y="193"/>
                </a:lnTo>
                <a:lnTo>
                  <a:pt x="256" y="193"/>
                </a:lnTo>
                <a:lnTo>
                  <a:pt x="254" y="195"/>
                </a:lnTo>
                <a:lnTo>
                  <a:pt x="254" y="195"/>
                </a:lnTo>
                <a:lnTo>
                  <a:pt x="251" y="197"/>
                </a:lnTo>
                <a:lnTo>
                  <a:pt x="251" y="198"/>
                </a:lnTo>
                <a:lnTo>
                  <a:pt x="250" y="198"/>
                </a:lnTo>
                <a:lnTo>
                  <a:pt x="242" y="208"/>
                </a:lnTo>
                <a:lnTo>
                  <a:pt x="227" y="222"/>
                </a:lnTo>
                <a:lnTo>
                  <a:pt x="227" y="222"/>
                </a:lnTo>
                <a:lnTo>
                  <a:pt x="224" y="225"/>
                </a:lnTo>
                <a:lnTo>
                  <a:pt x="222" y="227"/>
                </a:lnTo>
                <a:lnTo>
                  <a:pt x="219" y="230"/>
                </a:lnTo>
                <a:lnTo>
                  <a:pt x="211" y="238"/>
                </a:lnTo>
                <a:lnTo>
                  <a:pt x="211" y="238"/>
                </a:lnTo>
                <a:lnTo>
                  <a:pt x="208" y="241"/>
                </a:lnTo>
                <a:lnTo>
                  <a:pt x="198" y="251"/>
                </a:lnTo>
                <a:lnTo>
                  <a:pt x="194" y="256"/>
                </a:lnTo>
                <a:lnTo>
                  <a:pt x="182" y="267"/>
                </a:lnTo>
                <a:lnTo>
                  <a:pt x="178" y="272"/>
                </a:lnTo>
                <a:lnTo>
                  <a:pt x="171" y="278"/>
                </a:lnTo>
                <a:lnTo>
                  <a:pt x="158" y="291"/>
                </a:lnTo>
                <a:lnTo>
                  <a:pt x="155" y="294"/>
                </a:lnTo>
                <a:lnTo>
                  <a:pt x="146" y="304"/>
                </a:lnTo>
                <a:lnTo>
                  <a:pt x="128" y="321"/>
                </a:lnTo>
                <a:lnTo>
                  <a:pt x="126" y="323"/>
                </a:lnTo>
                <a:lnTo>
                  <a:pt x="99" y="350"/>
                </a:lnTo>
                <a:lnTo>
                  <a:pt x="82" y="366"/>
                </a:lnTo>
                <a:lnTo>
                  <a:pt x="74" y="376"/>
                </a:lnTo>
                <a:lnTo>
                  <a:pt x="54" y="395"/>
                </a:lnTo>
                <a:lnTo>
                  <a:pt x="53" y="389"/>
                </a:lnTo>
                <a:lnTo>
                  <a:pt x="50" y="379"/>
                </a:lnTo>
                <a:lnTo>
                  <a:pt x="50" y="379"/>
                </a:lnTo>
                <a:lnTo>
                  <a:pt x="48" y="373"/>
                </a:lnTo>
                <a:lnTo>
                  <a:pt x="42" y="350"/>
                </a:lnTo>
                <a:lnTo>
                  <a:pt x="38" y="341"/>
                </a:lnTo>
                <a:lnTo>
                  <a:pt x="29" y="310"/>
                </a:lnTo>
                <a:lnTo>
                  <a:pt x="27" y="307"/>
                </a:lnTo>
                <a:lnTo>
                  <a:pt x="27" y="302"/>
                </a:lnTo>
                <a:lnTo>
                  <a:pt x="27" y="302"/>
                </a:lnTo>
                <a:lnTo>
                  <a:pt x="26" y="301"/>
                </a:lnTo>
                <a:lnTo>
                  <a:pt x="26" y="299"/>
                </a:lnTo>
                <a:lnTo>
                  <a:pt x="16" y="267"/>
                </a:lnTo>
                <a:lnTo>
                  <a:pt x="13" y="257"/>
                </a:lnTo>
                <a:lnTo>
                  <a:pt x="6" y="238"/>
                </a:lnTo>
                <a:lnTo>
                  <a:pt x="5" y="235"/>
                </a:lnTo>
                <a:lnTo>
                  <a:pt x="2" y="224"/>
                </a:lnTo>
                <a:lnTo>
                  <a:pt x="0" y="216"/>
                </a:lnTo>
                <a:lnTo>
                  <a:pt x="24" y="187"/>
                </a:lnTo>
                <a:lnTo>
                  <a:pt x="43" y="163"/>
                </a:lnTo>
                <a:lnTo>
                  <a:pt x="45" y="163"/>
                </a:lnTo>
                <a:lnTo>
                  <a:pt x="78" y="120"/>
                </a:lnTo>
                <a:lnTo>
                  <a:pt x="91" y="104"/>
                </a:lnTo>
                <a:lnTo>
                  <a:pt x="104" y="89"/>
                </a:lnTo>
                <a:lnTo>
                  <a:pt x="114" y="77"/>
                </a:lnTo>
                <a:lnTo>
                  <a:pt x="128" y="61"/>
                </a:lnTo>
                <a:lnTo>
                  <a:pt x="160" y="21"/>
                </a:lnTo>
                <a:lnTo>
                  <a:pt x="171" y="8"/>
                </a:lnTo>
                <a:lnTo>
                  <a:pt x="171" y="8"/>
                </a:lnTo>
                <a:lnTo>
                  <a:pt x="171" y="6"/>
                </a:lnTo>
                <a:lnTo>
                  <a:pt x="178" y="0"/>
                </a:lnTo>
                <a:lnTo>
                  <a:pt x="213" y="9"/>
                </a:lnTo>
                <a:lnTo>
                  <a:pt x="227" y="14"/>
                </a:lnTo>
                <a:lnTo>
                  <a:pt x="229" y="14"/>
                </a:lnTo>
                <a:close/>
              </a:path>
            </a:pathLst>
          </a:custGeom>
          <a:solidFill>
            <a:srgbClr val="35448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5" name="Freeform 136"/>
          <p:cNvSpPr>
            <a:spLocks/>
          </p:cNvSpPr>
          <p:nvPr/>
        </p:nvSpPr>
        <p:spPr bwMode="auto">
          <a:xfrm>
            <a:off x="3305175" y="3073401"/>
            <a:ext cx="504825" cy="219075"/>
          </a:xfrm>
          <a:custGeom>
            <a:avLst/>
            <a:gdLst/>
            <a:ahLst/>
            <a:cxnLst>
              <a:cxn ang="0">
                <a:pos x="216" y="134"/>
              </a:cxn>
              <a:cxn ang="0">
                <a:pos x="147" y="136"/>
              </a:cxn>
              <a:cxn ang="0">
                <a:pos x="123" y="136"/>
              </a:cxn>
              <a:cxn ang="0">
                <a:pos x="81" y="138"/>
              </a:cxn>
              <a:cxn ang="0">
                <a:pos x="57" y="138"/>
              </a:cxn>
              <a:cxn ang="0">
                <a:pos x="52" y="138"/>
              </a:cxn>
              <a:cxn ang="0">
                <a:pos x="38" y="138"/>
              </a:cxn>
              <a:cxn ang="0">
                <a:pos x="32" y="138"/>
              </a:cxn>
              <a:cxn ang="0">
                <a:pos x="17" y="138"/>
              </a:cxn>
              <a:cxn ang="0">
                <a:pos x="12" y="126"/>
              </a:cxn>
              <a:cxn ang="0">
                <a:pos x="6" y="99"/>
              </a:cxn>
              <a:cxn ang="0">
                <a:pos x="9" y="90"/>
              </a:cxn>
              <a:cxn ang="0">
                <a:pos x="9" y="82"/>
              </a:cxn>
              <a:cxn ang="0">
                <a:pos x="8" y="74"/>
              </a:cxn>
              <a:cxn ang="0">
                <a:pos x="8" y="62"/>
              </a:cxn>
              <a:cxn ang="0">
                <a:pos x="8" y="53"/>
              </a:cxn>
              <a:cxn ang="0">
                <a:pos x="8" y="37"/>
              </a:cxn>
              <a:cxn ang="0">
                <a:pos x="6" y="34"/>
              </a:cxn>
              <a:cxn ang="0">
                <a:pos x="6" y="32"/>
              </a:cxn>
              <a:cxn ang="0">
                <a:pos x="6" y="29"/>
              </a:cxn>
              <a:cxn ang="0">
                <a:pos x="3" y="26"/>
              </a:cxn>
              <a:cxn ang="0">
                <a:pos x="1" y="24"/>
              </a:cxn>
              <a:cxn ang="0">
                <a:pos x="1" y="22"/>
              </a:cxn>
              <a:cxn ang="0">
                <a:pos x="1" y="19"/>
              </a:cxn>
              <a:cxn ang="0">
                <a:pos x="0" y="18"/>
              </a:cxn>
              <a:cxn ang="0">
                <a:pos x="4" y="18"/>
              </a:cxn>
              <a:cxn ang="0">
                <a:pos x="6" y="16"/>
              </a:cxn>
              <a:cxn ang="0">
                <a:pos x="14" y="14"/>
              </a:cxn>
              <a:cxn ang="0">
                <a:pos x="22" y="11"/>
              </a:cxn>
              <a:cxn ang="0">
                <a:pos x="35" y="5"/>
              </a:cxn>
              <a:cxn ang="0">
                <a:pos x="65" y="5"/>
              </a:cxn>
              <a:cxn ang="0">
                <a:pos x="78" y="5"/>
              </a:cxn>
              <a:cxn ang="0">
                <a:pos x="108" y="3"/>
              </a:cxn>
              <a:cxn ang="0">
                <a:pos x="136" y="3"/>
              </a:cxn>
              <a:cxn ang="0">
                <a:pos x="158" y="3"/>
              </a:cxn>
              <a:cxn ang="0">
                <a:pos x="171" y="3"/>
              </a:cxn>
              <a:cxn ang="0">
                <a:pos x="201" y="2"/>
              </a:cxn>
              <a:cxn ang="0">
                <a:pos x="240" y="2"/>
              </a:cxn>
              <a:cxn ang="0">
                <a:pos x="260" y="0"/>
              </a:cxn>
              <a:cxn ang="0">
                <a:pos x="272" y="0"/>
              </a:cxn>
              <a:cxn ang="0">
                <a:pos x="307" y="0"/>
              </a:cxn>
              <a:cxn ang="0">
                <a:pos x="316" y="0"/>
              </a:cxn>
              <a:cxn ang="0">
                <a:pos x="313" y="6"/>
              </a:cxn>
              <a:cxn ang="0">
                <a:pos x="299" y="32"/>
              </a:cxn>
              <a:cxn ang="0">
                <a:pos x="288" y="53"/>
              </a:cxn>
              <a:cxn ang="0">
                <a:pos x="281" y="62"/>
              </a:cxn>
              <a:cxn ang="0">
                <a:pos x="276" y="74"/>
              </a:cxn>
              <a:cxn ang="0">
                <a:pos x="262" y="98"/>
              </a:cxn>
              <a:cxn ang="0">
                <a:pos x="246" y="128"/>
              </a:cxn>
            </a:cxnLst>
            <a:rect l="0" t="0" r="r" b="b"/>
            <a:pathLst>
              <a:path w="318" h="138">
                <a:moveTo>
                  <a:pt x="243" y="134"/>
                </a:moveTo>
                <a:lnTo>
                  <a:pt x="233" y="134"/>
                </a:lnTo>
                <a:lnTo>
                  <a:pt x="216" y="134"/>
                </a:lnTo>
                <a:lnTo>
                  <a:pt x="211" y="136"/>
                </a:lnTo>
                <a:lnTo>
                  <a:pt x="209" y="136"/>
                </a:lnTo>
                <a:lnTo>
                  <a:pt x="147" y="136"/>
                </a:lnTo>
                <a:lnTo>
                  <a:pt x="137" y="136"/>
                </a:lnTo>
                <a:lnTo>
                  <a:pt x="128" y="136"/>
                </a:lnTo>
                <a:lnTo>
                  <a:pt x="123" y="136"/>
                </a:lnTo>
                <a:lnTo>
                  <a:pt x="107" y="136"/>
                </a:lnTo>
                <a:lnTo>
                  <a:pt x="94" y="138"/>
                </a:lnTo>
                <a:lnTo>
                  <a:pt x="81" y="138"/>
                </a:lnTo>
                <a:lnTo>
                  <a:pt x="76" y="138"/>
                </a:lnTo>
                <a:lnTo>
                  <a:pt x="72" y="138"/>
                </a:lnTo>
                <a:lnTo>
                  <a:pt x="57" y="138"/>
                </a:lnTo>
                <a:lnTo>
                  <a:pt x="54" y="138"/>
                </a:lnTo>
                <a:lnTo>
                  <a:pt x="54" y="138"/>
                </a:lnTo>
                <a:lnTo>
                  <a:pt x="52" y="138"/>
                </a:lnTo>
                <a:lnTo>
                  <a:pt x="46" y="138"/>
                </a:lnTo>
                <a:lnTo>
                  <a:pt x="46" y="138"/>
                </a:lnTo>
                <a:lnTo>
                  <a:pt x="38" y="138"/>
                </a:lnTo>
                <a:lnTo>
                  <a:pt x="32" y="138"/>
                </a:lnTo>
                <a:lnTo>
                  <a:pt x="32" y="138"/>
                </a:lnTo>
                <a:lnTo>
                  <a:pt x="32" y="138"/>
                </a:lnTo>
                <a:lnTo>
                  <a:pt x="32" y="138"/>
                </a:lnTo>
                <a:lnTo>
                  <a:pt x="22" y="138"/>
                </a:lnTo>
                <a:lnTo>
                  <a:pt x="17" y="138"/>
                </a:lnTo>
                <a:lnTo>
                  <a:pt x="17" y="138"/>
                </a:lnTo>
                <a:lnTo>
                  <a:pt x="17" y="138"/>
                </a:lnTo>
                <a:lnTo>
                  <a:pt x="12" y="126"/>
                </a:lnTo>
                <a:lnTo>
                  <a:pt x="12" y="125"/>
                </a:lnTo>
                <a:lnTo>
                  <a:pt x="11" y="120"/>
                </a:lnTo>
                <a:lnTo>
                  <a:pt x="6" y="99"/>
                </a:lnTo>
                <a:lnTo>
                  <a:pt x="6" y="98"/>
                </a:lnTo>
                <a:lnTo>
                  <a:pt x="9" y="98"/>
                </a:lnTo>
                <a:lnTo>
                  <a:pt x="9" y="90"/>
                </a:lnTo>
                <a:lnTo>
                  <a:pt x="9" y="88"/>
                </a:lnTo>
                <a:lnTo>
                  <a:pt x="9" y="85"/>
                </a:lnTo>
                <a:lnTo>
                  <a:pt x="9" y="82"/>
                </a:lnTo>
                <a:lnTo>
                  <a:pt x="8" y="78"/>
                </a:lnTo>
                <a:lnTo>
                  <a:pt x="8" y="74"/>
                </a:lnTo>
                <a:lnTo>
                  <a:pt x="8" y="74"/>
                </a:lnTo>
                <a:lnTo>
                  <a:pt x="8" y="72"/>
                </a:lnTo>
                <a:lnTo>
                  <a:pt x="8" y="70"/>
                </a:lnTo>
                <a:lnTo>
                  <a:pt x="8" y="62"/>
                </a:lnTo>
                <a:lnTo>
                  <a:pt x="8" y="58"/>
                </a:lnTo>
                <a:lnTo>
                  <a:pt x="8" y="56"/>
                </a:lnTo>
                <a:lnTo>
                  <a:pt x="8" y="53"/>
                </a:lnTo>
                <a:lnTo>
                  <a:pt x="8" y="50"/>
                </a:lnTo>
                <a:lnTo>
                  <a:pt x="8" y="40"/>
                </a:lnTo>
                <a:lnTo>
                  <a:pt x="8" y="37"/>
                </a:lnTo>
                <a:lnTo>
                  <a:pt x="8" y="35"/>
                </a:lnTo>
                <a:lnTo>
                  <a:pt x="6" y="35"/>
                </a:lnTo>
                <a:lnTo>
                  <a:pt x="6" y="34"/>
                </a:lnTo>
                <a:lnTo>
                  <a:pt x="6" y="34"/>
                </a:lnTo>
                <a:lnTo>
                  <a:pt x="6" y="32"/>
                </a:lnTo>
                <a:lnTo>
                  <a:pt x="6" y="32"/>
                </a:lnTo>
                <a:lnTo>
                  <a:pt x="6" y="30"/>
                </a:lnTo>
                <a:lnTo>
                  <a:pt x="6" y="29"/>
                </a:lnTo>
                <a:lnTo>
                  <a:pt x="6" y="29"/>
                </a:lnTo>
                <a:lnTo>
                  <a:pt x="4" y="26"/>
                </a:lnTo>
                <a:lnTo>
                  <a:pt x="4" y="26"/>
                </a:lnTo>
                <a:lnTo>
                  <a:pt x="3" y="26"/>
                </a:lnTo>
                <a:lnTo>
                  <a:pt x="1" y="24"/>
                </a:lnTo>
                <a:lnTo>
                  <a:pt x="1" y="24"/>
                </a:lnTo>
                <a:lnTo>
                  <a:pt x="1" y="24"/>
                </a:lnTo>
                <a:lnTo>
                  <a:pt x="1" y="24"/>
                </a:lnTo>
                <a:lnTo>
                  <a:pt x="1" y="22"/>
                </a:lnTo>
                <a:lnTo>
                  <a:pt x="1" y="22"/>
                </a:lnTo>
                <a:lnTo>
                  <a:pt x="1" y="21"/>
                </a:lnTo>
                <a:lnTo>
                  <a:pt x="1" y="19"/>
                </a:lnTo>
                <a:lnTo>
                  <a:pt x="1" y="19"/>
                </a:lnTo>
                <a:lnTo>
                  <a:pt x="0" y="19"/>
                </a:lnTo>
                <a:lnTo>
                  <a:pt x="0" y="18"/>
                </a:lnTo>
                <a:lnTo>
                  <a:pt x="0" y="18"/>
                </a:lnTo>
                <a:lnTo>
                  <a:pt x="0" y="18"/>
                </a:lnTo>
                <a:lnTo>
                  <a:pt x="0" y="18"/>
                </a:lnTo>
                <a:lnTo>
                  <a:pt x="4" y="18"/>
                </a:lnTo>
                <a:lnTo>
                  <a:pt x="4" y="18"/>
                </a:lnTo>
                <a:lnTo>
                  <a:pt x="6" y="16"/>
                </a:lnTo>
                <a:lnTo>
                  <a:pt x="6" y="16"/>
                </a:lnTo>
                <a:lnTo>
                  <a:pt x="9" y="16"/>
                </a:lnTo>
                <a:lnTo>
                  <a:pt x="9" y="16"/>
                </a:lnTo>
                <a:lnTo>
                  <a:pt x="14" y="14"/>
                </a:lnTo>
                <a:lnTo>
                  <a:pt x="20" y="11"/>
                </a:lnTo>
                <a:lnTo>
                  <a:pt x="22" y="11"/>
                </a:lnTo>
                <a:lnTo>
                  <a:pt x="22" y="11"/>
                </a:lnTo>
                <a:lnTo>
                  <a:pt x="30" y="6"/>
                </a:lnTo>
                <a:lnTo>
                  <a:pt x="33" y="5"/>
                </a:lnTo>
                <a:lnTo>
                  <a:pt x="35" y="5"/>
                </a:lnTo>
                <a:lnTo>
                  <a:pt x="41" y="5"/>
                </a:lnTo>
                <a:lnTo>
                  <a:pt x="49" y="5"/>
                </a:lnTo>
                <a:lnTo>
                  <a:pt x="65" y="5"/>
                </a:lnTo>
                <a:lnTo>
                  <a:pt x="65" y="5"/>
                </a:lnTo>
                <a:lnTo>
                  <a:pt x="76" y="5"/>
                </a:lnTo>
                <a:lnTo>
                  <a:pt x="78" y="5"/>
                </a:lnTo>
                <a:lnTo>
                  <a:pt x="88" y="5"/>
                </a:lnTo>
                <a:lnTo>
                  <a:pt x="108" y="3"/>
                </a:lnTo>
                <a:lnTo>
                  <a:pt x="108" y="3"/>
                </a:lnTo>
                <a:lnTo>
                  <a:pt x="123" y="3"/>
                </a:lnTo>
                <a:lnTo>
                  <a:pt x="126" y="3"/>
                </a:lnTo>
                <a:lnTo>
                  <a:pt x="136" y="3"/>
                </a:lnTo>
                <a:lnTo>
                  <a:pt x="140" y="3"/>
                </a:lnTo>
                <a:lnTo>
                  <a:pt x="150" y="3"/>
                </a:lnTo>
                <a:lnTo>
                  <a:pt x="158" y="3"/>
                </a:lnTo>
                <a:lnTo>
                  <a:pt x="164" y="3"/>
                </a:lnTo>
                <a:lnTo>
                  <a:pt x="169" y="3"/>
                </a:lnTo>
                <a:lnTo>
                  <a:pt x="171" y="3"/>
                </a:lnTo>
                <a:lnTo>
                  <a:pt x="174" y="3"/>
                </a:lnTo>
                <a:lnTo>
                  <a:pt x="193" y="2"/>
                </a:lnTo>
                <a:lnTo>
                  <a:pt x="201" y="2"/>
                </a:lnTo>
                <a:lnTo>
                  <a:pt x="224" y="2"/>
                </a:lnTo>
                <a:lnTo>
                  <a:pt x="232" y="2"/>
                </a:lnTo>
                <a:lnTo>
                  <a:pt x="240" y="2"/>
                </a:lnTo>
                <a:lnTo>
                  <a:pt x="243" y="2"/>
                </a:lnTo>
                <a:lnTo>
                  <a:pt x="254" y="0"/>
                </a:lnTo>
                <a:lnTo>
                  <a:pt x="260" y="0"/>
                </a:lnTo>
                <a:lnTo>
                  <a:pt x="265" y="0"/>
                </a:lnTo>
                <a:lnTo>
                  <a:pt x="267" y="0"/>
                </a:lnTo>
                <a:lnTo>
                  <a:pt x="272" y="0"/>
                </a:lnTo>
                <a:lnTo>
                  <a:pt x="278" y="0"/>
                </a:lnTo>
                <a:lnTo>
                  <a:pt x="294" y="0"/>
                </a:lnTo>
                <a:lnTo>
                  <a:pt x="307" y="0"/>
                </a:lnTo>
                <a:lnTo>
                  <a:pt x="310" y="0"/>
                </a:lnTo>
                <a:lnTo>
                  <a:pt x="312" y="0"/>
                </a:lnTo>
                <a:lnTo>
                  <a:pt x="316" y="0"/>
                </a:lnTo>
                <a:lnTo>
                  <a:pt x="318" y="0"/>
                </a:lnTo>
                <a:lnTo>
                  <a:pt x="315" y="6"/>
                </a:lnTo>
                <a:lnTo>
                  <a:pt x="313" y="6"/>
                </a:lnTo>
                <a:lnTo>
                  <a:pt x="305" y="21"/>
                </a:lnTo>
                <a:lnTo>
                  <a:pt x="300" y="30"/>
                </a:lnTo>
                <a:lnTo>
                  <a:pt x="299" y="32"/>
                </a:lnTo>
                <a:lnTo>
                  <a:pt x="292" y="45"/>
                </a:lnTo>
                <a:lnTo>
                  <a:pt x="291" y="46"/>
                </a:lnTo>
                <a:lnTo>
                  <a:pt x="288" y="53"/>
                </a:lnTo>
                <a:lnTo>
                  <a:pt x="286" y="54"/>
                </a:lnTo>
                <a:lnTo>
                  <a:pt x="281" y="62"/>
                </a:lnTo>
                <a:lnTo>
                  <a:pt x="281" y="62"/>
                </a:lnTo>
                <a:lnTo>
                  <a:pt x="281" y="64"/>
                </a:lnTo>
                <a:lnTo>
                  <a:pt x="280" y="67"/>
                </a:lnTo>
                <a:lnTo>
                  <a:pt x="276" y="74"/>
                </a:lnTo>
                <a:lnTo>
                  <a:pt x="272" y="80"/>
                </a:lnTo>
                <a:lnTo>
                  <a:pt x="264" y="96"/>
                </a:lnTo>
                <a:lnTo>
                  <a:pt x="262" y="98"/>
                </a:lnTo>
                <a:lnTo>
                  <a:pt x="259" y="104"/>
                </a:lnTo>
                <a:lnTo>
                  <a:pt x="254" y="114"/>
                </a:lnTo>
                <a:lnTo>
                  <a:pt x="246" y="128"/>
                </a:lnTo>
                <a:lnTo>
                  <a:pt x="244" y="130"/>
                </a:lnTo>
                <a:lnTo>
                  <a:pt x="243" y="134"/>
                </a:lnTo>
                <a:close/>
              </a:path>
            </a:pathLst>
          </a:custGeom>
          <a:solidFill>
            <a:srgbClr val="E880D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6" name="Freeform 137"/>
          <p:cNvSpPr>
            <a:spLocks noEditPoints="1"/>
          </p:cNvSpPr>
          <p:nvPr/>
        </p:nvSpPr>
        <p:spPr bwMode="auto">
          <a:xfrm>
            <a:off x="5659438" y="1455738"/>
            <a:ext cx="517525" cy="376238"/>
          </a:xfrm>
          <a:custGeom>
            <a:avLst/>
            <a:gdLst/>
            <a:ahLst/>
            <a:cxnLst>
              <a:cxn ang="0">
                <a:pos x="318" y="105"/>
              </a:cxn>
              <a:cxn ang="0">
                <a:pos x="312" y="107"/>
              </a:cxn>
              <a:cxn ang="0">
                <a:pos x="313" y="93"/>
              </a:cxn>
              <a:cxn ang="0">
                <a:pos x="318" y="88"/>
              </a:cxn>
              <a:cxn ang="0">
                <a:pos x="317" y="78"/>
              </a:cxn>
              <a:cxn ang="0">
                <a:pos x="321" y="56"/>
              </a:cxn>
              <a:cxn ang="0">
                <a:pos x="320" y="72"/>
              </a:cxn>
              <a:cxn ang="0">
                <a:pos x="318" y="69"/>
              </a:cxn>
              <a:cxn ang="0">
                <a:pos x="320" y="56"/>
              </a:cxn>
              <a:cxn ang="0">
                <a:pos x="323" y="46"/>
              </a:cxn>
              <a:cxn ang="0">
                <a:pos x="325" y="45"/>
              </a:cxn>
              <a:cxn ang="0">
                <a:pos x="305" y="19"/>
              </a:cxn>
              <a:cxn ang="0">
                <a:pos x="297" y="29"/>
              </a:cxn>
              <a:cxn ang="0">
                <a:pos x="296" y="40"/>
              </a:cxn>
              <a:cxn ang="0">
                <a:pos x="302" y="49"/>
              </a:cxn>
              <a:cxn ang="0">
                <a:pos x="302" y="59"/>
              </a:cxn>
              <a:cxn ang="0">
                <a:pos x="305" y="70"/>
              </a:cxn>
              <a:cxn ang="0">
                <a:pos x="296" y="78"/>
              </a:cxn>
              <a:cxn ang="0">
                <a:pos x="299" y="81"/>
              </a:cxn>
              <a:cxn ang="0">
                <a:pos x="296" y="89"/>
              </a:cxn>
              <a:cxn ang="0">
                <a:pos x="297" y="88"/>
              </a:cxn>
              <a:cxn ang="0">
                <a:pos x="304" y="83"/>
              </a:cxn>
              <a:cxn ang="0">
                <a:pos x="313" y="80"/>
              </a:cxn>
              <a:cxn ang="0">
                <a:pos x="310" y="89"/>
              </a:cxn>
              <a:cxn ang="0">
                <a:pos x="309" y="99"/>
              </a:cxn>
              <a:cxn ang="0">
                <a:pos x="312" y="112"/>
              </a:cxn>
              <a:cxn ang="0">
                <a:pos x="304" y="109"/>
              </a:cxn>
              <a:cxn ang="0">
                <a:pos x="296" y="105"/>
              </a:cxn>
              <a:cxn ang="0">
                <a:pos x="288" y="104"/>
              </a:cxn>
              <a:cxn ang="0">
                <a:pos x="294" y="109"/>
              </a:cxn>
              <a:cxn ang="0">
                <a:pos x="302" y="113"/>
              </a:cxn>
              <a:cxn ang="0">
                <a:pos x="304" y="128"/>
              </a:cxn>
              <a:cxn ang="0">
                <a:pos x="305" y="131"/>
              </a:cxn>
              <a:cxn ang="0">
                <a:pos x="312" y="123"/>
              </a:cxn>
              <a:cxn ang="0">
                <a:pos x="317" y="113"/>
              </a:cxn>
              <a:cxn ang="0">
                <a:pos x="318" y="109"/>
              </a:cxn>
              <a:cxn ang="0">
                <a:pos x="317" y="126"/>
              </a:cxn>
              <a:cxn ang="0">
                <a:pos x="312" y="141"/>
              </a:cxn>
              <a:cxn ang="0">
                <a:pos x="283" y="150"/>
              </a:cxn>
              <a:cxn ang="0">
                <a:pos x="230" y="168"/>
              </a:cxn>
              <a:cxn ang="0">
                <a:pos x="149" y="195"/>
              </a:cxn>
              <a:cxn ang="0">
                <a:pos x="78" y="219"/>
              </a:cxn>
              <a:cxn ang="0">
                <a:pos x="27" y="235"/>
              </a:cxn>
              <a:cxn ang="0">
                <a:pos x="0" y="153"/>
              </a:cxn>
              <a:cxn ang="0">
                <a:pos x="41" y="139"/>
              </a:cxn>
              <a:cxn ang="0">
                <a:pos x="89" y="121"/>
              </a:cxn>
              <a:cxn ang="0">
                <a:pos x="133" y="107"/>
              </a:cxn>
              <a:cxn ang="0">
                <a:pos x="150" y="104"/>
              </a:cxn>
              <a:cxn ang="0">
                <a:pos x="165" y="102"/>
              </a:cxn>
              <a:cxn ang="0">
                <a:pos x="174" y="102"/>
              </a:cxn>
              <a:cxn ang="0">
                <a:pos x="187" y="105"/>
              </a:cxn>
              <a:cxn ang="0">
                <a:pos x="193" y="102"/>
              </a:cxn>
              <a:cxn ang="0">
                <a:pos x="203" y="96"/>
              </a:cxn>
              <a:cxn ang="0">
                <a:pos x="206" y="89"/>
              </a:cxn>
              <a:cxn ang="0">
                <a:pos x="214" y="81"/>
              </a:cxn>
              <a:cxn ang="0">
                <a:pos x="217" y="72"/>
              </a:cxn>
              <a:cxn ang="0">
                <a:pos x="225" y="72"/>
              </a:cxn>
              <a:cxn ang="0">
                <a:pos x="230" y="35"/>
              </a:cxn>
              <a:cxn ang="0">
                <a:pos x="264" y="19"/>
              </a:cxn>
              <a:cxn ang="0">
                <a:pos x="259" y="8"/>
              </a:cxn>
              <a:cxn ang="0">
                <a:pos x="291" y="5"/>
              </a:cxn>
              <a:cxn ang="0">
                <a:pos x="301" y="16"/>
              </a:cxn>
            </a:cxnLst>
            <a:rect l="0" t="0" r="r" b="b"/>
            <a:pathLst>
              <a:path w="326" h="237">
                <a:moveTo>
                  <a:pt x="318" y="88"/>
                </a:moveTo>
                <a:lnTo>
                  <a:pt x="318" y="89"/>
                </a:lnTo>
                <a:lnTo>
                  <a:pt x="318" y="91"/>
                </a:lnTo>
                <a:lnTo>
                  <a:pt x="318" y="94"/>
                </a:lnTo>
                <a:lnTo>
                  <a:pt x="318" y="96"/>
                </a:lnTo>
                <a:lnTo>
                  <a:pt x="318" y="97"/>
                </a:lnTo>
                <a:lnTo>
                  <a:pt x="318" y="101"/>
                </a:lnTo>
                <a:lnTo>
                  <a:pt x="318" y="102"/>
                </a:lnTo>
                <a:lnTo>
                  <a:pt x="318" y="104"/>
                </a:lnTo>
                <a:lnTo>
                  <a:pt x="318" y="105"/>
                </a:lnTo>
                <a:lnTo>
                  <a:pt x="318" y="107"/>
                </a:lnTo>
                <a:lnTo>
                  <a:pt x="318" y="109"/>
                </a:lnTo>
                <a:lnTo>
                  <a:pt x="317" y="107"/>
                </a:lnTo>
                <a:lnTo>
                  <a:pt x="315" y="107"/>
                </a:lnTo>
                <a:lnTo>
                  <a:pt x="313" y="107"/>
                </a:lnTo>
                <a:lnTo>
                  <a:pt x="313" y="109"/>
                </a:lnTo>
                <a:lnTo>
                  <a:pt x="312" y="109"/>
                </a:lnTo>
                <a:lnTo>
                  <a:pt x="312" y="110"/>
                </a:lnTo>
                <a:lnTo>
                  <a:pt x="312" y="109"/>
                </a:lnTo>
                <a:lnTo>
                  <a:pt x="312" y="107"/>
                </a:lnTo>
                <a:lnTo>
                  <a:pt x="312" y="105"/>
                </a:lnTo>
                <a:lnTo>
                  <a:pt x="312" y="104"/>
                </a:lnTo>
                <a:lnTo>
                  <a:pt x="312" y="102"/>
                </a:lnTo>
                <a:lnTo>
                  <a:pt x="312" y="101"/>
                </a:lnTo>
                <a:lnTo>
                  <a:pt x="312" y="99"/>
                </a:lnTo>
                <a:lnTo>
                  <a:pt x="312" y="97"/>
                </a:lnTo>
                <a:lnTo>
                  <a:pt x="313" y="97"/>
                </a:lnTo>
                <a:lnTo>
                  <a:pt x="313" y="96"/>
                </a:lnTo>
                <a:lnTo>
                  <a:pt x="313" y="94"/>
                </a:lnTo>
                <a:lnTo>
                  <a:pt x="313" y="93"/>
                </a:lnTo>
                <a:lnTo>
                  <a:pt x="313" y="91"/>
                </a:lnTo>
                <a:lnTo>
                  <a:pt x="313" y="89"/>
                </a:lnTo>
                <a:lnTo>
                  <a:pt x="315" y="89"/>
                </a:lnTo>
                <a:lnTo>
                  <a:pt x="315" y="88"/>
                </a:lnTo>
                <a:lnTo>
                  <a:pt x="315" y="89"/>
                </a:lnTo>
                <a:lnTo>
                  <a:pt x="317" y="89"/>
                </a:lnTo>
                <a:lnTo>
                  <a:pt x="315" y="89"/>
                </a:lnTo>
                <a:lnTo>
                  <a:pt x="315" y="88"/>
                </a:lnTo>
                <a:lnTo>
                  <a:pt x="317" y="88"/>
                </a:lnTo>
                <a:lnTo>
                  <a:pt x="318" y="88"/>
                </a:lnTo>
                <a:lnTo>
                  <a:pt x="317" y="88"/>
                </a:lnTo>
                <a:lnTo>
                  <a:pt x="317" y="86"/>
                </a:lnTo>
                <a:lnTo>
                  <a:pt x="317" y="85"/>
                </a:lnTo>
                <a:lnTo>
                  <a:pt x="317" y="83"/>
                </a:lnTo>
                <a:lnTo>
                  <a:pt x="317" y="81"/>
                </a:lnTo>
                <a:lnTo>
                  <a:pt x="317" y="80"/>
                </a:lnTo>
                <a:lnTo>
                  <a:pt x="317" y="78"/>
                </a:lnTo>
                <a:lnTo>
                  <a:pt x="315" y="77"/>
                </a:lnTo>
                <a:lnTo>
                  <a:pt x="317" y="77"/>
                </a:lnTo>
                <a:lnTo>
                  <a:pt x="317" y="78"/>
                </a:lnTo>
                <a:lnTo>
                  <a:pt x="318" y="78"/>
                </a:lnTo>
                <a:lnTo>
                  <a:pt x="318" y="80"/>
                </a:lnTo>
                <a:lnTo>
                  <a:pt x="318" y="83"/>
                </a:lnTo>
                <a:lnTo>
                  <a:pt x="318" y="86"/>
                </a:lnTo>
                <a:lnTo>
                  <a:pt x="318" y="88"/>
                </a:lnTo>
                <a:close/>
                <a:moveTo>
                  <a:pt x="323" y="49"/>
                </a:moveTo>
                <a:lnTo>
                  <a:pt x="323" y="51"/>
                </a:lnTo>
                <a:lnTo>
                  <a:pt x="323" y="53"/>
                </a:lnTo>
                <a:lnTo>
                  <a:pt x="323" y="54"/>
                </a:lnTo>
                <a:lnTo>
                  <a:pt x="321" y="56"/>
                </a:lnTo>
                <a:lnTo>
                  <a:pt x="321" y="57"/>
                </a:lnTo>
                <a:lnTo>
                  <a:pt x="321" y="61"/>
                </a:lnTo>
                <a:lnTo>
                  <a:pt x="321" y="62"/>
                </a:lnTo>
                <a:lnTo>
                  <a:pt x="321" y="64"/>
                </a:lnTo>
                <a:lnTo>
                  <a:pt x="320" y="64"/>
                </a:lnTo>
                <a:lnTo>
                  <a:pt x="320" y="65"/>
                </a:lnTo>
                <a:lnTo>
                  <a:pt x="320" y="67"/>
                </a:lnTo>
                <a:lnTo>
                  <a:pt x="320" y="69"/>
                </a:lnTo>
                <a:lnTo>
                  <a:pt x="320" y="70"/>
                </a:lnTo>
                <a:lnTo>
                  <a:pt x="320" y="72"/>
                </a:lnTo>
                <a:lnTo>
                  <a:pt x="320" y="73"/>
                </a:lnTo>
                <a:lnTo>
                  <a:pt x="318" y="73"/>
                </a:lnTo>
                <a:lnTo>
                  <a:pt x="318" y="75"/>
                </a:lnTo>
                <a:lnTo>
                  <a:pt x="317" y="75"/>
                </a:lnTo>
                <a:lnTo>
                  <a:pt x="315" y="75"/>
                </a:lnTo>
                <a:lnTo>
                  <a:pt x="317" y="73"/>
                </a:lnTo>
                <a:lnTo>
                  <a:pt x="318" y="73"/>
                </a:lnTo>
                <a:lnTo>
                  <a:pt x="318" y="72"/>
                </a:lnTo>
                <a:lnTo>
                  <a:pt x="318" y="70"/>
                </a:lnTo>
                <a:lnTo>
                  <a:pt x="318" y="69"/>
                </a:lnTo>
                <a:lnTo>
                  <a:pt x="320" y="69"/>
                </a:lnTo>
                <a:lnTo>
                  <a:pt x="320" y="67"/>
                </a:lnTo>
                <a:lnTo>
                  <a:pt x="320" y="65"/>
                </a:lnTo>
                <a:lnTo>
                  <a:pt x="320" y="64"/>
                </a:lnTo>
                <a:lnTo>
                  <a:pt x="320" y="62"/>
                </a:lnTo>
                <a:lnTo>
                  <a:pt x="320" y="61"/>
                </a:lnTo>
                <a:lnTo>
                  <a:pt x="320" y="59"/>
                </a:lnTo>
                <a:lnTo>
                  <a:pt x="320" y="57"/>
                </a:lnTo>
                <a:lnTo>
                  <a:pt x="321" y="56"/>
                </a:lnTo>
                <a:lnTo>
                  <a:pt x="320" y="56"/>
                </a:lnTo>
                <a:lnTo>
                  <a:pt x="321" y="56"/>
                </a:lnTo>
                <a:lnTo>
                  <a:pt x="321" y="54"/>
                </a:lnTo>
                <a:lnTo>
                  <a:pt x="321" y="53"/>
                </a:lnTo>
                <a:lnTo>
                  <a:pt x="321" y="51"/>
                </a:lnTo>
                <a:lnTo>
                  <a:pt x="320" y="51"/>
                </a:lnTo>
                <a:lnTo>
                  <a:pt x="321" y="49"/>
                </a:lnTo>
                <a:lnTo>
                  <a:pt x="321" y="48"/>
                </a:lnTo>
                <a:lnTo>
                  <a:pt x="323" y="48"/>
                </a:lnTo>
                <a:lnTo>
                  <a:pt x="321" y="48"/>
                </a:lnTo>
                <a:lnTo>
                  <a:pt x="323" y="46"/>
                </a:lnTo>
                <a:lnTo>
                  <a:pt x="323" y="45"/>
                </a:lnTo>
                <a:lnTo>
                  <a:pt x="325" y="45"/>
                </a:lnTo>
                <a:lnTo>
                  <a:pt x="325" y="43"/>
                </a:lnTo>
                <a:lnTo>
                  <a:pt x="325" y="41"/>
                </a:lnTo>
                <a:lnTo>
                  <a:pt x="325" y="40"/>
                </a:lnTo>
                <a:lnTo>
                  <a:pt x="326" y="40"/>
                </a:lnTo>
                <a:lnTo>
                  <a:pt x="326" y="41"/>
                </a:lnTo>
                <a:lnTo>
                  <a:pt x="326" y="43"/>
                </a:lnTo>
                <a:lnTo>
                  <a:pt x="325" y="43"/>
                </a:lnTo>
                <a:lnTo>
                  <a:pt x="325" y="45"/>
                </a:lnTo>
                <a:lnTo>
                  <a:pt x="325" y="46"/>
                </a:lnTo>
                <a:lnTo>
                  <a:pt x="323" y="48"/>
                </a:lnTo>
                <a:lnTo>
                  <a:pt x="323" y="49"/>
                </a:lnTo>
                <a:close/>
                <a:moveTo>
                  <a:pt x="301" y="17"/>
                </a:moveTo>
                <a:lnTo>
                  <a:pt x="302" y="17"/>
                </a:lnTo>
                <a:lnTo>
                  <a:pt x="302" y="19"/>
                </a:lnTo>
                <a:lnTo>
                  <a:pt x="304" y="19"/>
                </a:lnTo>
                <a:lnTo>
                  <a:pt x="304" y="17"/>
                </a:lnTo>
                <a:lnTo>
                  <a:pt x="304" y="19"/>
                </a:lnTo>
                <a:lnTo>
                  <a:pt x="305" y="19"/>
                </a:lnTo>
                <a:lnTo>
                  <a:pt x="307" y="21"/>
                </a:lnTo>
                <a:lnTo>
                  <a:pt x="307" y="22"/>
                </a:lnTo>
                <a:lnTo>
                  <a:pt x="307" y="24"/>
                </a:lnTo>
                <a:lnTo>
                  <a:pt x="305" y="24"/>
                </a:lnTo>
                <a:lnTo>
                  <a:pt x="304" y="24"/>
                </a:lnTo>
                <a:lnTo>
                  <a:pt x="302" y="25"/>
                </a:lnTo>
                <a:lnTo>
                  <a:pt x="301" y="25"/>
                </a:lnTo>
                <a:lnTo>
                  <a:pt x="301" y="27"/>
                </a:lnTo>
                <a:lnTo>
                  <a:pt x="299" y="27"/>
                </a:lnTo>
                <a:lnTo>
                  <a:pt x="297" y="29"/>
                </a:lnTo>
                <a:lnTo>
                  <a:pt x="296" y="30"/>
                </a:lnTo>
                <a:lnTo>
                  <a:pt x="296" y="32"/>
                </a:lnTo>
                <a:lnTo>
                  <a:pt x="294" y="33"/>
                </a:lnTo>
                <a:lnTo>
                  <a:pt x="294" y="35"/>
                </a:lnTo>
                <a:lnTo>
                  <a:pt x="294" y="37"/>
                </a:lnTo>
                <a:lnTo>
                  <a:pt x="294" y="38"/>
                </a:lnTo>
                <a:lnTo>
                  <a:pt x="296" y="38"/>
                </a:lnTo>
                <a:lnTo>
                  <a:pt x="294" y="38"/>
                </a:lnTo>
                <a:lnTo>
                  <a:pt x="294" y="40"/>
                </a:lnTo>
                <a:lnTo>
                  <a:pt x="296" y="40"/>
                </a:lnTo>
                <a:lnTo>
                  <a:pt x="296" y="41"/>
                </a:lnTo>
                <a:lnTo>
                  <a:pt x="296" y="43"/>
                </a:lnTo>
                <a:lnTo>
                  <a:pt x="297" y="43"/>
                </a:lnTo>
                <a:lnTo>
                  <a:pt x="297" y="45"/>
                </a:lnTo>
                <a:lnTo>
                  <a:pt x="299" y="45"/>
                </a:lnTo>
                <a:lnTo>
                  <a:pt x="299" y="46"/>
                </a:lnTo>
                <a:lnTo>
                  <a:pt x="301" y="46"/>
                </a:lnTo>
                <a:lnTo>
                  <a:pt x="301" y="48"/>
                </a:lnTo>
                <a:lnTo>
                  <a:pt x="302" y="48"/>
                </a:lnTo>
                <a:lnTo>
                  <a:pt x="302" y="49"/>
                </a:lnTo>
                <a:lnTo>
                  <a:pt x="301" y="49"/>
                </a:lnTo>
                <a:lnTo>
                  <a:pt x="301" y="51"/>
                </a:lnTo>
                <a:lnTo>
                  <a:pt x="299" y="51"/>
                </a:lnTo>
                <a:lnTo>
                  <a:pt x="299" y="53"/>
                </a:lnTo>
                <a:lnTo>
                  <a:pt x="299" y="54"/>
                </a:lnTo>
                <a:lnTo>
                  <a:pt x="299" y="56"/>
                </a:lnTo>
                <a:lnTo>
                  <a:pt x="301" y="56"/>
                </a:lnTo>
                <a:lnTo>
                  <a:pt x="301" y="57"/>
                </a:lnTo>
                <a:lnTo>
                  <a:pt x="302" y="57"/>
                </a:lnTo>
                <a:lnTo>
                  <a:pt x="302" y="59"/>
                </a:lnTo>
                <a:lnTo>
                  <a:pt x="302" y="61"/>
                </a:lnTo>
                <a:lnTo>
                  <a:pt x="302" y="62"/>
                </a:lnTo>
                <a:lnTo>
                  <a:pt x="301" y="62"/>
                </a:lnTo>
                <a:lnTo>
                  <a:pt x="302" y="64"/>
                </a:lnTo>
                <a:lnTo>
                  <a:pt x="302" y="65"/>
                </a:lnTo>
                <a:lnTo>
                  <a:pt x="304" y="65"/>
                </a:lnTo>
                <a:lnTo>
                  <a:pt x="304" y="67"/>
                </a:lnTo>
                <a:lnTo>
                  <a:pt x="304" y="69"/>
                </a:lnTo>
                <a:lnTo>
                  <a:pt x="304" y="70"/>
                </a:lnTo>
                <a:lnTo>
                  <a:pt x="305" y="70"/>
                </a:lnTo>
                <a:lnTo>
                  <a:pt x="304" y="70"/>
                </a:lnTo>
                <a:lnTo>
                  <a:pt x="302" y="70"/>
                </a:lnTo>
                <a:lnTo>
                  <a:pt x="301" y="70"/>
                </a:lnTo>
                <a:lnTo>
                  <a:pt x="299" y="70"/>
                </a:lnTo>
                <a:lnTo>
                  <a:pt x="297" y="72"/>
                </a:lnTo>
                <a:lnTo>
                  <a:pt x="293" y="70"/>
                </a:lnTo>
                <a:lnTo>
                  <a:pt x="293" y="72"/>
                </a:lnTo>
                <a:lnTo>
                  <a:pt x="294" y="75"/>
                </a:lnTo>
                <a:lnTo>
                  <a:pt x="296" y="77"/>
                </a:lnTo>
                <a:lnTo>
                  <a:pt x="296" y="78"/>
                </a:lnTo>
                <a:lnTo>
                  <a:pt x="294" y="78"/>
                </a:lnTo>
                <a:lnTo>
                  <a:pt x="293" y="78"/>
                </a:lnTo>
                <a:lnTo>
                  <a:pt x="294" y="78"/>
                </a:lnTo>
                <a:lnTo>
                  <a:pt x="294" y="80"/>
                </a:lnTo>
                <a:lnTo>
                  <a:pt x="296" y="80"/>
                </a:lnTo>
                <a:lnTo>
                  <a:pt x="297" y="80"/>
                </a:lnTo>
                <a:lnTo>
                  <a:pt x="299" y="80"/>
                </a:lnTo>
                <a:lnTo>
                  <a:pt x="301" y="80"/>
                </a:lnTo>
                <a:lnTo>
                  <a:pt x="301" y="81"/>
                </a:lnTo>
                <a:lnTo>
                  <a:pt x="299" y="81"/>
                </a:lnTo>
                <a:lnTo>
                  <a:pt x="297" y="83"/>
                </a:lnTo>
                <a:lnTo>
                  <a:pt x="297" y="85"/>
                </a:lnTo>
                <a:lnTo>
                  <a:pt x="299" y="85"/>
                </a:lnTo>
                <a:lnTo>
                  <a:pt x="297" y="86"/>
                </a:lnTo>
                <a:lnTo>
                  <a:pt x="296" y="86"/>
                </a:lnTo>
                <a:lnTo>
                  <a:pt x="296" y="88"/>
                </a:lnTo>
                <a:lnTo>
                  <a:pt x="296" y="86"/>
                </a:lnTo>
                <a:lnTo>
                  <a:pt x="294" y="86"/>
                </a:lnTo>
                <a:lnTo>
                  <a:pt x="296" y="88"/>
                </a:lnTo>
                <a:lnTo>
                  <a:pt x="296" y="89"/>
                </a:lnTo>
                <a:lnTo>
                  <a:pt x="296" y="88"/>
                </a:lnTo>
                <a:lnTo>
                  <a:pt x="297" y="88"/>
                </a:lnTo>
                <a:lnTo>
                  <a:pt x="299" y="88"/>
                </a:lnTo>
                <a:lnTo>
                  <a:pt x="301" y="89"/>
                </a:lnTo>
                <a:lnTo>
                  <a:pt x="302" y="89"/>
                </a:lnTo>
                <a:lnTo>
                  <a:pt x="301" y="89"/>
                </a:lnTo>
                <a:lnTo>
                  <a:pt x="301" y="88"/>
                </a:lnTo>
                <a:lnTo>
                  <a:pt x="299" y="88"/>
                </a:lnTo>
                <a:lnTo>
                  <a:pt x="299" y="86"/>
                </a:lnTo>
                <a:lnTo>
                  <a:pt x="297" y="88"/>
                </a:lnTo>
                <a:lnTo>
                  <a:pt x="297" y="86"/>
                </a:lnTo>
                <a:lnTo>
                  <a:pt x="299" y="86"/>
                </a:lnTo>
                <a:lnTo>
                  <a:pt x="301" y="85"/>
                </a:lnTo>
                <a:lnTo>
                  <a:pt x="299" y="85"/>
                </a:lnTo>
                <a:lnTo>
                  <a:pt x="299" y="83"/>
                </a:lnTo>
                <a:lnTo>
                  <a:pt x="301" y="83"/>
                </a:lnTo>
                <a:lnTo>
                  <a:pt x="302" y="83"/>
                </a:lnTo>
                <a:lnTo>
                  <a:pt x="302" y="85"/>
                </a:lnTo>
                <a:lnTo>
                  <a:pt x="304" y="85"/>
                </a:lnTo>
                <a:lnTo>
                  <a:pt x="304" y="83"/>
                </a:lnTo>
                <a:lnTo>
                  <a:pt x="305" y="83"/>
                </a:lnTo>
                <a:lnTo>
                  <a:pt x="307" y="83"/>
                </a:lnTo>
                <a:lnTo>
                  <a:pt x="309" y="83"/>
                </a:lnTo>
                <a:lnTo>
                  <a:pt x="310" y="83"/>
                </a:lnTo>
                <a:lnTo>
                  <a:pt x="310" y="81"/>
                </a:lnTo>
                <a:lnTo>
                  <a:pt x="310" y="80"/>
                </a:lnTo>
                <a:lnTo>
                  <a:pt x="310" y="78"/>
                </a:lnTo>
                <a:lnTo>
                  <a:pt x="312" y="78"/>
                </a:lnTo>
                <a:lnTo>
                  <a:pt x="313" y="78"/>
                </a:lnTo>
                <a:lnTo>
                  <a:pt x="313" y="80"/>
                </a:lnTo>
                <a:lnTo>
                  <a:pt x="315" y="80"/>
                </a:lnTo>
                <a:lnTo>
                  <a:pt x="315" y="81"/>
                </a:lnTo>
                <a:lnTo>
                  <a:pt x="315" y="83"/>
                </a:lnTo>
                <a:lnTo>
                  <a:pt x="315" y="85"/>
                </a:lnTo>
                <a:lnTo>
                  <a:pt x="315" y="86"/>
                </a:lnTo>
                <a:lnTo>
                  <a:pt x="313" y="86"/>
                </a:lnTo>
                <a:lnTo>
                  <a:pt x="312" y="86"/>
                </a:lnTo>
                <a:lnTo>
                  <a:pt x="312" y="88"/>
                </a:lnTo>
                <a:lnTo>
                  <a:pt x="310" y="88"/>
                </a:lnTo>
                <a:lnTo>
                  <a:pt x="310" y="89"/>
                </a:lnTo>
                <a:lnTo>
                  <a:pt x="310" y="91"/>
                </a:lnTo>
                <a:lnTo>
                  <a:pt x="309" y="91"/>
                </a:lnTo>
                <a:lnTo>
                  <a:pt x="307" y="91"/>
                </a:lnTo>
                <a:lnTo>
                  <a:pt x="307" y="93"/>
                </a:lnTo>
                <a:lnTo>
                  <a:pt x="305" y="93"/>
                </a:lnTo>
                <a:lnTo>
                  <a:pt x="305" y="94"/>
                </a:lnTo>
                <a:lnTo>
                  <a:pt x="305" y="96"/>
                </a:lnTo>
                <a:lnTo>
                  <a:pt x="307" y="96"/>
                </a:lnTo>
                <a:lnTo>
                  <a:pt x="307" y="97"/>
                </a:lnTo>
                <a:lnTo>
                  <a:pt x="309" y="99"/>
                </a:lnTo>
                <a:lnTo>
                  <a:pt x="309" y="101"/>
                </a:lnTo>
                <a:lnTo>
                  <a:pt x="310" y="101"/>
                </a:lnTo>
                <a:lnTo>
                  <a:pt x="310" y="102"/>
                </a:lnTo>
                <a:lnTo>
                  <a:pt x="310" y="104"/>
                </a:lnTo>
                <a:lnTo>
                  <a:pt x="310" y="105"/>
                </a:lnTo>
                <a:lnTo>
                  <a:pt x="310" y="107"/>
                </a:lnTo>
                <a:lnTo>
                  <a:pt x="310" y="109"/>
                </a:lnTo>
                <a:lnTo>
                  <a:pt x="310" y="110"/>
                </a:lnTo>
                <a:lnTo>
                  <a:pt x="312" y="110"/>
                </a:lnTo>
                <a:lnTo>
                  <a:pt x="312" y="112"/>
                </a:lnTo>
                <a:lnTo>
                  <a:pt x="312" y="113"/>
                </a:lnTo>
                <a:lnTo>
                  <a:pt x="310" y="113"/>
                </a:lnTo>
                <a:lnTo>
                  <a:pt x="310" y="112"/>
                </a:lnTo>
                <a:lnTo>
                  <a:pt x="310" y="110"/>
                </a:lnTo>
                <a:lnTo>
                  <a:pt x="310" y="112"/>
                </a:lnTo>
                <a:lnTo>
                  <a:pt x="309" y="112"/>
                </a:lnTo>
                <a:lnTo>
                  <a:pt x="309" y="110"/>
                </a:lnTo>
                <a:lnTo>
                  <a:pt x="307" y="109"/>
                </a:lnTo>
                <a:lnTo>
                  <a:pt x="305" y="109"/>
                </a:lnTo>
                <a:lnTo>
                  <a:pt x="304" y="109"/>
                </a:lnTo>
                <a:lnTo>
                  <a:pt x="304" y="110"/>
                </a:lnTo>
                <a:lnTo>
                  <a:pt x="302" y="109"/>
                </a:lnTo>
                <a:lnTo>
                  <a:pt x="302" y="107"/>
                </a:lnTo>
                <a:lnTo>
                  <a:pt x="302" y="109"/>
                </a:lnTo>
                <a:lnTo>
                  <a:pt x="301" y="109"/>
                </a:lnTo>
                <a:lnTo>
                  <a:pt x="301" y="107"/>
                </a:lnTo>
                <a:lnTo>
                  <a:pt x="301" y="105"/>
                </a:lnTo>
                <a:lnTo>
                  <a:pt x="299" y="105"/>
                </a:lnTo>
                <a:lnTo>
                  <a:pt x="297" y="105"/>
                </a:lnTo>
                <a:lnTo>
                  <a:pt x="296" y="105"/>
                </a:lnTo>
                <a:lnTo>
                  <a:pt x="294" y="105"/>
                </a:lnTo>
                <a:lnTo>
                  <a:pt x="294" y="104"/>
                </a:lnTo>
                <a:lnTo>
                  <a:pt x="294" y="102"/>
                </a:lnTo>
                <a:lnTo>
                  <a:pt x="294" y="104"/>
                </a:lnTo>
                <a:lnTo>
                  <a:pt x="294" y="105"/>
                </a:lnTo>
                <a:lnTo>
                  <a:pt x="293" y="105"/>
                </a:lnTo>
                <a:lnTo>
                  <a:pt x="293" y="104"/>
                </a:lnTo>
                <a:lnTo>
                  <a:pt x="291" y="104"/>
                </a:lnTo>
                <a:lnTo>
                  <a:pt x="289" y="104"/>
                </a:lnTo>
                <a:lnTo>
                  <a:pt x="288" y="104"/>
                </a:lnTo>
                <a:lnTo>
                  <a:pt x="286" y="104"/>
                </a:lnTo>
                <a:lnTo>
                  <a:pt x="285" y="104"/>
                </a:lnTo>
                <a:lnTo>
                  <a:pt x="286" y="104"/>
                </a:lnTo>
                <a:lnTo>
                  <a:pt x="288" y="104"/>
                </a:lnTo>
                <a:lnTo>
                  <a:pt x="288" y="105"/>
                </a:lnTo>
                <a:lnTo>
                  <a:pt x="289" y="105"/>
                </a:lnTo>
                <a:lnTo>
                  <a:pt x="289" y="107"/>
                </a:lnTo>
                <a:lnTo>
                  <a:pt x="291" y="107"/>
                </a:lnTo>
                <a:lnTo>
                  <a:pt x="293" y="109"/>
                </a:lnTo>
                <a:lnTo>
                  <a:pt x="294" y="109"/>
                </a:lnTo>
                <a:lnTo>
                  <a:pt x="294" y="110"/>
                </a:lnTo>
                <a:lnTo>
                  <a:pt x="296" y="110"/>
                </a:lnTo>
                <a:lnTo>
                  <a:pt x="297" y="110"/>
                </a:lnTo>
                <a:lnTo>
                  <a:pt x="299" y="110"/>
                </a:lnTo>
                <a:lnTo>
                  <a:pt x="297" y="110"/>
                </a:lnTo>
                <a:lnTo>
                  <a:pt x="297" y="112"/>
                </a:lnTo>
                <a:lnTo>
                  <a:pt x="299" y="112"/>
                </a:lnTo>
                <a:lnTo>
                  <a:pt x="299" y="113"/>
                </a:lnTo>
                <a:lnTo>
                  <a:pt x="301" y="113"/>
                </a:lnTo>
                <a:lnTo>
                  <a:pt x="302" y="113"/>
                </a:lnTo>
                <a:lnTo>
                  <a:pt x="304" y="113"/>
                </a:lnTo>
                <a:lnTo>
                  <a:pt x="304" y="115"/>
                </a:lnTo>
                <a:lnTo>
                  <a:pt x="304" y="117"/>
                </a:lnTo>
                <a:lnTo>
                  <a:pt x="302" y="117"/>
                </a:lnTo>
                <a:lnTo>
                  <a:pt x="301" y="123"/>
                </a:lnTo>
                <a:lnTo>
                  <a:pt x="301" y="125"/>
                </a:lnTo>
                <a:lnTo>
                  <a:pt x="301" y="126"/>
                </a:lnTo>
                <a:lnTo>
                  <a:pt x="302" y="126"/>
                </a:lnTo>
                <a:lnTo>
                  <a:pt x="302" y="128"/>
                </a:lnTo>
                <a:lnTo>
                  <a:pt x="304" y="128"/>
                </a:lnTo>
                <a:lnTo>
                  <a:pt x="304" y="129"/>
                </a:lnTo>
                <a:lnTo>
                  <a:pt x="304" y="131"/>
                </a:lnTo>
                <a:lnTo>
                  <a:pt x="304" y="133"/>
                </a:lnTo>
                <a:lnTo>
                  <a:pt x="302" y="134"/>
                </a:lnTo>
                <a:lnTo>
                  <a:pt x="301" y="134"/>
                </a:lnTo>
                <a:lnTo>
                  <a:pt x="302" y="134"/>
                </a:lnTo>
                <a:lnTo>
                  <a:pt x="304" y="134"/>
                </a:lnTo>
                <a:lnTo>
                  <a:pt x="304" y="133"/>
                </a:lnTo>
                <a:lnTo>
                  <a:pt x="305" y="133"/>
                </a:lnTo>
                <a:lnTo>
                  <a:pt x="305" y="131"/>
                </a:lnTo>
                <a:lnTo>
                  <a:pt x="305" y="129"/>
                </a:lnTo>
                <a:lnTo>
                  <a:pt x="307" y="128"/>
                </a:lnTo>
                <a:lnTo>
                  <a:pt x="307" y="126"/>
                </a:lnTo>
                <a:lnTo>
                  <a:pt x="307" y="125"/>
                </a:lnTo>
                <a:lnTo>
                  <a:pt x="309" y="125"/>
                </a:lnTo>
                <a:lnTo>
                  <a:pt x="309" y="123"/>
                </a:lnTo>
                <a:lnTo>
                  <a:pt x="309" y="125"/>
                </a:lnTo>
                <a:lnTo>
                  <a:pt x="310" y="125"/>
                </a:lnTo>
                <a:lnTo>
                  <a:pt x="310" y="123"/>
                </a:lnTo>
                <a:lnTo>
                  <a:pt x="312" y="123"/>
                </a:lnTo>
                <a:lnTo>
                  <a:pt x="312" y="121"/>
                </a:lnTo>
                <a:lnTo>
                  <a:pt x="312" y="120"/>
                </a:lnTo>
                <a:lnTo>
                  <a:pt x="313" y="120"/>
                </a:lnTo>
                <a:lnTo>
                  <a:pt x="315" y="118"/>
                </a:lnTo>
                <a:lnTo>
                  <a:pt x="315" y="117"/>
                </a:lnTo>
                <a:lnTo>
                  <a:pt x="317" y="117"/>
                </a:lnTo>
                <a:lnTo>
                  <a:pt x="317" y="115"/>
                </a:lnTo>
                <a:lnTo>
                  <a:pt x="315" y="115"/>
                </a:lnTo>
                <a:lnTo>
                  <a:pt x="317" y="115"/>
                </a:lnTo>
                <a:lnTo>
                  <a:pt x="317" y="113"/>
                </a:lnTo>
                <a:lnTo>
                  <a:pt x="317" y="112"/>
                </a:lnTo>
                <a:lnTo>
                  <a:pt x="317" y="110"/>
                </a:lnTo>
                <a:lnTo>
                  <a:pt x="317" y="112"/>
                </a:lnTo>
                <a:lnTo>
                  <a:pt x="317" y="110"/>
                </a:lnTo>
                <a:lnTo>
                  <a:pt x="315" y="110"/>
                </a:lnTo>
                <a:lnTo>
                  <a:pt x="315" y="109"/>
                </a:lnTo>
                <a:lnTo>
                  <a:pt x="317" y="109"/>
                </a:lnTo>
                <a:lnTo>
                  <a:pt x="318" y="110"/>
                </a:lnTo>
                <a:lnTo>
                  <a:pt x="317" y="109"/>
                </a:lnTo>
                <a:lnTo>
                  <a:pt x="318" y="109"/>
                </a:lnTo>
                <a:lnTo>
                  <a:pt x="318" y="110"/>
                </a:lnTo>
                <a:lnTo>
                  <a:pt x="318" y="113"/>
                </a:lnTo>
                <a:lnTo>
                  <a:pt x="318" y="115"/>
                </a:lnTo>
                <a:lnTo>
                  <a:pt x="318" y="117"/>
                </a:lnTo>
                <a:lnTo>
                  <a:pt x="318" y="118"/>
                </a:lnTo>
                <a:lnTo>
                  <a:pt x="318" y="120"/>
                </a:lnTo>
                <a:lnTo>
                  <a:pt x="318" y="121"/>
                </a:lnTo>
                <a:lnTo>
                  <a:pt x="317" y="123"/>
                </a:lnTo>
                <a:lnTo>
                  <a:pt x="317" y="125"/>
                </a:lnTo>
                <a:lnTo>
                  <a:pt x="317" y="126"/>
                </a:lnTo>
                <a:lnTo>
                  <a:pt x="315" y="128"/>
                </a:lnTo>
                <a:lnTo>
                  <a:pt x="315" y="129"/>
                </a:lnTo>
                <a:lnTo>
                  <a:pt x="315" y="131"/>
                </a:lnTo>
                <a:lnTo>
                  <a:pt x="315" y="133"/>
                </a:lnTo>
                <a:lnTo>
                  <a:pt x="313" y="134"/>
                </a:lnTo>
                <a:lnTo>
                  <a:pt x="313" y="136"/>
                </a:lnTo>
                <a:lnTo>
                  <a:pt x="313" y="137"/>
                </a:lnTo>
                <a:lnTo>
                  <a:pt x="312" y="137"/>
                </a:lnTo>
                <a:lnTo>
                  <a:pt x="312" y="139"/>
                </a:lnTo>
                <a:lnTo>
                  <a:pt x="312" y="141"/>
                </a:lnTo>
                <a:lnTo>
                  <a:pt x="309" y="141"/>
                </a:lnTo>
                <a:lnTo>
                  <a:pt x="302" y="142"/>
                </a:lnTo>
                <a:lnTo>
                  <a:pt x="302" y="144"/>
                </a:lnTo>
                <a:lnTo>
                  <a:pt x="294" y="145"/>
                </a:lnTo>
                <a:lnTo>
                  <a:pt x="293" y="145"/>
                </a:lnTo>
                <a:lnTo>
                  <a:pt x="293" y="147"/>
                </a:lnTo>
                <a:lnTo>
                  <a:pt x="291" y="147"/>
                </a:lnTo>
                <a:lnTo>
                  <a:pt x="285" y="149"/>
                </a:lnTo>
                <a:lnTo>
                  <a:pt x="283" y="149"/>
                </a:lnTo>
                <a:lnTo>
                  <a:pt x="283" y="150"/>
                </a:lnTo>
                <a:lnTo>
                  <a:pt x="281" y="150"/>
                </a:lnTo>
                <a:lnTo>
                  <a:pt x="278" y="152"/>
                </a:lnTo>
                <a:lnTo>
                  <a:pt x="275" y="152"/>
                </a:lnTo>
                <a:lnTo>
                  <a:pt x="272" y="153"/>
                </a:lnTo>
                <a:lnTo>
                  <a:pt x="267" y="155"/>
                </a:lnTo>
                <a:lnTo>
                  <a:pt x="261" y="157"/>
                </a:lnTo>
                <a:lnTo>
                  <a:pt x="257" y="158"/>
                </a:lnTo>
                <a:lnTo>
                  <a:pt x="256" y="158"/>
                </a:lnTo>
                <a:lnTo>
                  <a:pt x="253" y="160"/>
                </a:lnTo>
                <a:lnTo>
                  <a:pt x="230" y="168"/>
                </a:lnTo>
                <a:lnTo>
                  <a:pt x="224" y="169"/>
                </a:lnTo>
                <a:lnTo>
                  <a:pt x="221" y="171"/>
                </a:lnTo>
                <a:lnTo>
                  <a:pt x="214" y="173"/>
                </a:lnTo>
                <a:lnTo>
                  <a:pt x="208" y="174"/>
                </a:lnTo>
                <a:lnTo>
                  <a:pt x="205" y="176"/>
                </a:lnTo>
                <a:lnTo>
                  <a:pt x="201" y="177"/>
                </a:lnTo>
                <a:lnTo>
                  <a:pt x="190" y="181"/>
                </a:lnTo>
                <a:lnTo>
                  <a:pt x="168" y="189"/>
                </a:lnTo>
                <a:lnTo>
                  <a:pt x="152" y="193"/>
                </a:lnTo>
                <a:lnTo>
                  <a:pt x="149" y="195"/>
                </a:lnTo>
                <a:lnTo>
                  <a:pt x="142" y="197"/>
                </a:lnTo>
                <a:lnTo>
                  <a:pt x="126" y="203"/>
                </a:lnTo>
                <a:lnTo>
                  <a:pt x="123" y="203"/>
                </a:lnTo>
                <a:lnTo>
                  <a:pt x="121" y="205"/>
                </a:lnTo>
                <a:lnTo>
                  <a:pt x="118" y="205"/>
                </a:lnTo>
                <a:lnTo>
                  <a:pt x="115" y="206"/>
                </a:lnTo>
                <a:lnTo>
                  <a:pt x="112" y="208"/>
                </a:lnTo>
                <a:lnTo>
                  <a:pt x="107" y="209"/>
                </a:lnTo>
                <a:lnTo>
                  <a:pt x="97" y="213"/>
                </a:lnTo>
                <a:lnTo>
                  <a:pt x="78" y="219"/>
                </a:lnTo>
                <a:lnTo>
                  <a:pt x="75" y="219"/>
                </a:lnTo>
                <a:lnTo>
                  <a:pt x="65" y="224"/>
                </a:lnTo>
                <a:lnTo>
                  <a:pt x="64" y="224"/>
                </a:lnTo>
                <a:lnTo>
                  <a:pt x="62" y="224"/>
                </a:lnTo>
                <a:lnTo>
                  <a:pt x="54" y="227"/>
                </a:lnTo>
                <a:lnTo>
                  <a:pt x="48" y="229"/>
                </a:lnTo>
                <a:lnTo>
                  <a:pt x="40" y="232"/>
                </a:lnTo>
                <a:lnTo>
                  <a:pt x="37" y="233"/>
                </a:lnTo>
                <a:lnTo>
                  <a:pt x="27" y="237"/>
                </a:lnTo>
                <a:lnTo>
                  <a:pt x="27" y="235"/>
                </a:lnTo>
                <a:lnTo>
                  <a:pt x="25" y="230"/>
                </a:lnTo>
                <a:lnTo>
                  <a:pt x="21" y="216"/>
                </a:lnTo>
                <a:lnTo>
                  <a:pt x="16" y="201"/>
                </a:lnTo>
                <a:lnTo>
                  <a:pt x="14" y="197"/>
                </a:lnTo>
                <a:lnTo>
                  <a:pt x="13" y="190"/>
                </a:lnTo>
                <a:lnTo>
                  <a:pt x="11" y="184"/>
                </a:lnTo>
                <a:lnTo>
                  <a:pt x="8" y="179"/>
                </a:lnTo>
                <a:lnTo>
                  <a:pt x="6" y="169"/>
                </a:lnTo>
                <a:lnTo>
                  <a:pt x="5" y="166"/>
                </a:lnTo>
                <a:lnTo>
                  <a:pt x="0" y="153"/>
                </a:lnTo>
                <a:lnTo>
                  <a:pt x="1" y="152"/>
                </a:lnTo>
                <a:lnTo>
                  <a:pt x="3" y="152"/>
                </a:lnTo>
                <a:lnTo>
                  <a:pt x="11" y="149"/>
                </a:lnTo>
                <a:lnTo>
                  <a:pt x="14" y="149"/>
                </a:lnTo>
                <a:lnTo>
                  <a:pt x="16" y="147"/>
                </a:lnTo>
                <a:lnTo>
                  <a:pt x="22" y="145"/>
                </a:lnTo>
                <a:lnTo>
                  <a:pt x="24" y="145"/>
                </a:lnTo>
                <a:lnTo>
                  <a:pt x="29" y="144"/>
                </a:lnTo>
                <a:lnTo>
                  <a:pt x="30" y="142"/>
                </a:lnTo>
                <a:lnTo>
                  <a:pt x="41" y="139"/>
                </a:lnTo>
                <a:lnTo>
                  <a:pt x="45" y="137"/>
                </a:lnTo>
                <a:lnTo>
                  <a:pt x="51" y="136"/>
                </a:lnTo>
                <a:lnTo>
                  <a:pt x="54" y="134"/>
                </a:lnTo>
                <a:lnTo>
                  <a:pt x="64" y="131"/>
                </a:lnTo>
                <a:lnTo>
                  <a:pt x="67" y="129"/>
                </a:lnTo>
                <a:lnTo>
                  <a:pt x="70" y="129"/>
                </a:lnTo>
                <a:lnTo>
                  <a:pt x="78" y="126"/>
                </a:lnTo>
                <a:lnTo>
                  <a:pt x="83" y="125"/>
                </a:lnTo>
                <a:lnTo>
                  <a:pt x="85" y="125"/>
                </a:lnTo>
                <a:lnTo>
                  <a:pt x="89" y="121"/>
                </a:lnTo>
                <a:lnTo>
                  <a:pt x="91" y="121"/>
                </a:lnTo>
                <a:lnTo>
                  <a:pt x="94" y="121"/>
                </a:lnTo>
                <a:lnTo>
                  <a:pt x="101" y="118"/>
                </a:lnTo>
                <a:lnTo>
                  <a:pt x="102" y="118"/>
                </a:lnTo>
                <a:lnTo>
                  <a:pt x="107" y="117"/>
                </a:lnTo>
                <a:lnTo>
                  <a:pt x="113" y="113"/>
                </a:lnTo>
                <a:lnTo>
                  <a:pt x="117" y="113"/>
                </a:lnTo>
                <a:lnTo>
                  <a:pt x="126" y="110"/>
                </a:lnTo>
                <a:lnTo>
                  <a:pt x="129" y="109"/>
                </a:lnTo>
                <a:lnTo>
                  <a:pt x="133" y="107"/>
                </a:lnTo>
                <a:lnTo>
                  <a:pt x="141" y="105"/>
                </a:lnTo>
                <a:lnTo>
                  <a:pt x="141" y="104"/>
                </a:lnTo>
                <a:lnTo>
                  <a:pt x="142" y="105"/>
                </a:lnTo>
                <a:lnTo>
                  <a:pt x="144" y="107"/>
                </a:lnTo>
                <a:lnTo>
                  <a:pt x="145" y="107"/>
                </a:lnTo>
                <a:lnTo>
                  <a:pt x="147" y="107"/>
                </a:lnTo>
                <a:lnTo>
                  <a:pt x="149" y="107"/>
                </a:lnTo>
                <a:lnTo>
                  <a:pt x="149" y="105"/>
                </a:lnTo>
                <a:lnTo>
                  <a:pt x="150" y="105"/>
                </a:lnTo>
                <a:lnTo>
                  <a:pt x="150" y="104"/>
                </a:lnTo>
                <a:lnTo>
                  <a:pt x="152" y="104"/>
                </a:lnTo>
                <a:lnTo>
                  <a:pt x="153" y="104"/>
                </a:lnTo>
                <a:lnTo>
                  <a:pt x="155" y="104"/>
                </a:lnTo>
                <a:lnTo>
                  <a:pt x="160" y="104"/>
                </a:lnTo>
                <a:lnTo>
                  <a:pt x="160" y="105"/>
                </a:lnTo>
                <a:lnTo>
                  <a:pt x="160" y="104"/>
                </a:lnTo>
                <a:lnTo>
                  <a:pt x="161" y="104"/>
                </a:lnTo>
                <a:lnTo>
                  <a:pt x="163" y="104"/>
                </a:lnTo>
                <a:lnTo>
                  <a:pt x="165" y="104"/>
                </a:lnTo>
                <a:lnTo>
                  <a:pt x="165" y="102"/>
                </a:lnTo>
                <a:lnTo>
                  <a:pt x="165" y="101"/>
                </a:lnTo>
                <a:lnTo>
                  <a:pt x="166" y="101"/>
                </a:lnTo>
                <a:lnTo>
                  <a:pt x="166" y="99"/>
                </a:lnTo>
                <a:lnTo>
                  <a:pt x="168" y="99"/>
                </a:lnTo>
                <a:lnTo>
                  <a:pt x="168" y="101"/>
                </a:lnTo>
                <a:lnTo>
                  <a:pt x="169" y="101"/>
                </a:lnTo>
                <a:lnTo>
                  <a:pt x="169" y="102"/>
                </a:lnTo>
                <a:lnTo>
                  <a:pt x="171" y="102"/>
                </a:lnTo>
                <a:lnTo>
                  <a:pt x="173" y="102"/>
                </a:lnTo>
                <a:lnTo>
                  <a:pt x="174" y="102"/>
                </a:lnTo>
                <a:lnTo>
                  <a:pt x="176" y="102"/>
                </a:lnTo>
                <a:lnTo>
                  <a:pt x="177" y="102"/>
                </a:lnTo>
                <a:lnTo>
                  <a:pt x="179" y="102"/>
                </a:lnTo>
                <a:lnTo>
                  <a:pt x="181" y="102"/>
                </a:lnTo>
                <a:lnTo>
                  <a:pt x="182" y="102"/>
                </a:lnTo>
                <a:lnTo>
                  <a:pt x="182" y="104"/>
                </a:lnTo>
                <a:lnTo>
                  <a:pt x="184" y="104"/>
                </a:lnTo>
                <a:lnTo>
                  <a:pt x="185" y="104"/>
                </a:lnTo>
                <a:lnTo>
                  <a:pt x="185" y="105"/>
                </a:lnTo>
                <a:lnTo>
                  <a:pt x="187" y="105"/>
                </a:lnTo>
                <a:lnTo>
                  <a:pt x="189" y="105"/>
                </a:lnTo>
                <a:lnTo>
                  <a:pt x="190" y="105"/>
                </a:lnTo>
                <a:lnTo>
                  <a:pt x="189" y="105"/>
                </a:lnTo>
                <a:lnTo>
                  <a:pt x="190" y="105"/>
                </a:lnTo>
                <a:lnTo>
                  <a:pt x="190" y="104"/>
                </a:lnTo>
                <a:lnTo>
                  <a:pt x="192" y="104"/>
                </a:lnTo>
                <a:lnTo>
                  <a:pt x="192" y="102"/>
                </a:lnTo>
                <a:lnTo>
                  <a:pt x="193" y="102"/>
                </a:lnTo>
                <a:lnTo>
                  <a:pt x="193" y="104"/>
                </a:lnTo>
                <a:lnTo>
                  <a:pt x="193" y="102"/>
                </a:lnTo>
                <a:lnTo>
                  <a:pt x="195" y="102"/>
                </a:lnTo>
                <a:lnTo>
                  <a:pt x="197" y="101"/>
                </a:lnTo>
                <a:lnTo>
                  <a:pt x="197" y="99"/>
                </a:lnTo>
                <a:lnTo>
                  <a:pt x="198" y="99"/>
                </a:lnTo>
                <a:lnTo>
                  <a:pt x="198" y="101"/>
                </a:lnTo>
                <a:lnTo>
                  <a:pt x="198" y="99"/>
                </a:lnTo>
                <a:lnTo>
                  <a:pt x="200" y="99"/>
                </a:lnTo>
                <a:lnTo>
                  <a:pt x="201" y="97"/>
                </a:lnTo>
                <a:lnTo>
                  <a:pt x="203" y="97"/>
                </a:lnTo>
                <a:lnTo>
                  <a:pt x="203" y="96"/>
                </a:lnTo>
                <a:lnTo>
                  <a:pt x="205" y="96"/>
                </a:lnTo>
                <a:lnTo>
                  <a:pt x="205" y="97"/>
                </a:lnTo>
                <a:lnTo>
                  <a:pt x="205" y="96"/>
                </a:lnTo>
                <a:lnTo>
                  <a:pt x="205" y="97"/>
                </a:lnTo>
                <a:lnTo>
                  <a:pt x="206" y="97"/>
                </a:lnTo>
                <a:lnTo>
                  <a:pt x="206" y="96"/>
                </a:lnTo>
                <a:lnTo>
                  <a:pt x="206" y="94"/>
                </a:lnTo>
                <a:lnTo>
                  <a:pt x="206" y="93"/>
                </a:lnTo>
                <a:lnTo>
                  <a:pt x="206" y="91"/>
                </a:lnTo>
                <a:lnTo>
                  <a:pt x="206" y="89"/>
                </a:lnTo>
                <a:lnTo>
                  <a:pt x="206" y="88"/>
                </a:lnTo>
                <a:lnTo>
                  <a:pt x="208" y="88"/>
                </a:lnTo>
                <a:lnTo>
                  <a:pt x="208" y="86"/>
                </a:lnTo>
                <a:lnTo>
                  <a:pt x="209" y="86"/>
                </a:lnTo>
                <a:lnTo>
                  <a:pt x="209" y="85"/>
                </a:lnTo>
                <a:lnTo>
                  <a:pt x="209" y="83"/>
                </a:lnTo>
                <a:lnTo>
                  <a:pt x="211" y="83"/>
                </a:lnTo>
                <a:lnTo>
                  <a:pt x="213" y="83"/>
                </a:lnTo>
                <a:lnTo>
                  <a:pt x="214" y="83"/>
                </a:lnTo>
                <a:lnTo>
                  <a:pt x="214" y="81"/>
                </a:lnTo>
                <a:lnTo>
                  <a:pt x="214" y="80"/>
                </a:lnTo>
                <a:lnTo>
                  <a:pt x="214" y="78"/>
                </a:lnTo>
                <a:lnTo>
                  <a:pt x="214" y="77"/>
                </a:lnTo>
                <a:lnTo>
                  <a:pt x="216" y="77"/>
                </a:lnTo>
                <a:lnTo>
                  <a:pt x="216" y="75"/>
                </a:lnTo>
                <a:lnTo>
                  <a:pt x="216" y="73"/>
                </a:lnTo>
                <a:lnTo>
                  <a:pt x="216" y="72"/>
                </a:lnTo>
                <a:lnTo>
                  <a:pt x="217" y="72"/>
                </a:lnTo>
                <a:lnTo>
                  <a:pt x="217" y="73"/>
                </a:lnTo>
                <a:lnTo>
                  <a:pt x="217" y="72"/>
                </a:lnTo>
                <a:lnTo>
                  <a:pt x="219" y="72"/>
                </a:lnTo>
                <a:lnTo>
                  <a:pt x="221" y="70"/>
                </a:lnTo>
                <a:lnTo>
                  <a:pt x="221" y="69"/>
                </a:lnTo>
                <a:lnTo>
                  <a:pt x="221" y="70"/>
                </a:lnTo>
                <a:lnTo>
                  <a:pt x="221" y="69"/>
                </a:lnTo>
                <a:lnTo>
                  <a:pt x="222" y="69"/>
                </a:lnTo>
                <a:lnTo>
                  <a:pt x="222" y="70"/>
                </a:lnTo>
                <a:lnTo>
                  <a:pt x="224" y="70"/>
                </a:lnTo>
                <a:lnTo>
                  <a:pt x="224" y="72"/>
                </a:lnTo>
                <a:lnTo>
                  <a:pt x="225" y="72"/>
                </a:lnTo>
                <a:lnTo>
                  <a:pt x="225" y="70"/>
                </a:lnTo>
                <a:lnTo>
                  <a:pt x="227" y="70"/>
                </a:lnTo>
                <a:lnTo>
                  <a:pt x="225" y="65"/>
                </a:lnTo>
                <a:lnTo>
                  <a:pt x="225" y="62"/>
                </a:lnTo>
                <a:lnTo>
                  <a:pt x="224" y="62"/>
                </a:lnTo>
                <a:lnTo>
                  <a:pt x="224" y="59"/>
                </a:lnTo>
                <a:lnTo>
                  <a:pt x="221" y="51"/>
                </a:lnTo>
                <a:lnTo>
                  <a:pt x="221" y="49"/>
                </a:lnTo>
                <a:lnTo>
                  <a:pt x="217" y="40"/>
                </a:lnTo>
                <a:lnTo>
                  <a:pt x="230" y="35"/>
                </a:lnTo>
                <a:lnTo>
                  <a:pt x="233" y="33"/>
                </a:lnTo>
                <a:lnTo>
                  <a:pt x="235" y="33"/>
                </a:lnTo>
                <a:lnTo>
                  <a:pt x="237" y="33"/>
                </a:lnTo>
                <a:lnTo>
                  <a:pt x="238" y="32"/>
                </a:lnTo>
                <a:lnTo>
                  <a:pt x="240" y="32"/>
                </a:lnTo>
                <a:lnTo>
                  <a:pt x="240" y="29"/>
                </a:lnTo>
                <a:lnTo>
                  <a:pt x="238" y="27"/>
                </a:lnTo>
                <a:lnTo>
                  <a:pt x="246" y="24"/>
                </a:lnTo>
                <a:lnTo>
                  <a:pt x="257" y="21"/>
                </a:lnTo>
                <a:lnTo>
                  <a:pt x="264" y="19"/>
                </a:lnTo>
                <a:lnTo>
                  <a:pt x="264" y="17"/>
                </a:lnTo>
                <a:lnTo>
                  <a:pt x="264" y="16"/>
                </a:lnTo>
                <a:lnTo>
                  <a:pt x="262" y="16"/>
                </a:lnTo>
                <a:lnTo>
                  <a:pt x="262" y="14"/>
                </a:lnTo>
                <a:lnTo>
                  <a:pt x="264" y="14"/>
                </a:lnTo>
                <a:lnTo>
                  <a:pt x="264" y="13"/>
                </a:lnTo>
                <a:lnTo>
                  <a:pt x="262" y="11"/>
                </a:lnTo>
                <a:lnTo>
                  <a:pt x="261" y="11"/>
                </a:lnTo>
                <a:lnTo>
                  <a:pt x="261" y="9"/>
                </a:lnTo>
                <a:lnTo>
                  <a:pt x="259" y="8"/>
                </a:lnTo>
                <a:lnTo>
                  <a:pt x="261" y="8"/>
                </a:lnTo>
                <a:lnTo>
                  <a:pt x="262" y="8"/>
                </a:lnTo>
                <a:lnTo>
                  <a:pt x="264" y="6"/>
                </a:lnTo>
                <a:lnTo>
                  <a:pt x="278" y="1"/>
                </a:lnTo>
                <a:lnTo>
                  <a:pt x="285" y="0"/>
                </a:lnTo>
                <a:lnTo>
                  <a:pt x="286" y="0"/>
                </a:lnTo>
                <a:lnTo>
                  <a:pt x="286" y="1"/>
                </a:lnTo>
                <a:lnTo>
                  <a:pt x="288" y="1"/>
                </a:lnTo>
                <a:lnTo>
                  <a:pt x="289" y="3"/>
                </a:lnTo>
                <a:lnTo>
                  <a:pt x="291" y="5"/>
                </a:lnTo>
                <a:lnTo>
                  <a:pt x="293" y="5"/>
                </a:lnTo>
                <a:lnTo>
                  <a:pt x="293" y="6"/>
                </a:lnTo>
                <a:lnTo>
                  <a:pt x="294" y="8"/>
                </a:lnTo>
                <a:lnTo>
                  <a:pt x="296" y="9"/>
                </a:lnTo>
                <a:lnTo>
                  <a:pt x="297" y="9"/>
                </a:lnTo>
                <a:lnTo>
                  <a:pt x="297" y="11"/>
                </a:lnTo>
                <a:lnTo>
                  <a:pt x="299" y="13"/>
                </a:lnTo>
                <a:lnTo>
                  <a:pt x="299" y="14"/>
                </a:lnTo>
                <a:lnTo>
                  <a:pt x="299" y="16"/>
                </a:lnTo>
                <a:lnTo>
                  <a:pt x="301" y="16"/>
                </a:lnTo>
                <a:lnTo>
                  <a:pt x="301" y="17"/>
                </a:lnTo>
                <a:close/>
              </a:path>
            </a:pathLst>
          </a:custGeom>
          <a:solidFill>
            <a:srgbClr val="A67D4C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7" name="Freeform 138"/>
          <p:cNvSpPr>
            <a:spLocks noEditPoints="1"/>
          </p:cNvSpPr>
          <p:nvPr/>
        </p:nvSpPr>
        <p:spPr bwMode="auto">
          <a:xfrm>
            <a:off x="5946775" y="1066801"/>
            <a:ext cx="368300" cy="271463"/>
          </a:xfrm>
          <a:custGeom>
            <a:avLst/>
            <a:gdLst/>
            <a:ahLst/>
            <a:cxnLst>
              <a:cxn ang="0">
                <a:pos x="196" y="82"/>
              </a:cxn>
              <a:cxn ang="0">
                <a:pos x="206" y="53"/>
              </a:cxn>
              <a:cxn ang="0">
                <a:pos x="203" y="42"/>
              </a:cxn>
              <a:cxn ang="0">
                <a:pos x="171" y="22"/>
              </a:cxn>
              <a:cxn ang="0">
                <a:pos x="185" y="29"/>
              </a:cxn>
              <a:cxn ang="0">
                <a:pos x="192" y="37"/>
              </a:cxn>
              <a:cxn ang="0">
                <a:pos x="193" y="50"/>
              </a:cxn>
              <a:cxn ang="0">
                <a:pos x="188" y="56"/>
              </a:cxn>
              <a:cxn ang="0">
                <a:pos x="193" y="69"/>
              </a:cxn>
              <a:cxn ang="0">
                <a:pos x="176" y="77"/>
              </a:cxn>
              <a:cxn ang="0">
                <a:pos x="161" y="75"/>
              </a:cxn>
              <a:cxn ang="0">
                <a:pos x="150" y="80"/>
              </a:cxn>
              <a:cxn ang="0">
                <a:pos x="139" y="74"/>
              </a:cxn>
              <a:cxn ang="0">
                <a:pos x="131" y="70"/>
              </a:cxn>
              <a:cxn ang="0">
                <a:pos x="131" y="70"/>
              </a:cxn>
              <a:cxn ang="0">
                <a:pos x="144" y="78"/>
              </a:cxn>
              <a:cxn ang="0">
                <a:pos x="155" y="91"/>
              </a:cxn>
              <a:cxn ang="0">
                <a:pos x="156" y="96"/>
              </a:cxn>
              <a:cxn ang="0">
                <a:pos x="164" y="90"/>
              </a:cxn>
              <a:cxn ang="0">
                <a:pos x="172" y="91"/>
              </a:cxn>
              <a:cxn ang="0">
                <a:pos x="190" y="91"/>
              </a:cxn>
              <a:cxn ang="0">
                <a:pos x="190" y="102"/>
              </a:cxn>
              <a:cxn ang="0">
                <a:pos x="195" y="104"/>
              </a:cxn>
              <a:cxn ang="0">
                <a:pos x="192" y="118"/>
              </a:cxn>
              <a:cxn ang="0">
                <a:pos x="203" y="128"/>
              </a:cxn>
              <a:cxn ang="0">
                <a:pos x="216" y="139"/>
              </a:cxn>
              <a:cxn ang="0">
                <a:pos x="209" y="149"/>
              </a:cxn>
              <a:cxn ang="0">
                <a:pos x="219" y="154"/>
              </a:cxn>
              <a:cxn ang="0">
                <a:pos x="232" y="141"/>
              </a:cxn>
              <a:cxn ang="0">
                <a:pos x="219" y="154"/>
              </a:cxn>
              <a:cxn ang="0">
                <a:pos x="204" y="170"/>
              </a:cxn>
              <a:cxn ang="0">
                <a:pos x="209" y="154"/>
              </a:cxn>
              <a:cxn ang="0">
                <a:pos x="150" y="122"/>
              </a:cxn>
              <a:cxn ang="0">
                <a:pos x="83" y="128"/>
              </a:cxn>
              <a:cxn ang="0">
                <a:pos x="25" y="123"/>
              </a:cxn>
              <a:cxn ang="0">
                <a:pos x="24" y="104"/>
              </a:cxn>
              <a:cxn ang="0">
                <a:pos x="28" y="77"/>
              </a:cxn>
              <a:cxn ang="0">
                <a:pos x="35" y="53"/>
              </a:cxn>
              <a:cxn ang="0">
                <a:pos x="49" y="53"/>
              </a:cxn>
              <a:cxn ang="0">
                <a:pos x="65" y="38"/>
              </a:cxn>
              <a:cxn ang="0">
                <a:pos x="89" y="32"/>
              </a:cxn>
              <a:cxn ang="0">
                <a:pos x="108" y="32"/>
              </a:cxn>
              <a:cxn ang="0">
                <a:pos x="128" y="26"/>
              </a:cxn>
              <a:cxn ang="0">
                <a:pos x="145" y="21"/>
              </a:cxn>
              <a:cxn ang="0">
                <a:pos x="206" y="2"/>
              </a:cxn>
              <a:cxn ang="0">
                <a:pos x="201" y="3"/>
              </a:cxn>
              <a:cxn ang="0">
                <a:pos x="216" y="6"/>
              </a:cxn>
              <a:cxn ang="0">
                <a:pos x="214" y="6"/>
              </a:cxn>
              <a:cxn ang="0">
                <a:pos x="217" y="14"/>
              </a:cxn>
              <a:cxn ang="0">
                <a:pos x="214" y="22"/>
              </a:cxn>
              <a:cxn ang="0">
                <a:pos x="217" y="38"/>
              </a:cxn>
              <a:cxn ang="0">
                <a:pos x="209" y="45"/>
              </a:cxn>
              <a:cxn ang="0">
                <a:pos x="193" y="38"/>
              </a:cxn>
              <a:cxn ang="0">
                <a:pos x="188" y="26"/>
              </a:cxn>
              <a:cxn ang="0">
                <a:pos x="192" y="10"/>
              </a:cxn>
              <a:cxn ang="0">
                <a:pos x="190" y="8"/>
              </a:cxn>
              <a:cxn ang="0">
                <a:pos x="192" y="2"/>
              </a:cxn>
              <a:cxn ang="0">
                <a:pos x="131" y="0"/>
              </a:cxn>
              <a:cxn ang="0">
                <a:pos x="140" y="6"/>
              </a:cxn>
              <a:cxn ang="0">
                <a:pos x="118" y="6"/>
              </a:cxn>
              <a:cxn ang="0">
                <a:pos x="113" y="3"/>
              </a:cxn>
            </a:cxnLst>
            <a:rect l="0" t="0" r="r" b="b"/>
            <a:pathLst>
              <a:path w="232" h="171">
                <a:moveTo>
                  <a:pt x="198" y="85"/>
                </a:moveTo>
                <a:lnTo>
                  <a:pt x="196" y="85"/>
                </a:lnTo>
                <a:lnTo>
                  <a:pt x="196" y="86"/>
                </a:lnTo>
                <a:lnTo>
                  <a:pt x="196" y="88"/>
                </a:lnTo>
                <a:lnTo>
                  <a:pt x="195" y="88"/>
                </a:lnTo>
                <a:lnTo>
                  <a:pt x="195" y="90"/>
                </a:lnTo>
                <a:lnTo>
                  <a:pt x="193" y="90"/>
                </a:lnTo>
                <a:lnTo>
                  <a:pt x="192" y="88"/>
                </a:lnTo>
                <a:lnTo>
                  <a:pt x="192" y="86"/>
                </a:lnTo>
                <a:lnTo>
                  <a:pt x="193" y="86"/>
                </a:lnTo>
                <a:lnTo>
                  <a:pt x="193" y="85"/>
                </a:lnTo>
                <a:lnTo>
                  <a:pt x="193" y="83"/>
                </a:lnTo>
                <a:lnTo>
                  <a:pt x="193" y="82"/>
                </a:lnTo>
                <a:lnTo>
                  <a:pt x="195" y="82"/>
                </a:lnTo>
                <a:lnTo>
                  <a:pt x="196" y="82"/>
                </a:lnTo>
                <a:lnTo>
                  <a:pt x="196" y="83"/>
                </a:lnTo>
                <a:lnTo>
                  <a:pt x="198" y="85"/>
                </a:lnTo>
                <a:close/>
                <a:moveTo>
                  <a:pt x="204" y="43"/>
                </a:moveTo>
                <a:lnTo>
                  <a:pt x="204" y="45"/>
                </a:lnTo>
                <a:lnTo>
                  <a:pt x="206" y="45"/>
                </a:lnTo>
                <a:lnTo>
                  <a:pt x="208" y="45"/>
                </a:lnTo>
                <a:lnTo>
                  <a:pt x="208" y="46"/>
                </a:lnTo>
                <a:lnTo>
                  <a:pt x="209" y="48"/>
                </a:lnTo>
                <a:lnTo>
                  <a:pt x="209" y="50"/>
                </a:lnTo>
                <a:lnTo>
                  <a:pt x="209" y="51"/>
                </a:lnTo>
                <a:lnTo>
                  <a:pt x="211" y="51"/>
                </a:lnTo>
                <a:lnTo>
                  <a:pt x="211" y="53"/>
                </a:lnTo>
                <a:lnTo>
                  <a:pt x="209" y="53"/>
                </a:lnTo>
                <a:lnTo>
                  <a:pt x="208" y="53"/>
                </a:lnTo>
                <a:lnTo>
                  <a:pt x="206" y="53"/>
                </a:lnTo>
                <a:lnTo>
                  <a:pt x="204" y="53"/>
                </a:lnTo>
                <a:lnTo>
                  <a:pt x="203" y="53"/>
                </a:lnTo>
                <a:lnTo>
                  <a:pt x="201" y="53"/>
                </a:lnTo>
                <a:lnTo>
                  <a:pt x="201" y="51"/>
                </a:lnTo>
                <a:lnTo>
                  <a:pt x="200" y="51"/>
                </a:lnTo>
                <a:lnTo>
                  <a:pt x="200" y="50"/>
                </a:lnTo>
                <a:lnTo>
                  <a:pt x="200" y="48"/>
                </a:lnTo>
                <a:lnTo>
                  <a:pt x="200" y="46"/>
                </a:lnTo>
                <a:lnTo>
                  <a:pt x="198" y="46"/>
                </a:lnTo>
                <a:lnTo>
                  <a:pt x="198" y="45"/>
                </a:lnTo>
                <a:lnTo>
                  <a:pt x="200" y="45"/>
                </a:lnTo>
                <a:lnTo>
                  <a:pt x="200" y="43"/>
                </a:lnTo>
                <a:lnTo>
                  <a:pt x="201" y="43"/>
                </a:lnTo>
                <a:lnTo>
                  <a:pt x="203" y="43"/>
                </a:lnTo>
                <a:lnTo>
                  <a:pt x="203" y="42"/>
                </a:lnTo>
                <a:lnTo>
                  <a:pt x="204" y="42"/>
                </a:lnTo>
                <a:lnTo>
                  <a:pt x="203" y="43"/>
                </a:lnTo>
                <a:lnTo>
                  <a:pt x="204" y="43"/>
                </a:lnTo>
                <a:close/>
                <a:moveTo>
                  <a:pt x="158" y="19"/>
                </a:moveTo>
                <a:lnTo>
                  <a:pt x="160" y="19"/>
                </a:lnTo>
                <a:lnTo>
                  <a:pt x="161" y="21"/>
                </a:lnTo>
                <a:lnTo>
                  <a:pt x="163" y="21"/>
                </a:lnTo>
                <a:lnTo>
                  <a:pt x="164" y="21"/>
                </a:lnTo>
                <a:lnTo>
                  <a:pt x="166" y="21"/>
                </a:lnTo>
                <a:lnTo>
                  <a:pt x="168" y="21"/>
                </a:lnTo>
                <a:lnTo>
                  <a:pt x="168" y="22"/>
                </a:lnTo>
                <a:lnTo>
                  <a:pt x="169" y="22"/>
                </a:lnTo>
                <a:lnTo>
                  <a:pt x="168" y="22"/>
                </a:lnTo>
                <a:lnTo>
                  <a:pt x="169" y="22"/>
                </a:lnTo>
                <a:lnTo>
                  <a:pt x="171" y="22"/>
                </a:lnTo>
                <a:lnTo>
                  <a:pt x="172" y="22"/>
                </a:lnTo>
                <a:lnTo>
                  <a:pt x="174" y="22"/>
                </a:lnTo>
                <a:lnTo>
                  <a:pt x="174" y="21"/>
                </a:lnTo>
                <a:lnTo>
                  <a:pt x="176" y="21"/>
                </a:lnTo>
                <a:lnTo>
                  <a:pt x="177" y="21"/>
                </a:lnTo>
                <a:lnTo>
                  <a:pt x="177" y="22"/>
                </a:lnTo>
                <a:lnTo>
                  <a:pt x="179" y="22"/>
                </a:lnTo>
                <a:lnTo>
                  <a:pt x="180" y="22"/>
                </a:lnTo>
                <a:lnTo>
                  <a:pt x="182" y="22"/>
                </a:lnTo>
                <a:lnTo>
                  <a:pt x="182" y="24"/>
                </a:lnTo>
                <a:lnTo>
                  <a:pt x="184" y="24"/>
                </a:lnTo>
                <a:lnTo>
                  <a:pt x="184" y="26"/>
                </a:lnTo>
                <a:lnTo>
                  <a:pt x="184" y="27"/>
                </a:lnTo>
                <a:lnTo>
                  <a:pt x="185" y="27"/>
                </a:lnTo>
                <a:lnTo>
                  <a:pt x="185" y="29"/>
                </a:lnTo>
                <a:lnTo>
                  <a:pt x="184" y="29"/>
                </a:lnTo>
                <a:lnTo>
                  <a:pt x="184" y="30"/>
                </a:lnTo>
                <a:lnTo>
                  <a:pt x="185" y="30"/>
                </a:lnTo>
                <a:lnTo>
                  <a:pt x="184" y="30"/>
                </a:lnTo>
                <a:lnTo>
                  <a:pt x="184" y="32"/>
                </a:lnTo>
                <a:lnTo>
                  <a:pt x="185" y="32"/>
                </a:lnTo>
                <a:lnTo>
                  <a:pt x="187" y="32"/>
                </a:lnTo>
                <a:lnTo>
                  <a:pt x="187" y="30"/>
                </a:lnTo>
                <a:lnTo>
                  <a:pt x="187" y="32"/>
                </a:lnTo>
                <a:lnTo>
                  <a:pt x="188" y="32"/>
                </a:lnTo>
                <a:lnTo>
                  <a:pt x="188" y="34"/>
                </a:lnTo>
                <a:lnTo>
                  <a:pt x="190" y="34"/>
                </a:lnTo>
                <a:lnTo>
                  <a:pt x="190" y="35"/>
                </a:lnTo>
                <a:lnTo>
                  <a:pt x="190" y="37"/>
                </a:lnTo>
                <a:lnTo>
                  <a:pt x="192" y="37"/>
                </a:lnTo>
                <a:lnTo>
                  <a:pt x="192" y="38"/>
                </a:lnTo>
                <a:lnTo>
                  <a:pt x="192" y="40"/>
                </a:lnTo>
                <a:lnTo>
                  <a:pt x="190" y="40"/>
                </a:lnTo>
                <a:lnTo>
                  <a:pt x="190" y="38"/>
                </a:lnTo>
                <a:lnTo>
                  <a:pt x="190" y="40"/>
                </a:lnTo>
                <a:lnTo>
                  <a:pt x="192" y="40"/>
                </a:lnTo>
                <a:lnTo>
                  <a:pt x="192" y="42"/>
                </a:lnTo>
                <a:lnTo>
                  <a:pt x="193" y="42"/>
                </a:lnTo>
                <a:lnTo>
                  <a:pt x="193" y="43"/>
                </a:lnTo>
                <a:lnTo>
                  <a:pt x="193" y="45"/>
                </a:lnTo>
                <a:lnTo>
                  <a:pt x="195" y="45"/>
                </a:lnTo>
                <a:lnTo>
                  <a:pt x="195" y="46"/>
                </a:lnTo>
                <a:lnTo>
                  <a:pt x="195" y="48"/>
                </a:lnTo>
                <a:lnTo>
                  <a:pt x="195" y="50"/>
                </a:lnTo>
                <a:lnTo>
                  <a:pt x="193" y="50"/>
                </a:lnTo>
                <a:lnTo>
                  <a:pt x="192" y="51"/>
                </a:lnTo>
                <a:lnTo>
                  <a:pt x="192" y="53"/>
                </a:lnTo>
                <a:lnTo>
                  <a:pt x="192" y="54"/>
                </a:lnTo>
                <a:lnTo>
                  <a:pt x="190" y="54"/>
                </a:lnTo>
                <a:lnTo>
                  <a:pt x="188" y="54"/>
                </a:lnTo>
                <a:lnTo>
                  <a:pt x="187" y="54"/>
                </a:lnTo>
                <a:lnTo>
                  <a:pt x="185" y="54"/>
                </a:lnTo>
                <a:lnTo>
                  <a:pt x="185" y="56"/>
                </a:lnTo>
                <a:lnTo>
                  <a:pt x="184" y="56"/>
                </a:lnTo>
                <a:lnTo>
                  <a:pt x="184" y="58"/>
                </a:lnTo>
                <a:lnTo>
                  <a:pt x="184" y="56"/>
                </a:lnTo>
                <a:lnTo>
                  <a:pt x="185" y="56"/>
                </a:lnTo>
                <a:lnTo>
                  <a:pt x="187" y="56"/>
                </a:lnTo>
                <a:lnTo>
                  <a:pt x="187" y="54"/>
                </a:lnTo>
                <a:lnTo>
                  <a:pt x="188" y="56"/>
                </a:lnTo>
                <a:lnTo>
                  <a:pt x="188" y="54"/>
                </a:lnTo>
                <a:lnTo>
                  <a:pt x="190" y="56"/>
                </a:lnTo>
                <a:lnTo>
                  <a:pt x="192" y="56"/>
                </a:lnTo>
                <a:lnTo>
                  <a:pt x="193" y="56"/>
                </a:lnTo>
                <a:lnTo>
                  <a:pt x="193" y="58"/>
                </a:lnTo>
                <a:lnTo>
                  <a:pt x="195" y="58"/>
                </a:lnTo>
                <a:lnTo>
                  <a:pt x="195" y="59"/>
                </a:lnTo>
                <a:lnTo>
                  <a:pt x="196" y="59"/>
                </a:lnTo>
                <a:lnTo>
                  <a:pt x="196" y="61"/>
                </a:lnTo>
                <a:lnTo>
                  <a:pt x="198" y="62"/>
                </a:lnTo>
                <a:lnTo>
                  <a:pt x="198" y="64"/>
                </a:lnTo>
                <a:lnTo>
                  <a:pt x="196" y="66"/>
                </a:lnTo>
                <a:lnTo>
                  <a:pt x="195" y="66"/>
                </a:lnTo>
                <a:lnTo>
                  <a:pt x="193" y="67"/>
                </a:lnTo>
                <a:lnTo>
                  <a:pt x="193" y="69"/>
                </a:lnTo>
                <a:lnTo>
                  <a:pt x="192" y="69"/>
                </a:lnTo>
                <a:lnTo>
                  <a:pt x="192" y="70"/>
                </a:lnTo>
                <a:lnTo>
                  <a:pt x="190" y="72"/>
                </a:lnTo>
                <a:lnTo>
                  <a:pt x="188" y="72"/>
                </a:lnTo>
                <a:lnTo>
                  <a:pt x="188" y="74"/>
                </a:lnTo>
                <a:lnTo>
                  <a:pt x="187" y="74"/>
                </a:lnTo>
                <a:lnTo>
                  <a:pt x="187" y="75"/>
                </a:lnTo>
                <a:lnTo>
                  <a:pt x="185" y="75"/>
                </a:lnTo>
                <a:lnTo>
                  <a:pt x="185" y="77"/>
                </a:lnTo>
                <a:lnTo>
                  <a:pt x="184" y="77"/>
                </a:lnTo>
                <a:lnTo>
                  <a:pt x="182" y="77"/>
                </a:lnTo>
                <a:lnTo>
                  <a:pt x="180" y="77"/>
                </a:lnTo>
                <a:lnTo>
                  <a:pt x="179" y="77"/>
                </a:lnTo>
                <a:lnTo>
                  <a:pt x="177" y="77"/>
                </a:lnTo>
                <a:lnTo>
                  <a:pt x="176" y="77"/>
                </a:lnTo>
                <a:lnTo>
                  <a:pt x="174" y="77"/>
                </a:lnTo>
                <a:lnTo>
                  <a:pt x="172" y="77"/>
                </a:lnTo>
                <a:lnTo>
                  <a:pt x="172" y="78"/>
                </a:lnTo>
                <a:lnTo>
                  <a:pt x="171" y="78"/>
                </a:lnTo>
                <a:lnTo>
                  <a:pt x="169" y="78"/>
                </a:lnTo>
                <a:lnTo>
                  <a:pt x="169" y="77"/>
                </a:lnTo>
                <a:lnTo>
                  <a:pt x="168" y="77"/>
                </a:lnTo>
                <a:lnTo>
                  <a:pt x="166" y="77"/>
                </a:lnTo>
                <a:lnTo>
                  <a:pt x="164" y="75"/>
                </a:lnTo>
                <a:lnTo>
                  <a:pt x="163" y="75"/>
                </a:lnTo>
                <a:lnTo>
                  <a:pt x="163" y="77"/>
                </a:lnTo>
                <a:lnTo>
                  <a:pt x="161" y="77"/>
                </a:lnTo>
                <a:lnTo>
                  <a:pt x="161" y="75"/>
                </a:lnTo>
                <a:lnTo>
                  <a:pt x="161" y="74"/>
                </a:lnTo>
                <a:lnTo>
                  <a:pt x="161" y="75"/>
                </a:lnTo>
                <a:lnTo>
                  <a:pt x="161" y="77"/>
                </a:lnTo>
                <a:lnTo>
                  <a:pt x="160" y="77"/>
                </a:lnTo>
                <a:lnTo>
                  <a:pt x="160" y="78"/>
                </a:lnTo>
                <a:lnTo>
                  <a:pt x="158" y="78"/>
                </a:lnTo>
                <a:lnTo>
                  <a:pt x="156" y="78"/>
                </a:lnTo>
                <a:lnTo>
                  <a:pt x="155" y="80"/>
                </a:lnTo>
                <a:lnTo>
                  <a:pt x="153" y="80"/>
                </a:lnTo>
                <a:lnTo>
                  <a:pt x="153" y="78"/>
                </a:lnTo>
                <a:lnTo>
                  <a:pt x="152" y="78"/>
                </a:lnTo>
                <a:lnTo>
                  <a:pt x="152" y="77"/>
                </a:lnTo>
                <a:lnTo>
                  <a:pt x="153" y="77"/>
                </a:lnTo>
                <a:lnTo>
                  <a:pt x="152" y="77"/>
                </a:lnTo>
                <a:lnTo>
                  <a:pt x="152" y="78"/>
                </a:lnTo>
                <a:lnTo>
                  <a:pt x="150" y="78"/>
                </a:lnTo>
                <a:lnTo>
                  <a:pt x="150" y="80"/>
                </a:lnTo>
                <a:lnTo>
                  <a:pt x="148" y="80"/>
                </a:lnTo>
                <a:lnTo>
                  <a:pt x="148" y="78"/>
                </a:lnTo>
                <a:lnTo>
                  <a:pt x="147" y="78"/>
                </a:lnTo>
                <a:lnTo>
                  <a:pt x="147" y="77"/>
                </a:lnTo>
                <a:lnTo>
                  <a:pt x="145" y="77"/>
                </a:lnTo>
                <a:lnTo>
                  <a:pt x="144" y="77"/>
                </a:lnTo>
                <a:lnTo>
                  <a:pt x="142" y="77"/>
                </a:lnTo>
                <a:lnTo>
                  <a:pt x="142" y="75"/>
                </a:lnTo>
                <a:lnTo>
                  <a:pt x="142" y="74"/>
                </a:lnTo>
                <a:lnTo>
                  <a:pt x="140" y="74"/>
                </a:lnTo>
                <a:lnTo>
                  <a:pt x="140" y="72"/>
                </a:lnTo>
                <a:lnTo>
                  <a:pt x="142" y="72"/>
                </a:lnTo>
                <a:lnTo>
                  <a:pt x="140" y="72"/>
                </a:lnTo>
                <a:lnTo>
                  <a:pt x="139" y="72"/>
                </a:lnTo>
                <a:lnTo>
                  <a:pt x="139" y="74"/>
                </a:lnTo>
                <a:lnTo>
                  <a:pt x="139" y="72"/>
                </a:lnTo>
                <a:lnTo>
                  <a:pt x="137" y="72"/>
                </a:lnTo>
                <a:lnTo>
                  <a:pt x="139" y="70"/>
                </a:lnTo>
                <a:lnTo>
                  <a:pt x="139" y="69"/>
                </a:lnTo>
                <a:lnTo>
                  <a:pt x="137" y="70"/>
                </a:lnTo>
                <a:lnTo>
                  <a:pt x="137" y="69"/>
                </a:lnTo>
                <a:lnTo>
                  <a:pt x="136" y="69"/>
                </a:lnTo>
                <a:lnTo>
                  <a:pt x="136" y="67"/>
                </a:lnTo>
                <a:lnTo>
                  <a:pt x="134" y="67"/>
                </a:lnTo>
                <a:lnTo>
                  <a:pt x="134" y="69"/>
                </a:lnTo>
                <a:lnTo>
                  <a:pt x="134" y="67"/>
                </a:lnTo>
                <a:lnTo>
                  <a:pt x="134" y="69"/>
                </a:lnTo>
                <a:lnTo>
                  <a:pt x="132" y="69"/>
                </a:lnTo>
                <a:lnTo>
                  <a:pt x="132" y="70"/>
                </a:lnTo>
                <a:lnTo>
                  <a:pt x="131" y="70"/>
                </a:lnTo>
                <a:lnTo>
                  <a:pt x="129" y="70"/>
                </a:lnTo>
                <a:lnTo>
                  <a:pt x="129" y="72"/>
                </a:lnTo>
                <a:lnTo>
                  <a:pt x="128" y="72"/>
                </a:lnTo>
                <a:lnTo>
                  <a:pt x="128" y="74"/>
                </a:lnTo>
                <a:lnTo>
                  <a:pt x="126" y="74"/>
                </a:lnTo>
                <a:lnTo>
                  <a:pt x="124" y="74"/>
                </a:lnTo>
                <a:lnTo>
                  <a:pt x="124" y="75"/>
                </a:lnTo>
                <a:lnTo>
                  <a:pt x="124" y="74"/>
                </a:lnTo>
                <a:lnTo>
                  <a:pt x="126" y="74"/>
                </a:lnTo>
                <a:lnTo>
                  <a:pt x="126" y="75"/>
                </a:lnTo>
                <a:lnTo>
                  <a:pt x="128" y="75"/>
                </a:lnTo>
                <a:lnTo>
                  <a:pt x="128" y="74"/>
                </a:lnTo>
                <a:lnTo>
                  <a:pt x="128" y="72"/>
                </a:lnTo>
                <a:lnTo>
                  <a:pt x="129" y="72"/>
                </a:lnTo>
                <a:lnTo>
                  <a:pt x="131" y="70"/>
                </a:lnTo>
                <a:lnTo>
                  <a:pt x="132" y="70"/>
                </a:lnTo>
                <a:lnTo>
                  <a:pt x="134" y="70"/>
                </a:lnTo>
                <a:lnTo>
                  <a:pt x="136" y="70"/>
                </a:lnTo>
                <a:lnTo>
                  <a:pt x="136" y="72"/>
                </a:lnTo>
                <a:lnTo>
                  <a:pt x="137" y="72"/>
                </a:lnTo>
                <a:lnTo>
                  <a:pt x="137" y="74"/>
                </a:lnTo>
                <a:lnTo>
                  <a:pt x="137" y="75"/>
                </a:lnTo>
                <a:lnTo>
                  <a:pt x="139" y="75"/>
                </a:lnTo>
                <a:lnTo>
                  <a:pt x="139" y="77"/>
                </a:lnTo>
                <a:lnTo>
                  <a:pt x="140" y="77"/>
                </a:lnTo>
                <a:lnTo>
                  <a:pt x="139" y="77"/>
                </a:lnTo>
                <a:lnTo>
                  <a:pt x="139" y="78"/>
                </a:lnTo>
                <a:lnTo>
                  <a:pt x="140" y="77"/>
                </a:lnTo>
                <a:lnTo>
                  <a:pt x="142" y="78"/>
                </a:lnTo>
                <a:lnTo>
                  <a:pt x="144" y="78"/>
                </a:lnTo>
                <a:lnTo>
                  <a:pt x="145" y="78"/>
                </a:lnTo>
                <a:lnTo>
                  <a:pt x="145" y="80"/>
                </a:lnTo>
                <a:lnTo>
                  <a:pt x="147" y="80"/>
                </a:lnTo>
                <a:lnTo>
                  <a:pt x="147" y="82"/>
                </a:lnTo>
                <a:lnTo>
                  <a:pt x="147" y="83"/>
                </a:lnTo>
                <a:lnTo>
                  <a:pt x="148" y="83"/>
                </a:lnTo>
                <a:lnTo>
                  <a:pt x="150" y="85"/>
                </a:lnTo>
                <a:lnTo>
                  <a:pt x="150" y="86"/>
                </a:lnTo>
                <a:lnTo>
                  <a:pt x="152" y="86"/>
                </a:lnTo>
                <a:lnTo>
                  <a:pt x="153" y="86"/>
                </a:lnTo>
                <a:lnTo>
                  <a:pt x="153" y="88"/>
                </a:lnTo>
                <a:lnTo>
                  <a:pt x="155" y="88"/>
                </a:lnTo>
                <a:lnTo>
                  <a:pt x="156" y="90"/>
                </a:lnTo>
                <a:lnTo>
                  <a:pt x="155" y="90"/>
                </a:lnTo>
                <a:lnTo>
                  <a:pt x="155" y="91"/>
                </a:lnTo>
                <a:lnTo>
                  <a:pt x="156" y="91"/>
                </a:lnTo>
                <a:lnTo>
                  <a:pt x="156" y="93"/>
                </a:lnTo>
                <a:lnTo>
                  <a:pt x="155" y="93"/>
                </a:lnTo>
                <a:lnTo>
                  <a:pt x="155" y="94"/>
                </a:lnTo>
                <a:lnTo>
                  <a:pt x="155" y="96"/>
                </a:lnTo>
                <a:lnTo>
                  <a:pt x="153" y="96"/>
                </a:lnTo>
                <a:lnTo>
                  <a:pt x="152" y="98"/>
                </a:lnTo>
                <a:lnTo>
                  <a:pt x="150" y="98"/>
                </a:lnTo>
                <a:lnTo>
                  <a:pt x="152" y="98"/>
                </a:lnTo>
                <a:lnTo>
                  <a:pt x="153" y="98"/>
                </a:lnTo>
                <a:lnTo>
                  <a:pt x="153" y="99"/>
                </a:lnTo>
                <a:lnTo>
                  <a:pt x="153" y="98"/>
                </a:lnTo>
                <a:lnTo>
                  <a:pt x="153" y="96"/>
                </a:lnTo>
                <a:lnTo>
                  <a:pt x="155" y="96"/>
                </a:lnTo>
                <a:lnTo>
                  <a:pt x="156" y="96"/>
                </a:lnTo>
                <a:lnTo>
                  <a:pt x="156" y="94"/>
                </a:lnTo>
                <a:lnTo>
                  <a:pt x="156" y="93"/>
                </a:lnTo>
                <a:lnTo>
                  <a:pt x="156" y="91"/>
                </a:lnTo>
                <a:lnTo>
                  <a:pt x="156" y="90"/>
                </a:lnTo>
                <a:lnTo>
                  <a:pt x="158" y="90"/>
                </a:lnTo>
                <a:lnTo>
                  <a:pt x="160" y="90"/>
                </a:lnTo>
                <a:lnTo>
                  <a:pt x="160" y="88"/>
                </a:lnTo>
                <a:lnTo>
                  <a:pt x="161" y="88"/>
                </a:lnTo>
                <a:lnTo>
                  <a:pt x="161" y="86"/>
                </a:lnTo>
                <a:lnTo>
                  <a:pt x="163" y="86"/>
                </a:lnTo>
                <a:lnTo>
                  <a:pt x="164" y="86"/>
                </a:lnTo>
                <a:lnTo>
                  <a:pt x="166" y="86"/>
                </a:lnTo>
                <a:lnTo>
                  <a:pt x="166" y="88"/>
                </a:lnTo>
                <a:lnTo>
                  <a:pt x="166" y="90"/>
                </a:lnTo>
                <a:lnTo>
                  <a:pt x="164" y="90"/>
                </a:lnTo>
                <a:lnTo>
                  <a:pt x="164" y="91"/>
                </a:lnTo>
                <a:lnTo>
                  <a:pt x="166" y="91"/>
                </a:lnTo>
                <a:lnTo>
                  <a:pt x="166" y="93"/>
                </a:lnTo>
                <a:lnTo>
                  <a:pt x="164" y="93"/>
                </a:lnTo>
                <a:lnTo>
                  <a:pt x="166" y="94"/>
                </a:lnTo>
                <a:lnTo>
                  <a:pt x="166" y="93"/>
                </a:lnTo>
                <a:lnTo>
                  <a:pt x="166" y="91"/>
                </a:lnTo>
                <a:lnTo>
                  <a:pt x="168" y="91"/>
                </a:lnTo>
                <a:lnTo>
                  <a:pt x="168" y="90"/>
                </a:lnTo>
                <a:lnTo>
                  <a:pt x="169" y="90"/>
                </a:lnTo>
                <a:lnTo>
                  <a:pt x="169" y="88"/>
                </a:lnTo>
                <a:lnTo>
                  <a:pt x="169" y="90"/>
                </a:lnTo>
                <a:lnTo>
                  <a:pt x="169" y="91"/>
                </a:lnTo>
                <a:lnTo>
                  <a:pt x="171" y="91"/>
                </a:lnTo>
                <a:lnTo>
                  <a:pt x="172" y="91"/>
                </a:lnTo>
                <a:lnTo>
                  <a:pt x="174" y="91"/>
                </a:lnTo>
                <a:lnTo>
                  <a:pt x="176" y="91"/>
                </a:lnTo>
                <a:lnTo>
                  <a:pt x="176" y="90"/>
                </a:lnTo>
                <a:lnTo>
                  <a:pt x="177" y="90"/>
                </a:lnTo>
                <a:lnTo>
                  <a:pt x="177" y="88"/>
                </a:lnTo>
                <a:lnTo>
                  <a:pt x="179" y="88"/>
                </a:lnTo>
                <a:lnTo>
                  <a:pt x="180" y="88"/>
                </a:lnTo>
                <a:lnTo>
                  <a:pt x="182" y="88"/>
                </a:lnTo>
                <a:lnTo>
                  <a:pt x="184" y="88"/>
                </a:lnTo>
                <a:lnTo>
                  <a:pt x="185" y="88"/>
                </a:lnTo>
                <a:lnTo>
                  <a:pt x="187" y="88"/>
                </a:lnTo>
                <a:lnTo>
                  <a:pt x="188" y="88"/>
                </a:lnTo>
                <a:lnTo>
                  <a:pt x="188" y="90"/>
                </a:lnTo>
                <a:lnTo>
                  <a:pt x="190" y="90"/>
                </a:lnTo>
                <a:lnTo>
                  <a:pt x="190" y="91"/>
                </a:lnTo>
                <a:lnTo>
                  <a:pt x="190" y="93"/>
                </a:lnTo>
                <a:lnTo>
                  <a:pt x="190" y="94"/>
                </a:lnTo>
                <a:lnTo>
                  <a:pt x="192" y="94"/>
                </a:lnTo>
                <a:lnTo>
                  <a:pt x="192" y="96"/>
                </a:lnTo>
                <a:lnTo>
                  <a:pt x="190" y="96"/>
                </a:lnTo>
                <a:lnTo>
                  <a:pt x="190" y="98"/>
                </a:lnTo>
                <a:lnTo>
                  <a:pt x="190" y="99"/>
                </a:lnTo>
                <a:lnTo>
                  <a:pt x="190" y="101"/>
                </a:lnTo>
                <a:lnTo>
                  <a:pt x="188" y="101"/>
                </a:lnTo>
                <a:lnTo>
                  <a:pt x="188" y="102"/>
                </a:lnTo>
                <a:lnTo>
                  <a:pt x="187" y="102"/>
                </a:lnTo>
                <a:lnTo>
                  <a:pt x="188" y="102"/>
                </a:lnTo>
                <a:lnTo>
                  <a:pt x="190" y="102"/>
                </a:lnTo>
                <a:lnTo>
                  <a:pt x="190" y="101"/>
                </a:lnTo>
                <a:lnTo>
                  <a:pt x="190" y="102"/>
                </a:lnTo>
                <a:lnTo>
                  <a:pt x="192" y="101"/>
                </a:lnTo>
                <a:lnTo>
                  <a:pt x="192" y="99"/>
                </a:lnTo>
                <a:lnTo>
                  <a:pt x="192" y="98"/>
                </a:lnTo>
                <a:lnTo>
                  <a:pt x="193" y="98"/>
                </a:lnTo>
                <a:lnTo>
                  <a:pt x="192" y="98"/>
                </a:lnTo>
                <a:lnTo>
                  <a:pt x="192" y="96"/>
                </a:lnTo>
                <a:lnTo>
                  <a:pt x="192" y="94"/>
                </a:lnTo>
                <a:lnTo>
                  <a:pt x="193" y="96"/>
                </a:lnTo>
                <a:lnTo>
                  <a:pt x="193" y="98"/>
                </a:lnTo>
                <a:lnTo>
                  <a:pt x="195" y="99"/>
                </a:lnTo>
                <a:lnTo>
                  <a:pt x="195" y="101"/>
                </a:lnTo>
                <a:lnTo>
                  <a:pt x="196" y="101"/>
                </a:lnTo>
                <a:lnTo>
                  <a:pt x="196" y="102"/>
                </a:lnTo>
                <a:lnTo>
                  <a:pt x="195" y="102"/>
                </a:lnTo>
                <a:lnTo>
                  <a:pt x="195" y="104"/>
                </a:lnTo>
                <a:lnTo>
                  <a:pt x="196" y="104"/>
                </a:lnTo>
                <a:lnTo>
                  <a:pt x="196" y="106"/>
                </a:lnTo>
                <a:lnTo>
                  <a:pt x="196" y="107"/>
                </a:lnTo>
                <a:lnTo>
                  <a:pt x="196" y="109"/>
                </a:lnTo>
                <a:lnTo>
                  <a:pt x="195" y="109"/>
                </a:lnTo>
                <a:lnTo>
                  <a:pt x="195" y="110"/>
                </a:lnTo>
                <a:lnTo>
                  <a:pt x="195" y="112"/>
                </a:lnTo>
                <a:lnTo>
                  <a:pt x="195" y="114"/>
                </a:lnTo>
                <a:lnTo>
                  <a:pt x="196" y="115"/>
                </a:lnTo>
                <a:lnTo>
                  <a:pt x="196" y="117"/>
                </a:lnTo>
                <a:lnTo>
                  <a:pt x="196" y="118"/>
                </a:lnTo>
                <a:lnTo>
                  <a:pt x="195" y="118"/>
                </a:lnTo>
                <a:lnTo>
                  <a:pt x="193" y="120"/>
                </a:lnTo>
                <a:lnTo>
                  <a:pt x="193" y="118"/>
                </a:lnTo>
                <a:lnTo>
                  <a:pt x="192" y="118"/>
                </a:lnTo>
                <a:lnTo>
                  <a:pt x="190" y="118"/>
                </a:lnTo>
                <a:lnTo>
                  <a:pt x="192" y="118"/>
                </a:lnTo>
                <a:lnTo>
                  <a:pt x="192" y="120"/>
                </a:lnTo>
                <a:lnTo>
                  <a:pt x="193" y="120"/>
                </a:lnTo>
                <a:lnTo>
                  <a:pt x="195" y="120"/>
                </a:lnTo>
                <a:lnTo>
                  <a:pt x="196" y="120"/>
                </a:lnTo>
                <a:lnTo>
                  <a:pt x="196" y="118"/>
                </a:lnTo>
                <a:lnTo>
                  <a:pt x="196" y="120"/>
                </a:lnTo>
                <a:lnTo>
                  <a:pt x="198" y="122"/>
                </a:lnTo>
                <a:lnTo>
                  <a:pt x="200" y="122"/>
                </a:lnTo>
                <a:lnTo>
                  <a:pt x="201" y="122"/>
                </a:lnTo>
                <a:lnTo>
                  <a:pt x="203" y="123"/>
                </a:lnTo>
                <a:lnTo>
                  <a:pt x="203" y="125"/>
                </a:lnTo>
                <a:lnTo>
                  <a:pt x="203" y="126"/>
                </a:lnTo>
                <a:lnTo>
                  <a:pt x="203" y="128"/>
                </a:lnTo>
                <a:lnTo>
                  <a:pt x="203" y="130"/>
                </a:lnTo>
                <a:lnTo>
                  <a:pt x="201" y="131"/>
                </a:lnTo>
                <a:lnTo>
                  <a:pt x="201" y="133"/>
                </a:lnTo>
                <a:lnTo>
                  <a:pt x="201" y="134"/>
                </a:lnTo>
                <a:lnTo>
                  <a:pt x="203" y="134"/>
                </a:lnTo>
                <a:lnTo>
                  <a:pt x="204" y="134"/>
                </a:lnTo>
                <a:lnTo>
                  <a:pt x="204" y="136"/>
                </a:lnTo>
                <a:lnTo>
                  <a:pt x="204" y="134"/>
                </a:lnTo>
                <a:lnTo>
                  <a:pt x="206" y="134"/>
                </a:lnTo>
                <a:lnTo>
                  <a:pt x="209" y="134"/>
                </a:lnTo>
                <a:lnTo>
                  <a:pt x="209" y="136"/>
                </a:lnTo>
                <a:lnTo>
                  <a:pt x="211" y="136"/>
                </a:lnTo>
                <a:lnTo>
                  <a:pt x="217" y="138"/>
                </a:lnTo>
                <a:lnTo>
                  <a:pt x="216" y="138"/>
                </a:lnTo>
                <a:lnTo>
                  <a:pt x="216" y="139"/>
                </a:lnTo>
                <a:lnTo>
                  <a:pt x="214" y="139"/>
                </a:lnTo>
                <a:lnTo>
                  <a:pt x="216" y="139"/>
                </a:lnTo>
                <a:lnTo>
                  <a:pt x="217" y="139"/>
                </a:lnTo>
                <a:lnTo>
                  <a:pt x="217" y="141"/>
                </a:lnTo>
                <a:lnTo>
                  <a:pt x="219" y="141"/>
                </a:lnTo>
                <a:lnTo>
                  <a:pt x="219" y="142"/>
                </a:lnTo>
                <a:lnTo>
                  <a:pt x="217" y="144"/>
                </a:lnTo>
                <a:lnTo>
                  <a:pt x="216" y="144"/>
                </a:lnTo>
                <a:lnTo>
                  <a:pt x="214" y="144"/>
                </a:lnTo>
                <a:lnTo>
                  <a:pt x="214" y="146"/>
                </a:lnTo>
                <a:lnTo>
                  <a:pt x="214" y="147"/>
                </a:lnTo>
                <a:lnTo>
                  <a:pt x="212" y="147"/>
                </a:lnTo>
                <a:lnTo>
                  <a:pt x="211" y="147"/>
                </a:lnTo>
                <a:lnTo>
                  <a:pt x="209" y="147"/>
                </a:lnTo>
                <a:lnTo>
                  <a:pt x="209" y="149"/>
                </a:lnTo>
                <a:lnTo>
                  <a:pt x="209" y="150"/>
                </a:lnTo>
                <a:lnTo>
                  <a:pt x="211" y="150"/>
                </a:lnTo>
                <a:lnTo>
                  <a:pt x="211" y="152"/>
                </a:lnTo>
                <a:lnTo>
                  <a:pt x="212" y="152"/>
                </a:lnTo>
                <a:lnTo>
                  <a:pt x="214" y="152"/>
                </a:lnTo>
                <a:lnTo>
                  <a:pt x="214" y="154"/>
                </a:lnTo>
                <a:lnTo>
                  <a:pt x="216" y="154"/>
                </a:lnTo>
                <a:lnTo>
                  <a:pt x="216" y="155"/>
                </a:lnTo>
                <a:lnTo>
                  <a:pt x="214" y="155"/>
                </a:lnTo>
                <a:lnTo>
                  <a:pt x="216" y="155"/>
                </a:lnTo>
                <a:lnTo>
                  <a:pt x="214" y="157"/>
                </a:lnTo>
                <a:lnTo>
                  <a:pt x="216" y="157"/>
                </a:lnTo>
                <a:lnTo>
                  <a:pt x="216" y="155"/>
                </a:lnTo>
                <a:lnTo>
                  <a:pt x="217" y="155"/>
                </a:lnTo>
                <a:lnTo>
                  <a:pt x="219" y="154"/>
                </a:lnTo>
                <a:lnTo>
                  <a:pt x="217" y="154"/>
                </a:lnTo>
                <a:lnTo>
                  <a:pt x="219" y="152"/>
                </a:lnTo>
                <a:lnTo>
                  <a:pt x="220" y="152"/>
                </a:lnTo>
                <a:lnTo>
                  <a:pt x="220" y="150"/>
                </a:lnTo>
                <a:lnTo>
                  <a:pt x="222" y="150"/>
                </a:lnTo>
                <a:lnTo>
                  <a:pt x="224" y="149"/>
                </a:lnTo>
                <a:lnTo>
                  <a:pt x="225" y="147"/>
                </a:lnTo>
                <a:lnTo>
                  <a:pt x="227" y="147"/>
                </a:lnTo>
                <a:lnTo>
                  <a:pt x="227" y="146"/>
                </a:lnTo>
                <a:lnTo>
                  <a:pt x="228" y="146"/>
                </a:lnTo>
                <a:lnTo>
                  <a:pt x="228" y="144"/>
                </a:lnTo>
                <a:lnTo>
                  <a:pt x="230" y="144"/>
                </a:lnTo>
                <a:lnTo>
                  <a:pt x="230" y="142"/>
                </a:lnTo>
                <a:lnTo>
                  <a:pt x="230" y="141"/>
                </a:lnTo>
                <a:lnTo>
                  <a:pt x="232" y="141"/>
                </a:lnTo>
                <a:lnTo>
                  <a:pt x="232" y="142"/>
                </a:lnTo>
                <a:lnTo>
                  <a:pt x="230" y="142"/>
                </a:lnTo>
                <a:lnTo>
                  <a:pt x="230" y="144"/>
                </a:lnTo>
                <a:lnTo>
                  <a:pt x="230" y="146"/>
                </a:lnTo>
                <a:lnTo>
                  <a:pt x="228" y="146"/>
                </a:lnTo>
                <a:lnTo>
                  <a:pt x="227" y="147"/>
                </a:lnTo>
                <a:lnTo>
                  <a:pt x="225" y="147"/>
                </a:lnTo>
                <a:lnTo>
                  <a:pt x="225" y="149"/>
                </a:lnTo>
                <a:lnTo>
                  <a:pt x="224" y="149"/>
                </a:lnTo>
                <a:lnTo>
                  <a:pt x="224" y="150"/>
                </a:lnTo>
                <a:lnTo>
                  <a:pt x="222" y="150"/>
                </a:lnTo>
                <a:lnTo>
                  <a:pt x="222" y="152"/>
                </a:lnTo>
                <a:lnTo>
                  <a:pt x="220" y="152"/>
                </a:lnTo>
                <a:lnTo>
                  <a:pt x="220" y="154"/>
                </a:lnTo>
                <a:lnTo>
                  <a:pt x="219" y="154"/>
                </a:lnTo>
                <a:lnTo>
                  <a:pt x="219" y="155"/>
                </a:lnTo>
                <a:lnTo>
                  <a:pt x="217" y="155"/>
                </a:lnTo>
                <a:lnTo>
                  <a:pt x="216" y="157"/>
                </a:lnTo>
                <a:lnTo>
                  <a:pt x="214" y="158"/>
                </a:lnTo>
                <a:lnTo>
                  <a:pt x="214" y="160"/>
                </a:lnTo>
                <a:lnTo>
                  <a:pt x="212" y="160"/>
                </a:lnTo>
                <a:lnTo>
                  <a:pt x="212" y="162"/>
                </a:lnTo>
                <a:lnTo>
                  <a:pt x="211" y="162"/>
                </a:lnTo>
                <a:lnTo>
                  <a:pt x="211" y="163"/>
                </a:lnTo>
                <a:lnTo>
                  <a:pt x="209" y="165"/>
                </a:lnTo>
                <a:lnTo>
                  <a:pt x="208" y="166"/>
                </a:lnTo>
                <a:lnTo>
                  <a:pt x="208" y="168"/>
                </a:lnTo>
                <a:lnTo>
                  <a:pt x="206" y="168"/>
                </a:lnTo>
                <a:lnTo>
                  <a:pt x="206" y="170"/>
                </a:lnTo>
                <a:lnTo>
                  <a:pt x="204" y="170"/>
                </a:lnTo>
                <a:lnTo>
                  <a:pt x="204" y="171"/>
                </a:lnTo>
                <a:lnTo>
                  <a:pt x="203" y="171"/>
                </a:lnTo>
                <a:lnTo>
                  <a:pt x="201" y="171"/>
                </a:lnTo>
                <a:lnTo>
                  <a:pt x="201" y="170"/>
                </a:lnTo>
                <a:lnTo>
                  <a:pt x="203" y="170"/>
                </a:lnTo>
                <a:lnTo>
                  <a:pt x="204" y="166"/>
                </a:lnTo>
                <a:lnTo>
                  <a:pt x="206" y="165"/>
                </a:lnTo>
                <a:lnTo>
                  <a:pt x="206" y="163"/>
                </a:lnTo>
                <a:lnTo>
                  <a:pt x="206" y="162"/>
                </a:lnTo>
                <a:lnTo>
                  <a:pt x="204" y="162"/>
                </a:lnTo>
                <a:lnTo>
                  <a:pt x="204" y="160"/>
                </a:lnTo>
                <a:lnTo>
                  <a:pt x="204" y="158"/>
                </a:lnTo>
                <a:lnTo>
                  <a:pt x="208" y="155"/>
                </a:lnTo>
                <a:lnTo>
                  <a:pt x="209" y="155"/>
                </a:lnTo>
                <a:lnTo>
                  <a:pt x="209" y="154"/>
                </a:lnTo>
                <a:lnTo>
                  <a:pt x="208" y="154"/>
                </a:lnTo>
                <a:lnTo>
                  <a:pt x="206" y="154"/>
                </a:lnTo>
                <a:lnTo>
                  <a:pt x="206" y="152"/>
                </a:lnTo>
                <a:lnTo>
                  <a:pt x="204" y="152"/>
                </a:lnTo>
                <a:lnTo>
                  <a:pt x="203" y="152"/>
                </a:lnTo>
                <a:lnTo>
                  <a:pt x="201" y="152"/>
                </a:lnTo>
                <a:lnTo>
                  <a:pt x="193" y="146"/>
                </a:lnTo>
                <a:lnTo>
                  <a:pt x="187" y="142"/>
                </a:lnTo>
                <a:lnTo>
                  <a:pt x="180" y="138"/>
                </a:lnTo>
                <a:lnTo>
                  <a:pt x="179" y="138"/>
                </a:lnTo>
                <a:lnTo>
                  <a:pt x="179" y="136"/>
                </a:lnTo>
                <a:lnTo>
                  <a:pt x="176" y="134"/>
                </a:lnTo>
                <a:lnTo>
                  <a:pt x="169" y="131"/>
                </a:lnTo>
                <a:lnTo>
                  <a:pt x="155" y="122"/>
                </a:lnTo>
                <a:lnTo>
                  <a:pt x="150" y="122"/>
                </a:lnTo>
                <a:lnTo>
                  <a:pt x="148" y="122"/>
                </a:lnTo>
                <a:lnTo>
                  <a:pt x="147" y="122"/>
                </a:lnTo>
                <a:lnTo>
                  <a:pt x="145" y="122"/>
                </a:lnTo>
                <a:lnTo>
                  <a:pt x="139" y="123"/>
                </a:lnTo>
                <a:lnTo>
                  <a:pt x="131" y="123"/>
                </a:lnTo>
                <a:lnTo>
                  <a:pt x="128" y="123"/>
                </a:lnTo>
                <a:lnTo>
                  <a:pt x="126" y="125"/>
                </a:lnTo>
                <a:lnTo>
                  <a:pt x="123" y="125"/>
                </a:lnTo>
                <a:lnTo>
                  <a:pt x="116" y="125"/>
                </a:lnTo>
                <a:lnTo>
                  <a:pt x="112" y="125"/>
                </a:lnTo>
                <a:lnTo>
                  <a:pt x="108" y="126"/>
                </a:lnTo>
                <a:lnTo>
                  <a:pt x="96" y="126"/>
                </a:lnTo>
                <a:lnTo>
                  <a:pt x="92" y="128"/>
                </a:lnTo>
                <a:lnTo>
                  <a:pt x="86" y="128"/>
                </a:lnTo>
                <a:lnTo>
                  <a:pt x="83" y="128"/>
                </a:lnTo>
                <a:lnTo>
                  <a:pt x="81" y="128"/>
                </a:lnTo>
                <a:lnTo>
                  <a:pt x="72" y="130"/>
                </a:lnTo>
                <a:lnTo>
                  <a:pt x="60" y="131"/>
                </a:lnTo>
                <a:lnTo>
                  <a:pt x="49" y="131"/>
                </a:lnTo>
                <a:lnTo>
                  <a:pt x="48" y="131"/>
                </a:lnTo>
                <a:lnTo>
                  <a:pt x="40" y="133"/>
                </a:lnTo>
                <a:lnTo>
                  <a:pt x="38" y="133"/>
                </a:lnTo>
                <a:lnTo>
                  <a:pt x="35" y="133"/>
                </a:lnTo>
                <a:lnTo>
                  <a:pt x="35" y="131"/>
                </a:lnTo>
                <a:lnTo>
                  <a:pt x="33" y="125"/>
                </a:lnTo>
                <a:lnTo>
                  <a:pt x="32" y="123"/>
                </a:lnTo>
                <a:lnTo>
                  <a:pt x="30" y="123"/>
                </a:lnTo>
                <a:lnTo>
                  <a:pt x="30" y="122"/>
                </a:lnTo>
                <a:lnTo>
                  <a:pt x="28" y="122"/>
                </a:lnTo>
                <a:lnTo>
                  <a:pt x="25" y="123"/>
                </a:lnTo>
                <a:lnTo>
                  <a:pt x="19" y="126"/>
                </a:lnTo>
                <a:lnTo>
                  <a:pt x="6" y="131"/>
                </a:lnTo>
                <a:lnTo>
                  <a:pt x="1" y="118"/>
                </a:lnTo>
                <a:lnTo>
                  <a:pt x="0" y="114"/>
                </a:lnTo>
                <a:lnTo>
                  <a:pt x="12" y="109"/>
                </a:lnTo>
                <a:lnTo>
                  <a:pt x="14" y="109"/>
                </a:lnTo>
                <a:lnTo>
                  <a:pt x="14" y="107"/>
                </a:lnTo>
                <a:lnTo>
                  <a:pt x="16" y="107"/>
                </a:lnTo>
                <a:lnTo>
                  <a:pt x="17" y="107"/>
                </a:lnTo>
                <a:lnTo>
                  <a:pt x="19" y="107"/>
                </a:lnTo>
                <a:lnTo>
                  <a:pt x="19" y="106"/>
                </a:lnTo>
                <a:lnTo>
                  <a:pt x="20" y="106"/>
                </a:lnTo>
                <a:lnTo>
                  <a:pt x="22" y="106"/>
                </a:lnTo>
                <a:lnTo>
                  <a:pt x="24" y="106"/>
                </a:lnTo>
                <a:lnTo>
                  <a:pt x="24" y="104"/>
                </a:lnTo>
                <a:lnTo>
                  <a:pt x="25" y="104"/>
                </a:lnTo>
                <a:lnTo>
                  <a:pt x="27" y="104"/>
                </a:lnTo>
                <a:lnTo>
                  <a:pt x="27" y="102"/>
                </a:lnTo>
                <a:lnTo>
                  <a:pt x="28" y="102"/>
                </a:lnTo>
                <a:lnTo>
                  <a:pt x="30" y="102"/>
                </a:lnTo>
                <a:lnTo>
                  <a:pt x="32" y="102"/>
                </a:lnTo>
                <a:lnTo>
                  <a:pt x="32" y="101"/>
                </a:lnTo>
                <a:lnTo>
                  <a:pt x="33" y="101"/>
                </a:lnTo>
                <a:lnTo>
                  <a:pt x="35" y="101"/>
                </a:lnTo>
                <a:lnTo>
                  <a:pt x="36" y="101"/>
                </a:lnTo>
                <a:lnTo>
                  <a:pt x="36" y="99"/>
                </a:lnTo>
                <a:lnTo>
                  <a:pt x="33" y="91"/>
                </a:lnTo>
                <a:lnTo>
                  <a:pt x="32" y="85"/>
                </a:lnTo>
                <a:lnTo>
                  <a:pt x="28" y="78"/>
                </a:lnTo>
                <a:lnTo>
                  <a:pt x="28" y="77"/>
                </a:lnTo>
                <a:lnTo>
                  <a:pt x="27" y="74"/>
                </a:lnTo>
                <a:lnTo>
                  <a:pt x="22" y="61"/>
                </a:lnTo>
                <a:lnTo>
                  <a:pt x="22" y="59"/>
                </a:lnTo>
                <a:lnTo>
                  <a:pt x="19" y="54"/>
                </a:lnTo>
                <a:lnTo>
                  <a:pt x="20" y="53"/>
                </a:lnTo>
                <a:lnTo>
                  <a:pt x="22" y="53"/>
                </a:lnTo>
                <a:lnTo>
                  <a:pt x="22" y="51"/>
                </a:lnTo>
                <a:lnTo>
                  <a:pt x="24" y="51"/>
                </a:lnTo>
                <a:lnTo>
                  <a:pt x="25" y="51"/>
                </a:lnTo>
                <a:lnTo>
                  <a:pt x="27" y="51"/>
                </a:lnTo>
                <a:lnTo>
                  <a:pt x="28" y="51"/>
                </a:lnTo>
                <a:lnTo>
                  <a:pt x="30" y="53"/>
                </a:lnTo>
                <a:lnTo>
                  <a:pt x="32" y="53"/>
                </a:lnTo>
                <a:lnTo>
                  <a:pt x="33" y="53"/>
                </a:lnTo>
                <a:lnTo>
                  <a:pt x="35" y="53"/>
                </a:lnTo>
                <a:lnTo>
                  <a:pt x="36" y="53"/>
                </a:lnTo>
                <a:lnTo>
                  <a:pt x="36" y="51"/>
                </a:lnTo>
                <a:lnTo>
                  <a:pt x="38" y="51"/>
                </a:lnTo>
                <a:lnTo>
                  <a:pt x="38" y="53"/>
                </a:lnTo>
                <a:lnTo>
                  <a:pt x="40" y="53"/>
                </a:lnTo>
                <a:lnTo>
                  <a:pt x="41" y="53"/>
                </a:lnTo>
                <a:lnTo>
                  <a:pt x="41" y="54"/>
                </a:lnTo>
                <a:lnTo>
                  <a:pt x="43" y="54"/>
                </a:lnTo>
                <a:lnTo>
                  <a:pt x="43" y="56"/>
                </a:lnTo>
                <a:lnTo>
                  <a:pt x="44" y="56"/>
                </a:lnTo>
                <a:lnTo>
                  <a:pt x="46" y="56"/>
                </a:lnTo>
                <a:lnTo>
                  <a:pt x="48" y="56"/>
                </a:lnTo>
                <a:lnTo>
                  <a:pt x="48" y="54"/>
                </a:lnTo>
                <a:lnTo>
                  <a:pt x="49" y="54"/>
                </a:lnTo>
                <a:lnTo>
                  <a:pt x="49" y="53"/>
                </a:lnTo>
                <a:lnTo>
                  <a:pt x="51" y="51"/>
                </a:lnTo>
                <a:lnTo>
                  <a:pt x="51" y="50"/>
                </a:lnTo>
                <a:lnTo>
                  <a:pt x="52" y="50"/>
                </a:lnTo>
                <a:lnTo>
                  <a:pt x="52" y="48"/>
                </a:lnTo>
                <a:lnTo>
                  <a:pt x="54" y="48"/>
                </a:lnTo>
                <a:lnTo>
                  <a:pt x="54" y="46"/>
                </a:lnTo>
                <a:lnTo>
                  <a:pt x="56" y="46"/>
                </a:lnTo>
                <a:lnTo>
                  <a:pt x="56" y="45"/>
                </a:lnTo>
                <a:lnTo>
                  <a:pt x="57" y="45"/>
                </a:lnTo>
                <a:lnTo>
                  <a:pt x="57" y="43"/>
                </a:lnTo>
                <a:lnTo>
                  <a:pt x="59" y="43"/>
                </a:lnTo>
                <a:lnTo>
                  <a:pt x="60" y="43"/>
                </a:lnTo>
                <a:lnTo>
                  <a:pt x="62" y="42"/>
                </a:lnTo>
                <a:lnTo>
                  <a:pt x="64" y="40"/>
                </a:lnTo>
                <a:lnTo>
                  <a:pt x="65" y="38"/>
                </a:lnTo>
                <a:lnTo>
                  <a:pt x="67" y="38"/>
                </a:lnTo>
                <a:lnTo>
                  <a:pt x="68" y="37"/>
                </a:lnTo>
                <a:lnTo>
                  <a:pt x="70" y="37"/>
                </a:lnTo>
                <a:lnTo>
                  <a:pt x="72" y="37"/>
                </a:lnTo>
                <a:lnTo>
                  <a:pt x="73" y="35"/>
                </a:lnTo>
                <a:lnTo>
                  <a:pt x="75" y="35"/>
                </a:lnTo>
                <a:lnTo>
                  <a:pt x="76" y="35"/>
                </a:lnTo>
                <a:lnTo>
                  <a:pt x="78" y="35"/>
                </a:lnTo>
                <a:lnTo>
                  <a:pt x="81" y="35"/>
                </a:lnTo>
                <a:lnTo>
                  <a:pt x="83" y="35"/>
                </a:lnTo>
                <a:lnTo>
                  <a:pt x="84" y="35"/>
                </a:lnTo>
                <a:lnTo>
                  <a:pt x="86" y="34"/>
                </a:lnTo>
                <a:lnTo>
                  <a:pt x="88" y="34"/>
                </a:lnTo>
                <a:lnTo>
                  <a:pt x="89" y="34"/>
                </a:lnTo>
                <a:lnTo>
                  <a:pt x="89" y="32"/>
                </a:lnTo>
                <a:lnTo>
                  <a:pt x="91" y="32"/>
                </a:lnTo>
                <a:lnTo>
                  <a:pt x="92" y="32"/>
                </a:lnTo>
                <a:lnTo>
                  <a:pt x="92" y="34"/>
                </a:lnTo>
                <a:lnTo>
                  <a:pt x="94" y="34"/>
                </a:lnTo>
                <a:lnTo>
                  <a:pt x="96" y="34"/>
                </a:lnTo>
                <a:lnTo>
                  <a:pt x="97" y="34"/>
                </a:lnTo>
                <a:lnTo>
                  <a:pt x="97" y="32"/>
                </a:lnTo>
                <a:lnTo>
                  <a:pt x="97" y="34"/>
                </a:lnTo>
                <a:lnTo>
                  <a:pt x="99" y="34"/>
                </a:lnTo>
                <a:lnTo>
                  <a:pt x="100" y="34"/>
                </a:lnTo>
                <a:lnTo>
                  <a:pt x="102" y="34"/>
                </a:lnTo>
                <a:lnTo>
                  <a:pt x="104" y="32"/>
                </a:lnTo>
                <a:lnTo>
                  <a:pt x="105" y="32"/>
                </a:lnTo>
                <a:lnTo>
                  <a:pt x="107" y="32"/>
                </a:lnTo>
                <a:lnTo>
                  <a:pt x="108" y="32"/>
                </a:lnTo>
                <a:lnTo>
                  <a:pt x="110" y="32"/>
                </a:lnTo>
                <a:lnTo>
                  <a:pt x="110" y="30"/>
                </a:lnTo>
                <a:lnTo>
                  <a:pt x="112" y="30"/>
                </a:lnTo>
                <a:lnTo>
                  <a:pt x="113" y="30"/>
                </a:lnTo>
                <a:lnTo>
                  <a:pt x="115" y="29"/>
                </a:lnTo>
                <a:lnTo>
                  <a:pt x="116" y="29"/>
                </a:lnTo>
                <a:lnTo>
                  <a:pt x="118" y="29"/>
                </a:lnTo>
                <a:lnTo>
                  <a:pt x="118" y="27"/>
                </a:lnTo>
                <a:lnTo>
                  <a:pt x="120" y="27"/>
                </a:lnTo>
                <a:lnTo>
                  <a:pt x="121" y="26"/>
                </a:lnTo>
                <a:lnTo>
                  <a:pt x="123" y="26"/>
                </a:lnTo>
                <a:lnTo>
                  <a:pt x="124" y="24"/>
                </a:lnTo>
                <a:lnTo>
                  <a:pt x="126" y="24"/>
                </a:lnTo>
                <a:lnTo>
                  <a:pt x="128" y="24"/>
                </a:lnTo>
                <a:lnTo>
                  <a:pt x="128" y="26"/>
                </a:lnTo>
                <a:lnTo>
                  <a:pt x="129" y="26"/>
                </a:lnTo>
                <a:lnTo>
                  <a:pt x="131" y="27"/>
                </a:lnTo>
                <a:lnTo>
                  <a:pt x="132" y="27"/>
                </a:lnTo>
                <a:lnTo>
                  <a:pt x="132" y="29"/>
                </a:lnTo>
                <a:lnTo>
                  <a:pt x="134" y="29"/>
                </a:lnTo>
                <a:lnTo>
                  <a:pt x="134" y="27"/>
                </a:lnTo>
                <a:lnTo>
                  <a:pt x="136" y="26"/>
                </a:lnTo>
                <a:lnTo>
                  <a:pt x="137" y="26"/>
                </a:lnTo>
                <a:lnTo>
                  <a:pt x="139" y="24"/>
                </a:lnTo>
                <a:lnTo>
                  <a:pt x="140" y="24"/>
                </a:lnTo>
                <a:lnTo>
                  <a:pt x="140" y="22"/>
                </a:lnTo>
                <a:lnTo>
                  <a:pt x="142" y="22"/>
                </a:lnTo>
                <a:lnTo>
                  <a:pt x="144" y="22"/>
                </a:lnTo>
                <a:lnTo>
                  <a:pt x="145" y="22"/>
                </a:lnTo>
                <a:lnTo>
                  <a:pt x="145" y="21"/>
                </a:lnTo>
                <a:lnTo>
                  <a:pt x="147" y="21"/>
                </a:lnTo>
                <a:lnTo>
                  <a:pt x="148" y="21"/>
                </a:lnTo>
                <a:lnTo>
                  <a:pt x="148" y="19"/>
                </a:lnTo>
                <a:lnTo>
                  <a:pt x="150" y="19"/>
                </a:lnTo>
                <a:lnTo>
                  <a:pt x="152" y="19"/>
                </a:lnTo>
                <a:lnTo>
                  <a:pt x="153" y="19"/>
                </a:lnTo>
                <a:lnTo>
                  <a:pt x="155" y="19"/>
                </a:lnTo>
                <a:lnTo>
                  <a:pt x="156" y="19"/>
                </a:lnTo>
                <a:lnTo>
                  <a:pt x="158" y="19"/>
                </a:lnTo>
                <a:close/>
                <a:moveTo>
                  <a:pt x="200" y="0"/>
                </a:moveTo>
                <a:lnTo>
                  <a:pt x="201" y="0"/>
                </a:lnTo>
                <a:lnTo>
                  <a:pt x="201" y="2"/>
                </a:lnTo>
                <a:lnTo>
                  <a:pt x="203" y="2"/>
                </a:lnTo>
                <a:lnTo>
                  <a:pt x="204" y="2"/>
                </a:lnTo>
                <a:lnTo>
                  <a:pt x="206" y="2"/>
                </a:lnTo>
                <a:lnTo>
                  <a:pt x="208" y="2"/>
                </a:lnTo>
                <a:lnTo>
                  <a:pt x="209" y="3"/>
                </a:lnTo>
                <a:lnTo>
                  <a:pt x="208" y="3"/>
                </a:lnTo>
                <a:lnTo>
                  <a:pt x="206" y="3"/>
                </a:lnTo>
                <a:lnTo>
                  <a:pt x="204" y="3"/>
                </a:lnTo>
                <a:lnTo>
                  <a:pt x="204" y="2"/>
                </a:lnTo>
                <a:lnTo>
                  <a:pt x="203" y="2"/>
                </a:lnTo>
                <a:lnTo>
                  <a:pt x="201" y="2"/>
                </a:lnTo>
                <a:lnTo>
                  <a:pt x="201" y="0"/>
                </a:lnTo>
                <a:lnTo>
                  <a:pt x="201" y="2"/>
                </a:lnTo>
                <a:lnTo>
                  <a:pt x="200" y="2"/>
                </a:lnTo>
                <a:lnTo>
                  <a:pt x="198" y="2"/>
                </a:lnTo>
                <a:lnTo>
                  <a:pt x="198" y="3"/>
                </a:lnTo>
                <a:lnTo>
                  <a:pt x="200" y="3"/>
                </a:lnTo>
                <a:lnTo>
                  <a:pt x="201" y="3"/>
                </a:lnTo>
                <a:lnTo>
                  <a:pt x="203" y="3"/>
                </a:lnTo>
                <a:lnTo>
                  <a:pt x="203" y="2"/>
                </a:lnTo>
                <a:lnTo>
                  <a:pt x="203" y="3"/>
                </a:lnTo>
                <a:lnTo>
                  <a:pt x="204" y="3"/>
                </a:lnTo>
                <a:lnTo>
                  <a:pt x="206" y="3"/>
                </a:lnTo>
                <a:lnTo>
                  <a:pt x="208" y="3"/>
                </a:lnTo>
                <a:lnTo>
                  <a:pt x="209" y="3"/>
                </a:lnTo>
                <a:lnTo>
                  <a:pt x="209" y="2"/>
                </a:lnTo>
                <a:lnTo>
                  <a:pt x="209" y="3"/>
                </a:lnTo>
                <a:lnTo>
                  <a:pt x="211" y="3"/>
                </a:lnTo>
                <a:lnTo>
                  <a:pt x="212" y="3"/>
                </a:lnTo>
                <a:lnTo>
                  <a:pt x="214" y="3"/>
                </a:lnTo>
                <a:lnTo>
                  <a:pt x="214" y="5"/>
                </a:lnTo>
                <a:lnTo>
                  <a:pt x="216" y="5"/>
                </a:lnTo>
                <a:lnTo>
                  <a:pt x="216" y="6"/>
                </a:lnTo>
                <a:lnTo>
                  <a:pt x="216" y="5"/>
                </a:lnTo>
                <a:lnTo>
                  <a:pt x="214" y="5"/>
                </a:lnTo>
                <a:lnTo>
                  <a:pt x="212" y="5"/>
                </a:lnTo>
                <a:lnTo>
                  <a:pt x="212" y="3"/>
                </a:lnTo>
                <a:lnTo>
                  <a:pt x="212" y="5"/>
                </a:lnTo>
                <a:lnTo>
                  <a:pt x="212" y="3"/>
                </a:lnTo>
                <a:lnTo>
                  <a:pt x="211" y="3"/>
                </a:lnTo>
                <a:lnTo>
                  <a:pt x="209" y="3"/>
                </a:lnTo>
                <a:lnTo>
                  <a:pt x="208" y="3"/>
                </a:lnTo>
                <a:lnTo>
                  <a:pt x="209" y="3"/>
                </a:lnTo>
                <a:lnTo>
                  <a:pt x="209" y="5"/>
                </a:lnTo>
                <a:lnTo>
                  <a:pt x="211" y="5"/>
                </a:lnTo>
                <a:lnTo>
                  <a:pt x="212" y="5"/>
                </a:lnTo>
                <a:lnTo>
                  <a:pt x="214" y="5"/>
                </a:lnTo>
                <a:lnTo>
                  <a:pt x="214" y="6"/>
                </a:lnTo>
                <a:lnTo>
                  <a:pt x="216" y="6"/>
                </a:lnTo>
                <a:lnTo>
                  <a:pt x="217" y="6"/>
                </a:lnTo>
                <a:lnTo>
                  <a:pt x="217" y="8"/>
                </a:lnTo>
                <a:lnTo>
                  <a:pt x="219" y="8"/>
                </a:lnTo>
                <a:lnTo>
                  <a:pt x="219" y="10"/>
                </a:lnTo>
                <a:lnTo>
                  <a:pt x="220" y="10"/>
                </a:lnTo>
                <a:lnTo>
                  <a:pt x="220" y="11"/>
                </a:lnTo>
                <a:lnTo>
                  <a:pt x="222" y="13"/>
                </a:lnTo>
                <a:lnTo>
                  <a:pt x="222" y="14"/>
                </a:lnTo>
                <a:lnTo>
                  <a:pt x="220" y="14"/>
                </a:lnTo>
                <a:lnTo>
                  <a:pt x="220" y="13"/>
                </a:lnTo>
                <a:lnTo>
                  <a:pt x="220" y="14"/>
                </a:lnTo>
                <a:lnTo>
                  <a:pt x="219" y="14"/>
                </a:lnTo>
                <a:lnTo>
                  <a:pt x="219" y="13"/>
                </a:lnTo>
                <a:lnTo>
                  <a:pt x="217" y="14"/>
                </a:lnTo>
                <a:lnTo>
                  <a:pt x="216" y="14"/>
                </a:lnTo>
                <a:lnTo>
                  <a:pt x="214" y="14"/>
                </a:lnTo>
                <a:lnTo>
                  <a:pt x="214" y="16"/>
                </a:lnTo>
                <a:lnTo>
                  <a:pt x="214" y="18"/>
                </a:lnTo>
                <a:lnTo>
                  <a:pt x="214" y="19"/>
                </a:lnTo>
                <a:lnTo>
                  <a:pt x="212" y="19"/>
                </a:lnTo>
                <a:lnTo>
                  <a:pt x="211" y="19"/>
                </a:lnTo>
                <a:lnTo>
                  <a:pt x="209" y="19"/>
                </a:lnTo>
                <a:lnTo>
                  <a:pt x="209" y="21"/>
                </a:lnTo>
                <a:lnTo>
                  <a:pt x="211" y="21"/>
                </a:lnTo>
                <a:lnTo>
                  <a:pt x="212" y="21"/>
                </a:lnTo>
                <a:lnTo>
                  <a:pt x="212" y="22"/>
                </a:lnTo>
                <a:lnTo>
                  <a:pt x="211" y="22"/>
                </a:lnTo>
                <a:lnTo>
                  <a:pt x="212" y="22"/>
                </a:lnTo>
                <a:lnTo>
                  <a:pt x="214" y="22"/>
                </a:lnTo>
                <a:lnTo>
                  <a:pt x="214" y="24"/>
                </a:lnTo>
                <a:lnTo>
                  <a:pt x="216" y="24"/>
                </a:lnTo>
                <a:lnTo>
                  <a:pt x="214" y="26"/>
                </a:lnTo>
                <a:lnTo>
                  <a:pt x="216" y="26"/>
                </a:lnTo>
                <a:lnTo>
                  <a:pt x="216" y="27"/>
                </a:lnTo>
                <a:lnTo>
                  <a:pt x="216" y="29"/>
                </a:lnTo>
                <a:lnTo>
                  <a:pt x="214" y="29"/>
                </a:lnTo>
                <a:lnTo>
                  <a:pt x="214" y="30"/>
                </a:lnTo>
                <a:lnTo>
                  <a:pt x="214" y="32"/>
                </a:lnTo>
                <a:lnTo>
                  <a:pt x="214" y="34"/>
                </a:lnTo>
                <a:lnTo>
                  <a:pt x="214" y="35"/>
                </a:lnTo>
                <a:lnTo>
                  <a:pt x="214" y="37"/>
                </a:lnTo>
                <a:lnTo>
                  <a:pt x="214" y="38"/>
                </a:lnTo>
                <a:lnTo>
                  <a:pt x="216" y="38"/>
                </a:lnTo>
                <a:lnTo>
                  <a:pt x="217" y="38"/>
                </a:lnTo>
                <a:lnTo>
                  <a:pt x="217" y="40"/>
                </a:lnTo>
                <a:lnTo>
                  <a:pt x="219" y="40"/>
                </a:lnTo>
                <a:lnTo>
                  <a:pt x="220" y="42"/>
                </a:lnTo>
                <a:lnTo>
                  <a:pt x="222" y="43"/>
                </a:lnTo>
                <a:lnTo>
                  <a:pt x="222" y="45"/>
                </a:lnTo>
                <a:lnTo>
                  <a:pt x="220" y="45"/>
                </a:lnTo>
                <a:lnTo>
                  <a:pt x="219" y="46"/>
                </a:lnTo>
                <a:lnTo>
                  <a:pt x="217" y="48"/>
                </a:lnTo>
                <a:lnTo>
                  <a:pt x="216" y="48"/>
                </a:lnTo>
                <a:lnTo>
                  <a:pt x="214" y="48"/>
                </a:lnTo>
                <a:lnTo>
                  <a:pt x="212" y="48"/>
                </a:lnTo>
                <a:lnTo>
                  <a:pt x="211" y="48"/>
                </a:lnTo>
                <a:lnTo>
                  <a:pt x="211" y="46"/>
                </a:lnTo>
                <a:lnTo>
                  <a:pt x="211" y="45"/>
                </a:lnTo>
                <a:lnTo>
                  <a:pt x="209" y="45"/>
                </a:lnTo>
                <a:lnTo>
                  <a:pt x="209" y="43"/>
                </a:lnTo>
                <a:lnTo>
                  <a:pt x="208" y="42"/>
                </a:lnTo>
                <a:lnTo>
                  <a:pt x="206" y="40"/>
                </a:lnTo>
                <a:lnTo>
                  <a:pt x="204" y="40"/>
                </a:lnTo>
                <a:lnTo>
                  <a:pt x="203" y="40"/>
                </a:lnTo>
                <a:lnTo>
                  <a:pt x="203" y="42"/>
                </a:lnTo>
                <a:lnTo>
                  <a:pt x="201" y="40"/>
                </a:lnTo>
                <a:lnTo>
                  <a:pt x="201" y="42"/>
                </a:lnTo>
                <a:lnTo>
                  <a:pt x="200" y="42"/>
                </a:lnTo>
                <a:lnTo>
                  <a:pt x="200" y="40"/>
                </a:lnTo>
                <a:lnTo>
                  <a:pt x="198" y="40"/>
                </a:lnTo>
                <a:lnTo>
                  <a:pt x="196" y="40"/>
                </a:lnTo>
                <a:lnTo>
                  <a:pt x="195" y="40"/>
                </a:lnTo>
                <a:lnTo>
                  <a:pt x="193" y="40"/>
                </a:lnTo>
                <a:lnTo>
                  <a:pt x="193" y="38"/>
                </a:lnTo>
                <a:lnTo>
                  <a:pt x="195" y="38"/>
                </a:lnTo>
                <a:lnTo>
                  <a:pt x="195" y="37"/>
                </a:lnTo>
                <a:lnTo>
                  <a:pt x="195" y="38"/>
                </a:lnTo>
                <a:lnTo>
                  <a:pt x="195" y="37"/>
                </a:lnTo>
                <a:lnTo>
                  <a:pt x="193" y="37"/>
                </a:lnTo>
                <a:lnTo>
                  <a:pt x="192" y="37"/>
                </a:lnTo>
                <a:lnTo>
                  <a:pt x="192" y="35"/>
                </a:lnTo>
                <a:lnTo>
                  <a:pt x="192" y="34"/>
                </a:lnTo>
                <a:lnTo>
                  <a:pt x="190" y="34"/>
                </a:lnTo>
                <a:lnTo>
                  <a:pt x="190" y="32"/>
                </a:lnTo>
                <a:lnTo>
                  <a:pt x="190" y="30"/>
                </a:lnTo>
                <a:lnTo>
                  <a:pt x="188" y="30"/>
                </a:lnTo>
                <a:lnTo>
                  <a:pt x="188" y="29"/>
                </a:lnTo>
                <a:lnTo>
                  <a:pt x="188" y="27"/>
                </a:lnTo>
                <a:lnTo>
                  <a:pt x="188" y="26"/>
                </a:lnTo>
                <a:lnTo>
                  <a:pt x="187" y="27"/>
                </a:lnTo>
                <a:lnTo>
                  <a:pt x="187" y="26"/>
                </a:lnTo>
                <a:lnTo>
                  <a:pt x="185" y="26"/>
                </a:lnTo>
                <a:lnTo>
                  <a:pt x="185" y="24"/>
                </a:lnTo>
                <a:lnTo>
                  <a:pt x="187" y="22"/>
                </a:lnTo>
                <a:lnTo>
                  <a:pt x="187" y="21"/>
                </a:lnTo>
                <a:lnTo>
                  <a:pt x="187" y="19"/>
                </a:lnTo>
                <a:lnTo>
                  <a:pt x="188" y="19"/>
                </a:lnTo>
                <a:lnTo>
                  <a:pt x="188" y="18"/>
                </a:lnTo>
                <a:lnTo>
                  <a:pt x="190" y="18"/>
                </a:lnTo>
                <a:lnTo>
                  <a:pt x="192" y="16"/>
                </a:lnTo>
                <a:lnTo>
                  <a:pt x="192" y="14"/>
                </a:lnTo>
                <a:lnTo>
                  <a:pt x="192" y="13"/>
                </a:lnTo>
                <a:lnTo>
                  <a:pt x="192" y="11"/>
                </a:lnTo>
                <a:lnTo>
                  <a:pt x="192" y="10"/>
                </a:lnTo>
                <a:lnTo>
                  <a:pt x="192" y="8"/>
                </a:lnTo>
                <a:lnTo>
                  <a:pt x="192" y="6"/>
                </a:lnTo>
                <a:lnTo>
                  <a:pt x="193" y="6"/>
                </a:lnTo>
                <a:lnTo>
                  <a:pt x="193" y="5"/>
                </a:lnTo>
                <a:lnTo>
                  <a:pt x="195" y="5"/>
                </a:lnTo>
                <a:lnTo>
                  <a:pt x="195" y="3"/>
                </a:lnTo>
                <a:lnTo>
                  <a:pt x="193" y="5"/>
                </a:lnTo>
                <a:lnTo>
                  <a:pt x="192" y="5"/>
                </a:lnTo>
                <a:lnTo>
                  <a:pt x="192" y="6"/>
                </a:lnTo>
                <a:lnTo>
                  <a:pt x="190" y="6"/>
                </a:lnTo>
                <a:lnTo>
                  <a:pt x="188" y="6"/>
                </a:lnTo>
                <a:lnTo>
                  <a:pt x="187" y="6"/>
                </a:lnTo>
                <a:lnTo>
                  <a:pt x="187" y="8"/>
                </a:lnTo>
                <a:lnTo>
                  <a:pt x="188" y="8"/>
                </a:lnTo>
                <a:lnTo>
                  <a:pt x="190" y="8"/>
                </a:lnTo>
                <a:lnTo>
                  <a:pt x="190" y="10"/>
                </a:lnTo>
                <a:lnTo>
                  <a:pt x="190" y="8"/>
                </a:lnTo>
                <a:lnTo>
                  <a:pt x="192" y="8"/>
                </a:lnTo>
                <a:lnTo>
                  <a:pt x="192" y="10"/>
                </a:lnTo>
                <a:lnTo>
                  <a:pt x="190" y="10"/>
                </a:lnTo>
                <a:lnTo>
                  <a:pt x="188" y="10"/>
                </a:lnTo>
                <a:lnTo>
                  <a:pt x="188" y="8"/>
                </a:lnTo>
                <a:lnTo>
                  <a:pt x="187" y="8"/>
                </a:lnTo>
                <a:lnTo>
                  <a:pt x="187" y="6"/>
                </a:lnTo>
                <a:lnTo>
                  <a:pt x="187" y="5"/>
                </a:lnTo>
                <a:lnTo>
                  <a:pt x="187" y="3"/>
                </a:lnTo>
                <a:lnTo>
                  <a:pt x="188" y="3"/>
                </a:lnTo>
                <a:lnTo>
                  <a:pt x="188" y="2"/>
                </a:lnTo>
                <a:lnTo>
                  <a:pt x="190" y="2"/>
                </a:lnTo>
                <a:lnTo>
                  <a:pt x="192" y="2"/>
                </a:lnTo>
                <a:lnTo>
                  <a:pt x="192" y="0"/>
                </a:lnTo>
                <a:lnTo>
                  <a:pt x="193" y="2"/>
                </a:lnTo>
                <a:lnTo>
                  <a:pt x="195" y="2"/>
                </a:lnTo>
                <a:lnTo>
                  <a:pt x="195" y="0"/>
                </a:lnTo>
                <a:lnTo>
                  <a:pt x="196" y="0"/>
                </a:lnTo>
                <a:lnTo>
                  <a:pt x="198" y="0"/>
                </a:lnTo>
                <a:lnTo>
                  <a:pt x="200" y="0"/>
                </a:lnTo>
                <a:close/>
                <a:moveTo>
                  <a:pt x="121" y="2"/>
                </a:moveTo>
                <a:lnTo>
                  <a:pt x="123" y="2"/>
                </a:lnTo>
                <a:lnTo>
                  <a:pt x="123" y="0"/>
                </a:lnTo>
                <a:lnTo>
                  <a:pt x="124" y="0"/>
                </a:lnTo>
                <a:lnTo>
                  <a:pt x="126" y="0"/>
                </a:lnTo>
                <a:lnTo>
                  <a:pt x="128" y="0"/>
                </a:lnTo>
                <a:lnTo>
                  <a:pt x="129" y="0"/>
                </a:lnTo>
                <a:lnTo>
                  <a:pt x="131" y="0"/>
                </a:lnTo>
                <a:lnTo>
                  <a:pt x="131" y="2"/>
                </a:lnTo>
                <a:lnTo>
                  <a:pt x="132" y="2"/>
                </a:lnTo>
                <a:lnTo>
                  <a:pt x="134" y="2"/>
                </a:lnTo>
                <a:lnTo>
                  <a:pt x="136" y="3"/>
                </a:lnTo>
                <a:lnTo>
                  <a:pt x="137" y="3"/>
                </a:lnTo>
                <a:lnTo>
                  <a:pt x="137" y="5"/>
                </a:lnTo>
                <a:lnTo>
                  <a:pt x="139" y="5"/>
                </a:lnTo>
                <a:lnTo>
                  <a:pt x="140" y="5"/>
                </a:lnTo>
                <a:lnTo>
                  <a:pt x="142" y="5"/>
                </a:lnTo>
                <a:lnTo>
                  <a:pt x="144" y="5"/>
                </a:lnTo>
                <a:lnTo>
                  <a:pt x="144" y="6"/>
                </a:lnTo>
                <a:lnTo>
                  <a:pt x="144" y="8"/>
                </a:lnTo>
                <a:lnTo>
                  <a:pt x="142" y="8"/>
                </a:lnTo>
                <a:lnTo>
                  <a:pt x="142" y="6"/>
                </a:lnTo>
                <a:lnTo>
                  <a:pt x="140" y="6"/>
                </a:lnTo>
                <a:lnTo>
                  <a:pt x="139" y="5"/>
                </a:lnTo>
                <a:lnTo>
                  <a:pt x="137" y="5"/>
                </a:lnTo>
                <a:lnTo>
                  <a:pt x="136" y="5"/>
                </a:lnTo>
                <a:lnTo>
                  <a:pt x="134" y="5"/>
                </a:lnTo>
                <a:lnTo>
                  <a:pt x="132" y="5"/>
                </a:lnTo>
                <a:lnTo>
                  <a:pt x="131" y="5"/>
                </a:lnTo>
                <a:lnTo>
                  <a:pt x="129" y="5"/>
                </a:lnTo>
                <a:lnTo>
                  <a:pt x="128" y="3"/>
                </a:lnTo>
                <a:lnTo>
                  <a:pt x="126" y="5"/>
                </a:lnTo>
                <a:lnTo>
                  <a:pt x="124" y="5"/>
                </a:lnTo>
                <a:lnTo>
                  <a:pt x="123" y="5"/>
                </a:lnTo>
                <a:lnTo>
                  <a:pt x="121" y="5"/>
                </a:lnTo>
                <a:lnTo>
                  <a:pt x="120" y="5"/>
                </a:lnTo>
                <a:lnTo>
                  <a:pt x="118" y="5"/>
                </a:lnTo>
                <a:lnTo>
                  <a:pt x="118" y="6"/>
                </a:lnTo>
                <a:lnTo>
                  <a:pt x="116" y="6"/>
                </a:lnTo>
                <a:lnTo>
                  <a:pt x="115" y="8"/>
                </a:lnTo>
                <a:lnTo>
                  <a:pt x="116" y="10"/>
                </a:lnTo>
                <a:lnTo>
                  <a:pt x="118" y="11"/>
                </a:lnTo>
                <a:lnTo>
                  <a:pt x="118" y="13"/>
                </a:lnTo>
                <a:lnTo>
                  <a:pt x="118" y="14"/>
                </a:lnTo>
                <a:lnTo>
                  <a:pt x="118" y="13"/>
                </a:lnTo>
                <a:lnTo>
                  <a:pt x="118" y="11"/>
                </a:lnTo>
                <a:lnTo>
                  <a:pt x="116" y="11"/>
                </a:lnTo>
                <a:lnTo>
                  <a:pt x="116" y="10"/>
                </a:lnTo>
                <a:lnTo>
                  <a:pt x="115" y="8"/>
                </a:lnTo>
                <a:lnTo>
                  <a:pt x="113" y="8"/>
                </a:lnTo>
                <a:lnTo>
                  <a:pt x="113" y="6"/>
                </a:lnTo>
                <a:lnTo>
                  <a:pt x="113" y="5"/>
                </a:lnTo>
                <a:lnTo>
                  <a:pt x="113" y="3"/>
                </a:lnTo>
                <a:lnTo>
                  <a:pt x="115" y="3"/>
                </a:lnTo>
                <a:lnTo>
                  <a:pt x="116" y="2"/>
                </a:lnTo>
                <a:lnTo>
                  <a:pt x="116" y="0"/>
                </a:lnTo>
                <a:lnTo>
                  <a:pt x="118" y="0"/>
                </a:lnTo>
                <a:lnTo>
                  <a:pt x="120" y="0"/>
                </a:lnTo>
                <a:lnTo>
                  <a:pt x="120" y="2"/>
                </a:lnTo>
                <a:lnTo>
                  <a:pt x="121" y="2"/>
                </a:lnTo>
                <a:close/>
              </a:path>
            </a:pathLst>
          </a:custGeom>
          <a:solidFill>
            <a:srgbClr val="6770A3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8" name="Freeform 139"/>
          <p:cNvSpPr>
            <a:spLocks noEditPoints="1"/>
          </p:cNvSpPr>
          <p:nvPr/>
        </p:nvSpPr>
        <p:spPr bwMode="auto">
          <a:xfrm>
            <a:off x="5800725" y="2281238"/>
            <a:ext cx="444500" cy="546100"/>
          </a:xfrm>
          <a:custGeom>
            <a:avLst/>
            <a:gdLst/>
            <a:ahLst/>
            <a:cxnLst>
              <a:cxn ang="0">
                <a:pos x="205" y="246"/>
              </a:cxn>
              <a:cxn ang="0">
                <a:pos x="213" y="261"/>
              </a:cxn>
              <a:cxn ang="0">
                <a:pos x="212" y="261"/>
              </a:cxn>
              <a:cxn ang="0">
                <a:pos x="205" y="251"/>
              </a:cxn>
              <a:cxn ang="0">
                <a:pos x="202" y="238"/>
              </a:cxn>
              <a:cxn ang="0">
                <a:pos x="256" y="112"/>
              </a:cxn>
              <a:cxn ang="0">
                <a:pos x="245" y="121"/>
              </a:cxn>
              <a:cxn ang="0">
                <a:pos x="234" y="134"/>
              </a:cxn>
              <a:cxn ang="0">
                <a:pos x="221" y="144"/>
              </a:cxn>
              <a:cxn ang="0">
                <a:pos x="215" y="163"/>
              </a:cxn>
              <a:cxn ang="0">
                <a:pos x="212" y="169"/>
              </a:cxn>
              <a:cxn ang="0">
                <a:pos x="205" y="176"/>
              </a:cxn>
              <a:cxn ang="0">
                <a:pos x="200" y="179"/>
              </a:cxn>
              <a:cxn ang="0">
                <a:pos x="207" y="184"/>
              </a:cxn>
              <a:cxn ang="0">
                <a:pos x="208" y="177"/>
              </a:cxn>
              <a:cxn ang="0">
                <a:pos x="207" y="190"/>
              </a:cxn>
              <a:cxn ang="0">
                <a:pos x="200" y="206"/>
              </a:cxn>
              <a:cxn ang="0">
                <a:pos x="202" y="227"/>
              </a:cxn>
              <a:cxn ang="0">
                <a:pos x="200" y="224"/>
              </a:cxn>
              <a:cxn ang="0">
                <a:pos x="200" y="209"/>
              </a:cxn>
              <a:cxn ang="0">
                <a:pos x="202" y="193"/>
              </a:cxn>
              <a:cxn ang="0">
                <a:pos x="200" y="192"/>
              </a:cxn>
              <a:cxn ang="0">
                <a:pos x="197" y="198"/>
              </a:cxn>
              <a:cxn ang="0">
                <a:pos x="184" y="208"/>
              </a:cxn>
              <a:cxn ang="0">
                <a:pos x="178" y="208"/>
              </a:cxn>
              <a:cxn ang="0">
                <a:pos x="183" y="216"/>
              </a:cxn>
              <a:cxn ang="0">
                <a:pos x="175" y="219"/>
              </a:cxn>
              <a:cxn ang="0">
                <a:pos x="173" y="224"/>
              </a:cxn>
              <a:cxn ang="0">
                <a:pos x="164" y="221"/>
              </a:cxn>
              <a:cxn ang="0">
                <a:pos x="154" y="217"/>
              </a:cxn>
              <a:cxn ang="0">
                <a:pos x="165" y="224"/>
              </a:cxn>
              <a:cxn ang="0">
                <a:pos x="159" y="227"/>
              </a:cxn>
              <a:cxn ang="0">
                <a:pos x="149" y="232"/>
              </a:cxn>
              <a:cxn ang="0">
                <a:pos x="143" y="233"/>
              </a:cxn>
              <a:cxn ang="0">
                <a:pos x="140" y="235"/>
              </a:cxn>
              <a:cxn ang="0">
                <a:pos x="156" y="235"/>
              </a:cxn>
              <a:cxn ang="0">
                <a:pos x="148" y="240"/>
              </a:cxn>
              <a:cxn ang="0">
                <a:pos x="140" y="248"/>
              </a:cxn>
              <a:cxn ang="0">
                <a:pos x="149" y="241"/>
              </a:cxn>
              <a:cxn ang="0">
                <a:pos x="160" y="237"/>
              </a:cxn>
              <a:cxn ang="0">
                <a:pos x="167" y="237"/>
              </a:cxn>
              <a:cxn ang="0">
                <a:pos x="172" y="237"/>
              </a:cxn>
              <a:cxn ang="0">
                <a:pos x="176" y="229"/>
              </a:cxn>
              <a:cxn ang="0">
                <a:pos x="178" y="235"/>
              </a:cxn>
              <a:cxn ang="0">
                <a:pos x="191" y="240"/>
              </a:cxn>
              <a:cxn ang="0">
                <a:pos x="202" y="249"/>
              </a:cxn>
              <a:cxn ang="0">
                <a:pos x="202" y="257"/>
              </a:cxn>
              <a:cxn ang="0">
                <a:pos x="191" y="264"/>
              </a:cxn>
              <a:cxn ang="0">
                <a:pos x="205" y="261"/>
              </a:cxn>
              <a:cxn ang="0">
                <a:pos x="154" y="273"/>
              </a:cxn>
              <a:cxn ang="0">
                <a:pos x="120" y="299"/>
              </a:cxn>
              <a:cxn ang="0">
                <a:pos x="104" y="301"/>
              </a:cxn>
              <a:cxn ang="0">
                <a:pos x="48" y="337"/>
              </a:cxn>
              <a:cxn ang="0">
                <a:pos x="10" y="256"/>
              </a:cxn>
              <a:cxn ang="0">
                <a:pos x="66" y="176"/>
              </a:cxn>
              <a:cxn ang="0">
                <a:pos x="146" y="109"/>
              </a:cxn>
              <a:cxn ang="0">
                <a:pos x="172" y="86"/>
              </a:cxn>
              <a:cxn ang="0">
                <a:pos x="242" y="30"/>
              </a:cxn>
              <a:cxn ang="0">
                <a:pos x="261" y="37"/>
              </a:cxn>
              <a:cxn ang="0">
                <a:pos x="266" y="61"/>
              </a:cxn>
              <a:cxn ang="0">
                <a:pos x="271" y="83"/>
              </a:cxn>
              <a:cxn ang="0">
                <a:pos x="268" y="101"/>
              </a:cxn>
              <a:cxn ang="0">
                <a:pos x="258" y="110"/>
              </a:cxn>
            </a:cxnLst>
            <a:rect l="0" t="0" r="r" b="b"/>
            <a:pathLst>
              <a:path w="280" h="344">
                <a:moveTo>
                  <a:pt x="204" y="246"/>
                </a:moveTo>
                <a:lnTo>
                  <a:pt x="202" y="246"/>
                </a:lnTo>
                <a:lnTo>
                  <a:pt x="202" y="245"/>
                </a:lnTo>
                <a:lnTo>
                  <a:pt x="204" y="245"/>
                </a:lnTo>
                <a:lnTo>
                  <a:pt x="204" y="246"/>
                </a:lnTo>
                <a:close/>
                <a:moveTo>
                  <a:pt x="204" y="238"/>
                </a:moveTo>
                <a:lnTo>
                  <a:pt x="204" y="240"/>
                </a:lnTo>
                <a:lnTo>
                  <a:pt x="204" y="241"/>
                </a:lnTo>
                <a:lnTo>
                  <a:pt x="205" y="241"/>
                </a:lnTo>
                <a:lnTo>
                  <a:pt x="205" y="243"/>
                </a:lnTo>
                <a:lnTo>
                  <a:pt x="205" y="245"/>
                </a:lnTo>
                <a:lnTo>
                  <a:pt x="205" y="246"/>
                </a:lnTo>
                <a:lnTo>
                  <a:pt x="207" y="248"/>
                </a:lnTo>
                <a:lnTo>
                  <a:pt x="207" y="249"/>
                </a:lnTo>
                <a:lnTo>
                  <a:pt x="207" y="251"/>
                </a:lnTo>
                <a:lnTo>
                  <a:pt x="208" y="251"/>
                </a:lnTo>
                <a:lnTo>
                  <a:pt x="208" y="253"/>
                </a:lnTo>
                <a:lnTo>
                  <a:pt x="208" y="254"/>
                </a:lnTo>
                <a:lnTo>
                  <a:pt x="210" y="256"/>
                </a:lnTo>
                <a:lnTo>
                  <a:pt x="210" y="257"/>
                </a:lnTo>
                <a:lnTo>
                  <a:pt x="212" y="257"/>
                </a:lnTo>
                <a:lnTo>
                  <a:pt x="212" y="259"/>
                </a:lnTo>
                <a:lnTo>
                  <a:pt x="212" y="261"/>
                </a:lnTo>
                <a:lnTo>
                  <a:pt x="213" y="261"/>
                </a:lnTo>
                <a:lnTo>
                  <a:pt x="213" y="262"/>
                </a:lnTo>
                <a:lnTo>
                  <a:pt x="213" y="264"/>
                </a:lnTo>
                <a:lnTo>
                  <a:pt x="215" y="264"/>
                </a:lnTo>
                <a:lnTo>
                  <a:pt x="215" y="265"/>
                </a:lnTo>
                <a:lnTo>
                  <a:pt x="216" y="267"/>
                </a:lnTo>
                <a:lnTo>
                  <a:pt x="215" y="267"/>
                </a:lnTo>
                <a:lnTo>
                  <a:pt x="215" y="265"/>
                </a:lnTo>
                <a:lnTo>
                  <a:pt x="213" y="265"/>
                </a:lnTo>
                <a:lnTo>
                  <a:pt x="212" y="265"/>
                </a:lnTo>
                <a:lnTo>
                  <a:pt x="212" y="264"/>
                </a:lnTo>
                <a:lnTo>
                  <a:pt x="212" y="262"/>
                </a:lnTo>
                <a:lnTo>
                  <a:pt x="212" y="261"/>
                </a:lnTo>
                <a:lnTo>
                  <a:pt x="210" y="261"/>
                </a:lnTo>
                <a:lnTo>
                  <a:pt x="208" y="261"/>
                </a:lnTo>
                <a:lnTo>
                  <a:pt x="207" y="261"/>
                </a:lnTo>
                <a:lnTo>
                  <a:pt x="207" y="259"/>
                </a:lnTo>
                <a:lnTo>
                  <a:pt x="208" y="257"/>
                </a:lnTo>
                <a:lnTo>
                  <a:pt x="208" y="256"/>
                </a:lnTo>
                <a:lnTo>
                  <a:pt x="207" y="256"/>
                </a:lnTo>
                <a:lnTo>
                  <a:pt x="207" y="254"/>
                </a:lnTo>
                <a:lnTo>
                  <a:pt x="205" y="253"/>
                </a:lnTo>
                <a:lnTo>
                  <a:pt x="207" y="253"/>
                </a:lnTo>
                <a:lnTo>
                  <a:pt x="207" y="251"/>
                </a:lnTo>
                <a:lnTo>
                  <a:pt x="205" y="251"/>
                </a:lnTo>
                <a:lnTo>
                  <a:pt x="205" y="249"/>
                </a:lnTo>
                <a:lnTo>
                  <a:pt x="205" y="251"/>
                </a:lnTo>
                <a:lnTo>
                  <a:pt x="205" y="249"/>
                </a:lnTo>
                <a:lnTo>
                  <a:pt x="204" y="249"/>
                </a:lnTo>
                <a:lnTo>
                  <a:pt x="204" y="248"/>
                </a:lnTo>
                <a:lnTo>
                  <a:pt x="204" y="246"/>
                </a:lnTo>
                <a:lnTo>
                  <a:pt x="204" y="245"/>
                </a:lnTo>
                <a:lnTo>
                  <a:pt x="204" y="243"/>
                </a:lnTo>
                <a:lnTo>
                  <a:pt x="204" y="241"/>
                </a:lnTo>
                <a:lnTo>
                  <a:pt x="204" y="240"/>
                </a:lnTo>
                <a:lnTo>
                  <a:pt x="202" y="240"/>
                </a:lnTo>
                <a:lnTo>
                  <a:pt x="202" y="238"/>
                </a:lnTo>
                <a:lnTo>
                  <a:pt x="202" y="237"/>
                </a:lnTo>
                <a:lnTo>
                  <a:pt x="202" y="238"/>
                </a:lnTo>
                <a:lnTo>
                  <a:pt x="204" y="238"/>
                </a:lnTo>
                <a:close/>
                <a:moveTo>
                  <a:pt x="199" y="232"/>
                </a:moveTo>
                <a:lnTo>
                  <a:pt x="199" y="233"/>
                </a:lnTo>
                <a:lnTo>
                  <a:pt x="197" y="232"/>
                </a:lnTo>
                <a:lnTo>
                  <a:pt x="196" y="232"/>
                </a:lnTo>
                <a:lnTo>
                  <a:pt x="197" y="232"/>
                </a:lnTo>
                <a:lnTo>
                  <a:pt x="199" y="232"/>
                </a:lnTo>
                <a:close/>
                <a:moveTo>
                  <a:pt x="258" y="110"/>
                </a:moveTo>
                <a:lnTo>
                  <a:pt x="258" y="112"/>
                </a:lnTo>
                <a:lnTo>
                  <a:pt x="256" y="112"/>
                </a:lnTo>
                <a:lnTo>
                  <a:pt x="256" y="110"/>
                </a:lnTo>
                <a:lnTo>
                  <a:pt x="255" y="110"/>
                </a:lnTo>
                <a:lnTo>
                  <a:pt x="255" y="112"/>
                </a:lnTo>
                <a:lnTo>
                  <a:pt x="253" y="113"/>
                </a:lnTo>
                <a:lnTo>
                  <a:pt x="252" y="113"/>
                </a:lnTo>
                <a:lnTo>
                  <a:pt x="252" y="115"/>
                </a:lnTo>
                <a:lnTo>
                  <a:pt x="250" y="115"/>
                </a:lnTo>
                <a:lnTo>
                  <a:pt x="248" y="117"/>
                </a:lnTo>
                <a:lnTo>
                  <a:pt x="247" y="118"/>
                </a:lnTo>
                <a:lnTo>
                  <a:pt x="247" y="120"/>
                </a:lnTo>
                <a:lnTo>
                  <a:pt x="245" y="120"/>
                </a:lnTo>
                <a:lnTo>
                  <a:pt x="245" y="121"/>
                </a:lnTo>
                <a:lnTo>
                  <a:pt x="245" y="123"/>
                </a:lnTo>
                <a:lnTo>
                  <a:pt x="244" y="123"/>
                </a:lnTo>
                <a:lnTo>
                  <a:pt x="244" y="125"/>
                </a:lnTo>
                <a:lnTo>
                  <a:pt x="242" y="125"/>
                </a:lnTo>
                <a:lnTo>
                  <a:pt x="242" y="126"/>
                </a:lnTo>
                <a:lnTo>
                  <a:pt x="240" y="126"/>
                </a:lnTo>
                <a:lnTo>
                  <a:pt x="240" y="128"/>
                </a:lnTo>
                <a:lnTo>
                  <a:pt x="239" y="128"/>
                </a:lnTo>
                <a:lnTo>
                  <a:pt x="237" y="129"/>
                </a:lnTo>
                <a:lnTo>
                  <a:pt x="236" y="131"/>
                </a:lnTo>
                <a:lnTo>
                  <a:pt x="236" y="133"/>
                </a:lnTo>
                <a:lnTo>
                  <a:pt x="234" y="134"/>
                </a:lnTo>
                <a:lnTo>
                  <a:pt x="232" y="136"/>
                </a:lnTo>
                <a:lnTo>
                  <a:pt x="231" y="137"/>
                </a:lnTo>
                <a:lnTo>
                  <a:pt x="229" y="137"/>
                </a:lnTo>
                <a:lnTo>
                  <a:pt x="229" y="139"/>
                </a:lnTo>
                <a:lnTo>
                  <a:pt x="228" y="139"/>
                </a:lnTo>
                <a:lnTo>
                  <a:pt x="228" y="141"/>
                </a:lnTo>
                <a:lnTo>
                  <a:pt x="226" y="141"/>
                </a:lnTo>
                <a:lnTo>
                  <a:pt x="226" y="142"/>
                </a:lnTo>
                <a:lnTo>
                  <a:pt x="224" y="142"/>
                </a:lnTo>
                <a:lnTo>
                  <a:pt x="223" y="142"/>
                </a:lnTo>
                <a:lnTo>
                  <a:pt x="223" y="144"/>
                </a:lnTo>
                <a:lnTo>
                  <a:pt x="221" y="144"/>
                </a:lnTo>
                <a:lnTo>
                  <a:pt x="221" y="145"/>
                </a:lnTo>
                <a:lnTo>
                  <a:pt x="220" y="147"/>
                </a:lnTo>
                <a:lnTo>
                  <a:pt x="220" y="149"/>
                </a:lnTo>
                <a:lnTo>
                  <a:pt x="218" y="150"/>
                </a:lnTo>
                <a:lnTo>
                  <a:pt x="218" y="152"/>
                </a:lnTo>
                <a:lnTo>
                  <a:pt x="218" y="153"/>
                </a:lnTo>
                <a:lnTo>
                  <a:pt x="216" y="157"/>
                </a:lnTo>
                <a:lnTo>
                  <a:pt x="216" y="158"/>
                </a:lnTo>
                <a:lnTo>
                  <a:pt x="215" y="158"/>
                </a:lnTo>
                <a:lnTo>
                  <a:pt x="215" y="160"/>
                </a:lnTo>
                <a:lnTo>
                  <a:pt x="215" y="161"/>
                </a:lnTo>
                <a:lnTo>
                  <a:pt x="215" y="163"/>
                </a:lnTo>
                <a:lnTo>
                  <a:pt x="215" y="165"/>
                </a:lnTo>
                <a:lnTo>
                  <a:pt x="215" y="166"/>
                </a:lnTo>
                <a:lnTo>
                  <a:pt x="213" y="168"/>
                </a:lnTo>
                <a:lnTo>
                  <a:pt x="213" y="169"/>
                </a:lnTo>
                <a:lnTo>
                  <a:pt x="212" y="171"/>
                </a:lnTo>
                <a:lnTo>
                  <a:pt x="212" y="173"/>
                </a:lnTo>
                <a:lnTo>
                  <a:pt x="210" y="173"/>
                </a:lnTo>
                <a:lnTo>
                  <a:pt x="210" y="174"/>
                </a:lnTo>
                <a:lnTo>
                  <a:pt x="210" y="173"/>
                </a:lnTo>
                <a:lnTo>
                  <a:pt x="210" y="171"/>
                </a:lnTo>
                <a:lnTo>
                  <a:pt x="212" y="171"/>
                </a:lnTo>
                <a:lnTo>
                  <a:pt x="212" y="169"/>
                </a:lnTo>
                <a:lnTo>
                  <a:pt x="212" y="168"/>
                </a:lnTo>
                <a:lnTo>
                  <a:pt x="212" y="169"/>
                </a:lnTo>
                <a:lnTo>
                  <a:pt x="210" y="169"/>
                </a:lnTo>
                <a:lnTo>
                  <a:pt x="208" y="169"/>
                </a:lnTo>
                <a:lnTo>
                  <a:pt x="207" y="169"/>
                </a:lnTo>
                <a:lnTo>
                  <a:pt x="208" y="169"/>
                </a:lnTo>
                <a:lnTo>
                  <a:pt x="210" y="169"/>
                </a:lnTo>
                <a:lnTo>
                  <a:pt x="210" y="171"/>
                </a:lnTo>
                <a:lnTo>
                  <a:pt x="208" y="173"/>
                </a:lnTo>
                <a:lnTo>
                  <a:pt x="207" y="174"/>
                </a:lnTo>
                <a:lnTo>
                  <a:pt x="207" y="176"/>
                </a:lnTo>
                <a:lnTo>
                  <a:pt x="205" y="176"/>
                </a:lnTo>
                <a:lnTo>
                  <a:pt x="204" y="176"/>
                </a:lnTo>
                <a:lnTo>
                  <a:pt x="202" y="176"/>
                </a:lnTo>
                <a:lnTo>
                  <a:pt x="204" y="176"/>
                </a:lnTo>
                <a:lnTo>
                  <a:pt x="205" y="176"/>
                </a:lnTo>
                <a:lnTo>
                  <a:pt x="207" y="177"/>
                </a:lnTo>
                <a:lnTo>
                  <a:pt x="205" y="177"/>
                </a:lnTo>
                <a:lnTo>
                  <a:pt x="204" y="177"/>
                </a:lnTo>
                <a:lnTo>
                  <a:pt x="202" y="177"/>
                </a:lnTo>
                <a:lnTo>
                  <a:pt x="204" y="177"/>
                </a:lnTo>
                <a:lnTo>
                  <a:pt x="204" y="179"/>
                </a:lnTo>
                <a:lnTo>
                  <a:pt x="202" y="179"/>
                </a:lnTo>
                <a:lnTo>
                  <a:pt x="200" y="179"/>
                </a:lnTo>
                <a:lnTo>
                  <a:pt x="199" y="181"/>
                </a:lnTo>
                <a:lnTo>
                  <a:pt x="200" y="181"/>
                </a:lnTo>
                <a:lnTo>
                  <a:pt x="200" y="179"/>
                </a:lnTo>
                <a:lnTo>
                  <a:pt x="202" y="179"/>
                </a:lnTo>
                <a:lnTo>
                  <a:pt x="204" y="179"/>
                </a:lnTo>
                <a:lnTo>
                  <a:pt x="205" y="179"/>
                </a:lnTo>
                <a:lnTo>
                  <a:pt x="207" y="179"/>
                </a:lnTo>
                <a:lnTo>
                  <a:pt x="207" y="181"/>
                </a:lnTo>
                <a:lnTo>
                  <a:pt x="208" y="181"/>
                </a:lnTo>
                <a:lnTo>
                  <a:pt x="208" y="182"/>
                </a:lnTo>
                <a:lnTo>
                  <a:pt x="207" y="182"/>
                </a:lnTo>
                <a:lnTo>
                  <a:pt x="207" y="184"/>
                </a:lnTo>
                <a:lnTo>
                  <a:pt x="208" y="184"/>
                </a:lnTo>
                <a:lnTo>
                  <a:pt x="207" y="184"/>
                </a:lnTo>
                <a:lnTo>
                  <a:pt x="207" y="182"/>
                </a:lnTo>
                <a:lnTo>
                  <a:pt x="208" y="182"/>
                </a:lnTo>
                <a:lnTo>
                  <a:pt x="208" y="181"/>
                </a:lnTo>
                <a:lnTo>
                  <a:pt x="207" y="181"/>
                </a:lnTo>
                <a:lnTo>
                  <a:pt x="208" y="181"/>
                </a:lnTo>
                <a:lnTo>
                  <a:pt x="207" y="181"/>
                </a:lnTo>
                <a:lnTo>
                  <a:pt x="208" y="179"/>
                </a:lnTo>
                <a:lnTo>
                  <a:pt x="210" y="179"/>
                </a:lnTo>
                <a:lnTo>
                  <a:pt x="210" y="177"/>
                </a:lnTo>
                <a:lnTo>
                  <a:pt x="208" y="177"/>
                </a:lnTo>
                <a:lnTo>
                  <a:pt x="208" y="176"/>
                </a:lnTo>
                <a:lnTo>
                  <a:pt x="208" y="174"/>
                </a:lnTo>
                <a:lnTo>
                  <a:pt x="210" y="174"/>
                </a:lnTo>
                <a:lnTo>
                  <a:pt x="212" y="174"/>
                </a:lnTo>
                <a:lnTo>
                  <a:pt x="210" y="174"/>
                </a:lnTo>
                <a:lnTo>
                  <a:pt x="210" y="176"/>
                </a:lnTo>
                <a:lnTo>
                  <a:pt x="210" y="177"/>
                </a:lnTo>
                <a:lnTo>
                  <a:pt x="210" y="182"/>
                </a:lnTo>
                <a:lnTo>
                  <a:pt x="210" y="184"/>
                </a:lnTo>
                <a:lnTo>
                  <a:pt x="208" y="185"/>
                </a:lnTo>
                <a:lnTo>
                  <a:pt x="207" y="189"/>
                </a:lnTo>
                <a:lnTo>
                  <a:pt x="207" y="190"/>
                </a:lnTo>
                <a:lnTo>
                  <a:pt x="207" y="192"/>
                </a:lnTo>
                <a:lnTo>
                  <a:pt x="205" y="192"/>
                </a:lnTo>
                <a:lnTo>
                  <a:pt x="205" y="193"/>
                </a:lnTo>
                <a:lnTo>
                  <a:pt x="204" y="195"/>
                </a:lnTo>
                <a:lnTo>
                  <a:pt x="204" y="197"/>
                </a:lnTo>
                <a:lnTo>
                  <a:pt x="202" y="197"/>
                </a:lnTo>
                <a:lnTo>
                  <a:pt x="202" y="198"/>
                </a:lnTo>
                <a:lnTo>
                  <a:pt x="202" y="200"/>
                </a:lnTo>
                <a:lnTo>
                  <a:pt x="202" y="201"/>
                </a:lnTo>
                <a:lnTo>
                  <a:pt x="200" y="203"/>
                </a:lnTo>
                <a:lnTo>
                  <a:pt x="200" y="205"/>
                </a:lnTo>
                <a:lnTo>
                  <a:pt x="200" y="206"/>
                </a:lnTo>
                <a:lnTo>
                  <a:pt x="200" y="208"/>
                </a:lnTo>
                <a:lnTo>
                  <a:pt x="200" y="209"/>
                </a:lnTo>
                <a:lnTo>
                  <a:pt x="200" y="213"/>
                </a:lnTo>
                <a:lnTo>
                  <a:pt x="200" y="216"/>
                </a:lnTo>
                <a:lnTo>
                  <a:pt x="200" y="217"/>
                </a:lnTo>
                <a:lnTo>
                  <a:pt x="200" y="219"/>
                </a:lnTo>
                <a:lnTo>
                  <a:pt x="200" y="221"/>
                </a:lnTo>
                <a:lnTo>
                  <a:pt x="200" y="222"/>
                </a:lnTo>
                <a:lnTo>
                  <a:pt x="202" y="222"/>
                </a:lnTo>
                <a:lnTo>
                  <a:pt x="202" y="224"/>
                </a:lnTo>
                <a:lnTo>
                  <a:pt x="202" y="225"/>
                </a:lnTo>
                <a:lnTo>
                  <a:pt x="202" y="227"/>
                </a:lnTo>
                <a:lnTo>
                  <a:pt x="202" y="229"/>
                </a:lnTo>
                <a:lnTo>
                  <a:pt x="202" y="230"/>
                </a:lnTo>
                <a:lnTo>
                  <a:pt x="202" y="232"/>
                </a:lnTo>
                <a:lnTo>
                  <a:pt x="202" y="230"/>
                </a:lnTo>
                <a:lnTo>
                  <a:pt x="200" y="230"/>
                </a:lnTo>
                <a:lnTo>
                  <a:pt x="200" y="229"/>
                </a:lnTo>
                <a:lnTo>
                  <a:pt x="200" y="230"/>
                </a:lnTo>
                <a:lnTo>
                  <a:pt x="200" y="229"/>
                </a:lnTo>
                <a:lnTo>
                  <a:pt x="199" y="229"/>
                </a:lnTo>
                <a:lnTo>
                  <a:pt x="199" y="227"/>
                </a:lnTo>
                <a:lnTo>
                  <a:pt x="199" y="225"/>
                </a:lnTo>
                <a:lnTo>
                  <a:pt x="200" y="224"/>
                </a:lnTo>
                <a:lnTo>
                  <a:pt x="200" y="222"/>
                </a:lnTo>
                <a:lnTo>
                  <a:pt x="199" y="221"/>
                </a:lnTo>
                <a:lnTo>
                  <a:pt x="199" y="219"/>
                </a:lnTo>
                <a:lnTo>
                  <a:pt x="199" y="217"/>
                </a:lnTo>
                <a:lnTo>
                  <a:pt x="199" y="216"/>
                </a:lnTo>
                <a:lnTo>
                  <a:pt x="200" y="216"/>
                </a:lnTo>
                <a:lnTo>
                  <a:pt x="200" y="214"/>
                </a:lnTo>
                <a:lnTo>
                  <a:pt x="199" y="214"/>
                </a:lnTo>
                <a:lnTo>
                  <a:pt x="199" y="213"/>
                </a:lnTo>
                <a:lnTo>
                  <a:pt x="199" y="211"/>
                </a:lnTo>
                <a:lnTo>
                  <a:pt x="200" y="211"/>
                </a:lnTo>
                <a:lnTo>
                  <a:pt x="200" y="209"/>
                </a:lnTo>
                <a:lnTo>
                  <a:pt x="199" y="209"/>
                </a:lnTo>
                <a:lnTo>
                  <a:pt x="199" y="208"/>
                </a:lnTo>
                <a:lnTo>
                  <a:pt x="199" y="206"/>
                </a:lnTo>
                <a:lnTo>
                  <a:pt x="199" y="205"/>
                </a:lnTo>
                <a:lnTo>
                  <a:pt x="199" y="203"/>
                </a:lnTo>
                <a:lnTo>
                  <a:pt x="200" y="201"/>
                </a:lnTo>
                <a:lnTo>
                  <a:pt x="199" y="201"/>
                </a:lnTo>
                <a:lnTo>
                  <a:pt x="200" y="200"/>
                </a:lnTo>
                <a:lnTo>
                  <a:pt x="200" y="198"/>
                </a:lnTo>
                <a:lnTo>
                  <a:pt x="202" y="197"/>
                </a:lnTo>
                <a:lnTo>
                  <a:pt x="202" y="195"/>
                </a:lnTo>
                <a:lnTo>
                  <a:pt x="202" y="193"/>
                </a:lnTo>
                <a:lnTo>
                  <a:pt x="202" y="192"/>
                </a:lnTo>
                <a:lnTo>
                  <a:pt x="204" y="192"/>
                </a:lnTo>
                <a:lnTo>
                  <a:pt x="204" y="190"/>
                </a:lnTo>
                <a:lnTo>
                  <a:pt x="205" y="190"/>
                </a:lnTo>
                <a:lnTo>
                  <a:pt x="207" y="190"/>
                </a:lnTo>
                <a:lnTo>
                  <a:pt x="207" y="189"/>
                </a:lnTo>
                <a:lnTo>
                  <a:pt x="207" y="190"/>
                </a:lnTo>
                <a:lnTo>
                  <a:pt x="205" y="190"/>
                </a:lnTo>
                <a:lnTo>
                  <a:pt x="204" y="190"/>
                </a:lnTo>
                <a:lnTo>
                  <a:pt x="204" y="192"/>
                </a:lnTo>
                <a:lnTo>
                  <a:pt x="202" y="192"/>
                </a:lnTo>
                <a:lnTo>
                  <a:pt x="200" y="192"/>
                </a:lnTo>
                <a:lnTo>
                  <a:pt x="200" y="193"/>
                </a:lnTo>
                <a:lnTo>
                  <a:pt x="199" y="193"/>
                </a:lnTo>
                <a:lnTo>
                  <a:pt x="197" y="193"/>
                </a:lnTo>
                <a:lnTo>
                  <a:pt x="196" y="193"/>
                </a:lnTo>
                <a:lnTo>
                  <a:pt x="197" y="193"/>
                </a:lnTo>
                <a:lnTo>
                  <a:pt x="197" y="195"/>
                </a:lnTo>
                <a:lnTo>
                  <a:pt x="196" y="195"/>
                </a:lnTo>
                <a:lnTo>
                  <a:pt x="197" y="195"/>
                </a:lnTo>
                <a:lnTo>
                  <a:pt x="197" y="197"/>
                </a:lnTo>
                <a:lnTo>
                  <a:pt x="197" y="198"/>
                </a:lnTo>
                <a:lnTo>
                  <a:pt x="196" y="198"/>
                </a:lnTo>
                <a:lnTo>
                  <a:pt x="197" y="198"/>
                </a:lnTo>
                <a:lnTo>
                  <a:pt x="197" y="200"/>
                </a:lnTo>
                <a:lnTo>
                  <a:pt x="197" y="201"/>
                </a:lnTo>
                <a:lnTo>
                  <a:pt x="196" y="203"/>
                </a:lnTo>
                <a:lnTo>
                  <a:pt x="194" y="205"/>
                </a:lnTo>
                <a:lnTo>
                  <a:pt x="192" y="205"/>
                </a:lnTo>
                <a:lnTo>
                  <a:pt x="191" y="205"/>
                </a:lnTo>
                <a:lnTo>
                  <a:pt x="189" y="205"/>
                </a:lnTo>
                <a:lnTo>
                  <a:pt x="188" y="205"/>
                </a:lnTo>
                <a:lnTo>
                  <a:pt x="188" y="206"/>
                </a:lnTo>
                <a:lnTo>
                  <a:pt x="186" y="206"/>
                </a:lnTo>
                <a:lnTo>
                  <a:pt x="186" y="208"/>
                </a:lnTo>
                <a:lnTo>
                  <a:pt x="184" y="208"/>
                </a:lnTo>
                <a:lnTo>
                  <a:pt x="183" y="208"/>
                </a:lnTo>
                <a:lnTo>
                  <a:pt x="183" y="209"/>
                </a:lnTo>
                <a:lnTo>
                  <a:pt x="183" y="208"/>
                </a:lnTo>
                <a:lnTo>
                  <a:pt x="181" y="208"/>
                </a:lnTo>
                <a:lnTo>
                  <a:pt x="181" y="206"/>
                </a:lnTo>
                <a:lnTo>
                  <a:pt x="181" y="205"/>
                </a:lnTo>
                <a:lnTo>
                  <a:pt x="180" y="205"/>
                </a:lnTo>
                <a:lnTo>
                  <a:pt x="178" y="205"/>
                </a:lnTo>
                <a:lnTo>
                  <a:pt x="180" y="205"/>
                </a:lnTo>
                <a:lnTo>
                  <a:pt x="180" y="206"/>
                </a:lnTo>
                <a:lnTo>
                  <a:pt x="180" y="208"/>
                </a:lnTo>
                <a:lnTo>
                  <a:pt x="178" y="208"/>
                </a:lnTo>
                <a:lnTo>
                  <a:pt x="180" y="208"/>
                </a:lnTo>
                <a:lnTo>
                  <a:pt x="181" y="208"/>
                </a:lnTo>
                <a:lnTo>
                  <a:pt x="181" y="209"/>
                </a:lnTo>
                <a:lnTo>
                  <a:pt x="181" y="211"/>
                </a:lnTo>
                <a:lnTo>
                  <a:pt x="183" y="211"/>
                </a:lnTo>
                <a:lnTo>
                  <a:pt x="183" y="209"/>
                </a:lnTo>
                <a:lnTo>
                  <a:pt x="184" y="209"/>
                </a:lnTo>
                <a:lnTo>
                  <a:pt x="184" y="211"/>
                </a:lnTo>
                <a:lnTo>
                  <a:pt x="183" y="211"/>
                </a:lnTo>
                <a:lnTo>
                  <a:pt x="183" y="213"/>
                </a:lnTo>
                <a:lnTo>
                  <a:pt x="183" y="214"/>
                </a:lnTo>
                <a:lnTo>
                  <a:pt x="183" y="216"/>
                </a:lnTo>
                <a:lnTo>
                  <a:pt x="183" y="217"/>
                </a:lnTo>
                <a:lnTo>
                  <a:pt x="181" y="217"/>
                </a:lnTo>
                <a:lnTo>
                  <a:pt x="181" y="219"/>
                </a:lnTo>
                <a:lnTo>
                  <a:pt x="181" y="221"/>
                </a:lnTo>
                <a:lnTo>
                  <a:pt x="180" y="221"/>
                </a:lnTo>
                <a:lnTo>
                  <a:pt x="180" y="219"/>
                </a:lnTo>
                <a:lnTo>
                  <a:pt x="178" y="219"/>
                </a:lnTo>
                <a:lnTo>
                  <a:pt x="178" y="217"/>
                </a:lnTo>
                <a:lnTo>
                  <a:pt x="176" y="217"/>
                </a:lnTo>
                <a:lnTo>
                  <a:pt x="175" y="217"/>
                </a:lnTo>
                <a:lnTo>
                  <a:pt x="173" y="217"/>
                </a:lnTo>
                <a:lnTo>
                  <a:pt x="175" y="219"/>
                </a:lnTo>
                <a:lnTo>
                  <a:pt x="175" y="217"/>
                </a:lnTo>
                <a:lnTo>
                  <a:pt x="176" y="217"/>
                </a:lnTo>
                <a:lnTo>
                  <a:pt x="176" y="219"/>
                </a:lnTo>
                <a:lnTo>
                  <a:pt x="176" y="221"/>
                </a:lnTo>
                <a:lnTo>
                  <a:pt x="178" y="221"/>
                </a:lnTo>
                <a:lnTo>
                  <a:pt x="178" y="222"/>
                </a:lnTo>
                <a:lnTo>
                  <a:pt x="176" y="222"/>
                </a:lnTo>
                <a:lnTo>
                  <a:pt x="175" y="222"/>
                </a:lnTo>
                <a:lnTo>
                  <a:pt x="173" y="222"/>
                </a:lnTo>
                <a:lnTo>
                  <a:pt x="175" y="222"/>
                </a:lnTo>
                <a:lnTo>
                  <a:pt x="175" y="224"/>
                </a:lnTo>
                <a:lnTo>
                  <a:pt x="173" y="224"/>
                </a:lnTo>
                <a:lnTo>
                  <a:pt x="173" y="225"/>
                </a:lnTo>
                <a:lnTo>
                  <a:pt x="172" y="225"/>
                </a:lnTo>
                <a:lnTo>
                  <a:pt x="170" y="225"/>
                </a:lnTo>
                <a:lnTo>
                  <a:pt x="170" y="227"/>
                </a:lnTo>
                <a:lnTo>
                  <a:pt x="170" y="225"/>
                </a:lnTo>
                <a:lnTo>
                  <a:pt x="168" y="225"/>
                </a:lnTo>
                <a:lnTo>
                  <a:pt x="168" y="224"/>
                </a:lnTo>
                <a:lnTo>
                  <a:pt x="168" y="225"/>
                </a:lnTo>
                <a:lnTo>
                  <a:pt x="167" y="225"/>
                </a:lnTo>
                <a:lnTo>
                  <a:pt x="167" y="224"/>
                </a:lnTo>
                <a:lnTo>
                  <a:pt x="165" y="222"/>
                </a:lnTo>
                <a:lnTo>
                  <a:pt x="164" y="221"/>
                </a:lnTo>
                <a:lnTo>
                  <a:pt x="165" y="221"/>
                </a:lnTo>
                <a:lnTo>
                  <a:pt x="165" y="219"/>
                </a:lnTo>
                <a:lnTo>
                  <a:pt x="164" y="221"/>
                </a:lnTo>
                <a:lnTo>
                  <a:pt x="164" y="219"/>
                </a:lnTo>
                <a:lnTo>
                  <a:pt x="162" y="219"/>
                </a:lnTo>
                <a:lnTo>
                  <a:pt x="160" y="217"/>
                </a:lnTo>
                <a:lnTo>
                  <a:pt x="159" y="217"/>
                </a:lnTo>
                <a:lnTo>
                  <a:pt x="157" y="217"/>
                </a:lnTo>
                <a:lnTo>
                  <a:pt x="157" y="219"/>
                </a:lnTo>
                <a:lnTo>
                  <a:pt x="157" y="217"/>
                </a:lnTo>
                <a:lnTo>
                  <a:pt x="156" y="217"/>
                </a:lnTo>
                <a:lnTo>
                  <a:pt x="154" y="217"/>
                </a:lnTo>
                <a:lnTo>
                  <a:pt x="154" y="219"/>
                </a:lnTo>
                <a:lnTo>
                  <a:pt x="156" y="219"/>
                </a:lnTo>
                <a:lnTo>
                  <a:pt x="156" y="217"/>
                </a:lnTo>
                <a:lnTo>
                  <a:pt x="157" y="219"/>
                </a:lnTo>
                <a:lnTo>
                  <a:pt x="159" y="219"/>
                </a:lnTo>
                <a:lnTo>
                  <a:pt x="160" y="219"/>
                </a:lnTo>
                <a:lnTo>
                  <a:pt x="162" y="219"/>
                </a:lnTo>
                <a:lnTo>
                  <a:pt x="162" y="221"/>
                </a:lnTo>
                <a:lnTo>
                  <a:pt x="164" y="221"/>
                </a:lnTo>
                <a:lnTo>
                  <a:pt x="164" y="222"/>
                </a:lnTo>
                <a:lnTo>
                  <a:pt x="164" y="224"/>
                </a:lnTo>
                <a:lnTo>
                  <a:pt x="165" y="224"/>
                </a:lnTo>
                <a:lnTo>
                  <a:pt x="164" y="225"/>
                </a:lnTo>
                <a:lnTo>
                  <a:pt x="165" y="225"/>
                </a:lnTo>
                <a:lnTo>
                  <a:pt x="167" y="227"/>
                </a:lnTo>
                <a:lnTo>
                  <a:pt x="167" y="229"/>
                </a:lnTo>
                <a:lnTo>
                  <a:pt x="167" y="230"/>
                </a:lnTo>
                <a:lnTo>
                  <a:pt x="165" y="230"/>
                </a:lnTo>
                <a:lnTo>
                  <a:pt x="164" y="230"/>
                </a:lnTo>
                <a:lnTo>
                  <a:pt x="162" y="230"/>
                </a:lnTo>
                <a:lnTo>
                  <a:pt x="162" y="229"/>
                </a:lnTo>
                <a:lnTo>
                  <a:pt x="160" y="229"/>
                </a:lnTo>
                <a:lnTo>
                  <a:pt x="159" y="229"/>
                </a:lnTo>
                <a:lnTo>
                  <a:pt x="159" y="227"/>
                </a:lnTo>
                <a:lnTo>
                  <a:pt x="159" y="229"/>
                </a:lnTo>
                <a:lnTo>
                  <a:pt x="159" y="230"/>
                </a:lnTo>
                <a:lnTo>
                  <a:pt x="157" y="230"/>
                </a:lnTo>
                <a:lnTo>
                  <a:pt x="156" y="230"/>
                </a:lnTo>
                <a:lnTo>
                  <a:pt x="154" y="230"/>
                </a:lnTo>
                <a:lnTo>
                  <a:pt x="156" y="230"/>
                </a:lnTo>
                <a:lnTo>
                  <a:pt x="156" y="232"/>
                </a:lnTo>
                <a:lnTo>
                  <a:pt x="154" y="232"/>
                </a:lnTo>
                <a:lnTo>
                  <a:pt x="154" y="233"/>
                </a:lnTo>
                <a:lnTo>
                  <a:pt x="152" y="233"/>
                </a:lnTo>
                <a:lnTo>
                  <a:pt x="151" y="232"/>
                </a:lnTo>
                <a:lnTo>
                  <a:pt x="149" y="232"/>
                </a:lnTo>
                <a:lnTo>
                  <a:pt x="149" y="230"/>
                </a:lnTo>
                <a:lnTo>
                  <a:pt x="148" y="230"/>
                </a:lnTo>
                <a:lnTo>
                  <a:pt x="148" y="232"/>
                </a:lnTo>
                <a:lnTo>
                  <a:pt x="149" y="232"/>
                </a:lnTo>
                <a:lnTo>
                  <a:pt x="148" y="233"/>
                </a:lnTo>
                <a:lnTo>
                  <a:pt x="146" y="233"/>
                </a:lnTo>
                <a:lnTo>
                  <a:pt x="146" y="235"/>
                </a:lnTo>
                <a:lnTo>
                  <a:pt x="144" y="235"/>
                </a:lnTo>
                <a:lnTo>
                  <a:pt x="146" y="233"/>
                </a:lnTo>
                <a:lnTo>
                  <a:pt x="144" y="232"/>
                </a:lnTo>
                <a:lnTo>
                  <a:pt x="144" y="233"/>
                </a:lnTo>
                <a:lnTo>
                  <a:pt x="143" y="233"/>
                </a:lnTo>
                <a:lnTo>
                  <a:pt x="143" y="235"/>
                </a:lnTo>
                <a:lnTo>
                  <a:pt x="141" y="235"/>
                </a:lnTo>
                <a:lnTo>
                  <a:pt x="140" y="235"/>
                </a:lnTo>
                <a:lnTo>
                  <a:pt x="140" y="233"/>
                </a:lnTo>
                <a:lnTo>
                  <a:pt x="140" y="232"/>
                </a:lnTo>
                <a:lnTo>
                  <a:pt x="138" y="232"/>
                </a:lnTo>
                <a:lnTo>
                  <a:pt x="136" y="232"/>
                </a:lnTo>
                <a:lnTo>
                  <a:pt x="136" y="233"/>
                </a:lnTo>
                <a:lnTo>
                  <a:pt x="135" y="233"/>
                </a:lnTo>
                <a:lnTo>
                  <a:pt x="136" y="233"/>
                </a:lnTo>
                <a:lnTo>
                  <a:pt x="138" y="233"/>
                </a:lnTo>
                <a:lnTo>
                  <a:pt x="140" y="235"/>
                </a:lnTo>
                <a:lnTo>
                  <a:pt x="141" y="235"/>
                </a:lnTo>
                <a:lnTo>
                  <a:pt x="143" y="235"/>
                </a:lnTo>
                <a:lnTo>
                  <a:pt x="144" y="235"/>
                </a:lnTo>
                <a:lnTo>
                  <a:pt x="146" y="235"/>
                </a:lnTo>
                <a:lnTo>
                  <a:pt x="148" y="235"/>
                </a:lnTo>
                <a:lnTo>
                  <a:pt x="148" y="237"/>
                </a:lnTo>
                <a:lnTo>
                  <a:pt x="149" y="237"/>
                </a:lnTo>
                <a:lnTo>
                  <a:pt x="149" y="235"/>
                </a:lnTo>
                <a:lnTo>
                  <a:pt x="151" y="235"/>
                </a:lnTo>
                <a:lnTo>
                  <a:pt x="152" y="235"/>
                </a:lnTo>
                <a:lnTo>
                  <a:pt x="154" y="235"/>
                </a:lnTo>
                <a:lnTo>
                  <a:pt x="156" y="235"/>
                </a:lnTo>
                <a:lnTo>
                  <a:pt x="157" y="235"/>
                </a:lnTo>
                <a:lnTo>
                  <a:pt x="157" y="237"/>
                </a:lnTo>
                <a:lnTo>
                  <a:pt x="156" y="237"/>
                </a:lnTo>
                <a:lnTo>
                  <a:pt x="154" y="237"/>
                </a:lnTo>
                <a:lnTo>
                  <a:pt x="154" y="238"/>
                </a:lnTo>
                <a:lnTo>
                  <a:pt x="152" y="238"/>
                </a:lnTo>
                <a:lnTo>
                  <a:pt x="152" y="240"/>
                </a:lnTo>
                <a:lnTo>
                  <a:pt x="151" y="240"/>
                </a:lnTo>
                <a:lnTo>
                  <a:pt x="151" y="241"/>
                </a:lnTo>
                <a:lnTo>
                  <a:pt x="149" y="241"/>
                </a:lnTo>
                <a:lnTo>
                  <a:pt x="148" y="241"/>
                </a:lnTo>
                <a:lnTo>
                  <a:pt x="148" y="240"/>
                </a:lnTo>
                <a:lnTo>
                  <a:pt x="146" y="240"/>
                </a:lnTo>
                <a:lnTo>
                  <a:pt x="146" y="241"/>
                </a:lnTo>
                <a:lnTo>
                  <a:pt x="146" y="243"/>
                </a:lnTo>
                <a:lnTo>
                  <a:pt x="146" y="245"/>
                </a:lnTo>
                <a:lnTo>
                  <a:pt x="144" y="245"/>
                </a:lnTo>
                <a:lnTo>
                  <a:pt x="143" y="245"/>
                </a:lnTo>
                <a:lnTo>
                  <a:pt x="143" y="246"/>
                </a:lnTo>
                <a:lnTo>
                  <a:pt x="141" y="246"/>
                </a:lnTo>
                <a:lnTo>
                  <a:pt x="141" y="248"/>
                </a:lnTo>
                <a:lnTo>
                  <a:pt x="140" y="248"/>
                </a:lnTo>
                <a:lnTo>
                  <a:pt x="140" y="249"/>
                </a:lnTo>
                <a:lnTo>
                  <a:pt x="140" y="248"/>
                </a:lnTo>
                <a:lnTo>
                  <a:pt x="141" y="248"/>
                </a:lnTo>
                <a:lnTo>
                  <a:pt x="141" y="246"/>
                </a:lnTo>
                <a:lnTo>
                  <a:pt x="143" y="246"/>
                </a:lnTo>
                <a:lnTo>
                  <a:pt x="143" y="245"/>
                </a:lnTo>
                <a:lnTo>
                  <a:pt x="144" y="245"/>
                </a:lnTo>
                <a:lnTo>
                  <a:pt x="146" y="245"/>
                </a:lnTo>
                <a:lnTo>
                  <a:pt x="146" y="243"/>
                </a:lnTo>
                <a:lnTo>
                  <a:pt x="146" y="241"/>
                </a:lnTo>
                <a:lnTo>
                  <a:pt x="148" y="241"/>
                </a:lnTo>
                <a:lnTo>
                  <a:pt x="148" y="240"/>
                </a:lnTo>
                <a:lnTo>
                  <a:pt x="148" y="241"/>
                </a:lnTo>
                <a:lnTo>
                  <a:pt x="149" y="241"/>
                </a:lnTo>
                <a:lnTo>
                  <a:pt x="151" y="241"/>
                </a:lnTo>
                <a:lnTo>
                  <a:pt x="151" y="240"/>
                </a:lnTo>
                <a:lnTo>
                  <a:pt x="152" y="240"/>
                </a:lnTo>
                <a:lnTo>
                  <a:pt x="154" y="240"/>
                </a:lnTo>
                <a:lnTo>
                  <a:pt x="154" y="238"/>
                </a:lnTo>
                <a:lnTo>
                  <a:pt x="156" y="238"/>
                </a:lnTo>
                <a:lnTo>
                  <a:pt x="156" y="237"/>
                </a:lnTo>
                <a:lnTo>
                  <a:pt x="157" y="237"/>
                </a:lnTo>
                <a:lnTo>
                  <a:pt x="159" y="237"/>
                </a:lnTo>
                <a:lnTo>
                  <a:pt x="159" y="238"/>
                </a:lnTo>
                <a:lnTo>
                  <a:pt x="159" y="237"/>
                </a:lnTo>
                <a:lnTo>
                  <a:pt x="160" y="237"/>
                </a:lnTo>
                <a:lnTo>
                  <a:pt x="162" y="237"/>
                </a:lnTo>
                <a:lnTo>
                  <a:pt x="164" y="235"/>
                </a:lnTo>
                <a:lnTo>
                  <a:pt x="165" y="235"/>
                </a:lnTo>
                <a:lnTo>
                  <a:pt x="167" y="235"/>
                </a:lnTo>
                <a:lnTo>
                  <a:pt x="167" y="233"/>
                </a:lnTo>
                <a:lnTo>
                  <a:pt x="168" y="233"/>
                </a:lnTo>
                <a:lnTo>
                  <a:pt x="168" y="232"/>
                </a:lnTo>
                <a:lnTo>
                  <a:pt x="170" y="232"/>
                </a:lnTo>
                <a:lnTo>
                  <a:pt x="170" y="233"/>
                </a:lnTo>
                <a:lnTo>
                  <a:pt x="168" y="233"/>
                </a:lnTo>
                <a:lnTo>
                  <a:pt x="168" y="235"/>
                </a:lnTo>
                <a:lnTo>
                  <a:pt x="167" y="237"/>
                </a:lnTo>
                <a:lnTo>
                  <a:pt x="165" y="237"/>
                </a:lnTo>
                <a:lnTo>
                  <a:pt x="165" y="238"/>
                </a:lnTo>
                <a:lnTo>
                  <a:pt x="165" y="240"/>
                </a:lnTo>
                <a:lnTo>
                  <a:pt x="165" y="238"/>
                </a:lnTo>
                <a:lnTo>
                  <a:pt x="167" y="238"/>
                </a:lnTo>
                <a:lnTo>
                  <a:pt x="167" y="237"/>
                </a:lnTo>
                <a:lnTo>
                  <a:pt x="168" y="237"/>
                </a:lnTo>
                <a:lnTo>
                  <a:pt x="170" y="235"/>
                </a:lnTo>
                <a:lnTo>
                  <a:pt x="172" y="235"/>
                </a:lnTo>
                <a:lnTo>
                  <a:pt x="172" y="237"/>
                </a:lnTo>
                <a:lnTo>
                  <a:pt x="172" y="238"/>
                </a:lnTo>
                <a:lnTo>
                  <a:pt x="172" y="237"/>
                </a:lnTo>
                <a:lnTo>
                  <a:pt x="173" y="237"/>
                </a:lnTo>
                <a:lnTo>
                  <a:pt x="173" y="235"/>
                </a:lnTo>
                <a:lnTo>
                  <a:pt x="172" y="235"/>
                </a:lnTo>
                <a:lnTo>
                  <a:pt x="172" y="233"/>
                </a:lnTo>
                <a:lnTo>
                  <a:pt x="173" y="233"/>
                </a:lnTo>
                <a:lnTo>
                  <a:pt x="173" y="232"/>
                </a:lnTo>
                <a:lnTo>
                  <a:pt x="173" y="230"/>
                </a:lnTo>
                <a:lnTo>
                  <a:pt x="173" y="229"/>
                </a:lnTo>
                <a:lnTo>
                  <a:pt x="173" y="227"/>
                </a:lnTo>
                <a:lnTo>
                  <a:pt x="175" y="227"/>
                </a:lnTo>
                <a:lnTo>
                  <a:pt x="175" y="229"/>
                </a:lnTo>
                <a:lnTo>
                  <a:pt x="176" y="229"/>
                </a:lnTo>
                <a:lnTo>
                  <a:pt x="176" y="230"/>
                </a:lnTo>
                <a:lnTo>
                  <a:pt x="178" y="230"/>
                </a:lnTo>
                <a:lnTo>
                  <a:pt x="178" y="232"/>
                </a:lnTo>
                <a:lnTo>
                  <a:pt x="178" y="233"/>
                </a:lnTo>
                <a:lnTo>
                  <a:pt x="176" y="233"/>
                </a:lnTo>
                <a:lnTo>
                  <a:pt x="176" y="235"/>
                </a:lnTo>
                <a:lnTo>
                  <a:pt x="175" y="235"/>
                </a:lnTo>
                <a:lnTo>
                  <a:pt x="176" y="237"/>
                </a:lnTo>
                <a:lnTo>
                  <a:pt x="176" y="235"/>
                </a:lnTo>
                <a:lnTo>
                  <a:pt x="178" y="235"/>
                </a:lnTo>
                <a:lnTo>
                  <a:pt x="178" y="237"/>
                </a:lnTo>
                <a:lnTo>
                  <a:pt x="178" y="235"/>
                </a:lnTo>
                <a:lnTo>
                  <a:pt x="180" y="235"/>
                </a:lnTo>
                <a:lnTo>
                  <a:pt x="181" y="235"/>
                </a:lnTo>
                <a:lnTo>
                  <a:pt x="183" y="235"/>
                </a:lnTo>
                <a:lnTo>
                  <a:pt x="184" y="235"/>
                </a:lnTo>
                <a:lnTo>
                  <a:pt x="186" y="237"/>
                </a:lnTo>
                <a:lnTo>
                  <a:pt x="188" y="237"/>
                </a:lnTo>
                <a:lnTo>
                  <a:pt x="188" y="238"/>
                </a:lnTo>
                <a:lnTo>
                  <a:pt x="186" y="238"/>
                </a:lnTo>
                <a:lnTo>
                  <a:pt x="186" y="240"/>
                </a:lnTo>
                <a:lnTo>
                  <a:pt x="189" y="240"/>
                </a:lnTo>
                <a:lnTo>
                  <a:pt x="189" y="241"/>
                </a:lnTo>
                <a:lnTo>
                  <a:pt x="191" y="240"/>
                </a:lnTo>
                <a:lnTo>
                  <a:pt x="192" y="240"/>
                </a:lnTo>
                <a:lnTo>
                  <a:pt x="194" y="240"/>
                </a:lnTo>
                <a:lnTo>
                  <a:pt x="196" y="240"/>
                </a:lnTo>
                <a:lnTo>
                  <a:pt x="197" y="240"/>
                </a:lnTo>
                <a:lnTo>
                  <a:pt x="199" y="241"/>
                </a:lnTo>
                <a:lnTo>
                  <a:pt x="200" y="241"/>
                </a:lnTo>
                <a:lnTo>
                  <a:pt x="200" y="243"/>
                </a:lnTo>
                <a:lnTo>
                  <a:pt x="200" y="245"/>
                </a:lnTo>
                <a:lnTo>
                  <a:pt x="202" y="245"/>
                </a:lnTo>
                <a:lnTo>
                  <a:pt x="202" y="246"/>
                </a:lnTo>
                <a:lnTo>
                  <a:pt x="202" y="248"/>
                </a:lnTo>
                <a:lnTo>
                  <a:pt x="202" y="249"/>
                </a:lnTo>
                <a:lnTo>
                  <a:pt x="202" y="251"/>
                </a:lnTo>
                <a:lnTo>
                  <a:pt x="200" y="251"/>
                </a:lnTo>
                <a:lnTo>
                  <a:pt x="200" y="253"/>
                </a:lnTo>
                <a:lnTo>
                  <a:pt x="199" y="253"/>
                </a:lnTo>
                <a:lnTo>
                  <a:pt x="197" y="253"/>
                </a:lnTo>
                <a:lnTo>
                  <a:pt x="199" y="253"/>
                </a:lnTo>
                <a:lnTo>
                  <a:pt x="200" y="253"/>
                </a:lnTo>
                <a:lnTo>
                  <a:pt x="202" y="253"/>
                </a:lnTo>
                <a:lnTo>
                  <a:pt x="202" y="254"/>
                </a:lnTo>
                <a:lnTo>
                  <a:pt x="202" y="256"/>
                </a:lnTo>
                <a:lnTo>
                  <a:pt x="200" y="256"/>
                </a:lnTo>
                <a:lnTo>
                  <a:pt x="202" y="257"/>
                </a:lnTo>
                <a:lnTo>
                  <a:pt x="200" y="257"/>
                </a:lnTo>
                <a:lnTo>
                  <a:pt x="200" y="259"/>
                </a:lnTo>
                <a:lnTo>
                  <a:pt x="200" y="261"/>
                </a:lnTo>
                <a:lnTo>
                  <a:pt x="199" y="261"/>
                </a:lnTo>
                <a:lnTo>
                  <a:pt x="197" y="261"/>
                </a:lnTo>
                <a:lnTo>
                  <a:pt x="196" y="261"/>
                </a:lnTo>
                <a:lnTo>
                  <a:pt x="194" y="261"/>
                </a:lnTo>
                <a:lnTo>
                  <a:pt x="194" y="262"/>
                </a:lnTo>
                <a:lnTo>
                  <a:pt x="192" y="264"/>
                </a:lnTo>
                <a:lnTo>
                  <a:pt x="191" y="264"/>
                </a:lnTo>
                <a:lnTo>
                  <a:pt x="189" y="264"/>
                </a:lnTo>
                <a:lnTo>
                  <a:pt x="191" y="264"/>
                </a:lnTo>
                <a:lnTo>
                  <a:pt x="192" y="264"/>
                </a:lnTo>
                <a:lnTo>
                  <a:pt x="194" y="264"/>
                </a:lnTo>
                <a:lnTo>
                  <a:pt x="194" y="262"/>
                </a:lnTo>
                <a:lnTo>
                  <a:pt x="196" y="262"/>
                </a:lnTo>
                <a:lnTo>
                  <a:pt x="197" y="261"/>
                </a:lnTo>
                <a:lnTo>
                  <a:pt x="199" y="261"/>
                </a:lnTo>
                <a:lnTo>
                  <a:pt x="199" y="262"/>
                </a:lnTo>
                <a:lnTo>
                  <a:pt x="200" y="262"/>
                </a:lnTo>
                <a:lnTo>
                  <a:pt x="200" y="261"/>
                </a:lnTo>
                <a:lnTo>
                  <a:pt x="202" y="261"/>
                </a:lnTo>
                <a:lnTo>
                  <a:pt x="204" y="261"/>
                </a:lnTo>
                <a:lnTo>
                  <a:pt x="205" y="261"/>
                </a:lnTo>
                <a:lnTo>
                  <a:pt x="205" y="262"/>
                </a:lnTo>
                <a:lnTo>
                  <a:pt x="205" y="265"/>
                </a:lnTo>
                <a:lnTo>
                  <a:pt x="204" y="265"/>
                </a:lnTo>
                <a:lnTo>
                  <a:pt x="204" y="267"/>
                </a:lnTo>
                <a:lnTo>
                  <a:pt x="204" y="269"/>
                </a:lnTo>
                <a:lnTo>
                  <a:pt x="204" y="270"/>
                </a:lnTo>
                <a:lnTo>
                  <a:pt x="204" y="272"/>
                </a:lnTo>
                <a:lnTo>
                  <a:pt x="192" y="275"/>
                </a:lnTo>
                <a:lnTo>
                  <a:pt x="170" y="281"/>
                </a:lnTo>
                <a:lnTo>
                  <a:pt x="164" y="285"/>
                </a:lnTo>
                <a:lnTo>
                  <a:pt x="157" y="269"/>
                </a:lnTo>
                <a:lnTo>
                  <a:pt x="154" y="273"/>
                </a:lnTo>
                <a:lnTo>
                  <a:pt x="154" y="275"/>
                </a:lnTo>
                <a:lnTo>
                  <a:pt x="151" y="277"/>
                </a:lnTo>
                <a:lnTo>
                  <a:pt x="151" y="278"/>
                </a:lnTo>
                <a:lnTo>
                  <a:pt x="148" y="281"/>
                </a:lnTo>
                <a:lnTo>
                  <a:pt x="149" y="283"/>
                </a:lnTo>
                <a:lnTo>
                  <a:pt x="149" y="285"/>
                </a:lnTo>
                <a:lnTo>
                  <a:pt x="144" y="291"/>
                </a:lnTo>
                <a:lnTo>
                  <a:pt x="141" y="291"/>
                </a:lnTo>
                <a:lnTo>
                  <a:pt x="132" y="294"/>
                </a:lnTo>
                <a:lnTo>
                  <a:pt x="122" y="297"/>
                </a:lnTo>
                <a:lnTo>
                  <a:pt x="120" y="297"/>
                </a:lnTo>
                <a:lnTo>
                  <a:pt x="120" y="299"/>
                </a:lnTo>
                <a:lnTo>
                  <a:pt x="119" y="299"/>
                </a:lnTo>
                <a:lnTo>
                  <a:pt x="119" y="297"/>
                </a:lnTo>
                <a:lnTo>
                  <a:pt x="117" y="297"/>
                </a:lnTo>
                <a:lnTo>
                  <a:pt x="117" y="296"/>
                </a:lnTo>
                <a:lnTo>
                  <a:pt x="116" y="296"/>
                </a:lnTo>
                <a:lnTo>
                  <a:pt x="116" y="294"/>
                </a:lnTo>
                <a:lnTo>
                  <a:pt x="114" y="296"/>
                </a:lnTo>
                <a:lnTo>
                  <a:pt x="109" y="297"/>
                </a:lnTo>
                <a:lnTo>
                  <a:pt x="108" y="297"/>
                </a:lnTo>
                <a:lnTo>
                  <a:pt x="106" y="297"/>
                </a:lnTo>
                <a:lnTo>
                  <a:pt x="104" y="297"/>
                </a:lnTo>
                <a:lnTo>
                  <a:pt x="104" y="301"/>
                </a:lnTo>
                <a:lnTo>
                  <a:pt x="104" y="302"/>
                </a:lnTo>
                <a:lnTo>
                  <a:pt x="100" y="304"/>
                </a:lnTo>
                <a:lnTo>
                  <a:pt x="98" y="304"/>
                </a:lnTo>
                <a:lnTo>
                  <a:pt x="93" y="305"/>
                </a:lnTo>
                <a:lnTo>
                  <a:pt x="92" y="305"/>
                </a:lnTo>
                <a:lnTo>
                  <a:pt x="90" y="307"/>
                </a:lnTo>
                <a:lnTo>
                  <a:pt x="90" y="309"/>
                </a:lnTo>
                <a:lnTo>
                  <a:pt x="82" y="313"/>
                </a:lnTo>
                <a:lnTo>
                  <a:pt x="76" y="318"/>
                </a:lnTo>
                <a:lnTo>
                  <a:pt x="72" y="320"/>
                </a:lnTo>
                <a:lnTo>
                  <a:pt x="69" y="323"/>
                </a:lnTo>
                <a:lnTo>
                  <a:pt x="48" y="337"/>
                </a:lnTo>
                <a:lnTo>
                  <a:pt x="40" y="344"/>
                </a:lnTo>
                <a:lnTo>
                  <a:pt x="39" y="337"/>
                </a:lnTo>
                <a:lnTo>
                  <a:pt x="34" y="323"/>
                </a:lnTo>
                <a:lnTo>
                  <a:pt x="32" y="321"/>
                </a:lnTo>
                <a:lnTo>
                  <a:pt x="31" y="317"/>
                </a:lnTo>
                <a:lnTo>
                  <a:pt x="29" y="312"/>
                </a:lnTo>
                <a:lnTo>
                  <a:pt x="26" y="302"/>
                </a:lnTo>
                <a:lnTo>
                  <a:pt x="26" y="301"/>
                </a:lnTo>
                <a:lnTo>
                  <a:pt x="24" y="297"/>
                </a:lnTo>
                <a:lnTo>
                  <a:pt x="21" y="286"/>
                </a:lnTo>
                <a:lnTo>
                  <a:pt x="18" y="278"/>
                </a:lnTo>
                <a:lnTo>
                  <a:pt x="10" y="256"/>
                </a:lnTo>
                <a:lnTo>
                  <a:pt x="5" y="243"/>
                </a:lnTo>
                <a:lnTo>
                  <a:pt x="2" y="232"/>
                </a:lnTo>
                <a:lnTo>
                  <a:pt x="0" y="229"/>
                </a:lnTo>
                <a:lnTo>
                  <a:pt x="2" y="227"/>
                </a:lnTo>
                <a:lnTo>
                  <a:pt x="8" y="221"/>
                </a:lnTo>
                <a:lnTo>
                  <a:pt x="23" y="211"/>
                </a:lnTo>
                <a:lnTo>
                  <a:pt x="26" y="206"/>
                </a:lnTo>
                <a:lnTo>
                  <a:pt x="32" y="201"/>
                </a:lnTo>
                <a:lnTo>
                  <a:pt x="37" y="198"/>
                </a:lnTo>
                <a:lnTo>
                  <a:pt x="44" y="193"/>
                </a:lnTo>
                <a:lnTo>
                  <a:pt x="53" y="185"/>
                </a:lnTo>
                <a:lnTo>
                  <a:pt x="66" y="176"/>
                </a:lnTo>
                <a:lnTo>
                  <a:pt x="68" y="174"/>
                </a:lnTo>
                <a:lnTo>
                  <a:pt x="74" y="168"/>
                </a:lnTo>
                <a:lnTo>
                  <a:pt x="76" y="168"/>
                </a:lnTo>
                <a:lnTo>
                  <a:pt x="76" y="166"/>
                </a:lnTo>
                <a:lnTo>
                  <a:pt x="80" y="163"/>
                </a:lnTo>
                <a:lnTo>
                  <a:pt x="93" y="152"/>
                </a:lnTo>
                <a:lnTo>
                  <a:pt x="100" y="147"/>
                </a:lnTo>
                <a:lnTo>
                  <a:pt x="132" y="120"/>
                </a:lnTo>
                <a:lnTo>
                  <a:pt x="136" y="117"/>
                </a:lnTo>
                <a:lnTo>
                  <a:pt x="141" y="113"/>
                </a:lnTo>
                <a:lnTo>
                  <a:pt x="141" y="112"/>
                </a:lnTo>
                <a:lnTo>
                  <a:pt x="146" y="109"/>
                </a:lnTo>
                <a:lnTo>
                  <a:pt x="159" y="99"/>
                </a:lnTo>
                <a:lnTo>
                  <a:pt x="159" y="97"/>
                </a:lnTo>
                <a:lnTo>
                  <a:pt x="160" y="97"/>
                </a:lnTo>
                <a:lnTo>
                  <a:pt x="160" y="96"/>
                </a:lnTo>
                <a:lnTo>
                  <a:pt x="162" y="96"/>
                </a:lnTo>
                <a:lnTo>
                  <a:pt x="162" y="94"/>
                </a:lnTo>
                <a:lnTo>
                  <a:pt x="165" y="93"/>
                </a:lnTo>
                <a:lnTo>
                  <a:pt x="167" y="91"/>
                </a:lnTo>
                <a:lnTo>
                  <a:pt x="168" y="91"/>
                </a:lnTo>
                <a:lnTo>
                  <a:pt x="170" y="88"/>
                </a:lnTo>
                <a:lnTo>
                  <a:pt x="172" y="88"/>
                </a:lnTo>
                <a:lnTo>
                  <a:pt x="172" y="86"/>
                </a:lnTo>
                <a:lnTo>
                  <a:pt x="173" y="86"/>
                </a:lnTo>
                <a:lnTo>
                  <a:pt x="176" y="83"/>
                </a:lnTo>
                <a:lnTo>
                  <a:pt x="178" y="83"/>
                </a:lnTo>
                <a:lnTo>
                  <a:pt x="178" y="81"/>
                </a:lnTo>
                <a:lnTo>
                  <a:pt x="184" y="77"/>
                </a:lnTo>
                <a:lnTo>
                  <a:pt x="186" y="75"/>
                </a:lnTo>
                <a:lnTo>
                  <a:pt x="188" y="75"/>
                </a:lnTo>
                <a:lnTo>
                  <a:pt x="189" y="72"/>
                </a:lnTo>
                <a:lnTo>
                  <a:pt x="192" y="70"/>
                </a:lnTo>
                <a:lnTo>
                  <a:pt x="210" y="56"/>
                </a:lnTo>
                <a:lnTo>
                  <a:pt x="218" y="49"/>
                </a:lnTo>
                <a:lnTo>
                  <a:pt x="242" y="30"/>
                </a:lnTo>
                <a:lnTo>
                  <a:pt x="247" y="27"/>
                </a:lnTo>
                <a:lnTo>
                  <a:pt x="252" y="22"/>
                </a:lnTo>
                <a:lnTo>
                  <a:pt x="253" y="21"/>
                </a:lnTo>
                <a:lnTo>
                  <a:pt x="256" y="17"/>
                </a:lnTo>
                <a:lnTo>
                  <a:pt x="258" y="17"/>
                </a:lnTo>
                <a:lnTo>
                  <a:pt x="261" y="14"/>
                </a:lnTo>
                <a:lnTo>
                  <a:pt x="261" y="17"/>
                </a:lnTo>
                <a:lnTo>
                  <a:pt x="260" y="19"/>
                </a:lnTo>
                <a:lnTo>
                  <a:pt x="260" y="24"/>
                </a:lnTo>
                <a:lnTo>
                  <a:pt x="260" y="27"/>
                </a:lnTo>
                <a:lnTo>
                  <a:pt x="261" y="32"/>
                </a:lnTo>
                <a:lnTo>
                  <a:pt x="261" y="37"/>
                </a:lnTo>
                <a:lnTo>
                  <a:pt x="263" y="38"/>
                </a:lnTo>
                <a:lnTo>
                  <a:pt x="263" y="40"/>
                </a:lnTo>
                <a:lnTo>
                  <a:pt x="264" y="40"/>
                </a:lnTo>
                <a:lnTo>
                  <a:pt x="264" y="41"/>
                </a:lnTo>
                <a:lnTo>
                  <a:pt x="264" y="43"/>
                </a:lnTo>
                <a:lnTo>
                  <a:pt x="264" y="45"/>
                </a:lnTo>
                <a:lnTo>
                  <a:pt x="264" y="48"/>
                </a:lnTo>
                <a:lnTo>
                  <a:pt x="264" y="49"/>
                </a:lnTo>
                <a:lnTo>
                  <a:pt x="264" y="53"/>
                </a:lnTo>
                <a:lnTo>
                  <a:pt x="264" y="54"/>
                </a:lnTo>
                <a:lnTo>
                  <a:pt x="264" y="57"/>
                </a:lnTo>
                <a:lnTo>
                  <a:pt x="266" y="61"/>
                </a:lnTo>
                <a:lnTo>
                  <a:pt x="266" y="62"/>
                </a:lnTo>
                <a:lnTo>
                  <a:pt x="266" y="64"/>
                </a:lnTo>
                <a:lnTo>
                  <a:pt x="268" y="67"/>
                </a:lnTo>
                <a:lnTo>
                  <a:pt x="269" y="72"/>
                </a:lnTo>
                <a:lnTo>
                  <a:pt x="271" y="73"/>
                </a:lnTo>
                <a:lnTo>
                  <a:pt x="271" y="75"/>
                </a:lnTo>
                <a:lnTo>
                  <a:pt x="271" y="77"/>
                </a:lnTo>
                <a:lnTo>
                  <a:pt x="271" y="78"/>
                </a:lnTo>
                <a:lnTo>
                  <a:pt x="272" y="80"/>
                </a:lnTo>
                <a:lnTo>
                  <a:pt x="272" y="81"/>
                </a:lnTo>
                <a:lnTo>
                  <a:pt x="271" y="81"/>
                </a:lnTo>
                <a:lnTo>
                  <a:pt x="271" y="83"/>
                </a:lnTo>
                <a:lnTo>
                  <a:pt x="271" y="85"/>
                </a:lnTo>
                <a:lnTo>
                  <a:pt x="271" y="86"/>
                </a:lnTo>
                <a:lnTo>
                  <a:pt x="271" y="88"/>
                </a:lnTo>
                <a:lnTo>
                  <a:pt x="271" y="89"/>
                </a:lnTo>
                <a:lnTo>
                  <a:pt x="269" y="89"/>
                </a:lnTo>
                <a:lnTo>
                  <a:pt x="269" y="91"/>
                </a:lnTo>
                <a:lnTo>
                  <a:pt x="269" y="93"/>
                </a:lnTo>
                <a:lnTo>
                  <a:pt x="269" y="94"/>
                </a:lnTo>
                <a:lnTo>
                  <a:pt x="269" y="96"/>
                </a:lnTo>
                <a:lnTo>
                  <a:pt x="269" y="97"/>
                </a:lnTo>
                <a:lnTo>
                  <a:pt x="268" y="99"/>
                </a:lnTo>
                <a:lnTo>
                  <a:pt x="268" y="101"/>
                </a:lnTo>
                <a:lnTo>
                  <a:pt x="266" y="101"/>
                </a:lnTo>
                <a:lnTo>
                  <a:pt x="266" y="102"/>
                </a:lnTo>
                <a:lnTo>
                  <a:pt x="264" y="102"/>
                </a:lnTo>
                <a:lnTo>
                  <a:pt x="264" y="104"/>
                </a:lnTo>
                <a:lnTo>
                  <a:pt x="263" y="104"/>
                </a:lnTo>
                <a:lnTo>
                  <a:pt x="263" y="105"/>
                </a:lnTo>
                <a:lnTo>
                  <a:pt x="261" y="105"/>
                </a:lnTo>
                <a:lnTo>
                  <a:pt x="261" y="107"/>
                </a:lnTo>
                <a:lnTo>
                  <a:pt x="260" y="107"/>
                </a:lnTo>
                <a:lnTo>
                  <a:pt x="260" y="109"/>
                </a:lnTo>
                <a:lnTo>
                  <a:pt x="258" y="109"/>
                </a:lnTo>
                <a:lnTo>
                  <a:pt x="258" y="110"/>
                </a:lnTo>
                <a:close/>
                <a:moveTo>
                  <a:pt x="274" y="5"/>
                </a:moveTo>
                <a:lnTo>
                  <a:pt x="272" y="5"/>
                </a:lnTo>
                <a:lnTo>
                  <a:pt x="280" y="0"/>
                </a:lnTo>
                <a:lnTo>
                  <a:pt x="280" y="1"/>
                </a:lnTo>
                <a:lnTo>
                  <a:pt x="279" y="3"/>
                </a:lnTo>
                <a:lnTo>
                  <a:pt x="277" y="3"/>
                </a:lnTo>
                <a:lnTo>
                  <a:pt x="277" y="5"/>
                </a:lnTo>
                <a:lnTo>
                  <a:pt x="276" y="5"/>
                </a:lnTo>
                <a:lnTo>
                  <a:pt x="274" y="5"/>
                </a:lnTo>
                <a:close/>
              </a:path>
            </a:pathLst>
          </a:custGeom>
          <a:solidFill>
            <a:srgbClr val="718A33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9" name="Freeform 140"/>
          <p:cNvSpPr>
            <a:spLocks/>
          </p:cNvSpPr>
          <p:nvPr/>
        </p:nvSpPr>
        <p:spPr bwMode="auto">
          <a:xfrm>
            <a:off x="4219575" y="790576"/>
            <a:ext cx="309563" cy="885825"/>
          </a:xfrm>
          <a:custGeom>
            <a:avLst/>
            <a:gdLst/>
            <a:ahLst/>
            <a:cxnLst>
              <a:cxn ang="0">
                <a:pos x="190" y="12"/>
              </a:cxn>
              <a:cxn ang="0">
                <a:pos x="193" y="19"/>
              </a:cxn>
              <a:cxn ang="0">
                <a:pos x="193" y="46"/>
              </a:cxn>
              <a:cxn ang="0">
                <a:pos x="193" y="56"/>
              </a:cxn>
              <a:cxn ang="0">
                <a:pos x="193" y="64"/>
              </a:cxn>
              <a:cxn ang="0">
                <a:pos x="195" y="108"/>
              </a:cxn>
              <a:cxn ang="0">
                <a:pos x="195" y="128"/>
              </a:cxn>
              <a:cxn ang="0">
                <a:pos x="195" y="182"/>
              </a:cxn>
              <a:cxn ang="0">
                <a:pos x="195" y="203"/>
              </a:cxn>
              <a:cxn ang="0">
                <a:pos x="195" y="235"/>
              </a:cxn>
              <a:cxn ang="0">
                <a:pos x="195" y="257"/>
              </a:cxn>
              <a:cxn ang="0">
                <a:pos x="195" y="275"/>
              </a:cxn>
              <a:cxn ang="0">
                <a:pos x="195" y="310"/>
              </a:cxn>
              <a:cxn ang="0">
                <a:pos x="195" y="337"/>
              </a:cxn>
              <a:cxn ang="0">
                <a:pos x="195" y="358"/>
              </a:cxn>
              <a:cxn ang="0">
                <a:pos x="195" y="376"/>
              </a:cxn>
              <a:cxn ang="0">
                <a:pos x="195" y="408"/>
              </a:cxn>
              <a:cxn ang="0">
                <a:pos x="195" y="427"/>
              </a:cxn>
              <a:cxn ang="0">
                <a:pos x="195" y="444"/>
              </a:cxn>
              <a:cxn ang="0">
                <a:pos x="195" y="457"/>
              </a:cxn>
              <a:cxn ang="0">
                <a:pos x="195" y="483"/>
              </a:cxn>
              <a:cxn ang="0">
                <a:pos x="150" y="507"/>
              </a:cxn>
              <a:cxn ang="0">
                <a:pos x="121" y="516"/>
              </a:cxn>
              <a:cxn ang="0">
                <a:pos x="105" y="521"/>
              </a:cxn>
              <a:cxn ang="0">
                <a:pos x="65" y="536"/>
              </a:cxn>
              <a:cxn ang="0">
                <a:pos x="16" y="553"/>
              </a:cxn>
              <a:cxn ang="0">
                <a:pos x="0" y="540"/>
              </a:cxn>
              <a:cxn ang="0">
                <a:pos x="0" y="507"/>
              </a:cxn>
              <a:cxn ang="0">
                <a:pos x="0" y="473"/>
              </a:cxn>
              <a:cxn ang="0">
                <a:pos x="0" y="432"/>
              </a:cxn>
              <a:cxn ang="0">
                <a:pos x="0" y="408"/>
              </a:cxn>
              <a:cxn ang="0">
                <a:pos x="0" y="360"/>
              </a:cxn>
              <a:cxn ang="0">
                <a:pos x="0" y="334"/>
              </a:cxn>
              <a:cxn ang="0">
                <a:pos x="0" y="318"/>
              </a:cxn>
              <a:cxn ang="0">
                <a:pos x="0" y="299"/>
              </a:cxn>
              <a:cxn ang="0">
                <a:pos x="0" y="251"/>
              </a:cxn>
              <a:cxn ang="0">
                <a:pos x="0" y="219"/>
              </a:cxn>
              <a:cxn ang="0">
                <a:pos x="0" y="201"/>
              </a:cxn>
              <a:cxn ang="0">
                <a:pos x="0" y="166"/>
              </a:cxn>
              <a:cxn ang="0">
                <a:pos x="0" y="147"/>
              </a:cxn>
              <a:cxn ang="0">
                <a:pos x="0" y="131"/>
              </a:cxn>
              <a:cxn ang="0">
                <a:pos x="0" y="112"/>
              </a:cxn>
              <a:cxn ang="0">
                <a:pos x="0" y="83"/>
              </a:cxn>
              <a:cxn ang="0">
                <a:pos x="0" y="68"/>
              </a:cxn>
              <a:cxn ang="0">
                <a:pos x="11" y="60"/>
              </a:cxn>
              <a:cxn ang="0">
                <a:pos x="28" y="54"/>
              </a:cxn>
              <a:cxn ang="0">
                <a:pos x="41" y="49"/>
              </a:cxn>
              <a:cxn ang="0">
                <a:pos x="59" y="43"/>
              </a:cxn>
              <a:cxn ang="0">
                <a:pos x="76" y="35"/>
              </a:cxn>
              <a:cxn ang="0">
                <a:pos x="96" y="28"/>
              </a:cxn>
              <a:cxn ang="0">
                <a:pos x="107" y="24"/>
              </a:cxn>
              <a:cxn ang="0">
                <a:pos x="121" y="17"/>
              </a:cxn>
              <a:cxn ang="0">
                <a:pos x="137" y="12"/>
              </a:cxn>
              <a:cxn ang="0">
                <a:pos x="158" y="9"/>
              </a:cxn>
              <a:cxn ang="0">
                <a:pos x="164" y="12"/>
              </a:cxn>
              <a:cxn ang="0">
                <a:pos x="174" y="9"/>
              </a:cxn>
              <a:cxn ang="0">
                <a:pos x="171" y="1"/>
              </a:cxn>
              <a:cxn ang="0">
                <a:pos x="172" y="0"/>
              </a:cxn>
              <a:cxn ang="0">
                <a:pos x="180" y="4"/>
              </a:cxn>
              <a:cxn ang="0">
                <a:pos x="188" y="8"/>
              </a:cxn>
              <a:cxn ang="0">
                <a:pos x="192" y="9"/>
              </a:cxn>
            </a:cxnLst>
            <a:rect l="0" t="0" r="r" b="b"/>
            <a:pathLst>
              <a:path w="195" h="558">
                <a:moveTo>
                  <a:pt x="192" y="9"/>
                </a:moveTo>
                <a:lnTo>
                  <a:pt x="192" y="9"/>
                </a:lnTo>
                <a:lnTo>
                  <a:pt x="190" y="11"/>
                </a:lnTo>
                <a:lnTo>
                  <a:pt x="190" y="12"/>
                </a:lnTo>
                <a:lnTo>
                  <a:pt x="190" y="12"/>
                </a:lnTo>
                <a:lnTo>
                  <a:pt x="195" y="14"/>
                </a:lnTo>
                <a:lnTo>
                  <a:pt x="195" y="16"/>
                </a:lnTo>
                <a:lnTo>
                  <a:pt x="193" y="19"/>
                </a:lnTo>
                <a:lnTo>
                  <a:pt x="193" y="22"/>
                </a:lnTo>
                <a:lnTo>
                  <a:pt x="193" y="38"/>
                </a:lnTo>
                <a:lnTo>
                  <a:pt x="193" y="44"/>
                </a:lnTo>
                <a:lnTo>
                  <a:pt x="193" y="46"/>
                </a:lnTo>
                <a:lnTo>
                  <a:pt x="193" y="48"/>
                </a:lnTo>
                <a:lnTo>
                  <a:pt x="193" y="48"/>
                </a:lnTo>
                <a:lnTo>
                  <a:pt x="193" y="49"/>
                </a:lnTo>
                <a:lnTo>
                  <a:pt x="193" y="56"/>
                </a:lnTo>
                <a:lnTo>
                  <a:pt x="193" y="57"/>
                </a:lnTo>
                <a:lnTo>
                  <a:pt x="193" y="60"/>
                </a:lnTo>
                <a:lnTo>
                  <a:pt x="193" y="64"/>
                </a:lnTo>
                <a:lnTo>
                  <a:pt x="193" y="64"/>
                </a:lnTo>
                <a:lnTo>
                  <a:pt x="195" y="70"/>
                </a:lnTo>
                <a:lnTo>
                  <a:pt x="195" y="73"/>
                </a:lnTo>
                <a:lnTo>
                  <a:pt x="195" y="96"/>
                </a:lnTo>
                <a:lnTo>
                  <a:pt x="195" y="108"/>
                </a:lnTo>
                <a:lnTo>
                  <a:pt x="195" y="112"/>
                </a:lnTo>
                <a:lnTo>
                  <a:pt x="195" y="115"/>
                </a:lnTo>
                <a:lnTo>
                  <a:pt x="195" y="120"/>
                </a:lnTo>
                <a:lnTo>
                  <a:pt x="195" y="128"/>
                </a:lnTo>
                <a:lnTo>
                  <a:pt x="195" y="147"/>
                </a:lnTo>
                <a:lnTo>
                  <a:pt x="195" y="166"/>
                </a:lnTo>
                <a:lnTo>
                  <a:pt x="195" y="168"/>
                </a:lnTo>
                <a:lnTo>
                  <a:pt x="195" y="182"/>
                </a:lnTo>
                <a:lnTo>
                  <a:pt x="195" y="185"/>
                </a:lnTo>
                <a:lnTo>
                  <a:pt x="195" y="188"/>
                </a:lnTo>
                <a:lnTo>
                  <a:pt x="195" y="193"/>
                </a:lnTo>
                <a:lnTo>
                  <a:pt x="195" y="203"/>
                </a:lnTo>
                <a:lnTo>
                  <a:pt x="195" y="211"/>
                </a:lnTo>
                <a:lnTo>
                  <a:pt x="195" y="211"/>
                </a:lnTo>
                <a:lnTo>
                  <a:pt x="193" y="214"/>
                </a:lnTo>
                <a:lnTo>
                  <a:pt x="195" y="235"/>
                </a:lnTo>
                <a:lnTo>
                  <a:pt x="195" y="240"/>
                </a:lnTo>
                <a:lnTo>
                  <a:pt x="195" y="248"/>
                </a:lnTo>
                <a:lnTo>
                  <a:pt x="195" y="252"/>
                </a:lnTo>
                <a:lnTo>
                  <a:pt x="195" y="257"/>
                </a:lnTo>
                <a:lnTo>
                  <a:pt x="187" y="257"/>
                </a:lnTo>
                <a:lnTo>
                  <a:pt x="187" y="275"/>
                </a:lnTo>
                <a:lnTo>
                  <a:pt x="195" y="275"/>
                </a:lnTo>
                <a:lnTo>
                  <a:pt x="195" y="275"/>
                </a:lnTo>
                <a:lnTo>
                  <a:pt x="195" y="284"/>
                </a:lnTo>
                <a:lnTo>
                  <a:pt x="195" y="292"/>
                </a:lnTo>
                <a:lnTo>
                  <a:pt x="195" y="308"/>
                </a:lnTo>
                <a:lnTo>
                  <a:pt x="195" y="310"/>
                </a:lnTo>
                <a:lnTo>
                  <a:pt x="195" y="316"/>
                </a:lnTo>
                <a:lnTo>
                  <a:pt x="195" y="324"/>
                </a:lnTo>
                <a:lnTo>
                  <a:pt x="195" y="328"/>
                </a:lnTo>
                <a:lnTo>
                  <a:pt x="195" y="337"/>
                </a:lnTo>
                <a:lnTo>
                  <a:pt x="195" y="337"/>
                </a:lnTo>
                <a:lnTo>
                  <a:pt x="195" y="340"/>
                </a:lnTo>
                <a:lnTo>
                  <a:pt x="195" y="348"/>
                </a:lnTo>
                <a:lnTo>
                  <a:pt x="195" y="358"/>
                </a:lnTo>
                <a:lnTo>
                  <a:pt x="195" y="360"/>
                </a:lnTo>
                <a:lnTo>
                  <a:pt x="195" y="364"/>
                </a:lnTo>
                <a:lnTo>
                  <a:pt x="195" y="368"/>
                </a:lnTo>
                <a:lnTo>
                  <a:pt x="195" y="376"/>
                </a:lnTo>
                <a:lnTo>
                  <a:pt x="195" y="392"/>
                </a:lnTo>
                <a:lnTo>
                  <a:pt x="195" y="393"/>
                </a:lnTo>
                <a:lnTo>
                  <a:pt x="195" y="401"/>
                </a:lnTo>
                <a:lnTo>
                  <a:pt x="195" y="408"/>
                </a:lnTo>
                <a:lnTo>
                  <a:pt x="195" y="417"/>
                </a:lnTo>
                <a:lnTo>
                  <a:pt x="195" y="422"/>
                </a:lnTo>
                <a:lnTo>
                  <a:pt x="195" y="427"/>
                </a:lnTo>
                <a:lnTo>
                  <a:pt x="195" y="427"/>
                </a:lnTo>
                <a:lnTo>
                  <a:pt x="195" y="427"/>
                </a:lnTo>
                <a:lnTo>
                  <a:pt x="195" y="432"/>
                </a:lnTo>
                <a:lnTo>
                  <a:pt x="195" y="433"/>
                </a:lnTo>
                <a:lnTo>
                  <a:pt x="195" y="444"/>
                </a:lnTo>
                <a:lnTo>
                  <a:pt x="195" y="449"/>
                </a:lnTo>
                <a:lnTo>
                  <a:pt x="195" y="451"/>
                </a:lnTo>
                <a:lnTo>
                  <a:pt x="195" y="454"/>
                </a:lnTo>
                <a:lnTo>
                  <a:pt x="195" y="457"/>
                </a:lnTo>
                <a:lnTo>
                  <a:pt x="195" y="464"/>
                </a:lnTo>
                <a:lnTo>
                  <a:pt x="195" y="468"/>
                </a:lnTo>
                <a:lnTo>
                  <a:pt x="195" y="475"/>
                </a:lnTo>
                <a:lnTo>
                  <a:pt x="195" y="483"/>
                </a:lnTo>
                <a:lnTo>
                  <a:pt x="195" y="483"/>
                </a:lnTo>
                <a:lnTo>
                  <a:pt x="195" y="492"/>
                </a:lnTo>
                <a:lnTo>
                  <a:pt x="184" y="496"/>
                </a:lnTo>
                <a:lnTo>
                  <a:pt x="150" y="507"/>
                </a:lnTo>
                <a:lnTo>
                  <a:pt x="148" y="507"/>
                </a:lnTo>
                <a:lnTo>
                  <a:pt x="137" y="512"/>
                </a:lnTo>
                <a:lnTo>
                  <a:pt x="132" y="513"/>
                </a:lnTo>
                <a:lnTo>
                  <a:pt x="121" y="516"/>
                </a:lnTo>
                <a:lnTo>
                  <a:pt x="118" y="518"/>
                </a:lnTo>
                <a:lnTo>
                  <a:pt x="110" y="521"/>
                </a:lnTo>
                <a:lnTo>
                  <a:pt x="108" y="521"/>
                </a:lnTo>
                <a:lnTo>
                  <a:pt x="105" y="521"/>
                </a:lnTo>
                <a:lnTo>
                  <a:pt x="105" y="523"/>
                </a:lnTo>
                <a:lnTo>
                  <a:pt x="99" y="524"/>
                </a:lnTo>
                <a:lnTo>
                  <a:pt x="72" y="534"/>
                </a:lnTo>
                <a:lnTo>
                  <a:pt x="65" y="536"/>
                </a:lnTo>
                <a:lnTo>
                  <a:pt x="48" y="542"/>
                </a:lnTo>
                <a:lnTo>
                  <a:pt x="46" y="542"/>
                </a:lnTo>
                <a:lnTo>
                  <a:pt x="20" y="550"/>
                </a:lnTo>
                <a:lnTo>
                  <a:pt x="16" y="553"/>
                </a:lnTo>
                <a:lnTo>
                  <a:pt x="14" y="553"/>
                </a:lnTo>
                <a:lnTo>
                  <a:pt x="6" y="556"/>
                </a:lnTo>
                <a:lnTo>
                  <a:pt x="0" y="558"/>
                </a:lnTo>
                <a:lnTo>
                  <a:pt x="0" y="540"/>
                </a:lnTo>
                <a:lnTo>
                  <a:pt x="0" y="532"/>
                </a:lnTo>
                <a:lnTo>
                  <a:pt x="0" y="529"/>
                </a:lnTo>
                <a:lnTo>
                  <a:pt x="0" y="529"/>
                </a:lnTo>
                <a:lnTo>
                  <a:pt x="0" y="507"/>
                </a:lnTo>
                <a:lnTo>
                  <a:pt x="0" y="505"/>
                </a:lnTo>
                <a:lnTo>
                  <a:pt x="0" y="499"/>
                </a:lnTo>
                <a:lnTo>
                  <a:pt x="0" y="489"/>
                </a:lnTo>
                <a:lnTo>
                  <a:pt x="0" y="473"/>
                </a:lnTo>
                <a:lnTo>
                  <a:pt x="0" y="468"/>
                </a:lnTo>
                <a:lnTo>
                  <a:pt x="0" y="451"/>
                </a:lnTo>
                <a:lnTo>
                  <a:pt x="0" y="451"/>
                </a:lnTo>
                <a:lnTo>
                  <a:pt x="0" y="432"/>
                </a:lnTo>
                <a:lnTo>
                  <a:pt x="0" y="419"/>
                </a:lnTo>
                <a:lnTo>
                  <a:pt x="0" y="416"/>
                </a:lnTo>
                <a:lnTo>
                  <a:pt x="0" y="409"/>
                </a:lnTo>
                <a:lnTo>
                  <a:pt x="0" y="408"/>
                </a:lnTo>
                <a:lnTo>
                  <a:pt x="0" y="395"/>
                </a:lnTo>
                <a:lnTo>
                  <a:pt x="0" y="388"/>
                </a:lnTo>
                <a:lnTo>
                  <a:pt x="0" y="374"/>
                </a:lnTo>
                <a:lnTo>
                  <a:pt x="0" y="360"/>
                </a:lnTo>
                <a:lnTo>
                  <a:pt x="0" y="348"/>
                </a:lnTo>
                <a:lnTo>
                  <a:pt x="0" y="345"/>
                </a:lnTo>
                <a:lnTo>
                  <a:pt x="0" y="334"/>
                </a:lnTo>
                <a:lnTo>
                  <a:pt x="0" y="334"/>
                </a:lnTo>
                <a:lnTo>
                  <a:pt x="0" y="332"/>
                </a:lnTo>
                <a:lnTo>
                  <a:pt x="0" y="331"/>
                </a:lnTo>
                <a:lnTo>
                  <a:pt x="0" y="326"/>
                </a:lnTo>
                <a:lnTo>
                  <a:pt x="0" y="318"/>
                </a:lnTo>
                <a:lnTo>
                  <a:pt x="0" y="315"/>
                </a:lnTo>
                <a:lnTo>
                  <a:pt x="0" y="308"/>
                </a:lnTo>
                <a:lnTo>
                  <a:pt x="0" y="304"/>
                </a:lnTo>
                <a:lnTo>
                  <a:pt x="0" y="299"/>
                </a:lnTo>
                <a:lnTo>
                  <a:pt x="0" y="286"/>
                </a:lnTo>
                <a:lnTo>
                  <a:pt x="0" y="256"/>
                </a:lnTo>
                <a:lnTo>
                  <a:pt x="0" y="252"/>
                </a:lnTo>
                <a:lnTo>
                  <a:pt x="0" y="251"/>
                </a:lnTo>
                <a:lnTo>
                  <a:pt x="0" y="251"/>
                </a:lnTo>
                <a:lnTo>
                  <a:pt x="0" y="243"/>
                </a:lnTo>
                <a:lnTo>
                  <a:pt x="0" y="230"/>
                </a:lnTo>
                <a:lnTo>
                  <a:pt x="0" y="219"/>
                </a:lnTo>
                <a:lnTo>
                  <a:pt x="0" y="214"/>
                </a:lnTo>
                <a:lnTo>
                  <a:pt x="0" y="212"/>
                </a:lnTo>
                <a:lnTo>
                  <a:pt x="0" y="211"/>
                </a:lnTo>
                <a:lnTo>
                  <a:pt x="0" y="201"/>
                </a:lnTo>
                <a:lnTo>
                  <a:pt x="0" y="185"/>
                </a:lnTo>
                <a:lnTo>
                  <a:pt x="0" y="179"/>
                </a:lnTo>
                <a:lnTo>
                  <a:pt x="0" y="174"/>
                </a:lnTo>
                <a:lnTo>
                  <a:pt x="0" y="166"/>
                </a:lnTo>
                <a:lnTo>
                  <a:pt x="0" y="164"/>
                </a:lnTo>
                <a:lnTo>
                  <a:pt x="0" y="152"/>
                </a:lnTo>
                <a:lnTo>
                  <a:pt x="0" y="150"/>
                </a:lnTo>
                <a:lnTo>
                  <a:pt x="0" y="147"/>
                </a:lnTo>
                <a:lnTo>
                  <a:pt x="0" y="147"/>
                </a:lnTo>
                <a:lnTo>
                  <a:pt x="0" y="132"/>
                </a:lnTo>
                <a:lnTo>
                  <a:pt x="0" y="131"/>
                </a:lnTo>
                <a:lnTo>
                  <a:pt x="0" y="131"/>
                </a:lnTo>
                <a:lnTo>
                  <a:pt x="0" y="131"/>
                </a:lnTo>
                <a:lnTo>
                  <a:pt x="0" y="126"/>
                </a:lnTo>
                <a:lnTo>
                  <a:pt x="0" y="113"/>
                </a:lnTo>
                <a:lnTo>
                  <a:pt x="0" y="112"/>
                </a:lnTo>
                <a:lnTo>
                  <a:pt x="0" y="110"/>
                </a:lnTo>
                <a:lnTo>
                  <a:pt x="0" y="108"/>
                </a:lnTo>
                <a:lnTo>
                  <a:pt x="0" y="86"/>
                </a:lnTo>
                <a:lnTo>
                  <a:pt x="0" y="83"/>
                </a:lnTo>
                <a:lnTo>
                  <a:pt x="0" y="81"/>
                </a:lnTo>
                <a:lnTo>
                  <a:pt x="0" y="81"/>
                </a:lnTo>
                <a:lnTo>
                  <a:pt x="0" y="76"/>
                </a:lnTo>
                <a:lnTo>
                  <a:pt x="0" y="68"/>
                </a:lnTo>
                <a:lnTo>
                  <a:pt x="0" y="65"/>
                </a:lnTo>
                <a:lnTo>
                  <a:pt x="8" y="62"/>
                </a:lnTo>
                <a:lnTo>
                  <a:pt x="9" y="62"/>
                </a:lnTo>
                <a:lnTo>
                  <a:pt x="11" y="60"/>
                </a:lnTo>
                <a:lnTo>
                  <a:pt x="12" y="60"/>
                </a:lnTo>
                <a:lnTo>
                  <a:pt x="16" y="59"/>
                </a:lnTo>
                <a:lnTo>
                  <a:pt x="28" y="54"/>
                </a:lnTo>
                <a:lnTo>
                  <a:pt x="28" y="54"/>
                </a:lnTo>
                <a:lnTo>
                  <a:pt x="28" y="54"/>
                </a:lnTo>
                <a:lnTo>
                  <a:pt x="32" y="54"/>
                </a:lnTo>
                <a:lnTo>
                  <a:pt x="41" y="49"/>
                </a:lnTo>
                <a:lnTo>
                  <a:pt x="41" y="49"/>
                </a:lnTo>
                <a:lnTo>
                  <a:pt x="43" y="49"/>
                </a:lnTo>
                <a:lnTo>
                  <a:pt x="44" y="49"/>
                </a:lnTo>
                <a:lnTo>
                  <a:pt x="44" y="49"/>
                </a:lnTo>
                <a:lnTo>
                  <a:pt x="59" y="43"/>
                </a:lnTo>
                <a:lnTo>
                  <a:pt x="59" y="43"/>
                </a:lnTo>
                <a:lnTo>
                  <a:pt x="60" y="41"/>
                </a:lnTo>
                <a:lnTo>
                  <a:pt x="68" y="40"/>
                </a:lnTo>
                <a:lnTo>
                  <a:pt x="76" y="35"/>
                </a:lnTo>
                <a:lnTo>
                  <a:pt x="83" y="33"/>
                </a:lnTo>
                <a:lnTo>
                  <a:pt x="84" y="32"/>
                </a:lnTo>
                <a:lnTo>
                  <a:pt x="86" y="32"/>
                </a:lnTo>
                <a:lnTo>
                  <a:pt x="96" y="28"/>
                </a:lnTo>
                <a:lnTo>
                  <a:pt x="96" y="28"/>
                </a:lnTo>
                <a:lnTo>
                  <a:pt x="102" y="25"/>
                </a:lnTo>
                <a:lnTo>
                  <a:pt x="105" y="24"/>
                </a:lnTo>
                <a:lnTo>
                  <a:pt x="107" y="24"/>
                </a:lnTo>
                <a:lnTo>
                  <a:pt x="112" y="22"/>
                </a:lnTo>
                <a:lnTo>
                  <a:pt x="116" y="20"/>
                </a:lnTo>
                <a:lnTo>
                  <a:pt x="121" y="19"/>
                </a:lnTo>
                <a:lnTo>
                  <a:pt x="121" y="17"/>
                </a:lnTo>
                <a:lnTo>
                  <a:pt x="131" y="14"/>
                </a:lnTo>
                <a:lnTo>
                  <a:pt x="131" y="14"/>
                </a:lnTo>
                <a:lnTo>
                  <a:pt x="137" y="12"/>
                </a:lnTo>
                <a:lnTo>
                  <a:pt x="137" y="12"/>
                </a:lnTo>
                <a:lnTo>
                  <a:pt x="152" y="6"/>
                </a:lnTo>
                <a:lnTo>
                  <a:pt x="153" y="6"/>
                </a:lnTo>
                <a:lnTo>
                  <a:pt x="156" y="4"/>
                </a:lnTo>
                <a:lnTo>
                  <a:pt x="158" y="9"/>
                </a:lnTo>
                <a:lnTo>
                  <a:pt x="160" y="14"/>
                </a:lnTo>
                <a:lnTo>
                  <a:pt x="160" y="14"/>
                </a:lnTo>
                <a:lnTo>
                  <a:pt x="164" y="12"/>
                </a:lnTo>
                <a:lnTo>
                  <a:pt x="164" y="12"/>
                </a:lnTo>
                <a:lnTo>
                  <a:pt x="166" y="12"/>
                </a:lnTo>
                <a:lnTo>
                  <a:pt x="169" y="11"/>
                </a:lnTo>
                <a:lnTo>
                  <a:pt x="174" y="9"/>
                </a:lnTo>
                <a:lnTo>
                  <a:pt x="174" y="9"/>
                </a:lnTo>
                <a:lnTo>
                  <a:pt x="172" y="4"/>
                </a:lnTo>
                <a:lnTo>
                  <a:pt x="171" y="1"/>
                </a:lnTo>
                <a:lnTo>
                  <a:pt x="171" y="0"/>
                </a:lnTo>
                <a:lnTo>
                  <a:pt x="171" y="1"/>
                </a:lnTo>
                <a:lnTo>
                  <a:pt x="171" y="1"/>
                </a:lnTo>
                <a:lnTo>
                  <a:pt x="172" y="0"/>
                </a:lnTo>
                <a:lnTo>
                  <a:pt x="172" y="0"/>
                </a:lnTo>
                <a:lnTo>
                  <a:pt x="172" y="0"/>
                </a:lnTo>
                <a:lnTo>
                  <a:pt x="174" y="1"/>
                </a:lnTo>
                <a:lnTo>
                  <a:pt x="176" y="1"/>
                </a:lnTo>
                <a:lnTo>
                  <a:pt x="179" y="3"/>
                </a:lnTo>
                <a:lnTo>
                  <a:pt x="180" y="4"/>
                </a:lnTo>
                <a:lnTo>
                  <a:pt x="184" y="4"/>
                </a:lnTo>
                <a:lnTo>
                  <a:pt x="184" y="6"/>
                </a:lnTo>
                <a:lnTo>
                  <a:pt x="188" y="8"/>
                </a:lnTo>
                <a:lnTo>
                  <a:pt x="188" y="8"/>
                </a:lnTo>
                <a:lnTo>
                  <a:pt x="190" y="9"/>
                </a:lnTo>
                <a:lnTo>
                  <a:pt x="190" y="9"/>
                </a:lnTo>
                <a:lnTo>
                  <a:pt x="190" y="9"/>
                </a:lnTo>
                <a:lnTo>
                  <a:pt x="192" y="9"/>
                </a:lnTo>
                <a:lnTo>
                  <a:pt x="192" y="9"/>
                </a:lnTo>
                <a:close/>
              </a:path>
            </a:pathLst>
          </a:custGeom>
          <a:solidFill>
            <a:srgbClr val="AD993E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0" name="Freeform 141"/>
          <p:cNvSpPr>
            <a:spLocks/>
          </p:cNvSpPr>
          <p:nvPr/>
        </p:nvSpPr>
        <p:spPr bwMode="auto">
          <a:xfrm>
            <a:off x="3217863" y="4156076"/>
            <a:ext cx="393700" cy="588963"/>
          </a:xfrm>
          <a:custGeom>
            <a:avLst/>
            <a:gdLst/>
            <a:ahLst/>
            <a:cxnLst>
              <a:cxn ang="0">
                <a:pos x="226" y="185"/>
              </a:cxn>
              <a:cxn ang="0">
                <a:pos x="237" y="217"/>
              </a:cxn>
              <a:cxn ang="0">
                <a:pos x="234" y="251"/>
              </a:cxn>
              <a:cxn ang="0">
                <a:pos x="245" y="270"/>
              </a:cxn>
              <a:cxn ang="0">
                <a:pos x="237" y="296"/>
              </a:cxn>
              <a:cxn ang="0">
                <a:pos x="171" y="371"/>
              </a:cxn>
              <a:cxn ang="0">
                <a:pos x="157" y="371"/>
              </a:cxn>
              <a:cxn ang="0">
                <a:pos x="106" y="371"/>
              </a:cxn>
              <a:cxn ang="0">
                <a:pos x="101" y="360"/>
              </a:cxn>
              <a:cxn ang="0">
                <a:pos x="96" y="358"/>
              </a:cxn>
              <a:cxn ang="0">
                <a:pos x="96" y="353"/>
              </a:cxn>
              <a:cxn ang="0">
                <a:pos x="95" y="345"/>
              </a:cxn>
              <a:cxn ang="0">
                <a:pos x="98" y="337"/>
              </a:cxn>
              <a:cxn ang="0">
                <a:pos x="99" y="337"/>
              </a:cxn>
              <a:cxn ang="0">
                <a:pos x="103" y="331"/>
              </a:cxn>
              <a:cxn ang="0">
                <a:pos x="103" y="321"/>
              </a:cxn>
              <a:cxn ang="0">
                <a:pos x="101" y="315"/>
              </a:cxn>
              <a:cxn ang="0">
                <a:pos x="99" y="310"/>
              </a:cxn>
              <a:cxn ang="0">
                <a:pos x="103" y="307"/>
              </a:cxn>
              <a:cxn ang="0">
                <a:pos x="103" y="305"/>
              </a:cxn>
              <a:cxn ang="0">
                <a:pos x="103" y="300"/>
              </a:cxn>
              <a:cxn ang="0">
                <a:pos x="96" y="294"/>
              </a:cxn>
              <a:cxn ang="0">
                <a:pos x="85" y="276"/>
              </a:cxn>
              <a:cxn ang="0">
                <a:pos x="69" y="280"/>
              </a:cxn>
              <a:cxn ang="0">
                <a:pos x="56" y="278"/>
              </a:cxn>
              <a:cxn ang="0">
                <a:pos x="56" y="283"/>
              </a:cxn>
              <a:cxn ang="0">
                <a:pos x="58" y="286"/>
              </a:cxn>
              <a:cxn ang="0">
                <a:pos x="50" y="292"/>
              </a:cxn>
              <a:cxn ang="0">
                <a:pos x="11" y="283"/>
              </a:cxn>
              <a:cxn ang="0">
                <a:pos x="2" y="278"/>
              </a:cxn>
              <a:cxn ang="0">
                <a:pos x="18" y="249"/>
              </a:cxn>
              <a:cxn ang="0">
                <a:pos x="35" y="219"/>
              </a:cxn>
              <a:cxn ang="0">
                <a:pos x="45" y="203"/>
              </a:cxn>
              <a:cxn ang="0">
                <a:pos x="53" y="188"/>
              </a:cxn>
              <a:cxn ang="0">
                <a:pos x="71" y="160"/>
              </a:cxn>
              <a:cxn ang="0">
                <a:pos x="154" y="17"/>
              </a:cxn>
              <a:cxn ang="0">
                <a:pos x="178" y="25"/>
              </a:cxn>
              <a:cxn ang="0">
                <a:pos x="184" y="43"/>
              </a:cxn>
              <a:cxn ang="0">
                <a:pos x="199" y="88"/>
              </a:cxn>
              <a:cxn ang="0">
                <a:pos x="208" y="123"/>
              </a:cxn>
              <a:cxn ang="0">
                <a:pos x="205" y="128"/>
              </a:cxn>
              <a:cxn ang="0">
                <a:pos x="208" y="136"/>
              </a:cxn>
              <a:cxn ang="0">
                <a:pos x="208" y="137"/>
              </a:cxn>
              <a:cxn ang="0">
                <a:pos x="208" y="140"/>
              </a:cxn>
              <a:cxn ang="0">
                <a:pos x="211" y="142"/>
              </a:cxn>
              <a:cxn ang="0">
                <a:pos x="208" y="147"/>
              </a:cxn>
              <a:cxn ang="0">
                <a:pos x="213" y="158"/>
              </a:cxn>
              <a:cxn ang="0">
                <a:pos x="219" y="171"/>
              </a:cxn>
            </a:cxnLst>
            <a:rect l="0" t="0" r="r" b="b"/>
            <a:pathLst>
              <a:path w="248" h="371">
                <a:moveTo>
                  <a:pt x="219" y="171"/>
                </a:moveTo>
                <a:lnTo>
                  <a:pt x="219" y="171"/>
                </a:lnTo>
                <a:lnTo>
                  <a:pt x="223" y="171"/>
                </a:lnTo>
                <a:lnTo>
                  <a:pt x="226" y="185"/>
                </a:lnTo>
                <a:lnTo>
                  <a:pt x="227" y="188"/>
                </a:lnTo>
                <a:lnTo>
                  <a:pt x="234" y="209"/>
                </a:lnTo>
                <a:lnTo>
                  <a:pt x="237" y="217"/>
                </a:lnTo>
                <a:lnTo>
                  <a:pt x="237" y="217"/>
                </a:lnTo>
                <a:lnTo>
                  <a:pt x="237" y="219"/>
                </a:lnTo>
                <a:lnTo>
                  <a:pt x="237" y="219"/>
                </a:lnTo>
                <a:lnTo>
                  <a:pt x="237" y="224"/>
                </a:lnTo>
                <a:lnTo>
                  <a:pt x="234" y="251"/>
                </a:lnTo>
                <a:lnTo>
                  <a:pt x="237" y="254"/>
                </a:lnTo>
                <a:lnTo>
                  <a:pt x="239" y="259"/>
                </a:lnTo>
                <a:lnTo>
                  <a:pt x="245" y="270"/>
                </a:lnTo>
                <a:lnTo>
                  <a:pt x="245" y="270"/>
                </a:lnTo>
                <a:lnTo>
                  <a:pt x="247" y="273"/>
                </a:lnTo>
                <a:lnTo>
                  <a:pt x="248" y="278"/>
                </a:lnTo>
                <a:lnTo>
                  <a:pt x="248" y="278"/>
                </a:lnTo>
                <a:lnTo>
                  <a:pt x="237" y="296"/>
                </a:lnTo>
                <a:lnTo>
                  <a:pt x="203" y="350"/>
                </a:lnTo>
                <a:lnTo>
                  <a:pt x="202" y="353"/>
                </a:lnTo>
                <a:lnTo>
                  <a:pt x="191" y="371"/>
                </a:lnTo>
                <a:lnTo>
                  <a:pt x="171" y="371"/>
                </a:lnTo>
                <a:lnTo>
                  <a:pt x="171" y="371"/>
                </a:lnTo>
                <a:lnTo>
                  <a:pt x="165" y="371"/>
                </a:lnTo>
                <a:lnTo>
                  <a:pt x="163" y="371"/>
                </a:lnTo>
                <a:lnTo>
                  <a:pt x="157" y="371"/>
                </a:lnTo>
                <a:lnTo>
                  <a:pt x="144" y="371"/>
                </a:lnTo>
                <a:lnTo>
                  <a:pt x="109" y="371"/>
                </a:lnTo>
                <a:lnTo>
                  <a:pt x="107" y="371"/>
                </a:lnTo>
                <a:lnTo>
                  <a:pt x="106" y="371"/>
                </a:lnTo>
                <a:lnTo>
                  <a:pt x="104" y="366"/>
                </a:lnTo>
                <a:lnTo>
                  <a:pt x="101" y="363"/>
                </a:lnTo>
                <a:lnTo>
                  <a:pt x="101" y="363"/>
                </a:lnTo>
                <a:lnTo>
                  <a:pt x="101" y="360"/>
                </a:lnTo>
                <a:lnTo>
                  <a:pt x="99" y="358"/>
                </a:lnTo>
                <a:lnTo>
                  <a:pt x="96" y="358"/>
                </a:lnTo>
                <a:lnTo>
                  <a:pt x="96" y="358"/>
                </a:lnTo>
                <a:lnTo>
                  <a:pt x="96" y="358"/>
                </a:lnTo>
                <a:lnTo>
                  <a:pt x="96" y="356"/>
                </a:lnTo>
                <a:lnTo>
                  <a:pt x="96" y="355"/>
                </a:lnTo>
                <a:lnTo>
                  <a:pt x="96" y="353"/>
                </a:lnTo>
                <a:lnTo>
                  <a:pt x="96" y="353"/>
                </a:lnTo>
                <a:lnTo>
                  <a:pt x="95" y="350"/>
                </a:lnTo>
                <a:lnTo>
                  <a:pt x="95" y="350"/>
                </a:lnTo>
                <a:lnTo>
                  <a:pt x="95" y="347"/>
                </a:lnTo>
                <a:lnTo>
                  <a:pt x="95" y="345"/>
                </a:lnTo>
                <a:lnTo>
                  <a:pt x="95" y="342"/>
                </a:lnTo>
                <a:lnTo>
                  <a:pt x="96" y="340"/>
                </a:lnTo>
                <a:lnTo>
                  <a:pt x="96" y="337"/>
                </a:lnTo>
                <a:lnTo>
                  <a:pt x="98" y="337"/>
                </a:lnTo>
                <a:lnTo>
                  <a:pt x="98" y="337"/>
                </a:lnTo>
                <a:lnTo>
                  <a:pt x="98" y="337"/>
                </a:lnTo>
                <a:lnTo>
                  <a:pt x="98" y="337"/>
                </a:lnTo>
                <a:lnTo>
                  <a:pt x="99" y="337"/>
                </a:lnTo>
                <a:lnTo>
                  <a:pt x="101" y="334"/>
                </a:lnTo>
                <a:lnTo>
                  <a:pt x="103" y="331"/>
                </a:lnTo>
                <a:lnTo>
                  <a:pt x="103" y="331"/>
                </a:lnTo>
                <a:lnTo>
                  <a:pt x="103" y="331"/>
                </a:lnTo>
                <a:lnTo>
                  <a:pt x="104" y="329"/>
                </a:lnTo>
                <a:lnTo>
                  <a:pt x="103" y="324"/>
                </a:lnTo>
                <a:lnTo>
                  <a:pt x="104" y="321"/>
                </a:lnTo>
                <a:lnTo>
                  <a:pt x="103" y="321"/>
                </a:lnTo>
                <a:lnTo>
                  <a:pt x="101" y="320"/>
                </a:lnTo>
                <a:lnTo>
                  <a:pt x="101" y="318"/>
                </a:lnTo>
                <a:lnTo>
                  <a:pt x="101" y="316"/>
                </a:lnTo>
                <a:lnTo>
                  <a:pt x="101" y="315"/>
                </a:lnTo>
                <a:lnTo>
                  <a:pt x="99" y="315"/>
                </a:lnTo>
                <a:lnTo>
                  <a:pt x="99" y="313"/>
                </a:lnTo>
                <a:lnTo>
                  <a:pt x="99" y="312"/>
                </a:lnTo>
                <a:lnTo>
                  <a:pt x="99" y="310"/>
                </a:lnTo>
                <a:lnTo>
                  <a:pt x="99" y="310"/>
                </a:lnTo>
                <a:lnTo>
                  <a:pt x="99" y="308"/>
                </a:lnTo>
                <a:lnTo>
                  <a:pt x="103" y="307"/>
                </a:lnTo>
                <a:lnTo>
                  <a:pt x="103" y="307"/>
                </a:lnTo>
                <a:lnTo>
                  <a:pt x="103" y="307"/>
                </a:lnTo>
                <a:lnTo>
                  <a:pt x="104" y="307"/>
                </a:lnTo>
                <a:lnTo>
                  <a:pt x="104" y="305"/>
                </a:lnTo>
                <a:lnTo>
                  <a:pt x="103" y="305"/>
                </a:lnTo>
                <a:lnTo>
                  <a:pt x="103" y="304"/>
                </a:lnTo>
                <a:lnTo>
                  <a:pt x="103" y="304"/>
                </a:lnTo>
                <a:lnTo>
                  <a:pt x="103" y="302"/>
                </a:lnTo>
                <a:lnTo>
                  <a:pt x="103" y="300"/>
                </a:lnTo>
                <a:lnTo>
                  <a:pt x="101" y="300"/>
                </a:lnTo>
                <a:lnTo>
                  <a:pt x="101" y="300"/>
                </a:lnTo>
                <a:lnTo>
                  <a:pt x="98" y="296"/>
                </a:lnTo>
                <a:lnTo>
                  <a:pt x="96" y="294"/>
                </a:lnTo>
                <a:lnTo>
                  <a:pt x="90" y="286"/>
                </a:lnTo>
                <a:lnTo>
                  <a:pt x="88" y="283"/>
                </a:lnTo>
                <a:lnTo>
                  <a:pt x="87" y="283"/>
                </a:lnTo>
                <a:lnTo>
                  <a:pt x="85" y="276"/>
                </a:lnTo>
                <a:lnTo>
                  <a:pt x="80" y="275"/>
                </a:lnTo>
                <a:lnTo>
                  <a:pt x="74" y="276"/>
                </a:lnTo>
                <a:lnTo>
                  <a:pt x="72" y="278"/>
                </a:lnTo>
                <a:lnTo>
                  <a:pt x="69" y="280"/>
                </a:lnTo>
                <a:lnTo>
                  <a:pt x="66" y="275"/>
                </a:lnTo>
                <a:lnTo>
                  <a:pt x="59" y="278"/>
                </a:lnTo>
                <a:lnTo>
                  <a:pt x="56" y="278"/>
                </a:lnTo>
                <a:lnTo>
                  <a:pt x="56" y="278"/>
                </a:lnTo>
                <a:lnTo>
                  <a:pt x="55" y="278"/>
                </a:lnTo>
                <a:lnTo>
                  <a:pt x="55" y="280"/>
                </a:lnTo>
                <a:lnTo>
                  <a:pt x="56" y="281"/>
                </a:lnTo>
                <a:lnTo>
                  <a:pt x="56" y="283"/>
                </a:lnTo>
                <a:lnTo>
                  <a:pt x="58" y="283"/>
                </a:lnTo>
                <a:lnTo>
                  <a:pt x="58" y="283"/>
                </a:lnTo>
                <a:lnTo>
                  <a:pt x="58" y="284"/>
                </a:lnTo>
                <a:lnTo>
                  <a:pt x="58" y="286"/>
                </a:lnTo>
                <a:lnTo>
                  <a:pt x="56" y="286"/>
                </a:lnTo>
                <a:lnTo>
                  <a:pt x="56" y="288"/>
                </a:lnTo>
                <a:lnTo>
                  <a:pt x="51" y="292"/>
                </a:lnTo>
                <a:lnTo>
                  <a:pt x="50" y="292"/>
                </a:lnTo>
                <a:lnTo>
                  <a:pt x="37" y="291"/>
                </a:lnTo>
                <a:lnTo>
                  <a:pt x="26" y="284"/>
                </a:lnTo>
                <a:lnTo>
                  <a:pt x="18" y="281"/>
                </a:lnTo>
                <a:lnTo>
                  <a:pt x="11" y="283"/>
                </a:lnTo>
                <a:lnTo>
                  <a:pt x="10" y="284"/>
                </a:lnTo>
                <a:lnTo>
                  <a:pt x="8" y="284"/>
                </a:lnTo>
                <a:lnTo>
                  <a:pt x="0" y="281"/>
                </a:lnTo>
                <a:lnTo>
                  <a:pt x="2" y="278"/>
                </a:lnTo>
                <a:lnTo>
                  <a:pt x="2" y="276"/>
                </a:lnTo>
                <a:lnTo>
                  <a:pt x="13" y="257"/>
                </a:lnTo>
                <a:lnTo>
                  <a:pt x="15" y="254"/>
                </a:lnTo>
                <a:lnTo>
                  <a:pt x="18" y="249"/>
                </a:lnTo>
                <a:lnTo>
                  <a:pt x="18" y="248"/>
                </a:lnTo>
                <a:lnTo>
                  <a:pt x="26" y="235"/>
                </a:lnTo>
                <a:lnTo>
                  <a:pt x="27" y="233"/>
                </a:lnTo>
                <a:lnTo>
                  <a:pt x="35" y="219"/>
                </a:lnTo>
                <a:lnTo>
                  <a:pt x="40" y="209"/>
                </a:lnTo>
                <a:lnTo>
                  <a:pt x="42" y="209"/>
                </a:lnTo>
                <a:lnTo>
                  <a:pt x="42" y="208"/>
                </a:lnTo>
                <a:lnTo>
                  <a:pt x="45" y="203"/>
                </a:lnTo>
                <a:lnTo>
                  <a:pt x="50" y="193"/>
                </a:lnTo>
                <a:lnTo>
                  <a:pt x="51" y="190"/>
                </a:lnTo>
                <a:lnTo>
                  <a:pt x="53" y="188"/>
                </a:lnTo>
                <a:lnTo>
                  <a:pt x="53" y="188"/>
                </a:lnTo>
                <a:lnTo>
                  <a:pt x="53" y="188"/>
                </a:lnTo>
                <a:lnTo>
                  <a:pt x="53" y="188"/>
                </a:lnTo>
                <a:lnTo>
                  <a:pt x="53" y="188"/>
                </a:lnTo>
                <a:lnTo>
                  <a:pt x="71" y="160"/>
                </a:lnTo>
                <a:lnTo>
                  <a:pt x="120" y="73"/>
                </a:lnTo>
                <a:lnTo>
                  <a:pt x="120" y="72"/>
                </a:lnTo>
                <a:lnTo>
                  <a:pt x="120" y="72"/>
                </a:lnTo>
                <a:lnTo>
                  <a:pt x="154" y="17"/>
                </a:lnTo>
                <a:lnTo>
                  <a:pt x="157" y="11"/>
                </a:lnTo>
                <a:lnTo>
                  <a:pt x="165" y="0"/>
                </a:lnTo>
                <a:lnTo>
                  <a:pt x="170" y="11"/>
                </a:lnTo>
                <a:lnTo>
                  <a:pt x="178" y="25"/>
                </a:lnTo>
                <a:lnTo>
                  <a:pt x="181" y="32"/>
                </a:lnTo>
                <a:lnTo>
                  <a:pt x="184" y="41"/>
                </a:lnTo>
                <a:lnTo>
                  <a:pt x="184" y="43"/>
                </a:lnTo>
                <a:lnTo>
                  <a:pt x="184" y="43"/>
                </a:lnTo>
                <a:lnTo>
                  <a:pt x="186" y="44"/>
                </a:lnTo>
                <a:lnTo>
                  <a:pt x="187" y="46"/>
                </a:lnTo>
                <a:lnTo>
                  <a:pt x="187" y="46"/>
                </a:lnTo>
                <a:lnTo>
                  <a:pt x="199" y="88"/>
                </a:lnTo>
                <a:lnTo>
                  <a:pt x="208" y="120"/>
                </a:lnTo>
                <a:lnTo>
                  <a:pt x="208" y="121"/>
                </a:lnTo>
                <a:lnTo>
                  <a:pt x="207" y="121"/>
                </a:lnTo>
                <a:lnTo>
                  <a:pt x="208" y="123"/>
                </a:lnTo>
                <a:lnTo>
                  <a:pt x="207" y="123"/>
                </a:lnTo>
                <a:lnTo>
                  <a:pt x="205" y="126"/>
                </a:lnTo>
                <a:lnTo>
                  <a:pt x="203" y="128"/>
                </a:lnTo>
                <a:lnTo>
                  <a:pt x="205" y="128"/>
                </a:lnTo>
                <a:lnTo>
                  <a:pt x="205" y="131"/>
                </a:lnTo>
                <a:lnTo>
                  <a:pt x="207" y="132"/>
                </a:lnTo>
                <a:lnTo>
                  <a:pt x="208" y="134"/>
                </a:lnTo>
                <a:lnTo>
                  <a:pt x="208" y="136"/>
                </a:lnTo>
                <a:lnTo>
                  <a:pt x="208" y="136"/>
                </a:lnTo>
                <a:lnTo>
                  <a:pt x="208" y="136"/>
                </a:lnTo>
                <a:lnTo>
                  <a:pt x="208" y="137"/>
                </a:lnTo>
                <a:lnTo>
                  <a:pt x="208" y="137"/>
                </a:lnTo>
                <a:lnTo>
                  <a:pt x="208" y="137"/>
                </a:lnTo>
                <a:lnTo>
                  <a:pt x="208" y="139"/>
                </a:lnTo>
                <a:lnTo>
                  <a:pt x="208" y="139"/>
                </a:lnTo>
                <a:lnTo>
                  <a:pt x="208" y="140"/>
                </a:lnTo>
                <a:lnTo>
                  <a:pt x="210" y="140"/>
                </a:lnTo>
                <a:lnTo>
                  <a:pt x="210" y="142"/>
                </a:lnTo>
                <a:lnTo>
                  <a:pt x="211" y="142"/>
                </a:lnTo>
                <a:lnTo>
                  <a:pt x="211" y="142"/>
                </a:lnTo>
                <a:lnTo>
                  <a:pt x="211" y="144"/>
                </a:lnTo>
                <a:lnTo>
                  <a:pt x="211" y="145"/>
                </a:lnTo>
                <a:lnTo>
                  <a:pt x="208" y="147"/>
                </a:lnTo>
                <a:lnTo>
                  <a:pt x="208" y="147"/>
                </a:lnTo>
                <a:lnTo>
                  <a:pt x="210" y="155"/>
                </a:lnTo>
                <a:lnTo>
                  <a:pt x="215" y="155"/>
                </a:lnTo>
                <a:lnTo>
                  <a:pt x="216" y="158"/>
                </a:lnTo>
                <a:lnTo>
                  <a:pt x="213" y="158"/>
                </a:lnTo>
                <a:lnTo>
                  <a:pt x="213" y="161"/>
                </a:lnTo>
                <a:lnTo>
                  <a:pt x="211" y="163"/>
                </a:lnTo>
                <a:lnTo>
                  <a:pt x="215" y="172"/>
                </a:lnTo>
                <a:lnTo>
                  <a:pt x="219" y="171"/>
                </a:lnTo>
                <a:close/>
              </a:path>
            </a:pathLst>
          </a:custGeom>
          <a:solidFill>
            <a:srgbClr val="D6518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1" name="Freeform 142"/>
          <p:cNvSpPr>
            <a:spLocks/>
          </p:cNvSpPr>
          <p:nvPr/>
        </p:nvSpPr>
        <p:spPr bwMode="auto">
          <a:xfrm>
            <a:off x="6027738" y="3167063"/>
            <a:ext cx="293688" cy="347663"/>
          </a:xfrm>
          <a:custGeom>
            <a:avLst/>
            <a:gdLst/>
            <a:ahLst/>
            <a:cxnLst>
              <a:cxn ang="0">
                <a:pos x="182" y="160"/>
              </a:cxn>
              <a:cxn ang="0">
                <a:pos x="171" y="159"/>
              </a:cxn>
              <a:cxn ang="0">
                <a:pos x="165" y="160"/>
              </a:cxn>
              <a:cxn ang="0">
                <a:pos x="145" y="175"/>
              </a:cxn>
              <a:cxn ang="0">
                <a:pos x="128" y="191"/>
              </a:cxn>
              <a:cxn ang="0">
                <a:pos x="80" y="219"/>
              </a:cxn>
              <a:cxn ang="0">
                <a:pos x="73" y="208"/>
              </a:cxn>
              <a:cxn ang="0">
                <a:pos x="69" y="200"/>
              </a:cxn>
              <a:cxn ang="0">
                <a:pos x="62" y="189"/>
              </a:cxn>
              <a:cxn ang="0">
                <a:pos x="45" y="160"/>
              </a:cxn>
              <a:cxn ang="0">
                <a:pos x="41" y="152"/>
              </a:cxn>
              <a:cxn ang="0">
                <a:pos x="37" y="141"/>
              </a:cxn>
              <a:cxn ang="0">
                <a:pos x="33" y="138"/>
              </a:cxn>
              <a:cxn ang="0">
                <a:pos x="30" y="135"/>
              </a:cxn>
              <a:cxn ang="0">
                <a:pos x="27" y="130"/>
              </a:cxn>
              <a:cxn ang="0">
                <a:pos x="25" y="125"/>
              </a:cxn>
              <a:cxn ang="0">
                <a:pos x="22" y="122"/>
              </a:cxn>
              <a:cxn ang="0">
                <a:pos x="21" y="117"/>
              </a:cxn>
              <a:cxn ang="0">
                <a:pos x="17" y="114"/>
              </a:cxn>
              <a:cxn ang="0">
                <a:pos x="16" y="109"/>
              </a:cxn>
              <a:cxn ang="0">
                <a:pos x="13" y="106"/>
              </a:cxn>
              <a:cxn ang="0">
                <a:pos x="11" y="101"/>
              </a:cxn>
              <a:cxn ang="0">
                <a:pos x="8" y="98"/>
              </a:cxn>
              <a:cxn ang="0">
                <a:pos x="6" y="93"/>
              </a:cxn>
              <a:cxn ang="0">
                <a:pos x="3" y="90"/>
              </a:cxn>
              <a:cxn ang="0">
                <a:pos x="1" y="85"/>
              </a:cxn>
              <a:cxn ang="0">
                <a:pos x="1" y="82"/>
              </a:cxn>
              <a:cxn ang="0">
                <a:pos x="35" y="53"/>
              </a:cxn>
              <a:cxn ang="0">
                <a:pos x="59" y="32"/>
              </a:cxn>
              <a:cxn ang="0">
                <a:pos x="81" y="13"/>
              </a:cxn>
              <a:cxn ang="0">
                <a:pos x="91" y="7"/>
              </a:cxn>
              <a:cxn ang="0">
                <a:pos x="97" y="5"/>
              </a:cxn>
              <a:cxn ang="0">
                <a:pos x="93" y="19"/>
              </a:cxn>
              <a:cxn ang="0">
                <a:pos x="99" y="37"/>
              </a:cxn>
              <a:cxn ang="0">
                <a:pos x="107" y="48"/>
              </a:cxn>
              <a:cxn ang="0">
                <a:pos x="110" y="55"/>
              </a:cxn>
              <a:cxn ang="0">
                <a:pos x="115" y="61"/>
              </a:cxn>
              <a:cxn ang="0">
                <a:pos x="128" y="69"/>
              </a:cxn>
              <a:cxn ang="0">
                <a:pos x="131" y="69"/>
              </a:cxn>
              <a:cxn ang="0">
                <a:pos x="137" y="72"/>
              </a:cxn>
              <a:cxn ang="0">
                <a:pos x="147" y="77"/>
              </a:cxn>
              <a:cxn ang="0">
                <a:pos x="153" y="85"/>
              </a:cxn>
              <a:cxn ang="0">
                <a:pos x="166" y="101"/>
              </a:cxn>
              <a:cxn ang="0">
                <a:pos x="166" y="119"/>
              </a:cxn>
              <a:cxn ang="0">
                <a:pos x="168" y="122"/>
              </a:cxn>
              <a:cxn ang="0">
                <a:pos x="165" y="123"/>
              </a:cxn>
              <a:cxn ang="0">
                <a:pos x="161" y="128"/>
              </a:cxn>
              <a:cxn ang="0">
                <a:pos x="160" y="131"/>
              </a:cxn>
              <a:cxn ang="0">
                <a:pos x="165" y="139"/>
              </a:cxn>
              <a:cxn ang="0">
                <a:pos x="179" y="149"/>
              </a:cxn>
            </a:cxnLst>
            <a:rect l="0" t="0" r="r" b="b"/>
            <a:pathLst>
              <a:path w="185" h="219">
                <a:moveTo>
                  <a:pt x="179" y="149"/>
                </a:moveTo>
                <a:lnTo>
                  <a:pt x="184" y="152"/>
                </a:lnTo>
                <a:lnTo>
                  <a:pt x="185" y="157"/>
                </a:lnTo>
                <a:lnTo>
                  <a:pt x="182" y="160"/>
                </a:lnTo>
                <a:lnTo>
                  <a:pt x="182" y="162"/>
                </a:lnTo>
                <a:lnTo>
                  <a:pt x="181" y="162"/>
                </a:lnTo>
                <a:lnTo>
                  <a:pt x="174" y="157"/>
                </a:lnTo>
                <a:lnTo>
                  <a:pt x="171" y="159"/>
                </a:lnTo>
                <a:lnTo>
                  <a:pt x="169" y="160"/>
                </a:lnTo>
                <a:lnTo>
                  <a:pt x="166" y="159"/>
                </a:lnTo>
                <a:lnTo>
                  <a:pt x="165" y="159"/>
                </a:lnTo>
                <a:lnTo>
                  <a:pt x="165" y="160"/>
                </a:lnTo>
                <a:lnTo>
                  <a:pt x="160" y="163"/>
                </a:lnTo>
                <a:lnTo>
                  <a:pt x="155" y="167"/>
                </a:lnTo>
                <a:lnTo>
                  <a:pt x="149" y="171"/>
                </a:lnTo>
                <a:lnTo>
                  <a:pt x="145" y="175"/>
                </a:lnTo>
                <a:lnTo>
                  <a:pt x="145" y="176"/>
                </a:lnTo>
                <a:lnTo>
                  <a:pt x="147" y="179"/>
                </a:lnTo>
                <a:lnTo>
                  <a:pt x="136" y="186"/>
                </a:lnTo>
                <a:lnTo>
                  <a:pt x="128" y="191"/>
                </a:lnTo>
                <a:lnTo>
                  <a:pt x="126" y="192"/>
                </a:lnTo>
                <a:lnTo>
                  <a:pt x="109" y="203"/>
                </a:lnTo>
                <a:lnTo>
                  <a:pt x="93" y="211"/>
                </a:lnTo>
                <a:lnTo>
                  <a:pt x="80" y="219"/>
                </a:lnTo>
                <a:lnTo>
                  <a:pt x="78" y="216"/>
                </a:lnTo>
                <a:lnTo>
                  <a:pt x="78" y="215"/>
                </a:lnTo>
                <a:lnTo>
                  <a:pt x="75" y="208"/>
                </a:lnTo>
                <a:lnTo>
                  <a:pt x="73" y="208"/>
                </a:lnTo>
                <a:lnTo>
                  <a:pt x="73" y="207"/>
                </a:lnTo>
                <a:lnTo>
                  <a:pt x="72" y="203"/>
                </a:lnTo>
                <a:lnTo>
                  <a:pt x="70" y="203"/>
                </a:lnTo>
                <a:lnTo>
                  <a:pt x="69" y="200"/>
                </a:lnTo>
                <a:lnTo>
                  <a:pt x="69" y="199"/>
                </a:lnTo>
                <a:lnTo>
                  <a:pt x="67" y="197"/>
                </a:lnTo>
                <a:lnTo>
                  <a:pt x="67" y="195"/>
                </a:lnTo>
                <a:lnTo>
                  <a:pt x="62" y="189"/>
                </a:lnTo>
                <a:lnTo>
                  <a:pt x="53" y="173"/>
                </a:lnTo>
                <a:lnTo>
                  <a:pt x="48" y="163"/>
                </a:lnTo>
                <a:lnTo>
                  <a:pt x="46" y="162"/>
                </a:lnTo>
                <a:lnTo>
                  <a:pt x="45" y="160"/>
                </a:lnTo>
                <a:lnTo>
                  <a:pt x="45" y="159"/>
                </a:lnTo>
                <a:lnTo>
                  <a:pt x="43" y="157"/>
                </a:lnTo>
                <a:lnTo>
                  <a:pt x="43" y="155"/>
                </a:lnTo>
                <a:lnTo>
                  <a:pt x="41" y="152"/>
                </a:lnTo>
                <a:lnTo>
                  <a:pt x="37" y="146"/>
                </a:lnTo>
                <a:lnTo>
                  <a:pt x="37" y="144"/>
                </a:lnTo>
                <a:lnTo>
                  <a:pt x="37" y="143"/>
                </a:lnTo>
                <a:lnTo>
                  <a:pt x="37" y="141"/>
                </a:lnTo>
                <a:lnTo>
                  <a:pt x="35" y="141"/>
                </a:lnTo>
                <a:lnTo>
                  <a:pt x="33" y="141"/>
                </a:lnTo>
                <a:lnTo>
                  <a:pt x="33" y="139"/>
                </a:lnTo>
                <a:lnTo>
                  <a:pt x="33" y="138"/>
                </a:lnTo>
                <a:lnTo>
                  <a:pt x="32" y="138"/>
                </a:lnTo>
                <a:lnTo>
                  <a:pt x="32" y="136"/>
                </a:lnTo>
                <a:lnTo>
                  <a:pt x="32" y="135"/>
                </a:lnTo>
                <a:lnTo>
                  <a:pt x="30" y="135"/>
                </a:lnTo>
                <a:lnTo>
                  <a:pt x="30" y="133"/>
                </a:lnTo>
                <a:lnTo>
                  <a:pt x="29" y="131"/>
                </a:lnTo>
                <a:lnTo>
                  <a:pt x="29" y="130"/>
                </a:lnTo>
                <a:lnTo>
                  <a:pt x="27" y="130"/>
                </a:lnTo>
                <a:lnTo>
                  <a:pt x="27" y="128"/>
                </a:lnTo>
                <a:lnTo>
                  <a:pt x="27" y="127"/>
                </a:lnTo>
                <a:lnTo>
                  <a:pt x="25" y="127"/>
                </a:lnTo>
                <a:lnTo>
                  <a:pt x="25" y="125"/>
                </a:lnTo>
                <a:lnTo>
                  <a:pt x="25" y="123"/>
                </a:lnTo>
                <a:lnTo>
                  <a:pt x="24" y="123"/>
                </a:lnTo>
                <a:lnTo>
                  <a:pt x="24" y="122"/>
                </a:lnTo>
                <a:lnTo>
                  <a:pt x="22" y="122"/>
                </a:lnTo>
                <a:lnTo>
                  <a:pt x="22" y="120"/>
                </a:lnTo>
                <a:lnTo>
                  <a:pt x="22" y="119"/>
                </a:lnTo>
                <a:lnTo>
                  <a:pt x="21" y="119"/>
                </a:lnTo>
                <a:lnTo>
                  <a:pt x="21" y="117"/>
                </a:lnTo>
                <a:lnTo>
                  <a:pt x="21" y="115"/>
                </a:lnTo>
                <a:lnTo>
                  <a:pt x="19" y="115"/>
                </a:lnTo>
                <a:lnTo>
                  <a:pt x="19" y="114"/>
                </a:lnTo>
                <a:lnTo>
                  <a:pt x="17" y="114"/>
                </a:lnTo>
                <a:lnTo>
                  <a:pt x="17" y="112"/>
                </a:lnTo>
                <a:lnTo>
                  <a:pt x="17" y="111"/>
                </a:lnTo>
                <a:lnTo>
                  <a:pt x="16" y="111"/>
                </a:lnTo>
                <a:lnTo>
                  <a:pt x="16" y="109"/>
                </a:lnTo>
                <a:lnTo>
                  <a:pt x="16" y="107"/>
                </a:lnTo>
                <a:lnTo>
                  <a:pt x="14" y="107"/>
                </a:lnTo>
                <a:lnTo>
                  <a:pt x="14" y="106"/>
                </a:lnTo>
                <a:lnTo>
                  <a:pt x="13" y="106"/>
                </a:lnTo>
                <a:lnTo>
                  <a:pt x="13" y="104"/>
                </a:lnTo>
                <a:lnTo>
                  <a:pt x="13" y="103"/>
                </a:lnTo>
                <a:lnTo>
                  <a:pt x="11" y="103"/>
                </a:lnTo>
                <a:lnTo>
                  <a:pt x="11" y="101"/>
                </a:lnTo>
                <a:lnTo>
                  <a:pt x="11" y="99"/>
                </a:lnTo>
                <a:lnTo>
                  <a:pt x="9" y="99"/>
                </a:lnTo>
                <a:lnTo>
                  <a:pt x="9" y="98"/>
                </a:lnTo>
                <a:lnTo>
                  <a:pt x="8" y="98"/>
                </a:lnTo>
                <a:lnTo>
                  <a:pt x="8" y="96"/>
                </a:lnTo>
                <a:lnTo>
                  <a:pt x="8" y="95"/>
                </a:lnTo>
                <a:lnTo>
                  <a:pt x="6" y="95"/>
                </a:lnTo>
                <a:lnTo>
                  <a:pt x="6" y="93"/>
                </a:lnTo>
                <a:lnTo>
                  <a:pt x="6" y="91"/>
                </a:lnTo>
                <a:lnTo>
                  <a:pt x="5" y="91"/>
                </a:lnTo>
                <a:lnTo>
                  <a:pt x="5" y="90"/>
                </a:lnTo>
                <a:lnTo>
                  <a:pt x="3" y="90"/>
                </a:lnTo>
                <a:lnTo>
                  <a:pt x="3" y="88"/>
                </a:lnTo>
                <a:lnTo>
                  <a:pt x="3" y="87"/>
                </a:lnTo>
                <a:lnTo>
                  <a:pt x="1" y="87"/>
                </a:lnTo>
                <a:lnTo>
                  <a:pt x="1" y="85"/>
                </a:lnTo>
                <a:lnTo>
                  <a:pt x="1" y="83"/>
                </a:lnTo>
                <a:lnTo>
                  <a:pt x="0" y="83"/>
                </a:lnTo>
                <a:lnTo>
                  <a:pt x="0" y="82"/>
                </a:lnTo>
                <a:lnTo>
                  <a:pt x="1" y="82"/>
                </a:lnTo>
                <a:lnTo>
                  <a:pt x="21" y="64"/>
                </a:lnTo>
                <a:lnTo>
                  <a:pt x="32" y="55"/>
                </a:lnTo>
                <a:lnTo>
                  <a:pt x="33" y="55"/>
                </a:lnTo>
                <a:lnTo>
                  <a:pt x="35" y="53"/>
                </a:lnTo>
                <a:lnTo>
                  <a:pt x="40" y="48"/>
                </a:lnTo>
                <a:lnTo>
                  <a:pt x="56" y="35"/>
                </a:lnTo>
                <a:lnTo>
                  <a:pt x="57" y="32"/>
                </a:lnTo>
                <a:lnTo>
                  <a:pt x="59" y="32"/>
                </a:lnTo>
                <a:lnTo>
                  <a:pt x="61" y="31"/>
                </a:lnTo>
                <a:lnTo>
                  <a:pt x="73" y="21"/>
                </a:lnTo>
                <a:lnTo>
                  <a:pt x="80" y="15"/>
                </a:lnTo>
                <a:lnTo>
                  <a:pt x="81" y="13"/>
                </a:lnTo>
                <a:lnTo>
                  <a:pt x="86" y="10"/>
                </a:lnTo>
                <a:lnTo>
                  <a:pt x="89" y="8"/>
                </a:lnTo>
                <a:lnTo>
                  <a:pt x="89" y="7"/>
                </a:lnTo>
                <a:lnTo>
                  <a:pt x="91" y="7"/>
                </a:lnTo>
                <a:lnTo>
                  <a:pt x="94" y="3"/>
                </a:lnTo>
                <a:lnTo>
                  <a:pt x="96" y="2"/>
                </a:lnTo>
                <a:lnTo>
                  <a:pt x="97" y="0"/>
                </a:lnTo>
                <a:lnTo>
                  <a:pt x="97" y="5"/>
                </a:lnTo>
                <a:lnTo>
                  <a:pt x="96" y="11"/>
                </a:lnTo>
                <a:lnTo>
                  <a:pt x="96" y="15"/>
                </a:lnTo>
                <a:lnTo>
                  <a:pt x="96" y="18"/>
                </a:lnTo>
                <a:lnTo>
                  <a:pt x="93" y="19"/>
                </a:lnTo>
                <a:lnTo>
                  <a:pt x="96" y="27"/>
                </a:lnTo>
                <a:lnTo>
                  <a:pt x="96" y="29"/>
                </a:lnTo>
                <a:lnTo>
                  <a:pt x="97" y="37"/>
                </a:lnTo>
                <a:lnTo>
                  <a:pt x="99" y="37"/>
                </a:lnTo>
                <a:lnTo>
                  <a:pt x="101" y="35"/>
                </a:lnTo>
                <a:lnTo>
                  <a:pt x="102" y="35"/>
                </a:lnTo>
                <a:lnTo>
                  <a:pt x="104" y="40"/>
                </a:lnTo>
                <a:lnTo>
                  <a:pt x="107" y="48"/>
                </a:lnTo>
                <a:lnTo>
                  <a:pt x="109" y="55"/>
                </a:lnTo>
                <a:lnTo>
                  <a:pt x="109" y="56"/>
                </a:lnTo>
                <a:lnTo>
                  <a:pt x="109" y="55"/>
                </a:lnTo>
                <a:lnTo>
                  <a:pt x="110" y="55"/>
                </a:lnTo>
                <a:lnTo>
                  <a:pt x="112" y="55"/>
                </a:lnTo>
                <a:lnTo>
                  <a:pt x="113" y="56"/>
                </a:lnTo>
                <a:lnTo>
                  <a:pt x="113" y="58"/>
                </a:lnTo>
                <a:lnTo>
                  <a:pt x="115" y="61"/>
                </a:lnTo>
                <a:lnTo>
                  <a:pt x="120" y="66"/>
                </a:lnTo>
                <a:lnTo>
                  <a:pt x="123" y="64"/>
                </a:lnTo>
                <a:lnTo>
                  <a:pt x="123" y="63"/>
                </a:lnTo>
                <a:lnTo>
                  <a:pt x="128" y="69"/>
                </a:lnTo>
                <a:lnTo>
                  <a:pt x="128" y="67"/>
                </a:lnTo>
                <a:lnTo>
                  <a:pt x="129" y="67"/>
                </a:lnTo>
                <a:lnTo>
                  <a:pt x="129" y="69"/>
                </a:lnTo>
                <a:lnTo>
                  <a:pt x="131" y="69"/>
                </a:lnTo>
                <a:lnTo>
                  <a:pt x="133" y="69"/>
                </a:lnTo>
                <a:lnTo>
                  <a:pt x="134" y="69"/>
                </a:lnTo>
                <a:lnTo>
                  <a:pt x="136" y="71"/>
                </a:lnTo>
                <a:lnTo>
                  <a:pt x="137" y="72"/>
                </a:lnTo>
                <a:lnTo>
                  <a:pt x="139" y="74"/>
                </a:lnTo>
                <a:lnTo>
                  <a:pt x="142" y="75"/>
                </a:lnTo>
                <a:lnTo>
                  <a:pt x="144" y="75"/>
                </a:lnTo>
                <a:lnTo>
                  <a:pt x="147" y="77"/>
                </a:lnTo>
                <a:lnTo>
                  <a:pt x="149" y="77"/>
                </a:lnTo>
                <a:lnTo>
                  <a:pt x="150" y="79"/>
                </a:lnTo>
                <a:lnTo>
                  <a:pt x="152" y="82"/>
                </a:lnTo>
                <a:lnTo>
                  <a:pt x="153" y="85"/>
                </a:lnTo>
                <a:lnTo>
                  <a:pt x="160" y="91"/>
                </a:lnTo>
                <a:lnTo>
                  <a:pt x="160" y="93"/>
                </a:lnTo>
                <a:lnTo>
                  <a:pt x="163" y="96"/>
                </a:lnTo>
                <a:lnTo>
                  <a:pt x="166" y="101"/>
                </a:lnTo>
                <a:lnTo>
                  <a:pt x="158" y="107"/>
                </a:lnTo>
                <a:lnTo>
                  <a:pt x="152" y="111"/>
                </a:lnTo>
                <a:lnTo>
                  <a:pt x="153" y="111"/>
                </a:lnTo>
                <a:lnTo>
                  <a:pt x="166" y="119"/>
                </a:lnTo>
                <a:lnTo>
                  <a:pt x="168" y="120"/>
                </a:lnTo>
                <a:lnTo>
                  <a:pt x="169" y="120"/>
                </a:lnTo>
                <a:lnTo>
                  <a:pt x="168" y="120"/>
                </a:lnTo>
                <a:lnTo>
                  <a:pt x="168" y="122"/>
                </a:lnTo>
                <a:lnTo>
                  <a:pt x="168" y="120"/>
                </a:lnTo>
                <a:lnTo>
                  <a:pt x="166" y="122"/>
                </a:lnTo>
                <a:lnTo>
                  <a:pt x="166" y="123"/>
                </a:lnTo>
                <a:lnTo>
                  <a:pt x="165" y="123"/>
                </a:lnTo>
                <a:lnTo>
                  <a:pt x="165" y="125"/>
                </a:lnTo>
                <a:lnTo>
                  <a:pt x="165" y="127"/>
                </a:lnTo>
                <a:lnTo>
                  <a:pt x="163" y="127"/>
                </a:lnTo>
                <a:lnTo>
                  <a:pt x="161" y="128"/>
                </a:lnTo>
                <a:lnTo>
                  <a:pt x="163" y="128"/>
                </a:lnTo>
                <a:lnTo>
                  <a:pt x="163" y="130"/>
                </a:lnTo>
                <a:lnTo>
                  <a:pt x="161" y="131"/>
                </a:lnTo>
                <a:lnTo>
                  <a:pt x="160" y="131"/>
                </a:lnTo>
                <a:lnTo>
                  <a:pt x="160" y="133"/>
                </a:lnTo>
                <a:lnTo>
                  <a:pt x="158" y="133"/>
                </a:lnTo>
                <a:lnTo>
                  <a:pt x="158" y="135"/>
                </a:lnTo>
                <a:lnTo>
                  <a:pt x="165" y="139"/>
                </a:lnTo>
                <a:lnTo>
                  <a:pt x="173" y="143"/>
                </a:lnTo>
                <a:lnTo>
                  <a:pt x="174" y="139"/>
                </a:lnTo>
                <a:lnTo>
                  <a:pt x="176" y="147"/>
                </a:lnTo>
                <a:lnTo>
                  <a:pt x="179" y="149"/>
                </a:lnTo>
                <a:close/>
              </a:path>
            </a:pathLst>
          </a:custGeom>
          <a:solidFill>
            <a:srgbClr val="6A4DA8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2" name="Freeform 143"/>
          <p:cNvSpPr>
            <a:spLocks/>
          </p:cNvSpPr>
          <p:nvPr/>
        </p:nvSpPr>
        <p:spPr bwMode="auto">
          <a:xfrm>
            <a:off x="4073525" y="4752976"/>
            <a:ext cx="358775" cy="292100"/>
          </a:xfrm>
          <a:custGeom>
            <a:avLst/>
            <a:gdLst/>
            <a:ahLst/>
            <a:cxnLst>
              <a:cxn ang="0">
                <a:pos x="167" y="3"/>
              </a:cxn>
              <a:cxn ang="0">
                <a:pos x="197" y="3"/>
              </a:cxn>
              <a:cxn ang="0">
                <a:pos x="208" y="3"/>
              </a:cxn>
              <a:cxn ang="0">
                <a:pos x="221" y="3"/>
              </a:cxn>
              <a:cxn ang="0">
                <a:pos x="226" y="6"/>
              </a:cxn>
              <a:cxn ang="0">
                <a:pos x="226" y="14"/>
              </a:cxn>
              <a:cxn ang="0">
                <a:pos x="226" y="24"/>
              </a:cxn>
              <a:cxn ang="0">
                <a:pos x="226" y="25"/>
              </a:cxn>
              <a:cxn ang="0">
                <a:pos x="226" y="25"/>
              </a:cxn>
              <a:cxn ang="0">
                <a:pos x="226" y="56"/>
              </a:cxn>
              <a:cxn ang="0">
                <a:pos x="226" y="78"/>
              </a:cxn>
              <a:cxn ang="0">
                <a:pos x="224" y="94"/>
              </a:cxn>
              <a:cxn ang="0">
                <a:pos x="224" y="104"/>
              </a:cxn>
              <a:cxn ang="0">
                <a:pos x="224" y="120"/>
              </a:cxn>
              <a:cxn ang="0">
                <a:pos x="226" y="163"/>
              </a:cxn>
              <a:cxn ang="0">
                <a:pos x="207" y="184"/>
              </a:cxn>
              <a:cxn ang="0">
                <a:pos x="197" y="184"/>
              </a:cxn>
              <a:cxn ang="0">
                <a:pos x="180" y="184"/>
              </a:cxn>
              <a:cxn ang="0">
                <a:pos x="157" y="184"/>
              </a:cxn>
              <a:cxn ang="0">
                <a:pos x="143" y="184"/>
              </a:cxn>
              <a:cxn ang="0">
                <a:pos x="135" y="184"/>
              </a:cxn>
              <a:cxn ang="0">
                <a:pos x="109" y="184"/>
              </a:cxn>
              <a:cxn ang="0">
                <a:pos x="85" y="184"/>
              </a:cxn>
              <a:cxn ang="0">
                <a:pos x="45" y="184"/>
              </a:cxn>
              <a:cxn ang="0">
                <a:pos x="36" y="184"/>
              </a:cxn>
              <a:cxn ang="0">
                <a:pos x="24" y="184"/>
              </a:cxn>
              <a:cxn ang="0">
                <a:pos x="15" y="184"/>
              </a:cxn>
              <a:cxn ang="0">
                <a:pos x="13" y="184"/>
              </a:cxn>
              <a:cxn ang="0">
                <a:pos x="8" y="184"/>
              </a:cxn>
              <a:cxn ang="0">
                <a:pos x="7" y="158"/>
              </a:cxn>
              <a:cxn ang="0">
                <a:pos x="7" y="142"/>
              </a:cxn>
              <a:cxn ang="0">
                <a:pos x="4" y="65"/>
              </a:cxn>
              <a:cxn ang="0">
                <a:pos x="2" y="22"/>
              </a:cxn>
              <a:cxn ang="0">
                <a:pos x="2" y="14"/>
              </a:cxn>
              <a:cxn ang="0">
                <a:pos x="0" y="3"/>
              </a:cxn>
              <a:cxn ang="0">
                <a:pos x="7" y="0"/>
              </a:cxn>
              <a:cxn ang="0">
                <a:pos x="8" y="0"/>
              </a:cxn>
              <a:cxn ang="0">
                <a:pos x="20" y="0"/>
              </a:cxn>
              <a:cxn ang="0">
                <a:pos x="90" y="1"/>
              </a:cxn>
              <a:cxn ang="0">
                <a:pos x="117" y="1"/>
              </a:cxn>
              <a:cxn ang="0">
                <a:pos x="124" y="1"/>
              </a:cxn>
              <a:cxn ang="0">
                <a:pos x="127" y="1"/>
              </a:cxn>
              <a:cxn ang="0">
                <a:pos x="148" y="1"/>
              </a:cxn>
            </a:cxnLst>
            <a:rect l="0" t="0" r="r" b="b"/>
            <a:pathLst>
              <a:path w="226" h="184">
                <a:moveTo>
                  <a:pt x="154" y="3"/>
                </a:moveTo>
                <a:lnTo>
                  <a:pt x="157" y="3"/>
                </a:lnTo>
                <a:lnTo>
                  <a:pt x="167" y="3"/>
                </a:lnTo>
                <a:lnTo>
                  <a:pt x="167" y="3"/>
                </a:lnTo>
                <a:lnTo>
                  <a:pt x="180" y="3"/>
                </a:lnTo>
                <a:lnTo>
                  <a:pt x="197" y="3"/>
                </a:lnTo>
                <a:lnTo>
                  <a:pt x="197" y="3"/>
                </a:lnTo>
                <a:lnTo>
                  <a:pt x="197" y="3"/>
                </a:lnTo>
                <a:lnTo>
                  <a:pt x="208" y="3"/>
                </a:lnTo>
                <a:lnTo>
                  <a:pt x="208" y="3"/>
                </a:lnTo>
                <a:lnTo>
                  <a:pt x="218" y="3"/>
                </a:lnTo>
                <a:lnTo>
                  <a:pt x="221" y="3"/>
                </a:lnTo>
                <a:lnTo>
                  <a:pt x="221" y="3"/>
                </a:lnTo>
                <a:lnTo>
                  <a:pt x="226" y="4"/>
                </a:lnTo>
                <a:lnTo>
                  <a:pt x="226" y="6"/>
                </a:lnTo>
                <a:lnTo>
                  <a:pt x="226" y="9"/>
                </a:lnTo>
                <a:lnTo>
                  <a:pt x="226" y="12"/>
                </a:lnTo>
                <a:lnTo>
                  <a:pt x="226" y="14"/>
                </a:lnTo>
                <a:lnTo>
                  <a:pt x="226" y="22"/>
                </a:lnTo>
                <a:lnTo>
                  <a:pt x="226" y="22"/>
                </a:lnTo>
                <a:lnTo>
                  <a:pt x="226" y="24"/>
                </a:lnTo>
                <a:lnTo>
                  <a:pt x="226" y="25"/>
                </a:lnTo>
                <a:lnTo>
                  <a:pt x="226" y="25"/>
                </a:lnTo>
                <a:lnTo>
                  <a:pt x="226" y="25"/>
                </a:lnTo>
                <a:lnTo>
                  <a:pt x="226" y="25"/>
                </a:lnTo>
                <a:lnTo>
                  <a:pt x="226" y="25"/>
                </a:lnTo>
                <a:lnTo>
                  <a:pt x="226" y="25"/>
                </a:lnTo>
                <a:lnTo>
                  <a:pt x="226" y="25"/>
                </a:lnTo>
                <a:lnTo>
                  <a:pt x="226" y="46"/>
                </a:lnTo>
                <a:lnTo>
                  <a:pt x="226" y="56"/>
                </a:lnTo>
                <a:lnTo>
                  <a:pt x="226" y="72"/>
                </a:lnTo>
                <a:lnTo>
                  <a:pt x="226" y="78"/>
                </a:lnTo>
                <a:lnTo>
                  <a:pt x="226" y="78"/>
                </a:lnTo>
                <a:lnTo>
                  <a:pt x="226" y="84"/>
                </a:lnTo>
                <a:lnTo>
                  <a:pt x="226" y="89"/>
                </a:lnTo>
                <a:lnTo>
                  <a:pt x="224" y="94"/>
                </a:lnTo>
                <a:lnTo>
                  <a:pt x="224" y="97"/>
                </a:lnTo>
                <a:lnTo>
                  <a:pt x="224" y="102"/>
                </a:lnTo>
                <a:lnTo>
                  <a:pt x="224" y="104"/>
                </a:lnTo>
                <a:lnTo>
                  <a:pt x="224" y="108"/>
                </a:lnTo>
                <a:lnTo>
                  <a:pt x="224" y="115"/>
                </a:lnTo>
                <a:lnTo>
                  <a:pt x="224" y="120"/>
                </a:lnTo>
                <a:lnTo>
                  <a:pt x="224" y="142"/>
                </a:lnTo>
                <a:lnTo>
                  <a:pt x="226" y="163"/>
                </a:lnTo>
                <a:lnTo>
                  <a:pt x="226" y="163"/>
                </a:lnTo>
                <a:lnTo>
                  <a:pt x="226" y="176"/>
                </a:lnTo>
                <a:lnTo>
                  <a:pt x="226" y="184"/>
                </a:lnTo>
                <a:lnTo>
                  <a:pt x="207" y="184"/>
                </a:lnTo>
                <a:lnTo>
                  <a:pt x="205" y="184"/>
                </a:lnTo>
                <a:lnTo>
                  <a:pt x="204" y="184"/>
                </a:lnTo>
                <a:lnTo>
                  <a:pt x="197" y="184"/>
                </a:lnTo>
                <a:lnTo>
                  <a:pt x="180" y="184"/>
                </a:lnTo>
                <a:lnTo>
                  <a:pt x="180" y="184"/>
                </a:lnTo>
                <a:lnTo>
                  <a:pt x="180" y="184"/>
                </a:lnTo>
                <a:lnTo>
                  <a:pt x="180" y="184"/>
                </a:lnTo>
                <a:lnTo>
                  <a:pt x="175" y="184"/>
                </a:lnTo>
                <a:lnTo>
                  <a:pt x="157" y="184"/>
                </a:lnTo>
                <a:lnTo>
                  <a:pt x="156" y="184"/>
                </a:lnTo>
                <a:lnTo>
                  <a:pt x="143" y="184"/>
                </a:lnTo>
                <a:lnTo>
                  <a:pt x="143" y="184"/>
                </a:lnTo>
                <a:lnTo>
                  <a:pt x="140" y="184"/>
                </a:lnTo>
                <a:lnTo>
                  <a:pt x="138" y="184"/>
                </a:lnTo>
                <a:lnTo>
                  <a:pt x="135" y="184"/>
                </a:lnTo>
                <a:lnTo>
                  <a:pt x="135" y="184"/>
                </a:lnTo>
                <a:lnTo>
                  <a:pt x="116" y="184"/>
                </a:lnTo>
                <a:lnTo>
                  <a:pt x="109" y="184"/>
                </a:lnTo>
                <a:lnTo>
                  <a:pt x="103" y="184"/>
                </a:lnTo>
                <a:lnTo>
                  <a:pt x="95" y="184"/>
                </a:lnTo>
                <a:lnTo>
                  <a:pt x="85" y="184"/>
                </a:lnTo>
                <a:lnTo>
                  <a:pt x="71" y="184"/>
                </a:lnTo>
                <a:lnTo>
                  <a:pt x="61" y="184"/>
                </a:lnTo>
                <a:lnTo>
                  <a:pt x="45" y="184"/>
                </a:lnTo>
                <a:lnTo>
                  <a:pt x="44" y="184"/>
                </a:lnTo>
                <a:lnTo>
                  <a:pt x="37" y="184"/>
                </a:lnTo>
                <a:lnTo>
                  <a:pt x="36" y="184"/>
                </a:lnTo>
                <a:lnTo>
                  <a:pt x="34" y="184"/>
                </a:lnTo>
                <a:lnTo>
                  <a:pt x="28" y="184"/>
                </a:lnTo>
                <a:lnTo>
                  <a:pt x="24" y="184"/>
                </a:lnTo>
                <a:lnTo>
                  <a:pt x="21" y="184"/>
                </a:lnTo>
                <a:lnTo>
                  <a:pt x="21" y="184"/>
                </a:lnTo>
                <a:lnTo>
                  <a:pt x="15" y="184"/>
                </a:lnTo>
                <a:lnTo>
                  <a:pt x="13" y="184"/>
                </a:lnTo>
                <a:lnTo>
                  <a:pt x="13" y="184"/>
                </a:lnTo>
                <a:lnTo>
                  <a:pt x="13" y="184"/>
                </a:lnTo>
                <a:lnTo>
                  <a:pt x="12" y="184"/>
                </a:lnTo>
                <a:lnTo>
                  <a:pt x="10" y="184"/>
                </a:lnTo>
                <a:lnTo>
                  <a:pt x="8" y="184"/>
                </a:lnTo>
                <a:lnTo>
                  <a:pt x="7" y="176"/>
                </a:lnTo>
                <a:lnTo>
                  <a:pt x="7" y="161"/>
                </a:lnTo>
                <a:lnTo>
                  <a:pt x="7" y="158"/>
                </a:lnTo>
                <a:lnTo>
                  <a:pt x="7" y="156"/>
                </a:lnTo>
                <a:lnTo>
                  <a:pt x="7" y="153"/>
                </a:lnTo>
                <a:lnTo>
                  <a:pt x="7" y="142"/>
                </a:lnTo>
                <a:lnTo>
                  <a:pt x="5" y="116"/>
                </a:lnTo>
                <a:lnTo>
                  <a:pt x="4" y="89"/>
                </a:lnTo>
                <a:lnTo>
                  <a:pt x="4" y="65"/>
                </a:lnTo>
                <a:lnTo>
                  <a:pt x="4" y="57"/>
                </a:lnTo>
                <a:lnTo>
                  <a:pt x="4" y="56"/>
                </a:lnTo>
                <a:lnTo>
                  <a:pt x="2" y="22"/>
                </a:lnTo>
                <a:lnTo>
                  <a:pt x="2" y="19"/>
                </a:lnTo>
                <a:lnTo>
                  <a:pt x="2" y="14"/>
                </a:lnTo>
                <a:lnTo>
                  <a:pt x="2" y="14"/>
                </a:lnTo>
                <a:lnTo>
                  <a:pt x="2" y="12"/>
                </a:lnTo>
                <a:lnTo>
                  <a:pt x="0" y="4"/>
                </a:lnTo>
                <a:lnTo>
                  <a:pt x="0" y="3"/>
                </a:lnTo>
                <a:lnTo>
                  <a:pt x="0" y="1"/>
                </a:lnTo>
                <a:lnTo>
                  <a:pt x="2" y="0"/>
                </a:lnTo>
                <a:lnTo>
                  <a:pt x="7" y="0"/>
                </a:lnTo>
                <a:lnTo>
                  <a:pt x="8" y="0"/>
                </a:lnTo>
                <a:lnTo>
                  <a:pt x="8" y="0"/>
                </a:lnTo>
                <a:lnTo>
                  <a:pt x="8" y="0"/>
                </a:lnTo>
                <a:lnTo>
                  <a:pt x="16" y="0"/>
                </a:lnTo>
                <a:lnTo>
                  <a:pt x="18" y="0"/>
                </a:lnTo>
                <a:lnTo>
                  <a:pt x="20" y="0"/>
                </a:lnTo>
                <a:lnTo>
                  <a:pt x="37" y="0"/>
                </a:lnTo>
                <a:lnTo>
                  <a:pt x="87" y="1"/>
                </a:lnTo>
                <a:lnTo>
                  <a:pt x="90" y="1"/>
                </a:lnTo>
                <a:lnTo>
                  <a:pt x="96" y="1"/>
                </a:lnTo>
                <a:lnTo>
                  <a:pt x="96" y="1"/>
                </a:lnTo>
                <a:lnTo>
                  <a:pt x="117" y="1"/>
                </a:lnTo>
                <a:lnTo>
                  <a:pt x="120" y="1"/>
                </a:lnTo>
                <a:lnTo>
                  <a:pt x="124" y="1"/>
                </a:lnTo>
                <a:lnTo>
                  <a:pt x="124" y="1"/>
                </a:lnTo>
                <a:lnTo>
                  <a:pt x="124" y="1"/>
                </a:lnTo>
                <a:lnTo>
                  <a:pt x="125" y="1"/>
                </a:lnTo>
                <a:lnTo>
                  <a:pt x="127" y="1"/>
                </a:lnTo>
                <a:lnTo>
                  <a:pt x="128" y="1"/>
                </a:lnTo>
                <a:lnTo>
                  <a:pt x="135" y="1"/>
                </a:lnTo>
                <a:lnTo>
                  <a:pt x="148" y="1"/>
                </a:lnTo>
                <a:lnTo>
                  <a:pt x="154" y="3"/>
                </a:lnTo>
                <a:lnTo>
                  <a:pt x="154" y="3"/>
                </a:lnTo>
                <a:close/>
              </a:path>
            </a:pathLst>
          </a:custGeom>
          <a:solidFill>
            <a:srgbClr val="DAF27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" name="Freeform 144"/>
          <p:cNvSpPr>
            <a:spLocks/>
          </p:cNvSpPr>
          <p:nvPr/>
        </p:nvSpPr>
        <p:spPr bwMode="auto">
          <a:xfrm>
            <a:off x="3052763" y="2755901"/>
            <a:ext cx="935038" cy="508000"/>
          </a:xfrm>
          <a:custGeom>
            <a:avLst/>
            <a:gdLst/>
            <a:ahLst/>
            <a:cxnLst>
              <a:cxn ang="0">
                <a:pos x="504" y="150"/>
              </a:cxn>
              <a:cxn ang="0">
                <a:pos x="491" y="173"/>
              </a:cxn>
              <a:cxn ang="0">
                <a:pos x="487" y="181"/>
              </a:cxn>
              <a:cxn ang="0">
                <a:pos x="471" y="200"/>
              </a:cxn>
              <a:cxn ang="0">
                <a:pos x="431" y="200"/>
              </a:cxn>
              <a:cxn ang="0">
                <a:pos x="402" y="202"/>
              </a:cxn>
              <a:cxn ang="0">
                <a:pos x="352" y="202"/>
              </a:cxn>
              <a:cxn ang="0">
                <a:pos x="317" y="203"/>
              </a:cxn>
              <a:cxn ang="0">
                <a:pos x="282" y="203"/>
              </a:cxn>
              <a:cxn ang="0">
                <a:pos x="235" y="205"/>
              </a:cxn>
              <a:cxn ang="0">
                <a:pos x="194" y="205"/>
              </a:cxn>
              <a:cxn ang="0">
                <a:pos x="179" y="211"/>
              </a:cxn>
              <a:cxn ang="0">
                <a:pos x="165" y="216"/>
              </a:cxn>
              <a:cxn ang="0">
                <a:pos x="159" y="218"/>
              </a:cxn>
              <a:cxn ang="0">
                <a:pos x="160" y="221"/>
              </a:cxn>
              <a:cxn ang="0">
                <a:pos x="160" y="224"/>
              </a:cxn>
              <a:cxn ang="0">
                <a:pos x="165" y="229"/>
              </a:cxn>
              <a:cxn ang="0">
                <a:pos x="165" y="234"/>
              </a:cxn>
              <a:cxn ang="0">
                <a:pos x="167" y="240"/>
              </a:cxn>
              <a:cxn ang="0">
                <a:pos x="167" y="262"/>
              </a:cxn>
              <a:cxn ang="0">
                <a:pos x="167" y="278"/>
              </a:cxn>
              <a:cxn ang="0">
                <a:pos x="168" y="298"/>
              </a:cxn>
              <a:cxn ang="0">
                <a:pos x="160" y="320"/>
              </a:cxn>
              <a:cxn ang="0">
                <a:pos x="146" y="320"/>
              </a:cxn>
              <a:cxn ang="0">
                <a:pos x="122" y="320"/>
              </a:cxn>
              <a:cxn ang="0">
                <a:pos x="122" y="318"/>
              </a:cxn>
              <a:cxn ang="0">
                <a:pos x="120" y="317"/>
              </a:cxn>
              <a:cxn ang="0">
                <a:pos x="119" y="312"/>
              </a:cxn>
              <a:cxn ang="0">
                <a:pos x="119" y="312"/>
              </a:cxn>
              <a:cxn ang="0">
                <a:pos x="119" y="310"/>
              </a:cxn>
              <a:cxn ang="0">
                <a:pos x="120" y="309"/>
              </a:cxn>
              <a:cxn ang="0">
                <a:pos x="120" y="307"/>
              </a:cxn>
              <a:cxn ang="0">
                <a:pos x="117" y="301"/>
              </a:cxn>
              <a:cxn ang="0">
                <a:pos x="104" y="294"/>
              </a:cxn>
              <a:cxn ang="0">
                <a:pos x="103" y="294"/>
              </a:cxn>
              <a:cxn ang="0">
                <a:pos x="103" y="293"/>
              </a:cxn>
              <a:cxn ang="0">
                <a:pos x="103" y="288"/>
              </a:cxn>
              <a:cxn ang="0">
                <a:pos x="99" y="277"/>
              </a:cxn>
              <a:cxn ang="0">
                <a:pos x="91" y="269"/>
              </a:cxn>
              <a:cxn ang="0">
                <a:pos x="64" y="246"/>
              </a:cxn>
              <a:cxn ang="0">
                <a:pos x="42" y="234"/>
              </a:cxn>
              <a:cxn ang="0">
                <a:pos x="29" y="226"/>
              </a:cxn>
              <a:cxn ang="0">
                <a:pos x="5" y="198"/>
              </a:cxn>
              <a:cxn ang="0">
                <a:pos x="3" y="173"/>
              </a:cxn>
              <a:cxn ang="0">
                <a:pos x="23" y="166"/>
              </a:cxn>
              <a:cxn ang="0">
                <a:pos x="37" y="162"/>
              </a:cxn>
              <a:cxn ang="0">
                <a:pos x="74" y="150"/>
              </a:cxn>
              <a:cxn ang="0">
                <a:pos x="112" y="139"/>
              </a:cxn>
              <a:cxn ang="0">
                <a:pos x="151" y="128"/>
              </a:cxn>
              <a:cxn ang="0">
                <a:pos x="183" y="118"/>
              </a:cxn>
              <a:cxn ang="0">
                <a:pos x="288" y="88"/>
              </a:cxn>
              <a:cxn ang="0">
                <a:pos x="357" y="67"/>
              </a:cxn>
              <a:cxn ang="0">
                <a:pos x="400" y="54"/>
              </a:cxn>
              <a:cxn ang="0">
                <a:pos x="528" y="18"/>
              </a:cxn>
              <a:cxn ang="0">
                <a:pos x="589" y="0"/>
              </a:cxn>
              <a:cxn ang="0">
                <a:pos x="547" y="72"/>
              </a:cxn>
              <a:cxn ang="0">
                <a:pos x="522" y="117"/>
              </a:cxn>
            </a:cxnLst>
            <a:rect l="0" t="0" r="r" b="b"/>
            <a:pathLst>
              <a:path w="589" h="320">
                <a:moveTo>
                  <a:pt x="523" y="118"/>
                </a:moveTo>
                <a:lnTo>
                  <a:pt x="520" y="122"/>
                </a:lnTo>
                <a:lnTo>
                  <a:pt x="520" y="123"/>
                </a:lnTo>
                <a:lnTo>
                  <a:pt x="504" y="150"/>
                </a:lnTo>
                <a:lnTo>
                  <a:pt x="504" y="150"/>
                </a:lnTo>
                <a:lnTo>
                  <a:pt x="503" y="152"/>
                </a:lnTo>
                <a:lnTo>
                  <a:pt x="503" y="152"/>
                </a:lnTo>
                <a:lnTo>
                  <a:pt x="498" y="162"/>
                </a:lnTo>
                <a:lnTo>
                  <a:pt x="493" y="171"/>
                </a:lnTo>
                <a:lnTo>
                  <a:pt x="491" y="173"/>
                </a:lnTo>
                <a:lnTo>
                  <a:pt x="488" y="178"/>
                </a:lnTo>
                <a:lnTo>
                  <a:pt x="488" y="178"/>
                </a:lnTo>
                <a:lnTo>
                  <a:pt x="488" y="178"/>
                </a:lnTo>
                <a:lnTo>
                  <a:pt x="488" y="181"/>
                </a:lnTo>
                <a:lnTo>
                  <a:pt x="487" y="181"/>
                </a:lnTo>
                <a:lnTo>
                  <a:pt x="487" y="181"/>
                </a:lnTo>
                <a:lnTo>
                  <a:pt x="487" y="182"/>
                </a:lnTo>
                <a:lnTo>
                  <a:pt x="482" y="189"/>
                </a:lnTo>
                <a:lnTo>
                  <a:pt x="475" y="200"/>
                </a:lnTo>
                <a:lnTo>
                  <a:pt x="471" y="200"/>
                </a:lnTo>
                <a:lnTo>
                  <a:pt x="469" y="200"/>
                </a:lnTo>
                <a:lnTo>
                  <a:pt x="466" y="200"/>
                </a:lnTo>
                <a:lnTo>
                  <a:pt x="453" y="200"/>
                </a:lnTo>
                <a:lnTo>
                  <a:pt x="437" y="200"/>
                </a:lnTo>
                <a:lnTo>
                  <a:pt x="431" y="200"/>
                </a:lnTo>
                <a:lnTo>
                  <a:pt x="426" y="200"/>
                </a:lnTo>
                <a:lnTo>
                  <a:pt x="424" y="200"/>
                </a:lnTo>
                <a:lnTo>
                  <a:pt x="419" y="200"/>
                </a:lnTo>
                <a:lnTo>
                  <a:pt x="413" y="200"/>
                </a:lnTo>
                <a:lnTo>
                  <a:pt x="402" y="202"/>
                </a:lnTo>
                <a:lnTo>
                  <a:pt x="399" y="202"/>
                </a:lnTo>
                <a:lnTo>
                  <a:pt x="391" y="202"/>
                </a:lnTo>
                <a:lnTo>
                  <a:pt x="383" y="202"/>
                </a:lnTo>
                <a:lnTo>
                  <a:pt x="360" y="202"/>
                </a:lnTo>
                <a:lnTo>
                  <a:pt x="352" y="202"/>
                </a:lnTo>
                <a:lnTo>
                  <a:pt x="333" y="203"/>
                </a:lnTo>
                <a:lnTo>
                  <a:pt x="330" y="203"/>
                </a:lnTo>
                <a:lnTo>
                  <a:pt x="328" y="203"/>
                </a:lnTo>
                <a:lnTo>
                  <a:pt x="323" y="203"/>
                </a:lnTo>
                <a:lnTo>
                  <a:pt x="317" y="203"/>
                </a:lnTo>
                <a:lnTo>
                  <a:pt x="309" y="203"/>
                </a:lnTo>
                <a:lnTo>
                  <a:pt x="299" y="203"/>
                </a:lnTo>
                <a:lnTo>
                  <a:pt x="295" y="203"/>
                </a:lnTo>
                <a:lnTo>
                  <a:pt x="285" y="203"/>
                </a:lnTo>
                <a:lnTo>
                  <a:pt x="282" y="203"/>
                </a:lnTo>
                <a:lnTo>
                  <a:pt x="267" y="203"/>
                </a:lnTo>
                <a:lnTo>
                  <a:pt x="267" y="203"/>
                </a:lnTo>
                <a:lnTo>
                  <a:pt x="247" y="205"/>
                </a:lnTo>
                <a:lnTo>
                  <a:pt x="237" y="205"/>
                </a:lnTo>
                <a:lnTo>
                  <a:pt x="235" y="205"/>
                </a:lnTo>
                <a:lnTo>
                  <a:pt x="224" y="205"/>
                </a:lnTo>
                <a:lnTo>
                  <a:pt x="224" y="205"/>
                </a:lnTo>
                <a:lnTo>
                  <a:pt x="208" y="205"/>
                </a:lnTo>
                <a:lnTo>
                  <a:pt x="200" y="205"/>
                </a:lnTo>
                <a:lnTo>
                  <a:pt x="194" y="205"/>
                </a:lnTo>
                <a:lnTo>
                  <a:pt x="192" y="205"/>
                </a:lnTo>
                <a:lnTo>
                  <a:pt x="189" y="206"/>
                </a:lnTo>
                <a:lnTo>
                  <a:pt x="181" y="211"/>
                </a:lnTo>
                <a:lnTo>
                  <a:pt x="181" y="211"/>
                </a:lnTo>
                <a:lnTo>
                  <a:pt x="179" y="211"/>
                </a:lnTo>
                <a:lnTo>
                  <a:pt x="173" y="214"/>
                </a:lnTo>
                <a:lnTo>
                  <a:pt x="168" y="216"/>
                </a:lnTo>
                <a:lnTo>
                  <a:pt x="168" y="216"/>
                </a:lnTo>
                <a:lnTo>
                  <a:pt x="165" y="216"/>
                </a:lnTo>
                <a:lnTo>
                  <a:pt x="165" y="216"/>
                </a:lnTo>
                <a:lnTo>
                  <a:pt x="163" y="218"/>
                </a:lnTo>
                <a:lnTo>
                  <a:pt x="163" y="218"/>
                </a:lnTo>
                <a:lnTo>
                  <a:pt x="159" y="218"/>
                </a:lnTo>
                <a:lnTo>
                  <a:pt x="159" y="218"/>
                </a:lnTo>
                <a:lnTo>
                  <a:pt x="159" y="218"/>
                </a:lnTo>
                <a:lnTo>
                  <a:pt x="159" y="218"/>
                </a:lnTo>
                <a:lnTo>
                  <a:pt x="159" y="219"/>
                </a:lnTo>
                <a:lnTo>
                  <a:pt x="160" y="219"/>
                </a:lnTo>
                <a:lnTo>
                  <a:pt x="160" y="219"/>
                </a:lnTo>
                <a:lnTo>
                  <a:pt x="160" y="221"/>
                </a:lnTo>
                <a:lnTo>
                  <a:pt x="160" y="222"/>
                </a:lnTo>
                <a:lnTo>
                  <a:pt x="160" y="222"/>
                </a:lnTo>
                <a:lnTo>
                  <a:pt x="160" y="224"/>
                </a:lnTo>
                <a:lnTo>
                  <a:pt x="160" y="224"/>
                </a:lnTo>
                <a:lnTo>
                  <a:pt x="160" y="224"/>
                </a:lnTo>
                <a:lnTo>
                  <a:pt x="160" y="224"/>
                </a:lnTo>
                <a:lnTo>
                  <a:pt x="162" y="226"/>
                </a:lnTo>
                <a:lnTo>
                  <a:pt x="163" y="226"/>
                </a:lnTo>
                <a:lnTo>
                  <a:pt x="163" y="226"/>
                </a:lnTo>
                <a:lnTo>
                  <a:pt x="165" y="229"/>
                </a:lnTo>
                <a:lnTo>
                  <a:pt x="165" y="229"/>
                </a:lnTo>
                <a:lnTo>
                  <a:pt x="165" y="230"/>
                </a:lnTo>
                <a:lnTo>
                  <a:pt x="165" y="232"/>
                </a:lnTo>
                <a:lnTo>
                  <a:pt x="165" y="232"/>
                </a:lnTo>
                <a:lnTo>
                  <a:pt x="165" y="234"/>
                </a:lnTo>
                <a:lnTo>
                  <a:pt x="165" y="234"/>
                </a:lnTo>
                <a:lnTo>
                  <a:pt x="165" y="235"/>
                </a:lnTo>
                <a:lnTo>
                  <a:pt x="167" y="235"/>
                </a:lnTo>
                <a:lnTo>
                  <a:pt x="167" y="237"/>
                </a:lnTo>
                <a:lnTo>
                  <a:pt x="167" y="240"/>
                </a:lnTo>
                <a:lnTo>
                  <a:pt x="167" y="250"/>
                </a:lnTo>
                <a:lnTo>
                  <a:pt x="167" y="253"/>
                </a:lnTo>
                <a:lnTo>
                  <a:pt x="167" y="256"/>
                </a:lnTo>
                <a:lnTo>
                  <a:pt x="167" y="258"/>
                </a:lnTo>
                <a:lnTo>
                  <a:pt x="167" y="262"/>
                </a:lnTo>
                <a:lnTo>
                  <a:pt x="167" y="270"/>
                </a:lnTo>
                <a:lnTo>
                  <a:pt x="167" y="272"/>
                </a:lnTo>
                <a:lnTo>
                  <a:pt x="167" y="274"/>
                </a:lnTo>
                <a:lnTo>
                  <a:pt x="167" y="274"/>
                </a:lnTo>
                <a:lnTo>
                  <a:pt x="167" y="278"/>
                </a:lnTo>
                <a:lnTo>
                  <a:pt x="168" y="282"/>
                </a:lnTo>
                <a:lnTo>
                  <a:pt x="168" y="285"/>
                </a:lnTo>
                <a:lnTo>
                  <a:pt x="168" y="288"/>
                </a:lnTo>
                <a:lnTo>
                  <a:pt x="168" y="290"/>
                </a:lnTo>
                <a:lnTo>
                  <a:pt x="168" y="298"/>
                </a:lnTo>
                <a:lnTo>
                  <a:pt x="165" y="298"/>
                </a:lnTo>
                <a:lnTo>
                  <a:pt x="165" y="299"/>
                </a:lnTo>
                <a:lnTo>
                  <a:pt x="170" y="320"/>
                </a:lnTo>
                <a:lnTo>
                  <a:pt x="163" y="320"/>
                </a:lnTo>
                <a:lnTo>
                  <a:pt x="160" y="320"/>
                </a:lnTo>
                <a:lnTo>
                  <a:pt x="160" y="320"/>
                </a:lnTo>
                <a:lnTo>
                  <a:pt x="160" y="320"/>
                </a:lnTo>
                <a:lnTo>
                  <a:pt x="160" y="320"/>
                </a:lnTo>
                <a:lnTo>
                  <a:pt x="154" y="320"/>
                </a:lnTo>
                <a:lnTo>
                  <a:pt x="146" y="320"/>
                </a:lnTo>
                <a:lnTo>
                  <a:pt x="144" y="320"/>
                </a:lnTo>
                <a:lnTo>
                  <a:pt x="144" y="320"/>
                </a:lnTo>
                <a:lnTo>
                  <a:pt x="131" y="320"/>
                </a:lnTo>
                <a:lnTo>
                  <a:pt x="122" y="320"/>
                </a:lnTo>
                <a:lnTo>
                  <a:pt x="122" y="320"/>
                </a:lnTo>
                <a:lnTo>
                  <a:pt x="122" y="320"/>
                </a:lnTo>
                <a:lnTo>
                  <a:pt x="122" y="318"/>
                </a:lnTo>
                <a:lnTo>
                  <a:pt x="122" y="318"/>
                </a:lnTo>
                <a:lnTo>
                  <a:pt x="122" y="318"/>
                </a:lnTo>
                <a:lnTo>
                  <a:pt x="122" y="318"/>
                </a:lnTo>
                <a:lnTo>
                  <a:pt x="120" y="317"/>
                </a:lnTo>
                <a:lnTo>
                  <a:pt x="120" y="317"/>
                </a:lnTo>
                <a:lnTo>
                  <a:pt x="120" y="317"/>
                </a:lnTo>
                <a:lnTo>
                  <a:pt x="120" y="317"/>
                </a:lnTo>
                <a:lnTo>
                  <a:pt x="120" y="317"/>
                </a:lnTo>
                <a:lnTo>
                  <a:pt x="120" y="315"/>
                </a:lnTo>
                <a:lnTo>
                  <a:pt x="120" y="315"/>
                </a:lnTo>
                <a:lnTo>
                  <a:pt x="120" y="315"/>
                </a:lnTo>
                <a:lnTo>
                  <a:pt x="120" y="314"/>
                </a:lnTo>
                <a:lnTo>
                  <a:pt x="119" y="312"/>
                </a:lnTo>
                <a:lnTo>
                  <a:pt x="119" y="312"/>
                </a:lnTo>
                <a:lnTo>
                  <a:pt x="119" y="312"/>
                </a:lnTo>
                <a:lnTo>
                  <a:pt x="119" y="312"/>
                </a:lnTo>
                <a:lnTo>
                  <a:pt x="119" y="312"/>
                </a:lnTo>
                <a:lnTo>
                  <a:pt x="119" y="312"/>
                </a:lnTo>
                <a:lnTo>
                  <a:pt x="119" y="310"/>
                </a:lnTo>
                <a:lnTo>
                  <a:pt x="119" y="310"/>
                </a:lnTo>
                <a:lnTo>
                  <a:pt x="119" y="310"/>
                </a:lnTo>
                <a:lnTo>
                  <a:pt x="119" y="310"/>
                </a:lnTo>
                <a:lnTo>
                  <a:pt x="119" y="310"/>
                </a:lnTo>
                <a:lnTo>
                  <a:pt x="119" y="309"/>
                </a:lnTo>
                <a:lnTo>
                  <a:pt x="119" y="309"/>
                </a:lnTo>
                <a:lnTo>
                  <a:pt x="119" y="309"/>
                </a:lnTo>
                <a:lnTo>
                  <a:pt x="119" y="309"/>
                </a:lnTo>
                <a:lnTo>
                  <a:pt x="120" y="309"/>
                </a:lnTo>
                <a:lnTo>
                  <a:pt x="120" y="309"/>
                </a:lnTo>
                <a:lnTo>
                  <a:pt x="120" y="309"/>
                </a:lnTo>
                <a:lnTo>
                  <a:pt x="120" y="309"/>
                </a:lnTo>
                <a:lnTo>
                  <a:pt x="120" y="307"/>
                </a:lnTo>
                <a:lnTo>
                  <a:pt x="120" y="307"/>
                </a:lnTo>
                <a:lnTo>
                  <a:pt x="120" y="307"/>
                </a:lnTo>
                <a:lnTo>
                  <a:pt x="119" y="302"/>
                </a:lnTo>
                <a:lnTo>
                  <a:pt x="115" y="302"/>
                </a:lnTo>
                <a:lnTo>
                  <a:pt x="115" y="301"/>
                </a:lnTo>
                <a:lnTo>
                  <a:pt x="117" y="301"/>
                </a:lnTo>
                <a:lnTo>
                  <a:pt x="117" y="298"/>
                </a:lnTo>
                <a:lnTo>
                  <a:pt x="111" y="299"/>
                </a:lnTo>
                <a:lnTo>
                  <a:pt x="109" y="298"/>
                </a:lnTo>
                <a:lnTo>
                  <a:pt x="107" y="296"/>
                </a:lnTo>
                <a:lnTo>
                  <a:pt x="104" y="294"/>
                </a:lnTo>
                <a:lnTo>
                  <a:pt x="104" y="294"/>
                </a:lnTo>
                <a:lnTo>
                  <a:pt x="104" y="294"/>
                </a:lnTo>
                <a:lnTo>
                  <a:pt x="104" y="294"/>
                </a:lnTo>
                <a:lnTo>
                  <a:pt x="103" y="294"/>
                </a:lnTo>
                <a:lnTo>
                  <a:pt x="103" y="294"/>
                </a:lnTo>
                <a:lnTo>
                  <a:pt x="103" y="294"/>
                </a:lnTo>
                <a:lnTo>
                  <a:pt x="103" y="294"/>
                </a:lnTo>
                <a:lnTo>
                  <a:pt x="103" y="294"/>
                </a:lnTo>
                <a:lnTo>
                  <a:pt x="103" y="293"/>
                </a:lnTo>
                <a:lnTo>
                  <a:pt x="103" y="293"/>
                </a:lnTo>
                <a:lnTo>
                  <a:pt x="103" y="293"/>
                </a:lnTo>
                <a:lnTo>
                  <a:pt x="103" y="293"/>
                </a:lnTo>
                <a:lnTo>
                  <a:pt x="103" y="294"/>
                </a:lnTo>
                <a:lnTo>
                  <a:pt x="101" y="293"/>
                </a:lnTo>
                <a:lnTo>
                  <a:pt x="103" y="288"/>
                </a:lnTo>
                <a:lnTo>
                  <a:pt x="101" y="282"/>
                </a:lnTo>
                <a:lnTo>
                  <a:pt x="101" y="280"/>
                </a:lnTo>
                <a:lnTo>
                  <a:pt x="99" y="278"/>
                </a:lnTo>
                <a:lnTo>
                  <a:pt x="99" y="278"/>
                </a:lnTo>
                <a:lnTo>
                  <a:pt x="99" y="277"/>
                </a:lnTo>
                <a:lnTo>
                  <a:pt x="98" y="277"/>
                </a:lnTo>
                <a:lnTo>
                  <a:pt x="98" y="274"/>
                </a:lnTo>
                <a:lnTo>
                  <a:pt x="96" y="274"/>
                </a:lnTo>
                <a:lnTo>
                  <a:pt x="96" y="274"/>
                </a:lnTo>
                <a:lnTo>
                  <a:pt x="91" y="269"/>
                </a:lnTo>
                <a:lnTo>
                  <a:pt x="85" y="264"/>
                </a:lnTo>
                <a:lnTo>
                  <a:pt x="83" y="261"/>
                </a:lnTo>
                <a:lnTo>
                  <a:pt x="79" y="258"/>
                </a:lnTo>
                <a:lnTo>
                  <a:pt x="69" y="250"/>
                </a:lnTo>
                <a:lnTo>
                  <a:pt x="64" y="246"/>
                </a:lnTo>
                <a:lnTo>
                  <a:pt x="55" y="240"/>
                </a:lnTo>
                <a:lnTo>
                  <a:pt x="48" y="235"/>
                </a:lnTo>
                <a:lnTo>
                  <a:pt x="45" y="235"/>
                </a:lnTo>
                <a:lnTo>
                  <a:pt x="42" y="234"/>
                </a:lnTo>
                <a:lnTo>
                  <a:pt x="42" y="234"/>
                </a:lnTo>
                <a:lnTo>
                  <a:pt x="37" y="232"/>
                </a:lnTo>
                <a:lnTo>
                  <a:pt x="37" y="232"/>
                </a:lnTo>
                <a:lnTo>
                  <a:pt x="35" y="230"/>
                </a:lnTo>
                <a:lnTo>
                  <a:pt x="35" y="230"/>
                </a:lnTo>
                <a:lnTo>
                  <a:pt x="29" y="226"/>
                </a:lnTo>
                <a:lnTo>
                  <a:pt x="19" y="221"/>
                </a:lnTo>
                <a:lnTo>
                  <a:pt x="13" y="218"/>
                </a:lnTo>
                <a:lnTo>
                  <a:pt x="8" y="210"/>
                </a:lnTo>
                <a:lnTo>
                  <a:pt x="7" y="203"/>
                </a:lnTo>
                <a:lnTo>
                  <a:pt x="5" y="198"/>
                </a:lnTo>
                <a:lnTo>
                  <a:pt x="2" y="189"/>
                </a:lnTo>
                <a:lnTo>
                  <a:pt x="0" y="181"/>
                </a:lnTo>
                <a:lnTo>
                  <a:pt x="0" y="179"/>
                </a:lnTo>
                <a:lnTo>
                  <a:pt x="2" y="173"/>
                </a:lnTo>
                <a:lnTo>
                  <a:pt x="3" y="173"/>
                </a:lnTo>
                <a:lnTo>
                  <a:pt x="3" y="173"/>
                </a:lnTo>
                <a:lnTo>
                  <a:pt x="5" y="171"/>
                </a:lnTo>
                <a:lnTo>
                  <a:pt x="7" y="171"/>
                </a:lnTo>
                <a:lnTo>
                  <a:pt x="18" y="168"/>
                </a:lnTo>
                <a:lnTo>
                  <a:pt x="23" y="166"/>
                </a:lnTo>
                <a:lnTo>
                  <a:pt x="23" y="166"/>
                </a:lnTo>
                <a:lnTo>
                  <a:pt x="29" y="165"/>
                </a:lnTo>
                <a:lnTo>
                  <a:pt x="31" y="165"/>
                </a:lnTo>
                <a:lnTo>
                  <a:pt x="35" y="163"/>
                </a:lnTo>
                <a:lnTo>
                  <a:pt x="37" y="162"/>
                </a:lnTo>
                <a:lnTo>
                  <a:pt x="42" y="162"/>
                </a:lnTo>
                <a:lnTo>
                  <a:pt x="42" y="162"/>
                </a:lnTo>
                <a:lnTo>
                  <a:pt x="59" y="155"/>
                </a:lnTo>
                <a:lnTo>
                  <a:pt x="66" y="154"/>
                </a:lnTo>
                <a:lnTo>
                  <a:pt x="74" y="150"/>
                </a:lnTo>
                <a:lnTo>
                  <a:pt x="80" y="149"/>
                </a:lnTo>
                <a:lnTo>
                  <a:pt x="88" y="147"/>
                </a:lnTo>
                <a:lnTo>
                  <a:pt x="90" y="147"/>
                </a:lnTo>
                <a:lnTo>
                  <a:pt x="101" y="144"/>
                </a:lnTo>
                <a:lnTo>
                  <a:pt x="112" y="139"/>
                </a:lnTo>
                <a:lnTo>
                  <a:pt x="117" y="138"/>
                </a:lnTo>
                <a:lnTo>
                  <a:pt x="125" y="136"/>
                </a:lnTo>
                <a:lnTo>
                  <a:pt x="144" y="130"/>
                </a:lnTo>
                <a:lnTo>
                  <a:pt x="146" y="130"/>
                </a:lnTo>
                <a:lnTo>
                  <a:pt x="151" y="128"/>
                </a:lnTo>
                <a:lnTo>
                  <a:pt x="154" y="128"/>
                </a:lnTo>
                <a:lnTo>
                  <a:pt x="181" y="118"/>
                </a:lnTo>
                <a:lnTo>
                  <a:pt x="181" y="118"/>
                </a:lnTo>
                <a:lnTo>
                  <a:pt x="183" y="118"/>
                </a:lnTo>
                <a:lnTo>
                  <a:pt x="183" y="118"/>
                </a:lnTo>
                <a:lnTo>
                  <a:pt x="184" y="118"/>
                </a:lnTo>
                <a:lnTo>
                  <a:pt x="202" y="114"/>
                </a:lnTo>
                <a:lnTo>
                  <a:pt x="266" y="94"/>
                </a:lnTo>
                <a:lnTo>
                  <a:pt x="287" y="88"/>
                </a:lnTo>
                <a:lnTo>
                  <a:pt x="288" y="88"/>
                </a:lnTo>
                <a:lnTo>
                  <a:pt x="288" y="88"/>
                </a:lnTo>
                <a:lnTo>
                  <a:pt x="317" y="80"/>
                </a:lnTo>
                <a:lnTo>
                  <a:pt x="333" y="75"/>
                </a:lnTo>
                <a:lnTo>
                  <a:pt x="351" y="69"/>
                </a:lnTo>
                <a:lnTo>
                  <a:pt x="357" y="67"/>
                </a:lnTo>
                <a:lnTo>
                  <a:pt x="359" y="67"/>
                </a:lnTo>
                <a:lnTo>
                  <a:pt x="360" y="67"/>
                </a:lnTo>
                <a:lnTo>
                  <a:pt x="381" y="61"/>
                </a:lnTo>
                <a:lnTo>
                  <a:pt x="391" y="58"/>
                </a:lnTo>
                <a:lnTo>
                  <a:pt x="400" y="54"/>
                </a:lnTo>
                <a:lnTo>
                  <a:pt x="467" y="35"/>
                </a:lnTo>
                <a:lnTo>
                  <a:pt x="498" y="27"/>
                </a:lnTo>
                <a:lnTo>
                  <a:pt x="506" y="24"/>
                </a:lnTo>
                <a:lnTo>
                  <a:pt x="520" y="19"/>
                </a:lnTo>
                <a:lnTo>
                  <a:pt x="528" y="18"/>
                </a:lnTo>
                <a:lnTo>
                  <a:pt x="554" y="10"/>
                </a:lnTo>
                <a:lnTo>
                  <a:pt x="575" y="5"/>
                </a:lnTo>
                <a:lnTo>
                  <a:pt x="587" y="0"/>
                </a:lnTo>
                <a:lnTo>
                  <a:pt x="589" y="0"/>
                </a:lnTo>
                <a:lnTo>
                  <a:pt x="589" y="0"/>
                </a:lnTo>
                <a:lnTo>
                  <a:pt x="578" y="18"/>
                </a:lnTo>
                <a:lnTo>
                  <a:pt x="575" y="24"/>
                </a:lnTo>
                <a:lnTo>
                  <a:pt x="565" y="42"/>
                </a:lnTo>
                <a:lnTo>
                  <a:pt x="562" y="48"/>
                </a:lnTo>
                <a:lnTo>
                  <a:pt x="547" y="72"/>
                </a:lnTo>
                <a:lnTo>
                  <a:pt x="541" y="83"/>
                </a:lnTo>
                <a:lnTo>
                  <a:pt x="539" y="88"/>
                </a:lnTo>
                <a:lnTo>
                  <a:pt x="528" y="106"/>
                </a:lnTo>
                <a:lnTo>
                  <a:pt x="527" y="107"/>
                </a:lnTo>
                <a:lnTo>
                  <a:pt x="522" y="117"/>
                </a:lnTo>
                <a:lnTo>
                  <a:pt x="523" y="118"/>
                </a:lnTo>
                <a:close/>
              </a:path>
            </a:pathLst>
          </a:custGeom>
          <a:solidFill>
            <a:srgbClr val="8E71A8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" name="Freeform 145"/>
          <p:cNvSpPr>
            <a:spLocks noEditPoints="1"/>
          </p:cNvSpPr>
          <p:nvPr/>
        </p:nvSpPr>
        <p:spPr bwMode="auto">
          <a:xfrm>
            <a:off x="3863975" y="5592763"/>
            <a:ext cx="98425" cy="193675"/>
          </a:xfrm>
          <a:custGeom>
            <a:avLst/>
            <a:gdLst/>
            <a:ahLst/>
            <a:cxnLst>
              <a:cxn ang="0">
                <a:pos x="57" y="8"/>
              </a:cxn>
              <a:cxn ang="0">
                <a:pos x="52" y="5"/>
              </a:cxn>
              <a:cxn ang="0">
                <a:pos x="51" y="2"/>
              </a:cxn>
              <a:cxn ang="0">
                <a:pos x="44" y="10"/>
              </a:cxn>
              <a:cxn ang="0">
                <a:pos x="38" y="16"/>
              </a:cxn>
              <a:cxn ang="0">
                <a:pos x="38" y="16"/>
              </a:cxn>
              <a:cxn ang="0">
                <a:pos x="46" y="11"/>
              </a:cxn>
              <a:cxn ang="0">
                <a:pos x="54" y="14"/>
              </a:cxn>
              <a:cxn ang="0">
                <a:pos x="49" y="22"/>
              </a:cxn>
              <a:cxn ang="0">
                <a:pos x="51" y="26"/>
              </a:cxn>
              <a:cxn ang="0">
                <a:pos x="56" y="22"/>
              </a:cxn>
              <a:cxn ang="0">
                <a:pos x="57" y="27"/>
              </a:cxn>
              <a:cxn ang="0">
                <a:pos x="57" y="34"/>
              </a:cxn>
              <a:cxn ang="0">
                <a:pos x="62" y="42"/>
              </a:cxn>
              <a:cxn ang="0">
                <a:pos x="59" y="51"/>
              </a:cxn>
              <a:cxn ang="0">
                <a:pos x="54" y="56"/>
              </a:cxn>
              <a:cxn ang="0">
                <a:pos x="52" y="64"/>
              </a:cxn>
              <a:cxn ang="0">
                <a:pos x="51" y="69"/>
              </a:cxn>
              <a:cxn ang="0">
                <a:pos x="46" y="75"/>
              </a:cxn>
              <a:cxn ang="0">
                <a:pos x="41" y="80"/>
              </a:cxn>
              <a:cxn ang="0">
                <a:pos x="35" y="83"/>
              </a:cxn>
              <a:cxn ang="0">
                <a:pos x="35" y="96"/>
              </a:cxn>
              <a:cxn ang="0">
                <a:pos x="40" y="104"/>
              </a:cxn>
              <a:cxn ang="0">
                <a:pos x="41" y="109"/>
              </a:cxn>
              <a:cxn ang="0">
                <a:pos x="38" y="115"/>
              </a:cxn>
              <a:cxn ang="0">
                <a:pos x="32" y="120"/>
              </a:cxn>
              <a:cxn ang="0">
                <a:pos x="27" y="112"/>
              </a:cxn>
              <a:cxn ang="0">
                <a:pos x="19" y="117"/>
              </a:cxn>
              <a:cxn ang="0">
                <a:pos x="17" y="109"/>
              </a:cxn>
              <a:cxn ang="0">
                <a:pos x="12" y="104"/>
              </a:cxn>
              <a:cxn ang="0">
                <a:pos x="6" y="107"/>
              </a:cxn>
              <a:cxn ang="0">
                <a:pos x="9" y="98"/>
              </a:cxn>
              <a:cxn ang="0">
                <a:pos x="1" y="91"/>
              </a:cxn>
              <a:cxn ang="0">
                <a:pos x="1" y="85"/>
              </a:cxn>
              <a:cxn ang="0">
                <a:pos x="6" y="80"/>
              </a:cxn>
              <a:cxn ang="0">
                <a:pos x="12" y="78"/>
              </a:cxn>
              <a:cxn ang="0">
                <a:pos x="19" y="66"/>
              </a:cxn>
              <a:cxn ang="0">
                <a:pos x="16" y="61"/>
              </a:cxn>
              <a:cxn ang="0">
                <a:pos x="17" y="50"/>
              </a:cxn>
              <a:cxn ang="0">
                <a:pos x="24" y="42"/>
              </a:cxn>
              <a:cxn ang="0">
                <a:pos x="30" y="38"/>
              </a:cxn>
              <a:cxn ang="0">
                <a:pos x="33" y="45"/>
              </a:cxn>
              <a:cxn ang="0">
                <a:pos x="28" y="51"/>
              </a:cxn>
              <a:cxn ang="0">
                <a:pos x="27" y="56"/>
              </a:cxn>
              <a:cxn ang="0">
                <a:pos x="24" y="58"/>
              </a:cxn>
              <a:cxn ang="0">
                <a:pos x="24" y="61"/>
              </a:cxn>
              <a:cxn ang="0">
                <a:pos x="27" y="66"/>
              </a:cxn>
              <a:cxn ang="0">
                <a:pos x="35" y="58"/>
              </a:cxn>
              <a:cxn ang="0">
                <a:pos x="36" y="48"/>
              </a:cxn>
              <a:cxn ang="0">
                <a:pos x="38" y="46"/>
              </a:cxn>
              <a:cxn ang="0">
                <a:pos x="43" y="42"/>
              </a:cxn>
              <a:cxn ang="0">
                <a:pos x="38" y="37"/>
              </a:cxn>
              <a:cxn ang="0">
                <a:pos x="36" y="32"/>
              </a:cxn>
              <a:cxn ang="0">
                <a:pos x="32" y="30"/>
              </a:cxn>
              <a:cxn ang="0">
                <a:pos x="32" y="27"/>
              </a:cxn>
              <a:cxn ang="0">
                <a:pos x="25" y="29"/>
              </a:cxn>
              <a:cxn ang="0">
                <a:pos x="27" y="22"/>
              </a:cxn>
              <a:cxn ang="0">
                <a:pos x="32" y="18"/>
              </a:cxn>
              <a:cxn ang="0">
                <a:pos x="36" y="13"/>
              </a:cxn>
              <a:cxn ang="0">
                <a:pos x="41" y="8"/>
              </a:cxn>
              <a:cxn ang="0">
                <a:pos x="46" y="3"/>
              </a:cxn>
            </a:cxnLst>
            <a:rect l="0" t="0" r="r" b="b"/>
            <a:pathLst>
              <a:path w="62" h="122">
                <a:moveTo>
                  <a:pt x="56" y="3"/>
                </a:moveTo>
                <a:lnTo>
                  <a:pt x="57" y="3"/>
                </a:lnTo>
                <a:lnTo>
                  <a:pt x="57" y="5"/>
                </a:lnTo>
                <a:lnTo>
                  <a:pt x="57" y="6"/>
                </a:lnTo>
                <a:lnTo>
                  <a:pt x="57" y="8"/>
                </a:lnTo>
                <a:lnTo>
                  <a:pt x="59" y="8"/>
                </a:lnTo>
                <a:lnTo>
                  <a:pt x="57" y="10"/>
                </a:lnTo>
                <a:lnTo>
                  <a:pt x="57" y="8"/>
                </a:lnTo>
                <a:lnTo>
                  <a:pt x="56" y="8"/>
                </a:lnTo>
                <a:lnTo>
                  <a:pt x="56" y="6"/>
                </a:lnTo>
                <a:lnTo>
                  <a:pt x="54" y="8"/>
                </a:lnTo>
                <a:lnTo>
                  <a:pt x="52" y="8"/>
                </a:lnTo>
                <a:lnTo>
                  <a:pt x="51" y="8"/>
                </a:lnTo>
                <a:lnTo>
                  <a:pt x="51" y="6"/>
                </a:lnTo>
                <a:lnTo>
                  <a:pt x="51" y="5"/>
                </a:lnTo>
                <a:lnTo>
                  <a:pt x="52" y="5"/>
                </a:lnTo>
                <a:lnTo>
                  <a:pt x="52" y="3"/>
                </a:lnTo>
                <a:lnTo>
                  <a:pt x="52" y="5"/>
                </a:lnTo>
                <a:lnTo>
                  <a:pt x="54" y="5"/>
                </a:lnTo>
                <a:lnTo>
                  <a:pt x="54" y="3"/>
                </a:lnTo>
                <a:lnTo>
                  <a:pt x="56" y="3"/>
                </a:lnTo>
                <a:close/>
                <a:moveTo>
                  <a:pt x="52" y="0"/>
                </a:moveTo>
                <a:lnTo>
                  <a:pt x="52" y="2"/>
                </a:lnTo>
                <a:lnTo>
                  <a:pt x="51" y="2"/>
                </a:lnTo>
                <a:lnTo>
                  <a:pt x="51" y="3"/>
                </a:lnTo>
                <a:lnTo>
                  <a:pt x="49" y="3"/>
                </a:lnTo>
                <a:lnTo>
                  <a:pt x="49" y="5"/>
                </a:lnTo>
                <a:lnTo>
                  <a:pt x="48" y="5"/>
                </a:lnTo>
                <a:lnTo>
                  <a:pt x="46" y="6"/>
                </a:lnTo>
                <a:lnTo>
                  <a:pt x="46" y="8"/>
                </a:lnTo>
                <a:lnTo>
                  <a:pt x="46" y="10"/>
                </a:lnTo>
                <a:lnTo>
                  <a:pt x="44" y="10"/>
                </a:lnTo>
                <a:lnTo>
                  <a:pt x="43" y="10"/>
                </a:lnTo>
                <a:lnTo>
                  <a:pt x="43" y="11"/>
                </a:lnTo>
                <a:lnTo>
                  <a:pt x="41" y="11"/>
                </a:lnTo>
                <a:lnTo>
                  <a:pt x="41" y="13"/>
                </a:lnTo>
                <a:lnTo>
                  <a:pt x="40" y="13"/>
                </a:lnTo>
                <a:lnTo>
                  <a:pt x="40" y="14"/>
                </a:lnTo>
                <a:lnTo>
                  <a:pt x="38" y="14"/>
                </a:lnTo>
                <a:lnTo>
                  <a:pt x="38" y="16"/>
                </a:lnTo>
                <a:lnTo>
                  <a:pt x="36" y="16"/>
                </a:lnTo>
                <a:lnTo>
                  <a:pt x="36" y="18"/>
                </a:lnTo>
                <a:lnTo>
                  <a:pt x="36" y="19"/>
                </a:lnTo>
                <a:lnTo>
                  <a:pt x="38" y="19"/>
                </a:lnTo>
                <a:lnTo>
                  <a:pt x="38" y="21"/>
                </a:lnTo>
                <a:lnTo>
                  <a:pt x="38" y="19"/>
                </a:lnTo>
                <a:lnTo>
                  <a:pt x="38" y="18"/>
                </a:lnTo>
                <a:lnTo>
                  <a:pt x="38" y="16"/>
                </a:lnTo>
                <a:lnTo>
                  <a:pt x="40" y="16"/>
                </a:lnTo>
                <a:lnTo>
                  <a:pt x="40" y="14"/>
                </a:lnTo>
                <a:lnTo>
                  <a:pt x="41" y="14"/>
                </a:lnTo>
                <a:lnTo>
                  <a:pt x="41" y="13"/>
                </a:lnTo>
                <a:lnTo>
                  <a:pt x="43" y="13"/>
                </a:lnTo>
                <a:lnTo>
                  <a:pt x="44" y="13"/>
                </a:lnTo>
                <a:lnTo>
                  <a:pt x="44" y="11"/>
                </a:lnTo>
                <a:lnTo>
                  <a:pt x="46" y="11"/>
                </a:lnTo>
                <a:lnTo>
                  <a:pt x="46" y="10"/>
                </a:lnTo>
                <a:lnTo>
                  <a:pt x="48" y="10"/>
                </a:lnTo>
                <a:lnTo>
                  <a:pt x="49" y="11"/>
                </a:lnTo>
                <a:lnTo>
                  <a:pt x="49" y="13"/>
                </a:lnTo>
                <a:lnTo>
                  <a:pt x="51" y="13"/>
                </a:lnTo>
                <a:lnTo>
                  <a:pt x="52" y="13"/>
                </a:lnTo>
                <a:lnTo>
                  <a:pt x="54" y="13"/>
                </a:lnTo>
                <a:lnTo>
                  <a:pt x="54" y="14"/>
                </a:lnTo>
                <a:lnTo>
                  <a:pt x="52" y="14"/>
                </a:lnTo>
                <a:lnTo>
                  <a:pt x="52" y="16"/>
                </a:lnTo>
                <a:lnTo>
                  <a:pt x="52" y="18"/>
                </a:lnTo>
                <a:lnTo>
                  <a:pt x="52" y="19"/>
                </a:lnTo>
                <a:lnTo>
                  <a:pt x="51" y="19"/>
                </a:lnTo>
                <a:lnTo>
                  <a:pt x="51" y="21"/>
                </a:lnTo>
                <a:lnTo>
                  <a:pt x="49" y="21"/>
                </a:lnTo>
                <a:lnTo>
                  <a:pt x="49" y="22"/>
                </a:lnTo>
                <a:lnTo>
                  <a:pt x="49" y="24"/>
                </a:lnTo>
                <a:lnTo>
                  <a:pt x="49" y="26"/>
                </a:lnTo>
                <a:lnTo>
                  <a:pt x="49" y="27"/>
                </a:lnTo>
                <a:lnTo>
                  <a:pt x="48" y="29"/>
                </a:lnTo>
                <a:lnTo>
                  <a:pt x="49" y="29"/>
                </a:lnTo>
                <a:lnTo>
                  <a:pt x="49" y="27"/>
                </a:lnTo>
                <a:lnTo>
                  <a:pt x="51" y="27"/>
                </a:lnTo>
                <a:lnTo>
                  <a:pt x="51" y="26"/>
                </a:lnTo>
                <a:lnTo>
                  <a:pt x="49" y="26"/>
                </a:lnTo>
                <a:lnTo>
                  <a:pt x="49" y="24"/>
                </a:lnTo>
                <a:lnTo>
                  <a:pt x="49" y="26"/>
                </a:lnTo>
                <a:lnTo>
                  <a:pt x="51" y="26"/>
                </a:lnTo>
                <a:lnTo>
                  <a:pt x="52" y="26"/>
                </a:lnTo>
                <a:lnTo>
                  <a:pt x="54" y="26"/>
                </a:lnTo>
                <a:lnTo>
                  <a:pt x="54" y="24"/>
                </a:lnTo>
                <a:lnTo>
                  <a:pt x="56" y="22"/>
                </a:lnTo>
                <a:lnTo>
                  <a:pt x="56" y="24"/>
                </a:lnTo>
                <a:lnTo>
                  <a:pt x="56" y="22"/>
                </a:lnTo>
                <a:lnTo>
                  <a:pt x="56" y="24"/>
                </a:lnTo>
                <a:lnTo>
                  <a:pt x="56" y="26"/>
                </a:lnTo>
                <a:lnTo>
                  <a:pt x="57" y="26"/>
                </a:lnTo>
                <a:lnTo>
                  <a:pt x="56" y="26"/>
                </a:lnTo>
                <a:lnTo>
                  <a:pt x="57" y="26"/>
                </a:lnTo>
                <a:lnTo>
                  <a:pt x="57" y="27"/>
                </a:lnTo>
                <a:lnTo>
                  <a:pt x="57" y="29"/>
                </a:lnTo>
                <a:lnTo>
                  <a:pt x="59" y="29"/>
                </a:lnTo>
                <a:lnTo>
                  <a:pt x="59" y="30"/>
                </a:lnTo>
                <a:lnTo>
                  <a:pt x="57" y="30"/>
                </a:lnTo>
                <a:lnTo>
                  <a:pt x="59" y="30"/>
                </a:lnTo>
                <a:lnTo>
                  <a:pt x="59" y="32"/>
                </a:lnTo>
                <a:lnTo>
                  <a:pt x="57" y="32"/>
                </a:lnTo>
                <a:lnTo>
                  <a:pt x="57" y="34"/>
                </a:lnTo>
                <a:lnTo>
                  <a:pt x="59" y="34"/>
                </a:lnTo>
                <a:lnTo>
                  <a:pt x="59" y="35"/>
                </a:lnTo>
                <a:lnTo>
                  <a:pt x="59" y="37"/>
                </a:lnTo>
                <a:lnTo>
                  <a:pt x="60" y="37"/>
                </a:lnTo>
                <a:lnTo>
                  <a:pt x="60" y="38"/>
                </a:lnTo>
                <a:lnTo>
                  <a:pt x="62" y="38"/>
                </a:lnTo>
                <a:lnTo>
                  <a:pt x="62" y="40"/>
                </a:lnTo>
                <a:lnTo>
                  <a:pt x="62" y="42"/>
                </a:lnTo>
                <a:lnTo>
                  <a:pt x="62" y="43"/>
                </a:lnTo>
                <a:lnTo>
                  <a:pt x="62" y="45"/>
                </a:lnTo>
                <a:lnTo>
                  <a:pt x="62" y="46"/>
                </a:lnTo>
                <a:lnTo>
                  <a:pt x="60" y="46"/>
                </a:lnTo>
                <a:lnTo>
                  <a:pt x="60" y="48"/>
                </a:lnTo>
                <a:lnTo>
                  <a:pt x="59" y="48"/>
                </a:lnTo>
                <a:lnTo>
                  <a:pt x="59" y="50"/>
                </a:lnTo>
                <a:lnTo>
                  <a:pt x="59" y="51"/>
                </a:lnTo>
                <a:lnTo>
                  <a:pt x="57" y="51"/>
                </a:lnTo>
                <a:lnTo>
                  <a:pt x="56" y="51"/>
                </a:lnTo>
                <a:lnTo>
                  <a:pt x="56" y="53"/>
                </a:lnTo>
                <a:lnTo>
                  <a:pt x="54" y="53"/>
                </a:lnTo>
                <a:lnTo>
                  <a:pt x="54" y="54"/>
                </a:lnTo>
                <a:lnTo>
                  <a:pt x="54" y="53"/>
                </a:lnTo>
                <a:lnTo>
                  <a:pt x="54" y="54"/>
                </a:lnTo>
                <a:lnTo>
                  <a:pt x="54" y="56"/>
                </a:lnTo>
                <a:lnTo>
                  <a:pt x="56" y="56"/>
                </a:lnTo>
                <a:lnTo>
                  <a:pt x="56" y="58"/>
                </a:lnTo>
                <a:lnTo>
                  <a:pt x="56" y="59"/>
                </a:lnTo>
                <a:lnTo>
                  <a:pt x="54" y="59"/>
                </a:lnTo>
                <a:lnTo>
                  <a:pt x="54" y="61"/>
                </a:lnTo>
                <a:lnTo>
                  <a:pt x="54" y="62"/>
                </a:lnTo>
                <a:lnTo>
                  <a:pt x="52" y="62"/>
                </a:lnTo>
                <a:lnTo>
                  <a:pt x="52" y="64"/>
                </a:lnTo>
                <a:lnTo>
                  <a:pt x="54" y="64"/>
                </a:lnTo>
                <a:lnTo>
                  <a:pt x="54" y="66"/>
                </a:lnTo>
                <a:lnTo>
                  <a:pt x="52" y="66"/>
                </a:lnTo>
                <a:lnTo>
                  <a:pt x="52" y="67"/>
                </a:lnTo>
                <a:lnTo>
                  <a:pt x="54" y="67"/>
                </a:lnTo>
                <a:lnTo>
                  <a:pt x="52" y="67"/>
                </a:lnTo>
                <a:lnTo>
                  <a:pt x="52" y="69"/>
                </a:lnTo>
                <a:lnTo>
                  <a:pt x="51" y="69"/>
                </a:lnTo>
                <a:lnTo>
                  <a:pt x="51" y="70"/>
                </a:lnTo>
                <a:lnTo>
                  <a:pt x="51" y="72"/>
                </a:lnTo>
                <a:lnTo>
                  <a:pt x="51" y="70"/>
                </a:lnTo>
                <a:lnTo>
                  <a:pt x="49" y="72"/>
                </a:lnTo>
                <a:lnTo>
                  <a:pt x="48" y="72"/>
                </a:lnTo>
                <a:lnTo>
                  <a:pt x="46" y="72"/>
                </a:lnTo>
                <a:lnTo>
                  <a:pt x="46" y="74"/>
                </a:lnTo>
                <a:lnTo>
                  <a:pt x="46" y="75"/>
                </a:lnTo>
                <a:lnTo>
                  <a:pt x="48" y="75"/>
                </a:lnTo>
                <a:lnTo>
                  <a:pt x="48" y="77"/>
                </a:lnTo>
                <a:lnTo>
                  <a:pt x="48" y="78"/>
                </a:lnTo>
                <a:lnTo>
                  <a:pt x="46" y="78"/>
                </a:lnTo>
                <a:lnTo>
                  <a:pt x="44" y="78"/>
                </a:lnTo>
                <a:lnTo>
                  <a:pt x="43" y="78"/>
                </a:lnTo>
                <a:lnTo>
                  <a:pt x="43" y="80"/>
                </a:lnTo>
                <a:lnTo>
                  <a:pt x="41" y="80"/>
                </a:lnTo>
                <a:lnTo>
                  <a:pt x="41" y="78"/>
                </a:lnTo>
                <a:lnTo>
                  <a:pt x="40" y="78"/>
                </a:lnTo>
                <a:lnTo>
                  <a:pt x="40" y="80"/>
                </a:lnTo>
                <a:lnTo>
                  <a:pt x="38" y="80"/>
                </a:lnTo>
                <a:lnTo>
                  <a:pt x="36" y="80"/>
                </a:lnTo>
                <a:lnTo>
                  <a:pt x="35" y="80"/>
                </a:lnTo>
                <a:lnTo>
                  <a:pt x="35" y="82"/>
                </a:lnTo>
                <a:lnTo>
                  <a:pt x="35" y="83"/>
                </a:lnTo>
                <a:lnTo>
                  <a:pt x="33" y="83"/>
                </a:lnTo>
                <a:lnTo>
                  <a:pt x="33" y="86"/>
                </a:lnTo>
                <a:lnTo>
                  <a:pt x="33" y="88"/>
                </a:lnTo>
                <a:lnTo>
                  <a:pt x="33" y="90"/>
                </a:lnTo>
                <a:lnTo>
                  <a:pt x="33" y="91"/>
                </a:lnTo>
                <a:lnTo>
                  <a:pt x="33" y="93"/>
                </a:lnTo>
                <a:lnTo>
                  <a:pt x="33" y="94"/>
                </a:lnTo>
                <a:lnTo>
                  <a:pt x="35" y="96"/>
                </a:lnTo>
                <a:lnTo>
                  <a:pt x="36" y="96"/>
                </a:lnTo>
                <a:lnTo>
                  <a:pt x="36" y="98"/>
                </a:lnTo>
                <a:lnTo>
                  <a:pt x="36" y="99"/>
                </a:lnTo>
                <a:lnTo>
                  <a:pt x="36" y="101"/>
                </a:lnTo>
                <a:lnTo>
                  <a:pt x="36" y="102"/>
                </a:lnTo>
                <a:lnTo>
                  <a:pt x="38" y="102"/>
                </a:lnTo>
                <a:lnTo>
                  <a:pt x="40" y="102"/>
                </a:lnTo>
                <a:lnTo>
                  <a:pt x="40" y="104"/>
                </a:lnTo>
                <a:lnTo>
                  <a:pt x="40" y="106"/>
                </a:lnTo>
                <a:lnTo>
                  <a:pt x="40" y="107"/>
                </a:lnTo>
                <a:lnTo>
                  <a:pt x="41" y="107"/>
                </a:lnTo>
                <a:lnTo>
                  <a:pt x="40" y="107"/>
                </a:lnTo>
                <a:lnTo>
                  <a:pt x="41" y="107"/>
                </a:lnTo>
                <a:lnTo>
                  <a:pt x="41" y="109"/>
                </a:lnTo>
                <a:lnTo>
                  <a:pt x="41" y="110"/>
                </a:lnTo>
                <a:lnTo>
                  <a:pt x="41" y="109"/>
                </a:lnTo>
                <a:lnTo>
                  <a:pt x="41" y="110"/>
                </a:lnTo>
                <a:lnTo>
                  <a:pt x="41" y="112"/>
                </a:lnTo>
                <a:lnTo>
                  <a:pt x="40" y="112"/>
                </a:lnTo>
                <a:lnTo>
                  <a:pt x="41" y="112"/>
                </a:lnTo>
                <a:lnTo>
                  <a:pt x="40" y="114"/>
                </a:lnTo>
                <a:lnTo>
                  <a:pt x="40" y="115"/>
                </a:lnTo>
                <a:lnTo>
                  <a:pt x="40" y="117"/>
                </a:lnTo>
                <a:lnTo>
                  <a:pt x="38" y="115"/>
                </a:lnTo>
                <a:lnTo>
                  <a:pt x="36" y="117"/>
                </a:lnTo>
                <a:lnTo>
                  <a:pt x="36" y="118"/>
                </a:lnTo>
                <a:lnTo>
                  <a:pt x="36" y="120"/>
                </a:lnTo>
                <a:lnTo>
                  <a:pt x="36" y="122"/>
                </a:lnTo>
                <a:lnTo>
                  <a:pt x="35" y="122"/>
                </a:lnTo>
                <a:lnTo>
                  <a:pt x="33" y="122"/>
                </a:lnTo>
                <a:lnTo>
                  <a:pt x="33" y="120"/>
                </a:lnTo>
                <a:lnTo>
                  <a:pt x="32" y="120"/>
                </a:lnTo>
                <a:lnTo>
                  <a:pt x="33" y="118"/>
                </a:lnTo>
                <a:lnTo>
                  <a:pt x="33" y="117"/>
                </a:lnTo>
                <a:lnTo>
                  <a:pt x="33" y="115"/>
                </a:lnTo>
                <a:lnTo>
                  <a:pt x="33" y="114"/>
                </a:lnTo>
                <a:lnTo>
                  <a:pt x="32" y="114"/>
                </a:lnTo>
                <a:lnTo>
                  <a:pt x="32" y="112"/>
                </a:lnTo>
                <a:lnTo>
                  <a:pt x="30" y="112"/>
                </a:lnTo>
                <a:lnTo>
                  <a:pt x="27" y="112"/>
                </a:lnTo>
                <a:lnTo>
                  <a:pt x="25" y="112"/>
                </a:lnTo>
                <a:lnTo>
                  <a:pt x="25" y="114"/>
                </a:lnTo>
                <a:lnTo>
                  <a:pt x="24" y="114"/>
                </a:lnTo>
                <a:lnTo>
                  <a:pt x="22" y="114"/>
                </a:lnTo>
                <a:lnTo>
                  <a:pt x="20" y="114"/>
                </a:lnTo>
                <a:lnTo>
                  <a:pt x="20" y="115"/>
                </a:lnTo>
                <a:lnTo>
                  <a:pt x="20" y="117"/>
                </a:lnTo>
                <a:lnTo>
                  <a:pt x="19" y="117"/>
                </a:lnTo>
                <a:lnTo>
                  <a:pt x="19" y="115"/>
                </a:lnTo>
                <a:lnTo>
                  <a:pt x="19" y="114"/>
                </a:lnTo>
                <a:lnTo>
                  <a:pt x="19" y="112"/>
                </a:lnTo>
                <a:lnTo>
                  <a:pt x="17" y="112"/>
                </a:lnTo>
                <a:lnTo>
                  <a:pt x="16" y="112"/>
                </a:lnTo>
                <a:lnTo>
                  <a:pt x="16" y="110"/>
                </a:lnTo>
                <a:lnTo>
                  <a:pt x="16" y="109"/>
                </a:lnTo>
                <a:lnTo>
                  <a:pt x="17" y="109"/>
                </a:lnTo>
                <a:lnTo>
                  <a:pt x="17" y="107"/>
                </a:lnTo>
                <a:lnTo>
                  <a:pt x="17" y="106"/>
                </a:lnTo>
                <a:lnTo>
                  <a:pt x="19" y="106"/>
                </a:lnTo>
                <a:lnTo>
                  <a:pt x="17" y="106"/>
                </a:lnTo>
                <a:lnTo>
                  <a:pt x="16" y="106"/>
                </a:lnTo>
                <a:lnTo>
                  <a:pt x="14" y="106"/>
                </a:lnTo>
                <a:lnTo>
                  <a:pt x="14" y="104"/>
                </a:lnTo>
                <a:lnTo>
                  <a:pt x="12" y="104"/>
                </a:lnTo>
                <a:lnTo>
                  <a:pt x="12" y="106"/>
                </a:lnTo>
                <a:lnTo>
                  <a:pt x="11" y="106"/>
                </a:lnTo>
                <a:lnTo>
                  <a:pt x="11" y="107"/>
                </a:lnTo>
                <a:lnTo>
                  <a:pt x="11" y="109"/>
                </a:lnTo>
                <a:lnTo>
                  <a:pt x="11" y="107"/>
                </a:lnTo>
                <a:lnTo>
                  <a:pt x="9" y="107"/>
                </a:lnTo>
                <a:lnTo>
                  <a:pt x="8" y="107"/>
                </a:lnTo>
                <a:lnTo>
                  <a:pt x="6" y="107"/>
                </a:lnTo>
                <a:lnTo>
                  <a:pt x="6" y="106"/>
                </a:lnTo>
                <a:lnTo>
                  <a:pt x="8" y="106"/>
                </a:lnTo>
                <a:lnTo>
                  <a:pt x="8" y="104"/>
                </a:lnTo>
                <a:lnTo>
                  <a:pt x="8" y="102"/>
                </a:lnTo>
                <a:lnTo>
                  <a:pt x="8" y="101"/>
                </a:lnTo>
                <a:lnTo>
                  <a:pt x="9" y="101"/>
                </a:lnTo>
                <a:lnTo>
                  <a:pt x="9" y="99"/>
                </a:lnTo>
                <a:lnTo>
                  <a:pt x="9" y="98"/>
                </a:lnTo>
                <a:lnTo>
                  <a:pt x="8" y="96"/>
                </a:lnTo>
                <a:lnTo>
                  <a:pt x="8" y="94"/>
                </a:lnTo>
                <a:lnTo>
                  <a:pt x="6" y="94"/>
                </a:lnTo>
                <a:lnTo>
                  <a:pt x="4" y="94"/>
                </a:lnTo>
                <a:lnTo>
                  <a:pt x="3" y="94"/>
                </a:lnTo>
                <a:lnTo>
                  <a:pt x="1" y="94"/>
                </a:lnTo>
                <a:lnTo>
                  <a:pt x="1" y="93"/>
                </a:lnTo>
                <a:lnTo>
                  <a:pt x="1" y="91"/>
                </a:lnTo>
                <a:lnTo>
                  <a:pt x="0" y="91"/>
                </a:lnTo>
                <a:lnTo>
                  <a:pt x="1" y="91"/>
                </a:lnTo>
                <a:lnTo>
                  <a:pt x="1" y="90"/>
                </a:lnTo>
                <a:lnTo>
                  <a:pt x="1" y="88"/>
                </a:lnTo>
                <a:lnTo>
                  <a:pt x="0" y="88"/>
                </a:lnTo>
                <a:lnTo>
                  <a:pt x="0" y="86"/>
                </a:lnTo>
                <a:lnTo>
                  <a:pt x="1" y="86"/>
                </a:lnTo>
                <a:lnTo>
                  <a:pt x="1" y="85"/>
                </a:lnTo>
                <a:lnTo>
                  <a:pt x="3" y="85"/>
                </a:lnTo>
                <a:lnTo>
                  <a:pt x="1" y="85"/>
                </a:lnTo>
                <a:lnTo>
                  <a:pt x="1" y="83"/>
                </a:lnTo>
                <a:lnTo>
                  <a:pt x="3" y="83"/>
                </a:lnTo>
                <a:lnTo>
                  <a:pt x="4" y="83"/>
                </a:lnTo>
                <a:lnTo>
                  <a:pt x="6" y="83"/>
                </a:lnTo>
                <a:lnTo>
                  <a:pt x="6" y="82"/>
                </a:lnTo>
                <a:lnTo>
                  <a:pt x="6" y="80"/>
                </a:lnTo>
                <a:lnTo>
                  <a:pt x="4" y="80"/>
                </a:lnTo>
                <a:lnTo>
                  <a:pt x="4" y="78"/>
                </a:lnTo>
                <a:lnTo>
                  <a:pt x="6" y="78"/>
                </a:lnTo>
                <a:lnTo>
                  <a:pt x="6" y="77"/>
                </a:lnTo>
                <a:lnTo>
                  <a:pt x="8" y="78"/>
                </a:lnTo>
                <a:lnTo>
                  <a:pt x="9" y="78"/>
                </a:lnTo>
                <a:lnTo>
                  <a:pt x="11" y="78"/>
                </a:lnTo>
                <a:lnTo>
                  <a:pt x="12" y="78"/>
                </a:lnTo>
                <a:lnTo>
                  <a:pt x="14" y="77"/>
                </a:lnTo>
                <a:lnTo>
                  <a:pt x="17" y="74"/>
                </a:lnTo>
                <a:lnTo>
                  <a:pt x="19" y="72"/>
                </a:lnTo>
                <a:lnTo>
                  <a:pt x="19" y="70"/>
                </a:lnTo>
                <a:lnTo>
                  <a:pt x="20" y="69"/>
                </a:lnTo>
                <a:lnTo>
                  <a:pt x="20" y="67"/>
                </a:lnTo>
                <a:lnTo>
                  <a:pt x="19" y="67"/>
                </a:lnTo>
                <a:lnTo>
                  <a:pt x="19" y="66"/>
                </a:lnTo>
                <a:lnTo>
                  <a:pt x="17" y="66"/>
                </a:lnTo>
                <a:lnTo>
                  <a:pt x="17" y="64"/>
                </a:lnTo>
                <a:lnTo>
                  <a:pt x="16" y="64"/>
                </a:lnTo>
                <a:lnTo>
                  <a:pt x="16" y="66"/>
                </a:lnTo>
                <a:lnTo>
                  <a:pt x="16" y="64"/>
                </a:lnTo>
                <a:lnTo>
                  <a:pt x="14" y="64"/>
                </a:lnTo>
                <a:lnTo>
                  <a:pt x="14" y="62"/>
                </a:lnTo>
                <a:lnTo>
                  <a:pt x="16" y="61"/>
                </a:lnTo>
                <a:lnTo>
                  <a:pt x="16" y="59"/>
                </a:lnTo>
                <a:lnTo>
                  <a:pt x="16" y="58"/>
                </a:lnTo>
                <a:lnTo>
                  <a:pt x="16" y="56"/>
                </a:lnTo>
                <a:lnTo>
                  <a:pt x="16" y="54"/>
                </a:lnTo>
                <a:lnTo>
                  <a:pt x="16" y="53"/>
                </a:lnTo>
                <a:lnTo>
                  <a:pt x="16" y="51"/>
                </a:lnTo>
                <a:lnTo>
                  <a:pt x="16" y="50"/>
                </a:lnTo>
                <a:lnTo>
                  <a:pt x="17" y="50"/>
                </a:lnTo>
                <a:lnTo>
                  <a:pt x="17" y="48"/>
                </a:lnTo>
                <a:lnTo>
                  <a:pt x="19" y="46"/>
                </a:lnTo>
                <a:lnTo>
                  <a:pt x="19" y="45"/>
                </a:lnTo>
                <a:lnTo>
                  <a:pt x="19" y="43"/>
                </a:lnTo>
                <a:lnTo>
                  <a:pt x="20" y="43"/>
                </a:lnTo>
                <a:lnTo>
                  <a:pt x="20" y="42"/>
                </a:lnTo>
                <a:lnTo>
                  <a:pt x="22" y="42"/>
                </a:lnTo>
                <a:lnTo>
                  <a:pt x="24" y="42"/>
                </a:lnTo>
                <a:lnTo>
                  <a:pt x="24" y="40"/>
                </a:lnTo>
                <a:lnTo>
                  <a:pt x="25" y="40"/>
                </a:lnTo>
                <a:lnTo>
                  <a:pt x="27" y="40"/>
                </a:lnTo>
                <a:lnTo>
                  <a:pt x="27" y="38"/>
                </a:lnTo>
                <a:lnTo>
                  <a:pt x="27" y="40"/>
                </a:lnTo>
                <a:lnTo>
                  <a:pt x="27" y="38"/>
                </a:lnTo>
                <a:lnTo>
                  <a:pt x="28" y="38"/>
                </a:lnTo>
                <a:lnTo>
                  <a:pt x="30" y="38"/>
                </a:lnTo>
                <a:lnTo>
                  <a:pt x="30" y="40"/>
                </a:lnTo>
                <a:lnTo>
                  <a:pt x="30" y="42"/>
                </a:lnTo>
                <a:lnTo>
                  <a:pt x="32" y="42"/>
                </a:lnTo>
                <a:lnTo>
                  <a:pt x="33" y="42"/>
                </a:lnTo>
                <a:lnTo>
                  <a:pt x="33" y="43"/>
                </a:lnTo>
                <a:lnTo>
                  <a:pt x="32" y="43"/>
                </a:lnTo>
                <a:lnTo>
                  <a:pt x="32" y="45"/>
                </a:lnTo>
                <a:lnTo>
                  <a:pt x="33" y="45"/>
                </a:lnTo>
                <a:lnTo>
                  <a:pt x="33" y="46"/>
                </a:lnTo>
                <a:lnTo>
                  <a:pt x="32" y="46"/>
                </a:lnTo>
                <a:lnTo>
                  <a:pt x="30" y="46"/>
                </a:lnTo>
                <a:lnTo>
                  <a:pt x="28" y="48"/>
                </a:lnTo>
                <a:lnTo>
                  <a:pt x="28" y="50"/>
                </a:lnTo>
                <a:lnTo>
                  <a:pt x="28" y="48"/>
                </a:lnTo>
                <a:lnTo>
                  <a:pt x="28" y="50"/>
                </a:lnTo>
                <a:lnTo>
                  <a:pt x="28" y="51"/>
                </a:lnTo>
                <a:lnTo>
                  <a:pt x="30" y="51"/>
                </a:lnTo>
                <a:lnTo>
                  <a:pt x="30" y="53"/>
                </a:lnTo>
                <a:lnTo>
                  <a:pt x="28" y="53"/>
                </a:lnTo>
                <a:lnTo>
                  <a:pt x="28" y="54"/>
                </a:lnTo>
                <a:lnTo>
                  <a:pt x="28" y="56"/>
                </a:lnTo>
                <a:lnTo>
                  <a:pt x="27" y="56"/>
                </a:lnTo>
                <a:lnTo>
                  <a:pt x="27" y="58"/>
                </a:lnTo>
                <a:lnTo>
                  <a:pt x="27" y="56"/>
                </a:lnTo>
                <a:lnTo>
                  <a:pt x="28" y="56"/>
                </a:lnTo>
                <a:lnTo>
                  <a:pt x="28" y="58"/>
                </a:lnTo>
                <a:lnTo>
                  <a:pt x="27" y="58"/>
                </a:lnTo>
                <a:lnTo>
                  <a:pt x="27" y="59"/>
                </a:lnTo>
                <a:lnTo>
                  <a:pt x="27" y="58"/>
                </a:lnTo>
                <a:lnTo>
                  <a:pt x="25" y="59"/>
                </a:lnTo>
                <a:lnTo>
                  <a:pt x="25" y="58"/>
                </a:lnTo>
                <a:lnTo>
                  <a:pt x="24" y="58"/>
                </a:lnTo>
                <a:lnTo>
                  <a:pt x="24" y="56"/>
                </a:lnTo>
                <a:lnTo>
                  <a:pt x="22" y="56"/>
                </a:lnTo>
                <a:lnTo>
                  <a:pt x="22" y="58"/>
                </a:lnTo>
                <a:lnTo>
                  <a:pt x="24" y="58"/>
                </a:lnTo>
                <a:lnTo>
                  <a:pt x="24" y="59"/>
                </a:lnTo>
                <a:lnTo>
                  <a:pt x="24" y="61"/>
                </a:lnTo>
                <a:lnTo>
                  <a:pt x="22" y="61"/>
                </a:lnTo>
                <a:lnTo>
                  <a:pt x="24" y="61"/>
                </a:lnTo>
                <a:lnTo>
                  <a:pt x="22" y="62"/>
                </a:lnTo>
                <a:lnTo>
                  <a:pt x="24" y="62"/>
                </a:lnTo>
                <a:lnTo>
                  <a:pt x="24" y="64"/>
                </a:lnTo>
                <a:lnTo>
                  <a:pt x="24" y="66"/>
                </a:lnTo>
                <a:lnTo>
                  <a:pt x="24" y="67"/>
                </a:lnTo>
                <a:lnTo>
                  <a:pt x="25" y="67"/>
                </a:lnTo>
                <a:lnTo>
                  <a:pt x="27" y="67"/>
                </a:lnTo>
                <a:lnTo>
                  <a:pt x="27" y="66"/>
                </a:lnTo>
                <a:lnTo>
                  <a:pt x="27" y="64"/>
                </a:lnTo>
                <a:lnTo>
                  <a:pt x="28" y="64"/>
                </a:lnTo>
                <a:lnTo>
                  <a:pt x="28" y="62"/>
                </a:lnTo>
                <a:lnTo>
                  <a:pt x="30" y="61"/>
                </a:lnTo>
                <a:lnTo>
                  <a:pt x="32" y="59"/>
                </a:lnTo>
                <a:lnTo>
                  <a:pt x="32" y="58"/>
                </a:lnTo>
                <a:lnTo>
                  <a:pt x="33" y="58"/>
                </a:lnTo>
                <a:lnTo>
                  <a:pt x="35" y="58"/>
                </a:lnTo>
                <a:lnTo>
                  <a:pt x="35" y="56"/>
                </a:lnTo>
                <a:lnTo>
                  <a:pt x="35" y="54"/>
                </a:lnTo>
                <a:lnTo>
                  <a:pt x="35" y="53"/>
                </a:lnTo>
                <a:lnTo>
                  <a:pt x="33" y="53"/>
                </a:lnTo>
                <a:lnTo>
                  <a:pt x="33" y="51"/>
                </a:lnTo>
                <a:lnTo>
                  <a:pt x="35" y="51"/>
                </a:lnTo>
                <a:lnTo>
                  <a:pt x="35" y="50"/>
                </a:lnTo>
                <a:lnTo>
                  <a:pt x="36" y="48"/>
                </a:lnTo>
                <a:lnTo>
                  <a:pt x="35" y="48"/>
                </a:lnTo>
                <a:lnTo>
                  <a:pt x="36" y="48"/>
                </a:lnTo>
                <a:lnTo>
                  <a:pt x="36" y="46"/>
                </a:lnTo>
                <a:lnTo>
                  <a:pt x="38" y="46"/>
                </a:lnTo>
                <a:lnTo>
                  <a:pt x="38" y="45"/>
                </a:lnTo>
                <a:lnTo>
                  <a:pt x="38" y="46"/>
                </a:lnTo>
                <a:lnTo>
                  <a:pt x="38" y="45"/>
                </a:lnTo>
                <a:lnTo>
                  <a:pt x="38" y="46"/>
                </a:lnTo>
                <a:lnTo>
                  <a:pt x="38" y="45"/>
                </a:lnTo>
                <a:lnTo>
                  <a:pt x="38" y="43"/>
                </a:lnTo>
                <a:lnTo>
                  <a:pt x="40" y="43"/>
                </a:lnTo>
                <a:lnTo>
                  <a:pt x="41" y="43"/>
                </a:lnTo>
                <a:lnTo>
                  <a:pt x="41" y="42"/>
                </a:lnTo>
                <a:lnTo>
                  <a:pt x="41" y="43"/>
                </a:lnTo>
                <a:lnTo>
                  <a:pt x="43" y="43"/>
                </a:lnTo>
                <a:lnTo>
                  <a:pt x="43" y="42"/>
                </a:lnTo>
                <a:lnTo>
                  <a:pt x="41" y="42"/>
                </a:lnTo>
                <a:lnTo>
                  <a:pt x="41" y="40"/>
                </a:lnTo>
                <a:lnTo>
                  <a:pt x="41" y="38"/>
                </a:lnTo>
                <a:lnTo>
                  <a:pt x="40" y="38"/>
                </a:lnTo>
                <a:lnTo>
                  <a:pt x="38" y="38"/>
                </a:lnTo>
                <a:lnTo>
                  <a:pt x="38" y="37"/>
                </a:lnTo>
                <a:lnTo>
                  <a:pt x="36" y="37"/>
                </a:lnTo>
                <a:lnTo>
                  <a:pt x="38" y="37"/>
                </a:lnTo>
                <a:lnTo>
                  <a:pt x="38" y="35"/>
                </a:lnTo>
                <a:lnTo>
                  <a:pt x="38" y="34"/>
                </a:lnTo>
                <a:lnTo>
                  <a:pt x="36" y="34"/>
                </a:lnTo>
                <a:lnTo>
                  <a:pt x="36" y="32"/>
                </a:lnTo>
                <a:lnTo>
                  <a:pt x="38" y="32"/>
                </a:lnTo>
                <a:lnTo>
                  <a:pt x="38" y="30"/>
                </a:lnTo>
                <a:lnTo>
                  <a:pt x="38" y="32"/>
                </a:lnTo>
                <a:lnTo>
                  <a:pt x="36" y="32"/>
                </a:lnTo>
                <a:lnTo>
                  <a:pt x="35" y="32"/>
                </a:lnTo>
                <a:lnTo>
                  <a:pt x="35" y="34"/>
                </a:lnTo>
                <a:lnTo>
                  <a:pt x="33" y="34"/>
                </a:lnTo>
                <a:lnTo>
                  <a:pt x="32" y="34"/>
                </a:lnTo>
                <a:lnTo>
                  <a:pt x="30" y="34"/>
                </a:lnTo>
                <a:lnTo>
                  <a:pt x="30" y="32"/>
                </a:lnTo>
                <a:lnTo>
                  <a:pt x="32" y="32"/>
                </a:lnTo>
                <a:lnTo>
                  <a:pt x="32" y="30"/>
                </a:lnTo>
                <a:lnTo>
                  <a:pt x="33" y="30"/>
                </a:lnTo>
                <a:lnTo>
                  <a:pt x="33" y="29"/>
                </a:lnTo>
                <a:lnTo>
                  <a:pt x="32" y="29"/>
                </a:lnTo>
                <a:lnTo>
                  <a:pt x="32" y="30"/>
                </a:lnTo>
                <a:lnTo>
                  <a:pt x="30" y="30"/>
                </a:lnTo>
                <a:lnTo>
                  <a:pt x="30" y="29"/>
                </a:lnTo>
                <a:lnTo>
                  <a:pt x="32" y="29"/>
                </a:lnTo>
                <a:lnTo>
                  <a:pt x="32" y="27"/>
                </a:lnTo>
                <a:lnTo>
                  <a:pt x="30" y="27"/>
                </a:lnTo>
                <a:lnTo>
                  <a:pt x="30" y="26"/>
                </a:lnTo>
                <a:lnTo>
                  <a:pt x="30" y="27"/>
                </a:lnTo>
                <a:lnTo>
                  <a:pt x="30" y="26"/>
                </a:lnTo>
                <a:lnTo>
                  <a:pt x="30" y="27"/>
                </a:lnTo>
                <a:lnTo>
                  <a:pt x="28" y="27"/>
                </a:lnTo>
                <a:lnTo>
                  <a:pt x="27" y="29"/>
                </a:lnTo>
                <a:lnTo>
                  <a:pt x="25" y="29"/>
                </a:lnTo>
                <a:lnTo>
                  <a:pt x="25" y="27"/>
                </a:lnTo>
                <a:lnTo>
                  <a:pt x="27" y="27"/>
                </a:lnTo>
                <a:lnTo>
                  <a:pt x="27" y="26"/>
                </a:lnTo>
                <a:lnTo>
                  <a:pt x="28" y="26"/>
                </a:lnTo>
                <a:lnTo>
                  <a:pt x="28" y="24"/>
                </a:lnTo>
                <a:lnTo>
                  <a:pt x="27" y="24"/>
                </a:lnTo>
                <a:lnTo>
                  <a:pt x="28" y="24"/>
                </a:lnTo>
                <a:lnTo>
                  <a:pt x="27" y="22"/>
                </a:lnTo>
                <a:lnTo>
                  <a:pt x="27" y="24"/>
                </a:lnTo>
                <a:lnTo>
                  <a:pt x="27" y="22"/>
                </a:lnTo>
                <a:lnTo>
                  <a:pt x="28" y="22"/>
                </a:lnTo>
                <a:lnTo>
                  <a:pt x="28" y="21"/>
                </a:lnTo>
                <a:lnTo>
                  <a:pt x="30" y="21"/>
                </a:lnTo>
                <a:lnTo>
                  <a:pt x="32" y="21"/>
                </a:lnTo>
                <a:lnTo>
                  <a:pt x="32" y="19"/>
                </a:lnTo>
                <a:lnTo>
                  <a:pt x="32" y="18"/>
                </a:lnTo>
                <a:lnTo>
                  <a:pt x="32" y="16"/>
                </a:lnTo>
                <a:lnTo>
                  <a:pt x="33" y="16"/>
                </a:lnTo>
                <a:lnTo>
                  <a:pt x="33" y="14"/>
                </a:lnTo>
                <a:lnTo>
                  <a:pt x="35" y="14"/>
                </a:lnTo>
                <a:lnTo>
                  <a:pt x="35" y="13"/>
                </a:lnTo>
                <a:lnTo>
                  <a:pt x="35" y="14"/>
                </a:lnTo>
                <a:lnTo>
                  <a:pt x="35" y="13"/>
                </a:lnTo>
                <a:lnTo>
                  <a:pt x="36" y="13"/>
                </a:lnTo>
                <a:lnTo>
                  <a:pt x="36" y="11"/>
                </a:lnTo>
                <a:lnTo>
                  <a:pt x="38" y="11"/>
                </a:lnTo>
                <a:lnTo>
                  <a:pt x="38" y="10"/>
                </a:lnTo>
                <a:lnTo>
                  <a:pt x="40" y="10"/>
                </a:lnTo>
                <a:lnTo>
                  <a:pt x="40" y="8"/>
                </a:lnTo>
                <a:lnTo>
                  <a:pt x="40" y="6"/>
                </a:lnTo>
                <a:lnTo>
                  <a:pt x="41" y="6"/>
                </a:lnTo>
                <a:lnTo>
                  <a:pt x="41" y="8"/>
                </a:lnTo>
                <a:lnTo>
                  <a:pt x="41" y="6"/>
                </a:lnTo>
                <a:lnTo>
                  <a:pt x="41" y="8"/>
                </a:lnTo>
                <a:lnTo>
                  <a:pt x="41" y="6"/>
                </a:lnTo>
                <a:lnTo>
                  <a:pt x="43" y="6"/>
                </a:lnTo>
                <a:lnTo>
                  <a:pt x="43" y="5"/>
                </a:lnTo>
                <a:lnTo>
                  <a:pt x="44" y="5"/>
                </a:lnTo>
                <a:lnTo>
                  <a:pt x="46" y="5"/>
                </a:lnTo>
                <a:lnTo>
                  <a:pt x="46" y="3"/>
                </a:lnTo>
                <a:lnTo>
                  <a:pt x="48" y="3"/>
                </a:lnTo>
                <a:lnTo>
                  <a:pt x="49" y="3"/>
                </a:lnTo>
                <a:lnTo>
                  <a:pt x="49" y="2"/>
                </a:lnTo>
                <a:lnTo>
                  <a:pt x="51" y="2"/>
                </a:lnTo>
                <a:lnTo>
                  <a:pt x="52" y="0"/>
                </a:lnTo>
                <a:close/>
              </a:path>
            </a:pathLst>
          </a:custGeom>
          <a:solidFill>
            <a:srgbClr val="C7465B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" name="Freeform 146"/>
          <p:cNvSpPr>
            <a:spLocks/>
          </p:cNvSpPr>
          <p:nvPr/>
        </p:nvSpPr>
        <p:spPr bwMode="auto">
          <a:xfrm>
            <a:off x="4068763" y="4389438"/>
            <a:ext cx="455613" cy="368300"/>
          </a:xfrm>
          <a:custGeom>
            <a:avLst/>
            <a:gdLst/>
            <a:ahLst/>
            <a:cxnLst>
              <a:cxn ang="0">
                <a:pos x="282" y="27"/>
              </a:cxn>
              <a:cxn ang="0">
                <a:pos x="263" y="61"/>
              </a:cxn>
              <a:cxn ang="0">
                <a:pos x="248" y="83"/>
              </a:cxn>
              <a:cxn ang="0">
                <a:pos x="243" y="91"/>
              </a:cxn>
              <a:cxn ang="0">
                <a:pos x="215" y="139"/>
              </a:cxn>
              <a:cxn ang="0">
                <a:pos x="202" y="158"/>
              </a:cxn>
              <a:cxn ang="0">
                <a:pos x="192" y="174"/>
              </a:cxn>
              <a:cxn ang="0">
                <a:pos x="189" y="179"/>
              </a:cxn>
              <a:cxn ang="0">
                <a:pos x="179" y="195"/>
              </a:cxn>
              <a:cxn ang="0">
                <a:pos x="165" y="217"/>
              </a:cxn>
              <a:cxn ang="0">
                <a:pos x="159" y="230"/>
              </a:cxn>
              <a:cxn ang="0">
                <a:pos x="151" y="230"/>
              </a:cxn>
              <a:cxn ang="0">
                <a:pos x="128" y="230"/>
              </a:cxn>
              <a:cxn ang="0">
                <a:pos x="123" y="230"/>
              </a:cxn>
              <a:cxn ang="0">
                <a:pos x="93" y="230"/>
              </a:cxn>
              <a:cxn ang="0">
                <a:pos x="21" y="229"/>
              </a:cxn>
              <a:cxn ang="0">
                <a:pos x="11" y="229"/>
              </a:cxn>
              <a:cxn ang="0">
                <a:pos x="0" y="229"/>
              </a:cxn>
              <a:cxn ang="0">
                <a:pos x="23" y="209"/>
              </a:cxn>
              <a:cxn ang="0">
                <a:pos x="61" y="177"/>
              </a:cxn>
              <a:cxn ang="0">
                <a:pos x="79" y="163"/>
              </a:cxn>
              <a:cxn ang="0">
                <a:pos x="93" y="150"/>
              </a:cxn>
              <a:cxn ang="0">
                <a:pos x="111" y="136"/>
              </a:cxn>
              <a:cxn ang="0">
                <a:pos x="125" y="110"/>
              </a:cxn>
              <a:cxn ang="0">
                <a:pos x="133" y="99"/>
              </a:cxn>
              <a:cxn ang="0">
                <a:pos x="144" y="97"/>
              </a:cxn>
              <a:cxn ang="0">
                <a:pos x="152" y="94"/>
              </a:cxn>
              <a:cxn ang="0">
                <a:pos x="154" y="94"/>
              </a:cxn>
              <a:cxn ang="0">
                <a:pos x="152" y="93"/>
              </a:cxn>
              <a:cxn ang="0">
                <a:pos x="152" y="88"/>
              </a:cxn>
              <a:cxn ang="0">
                <a:pos x="151" y="88"/>
              </a:cxn>
              <a:cxn ang="0">
                <a:pos x="151" y="86"/>
              </a:cxn>
              <a:cxn ang="0">
                <a:pos x="152" y="85"/>
              </a:cxn>
              <a:cxn ang="0">
                <a:pos x="152" y="83"/>
              </a:cxn>
              <a:cxn ang="0">
                <a:pos x="151" y="81"/>
              </a:cxn>
              <a:cxn ang="0">
                <a:pos x="151" y="80"/>
              </a:cxn>
              <a:cxn ang="0">
                <a:pos x="154" y="77"/>
              </a:cxn>
              <a:cxn ang="0">
                <a:pos x="151" y="77"/>
              </a:cxn>
              <a:cxn ang="0">
                <a:pos x="152" y="72"/>
              </a:cxn>
              <a:cxn ang="0">
                <a:pos x="149" y="67"/>
              </a:cxn>
              <a:cxn ang="0">
                <a:pos x="144" y="61"/>
              </a:cxn>
              <a:cxn ang="0">
                <a:pos x="147" y="62"/>
              </a:cxn>
              <a:cxn ang="0">
                <a:pos x="149" y="59"/>
              </a:cxn>
              <a:cxn ang="0">
                <a:pos x="149" y="56"/>
              </a:cxn>
              <a:cxn ang="0">
                <a:pos x="144" y="53"/>
              </a:cxn>
              <a:cxn ang="0">
                <a:pos x="147" y="48"/>
              </a:cxn>
              <a:cxn ang="0">
                <a:pos x="146" y="46"/>
              </a:cxn>
              <a:cxn ang="0">
                <a:pos x="143" y="43"/>
              </a:cxn>
              <a:cxn ang="0">
                <a:pos x="146" y="32"/>
              </a:cxn>
              <a:cxn ang="0">
                <a:pos x="151" y="25"/>
              </a:cxn>
              <a:cxn ang="0">
                <a:pos x="155" y="21"/>
              </a:cxn>
              <a:cxn ang="0">
                <a:pos x="154" y="17"/>
              </a:cxn>
              <a:cxn ang="0">
                <a:pos x="152" y="14"/>
              </a:cxn>
              <a:cxn ang="0">
                <a:pos x="165" y="9"/>
              </a:cxn>
              <a:cxn ang="0">
                <a:pos x="168" y="3"/>
              </a:cxn>
              <a:cxn ang="0">
                <a:pos x="176" y="1"/>
              </a:cxn>
              <a:cxn ang="0">
                <a:pos x="199" y="5"/>
              </a:cxn>
              <a:cxn ang="0">
                <a:pos x="218" y="8"/>
              </a:cxn>
              <a:cxn ang="0">
                <a:pos x="234" y="9"/>
              </a:cxn>
              <a:cxn ang="0">
                <a:pos x="245" y="11"/>
              </a:cxn>
              <a:cxn ang="0">
                <a:pos x="287" y="17"/>
              </a:cxn>
            </a:cxnLst>
            <a:rect l="0" t="0" r="r" b="b"/>
            <a:pathLst>
              <a:path w="287" h="232">
                <a:moveTo>
                  <a:pt x="287" y="17"/>
                </a:moveTo>
                <a:lnTo>
                  <a:pt x="287" y="17"/>
                </a:lnTo>
                <a:lnTo>
                  <a:pt x="287" y="19"/>
                </a:lnTo>
                <a:lnTo>
                  <a:pt x="282" y="27"/>
                </a:lnTo>
                <a:lnTo>
                  <a:pt x="282" y="29"/>
                </a:lnTo>
                <a:lnTo>
                  <a:pt x="272" y="43"/>
                </a:lnTo>
                <a:lnTo>
                  <a:pt x="263" y="59"/>
                </a:lnTo>
                <a:lnTo>
                  <a:pt x="263" y="61"/>
                </a:lnTo>
                <a:lnTo>
                  <a:pt x="263" y="61"/>
                </a:lnTo>
                <a:lnTo>
                  <a:pt x="261" y="62"/>
                </a:lnTo>
                <a:lnTo>
                  <a:pt x="255" y="73"/>
                </a:lnTo>
                <a:lnTo>
                  <a:pt x="248" y="83"/>
                </a:lnTo>
                <a:lnTo>
                  <a:pt x="247" y="85"/>
                </a:lnTo>
                <a:lnTo>
                  <a:pt x="245" y="88"/>
                </a:lnTo>
                <a:lnTo>
                  <a:pt x="245" y="89"/>
                </a:lnTo>
                <a:lnTo>
                  <a:pt x="243" y="91"/>
                </a:lnTo>
                <a:lnTo>
                  <a:pt x="223" y="125"/>
                </a:lnTo>
                <a:lnTo>
                  <a:pt x="218" y="133"/>
                </a:lnTo>
                <a:lnTo>
                  <a:pt x="215" y="137"/>
                </a:lnTo>
                <a:lnTo>
                  <a:pt x="215" y="139"/>
                </a:lnTo>
                <a:lnTo>
                  <a:pt x="213" y="141"/>
                </a:lnTo>
                <a:lnTo>
                  <a:pt x="210" y="144"/>
                </a:lnTo>
                <a:lnTo>
                  <a:pt x="210" y="145"/>
                </a:lnTo>
                <a:lnTo>
                  <a:pt x="202" y="158"/>
                </a:lnTo>
                <a:lnTo>
                  <a:pt x="200" y="160"/>
                </a:lnTo>
                <a:lnTo>
                  <a:pt x="200" y="160"/>
                </a:lnTo>
                <a:lnTo>
                  <a:pt x="192" y="173"/>
                </a:lnTo>
                <a:lnTo>
                  <a:pt x="192" y="174"/>
                </a:lnTo>
                <a:lnTo>
                  <a:pt x="192" y="174"/>
                </a:lnTo>
                <a:lnTo>
                  <a:pt x="191" y="177"/>
                </a:lnTo>
                <a:lnTo>
                  <a:pt x="189" y="179"/>
                </a:lnTo>
                <a:lnTo>
                  <a:pt x="189" y="179"/>
                </a:lnTo>
                <a:lnTo>
                  <a:pt x="187" y="182"/>
                </a:lnTo>
                <a:lnTo>
                  <a:pt x="183" y="190"/>
                </a:lnTo>
                <a:lnTo>
                  <a:pt x="181" y="192"/>
                </a:lnTo>
                <a:lnTo>
                  <a:pt x="179" y="195"/>
                </a:lnTo>
                <a:lnTo>
                  <a:pt x="179" y="195"/>
                </a:lnTo>
                <a:lnTo>
                  <a:pt x="176" y="200"/>
                </a:lnTo>
                <a:lnTo>
                  <a:pt x="171" y="208"/>
                </a:lnTo>
                <a:lnTo>
                  <a:pt x="165" y="217"/>
                </a:lnTo>
                <a:lnTo>
                  <a:pt x="163" y="221"/>
                </a:lnTo>
                <a:lnTo>
                  <a:pt x="163" y="222"/>
                </a:lnTo>
                <a:lnTo>
                  <a:pt x="160" y="225"/>
                </a:lnTo>
                <a:lnTo>
                  <a:pt x="159" y="230"/>
                </a:lnTo>
                <a:lnTo>
                  <a:pt x="159" y="230"/>
                </a:lnTo>
                <a:lnTo>
                  <a:pt x="157" y="232"/>
                </a:lnTo>
                <a:lnTo>
                  <a:pt x="157" y="232"/>
                </a:lnTo>
                <a:lnTo>
                  <a:pt x="151" y="230"/>
                </a:lnTo>
                <a:lnTo>
                  <a:pt x="138" y="230"/>
                </a:lnTo>
                <a:lnTo>
                  <a:pt x="131" y="230"/>
                </a:lnTo>
                <a:lnTo>
                  <a:pt x="130" y="230"/>
                </a:lnTo>
                <a:lnTo>
                  <a:pt x="128" y="230"/>
                </a:lnTo>
                <a:lnTo>
                  <a:pt x="127" y="230"/>
                </a:lnTo>
                <a:lnTo>
                  <a:pt x="127" y="230"/>
                </a:lnTo>
                <a:lnTo>
                  <a:pt x="127" y="230"/>
                </a:lnTo>
                <a:lnTo>
                  <a:pt x="123" y="230"/>
                </a:lnTo>
                <a:lnTo>
                  <a:pt x="120" y="230"/>
                </a:lnTo>
                <a:lnTo>
                  <a:pt x="99" y="230"/>
                </a:lnTo>
                <a:lnTo>
                  <a:pt x="99" y="230"/>
                </a:lnTo>
                <a:lnTo>
                  <a:pt x="93" y="230"/>
                </a:lnTo>
                <a:lnTo>
                  <a:pt x="90" y="230"/>
                </a:lnTo>
                <a:lnTo>
                  <a:pt x="40" y="229"/>
                </a:lnTo>
                <a:lnTo>
                  <a:pt x="23" y="229"/>
                </a:lnTo>
                <a:lnTo>
                  <a:pt x="21" y="229"/>
                </a:lnTo>
                <a:lnTo>
                  <a:pt x="19" y="229"/>
                </a:lnTo>
                <a:lnTo>
                  <a:pt x="11" y="229"/>
                </a:lnTo>
                <a:lnTo>
                  <a:pt x="11" y="229"/>
                </a:lnTo>
                <a:lnTo>
                  <a:pt x="11" y="229"/>
                </a:lnTo>
                <a:lnTo>
                  <a:pt x="10" y="229"/>
                </a:lnTo>
                <a:lnTo>
                  <a:pt x="5" y="229"/>
                </a:lnTo>
                <a:lnTo>
                  <a:pt x="2" y="229"/>
                </a:lnTo>
                <a:lnTo>
                  <a:pt x="0" y="229"/>
                </a:lnTo>
                <a:lnTo>
                  <a:pt x="11" y="219"/>
                </a:lnTo>
                <a:lnTo>
                  <a:pt x="18" y="213"/>
                </a:lnTo>
                <a:lnTo>
                  <a:pt x="21" y="211"/>
                </a:lnTo>
                <a:lnTo>
                  <a:pt x="23" y="209"/>
                </a:lnTo>
                <a:lnTo>
                  <a:pt x="31" y="203"/>
                </a:lnTo>
                <a:lnTo>
                  <a:pt x="50" y="187"/>
                </a:lnTo>
                <a:lnTo>
                  <a:pt x="56" y="182"/>
                </a:lnTo>
                <a:lnTo>
                  <a:pt x="61" y="177"/>
                </a:lnTo>
                <a:lnTo>
                  <a:pt x="71" y="169"/>
                </a:lnTo>
                <a:lnTo>
                  <a:pt x="74" y="168"/>
                </a:lnTo>
                <a:lnTo>
                  <a:pt x="74" y="168"/>
                </a:lnTo>
                <a:lnTo>
                  <a:pt x="79" y="163"/>
                </a:lnTo>
                <a:lnTo>
                  <a:pt x="79" y="163"/>
                </a:lnTo>
                <a:lnTo>
                  <a:pt x="82" y="160"/>
                </a:lnTo>
                <a:lnTo>
                  <a:pt x="87" y="157"/>
                </a:lnTo>
                <a:lnTo>
                  <a:pt x="93" y="150"/>
                </a:lnTo>
                <a:lnTo>
                  <a:pt x="98" y="147"/>
                </a:lnTo>
                <a:lnTo>
                  <a:pt x="98" y="147"/>
                </a:lnTo>
                <a:lnTo>
                  <a:pt x="104" y="141"/>
                </a:lnTo>
                <a:lnTo>
                  <a:pt x="111" y="136"/>
                </a:lnTo>
                <a:lnTo>
                  <a:pt x="120" y="128"/>
                </a:lnTo>
                <a:lnTo>
                  <a:pt x="128" y="121"/>
                </a:lnTo>
                <a:lnTo>
                  <a:pt x="127" y="113"/>
                </a:lnTo>
                <a:lnTo>
                  <a:pt x="125" y="110"/>
                </a:lnTo>
                <a:lnTo>
                  <a:pt x="125" y="109"/>
                </a:lnTo>
                <a:lnTo>
                  <a:pt x="123" y="102"/>
                </a:lnTo>
                <a:lnTo>
                  <a:pt x="130" y="101"/>
                </a:lnTo>
                <a:lnTo>
                  <a:pt x="133" y="99"/>
                </a:lnTo>
                <a:lnTo>
                  <a:pt x="136" y="99"/>
                </a:lnTo>
                <a:lnTo>
                  <a:pt x="141" y="97"/>
                </a:lnTo>
                <a:lnTo>
                  <a:pt x="143" y="97"/>
                </a:lnTo>
                <a:lnTo>
                  <a:pt x="144" y="97"/>
                </a:lnTo>
                <a:lnTo>
                  <a:pt x="149" y="96"/>
                </a:lnTo>
                <a:lnTo>
                  <a:pt x="151" y="94"/>
                </a:lnTo>
                <a:lnTo>
                  <a:pt x="151" y="94"/>
                </a:lnTo>
                <a:lnTo>
                  <a:pt x="152" y="94"/>
                </a:lnTo>
                <a:lnTo>
                  <a:pt x="152" y="94"/>
                </a:lnTo>
                <a:lnTo>
                  <a:pt x="152" y="94"/>
                </a:lnTo>
                <a:lnTo>
                  <a:pt x="152" y="94"/>
                </a:lnTo>
                <a:lnTo>
                  <a:pt x="154" y="94"/>
                </a:lnTo>
                <a:lnTo>
                  <a:pt x="154" y="94"/>
                </a:lnTo>
                <a:lnTo>
                  <a:pt x="154" y="93"/>
                </a:lnTo>
                <a:lnTo>
                  <a:pt x="154" y="93"/>
                </a:lnTo>
                <a:lnTo>
                  <a:pt x="152" y="93"/>
                </a:lnTo>
                <a:lnTo>
                  <a:pt x="152" y="91"/>
                </a:lnTo>
                <a:lnTo>
                  <a:pt x="152" y="91"/>
                </a:lnTo>
                <a:lnTo>
                  <a:pt x="152" y="89"/>
                </a:lnTo>
                <a:lnTo>
                  <a:pt x="152" y="88"/>
                </a:lnTo>
                <a:lnTo>
                  <a:pt x="152" y="88"/>
                </a:lnTo>
                <a:lnTo>
                  <a:pt x="152" y="88"/>
                </a:lnTo>
                <a:lnTo>
                  <a:pt x="151" y="88"/>
                </a:lnTo>
                <a:lnTo>
                  <a:pt x="151" y="88"/>
                </a:lnTo>
                <a:lnTo>
                  <a:pt x="151" y="88"/>
                </a:lnTo>
                <a:lnTo>
                  <a:pt x="151" y="88"/>
                </a:lnTo>
                <a:lnTo>
                  <a:pt x="151" y="86"/>
                </a:lnTo>
                <a:lnTo>
                  <a:pt x="151" y="86"/>
                </a:lnTo>
                <a:lnTo>
                  <a:pt x="151" y="86"/>
                </a:lnTo>
                <a:lnTo>
                  <a:pt x="152" y="86"/>
                </a:lnTo>
                <a:lnTo>
                  <a:pt x="152" y="86"/>
                </a:lnTo>
                <a:lnTo>
                  <a:pt x="152" y="85"/>
                </a:lnTo>
                <a:lnTo>
                  <a:pt x="152" y="85"/>
                </a:lnTo>
                <a:lnTo>
                  <a:pt x="152" y="83"/>
                </a:lnTo>
                <a:lnTo>
                  <a:pt x="152" y="83"/>
                </a:lnTo>
                <a:lnTo>
                  <a:pt x="152" y="83"/>
                </a:lnTo>
                <a:lnTo>
                  <a:pt x="152" y="81"/>
                </a:lnTo>
                <a:lnTo>
                  <a:pt x="152" y="81"/>
                </a:lnTo>
                <a:lnTo>
                  <a:pt x="151" y="81"/>
                </a:lnTo>
                <a:lnTo>
                  <a:pt x="151" y="81"/>
                </a:lnTo>
                <a:lnTo>
                  <a:pt x="149" y="83"/>
                </a:lnTo>
                <a:lnTo>
                  <a:pt x="149" y="81"/>
                </a:lnTo>
                <a:lnTo>
                  <a:pt x="149" y="81"/>
                </a:lnTo>
                <a:lnTo>
                  <a:pt x="151" y="80"/>
                </a:lnTo>
                <a:lnTo>
                  <a:pt x="151" y="80"/>
                </a:lnTo>
                <a:lnTo>
                  <a:pt x="152" y="78"/>
                </a:lnTo>
                <a:lnTo>
                  <a:pt x="154" y="78"/>
                </a:lnTo>
                <a:lnTo>
                  <a:pt x="154" y="77"/>
                </a:lnTo>
                <a:lnTo>
                  <a:pt x="152" y="77"/>
                </a:lnTo>
                <a:lnTo>
                  <a:pt x="152" y="77"/>
                </a:lnTo>
                <a:lnTo>
                  <a:pt x="151" y="77"/>
                </a:lnTo>
                <a:lnTo>
                  <a:pt x="151" y="77"/>
                </a:lnTo>
                <a:lnTo>
                  <a:pt x="151" y="77"/>
                </a:lnTo>
                <a:lnTo>
                  <a:pt x="151" y="75"/>
                </a:lnTo>
                <a:lnTo>
                  <a:pt x="152" y="73"/>
                </a:lnTo>
                <a:lnTo>
                  <a:pt x="152" y="72"/>
                </a:lnTo>
                <a:lnTo>
                  <a:pt x="152" y="70"/>
                </a:lnTo>
                <a:lnTo>
                  <a:pt x="152" y="69"/>
                </a:lnTo>
                <a:lnTo>
                  <a:pt x="151" y="67"/>
                </a:lnTo>
                <a:lnTo>
                  <a:pt x="149" y="67"/>
                </a:lnTo>
                <a:lnTo>
                  <a:pt x="146" y="65"/>
                </a:lnTo>
                <a:lnTo>
                  <a:pt x="143" y="64"/>
                </a:lnTo>
                <a:lnTo>
                  <a:pt x="143" y="62"/>
                </a:lnTo>
                <a:lnTo>
                  <a:pt x="144" y="61"/>
                </a:lnTo>
                <a:lnTo>
                  <a:pt x="144" y="59"/>
                </a:lnTo>
                <a:lnTo>
                  <a:pt x="146" y="59"/>
                </a:lnTo>
                <a:lnTo>
                  <a:pt x="146" y="61"/>
                </a:lnTo>
                <a:lnTo>
                  <a:pt x="147" y="62"/>
                </a:lnTo>
                <a:lnTo>
                  <a:pt x="147" y="62"/>
                </a:lnTo>
                <a:lnTo>
                  <a:pt x="149" y="62"/>
                </a:lnTo>
                <a:lnTo>
                  <a:pt x="149" y="62"/>
                </a:lnTo>
                <a:lnTo>
                  <a:pt x="149" y="59"/>
                </a:lnTo>
                <a:lnTo>
                  <a:pt x="151" y="59"/>
                </a:lnTo>
                <a:lnTo>
                  <a:pt x="151" y="57"/>
                </a:lnTo>
                <a:lnTo>
                  <a:pt x="151" y="56"/>
                </a:lnTo>
                <a:lnTo>
                  <a:pt x="149" y="56"/>
                </a:lnTo>
                <a:lnTo>
                  <a:pt x="147" y="56"/>
                </a:lnTo>
                <a:lnTo>
                  <a:pt x="146" y="54"/>
                </a:lnTo>
                <a:lnTo>
                  <a:pt x="146" y="54"/>
                </a:lnTo>
                <a:lnTo>
                  <a:pt x="144" y="53"/>
                </a:lnTo>
                <a:lnTo>
                  <a:pt x="144" y="53"/>
                </a:lnTo>
                <a:lnTo>
                  <a:pt x="146" y="51"/>
                </a:lnTo>
                <a:lnTo>
                  <a:pt x="147" y="49"/>
                </a:lnTo>
                <a:lnTo>
                  <a:pt x="147" y="48"/>
                </a:lnTo>
                <a:lnTo>
                  <a:pt x="147" y="46"/>
                </a:lnTo>
                <a:lnTo>
                  <a:pt x="147" y="45"/>
                </a:lnTo>
                <a:lnTo>
                  <a:pt x="146" y="45"/>
                </a:lnTo>
                <a:lnTo>
                  <a:pt x="146" y="46"/>
                </a:lnTo>
                <a:lnTo>
                  <a:pt x="144" y="46"/>
                </a:lnTo>
                <a:lnTo>
                  <a:pt x="144" y="46"/>
                </a:lnTo>
                <a:lnTo>
                  <a:pt x="144" y="45"/>
                </a:lnTo>
                <a:lnTo>
                  <a:pt x="143" y="43"/>
                </a:lnTo>
                <a:lnTo>
                  <a:pt x="143" y="40"/>
                </a:lnTo>
                <a:lnTo>
                  <a:pt x="143" y="35"/>
                </a:lnTo>
                <a:lnTo>
                  <a:pt x="144" y="33"/>
                </a:lnTo>
                <a:lnTo>
                  <a:pt x="146" y="32"/>
                </a:lnTo>
                <a:lnTo>
                  <a:pt x="146" y="32"/>
                </a:lnTo>
                <a:lnTo>
                  <a:pt x="147" y="30"/>
                </a:lnTo>
                <a:lnTo>
                  <a:pt x="149" y="27"/>
                </a:lnTo>
                <a:lnTo>
                  <a:pt x="151" y="25"/>
                </a:lnTo>
                <a:lnTo>
                  <a:pt x="151" y="25"/>
                </a:lnTo>
                <a:lnTo>
                  <a:pt x="154" y="24"/>
                </a:lnTo>
                <a:lnTo>
                  <a:pt x="154" y="22"/>
                </a:lnTo>
                <a:lnTo>
                  <a:pt x="155" y="21"/>
                </a:lnTo>
                <a:lnTo>
                  <a:pt x="155" y="21"/>
                </a:lnTo>
                <a:lnTo>
                  <a:pt x="155" y="19"/>
                </a:lnTo>
                <a:lnTo>
                  <a:pt x="154" y="17"/>
                </a:lnTo>
                <a:lnTo>
                  <a:pt x="154" y="17"/>
                </a:lnTo>
                <a:lnTo>
                  <a:pt x="152" y="16"/>
                </a:lnTo>
                <a:lnTo>
                  <a:pt x="152" y="16"/>
                </a:lnTo>
                <a:lnTo>
                  <a:pt x="152" y="14"/>
                </a:lnTo>
                <a:lnTo>
                  <a:pt x="152" y="14"/>
                </a:lnTo>
                <a:lnTo>
                  <a:pt x="155" y="13"/>
                </a:lnTo>
                <a:lnTo>
                  <a:pt x="159" y="11"/>
                </a:lnTo>
                <a:lnTo>
                  <a:pt x="162" y="9"/>
                </a:lnTo>
                <a:lnTo>
                  <a:pt x="165" y="9"/>
                </a:lnTo>
                <a:lnTo>
                  <a:pt x="165" y="8"/>
                </a:lnTo>
                <a:lnTo>
                  <a:pt x="167" y="6"/>
                </a:lnTo>
                <a:lnTo>
                  <a:pt x="167" y="6"/>
                </a:lnTo>
                <a:lnTo>
                  <a:pt x="168" y="3"/>
                </a:lnTo>
                <a:lnTo>
                  <a:pt x="168" y="1"/>
                </a:lnTo>
                <a:lnTo>
                  <a:pt x="168" y="0"/>
                </a:lnTo>
                <a:lnTo>
                  <a:pt x="168" y="0"/>
                </a:lnTo>
                <a:lnTo>
                  <a:pt x="176" y="1"/>
                </a:lnTo>
                <a:lnTo>
                  <a:pt x="181" y="1"/>
                </a:lnTo>
                <a:lnTo>
                  <a:pt x="191" y="3"/>
                </a:lnTo>
                <a:lnTo>
                  <a:pt x="195" y="5"/>
                </a:lnTo>
                <a:lnTo>
                  <a:pt x="199" y="5"/>
                </a:lnTo>
                <a:lnTo>
                  <a:pt x="200" y="5"/>
                </a:lnTo>
                <a:lnTo>
                  <a:pt x="200" y="5"/>
                </a:lnTo>
                <a:lnTo>
                  <a:pt x="216" y="8"/>
                </a:lnTo>
                <a:lnTo>
                  <a:pt x="218" y="8"/>
                </a:lnTo>
                <a:lnTo>
                  <a:pt x="219" y="8"/>
                </a:lnTo>
                <a:lnTo>
                  <a:pt x="229" y="9"/>
                </a:lnTo>
                <a:lnTo>
                  <a:pt x="232" y="9"/>
                </a:lnTo>
                <a:lnTo>
                  <a:pt x="234" y="9"/>
                </a:lnTo>
                <a:lnTo>
                  <a:pt x="235" y="11"/>
                </a:lnTo>
                <a:lnTo>
                  <a:pt x="240" y="11"/>
                </a:lnTo>
                <a:lnTo>
                  <a:pt x="242" y="11"/>
                </a:lnTo>
                <a:lnTo>
                  <a:pt x="245" y="11"/>
                </a:lnTo>
                <a:lnTo>
                  <a:pt x="251" y="13"/>
                </a:lnTo>
                <a:lnTo>
                  <a:pt x="282" y="17"/>
                </a:lnTo>
                <a:lnTo>
                  <a:pt x="285" y="17"/>
                </a:lnTo>
                <a:lnTo>
                  <a:pt x="287" y="17"/>
                </a:lnTo>
                <a:close/>
              </a:path>
            </a:pathLst>
          </a:custGeom>
          <a:solidFill>
            <a:srgbClr val="91B55E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6" name="Freeform 147"/>
          <p:cNvSpPr>
            <a:spLocks noEditPoints="1"/>
          </p:cNvSpPr>
          <p:nvPr/>
        </p:nvSpPr>
        <p:spPr bwMode="auto">
          <a:xfrm>
            <a:off x="4432300" y="5087938"/>
            <a:ext cx="241300" cy="350838"/>
          </a:xfrm>
          <a:custGeom>
            <a:avLst/>
            <a:gdLst/>
            <a:ahLst/>
            <a:cxnLst>
              <a:cxn ang="0">
                <a:pos x="150" y="137"/>
              </a:cxn>
              <a:cxn ang="0">
                <a:pos x="136" y="137"/>
              </a:cxn>
              <a:cxn ang="0">
                <a:pos x="131" y="139"/>
              </a:cxn>
              <a:cxn ang="0">
                <a:pos x="125" y="144"/>
              </a:cxn>
              <a:cxn ang="0">
                <a:pos x="118" y="145"/>
              </a:cxn>
              <a:cxn ang="0">
                <a:pos x="115" y="141"/>
              </a:cxn>
              <a:cxn ang="0">
                <a:pos x="112" y="139"/>
              </a:cxn>
              <a:cxn ang="0">
                <a:pos x="112" y="137"/>
              </a:cxn>
              <a:cxn ang="0">
                <a:pos x="112" y="142"/>
              </a:cxn>
              <a:cxn ang="0">
                <a:pos x="110" y="149"/>
              </a:cxn>
              <a:cxn ang="0">
                <a:pos x="102" y="152"/>
              </a:cxn>
              <a:cxn ang="0">
                <a:pos x="98" y="145"/>
              </a:cxn>
              <a:cxn ang="0">
                <a:pos x="96" y="149"/>
              </a:cxn>
              <a:cxn ang="0">
                <a:pos x="91" y="155"/>
              </a:cxn>
              <a:cxn ang="0">
                <a:pos x="85" y="157"/>
              </a:cxn>
              <a:cxn ang="0">
                <a:pos x="80" y="150"/>
              </a:cxn>
              <a:cxn ang="0">
                <a:pos x="80" y="145"/>
              </a:cxn>
              <a:cxn ang="0">
                <a:pos x="75" y="149"/>
              </a:cxn>
              <a:cxn ang="0">
                <a:pos x="77" y="155"/>
              </a:cxn>
              <a:cxn ang="0">
                <a:pos x="72" y="157"/>
              </a:cxn>
              <a:cxn ang="0">
                <a:pos x="77" y="163"/>
              </a:cxn>
              <a:cxn ang="0">
                <a:pos x="67" y="165"/>
              </a:cxn>
              <a:cxn ang="0">
                <a:pos x="67" y="160"/>
              </a:cxn>
              <a:cxn ang="0">
                <a:pos x="66" y="160"/>
              </a:cxn>
              <a:cxn ang="0">
                <a:pos x="61" y="161"/>
              </a:cxn>
              <a:cxn ang="0">
                <a:pos x="59" y="163"/>
              </a:cxn>
              <a:cxn ang="0">
                <a:pos x="62" y="171"/>
              </a:cxn>
              <a:cxn ang="0">
                <a:pos x="59" y="173"/>
              </a:cxn>
              <a:cxn ang="0">
                <a:pos x="54" y="169"/>
              </a:cxn>
              <a:cxn ang="0">
                <a:pos x="53" y="171"/>
              </a:cxn>
              <a:cxn ang="0">
                <a:pos x="46" y="176"/>
              </a:cxn>
              <a:cxn ang="0">
                <a:pos x="42" y="179"/>
              </a:cxn>
              <a:cxn ang="0">
                <a:pos x="35" y="181"/>
              </a:cxn>
              <a:cxn ang="0">
                <a:pos x="34" y="184"/>
              </a:cxn>
              <a:cxn ang="0">
                <a:pos x="32" y="181"/>
              </a:cxn>
              <a:cxn ang="0">
                <a:pos x="24" y="181"/>
              </a:cxn>
              <a:cxn ang="0">
                <a:pos x="16" y="182"/>
              </a:cxn>
              <a:cxn ang="0">
                <a:pos x="21" y="184"/>
              </a:cxn>
              <a:cxn ang="0">
                <a:pos x="30" y="185"/>
              </a:cxn>
              <a:cxn ang="0">
                <a:pos x="30" y="192"/>
              </a:cxn>
              <a:cxn ang="0">
                <a:pos x="30" y="198"/>
              </a:cxn>
              <a:cxn ang="0">
                <a:pos x="22" y="203"/>
              </a:cxn>
              <a:cxn ang="0">
                <a:pos x="13" y="205"/>
              </a:cxn>
              <a:cxn ang="0">
                <a:pos x="10" y="206"/>
              </a:cxn>
              <a:cxn ang="0">
                <a:pos x="5" y="213"/>
              </a:cxn>
              <a:cxn ang="0">
                <a:pos x="0" y="221"/>
              </a:cxn>
              <a:cxn ang="0">
                <a:pos x="0" y="189"/>
              </a:cxn>
              <a:cxn ang="0">
                <a:pos x="5" y="153"/>
              </a:cxn>
              <a:cxn ang="0">
                <a:pos x="16" y="153"/>
              </a:cxn>
              <a:cxn ang="0">
                <a:pos x="16" y="152"/>
              </a:cxn>
              <a:cxn ang="0">
                <a:pos x="11" y="150"/>
              </a:cxn>
              <a:cxn ang="0">
                <a:pos x="5" y="152"/>
              </a:cxn>
              <a:cxn ang="0">
                <a:pos x="0" y="121"/>
              </a:cxn>
              <a:cxn ang="0">
                <a:pos x="0" y="70"/>
              </a:cxn>
              <a:cxn ang="0">
                <a:pos x="24" y="51"/>
              </a:cxn>
              <a:cxn ang="0">
                <a:pos x="66" y="33"/>
              </a:cxn>
              <a:cxn ang="0">
                <a:pos x="118" y="13"/>
              </a:cxn>
              <a:cxn ang="0">
                <a:pos x="147" y="1"/>
              </a:cxn>
              <a:cxn ang="0">
                <a:pos x="150" y="45"/>
              </a:cxn>
              <a:cxn ang="0">
                <a:pos x="152" y="75"/>
              </a:cxn>
              <a:cxn ang="0">
                <a:pos x="152" y="91"/>
              </a:cxn>
              <a:cxn ang="0">
                <a:pos x="150" y="125"/>
              </a:cxn>
            </a:cxnLst>
            <a:rect l="0" t="0" r="r" b="b"/>
            <a:pathLst>
              <a:path w="152" h="221">
                <a:moveTo>
                  <a:pt x="0" y="153"/>
                </a:moveTo>
                <a:lnTo>
                  <a:pt x="0" y="152"/>
                </a:lnTo>
                <a:lnTo>
                  <a:pt x="2" y="152"/>
                </a:lnTo>
                <a:lnTo>
                  <a:pt x="2" y="153"/>
                </a:lnTo>
                <a:lnTo>
                  <a:pt x="0" y="153"/>
                </a:lnTo>
                <a:close/>
                <a:moveTo>
                  <a:pt x="150" y="125"/>
                </a:moveTo>
                <a:lnTo>
                  <a:pt x="150" y="137"/>
                </a:lnTo>
                <a:lnTo>
                  <a:pt x="142" y="137"/>
                </a:lnTo>
                <a:lnTo>
                  <a:pt x="142" y="139"/>
                </a:lnTo>
                <a:lnTo>
                  <a:pt x="141" y="139"/>
                </a:lnTo>
                <a:lnTo>
                  <a:pt x="139" y="139"/>
                </a:lnTo>
                <a:lnTo>
                  <a:pt x="139" y="137"/>
                </a:lnTo>
                <a:lnTo>
                  <a:pt x="138" y="137"/>
                </a:lnTo>
                <a:lnTo>
                  <a:pt x="136" y="137"/>
                </a:lnTo>
                <a:lnTo>
                  <a:pt x="136" y="136"/>
                </a:lnTo>
                <a:lnTo>
                  <a:pt x="134" y="136"/>
                </a:lnTo>
                <a:lnTo>
                  <a:pt x="133" y="136"/>
                </a:lnTo>
                <a:lnTo>
                  <a:pt x="133" y="137"/>
                </a:lnTo>
                <a:lnTo>
                  <a:pt x="133" y="139"/>
                </a:lnTo>
                <a:lnTo>
                  <a:pt x="133" y="141"/>
                </a:lnTo>
                <a:lnTo>
                  <a:pt x="131" y="139"/>
                </a:lnTo>
                <a:lnTo>
                  <a:pt x="131" y="141"/>
                </a:lnTo>
                <a:lnTo>
                  <a:pt x="130" y="141"/>
                </a:lnTo>
                <a:lnTo>
                  <a:pt x="130" y="142"/>
                </a:lnTo>
                <a:lnTo>
                  <a:pt x="128" y="142"/>
                </a:lnTo>
                <a:lnTo>
                  <a:pt x="126" y="142"/>
                </a:lnTo>
                <a:lnTo>
                  <a:pt x="126" y="144"/>
                </a:lnTo>
                <a:lnTo>
                  <a:pt x="125" y="144"/>
                </a:lnTo>
                <a:lnTo>
                  <a:pt x="125" y="145"/>
                </a:lnTo>
                <a:lnTo>
                  <a:pt x="123" y="145"/>
                </a:lnTo>
                <a:lnTo>
                  <a:pt x="125" y="145"/>
                </a:lnTo>
                <a:lnTo>
                  <a:pt x="123" y="145"/>
                </a:lnTo>
                <a:lnTo>
                  <a:pt x="122" y="145"/>
                </a:lnTo>
                <a:lnTo>
                  <a:pt x="120" y="145"/>
                </a:lnTo>
                <a:lnTo>
                  <a:pt x="118" y="145"/>
                </a:lnTo>
                <a:lnTo>
                  <a:pt x="118" y="147"/>
                </a:lnTo>
                <a:lnTo>
                  <a:pt x="118" y="145"/>
                </a:lnTo>
                <a:lnTo>
                  <a:pt x="117" y="145"/>
                </a:lnTo>
                <a:lnTo>
                  <a:pt x="115" y="145"/>
                </a:lnTo>
                <a:lnTo>
                  <a:pt x="115" y="144"/>
                </a:lnTo>
                <a:lnTo>
                  <a:pt x="115" y="142"/>
                </a:lnTo>
                <a:lnTo>
                  <a:pt x="115" y="141"/>
                </a:lnTo>
                <a:lnTo>
                  <a:pt x="114" y="141"/>
                </a:lnTo>
                <a:lnTo>
                  <a:pt x="114" y="139"/>
                </a:lnTo>
                <a:lnTo>
                  <a:pt x="114" y="141"/>
                </a:lnTo>
                <a:lnTo>
                  <a:pt x="112" y="141"/>
                </a:lnTo>
                <a:lnTo>
                  <a:pt x="112" y="139"/>
                </a:lnTo>
                <a:lnTo>
                  <a:pt x="112" y="141"/>
                </a:lnTo>
                <a:lnTo>
                  <a:pt x="112" y="139"/>
                </a:lnTo>
                <a:lnTo>
                  <a:pt x="112" y="137"/>
                </a:lnTo>
                <a:lnTo>
                  <a:pt x="112" y="136"/>
                </a:lnTo>
                <a:lnTo>
                  <a:pt x="110" y="136"/>
                </a:lnTo>
                <a:lnTo>
                  <a:pt x="110" y="134"/>
                </a:lnTo>
                <a:lnTo>
                  <a:pt x="110" y="136"/>
                </a:lnTo>
                <a:lnTo>
                  <a:pt x="112" y="136"/>
                </a:lnTo>
                <a:lnTo>
                  <a:pt x="112" y="137"/>
                </a:lnTo>
                <a:lnTo>
                  <a:pt x="110" y="137"/>
                </a:lnTo>
                <a:lnTo>
                  <a:pt x="112" y="137"/>
                </a:lnTo>
                <a:lnTo>
                  <a:pt x="112" y="139"/>
                </a:lnTo>
                <a:lnTo>
                  <a:pt x="110" y="139"/>
                </a:lnTo>
                <a:lnTo>
                  <a:pt x="110" y="141"/>
                </a:lnTo>
                <a:lnTo>
                  <a:pt x="110" y="142"/>
                </a:lnTo>
                <a:lnTo>
                  <a:pt x="112" y="142"/>
                </a:lnTo>
                <a:lnTo>
                  <a:pt x="112" y="144"/>
                </a:lnTo>
                <a:lnTo>
                  <a:pt x="110" y="144"/>
                </a:lnTo>
                <a:lnTo>
                  <a:pt x="112" y="145"/>
                </a:lnTo>
                <a:lnTo>
                  <a:pt x="110" y="145"/>
                </a:lnTo>
                <a:lnTo>
                  <a:pt x="110" y="147"/>
                </a:lnTo>
                <a:lnTo>
                  <a:pt x="112" y="149"/>
                </a:lnTo>
                <a:lnTo>
                  <a:pt x="110" y="149"/>
                </a:lnTo>
                <a:lnTo>
                  <a:pt x="109" y="149"/>
                </a:lnTo>
                <a:lnTo>
                  <a:pt x="107" y="149"/>
                </a:lnTo>
                <a:lnTo>
                  <a:pt x="107" y="150"/>
                </a:lnTo>
                <a:lnTo>
                  <a:pt x="106" y="150"/>
                </a:lnTo>
                <a:lnTo>
                  <a:pt x="104" y="150"/>
                </a:lnTo>
                <a:lnTo>
                  <a:pt x="102" y="150"/>
                </a:lnTo>
                <a:lnTo>
                  <a:pt x="102" y="152"/>
                </a:lnTo>
                <a:lnTo>
                  <a:pt x="101" y="152"/>
                </a:lnTo>
                <a:lnTo>
                  <a:pt x="101" y="150"/>
                </a:lnTo>
                <a:lnTo>
                  <a:pt x="99" y="150"/>
                </a:lnTo>
                <a:lnTo>
                  <a:pt x="99" y="149"/>
                </a:lnTo>
                <a:lnTo>
                  <a:pt x="99" y="147"/>
                </a:lnTo>
                <a:lnTo>
                  <a:pt x="99" y="145"/>
                </a:lnTo>
                <a:lnTo>
                  <a:pt x="98" y="145"/>
                </a:lnTo>
                <a:lnTo>
                  <a:pt x="98" y="144"/>
                </a:lnTo>
                <a:lnTo>
                  <a:pt x="98" y="145"/>
                </a:lnTo>
                <a:lnTo>
                  <a:pt x="96" y="145"/>
                </a:lnTo>
                <a:lnTo>
                  <a:pt x="98" y="145"/>
                </a:lnTo>
                <a:lnTo>
                  <a:pt x="96" y="145"/>
                </a:lnTo>
                <a:lnTo>
                  <a:pt x="96" y="147"/>
                </a:lnTo>
                <a:lnTo>
                  <a:pt x="96" y="149"/>
                </a:lnTo>
                <a:lnTo>
                  <a:pt x="96" y="150"/>
                </a:lnTo>
                <a:lnTo>
                  <a:pt x="94" y="150"/>
                </a:lnTo>
                <a:lnTo>
                  <a:pt x="94" y="152"/>
                </a:lnTo>
                <a:lnTo>
                  <a:pt x="94" y="153"/>
                </a:lnTo>
                <a:lnTo>
                  <a:pt x="93" y="153"/>
                </a:lnTo>
                <a:lnTo>
                  <a:pt x="93" y="155"/>
                </a:lnTo>
                <a:lnTo>
                  <a:pt x="91" y="155"/>
                </a:lnTo>
                <a:lnTo>
                  <a:pt x="91" y="157"/>
                </a:lnTo>
                <a:lnTo>
                  <a:pt x="90" y="157"/>
                </a:lnTo>
                <a:lnTo>
                  <a:pt x="90" y="158"/>
                </a:lnTo>
                <a:lnTo>
                  <a:pt x="88" y="158"/>
                </a:lnTo>
                <a:lnTo>
                  <a:pt x="86" y="158"/>
                </a:lnTo>
                <a:lnTo>
                  <a:pt x="86" y="157"/>
                </a:lnTo>
                <a:lnTo>
                  <a:pt x="85" y="157"/>
                </a:lnTo>
                <a:lnTo>
                  <a:pt x="85" y="155"/>
                </a:lnTo>
                <a:lnTo>
                  <a:pt x="83" y="155"/>
                </a:lnTo>
                <a:lnTo>
                  <a:pt x="83" y="153"/>
                </a:lnTo>
                <a:lnTo>
                  <a:pt x="83" y="152"/>
                </a:lnTo>
                <a:lnTo>
                  <a:pt x="82" y="152"/>
                </a:lnTo>
                <a:lnTo>
                  <a:pt x="82" y="150"/>
                </a:lnTo>
                <a:lnTo>
                  <a:pt x="80" y="150"/>
                </a:lnTo>
                <a:lnTo>
                  <a:pt x="80" y="149"/>
                </a:lnTo>
                <a:lnTo>
                  <a:pt x="80" y="147"/>
                </a:lnTo>
                <a:lnTo>
                  <a:pt x="80" y="145"/>
                </a:lnTo>
                <a:lnTo>
                  <a:pt x="82" y="145"/>
                </a:lnTo>
                <a:lnTo>
                  <a:pt x="82" y="144"/>
                </a:lnTo>
                <a:lnTo>
                  <a:pt x="82" y="145"/>
                </a:lnTo>
                <a:lnTo>
                  <a:pt x="80" y="145"/>
                </a:lnTo>
                <a:lnTo>
                  <a:pt x="80" y="144"/>
                </a:lnTo>
                <a:lnTo>
                  <a:pt x="80" y="145"/>
                </a:lnTo>
                <a:lnTo>
                  <a:pt x="78" y="145"/>
                </a:lnTo>
                <a:lnTo>
                  <a:pt x="77" y="145"/>
                </a:lnTo>
                <a:lnTo>
                  <a:pt x="77" y="147"/>
                </a:lnTo>
                <a:lnTo>
                  <a:pt x="75" y="147"/>
                </a:lnTo>
                <a:lnTo>
                  <a:pt x="75" y="149"/>
                </a:lnTo>
                <a:lnTo>
                  <a:pt x="75" y="150"/>
                </a:lnTo>
                <a:lnTo>
                  <a:pt x="75" y="152"/>
                </a:lnTo>
                <a:lnTo>
                  <a:pt x="77" y="152"/>
                </a:lnTo>
                <a:lnTo>
                  <a:pt x="75" y="152"/>
                </a:lnTo>
                <a:lnTo>
                  <a:pt x="77" y="152"/>
                </a:lnTo>
                <a:lnTo>
                  <a:pt x="77" y="153"/>
                </a:lnTo>
                <a:lnTo>
                  <a:pt x="77" y="155"/>
                </a:lnTo>
                <a:lnTo>
                  <a:pt x="75" y="155"/>
                </a:lnTo>
                <a:lnTo>
                  <a:pt x="75" y="157"/>
                </a:lnTo>
                <a:lnTo>
                  <a:pt x="74" y="157"/>
                </a:lnTo>
                <a:lnTo>
                  <a:pt x="74" y="158"/>
                </a:lnTo>
                <a:lnTo>
                  <a:pt x="72" y="158"/>
                </a:lnTo>
                <a:lnTo>
                  <a:pt x="74" y="157"/>
                </a:lnTo>
                <a:lnTo>
                  <a:pt x="72" y="157"/>
                </a:lnTo>
                <a:lnTo>
                  <a:pt x="72" y="158"/>
                </a:lnTo>
                <a:lnTo>
                  <a:pt x="72" y="160"/>
                </a:lnTo>
                <a:lnTo>
                  <a:pt x="74" y="160"/>
                </a:lnTo>
                <a:lnTo>
                  <a:pt x="75" y="160"/>
                </a:lnTo>
                <a:lnTo>
                  <a:pt x="77" y="160"/>
                </a:lnTo>
                <a:lnTo>
                  <a:pt x="77" y="161"/>
                </a:lnTo>
                <a:lnTo>
                  <a:pt x="77" y="163"/>
                </a:lnTo>
                <a:lnTo>
                  <a:pt x="75" y="163"/>
                </a:lnTo>
                <a:lnTo>
                  <a:pt x="74" y="163"/>
                </a:lnTo>
                <a:lnTo>
                  <a:pt x="72" y="163"/>
                </a:lnTo>
                <a:lnTo>
                  <a:pt x="70" y="163"/>
                </a:lnTo>
                <a:lnTo>
                  <a:pt x="69" y="163"/>
                </a:lnTo>
                <a:lnTo>
                  <a:pt x="69" y="165"/>
                </a:lnTo>
                <a:lnTo>
                  <a:pt x="67" y="165"/>
                </a:lnTo>
                <a:lnTo>
                  <a:pt x="67" y="163"/>
                </a:lnTo>
                <a:lnTo>
                  <a:pt x="69" y="163"/>
                </a:lnTo>
                <a:lnTo>
                  <a:pt x="69" y="161"/>
                </a:lnTo>
                <a:lnTo>
                  <a:pt x="69" y="160"/>
                </a:lnTo>
                <a:lnTo>
                  <a:pt x="69" y="158"/>
                </a:lnTo>
                <a:lnTo>
                  <a:pt x="67" y="158"/>
                </a:lnTo>
                <a:lnTo>
                  <a:pt x="67" y="160"/>
                </a:lnTo>
                <a:lnTo>
                  <a:pt x="67" y="158"/>
                </a:lnTo>
                <a:lnTo>
                  <a:pt x="66" y="158"/>
                </a:lnTo>
                <a:lnTo>
                  <a:pt x="66" y="160"/>
                </a:lnTo>
                <a:lnTo>
                  <a:pt x="64" y="160"/>
                </a:lnTo>
                <a:lnTo>
                  <a:pt x="62" y="160"/>
                </a:lnTo>
                <a:lnTo>
                  <a:pt x="64" y="160"/>
                </a:lnTo>
                <a:lnTo>
                  <a:pt x="66" y="160"/>
                </a:lnTo>
                <a:lnTo>
                  <a:pt x="67" y="160"/>
                </a:lnTo>
                <a:lnTo>
                  <a:pt x="67" y="161"/>
                </a:lnTo>
                <a:lnTo>
                  <a:pt x="66" y="161"/>
                </a:lnTo>
                <a:lnTo>
                  <a:pt x="64" y="160"/>
                </a:lnTo>
                <a:lnTo>
                  <a:pt x="62" y="161"/>
                </a:lnTo>
                <a:lnTo>
                  <a:pt x="61" y="160"/>
                </a:lnTo>
                <a:lnTo>
                  <a:pt x="61" y="161"/>
                </a:lnTo>
                <a:lnTo>
                  <a:pt x="59" y="161"/>
                </a:lnTo>
                <a:lnTo>
                  <a:pt x="59" y="163"/>
                </a:lnTo>
                <a:lnTo>
                  <a:pt x="58" y="163"/>
                </a:lnTo>
                <a:lnTo>
                  <a:pt x="56" y="161"/>
                </a:lnTo>
                <a:lnTo>
                  <a:pt x="56" y="163"/>
                </a:lnTo>
                <a:lnTo>
                  <a:pt x="58" y="163"/>
                </a:lnTo>
                <a:lnTo>
                  <a:pt x="59" y="163"/>
                </a:lnTo>
                <a:lnTo>
                  <a:pt x="59" y="165"/>
                </a:lnTo>
                <a:lnTo>
                  <a:pt x="61" y="165"/>
                </a:lnTo>
                <a:lnTo>
                  <a:pt x="61" y="166"/>
                </a:lnTo>
                <a:lnTo>
                  <a:pt x="62" y="166"/>
                </a:lnTo>
                <a:lnTo>
                  <a:pt x="62" y="168"/>
                </a:lnTo>
                <a:lnTo>
                  <a:pt x="62" y="169"/>
                </a:lnTo>
                <a:lnTo>
                  <a:pt x="62" y="171"/>
                </a:lnTo>
                <a:lnTo>
                  <a:pt x="64" y="171"/>
                </a:lnTo>
                <a:lnTo>
                  <a:pt x="64" y="173"/>
                </a:lnTo>
                <a:lnTo>
                  <a:pt x="62" y="173"/>
                </a:lnTo>
                <a:lnTo>
                  <a:pt x="62" y="174"/>
                </a:lnTo>
                <a:lnTo>
                  <a:pt x="61" y="174"/>
                </a:lnTo>
                <a:lnTo>
                  <a:pt x="59" y="174"/>
                </a:lnTo>
                <a:lnTo>
                  <a:pt x="59" y="173"/>
                </a:lnTo>
                <a:lnTo>
                  <a:pt x="58" y="173"/>
                </a:lnTo>
                <a:lnTo>
                  <a:pt x="56" y="173"/>
                </a:lnTo>
                <a:lnTo>
                  <a:pt x="56" y="174"/>
                </a:lnTo>
                <a:lnTo>
                  <a:pt x="56" y="173"/>
                </a:lnTo>
                <a:lnTo>
                  <a:pt x="56" y="171"/>
                </a:lnTo>
                <a:lnTo>
                  <a:pt x="54" y="171"/>
                </a:lnTo>
                <a:lnTo>
                  <a:pt x="54" y="169"/>
                </a:lnTo>
                <a:lnTo>
                  <a:pt x="56" y="169"/>
                </a:lnTo>
                <a:lnTo>
                  <a:pt x="56" y="168"/>
                </a:lnTo>
                <a:lnTo>
                  <a:pt x="56" y="166"/>
                </a:lnTo>
                <a:lnTo>
                  <a:pt x="54" y="166"/>
                </a:lnTo>
                <a:lnTo>
                  <a:pt x="53" y="168"/>
                </a:lnTo>
                <a:lnTo>
                  <a:pt x="53" y="169"/>
                </a:lnTo>
                <a:lnTo>
                  <a:pt x="53" y="171"/>
                </a:lnTo>
                <a:lnTo>
                  <a:pt x="53" y="173"/>
                </a:lnTo>
                <a:lnTo>
                  <a:pt x="53" y="174"/>
                </a:lnTo>
                <a:lnTo>
                  <a:pt x="51" y="176"/>
                </a:lnTo>
                <a:lnTo>
                  <a:pt x="50" y="176"/>
                </a:lnTo>
                <a:lnTo>
                  <a:pt x="50" y="177"/>
                </a:lnTo>
                <a:lnTo>
                  <a:pt x="48" y="176"/>
                </a:lnTo>
                <a:lnTo>
                  <a:pt x="46" y="176"/>
                </a:lnTo>
                <a:lnTo>
                  <a:pt x="46" y="177"/>
                </a:lnTo>
                <a:lnTo>
                  <a:pt x="45" y="177"/>
                </a:lnTo>
                <a:lnTo>
                  <a:pt x="45" y="176"/>
                </a:lnTo>
                <a:lnTo>
                  <a:pt x="43" y="176"/>
                </a:lnTo>
                <a:lnTo>
                  <a:pt x="43" y="177"/>
                </a:lnTo>
                <a:lnTo>
                  <a:pt x="43" y="179"/>
                </a:lnTo>
                <a:lnTo>
                  <a:pt x="42" y="179"/>
                </a:lnTo>
                <a:lnTo>
                  <a:pt x="40" y="179"/>
                </a:lnTo>
                <a:lnTo>
                  <a:pt x="38" y="179"/>
                </a:lnTo>
                <a:lnTo>
                  <a:pt x="38" y="177"/>
                </a:lnTo>
                <a:lnTo>
                  <a:pt x="38" y="179"/>
                </a:lnTo>
                <a:lnTo>
                  <a:pt x="37" y="179"/>
                </a:lnTo>
                <a:lnTo>
                  <a:pt x="35" y="179"/>
                </a:lnTo>
                <a:lnTo>
                  <a:pt x="35" y="181"/>
                </a:lnTo>
                <a:lnTo>
                  <a:pt x="35" y="182"/>
                </a:lnTo>
                <a:lnTo>
                  <a:pt x="35" y="184"/>
                </a:lnTo>
                <a:lnTo>
                  <a:pt x="37" y="184"/>
                </a:lnTo>
                <a:lnTo>
                  <a:pt x="37" y="185"/>
                </a:lnTo>
                <a:lnTo>
                  <a:pt x="35" y="185"/>
                </a:lnTo>
                <a:lnTo>
                  <a:pt x="34" y="185"/>
                </a:lnTo>
                <a:lnTo>
                  <a:pt x="34" y="184"/>
                </a:lnTo>
                <a:lnTo>
                  <a:pt x="34" y="185"/>
                </a:lnTo>
                <a:lnTo>
                  <a:pt x="32" y="185"/>
                </a:lnTo>
                <a:lnTo>
                  <a:pt x="32" y="184"/>
                </a:lnTo>
                <a:lnTo>
                  <a:pt x="34" y="184"/>
                </a:lnTo>
                <a:lnTo>
                  <a:pt x="34" y="182"/>
                </a:lnTo>
                <a:lnTo>
                  <a:pt x="32" y="182"/>
                </a:lnTo>
                <a:lnTo>
                  <a:pt x="32" y="181"/>
                </a:lnTo>
                <a:lnTo>
                  <a:pt x="30" y="182"/>
                </a:lnTo>
                <a:lnTo>
                  <a:pt x="30" y="181"/>
                </a:lnTo>
                <a:lnTo>
                  <a:pt x="29" y="179"/>
                </a:lnTo>
                <a:lnTo>
                  <a:pt x="27" y="179"/>
                </a:lnTo>
                <a:lnTo>
                  <a:pt x="26" y="179"/>
                </a:lnTo>
                <a:lnTo>
                  <a:pt x="24" y="179"/>
                </a:lnTo>
                <a:lnTo>
                  <a:pt x="24" y="181"/>
                </a:lnTo>
                <a:lnTo>
                  <a:pt x="22" y="181"/>
                </a:lnTo>
                <a:lnTo>
                  <a:pt x="21" y="182"/>
                </a:lnTo>
                <a:lnTo>
                  <a:pt x="19" y="182"/>
                </a:lnTo>
                <a:lnTo>
                  <a:pt x="19" y="184"/>
                </a:lnTo>
                <a:lnTo>
                  <a:pt x="18" y="184"/>
                </a:lnTo>
                <a:lnTo>
                  <a:pt x="18" y="182"/>
                </a:lnTo>
                <a:lnTo>
                  <a:pt x="16" y="182"/>
                </a:lnTo>
                <a:lnTo>
                  <a:pt x="14" y="181"/>
                </a:lnTo>
                <a:lnTo>
                  <a:pt x="14" y="182"/>
                </a:lnTo>
                <a:lnTo>
                  <a:pt x="16" y="182"/>
                </a:lnTo>
                <a:lnTo>
                  <a:pt x="18" y="182"/>
                </a:lnTo>
                <a:lnTo>
                  <a:pt x="18" y="184"/>
                </a:lnTo>
                <a:lnTo>
                  <a:pt x="19" y="184"/>
                </a:lnTo>
                <a:lnTo>
                  <a:pt x="21" y="184"/>
                </a:lnTo>
                <a:lnTo>
                  <a:pt x="21" y="185"/>
                </a:lnTo>
                <a:lnTo>
                  <a:pt x="22" y="185"/>
                </a:lnTo>
                <a:lnTo>
                  <a:pt x="24" y="185"/>
                </a:lnTo>
                <a:lnTo>
                  <a:pt x="26" y="185"/>
                </a:lnTo>
                <a:lnTo>
                  <a:pt x="27" y="185"/>
                </a:lnTo>
                <a:lnTo>
                  <a:pt x="29" y="185"/>
                </a:lnTo>
                <a:lnTo>
                  <a:pt x="30" y="185"/>
                </a:lnTo>
                <a:lnTo>
                  <a:pt x="29" y="185"/>
                </a:lnTo>
                <a:lnTo>
                  <a:pt x="27" y="187"/>
                </a:lnTo>
                <a:lnTo>
                  <a:pt x="29" y="187"/>
                </a:lnTo>
                <a:lnTo>
                  <a:pt x="29" y="189"/>
                </a:lnTo>
                <a:lnTo>
                  <a:pt x="29" y="190"/>
                </a:lnTo>
                <a:lnTo>
                  <a:pt x="29" y="192"/>
                </a:lnTo>
                <a:lnTo>
                  <a:pt x="30" y="192"/>
                </a:lnTo>
                <a:lnTo>
                  <a:pt x="32" y="192"/>
                </a:lnTo>
                <a:lnTo>
                  <a:pt x="34" y="192"/>
                </a:lnTo>
                <a:lnTo>
                  <a:pt x="32" y="192"/>
                </a:lnTo>
                <a:lnTo>
                  <a:pt x="32" y="193"/>
                </a:lnTo>
                <a:lnTo>
                  <a:pt x="32" y="195"/>
                </a:lnTo>
                <a:lnTo>
                  <a:pt x="30" y="197"/>
                </a:lnTo>
                <a:lnTo>
                  <a:pt x="30" y="198"/>
                </a:lnTo>
                <a:lnTo>
                  <a:pt x="29" y="198"/>
                </a:lnTo>
                <a:lnTo>
                  <a:pt x="27" y="200"/>
                </a:lnTo>
                <a:lnTo>
                  <a:pt x="26" y="200"/>
                </a:lnTo>
                <a:lnTo>
                  <a:pt x="26" y="201"/>
                </a:lnTo>
                <a:lnTo>
                  <a:pt x="26" y="203"/>
                </a:lnTo>
                <a:lnTo>
                  <a:pt x="24" y="203"/>
                </a:lnTo>
                <a:lnTo>
                  <a:pt x="22" y="203"/>
                </a:lnTo>
                <a:lnTo>
                  <a:pt x="22" y="205"/>
                </a:lnTo>
                <a:lnTo>
                  <a:pt x="21" y="205"/>
                </a:lnTo>
                <a:lnTo>
                  <a:pt x="19" y="205"/>
                </a:lnTo>
                <a:lnTo>
                  <a:pt x="18" y="203"/>
                </a:lnTo>
                <a:lnTo>
                  <a:pt x="16" y="203"/>
                </a:lnTo>
                <a:lnTo>
                  <a:pt x="14" y="205"/>
                </a:lnTo>
                <a:lnTo>
                  <a:pt x="13" y="205"/>
                </a:lnTo>
                <a:lnTo>
                  <a:pt x="13" y="206"/>
                </a:lnTo>
                <a:lnTo>
                  <a:pt x="11" y="206"/>
                </a:lnTo>
                <a:lnTo>
                  <a:pt x="10" y="206"/>
                </a:lnTo>
                <a:lnTo>
                  <a:pt x="10" y="205"/>
                </a:lnTo>
                <a:lnTo>
                  <a:pt x="10" y="203"/>
                </a:lnTo>
                <a:lnTo>
                  <a:pt x="10" y="205"/>
                </a:lnTo>
                <a:lnTo>
                  <a:pt x="10" y="206"/>
                </a:lnTo>
                <a:lnTo>
                  <a:pt x="8" y="206"/>
                </a:lnTo>
                <a:lnTo>
                  <a:pt x="6" y="206"/>
                </a:lnTo>
                <a:lnTo>
                  <a:pt x="6" y="208"/>
                </a:lnTo>
                <a:lnTo>
                  <a:pt x="5" y="208"/>
                </a:lnTo>
                <a:lnTo>
                  <a:pt x="5" y="209"/>
                </a:lnTo>
                <a:lnTo>
                  <a:pt x="5" y="211"/>
                </a:lnTo>
                <a:lnTo>
                  <a:pt x="5" y="213"/>
                </a:lnTo>
                <a:lnTo>
                  <a:pt x="3" y="213"/>
                </a:lnTo>
                <a:lnTo>
                  <a:pt x="3" y="214"/>
                </a:lnTo>
                <a:lnTo>
                  <a:pt x="3" y="216"/>
                </a:lnTo>
                <a:lnTo>
                  <a:pt x="3" y="217"/>
                </a:lnTo>
                <a:lnTo>
                  <a:pt x="3" y="219"/>
                </a:lnTo>
                <a:lnTo>
                  <a:pt x="2" y="219"/>
                </a:lnTo>
                <a:lnTo>
                  <a:pt x="0" y="221"/>
                </a:lnTo>
                <a:lnTo>
                  <a:pt x="0" y="216"/>
                </a:lnTo>
                <a:lnTo>
                  <a:pt x="0" y="214"/>
                </a:lnTo>
                <a:lnTo>
                  <a:pt x="0" y="213"/>
                </a:lnTo>
                <a:lnTo>
                  <a:pt x="0" y="206"/>
                </a:lnTo>
                <a:lnTo>
                  <a:pt x="0" y="203"/>
                </a:lnTo>
                <a:lnTo>
                  <a:pt x="0" y="192"/>
                </a:lnTo>
                <a:lnTo>
                  <a:pt x="0" y="189"/>
                </a:lnTo>
                <a:lnTo>
                  <a:pt x="0" y="177"/>
                </a:lnTo>
                <a:lnTo>
                  <a:pt x="0" y="161"/>
                </a:lnTo>
                <a:lnTo>
                  <a:pt x="0" y="155"/>
                </a:lnTo>
                <a:lnTo>
                  <a:pt x="0" y="153"/>
                </a:lnTo>
                <a:lnTo>
                  <a:pt x="2" y="153"/>
                </a:lnTo>
                <a:lnTo>
                  <a:pt x="3" y="153"/>
                </a:lnTo>
                <a:lnTo>
                  <a:pt x="5" y="153"/>
                </a:lnTo>
                <a:lnTo>
                  <a:pt x="6" y="153"/>
                </a:lnTo>
                <a:lnTo>
                  <a:pt x="8" y="153"/>
                </a:lnTo>
                <a:lnTo>
                  <a:pt x="10" y="153"/>
                </a:lnTo>
                <a:lnTo>
                  <a:pt x="11" y="153"/>
                </a:lnTo>
                <a:lnTo>
                  <a:pt x="13" y="153"/>
                </a:lnTo>
                <a:lnTo>
                  <a:pt x="14" y="153"/>
                </a:lnTo>
                <a:lnTo>
                  <a:pt x="16" y="153"/>
                </a:lnTo>
                <a:lnTo>
                  <a:pt x="18" y="153"/>
                </a:lnTo>
                <a:lnTo>
                  <a:pt x="19" y="153"/>
                </a:lnTo>
                <a:lnTo>
                  <a:pt x="21" y="153"/>
                </a:lnTo>
                <a:lnTo>
                  <a:pt x="19" y="153"/>
                </a:lnTo>
                <a:lnTo>
                  <a:pt x="18" y="153"/>
                </a:lnTo>
                <a:lnTo>
                  <a:pt x="18" y="152"/>
                </a:lnTo>
                <a:lnTo>
                  <a:pt x="16" y="152"/>
                </a:lnTo>
                <a:lnTo>
                  <a:pt x="16" y="153"/>
                </a:lnTo>
                <a:lnTo>
                  <a:pt x="14" y="152"/>
                </a:lnTo>
                <a:lnTo>
                  <a:pt x="13" y="152"/>
                </a:lnTo>
                <a:lnTo>
                  <a:pt x="11" y="152"/>
                </a:lnTo>
                <a:lnTo>
                  <a:pt x="10" y="152"/>
                </a:lnTo>
                <a:lnTo>
                  <a:pt x="11" y="152"/>
                </a:lnTo>
                <a:lnTo>
                  <a:pt x="11" y="150"/>
                </a:lnTo>
                <a:lnTo>
                  <a:pt x="10" y="150"/>
                </a:lnTo>
                <a:lnTo>
                  <a:pt x="8" y="150"/>
                </a:lnTo>
                <a:lnTo>
                  <a:pt x="8" y="152"/>
                </a:lnTo>
                <a:lnTo>
                  <a:pt x="8" y="153"/>
                </a:lnTo>
                <a:lnTo>
                  <a:pt x="6" y="153"/>
                </a:lnTo>
                <a:lnTo>
                  <a:pt x="5" y="153"/>
                </a:lnTo>
                <a:lnTo>
                  <a:pt x="5" y="152"/>
                </a:lnTo>
                <a:lnTo>
                  <a:pt x="3" y="152"/>
                </a:lnTo>
                <a:lnTo>
                  <a:pt x="2" y="152"/>
                </a:lnTo>
                <a:lnTo>
                  <a:pt x="0" y="152"/>
                </a:lnTo>
                <a:lnTo>
                  <a:pt x="0" y="149"/>
                </a:lnTo>
                <a:lnTo>
                  <a:pt x="0" y="147"/>
                </a:lnTo>
                <a:lnTo>
                  <a:pt x="0" y="144"/>
                </a:lnTo>
                <a:lnTo>
                  <a:pt x="0" y="121"/>
                </a:lnTo>
                <a:lnTo>
                  <a:pt x="0" y="117"/>
                </a:lnTo>
                <a:lnTo>
                  <a:pt x="0" y="112"/>
                </a:lnTo>
                <a:lnTo>
                  <a:pt x="0" y="104"/>
                </a:lnTo>
                <a:lnTo>
                  <a:pt x="0" y="102"/>
                </a:lnTo>
                <a:lnTo>
                  <a:pt x="0" y="101"/>
                </a:lnTo>
                <a:lnTo>
                  <a:pt x="0" y="77"/>
                </a:lnTo>
                <a:lnTo>
                  <a:pt x="0" y="70"/>
                </a:lnTo>
                <a:lnTo>
                  <a:pt x="0" y="65"/>
                </a:lnTo>
                <a:lnTo>
                  <a:pt x="0" y="61"/>
                </a:lnTo>
                <a:lnTo>
                  <a:pt x="14" y="56"/>
                </a:lnTo>
                <a:lnTo>
                  <a:pt x="16" y="54"/>
                </a:lnTo>
                <a:lnTo>
                  <a:pt x="19" y="53"/>
                </a:lnTo>
                <a:lnTo>
                  <a:pt x="22" y="53"/>
                </a:lnTo>
                <a:lnTo>
                  <a:pt x="24" y="51"/>
                </a:lnTo>
                <a:lnTo>
                  <a:pt x="26" y="51"/>
                </a:lnTo>
                <a:lnTo>
                  <a:pt x="29" y="49"/>
                </a:lnTo>
                <a:lnTo>
                  <a:pt x="32" y="48"/>
                </a:lnTo>
                <a:lnTo>
                  <a:pt x="43" y="43"/>
                </a:lnTo>
                <a:lnTo>
                  <a:pt x="45" y="43"/>
                </a:lnTo>
                <a:lnTo>
                  <a:pt x="59" y="37"/>
                </a:lnTo>
                <a:lnTo>
                  <a:pt x="66" y="33"/>
                </a:lnTo>
                <a:lnTo>
                  <a:pt x="75" y="30"/>
                </a:lnTo>
                <a:lnTo>
                  <a:pt x="78" y="29"/>
                </a:lnTo>
                <a:lnTo>
                  <a:pt x="82" y="27"/>
                </a:lnTo>
                <a:lnTo>
                  <a:pt x="88" y="25"/>
                </a:lnTo>
                <a:lnTo>
                  <a:pt x="99" y="21"/>
                </a:lnTo>
                <a:lnTo>
                  <a:pt x="117" y="13"/>
                </a:lnTo>
                <a:lnTo>
                  <a:pt x="118" y="13"/>
                </a:lnTo>
                <a:lnTo>
                  <a:pt x="123" y="11"/>
                </a:lnTo>
                <a:lnTo>
                  <a:pt x="126" y="9"/>
                </a:lnTo>
                <a:lnTo>
                  <a:pt x="128" y="8"/>
                </a:lnTo>
                <a:lnTo>
                  <a:pt x="133" y="8"/>
                </a:lnTo>
                <a:lnTo>
                  <a:pt x="136" y="6"/>
                </a:lnTo>
                <a:lnTo>
                  <a:pt x="141" y="5"/>
                </a:lnTo>
                <a:lnTo>
                  <a:pt x="147" y="1"/>
                </a:lnTo>
                <a:lnTo>
                  <a:pt x="150" y="0"/>
                </a:lnTo>
                <a:lnTo>
                  <a:pt x="152" y="0"/>
                </a:lnTo>
                <a:lnTo>
                  <a:pt x="152" y="3"/>
                </a:lnTo>
                <a:lnTo>
                  <a:pt x="152" y="33"/>
                </a:lnTo>
                <a:lnTo>
                  <a:pt x="152" y="35"/>
                </a:lnTo>
                <a:lnTo>
                  <a:pt x="152" y="40"/>
                </a:lnTo>
                <a:lnTo>
                  <a:pt x="150" y="45"/>
                </a:lnTo>
                <a:lnTo>
                  <a:pt x="150" y="49"/>
                </a:lnTo>
                <a:lnTo>
                  <a:pt x="150" y="51"/>
                </a:lnTo>
                <a:lnTo>
                  <a:pt x="152" y="64"/>
                </a:lnTo>
                <a:lnTo>
                  <a:pt x="152" y="65"/>
                </a:lnTo>
                <a:lnTo>
                  <a:pt x="152" y="69"/>
                </a:lnTo>
                <a:lnTo>
                  <a:pt x="152" y="73"/>
                </a:lnTo>
                <a:lnTo>
                  <a:pt x="152" y="75"/>
                </a:lnTo>
                <a:lnTo>
                  <a:pt x="152" y="81"/>
                </a:lnTo>
                <a:lnTo>
                  <a:pt x="152" y="83"/>
                </a:lnTo>
                <a:lnTo>
                  <a:pt x="152" y="85"/>
                </a:lnTo>
                <a:lnTo>
                  <a:pt x="152" y="86"/>
                </a:lnTo>
                <a:lnTo>
                  <a:pt x="152" y="88"/>
                </a:lnTo>
                <a:lnTo>
                  <a:pt x="152" y="89"/>
                </a:lnTo>
                <a:lnTo>
                  <a:pt x="152" y="91"/>
                </a:lnTo>
                <a:lnTo>
                  <a:pt x="152" y="93"/>
                </a:lnTo>
                <a:lnTo>
                  <a:pt x="152" y="101"/>
                </a:lnTo>
                <a:lnTo>
                  <a:pt x="152" y="102"/>
                </a:lnTo>
                <a:lnTo>
                  <a:pt x="150" y="110"/>
                </a:lnTo>
                <a:lnTo>
                  <a:pt x="150" y="115"/>
                </a:lnTo>
                <a:lnTo>
                  <a:pt x="150" y="117"/>
                </a:lnTo>
                <a:lnTo>
                  <a:pt x="150" y="125"/>
                </a:lnTo>
                <a:close/>
              </a:path>
            </a:pathLst>
          </a:custGeom>
          <a:solidFill>
            <a:srgbClr val="D16478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7" name="Freeform 148"/>
          <p:cNvSpPr>
            <a:spLocks/>
          </p:cNvSpPr>
          <p:nvPr/>
        </p:nvSpPr>
        <p:spPr bwMode="auto">
          <a:xfrm>
            <a:off x="1990725" y="1719263"/>
            <a:ext cx="269875" cy="227013"/>
          </a:xfrm>
          <a:custGeom>
            <a:avLst/>
            <a:gdLst/>
            <a:ahLst/>
            <a:cxnLst>
              <a:cxn ang="0">
                <a:pos x="168" y="50"/>
              </a:cxn>
              <a:cxn ang="0">
                <a:pos x="160" y="75"/>
              </a:cxn>
              <a:cxn ang="0">
                <a:pos x="156" y="91"/>
              </a:cxn>
              <a:cxn ang="0">
                <a:pos x="157" y="93"/>
              </a:cxn>
              <a:cxn ang="0">
                <a:pos x="159" y="93"/>
              </a:cxn>
              <a:cxn ang="0">
                <a:pos x="156" y="104"/>
              </a:cxn>
              <a:cxn ang="0">
                <a:pos x="156" y="123"/>
              </a:cxn>
              <a:cxn ang="0">
                <a:pos x="154" y="127"/>
              </a:cxn>
              <a:cxn ang="0">
                <a:pos x="154" y="127"/>
              </a:cxn>
              <a:cxn ang="0">
                <a:pos x="140" y="131"/>
              </a:cxn>
              <a:cxn ang="0">
                <a:pos x="133" y="128"/>
              </a:cxn>
              <a:cxn ang="0">
                <a:pos x="125" y="128"/>
              </a:cxn>
              <a:cxn ang="0">
                <a:pos x="116" y="133"/>
              </a:cxn>
              <a:cxn ang="0">
                <a:pos x="101" y="143"/>
              </a:cxn>
              <a:cxn ang="0">
                <a:pos x="87" y="138"/>
              </a:cxn>
              <a:cxn ang="0">
                <a:pos x="87" y="136"/>
              </a:cxn>
              <a:cxn ang="0">
                <a:pos x="87" y="135"/>
              </a:cxn>
              <a:cxn ang="0">
                <a:pos x="85" y="127"/>
              </a:cxn>
              <a:cxn ang="0">
                <a:pos x="85" y="123"/>
              </a:cxn>
              <a:cxn ang="0">
                <a:pos x="87" y="114"/>
              </a:cxn>
              <a:cxn ang="0">
                <a:pos x="77" y="98"/>
              </a:cxn>
              <a:cxn ang="0">
                <a:pos x="74" y="96"/>
              </a:cxn>
              <a:cxn ang="0">
                <a:pos x="74" y="95"/>
              </a:cxn>
              <a:cxn ang="0">
                <a:pos x="74" y="95"/>
              </a:cxn>
              <a:cxn ang="0">
                <a:pos x="74" y="95"/>
              </a:cxn>
              <a:cxn ang="0">
                <a:pos x="74" y="95"/>
              </a:cxn>
              <a:cxn ang="0">
                <a:pos x="76" y="95"/>
              </a:cxn>
              <a:cxn ang="0">
                <a:pos x="76" y="95"/>
              </a:cxn>
              <a:cxn ang="0">
                <a:pos x="76" y="95"/>
              </a:cxn>
              <a:cxn ang="0">
                <a:pos x="76" y="93"/>
              </a:cxn>
              <a:cxn ang="0">
                <a:pos x="76" y="93"/>
              </a:cxn>
              <a:cxn ang="0">
                <a:pos x="76" y="93"/>
              </a:cxn>
              <a:cxn ang="0">
                <a:pos x="76" y="93"/>
              </a:cxn>
              <a:cxn ang="0">
                <a:pos x="76" y="93"/>
              </a:cxn>
              <a:cxn ang="0">
                <a:pos x="76" y="93"/>
              </a:cxn>
              <a:cxn ang="0">
                <a:pos x="76" y="93"/>
              </a:cxn>
              <a:cxn ang="0">
                <a:pos x="76" y="91"/>
              </a:cxn>
              <a:cxn ang="0">
                <a:pos x="76" y="91"/>
              </a:cxn>
              <a:cxn ang="0">
                <a:pos x="82" y="82"/>
              </a:cxn>
              <a:cxn ang="0">
                <a:pos x="71" y="74"/>
              </a:cxn>
              <a:cxn ang="0">
                <a:pos x="50" y="59"/>
              </a:cxn>
              <a:cxn ang="0">
                <a:pos x="47" y="63"/>
              </a:cxn>
              <a:cxn ang="0">
                <a:pos x="37" y="63"/>
              </a:cxn>
              <a:cxn ang="0">
                <a:pos x="18" y="50"/>
              </a:cxn>
              <a:cxn ang="0">
                <a:pos x="12" y="50"/>
              </a:cxn>
              <a:cxn ang="0">
                <a:pos x="0" y="40"/>
              </a:cxn>
              <a:cxn ang="0">
                <a:pos x="5" y="37"/>
              </a:cxn>
              <a:cxn ang="0">
                <a:pos x="40" y="19"/>
              </a:cxn>
              <a:cxn ang="0">
                <a:pos x="61" y="10"/>
              </a:cxn>
              <a:cxn ang="0">
                <a:pos x="88" y="5"/>
              </a:cxn>
              <a:cxn ang="0">
                <a:pos x="96" y="26"/>
              </a:cxn>
              <a:cxn ang="0">
                <a:pos x="108" y="24"/>
              </a:cxn>
              <a:cxn ang="0">
                <a:pos x="111" y="31"/>
              </a:cxn>
              <a:cxn ang="0">
                <a:pos x="127" y="29"/>
              </a:cxn>
              <a:cxn ang="0">
                <a:pos x="152" y="37"/>
              </a:cxn>
              <a:cxn ang="0">
                <a:pos x="170" y="43"/>
              </a:cxn>
            </a:cxnLst>
            <a:rect l="0" t="0" r="r" b="b"/>
            <a:pathLst>
              <a:path w="170" h="143">
                <a:moveTo>
                  <a:pt x="170" y="43"/>
                </a:moveTo>
                <a:lnTo>
                  <a:pt x="170" y="43"/>
                </a:lnTo>
                <a:lnTo>
                  <a:pt x="168" y="50"/>
                </a:lnTo>
                <a:lnTo>
                  <a:pt x="167" y="56"/>
                </a:lnTo>
                <a:lnTo>
                  <a:pt x="165" y="59"/>
                </a:lnTo>
                <a:lnTo>
                  <a:pt x="160" y="75"/>
                </a:lnTo>
                <a:lnTo>
                  <a:pt x="160" y="75"/>
                </a:lnTo>
                <a:lnTo>
                  <a:pt x="159" y="80"/>
                </a:lnTo>
                <a:lnTo>
                  <a:pt x="156" y="91"/>
                </a:lnTo>
                <a:lnTo>
                  <a:pt x="156" y="91"/>
                </a:lnTo>
                <a:lnTo>
                  <a:pt x="156" y="91"/>
                </a:lnTo>
                <a:lnTo>
                  <a:pt x="157" y="93"/>
                </a:lnTo>
                <a:lnTo>
                  <a:pt x="159" y="93"/>
                </a:lnTo>
                <a:lnTo>
                  <a:pt x="159" y="93"/>
                </a:lnTo>
                <a:lnTo>
                  <a:pt x="159" y="93"/>
                </a:lnTo>
                <a:lnTo>
                  <a:pt x="159" y="95"/>
                </a:lnTo>
                <a:lnTo>
                  <a:pt x="157" y="103"/>
                </a:lnTo>
                <a:lnTo>
                  <a:pt x="156" y="104"/>
                </a:lnTo>
                <a:lnTo>
                  <a:pt x="156" y="117"/>
                </a:lnTo>
                <a:lnTo>
                  <a:pt x="156" y="119"/>
                </a:lnTo>
                <a:lnTo>
                  <a:pt x="156" y="123"/>
                </a:lnTo>
                <a:lnTo>
                  <a:pt x="154" y="125"/>
                </a:lnTo>
                <a:lnTo>
                  <a:pt x="154" y="127"/>
                </a:lnTo>
                <a:lnTo>
                  <a:pt x="154" y="127"/>
                </a:lnTo>
                <a:lnTo>
                  <a:pt x="154" y="127"/>
                </a:lnTo>
                <a:lnTo>
                  <a:pt x="154" y="128"/>
                </a:lnTo>
                <a:lnTo>
                  <a:pt x="154" y="127"/>
                </a:lnTo>
                <a:lnTo>
                  <a:pt x="148" y="130"/>
                </a:lnTo>
                <a:lnTo>
                  <a:pt x="143" y="131"/>
                </a:lnTo>
                <a:lnTo>
                  <a:pt x="140" y="131"/>
                </a:lnTo>
                <a:lnTo>
                  <a:pt x="138" y="130"/>
                </a:lnTo>
                <a:lnTo>
                  <a:pt x="136" y="130"/>
                </a:lnTo>
                <a:lnTo>
                  <a:pt x="133" y="128"/>
                </a:lnTo>
                <a:lnTo>
                  <a:pt x="132" y="128"/>
                </a:lnTo>
                <a:lnTo>
                  <a:pt x="130" y="128"/>
                </a:lnTo>
                <a:lnTo>
                  <a:pt x="125" y="128"/>
                </a:lnTo>
                <a:lnTo>
                  <a:pt x="119" y="130"/>
                </a:lnTo>
                <a:lnTo>
                  <a:pt x="117" y="131"/>
                </a:lnTo>
                <a:lnTo>
                  <a:pt x="116" y="133"/>
                </a:lnTo>
                <a:lnTo>
                  <a:pt x="109" y="139"/>
                </a:lnTo>
                <a:lnTo>
                  <a:pt x="108" y="141"/>
                </a:lnTo>
                <a:lnTo>
                  <a:pt x="101" y="143"/>
                </a:lnTo>
                <a:lnTo>
                  <a:pt x="100" y="143"/>
                </a:lnTo>
                <a:lnTo>
                  <a:pt x="96" y="141"/>
                </a:lnTo>
                <a:lnTo>
                  <a:pt x="87" y="138"/>
                </a:lnTo>
                <a:lnTo>
                  <a:pt x="87" y="138"/>
                </a:lnTo>
                <a:lnTo>
                  <a:pt x="87" y="138"/>
                </a:lnTo>
                <a:lnTo>
                  <a:pt x="87" y="136"/>
                </a:lnTo>
                <a:lnTo>
                  <a:pt x="87" y="136"/>
                </a:lnTo>
                <a:lnTo>
                  <a:pt x="87" y="136"/>
                </a:lnTo>
                <a:lnTo>
                  <a:pt x="87" y="135"/>
                </a:lnTo>
                <a:lnTo>
                  <a:pt x="87" y="135"/>
                </a:lnTo>
                <a:lnTo>
                  <a:pt x="88" y="133"/>
                </a:lnTo>
                <a:lnTo>
                  <a:pt x="85" y="127"/>
                </a:lnTo>
                <a:lnTo>
                  <a:pt x="85" y="127"/>
                </a:lnTo>
                <a:lnTo>
                  <a:pt x="85" y="125"/>
                </a:lnTo>
                <a:lnTo>
                  <a:pt x="85" y="123"/>
                </a:lnTo>
                <a:lnTo>
                  <a:pt x="82" y="117"/>
                </a:lnTo>
                <a:lnTo>
                  <a:pt x="82" y="114"/>
                </a:lnTo>
                <a:lnTo>
                  <a:pt x="87" y="114"/>
                </a:lnTo>
                <a:lnTo>
                  <a:pt x="85" y="111"/>
                </a:lnTo>
                <a:lnTo>
                  <a:pt x="82" y="96"/>
                </a:lnTo>
                <a:lnTo>
                  <a:pt x="77" y="98"/>
                </a:lnTo>
                <a:lnTo>
                  <a:pt x="76" y="96"/>
                </a:lnTo>
                <a:lnTo>
                  <a:pt x="74" y="96"/>
                </a:lnTo>
                <a:lnTo>
                  <a:pt x="74" y="96"/>
                </a:lnTo>
                <a:lnTo>
                  <a:pt x="74" y="96"/>
                </a:lnTo>
                <a:lnTo>
                  <a:pt x="74" y="95"/>
                </a:lnTo>
                <a:lnTo>
                  <a:pt x="74" y="95"/>
                </a:lnTo>
                <a:lnTo>
                  <a:pt x="74" y="95"/>
                </a:lnTo>
                <a:lnTo>
                  <a:pt x="74" y="95"/>
                </a:lnTo>
                <a:lnTo>
                  <a:pt x="74" y="95"/>
                </a:lnTo>
                <a:lnTo>
                  <a:pt x="74" y="95"/>
                </a:lnTo>
                <a:lnTo>
                  <a:pt x="74" y="95"/>
                </a:lnTo>
                <a:lnTo>
                  <a:pt x="74" y="95"/>
                </a:lnTo>
                <a:lnTo>
                  <a:pt x="74" y="95"/>
                </a:lnTo>
                <a:lnTo>
                  <a:pt x="74" y="95"/>
                </a:lnTo>
                <a:lnTo>
                  <a:pt x="74" y="95"/>
                </a:lnTo>
                <a:lnTo>
                  <a:pt x="74" y="95"/>
                </a:lnTo>
                <a:lnTo>
                  <a:pt x="74" y="95"/>
                </a:lnTo>
                <a:lnTo>
                  <a:pt x="76" y="95"/>
                </a:lnTo>
                <a:lnTo>
                  <a:pt x="76" y="95"/>
                </a:lnTo>
                <a:lnTo>
                  <a:pt x="76" y="95"/>
                </a:lnTo>
                <a:lnTo>
                  <a:pt x="76" y="95"/>
                </a:lnTo>
                <a:lnTo>
                  <a:pt x="76" y="95"/>
                </a:lnTo>
                <a:lnTo>
                  <a:pt x="76" y="95"/>
                </a:lnTo>
                <a:lnTo>
                  <a:pt x="76" y="95"/>
                </a:lnTo>
                <a:lnTo>
                  <a:pt x="76" y="95"/>
                </a:lnTo>
                <a:lnTo>
                  <a:pt x="76" y="93"/>
                </a:lnTo>
                <a:lnTo>
                  <a:pt x="76" y="93"/>
                </a:lnTo>
                <a:lnTo>
                  <a:pt x="76" y="93"/>
                </a:lnTo>
                <a:lnTo>
                  <a:pt x="76" y="93"/>
                </a:lnTo>
                <a:lnTo>
                  <a:pt x="76" y="93"/>
                </a:lnTo>
                <a:lnTo>
                  <a:pt x="76" y="93"/>
                </a:lnTo>
                <a:lnTo>
                  <a:pt x="76" y="93"/>
                </a:lnTo>
                <a:lnTo>
                  <a:pt x="76" y="93"/>
                </a:lnTo>
                <a:lnTo>
                  <a:pt x="76" y="93"/>
                </a:lnTo>
                <a:lnTo>
                  <a:pt x="76" y="93"/>
                </a:lnTo>
                <a:lnTo>
                  <a:pt x="76" y="93"/>
                </a:lnTo>
                <a:lnTo>
                  <a:pt x="76" y="93"/>
                </a:lnTo>
                <a:lnTo>
                  <a:pt x="76" y="93"/>
                </a:lnTo>
                <a:lnTo>
                  <a:pt x="76" y="93"/>
                </a:lnTo>
                <a:lnTo>
                  <a:pt x="76" y="93"/>
                </a:lnTo>
                <a:lnTo>
                  <a:pt x="76" y="93"/>
                </a:lnTo>
                <a:lnTo>
                  <a:pt x="76" y="93"/>
                </a:lnTo>
                <a:lnTo>
                  <a:pt x="76" y="93"/>
                </a:lnTo>
                <a:lnTo>
                  <a:pt x="76" y="93"/>
                </a:lnTo>
                <a:lnTo>
                  <a:pt x="76" y="93"/>
                </a:lnTo>
                <a:lnTo>
                  <a:pt x="76" y="93"/>
                </a:lnTo>
                <a:lnTo>
                  <a:pt x="76" y="91"/>
                </a:lnTo>
                <a:lnTo>
                  <a:pt x="76" y="91"/>
                </a:lnTo>
                <a:lnTo>
                  <a:pt x="76" y="91"/>
                </a:lnTo>
                <a:lnTo>
                  <a:pt x="76" y="91"/>
                </a:lnTo>
                <a:lnTo>
                  <a:pt x="76" y="91"/>
                </a:lnTo>
                <a:lnTo>
                  <a:pt x="77" y="91"/>
                </a:lnTo>
                <a:lnTo>
                  <a:pt x="80" y="85"/>
                </a:lnTo>
                <a:lnTo>
                  <a:pt x="82" y="82"/>
                </a:lnTo>
                <a:lnTo>
                  <a:pt x="84" y="82"/>
                </a:lnTo>
                <a:lnTo>
                  <a:pt x="76" y="75"/>
                </a:lnTo>
                <a:lnTo>
                  <a:pt x="71" y="74"/>
                </a:lnTo>
                <a:lnTo>
                  <a:pt x="66" y="71"/>
                </a:lnTo>
                <a:lnTo>
                  <a:pt x="58" y="64"/>
                </a:lnTo>
                <a:lnTo>
                  <a:pt x="50" y="59"/>
                </a:lnTo>
                <a:lnTo>
                  <a:pt x="48" y="63"/>
                </a:lnTo>
                <a:lnTo>
                  <a:pt x="47" y="63"/>
                </a:lnTo>
                <a:lnTo>
                  <a:pt x="47" y="63"/>
                </a:lnTo>
                <a:lnTo>
                  <a:pt x="44" y="67"/>
                </a:lnTo>
                <a:lnTo>
                  <a:pt x="39" y="63"/>
                </a:lnTo>
                <a:lnTo>
                  <a:pt x="37" y="63"/>
                </a:lnTo>
                <a:lnTo>
                  <a:pt x="29" y="58"/>
                </a:lnTo>
                <a:lnTo>
                  <a:pt x="23" y="53"/>
                </a:lnTo>
                <a:lnTo>
                  <a:pt x="18" y="50"/>
                </a:lnTo>
                <a:lnTo>
                  <a:pt x="13" y="47"/>
                </a:lnTo>
                <a:lnTo>
                  <a:pt x="13" y="47"/>
                </a:lnTo>
                <a:lnTo>
                  <a:pt x="12" y="50"/>
                </a:lnTo>
                <a:lnTo>
                  <a:pt x="12" y="50"/>
                </a:lnTo>
                <a:lnTo>
                  <a:pt x="5" y="45"/>
                </a:lnTo>
                <a:lnTo>
                  <a:pt x="0" y="40"/>
                </a:lnTo>
                <a:lnTo>
                  <a:pt x="0" y="40"/>
                </a:lnTo>
                <a:lnTo>
                  <a:pt x="4" y="39"/>
                </a:lnTo>
                <a:lnTo>
                  <a:pt x="5" y="37"/>
                </a:lnTo>
                <a:lnTo>
                  <a:pt x="28" y="26"/>
                </a:lnTo>
                <a:lnTo>
                  <a:pt x="39" y="21"/>
                </a:lnTo>
                <a:lnTo>
                  <a:pt x="40" y="19"/>
                </a:lnTo>
                <a:lnTo>
                  <a:pt x="44" y="18"/>
                </a:lnTo>
                <a:lnTo>
                  <a:pt x="61" y="10"/>
                </a:lnTo>
                <a:lnTo>
                  <a:pt x="61" y="10"/>
                </a:lnTo>
                <a:lnTo>
                  <a:pt x="76" y="2"/>
                </a:lnTo>
                <a:lnTo>
                  <a:pt x="79" y="0"/>
                </a:lnTo>
                <a:lnTo>
                  <a:pt x="88" y="5"/>
                </a:lnTo>
                <a:lnTo>
                  <a:pt x="92" y="13"/>
                </a:lnTo>
                <a:lnTo>
                  <a:pt x="95" y="23"/>
                </a:lnTo>
                <a:lnTo>
                  <a:pt x="96" y="26"/>
                </a:lnTo>
                <a:lnTo>
                  <a:pt x="106" y="24"/>
                </a:lnTo>
                <a:lnTo>
                  <a:pt x="106" y="24"/>
                </a:lnTo>
                <a:lnTo>
                  <a:pt x="108" y="24"/>
                </a:lnTo>
                <a:lnTo>
                  <a:pt x="109" y="27"/>
                </a:lnTo>
                <a:lnTo>
                  <a:pt x="109" y="31"/>
                </a:lnTo>
                <a:lnTo>
                  <a:pt x="111" y="31"/>
                </a:lnTo>
                <a:lnTo>
                  <a:pt x="112" y="32"/>
                </a:lnTo>
                <a:lnTo>
                  <a:pt x="125" y="35"/>
                </a:lnTo>
                <a:lnTo>
                  <a:pt x="127" y="29"/>
                </a:lnTo>
                <a:lnTo>
                  <a:pt x="136" y="32"/>
                </a:lnTo>
                <a:lnTo>
                  <a:pt x="144" y="35"/>
                </a:lnTo>
                <a:lnTo>
                  <a:pt x="152" y="37"/>
                </a:lnTo>
                <a:lnTo>
                  <a:pt x="160" y="40"/>
                </a:lnTo>
                <a:lnTo>
                  <a:pt x="167" y="42"/>
                </a:lnTo>
                <a:lnTo>
                  <a:pt x="170" y="43"/>
                </a:lnTo>
                <a:close/>
              </a:path>
            </a:pathLst>
          </a:custGeom>
          <a:solidFill>
            <a:srgbClr val="60916E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" name="Freeform 149"/>
          <p:cNvSpPr>
            <a:spLocks/>
          </p:cNvSpPr>
          <p:nvPr/>
        </p:nvSpPr>
        <p:spPr bwMode="auto">
          <a:xfrm>
            <a:off x="2981325" y="3030538"/>
            <a:ext cx="234950" cy="287338"/>
          </a:xfrm>
          <a:custGeom>
            <a:avLst/>
            <a:gdLst/>
            <a:ahLst/>
            <a:cxnLst>
              <a:cxn ang="0">
                <a:pos x="64" y="48"/>
              </a:cxn>
              <a:cxn ang="0">
                <a:pos x="90" y="62"/>
              </a:cxn>
              <a:cxn ang="0">
                <a:pos x="136" y="96"/>
              </a:cxn>
              <a:cxn ang="0">
                <a:pos x="146" y="107"/>
              </a:cxn>
              <a:cxn ang="0">
                <a:pos x="146" y="121"/>
              </a:cxn>
              <a:cxn ang="0">
                <a:pos x="146" y="123"/>
              </a:cxn>
              <a:cxn ang="0">
                <a:pos x="144" y="125"/>
              </a:cxn>
              <a:cxn ang="0">
                <a:pos x="143" y="126"/>
              </a:cxn>
              <a:cxn ang="0">
                <a:pos x="141" y="129"/>
              </a:cxn>
              <a:cxn ang="0">
                <a:pos x="140" y="131"/>
              </a:cxn>
              <a:cxn ang="0">
                <a:pos x="138" y="133"/>
              </a:cxn>
              <a:cxn ang="0">
                <a:pos x="138" y="133"/>
              </a:cxn>
              <a:cxn ang="0">
                <a:pos x="136" y="134"/>
              </a:cxn>
              <a:cxn ang="0">
                <a:pos x="135" y="137"/>
              </a:cxn>
              <a:cxn ang="0">
                <a:pos x="133" y="139"/>
              </a:cxn>
              <a:cxn ang="0">
                <a:pos x="130" y="142"/>
              </a:cxn>
              <a:cxn ang="0">
                <a:pos x="128" y="144"/>
              </a:cxn>
              <a:cxn ang="0">
                <a:pos x="127" y="145"/>
              </a:cxn>
              <a:cxn ang="0">
                <a:pos x="125" y="145"/>
              </a:cxn>
              <a:cxn ang="0">
                <a:pos x="124" y="147"/>
              </a:cxn>
              <a:cxn ang="0">
                <a:pos x="122" y="145"/>
              </a:cxn>
              <a:cxn ang="0">
                <a:pos x="124" y="145"/>
              </a:cxn>
              <a:cxn ang="0">
                <a:pos x="124" y="144"/>
              </a:cxn>
              <a:cxn ang="0">
                <a:pos x="120" y="144"/>
              </a:cxn>
              <a:cxn ang="0">
                <a:pos x="114" y="149"/>
              </a:cxn>
              <a:cxn ang="0">
                <a:pos x="103" y="152"/>
              </a:cxn>
              <a:cxn ang="0">
                <a:pos x="64" y="163"/>
              </a:cxn>
              <a:cxn ang="0">
                <a:pos x="58" y="163"/>
              </a:cxn>
              <a:cxn ang="0">
                <a:pos x="50" y="165"/>
              </a:cxn>
              <a:cxn ang="0">
                <a:pos x="42" y="166"/>
              </a:cxn>
              <a:cxn ang="0">
                <a:pos x="20" y="176"/>
              </a:cxn>
              <a:cxn ang="0">
                <a:pos x="4" y="150"/>
              </a:cxn>
              <a:cxn ang="0">
                <a:pos x="2" y="94"/>
              </a:cxn>
              <a:cxn ang="0">
                <a:pos x="2" y="77"/>
              </a:cxn>
              <a:cxn ang="0">
                <a:pos x="2" y="33"/>
              </a:cxn>
              <a:cxn ang="0">
                <a:pos x="2" y="0"/>
              </a:cxn>
              <a:cxn ang="0">
                <a:pos x="4" y="0"/>
              </a:cxn>
              <a:cxn ang="0">
                <a:pos x="5" y="0"/>
              </a:cxn>
              <a:cxn ang="0">
                <a:pos x="8" y="0"/>
              </a:cxn>
              <a:cxn ang="0">
                <a:pos x="10" y="1"/>
              </a:cxn>
              <a:cxn ang="0">
                <a:pos x="12" y="3"/>
              </a:cxn>
              <a:cxn ang="0">
                <a:pos x="15" y="1"/>
              </a:cxn>
              <a:cxn ang="0">
                <a:pos x="16" y="3"/>
              </a:cxn>
              <a:cxn ang="0">
                <a:pos x="18" y="5"/>
              </a:cxn>
              <a:cxn ang="0">
                <a:pos x="21" y="5"/>
              </a:cxn>
              <a:cxn ang="0">
                <a:pos x="24" y="5"/>
              </a:cxn>
              <a:cxn ang="0">
                <a:pos x="26" y="5"/>
              </a:cxn>
              <a:cxn ang="0">
                <a:pos x="28" y="5"/>
              </a:cxn>
              <a:cxn ang="0">
                <a:pos x="29" y="6"/>
              </a:cxn>
              <a:cxn ang="0">
                <a:pos x="31" y="8"/>
              </a:cxn>
              <a:cxn ang="0">
                <a:pos x="32" y="8"/>
              </a:cxn>
              <a:cxn ang="0">
                <a:pos x="36" y="8"/>
              </a:cxn>
              <a:cxn ang="0">
                <a:pos x="36" y="6"/>
              </a:cxn>
              <a:cxn ang="0">
                <a:pos x="37" y="6"/>
              </a:cxn>
              <a:cxn ang="0">
                <a:pos x="40" y="6"/>
              </a:cxn>
              <a:cxn ang="0">
                <a:pos x="44" y="6"/>
              </a:cxn>
              <a:cxn ang="0">
                <a:pos x="45" y="6"/>
              </a:cxn>
            </a:cxnLst>
            <a:rect l="0" t="0" r="r" b="b"/>
            <a:pathLst>
              <a:path w="148" h="181">
                <a:moveTo>
                  <a:pt x="45" y="6"/>
                </a:moveTo>
                <a:lnTo>
                  <a:pt x="45" y="8"/>
                </a:lnTo>
                <a:lnTo>
                  <a:pt x="47" y="16"/>
                </a:lnTo>
                <a:lnTo>
                  <a:pt x="50" y="25"/>
                </a:lnTo>
                <a:lnTo>
                  <a:pt x="52" y="30"/>
                </a:lnTo>
                <a:lnTo>
                  <a:pt x="53" y="37"/>
                </a:lnTo>
                <a:lnTo>
                  <a:pt x="58" y="45"/>
                </a:lnTo>
                <a:lnTo>
                  <a:pt x="64" y="48"/>
                </a:lnTo>
                <a:lnTo>
                  <a:pt x="74" y="53"/>
                </a:lnTo>
                <a:lnTo>
                  <a:pt x="80" y="57"/>
                </a:lnTo>
                <a:lnTo>
                  <a:pt x="80" y="57"/>
                </a:lnTo>
                <a:lnTo>
                  <a:pt x="82" y="59"/>
                </a:lnTo>
                <a:lnTo>
                  <a:pt x="82" y="59"/>
                </a:lnTo>
                <a:lnTo>
                  <a:pt x="87" y="61"/>
                </a:lnTo>
                <a:lnTo>
                  <a:pt x="87" y="61"/>
                </a:lnTo>
                <a:lnTo>
                  <a:pt x="90" y="62"/>
                </a:lnTo>
                <a:lnTo>
                  <a:pt x="93" y="62"/>
                </a:lnTo>
                <a:lnTo>
                  <a:pt x="100" y="67"/>
                </a:lnTo>
                <a:lnTo>
                  <a:pt x="109" y="73"/>
                </a:lnTo>
                <a:lnTo>
                  <a:pt x="114" y="77"/>
                </a:lnTo>
                <a:lnTo>
                  <a:pt x="124" y="85"/>
                </a:lnTo>
                <a:lnTo>
                  <a:pt x="128" y="88"/>
                </a:lnTo>
                <a:lnTo>
                  <a:pt x="130" y="91"/>
                </a:lnTo>
                <a:lnTo>
                  <a:pt x="136" y="96"/>
                </a:lnTo>
                <a:lnTo>
                  <a:pt x="141" y="101"/>
                </a:lnTo>
                <a:lnTo>
                  <a:pt x="141" y="101"/>
                </a:lnTo>
                <a:lnTo>
                  <a:pt x="143" y="101"/>
                </a:lnTo>
                <a:lnTo>
                  <a:pt x="143" y="104"/>
                </a:lnTo>
                <a:lnTo>
                  <a:pt x="144" y="104"/>
                </a:lnTo>
                <a:lnTo>
                  <a:pt x="144" y="105"/>
                </a:lnTo>
                <a:lnTo>
                  <a:pt x="144" y="105"/>
                </a:lnTo>
                <a:lnTo>
                  <a:pt x="146" y="107"/>
                </a:lnTo>
                <a:lnTo>
                  <a:pt x="146" y="109"/>
                </a:lnTo>
                <a:lnTo>
                  <a:pt x="148" y="115"/>
                </a:lnTo>
                <a:lnTo>
                  <a:pt x="146" y="120"/>
                </a:lnTo>
                <a:lnTo>
                  <a:pt x="148" y="121"/>
                </a:lnTo>
                <a:lnTo>
                  <a:pt x="148" y="121"/>
                </a:lnTo>
                <a:lnTo>
                  <a:pt x="146" y="121"/>
                </a:lnTo>
                <a:lnTo>
                  <a:pt x="146" y="121"/>
                </a:lnTo>
                <a:lnTo>
                  <a:pt x="146" y="121"/>
                </a:lnTo>
                <a:lnTo>
                  <a:pt x="146" y="121"/>
                </a:lnTo>
                <a:lnTo>
                  <a:pt x="148" y="121"/>
                </a:lnTo>
                <a:lnTo>
                  <a:pt x="146" y="121"/>
                </a:lnTo>
                <a:lnTo>
                  <a:pt x="146" y="121"/>
                </a:lnTo>
                <a:lnTo>
                  <a:pt x="146" y="123"/>
                </a:lnTo>
                <a:lnTo>
                  <a:pt x="146" y="123"/>
                </a:lnTo>
                <a:lnTo>
                  <a:pt x="146" y="123"/>
                </a:lnTo>
                <a:lnTo>
                  <a:pt x="146" y="123"/>
                </a:lnTo>
                <a:lnTo>
                  <a:pt x="144" y="123"/>
                </a:lnTo>
                <a:lnTo>
                  <a:pt x="144" y="123"/>
                </a:lnTo>
                <a:lnTo>
                  <a:pt x="144" y="123"/>
                </a:lnTo>
                <a:lnTo>
                  <a:pt x="144" y="123"/>
                </a:lnTo>
                <a:lnTo>
                  <a:pt x="144" y="125"/>
                </a:lnTo>
                <a:lnTo>
                  <a:pt x="144" y="125"/>
                </a:lnTo>
                <a:lnTo>
                  <a:pt x="144" y="125"/>
                </a:lnTo>
                <a:lnTo>
                  <a:pt x="144" y="125"/>
                </a:lnTo>
                <a:lnTo>
                  <a:pt x="143" y="125"/>
                </a:lnTo>
                <a:lnTo>
                  <a:pt x="143" y="125"/>
                </a:lnTo>
                <a:lnTo>
                  <a:pt x="143" y="125"/>
                </a:lnTo>
                <a:lnTo>
                  <a:pt x="143" y="126"/>
                </a:lnTo>
                <a:lnTo>
                  <a:pt x="143" y="126"/>
                </a:lnTo>
                <a:lnTo>
                  <a:pt x="143" y="126"/>
                </a:lnTo>
                <a:lnTo>
                  <a:pt x="143" y="126"/>
                </a:lnTo>
                <a:lnTo>
                  <a:pt x="143" y="126"/>
                </a:lnTo>
                <a:lnTo>
                  <a:pt x="143" y="128"/>
                </a:lnTo>
                <a:lnTo>
                  <a:pt x="143" y="128"/>
                </a:lnTo>
                <a:lnTo>
                  <a:pt x="143" y="128"/>
                </a:lnTo>
                <a:lnTo>
                  <a:pt x="141" y="128"/>
                </a:lnTo>
                <a:lnTo>
                  <a:pt x="141" y="128"/>
                </a:lnTo>
                <a:lnTo>
                  <a:pt x="141" y="128"/>
                </a:lnTo>
                <a:lnTo>
                  <a:pt x="141" y="129"/>
                </a:lnTo>
                <a:lnTo>
                  <a:pt x="141" y="129"/>
                </a:lnTo>
                <a:lnTo>
                  <a:pt x="141" y="129"/>
                </a:lnTo>
                <a:lnTo>
                  <a:pt x="141" y="129"/>
                </a:lnTo>
                <a:lnTo>
                  <a:pt x="140" y="129"/>
                </a:lnTo>
                <a:lnTo>
                  <a:pt x="140" y="129"/>
                </a:lnTo>
                <a:lnTo>
                  <a:pt x="140" y="131"/>
                </a:lnTo>
                <a:lnTo>
                  <a:pt x="140" y="131"/>
                </a:lnTo>
                <a:lnTo>
                  <a:pt x="140" y="131"/>
                </a:lnTo>
                <a:lnTo>
                  <a:pt x="140" y="131"/>
                </a:lnTo>
                <a:lnTo>
                  <a:pt x="140" y="131"/>
                </a:lnTo>
                <a:lnTo>
                  <a:pt x="140" y="131"/>
                </a:lnTo>
                <a:lnTo>
                  <a:pt x="140" y="131"/>
                </a:lnTo>
                <a:lnTo>
                  <a:pt x="140" y="131"/>
                </a:lnTo>
                <a:lnTo>
                  <a:pt x="140" y="131"/>
                </a:lnTo>
                <a:lnTo>
                  <a:pt x="140" y="131"/>
                </a:lnTo>
                <a:lnTo>
                  <a:pt x="138" y="133"/>
                </a:lnTo>
                <a:lnTo>
                  <a:pt x="138" y="133"/>
                </a:lnTo>
                <a:lnTo>
                  <a:pt x="138" y="133"/>
                </a:lnTo>
                <a:lnTo>
                  <a:pt x="138" y="133"/>
                </a:lnTo>
                <a:lnTo>
                  <a:pt x="138" y="133"/>
                </a:lnTo>
                <a:lnTo>
                  <a:pt x="138" y="133"/>
                </a:lnTo>
                <a:lnTo>
                  <a:pt x="138" y="133"/>
                </a:lnTo>
                <a:lnTo>
                  <a:pt x="138" y="133"/>
                </a:lnTo>
                <a:lnTo>
                  <a:pt x="138" y="133"/>
                </a:lnTo>
                <a:lnTo>
                  <a:pt x="138" y="133"/>
                </a:lnTo>
                <a:lnTo>
                  <a:pt x="138" y="133"/>
                </a:lnTo>
                <a:lnTo>
                  <a:pt x="138" y="133"/>
                </a:lnTo>
                <a:lnTo>
                  <a:pt x="138" y="133"/>
                </a:lnTo>
                <a:lnTo>
                  <a:pt x="138" y="133"/>
                </a:lnTo>
                <a:lnTo>
                  <a:pt x="138" y="134"/>
                </a:lnTo>
                <a:lnTo>
                  <a:pt x="136" y="134"/>
                </a:lnTo>
                <a:lnTo>
                  <a:pt x="136" y="134"/>
                </a:lnTo>
                <a:lnTo>
                  <a:pt x="136" y="134"/>
                </a:lnTo>
                <a:lnTo>
                  <a:pt x="136" y="134"/>
                </a:lnTo>
                <a:lnTo>
                  <a:pt x="136" y="136"/>
                </a:lnTo>
                <a:lnTo>
                  <a:pt x="136" y="136"/>
                </a:lnTo>
                <a:lnTo>
                  <a:pt x="135" y="136"/>
                </a:lnTo>
                <a:lnTo>
                  <a:pt x="135" y="136"/>
                </a:lnTo>
                <a:lnTo>
                  <a:pt x="135" y="136"/>
                </a:lnTo>
                <a:lnTo>
                  <a:pt x="135" y="137"/>
                </a:lnTo>
                <a:lnTo>
                  <a:pt x="135" y="137"/>
                </a:lnTo>
                <a:lnTo>
                  <a:pt x="135" y="137"/>
                </a:lnTo>
                <a:lnTo>
                  <a:pt x="135" y="137"/>
                </a:lnTo>
                <a:lnTo>
                  <a:pt x="133" y="137"/>
                </a:lnTo>
                <a:lnTo>
                  <a:pt x="133" y="137"/>
                </a:lnTo>
                <a:lnTo>
                  <a:pt x="133" y="139"/>
                </a:lnTo>
                <a:lnTo>
                  <a:pt x="133" y="139"/>
                </a:lnTo>
                <a:lnTo>
                  <a:pt x="133" y="139"/>
                </a:lnTo>
                <a:lnTo>
                  <a:pt x="133" y="139"/>
                </a:lnTo>
                <a:lnTo>
                  <a:pt x="133" y="139"/>
                </a:lnTo>
                <a:lnTo>
                  <a:pt x="132" y="139"/>
                </a:lnTo>
                <a:lnTo>
                  <a:pt x="132" y="139"/>
                </a:lnTo>
                <a:lnTo>
                  <a:pt x="132" y="139"/>
                </a:lnTo>
                <a:lnTo>
                  <a:pt x="132" y="141"/>
                </a:lnTo>
                <a:lnTo>
                  <a:pt x="132" y="141"/>
                </a:lnTo>
                <a:lnTo>
                  <a:pt x="130" y="141"/>
                </a:lnTo>
                <a:lnTo>
                  <a:pt x="130" y="142"/>
                </a:lnTo>
                <a:lnTo>
                  <a:pt x="128" y="142"/>
                </a:lnTo>
                <a:lnTo>
                  <a:pt x="128" y="142"/>
                </a:lnTo>
                <a:lnTo>
                  <a:pt x="128" y="142"/>
                </a:lnTo>
                <a:lnTo>
                  <a:pt x="128" y="144"/>
                </a:lnTo>
                <a:lnTo>
                  <a:pt x="128" y="144"/>
                </a:lnTo>
                <a:lnTo>
                  <a:pt x="128" y="144"/>
                </a:lnTo>
                <a:lnTo>
                  <a:pt x="128" y="144"/>
                </a:lnTo>
                <a:lnTo>
                  <a:pt x="128" y="144"/>
                </a:lnTo>
                <a:lnTo>
                  <a:pt x="127" y="144"/>
                </a:lnTo>
                <a:lnTo>
                  <a:pt x="127" y="144"/>
                </a:lnTo>
                <a:lnTo>
                  <a:pt x="127" y="144"/>
                </a:lnTo>
                <a:lnTo>
                  <a:pt x="127" y="144"/>
                </a:lnTo>
                <a:lnTo>
                  <a:pt x="127" y="144"/>
                </a:lnTo>
                <a:lnTo>
                  <a:pt x="127" y="144"/>
                </a:lnTo>
                <a:lnTo>
                  <a:pt x="127" y="144"/>
                </a:lnTo>
                <a:lnTo>
                  <a:pt x="127" y="145"/>
                </a:lnTo>
                <a:lnTo>
                  <a:pt x="127" y="145"/>
                </a:lnTo>
                <a:lnTo>
                  <a:pt x="127" y="145"/>
                </a:lnTo>
                <a:lnTo>
                  <a:pt x="125" y="145"/>
                </a:lnTo>
                <a:lnTo>
                  <a:pt x="125" y="145"/>
                </a:lnTo>
                <a:lnTo>
                  <a:pt x="127" y="145"/>
                </a:lnTo>
                <a:lnTo>
                  <a:pt x="127" y="145"/>
                </a:lnTo>
                <a:lnTo>
                  <a:pt x="127" y="145"/>
                </a:lnTo>
                <a:lnTo>
                  <a:pt x="125" y="145"/>
                </a:lnTo>
                <a:lnTo>
                  <a:pt x="125" y="145"/>
                </a:lnTo>
                <a:lnTo>
                  <a:pt x="125" y="145"/>
                </a:lnTo>
                <a:lnTo>
                  <a:pt x="125" y="145"/>
                </a:lnTo>
                <a:lnTo>
                  <a:pt x="125" y="145"/>
                </a:lnTo>
                <a:lnTo>
                  <a:pt x="125" y="147"/>
                </a:lnTo>
                <a:lnTo>
                  <a:pt x="125" y="147"/>
                </a:lnTo>
                <a:lnTo>
                  <a:pt x="124" y="147"/>
                </a:lnTo>
                <a:lnTo>
                  <a:pt x="124" y="147"/>
                </a:lnTo>
                <a:lnTo>
                  <a:pt x="124" y="147"/>
                </a:lnTo>
                <a:lnTo>
                  <a:pt x="122" y="147"/>
                </a:lnTo>
                <a:lnTo>
                  <a:pt x="122" y="147"/>
                </a:lnTo>
                <a:lnTo>
                  <a:pt x="122" y="147"/>
                </a:lnTo>
                <a:lnTo>
                  <a:pt x="122" y="147"/>
                </a:lnTo>
                <a:lnTo>
                  <a:pt x="122" y="145"/>
                </a:lnTo>
                <a:lnTo>
                  <a:pt x="122" y="145"/>
                </a:lnTo>
                <a:lnTo>
                  <a:pt x="122" y="145"/>
                </a:lnTo>
                <a:lnTo>
                  <a:pt x="122" y="145"/>
                </a:lnTo>
                <a:lnTo>
                  <a:pt x="122" y="145"/>
                </a:lnTo>
                <a:lnTo>
                  <a:pt x="124" y="145"/>
                </a:lnTo>
                <a:lnTo>
                  <a:pt x="124" y="145"/>
                </a:lnTo>
                <a:lnTo>
                  <a:pt x="124" y="145"/>
                </a:lnTo>
                <a:lnTo>
                  <a:pt x="124" y="145"/>
                </a:lnTo>
                <a:lnTo>
                  <a:pt x="124" y="145"/>
                </a:lnTo>
                <a:lnTo>
                  <a:pt x="124" y="145"/>
                </a:lnTo>
                <a:lnTo>
                  <a:pt x="124" y="145"/>
                </a:lnTo>
                <a:lnTo>
                  <a:pt x="124" y="145"/>
                </a:lnTo>
                <a:lnTo>
                  <a:pt x="124" y="145"/>
                </a:lnTo>
                <a:lnTo>
                  <a:pt x="124" y="145"/>
                </a:lnTo>
                <a:lnTo>
                  <a:pt x="124" y="144"/>
                </a:lnTo>
                <a:lnTo>
                  <a:pt x="124" y="144"/>
                </a:lnTo>
                <a:lnTo>
                  <a:pt x="124" y="144"/>
                </a:lnTo>
                <a:lnTo>
                  <a:pt x="124" y="144"/>
                </a:lnTo>
                <a:lnTo>
                  <a:pt x="124" y="144"/>
                </a:lnTo>
                <a:lnTo>
                  <a:pt x="124" y="144"/>
                </a:lnTo>
                <a:lnTo>
                  <a:pt x="124" y="144"/>
                </a:lnTo>
                <a:lnTo>
                  <a:pt x="125" y="142"/>
                </a:lnTo>
                <a:lnTo>
                  <a:pt x="122" y="144"/>
                </a:lnTo>
                <a:lnTo>
                  <a:pt x="122" y="144"/>
                </a:lnTo>
                <a:lnTo>
                  <a:pt x="120" y="144"/>
                </a:lnTo>
                <a:lnTo>
                  <a:pt x="120" y="144"/>
                </a:lnTo>
                <a:lnTo>
                  <a:pt x="120" y="144"/>
                </a:lnTo>
                <a:lnTo>
                  <a:pt x="120" y="144"/>
                </a:lnTo>
                <a:lnTo>
                  <a:pt x="119" y="145"/>
                </a:lnTo>
                <a:lnTo>
                  <a:pt x="119" y="145"/>
                </a:lnTo>
                <a:lnTo>
                  <a:pt x="117" y="147"/>
                </a:lnTo>
                <a:lnTo>
                  <a:pt x="116" y="147"/>
                </a:lnTo>
                <a:lnTo>
                  <a:pt x="116" y="147"/>
                </a:lnTo>
                <a:lnTo>
                  <a:pt x="114" y="149"/>
                </a:lnTo>
                <a:lnTo>
                  <a:pt x="114" y="149"/>
                </a:lnTo>
                <a:lnTo>
                  <a:pt x="114" y="149"/>
                </a:lnTo>
                <a:lnTo>
                  <a:pt x="114" y="149"/>
                </a:lnTo>
                <a:lnTo>
                  <a:pt x="108" y="152"/>
                </a:lnTo>
                <a:lnTo>
                  <a:pt x="108" y="152"/>
                </a:lnTo>
                <a:lnTo>
                  <a:pt x="106" y="152"/>
                </a:lnTo>
                <a:lnTo>
                  <a:pt x="103" y="152"/>
                </a:lnTo>
                <a:lnTo>
                  <a:pt x="103" y="152"/>
                </a:lnTo>
                <a:lnTo>
                  <a:pt x="96" y="153"/>
                </a:lnTo>
                <a:lnTo>
                  <a:pt x="96" y="155"/>
                </a:lnTo>
                <a:lnTo>
                  <a:pt x="95" y="155"/>
                </a:lnTo>
                <a:lnTo>
                  <a:pt x="92" y="155"/>
                </a:lnTo>
                <a:lnTo>
                  <a:pt x="85" y="158"/>
                </a:lnTo>
                <a:lnTo>
                  <a:pt x="80" y="158"/>
                </a:lnTo>
                <a:lnTo>
                  <a:pt x="69" y="163"/>
                </a:lnTo>
                <a:lnTo>
                  <a:pt x="64" y="163"/>
                </a:lnTo>
                <a:lnTo>
                  <a:pt x="61" y="165"/>
                </a:lnTo>
                <a:lnTo>
                  <a:pt x="61" y="165"/>
                </a:lnTo>
                <a:lnTo>
                  <a:pt x="61" y="165"/>
                </a:lnTo>
                <a:lnTo>
                  <a:pt x="61" y="165"/>
                </a:lnTo>
                <a:lnTo>
                  <a:pt x="61" y="165"/>
                </a:lnTo>
                <a:lnTo>
                  <a:pt x="58" y="166"/>
                </a:lnTo>
                <a:lnTo>
                  <a:pt x="58" y="165"/>
                </a:lnTo>
                <a:lnTo>
                  <a:pt x="58" y="163"/>
                </a:lnTo>
                <a:lnTo>
                  <a:pt x="56" y="163"/>
                </a:lnTo>
                <a:lnTo>
                  <a:pt x="56" y="160"/>
                </a:lnTo>
                <a:lnTo>
                  <a:pt x="55" y="160"/>
                </a:lnTo>
                <a:lnTo>
                  <a:pt x="55" y="158"/>
                </a:lnTo>
                <a:lnTo>
                  <a:pt x="53" y="158"/>
                </a:lnTo>
                <a:lnTo>
                  <a:pt x="52" y="160"/>
                </a:lnTo>
                <a:lnTo>
                  <a:pt x="50" y="160"/>
                </a:lnTo>
                <a:lnTo>
                  <a:pt x="50" y="165"/>
                </a:lnTo>
                <a:lnTo>
                  <a:pt x="47" y="166"/>
                </a:lnTo>
                <a:lnTo>
                  <a:pt x="47" y="166"/>
                </a:lnTo>
                <a:lnTo>
                  <a:pt x="45" y="166"/>
                </a:lnTo>
                <a:lnTo>
                  <a:pt x="45" y="166"/>
                </a:lnTo>
                <a:lnTo>
                  <a:pt x="44" y="166"/>
                </a:lnTo>
                <a:lnTo>
                  <a:pt x="44" y="166"/>
                </a:lnTo>
                <a:lnTo>
                  <a:pt x="42" y="166"/>
                </a:lnTo>
                <a:lnTo>
                  <a:pt x="42" y="166"/>
                </a:lnTo>
                <a:lnTo>
                  <a:pt x="44" y="168"/>
                </a:lnTo>
                <a:lnTo>
                  <a:pt x="45" y="168"/>
                </a:lnTo>
                <a:lnTo>
                  <a:pt x="45" y="169"/>
                </a:lnTo>
                <a:lnTo>
                  <a:pt x="45" y="169"/>
                </a:lnTo>
                <a:lnTo>
                  <a:pt x="34" y="173"/>
                </a:lnTo>
                <a:lnTo>
                  <a:pt x="34" y="173"/>
                </a:lnTo>
                <a:lnTo>
                  <a:pt x="29" y="174"/>
                </a:lnTo>
                <a:lnTo>
                  <a:pt x="20" y="176"/>
                </a:lnTo>
                <a:lnTo>
                  <a:pt x="20" y="176"/>
                </a:lnTo>
                <a:lnTo>
                  <a:pt x="7" y="181"/>
                </a:lnTo>
                <a:lnTo>
                  <a:pt x="4" y="181"/>
                </a:lnTo>
                <a:lnTo>
                  <a:pt x="4" y="157"/>
                </a:lnTo>
                <a:lnTo>
                  <a:pt x="4" y="150"/>
                </a:lnTo>
                <a:lnTo>
                  <a:pt x="4" y="150"/>
                </a:lnTo>
                <a:lnTo>
                  <a:pt x="4" y="150"/>
                </a:lnTo>
                <a:lnTo>
                  <a:pt x="4" y="150"/>
                </a:lnTo>
                <a:lnTo>
                  <a:pt x="4" y="150"/>
                </a:lnTo>
                <a:lnTo>
                  <a:pt x="4" y="121"/>
                </a:lnTo>
                <a:lnTo>
                  <a:pt x="4" y="118"/>
                </a:lnTo>
                <a:lnTo>
                  <a:pt x="4" y="109"/>
                </a:lnTo>
                <a:lnTo>
                  <a:pt x="4" y="101"/>
                </a:lnTo>
                <a:lnTo>
                  <a:pt x="4" y="101"/>
                </a:lnTo>
                <a:lnTo>
                  <a:pt x="2" y="96"/>
                </a:lnTo>
                <a:lnTo>
                  <a:pt x="2" y="94"/>
                </a:lnTo>
                <a:lnTo>
                  <a:pt x="2" y="89"/>
                </a:lnTo>
                <a:lnTo>
                  <a:pt x="2" y="88"/>
                </a:lnTo>
                <a:lnTo>
                  <a:pt x="2" y="88"/>
                </a:lnTo>
                <a:lnTo>
                  <a:pt x="2" y="88"/>
                </a:lnTo>
                <a:lnTo>
                  <a:pt x="2" y="85"/>
                </a:lnTo>
                <a:lnTo>
                  <a:pt x="2" y="83"/>
                </a:lnTo>
                <a:lnTo>
                  <a:pt x="2" y="83"/>
                </a:lnTo>
                <a:lnTo>
                  <a:pt x="2" y="77"/>
                </a:lnTo>
                <a:lnTo>
                  <a:pt x="2" y="77"/>
                </a:lnTo>
                <a:lnTo>
                  <a:pt x="2" y="67"/>
                </a:lnTo>
                <a:lnTo>
                  <a:pt x="2" y="56"/>
                </a:lnTo>
                <a:lnTo>
                  <a:pt x="2" y="53"/>
                </a:lnTo>
                <a:lnTo>
                  <a:pt x="2" y="53"/>
                </a:lnTo>
                <a:lnTo>
                  <a:pt x="2" y="51"/>
                </a:lnTo>
                <a:lnTo>
                  <a:pt x="2" y="51"/>
                </a:lnTo>
                <a:lnTo>
                  <a:pt x="2" y="33"/>
                </a:lnTo>
                <a:lnTo>
                  <a:pt x="2" y="32"/>
                </a:lnTo>
                <a:lnTo>
                  <a:pt x="2" y="21"/>
                </a:lnTo>
                <a:lnTo>
                  <a:pt x="2" y="14"/>
                </a:lnTo>
                <a:lnTo>
                  <a:pt x="0" y="3"/>
                </a:lnTo>
                <a:lnTo>
                  <a:pt x="0" y="0"/>
                </a:lnTo>
                <a:lnTo>
                  <a:pt x="0" y="0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4" y="0"/>
                </a:lnTo>
                <a:lnTo>
                  <a:pt x="4" y="0"/>
                </a:lnTo>
                <a:lnTo>
                  <a:pt x="4" y="0"/>
                </a:lnTo>
                <a:lnTo>
                  <a:pt x="4" y="0"/>
                </a:lnTo>
                <a:lnTo>
                  <a:pt x="4" y="0"/>
                </a:lnTo>
                <a:lnTo>
                  <a:pt x="4" y="0"/>
                </a:lnTo>
                <a:lnTo>
                  <a:pt x="4" y="0"/>
                </a:lnTo>
                <a:lnTo>
                  <a:pt x="4" y="0"/>
                </a:lnTo>
                <a:lnTo>
                  <a:pt x="4" y="0"/>
                </a:lnTo>
                <a:lnTo>
                  <a:pt x="5" y="0"/>
                </a:lnTo>
                <a:lnTo>
                  <a:pt x="5" y="0"/>
                </a:lnTo>
                <a:lnTo>
                  <a:pt x="5" y="0"/>
                </a:lnTo>
                <a:lnTo>
                  <a:pt x="5" y="0"/>
                </a:lnTo>
                <a:lnTo>
                  <a:pt x="5" y="0"/>
                </a:lnTo>
                <a:lnTo>
                  <a:pt x="7" y="1"/>
                </a:lnTo>
                <a:lnTo>
                  <a:pt x="7" y="1"/>
                </a:lnTo>
                <a:lnTo>
                  <a:pt x="7" y="0"/>
                </a:lnTo>
                <a:lnTo>
                  <a:pt x="7" y="0"/>
                </a:lnTo>
                <a:lnTo>
                  <a:pt x="7" y="0"/>
                </a:lnTo>
                <a:lnTo>
                  <a:pt x="7" y="0"/>
                </a:lnTo>
                <a:lnTo>
                  <a:pt x="8" y="0"/>
                </a:lnTo>
                <a:lnTo>
                  <a:pt x="8" y="0"/>
                </a:lnTo>
                <a:lnTo>
                  <a:pt x="8" y="0"/>
                </a:lnTo>
                <a:lnTo>
                  <a:pt x="8" y="0"/>
                </a:lnTo>
                <a:lnTo>
                  <a:pt x="8" y="1"/>
                </a:lnTo>
                <a:lnTo>
                  <a:pt x="8" y="1"/>
                </a:lnTo>
                <a:lnTo>
                  <a:pt x="8" y="1"/>
                </a:lnTo>
                <a:lnTo>
                  <a:pt x="10" y="1"/>
                </a:lnTo>
                <a:lnTo>
                  <a:pt x="10" y="1"/>
                </a:lnTo>
                <a:lnTo>
                  <a:pt x="10" y="1"/>
                </a:lnTo>
                <a:lnTo>
                  <a:pt x="10" y="3"/>
                </a:lnTo>
                <a:lnTo>
                  <a:pt x="10" y="3"/>
                </a:lnTo>
                <a:lnTo>
                  <a:pt x="10" y="3"/>
                </a:lnTo>
                <a:lnTo>
                  <a:pt x="12" y="3"/>
                </a:lnTo>
                <a:lnTo>
                  <a:pt x="12" y="3"/>
                </a:lnTo>
                <a:lnTo>
                  <a:pt x="12" y="3"/>
                </a:lnTo>
                <a:lnTo>
                  <a:pt x="12" y="3"/>
                </a:lnTo>
                <a:lnTo>
                  <a:pt x="13" y="1"/>
                </a:lnTo>
                <a:lnTo>
                  <a:pt x="13" y="1"/>
                </a:lnTo>
                <a:lnTo>
                  <a:pt x="13" y="1"/>
                </a:lnTo>
                <a:lnTo>
                  <a:pt x="13" y="1"/>
                </a:lnTo>
                <a:lnTo>
                  <a:pt x="15" y="1"/>
                </a:lnTo>
                <a:lnTo>
                  <a:pt x="15" y="1"/>
                </a:lnTo>
                <a:lnTo>
                  <a:pt x="15" y="1"/>
                </a:lnTo>
                <a:lnTo>
                  <a:pt x="15" y="1"/>
                </a:lnTo>
                <a:lnTo>
                  <a:pt x="15" y="1"/>
                </a:lnTo>
                <a:lnTo>
                  <a:pt x="16" y="1"/>
                </a:lnTo>
                <a:lnTo>
                  <a:pt x="16" y="1"/>
                </a:lnTo>
                <a:lnTo>
                  <a:pt x="16" y="1"/>
                </a:lnTo>
                <a:lnTo>
                  <a:pt x="16" y="1"/>
                </a:lnTo>
                <a:lnTo>
                  <a:pt x="16" y="3"/>
                </a:lnTo>
                <a:lnTo>
                  <a:pt x="16" y="3"/>
                </a:lnTo>
                <a:lnTo>
                  <a:pt x="16" y="3"/>
                </a:lnTo>
                <a:lnTo>
                  <a:pt x="16" y="3"/>
                </a:lnTo>
                <a:lnTo>
                  <a:pt x="16" y="3"/>
                </a:lnTo>
                <a:lnTo>
                  <a:pt x="16" y="5"/>
                </a:lnTo>
                <a:lnTo>
                  <a:pt x="18" y="5"/>
                </a:lnTo>
                <a:lnTo>
                  <a:pt x="18" y="5"/>
                </a:lnTo>
                <a:lnTo>
                  <a:pt x="18" y="5"/>
                </a:lnTo>
                <a:lnTo>
                  <a:pt x="18" y="5"/>
                </a:lnTo>
                <a:lnTo>
                  <a:pt x="18" y="5"/>
                </a:lnTo>
                <a:lnTo>
                  <a:pt x="18" y="5"/>
                </a:lnTo>
                <a:lnTo>
                  <a:pt x="18" y="5"/>
                </a:lnTo>
                <a:lnTo>
                  <a:pt x="20" y="6"/>
                </a:lnTo>
                <a:lnTo>
                  <a:pt x="20" y="6"/>
                </a:lnTo>
                <a:lnTo>
                  <a:pt x="20" y="6"/>
                </a:lnTo>
                <a:lnTo>
                  <a:pt x="21" y="5"/>
                </a:lnTo>
                <a:lnTo>
                  <a:pt x="21" y="5"/>
                </a:lnTo>
                <a:lnTo>
                  <a:pt x="21" y="5"/>
                </a:lnTo>
                <a:lnTo>
                  <a:pt x="21" y="5"/>
                </a:lnTo>
                <a:lnTo>
                  <a:pt x="23" y="5"/>
                </a:lnTo>
                <a:lnTo>
                  <a:pt x="23" y="5"/>
                </a:lnTo>
                <a:lnTo>
                  <a:pt x="23" y="5"/>
                </a:lnTo>
                <a:lnTo>
                  <a:pt x="23" y="5"/>
                </a:lnTo>
                <a:lnTo>
                  <a:pt x="24" y="5"/>
                </a:lnTo>
                <a:lnTo>
                  <a:pt x="24" y="5"/>
                </a:lnTo>
                <a:lnTo>
                  <a:pt x="24" y="5"/>
                </a:lnTo>
                <a:lnTo>
                  <a:pt x="24" y="5"/>
                </a:lnTo>
                <a:lnTo>
                  <a:pt x="24" y="5"/>
                </a:lnTo>
                <a:lnTo>
                  <a:pt x="26" y="5"/>
                </a:lnTo>
                <a:lnTo>
                  <a:pt x="26" y="6"/>
                </a:lnTo>
                <a:lnTo>
                  <a:pt x="26" y="6"/>
                </a:lnTo>
                <a:lnTo>
                  <a:pt x="26" y="5"/>
                </a:lnTo>
                <a:lnTo>
                  <a:pt x="26" y="5"/>
                </a:lnTo>
                <a:lnTo>
                  <a:pt x="26" y="5"/>
                </a:lnTo>
                <a:lnTo>
                  <a:pt x="28" y="5"/>
                </a:lnTo>
                <a:lnTo>
                  <a:pt x="28" y="5"/>
                </a:lnTo>
                <a:lnTo>
                  <a:pt x="28" y="5"/>
                </a:lnTo>
                <a:lnTo>
                  <a:pt x="28" y="5"/>
                </a:lnTo>
                <a:lnTo>
                  <a:pt x="28" y="5"/>
                </a:lnTo>
                <a:lnTo>
                  <a:pt x="28" y="5"/>
                </a:lnTo>
                <a:lnTo>
                  <a:pt x="28" y="5"/>
                </a:lnTo>
                <a:lnTo>
                  <a:pt x="28" y="5"/>
                </a:lnTo>
                <a:lnTo>
                  <a:pt x="28" y="5"/>
                </a:lnTo>
                <a:lnTo>
                  <a:pt x="29" y="5"/>
                </a:lnTo>
                <a:lnTo>
                  <a:pt x="29" y="5"/>
                </a:lnTo>
                <a:lnTo>
                  <a:pt x="29" y="5"/>
                </a:lnTo>
                <a:lnTo>
                  <a:pt x="29" y="5"/>
                </a:lnTo>
                <a:lnTo>
                  <a:pt x="29" y="6"/>
                </a:lnTo>
                <a:lnTo>
                  <a:pt x="29" y="6"/>
                </a:lnTo>
                <a:lnTo>
                  <a:pt x="29" y="6"/>
                </a:lnTo>
                <a:lnTo>
                  <a:pt x="29" y="6"/>
                </a:lnTo>
                <a:lnTo>
                  <a:pt x="29" y="6"/>
                </a:lnTo>
                <a:lnTo>
                  <a:pt x="29" y="6"/>
                </a:lnTo>
                <a:lnTo>
                  <a:pt x="29" y="6"/>
                </a:lnTo>
                <a:lnTo>
                  <a:pt x="29" y="8"/>
                </a:lnTo>
                <a:lnTo>
                  <a:pt x="29" y="8"/>
                </a:lnTo>
                <a:lnTo>
                  <a:pt x="29" y="8"/>
                </a:lnTo>
                <a:lnTo>
                  <a:pt x="31" y="8"/>
                </a:lnTo>
                <a:lnTo>
                  <a:pt x="31" y="6"/>
                </a:lnTo>
                <a:lnTo>
                  <a:pt x="31" y="6"/>
                </a:lnTo>
                <a:lnTo>
                  <a:pt x="31" y="6"/>
                </a:lnTo>
                <a:lnTo>
                  <a:pt x="31" y="6"/>
                </a:lnTo>
                <a:lnTo>
                  <a:pt x="31" y="6"/>
                </a:lnTo>
                <a:lnTo>
                  <a:pt x="31" y="8"/>
                </a:lnTo>
                <a:lnTo>
                  <a:pt x="31" y="8"/>
                </a:lnTo>
                <a:lnTo>
                  <a:pt x="32" y="8"/>
                </a:lnTo>
                <a:lnTo>
                  <a:pt x="32" y="8"/>
                </a:lnTo>
                <a:lnTo>
                  <a:pt x="32" y="8"/>
                </a:lnTo>
                <a:lnTo>
                  <a:pt x="32" y="8"/>
                </a:lnTo>
                <a:lnTo>
                  <a:pt x="34" y="8"/>
                </a:lnTo>
                <a:lnTo>
                  <a:pt x="34" y="8"/>
                </a:lnTo>
                <a:lnTo>
                  <a:pt x="34" y="8"/>
                </a:lnTo>
                <a:lnTo>
                  <a:pt x="34" y="8"/>
                </a:lnTo>
                <a:lnTo>
                  <a:pt x="36" y="8"/>
                </a:lnTo>
                <a:lnTo>
                  <a:pt x="36" y="8"/>
                </a:lnTo>
                <a:lnTo>
                  <a:pt x="36" y="8"/>
                </a:lnTo>
                <a:lnTo>
                  <a:pt x="36" y="8"/>
                </a:lnTo>
                <a:lnTo>
                  <a:pt x="36" y="8"/>
                </a:lnTo>
                <a:lnTo>
                  <a:pt x="36" y="8"/>
                </a:lnTo>
                <a:lnTo>
                  <a:pt x="36" y="8"/>
                </a:lnTo>
                <a:lnTo>
                  <a:pt x="36" y="8"/>
                </a:lnTo>
                <a:lnTo>
                  <a:pt x="36" y="6"/>
                </a:lnTo>
                <a:lnTo>
                  <a:pt x="36" y="6"/>
                </a:lnTo>
                <a:lnTo>
                  <a:pt x="36" y="6"/>
                </a:lnTo>
                <a:lnTo>
                  <a:pt x="37" y="6"/>
                </a:lnTo>
                <a:lnTo>
                  <a:pt x="37" y="6"/>
                </a:lnTo>
                <a:lnTo>
                  <a:pt x="37" y="6"/>
                </a:lnTo>
                <a:lnTo>
                  <a:pt x="37" y="6"/>
                </a:lnTo>
                <a:lnTo>
                  <a:pt x="37" y="6"/>
                </a:lnTo>
                <a:lnTo>
                  <a:pt x="37" y="6"/>
                </a:lnTo>
                <a:lnTo>
                  <a:pt x="37" y="6"/>
                </a:lnTo>
                <a:lnTo>
                  <a:pt x="39" y="6"/>
                </a:lnTo>
                <a:lnTo>
                  <a:pt x="39" y="6"/>
                </a:lnTo>
                <a:lnTo>
                  <a:pt x="39" y="6"/>
                </a:lnTo>
                <a:lnTo>
                  <a:pt x="39" y="6"/>
                </a:lnTo>
                <a:lnTo>
                  <a:pt x="39" y="6"/>
                </a:lnTo>
                <a:lnTo>
                  <a:pt x="40" y="6"/>
                </a:lnTo>
                <a:lnTo>
                  <a:pt x="40" y="6"/>
                </a:lnTo>
                <a:lnTo>
                  <a:pt x="40" y="6"/>
                </a:lnTo>
                <a:lnTo>
                  <a:pt x="40" y="6"/>
                </a:lnTo>
                <a:lnTo>
                  <a:pt x="42" y="6"/>
                </a:lnTo>
                <a:lnTo>
                  <a:pt x="42" y="6"/>
                </a:lnTo>
                <a:lnTo>
                  <a:pt x="42" y="6"/>
                </a:lnTo>
                <a:lnTo>
                  <a:pt x="42" y="6"/>
                </a:lnTo>
                <a:lnTo>
                  <a:pt x="44" y="6"/>
                </a:lnTo>
                <a:lnTo>
                  <a:pt x="44" y="6"/>
                </a:lnTo>
                <a:lnTo>
                  <a:pt x="44" y="6"/>
                </a:lnTo>
                <a:lnTo>
                  <a:pt x="44" y="6"/>
                </a:lnTo>
                <a:lnTo>
                  <a:pt x="44" y="6"/>
                </a:lnTo>
                <a:lnTo>
                  <a:pt x="44" y="6"/>
                </a:lnTo>
                <a:lnTo>
                  <a:pt x="44" y="6"/>
                </a:lnTo>
                <a:lnTo>
                  <a:pt x="44" y="6"/>
                </a:lnTo>
                <a:lnTo>
                  <a:pt x="44" y="6"/>
                </a:lnTo>
                <a:lnTo>
                  <a:pt x="45" y="6"/>
                </a:lnTo>
                <a:close/>
              </a:path>
            </a:pathLst>
          </a:custGeom>
          <a:solidFill>
            <a:srgbClr val="3E588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9" name="Freeform 150"/>
          <p:cNvSpPr>
            <a:spLocks/>
          </p:cNvSpPr>
          <p:nvPr/>
        </p:nvSpPr>
        <p:spPr bwMode="auto">
          <a:xfrm>
            <a:off x="3043238" y="2670176"/>
            <a:ext cx="296863" cy="360363"/>
          </a:xfrm>
          <a:custGeom>
            <a:avLst/>
            <a:gdLst/>
            <a:ahLst/>
            <a:cxnLst>
              <a:cxn ang="0">
                <a:pos x="147" y="24"/>
              </a:cxn>
              <a:cxn ang="0">
                <a:pos x="152" y="43"/>
              </a:cxn>
              <a:cxn ang="0">
                <a:pos x="152" y="44"/>
              </a:cxn>
              <a:cxn ang="0">
                <a:pos x="153" y="48"/>
              </a:cxn>
              <a:cxn ang="0">
                <a:pos x="157" y="57"/>
              </a:cxn>
              <a:cxn ang="0">
                <a:pos x="157" y="72"/>
              </a:cxn>
              <a:cxn ang="0">
                <a:pos x="158" y="83"/>
              </a:cxn>
              <a:cxn ang="0">
                <a:pos x="165" y="113"/>
              </a:cxn>
              <a:cxn ang="0">
                <a:pos x="171" y="134"/>
              </a:cxn>
              <a:cxn ang="0">
                <a:pos x="187" y="172"/>
              </a:cxn>
              <a:cxn ang="0">
                <a:pos x="157" y="182"/>
              </a:cxn>
              <a:cxn ang="0">
                <a:pos x="131" y="190"/>
              </a:cxn>
              <a:cxn ang="0">
                <a:pos x="107" y="198"/>
              </a:cxn>
              <a:cxn ang="0">
                <a:pos x="86" y="203"/>
              </a:cxn>
              <a:cxn ang="0">
                <a:pos x="65" y="209"/>
              </a:cxn>
              <a:cxn ang="0">
                <a:pos x="43" y="216"/>
              </a:cxn>
              <a:cxn ang="0">
                <a:pos x="35" y="219"/>
              </a:cxn>
              <a:cxn ang="0">
                <a:pos x="24" y="222"/>
              </a:cxn>
              <a:cxn ang="0">
                <a:pos x="9" y="227"/>
              </a:cxn>
              <a:cxn ang="0">
                <a:pos x="9" y="222"/>
              </a:cxn>
              <a:cxn ang="0">
                <a:pos x="21" y="204"/>
              </a:cxn>
              <a:cxn ang="0">
                <a:pos x="14" y="187"/>
              </a:cxn>
              <a:cxn ang="0">
                <a:pos x="8" y="164"/>
              </a:cxn>
              <a:cxn ang="0">
                <a:pos x="6" y="142"/>
              </a:cxn>
              <a:cxn ang="0">
                <a:pos x="8" y="116"/>
              </a:cxn>
              <a:cxn ang="0">
                <a:pos x="9" y="112"/>
              </a:cxn>
              <a:cxn ang="0">
                <a:pos x="13" y="97"/>
              </a:cxn>
              <a:cxn ang="0">
                <a:pos x="11" y="97"/>
              </a:cxn>
              <a:cxn ang="0">
                <a:pos x="9" y="97"/>
              </a:cxn>
              <a:cxn ang="0">
                <a:pos x="8" y="99"/>
              </a:cxn>
              <a:cxn ang="0">
                <a:pos x="8" y="102"/>
              </a:cxn>
              <a:cxn ang="0">
                <a:pos x="5" y="88"/>
              </a:cxn>
              <a:cxn ang="0">
                <a:pos x="5" y="84"/>
              </a:cxn>
              <a:cxn ang="0">
                <a:pos x="5" y="83"/>
              </a:cxn>
              <a:cxn ang="0">
                <a:pos x="13" y="80"/>
              </a:cxn>
              <a:cxn ang="0">
                <a:pos x="13" y="80"/>
              </a:cxn>
              <a:cxn ang="0">
                <a:pos x="13" y="78"/>
              </a:cxn>
              <a:cxn ang="0">
                <a:pos x="13" y="76"/>
              </a:cxn>
              <a:cxn ang="0">
                <a:pos x="13" y="72"/>
              </a:cxn>
              <a:cxn ang="0">
                <a:pos x="13" y="68"/>
              </a:cxn>
              <a:cxn ang="0">
                <a:pos x="11" y="67"/>
              </a:cxn>
              <a:cxn ang="0">
                <a:pos x="17" y="62"/>
              </a:cxn>
              <a:cxn ang="0">
                <a:pos x="19" y="62"/>
              </a:cxn>
              <a:cxn ang="0">
                <a:pos x="17" y="60"/>
              </a:cxn>
              <a:cxn ang="0">
                <a:pos x="14" y="57"/>
              </a:cxn>
              <a:cxn ang="0">
                <a:pos x="9" y="51"/>
              </a:cxn>
              <a:cxn ang="0">
                <a:pos x="6" y="41"/>
              </a:cxn>
              <a:cxn ang="0">
                <a:pos x="9" y="27"/>
              </a:cxn>
              <a:cxn ang="0">
                <a:pos x="13" y="17"/>
              </a:cxn>
              <a:cxn ang="0">
                <a:pos x="17" y="16"/>
              </a:cxn>
              <a:cxn ang="0">
                <a:pos x="35" y="11"/>
              </a:cxn>
              <a:cxn ang="0">
                <a:pos x="59" y="3"/>
              </a:cxn>
              <a:cxn ang="0">
                <a:pos x="70" y="0"/>
              </a:cxn>
              <a:cxn ang="0">
                <a:pos x="70" y="16"/>
              </a:cxn>
              <a:cxn ang="0">
                <a:pos x="85" y="16"/>
              </a:cxn>
              <a:cxn ang="0">
                <a:pos x="97" y="16"/>
              </a:cxn>
              <a:cxn ang="0">
                <a:pos x="109" y="16"/>
              </a:cxn>
              <a:cxn ang="0">
                <a:pos x="110" y="16"/>
              </a:cxn>
              <a:cxn ang="0">
                <a:pos x="112" y="16"/>
              </a:cxn>
              <a:cxn ang="0">
                <a:pos x="112" y="16"/>
              </a:cxn>
              <a:cxn ang="0">
                <a:pos x="126" y="16"/>
              </a:cxn>
              <a:cxn ang="0">
                <a:pos x="137" y="16"/>
              </a:cxn>
            </a:cxnLst>
            <a:rect l="0" t="0" r="r" b="b"/>
            <a:pathLst>
              <a:path w="187" h="227">
                <a:moveTo>
                  <a:pt x="145" y="16"/>
                </a:moveTo>
                <a:lnTo>
                  <a:pt x="145" y="16"/>
                </a:lnTo>
                <a:lnTo>
                  <a:pt x="147" y="24"/>
                </a:lnTo>
                <a:lnTo>
                  <a:pt x="150" y="40"/>
                </a:lnTo>
                <a:lnTo>
                  <a:pt x="150" y="41"/>
                </a:lnTo>
                <a:lnTo>
                  <a:pt x="152" y="43"/>
                </a:lnTo>
                <a:lnTo>
                  <a:pt x="152" y="43"/>
                </a:lnTo>
                <a:lnTo>
                  <a:pt x="152" y="44"/>
                </a:lnTo>
                <a:lnTo>
                  <a:pt x="152" y="44"/>
                </a:lnTo>
                <a:lnTo>
                  <a:pt x="153" y="46"/>
                </a:lnTo>
                <a:lnTo>
                  <a:pt x="153" y="46"/>
                </a:lnTo>
                <a:lnTo>
                  <a:pt x="153" y="48"/>
                </a:lnTo>
                <a:lnTo>
                  <a:pt x="155" y="48"/>
                </a:lnTo>
                <a:lnTo>
                  <a:pt x="155" y="49"/>
                </a:lnTo>
                <a:lnTo>
                  <a:pt x="157" y="57"/>
                </a:lnTo>
                <a:lnTo>
                  <a:pt x="157" y="67"/>
                </a:lnTo>
                <a:lnTo>
                  <a:pt x="157" y="68"/>
                </a:lnTo>
                <a:lnTo>
                  <a:pt x="157" y="72"/>
                </a:lnTo>
                <a:lnTo>
                  <a:pt x="158" y="78"/>
                </a:lnTo>
                <a:lnTo>
                  <a:pt x="158" y="78"/>
                </a:lnTo>
                <a:lnTo>
                  <a:pt x="158" y="83"/>
                </a:lnTo>
                <a:lnTo>
                  <a:pt x="158" y="100"/>
                </a:lnTo>
                <a:lnTo>
                  <a:pt x="160" y="105"/>
                </a:lnTo>
                <a:lnTo>
                  <a:pt x="165" y="113"/>
                </a:lnTo>
                <a:lnTo>
                  <a:pt x="166" y="120"/>
                </a:lnTo>
                <a:lnTo>
                  <a:pt x="169" y="129"/>
                </a:lnTo>
                <a:lnTo>
                  <a:pt x="171" y="134"/>
                </a:lnTo>
                <a:lnTo>
                  <a:pt x="184" y="166"/>
                </a:lnTo>
                <a:lnTo>
                  <a:pt x="187" y="172"/>
                </a:lnTo>
                <a:lnTo>
                  <a:pt x="187" y="172"/>
                </a:lnTo>
                <a:lnTo>
                  <a:pt x="187" y="172"/>
                </a:lnTo>
                <a:lnTo>
                  <a:pt x="160" y="182"/>
                </a:lnTo>
                <a:lnTo>
                  <a:pt x="157" y="182"/>
                </a:lnTo>
                <a:lnTo>
                  <a:pt x="152" y="184"/>
                </a:lnTo>
                <a:lnTo>
                  <a:pt x="150" y="184"/>
                </a:lnTo>
                <a:lnTo>
                  <a:pt x="131" y="190"/>
                </a:lnTo>
                <a:lnTo>
                  <a:pt x="123" y="192"/>
                </a:lnTo>
                <a:lnTo>
                  <a:pt x="118" y="193"/>
                </a:lnTo>
                <a:lnTo>
                  <a:pt x="107" y="198"/>
                </a:lnTo>
                <a:lnTo>
                  <a:pt x="96" y="201"/>
                </a:lnTo>
                <a:lnTo>
                  <a:pt x="94" y="201"/>
                </a:lnTo>
                <a:lnTo>
                  <a:pt x="86" y="203"/>
                </a:lnTo>
                <a:lnTo>
                  <a:pt x="80" y="204"/>
                </a:lnTo>
                <a:lnTo>
                  <a:pt x="72" y="208"/>
                </a:lnTo>
                <a:lnTo>
                  <a:pt x="65" y="209"/>
                </a:lnTo>
                <a:lnTo>
                  <a:pt x="48" y="216"/>
                </a:lnTo>
                <a:lnTo>
                  <a:pt x="48" y="216"/>
                </a:lnTo>
                <a:lnTo>
                  <a:pt x="43" y="216"/>
                </a:lnTo>
                <a:lnTo>
                  <a:pt x="41" y="217"/>
                </a:lnTo>
                <a:lnTo>
                  <a:pt x="37" y="219"/>
                </a:lnTo>
                <a:lnTo>
                  <a:pt x="35" y="219"/>
                </a:lnTo>
                <a:lnTo>
                  <a:pt x="29" y="220"/>
                </a:lnTo>
                <a:lnTo>
                  <a:pt x="29" y="220"/>
                </a:lnTo>
                <a:lnTo>
                  <a:pt x="24" y="222"/>
                </a:lnTo>
                <a:lnTo>
                  <a:pt x="13" y="225"/>
                </a:lnTo>
                <a:lnTo>
                  <a:pt x="11" y="225"/>
                </a:lnTo>
                <a:lnTo>
                  <a:pt x="9" y="227"/>
                </a:lnTo>
                <a:lnTo>
                  <a:pt x="9" y="227"/>
                </a:lnTo>
                <a:lnTo>
                  <a:pt x="8" y="227"/>
                </a:lnTo>
                <a:lnTo>
                  <a:pt x="9" y="222"/>
                </a:lnTo>
                <a:lnTo>
                  <a:pt x="13" y="216"/>
                </a:lnTo>
                <a:lnTo>
                  <a:pt x="17" y="209"/>
                </a:lnTo>
                <a:lnTo>
                  <a:pt x="21" y="204"/>
                </a:lnTo>
                <a:lnTo>
                  <a:pt x="21" y="198"/>
                </a:lnTo>
                <a:lnTo>
                  <a:pt x="17" y="193"/>
                </a:lnTo>
                <a:lnTo>
                  <a:pt x="14" y="187"/>
                </a:lnTo>
                <a:lnTo>
                  <a:pt x="11" y="177"/>
                </a:lnTo>
                <a:lnTo>
                  <a:pt x="8" y="171"/>
                </a:lnTo>
                <a:lnTo>
                  <a:pt x="8" y="164"/>
                </a:lnTo>
                <a:lnTo>
                  <a:pt x="6" y="156"/>
                </a:lnTo>
                <a:lnTo>
                  <a:pt x="6" y="148"/>
                </a:lnTo>
                <a:lnTo>
                  <a:pt x="6" y="142"/>
                </a:lnTo>
                <a:lnTo>
                  <a:pt x="8" y="132"/>
                </a:lnTo>
                <a:lnTo>
                  <a:pt x="8" y="121"/>
                </a:lnTo>
                <a:lnTo>
                  <a:pt x="8" y="116"/>
                </a:lnTo>
                <a:lnTo>
                  <a:pt x="8" y="116"/>
                </a:lnTo>
                <a:lnTo>
                  <a:pt x="8" y="113"/>
                </a:lnTo>
                <a:lnTo>
                  <a:pt x="9" y="112"/>
                </a:lnTo>
                <a:lnTo>
                  <a:pt x="11" y="105"/>
                </a:lnTo>
                <a:lnTo>
                  <a:pt x="14" y="97"/>
                </a:lnTo>
                <a:lnTo>
                  <a:pt x="13" y="97"/>
                </a:lnTo>
                <a:lnTo>
                  <a:pt x="13" y="97"/>
                </a:lnTo>
                <a:lnTo>
                  <a:pt x="13" y="97"/>
                </a:lnTo>
                <a:lnTo>
                  <a:pt x="11" y="97"/>
                </a:lnTo>
                <a:lnTo>
                  <a:pt x="11" y="97"/>
                </a:lnTo>
                <a:lnTo>
                  <a:pt x="9" y="97"/>
                </a:lnTo>
                <a:lnTo>
                  <a:pt x="9" y="97"/>
                </a:lnTo>
                <a:lnTo>
                  <a:pt x="9" y="97"/>
                </a:lnTo>
                <a:lnTo>
                  <a:pt x="8" y="97"/>
                </a:lnTo>
                <a:lnTo>
                  <a:pt x="8" y="99"/>
                </a:lnTo>
                <a:lnTo>
                  <a:pt x="8" y="99"/>
                </a:lnTo>
                <a:lnTo>
                  <a:pt x="8" y="102"/>
                </a:lnTo>
                <a:lnTo>
                  <a:pt x="8" y="102"/>
                </a:lnTo>
                <a:lnTo>
                  <a:pt x="8" y="102"/>
                </a:lnTo>
                <a:lnTo>
                  <a:pt x="0" y="104"/>
                </a:lnTo>
                <a:lnTo>
                  <a:pt x="5" y="88"/>
                </a:lnTo>
                <a:lnTo>
                  <a:pt x="5" y="88"/>
                </a:lnTo>
                <a:lnTo>
                  <a:pt x="5" y="84"/>
                </a:lnTo>
                <a:lnTo>
                  <a:pt x="5" y="84"/>
                </a:lnTo>
                <a:lnTo>
                  <a:pt x="6" y="84"/>
                </a:lnTo>
                <a:lnTo>
                  <a:pt x="5" y="83"/>
                </a:lnTo>
                <a:lnTo>
                  <a:pt x="5" y="83"/>
                </a:lnTo>
                <a:lnTo>
                  <a:pt x="6" y="81"/>
                </a:lnTo>
                <a:lnTo>
                  <a:pt x="6" y="81"/>
                </a:lnTo>
                <a:lnTo>
                  <a:pt x="13" y="80"/>
                </a:lnTo>
                <a:lnTo>
                  <a:pt x="13" y="80"/>
                </a:lnTo>
                <a:lnTo>
                  <a:pt x="13" y="80"/>
                </a:lnTo>
                <a:lnTo>
                  <a:pt x="13" y="80"/>
                </a:lnTo>
                <a:lnTo>
                  <a:pt x="13" y="80"/>
                </a:lnTo>
                <a:lnTo>
                  <a:pt x="13" y="78"/>
                </a:lnTo>
                <a:lnTo>
                  <a:pt x="13" y="78"/>
                </a:lnTo>
                <a:lnTo>
                  <a:pt x="13" y="76"/>
                </a:lnTo>
                <a:lnTo>
                  <a:pt x="13" y="76"/>
                </a:lnTo>
                <a:lnTo>
                  <a:pt x="13" y="76"/>
                </a:lnTo>
                <a:lnTo>
                  <a:pt x="13" y="75"/>
                </a:lnTo>
                <a:lnTo>
                  <a:pt x="13" y="73"/>
                </a:lnTo>
                <a:lnTo>
                  <a:pt x="13" y="72"/>
                </a:lnTo>
                <a:lnTo>
                  <a:pt x="13" y="72"/>
                </a:lnTo>
                <a:lnTo>
                  <a:pt x="13" y="70"/>
                </a:lnTo>
                <a:lnTo>
                  <a:pt x="13" y="68"/>
                </a:lnTo>
                <a:lnTo>
                  <a:pt x="13" y="68"/>
                </a:lnTo>
                <a:lnTo>
                  <a:pt x="11" y="67"/>
                </a:lnTo>
                <a:lnTo>
                  <a:pt x="11" y="67"/>
                </a:lnTo>
                <a:lnTo>
                  <a:pt x="11" y="65"/>
                </a:lnTo>
                <a:lnTo>
                  <a:pt x="9" y="65"/>
                </a:lnTo>
                <a:lnTo>
                  <a:pt x="17" y="62"/>
                </a:lnTo>
                <a:lnTo>
                  <a:pt x="17" y="62"/>
                </a:lnTo>
                <a:lnTo>
                  <a:pt x="17" y="62"/>
                </a:lnTo>
                <a:lnTo>
                  <a:pt x="19" y="62"/>
                </a:lnTo>
                <a:lnTo>
                  <a:pt x="19" y="60"/>
                </a:lnTo>
                <a:lnTo>
                  <a:pt x="17" y="60"/>
                </a:lnTo>
                <a:lnTo>
                  <a:pt x="17" y="60"/>
                </a:lnTo>
                <a:lnTo>
                  <a:pt x="16" y="59"/>
                </a:lnTo>
                <a:lnTo>
                  <a:pt x="14" y="57"/>
                </a:lnTo>
                <a:lnTo>
                  <a:pt x="14" y="57"/>
                </a:lnTo>
                <a:lnTo>
                  <a:pt x="14" y="57"/>
                </a:lnTo>
                <a:lnTo>
                  <a:pt x="14" y="57"/>
                </a:lnTo>
                <a:lnTo>
                  <a:pt x="9" y="51"/>
                </a:lnTo>
                <a:lnTo>
                  <a:pt x="6" y="48"/>
                </a:lnTo>
                <a:lnTo>
                  <a:pt x="6" y="44"/>
                </a:lnTo>
                <a:lnTo>
                  <a:pt x="6" y="41"/>
                </a:lnTo>
                <a:lnTo>
                  <a:pt x="8" y="36"/>
                </a:lnTo>
                <a:lnTo>
                  <a:pt x="9" y="32"/>
                </a:lnTo>
                <a:lnTo>
                  <a:pt x="9" y="27"/>
                </a:lnTo>
                <a:lnTo>
                  <a:pt x="11" y="22"/>
                </a:lnTo>
                <a:lnTo>
                  <a:pt x="11" y="20"/>
                </a:lnTo>
                <a:lnTo>
                  <a:pt x="13" y="17"/>
                </a:lnTo>
                <a:lnTo>
                  <a:pt x="13" y="17"/>
                </a:lnTo>
                <a:lnTo>
                  <a:pt x="14" y="17"/>
                </a:lnTo>
                <a:lnTo>
                  <a:pt x="17" y="16"/>
                </a:lnTo>
                <a:lnTo>
                  <a:pt x="24" y="14"/>
                </a:lnTo>
                <a:lnTo>
                  <a:pt x="32" y="11"/>
                </a:lnTo>
                <a:lnTo>
                  <a:pt x="35" y="11"/>
                </a:lnTo>
                <a:lnTo>
                  <a:pt x="38" y="9"/>
                </a:lnTo>
                <a:lnTo>
                  <a:pt x="45" y="8"/>
                </a:lnTo>
                <a:lnTo>
                  <a:pt x="59" y="3"/>
                </a:lnTo>
                <a:lnTo>
                  <a:pt x="69" y="0"/>
                </a:lnTo>
                <a:lnTo>
                  <a:pt x="70" y="0"/>
                </a:lnTo>
                <a:lnTo>
                  <a:pt x="70" y="0"/>
                </a:lnTo>
                <a:lnTo>
                  <a:pt x="70" y="0"/>
                </a:lnTo>
                <a:lnTo>
                  <a:pt x="70" y="12"/>
                </a:lnTo>
                <a:lnTo>
                  <a:pt x="70" y="16"/>
                </a:lnTo>
                <a:lnTo>
                  <a:pt x="80" y="16"/>
                </a:lnTo>
                <a:lnTo>
                  <a:pt x="83" y="16"/>
                </a:lnTo>
                <a:lnTo>
                  <a:pt x="85" y="16"/>
                </a:lnTo>
                <a:lnTo>
                  <a:pt x="89" y="16"/>
                </a:lnTo>
                <a:lnTo>
                  <a:pt x="93" y="16"/>
                </a:lnTo>
                <a:lnTo>
                  <a:pt x="97" y="16"/>
                </a:lnTo>
                <a:lnTo>
                  <a:pt x="105" y="16"/>
                </a:lnTo>
                <a:lnTo>
                  <a:pt x="105" y="16"/>
                </a:lnTo>
                <a:lnTo>
                  <a:pt x="109" y="16"/>
                </a:lnTo>
                <a:lnTo>
                  <a:pt x="110" y="16"/>
                </a:lnTo>
                <a:lnTo>
                  <a:pt x="110" y="16"/>
                </a:lnTo>
                <a:lnTo>
                  <a:pt x="110" y="16"/>
                </a:lnTo>
                <a:lnTo>
                  <a:pt x="112" y="16"/>
                </a:lnTo>
                <a:lnTo>
                  <a:pt x="112" y="16"/>
                </a:lnTo>
                <a:lnTo>
                  <a:pt x="112" y="16"/>
                </a:lnTo>
                <a:lnTo>
                  <a:pt x="112" y="16"/>
                </a:lnTo>
                <a:lnTo>
                  <a:pt x="112" y="16"/>
                </a:lnTo>
                <a:lnTo>
                  <a:pt x="112" y="16"/>
                </a:lnTo>
                <a:lnTo>
                  <a:pt x="112" y="16"/>
                </a:lnTo>
                <a:lnTo>
                  <a:pt x="125" y="16"/>
                </a:lnTo>
                <a:lnTo>
                  <a:pt x="126" y="16"/>
                </a:lnTo>
                <a:lnTo>
                  <a:pt x="128" y="16"/>
                </a:lnTo>
                <a:lnTo>
                  <a:pt x="134" y="16"/>
                </a:lnTo>
                <a:lnTo>
                  <a:pt x="137" y="16"/>
                </a:lnTo>
                <a:lnTo>
                  <a:pt x="145" y="16"/>
                </a:lnTo>
                <a:close/>
              </a:path>
            </a:pathLst>
          </a:custGeom>
          <a:solidFill>
            <a:srgbClr val="8C6D5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0" name="Freeform 151"/>
          <p:cNvSpPr>
            <a:spLocks/>
          </p:cNvSpPr>
          <p:nvPr/>
        </p:nvSpPr>
        <p:spPr bwMode="auto">
          <a:xfrm>
            <a:off x="3522663" y="3513138"/>
            <a:ext cx="515938" cy="579438"/>
          </a:xfrm>
          <a:custGeom>
            <a:avLst/>
            <a:gdLst/>
            <a:ahLst/>
            <a:cxnLst>
              <a:cxn ang="0">
                <a:pos x="309" y="329"/>
              </a:cxn>
              <a:cxn ang="0">
                <a:pos x="296" y="336"/>
              </a:cxn>
              <a:cxn ang="0">
                <a:pos x="285" y="352"/>
              </a:cxn>
              <a:cxn ang="0">
                <a:pos x="267" y="350"/>
              </a:cxn>
              <a:cxn ang="0">
                <a:pos x="240" y="318"/>
              </a:cxn>
              <a:cxn ang="0">
                <a:pos x="216" y="291"/>
              </a:cxn>
              <a:cxn ang="0">
                <a:pos x="197" y="272"/>
              </a:cxn>
              <a:cxn ang="0">
                <a:pos x="162" y="232"/>
              </a:cxn>
              <a:cxn ang="0">
                <a:pos x="123" y="189"/>
              </a:cxn>
              <a:cxn ang="0">
                <a:pos x="95" y="155"/>
              </a:cxn>
              <a:cxn ang="0">
                <a:pos x="61" y="118"/>
              </a:cxn>
              <a:cxn ang="0">
                <a:pos x="24" y="77"/>
              </a:cxn>
              <a:cxn ang="0">
                <a:pos x="3" y="45"/>
              </a:cxn>
              <a:cxn ang="0">
                <a:pos x="69" y="22"/>
              </a:cxn>
              <a:cxn ang="0">
                <a:pos x="112" y="49"/>
              </a:cxn>
              <a:cxn ang="0">
                <a:pos x="175" y="86"/>
              </a:cxn>
              <a:cxn ang="0">
                <a:pos x="186" y="101"/>
              </a:cxn>
              <a:cxn ang="0">
                <a:pos x="189" y="109"/>
              </a:cxn>
              <a:cxn ang="0">
                <a:pos x="189" y="117"/>
              </a:cxn>
              <a:cxn ang="0">
                <a:pos x="189" y="126"/>
              </a:cxn>
              <a:cxn ang="0">
                <a:pos x="187" y="136"/>
              </a:cxn>
              <a:cxn ang="0">
                <a:pos x="186" y="145"/>
              </a:cxn>
              <a:cxn ang="0">
                <a:pos x="179" y="152"/>
              </a:cxn>
              <a:cxn ang="0">
                <a:pos x="179" y="163"/>
              </a:cxn>
              <a:cxn ang="0">
                <a:pos x="183" y="168"/>
              </a:cxn>
              <a:cxn ang="0">
                <a:pos x="183" y="176"/>
              </a:cxn>
              <a:cxn ang="0">
                <a:pos x="184" y="184"/>
              </a:cxn>
              <a:cxn ang="0">
                <a:pos x="191" y="190"/>
              </a:cxn>
              <a:cxn ang="0">
                <a:pos x="202" y="193"/>
              </a:cxn>
              <a:cxn ang="0">
                <a:pos x="211" y="195"/>
              </a:cxn>
              <a:cxn ang="0">
                <a:pos x="218" y="200"/>
              </a:cxn>
              <a:cxn ang="0">
                <a:pos x="227" y="201"/>
              </a:cxn>
              <a:cxn ang="0">
                <a:pos x="234" y="205"/>
              </a:cxn>
              <a:cxn ang="0">
                <a:pos x="235" y="213"/>
              </a:cxn>
              <a:cxn ang="0">
                <a:pos x="235" y="219"/>
              </a:cxn>
              <a:cxn ang="0">
                <a:pos x="237" y="227"/>
              </a:cxn>
              <a:cxn ang="0">
                <a:pos x="243" y="235"/>
              </a:cxn>
              <a:cxn ang="0">
                <a:pos x="250" y="237"/>
              </a:cxn>
              <a:cxn ang="0">
                <a:pos x="253" y="240"/>
              </a:cxn>
              <a:cxn ang="0">
                <a:pos x="261" y="238"/>
              </a:cxn>
              <a:cxn ang="0">
                <a:pos x="272" y="238"/>
              </a:cxn>
              <a:cxn ang="0">
                <a:pos x="279" y="235"/>
              </a:cxn>
              <a:cxn ang="0">
                <a:pos x="287" y="237"/>
              </a:cxn>
              <a:cxn ang="0">
                <a:pos x="288" y="233"/>
              </a:cxn>
              <a:cxn ang="0">
                <a:pos x="296" y="238"/>
              </a:cxn>
              <a:cxn ang="0">
                <a:pos x="298" y="237"/>
              </a:cxn>
              <a:cxn ang="0">
                <a:pos x="301" y="241"/>
              </a:cxn>
              <a:cxn ang="0">
                <a:pos x="303" y="246"/>
              </a:cxn>
              <a:cxn ang="0">
                <a:pos x="306" y="249"/>
              </a:cxn>
              <a:cxn ang="0">
                <a:pos x="309" y="253"/>
              </a:cxn>
              <a:cxn ang="0">
                <a:pos x="309" y="259"/>
              </a:cxn>
              <a:cxn ang="0">
                <a:pos x="314" y="261"/>
              </a:cxn>
              <a:cxn ang="0">
                <a:pos x="312" y="265"/>
              </a:cxn>
              <a:cxn ang="0">
                <a:pos x="311" y="273"/>
              </a:cxn>
              <a:cxn ang="0">
                <a:pos x="312" y="278"/>
              </a:cxn>
              <a:cxn ang="0">
                <a:pos x="312" y="281"/>
              </a:cxn>
              <a:cxn ang="0">
                <a:pos x="312" y="288"/>
              </a:cxn>
              <a:cxn ang="0">
                <a:pos x="315" y="293"/>
              </a:cxn>
              <a:cxn ang="0">
                <a:pos x="317" y="301"/>
              </a:cxn>
              <a:cxn ang="0">
                <a:pos x="319" y="304"/>
              </a:cxn>
              <a:cxn ang="0">
                <a:pos x="319" y="312"/>
              </a:cxn>
              <a:cxn ang="0">
                <a:pos x="325" y="325"/>
              </a:cxn>
            </a:cxnLst>
            <a:rect l="0" t="0" r="r" b="b"/>
            <a:pathLst>
              <a:path w="325" h="365">
                <a:moveTo>
                  <a:pt x="325" y="326"/>
                </a:moveTo>
                <a:lnTo>
                  <a:pt x="322" y="329"/>
                </a:lnTo>
                <a:lnTo>
                  <a:pt x="320" y="329"/>
                </a:lnTo>
                <a:lnTo>
                  <a:pt x="319" y="331"/>
                </a:lnTo>
                <a:lnTo>
                  <a:pt x="315" y="331"/>
                </a:lnTo>
                <a:lnTo>
                  <a:pt x="314" y="329"/>
                </a:lnTo>
                <a:lnTo>
                  <a:pt x="311" y="329"/>
                </a:lnTo>
                <a:lnTo>
                  <a:pt x="309" y="329"/>
                </a:lnTo>
                <a:lnTo>
                  <a:pt x="307" y="329"/>
                </a:lnTo>
                <a:lnTo>
                  <a:pt x="306" y="329"/>
                </a:lnTo>
                <a:lnTo>
                  <a:pt x="303" y="331"/>
                </a:lnTo>
                <a:lnTo>
                  <a:pt x="301" y="333"/>
                </a:lnTo>
                <a:lnTo>
                  <a:pt x="299" y="334"/>
                </a:lnTo>
                <a:lnTo>
                  <a:pt x="298" y="334"/>
                </a:lnTo>
                <a:lnTo>
                  <a:pt x="298" y="336"/>
                </a:lnTo>
                <a:lnTo>
                  <a:pt x="296" y="336"/>
                </a:lnTo>
                <a:lnTo>
                  <a:pt x="296" y="337"/>
                </a:lnTo>
                <a:lnTo>
                  <a:pt x="293" y="339"/>
                </a:lnTo>
                <a:lnTo>
                  <a:pt x="291" y="341"/>
                </a:lnTo>
                <a:lnTo>
                  <a:pt x="290" y="342"/>
                </a:lnTo>
                <a:lnTo>
                  <a:pt x="288" y="344"/>
                </a:lnTo>
                <a:lnTo>
                  <a:pt x="287" y="347"/>
                </a:lnTo>
                <a:lnTo>
                  <a:pt x="287" y="349"/>
                </a:lnTo>
                <a:lnTo>
                  <a:pt x="285" y="352"/>
                </a:lnTo>
                <a:lnTo>
                  <a:pt x="283" y="357"/>
                </a:lnTo>
                <a:lnTo>
                  <a:pt x="282" y="358"/>
                </a:lnTo>
                <a:lnTo>
                  <a:pt x="282" y="361"/>
                </a:lnTo>
                <a:lnTo>
                  <a:pt x="280" y="365"/>
                </a:lnTo>
                <a:lnTo>
                  <a:pt x="279" y="361"/>
                </a:lnTo>
                <a:lnTo>
                  <a:pt x="277" y="360"/>
                </a:lnTo>
                <a:lnTo>
                  <a:pt x="274" y="357"/>
                </a:lnTo>
                <a:lnTo>
                  <a:pt x="267" y="350"/>
                </a:lnTo>
                <a:lnTo>
                  <a:pt x="266" y="347"/>
                </a:lnTo>
                <a:lnTo>
                  <a:pt x="264" y="347"/>
                </a:lnTo>
                <a:lnTo>
                  <a:pt x="263" y="344"/>
                </a:lnTo>
                <a:lnTo>
                  <a:pt x="253" y="333"/>
                </a:lnTo>
                <a:lnTo>
                  <a:pt x="251" y="333"/>
                </a:lnTo>
                <a:lnTo>
                  <a:pt x="250" y="329"/>
                </a:lnTo>
                <a:lnTo>
                  <a:pt x="247" y="326"/>
                </a:lnTo>
                <a:lnTo>
                  <a:pt x="240" y="318"/>
                </a:lnTo>
                <a:lnTo>
                  <a:pt x="237" y="315"/>
                </a:lnTo>
                <a:lnTo>
                  <a:pt x="235" y="313"/>
                </a:lnTo>
                <a:lnTo>
                  <a:pt x="226" y="302"/>
                </a:lnTo>
                <a:lnTo>
                  <a:pt x="223" y="299"/>
                </a:lnTo>
                <a:lnTo>
                  <a:pt x="219" y="296"/>
                </a:lnTo>
                <a:lnTo>
                  <a:pt x="219" y="294"/>
                </a:lnTo>
                <a:lnTo>
                  <a:pt x="218" y="291"/>
                </a:lnTo>
                <a:lnTo>
                  <a:pt x="216" y="291"/>
                </a:lnTo>
                <a:lnTo>
                  <a:pt x="215" y="289"/>
                </a:lnTo>
                <a:lnTo>
                  <a:pt x="213" y="288"/>
                </a:lnTo>
                <a:lnTo>
                  <a:pt x="211" y="286"/>
                </a:lnTo>
                <a:lnTo>
                  <a:pt x="208" y="283"/>
                </a:lnTo>
                <a:lnTo>
                  <a:pt x="205" y="280"/>
                </a:lnTo>
                <a:lnTo>
                  <a:pt x="203" y="280"/>
                </a:lnTo>
                <a:lnTo>
                  <a:pt x="202" y="278"/>
                </a:lnTo>
                <a:lnTo>
                  <a:pt x="197" y="272"/>
                </a:lnTo>
                <a:lnTo>
                  <a:pt x="192" y="267"/>
                </a:lnTo>
                <a:lnTo>
                  <a:pt x="189" y="262"/>
                </a:lnTo>
                <a:lnTo>
                  <a:pt x="183" y="257"/>
                </a:lnTo>
                <a:lnTo>
                  <a:pt x="179" y="253"/>
                </a:lnTo>
                <a:lnTo>
                  <a:pt x="175" y="248"/>
                </a:lnTo>
                <a:lnTo>
                  <a:pt x="165" y="235"/>
                </a:lnTo>
                <a:lnTo>
                  <a:pt x="162" y="233"/>
                </a:lnTo>
                <a:lnTo>
                  <a:pt x="162" y="232"/>
                </a:lnTo>
                <a:lnTo>
                  <a:pt x="155" y="225"/>
                </a:lnTo>
                <a:lnTo>
                  <a:pt x="155" y="224"/>
                </a:lnTo>
                <a:lnTo>
                  <a:pt x="151" y="221"/>
                </a:lnTo>
                <a:lnTo>
                  <a:pt x="151" y="219"/>
                </a:lnTo>
                <a:lnTo>
                  <a:pt x="149" y="217"/>
                </a:lnTo>
                <a:lnTo>
                  <a:pt x="147" y="216"/>
                </a:lnTo>
                <a:lnTo>
                  <a:pt x="136" y="203"/>
                </a:lnTo>
                <a:lnTo>
                  <a:pt x="123" y="189"/>
                </a:lnTo>
                <a:lnTo>
                  <a:pt x="119" y="182"/>
                </a:lnTo>
                <a:lnTo>
                  <a:pt x="109" y="173"/>
                </a:lnTo>
                <a:lnTo>
                  <a:pt x="109" y="171"/>
                </a:lnTo>
                <a:lnTo>
                  <a:pt x="107" y="171"/>
                </a:lnTo>
                <a:lnTo>
                  <a:pt x="107" y="169"/>
                </a:lnTo>
                <a:lnTo>
                  <a:pt x="103" y="165"/>
                </a:lnTo>
                <a:lnTo>
                  <a:pt x="101" y="163"/>
                </a:lnTo>
                <a:lnTo>
                  <a:pt x="95" y="155"/>
                </a:lnTo>
                <a:lnTo>
                  <a:pt x="85" y="145"/>
                </a:lnTo>
                <a:lnTo>
                  <a:pt x="85" y="144"/>
                </a:lnTo>
                <a:lnTo>
                  <a:pt x="79" y="137"/>
                </a:lnTo>
                <a:lnTo>
                  <a:pt x="74" y="133"/>
                </a:lnTo>
                <a:lnTo>
                  <a:pt x="72" y="131"/>
                </a:lnTo>
                <a:lnTo>
                  <a:pt x="71" y="129"/>
                </a:lnTo>
                <a:lnTo>
                  <a:pt x="63" y="120"/>
                </a:lnTo>
                <a:lnTo>
                  <a:pt x="61" y="118"/>
                </a:lnTo>
                <a:lnTo>
                  <a:pt x="56" y="112"/>
                </a:lnTo>
                <a:lnTo>
                  <a:pt x="55" y="112"/>
                </a:lnTo>
                <a:lnTo>
                  <a:pt x="51" y="109"/>
                </a:lnTo>
                <a:lnTo>
                  <a:pt x="47" y="102"/>
                </a:lnTo>
                <a:lnTo>
                  <a:pt x="43" y="99"/>
                </a:lnTo>
                <a:lnTo>
                  <a:pt x="40" y="94"/>
                </a:lnTo>
                <a:lnTo>
                  <a:pt x="31" y="85"/>
                </a:lnTo>
                <a:lnTo>
                  <a:pt x="24" y="77"/>
                </a:lnTo>
                <a:lnTo>
                  <a:pt x="18" y="70"/>
                </a:lnTo>
                <a:lnTo>
                  <a:pt x="16" y="69"/>
                </a:lnTo>
                <a:lnTo>
                  <a:pt x="15" y="67"/>
                </a:lnTo>
                <a:lnTo>
                  <a:pt x="10" y="61"/>
                </a:lnTo>
                <a:lnTo>
                  <a:pt x="5" y="57"/>
                </a:lnTo>
                <a:lnTo>
                  <a:pt x="0" y="51"/>
                </a:lnTo>
                <a:lnTo>
                  <a:pt x="0" y="49"/>
                </a:lnTo>
                <a:lnTo>
                  <a:pt x="3" y="45"/>
                </a:lnTo>
                <a:lnTo>
                  <a:pt x="5" y="40"/>
                </a:lnTo>
                <a:lnTo>
                  <a:pt x="19" y="16"/>
                </a:lnTo>
                <a:lnTo>
                  <a:pt x="23" y="11"/>
                </a:lnTo>
                <a:lnTo>
                  <a:pt x="29" y="0"/>
                </a:lnTo>
                <a:lnTo>
                  <a:pt x="32" y="1"/>
                </a:lnTo>
                <a:lnTo>
                  <a:pt x="56" y="16"/>
                </a:lnTo>
                <a:lnTo>
                  <a:pt x="66" y="21"/>
                </a:lnTo>
                <a:lnTo>
                  <a:pt x="69" y="22"/>
                </a:lnTo>
                <a:lnTo>
                  <a:pt x="69" y="24"/>
                </a:lnTo>
                <a:lnTo>
                  <a:pt x="72" y="25"/>
                </a:lnTo>
                <a:lnTo>
                  <a:pt x="79" y="29"/>
                </a:lnTo>
                <a:lnTo>
                  <a:pt x="80" y="30"/>
                </a:lnTo>
                <a:lnTo>
                  <a:pt x="83" y="32"/>
                </a:lnTo>
                <a:lnTo>
                  <a:pt x="88" y="35"/>
                </a:lnTo>
                <a:lnTo>
                  <a:pt x="104" y="45"/>
                </a:lnTo>
                <a:lnTo>
                  <a:pt x="112" y="49"/>
                </a:lnTo>
                <a:lnTo>
                  <a:pt x="119" y="53"/>
                </a:lnTo>
                <a:lnTo>
                  <a:pt x="127" y="59"/>
                </a:lnTo>
                <a:lnTo>
                  <a:pt x="139" y="65"/>
                </a:lnTo>
                <a:lnTo>
                  <a:pt x="147" y="70"/>
                </a:lnTo>
                <a:lnTo>
                  <a:pt x="157" y="77"/>
                </a:lnTo>
                <a:lnTo>
                  <a:pt x="162" y="80"/>
                </a:lnTo>
                <a:lnTo>
                  <a:pt x="171" y="85"/>
                </a:lnTo>
                <a:lnTo>
                  <a:pt x="175" y="86"/>
                </a:lnTo>
                <a:lnTo>
                  <a:pt x="181" y="91"/>
                </a:lnTo>
                <a:lnTo>
                  <a:pt x="181" y="93"/>
                </a:lnTo>
                <a:lnTo>
                  <a:pt x="183" y="94"/>
                </a:lnTo>
                <a:lnTo>
                  <a:pt x="183" y="96"/>
                </a:lnTo>
                <a:lnTo>
                  <a:pt x="183" y="97"/>
                </a:lnTo>
                <a:lnTo>
                  <a:pt x="183" y="99"/>
                </a:lnTo>
                <a:lnTo>
                  <a:pt x="184" y="99"/>
                </a:lnTo>
                <a:lnTo>
                  <a:pt x="186" y="101"/>
                </a:lnTo>
                <a:lnTo>
                  <a:pt x="184" y="102"/>
                </a:lnTo>
                <a:lnTo>
                  <a:pt x="186" y="104"/>
                </a:lnTo>
                <a:lnTo>
                  <a:pt x="186" y="105"/>
                </a:lnTo>
                <a:lnTo>
                  <a:pt x="187" y="107"/>
                </a:lnTo>
                <a:lnTo>
                  <a:pt x="189" y="107"/>
                </a:lnTo>
                <a:lnTo>
                  <a:pt x="189" y="109"/>
                </a:lnTo>
                <a:lnTo>
                  <a:pt x="189" y="107"/>
                </a:lnTo>
                <a:lnTo>
                  <a:pt x="189" y="109"/>
                </a:lnTo>
                <a:lnTo>
                  <a:pt x="191" y="109"/>
                </a:lnTo>
                <a:lnTo>
                  <a:pt x="191" y="110"/>
                </a:lnTo>
                <a:lnTo>
                  <a:pt x="192" y="112"/>
                </a:lnTo>
                <a:lnTo>
                  <a:pt x="191" y="112"/>
                </a:lnTo>
                <a:lnTo>
                  <a:pt x="191" y="113"/>
                </a:lnTo>
                <a:lnTo>
                  <a:pt x="191" y="115"/>
                </a:lnTo>
                <a:lnTo>
                  <a:pt x="191" y="117"/>
                </a:lnTo>
                <a:lnTo>
                  <a:pt x="189" y="117"/>
                </a:lnTo>
                <a:lnTo>
                  <a:pt x="189" y="118"/>
                </a:lnTo>
                <a:lnTo>
                  <a:pt x="187" y="118"/>
                </a:lnTo>
                <a:lnTo>
                  <a:pt x="187" y="120"/>
                </a:lnTo>
                <a:lnTo>
                  <a:pt x="189" y="120"/>
                </a:lnTo>
                <a:lnTo>
                  <a:pt x="189" y="121"/>
                </a:lnTo>
                <a:lnTo>
                  <a:pt x="189" y="123"/>
                </a:lnTo>
                <a:lnTo>
                  <a:pt x="189" y="125"/>
                </a:lnTo>
                <a:lnTo>
                  <a:pt x="189" y="126"/>
                </a:lnTo>
                <a:lnTo>
                  <a:pt x="191" y="126"/>
                </a:lnTo>
                <a:lnTo>
                  <a:pt x="189" y="128"/>
                </a:lnTo>
                <a:lnTo>
                  <a:pt x="189" y="129"/>
                </a:lnTo>
                <a:lnTo>
                  <a:pt x="189" y="131"/>
                </a:lnTo>
                <a:lnTo>
                  <a:pt x="187" y="133"/>
                </a:lnTo>
                <a:lnTo>
                  <a:pt x="189" y="134"/>
                </a:lnTo>
                <a:lnTo>
                  <a:pt x="187" y="134"/>
                </a:lnTo>
                <a:lnTo>
                  <a:pt x="187" y="136"/>
                </a:lnTo>
                <a:lnTo>
                  <a:pt x="187" y="137"/>
                </a:lnTo>
                <a:lnTo>
                  <a:pt x="187" y="139"/>
                </a:lnTo>
                <a:lnTo>
                  <a:pt x="186" y="139"/>
                </a:lnTo>
                <a:lnTo>
                  <a:pt x="186" y="141"/>
                </a:lnTo>
                <a:lnTo>
                  <a:pt x="186" y="142"/>
                </a:lnTo>
                <a:lnTo>
                  <a:pt x="187" y="142"/>
                </a:lnTo>
                <a:lnTo>
                  <a:pt x="186" y="144"/>
                </a:lnTo>
                <a:lnTo>
                  <a:pt x="186" y="145"/>
                </a:lnTo>
                <a:lnTo>
                  <a:pt x="184" y="145"/>
                </a:lnTo>
                <a:lnTo>
                  <a:pt x="184" y="147"/>
                </a:lnTo>
                <a:lnTo>
                  <a:pt x="183" y="147"/>
                </a:lnTo>
                <a:lnTo>
                  <a:pt x="183" y="149"/>
                </a:lnTo>
                <a:lnTo>
                  <a:pt x="183" y="150"/>
                </a:lnTo>
                <a:lnTo>
                  <a:pt x="181" y="150"/>
                </a:lnTo>
                <a:lnTo>
                  <a:pt x="181" y="152"/>
                </a:lnTo>
                <a:lnTo>
                  <a:pt x="179" y="152"/>
                </a:lnTo>
                <a:lnTo>
                  <a:pt x="178" y="153"/>
                </a:lnTo>
                <a:lnTo>
                  <a:pt x="178" y="155"/>
                </a:lnTo>
                <a:lnTo>
                  <a:pt x="178" y="157"/>
                </a:lnTo>
                <a:lnTo>
                  <a:pt x="178" y="158"/>
                </a:lnTo>
                <a:lnTo>
                  <a:pt x="179" y="158"/>
                </a:lnTo>
                <a:lnTo>
                  <a:pt x="179" y="160"/>
                </a:lnTo>
                <a:lnTo>
                  <a:pt x="179" y="161"/>
                </a:lnTo>
                <a:lnTo>
                  <a:pt x="179" y="163"/>
                </a:lnTo>
                <a:lnTo>
                  <a:pt x="181" y="163"/>
                </a:lnTo>
                <a:lnTo>
                  <a:pt x="181" y="165"/>
                </a:lnTo>
                <a:lnTo>
                  <a:pt x="183" y="165"/>
                </a:lnTo>
                <a:lnTo>
                  <a:pt x="183" y="163"/>
                </a:lnTo>
                <a:lnTo>
                  <a:pt x="183" y="165"/>
                </a:lnTo>
                <a:lnTo>
                  <a:pt x="184" y="166"/>
                </a:lnTo>
                <a:lnTo>
                  <a:pt x="184" y="168"/>
                </a:lnTo>
                <a:lnTo>
                  <a:pt x="183" y="168"/>
                </a:lnTo>
                <a:lnTo>
                  <a:pt x="183" y="166"/>
                </a:lnTo>
                <a:lnTo>
                  <a:pt x="181" y="166"/>
                </a:lnTo>
                <a:lnTo>
                  <a:pt x="181" y="168"/>
                </a:lnTo>
                <a:lnTo>
                  <a:pt x="181" y="169"/>
                </a:lnTo>
                <a:lnTo>
                  <a:pt x="181" y="171"/>
                </a:lnTo>
                <a:lnTo>
                  <a:pt x="183" y="173"/>
                </a:lnTo>
                <a:lnTo>
                  <a:pt x="183" y="174"/>
                </a:lnTo>
                <a:lnTo>
                  <a:pt x="183" y="176"/>
                </a:lnTo>
                <a:lnTo>
                  <a:pt x="181" y="176"/>
                </a:lnTo>
                <a:lnTo>
                  <a:pt x="181" y="177"/>
                </a:lnTo>
                <a:lnTo>
                  <a:pt x="181" y="179"/>
                </a:lnTo>
                <a:lnTo>
                  <a:pt x="183" y="181"/>
                </a:lnTo>
                <a:lnTo>
                  <a:pt x="184" y="181"/>
                </a:lnTo>
                <a:lnTo>
                  <a:pt x="186" y="181"/>
                </a:lnTo>
                <a:lnTo>
                  <a:pt x="184" y="182"/>
                </a:lnTo>
                <a:lnTo>
                  <a:pt x="184" y="184"/>
                </a:lnTo>
                <a:lnTo>
                  <a:pt x="186" y="184"/>
                </a:lnTo>
                <a:lnTo>
                  <a:pt x="187" y="184"/>
                </a:lnTo>
                <a:lnTo>
                  <a:pt x="187" y="185"/>
                </a:lnTo>
                <a:lnTo>
                  <a:pt x="189" y="185"/>
                </a:lnTo>
                <a:lnTo>
                  <a:pt x="189" y="187"/>
                </a:lnTo>
                <a:lnTo>
                  <a:pt x="191" y="187"/>
                </a:lnTo>
                <a:lnTo>
                  <a:pt x="191" y="189"/>
                </a:lnTo>
                <a:lnTo>
                  <a:pt x="191" y="190"/>
                </a:lnTo>
                <a:lnTo>
                  <a:pt x="192" y="190"/>
                </a:lnTo>
                <a:lnTo>
                  <a:pt x="194" y="192"/>
                </a:lnTo>
                <a:lnTo>
                  <a:pt x="195" y="192"/>
                </a:lnTo>
                <a:lnTo>
                  <a:pt x="197" y="193"/>
                </a:lnTo>
                <a:lnTo>
                  <a:pt x="199" y="193"/>
                </a:lnTo>
                <a:lnTo>
                  <a:pt x="200" y="195"/>
                </a:lnTo>
                <a:lnTo>
                  <a:pt x="202" y="195"/>
                </a:lnTo>
                <a:lnTo>
                  <a:pt x="202" y="193"/>
                </a:lnTo>
                <a:lnTo>
                  <a:pt x="202" y="192"/>
                </a:lnTo>
                <a:lnTo>
                  <a:pt x="203" y="192"/>
                </a:lnTo>
                <a:lnTo>
                  <a:pt x="205" y="193"/>
                </a:lnTo>
                <a:lnTo>
                  <a:pt x="207" y="193"/>
                </a:lnTo>
                <a:lnTo>
                  <a:pt x="208" y="193"/>
                </a:lnTo>
                <a:lnTo>
                  <a:pt x="210" y="193"/>
                </a:lnTo>
                <a:lnTo>
                  <a:pt x="210" y="195"/>
                </a:lnTo>
                <a:lnTo>
                  <a:pt x="211" y="195"/>
                </a:lnTo>
                <a:lnTo>
                  <a:pt x="211" y="197"/>
                </a:lnTo>
                <a:lnTo>
                  <a:pt x="213" y="197"/>
                </a:lnTo>
                <a:lnTo>
                  <a:pt x="215" y="197"/>
                </a:lnTo>
                <a:lnTo>
                  <a:pt x="215" y="198"/>
                </a:lnTo>
                <a:lnTo>
                  <a:pt x="215" y="200"/>
                </a:lnTo>
                <a:lnTo>
                  <a:pt x="215" y="201"/>
                </a:lnTo>
                <a:lnTo>
                  <a:pt x="216" y="200"/>
                </a:lnTo>
                <a:lnTo>
                  <a:pt x="218" y="200"/>
                </a:lnTo>
                <a:lnTo>
                  <a:pt x="219" y="201"/>
                </a:lnTo>
                <a:lnTo>
                  <a:pt x="221" y="201"/>
                </a:lnTo>
                <a:lnTo>
                  <a:pt x="223" y="201"/>
                </a:lnTo>
                <a:lnTo>
                  <a:pt x="224" y="201"/>
                </a:lnTo>
                <a:lnTo>
                  <a:pt x="226" y="201"/>
                </a:lnTo>
                <a:lnTo>
                  <a:pt x="226" y="200"/>
                </a:lnTo>
                <a:lnTo>
                  <a:pt x="227" y="200"/>
                </a:lnTo>
                <a:lnTo>
                  <a:pt x="227" y="201"/>
                </a:lnTo>
                <a:lnTo>
                  <a:pt x="227" y="203"/>
                </a:lnTo>
                <a:lnTo>
                  <a:pt x="229" y="203"/>
                </a:lnTo>
                <a:lnTo>
                  <a:pt x="229" y="201"/>
                </a:lnTo>
                <a:lnTo>
                  <a:pt x="231" y="201"/>
                </a:lnTo>
                <a:lnTo>
                  <a:pt x="231" y="203"/>
                </a:lnTo>
                <a:lnTo>
                  <a:pt x="232" y="203"/>
                </a:lnTo>
                <a:lnTo>
                  <a:pt x="232" y="205"/>
                </a:lnTo>
                <a:lnTo>
                  <a:pt x="234" y="205"/>
                </a:lnTo>
                <a:lnTo>
                  <a:pt x="234" y="206"/>
                </a:lnTo>
                <a:lnTo>
                  <a:pt x="235" y="206"/>
                </a:lnTo>
                <a:lnTo>
                  <a:pt x="235" y="208"/>
                </a:lnTo>
                <a:lnTo>
                  <a:pt x="235" y="209"/>
                </a:lnTo>
                <a:lnTo>
                  <a:pt x="235" y="211"/>
                </a:lnTo>
                <a:lnTo>
                  <a:pt x="234" y="211"/>
                </a:lnTo>
                <a:lnTo>
                  <a:pt x="234" y="213"/>
                </a:lnTo>
                <a:lnTo>
                  <a:pt x="235" y="213"/>
                </a:lnTo>
                <a:lnTo>
                  <a:pt x="235" y="214"/>
                </a:lnTo>
                <a:lnTo>
                  <a:pt x="235" y="216"/>
                </a:lnTo>
                <a:lnTo>
                  <a:pt x="235" y="217"/>
                </a:lnTo>
                <a:lnTo>
                  <a:pt x="235" y="216"/>
                </a:lnTo>
                <a:lnTo>
                  <a:pt x="235" y="217"/>
                </a:lnTo>
                <a:lnTo>
                  <a:pt x="234" y="217"/>
                </a:lnTo>
                <a:lnTo>
                  <a:pt x="234" y="219"/>
                </a:lnTo>
                <a:lnTo>
                  <a:pt x="235" y="219"/>
                </a:lnTo>
                <a:lnTo>
                  <a:pt x="234" y="219"/>
                </a:lnTo>
                <a:lnTo>
                  <a:pt x="235" y="219"/>
                </a:lnTo>
                <a:lnTo>
                  <a:pt x="235" y="221"/>
                </a:lnTo>
                <a:lnTo>
                  <a:pt x="235" y="222"/>
                </a:lnTo>
                <a:lnTo>
                  <a:pt x="235" y="224"/>
                </a:lnTo>
                <a:lnTo>
                  <a:pt x="235" y="225"/>
                </a:lnTo>
                <a:lnTo>
                  <a:pt x="235" y="227"/>
                </a:lnTo>
                <a:lnTo>
                  <a:pt x="237" y="227"/>
                </a:lnTo>
                <a:lnTo>
                  <a:pt x="237" y="229"/>
                </a:lnTo>
                <a:lnTo>
                  <a:pt x="237" y="230"/>
                </a:lnTo>
                <a:lnTo>
                  <a:pt x="239" y="232"/>
                </a:lnTo>
                <a:lnTo>
                  <a:pt x="239" y="233"/>
                </a:lnTo>
                <a:lnTo>
                  <a:pt x="240" y="233"/>
                </a:lnTo>
                <a:lnTo>
                  <a:pt x="240" y="235"/>
                </a:lnTo>
                <a:lnTo>
                  <a:pt x="242" y="235"/>
                </a:lnTo>
                <a:lnTo>
                  <a:pt x="243" y="235"/>
                </a:lnTo>
                <a:lnTo>
                  <a:pt x="243" y="237"/>
                </a:lnTo>
                <a:lnTo>
                  <a:pt x="243" y="235"/>
                </a:lnTo>
                <a:lnTo>
                  <a:pt x="243" y="237"/>
                </a:lnTo>
                <a:lnTo>
                  <a:pt x="245" y="238"/>
                </a:lnTo>
                <a:lnTo>
                  <a:pt x="247" y="238"/>
                </a:lnTo>
                <a:lnTo>
                  <a:pt x="248" y="238"/>
                </a:lnTo>
                <a:lnTo>
                  <a:pt x="248" y="237"/>
                </a:lnTo>
                <a:lnTo>
                  <a:pt x="250" y="237"/>
                </a:lnTo>
                <a:lnTo>
                  <a:pt x="250" y="238"/>
                </a:lnTo>
                <a:lnTo>
                  <a:pt x="251" y="238"/>
                </a:lnTo>
                <a:lnTo>
                  <a:pt x="253" y="238"/>
                </a:lnTo>
                <a:lnTo>
                  <a:pt x="253" y="240"/>
                </a:lnTo>
                <a:lnTo>
                  <a:pt x="251" y="240"/>
                </a:lnTo>
                <a:lnTo>
                  <a:pt x="253" y="240"/>
                </a:lnTo>
                <a:lnTo>
                  <a:pt x="255" y="240"/>
                </a:lnTo>
                <a:lnTo>
                  <a:pt x="253" y="240"/>
                </a:lnTo>
                <a:lnTo>
                  <a:pt x="253" y="238"/>
                </a:lnTo>
                <a:lnTo>
                  <a:pt x="255" y="238"/>
                </a:lnTo>
                <a:lnTo>
                  <a:pt x="256" y="238"/>
                </a:lnTo>
                <a:lnTo>
                  <a:pt x="256" y="237"/>
                </a:lnTo>
                <a:lnTo>
                  <a:pt x="258" y="237"/>
                </a:lnTo>
                <a:lnTo>
                  <a:pt x="258" y="238"/>
                </a:lnTo>
                <a:lnTo>
                  <a:pt x="259" y="238"/>
                </a:lnTo>
                <a:lnTo>
                  <a:pt x="261" y="238"/>
                </a:lnTo>
                <a:lnTo>
                  <a:pt x="261" y="237"/>
                </a:lnTo>
                <a:lnTo>
                  <a:pt x="263" y="237"/>
                </a:lnTo>
                <a:lnTo>
                  <a:pt x="264" y="237"/>
                </a:lnTo>
                <a:lnTo>
                  <a:pt x="266" y="237"/>
                </a:lnTo>
                <a:lnTo>
                  <a:pt x="267" y="237"/>
                </a:lnTo>
                <a:lnTo>
                  <a:pt x="269" y="237"/>
                </a:lnTo>
                <a:lnTo>
                  <a:pt x="271" y="238"/>
                </a:lnTo>
                <a:lnTo>
                  <a:pt x="272" y="238"/>
                </a:lnTo>
                <a:lnTo>
                  <a:pt x="272" y="237"/>
                </a:lnTo>
                <a:lnTo>
                  <a:pt x="271" y="237"/>
                </a:lnTo>
                <a:lnTo>
                  <a:pt x="272" y="235"/>
                </a:lnTo>
                <a:lnTo>
                  <a:pt x="274" y="235"/>
                </a:lnTo>
                <a:lnTo>
                  <a:pt x="274" y="233"/>
                </a:lnTo>
                <a:lnTo>
                  <a:pt x="275" y="235"/>
                </a:lnTo>
                <a:lnTo>
                  <a:pt x="277" y="235"/>
                </a:lnTo>
                <a:lnTo>
                  <a:pt x="279" y="235"/>
                </a:lnTo>
                <a:lnTo>
                  <a:pt x="279" y="237"/>
                </a:lnTo>
                <a:lnTo>
                  <a:pt x="280" y="237"/>
                </a:lnTo>
                <a:lnTo>
                  <a:pt x="282" y="237"/>
                </a:lnTo>
                <a:lnTo>
                  <a:pt x="283" y="237"/>
                </a:lnTo>
                <a:lnTo>
                  <a:pt x="285" y="237"/>
                </a:lnTo>
                <a:lnTo>
                  <a:pt x="285" y="238"/>
                </a:lnTo>
                <a:lnTo>
                  <a:pt x="285" y="237"/>
                </a:lnTo>
                <a:lnTo>
                  <a:pt x="287" y="237"/>
                </a:lnTo>
                <a:lnTo>
                  <a:pt x="285" y="238"/>
                </a:lnTo>
                <a:lnTo>
                  <a:pt x="287" y="238"/>
                </a:lnTo>
                <a:lnTo>
                  <a:pt x="287" y="237"/>
                </a:lnTo>
                <a:lnTo>
                  <a:pt x="288" y="237"/>
                </a:lnTo>
                <a:lnTo>
                  <a:pt x="288" y="235"/>
                </a:lnTo>
                <a:lnTo>
                  <a:pt x="287" y="235"/>
                </a:lnTo>
                <a:lnTo>
                  <a:pt x="287" y="233"/>
                </a:lnTo>
                <a:lnTo>
                  <a:pt x="288" y="233"/>
                </a:lnTo>
                <a:lnTo>
                  <a:pt x="290" y="235"/>
                </a:lnTo>
                <a:lnTo>
                  <a:pt x="291" y="235"/>
                </a:lnTo>
                <a:lnTo>
                  <a:pt x="291" y="237"/>
                </a:lnTo>
                <a:lnTo>
                  <a:pt x="291" y="238"/>
                </a:lnTo>
                <a:lnTo>
                  <a:pt x="293" y="237"/>
                </a:lnTo>
                <a:lnTo>
                  <a:pt x="293" y="238"/>
                </a:lnTo>
                <a:lnTo>
                  <a:pt x="295" y="238"/>
                </a:lnTo>
                <a:lnTo>
                  <a:pt x="296" y="238"/>
                </a:lnTo>
                <a:lnTo>
                  <a:pt x="296" y="237"/>
                </a:lnTo>
                <a:lnTo>
                  <a:pt x="295" y="237"/>
                </a:lnTo>
                <a:lnTo>
                  <a:pt x="296" y="237"/>
                </a:lnTo>
                <a:lnTo>
                  <a:pt x="295" y="237"/>
                </a:lnTo>
                <a:lnTo>
                  <a:pt x="295" y="235"/>
                </a:lnTo>
                <a:lnTo>
                  <a:pt x="296" y="235"/>
                </a:lnTo>
                <a:lnTo>
                  <a:pt x="298" y="235"/>
                </a:lnTo>
                <a:lnTo>
                  <a:pt x="298" y="237"/>
                </a:lnTo>
                <a:lnTo>
                  <a:pt x="299" y="238"/>
                </a:lnTo>
                <a:lnTo>
                  <a:pt x="301" y="238"/>
                </a:lnTo>
                <a:lnTo>
                  <a:pt x="303" y="238"/>
                </a:lnTo>
                <a:lnTo>
                  <a:pt x="303" y="240"/>
                </a:lnTo>
                <a:lnTo>
                  <a:pt x="301" y="240"/>
                </a:lnTo>
                <a:lnTo>
                  <a:pt x="303" y="240"/>
                </a:lnTo>
                <a:lnTo>
                  <a:pt x="303" y="241"/>
                </a:lnTo>
                <a:lnTo>
                  <a:pt x="301" y="241"/>
                </a:lnTo>
                <a:lnTo>
                  <a:pt x="303" y="241"/>
                </a:lnTo>
                <a:lnTo>
                  <a:pt x="301" y="241"/>
                </a:lnTo>
                <a:lnTo>
                  <a:pt x="301" y="243"/>
                </a:lnTo>
                <a:lnTo>
                  <a:pt x="303" y="243"/>
                </a:lnTo>
                <a:lnTo>
                  <a:pt x="303" y="245"/>
                </a:lnTo>
                <a:lnTo>
                  <a:pt x="301" y="245"/>
                </a:lnTo>
                <a:lnTo>
                  <a:pt x="301" y="246"/>
                </a:lnTo>
                <a:lnTo>
                  <a:pt x="303" y="246"/>
                </a:lnTo>
                <a:lnTo>
                  <a:pt x="304" y="246"/>
                </a:lnTo>
                <a:lnTo>
                  <a:pt x="304" y="248"/>
                </a:lnTo>
                <a:lnTo>
                  <a:pt x="303" y="248"/>
                </a:lnTo>
                <a:lnTo>
                  <a:pt x="303" y="249"/>
                </a:lnTo>
                <a:lnTo>
                  <a:pt x="304" y="249"/>
                </a:lnTo>
                <a:lnTo>
                  <a:pt x="304" y="248"/>
                </a:lnTo>
                <a:lnTo>
                  <a:pt x="306" y="248"/>
                </a:lnTo>
                <a:lnTo>
                  <a:pt x="306" y="249"/>
                </a:lnTo>
                <a:lnTo>
                  <a:pt x="306" y="251"/>
                </a:lnTo>
                <a:lnTo>
                  <a:pt x="304" y="251"/>
                </a:lnTo>
                <a:lnTo>
                  <a:pt x="304" y="253"/>
                </a:lnTo>
                <a:lnTo>
                  <a:pt x="306" y="253"/>
                </a:lnTo>
                <a:lnTo>
                  <a:pt x="306" y="254"/>
                </a:lnTo>
                <a:lnTo>
                  <a:pt x="307" y="254"/>
                </a:lnTo>
                <a:lnTo>
                  <a:pt x="309" y="254"/>
                </a:lnTo>
                <a:lnTo>
                  <a:pt x="309" y="253"/>
                </a:lnTo>
                <a:lnTo>
                  <a:pt x="311" y="253"/>
                </a:lnTo>
                <a:lnTo>
                  <a:pt x="311" y="254"/>
                </a:lnTo>
                <a:lnTo>
                  <a:pt x="311" y="256"/>
                </a:lnTo>
                <a:lnTo>
                  <a:pt x="309" y="256"/>
                </a:lnTo>
                <a:lnTo>
                  <a:pt x="309" y="257"/>
                </a:lnTo>
                <a:lnTo>
                  <a:pt x="309" y="256"/>
                </a:lnTo>
                <a:lnTo>
                  <a:pt x="309" y="257"/>
                </a:lnTo>
                <a:lnTo>
                  <a:pt x="309" y="259"/>
                </a:lnTo>
                <a:lnTo>
                  <a:pt x="311" y="259"/>
                </a:lnTo>
                <a:lnTo>
                  <a:pt x="311" y="257"/>
                </a:lnTo>
                <a:lnTo>
                  <a:pt x="311" y="259"/>
                </a:lnTo>
                <a:lnTo>
                  <a:pt x="311" y="261"/>
                </a:lnTo>
                <a:lnTo>
                  <a:pt x="312" y="261"/>
                </a:lnTo>
                <a:lnTo>
                  <a:pt x="312" y="259"/>
                </a:lnTo>
                <a:lnTo>
                  <a:pt x="314" y="259"/>
                </a:lnTo>
                <a:lnTo>
                  <a:pt x="314" y="261"/>
                </a:lnTo>
                <a:lnTo>
                  <a:pt x="315" y="261"/>
                </a:lnTo>
                <a:lnTo>
                  <a:pt x="315" y="262"/>
                </a:lnTo>
                <a:lnTo>
                  <a:pt x="314" y="262"/>
                </a:lnTo>
                <a:lnTo>
                  <a:pt x="312" y="262"/>
                </a:lnTo>
                <a:lnTo>
                  <a:pt x="311" y="262"/>
                </a:lnTo>
                <a:lnTo>
                  <a:pt x="311" y="264"/>
                </a:lnTo>
                <a:lnTo>
                  <a:pt x="312" y="264"/>
                </a:lnTo>
                <a:lnTo>
                  <a:pt x="312" y="265"/>
                </a:lnTo>
                <a:lnTo>
                  <a:pt x="312" y="267"/>
                </a:lnTo>
                <a:lnTo>
                  <a:pt x="311" y="267"/>
                </a:lnTo>
                <a:lnTo>
                  <a:pt x="311" y="269"/>
                </a:lnTo>
                <a:lnTo>
                  <a:pt x="312" y="269"/>
                </a:lnTo>
                <a:lnTo>
                  <a:pt x="312" y="270"/>
                </a:lnTo>
                <a:lnTo>
                  <a:pt x="311" y="270"/>
                </a:lnTo>
                <a:lnTo>
                  <a:pt x="311" y="272"/>
                </a:lnTo>
                <a:lnTo>
                  <a:pt x="311" y="273"/>
                </a:lnTo>
                <a:lnTo>
                  <a:pt x="311" y="275"/>
                </a:lnTo>
                <a:lnTo>
                  <a:pt x="312" y="275"/>
                </a:lnTo>
                <a:lnTo>
                  <a:pt x="312" y="273"/>
                </a:lnTo>
                <a:lnTo>
                  <a:pt x="314" y="273"/>
                </a:lnTo>
                <a:lnTo>
                  <a:pt x="314" y="275"/>
                </a:lnTo>
                <a:lnTo>
                  <a:pt x="312" y="275"/>
                </a:lnTo>
                <a:lnTo>
                  <a:pt x="312" y="277"/>
                </a:lnTo>
                <a:lnTo>
                  <a:pt x="312" y="278"/>
                </a:lnTo>
                <a:lnTo>
                  <a:pt x="314" y="278"/>
                </a:lnTo>
                <a:lnTo>
                  <a:pt x="314" y="280"/>
                </a:lnTo>
                <a:lnTo>
                  <a:pt x="314" y="281"/>
                </a:lnTo>
                <a:lnTo>
                  <a:pt x="314" y="280"/>
                </a:lnTo>
                <a:lnTo>
                  <a:pt x="312" y="280"/>
                </a:lnTo>
                <a:lnTo>
                  <a:pt x="312" y="281"/>
                </a:lnTo>
                <a:lnTo>
                  <a:pt x="311" y="281"/>
                </a:lnTo>
                <a:lnTo>
                  <a:pt x="312" y="281"/>
                </a:lnTo>
                <a:lnTo>
                  <a:pt x="312" y="283"/>
                </a:lnTo>
                <a:lnTo>
                  <a:pt x="314" y="283"/>
                </a:lnTo>
                <a:lnTo>
                  <a:pt x="314" y="285"/>
                </a:lnTo>
                <a:lnTo>
                  <a:pt x="312" y="285"/>
                </a:lnTo>
                <a:lnTo>
                  <a:pt x="311" y="285"/>
                </a:lnTo>
                <a:lnTo>
                  <a:pt x="312" y="285"/>
                </a:lnTo>
                <a:lnTo>
                  <a:pt x="312" y="286"/>
                </a:lnTo>
                <a:lnTo>
                  <a:pt x="312" y="288"/>
                </a:lnTo>
                <a:lnTo>
                  <a:pt x="312" y="289"/>
                </a:lnTo>
                <a:lnTo>
                  <a:pt x="312" y="291"/>
                </a:lnTo>
                <a:lnTo>
                  <a:pt x="314" y="291"/>
                </a:lnTo>
                <a:lnTo>
                  <a:pt x="314" y="293"/>
                </a:lnTo>
                <a:lnTo>
                  <a:pt x="312" y="293"/>
                </a:lnTo>
                <a:lnTo>
                  <a:pt x="314" y="293"/>
                </a:lnTo>
                <a:lnTo>
                  <a:pt x="315" y="291"/>
                </a:lnTo>
                <a:lnTo>
                  <a:pt x="315" y="293"/>
                </a:lnTo>
                <a:lnTo>
                  <a:pt x="315" y="294"/>
                </a:lnTo>
                <a:lnTo>
                  <a:pt x="317" y="294"/>
                </a:lnTo>
                <a:lnTo>
                  <a:pt x="317" y="296"/>
                </a:lnTo>
                <a:lnTo>
                  <a:pt x="315" y="296"/>
                </a:lnTo>
                <a:lnTo>
                  <a:pt x="315" y="297"/>
                </a:lnTo>
                <a:lnTo>
                  <a:pt x="317" y="297"/>
                </a:lnTo>
                <a:lnTo>
                  <a:pt x="317" y="299"/>
                </a:lnTo>
                <a:lnTo>
                  <a:pt x="317" y="301"/>
                </a:lnTo>
                <a:lnTo>
                  <a:pt x="319" y="299"/>
                </a:lnTo>
                <a:lnTo>
                  <a:pt x="320" y="299"/>
                </a:lnTo>
                <a:lnTo>
                  <a:pt x="320" y="301"/>
                </a:lnTo>
                <a:lnTo>
                  <a:pt x="319" y="301"/>
                </a:lnTo>
                <a:lnTo>
                  <a:pt x="319" y="302"/>
                </a:lnTo>
                <a:lnTo>
                  <a:pt x="317" y="302"/>
                </a:lnTo>
                <a:lnTo>
                  <a:pt x="317" y="304"/>
                </a:lnTo>
                <a:lnTo>
                  <a:pt x="319" y="304"/>
                </a:lnTo>
                <a:lnTo>
                  <a:pt x="319" y="305"/>
                </a:lnTo>
                <a:lnTo>
                  <a:pt x="320" y="305"/>
                </a:lnTo>
                <a:lnTo>
                  <a:pt x="320" y="307"/>
                </a:lnTo>
                <a:lnTo>
                  <a:pt x="322" y="309"/>
                </a:lnTo>
                <a:lnTo>
                  <a:pt x="322" y="310"/>
                </a:lnTo>
                <a:lnTo>
                  <a:pt x="320" y="310"/>
                </a:lnTo>
                <a:lnTo>
                  <a:pt x="320" y="312"/>
                </a:lnTo>
                <a:lnTo>
                  <a:pt x="319" y="312"/>
                </a:lnTo>
                <a:lnTo>
                  <a:pt x="319" y="313"/>
                </a:lnTo>
                <a:lnTo>
                  <a:pt x="320" y="313"/>
                </a:lnTo>
                <a:lnTo>
                  <a:pt x="320" y="315"/>
                </a:lnTo>
                <a:lnTo>
                  <a:pt x="322" y="317"/>
                </a:lnTo>
                <a:lnTo>
                  <a:pt x="323" y="318"/>
                </a:lnTo>
                <a:lnTo>
                  <a:pt x="323" y="320"/>
                </a:lnTo>
                <a:lnTo>
                  <a:pt x="325" y="323"/>
                </a:lnTo>
                <a:lnTo>
                  <a:pt x="325" y="325"/>
                </a:lnTo>
                <a:lnTo>
                  <a:pt x="325" y="326"/>
                </a:lnTo>
                <a:close/>
              </a:path>
            </a:pathLst>
          </a:custGeom>
          <a:solidFill>
            <a:srgbClr val="6AA89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1" name="Freeform 152"/>
          <p:cNvSpPr>
            <a:spLocks noEditPoints="1"/>
          </p:cNvSpPr>
          <p:nvPr/>
        </p:nvSpPr>
        <p:spPr bwMode="auto">
          <a:xfrm>
            <a:off x="6088063" y="4262438"/>
            <a:ext cx="360363" cy="347663"/>
          </a:xfrm>
          <a:custGeom>
            <a:avLst/>
            <a:gdLst/>
            <a:ahLst/>
            <a:cxnLst>
              <a:cxn ang="0">
                <a:pos x="219" y="93"/>
              </a:cxn>
              <a:cxn ang="0">
                <a:pos x="133" y="67"/>
              </a:cxn>
              <a:cxn ang="0">
                <a:pos x="135" y="75"/>
              </a:cxn>
              <a:cxn ang="0">
                <a:pos x="133" y="86"/>
              </a:cxn>
              <a:cxn ang="0">
                <a:pos x="135" y="94"/>
              </a:cxn>
              <a:cxn ang="0">
                <a:pos x="131" y="99"/>
              </a:cxn>
              <a:cxn ang="0">
                <a:pos x="135" y="88"/>
              </a:cxn>
              <a:cxn ang="0">
                <a:pos x="136" y="81"/>
              </a:cxn>
              <a:cxn ang="0">
                <a:pos x="143" y="80"/>
              </a:cxn>
              <a:cxn ang="0">
                <a:pos x="141" y="72"/>
              </a:cxn>
              <a:cxn ang="0">
                <a:pos x="152" y="67"/>
              </a:cxn>
              <a:cxn ang="0">
                <a:pos x="157" y="73"/>
              </a:cxn>
              <a:cxn ang="0">
                <a:pos x="165" y="80"/>
              </a:cxn>
              <a:cxn ang="0">
                <a:pos x="178" y="78"/>
              </a:cxn>
              <a:cxn ang="0">
                <a:pos x="178" y="77"/>
              </a:cxn>
              <a:cxn ang="0">
                <a:pos x="184" y="75"/>
              </a:cxn>
              <a:cxn ang="0">
                <a:pos x="191" y="83"/>
              </a:cxn>
              <a:cxn ang="0">
                <a:pos x="192" y="88"/>
              </a:cxn>
              <a:cxn ang="0">
                <a:pos x="205" y="94"/>
              </a:cxn>
              <a:cxn ang="0">
                <a:pos x="199" y="99"/>
              </a:cxn>
              <a:cxn ang="0">
                <a:pos x="197" y="93"/>
              </a:cxn>
              <a:cxn ang="0">
                <a:pos x="186" y="89"/>
              </a:cxn>
              <a:cxn ang="0">
                <a:pos x="175" y="97"/>
              </a:cxn>
              <a:cxn ang="0">
                <a:pos x="171" y="102"/>
              </a:cxn>
              <a:cxn ang="0">
                <a:pos x="171" y="107"/>
              </a:cxn>
              <a:cxn ang="0">
                <a:pos x="167" y="115"/>
              </a:cxn>
              <a:cxn ang="0">
                <a:pos x="165" y="123"/>
              </a:cxn>
              <a:cxn ang="0">
                <a:pos x="165" y="118"/>
              </a:cxn>
              <a:cxn ang="0">
                <a:pos x="173" y="117"/>
              </a:cxn>
              <a:cxn ang="0">
                <a:pos x="170" y="131"/>
              </a:cxn>
              <a:cxn ang="0">
                <a:pos x="160" y="149"/>
              </a:cxn>
              <a:cxn ang="0">
                <a:pos x="152" y="157"/>
              </a:cxn>
              <a:cxn ang="0">
                <a:pos x="149" y="157"/>
              </a:cxn>
              <a:cxn ang="0">
                <a:pos x="149" y="155"/>
              </a:cxn>
              <a:cxn ang="0">
                <a:pos x="146" y="163"/>
              </a:cxn>
              <a:cxn ang="0">
                <a:pos x="135" y="173"/>
              </a:cxn>
              <a:cxn ang="0">
                <a:pos x="128" y="181"/>
              </a:cxn>
              <a:cxn ang="0">
                <a:pos x="119" y="197"/>
              </a:cxn>
              <a:cxn ang="0">
                <a:pos x="114" y="205"/>
              </a:cxn>
              <a:cxn ang="0">
                <a:pos x="122" y="190"/>
              </a:cxn>
              <a:cxn ang="0">
                <a:pos x="131" y="177"/>
              </a:cxn>
              <a:cxn ang="0">
                <a:pos x="133" y="179"/>
              </a:cxn>
              <a:cxn ang="0">
                <a:pos x="125" y="190"/>
              </a:cxn>
              <a:cxn ang="0">
                <a:pos x="117" y="205"/>
              </a:cxn>
              <a:cxn ang="0">
                <a:pos x="112" y="219"/>
              </a:cxn>
              <a:cxn ang="0">
                <a:pos x="104" y="216"/>
              </a:cxn>
              <a:cxn ang="0">
                <a:pos x="106" y="200"/>
              </a:cxn>
              <a:cxn ang="0">
                <a:pos x="104" y="189"/>
              </a:cxn>
              <a:cxn ang="0">
                <a:pos x="112" y="177"/>
              </a:cxn>
              <a:cxn ang="0">
                <a:pos x="103" y="190"/>
              </a:cxn>
              <a:cxn ang="0">
                <a:pos x="101" y="192"/>
              </a:cxn>
              <a:cxn ang="0">
                <a:pos x="87" y="184"/>
              </a:cxn>
              <a:cxn ang="0">
                <a:pos x="77" y="187"/>
              </a:cxn>
              <a:cxn ang="0">
                <a:pos x="64" y="184"/>
              </a:cxn>
              <a:cxn ang="0">
                <a:pos x="48" y="184"/>
              </a:cxn>
              <a:cxn ang="0">
                <a:pos x="39" y="182"/>
              </a:cxn>
              <a:cxn ang="0">
                <a:pos x="19" y="123"/>
              </a:cxn>
              <a:cxn ang="0">
                <a:pos x="0" y="64"/>
              </a:cxn>
              <a:cxn ang="0">
                <a:pos x="56" y="21"/>
              </a:cxn>
              <a:cxn ang="0">
                <a:pos x="107" y="33"/>
              </a:cxn>
            </a:cxnLst>
            <a:rect l="0" t="0" r="r" b="b"/>
            <a:pathLst>
              <a:path w="227" h="219">
                <a:moveTo>
                  <a:pt x="224" y="89"/>
                </a:moveTo>
                <a:lnTo>
                  <a:pt x="226" y="89"/>
                </a:lnTo>
                <a:lnTo>
                  <a:pt x="227" y="89"/>
                </a:lnTo>
                <a:lnTo>
                  <a:pt x="226" y="89"/>
                </a:lnTo>
                <a:lnTo>
                  <a:pt x="226" y="91"/>
                </a:lnTo>
                <a:lnTo>
                  <a:pt x="224" y="91"/>
                </a:lnTo>
                <a:lnTo>
                  <a:pt x="224" y="93"/>
                </a:lnTo>
                <a:lnTo>
                  <a:pt x="223" y="93"/>
                </a:lnTo>
                <a:lnTo>
                  <a:pt x="221" y="93"/>
                </a:lnTo>
                <a:lnTo>
                  <a:pt x="219" y="93"/>
                </a:lnTo>
                <a:lnTo>
                  <a:pt x="219" y="94"/>
                </a:lnTo>
                <a:lnTo>
                  <a:pt x="219" y="93"/>
                </a:lnTo>
                <a:lnTo>
                  <a:pt x="221" y="93"/>
                </a:lnTo>
                <a:lnTo>
                  <a:pt x="221" y="91"/>
                </a:lnTo>
                <a:lnTo>
                  <a:pt x="219" y="91"/>
                </a:lnTo>
                <a:lnTo>
                  <a:pt x="221" y="91"/>
                </a:lnTo>
                <a:lnTo>
                  <a:pt x="223" y="89"/>
                </a:lnTo>
                <a:lnTo>
                  <a:pt x="224" y="89"/>
                </a:lnTo>
                <a:close/>
                <a:moveTo>
                  <a:pt x="131" y="67"/>
                </a:moveTo>
                <a:lnTo>
                  <a:pt x="133" y="67"/>
                </a:lnTo>
                <a:lnTo>
                  <a:pt x="133" y="69"/>
                </a:lnTo>
                <a:lnTo>
                  <a:pt x="133" y="70"/>
                </a:lnTo>
                <a:lnTo>
                  <a:pt x="135" y="70"/>
                </a:lnTo>
                <a:lnTo>
                  <a:pt x="135" y="72"/>
                </a:lnTo>
                <a:lnTo>
                  <a:pt x="136" y="72"/>
                </a:lnTo>
                <a:lnTo>
                  <a:pt x="138" y="72"/>
                </a:lnTo>
                <a:lnTo>
                  <a:pt x="138" y="73"/>
                </a:lnTo>
                <a:lnTo>
                  <a:pt x="138" y="75"/>
                </a:lnTo>
                <a:lnTo>
                  <a:pt x="136" y="75"/>
                </a:lnTo>
                <a:lnTo>
                  <a:pt x="135" y="75"/>
                </a:lnTo>
                <a:lnTo>
                  <a:pt x="135" y="77"/>
                </a:lnTo>
                <a:lnTo>
                  <a:pt x="133" y="78"/>
                </a:lnTo>
                <a:lnTo>
                  <a:pt x="133" y="80"/>
                </a:lnTo>
                <a:lnTo>
                  <a:pt x="131" y="80"/>
                </a:lnTo>
                <a:lnTo>
                  <a:pt x="131" y="81"/>
                </a:lnTo>
                <a:lnTo>
                  <a:pt x="133" y="83"/>
                </a:lnTo>
                <a:lnTo>
                  <a:pt x="131" y="83"/>
                </a:lnTo>
                <a:lnTo>
                  <a:pt x="131" y="85"/>
                </a:lnTo>
                <a:lnTo>
                  <a:pt x="131" y="86"/>
                </a:lnTo>
                <a:lnTo>
                  <a:pt x="133" y="86"/>
                </a:lnTo>
                <a:lnTo>
                  <a:pt x="133" y="88"/>
                </a:lnTo>
                <a:lnTo>
                  <a:pt x="135" y="88"/>
                </a:lnTo>
                <a:lnTo>
                  <a:pt x="133" y="88"/>
                </a:lnTo>
                <a:lnTo>
                  <a:pt x="133" y="89"/>
                </a:lnTo>
                <a:lnTo>
                  <a:pt x="133" y="91"/>
                </a:lnTo>
                <a:lnTo>
                  <a:pt x="135" y="91"/>
                </a:lnTo>
                <a:lnTo>
                  <a:pt x="136" y="91"/>
                </a:lnTo>
                <a:lnTo>
                  <a:pt x="135" y="91"/>
                </a:lnTo>
                <a:lnTo>
                  <a:pt x="135" y="93"/>
                </a:lnTo>
                <a:lnTo>
                  <a:pt x="135" y="94"/>
                </a:lnTo>
                <a:lnTo>
                  <a:pt x="133" y="94"/>
                </a:lnTo>
                <a:lnTo>
                  <a:pt x="135" y="94"/>
                </a:lnTo>
                <a:lnTo>
                  <a:pt x="133" y="96"/>
                </a:lnTo>
                <a:lnTo>
                  <a:pt x="133" y="97"/>
                </a:lnTo>
                <a:lnTo>
                  <a:pt x="131" y="97"/>
                </a:lnTo>
                <a:lnTo>
                  <a:pt x="131" y="99"/>
                </a:lnTo>
                <a:lnTo>
                  <a:pt x="130" y="99"/>
                </a:lnTo>
                <a:lnTo>
                  <a:pt x="130" y="101"/>
                </a:lnTo>
                <a:lnTo>
                  <a:pt x="131" y="101"/>
                </a:lnTo>
                <a:lnTo>
                  <a:pt x="131" y="99"/>
                </a:lnTo>
                <a:lnTo>
                  <a:pt x="131" y="97"/>
                </a:lnTo>
                <a:lnTo>
                  <a:pt x="133" y="97"/>
                </a:lnTo>
                <a:lnTo>
                  <a:pt x="133" y="96"/>
                </a:lnTo>
                <a:lnTo>
                  <a:pt x="135" y="94"/>
                </a:lnTo>
                <a:lnTo>
                  <a:pt x="135" y="93"/>
                </a:lnTo>
                <a:lnTo>
                  <a:pt x="135" y="91"/>
                </a:lnTo>
                <a:lnTo>
                  <a:pt x="136" y="91"/>
                </a:lnTo>
                <a:lnTo>
                  <a:pt x="135" y="91"/>
                </a:lnTo>
                <a:lnTo>
                  <a:pt x="133" y="89"/>
                </a:lnTo>
                <a:lnTo>
                  <a:pt x="135" y="88"/>
                </a:lnTo>
                <a:lnTo>
                  <a:pt x="133" y="88"/>
                </a:lnTo>
                <a:lnTo>
                  <a:pt x="133" y="86"/>
                </a:lnTo>
                <a:lnTo>
                  <a:pt x="131" y="86"/>
                </a:lnTo>
                <a:lnTo>
                  <a:pt x="131" y="85"/>
                </a:lnTo>
                <a:lnTo>
                  <a:pt x="131" y="83"/>
                </a:lnTo>
                <a:lnTo>
                  <a:pt x="133" y="83"/>
                </a:lnTo>
                <a:lnTo>
                  <a:pt x="135" y="83"/>
                </a:lnTo>
                <a:lnTo>
                  <a:pt x="133" y="81"/>
                </a:lnTo>
                <a:lnTo>
                  <a:pt x="135" y="80"/>
                </a:lnTo>
                <a:lnTo>
                  <a:pt x="136" y="81"/>
                </a:lnTo>
                <a:lnTo>
                  <a:pt x="136" y="80"/>
                </a:lnTo>
                <a:lnTo>
                  <a:pt x="136" y="78"/>
                </a:lnTo>
                <a:lnTo>
                  <a:pt x="138" y="78"/>
                </a:lnTo>
                <a:lnTo>
                  <a:pt x="139" y="78"/>
                </a:lnTo>
                <a:lnTo>
                  <a:pt x="139" y="77"/>
                </a:lnTo>
                <a:lnTo>
                  <a:pt x="141" y="77"/>
                </a:lnTo>
                <a:lnTo>
                  <a:pt x="141" y="78"/>
                </a:lnTo>
                <a:lnTo>
                  <a:pt x="141" y="80"/>
                </a:lnTo>
                <a:lnTo>
                  <a:pt x="141" y="81"/>
                </a:lnTo>
                <a:lnTo>
                  <a:pt x="143" y="80"/>
                </a:lnTo>
                <a:lnTo>
                  <a:pt x="144" y="78"/>
                </a:lnTo>
                <a:lnTo>
                  <a:pt x="146" y="77"/>
                </a:lnTo>
                <a:lnTo>
                  <a:pt x="147" y="77"/>
                </a:lnTo>
                <a:lnTo>
                  <a:pt x="147" y="75"/>
                </a:lnTo>
                <a:lnTo>
                  <a:pt x="147" y="73"/>
                </a:lnTo>
                <a:lnTo>
                  <a:pt x="146" y="73"/>
                </a:lnTo>
                <a:lnTo>
                  <a:pt x="144" y="75"/>
                </a:lnTo>
                <a:lnTo>
                  <a:pt x="143" y="75"/>
                </a:lnTo>
                <a:lnTo>
                  <a:pt x="143" y="73"/>
                </a:lnTo>
                <a:lnTo>
                  <a:pt x="141" y="72"/>
                </a:lnTo>
                <a:lnTo>
                  <a:pt x="143" y="70"/>
                </a:lnTo>
                <a:lnTo>
                  <a:pt x="144" y="70"/>
                </a:lnTo>
                <a:lnTo>
                  <a:pt x="146" y="70"/>
                </a:lnTo>
                <a:lnTo>
                  <a:pt x="146" y="69"/>
                </a:lnTo>
                <a:lnTo>
                  <a:pt x="146" y="67"/>
                </a:lnTo>
                <a:lnTo>
                  <a:pt x="147" y="67"/>
                </a:lnTo>
                <a:lnTo>
                  <a:pt x="149" y="65"/>
                </a:lnTo>
                <a:lnTo>
                  <a:pt x="151" y="65"/>
                </a:lnTo>
                <a:lnTo>
                  <a:pt x="152" y="65"/>
                </a:lnTo>
                <a:lnTo>
                  <a:pt x="152" y="67"/>
                </a:lnTo>
                <a:lnTo>
                  <a:pt x="151" y="67"/>
                </a:lnTo>
                <a:lnTo>
                  <a:pt x="151" y="69"/>
                </a:lnTo>
                <a:lnTo>
                  <a:pt x="151" y="70"/>
                </a:lnTo>
                <a:lnTo>
                  <a:pt x="151" y="72"/>
                </a:lnTo>
                <a:lnTo>
                  <a:pt x="152" y="72"/>
                </a:lnTo>
                <a:lnTo>
                  <a:pt x="154" y="72"/>
                </a:lnTo>
                <a:lnTo>
                  <a:pt x="155" y="72"/>
                </a:lnTo>
                <a:lnTo>
                  <a:pt x="155" y="73"/>
                </a:lnTo>
                <a:lnTo>
                  <a:pt x="157" y="72"/>
                </a:lnTo>
                <a:lnTo>
                  <a:pt x="157" y="73"/>
                </a:lnTo>
                <a:lnTo>
                  <a:pt x="157" y="72"/>
                </a:lnTo>
                <a:lnTo>
                  <a:pt x="159" y="72"/>
                </a:lnTo>
                <a:lnTo>
                  <a:pt x="160" y="72"/>
                </a:lnTo>
                <a:lnTo>
                  <a:pt x="160" y="73"/>
                </a:lnTo>
                <a:lnTo>
                  <a:pt x="162" y="73"/>
                </a:lnTo>
                <a:lnTo>
                  <a:pt x="162" y="75"/>
                </a:lnTo>
                <a:lnTo>
                  <a:pt x="162" y="77"/>
                </a:lnTo>
                <a:lnTo>
                  <a:pt x="163" y="78"/>
                </a:lnTo>
                <a:lnTo>
                  <a:pt x="163" y="80"/>
                </a:lnTo>
                <a:lnTo>
                  <a:pt x="165" y="80"/>
                </a:lnTo>
                <a:lnTo>
                  <a:pt x="167" y="80"/>
                </a:lnTo>
                <a:lnTo>
                  <a:pt x="167" y="81"/>
                </a:lnTo>
                <a:lnTo>
                  <a:pt x="168" y="81"/>
                </a:lnTo>
                <a:lnTo>
                  <a:pt x="168" y="80"/>
                </a:lnTo>
                <a:lnTo>
                  <a:pt x="170" y="80"/>
                </a:lnTo>
                <a:lnTo>
                  <a:pt x="171" y="80"/>
                </a:lnTo>
                <a:lnTo>
                  <a:pt x="173" y="78"/>
                </a:lnTo>
                <a:lnTo>
                  <a:pt x="175" y="78"/>
                </a:lnTo>
                <a:lnTo>
                  <a:pt x="176" y="78"/>
                </a:lnTo>
                <a:lnTo>
                  <a:pt x="178" y="78"/>
                </a:lnTo>
                <a:lnTo>
                  <a:pt x="178" y="80"/>
                </a:lnTo>
                <a:lnTo>
                  <a:pt x="178" y="78"/>
                </a:lnTo>
                <a:lnTo>
                  <a:pt x="176" y="78"/>
                </a:lnTo>
                <a:lnTo>
                  <a:pt x="175" y="78"/>
                </a:lnTo>
                <a:lnTo>
                  <a:pt x="175" y="77"/>
                </a:lnTo>
                <a:lnTo>
                  <a:pt x="176" y="77"/>
                </a:lnTo>
                <a:lnTo>
                  <a:pt x="178" y="75"/>
                </a:lnTo>
                <a:lnTo>
                  <a:pt x="179" y="75"/>
                </a:lnTo>
                <a:lnTo>
                  <a:pt x="178" y="75"/>
                </a:lnTo>
                <a:lnTo>
                  <a:pt x="178" y="77"/>
                </a:lnTo>
                <a:lnTo>
                  <a:pt x="176" y="77"/>
                </a:lnTo>
                <a:lnTo>
                  <a:pt x="176" y="78"/>
                </a:lnTo>
                <a:lnTo>
                  <a:pt x="176" y="77"/>
                </a:lnTo>
                <a:lnTo>
                  <a:pt x="178" y="77"/>
                </a:lnTo>
                <a:lnTo>
                  <a:pt x="179" y="75"/>
                </a:lnTo>
                <a:lnTo>
                  <a:pt x="181" y="75"/>
                </a:lnTo>
                <a:lnTo>
                  <a:pt x="183" y="75"/>
                </a:lnTo>
                <a:lnTo>
                  <a:pt x="184" y="75"/>
                </a:lnTo>
                <a:lnTo>
                  <a:pt x="184" y="77"/>
                </a:lnTo>
                <a:lnTo>
                  <a:pt x="184" y="75"/>
                </a:lnTo>
                <a:lnTo>
                  <a:pt x="186" y="75"/>
                </a:lnTo>
                <a:lnTo>
                  <a:pt x="186" y="77"/>
                </a:lnTo>
                <a:lnTo>
                  <a:pt x="187" y="77"/>
                </a:lnTo>
                <a:lnTo>
                  <a:pt x="187" y="78"/>
                </a:lnTo>
                <a:lnTo>
                  <a:pt x="189" y="80"/>
                </a:lnTo>
                <a:lnTo>
                  <a:pt x="189" y="81"/>
                </a:lnTo>
                <a:lnTo>
                  <a:pt x="191" y="81"/>
                </a:lnTo>
                <a:lnTo>
                  <a:pt x="189" y="81"/>
                </a:lnTo>
                <a:lnTo>
                  <a:pt x="191" y="81"/>
                </a:lnTo>
                <a:lnTo>
                  <a:pt x="191" y="83"/>
                </a:lnTo>
                <a:lnTo>
                  <a:pt x="191" y="85"/>
                </a:lnTo>
                <a:lnTo>
                  <a:pt x="192" y="85"/>
                </a:lnTo>
                <a:lnTo>
                  <a:pt x="191" y="85"/>
                </a:lnTo>
                <a:lnTo>
                  <a:pt x="191" y="86"/>
                </a:lnTo>
                <a:lnTo>
                  <a:pt x="192" y="86"/>
                </a:lnTo>
                <a:lnTo>
                  <a:pt x="191" y="86"/>
                </a:lnTo>
                <a:lnTo>
                  <a:pt x="191" y="88"/>
                </a:lnTo>
                <a:lnTo>
                  <a:pt x="191" y="86"/>
                </a:lnTo>
                <a:lnTo>
                  <a:pt x="192" y="86"/>
                </a:lnTo>
                <a:lnTo>
                  <a:pt x="192" y="88"/>
                </a:lnTo>
                <a:lnTo>
                  <a:pt x="194" y="88"/>
                </a:lnTo>
                <a:lnTo>
                  <a:pt x="195" y="88"/>
                </a:lnTo>
                <a:lnTo>
                  <a:pt x="195" y="89"/>
                </a:lnTo>
                <a:lnTo>
                  <a:pt x="197" y="89"/>
                </a:lnTo>
                <a:lnTo>
                  <a:pt x="199" y="91"/>
                </a:lnTo>
                <a:lnTo>
                  <a:pt x="200" y="91"/>
                </a:lnTo>
                <a:lnTo>
                  <a:pt x="202" y="93"/>
                </a:lnTo>
                <a:lnTo>
                  <a:pt x="203" y="93"/>
                </a:lnTo>
                <a:lnTo>
                  <a:pt x="205" y="93"/>
                </a:lnTo>
                <a:lnTo>
                  <a:pt x="205" y="94"/>
                </a:lnTo>
                <a:lnTo>
                  <a:pt x="203" y="94"/>
                </a:lnTo>
                <a:lnTo>
                  <a:pt x="203" y="96"/>
                </a:lnTo>
                <a:lnTo>
                  <a:pt x="205" y="96"/>
                </a:lnTo>
                <a:lnTo>
                  <a:pt x="203" y="96"/>
                </a:lnTo>
                <a:lnTo>
                  <a:pt x="203" y="97"/>
                </a:lnTo>
                <a:lnTo>
                  <a:pt x="205" y="97"/>
                </a:lnTo>
                <a:lnTo>
                  <a:pt x="203" y="97"/>
                </a:lnTo>
                <a:lnTo>
                  <a:pt x="202" y="99"/>
                </a:lnTo>
                <a:lnTo>
                  <a:pt x="200" y="99"/>
                </a:lnTo>
                <a:lnTo>
                  <a:pt x="199" y="99"/>
                </a:lnTo>
                <a:lnTo>
                  <a:pt x="199" y="101"/>
                </a:lnTo>
                <a:lnTo>
                  <a:pt x="197" y="101"/>
                </a:lnTo>
                <a:lnTo>
                  <a:pt x="197" y="99"/>
                </a:lnTo>
                <a:lnTo>
                  <a:pt x="199" y="99"/>
                </a:lnTo>
                <a:lnTo>
                  <a:pt x="199" y="97"/>
                </a:lnTo>
                <a:lnTo>
                  <a:pt x="200" y="96"/>
                </a:lnTo>
                <a:lnTo>
                  <a:pt x="200" y="94"/>
                </a:lnTo>
                <a:lnTo>
                  <a:pt x="199" y="94"/>
                </a:lnTo>
                <a:lnTo>
                  <a:pt x="199" y="93"/>
                </a:lnTo>
                <a:lnTo>
                  <a:pt x="197" y="93"/>
                </a:lnTo>
                <a:lnTo>
                  <a:pt x="197" y="91"/>
                </a:lnTo>
                <a:lnTo>
                  <a:pt x="195" y="91"/>
                </a:lnTo>
                <a:lnTo>
                  <a:pt x="194" y="91"/>
                </a:lnTo>
                <a:lnTo>
                  <a:pt x="192" y="91"/>
                </a:lnTo>
                <a:lnTo>
                  <a:pt x="191" y="89"/>
                </a:lnTo>
                <a:lnTo>
                  <a:pt x="189" y="89"/>
                </a:lnTo>
                <a:lnTo>
                  <a:pt x="187" y="89"/>
                </a:lnTo>
                <a:lnTo>
                  <a:pt x="187" y="88"/>
                </a:lnTo>
                <a:lnTo>
                  <a:pt x="186" y="88"/>
                </a:lnTo>
                <a:lnTo>
                  <a:pt x="186" y="89"/>
                </a:lnTo>
                <a:lnTo>
                  <a:pt x="184" y="91"/>
                </a:lnTo>
                <a:lnTo>
                  <a:pt x="183" y="91"/>
                </a:lnTo>
                <a:lnTo>
                  <a:pt x="183" y="93"/>
                </a:lnTo>
                <a:lnTo>
                  <a:pt x="181" y="93"/>
                </a:lnTo>
                <a:lnTo>
                  <a:pt x="179" y="93"/>
                </a:lnTo>
                <a:lnTo>
                  <a:pt x="178" y="94"/>
                </a:lnTo>
                <a:lnTo>
                  <a:pt x="176" y="94"/>
                </a:lnTo>
                <a:lnTo>
                  <a:pt x="176" y="96"/>
                </a:lnTo>
                <a:lnTo>
                  <a:pt x="175" y="96"/>
                </a:lnTo>
                <a:lnTo>
                  <a:pt x="175" y="97"/>
                </a:lnTo>
                <a:lnTo>
                  <a:pt x="176" y="99"/>
                </a:lnTo>
                <a:lnTo>
                  <a:pt x="175" y="99"/>
                </a:lnTo>
                <a:lnTo>
                  <a:pt x="173" y="99"/>
                </a:lnTo>
                <a:lnTo>
                  <a:pt x="173" y="101"/>
                </a:lnTo>
                <a:lnTo>
                  <a:pt x="175" y="101"/>
                </a:lnTo>
                <a:lnTo>
                  <a:pt x="175" y="102"/>
                </a:lnTo>
                <a:lnTo>
                  <a:pt x="173" y="102"/>
                </a:lnTo>
                <a:lnTo>
                  <a:pt x="173" y="104"/>
                </a:lnTo>
                <a:lnTo>
                  <a:pt x="173" y="102"/>
                </a:lnTo>
                <a:lnTo>
                  <a:pt x="171" y="102"/>
                </a:lnTo>
                <a:lnTo>
                  <a:pt x="170" y="102"/>
                </a:lnTo>
                <a:lnTo>
                  <a:pt x="170" y="104"/>
                </a:lnTo>
                <a:lnTo>
                  <a:pt x="171" y="104"/>
                </a:lnTo>
                <a:lnTo>
                  <a:pt x="170" y="104"/>
                </a:lnTo>
                <a:lnTo>
                  <a:pt x="170" y="105"/>
                </a:lnTo>
                <a:lnTo>
                  <a:pt x="170" y="104"/>
                </a:lnTo>
                <a:lnTo>
                  <a:pt x="171" y="104"/>
                </a:lnTo>
                <a:lnTo>
                  <a:pt x="171" y="105"/>
                </a:lnTo>
                <a:lnTo>
                  <a:pt x="173" y="105"/>
                </a:lnTo>
                <a:lnTo>
                  <a:pt x="171" y="107"/>
                </a:lnTo>
                <a:lnTo>
                  <a:pt x="171" y="109"/>
                </a:lnTo>
                <a:lnTo>
                  <a:pt x="170" y="109"/>
                </a:lnTo>
                <a:lnTo>
                  <a:pt x="170" y="110"/>
                </a:lnTo>
                <a:lnTo>
                  <a:pt x="170" y="112"/>
                </a:lnTo>
                <a:lnTo>
                  <a:pt x="170" y="113"/>
                </a:lnTo>
                <a:lnTo>
                  <a:pt x="170" y="115"/>
                </a:lnTo>
                <a:lnTo>
                  <a:pt x="170" y="117"/>
                </a:lnTo>
                <a:lnTo>
                  <a:pt x="168" y="117"/>
                </a:lnTo>
                <a:lnTo>
                  <a:pt x="167" y="117"/>
                </a:lnTo>
                <a:lnTo>
                  <a:pt x="167" y="115"/>
                </a:lnTo>
                <a:lnTo>
                  <a:pt x="165" y="115"/>
                </a:lnTo>
                <a:lnTo>
                  <a:pt x="165" y="117"/>
                </a:lnTo>
                <a:lnTo>
                  <a:pt x="165" y="118"/>
                </a:lnTo>
                <a:lnTo>
                  <a:pt x="165" y="120"/>
                </a:lnTo>
                <a:lnTo>
                  <a:pt x="167" y="120"/>
                </a:lnTo>
                <a:lnTo>
                  <a:pt x="165" y="120"/>
                </a:lnTo>
                <a:lnTo>
                  <a:pt x="165" y="121"/>
                </a:lnTo>
                <a:lnTo>
                  <a:pt x="167" y="121"/>
                </a:lnTo>
                <a:lnTo>
                  <a:pt x="167" y="123"/>
                </a:lnTo>
                <a:lnTo>
                  <a:pt x="165" y="123"/>
                </a:lnTo>
                <a:lnTo>
                  <a:pt x="165" y="125"/>
                </a:lnTo>
                <a:lnTo>
                  <a:pt x="165" y="126"/>
                </a:lnTo>
                <a:lnTo>
                  <a:pt x="165" y="125"/>
                </a:lnTo>
                <a:lnTo>
                  <a:pt x="165" y="123"/>
                </a:lnTo>
                <a:lnTo>
                  <a:pt x="167" y="123"/>
                </a:lnTo>
                <a:lnTo>
                  <a:pt x="167" y="121"/>
                </a:lnTo>
                <a:lnTo>
                  <a:pt x="165" y="121"/>
                </a:lnTo>
                <a:lnTo>
                  <a:pt x="165" y="120"/>
                </a:lnTo>
                <a:lnTo>
                  <a:pt x="167" y="120"/>
                </a:lnTo>
                <a:lnTo>
                  <a:pt x="165" y="118"/>
                </a:lnTo>
                <a:lnTo>
                  <a:pt x="165" y="117"/>
                </a:lnTo>
                <a:lnTo>
                  <a:pt x="167" y="117"/>
                </a:lnTo>
                <a:lnTo>
                  <a:pt x="168" y="117"/>
                </a:lnTo>
                <a:lnTo>
                  <a:pt x="170" y="117"/>
                </a:lnTo>
                <a:lnTo>
                  <a:pt x="170" y="115"/>
                </a:lnTo>
                <a:lnTo>
                  <a:pt x="171" y="115"/>
                </a:lnTo>
                <a:lnTo>
                  <a:pt x="173" y="115"/>
                </a:lnTo>
                <a:lnTo>
                  <a:pt x="173" y="113"/>
                </a:lnTo>
                <a:lnTo>
                  <a:pt x="173" y="115"/>
                </a:lnTo>
                <a:lnTo>
                  <a:pt x="173" y="117"/>
                </a:lnTo>
                <a:lnTo>
                  <a:pt x="173" y="118"/>
                </a:lnTo>
                <a:lnTo>
                  <a:pt x="173" y="120"/>
                </a:lnTo>
                <a:lnTo>
                  <a:pt x="173" y="121"/>
                </a:lnTo>
                <a:lnTo>
                  <a:pt x="171" y="123"/>
                </a:lnTo>
                <a:lnTo>
                  <a:pt x="173" y="123"/>
                </a:lnTo>
                <a:lnTo>
                  <a:pt x="173" y="125"/>
                </a:lnTo>
                <a:lnTo>
                  <a:pt x="171" y="126"/>
                </a:lnTo>
                <a:lnTo>
                  <a:pt x="171" y="128"/>
                </a:lnTo>
                <a:lnTo>
                  <a:pt x="170" y="129"/>
                </a:lnTo>
                <a:lnTo>
                  <a:pt x="170" y="131"/>
                </a:lnTo>
                <a:lnTo>
                  <a:pt x="168" y="133"/>
                </a:lnTo>
                <a:lnTo>
                  <a:pt x="167" y="137"/>
                </a:lnTo>
                <a:lnTo>
                  <a:pt x="165" y="137"/>
                </a:lnTo>
                <a:lnTo>
                  <a:pt x="165" y="141"/>
                </a:lnTo>
                <a:lnTo>
                  <a:pt x="163" y="142"/>
                </a:lnTo>
                <a:lnTo>
                  <a:pt x="163" y="144"/>
                </a:lnTo>
                <a:lnTo>
                  <a:pt x="162" y="144"/>
                </a:lnTo>
                <a:lnTo>
                  <a:pt x="162" y="145"/>
                </a:lnTo>
                <a:lnTo>
                  <a:pt x="160" y="147"/>
                </a:lnTo>
                <a:lnTo>
                  <a:pt x="160" y="149"/>
                </a:lnTo>
                <a:lnTo>
                  <a:pt x="159" y="149"/>
                </a:lnTo>
                <a:lnTo>
                  <a:pt x="159" y="150"/>
                </a:lnTo>
                <a:lnTo>
                  <a:pt x="157" y="150"/>
                </a:lnTo>
                <a:lnTo>
                  <a:pt x="157" y="152"/>
                </a:lnTo>
                <a:lnTo>
                  <a:pt x="155" y="152"/>
                </a:lnTo>
                <a:lnTo>
                  <a:pt x="155" y="153"/>
                </a:lnTo>
                <a:lnTo>
                  <a:pt x="155" y="155"/>
                </a:lnTo>
                <a:lnTo>
                  <a:pt x="154" y="155"/>
                </a:lnTo>
                <a:lnTo>
                  <a:pt x="154" y="157"/>
                </a:lnTo>
                <a:lnTo>
                  <a:pt x="152" y="157"/>
                </a:lnTo>
                <a:lnTo>
                  <a:pt x="152" y="158"/>
                </a:lnTo>
                <a:lnTo>
                  <a:pt x="151" y="158"/>
                </a:lnTo>
                <a:lnTo>
                  <a:pt x="151" y="160"/>
                </a:lnTo>
                <a:lnTo>
                  <a:pt x="149" y="160"/>
                </a:lnTo>
                <a:lnTo>
                  <a:pt x="149" y="161"/>
                </a:lnTo>
                <a:lnTo>
                  <a:pt x="149" y="160"/>
                </a:lnTo>
                <a:lnTo>
                  <a:pt x="149" y="158"/>
                </a:lnTo>
                <a:lnTo>
                  <a:pt x="151" y="158"/>
                </a:lnTo>
                <a:lnTo>
                  <a:pt x="151" y="157"/>
                </a:lnTo>
                <a:lnTo>
                  <a:pt x="149" y="157"/>
                </a:lnTo>
                <a:lnTo>
                  <a:pt x="149" y="155"/>
                </a:lnTo>
                <a:lnTo>
                  <a:pt x="151" y="155"/>
                </a:lnTo>
                <a:lnTo>
                  <a:pt x="152" y="155"/>
                </a:lnTo>
                <a:lnTo>
                  <a:pt x="152" y="153"/>
                </a:lnTo>
                <a:lnTo>
                  <a:pt x="154" y="153"/>
                </a:lnTo>
                <a:lnTo>
                  <a:pt x="154" y="152"/>
                </a:lnTo>
                <a:lnTo>
                  <a:pt x="152" y="153"/>
                </a:lnTo>
                <a:lnTo>
                  <a:pt x="151" y="153"/>
                </a:lnTo>
                <a:lnTo>
                  <a:pt x="151" y="155"/>
                </a:lnTo>
                <a:lnTo>
                  <a:pt x="149" y="155"/>
                </a:lnTo>
                <a:lnTo>
                  <a:pt x="149" y="157"/>
                </a:lnTo>
                <a:lnTo>
                  <a:pt x="147" y="157"/>
                </a:lnTo>
                <a:lnTo>
                  <a:pt x="147" y="158"/>
                </a:lnTo>
                <a:lnTo>
                  <a:pt x="146" y="160"/>
                </a:lnTo>
                <a:lnTo>
                  <a:pt x="146" y="161"/>
                </a:lnTo>
                <a:lnTo>
                  <a:pt x="144" y="161"/>
                </a:lnTo>
                <a:lnTo>
                  <a:pt x="144" y="163"/>
                </a:lnTo>
                <a:lnTo>
                  <a:pt x="146" y="163"/>
                </a:lnTo>
                <a:lnTo>
                  <a:pt x="146" y="161"/>
                </a:lnTo>
                <a:lnTo>
                  <a:pt x="146" y="163"/>
                </a:lnTo>
                <a:lnTo>
                  <a:pt x="144" y="163"/>
                </a:lnTo>
                <a:lnTo>
                  <a:pt x="143" y="165"/>
                </a:lnTo>
                <a:lnTo>
                  <a:pt x="141" y="165"/>
                </a:lnTo>
                <a:lnTo>
                  <a:pt x="139" y="166"/>
                </a:lnTo>
                <a:lnTo>
                  <a:pt x="139" y="168"/>
                </a:lnTo>
                <a:lnTo>
                  <a:pt x="138" y="168"/>
                </a:lnTo>
                <a:lnTo>
                  <a:pt x="138" y="169"/>
                </a:lnTo>
                <a:lnTo>
                  <a:pt x="136" y="171"/>
                </a:lnTo>
                <a:lnTo>
                  <a:pt x="135" y="171"/>
                </a:lnTo>
                <a:lnTo>
                  <a:pt x="135" y="173"/>
                </a:lnTo>
                <a:lnTo>
                  <a:pt x="136" y="174"/>
                </a:lnTo>
                <a:lnTo>
                  <a:pt x="135" y="174"/>
                </a:lnTo>
                <a:lnTo>
                  <a:pt x="135" y="176"/>
                </a:lnTo>
                <a:lnTo>
                  <a:pt x="133" y="176"/>
                </a:lnTo>
                <a:lnTo>
                  <a:pt x="133" y="177"/>
                </a:lnTo>
                <a:lnTo>
                  <a:pt x="131" y="177"/>
                </a:lnTo>
                <a:lnTo>
                  <a:pt x="131" y="179"/>
                </a:lnTo>
                <a:lnTo>
                  <a:pt x="130" y="179"/>
                </a:lnTo>
                <a:lnTo>
                  <a:pt x="130" y="181"/>
                </a:lnTo>
                <a:lnTo>
                  <a:pt x="128" y="181"/>
                </a:lnTo>
                <a:lnTo>
                  <a:pt x="128" y="182"/>
                </a:lnTo>
                <a:lnTo>
                  <a:pt x="127" y="184"/>
                </a:lnTo>
                <a:lnTo>
                  <a:pt x="125" y="185"/>
                </a:lnTo>
                <a:lnTo>
                  <a:pt x="123" y="187"/>
                </a:lnTo>
                <a:lnTo>
                  <a:pt x="123" y="189"/>
                </a:lnTo>
                <a:lnTo>
                  <a:pt x="122" y="192"/>
                </a:lnTo>
                <a:lnTo>
                  <a:pt x="120" y="192"/>
                </a:lnTo>
                <a:lnTo>
                  <a:pt x="120" y="193"/>
                </a:lnTo>
                <a:lnTo>
                  <a:pt x="119" y="195"/>
                </a:lnTo>
                <a:lnTo>
                  <a:pt x="119" y="197"/>
                </a:lnTo>
                <a:lnTo>
                  <a:pt x="117" y="197"/>
                </a:lnTo>
                <a:lnTo>
                  <a:pt x="117" y="198"/>
                </a:lnTo>
                <a:lnTo>
                  <a:pt x="115" y="201"/>
                </a:lnTo>
                <a:lnTo>
                  <a:pt x="115" y="203"/>
                </a:lnTo>
                <a:lnTo>
                  <a:pt x="114" y="203"/>
                </a:lnTo>
                <a:lnTo>
                  <a:pt x="114" y="205"/>
                </a:lnTo>
                <a:lnTo>
                  <a:pt x="114" y="206"/>
                </a:lnTo>
                <a:lnTo>
                  <a:pt x="112" y="206"/>
                </a:lnTo>
                <a:lnTo>
                  <a:pt x="114" y="206"/>
                </a:lnTo>
                <a:lnTo>
                  <a:pt x="114" y="205"/>
                </a:lnTo>
                <a:lnTo>
                  <a:pt x="114" y="203"/>
                </a:lnTo>
                <a:lnTo>
                  <a:pt x="115" y="203"/>
                </a:lnTo>
                <a:lnTo>
                  <a:pt x="115" y="201"/>
                </a:lnTo>
                <a:lnTo>
                  <a:pt x="117" y="198"/>
                </a:lnTo>
                <a:lnTo>
                  <a:pt x="117" y="197"/>
                </a:lnTo>
                <a:lnTo>
                  <a:pt x="119" y="197"/>
                </a:lnTo>
                <a:lnTo>
                  <a:pt x="119" y="195"/>
                </a:lnTo>
                <a:lnTo>
                  <a:pt x="120" y="193"/>
                </a:lnTo>
                <a:lnTo>
                  <a:pt x="120" y="192"/>
                </a:lnTo>
                <a:lnTo>
                  <a:pt x="122" y="190"/>
                </a:lnTo>
                <a:lnTo>
                  <a:pt x="123" y="189"/>
                </a:lnTo>
                <a:lnTo>
                  <a:pt x="123" y="187"/>
                </a:lnTo>
                <a:lnTo>
                  <a:pt x="125" y="187"/>
                </a:lnTo>
                <a:lnTo>
                  <a:pt x="125" y="185"/>
                </a:lnTo>
                <a:lnTo>
                  <a:pt x="127" y="184"/>
                </a:lnTo>
                <a:lnTo>
                  <a:pt x="128" y="184"/>
                </a:lnTo>
                <a:lnTo>
                  <a:pt x="128" y="182"/>
                </a:lnTo>
                <a:lnTo>
                  <a:pt x="130" y="181"/>
                </a:lnTo>
                <a:lnTo>
                  <a:pt x="131" y="179"/>
                </a:lnTo>
                <a:lnTo>
                  <a:pt x="131" y="177"/>
                </a:lnTo>
                <a:lnTo>
                  <a:pt x="133" y="177"/>
                </a:lnTo>
                <a:lnTo>
                  <a:pt x="133" y="176"/>
                </a:lnTo>
                <a:lnTo>
                  <a:pt x="135" y="176"/>
                </a:lnTo>
                <a:lnTo>
                  <a:pt x="135" y="174"/>
                </a:lnTo>
                <a:lnTo>
                  <a:pt x="136" y="174"/>
                </a:lnTo>
                <a:lnTo>
                  <a:pt x="136" y="176"/>
                </a:lnTo>
                <a:lnTo>
                  <a:pt x="136" y="177"/>
                </a:lnTo>
                <a:lnTo>
                  <a:pt x="135" y="177"/>
                </a:lnTo>
                <a:lnTo>
                  <a:pt x="135" y="179"/>
                </a:lnTo>
                <a:lnTo>
                  <a:pt x="133" y="179"/>
                </a:lnTo>
                <a:lnTo>
                  <a:pt x="131" y="181"/>
                </a:lnTo>
                <a:lnTo>
                  <a:pt x="131" y="182"/>
                </a:lnTo>
                <a:lnTo>
                  <a:pt x="130" y="182"/>
                </a:lnTo>
                <a:lnTo>
                  <a:pt x="130" y="184"/>
                </a:lnTo>
                <a:lnTo>
                  <a:pt x="130" y="185"/>
                </a:lnTo>
                <a:lnTo>
                  <a:pt x="128" y="185"/>
                </a:lnTo>
                <a:lnTo>
                  <a:pt x="128" y="187"/>
                </a:lnTo>
                <a:lnTo>
                  <a:pt x="127" y="189"/>
                </a:lnTo>
                <a:lnTo>
                  <a:pt x="127" y="190"/>
                </a:lnTo>
                <a:lnTo>
                  <a:pt x="125" y="190"/>
                </a:lnTo>
                <a:lnTo>
                  <a:pt x="125" y="192"/>
                </a:lnTo>
                <a:lnTo>
                  <a:pt x="123" y="193"/>
                </a:lnTo>
                <a:lnTo>
                  <a:pt x="122" y="195"/>
                </a:lnTo>
                <a:lnTo>
                  <a:pt x="122" y="197"/>
                </a:lnTo>
                <a:lnTo>
                  <a:pt x="120" y="198"/>
                </a:lnTo>
                <a:lnTo>
                  <a:pt x="120" y="200"/>
                </a:lnTo>
                <a:lnTo>
                  <a:pt x="119" y="201"/>
                </a:lnTo>
                <a:lnTo>
                  <a:pt x="119" y="203"/>
                </a:lnTo>
                <a:lnTo>
                  <a:pt x="117" y="203"/>
                </a:lnTo>
                <a:lnTo>
                  <a:pt x="117" y="205"/>
                </a:lnTo>
                <a:lnTo>
                  <a:pt x="117" y="206"/>
                </a:lnTo>
                <a:lnTo>
                  <a:pt x="117" y="208"/>
                </a:lnTo>
                <a:lnTo>
                  <a:pt x="115" y="208"/>
                </a:lnTo>
                <a:lnTo>
                  <a:pt x="115" y="209"/>
                </a:lnTo>
                <a:lnTo>
                  <a:pt x="114" y="211"/>
                </a:lnTo>
                <a:lnTo>
                  <a:pt x="114" y="213"/>
                </a:lnTo>
                <a:lnTo>
                  <a:pt x="114" y="214"/>
                </a:lnTo>
                <a:lnTo>
                  <a:pt x="112" y="216"/>
                </a:lnTo>
                <a:lnTo>
                  <a:pt x="112" y="217"/>
                </a:lnTo>
                <a:lnTo>
                  <a:pt x="112" y="219"/>
                </a:lnTo>
                <a:lnTo>
                  <a:pt x="111" y="219"/>
                </a:lnTo>
                <a:lnTo>
                  <a:pt x="111" y="217"/>
                </a:lnTo>
                <a:lnTo>
                  <a:pt x="109" y="217"/>
                </a:lnTo>
                <a:lnTo>
                  <a:pt x="109" y="216"/>
                </a:lnTo>
                <a:lnTo>
                  <a:pt x="111" y="216"/>
                </a:lnTo>
                <a:lnTo>
                  <a:pt x="109" y="214"/>
                </a:lnTo>
                <a:lnTo>
                  <a:pt x="107" y="214"/>
                </a:lnTo>
                <a:lnTo>
                  <a:pt x="106" y="214"/>
                </a:lnTo>
                <a:lnTo>
                  <a:pt x="106" y="216"/>
                </a:lnTo>
                <a:lnTo>
                  <a:pt x="104" y="216"/>
                </a:lnTo>
                <a:lnTo>
                  <a:pt x="104" y="214"/>
                </a:lnTo>
                <a:lnTo>
                  <a:pt x="104" y="213"/>
                </a:lnTo>
                <a:lnTo>
                  <a:pt x="104" y="211"/>
                </a:lnTo>
                <a:lnTo>
                  <a:pt x="104" y="209"/>
                </a:lnTo>
                <a:lnTo>
                  <a:pt x="104" y="208"/>
                </a:lnTo>
                <a:lnTo>
                  <a:pt x="104" y="206"/>
                </a:lnTo>
                <a:lnTo>
                  <a:pt x="106" y="205"/>
                </a:lnTo>
                <a:lnTo>
                  <a:pt x="106" y="203"/>
                </a:lnTo>
                <a:lnTo>
                  <a:pt x="106" y="201"/>
                </a:lnTo>
                <a:lnTo>
                  <a:pt x="106" y="200"/>
                </a:lnTo>
                <a:lnTo>
                  <a:pt x="104" y="198"/>
                </a:lnTo>
                <a:lnTo>
                  <a:pt x="104" y="197"/>
                </a:lnTo>
                <a:lnTo>
                  <a:pt x="104" y="195"/>
                </a:lnTo>
                <a:lnTo>
                  <a:pt x="103" y="195"/>
                </a:lnTo>
                <a:lnTo>
                  <a:pt x="103" y="193"/>
                </a:lnTo>
                <a:lnTo>
                  <a:pt x="101" y="192"/>
                </a:lnTo>
                <a:lnTo>
                  <a:pt x="103" y="192"/>
                </a:lnTo>
                <a:lnTo>
                  <a:pt x="103" y="190"/>
                </a:lnTo>
                <a:lnTo>
                  <a:pt x="104" y="190"/>
                </a:lnTo>
                <a:lnTo>
                  <a:pt x="104" y="189"/>
                </a:lnTo>
                <a:lnTo>
                  <a:pt x="104" y="187"/>
                </a:lnTo>
                <a:lnTo>
                  <a:pt x="106" y="187"/>
                </a:lnTo>
                <a:lnTo>
                  <a:pt x="106" y="185"/>
                </a:lnTo>
                <a:lnTo>
                  <a:pt x="106" y="184"/>
                </a:lnTo>
                <a:lnTo>
                  <a:pt x="107" y="184"/>
                </a:lnTo>
                <a:lnTo>
                  <a:pt x="107" y="182"/>
                </a:lnTo>
                <a:lnTo>
                  <a:pt x="109" y="182"/>
                </a:lnTo>
                <a:lnTo>
                  <a:pt x="111" y="181"/>
                </a:lnTo>
                <a:lnTo>
                  <a:pt x="111" y="179"/>
                </a:lnTo>
                <a:lnTo>
                  <a:pt x="112" y="177"/>
                </a:lnTo>
                <a:lnTo>
                  <a:pt x="111" y="179"/>
                </a:lnTo>
                <a:lnTo>
                  <a:pt x="109" y="181"/>
                </a:lnTo>
                <a:lnTo>
                  <a:pt x="109" y="182"/>
                </a:lnTo>
                <a:lnTo>
                  <a:pt x="107" y="182"/>
                </a:lnTo>
                <a:lnTo>
                  <a:pt x="107" y="184"/>
                </a:lnTo>
                <a:lnTo>
                  <a:pt x="106" y="185"/>
                </a:lnTo>
                <a:lnTo>
                  <a:pt x="106" y="187"/>
                </a:lnTo>
                <a:lnTo>
                  <a:pt x="104" y="187"/>
                </a:lnTo>
                <a:lnTo>
                  <a:pt x="104" y="189"/>
                </a:lnTo>
                <a:lnTo>
                  <a:pt x="103" y="190"/>
                </a:lnTo>
                <a:lnTo>
                  <a:pt x="101" y="190"/>
                </a:lnTo>
                <a:lnTo>
                  <a:pt x="101" y="192"/>
                </a:lnTo>
                <a:lnTo>
                  <a:pt x="101" y="193"/>
                </a:lnTo>
                <a:lnTo>
                  <a:pt x="101" y="192"/>
                </a:lnTo>
                <a:lnTo>
                  <a:pt x="99" y="192"/>
                </a:lnTo>
                <a:lnTo>
                  <a:pt x="99" y="190"/>
                </a:lnTo>
                <a:lnTo>
                  <a:pt x="98" y="190"/>
                </a:lnTo>
                <a:lnTo>
                  <a:pt x="99" y="190"/>
                </a:lnTo>
                <a:lnTo>
                  <a:pt x="99" y="192"/>
                </a:lnTo>
                <a:lnTo>
                  <a:pt x="101" y="192"/>
                </a:lnTo>
                <a:lnTo>
                  <a:pt x="101" y="193"/>
                </a:lnTo>
                <a:lnTo>
                  <a:pt x="99" y="193"/>
                </a:lnTo>
                <a:lnTo>
                  <a:pt x="99" y="192"/>
                </a:lnTo>
                <a:lnTo>
                  <a:pt x="98" y="192"/>
                </a:lnTo>
                <a:lnTo>
                  <a:pt x="96" y="190"/>
                </a:lnTo>
                <a:lnTo>
                  <a:pt x="93" y="189"/>
                </a:lnTo>
                <a:lnTo>
                  <a:pt x="91" y="187"/>
                </a:lnTo>
                <a:lnTo>
                  <a:pt x="90" y="185"/>
                </a:lnTo>
                <a:lnTo>
                  <a:pt x="88" y="185"/>
                </a:lnTo>
                <a:lnTo>
                  <a:pt x="87" y="184"/>
                </a:lnTo>
                <a:lnTo>
                  <a:pt x="85" y="184"/>
                </a:lnTo>
                <a:lnTo>
                  <a:pt x="83" y="184"/>
                </a:lnTo>
                <a:lnTo>
                  <a:pt x="82" y="184"/>
                </a:lnTo>
                <a:lnTo>
                  <a:pt x="80" y="184"/>
                </a:lnTo>
                <a:lnTo>
                  <a:pt x="79" y="184"/>
                </a:lnTo>
                <a:lnTo>
                  <a:pt x="77" y="184"/>
                </a:lnTo>
                <a:lnTo>
                  <a:pt x="79" y="184"/>
                </a:lnTo>
                <a:lnTo>
                  <a:pt x="79" y="185"/>
                </a:lnTo>
                <a:lnTo>
                  <a:pt x="77" y="185"/>
                </a:lnTo>
                <a:lnTo>
                  <a:pt x="77" y="187"/>
                </a:lnTo>
                <a:lnTo>
                  <a:pt x="75" y="187"/>
                </a:lnTo>
                <a:lnTo>
                  <a:pt x="75" y="189"/>
                </a:lnTo>
                <a:lnTo>
                  <a:pt x="74" y="189"/>
                </a:lnTo>
                <a:lnTo>
                  <a:pt x="74" y="187"/>
                </a:lnTo>
                <a:lnTo>
                  <a:pt x="72" y="187"/>
                </a:lnTo>
                <a:lnTo>
                  <a:pt x="71" y="187"/>
                </a:lnTo>
                <a:lnTo>
                  <a:pt x="69" y="185"/>
                </a:lnTo>
                <a:lnTo>
                  <a:pt x="67" y="185"/>
                </a:lnTo>
                <a:lnTo>
                  <a:pt x="66" y="184"/>
                </a:lnTo>
                <a:lnTo>
                  <a:pt x="64" y="184"/>
                </a:lnTo>
                <a:lnTo>
                  <a:pt x="63" y="184"/>
                </a:lnTo>
                <a:lnTo>
                  <a:pt x="61" y="182"/>
                </a:lnTo>
                <a:lnTo>
                  <a:pt x="59" y="182"/>
                </a:lnTo>
                <a:lnTo>
                  <a:pt x="58" y="181"/>
                </a:lnTo>
                <a:lnTo>
                  <a:pt x="56" y="181"/>
                </a:lnTo>
                <a:lnTo>
                  <a:pt x="55" y="181"/>
                </a:lnTo>
                <a:lnTo>
                  <a:pt x="53" y="181"/>
                </a:lnTo>
                <a:lnTo>
                  <a:pt x="51" y="181"/>
                </a:lnTo>
                <a:lnTo>
                  <a:pt x="50" y="182"/>
                </a:lnTo>
                <a:lnTo>
                  <a:pt x="48" y="184"/>
                </a:lnTo>
                <a:lnTo>
                  <a:pt x="47" y="184"/>
                </a:lnTo>
                <a:lnTo>
                  <a:pt x="47" y="185"/>
                </a:lnTo>
                <a:lnTo>
                  <a:pt x="45" y="185"/>
                </a:lnTo>
                <a:lnTo>
                  <a:pt x="45" y="187"/>
                </a:lnTo>
                <a:lnTo>
                  <a:pt x="43" y="187"/>
                </a:lnTo>
                <a:lnTo>
                  <a:pt x="43" y="189"/>
                </a:lnTo>
                <a:lnTo>
                  <a:pt x="42" y="189"/>
                </a:lnTo>
                <a:lnTo>
                  <a:pt x="42" y="190"/>
                </a:lnTo>
                <a:lnTo>
                  <a:pt x="40" y="190"/>
                </a:lnTo>
                <a:lnTo>
                  <a:pt x="39" y="182"/>
                </a:lnTo>
                <a:lnTo>
                  <a:pt x="39" y="181"/>
                </a:lnTo>
                <a:lnTo>
                  <a:pt x="34" y="166"/>
                </a:lnTo>
                <a:lnTo>
                  <a:pt x="31" y="157"/>
                </a:lnTo>
                <a:lnTo>
                  <a:pt x="29" y="150"/>
                </a:lnTo>
                <a:lnTo>
                  <a:pt x="27" y="150"/>
                </a:lnTo>
                <a:lnTo>
                  <a:pt x="27" y="149"/>
                </a:lnTo>
                <a:lnTo>
                  <a:pt x="26" y="142"/>
                </a:lnTo>
                <a:lnTo>
                  <a:pt x="24" y="137"/>
                </a:lnTo>
                <a:lnTo>
                  <a:pt x="23" y="131"/>
                </a:lnTo>
                <a:lnTo>
                  <a:pt x="19" y="123"/>
                </a:lnTo>
                <a:lnTo>
                  <a:pt x="16" y="112"/>
                </a:lnTo>
                <a:lnTo>
                  <a:pt x="11" y="97"/>
                </a:lnTo>
                <a:lnTo>
                  <a:pt x="10" y="96"/>
                </a:lnTo>
                <a:lnTo>
                  <a:pt x="10" y="93"/>
                </a:lnTo>
                <a:lnTo>
                  <a:pt x="10" y="91"/>
                </a:lnTo>
                <a:lnTo>
                  <a:pt x="7" y="85"/>
                </a:lnTo>
                <a:lnTo>
                  <a:pt x="5" y="78"/>
                </a:lnTo>
                <a:lnTo>
                  <a:pt x="2" y="69"/>
                </a:lnTo>
                <a:lnTo>
                  <a:pt x="0" y="65"/>
                </a:lnTo>
                <a:lnTo>
                  <a:pt x="0" y="64"/>
                </a:lnTo>
                <a:lnTo>
                  <a:pt x="5" y="61"/>
                </a:lnTo>
                <a:lnTo>
                  <a:pt x="13" y="54"/>
                </a:lnTo>
                <a:lnTo>
                  <a:pt x="15" y="53"/>
                </a:lnTo>
                <a:lnTo>
                  <a:pt x="18" y="51"/>
                </a:lnTo>
                <a:lnTo>
                  <a:pt x="23" y="48"/>
                </a:lnTo>
                <a:lnTo>
                  <a:pt x="24" y="46"/>
                </a:lnTo>
                <a:lnTo>
                  <a:pt x="35" y="37"/>
                </a:lnTo>
                <a:lnTo>
                  <a:pt x="47" y="29"/>
                </a:lnTo>
                <a:lnTo>
                  <a:pt x="51" y="24"/>
                </a:lnTo>
                <a:lnTo>
                  <a:pt x="56" y="21"/>
                </a:lnTo>
                <a:lnTo>
                  <a:pt x="63" y="16"/>
                </a:lnTo>
                <a:lnTo>
                  <a:pt x="67" y="13"/>
                </a:lnTo>
                <a:lnTo>
                  <a:pt x="75" y="6"/>
                </a:lnTo>
                <a:lnTo>
                  <a:pt x="79" y="5"/>
                </a:lnTo>
                <a:lnTo>
                  <a:pt x="83" y="0"/>
                </a:lnTo>
                <a:lnTo>
                  <a:pt x="87" y="5"/>
                </a:lnTo>
                <a:lnTo>
                  <a:pt x="93" y="13"/>
                </a:lnTo>
                <a:lnTo>
                  <a:pt x="101" y="24"/>
                </a:lnTo>
                <a:lnTo>
                  <a:pt x="103" y="25"/>
                </a:lnTo>
                <a:lnTo>
                  <a:pt x="107" y="33"/>
                </a:lnTo>
                <a:lnTo>
                  <a:pt x="115" y="43"/>
                </a:lnTo>
                <a:lnTo>
                  <a:pt x="127" y="57"/>
                </a:lnTo>
                <a:lnTo>
                  <a:pt x="128" y="61"/>
                </a:lnTo>
                <a:lnTo>
                  <a:pt x="130" y="64"/>
                </a:lnTo>
                <a:lnTo>
                  <a:pt x="131" y="64"/>
                </a:lnTo>
                <a:lnTo>
                  <a:pt x="131" y="65"/>
                </a:lnTo>
                <a:lnTo>
                  <a:pt x="131" y="67"/>
                </a:lnTo>
                <a:close/>
              </a:path>
            </a:pathLst>
          </a:custGeom>
          <a:solidFill>
            <a:srgbClr val="566D8C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2" name="Freeform 153"/>
          <p:cNvSpPr>
            <a:spLocks/>
          </p:cNvSpPr>
          <p:nvPr/>
        </p:nvSpPr>
        <p:spPr bwMode="auto">
          <a:xfrm>
            <a:off x="5986463" y="3838576"/>
            <a:ext cx="371475" cy="250825"/>
          </a:xfrm>
          <a:custGeom>
            <a:avLst/>
            <a:gdLst/>
            <a:ahLst/>
            <a:cxnLst>
              <a:cxn ang="0">
                <a:pos x="231" y="70"/>
              </a:cxn>
              <a:cxn ang="0">
                <a:pos x="229" y="80"/>
              </a:cxn>
              <a:cxn ang="0">
                <a:pos x="232" y="91"/>
              </a:cxn>
              <a:cxn ang="0">
                <a:pos x="227" y="96"/>
              </a:cxn>
              <a:cxn ang="0">
                <a:pos x="223" y="97"/>
              </a:cxn>
              <a:cxn ang="0">
                <a:pos x="213" y="99"/>
              </a:cxn>
              <a:cxn ang="0">
                <a:pos x="181" y="107"/>
              </a:cxn>
              <a:cxn ang="0">
                <a:pos x="157" y="115"/>
              </a:cxn>
              <a:cxn ang="0">
                <a:pos x="115" y="126"/>
              </a:cxn>
              <a:cxn ang="0">
                <a:pos x="109" y="128"/>
              </a:cxn>
              <a:cxn ang="0">
                <a:pos x="104" y="129"/>
              </a:cxn>
              <a:cxn ang="0">
                <a:pos x="61" y="140"/>
              </a:cxn>
              <a:cxn ang="0">
                <a:pos x="39" y="148"/>
              </a:cxn>
              <a:cxn ang="0">
                <a:pos x="35" y="150"/>
              </a:cxn>
              <a:cxn ang="0">
                <a:pos x="19" y="153"/>
              </a:cxn>
              <a:cxn ang="0">
                <a:pos x="0" y="123"/>
              </a:cxn>
              <a:cxn ang="0">
                <a:pos x="0" y="86"/>
              </a:cxn>
              <a:cxn ang="0">
                <a:pos x="0" y="83"/>
              </a:cxn>
              <a:cxn ang="0">
                <a:pos x="0" y="65"/>
              </a:cxn>
              <a:cxn ang="0">
                <a:pos x="5" y="59"/>
              </a:cxn>
              <a:cxn ang="0">
                <a:pos x="10" y="57"/>
              </a:cxn>
              <a:cxn ang="0">
                <a:pos x="16" y="56"/>
              </a:cxn>
              <a:cxn ang="0">
                <a:pos x="16" y="51"/>
              </a:cxn>
              <a:cxn ang="0">
                <a:pos x="24" y="49"/>
              </a:cxn>
              <a:cxn ang="0">
                <a:pos x="26" y="46"/>
              </a:cxn>
              <a:cxn ang="0">
                <a:pos x="24" y="44"/>
              </a:cxn>
              <a:cxn ang="0">
                <a:pos x="23" y="41"/>
              </a:cxn>
              <a:cxn ang="0">
                <a:pos x="24" y="38"/>
              </a:cxn>
              <a:cxn ang="0">
                <a:pos x="34" y="38"/>
              </a:cxn>
              <a:cxn ang="0">
                <a:pos x="42" y="36"/>
              </a:cxn>
              <a:cxn ang="0">
                <a:pos x="47" y="40"/>
              </a:cxn>
              <a:cxn ang="0">
                <a:pos x="48" y="35"/>
              </a:cxn>
              <a:cxn ang="0">
                <a:pos x="55" y="36"/>
              </a:cxn>
              <a:cxn ang="0">
                <a:pos x="71" y="33"/>
              </a:cxn>
              <a:cxn ang="0">
                <a:pos x="82" y="30"/>
              </a:cxn>
              <a:cxn ang="0">
                <a:pos x="87" y="36"/>
              </a:cxn>
              <a:cxn ang="0">
                <a:pos x="95" y="38"/>
              </a:cxn>
              <a:cxn ang="0">
                <a:pos x="98" y="36"/>
              </a:cxn>
              <a:cxn ang="0">
                <a:pos x="104" y="35"/>
              </a:cxn>
              <a:cxn ang="0">
                <a:pos x="112" y="33"/>
              </a:cxn>
              <a:cxn ang="0">
                <a:pos x="119" y="36"/>
              </a:cxn>
              <a:cxn ang="0">
                <a:pos x="127" y="35"/>
              </a:cxn>
              <a:cxn ang="0">
                <a:pos x="131" y="33"/>
              </a:cxn>
              <a:cxn ang="0">
                <a:pos x="138" y="27"/>
              </a:cxn>
              <a:cxn ang="0">
                <a:pos x="143" y="20"/>
              </a:cxn>
              <a:cxn ang="0">
                <a:pos x="147" y="19"/>
              </a:cxn>
              <a:cxn ang="0">
                <a:pos x="152" y="19"/>
              </a:cxn>
              <a:cxn ang="0">
                <a:pos x="155" y="19"/>
              </a:cxn>
              <a:cxn ang="0">
                <a:pos x="167" y="16"/>
              </a:cxn>
              <a:cxn ang="0">
                <a:pos x="178" y="8"/>
              </a:cxn>
              <a:cxn ang="0">
                <a:pos x="186" y="0"/>
              </a:cxn>
              <a:cxn ang="0">
                <a:pos x="189" y="0"/>
              </a:cxn>
              <a:cxn ang="0">
                <a:pos x="194" y="1"/>
              </a:cxn>
              <a:cxn ang="0">
                <a:pos x="197" y="4"/>
              </a:cxn>
              <a:cxn ang="0">
                <a:pos x="199" y="8"/>
              </a:cxn>
              <a:cxn ang="0">
                <a:pos x="200" y="11"/>
              </a:cxn>
              <a:cxn ang="0">
                <a:pos x="202" y="16"/>
              </a:cxn>
              <a:cxn ang="0">
                <a:pos x="208" y="22"/>
              </a:cxn>
              <a:cxn ang="0">
                <a:pos x="223" y="35"/>
              </a:cxn>
              <a:cxn ang="0">
                <a:pos x="226" y="41"/>
              </a:cxn>
              <a:cxn ang="0">
                <a:pos x="229" y="51"/>
              </a:cxn>
              <a:cxn ang="0">
                <a:pos x="232" y="62"/>
              </a:cxn>
            </a:cxnLst>
            <a:rect l="0" t="0" r="r" b="b"/>
            <a:pathLst>
              <a:path w="234" h="158">
                <a:moveTo>
                  <a:pt x="232" y="62"/>
                </a:moveTo>
                <a:lnTo>
                  <a:pt x="231" y="64"/>
                </a:lnTo>
                <a:lnTo>
                  <a:pt x="231" y="68"/>
                </a:lnTo>
                <a:lnTo>
                  <a:pt x="231" y="70"/>
                </a:lnTo>
                <a:lnTo>
                  <a:pt x="229" y="76"/>
                </a:lnTo>
                <a:lnTo>
                  <a:pt x="229" y="80"/>
                </a:lnTo>
                <a:lnTo>
                  <a:pt x="229" y="80"/>
                </a:lnTo>
                <a:lnTo>
                  <a:pt x="229" y="80"/>
                </a:lnTo>
                <a:lnTo>
                  <a:pt x="229" y="86"/>
                </a:lnTo>
                <a:lnTo>
                  <a:pt x="229" y="86"/>
                </a:lnTo>
                <a:lnTo>
                  <a:pt x="229" y="88"/>
                </a:lnTo>
                <a:lnTo>
                  <a:pt x="232" y="91"/>
                </a:lnTo>
                <a:lnTo>
                  <a:pt x="234" y="92"/>
                </a:lnTo>
                <a:lnTo>
                  <a:pt x="234" y="92"/>
                </a:lnTo>
                <a:lnTo>
                  <a:pt x="232" y="94"/>
                </a:lnTo>
                <a:lnTo>
                  <a:pt x="227" y="96"/>
                </a:lnTo>
                <a:lnTo>
                  <a:pt x="226" y="96"/>
                </a:lnTo>
                <a:lnTo>
                  <a:pt x="226" y="96"/>
                </a:lnTo>
                <a:lnTo>
                  <a:pt x="223" y="97"/>
                </a:lnTo>
                <a:lnTo>
                  <a:pt x="223" y="97"/>
                </a:lnTo>
                <a:lnTo>
                  <a:pt x="221" y="97"/>
                </a:lnTo>
                <a:lnTo>
                  <a:pt x="216" y="99"/>
                </a:lnTo>
                <a:lnTo>
                  <a:pt x="215" y="99"/>
                </a:lnTo>
                <a:lnTo>
                  <a:pt x="213" y="99"/>
                </a:lnTo>
                <a:lnTo>
                  <a:pt x="202" y="102"/>
                </a:lnTo>
                <a:lnTo>
                  <a:pt x="197" y="104"/>
                </a:lnTo>
                <a:lnTo>
                  <a:pt x="187" y="105"/>
                </a:lnTo>
                <a:lnTo>
                  <a:pt x="181" y="107"/>
                </a:lnTo>
                <a:lnTo>
                  <a:pt x="181" y="108"/>
                </a:lnTo>
                <a:lnTo>
                  <a:pt x="171" y="110"/>
                </a:lnTo>
                <a:lnTo>
                  <a:pt x="157" y="115"/>
                </a:lnTo>
                <a:lnTo>
                  <a:pt x="157" y="115"/>
                </a:lnTo>
                <a:lnTo>
                  <a:pt x="155" y="115"/>
                </a:lnTo>
                <a:lnTo>
                  <a:pt x="120" y="124"/>
                </a:lnTo>
                <a:lnTo>
                  <a:pt x="119" y="124"/>
                </a:lnTo>
                <a:lnTo>
                  <a:pt x="115" y="126"/>
                </a:lnTo>
                <a:lnTo>
                  <a:pt x="115" y="126"/>
                </a:lnTo>
                <a:lnTo>
                  <a:pt x="111" y="128"/>
                </a:lnTo>
                <a:lnTo>
                  <a:pt x="111" y="128"/>
                </a:lnTo>
                <a:lnTo>
                  <a:pt x="109" y="128"/>
                </a:lnTo>
                <a:lnTo>
                  <a:pt x="107" y="128"/>
                </a:lnTo>
                <a:lnTo>
                  <a:pt x="107" y="129"/>
                </a:lnTo>
                <a:lnTo>
                  <a:pt x="106" y="129"/>
                </a:lnTo>
                <a:lnTo>
                  <a:pt x="104" y="129"/>
                </a:lnTo>
                <a:lnTo>
                  <a:pt x="101" y="131"/>
                </a:lnTo>
                <a:lnTo>
                  <a:pt x="80" y="136"/>
                </a:lnTo>
                <a:lnTo>
                  <a:pt x="75" y="137"/>
                </a:lnTo>
                <a:lnTo>
                  <a:pt x="61" y="140"/>
                </a:lnTo>
                <a:lnTo>
                  <a:pt x="58" y="142"/>
                </a:lnTo>
                <a:lnTo>
                  <a:pt x="58" y="142"/>
                </a:lnTo>
                <a:lnTo>
                  <a:pt x="53" y="144"/>
                </a:lnTo>
                <a:lnTo>
                  <a:pt x="39" y="148"/>
                </a:lnTo>
                <a:lnTo>
                  <a:pt x="37" y="150"/>
                </a:lnTo>
                <a:lnTo>
                  <a:pt x="37" y="150"/>
                </a:lnTo>
                <a:lnTo>
                  <a:pt x="37" y="150"/>
                </a:lnTo>
                <a:lnTo>
                  <a:pt x="35" y="150"/>
                </a:lnTo>
                <a:lnTo>
                  <a:pt x="35" y="150"/>
                </a:lnTo>
                <a:lnTo>
                  <a:pt x="29" y="152"/>
                </a:lnTo>
                <a:lnTo>
                  <a:pt x="24" y="153"/>
                </a:lnTo>
                <a:lnTo>
                  <a:pt x="19" y="153"/>
                </a:lnTo>
                <a:lnTo>
                  <a:pt x="0" y="158"/>
                </a:lnTo>
                <a:lnTo>
                  <a:pt x="0" y="155"/>
                </a:lnTo>
                <a:lnTo>
                  <a:pt x="0" y="145"/>
                </a:lnTo>
                <a:lnTo>
                  <a:pt x="0" y="123"/>
                </a:lnTo>
                <a:lnTo>
                  <a:pt x="0" y="123"/>
                </a:lnTo>
                <a:lnTo>
                  <a:pt x="0" y="97"/>
                </a:lnTo>
                <a:lnTo>
                  <a:pt x="0" y="88"/>
                </a:lnTo>
                <a:lnTo>
                  <a:pt x="0" y="86"/>
                </a:lnTo>
                <a:lnTo>
                  <a:pt x="0" y="86"/>
                </a:lnTo>
                <a:lnTo>
                  <a:pt x="0" y="84"/>
                </a:lnTo>
                <a:lnTo>
                  <a:pt x="0" y="84"/>
                </a:lnTo>
                <a:lnTo>
                  <a:pt x="0" y="83"/>
                </a:lnTo>
                <a:lnTo>
                  <a:pt x="0" y="68"/>
                </a:lnTo>
                <a:lnTo>
                  <a:pt x="0" y="67"/>
                </a:lnTo>
                <a:lnTo>
                  <a:pt x="0" y="65"/>
                </a:lnTo>
                <a:lnTo>
                  <a:pt x="0" y="65"/>
                </a:lnTo>
                <a:lnTo>
                  <a:pt x="0" y="65"/>
                </a:lnTo>
                <a:lnTo>
                  <a:pt x="2" y="62"/>
                </a:lnTo>
                <a:lnTo>
                  <a:pt x="2" y="60"/>
                </a:lnTo>
                <a:lnTo>
                  <a:pt x="5" y="59"/>
                </a:lnTo>
                <a:lnTo>
                  <a:pt x="7" y="59"/>
                </a:lnTo>
                <a:lnTo>
                  <a:pt x="8" y="57"/>
                </a:lnTo>
                <a:lnTo>
                  <a:pt x="10" y="57"/>
                </a:lnTo>
                <a:lnTo>
                  <a:pt x="10" y="57"/>
                </a:lnTo>
                <a:lnTo>
                  <a:pt x="11" y="57"/>
                </a:lnTo>
                <a:lnTo>
                  <a:pt x="13" y="57"/>
                </a:lnTo>
                <a:lnTo>
                  <a:pt x="15" y="56"/>
                </a:lnTo>
                <a:lnTo>
                  <a:pt x="16" y="56"/>
                </a:lnTo>
                <a:lnTo>
                  <a:pt x="16" y="54"/>
                </a:lnTo>
                <a:lnTo>
                  <a:pt x="16" y="51"/>
                </a:lnTo>
                <a:lnTo>
                  <a:pt x="16" y="51"/>
                </a:lnTo>
                <a:lnTo>
                  <a:pt x="16" y="51"/>
                </a:lnTo>
                <a:lnTo>
                  <a:pt x="18" y="49"/>
                </a:lnTo>
                <a:lnTo>
                  <a:pt x="23" y="49"/>
                </a:lnTo>
                <a:lnTo>
                  <a:pt x="24" y="49"/>
                </a:lnTo>
                <a:lnTo>
                  <a:pt x="24" y="49"/>
                </a:lnTo>
                <a:lnTo>
                  <a:pt x="24" y="49"/>
                </a:lnTo>
                <a:lnTo>
                  <a:pt x="26" y="48"/>
                </a:lnTo>
                <a:lnTo>
                  <a:pt x="26" y="48"/>
                </a:lnTo>
                <a:lnTo>
                  <a:pt x="26" y="46"/>
                </a:lnTo>
                <a:lnTo>
                  <a:pt x="26" y="46"/>
                </a:lnTo>
                <a:lnTo>
                  <a:pt x="24" y="44"/>
                </a:lnTo>
                <a:lnTo>
                  <a:pt x="24" y="44"/>
                </a:lnTo>
                <a:lnTo>
                  <a:pt x="24" y="44"/>
                </a:lnTo>
                <a:lnTo>
                  <a:pt x="21" y="44"/>
                </a:lnTo>
                <a:lnTo>
                  <a:pt x="21" y="43"/>
                </a:lnTo>
                <a:lnTo>
                  <a:pt x="21" y="43"/>
                </a:lnTo>
                <a:lnTo>
                  <a:pt x="23" y="41"/>
                </a:lnTo>
                <a:lnTo>
                  <a:pt x="24" y="40"/>
                </a:lnTo>
                <a:lnTo>
                  <a:pt x="24" y="40"/>
                </a:lnTo>
                <a:lnTo>
                  <a:pt x="24" y="40"/>
                </a:lnTo>
                <a:lnTo>
                  <a:pt x="24" y="38"/>
                </a:lnTo>
                <a:lnTo>
                  <a:pt x="27" y="36"/>
                </a:lnTo>
                <a:lnTo>
                  <a:pt x="29" y="36"/>
                </a:lnTo>
                <a:lnTo>
                  <a:pt x="31" y="36"/>
                </a:lnTo>
                <a:lnTo>
                  <a:pt x="34" y="38"/>
                </a:lnTo>
                <a:lnTo>
                  <a:pt x="35" y="38"/>
                </a:lnTo>
                <a:lnTo>
                  <a:pt x="39" y="38"/>
                </a:lnTo>
                <a:lnTo>
                  <a:pt x="40" y="36"/>
                </a:lnTo>
                <a:lnTo>
                  <a:pt x="42" y="36"/>
                </a:lnTo>
                <a:lnTo>
                  <a:pt x="43" y="36"/>
                </a:lnTo>
                <a:lnTo>
                  <a:pt x="45" y="38"/>
                </a:lnTo>
                <a:lnTo>
                  <a:pt x="45" y="40"/>
                </a:lnTo>
                <a:lnTo>
                  <a:pt x="47" y="40"/>
                </a:lnTo>
                <a:lnTo>
                  <a:pt x="47" y="40"/>
                </a:lnTo>
                <a:lnTo>
                  <a:pt x="48" y="38"/>
                </a:lnTo>
                <a:lnTo>
                  <a:pt x="48" y="36"/>
                </a:lnTo>
                <a:lnTo>
                  <a:pt x="48" y="35"/>
                </a:lnTo>
                <a:lnTo>
                  <a:pt x="50" y="35"/>
                </a:lnTo>
                <a:lnTo>
                  <a:pt x="51" y="35"/>
                </a:lnTo>
                <a:lnTo>
                  <a:pt x="53" y="36"/>
                </a:lnTo>
                <a:lnTo>
                  <a:pt x="55" y="36"/>
                </a:lnTo>
                <a:lnTo>
                  <a:pt x="55" y="38"/>
                </a:lnTo>
                <a:lnTo>
                  <a:pt x="63" y="33"/>
                </a:lnTo>
                <a:lnTo>
                  <a:pt x="64" y="32"/>
                </a:lnTo>
                <a:lnTo>
                  <a:pt x="71" y="33"/>
                </a:lnTo>
                <a:lnTo>
                  <a:pt x="74" y="32"/>
                </a:lnTo>
                <a:lnTo>
                  <a:pt x="75" y="32"/>
                </a:lnTo>
                <a:lnTo>
                  <a:pt x="77" y="30"/>
                </a:lnTo>
                <a:lnTo>
                  <a:pt x="82" y="30"/>
                </a:lnTo>
                <a:lnTo>
                  <a:pt x="83" y="30"/>
                </a:lnTo>
                <a:lnTo>
                  <a:pt x="85" y="32"/>
                </a:lnTo>
                <a:lnTo>
                  <a:pt x="87" y="36"/>
                </a:lnTo>
                <a:lnTo>
                  <a:pt x="87" y="36"/>
                </a:lnTo>
                <a:lnTo>
                  <a:pt x="90" y="38"/>
                </a:lnTo>
                <a:lnTo>
                  <a:pt x="91" y="38"/>
                </a:lnTo>
                <a:lnTo>
                  <a:pt x="93" y="38"/>
                </a:lnTo>
                <a:lnTo>
                  <a:pt x="95" y="38"/>
                </a:lnTo>
                <a:lnTo>
                  <a:pt x="95" y="38"/>
                </a:lnTo>
                <a:lnTo>
                  <a:pt x="96" y="38"/>
                </a:lnTo>
                <a:lnTo>
                  <a:pt x="98" y="36"/>
                </a:lnTo>
                <a:lnTo>
                  <a:pt x="98" y="36"/>
                </a:lnTo>
                <a:lnTo>
                  <a:pt x="99" y="36"/>
                </a:lnTo>
                <a:lnTo>
                  <a:pt x="103" y="35"/>
                </a:lnTo>
                <a:lnTo>
                  <a:pt x="103" y="35"/>
                </a:lnTo>
                <a:lnTo>
                  <a:pt x="104" y="35"/>
                </a:lnTo>
                <a:lnTo>
                  <a:pt x="106" y="35"/>
                </a:lnTo>
                <a:lnTo>
                  <a:pt x="109" y="33"/>
                </a:lnTo>
                <a:lnTo>
                  <a:pt x="111" y="33"/>
                </a:lnTo>
                <a:lnTo>
                  <a:pt x="112" y="33"/>
                </a:lnTo>
                <a:lnTo>
                  <a:pt x="112" y="33"/>
                </a:lnTo>
                <a:lnTo>
                  <a:pt x="117" y="36"/>
                </a:lnTo>
                <a:lnTo>
                  <a:pt x="117" y="36"/>
                </a:lnTo>
                <a:lnTo>
                  <a:pt x="119" y="36"/>
                </a:lnTo>
                <a:lnTo>
                  <a:pt x="122" y="36"/>
                </a:lnTo>
                <a:lnTo>
                  <a:pt x="125" y="35"/>
                </a:lnTo>
                <a:lnTo>
                  <a:pt x="125" y="35"/>
                </a:lnTo>
                <a:lnTo>
                  <a:pt x="127" y="35"/>
                </a:lnTo>
                <a:lnTo>
                  <a:pt x="127" y="35"/>
                </a:lnTo>
                <a:lnTo>
                  <a:pt x="127" y="35"/>
                </a:lnTo>
                <a:lnTo>
                  <a:pt x="131" y="33"/>
                </a:lnTo>
                <a:lnTo>
                  <a:pt x="131" y="33"/>
                </a:lnTo>
                <a:lnTo>
                  <a:pt x="135" y="32"/>
                </a:lnTo>
                <a:lnTo>
                  <a:pt x="136" y="32"/>
                </a:lnTo>
                <a:lnTo>
                  <a:pt x="136" y="30"/>
                </a:lnTo>
                <a:lnTo>
                  <a:pt x="138" y="27"/>
                </a:lnTo>
                <a:lnTo>
                  <a:pt x="139" y="25"/>
                </a:lnTo>
                <a:lnTo>
                  <a:pt x="139" y="25"/>
                </a:lnTo>
                <a:lnTo>
                  <a:pt x="143" y="22"/>
                </a:lnTo>
                <a:lnTo>
                  <a:pt x="143" y="20"/>
                </a:lnTo>
                <a:lnTo>
                  <a:pt x="144" y="20"/>
                </a:lnTo>
                <a:lnTo>
                  <a:pt x="146" y="19"/>
                </a:lnTo>
                <a:lnTo>
                  <a:pt x="147" y="19"/>
                </a:lnTo>
                <a:lnTo>
                  <a:pt x="147" y="19"/>
                </a:lnTo>
                <a:lnTo>
                  <a:pt x="149" y="19"/>
                </a:lnTo>
                <a:lnTo>
                  <a:pt x="151" y="19"/>
                </a:lnTo>
                <a:lnTo>
                  <a:pt x="151" y="19"/>
                </a:lnTo>
                <a:lnTo>
                  <a:pt x="152" y="19"/>
                </a:lnTo>
                <a:lnTo>
                  <a:pt x="152" y="19"/>
                </a:lnTo>
                <a:lnTo>
                  <a:pt x="154" y="19"/>
                </a:lnTo>
                <a:lnTo>
                  <a:pt x="154" y="19"/>
                </a:lnTo>
                <a:lnTo>
                  <a:pt x="155" y="19"/>
                </a:lnTo>
                <a:lnTo>
                  <a:pt x="155" y="19"/>
                </a:lnTo>
                <a:lnTo>
                  <a:pt x="157" y="17"/>
                </a:lnTo>
                <a:lnTo>
                  <a:pt x="160" y="17"/>
                </a:lnTo>
                <a:lnTo>
                  <a:pt x="167" y="16"/>
                </a:lnTo>
                <a:lnTo>
                  <a:pt x="173" y="12"/>
                </a:lnTo>
                <a:lnTo>
                  <a:pt x="173" y="12"/>
                </a:lnTo>
                <a:lnTo>
                  <a:pt x="176" y="9"/>
                </a:lnTo>
                <a:lnTo>
                  <a:pt x="178" y="8"/>
                </a:lnTo>
                <a:lnTo>
                  <a:pt x="178" y="8"/>
                </a:lnTo>
                <a:lnTo>
                  <a:pt x="181" y="4"/>
                </a:lnTo>
                <a:lnTo>
                  <a:pt x="184" y="1"/>
                </a:lnTo>
                <a:lnTo>
                  <a:pt x="186" y="0"/>
                </a:lnTo>
                <a:lnTo>
                  <a:pt x="187" y="0"/>
                </a:lnTo>
                <a:lnTo>
                  <a:pt x="187" y="0"/>
                </a:lnTo>
                <a:lnTo>
                  <a:pt x="187" y="0"/>
                </a:lnTo>
                <a:lnTo>
                  <a:pt x="189" y="0"/>
                </a:lnTo>
                <a:lnTo>
                  <a:pt x="191" y="0"/>
                </a:lnTo>
                <a:lnTo>
                  <a:pt x="191" y="0"/>
                </a:lnTo>
                <a:lnTo>
                  <a:pt x="192" y="0"/>
                </a:lnTo>
                <a:lnTo>
                  <a:pt x="194" y="1"/>
                </a:lnTo>
                <a:lnTo>
                  <a:pt x="194" y="1"/>
                </a:lnTo>
                <a:lnTo>
                  <a:pt x="195" y="3"/>
                </a:lnTo>
                <a:lnTo>
                  <a:pt x="197" y="4"/>
                </a:lnTo>
                <a:lnTo>
                  <a:pt x="197" y="4"/>
                </a:lnTo>
                <a:lnTo>
                  <a:pt x="197" y="6"/>
                </a:lnTo>
                <a:lnTo>
                  <a:pt x="199" y="6"/>
                </a:lnTo>
                <a:lnTo>
                  <a:pt x="199" y="8"/>
                </a:lnTo>
                <a:lnTo>
                  <a:pt x="199" y="8"/>
                </a:lnTo>
                <a:lnTo>
                  <a:pt x="199" y="9"/>
                </a:lnTo>
                <a:lnTo>
                  <a:pt x="200" y="9"/>
                </a:lnTo>
                <a:lnTo>
                  <a:pt x="200" y="9"/>
                </a:lnTo>
                <a:lnTo>
                  <a:pt x="200" y="11"/>
                </a:lnTo>
                <a:lnTo>
                  <a:pt x="200" y="12"/>
                </a:lnTo>
                <a:lnTo>
                  <a:pt x="202" y="12"/>
                </a:lnTo>
                <a:lnTo>
                  <a:pt x="202" y="14"/>
                </a:lnTo>
                <a:lnTo>
                  <a:pt x="202" y="16"/>
                </a:lnTo>
                <a:lnTo>
                  <a:pt x="203" y="16"/>
                </a:lnTo>
                <a:lnTo>
                  <a:pt x="205" y="20"/>
                </a:lnTo>
                <a:lnTo>
                  <a:pt x="207" y="20"/>
                </a:lnTo>
                <a:lnTo>
                  <a:pt x="208" y="22"/>
                </a:lnTo>
                <a:lnTo>
                  <a:pt x="208" y="25"/>
                </a:lnTo>
                <a:lnTo>
                  <a:pt x="215" y="30"/>
                </a:lnTo>
                <a:lnTo>
                  <a:pt x="219" y="33"/>
                </a:lnTo>
                <a:lnTo>
                  <a:pt x="223" y="35"/>
                </a:lnTo>
                <a:lnTo>
                  <a:pt x="224" y="36"/>
                </a:lnTo>
                <a:lnTo>
                  <a:pt x="224" y="38"/>
                </a:lnTo>
                <a:lnTo>
                  <a:pt x="226" y="41"/>
                </a:lnTo>
                <a:lnTo>
                  <a:pt x="226" y="41"/>
                </a:lnTo>
                <a:lnTo>
                  <a:pt x="227" y="44"/>
                </a:lnTo>
                <a:lnTo>
                  <a:pt x="227" y="48"/>
                </a:lnTo>
                <a:lnTo>
                  <a:pt x="229" y="49"/>
                </a:lnTo>
                <a:lnTo>
                  <a:pt x="229" y="51"/>
                </a:lnTo>
                <a:lnTo>
                  <a:pt x="231" y="54"/>
                </a:lnTo>
                <a:lnTo>
                  <a:pt x="231" y="57"/>
                </a:lnTo>
                <a:lnTo>
                  <a:pt x="231" y="60"/>
                </a:lnTo>
                <a:lnTo>
                  <a:pt x="232" y="62"/>
                </a:lnTo>
                <a:close/>
              </a:path>
            </a:pathLst>
          </a:custGeom>
          <a:solidFill>
            <a:srgbClr val="7488F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" name="Freeform 154"/>
          <p:cNvSpPr>
            <a:spLocks/>
          </p:cNvSpPr>
          <p:nvPr/>
        </p:nvSpPr>
        <p:spPr bwMode="auto">
          <a:xfrm>
            <a:off x="3276600" y="1735138"/>
            <a:ext cx="825500" cy="736600"/>
          </a:xfrm>
          <a:custGeom>
            <a:avLst/>
            <a:gdLst/>
            <a:ahLst/>
            <a:cxnLst>
              <a:cxn ang="0">
                <a:pos x="269" y="25"/>
              </a:cxn>
              <a:cxn ang="0">
                <a:pos x="302" y="41"/>
              </a:cxn>
              <a:cxn ang="0">
                <a:pos x="342" y="93"/>
              </a:cxn>
              <a:cxn ang="0">
                <a:pos x="350" y="110"/>
              </a:cxn>
              <a:cxn ang="0">
                <a:pos x="357" y="123"/>
              </a:cxn>
              <a:cxn ang="0">
                <a:pos x="373" y="155"/>
              </a:cxn>
              <a:cxn ang="0">
                <a:pos x="379" y="168"/>
              </a:cxn>
              <a:cxn ang="0">
                <a:pos x="395" y="203"/>
              </a:cxn>
              <a:cxn ang="0">
                <a:pos x="408" y="230"/>
              </a:cxn>
              <a:cxn ang="0">
                <a:pos x="422" y="259"/>
              </a:cxn>
              <a:cxn ang="0">
                <a:pos x="429" y="272"/>
              </a:cxn>
              <a:cxn ang="0">
                <a:pos x="451" y="320"/>
              </a:cxn>
              <a:cxn ang="0">
                <a:pos x="461" y="341"/>
              </a:cxn>
              <a:cxn ang="0">
                <a:pos x="475" y="371"/>
              </a:cxn>
              <a:cxn ang="0">
                <a:pos x="491" y="401"/>
              </a:cxn>
              <a:cxn ang="0">
                <a:pos x="502" y="425"/>
              </a:cxn>
              <a:cxn ang="0">
                <a:pos x="514" y="448"/>
              </a:cxn>
              <a:cxn ang="0">
                <a:pos x="520" y="464"/>
              </a:cxn>
              <a:cxn ang="0">
                <a:pos x="472" y="464"/>
              </a:cxn>
              <a:cxn ang="0">
                <a:pos x="437" y="464"/>
              </a:cxn>
              <a:cxn ang="0">
                <a:pos x="413" y="464"/>
              </a:cxn>
              <a:cxn ang="0">
                <a:pos x="395" y="464"/>
              </a:cxn>
              <a:cxn ang="0">
                <a:pos x="354" y="464"/>
              </a:cxn>
              <a:cxn ang="0">
                <a:pos x="336" y="464"/>
              </a:cxn>
              <a:cxn ang="0">
                <a:pos x="314" y="464"/>
              </a:cxn>
              <a:cxn ang="0">
                <a:pos x="299" y="464"/>
              </a:cxn>
              <a:cxn ang="0">
                <a:pos x="294" y="464"/>
              </a:cxn>
              <a:cxn ang="0">
                <a:pos x="286" y="464"/>
              </a:cxn>
              <a:cxn ang="0">
                <a:pos x="282" y="464"/>
              </a:cxn>
              <a:cxn ang="0">
                <a:pos x="277" y="464"/>
              </a:cxn>
              <a:cxn ang="0">
                <a:pos x="243" y="464"/>
              </a:cxn>
              <a:cxn ang="0">
                <a:pos x="221" y="464"/>
              </a:cxn>
              <a:cxn ang="0">
                <a:pos x="200" y="464"/>
              </a:cxn>
              <a:cxn ang="0">
                <a:pos x="171" y="464"/>
              </a:cxn>
              <a:cxn ang="0">
                <a:pos x="130" y="464"/>
              </a:cxn>
              <a:cxn ang="0">
                <a:pos x="96" y="464"/>
              </a:cxn>
              <a:cxn ang="0">
                <a:pos x="80" y="464"/>
              </a:cxn>
              <a:cxn ang="0">
                <a:pos x="78" y="464"/>
              </a:cxn>
              <a:cxn ang="0">
                <a:pos x="78" y="464"/>
              </a:cxn>
              <a:cxn ang="0">
                <a:pos x="64" y="464"/>
              </a:cxn>
              <a:cxn ang="0">
                <a:pos x="38" y="464"/>
              </a:cxn>
              <a:cxn ang="0">
                <a:pos x="13" y="464"/>
              </a:cxn>
              <a:cxn ang="0">
                <a:pos x="5" y="456"/>
              </a:cxn>
              <a:cxn ang="0">
                <a:pos x="11" y="440"/>
              </a:cxn>
              <a:cxn ang="0">
                <a:pos x="14" y="435"/>
              </a:cxn>
              <a:cxn ang="0">
                <a:pos x="22" y="417"/>
              </a:cxn>
              <a:cxn ang="0">
                <a:pos x="45" y="366"/>
              </a:cxn>
              <a:cxn ang="0">
                <a:pos x="59" y="336"/>
              </a:cxn>
              <a:cxn ang="0">
                <a:pos x="72" y="310"/>
              </a:cxn>
              <a:cxn ang="0">
                <a:pos x="94" y="259"/>
              </a:cxn>
              <a:cxn ang="0">
                <a:pos x="115" y="216"/>
              </a:cxn>
              <a:cxn ang="0">
                <a:pos x="125" y="195"/>
              </a:cxn>
              <a:cxn ang="0">
                <a:pos x="142" y="155"/>
              </a:cxn>
              <a:cxn ang="0">
                <a:pos x="162" y="115"/>
              </a:cxn>
              <a:cxn ang="0">
                <a:pos x="176" y="85"/>
              </a:cxn>
              <a:cxn ang="0">
                <a:pos x="214" y="0"/>
              </a:cxn>
            </a:cxnLst>
            <a:rect l="0" t="0" r="r" b="b"/>
            <a:pathLst>
              <a:path w="520" h="464">
                <a:moveTo>
                  <a:pt x="240" y="11"/>
                </a:moveTo>
                <a:lnTo>
                  <a:pt x="243" y="14"/>
                </a:lnTo>
                <a:lnTo>
                  <a:pt x="267" y="24"/>
                </a:lnTo>
                <a:lnTo>
                  <a:pt x="269" y="25"/>
                </a:lnTo>
                <a:lnTo>
                  <a:pt x="286" y="33"/>
                </a:lnTo>
                <a:lnTo>
                  <a:pt x="294" y="38"/>
                </a:lnTo>
                <a:lnTo>
                  <a:pt x="298" y="38"/>
                </a:lnTo>
                <a:lnTo>
                  <a:pt x="302" y="41"/>
                </a:lnTo>
                <a:lnTo>
                  <a:pt x="323" y="51"/>
                </a:lnTo>
                <a:lnTo>
                  <a:pt x="331" y="69"/>
                </a:lnTo>
                <a:lnTo>
                  <a:pt x="341" y="89"/>
                </a:lnTo>
                <a:lnTo>
                  <a:pt x="342" y="93"/>
                </a:lnTo>
                <a:lnTo>
                  <a:pt x="346" y="99"/>
                </a:lnTo>
                <a:lnTo>
                  <a:pt x="346" y="99"/>
                </a:lnTo>
                <a:lnTo>
                  <a:pt x="349" y="107"/>
                </a:lnTo>
                <a:lnTo>
                  <a:pt x="350" y="110"/>
                </a:lnTo>
                <a:lnTo>
                  <a:pt x="350" y="110"/>
                </a:lnTo>
                <a:lnTo>
                  <a:pt x="352" y="113"/>
                </a:lnTo>
                <a:lnTo>
                  <a:pt x="355" y="121"/>
                </a:lnTo>
                <a:lnTo>
                  <a:pt x="357" y="123"/>
                </a:lnTo>
                <a:lnTo>
                  <a:pt x="362" y="133"/>
                </a:lnTo>
                <a:lnTo>
                  <a:pt x="366" y="144"/>
                </a:lnTo>
                <a:lnTo>
                  <a:pt x="366" y="144"/>
                </a:lnTo>
                <a:lnTo>
                  <a:pt x="373" y="155"/>
                </a:lnTo>
                <a:lnTo>
                  <a:pt x="378" y="165"/>
                </a:lnTo>
                <a:lnTo>
                  <a:pt x="378" y="165"/>
                </a:lnTo>
                <a:lnTo>
                  <a:pt x="378" y="166"/>
                </a:lnTo>
                <a:lnTo>
                  <a:pt x="379" y="168"/>
                </a:lnTo>
                <a:lnTo>
                  <a:pt x="384" y="179"/>
                </a:lnTo>
                <a:lnTo>
                  <a:pt x="390" y="190"/>
                </a:lnTo>
                <a:lnTo>
                  <a:pt x="395" y="201"/>
                </a:lnTo>
                <a:lnTo>
                  <a:pt x="395" y="203"/>
                </a:lnTo>
                <a:lnTo>
                  <a:pt x="398" y="208"/>
                </a:lnTo>
                <a:lnTo>
                  <a:pt x="402" y="214"/>
                </a:lnTo>
                <a:lnTo>
                  <a:pt x="406" y="225"/>
                </a:lnTo>
                <a:lnTo>
                  <a:pt x="408" y="230"/>
                </a:lnTo>
                <a:lnTo>
                  <a:pt x="413" y="238"/>
                </a:lnTo>
                <a:lnTo>
                  <a:pt x="418" y="249"/>
                </a:lnTo>
                <a:lnTo>
                  <a:pt x="422" y="259"/>
                </a:lnTo>
                <a:lnTo>
                  <a:pt x="422" y="259"/>
                </a:lnTo>
                <a:lnTo>
                  <a:pt x="422" y="261"/>
                </a:lnTo>
                <a:lnTo>
                  <a:pt x="424" y="264"/>
                </a:lnTo>
                <a:lnTo>
                  <a:pt x="426" y="267"/>
                </a:lnTo>
                <a:lnTo>
                  <a:pt x="429" y="272"/>
                </a:lnTo>
                <a:lnTo>
                  <a:pt x="434" y="285"/>
                </a:lnTo>
                <a:lnTo>
                  <a:pt x="440" y="296"/>
                </a:lnTo>
                <a:lnTo>
                  <a:pt x="445" y="309"/>
                </a:lnTo>
                <a:lnTo>
                  <a:pt x="451" y="320"/>
                </a:lnTo>
                <a:lnTo>
                  <a:pt x="453" y="325"/>
                </a:lnTo>
                <a:lnTo>
                  <a:pt x="454" y="326"/>
                </a:lnTo>
                <a:lnTo>
                  <a:pt x="456" y="331"/>
                </a:lnTo>
                <a:lnTo>
                  <a:pt x="461" y="341"/>
                </a:lnTo>
                <a:lnTo>
                  <a:pt x="462" y="344"/>
                </a:lnTo>
                <a:lnTo>
                  <a:pt x="469" y="355"/>
                </a:lnTo>
                <a:lnTo>
                  <a:pt x="474" y="368"/>
                </a:lnTo>
                <a:lnTo>
                  <a:pt x="475" y="371"/>
                </a:lnTo>
                <a:lnTo>
                  <a:pt x="480" y="379"/>
                </a:lnTo>
                <a:lnTo>
                  <a:pt x="480" y="381"/>
                </a:lnTo>
                <a:lnTo>
                  <a:pt x="485" y="390"/>
                </a:lnTo>
                <a:lnTo>
                  <a:pt x="491" y="401"/>
                </a:lnTo>
                <a:lnTo>
                  <a:pt x="496" y="411"/>
                </a:lnTo>
                <a:lnTo>
                  <a:pt x="496" y="413"/>
                </a:lnTo>
                <a:lnTo>
                  <a:pt x="498" y="416"/>
                </a:lnTo>
                <a:lnTo>
                  <a:pt x="502" y="425"/>
                </a:lnTo>
                <a:lnTo>
                  <a:pt x="506" y="432"/>
                </a:lnTo>
                <a:lnTo>
                  <a:pt x="507" y="437"/>
                </a:lnTo>
                <a:lnTo>
                  <a:pt x="510" y="441"/>
                </a:lnTo>
                <a:lnTo>
                  <a:pt x="514" y="448"/>
                </a:lnTo>
                <a:lnTo>
                  <a:pt x="515" y="451"/>
                </a:lnTo>
                <a:lnTo>
                  <a:pt x="515" y="453"/>
                </a:lnTo>
                <a:lnTo>
                  <a:pt x="518" y="461"/>
                </a:lnTo>
                <a:lnTo>
                  <a:pt x="520" y="464"/>
                </a:lnTo>
                <a:lnTo>
                  <a:pt x="514" y="464"/>
                </a:lnTo>
                <a:lnTo>
                  <a:pt x="499" y="464"/>
                </a:lnTo>
                <a:lnTo>
                  <a:pt x="474" y="464"/>
                </a:lnTo>
                <a:lnTo>
                  <a:pt x="472" y="464"/>
                </a:lnTo>
                <a:lnTo>
                  <a:pt x="448" y="464"/>
                </a:lnTo>
                <a:lnTo>
                  <a:pt x="446" y="464"/>
                </a:lnTo>
                <a:lnTo>
                  <a:pt x="445" y="464"/>
                </a:lnTo>
                <a:lnTo>
                  <a:pt x="437" y="464"/>
                </a:lnTo>
                <a:lnTo>
                  <a:pt x="421" y="464"/>
                </a:lnTo>
                <a:lnTo>
                  <a:pt x="421" y="464"/>
                </a:lnTo>
                <a:lnTo>
                  <a:pt x="416" y="464"/>
                </a:lnTo>
                <a:lnTo>
                  <a:pt x="413" y="464"/>
                </a:lnTo>
                <a:lnTo>
                  <a:pt x="411" y="464"/>
                </a:lnTo>
                <a:lnTo>
                  <a:pt x="405" y="464"/>
                </a:lnTo>
                <a:lnTo>
                  <a:pt x="397" y="464"/>
                </a:lnTo>
                <a:lnTo>
                  <a:pt x="395" y="464"/>
                </a:lnTo>
                <a:lnTo>
                  <a:pt x="371" y="464"/>
                </a:lnTo>
                <a:lnTo>
                  <a:pt x="357" y="464"/>
                </a:lnTo>
                <a:lnTo>
                  <a:pt x="354" y="464"/>
                </a:lnTo>
                <a:lnTo>
                  <a:pt x="354" y="464"/>
                </a:lnTo>
                <a:lnTo>
                  <a:pt x="352" y="464"/>
                </a:lnTo>
                <a:lnTo>
                  <a:pt x="350" y="464"/>
                </a:lnTo>
                <a:lnTo>
                  <a:pt x="346" y="464"/>
                </a:lnTo>
                <a:lnTo>
                  <a:pt x="336" y="464"/>
                </a:lnTo>
                <a:lnTo>
                  <a:pt x="328" y="464"/>
                </a:lnTo>
                <a:lnTo>
                  <a:pt x="326" y="464"/>
                </a:lnTo>
                <a:lnTo>
                  <a:pt x="320" y="464"/>
                </a:lnTo>
                <a:lnTo>
                  <a:pt x="314" y="464"/>
                </a:lnTo>
                <a:lnTo>
                  <a:pt x="312" y="464"/>
                </a:lnTo>
                <a:lnTo>
                  <a:pt x="309" y="464"/>
                </a:lnTo>
                <a:lnTo>
                  <a:pt x="309" y="464"/>
                </a:lnTo>
                <a:lnTo>
                  <a:pt x="299" y="464"/>
                </a:lnTo>
                <a:lnTo>
                  <a:pt x="298" y="464"/>
                </a:lnTo>
                <a:lnTo>
                  <a:pt x="296" y="464"/>
                </a:lnTo>
                <a:lnTo>
                  <a:pt x="296" y="464"/>
                </a:lnTo>
                <a:lnTo>
                  <a:pt x="294" y="464"/>
                </a:lnTo>
                <a:lnTo>
                  <a:pt x="293" y="464"/>
                </a:lnTo>
                <a:lnTo>
                  <a:pt x="291" y="464"/>
                </a:lnTo>
                <a:lnTo>
                  <a:pt x="286" y="464"/>
                </a:lnTo>
                <a:lnTo>
                  <a:pt x="286" y="464"/>
                </a:lnTo>
                <a:lnTo>
                  <a:pt x="283" y="464"/>
                </a:lnTo>
                <a:lnTo>
                  <a:pt x="283" y="464"/>
                </a:lnTo>
                <a:lnTo>
                  <a:pt x="282" y="464"/>
                </a:lnTo>
                <a:lnTo>
                  <a:pt x="282" y="464"/>
                </a:lnTo>
                <a:lnTo>
                  <a:pt x="280" y="464"/>
                </a:lnTo>
                <a:lnTo>
                  <a:pt x="278" y="464"/>
                </a:lnTo>
                <a:lnTo>
                  <a:pt x="278" y="464"/>
                </a:lnTo>
                <a:lnTo>
                  <a:pt x="277" y="464"/>
                </a:lnTo>
                <a:lnTo>
                  <a:pt x="269" y="464"/>
                </a:lnTo>
                <a:lnTo>
                  <a:pt x="261" y="464"/>
                </a:lnTo>
                <a:lnTo>
                  <a:pt x="245" y="464"/>
                </a:lnTo>
                <a:lnTo>
                  <a:pt x="243" y="464"/>
                </a:lnTo>
                <a:lnTo>
                  <a:pt x="235" y="464"/>
                </a:lnTo>
                <a:lnTo>
                  <a:pt x="232" y="464"/>
                </a:lnTo>
                <a:lnTo>
                  <a:pt x="230" y="464"/>
                </a:lnTo>
                <a:lnTo>
                  <a:pt x="221" y="464"/>
                </a:lnTo>
                <a:lnTo>
                  <a:pt x="219" y="464"/>
                </a:lnTo>
                <a:lnTo>
                  <a:pt x="206" y="464"/>
                </a:lnTo>
                <a:lnTo>
                  <a:pt x="203" y="464"/>
                </a:lnTo>
                <a:lnTo>
                  <a:pt x="200" y="464"/>
                </a:lnTo>
                <a:lnTo>
                  <a:pt x="194" y="464"/>
                </a:lnTo>
                <a:lnTo>
                  <a:pt x="194" y="464"/>
                </a:lnTo>
                <a:lnTo>
                  <a:pt x="171" y="464"/>
                </a:lnTo>
                <a:lnTo>
                  <a:pt x="171" y="464"/>
                </a:lnTo>
                <a:lnTo>
                  <a:pt x="170" y="464"/>
                </a:lnTo>
                <a:lnTo>
                  <a:pt x="146" y="464"/>
                </a:lnTo>
                <a:lnTo>
                  <a:pt x="138" y="464"/>
                </a:lnTo>
                <a:lnTo>
                  <a:pt x="130" y="464"/>
                </a:lnTo>
                <a:lnTo>
                  <a:pt x="120" y="464"/>
                </a:lnTo>
                <a:lnTo>
                  <a:pt x="118" y="464"/>
                </a:lnTo>
                <a:lnTo>
                  <a:pt x="107" y="464"/>
                </a:lnTo>
                <a:lnTo>
                  <a:pt x="96" y="464"/>
                </a:lnTo>
                <a:lnTo>
                  <a:pt x="85" y="464"/>
                </a:lnTo>
                <a:lnTo>
                  <a:pt x="82" y="464"/>
                </a:lnTo>
                <a:lnTo>
                  <a:pt x="82" y="464"/>
                </a:lnTo>
                <a:lnTo>
                  <a:pt x="80" y="464"/>
                </a:lnTo>
                <a:lnTo>
                  <a:pt x="80" y="464"/>
                </a:lnTo>
                <a:lnTo>
                  <a:pt x="78" y="464"/>
                </a:lnTo>
                <a:lnTo>
                  <a:pt x="78" y="464"/>
                </a:lnTo>
                <a:lnTo>
                  <a:pt x="78" y="464"/>
                </a:lnTo>
                <a:lnTo>
                  <a:pt x="78" y="464"/>
                </a:lnTo>
                <a:lnTo>
                  <a:pt x="78" y="464"/>
                </a:lnTo>
                <a:lnTo>
                  <a:pt x="78" y="464"/>
                </a:lnTo>
                <a:lnTo>
                  <a:pt x="78" y="464"/>
                </a:lnTo>
                <a:lnTo>
                  <a:pt x="77" y="464"/>
                </a:lnTo>
                <a:lnTo>
                  <a:pt x="74" y="464"/>
                </a:lnTo>
                <a:lnTo>
                  <a:pt x="72" y="464"/>
                </a:lnTo>
                <a:lnTo>
                  <a:pt x="64" y="464"/>
                </a:lnTo>
                <a:lnTo>
                  <a:pt x="53" y="464"/>
                </a:lnTo>
                <a:lnTo>
                  <a:pt x="50" y="464"/>
                </a:lnTo>
                <a:lnTo>
                  <a:pt x="40" y="464"/>
                </a:lnTo>
                <a:lnTo>
                  <a:pt x="38" y="464"/>
                </a:lnTo>
                <a:lnTo>
                  <a:pt x="26" y="464"/>
                </a:lnTo>
                <a:lnTo>
                  <a:pt x="19" y="464"/>
                </a:lnTo>
                <a:lnTo>
                  <a:pt x="13" y="464"/>
                </a:lnTo>
                <a:lnTo>
                  <a:pt x="13" y="464"/>
                </a:lnTo>
                <a:lnTo>
                  <a:pt x="11" y="464"/>
                </a:lnTo>
                <a:lnTo>
                  <a:pt x="5" y="464"/>
                </a:lnTo>
                <a:lnTo>
                  <a:pt x="0" y="464"/>
                </a:lnTo>
                <a:lnTo>
                  <a:pt x="5" y="456"/>
                </a:lnTo>
                <a:lnTo>
                  <a:pt x="5" y="456"/>
                </a:lnTo>
                <a:lnTo>
                  <a:pt x="6" y="449"/>
                </a:lnTo>
                <a:lnTo>
                  <a:pt x="11" y="441"/>
                </a:lnTo>
                <a:lnTo>
                  <a:pt x="11" y="440"/>
                </a:lnTo>
                <a:lnTo>
                  <a:pt x="11" y="440"/>
                </a:lnTo>
                <a:lnTo>
                  <a:pt x="13" y="438"/>
                </a:lnTo>
                <a:lnTo>
                  <a:pt x="13" y="437"/>
                </a:lnTo>
                <a:lnTo>
                  <a:pt x="14" y="435"/>
                </a:lnTo>
                <a:lnTo>
                  <a:pt x="16" y="432"/>
                </a:lnTo>
                <a:lnTo>
                  <a:pt x="18" y="429"/>
                </a:lnTo>
                <a:lnTo>
                  <a:pt x="21" y="419"/>
                </a:lnTo>
                <a:lnTo>
                  <a:pt x="22" y="417"/>
                </a:lnTo>
                <a:lnTo>
                  <a:pt x="22" y="416"/>
                </a:lnTo>
                <a:lnTo>
                  <a:pt x="34" y="393"/>
                </a:lnTo>
                <a:lnTo>
                  <a:pt x="37" y="385"/>
                </a:lnTo>
                <a:lnTo>
                  <a:pt x="45" y="366"/>
                </a:lnTo>
                <a:lnTo>
                  <a:pt x="46" y="365"/>
                </a:lnTo>
                <a:lnTo>
                  <a:pt x="54" y="349"/>
                </a:lnTo>
                <a:lnTo>
                  <a:pt x="58" y="339"/>
                </a:lnTo>
                <a:lnTo>
                  <a:pt x="59" y="336"/>
                </a:lnTo>
                <a:lnTo>
                  <a:pt x="66" y="321"/>
                </a:lnTo>
                <a:lnTo>
                  <a:pt x="70" y="310"/>
                </a:lnTo>
                <a:lnTo>
                  <a:pt x="72" y="310"/>
                </a:lnTo>
                <a:lnTo>
                  <a:pt x="72" y="310"/>
                </a:lnTo>
                <a:lnTo>
                  <a:pt x="74" y="304"/>
                </a:lnTo>
                <a:lnTo>
                  <a:pt x="82" y="286"/>
                </a:lnTo>
                <a:lnTo>
                  <a:pt x="86" y="278"/>
                </a:lnTo>
                <a:lnTo>
                  <a:pt x="94" y="259"/>
                </a:lnTo>
                <a:lnTo>
                  <a:pt x="99" y="248"/>
                </a:lnTo>
                <a:lnTo>
                  <a:pt x="102" y="243"/>
                </a:lnTo>
                <a:lnTo>
                  <a:pt x="106" y="237"/>
                </a:lnTo>
                <a:lnTo>
                  <a:pt x="115" y="216"/>
                </a:lnTo>
                <a:lnTo>
                  <a:pt x="115" y="214"/>
                </a:lnTo>
                <a:lnTo>
                  <a:pt x="120" y="206"/>
                </a:lnTo>
                <a:lnTo>
                  <a:pt x="122" y="200"/>
                </a:lnTo>
                <a:lnTo>
                  <a:pt x="125" y="195"/>
                </a:lnTo>
                <a:lnTo>
                  <a:pt x="126" y="190"/>
                </a:lnTo>
                <a:lnTo>
                  <a:pt x="134" y="173"/>
                </a:lnTo>
                <a:lnTo>
                  <a:pt x="139" y="165"/>
                </a:lnTo>
                <a:lnTo>
                  <a:pt x="142" y="155"/>
                </a:lnTo>
                <a:lnTo>
                  <a:pt x="146" y="152"/>
                </a:lnTo>
                <a:lnTo>
                  <a:pt x="149" y="145"/>
                </a:lnTo>
                <a:lnTo>
                  <a:pt x="149" y="142"/>
                </a:lnTo>
                <a:lnTo>
                  <a:pt x="162" y="115"/>
                </a:lnTo>
                <a:lnTo>
                  <a:pt x="163" y="112"/>
                </a:lnTo>
                <a:lnTo>
                  <a:pt x="171" y="94"/>
                </a:lnTo>
                <a:lnTo>
                  <a:pt x="174" y="88"/>
                </a:lnTo>
                <a:lnTo>
                  <a:pt x="176" y="85"/>
                </a:lnTo>
                <a:lnTo>
                  <a:pt x="192" y="51"/>
                </a:lnTo>
                <a:lnTo>
                  <a:pt x="198" y="37"/>
                </a:lnTo>
                <a:lnTo>
                  <a:pt x="200" y="32"/>
                </a:lnTo>
                <a:lnTo>
                  <a:pt x="214" y="0"/>
                </a:lnTo>
                <a:lnTo>
                  <a:pt x="232" y="8"/>
                </a:lnTo>
                <a:lnTo>
                  <a:pt x="240" y="11"/>
                </a:lnTo>
                <a:lnTo>
                  <a:pt x="240" y="11"/>
                </a:lnTo>
                <a:close/>
              </a:path>
            </a:pathLst>
          </a:custGeom>
          <a:solidFill>
            <a:srgbClr val="3E8269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4" name="Freeform 155"/>
          <p:cNvSpPr>
            <a:spLocks noEditPoints="1"/>
          </p:cNvSpPr>
          <p:nvPr/>
        </p:nvSpPr>
        <p:spPr bwMode="auto">
          <a:xfrm>
            <a:off x="4041775" y="5045076"/>
            <a:ext cx="266700" cy="577850"/>
          </a:xfrm>
          <a:custGeom>
            <a:avLst/>
            <a:gdLst/>
            <a:ahLst/>
            <a:cxnLst>
              <a:cxn ang="0">
                <a:pos x="56" y="363"/>
              </a:cxn>
              <a:cxn ang="0">
                <a:pos x="59" y="348"/>
              </a:cxn>
              <a:cxn ang="0">
                <a:pos x="57" y="348"/>
              </a:cxn>
              <a:cxn ang="0">
                <a:pos x="60" y="342"/>
              </a:cxn>
              <a:cxn ang="0">
                <a:pos x="83" y="326"/>
              </a:cxn>
              <a:cxn ang="0">
                <a:pos x="81" y="334"/>
              </a:cxn>
              <a:cxn ang="0">
                <a:pos x="72" y="334"/>
              </a:cxn>
              <a:cxn ang="0">
                <a:pos x="75" y="324"/>
              </a:cxn>
              <a:cxn ang="0">
                <a:pos x="33" y="251"/>
              </a:cxn>
              <a:cxn ang="0">
                <a:pos x="140" y="206"/>
              </a:cxn>
              <a:cxn ang="0">
                <a:pos x="155" y="128"/>
              </a:cxn>
              <a:cxn ang="0">
                <a:pos x="155" y="187"/>
              </a:cxn>
              <a:cxn ang="0">
                <a:pos x="161" y="192"/>
              </a:cxn>
              <a:cxn ang="0">
                <a:pos x="164" y="196"/>
              </a:cxn>
              <a:cxn ang="0">
                <a:pos x="156" y="208"/>
              </a:cxn>
              <a:cxn ang="0">
                <a:pos x="150" y="203"/>
              </a:cxn>
              <a:cxn ang="0">
                <a:pos x="145" y="195"/>
              </a:cxn>
              <a:cxn ang="0">
                <a:pos x="142" y="192"/>
              </a:cxn>
              <a:cxn ang="0">
                <a:pos x="144" y="203"/>
              </a:cxn>
              <a:cxn ang="0">
                <a:pos x="139" y="204"/>
              </a:cxn>
              <a:cxn ang="0">
                <a:pos x="136" y="208"/>
              </a:cxn>
              <a:cxn ang="0">
                <a:pos x="129" y="211"/>
              </a:cxn>
              <a:cxn ang="0">
                <a:pos x="126" y="214"/>
              </a:cxn>
              <a:cxn ang="0">
                <a:pos x="123" y="209"/>
              </a:cxn>
              <a:cxn ang="0">
                <a:pos x="116" y="216"/>
              </a:cxn>
              <a:cxn ang="0">
                <a:pos x="116" y="227"/>
              </a:cxn>
              <a:cxn ang="0">
                <a:pos x="104" y="232"/>
              </a:cxn>
              <a:cxn ang="0">
                <a:pos x="97" y="233"/>
              </a:cxn>
              <a:cxn ang="0">
                <a:pos x="89" y="240"/>
              </a:cxn>
              <a:cxn ang="0">
                <a:pos x="81" y="243"/>
              </a:cxn>
              <a:cxn ang="0">
                <a:pos x="68" y="246"/>
              </a:cxn>
              <a:cxn ang="0">
                <a:pos x="70" y="240"/>
              </a:cxn>
              <a:cxn ang="0">
                <a:pos x="67" y="230"/>
              </a:cxn>
              <a:cxn ang="0">
                <a:pos x="70" y="220"/>
              </a:cxn>
              <a:cxn ang="0">
                <a:pos x="65" y="219"/>
              </a:cxn>
              <a:cxn ang="0">
                <a:pos x="59" y="212"/>
              </a:cxn>
              <a:cxn ang="0">
                <a:pos x="62" y="222"/>
              </a:cxn>
              <a:cxn ang="0">
                <a:pos x="56" y="232"/>
              </a:cxn>
              <a:cxn ang="0">
                <a:pos x="54" y="230"/>
              </a:cxn>
              <a:cxn ang="0">
                <a:pos x="59" y="243"/>
              </a:cxn>
              <a:cxn ang="0">
                <a:pos x="48" y="254"/>
              </a:cxn>
              <a:cxn ang="0">
                <a:pos x="36" y="257"/>
              </a:cxn>
              <a:cxn ang="0">
                <a:pos x="24" y="263"/>
              </a:cxn>
              <a:cxn ang="0">
                <a:pos x="35" y="252"/>
              </a:cxn>
              <a:cxn ang="0">
                <a:pos x="32" y="249"/>
              </a:cxn>
              <a:cxn ang="0">
                <a:pos x="20" y="259"/>
              </a:cxn>
              <a:cxn ang="0">
                <a:pos x="9" y="263"/>
              </a:cxn>
              <a:cxn ang="0">
                <a:pos x="9" y="257"/>
              </a:cxn>
              <a:cxn ang="0">
                <a:pos x="16" y="249"/>
              </a:cxn>
              <a:cxn ang="0">
                <a:pos x="14" y="249"/>
              </a:cxn>
              <a:cxn ang="0">
                <a:pos x="3" y="257"/>
              </a:cxn>
              <a:cxn ang="0">
                <a:pos x="4" y="241"/>
              </a:cxn>
              <a:cxn ang="0">
                <a:pos x="20" y="209"/>
              </a:cxn>
              <a:cxn ang="0">
                <a:pos x="28" y="200"/>
              </a:cxn>
              <a:cxn ang="0">
                <a:pos x="40" y="193"/>
              </a:cxn>
              <a:cxn ang="0">
                <a:pos x="36" y="185"/>
              </a:cxn>
              <a:cxn ang="0">
                <a:pos x="35" y="155"/>
              </a:cxn>
              <a:cxn ang="0">
                <a:pos x="32" y="86"/>
              </a:cxn>
              <a:cxn ang="0">
                <a:pos x="28" y="24"/>
              </a:cxn>
              <a:cxn ang="0">
                <a:pos x="56" y="0"/>
              </a:cxn>
            </a:cxnLst>
            <a:rect l="0" t="0" r="r" b="b"/>
            <a:pathLst>
              <a:path w="168" h="364">
                <a:moveTo>
                  <a:pt x="57" y="356"/>
                </a:moveTo>
                <a:lnTo>
                  <a:pt x="59" y="356"/>
                </a:lnTo>
                <a:lnTo>
                  <a:pt x="60" y="356"/>
                </a:lnTo>
                <a:lnTo>
                  <a:pt x="60" y="358"/>
                </a:lnTo>
                <a:lnTo>
                  <a:pt x="60" y="359"/>
                </a:lnTo>
                <a:lnTo>
                  <a:pt x="60" y="361"/>
                </a:lnTo>
                <a:lnTo>
                  <a:pt x="59" y="361"/>
                </a:lnTo>
                <a:lnTo>
                  <a:pt x="59" y="363"/>
                </a:lnTo>
                <a:lnTo>
                  <a:pt x="57" y="363"/>
                </a:lnTo>
                <a:lnTo>
                  <a:pt x="57" y="364"/>
                </a:lnTo>
                <a:lnTo>
                  <a:pt x="59" y="364"/>
                </a:lnTo>
                <a:lnTo>
                  <a:pt x="57" y="364"/>
                </a:lnTo>
                <a:lnTo>
                  <a:pt x="57" y="363"/>
                </a:lnTo>
                <a:lnTo>
                  <a:pt x="56" y="363"/>
                </a:lnTo>
                <a:lnTo>
                  <a:pt x="56" y="361"/>
                </a:lnTo>
                <a:lnTo>
                  <a:pt x="56" y="363"/>
                </a:lnTo>
                <a:lnTo>
                  <a:pt x="56" y="361"/>
                </a:lnTo>
                <a:lnTo>
                  <a:pt x="56" y="359"/>
                </a:lnTo>
                <a:lnTo>
                  <a:pt x="56" y="358"/>
                </a:lnTo>
                <a:lnTo>
                  <a:pt x="56" y="356"/>
                </a:lnTo>
                <a:lnTo>
                  <a:pt x="56" y="358"/>
                </a:lnTo>
                <a:lnTo>
                  <a:pt x="54" y="358"/>
                </a:lnTo>
                <a:lnTo>
                  <a:pt x="54" y="356"/>
                </a:lnTo>
                <a:lnTo>
                  <a:pt x="56" y="356"/>
                </a:lnTo>
                <a:lnTo>
                  <a:pt x="57" y="356"/>
                </a:lnTo>
                <a:close/>
                <a:moveTo>
                  <a:pt x="59" y="347"/>
                </a:moveTo>
                <a:lnTo>
                  <a:pt x="57" y="348"/>
                </a:lnTo>
                <a:lnTo>
                  <a:pt x="59" y="348"/>
                </a:lnTo>
                <a:lnTo>
                  <a:pt x="57" y="348"/>
                </a:lnTo>
                <a:lnTo>
                  <a:pt x="59" y="348"/>
                </a:lnTo>
                <a:lnTo>
                  <a:pt x="60" y="348"/>
                </a:lnTo>
                <a:lnTo>
                  <a:pt x="60" y="350"/>
                </a:lnTo>
                <a:lnTo>
                  <a:pt x="60" y="351"/>
                </a:lnTo>
                <a:lnTo>
                  <a:pt x="59" y="351"/>
                </a:lnTo>
                <a:lnTo>
                  <a:pt x="60" y="351"/>
                </a:lnTo>
                <a:lnTo>
                  <a:pt x="59" y="351"/>
                </a:lnTo>
                <a:lnTo>
                  <a:pt x="59" y="353"/>
                </a:lnTo>
                <a:lnTo>
                  <a:pt x="57" y="353"/>
                </a:lnTo>
                <a:lnTo>
                  <a:pt x="56" y="351"/>
                </a:lnTo>
                <a:lnTo>
                  <a:pt x="56" y="350"/>
                </a:lnTo>
                <a:lnTo>
                  <a:pt x="57" y="350"/>
                </a:lnTo>
                <a:lnTo>
                  <a:pt x="57" y="348"/>
                </a:lnTo>
                <a:lnTo>
                  <a:pt x="57" y="347"/>
                </a:lnTo>
                <a:lnTo>
                  <a:pt x="57" y="348"/>
                </a:lnTo>
                <a:lnTo>
                  <a:pt x="57" y="347"/>
                </a:lnTo>
                <a:lnTo>
                  <a:pt x="59" y="347"/>
                </a:lnTo>
                <a:lnTo>
                  <a:pt x="57" y="347"/>
                </a:lnTo>
                <a:lnTo>
                  <a:pt x="59" y="347"/>
                </a:lnTo>
                <a:lnTo>
                  <a:pt x="57" y="347"/>
                </a:lnTo>
                <a:lnTo>
                  <a:pt x="59" y="347"/>
                </a:lnTo>
                <a:close/>
                <a:moveTo>
                  <a:pt x="62" y="342"/>
                </a:moveTo>
                <a:lnTo>
                  <a:pt x="62" y="343"/>
                </a:lnTo>
                <a:lnTo>
                  <a:pt x="60" y="343"/>
                </a:lnTo>
                <a:lnTo>
                  <a:pt x="59" y="343"/>
                </a:lnTo>
                <a:lnTo>
                  <a:pt x="59" y="342"/>
                </a:lnTo>
                <a:lnTo>
                  <a:pt x="60" y="342"/>
                </a:lnTo>
                <a:lnTo>
                  <a:pt x="62" y="342"/>
                </a:lnTo>
                <a:close/>
                <a:moveTo>
                  <a:pt x="84" y="318"/>
                </a:moveTo>
                <a:lnTo>
                  <a:pt x="86" y="318"/>
                </a:lnTo>
                <a:lnTo>
                  <a:pt x="86" y="319"/>
                </a:lnTo>
                <a:lnTo>
                  <a:pt x="88" y="319"/>
                </a:lnTo>
                <a:lnTo>
                  <a:pt x="86" y="319"/>
                </a:lnTo>
                <a:lnTo>
                  <a:pt x="86" y="321"/>
                </a:lnTo>
                <a:lnTo>
                  <a:pt x="86" y="323"/>
                </a:lnTo>
                <a:lnTo>
                  <a:pt x="84" y="323"/>
                </a:lnTo>
                <a:lnTo>
                  <a:pt x="84" y="324"/>
                </a:lnTo>
                <a:lnTo>
                  <a:pt x="83" y="324"/>
                </a:lnTo>
                <a:lnTo>
                  <a:pt x="84" y="324"/>
                </a:lnTo>
                <a:lnTo>
                  <a:pt x="84" y="326"/>
                </a:lnTo>
                <a:lnTo>
                  <a:pt x="83" y="326"/>
                </a:lnTo>
                <a:lnTo>
                  <a:pt x="84" y="326"/>
                </a:lnTo>
                <a:lnTo>
                  <a:pt x="83" y="326"/>
                </a:lnTo>
                <a:lnTo>
                  <a:pt x="83" y="327"/>
                </a:lnTo>
                <a:lnTo>
                  <a:pt x="83" y="329"/>
                </a:lnTo>
                <a:lnTo>
                  <a:pt x="83" y="327"/>
                </a:lnTo>
                <a:lnTo>
                  <a:pt x="83" y="329"/>
                </a:lnTo>
                <a:lnTo>
                  <a:pt x="81" y="329"/>
                </a:lnTo>
                <a:lnTo>
                  <a:pt x="83" y="329"/>
                </a:lnTo>
                <a:lnTo>
                  <a:pt x="83" y="331"/>
                </a:lnTo>
                <a:lnTo>
                  <a:pt x="83" y="332"/>
                </a:lnTo>
                <a:lnTo>
                  <a:pt x="81" y="332"/>
                </a:lnTo>
                <a:lnTo>
                  <a:pt x="81" y="334"/>
                </a:lnTo>
                <a:lnTo>
                  <a:pt x="80" y="334"/>
                </a:lnTo>
                <a:lnTo>
                  <a:pt x="81" y="334"/>
                </a:lnTo>
                <a:lnTo>
                  <a:pt x="80" y="334"/>
                </a:lnTo>
                <a:lnTo>
                  <a:pt x="78" y="334"/>
                </a:lnTo>
                <a:lnTo>
                  <a:pt x="78" y="335"/>
                </a:lnTo>
                <a:lnTo>
                  <a:pt x="76" y="335"/>
                </a:lnTo>
                <a:lnTo>
                  <a:pt x="75" y="335"/>
                </a:lnTo>
                <a:lnTo>
                  <a:pt x="75" y="334"/>
                </a:lnTo>
                <a:lnTo>
                  <a:pt x="76" y="334"/>
                </a:lnTo>
                <a:lnTo>
                  <a:pt x="76" y="332"/>
                </a:lnTo>
                <a:lnTo>
                  <a:pt x="75" y="332"/>
                </a:lnTo>
                <a:lnTo>
                  <a:pt x="73" y="332"/>
                </a:lnTo>
                <a:lnTo>
                  <a:pt x="73" y="334"/>
                </a:lnTo>
                <a:lnTo>
                  <a:pt x="72" y="334"/>
                </a:lnTo>
                <a:lnTo>
                  <a:pt x="70" y="334"/>
                </a:lnTo>
                <a:lnTo>
                  <a:pt x="72" y="334"/>
                </a:lnTo>
                <a:lnTo>
                  <a:pt x="70" y="334"/>
                </a:lnTo>
                <a:lnTo>
                  <a:pt x="70" y="332"/>
                </a:lnTo>
                <a:lnTo>
                  <a:pt x="68" y="332"/>
                </a:lnTo>
                <a:lnTo>
                  <a:pt x="68" y="334"/>
                </a:lnTo>
                <a:lnTo>
                  <a:pt x="68" y="332"/>
                </a:lnTo>
                <a:lnTo>
                  <a:pt x="68" y="331"/>
                </a:lnTo>
                <a:lnTo>
                  <a:pt x="70" y="331"/>
                </a:lnTo>
                <a:lnTo>
                  <a:pt x="70" y="329"/>
                </a:lnTo>
                <a:lnTo>
                  <a:pt x="72" y="329"/>
                </a:lnTo>
                <a:lnTo>
                  <a:pt x="72" y="327"/>
                </a:lnTo>
                <a:lnTo>
                  <a:pt x="73" y="327"/>
                </a:lnTo>
                <a:lnTo>
                  <a:pt x="73" y="326"/>
                </a:lnTo>
                <a:lnTo>
                  <a:pt x="75" y="326"/>
                </a:lnTo>
                <a:lnTo>
                  <a:pt x="75" y="324"/>
                </a:lnTo>
                <a:lnTo>
                  <a:pt x="76" y="323"/>
                </a:lnTo>
                <a:lnTo>
                  <a:pt x="76" y="324"/>
                </a:lnTo>
                <a:lnTo>
                  <a:pt x="76" y="323"/>
                </a:lnTo>
                <a:lnTo>
                  <a:pt x="78" y="323"/>
                </a:lnTo>
                <a:lnTo>
                  <a:pt x="78" y="321"/>
                </a:lnTo>
                <a:lnTo>
                  <a:pt x="80" y="321"/>
                </a:lnTo>
                <a:lnTo>
                  <a:pt x="80" y="319"/>
                </a:lnTo>
                <a:lnTo>
                  <a:pt x="81" y="319"/>
                </a:lnTo>
                <a:lnTo>
                  <a:pt x="81" y="318"/>
                </a:lnTo>
                <a:lnTo>
                  <a:pt x="83" y="318"/>
                </a:lnTo>
                <a:lnTo>
                  <a:pt x="83" y="316"/>
                </a:lnTo>
                <a:lnTo>
                  <a:pt x="83" y="318"/>
                </a:lnTo>
                <a:lnTo>
                  <a:pt x="84" y="318"/>
                </a:lnTo>
                <a:close/>
                <a:moveTo>
                  <a:pt x="33" y="251"/>
                </a:moveTo>
                <a:lnTo>
                  <a:pt x="32" y="251"/>
                </a:lnTo>
                <a:lnTo>
                  <a:pt x="33" y="251"/>
                </a:lnTo>
                <a:close/>
                <a:moveTo>
                  <a:pt x="140" y="206"/>
                </a:moveTo>
                <a:lnTo>
                  <a:pt x="142" y="206"/>
                </a:lnTo>
                <a:lnTo>
                  <a:pt x="142" y="208"/>
                </a:lnTo>
                <a:lnTo>
                  <a:pt x="140" y="208"/>
                </a:lnTo>
                <a:lnTo>
                  <a:pt x="140" y="209"/>
                </a:lnTo>
                <a:lnTo>
                  <a:pt x="139" y="209"/>
                </a:lnTo>
                <a:lnTo>
                  <a:pt x="139" y="208"/>
                </a:lnTo>
                <a:lnTo>
                  <a:pt x="140" y="208"/>
                </a:lnTo>
                <a:lnTo>
                  <a:pt x="139" y="206"/>
                </a:lnTo>
                <a:lnTo>
                  <a:pt x="140" y="206"/>
                </a:lnTo>
                <a:lnTo>
                  <a:pt x="140" y="204"/>
                </a:lnTo>
                <a:lnTo>
                  <a:pt x="140" y="206"/>
                </a:lnTo>
                <a:close/>
                <a:moveTo>
                  <a:pt x="65" y="0"/>
                </a:moveTo>
                <a:lnTo>
                  <a:pt x="81" y="0"/>
                </a:lnTo>
                <a:lnTo>
                  <a:pt x="91" y="0"/>
                </a:lnTo>
                <a:lnTo>
                  <a:pt x="105" y="0"/>
                </a:lnTo>
                <a:lnTo>
                  <a:pt x="115" y="0"/>
                </a:lnTo>
                <a:lnTo>
                  <a:pt x="123" y="0"/>
                </a:lnTo>
                <a:lnTo>
                  <a:pt x="129" y="0"/>
                </a:lnTo>
                <a:lnTo>
                  <a:pt x="136" y="0"/>
                </a:lnTo>
                <a:lnTo>
                  <a:pt x="155" y="0"/>
                </a:lnTo>
                <a:lnTo>
                  <a:pt x="155" y="80"/>
                </a:lnTo>
                <a:lnTo>
                  <a:pt x="155" y="97"/>
                </a:lnTo>
                <a:lnTo>
                  <a:pt x="155" y="121"/>
                </a:lnTo>
                <a:lnTo>
                  <a:pt x="155" y="126"/>
                </a:lnTo>
                <a:lnTo>
                  <a:pt x="155" y="128"/>
                </a:lnTo>
                <a:lnTo>
                  <a:pt x="155" y="131"/>
                </a:lnTo>
                <a:lnTo>
                  <a:pt x="155" y="134"/>
                </a:lnTo>
                <a:lnTo>
                  <a:pt x="155" y="144"/>
                </a:lnTo>
                <a:lnTo>
                  <a:pt x="155" y="152"/>
                </a:lnTo>
                <a:lnTo>
                  <a:pt x="155" y="156"/>
                </a:lnTo>
                <a:lnTo>
                  <a:pt x="155" y="172"/>
                </a:lnTo>
                <a:lnTo>
                  <a:pt x="155" y="174"/>
                </a:lnTo>
                <a:lnTo>
                  <a:pt x="155" y="176"/>
                </a:lnTo>
                <a:lnTo>
                  <a:pt x="155" y="180"/>
                </a:lnTo>
                <a:lnTo>
                  <a:pt x="155" y="182"/>
                </a:lnTo>
                <a:lnTo>
                  <a:pt x="155" y="184"/>
                </a:lnTo>
                <a:lnTo>
                  <a:pt x="155" y="185"/>
                </a:lnTo>
                <a:lnTo>
                  <a:pt x="153" y="187"/>
                </a:lnTo>
                <a:lnTo>
                  <a:pt x="155" y="187"/>
                </a:lnTo>
                <a:lnTo>
                  <a:pt x="155" y="188"/>
                </a:lnTo>
                <a:lnTo>
                  <a:pt x="153" y="188"/>
                </a:lnTo>
                <a:lnTo>
                  <a:pt x="153" y="190"/>
                </a:lnTo>
                <a:lnTo>
                  <a:pt x="155" y="190"/>
                </a:lnTo>
                <a:lnTo>
                  <a:pt x="155" y="192"/>
                </a:lnTo>
                <a:lnTo>
                  <a:pt x="153" y="192"/>
                </a:lnTo>
                <a:lnTo>
                  <a:pt x="155" y="193"/>
                </a:lnTo>
                <a:lnTo>
                  <a:pt x="156" y="193"/>
                </a:lnTo>
                <a:lnTo>
                  <a:pt x="158" y="193"/>
                </a:lnTo>
                <a:lnTo>
                  <a:pt x="158" y="195"/>
                </a:lnTo>
                <a:lnTo>
                  <a:pt x="158" y="193"/>
                </a:lnTo>
                <a:lnTo>
                  <a:pt x="160" y="193"/>
                </a:lnTo>
                <a:lnTo>
                  <a:pt x="160" y="192"/>
                </a:lnTo>
                <a:lnTo>
                  <a:pt x="161" y="192"/>
                </a:lnTo>
                <a:lnTo>
                  <a:pt x="161" y="190"/>
                </a:lnTo>
                <a:lnTo>
                  <a:pt x="161" y="192"/>
                </a:lnTo>
                <a:lnTo>
                  <a:pt x="163" y="192"/>
                </a:lnTo>
                <a:lnTo>
                  <a:pt x="161" y="193"/>
                </a:lnTo>
                <a:lnTo>
                  <a:pt x="163" y="193"/>
                </a:lnTo>
                <a:lnTo>
                  <a:pt x="164" y="193"/>
                </a:lnTo>
                <a:lnTo>
                  <a:pt x="164" y="192"/>
                </a:lnTo>
                <a:lnTo>
                  <a:pt x="164" y="190"/>
                </a:lnTo>
                <a:lnTo>
                  <a:pt x="164" y="192"/>
                </a:lnTo>
                <a:lnTo>
                  <a:pt x="166" y="192"/>
                </a:lnTo>
                <a:lnTo>
                  <a:pt x="168" y="192"/>
                </a:lnTo>
                <a:lnTo>
                  <a:pt x="166" y="193"/>
                </a:lnTo>
                <a:lnTo>
                  <a:pt x="166" y="195"/>
                </a:lnTo>
                <a:lnTo>
                  <a:pt x="164" y="196"/>
                </a:lnTo>
                <a:lnTo>
                  <a:pt x="163" y="196"/>
                </a:lnTo>
                <a:lnTo>
                  <a:pt x="163" y="198"/>
                </a:lnTo>
                <a:lnTo>
                  <a:pt x="161" y="198"/>
                </a:lnTo>
                <a:lnTo>
                  <a:pt x="161" y="200"/>
                </a:lnTo>
                <a:lnTo>
                  <a:pt x="161" y="201"/>
                </a:lnTo>
                <a:lnTo>
                  <a:pt x="161" y="203"/>
                </a:lnTo>
                <a:lnTo>
                  <a:pt x="161" y="204"/>
                </a:lnTo>
                <a:lnTo>
                  <a:pt x="161" y="206"/>
                </a:lnTo>
                <a:lnTo>
                  <a:pt x="161" y="208"/>
                </a:lnTo>
                <a:lnTo>
                  <a:pt x="160" y="208"/>
                </a:lnTo>
                <a:lnTo>
                  <a:pt x="160" y="209"/>
                </a:lnTo>
                <a:lnTo>
                  <a:pt x="158" y="209"/>
                </a:lnTo>
                <a:lnTo>
                  <a:pt x="158" y="208"/>
                </a:lnTo>
                <a:lnTo>
                  <a:pt x="156" y="208"/>
                </a:lnTo>
                <a:lnTo>
                  <a:pt x="155" y="208"/>
                </a:lnTo>
                <a:lnTo>
                  <a:pt x="153" y="209"/>
                </a:lnTo>
                <a:lnTo>
                  <a:pt x="153" y="208"/>
                </a:lnTo>
                <a:lnTo>
                  <a:pt x="155" y="208"/>
                </a:lnTo>
                <a:lnTo>
                  <a:pt x="153" y="208"/>
                </a:lnTo>
                <a:lnTo>
                  <a:pt x="153" y="206"/>
                </a:lnTo>
                <a:lnTo>
                  <a:pt x="152" y="206"/>
                </a:lnTo>
                <a:lnTo>
                  <a:pt x="152" y="204"/>
                </a:lnTo>
                <a:lnTo>
                  <a:pt x="150" y="204"/>
                </a:lnTo>
                <a:lnTo>
                  <a:pt x="152" y="204"/>
                </a:lnTo>
                <a:lnTo>
                  <a:pt x="150" y="204"/>
                </a:lnTo>
                <a:lnTo>
                  <a:pt x="152" y="204"/>
                </a:lnTo>
                <a:lnTo>
                  <a:pt x="152" y="203"/>
                </a:lnTo>
                <a:lnTo>
                  <a:pt x="150" y="203"/>
                </a:lnTo>
                <a:lnTo>
                  <a:pt x="152" y="203"/>
                </a:lnTo>
                <a:lnTo>
                  <a:pt x="150" y="203"/>
                </a:lnTo>
                <a:lnTo>
                  <a:pt x="150" y="201"/>
                </a:lnTo>
                <a:lnTo>
                  <a:pt x="150" y="200"/>
                </a:lnTo>
                <a:lnTo>
                  <a:pt x="148" y="200"/>
                </a:lnTo>
                <a:lnTo>
                  <a:pt x="148" y="201"/>
                </a:lnTo>
                <a:lnTo>
                  <a:pt x="148" y="200"/>
                </a:lnTo>
                <a:lnTo>
                  <a:pt x="147" y="200"/>
                </a:lnTo>
                <a:lnTo>
                  <a:pt x="147" y="198"/>
                </a:lnTo>
                <a:lnTo>
                  <a:pt x="148" y="198"/>
                </a:lnTo>
                <a:lnTo>
                  <a:pt x="148" y="196"/>
                </a:lnTo>
                <a:lnTo>
                  <a:pt x="147" y="196"/>
                </a:lnTo>
                <a:lnTo>
                  <a:pt x="147" y="195"/>
                </a:lnTo>
                <a:lnTo>
                  <a:pt x="145" y="195"/>
                </a:lnTo>
                <a:lnTo>
                  <a:pt x="145" y="193"/>
                </a:lnTo>
                <a:lnTo>
                  <a:pt x="147" y="193"/>
                </a:lnTo>
                <a:lnTo>
                  <a:pt x="145" y="193"/>
                </a:lnTo>
                <a:lnTo>
                  <a:pt x="147" y="193"/>
                </a:lnTo>
                <a:lnTo>
                  <a:pt x="147" y="192"/>
                </a:lnTo>
                <a:lnTo>
                  <a:pt x="147" y="193"/>
                </a:lnTo>
                <a:lnTo>
                  <a:pt x="147" y="192"/>
                </a:lnTo>
                <a:lnTo>
                  <a:pt x="145" y="192"/>
                </a:lnTo>
                <a:lnTo>
                  <a:pt x="147" y="192"/>
                </a:lnTo>
                <a:lnTo>
                  <a:pt x="147" y="193"/>
                </a:lnTo>
                <a:lnTo>
                  <a:pt x="145" y="193"/>
                </a:lnTo>
                <a:lnTo>
                  <a:pt x="145" y="192"/>
                </a:lnTo>
                <a:lnTo>
                  <a:pt x="144" y="192"/>
                </a:lnTo>
                <a:lnTo>
                  <a:pt x="142" y="192"/>
                </a:lnTo>
                <a:lnTo>
                  <a:pt x="142" y="193"/>
                </a:lnTo>
                <a:lnTo>
                  <a:pt x="142" y="195"/>
                </a:lnTo>
                <a:lnTo>
                  <a:pt x="144" y="195"/>
                </a:lnTo>
                <a:lnTo>
                  <a:pt x="144" y="196"/>
                </a:lnTo>
                <a:lnTo>
                  <a:pt x="145" y="196"/>
                </a:lnTo>
                <a:lnTo>
                  <a:pt x="144" y="196"/>
                </a:lnTo>
                <a:lnTo>
                  <a:pt x="145" y="196"/>
                </a:lnTo>
                <a:lnTo>
                  <a:pt x="145" y="198"/>
                </a:lnTo>
                <a:lnTo>
                  <a:pt x="145" y="200"/>
                </a:lnTo>
                <a:lnTo>
                  <a:pt x="145" y="201"/>
                </a:lnTo>
                <a:lnTo>
                  <a:pt x="144" y="201"/>
                </a:lnTo>
                <a:lnTo>
                  <a:pt x="144" y="203"/>
                </a:lnTo>
                <a:lnTo>
                  <a:pt x="144" y="201"/>
                </a:lnTo>
                <a:lnTo>
                  <a:pt x="144" y="203"/>
                </a:lnTo>
                <a:lnTo>
                  <a:pt x="142" y="203"/>
                </a:lnTo>
                <a:lnTo>
                  <a:pt x="140" y="203"/>
                </a:lnTo>
                <a:lnTo>
                  <a:pt x="142" y="203"/>
                </a:lnTo>
                <a:lnTo>
                  <a:pt x="142" y="201"/>
                </a:lnTo>
                <a:lnTo>
                  <a:pt x="140" y="201"/>
                </a:lnTo>
                <a:lnTo>
                  <a:pt x="140" y="200"/>
                </a:lnTo>
                <a:lnTo>
                  <a:pt x="140" y="198"/>
                </a:lnTo>
                <a:lnTo>
                  <a:pt x="140" y="200"/>
                </a:lnTo>
                <a:lnTo>
                  <a:pt x="139" y="200"/>
                </a:lnTo>
                <a:lnTo>
                  <a:pt x="139" y="201"/>
                </a:lnTo>
                <a:lnTo>
                  <a:pt x="140" y="201"/>
                </a:lnTo>
                <a:lnTo>
                  <a:pt x="139" y="201"/>
                </a:lnTo>
                <a:lnTo>
                  <a:pt x="139" y="203"/>
                </a:lnTo>
                <a:lnTo>
                  <a:pt x="139" y="204"/>
                </a:lnTo>
                <a:lnTo>
                  <a:pt x="137" y="204"/>
                </a:lnTo>
                <a:lnTo>
                  <a:pt x="137" y="203"/>
                </a:lnTo>
                <a:lnTo>
                  <a:pt x="137" y="204"/>
                </a:lnTo>
                <a:lnTo>
                  <a:pt x="136" y="204"/>
                </a:lnTo>
                <a:lnTo>
                  <a:pt x="137" y="204"/>
                </a:lnTo>
                <a:lnTo>
                  <a:pt x="139" y="204"/>
                </a:lnTo>
                <a:lnTo>
                  <a:pt x="139" y="206"/>
                </a:lnTo>
                <a:lnTo>
                  <a:pt x="137" y="206"/>
                </a:lnTo>
                <a:lnTo>
                  <a:pt x="137" y="208"/>
                </a:lnTo>
                <a:lnTo>
                  <a:pt x="136" y="208"/>
                </a:lnTo>
                <a:lnTo>
                  <a:pt x="136" y="206"/>
                </a:lnTo>
                <a:lnTo>
                  <a:pt x="134" y="206"/>
                </a:lnTo>
                <a:lnTo>
                  <a:pt x="134" y="208"/>
                </a:lnTo>
                <a:lnTo>
                  <a:pt x="136" y="208"/>
                </a:lnTo>
                <a:lnTo>
                  <a:pt x="136" y="209"/>
                </a:lnTo>
                <a:lnTo>
                  <a:pt x="137" y="209"/>
                </a:lnTo>
                <a:lnTo>
                  <a:pt x="137" y="211"/>
                </a:lnTo>
                <a:lnTo>
                  <a:pt x="136" y="211"/>
                </a:lnTo>
                <a:lnTo>
                  <a:pt x="136" y="212"/>
                </a:lnTo>
                <a:lnTo>
                  <a:pt x="134" y="212"/>
                </a:lnTo>
                <a:lnTo>
                  <a:pt x="132" y="212"/>
                </a:lnTo>
                <a:lnTo>
                  <a:pt x="132" y="214"/>
                </a:lnTo>
                <a:lnTo>
                  <a:pt x="132" y="212"/>
                </a:lnTo>
                <a:lnTo>
                  <a:pt x="132" y="214"/>
                </a:lnTo>
                <a:lnTo>
                  <a:pt x="131" y="214"/>
                </a:lnTo>
                <a:lnTo>
                  <a:pt x="131" y="212"/>
                </a:lnTo>
                <a:lnTo>
                  <a:pt x="129" y="212"/>
                </a:lnTo>
                <a:lnTo>
                  <a:pt x="129" y="211"/>
                </a:lnTo>
                <a:lnTo>
                  <a:pt x="131" y="211"/>
                </a:lnTo>
                <a:lnTo>
                  <a:pt x="131" y="209"/>
                </a:lnTo>
                <a:lnTo>
                  <a:pt x="129" y="209"/>
                </a:lnTo>
                <a:lnTo>
                  <a:pt x="129" y="211"/>
                </a:lnTo>
                <a:lnTo>
                  <a:pt x="129" y="209"/>
                </a:lnTo>
                <a:lnTo>
                  <a:pt x="128" y="209"/>
                </a:lnTo>
                <a:lnTo>
                  <a:pt x="128" y="208"/>
                </a:lnTo>
                <a:lnTo>
                  <a:pt x="128" y="209"/>
                </a:lnTo>
                <a:lnTo>
                  <a:pt x="128" y="211"/>
                </a:lnTo>
                <a:lnTo>
                  <a:pt x="129" y="209"/>
                </a:lnTo>
                <a:lnTo>
                  <a:pt x="129" y="211"/>
                </a:lnTo>
                <a:lnTo>
                  <a:pt x="128" y="211"/>
                </a:lnTo>
                <a:lnTo>
                  <a:pt x="128" y="212"/>
                </a:lnTo>
                <a:lnTo>
                  <a:pt x="126" y="214"/>
                </a:lnTo>
                <a:lnTo>
                  <a:pt x="126" y="216"/>
                </a:lnTo>
                <a:lnTo>
                  <a:pt x="126" y="214"/>
                </a:lnTo>
                <a:lnTo>
                  <a:pt x="124" y="214"/>
                </a:lnTo>
                <a:lnTo>
                  <a:pt x="124" y="216"/>
                </a:lnTo>
                <a:lnTo>
                  <a:pt x="123" y="216"/>
                </a:lnTo>
                <a:lnTo>
                  <a:pt x="123" y="214"/>
                </a:lnTo>
                <a:lnTo>
                  <a:pt x="124" y="214"/>
                </a:lnTo>
                <a:lnTo>
                  <a:pt x="124" y="212"/>
                </a:lnTo>
                <a:lnTo>
                  <a:pt x="124" y="214"/>
                </a:lnTo>
                <a:lnTo>
                  <a:pt x="124" y="212"/>
                </a:lnTo>
                <a:lnTo>
                  <a:pt x="126" y="212"/>
                </a:lnTo>
                <a:lnTo>
                  <a:pt x="124" y="212"/>
                </a:lnTo>
                <a:lnTo>
                  <a:pt x="124" y="211"/>
                </a:lnTo>
                <a:lnTo>
                  <a:pt x="123" y="209"/>
                </a:lnTo>
                <a:lnTo>
                  <a:pt x="121" y="209"/>
                </a:lnTo>
                <a:lnTo>
                  <a:pt x="120" y="211"/>
                </a:lnTo>
                <a:lnTo>
                  <a:pt x="118" y="211"/>
                </a:lnTo>
                <a:lnTo>
                  <a:pt x="118" y="212"/>
                </a:lnTo>
                <a:lnTo>
                  <a:pt x="120" y="212"/>
                </a:lnTo>
                <a:lnTo>
                  <a:pt x="120" y="214"/>
                </a:lnTo>
                <a:lnTo>
                  <a:pt x="120" y="216"/>
                </a:lnTo>
                <a:lnTo>
                  <a:pt x="120" y="214"/>
                </a:lnTo>
                <a:lnTo>
                  <a:pt x="121" y="214"/>
                </a:lnTo>
                <a:lnTo>
                  <a:pt x="120" y="216"/>
                </a:lnTo>
                <a:lnTo>
                  <a:pt x="121" y="216"/>
                </a:lnTo>
                <a:lnTo>
                  <a:pt x="120" y="216"/>
                </a:lnTo>
                <a:lnTo>
                  <a:pt x="118" y="216"/>
                </a:lnTo>
                <a:lnTo>
                  <a:pt x="116" y="216"/>
                </a:lnTo>
                <a:lnTo>
                  <a:pt x="116" y="217"/>
                </a:lnTo>
                <a:lnTo>
                  <a:pt x="115" y="217"/>
                </a:lnTo>
                <a:lnTo>
                  <a:pt x="113" y="217"/>
                </a:lnTo>
                <a:lnTo>
                  <a:pt x="113" y="219"/>
                </a:lnTo>
                <a:lnTo>
                  <a:pt x="112" y="220"/>
                </a:lnTo>
                <a:lnTo>
                  <a:pt x="112" y="222"/>
                </a:lnTo>
                <a:lnTo>
                  <a:pt x="112" y="224"/>
                </a:lnTo>
                <a:lnTo>
                  <a:pt x="112" y="225"/>
                </a:lnTo>
                <a:lnTo>
                  <a:pt x="113" y="225"/>
                </a:lnTo>
                <a:lnTo>
                  <a:pt x="115" y="225"/>
                </a:lnTo>
                <a:lnTo>
                  <a:pt x="116" y="225"/>
                </a:lnTo>
                <a:lnTo>
                  <a:pt x="116" y="227"/>
                </a:lnTo>
                <a:lnTo>
                  <a:pt x="116" y="228"/>
                </a:lnTo>
                <a:lnTo>
                  <a:pt x="116" y="227"/>
                </a:lnTo>
                <a:lnTo>
                  <a:pt x="118" y="228"/>
                </a:lnTo>
                <a:lnTo>
                  <a:pt x="116" y="228"/>
                </a:lnTo>
                <a:lnTo>
                  <a:pt x="116" y="230"/>
                </a:lnTo>
                <a:lnTo>
                  <a:pt x="115" y="230"/>
                </a:lnTo>
                <a:lnTo>
                  <a:pt x="113" y="230"/>
                </a:lnTo>
                <a:lnTo>
                  <a:pt x="113" y="228"/>
                </a:lnTo>
                <a:lnTo>
                  <a:pt x="112" y="228"/>
                </a:lnTo>
                <a:lnTo>
                  <a:pt x="112" y="230"/>
                </a:lnTo>
                <a:lnTo>
                  <a:pt x="110" y="230"/>
                </a:lnTo>
                <a:lnTo>
                  <a:pt x="108" y="230"/>
                </a:lnTo>
                <a:lnTo>
                  <a:pt x="108" y="232"/>
                </a:lnTo>
                <a:lnTo>
                  <a:pt x="107" y="232"/>
                </a:lnTo>
                <a:lnTo>
                  <a:pt x="105" y="232"/>
                </a:lnTo>
                <a:lnTo>
                  <a:pt x="104" y="232"/>
                </a:lnTo>
                <a:lnTo>
                  <a:pt x="104" y="233"/>
                </a:lnTo>
                <a:lnTo>
                  <a:pt x="105" y="233"/>
                </a:lnTo>
                <a:lnTo>
                  <a:pt x="104" y="233"/>
                </a:lnTo>
                <a:lnTo>
                  <a:pt x="102" y="233"/>
                </a:lnTo>
                <a:lnTo>
                  <a:pt x="100" y="233"/>
                </a:lnTo>
                <a:lnTo>
                  <a:pt x="100" y="232"/>
                </a:lnTo>
                <a:lnTo>
                  <a:pt x="100" y="230"/>
                </a:lnTo>
                <a:lnTo>
                  <a:pt x="100" y="232"/>
                </a:lnTo>
                <a:lnTo>
                  <a:pt x="99" y="232"/>
                </a:lnTo>
                <a:lnTo>
                  <a:pt x="99" y="233"/>
                </a:lnTo>
                <a:lnTo>
                  <a:pt x="99" y="235"/>
                </a:lnTo>
                <a:lnTo>
                  <a:pt x="97" y="235"/>
                </a:lnTo>
                <a:lnTo>
                  <a:pt x="99" y="233"/>
                </a:lnTo>
                <a:lnTo>
                  <a:pt x="97" y="233"/>
                </a:lnTo>
                <a:lnTo>
                  <a:pt x="96" y="233"/>
                </a:lnTo>
                <a:lnTo>
                  <a:pt x="94" y="233"/>
                </a:lnTo>
                <a:lnTo>
                  <a:pt x="92" y="233"/>
                </a:lnTo>
                <a:lnTo>
                  <a:pt x="92" y="235"/>
                </a:lnTo>
                <a:lnTo>
                  <a:pt x="92" y="236"/>
                </a:lnTo>
                <a:lnTo>
                  <a:pt x="94" y="236"/>
                </a:lnTo>
                <a:lnTo>
                  <a:pt x="94" y="238"/>
                </a:lnTo>
                <a:lnTo>
                  <a:pt x="92" y="236"/>
                </a:lnTo>
                <a:lnTo>
                  <a:pt x="92" y="238"/>
                </a:lnTo>
                <a:lnTo>
                  <a:pt x="91" y="238"/>
                </a:lnTo>
                <a:lnTo>
                  <a:pt x="91" y="240"/>
                </a:lnTo>
                <a:lnTo>
                  <a:pt x="91" y="238"/>
                </a:lnTo>
                <a:lnTo>
                  <a:pt x="91" y="240"/>
                </a:lnTo>
                <a:lnTo>
                  <a:pt x="89" y="240"/>
                </a:lnTo>
                <a:lnTo>
                  <a:pt x="88" y="240"/>
                </a:lnTo>
                <a:lnTo>
                  <a:pt x="88" y="238"/>
                </a:lnTo>
                <a:lnTo>
                  <a:pt x="89" y="236"/>
                </a:lnTo>
                <a:lnTo>
                  <a:pt x="89" y="235"/>
                </a:lnTo>
                <a:lnTo>
                  <a:pt x="88" y="235"/>
                </a:lnTo>
                <a:lnTo>
                  <a:pt x="86" y="235"/>
                </a:lnTo>
                <a:lnTo>
                  <a:pt x="86" y="236"/>
                </a:lnTo>
                <a:lnTo>
                  <a:pt x="86" y="238"/>
                </a:lnTo>
                <a:lnTo>
                  <a:pt x="86" y="240"/>
                </a:lnTo>
                <a:lnTo>
                  <a:pt x="84" y="240"/>
                </a:lnTo>
                <a:lnTo>
                  <a:pt x="84" y="241"/>
                </a:lnTo>
                <a:lnTo>
                  <a:pt x="84" y="243"/>
                </a:lnTo>
                <a:lnTo>
                  <a:pt x="83" y="243"/>
                </a:lnTo>
                <a:lnTo>
                  <a:pt x="81" y="243"/>
                </a:lnTo>
                <a:lnTo>
                  <a:pt x="81" y="244"/>
                </a:lnTo>
                <a:lnTo>
                  <a:pt x="80" y="244"/>
                </a:lnTo>
                <a:lnTo>
                  <a:pt x="78" y="244"/>
                </a:lnTo>
                <a:lnTo>
                  <a:pt x="78" y="246"/>
                </a:lnTo>
                <a:lnTo>
                  <a:pt x="76" y="246"/>
                </a:lnTo>
                <a:lnTo>
                  <a:pt x="75" y="246"/>
                </a:lnTo>
                <a:lnTo>
                  <a:pt x="73" y="246"/>
                </a:lnTo>
                <a:lnTo>
                  <a:pt x="73" y="248"/>
                </a:lnTo>
                <a:lnTo>
                  <a:pt x="72" y="248"/>
                </a:lnTo>
                <a:lnTo>
                  <a:pt x="70" y="248"/>
                </a:lnTo>
                <a:lnTo>
                  <a:pt x="68" y="248"/>
                </a:lnTo>
                <a:lnTo>
                  <a:pt x="68" y="249"/>
                </a:lnTo>
                <a:lnTo>
                  <a:pt x="68" y="248"/>
                </a:lnTo>
                <a:lnTo>
                  <a:pt x="68" y="246"/>
                </a:lnTo>
                <a:lnTo>
                  <a:pt x="68" y="244"/>
                </a:lnTo>
                <a:lnTo>
                  <a:pt x="68" y="243"/>
                </a:lnTo>
                <a:lnTo>
                  <a:pt x="70" y="243"/>
                </a:lnTo>
                <a:lnTo>
                  <a:pt x="70" y="241"/>
                </a:lnTo>
                <a:lnTo>
                  <a:pt x="72" y="241"/>
                </a:lnTo>
                <a:lnTo>
                  <a:pt x="72" y="240"/>
                </a:lnTo>
                <a:lnTo>
                  <a:pt x="73" y="240"/>
                </a:lnTo>
                <a:lnTo>
                  <a:pt x="73" y="238"/>
                </a:lnTo>
                <a:lnTo>
                  <a:pt x="75" y="238"/>
                </a:lnTo>
                <a:lnTo>
                  <a:pt x="75" y="236"/>
                </a:lnTo>
                <a:lnTo>
                  <a:pt x="73" y="238"/>
                </a:lnTo>
                <a:lnTo>
                  <a:pt x="72" y="238"/>
                </a:lnTo>
                <a:lnTo>
                  <a:pt x="70" y="238"/>
                </a:lnTo>
                <a:lnTo>
                  <a:pt x="70" y="240"/>
                </a:lnTo>
                <a:lnTo>
                  <a:pt x="72" y="240"/>
                </a:lnTo>
                <a:lnTo>
                  <a:pt x="70" y="240"/>
                </a:lnTo>
                <a:lnTo>
                  <a:pt x="70" y="238"/>
                </a:lnTo>
                <a:lnTo>
                  <a:pt x="68" y="238"/>
                </a:lnTo>
                <a:lnTo>
                  <a:pt x="68" y="240"/>
                </a:lnTo>
                <a:lnTo>
                  <a:pt x="68" y="238"/>
                </a:lnTo>
                <a:lnTo>
                  <a:pt x="68" y="236"/>
                </a:lnTo>
                <a:lnTo>
                  <a:pt x="68" y="235"/>
                </a:lnTo>
                <a:lnTo>
                  <a:pt x="70" y="235"/>
                </a:lnTo>
                <a:lnTo>
                  <a:pt x="70" y="233"/>
                </a:lnTo>
                <a:lnTo>
                  <a:pt x="68" y="233"/>
                </a:lnTo>
                <a:lnTo>
                  <a:pt x="68" y="232"/>
                </a:lnTo>
                <a:lnTo>
                  <a:pt x="67" y="232"/>
                </a:lnTo>
                <a:lnTo>
                  <a:pt x="67" y="230"/>
                </a:lnTo>
                <a:lnTo>
                  <a:pt x="68" y="228"/>
                </a:lnTo>
                <a:lnTo>
                  <a:pt x="68" y="227"/>
                </a:lnTo>
                <a:lnTo>
                  <a:pt x="70" y="227"/>
                </a:lnTo>
                <a:lnTo>
                  <a:pt x="70" y="225"/>
                </a:lnTo>
                <a:lnTo>
                  <a:pt x="70" y="224"/>
                </a:lnTo>
                <a:lnTo>
                  <a:pt x="72" y="224"/>
                </a:lnTo>
                <a:lnTo>
                  <a:pt x="72" y="222"/>
                </a:lnTo>
                <a:lnTo>
                  <a:pt x="73" y="222"/>
                </a:lnTo>
                <a:lnTo>
                  <a:pt x="72" y="224"/>
                </a:lnTo>
                <a:lnTo>
                  <a:pt x="73" y="224"/>
                </a:lnTo>
                <a:lnTo>
                  <a:pt x="73" y="222"/>
                </a:lnTo>
                <a:lnTo>
                  <a:pt x="73" y="220"/>
                </a:lnTo>
                <a:lnTo>
                  <a:pt x="72" y="220"/>
                </a:lnTo>
                <a:lnTo>
                  <a:pt x="70" y="220"/>
                </a:lnTo>
                <a:lnTo>
                  <a:pt x="70" y="222"/>
                </a:lnTo>
                <a:lnTo>
                  <a:pt x="68" y="222"/>
                </a:lnTo>
                <a:lnTo>
                  <a:pt x="67" y="224"/>
                </a:lnTo>
                <a:lnTo>
                  <a:pt x="65" y="224"/>
                </a:lnTo>
                <a:lnTo>
                  <a:pt x="65" y="225"/>
                </a:lnTo>
                <a:lnTo>
                  <a:pt x="65" y="224"/>
                </a:lnTo>
                <a:lnTo>
                  <a:pt x="64" y="224"/>
                </a:lnTo>
                <a:lnTo>
                  <a:pt x="64" y="222"/>
                </a:lnTo>
                <a:lnTo>
                  <a:pt x="64" y="220"/>
                </a:lnTo>
                <a:lnTo>
                  <a:pt x="65" y="220"/>
                </a:lnTo>
                <a:lnTo>
                  <a:pt x="64" y="220"/>
                </a:lnTo>
                <a:lnTo>
                  <a:pt x="65" y="219"/>
                </a:lnTo>
                <a:lnTo>
                  <a:pt x="65" y="220"/>
                </a:lnTo>
                <a:lnTo>
                  <a:pt x="65" y="219"/>
                </a:lnTo>
                <a:lnTo>
                  <a:pt x="64" y="219"/>
                </a:lnTo>
                <a:lnTo>
                  <a:pt x="64" y="217"/>
                </a:lnTo>
                <a:lnTo>
                  <a:pt x="64" y="216"/>
                </a:lnTo>
                <a:lnTo>
                  <a:pt x="64" y="214"/>
                </a:lnTo>
                <a:lnTo>
                  <a:pt x="65" y="214"/>
                </a:lnTo>
                <a:lnTo>
                  <a:pt x="64" y="214"/>
                </a:lnTo>
                <a:lnTo>
                  <a:pt x="62" y="214"/>
                </a:lnTo>
                <a:lnTo>
                  <a:pt x="64" y="214"/>
                </a:lnTo>
                <a:lnTo>
                  <a:pt x="62" y="212"/>
                </a:lnTo>
                <a:lnTo>
                  <a:pt x="64" y="212"/>
                </a:lnTo>
                <a:lnTo>
                  <a:pt x="62" y="212"/>
                </a:lnTo>
                <a:lnTo>
                  <a:pt x="60" y="211"/>
                </a:lnTo>
                <a:lnTo>
                  <a:pt x="60" y="212"/>
                </a:lnTo>
                <a:lnTo>
                  <a:pt x="59" y="212"/>
                </a:lnTo>
                <a:lnTo>
                  <a:pt x="57" y="212"/>
                </a:lnTo>
                <a:lnTo>
                  <a:pt x="59" y="212"/>
                </a:lnTo>
                <a:lnTo>
                  <a:pt x="60" y="212"/>
                </a:lnTo>
                <a:lnTo>
                  <a:pt x="62" y="212"/>
                </a:lnTo>
                <a:lnTo>
                  <a:pt x="62" y="214"/>
                </a:lnTo>
                <a:lnTo>
                  <a:pt x="62" y="216"/>
                </a:lnTo>
                <a:lnTo>
                  <a:pt x="64" y="216"/>
                </a:lnTo>
                <a:lnTo>
                  <a:pt x="62" y="216"/>
                </a:lnTo>
                <a:lnTo>
                  <a:pt x="62" y="217"/>
                </a:lnTo>
                <a:lnTo>
                  <a:pt x="62" y="216"/>
                </a:lnTo>
                <a:lnTo>
                  <a:pt x="62" y="217"/>
                </a:lnTo>
                <a:lnTo>
                  <a:pt x="62" y="219"/>
                </a:lnTo>
                <a:lnTo>
                  <a:pt x="62" y="220"/>
                </a:lnTo>
                <a:lnTo>
                  <a:pt x="62" y="222"/>
                </a:lnTo>
                <a:lnTo>
                  <a:pt x="62" y="224"/>
                </a:lnTo>
                <a:lnTo>
                  <a:pt x="64" y="224"/>
                </a:lnTo>
                <a:lnTo>
                  <a:pt x="64" y="225"/>
                </a:lnTo>
                <a:lnTo>
                  <a:pt x="62" y="225"/>
                </a:lnTo>
                <a:lnTo>
                  <a:pt x="62" y="227"/>
                </a:lnTo>
                <a:lnTo>
                  <a:pt x="60" y="228"/>
                </a:lnTo>
                <a:lnTo>
                  <a:pt x="62" y="228"/>
                </a:lnTo>
                <a:lnTo>
                  <a:pt x="60" y="230"/>
                </a:lnTo>
                <a:lnTo>
                  <a:pt x="60" y="232"/>
                </a:lnTo>
                <a:lnTo>
                  <a:pt x="59" y="232"/>
                </a:lnTo>
                <a:lnTo>
                  <a:pt x="59" y="230"/>
                </a:lnTo>
                <a:lnTo>
                  <a:pt x="57" y="230"/>
                </a:lnTo>
                <a:lnTo>
                  <a:pt x="57" y="232"/>
                </a:lnTo>
                <a:lnTo>
                  <a:pt x="56" y="232"/>
                </a:lnTo>
                <a:lnTo>
                  <a:pt x="56" y="230"/>
                </a:lnTo>
                <a:lnTo>
                  <a:pt x="56" y="228"/>
                </a:lnTo>
                <a:lnTo>
                  <a:pt x="57" y="228"/>
                </a:lnTo>
                <a:lnTo>
                  <a:pt x="57" y="227"/>
                </a:lnTo>
                <a:lnTo>
                  <a:pt x="57" y="225"/>
                </a:lnTo>
                <a:lnTo>
                  <a:pt x="57" y="227"/>
                </a:lnTo>
                <a:lnTo>
                  <a:pt x="56" y="227"/>
                </a:lnTo>
                <a:lnTo>
                  <a:pt x="56" y="228"/>
                </a:lnTo>
                <a:lnTo>
                  <a:pt x="54" y="228"/>
                </a:lnTo>
                <a:lnTo>
                  <a:pt x="54" y="230"/>
                </a:lnTo>
                <a:lnTo>
                  <a:pt x="52" y="230"/>
                </a:lnTo>
                <a:lnTo>
                  <a:pt x="54" y="230"/>
                </a:lnTo>
                <a:lnTo>
                  <a:pt x="56" y="230"/>
                </a:lnTo>
                <a:lnTo>
                  <a:pt x="54" y="230"/>
                </a:lnTo>
                <a:lnTo>
                  <a:pt x="52" y="230"/>
                </a:lnTo>
                <a:lnTo>
                  <a:pt x="52" y="232"/>
                </a:lnTo>
                <a:lnTo>
                  <a:pt x="52" y="233"/>
                </a:lnTo>
                <a:lnTo>
                  <a:pt x="52" y="235"/>
                </a:lnTo>
                <a:lnTo>
                  <a:pt x="52" y="236"/>
                </a:lnTo>
                <a:lnTo>
                  <a:pt x="52" y="238"/>
                </a:lnTo>
                <a:lnTo>
                  <a:pt x="54" y="236"/>
                </a:lnTo>
                <a:lnTo>
                  <a:pt x="54" y="238"/>
                </a:lnTo>
                <a:lnTo>
                  <a:pt x="56" y="238"/>
                </a:lnTo>
                <a:lnTo>
                  <a:pt x="56" y="240"/>
                </a:lnTo>
                <a:lnTo>
                  <a:pt x="56" y="241"/>
                </a:lnTo>
                <a:lnTo>
                  <a:pt x="57" y="241"/>
                </a:lnTo>
                <a:lnTo>
                  <a:pt x="57" y="243"/>
                </a:lnTo>
                <a:lnTo>
                  <a:pt x="59" y="243"/>
                </a:lnTo>
                <a:lnTo>
                  <a:pt x="57" y="243"/>
                </a:lnTo>
                <a:lnTo>
                  <a:pt x="57" y="244"/>
                </a:lnTo>
                <a:lnTo>
                  <a:pt x="56" y="244"/>
                </a:lnTo>
                <a:lnTo>
                  <a:pt x="56" y="246"/>
                </a:lnTo>
                <a:lnTo>
                  <a:pt x="56" y="248"/>
                </a:lnTo>
                <a:lnTo>
                  <a:pt x="57" y="248"/>
                </a:lnTo>
                <a:lnTo>
                  <a:pt x="56" y="249"/>
                </a:lnTo>
                <a:lnTo>
                  <a:pt x="56" y="251"/>
                </a:lnTo>
                <a:lnTo>
                  <a:pt x="54" y="251"/>
                </a:lnTo>
                <a:lnTo>
                  <a:pt x="52" y="251"/>
                </a:lnTo>
                <a:lnTo>
                  <a:pt x="52" y="252"/>
                </a:lnTo>
                <a:lnTo>
                  <a:pt x="51" y="252"/>
                </a:lnTo>
                <a:lnTo>
                  <a:pt x="49" y="254"/>
                </a:lnTo>
                <a:lnTo>
                  <a:pt x="48" y="254"/>
                </a:lnTo>
                <a:lnTo>
                  <a:pt x="48" y="255"/>
                </a:lnTo>
                <a:lnTo>
                  <a:pt x="46" y="255"/>
                </a:lnTo>
                <a:lnTo>
                  <a:pt x="44" y="255"/>
                </a:lnTo>
                <a:lnTo>
                  <a:pt x="46" y="255"/>
                </a:lnTo>
                <a:lnTo>
                  <a:pt x="46" y="254"/>
                </a:lnTo>
                <a:lnTo>
                  <a:pt x="44" y="254"/>
                </a:lnTo>
                <a:lnTo>
                  <a:pt x="44" y="255"/>
                </a:lnTo>
                <a:lnTo>
                  <a:pt x="44" y="254"/>
                </a:lnTo>
                <a:lnTo>
                  <a:pt x="43" y="254"/>
                </a:lnTo>
                <a:lnTo>
                  <a:pt x="41" y="254"/>
                </a:lnTo>
                <a:lnTo>
                  <a:pt x="40" y="254"/>
                </a:lnTo>
                <a:lnTo>
                  <a:pt x="40" y="255"/>
                </a:lnTo>
                <a:lnTo>
                  <a:pt x="38" y="255"/>
                </a:lnTo>
                <a:lnTo>
                  <a:pt x="36" y="257"/>
                </a:lnTo>
                <a:lnTo>
                  <a:pt x="35" y="257"/>
                </a:lnTo>
                <a:lnTo>
                  <a:pt x="33" y="257"/>
                </a:lnTo>
                <a:lnTo>
                  <a:pt x="33" y="259"/>
                </a:lnTo>
                <a:lnTo>
                  <a:pt x="32" y="259"/>
                </a:lnTo>
                <a:lnTo>
                  <a:pt x="33" y="259"/>
                </a:lnTo>
                <a:lnTo>
                  <a:pt x="32" y="259"/>
                </a:lnTo>
                <a:lnTo>
                  <a:pt x="32" y="260"/>
                </a:lnTo>
                <a:lnTo>
                  <a:pt x="30" y="260"/>
                </a:lnTo>
                <a:lnTo>
                  <a:pt x="30" y="262"/>
                </a:lnTo>
                <a:lnTo>
                  <a:pt x="28" y="262"/>
                </a:lnTo>
                <a:lnTo>
                  <a:pt x="27" y="262"/>
                </a:lnTo>
                <a:lnTo>
                  <a:pt x="27" y="263"/>
                </a:lnTo>
                <a:lnTo>
                  <a:pt x="25" y="263"/>
                </a:lnTo>
                <a:lnTo>
                  <a:pt x="24" y="263"/>
                </a:lnTo>
                <a:lnTo>
                  <a:pt x="22" y="263"/>
                </a:lnTo>
                <a:lnTo>
                  <a:pt x="24" y="263"/>
                </a:lnTo>
                <a:lnTo>
                  <a:pt x="24" y="262"/>
                </a:lnTo>
                <a:lnTo>
                  <a:pt x="25" y="262"/>
                </a:lnTo>
                <a:lnTo>
                  <a:pt x="25" y="260"/>
                </a:lnTo>
                <a:lnTo>
                  <a:pt x="27" y="260"/>
                </a:lnTo>
                <a:lnTo>
                  <a:pt x="28" y="260"/>
                </a:lnTo>
                <a:lnTo>
                  <a:pt x="28" y="259"/>
                </a:lnTo>
                <a:lnTo>
                  <a:pt x="30" y="257"/>
                </a:lnTo>
                <a:lnTo>
                  <a:pt x="32" y="257"/>
                </a:lnTo>
                <a:lnTo>
                  <a:pt x="33" y="255"/>
                </a:lnTo>
                <a:lnTo>
                  <a:pt x="33" y="254"/>
                </a:lnTo>
                <a:lnTo>
                  <a:pt x="33" y="252"/>
                </a:lnTo>
                <a:lnTo>
                  <a:pt x="35" y="252"/>
                </a:lnTo>
                <a:lnTo>
                  <a:pt x="33" y="252"/>
                </a:lnTo>
                <a:lnTo>
                  <a:pt x="33" y="251"/>
                </a:lnTo>
                <a:lnTo>
                  <a:pt x="32" y="251"/>
                </a:lnTo>
                <a:lnTo>
                  <a:pt x="33" y="251"/>
                </a:lnTo>
                <a:lnTo>
                  <a:pt x="35" y="252"/>
                </a:lnTo>
                <a:lnTo>
                  <a:pt x="35" y="251"/>
                </a:lnTo>
                <a:lnTo>
                  <a:pt x="35" y="249"/>
                </a:lnTo>
                <a:lnTo>
                  <a:pt x="36" y="249"/>
                </a:lnTo>
                <a:lnTo>
                  <a:pt x="35" y="248"/>
                </a:lnTo>
                <a:lnTo>
                  <a:pt x="35" y="246"/>
                </a:lnTo>
                <a:lnTo>
                  <a:pt x="35" y="248"/>
                </a:lnTo>
                <a:lnTo>
                  <a:pt x="33" y="248"/>
                </a:lnTo>
                <a:lnTo>
                  <a:pt x="33" y="249"/>
                </a:lnTo>
                <a:lnTo>
                  <a:pt x="32" y="249"/>
                </a:lnTo>
                <a:lnTo>
                  <a:pt x="32" y="251"/>
                </a:lnTo>
                <a:lnTo>
                  <a:pt x="32" y="252"/>
                </a:lnTo>
                <a:lnTo>
                  <a:pt x="30" y="252"/>
                </a:lnTo>
                <a:lnTo>
                  <a:pt x="30" y="251"/>
                </a:lnTo>
                <a:lnTo>
                  <a:pt x="30" y="252"/>
                </a:lnTo>
                <a:lnTo>
                  <a:pt x="28" y="252"/>
                </a:lnTo>
                <a:lnTo>
                  <a:pt x="27" y="252"/>
                </a:lnTo>
                <a:lnTo>
                  <a:pt x="25" y="252"/>
                </a:lnTo>
                <a:lnTo>
                  <a:pt x="25" y="254"/>
                </a:lnTo>
                <a:lnTo>
                  <a:pt x="24" y="254"/>
                </a:lnTo>
                <a:lnTo>
                  <a:pt x="24" y="255"/>
                </a:lnTo>
                <a:lnTo>
                  <a:pt x="22" y="255"/>
                </a:lnTo>
                <a:lnTo>
                  <a:pt x="20" y="257"/>
                </a:lnTo>
                <a:lnTo>
                  <a:pt x="20" y="259"/>
                </a:lnTo>
                <a:lnTo>
                  <a:pt x="19" y="259"/>
                </a:lnTo>
                <a:lnTo>
                  <a:pt x="17" y="259"/>
                </a:lnTo>
                <a:lnTo>
                  <a:pt x="16" y="259"/>
                </a:lnTo>
                <a:lnTo>
                  <a:pt x="16" y="260"/>
                </a:lnTo>
                <a:lnTo>
                  <a:pt x="16" y="259"/>
                </a:lnTo>
                <a:lnTo>
                  <a:pt x="14" y="259"/>
                </a:lnTo>
                <a:lnTo>
                  <a:pt x="14" y="260"/>
                </a:lnTo>
                <a:lnTo>
                  <a:pt x="16" y="260"/>
                </a:lnTo>
                <a:lnTo>
                  <a:pt x="14" y="260"/>
                </a:lnTo>
                <a:lnTo>
                  <a:pt x="14" y="262"/>
                </a:lnTo>
                <a:lnTo>
                  <a:pt x="12" y="262"/>
                </a:lnTo>
                <a:lnTo>
                  <a:pt x="12" y="263"/>
                </a:lnTo>
                <a:lnTo>
                  <a:pt x="11" y="263"/>
                </a:lnTo>
                <a:lnTo>
                  <a:pt x="9" y="263"/>
                </a:lnTo>
                <a:lnTo>
                  <a:pt x="8" y="263"/>
                </a:lnTo>
                <a:lnTo>
                  <a:pt x="6" y="262"/>
                </a:lnTo>
                <a:lnTo>
                  <a:pt x="6" y="260"/>
                </a:lnTo>
                <a:lnTo>
                  <a:pt x="4" y="260"/>
                </a:lnTo>
                <a:lnTo>
                  <a:pt x="4" y="259"/>
                </a:lnTo>
                <a:lnTo>
                  <a:pt x="6" y="260"/>
                </a:lnTo>
                <a:lnTo>
                  <a:pt x="6" y="259"/>
                </a:lnTo>
                <a:lnTo>
                  <a:pt x="8" y="259"/>
                </a:lnTo>
                <a:lnTo>
                  <a:pt x="8" y="257"/>
                </a:lnTo>
                <a:lnTo>
                  <a:pt x="6" y="257"/>
                </a:lnTo>
                <a:lnTo>
                  <a:pt x="8" y="257"/>
                </a:lnTo>
                <a:lnTo>
                  <a:pt x="8" y="259"/>
                </a:lnTo>
                <a:lnTo>
                  <a:pt x="9" y="259"/>
                </a:lnTo>
                <a:lnTo>
                  <a:pt x="9" y="257"/>
                </a:lnTo>
                <a:lnTo>
                  <a:pt x="11" y="257"/>
                </a:lnTo>
                <a:lnTo>
                  <a:pt x="9" y="257"/>
                </a:lnTo>
                <a:lnTo>
                  <a:pt x="9" y="255"/>
                </a:lnTo>
                <a:lnTo>
                  <a:pt x="11" y="255"/>
                </a:lnTo>
                <a:lnTo>
                  <a:pt x="11" y="254"/>
                </a:lnTo>
                <a:lnTo>
                  <a:pt x="12" y="254"/>
                </a:lnTo>
                <a:lnTo>
                  <a:pt x="12" y="252"/>
                </a:lnTo>
                <a:lnTo>
                  <a:pt x="14" y="252"/>
                </a:lnTo>
                <a:lnTo>
                  <a:pt x="12" y="252"/>
                </a:lnTo>
                <a:lnTo>
                  <a:pt x="12" y="251"/>
                </a:lnTo>
                <a:lnTo>
                  <a:pt x="14" y="252"/>
                </a:lnTo>
                <a:lnTo>
                  <a:pt x="14" y="251"/>
                </a:lnTo>
                <a:lnTo>
                  <a:pt x="16" y="251"/>
                </a:lnTo>
                <a:lnTo>
                  <a:pt x="16" y="249"/>
                </a:lnTo>
                <a:lnTo>
                  <a:pt x="17" y="249"/>
                </a:lnTo>
                <a:lnTo>
                  <a:pt x="17" y="248"/>
                </a:lnTo>
                <a:lnTo>
                  <a:pt x="19" y="249"/>
                </a:lnTo>
                <a:lnTo>
                  <a:pt x="19" y="248"/>
                </a:lnTo>
                <a:lnTo>
                  <a:pt x="20" y="248"/>
                </a:lnTo>
                <a:lnTo>
                  <a:pt x="20" y="246"/>
                </a:lnTo>
                <a:lnTo>
                  <a:pt x="20" y="244"/>
                </a:lnTo>
                <a:lnTo>
                  <a:pt x="19" y="244"/>
                </a:lnTo>
                <a:lnTo>
                  <a:pt x="19" y="246"/>
                </a:lnTo>
                <a:lnTo>
                  <a:pt x="17" y="246"/>
                </a:lnTo>
                <a:lnTo>
                  <a:pt x="17" y="248"/>
                </a:lnTo>
                <a:lnTo>
                  <a:pt x="16" y="248"/>
                </a:lnTo>
                <a:lnTo>
                  <a:pt x="16" y="249"/>
                </a:lnTo>
                <a:lnTo>
                  <a:pt x="14" y="249"/>
                </a:lnTo>
                <a:lnTo>
                  <a:pt x="14" y="248"/>
                </a:lnTo>
                <a:lnTo>
                  <a:pt x="12" y="249"/>
                </a:lnTo>
                <a:lnTo>
                  <a:pt x="11" y="249"/>
                </a:lnTo>
                <a:lnTo>
                  <a:pt x="11" y="251"/>
                </a:lnTo>
                <a:lnTo>
                  <a:pt x="9" y="251"/>
                </a:lnTo>
                <a:lnTo>
                  <a:pt x="11" y="251"/>
                </a:lnTo>
                <a:lnTo>
                  <a:pt x="9" y="251"/>
                </a:lnTo>
                <a:lnTo>
                  <a:pt x="9" y="252"/>
                </a:lnTo>
                <a:lnTo>
                  <a:pt x="8" y="252"/>
                </a:lnTo>
                <a:lnTo>
                  <a:pt x="6" y="252"/>
                </a:lnTo>
                <a:lnTo>
                  <a:pt x="6" y="254"/>
                </a:lnTo>
                <a:lnTo>
                  <a:pt x="4" y="255"/>
                </a:lnTo>
                <a:lnTo>
                  <a:pt x="3" y="255"/>
                </a:lnTo>
                <a:lnTo>
                  <a:pt x="3" y="257"/>
                </a:lnTo>
                <a:lnTo>
                  <a:pt x="1" y="257"/>
                </a:lnTo>
                <a:lnTo>
                  <a:pt x="1" y="255"/>
                </a:lnTo>
                <a:lnTo>
                  <a:pt x="0" y="255"/>
                </a:lnTo>
                <a:lnTo>
                  <a:pt x="0" y="254"/>
                </a:lnTo>
                <a:lnTo>
                  <a:pt x="0" y="252"/>
                </a:lnTo>
                <a:lnTo>
                  <a:pt x="0" y="251"/>
                </a:lnTo>
                <a:lnTo>
                  <a:pt x="1" y="251"/>
                </a:lnTo>
                <a:lnTo>
                  <a:pt x="1" y="249"/>
                </a:lnTo>
                <a:lnTo>
                  <a:pt x="3" y="248"/>
                </a:lnTo>
                <a:lnTo>
                  <a:pt x="4" y="246"/>
                </a:lnTo>
                <a:lnTo>
                  <a:pt x="6" y="246"/>
                </a:lnTo>
                <a:lnTo>
                  <a:pt x="6" y="244"/>
                </a:lnTo>
                <a:lnTo>
                  <a:pt x="8" y="244"/>
                </a:lnTo>
                <a:lnTo>
                  <a:pt x="4" y="241"/>
                </a:lnTo>
                <a:lnTo>
                  <a:pt x="6" y="241"/>
                </a:lnTo>
                <a:lnTo>
                  <a:pt x="6" y="240"/>
                </a:lnTo>
                <a:lnTo>
                  <a:pt x="8" y="238"/>
                </a:lnTo>
                <a:lnTo>
                  <a:pt x="16" y="232"/>
                </a:lnTo>
                <a:lnTo>
                  <a:pt x="19" y="227"/>
                </a:lnTo>
                <a:lnTo>
                  <a:pt x="19" y="224"/>
                </a:lnTo>
                <a:lnTo>
                  <a:pt x="16" y="219"/>
                </a:lnTo>
                <a:lnTo>
                  <a:pt x="14" y="212"/>
                </a:lnTo>
                <a:lnTo>
                  <a:pt x="16" y="212"/>
                </a:lnTo>
                <a:lnTo>
                  <a:pt x="16" y="211"/>
                </a:lnTo>
                <a:lnTo>
                  <a:pt x="17" y="211"/>
                </a:lnTo>
                <a:lnTo>
                  <a:pt x="19" y="211"/>
                </a:lnTo>
                <a:lnTo>
                  <a:pt x="19" y="209"/>
                </a:lnTo>
                <a:lnTo>
                  <a:pt x="20" y="209"/>
                </a:lnTo>
                <a:lnTo>
                  <a:pt x="20" y="208"/>
                </a:lnTo>
                <a:lnTo>
                  <a:pt x="22" y="208"/>
                </a:lnTo>
                <a:lnTo>
                  <a:pt x="22" y="206"/>
                </a:lnTo>
                <a:lnTo>
                  <a:pt x="24" y="206"/>
                </a:lnTo>
                <a:lnTo>
                  <a:pt x="25" y="204"/>
                </a:lnTo>
                <a:lnTo>
                  <a:pt x="25" y="203"/>
                </a:lnTo>
                <a:lnTo>
                  <a:pt x="27" y="203"/>
                </a:lnTo>
                <a:lnTo>
                  <a:pt x="27" y="201"/>
                </a:lnTo>
                <a:lnTo>
                  <a:pt x="27" y="200"/>
                </a:lnTo>
                <a:lnTo>
                  <a:pt x="27" y="201"/>
                </a:lnTo>
                <a:lnTo>
                  <a:pt x="27" y="203"/>
                </a:lnTo>
                <a:lnTo>
                  <a:pt x="28" y="203"/>
                </a:lnTo>
                <a:lnTo>
                  <a:pt x="28" y="201"/>
                </a:lnTo>
                <a:lnTo>
                  <a:pt x="28" y="200"/>
                </a:lnTo>
                <a:lnTo>
                  <a:pt x="30" y="200"/>
                </a:lnTo>
                <a:lnTo>
                  <a:pt x="32" y="198"/>
                </a:lnTo>
                <a:lnTo>
                  <a:pt x="33" y="198"/>
                </a:lnTo>
                <a:lnTo>
                  <a:pt x="35" y="198"/>
                </a:lnTo>
                <a:lnTo>
                  <a:pt x="36" y="198"/>
                </a:lnTo>
                <a:lnTo>
                  <a:pt x="36" y="196"/>
                </a:lnTo>
                <a:lnTo>
                  <a:pt x="35" y="196"/>
                </a:lnTo>
                <a:lnTo>
                  <a:pt x="35" y="195"/>
                </a:lnTo>
                <a:lnTo>
                  <a:pt x="35" y="193"/>
                </a:lnTo>
                <a:lnTo>
                  <a:pt x="36" y="193"/>
                </a:lnTo>
                <a:lnTo>
                  <a:pt x="36" y="192"/>
                </a:lnTo>
                <a:lnTo>
                  <a:pt x="38" y="192"/>
                </a:lnTo>
                <a:lnTo>
                  <a:pt x="38" y="193"/>
                </a:lnTo>
                <a:lnTo>
                  <a:pt x="40" y="193"/>
                </a:lnTo>
                <a:lnTo>
                  <a:pt x="38" y="192"/>
                </a:lnTo>
                <a:lnTo>
                  <a:pt x="38" y="190"/>
                </a:lnTo>
                <a:lnTo>
                  <a:pt x="36" y="190"/>
                </a:lnTo>
                <a:lnTo>
                  <a:pt x="36" y="192"/>
                </a:lnTo>
                <a:lnTo>
                  <a:pt x="36" y="190"/>
                </a:lnTo>
                <a:lnTo>
                  <a:pt x="35" y="190"/>
                </a:lnTo>
                <a:lnTo>
                  <a:pt x="35" y="188"/>
                </a:lnTo>
                <a:lnTo>
                  <a:pt x="36" y="188"/>
                </a:lnTo>
                <a:lnTo>
                  <a:pt x="38" y="188"/>
                </a:lnTo>
                <a:lnTo>
                  <a:pt x="38" y="187"/>
                </a:lnTo>
                <a:lnTo>
                  <a:pt x="38" y="185"/>
                </a:lnTo>
                <a:lnTo>
                  <a:pt x="40" y="185"/>
                </a:lnTo>
                <a:lnTo>
                  <a:pt x="38" y="185"/>
                </a:lnTo>
                <a:lnTo>
                  <a:pt x="36" y="185"/>
                </a:lnTo>
                <a:lnTo>
                  <a:pt x="36" y="187"/>
                </a:lnTo>
                <a:lnTo>
                  <a:pt x="36" y="185"/>
                </a:lnTo>
                <a:lnTo>
                  <a:pt x="38" y="185"/>
                </a:lnTo>
                <a:lnTo>
                  <a:pt x="38" y="184"/>
                </a:lnTo>
                <a:lnTo>
                  <a:pt x="36" y="184"/>
                </a:lnTo>
                <a:lnTo>
                  <a:pt x="36" y="182"/>
                </a:lnTo>
                <a:lnTo>
                  <a:pt x="35" y="182"/>
                </a:lnTo>
                <a:lnTo>
                  <a:pt x="35" y="179"/>
                </a:lnTo>
                <a:lnTo>
                  <a:pt x="33" y="174"/>
                </a:lnTo>
                <a:lnTo>
                  <a:pt x="33" y="172"/>
                </a:lnTo>
                <a:lnTo>
                  <a:pt x="33" y="164"/>
                </a:lnTo>
                <a:lnTo>
                  <a:pt x="35" y="164"/>
                </a:lnTo>
                <a:lnTo>
                  <a:pt x="35" y="160"/>
                </a:lnTo>
                <a:lnTo>
                  <a:pt x="35" y="155"/>
                </a:lnTo>
                <a:lnTo>
                  <a:pt x="35" y="153"/>
                </a:lnTo>
                <a:lnTo>
                  <a:pt x="35" y="152"/>
                </a:lnTo>
                <a:lnTo>
                  <a:pt x="35" y="148"/>
                </a:lnTo>
                <a:lnTo>
                  <a:pt x="35" y="144"/>
                </a:lnTo>
                <a:lnTo>
                  <a:pt x="33" y="126"/>
                </a:lnTo>
                <a:lnTo>
                  <a:pt x="33" y="124"/>
                </a:lnTo>
                <a:lnTo>
                  <a:pt x="33" y="123"/>
                </a:lnTo>
                <a:lnTo>
                  <a:pt x="33" y="120"/>
                </a:lnTo>
                <a:lnTo>
                  <a:pt x="32" y="113"/>
                </a:lnTo>
                <a:lnTo>
                  <a:pt x="32" y="100"/>
                </a:lnTo>
                <a:lnTo>
                  <a:pt x="32" y="99"/>
                </a:lnTo>
                <a:lnTo>
                  <a:pt x="32" y="89"/>
                </a:lnTo>
                <a:lnTo>
                  <a:pt x="32" y="88"/>
                </a:lnTo>
                <a:lnTo>
                  <a:pt x="32" y="86"/>
                </a:lnTo>
                <a:lnTo>
                  <a:pt x="30" y="83"/>
                </a:lnTo>
                <a:lnTo>
                  <a:pt x="30" y="75"/>
                </a:lnTo>
                <a:lnTo>
                  <a:pt x="30" y="72"/>
                </a:lnTo>
                <a:lnTo>
                  <a:pt x="30" y="67"/>
                </a:lnTo>
                <a:lnTo>
                  <a:pt x="30" y="64"/>
                </a:lnTo>
                <a:lnTo>
                  <a:pt x="30" y="60"/>
                </a:lnTo>
                <a:lnTo>
                  <a:pt x="30" y="57"/>
                </a:lnTo>
                <a:lnTo>
                  <a:pt x="30" y="56"/>
                </a:lnTo>
                <a:lnTo>
                  <a:pt x="30" y="54"/>
                </a:lnTo>
                <a:lnTo>
                  <a:pt x="28" y="51"/>
                </a:lnTo>
                <a:lnTo>
                  <a:pt x="28" y="46"/>
                </a:lnTo>
                <a:lnTo>
                  <a:pt x="28" y="44"/>
                </a:lnTo>
                <a:lnTo>
                  <a:pt x="28" y="27"/>
                </a:lnTo>
                <a:lnTo>
                  <a:pt x="28" y="24"/>
                </a:lnTo>
                <a:lnTo>
                  <a:pt x="28" y="22"/>
                </a:lnTo>
                <a:lnTo>
                  <a:pt x="28" y="20"/>
                </a:lnTo>
                <a:lnTo>
                  <a:pt x="28" y="17"/>
                </a:lnTo>
                <a:lnTo>
                  <a:pt x="27" y="0"/>
                </a:lnTo>
                <a:lnTo>
                  <a:pt x="28" y="0"/>
                </a:lnTo>
                <a:lnTo>
                  <a:pt x="30" y="0"/>
                </a:lnTo>
                <a:lnTo>
                  <a:pt x="32" y="0"/>
                </a:lnTo>
                <a:lnTo>
                  <a:pt x="33" y="0"/>
                </a:lnTo>
                <a:lnTo>
                  <a:pt x="35" y="0"/>
                </a:lnTo>
                <a:lnTo>
                  <a:pt x="41" y="0"/>
                </a:lnTo>
                <a:lnTo>
                  <a:pt x="44" y="0"/>
                </a:lnTo>
                <a:lnTo>
                  <a:pt x="48" y="0"/>
                </a:lnTo>
                <a:lnTo>
                  <a:pt x="54" y="0"/>
                </a:lnTo>
                <a:lnTo>
                  <a:pt x="56" y="0"/>
                </a:lnTo>
                <a:lnTo>
                  <a:pt x="57" y="0"/>
                </a:lnTo>
                <a:lnTo>
                  <a:pt x="64" y="0"/>
                </a:lnTo>
                <a:lnTo>
                  <a:pt x="65" y="0"/>
                </a:lnTo>
                <a:close/>
              </a:path>
            </a:pathLst>
          </a:custGeom>
          <a:solidFill>
            <a:srgbClr val="7BA1E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5" name="Freeform 156"/>
          <p:cNvSpPr>
            <a:spLocks/>
          </p:cNvSpPr>
          <p:nvPr/>
        </p:nvSpPr>
        <p:spPr bwMode="auto">
          <a:xfrm>
            <a:off x="4627563" y="4356101"/>
            <a:ext cx="249238" cy="363538"/>
          </a:xfrm>
          <a:custGeom>
            <a:avLst/>
            <a:gdLst/>
            <a:ahLst/>
            <a:cxnLst>
              <a:cxn ang="0">
                <a:pos x="128" y="46"/>
              </a:cxn>
              <a:cxn ang="0">
                <a:pos x="123" y="61"/>
              </a:cxn>
              <a:cxn ang="0">
                <a:pos x="135" y="90"/>
              </a:cxn>
              <a:cxn ang="0">
                <a:pos x="133" y="110"/>
              </a:cxn>
              <a:cxn ang="0">
                <a:pos x="143" y="131"/>
              </a:cxn>
              <a:cxn ang="0">
                <a:pos x="157" y="150"/>
              </a:cxn>
              <a:cxn ang="0">
                <a:pos x="151" y="157"/>
              </a:cxn>
              <a:cxn ang="0">
                <a:pos x="131" y="174"/>
              </a:cxn>
              <a:cxn ang="0">
                <a:pos x="104" y="203"/>
              </a:cxn>
              <a:cxn ang="0">
                <a:pos x="91" y="216"/>
              </a:cxn>
              <a:cxn ang="0">
                <a:pos x="83" y="224"/>
              </a:cxn>
              <a:cxn ang="0">
                <a:pos x="79" y="229"/>
              </a:cxn>
              <a:cxn ang="0">
                <a:pos x="75" y="224"/>
              </a:cxn>
              <a:cxn ang="0">
                <a:pos x="71" y="221"/>
              </a:cxn>
              <a:cxn ang="0">
                <a:pos x="66" y="218"/>
              </a:cxn>
              <a:cxn ang="0">
                <a:pos x="61" y="214"/>
              </a:cxn>
              <a:cxn ang="0">
                <a:pos x="59" y="211"/>
              </a:cxn>
              <a:cxn ang="0">
                <a:pos x="58" y="205"/>
              </a:cxn>
              <a:cxn ang="0">
                <a:pos x="53" y="198"/>
              </a:cxn>
              <a:cxn ang="0">
                <a:pos x="51" y="195"/>
              </a:cxn>
              <a:cxn ang="0">
                <a:pos x="51" y="192"/>
              </a:cxn>
              <a:cxn ang="0">
                <a:pos x="48" y="189"/>
              </a:cxn>
              <a:cxn ang="0">
                <a:pos x="51" y="174"/>
              </a:cxn>
              <a:cxn ang="0">
                <a:pos x="24" y="158"/>
              </a:cxn>
              <a:cxn ang="0">
                <a:pos x="18" y="154"/>
              </a:cxn>
              <a:cxn ang="0">
                <a:pos x="10" y="149"/>
              </a:cxn>
              <a:cxn ang="0">
                <a:pos x="2" y="138"/>
              </a:cxn>
              <a:cxn ang="0">
                <a:pos x="5" y="136"/>
              </a:cxn>
              <a:cxn ang="0">
                <a:pos x="15" y="120"/>
              </a:cxn>
              <a:cxn ang="0">
                <a:pos x="19" y="114"/>
              </a:cxn>
              <a:cxn ang="0">
                <a:pos x="43" y="82"/>
              </a:cxn>
              <a:cxn ang="0">
                <a:pos x="56" y="62"/>
              </a:cxn>
              <a:cxn ang="0">
                <a:pos x="71" y="43"/>
              </a:cxn>
              <a:cxn ang="0">
                <a:pos x="114" y="22"/>
              </a:cxn>
              <a:cxn ang="0">
                <a:pos x="114" y="21"/>
              </a:cxn>
              <a:cxn ang="0">
                <a:pos x="112" y="21"/>
              </a:cxn>
              <a:cxn ang="0">
                <a:pos x="109" y="21"/>
              </a:cxn>
              <a:cxn ang="0">
                <a:pos x="107" y="19"/>
              </a:cxn>
              <a:cxn ang="0">
                <a:pos x="106" y="19"/>
              </a:cxn>
              <a:cxn ang="0">
                <a:pos x="104" y="18"/>
              </a:cxn>
              <a:cxn ang="0">
                <a:pos x="103" y="16"/>
              </a:cxn>
              <a:cxn ang="0">
                <a:pos x="101" y="14"/>
              </a:cxn>
              <a:cxn ang="0">
                <a:pos x="99" y="13"/>
              </a:cxn>
              <a:cxn ang="0">
                <a:pos x="99" y="13"/>
              </a:cxn>
              <a:cxn ang="0">
                <a:pos x="99" y="10"/>
              </a:cxn>
              <a:cxn ang="0">
                <a:pos x="99" y="6"/>
              </a:cxn>
              <a:cxn ang="0">
                <a:pos x="99" y="6"/>
              </a:cxn>
              <a:cxn ang="0">
                <a:pos x="99" y="5"/>
              </a:cxn>
              <a:cxn ang="0">
                <a:pos x="98" y="3"/>
              </a:cxn>
              <a:cxn ang="0">
                <a:pos x="98" y="0"/>
              </a:cxn>
              <a:cxn ang="0">
                <a:pos x="107" y="6"/>
              </a:cxn>
              <a:cxn ang="0">
                <a:pos x="125" y="14"/>
              </a:cxn>
            </a:cxnLst>
            <a:rect l="0" t="0" r="r" b="b"/>
            <a:pathLst>
              <a:path w="157" h="229">
                <a:moveTo>
                  <a:pt x="131" y="29"/>
                </a:moveTo>
                <a:lnTo>
                  <a:pt x="131" y="29"/>
                </a:lnTo>
                <a:lnTo>
                  <a:pt x="130" y="34"/>
                </a:lnTo>
                <a:lnTo>
                  <a:pt x="128" y="40"/>
                </a:lnTo>
                <a:lnTo>
                  <a:pt x="128" y="46"/>
                </a:lnTo>
                <a:lnTo>
                  <a:pt x="127" y="53"/>
                </a:lnTo>
                <a:lnTo>
                  <a:pt x="127" y="56"/>
                </a:lnTo>
                <a:lnTo>
                  <a:pt x="125" y="58"/>
                </a:lnTo>
                <a:lnTo>
                  <a:pt x="123" y="59"/>
                </a:lnTo>
                <a:lnTo>
                  <a:pt x="123" y="61"/>
                </a:lnTo>
                <a:lnTo>
                  <a:pt x="127" y="66"/>
                </a:lnTo>
                <a:lnTo>
                  <a:pt x="131" y="75"/>
                </a:lnTo>
                <a:lnTo>
                  <a:pt x="131" y="78"/>
                </a:lnTo>
                <a:lnTo>
                  <a:pt x="131" y="78"/>
                </a:lnTo>
                <a:lnTo>
                  <a:pt x="135" y="90"/>
                </a:lnTo>
                <a:lnTo>
                  <a:pt x="135" y="93"/>
                </a:lnTo>
                <a:lnTo>
                  <a:pt x="135" y="93"/>
                </a:lnTo>
                <a:lnTo>
                  <a:pt x="133" y="96"/>
                </a:lnTo>
                <a:lnTo>
                  <a:pt x="133" y="106"/>
                </a:lnTo>
                <a:lnTo>
                  <a:pt x="133" y="110"/>
                </a:lnTo>
                <a:lnTo>
                  <a:pt x="133" y="114"/>
                </a:lnTo>
                <a:lnTo>
                  <a:pt x="138" y="126"/>
                </a:lnTo>
                <a:lnTo>
                  <a:pt x="138" y="128"/>
                </a:lnTo>
                <a:lnTo>
                  <a:pt x="139" y="130"/>
                </a:lnTo>
                <a:lnTo>
                  <a:pt x="143" y="131"/>
                </a:lnTo>
                <a:lnTo>
                  <a:pt x="149" y="136"/>
                </a:lnTo>
                <a:lnTo>
                  <a:pt x="151" y="138"/>
                </a:lnTo>
                <a:lnTo>
                  <a:pt x="154" y="146"/>
                </a:lnTo>
                <a:lnTo>
                  <a:pt x="157" y="149"/>
                </a:lnTo>
                <a:lnTo>
                  <a:pt x="157" y="150"/>
                </a:lnTo>
                <a:lnTo>
                  <a:pt x="157" y="150"/>
                </a:lnTo>
                <a:lnTo>
                  <a:pt x="154" y="152"/>
                </a:lnTo>
                <a:lnTo>
                  <a:pt x="154" y="154"/>
                </a:lnTo>
                <a:lnTo>
                  <a:pt x="152" y="155"/>
                </a:lnTo>
                <a:lnTo>
                  <a:pt x="151" y="157"/>
                </a:lnTo>
                <a:lnTo>
                  <a:pt x="149" y="158"/>
                </a:lnTo>
                <a:lnTo>
                  <a:pt x="144" y="163"/>
                </a:lnTo>
                <a:lnTo>
                  <a:pt x="139" y="168"/>
                </a:lnTo>
                <a:lnTo>
                  <a:pt x="139" y="168"/>
                </a:lnTo>
                <a:lnTo>
                  <a:pt x="131" y="174"/>
                </a:lnTo>
                <a:lnTo>
                  <a:pt x="131" y="176"/>
                </a:lnTo>
                <a:lnTo>
                  <a:pt x="125" y="182"/>
                </a:lnTo>
                <a:lnTo>
                  <a:pt x="122" y="186"/>
                </a:lnTo>
                <a:lnTo>
                  <a:pt x="114" y="194"/>
                </a:lnTo>
                <a:lnTo>
                  <a:pt x="104" y="203"/>
                </a:lnTo>
                <a:lnTo>
                  <a:pt x="103" y="205"/>
                </a:lnTo>
                <a:lnTo>
                  <a:pt x="95" y="213"/>
                </a:lnTo>
                <a:lnTo>
                  <a:pt x="93" y="214"/>
                </a:lnTo>
                <a:lnTo>
                  <a:pt x="93" y="214"/>
                </a:lnTo>
                <a:lnTo>
                  <a:pt x="91" y="216"/>
                </a:lnTo>
                <a:lnTo>
                  <a:pt x="91" y="216"/>
                </a:lnTo>
                <a:lnTo>
                  <a:pt x="90" y="218"/>
                </a:lnTo>
                <a:lnTo>
                  <a:pt x="83" y="224"/>
                </a:lnTo>
                <a:lnTo>
                  <a:pt x="83" y="224"/>
                </a:lnTo>
                <a:lnTo>
                  <a:pt x="83" y="224"/>
                </a:lnTo>
                <a:lnTo>
                  <a:pt x="82" y="226"/>
                </a:lnTo>
                <a:lnTo>
                  <a:pt x="82" y="226"/>
                </a:lnTo>
                <a:lnTo>
                  <a:pt x="79" y="229"/>
                </a:lnTo>
                <a:lnTo>
                  <a:pt x="79" y="229"/>
                </a:lnTo>
                <a:lnTo>
                  <a:pt x="79" y="229"/>
                </a:lnTo>
                <a:lnTo>
                  <a:pt x="77" y="227"/>
                </a:lnTo>
                <a:lnTo>
                  <a:pt x="77" y="227"/>
                </a:lnTo>
                <a:lnTo>
                  <a:pt x="77" y="227"/>
                </a:lnTo>
                <a:lnTo>
                  <a:pt x="75" y="226"/>
                </a:lnTo>
                <a:lnTo>
                  <a:pt x="75" y="224"/>
                </a:lnTo>
                <a:lnTo>
                  <a:pt x="74" y="224"/>
                </a:lnTo>
                <a:lnTo>
                  <a:pt x="74" y="224"/>
                </a:lnTo>
                <a:lnTo>
                  <a:pt x="74" y="224"/>
                </a:lnTo>
                <a:lnTo>
                  <a:pt x="71" y="222"/>
                </a:lnTo>
                <a:lnTo>
                  <a:pt x="71" y="221"/>
                </a:lnTo>
                <a:lnTo>
                  <a:pt x="69" y="221"/>
                </a:lnTo>
                <a:lnTo>
                  <a:pt x="69" y="219"/>
                </a:lnTo>
                <a:lnTo>
                  <a:pt x="69" y="219"/>
                </a:lnTo>
                <a:lnTo>
                  <a:pt x="66" y="218"/>
                </a:lnTo>
                <a:lnTo>
                  <a:pt x="66" y="218"/>
                </a:lnTo>
                <a:lnTo>
                  <a:pt x="64" y="218"/>
                </a:lnTo>
                <a:lnTo>
                  <a:pt x="63" y="216"/>
                </a:lnTo>
                <a:lnTo>
                  <a:pt x="63" y="216"/>
                </a:lnTo>
                <a:lnTo>
                  <a:pt x="63" y="216"/>
                </a:lnTo>
                <a:lnTo>
                  <a:pt x="61" y="214"/>
                </a:lnTo>
                <a:lnTo>
                  <a:pt x="61" y="213"/>
                </a:lnTo>
                <a:lnTo>
                  <a:pt x="59" y="213"/>
                </a:lnTo>
                <a:lnTo>
                  <a:pt x="59" y="213"/>
                </a:lnTo>
                <a:lnTo>
                  <a:pt x="59" y="211"/>
                </a:lnTo>
                <a:lnTo>
                  <a:pt x="59" y="211"/>
                </a:lnTo>
                <a:lnTo>
                  <a:pt x="58" y="211"/>
                </a:lnTo>
                <a:lnTo>
                  <a:pt x="58" y="210"/>
                </a:lnTo>
                <a:lnTo>
                  <a:pt x="58" y="208"/>
                </a:lnTo>
                <a:lnTo>
                  <a:pt x="58" y="206"/>
                </a:lnTo>
                <a:lnTo>
                  <a:pt x="58" y="205"/>
                </a:lnTo>
                <a:lnTo>
                  <a:pt x="58" y="205"/>
                </a:lnTo>
                <a:lnTo>
                  <a:pt x="58" y="203"/>
                </a:lnTo>
                <a:lnTo>
                  <a:pt x="56" y="202"/>
                </a:lnTo>
                <a:lnTo>
                  <a:pt x="55" y="198"/>
                </a:lnTo>
                <a:lnTo>
                  <a:pt x="53" y="198"/>
                </a:lnTo>
                <a:lnTo>
                  <a:pt x="53" y="197"/>
                </a:lnTo>
                <a:lnTo>
                  <a:pt x="51" y="197"/>
                </a:lnTo>
                <a:lnTo>
                  <a:pt x="51" y="195"/>
                </a:lnTo>
                <a:lnTo>
                  <a:pt x="51" y="195"/>
                </a:lnTo>
                <a:lnTo>
                  <a:pt x="51" y="195"/>
                </a:lnTo>
                <a:lnTo>
                  <a:pt x="51" y="195"/>
                </a:lnTo>
                <a:lnTo>
                  <a:pt x="51" y="194"/>
                </a:lnTo>
                <a:lnTo>
                  <a:pt x="51" y="192"/>
                </a:lnTo>
                <a:lnTo>
                  <a:pt x="51" y="192"/>
                </a:lnTo>
                <a:lnTo>
                  <a:pt x="51" y="192"/>
                </a:lnTo>
                <a:lnTo>
                  <a:pt x="50" y="190"/>
                </a:lnTo>
                <a:lnTo>
                  <a:pt x="50" y="190"/>
                </a:lnTo>
                <a:lnTo>
                  <a:pt x="50" y="189"/>
                </a:lnTo>
                <a:lnTo>
                  <a:pt x="48" y="189"/>
                </a:lnTo>
                <a:lnTo>
                  <a:pt x="48" y="189"/>
                </a:lnTo>
                <a:lnTo>
                  <a:pt x="47" y="187"/>
                </a:lnTo>
                <a:lnTo>
                  <a:pt x="47" y="186"/>
                </a:lnTo>
                <a:lnTo>
                  <a:pt x="45" y="184"/>
                </a:lnTo>
                <a:lnTo>
                  <a:pt x="47" y="182"/>
                </a:lnTo>
                <a:lnTo>
                  <a:pt x="51" y="174"/>
                </a:lnTo>
                <a:lnTo>
                  <a:pt x="45" y="171"/>
                </a:lnTo>
                <a:lnTo>
                  <a:pt x="37" y="166"/>
                </a:lnTo>
                <a:lnTo>
                  <a:pt x="35" y="165"/>
                </a:lnTo>
                <a:lnTo>
                  <a:pt x="34" y="165"/>
                </a:lnTo>
                <a:lnTo>
                  <a:pt x="24" y="158"/>
                </a:lnTo>
                <a:lnTo>
                  <a:pt x="19" y="157"/>
                </a:lnTo>
                <a:lnTo>
                  <a:pt x="18" y="155"/>
                </a:lnTo>
                <a:lnTo>
                  <a:pt x="18" y="155"/>
                </a:lnTo>
                <a:lnTo>
                  <a:pt x="18" y="155"/>
                </a:lnTo>
                <a:lnTo>
                  <a:pt x="18" y="154"/>
                </a:lnTo>
                <a:lnTo>
                  <a:pt x="18" y="154"/>
                </a:lnTo>
                <a:lnTo>
                  <a:pt x="18" y="154"/>
                </a:lnTo>
                <a:lnTo>
                  <a:pt x="18" y="154"/>
                </a:lnTo>
                <a:lnTo>
                  <a:pt x="15" y="152"/>
                </a:lnTo>
                <a:lnTo>
                  <a:pt x="10" y="149"/>
                </a:lnTo>
                <a:lnTo>
                  <a:pt x="0" y="142"/>
                </a:lnTo>
                <a:lnTo>
                  <a:pt x="2" y="141"/>
                </a:lnTo>
                <a:lnTo>
                  <a:pt x="2" y="139"/>
                </a:lnTo>
                <a:lnTo>
                  <a:pt x="2" y="139"/>
                </a:lnTo>
                <a:lnTo>
                  <a:pt x="2" y="138"/>
                </a:lnTo>
                <a:lnTo>
                  <a:pt x="3" y="138"/>
                </a:lnTo>
                <a:lnTo>
                  <a:pt x="3" y="138"/>
                </a:lnTo>
                <a:lnTo>
                  <a:pt x="3" y="138"/>
                </a:lnTo>
                <a:lnTo>
                  <a:pt x="5" y="136"/>
                </a:lnTo>
                <a:lnTo>
                  <a:pt x="5" y="136"/>
                </a:lnTo>
                <a:lnTo>
                  <a:pt x="5" y="136"/>
                </a:lnTo>
                <a:lnTo>
                  <a:pt x="7" y="134"/>
                </a:lnTo>
                <a:lnTo>
                  <a:pt x="10" y="128"/>
                </a:lnTo>
                <a:lnTo>
                  <a:pt x="11" y="125"/>
                </a:lnTo>
                <a:lnTo>
                  <a:pt x="15" y="120"/>
                </a:lnTo>
                <a:lnTo>
                  <a:pt x="15" y="120"/>
                </a:lnTo>
                <a:lnTo>
                  <a:pt x="15" y="120"/>
                </a:lnTo>
                <a:lnTo>
                  <a:pt x="15" y="120"/>
                </a:lnTo>
                <a:lnTo>
                  <a:pt x="16" y="120"/>
                </a:lnTo>
                <a:lnTo>
                  <a:pt x="19" y="114"/>
                </a:lnTo>
                <a:lnTo>
                  <a:pt x="26" y="104"/>
                </a:lnTo>
                <a:lnTo>
                  <a:pt x="29" y="101"/>
                </a:lnTo>
                <a:lnTo>
                  <a:pt x="35" y="91"/>
                </a:lnTo>
                <a:lnTo>
                  <a:pt x="42" y="83"/>
                </a:lnTo>
                <a:lnTo>
                  <a:pt x="43" y="82"/>
                </a:lnTo>
                <a:lnTo>
                  <a:pt x="47" y="77"/>
                </a:lnTo>
                <a:lnTo>
                  <a:pt x="48" y="74"/>
                </a:lnTo>
                <a:lnTo>
                  <a:pt x="53" y="67"/>
                </a:lnTo>
                <a:lnTo>
                  <a:pt x="55" y="64"/>
                </a:lnTo>
                <a:lnTo>
                  <a:pt x="56" y="62"/>
                </a:lnTo>
                <a:lnTo>
                  <a:pt x="59" y="59"/>
                </a:lnTo>
                <a:lnTo>
                  <a:pt x="61" y="56"/>
                </a:lnTo>
                <a:lnTo>
                  <a:pt x="64" y="53"/>
                </a:lnTo>
                <a:lnTo>
                  <a:pt x="66" y="48"/>
                </a:lnTo>
                <a:lnTo>
                  <a:pt x="71" y="43"/>
                </a:lnTo>
                <a:lnTo>
                  <a:pt x="79" y="34"/>
                </a:lnTo>
                <a:lnTo>
                  <a:pt x="93" y="29"/>
                </a:lnTo>
                <a:lnTo>
                  <a:pt x="99" y="27"/>
                </a:lnTo>
                <a:lnTo>
                  <a:pt x="109" y="24"/>
                </a:lnTo>
                <a:lnTo>
                  <a:pt x="114" y="22"/>
                </a:lnTo>
                <a:lnTo>
                  <a:pt x="115" y="22"/>
                </a:lnTo>
                <a:lnTo>
                  <a:pt x="114" y="22"/>
                </a:lnTo>
                <a:lnTo>
                  <a:pt x="114" y="22"/>
                </a:lnTo>
                <a:lnTo>
                  <a:pt x="114" y="22"/>
                </a:lnTo>
                <a:lnTo>
                  <a:pt x="114" y="21"/>
                </a:lnTo>
                <a:lnTo>
                  <a:pt x="114" y="21"/>
                </a:lnTo>
                <a:lnTo>
                  <a:pt x="114" y="21"/>
                </a:lnTo>
                <a:lnTo>
                  <a:pt x="112" y="21"/>
                </a:lnTo>
                <a:lnTo>
                  <a:pt x="112" y="21"/>
                </a:lnTo>
                <a:lnTo>
                  <a:pt x="112" y="21"/>
                </a:lnTo>
                <a:lnTo>
                  <a:pt x="112" y="21"/>
                </a:lnTo>
                <a:lnTo>
                  <a:pt x="112" y="21"/>
                </a:lnTo>
                <a:lnTo>
                  <a:pt x="112" y="21"/>
                </a:lnTo>
                <a:lnTo>
                  <a:pt x="111" y="21"/>
                </a:lnTo>
                <a:lnTo>
                  <a:pt x="109" y="21"/>
                </a:lnTo>
                <a:lnTo>
                  <a:pt x="109" y="21"/>
                </a:lnTo>
                <a:lnTo>
                  <a:pt x="109" y="19"/>
                </a:lnTo>
                <a:lnTo>
                  <a:pt x="109" y="19"/>
                </a:lnTo>
                <a:lnTo>
                  <a:pt x="109" y="19"/>
                </a:lnTo>
                <a:lnTo>
                  <a:pt x="107" y="19"/>
                </a:lnTo>
                <a:lnTo>
                  <a:pt x="107" y="19"/>
                </a:lnTo>
                <a:lnTo>
                  <a:pt x="106" y="19"/>
                </a:lnTo>
                <a:lnTo>
                  <a:pt x="106" y="19"/>
                </a:lnTo>
                <a:lnTo>
                  <a:pt x="106" y="19"/>
                </a:lnTo>
                <a:lnTo>
                  <a:pt x="106" y="19"/>
                </a:lnTo>
                <a:lnTo>
                  <a:pt x="106" y="18"/>
                </a:lnTo>
                <a:lnTo>
                  <a:pt x="106" y="18"/>
                </a:lnTo>
                <a:lnTo>
                  <a:pt x="104" y="18"/>
                </a:lnTo>
                <a:lnTo>
                  <a:pt x="104" y="18"/>
                </a:lnTo>
                <a:lnTo>
                  <a:pt x="104" y="18"/>
                </a:lnTo>
                <a:lnTo>
                  <a:pt x="103" y="18"/>
                </a:lnTo>
                <a:lnTo>
                  <a:pt x="103" y="18"/>
                </a:lnTo>
                <a:lnTo>
                  <a:pt x="103" y="16"/>
                </a:lnTo>
                <a:lnTo>
                  <a:pt x="103" y="16"/>
                </a:lnTo>
                <a:lnTo>
                  <a:pt x="103" y="16"/>
                </a:lnTo>
                <a:lnTo>
                  <a:pt x="103" y="16"/>
                </a:lnTo>
                <a:lnTo>
                  <a:pt x="101" y="16"/>
                </a:lnTo>
                <a:lnTo>
                  <a:pt x="101" y="16"/>
                </a:lnTo>
                <a:lnTo>
                  <a:pt x="101" y="14"/>
                </a:lnTo>
                <a:lnTo>
                  <a:pt x="101" y="14"/>
                </a:lnTo>
                <a:lnTo>
                  <a:pt x="99" y="14"/>
                </a:lnTo>
                <a:lnTo>
                  <a:pt x="99" y="14"/>
                </a:lnTo>
                <a:lnTo>
                  <a:pt x="99" y="13"/>
                </a:lnTo>
                <a:lnTo>
                  <a:pt x="99" y="13"/>
                </a:lnTo>
                <a:lnTo>
                  <a:pt x="99" y="13"/>
                </a:lnTo>
                <a:lnTo>
                  <a:pt x="99" y="13"/>
                </a:lnTo>
                <a:lnTo>
                  <a:pt x="99" y="13"/>
                </a:lnTo>
                <a:lnTo>
                  <a:pt x="99" y="13"/>
                </a:lnTo>
                <a:lnTo>
                  <a:pt x="99" y="13"/>
                </a:lnTo>
                <a:lnTo>
                  <a:pt x="99" y="13"/>
                </a:lnTo>
                <a:lnTo>
                  <a:pt x="99" y="13"/>
                </a:lnTo>
                <a:lnTo>
                  <a:pt x="99" y="11"/>
                </a:lnTo>
                <a:lnTo>
                  <a:pt x="99" y="11"/>
                </a:lnTo>
                <a:lnTo>
                  <a:pt x="99" y="11"/>
                </a:lnTo>
                <a:lnTo>
                  <a:pt x="99" y="10"/>
                </a:lnTo>
                <a:lnTo>
                  <a:pt x="99" y="8"/>
                </a:lnTo>
                <a:lnTo>
                  <a:pt x="98" y="8"/>
                </a:lnTo>
                <a:lnTo>
                  <a:pt x="99" y="8"/>
                </a:lnTo>
                <a:lnTo>
                  <a:pt x="99" y="8"/>
                </a:lnTo>
                <a:lnTo>
                  <a:pt x="99" y="6"/>
                </a:lnTo>
                <a:lnTo>
                  <a:pt x="99" y="6"/>
                </a:lnTo>
                <a:lnTo>
                  <a:pt x="99" y="6"/>
                </a:lnTo>
                <a:lnTo>
                  <a:pt x="99" y="6"/>
                </a:lnTo>
                <a:lnTo>
                  <a:pt x="99" y="6"/>
                </a:lnTo>
                <a:lnTo>
                  <a:pt x="99" y="6"/>
                </a:lnTo>
                <a:lnTo>
                  <a:pt x="99" y="6"/>
                </a:lnTo>
                <a:lnTo>
                  <a:pt x="99" y="6"/>
                </a:lnTo>
                <a:lnTo>
                  <a:pt x="99" y="5"/>
                </a:lnTo>
                <a:lnTo>
                  <a:pt x="99" y="5"/>
                </a:lnTo>
                <a:lnTo>
                  <a:pt x="99" y="5"/>
                </a:lnTo>
                <a:lnTo>
                  <a:pt x="99" y="5"/>
                </a:lnTo>
                <a:lnTo>
                  <a:pt x="99" y="3"/>
                </a:lnTo>
                <a:lnTo>
                  <a:pt x="98" y="3"/>
                </a:lnTo>
                <a:lnTo>
                  <a:pt x="98" y="3"/>
                </a:lnTo>
                <a:lnTo>
                  <a:pt x="98" y="3"/>
                </a:lnTo>
                <a:lnTo>
                  <a:pt x="98" y="2"/>
                </a:lnTo>
                <a:lnTo>
                  <a:pt x="98" y="2"/>
                </a:lnTo>
                <a:lnTo>
                  <a:pt x="98" y="0"/>
                </a:lnTo>
                <a:lnTo>
                  <a:pt x="98" y="0"/>
                </a:lnTo>
                <a:lnTo>
                  <a:pt x="98" y="0"/>
                </a:lnTo>
                <a:lnTo>
                  <a:pt x="98" y="0"/>
                </a:lnTo>
                <a:lnTo>
                  <a:pt x="101" y="2"/>
                </a:lnTo>
                <a:lnTo>
                  <a:pt x="103" y="3"/>
                </a:lnTo>
                <a:lnTo>
                  <a:pt x="107" y="6"/>
                </a:lnTo>
                <a:lnTo>
                  <a:pt x="107" y="6"/>
                </a:lnTo>
                <a:lnTo>
                  <a:pt x="107" y="6"/>
                </a:lnTo>
                <a:lnTo>
                  <a:pt x="112" y="8"/>
                </a:lnTo>
                <a:lnTo>
                  <a:pt x="117" y="10"/>
                </a:lnTo>
                <a:lnTo>
                  <a:pt x="123" y="13"/>
                </a:lnTo>
                <a:lnTo>
                  <a:pt x="125" y="14"/>
                </a:lnTo>
                <a:lnTo>
                  <a:pt x="127" y="18"/>
                </a:lnTo>
                <a:lnTo>
                  <a:pt x="128" y="21"/>
                </a:lnTo>
                <a:lnTo>
                  <a:pt x="130" y="27"/>
                </a:lnTo>
                <a:lnTo>
                  <a:pt x="131" y="29"/>
                </a:lnTo>
                <a:close/>
              </a:path>
            </a:pathLst>
          </a:custGeom>
          <a:solidFill>
            <a:srgbClr val="89CC9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6" name="Rectangle 157"/>
          <p:cNvSpPr>
            <a:spLocks noChangeArrowheads="1"/>
          </p:cNvSpPr>
          <p:nvPr/>
        </p:nvSpPr>
        <p:spPr bwMode="auto">
          <a:xfrm>
            <a:off x="6291263" y="1020763"/>
            <a:ext cx="3270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Shippagan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7" name="Rectangle 158"/>
          <p:cNvSpPr>
            <a:spLocks noChangeArrowheads="1"/>
          </p:cNvSpPr>
          <p:nvPr/>
        </p:nvSpPr>
        <p:spPr bwMode="auto">
          <a:xfrm>
            <a:off x="3378200" y="4733926"/>
            <a:ext cx="1682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Saint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8" name="Rectangle 159"/>
          <p:cNvSpPr>
            <a:spLocks noChangeArrowheads="1"/>
          </p:cNvSpPr>
          <p:nvPr/>
        </p:nvSpPr>
        <p:spPr bwMode="auto">
          <a:xfrm>
            <a:off x="3355975" y="4814888"/>
            <a:ext cx="2127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James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9" name="Rectangle 160"/>
          <p:cNvSpPr>
            <a:spLocks noChangeArrowheads="1"/>
          </p:cNvSpPr>
          <p:nvPr/>
        </p:nvSpPr>
        <p:spPr bwMode="auto">
          <a:xfrm>
            <a:off x="5930900" y="4505326"/>
            <a:ext cx="1682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Alma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0" name="Rectangle 161"/>
          <p:cNvSpPr>
            <a:spLocks noChangeArrowheads="1"/>
          </p:cNvSpPr>
          <p:nvPr/>
        </p:nvSpPr>
        <p:spPr bwMode="auto">
          <a:xfrm>
            <a:off x="4219575" y="5022851"/>
            <a:ext cx="2571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Lepreau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1" name="Rectangle 162"/>
          <p:cNvSpPr>
            <a:spLocks noChangeArrowheads="1"/>
          </p:cNvSpPr>
          <p:nvPr/>
        </p:nvSpPr>
        <p:spPr bwMode="auto">
          <a:xfrm>
            <a:off x="5372100" y="1619251"/>
            <a:ext cx="2952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Allardville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2" name="Rectangle 163"/>
          <p:cNvSpPr>
            <a:spLocks noChangeArrowheads="1"/>
          </p:cNvSpPr>
          <p:nvPr/>
        </p:nvSpPr>
        <p:spPr bwMode="auto">
          <a:xfrm>
            <a:off x="2959100" y="3390901"/>
            <a:ext cx="2190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Wilmot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" name="Rectangle 164"/>
          <p:cNvSpPr>
            <a:spLocks noChangeArrowheads="1"/>
          </p:cNvSpPr>
          <p:nvPr/>
        </p:nvSpPr>
        <p:spPr bwMode="auto">
          <a:xfrm>
            <a:off x="4652963" y="4724401"/>
            <a:ext cx="269875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Greenwich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4" name="Rectangle 165"/>
          <p:cNvSpPr>
            <a:spLocks noChangeArrowheads="1"/>
          </p:cNvSpPr>
          <p:nvPr/>
        </p:nvSpPr>
        <p:spPr bwMode="auto">
          <a:xfrm>
            <a:off x="4333875" y="2371726"/>
            <a:ext cx="2889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Southesk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5" name="Rectangle 166"/>
          <p:cNvSpPr>
            <a:spLocks noChangeArrowheads="1"/>
          </p:cNvSpPr>
          <p:nvPr/>
        </p:nvSpPr>
        <p:spPr bwMode="auto">
          <a:xfrm>
            <a:off x="2927350" y="2120901"/>
            <a:ext cx="1905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Saint-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6" name="Rectangle 167"/>
          <p:cNvSpPr>
            <a:spLocks noChangeArrowheads="1"/>
          </p:cNvSpPr>
          <p:nvPr/>
        </p:nvSpPr>
        <p:spPr bwMode="auto">
          <a:xfrm>
            <a:off x="2925763" y="2201863"/>
            <a:ext cx="1936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Andru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7" name="Rectangle 168"/>
          <p:cNvSpPr>
            <a:spLocks noChangeArrowheads="1"/>
          </p:cNvSpPr>
          <p:nvPr/>
        </p:nvSpPr>
        <p:spPr bwMode="auto">
          <a:xfrm>
            <a:off x="3176588" y="3690938"/>
            <a:ext cx="320675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Northampton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8" name="Rectangle 169"/>
          <p:cNvSpPr>
            <a:spLocks noChangeArrowheads="1"/>
          </p:cNvSpPr>
          <p:nvPr/>
        </p:nvSpPr>
        <p:spPr bwMode="auto">
          <a:xfrm>
            <a:off x="3121025" y="4114801"/>
            <a:ext cx="3365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Canterbury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9" name="Rectangle 170"/>
          <p:cNvSpPr>
            <a:spLocks noChangeArrowheads="1"/>
          </p:cNvSpPr>
          <p:nvPr/>
        </p:nvSpPr>
        <p:spPr bwMode="auto">
          <a:xfrm>
            <a:off x="3903663" y="4089401"/>
            <a:ext cx="3206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Kingsclear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0" name="Rectangle 171"/>
          <p:cNvSpPr>
            <a:spLocks noChangeArrowheads="1"/>
          </p:cNvSpPr>
          <p:nvPr/>
        </p:nvSpPr>
        <p:spPr bwMode="auto">
          <a:xfrm>
            <a:off x="6605588" y="3811588"/>
            <a:ext cx="2762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Sackville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1" name="Rectangle 172"/>
          <p:cNvSpPr>
            <a:spLocks noChangeArrowheads="1"/>
          </p:cNvSpPr>
          <p:nvPr/>
        </p:nvSpPr>
        <p:spPr bwMode="auto">
          <a:xfrm>
            <a:off x="4541838" y="3963988"/>
            <a:ext cx="2698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Sheffield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2" name="Rectangle 173"/>
          <p:cNvSpPr>
            <a:spLocks noChangeArrowheads="1"/>
          </p:cNvSpPr>
          <p:nvPr/>
        </p:nvSpPr>
        <p:spPr bwMode="auto">
          <a:xfrm>
            <a:off x="3516313" y="2616201"/>
            <a:ext cx="2381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Gordon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3" name="Rectangle 174"/>
          <p:cNvSpPr>
            <a:spLocks noChangeArrowheads="1"/>
          </p:cNvSpPr>
          <p:nvPr/>
        </p:nvSpPr>
        <p:spPr bwMode="auto">
          <a:xfrm>
            <a:off x="5641975" y="1924051"/>
            <a:ext cx="2413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Alnwick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" name="Rectangle 175"/>
          <p:cNvSpPr>
            <a:spLocks noChangeArrowheads="1"/>
          </p:cNvSpPr>
          <p:nvPr/>
        </p:nvSpPr>
        <p:spPr bwMode="auto">
          <a:xfrm>
            <a:off x="6999288" y="3756026"/>
            <a:ext cx="2603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Botsford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5" name="Rectangle 176"/>
          <p:cNvSpPr>
            <a:spLocks noChangeArrowheads="1"/>
          </p:cNvSpPr>
          <p:nvPr/>
        </p:nvSpPr>
        <p:spPr bwMode="auto">
          <a:xfrm>
            <a:off x="5815013" y="2892426"/>
            <a:ext cx="1905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Saint-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6" name="Rectangle 177"/>
          <p:cNvSpPr>
            <a:spLocks noChangeArrowheads="1"/>
          </p:cNvSpPr>
          <p:nvPr/>
        </p:nvSpPr>
        <p:spPr bwMode="auto">
          <a:xfrm>
            <a:off x="5788025" y="2973388"/>
            <a:ext cx="2444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Charles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7" name="Rectangle 178"/>
          <p:cNvSpPr>
            <a:spLocks noChangeArrowheads="1"/>
          </p:cNvSpPr>
          <p:nvPr/>
        </p:nvSpPr>
        <p:spPr bwMode="auto">
          <a:xfrm>
            <a:off x="5459413" y="2643188"/>
            <a:ext cx="3397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Rogersville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8" name="Rectangle 179"/>
          <p:cNvSpPr>
            <a:spLocks noChangeArrowheads="1"/>
          </p:cNvSpPr>
          <p:nvPr/>
        </p:nvSpPr>
        <p:spPr bwMode="auto">
          <a:xfrm>
            <a:off x="4516438" y="1879601"/>
            <a:ext cx="2794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Northesk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9" name="Rectangle 180"/>
          <p:cNvSpPr>
            <a:spLocks noChangeArrowheads="1"/>
          </p:cNvSpPr>
          <p:nvPr/>
        </p:nvSpPr>
        <p:spPr bwMode="auto">
          <a:xfrm>
            <a:off x="3532188" y="4927601"/>
            <a:ext cx="1682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Saint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0" name="Rectangle 181"/>
          <p:cNvSpPr>
            <a:spLocks noChangeArrowheads="1"/>
          </p:cNvSpPr>
          <p:nvPr/>
        </p:nvSpPr>
        <p:spPr bwMode="auto">
          <a:xfrm>
            <a:off x="3522663" y="5008563"/>
            <a:ext cx="1873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David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1" name="Rectangle 182"/>
          <p:cNvSpPr>
            <a:spLocks noChangeArrowheads="1"/>
          </p:cNvSpPr>
          <p:nvPr/>
        </p:nvSpPr>
        <p:spPr bwMode="auto">
          <a:xfrm>
            <a:off x="5834063" y="1192213"/>
            <a:ext cx="219075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Bertrand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2" name="Rectangle 183"/>
          <p:cNvSpPr>
            <a:spLocks noChangeArrowheads="1"/>
          </p:cNvSpPr>
          <p:nvPr/>
        </p:nvSpPr>
        <p:spPr bwMode="auto">
          <a:xfrm>
            <a:off x="4391025" y="3497263"/>
            <a:ext cx="1682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Saint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3" name="Rectangle 184"/>
          <p:cNvSpPr>
            <a:spLocks noChangeArrowheads="1"/>
          </p:cNvSpPr>
          <p:nvPr/>
        </p:nvSpPr>
        <p:spPr bwMode="auto">
          <a:xfrm>
            <a:off x="4375150" y="3578226"/>
            <a:ext cx="2000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Marys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" name="Rectangle 185"/>
          <p:cNvSpPr>
            <a:spLocks noChangeArrowheads="1"/>
          </p:cNvSpPr>
          <p:nvPr/>
        </p:nvSpPr>
        <p:spPr bwMode="auto">
          <a:xfrm>
            <a:off x="5567363" y="2736851"/>
            <a:ext cx="3302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Acadieville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5" name="Rectangle 186"/>
          <p:cNvSpPr>
            <a:spLocks noChangeArrowheads="1"/>
          </p:cNvSpPr>
          <p:nvPr/>
        </p:nvSpPr>
        <p:spPr bwMode="auto">
          <a:xfrm>
            <a:off x="6156325" y="3128963"/>
            <a:ext cx="3206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Wellington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6" name="Rectangle 187"/>
          <p:cNvSpPr>
            <a:spLocks noChangeArrowheads="1"/>
          </p:cNvSpPr>
          <p:nvPr/>
        </p:nvSpPr>
        <p:spPr bwMode="auto">
          <a:xfrm>
            <a:off x="6011863" y="3663951"/>
            <a:ext cx="2698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Moncton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7" name="Rectangle 188"/>
          <p:cNvSpPr>
            <a:spLocks noChangeArrowheads="1"/>
          </p:cNvSpPr>
          <p:nvPr/>
        </p:nvSpPr>
        <p:spPr bwMode="auto">
          <a:xfrm>
            <a:off x="4940300" y="4419601"/>
            <a:ext cx="3238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Springfield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8" name="Rectangle 189"/>
          <p:cNvSpPr>
            <a:spLocks noChangeArrowheads="1"/>
          </p:cNvSpPr>
          <p:nvPr/>
        </p:nvSpPr>
        <p:spPr bwMode="auto">
          <a:xfrm>
            <a:off x="5902325" y="4235451"/>
            <a:ext cx="1682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Elgin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9" name="Rectangle 190"/>
          <p:cNvSpPr>
            <a:spLocks noChangeArrowheads="1"/>
          </p:cNvSpPr>
          <p:nvPr/>
        </p:nvSpPr>
        <p:spPr bwMode="auto">
          <a:xfrm>
            <a:off x="3300413" y="3802063"/>
            <a:ext cx="4000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Southampton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0" name="Rectangle 191"/>
          <p:cNvSpPr>
            <a:spLocks noChangeArrowheads="1"/>
          </p:cNvSpPr>
          <p:nvPr/>
        </p:nvSpPr>
        <p:spPr bwMode="auto">
          <a:xfrm>
            <a:off x="2932113" y="1830388"/>
            <a:ext cx="1905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Saint-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1" name="Rectangle 192"/>
          <p:cNvSpPr>
            <a:spLocks noChangeArrowheads="1"/>
          </p:cNvSpPr>
          <p:nvPr/>
        </p:nvSpPr>
        <p:spPr bwMode="auto">
          <a:xfrm>
            <a:off x="2898775" y="1911351"/>
            <a:ext cx="2571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Lnonard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2" name="Rectangle 193"/>
          <p:cNvSpPr>
            <a:spLocks noChangeArrowheads="1"/>
          </p:cNvSpPr>
          <p:nvPr/>
        </p:nvSpPr>
        <p:spPr bwMode="auto">
          <a:xfrm>
            <a:off x="3611563" y="4814888"/>
            <a:ext cx="3365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Dumbarton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3" name="Rectangle 194"/>
          <p:cNvSpPr>
            <a:spLocks noChangeArrowheads="1"/>
          </p:cNvSpPr>
          <p:nvPr/>
        </p:nvSpPr>
        <p:spPr bwMode="auto">
          <a:xfrm>
            <a:off x="3641725" y="4449763"/>
            <a:ext cx="2698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Manners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" name="Rectangle 195"/>
          <p:cNvSpPr>
            <a:spLocks noChangeArrowheads="1"/>
          </p:cNvSpPr>
          <p:nvPr/>
        </p:nvSpPr>
        <p:spPr bwMode="auto">
          <a:xfrm>
            <a:off x="3673475" y="4530726"/>
            <a:ext cx="2063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Sutton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5" name="Rectangle 196"/>
          <p:cNvSpPr>
            <a:spLocks noChangeArrowheads="1"/>
          </p:cNvSpPr>
          <p:nvPr/>
        </p:nvSpPr>
        <p:spPr bwMode="auto">
          <a:xfrm>
            <a:off x="6402388" y="3549651"/>
            <a:ext cx="292100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Beaubassin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6" name="Rectangle 197"/>
          <p:cNvSpPr>
            <a:spLocks noChangeArrowheads="1"/>
          </p:cNvSpPr>
          <p:nvPr/>
        </p:nvSpPr>
        <p:spPr bwMode="auto">
          <a:xfrm>
            <a:off x="6484938" y="3613151"/>
            <a:ext cx="127000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East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7" name="Rectangle 198"/>
          <p:cNvSpPr>
            <a:spLocks noChangeArrowheads="1"/>
          </p:cNvSpPr>
          <p:nvPr/>
        </p:nvSpPr>
        <p:spPr bwMode="auto">
          <a:xfrm>
            <a:off x="6529388" y="3679826"/>
            <a:ext cx="38100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/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8" name="Rectangle 199"/>
          <p:cNvSpPr>
            <a:spLocks noChangeArrowheads="1"/>
          </p:cNvSpPr>
          <p:nvPr/>
        </p:nvSpPr>
        <p:spPr bwMode="auto">
          <a:xfrm>
            <a:off x="6394450" y="3743326"/>
            <a:ext cx="307975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Beaubassin-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9" name="Rectangle 200"/>
          <p:cNvSpPr>
            <a:spLocks noChangeArrowheads="1"/>
          </p:cNvSpPr>
          <p:nvPr/>
        </p:nvSpPr>
        <p:spPr bwMode="auto">
          <a:xfrm>
            <a:off x="6502400" y="3810001"/>
            <a:ext cx="92075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est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0" name="Rectangle 201"/>
          <p:cNvSpPr>
            <a:spLocks noChangeArrowheads="1"/>
          </p:cNvSpPr>
          <p:nvPr/>
        </p:nvSpPr>
        <p:spPr bwMode="auto">
          <a:xfrm>
            <a:off x="3663950" y="4165601"/>
            <a:ext cx="2063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Prince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1" name="Rectangle 202"/>
          <p:cNvSpPr>
            <a:spLocks noChangeArrowheads="1"/>
          </p:cNvSpPr>
          <p:nvPr/>
        </p:nvSpPr>
        <p:spPr bwMode="auto">
          <a:xfrm>
            <a:off x="3651250" y="4246563"/>
            <a:ext cx="2317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William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2" name="Rectangle 203"/>
          <p:cNvSpPr>
            <a:spLocks noChangeArrowheads="1"/>
          </p:cNvSpPr>
          <p:nvPr/>
        </p:nvSpPr>
        <p:spPr bwMode="auto">
          <a:xfrm>
            <a:off x="4854575" y="4899026"/>
            <a:ext cx="241300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Rothesay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3" name="Rectangle 204"/>
          <p:cNvSpPr>
            <a:spLocks noChangeArrowheads="1"/>
          </p:cNvSpPr>
          <p:nvPr/>
        </p:nvSpPr>
        <p:spPr bwMode="auto">
          <a:xfrm>
            <a:off x="4913313" y="3848101"/>
            <a:ext cx="349250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Waterborough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" name="Rectangle 206"/>
          <p:cNvSpPr>
            <a:spLocks noChangeArrowheads="1"/>
          </p:cNvSpPr>
          <p:nvPr/>
        </p:nvSpPr>
        <p:spPr bwMode="auto">
          <a:xfrm>
            <a:off x="3944938" y="5897563"/>
            <a:ext cx="2032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Grand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" name="Rectangle 207"/>
          <p:cNvSpPr>
            <a:spLocks noChangeArrowheads="1"/>
          </p:cNvSpPr>
          <p:nvPr/>
        </p:nvSpPr>
        <p:spPr bwMode="auto">
          <a:xfrm>
            <a:off x="3937000" y="5978525"/>
            <a:ext cx="2190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Manan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" name="Rectangle 208"/>
          <p:cNvSpPr>
            <a:spLocks noChangeArrowheads="1"/>
          </p:cNvSpPr>
          <p:nvPr/>
        </p:nvSpPr>
        <p:spPr bwMode="auto">
          <a:xfrm>
            <a:off x="3316288" y="3416300"/>
            <a:ext cx="2603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Brighton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7" name="Rectangle 209"/>
          <p:cNvSpPr>
            <a:spLocks noChangeArrowheads="1"/>
          </p:cNvSpPr>
          <p:nvPr/>
        </p:nvSpPr>
        <p:spPr bwMode="auto">
          <a:xfrm>
            <a:off x="5792788" y="2328863"/>
            <a:ext cx="3206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Hardwicke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8" name="Rectangle 210"/>
          <p:cNvSpPr>
            <a:spLocks noChangeArrowheads="1"/>
          </p:cNvSpPr>
          <p:nvPr/>
        </p:nvSpPr>
        <p:spPr bwMode="auto">
          <a:xfrm>
            <a:off x="5340350" y="4437063"/>
            <a:ext cx="2317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Sussex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9" name="Rectangle 211"/>
          <p:cNvSpPr>
            <a:spLocks noChangeArrowheads="1"/>
          </p:cNvSpPr>
          <p:nvPr/>
        </p:nvSpPr>
        <p:spPr bwMode="auto">
          <a:xfrm>
            <a:off x="2238375" y="1758950"/>
            <a:ext cx="3810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Edmundston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0" name="Rectangle 212"/>
          <p:cNvSpPr>
            <a:spLocks noChangeArrowheads="1"/>
          </p:cNvSpPr>
          <p:nvPr/>
        </p:nvSpPr>
        <p:spPr bwMode="auto">
          <a:xfrm>
            <a:off x="3986213" y="2846388"/>
            <a:ext cx="2381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Stanley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1" name="Rectangle 213"/>
          <p:cNvSpPr>
            <a:spLocks noChangeArrowheads="1"/>
          </p:cNvSpPr>
          <p:nvPr/>
        </p:nvSpPr>
        <p:spPr bwMode="auto">
          <a:xfrm>
            <a:off x="6792913" y="3970338"/>
            <a:ext cx="323850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Westmorland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2" name="Rectangle 214"/>
          <p:cNvSpPr>
            <a:spLocks noChangeArrowheads="1"/>
          </p:cNvSpPr>
          <p:nvPr/>
        </p:nvSpPr>
        <p:spPr bwMode="auto">
          <a:xfrm>
            <a:off x="5387975" y="3276600"/>
            <a:ext cx="2667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Harcourt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3" name="Rectangle 215"/>
          <p:cNvSpPr>
            <a:spLocks noChangeArrowheads="1"/>
          </p:cNvSpPr>
          <p:nvPr/>
        </p:nvSpPr>
        <p:spPr bwMode="auto">
          <a:xfrm>
            <a:off x="5934075" y="2706688"/>
            <a:ext cx="1905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Saint-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4" name="Rectangle 216"/>
          <p:cNvSpPr>
            <a:spLocks noChangeArrowheads="1"/>
          </p:cNvSpPr>
          <p:nvPr/>
        </p:nvSpPr>
        <p:spPr bwMode="auto">
          <a:xfrm>
            <a:off x="5940425" y="2787650"/>
            <a:ext cx="1778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Louis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" name="Rectangle 217"/>
          <p:cNvSpPr>
            <a:spLocks noChangeArrowheads="1"/>
          </p:cNvSpPr>
          <p:nvPr/>
        </p:nvSpPr>
        <p:spPr bwMode="auto">
          <a:xfrm>
            <a:off x="2936875" y="2438400"/>
            <a:ext cx="2032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Grand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6" name="Rectangle 218"/>
          <p:cNvSpPr>
            <a:spLocks noChangeArrowheads="1"/>
          </p:cNvSpPr>
          <p:nvPr/>
        </p:nvSpPr>
        <p:spPr bwMode="auto">
          <a:xfrm>
            <a:off x="2957513" y="2519363"/>
            <a:ext cx="1619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Falls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7" name="Rectangle 219"/>
          <p:cNvSpPr>
            <a:spLocks noChangeArrowheads="1"/>
          </p:cNvSpPr>
          <p:nvPr/>
        </p:nvSpPr>
        <p:spPr bwMode="auto">
          <a:xfrm>
            <a:off x="2216150" y="1844675"/>
            <a:ext cx="155575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Saint-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8" name="Rectangle 220"/>
          <p:cNvSpPr>
            <a:spLocks noChangeArrowheads="1"/>
          </p:cNvSpPr>
          <p:nvPr/>
        </p:nvSpPr>
        <p:spPr bwMode="auto">
          <a:xfrm>
            <a:off x="2209800" y="1917700"/>
            <a:ext cx="168275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Hilaire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9" name="Rectangle 221"/>
          <p:cNvSpPr>
            <a:spLocks noChangeArrowheads="1"/>
          </p:cNvSpPr>
          <p:nvPr/>
        </p:nvSpPr>
        <p:spPr bwMode="auto">
          <a:xfrm>
            <a:off x="5605463" y="1130300"/>
            <a:ext cx="1524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New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0" name="Rectangle 222"/>
          <p:cNvSpPr>
            <a:spLocks noChangeArrowheads="1"/>
          </p:cNvSpPr>
          <p:nvPr/>
        </p:nvSpPr>
        <p:spPr bwMode="auto">
          <a:xfrm>
            <a:off x="5559425" y="1211263"/>
            <a:ext cx="2444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Bandon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1" name="Rectangle 223"/>
          <p:cNvSpPr>
            <a:spLocks noChangeArrowheads="1"/>
          </p:cNvSpPr>
          <p:nvPr/>
        </p:nvSpPr>
        <p:spPr bwMode="auto">
          <a:xfrm>
            <a:off x="3652838" y="5194300"/>
            <a:ext cx="1682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Saint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2" name="Rectangle 224"/>
          <p:cNvSpPr>
            <a:spLocks noChangeArrowheads="1"/>
          </p:cNvSpPr>
          <p:nvPr/>
        </p:nvSpPr>
        <p:spPr bwMode="auto">
          <a:xfrm>
            <a:off x="3649663" y="5275263"/>
            <a:ext cx="1746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Croix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3" name="Rectangle 225"/>
          <p:cNvSpPr>
            <a:spLocks noChangeArrowheads="1"/>
          </p:cNvSpPr>
          <p:nvPr/>
        </p:nvSpPr>
        <p:spPr bwMode="auto">
          <a:xfrm>
            <a:off x="4770438" y="3575050"/>
            <a:ext cx="2952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Northfield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4" name="Rectangle 226"/>
          <p:cNvSpPr>
            <a:spLocks noChangeArrowheads="1"/>
          </p:cNvSpPr>
          <p:nvPr/>
        </p:nvSpPr>
        <p:spPr bwMode="auto">
          <a:xfrm>
            <a:off x="4506913" y="4330700"/>
            <a:ext cx="3143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Gagetown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" name="Rectangle 227"/>
          <p:cNvSpPr>
            <a:spLocks noChangeArrowheads="1"/>
          </p:cNvSpPr>
          <p:nvPr/>
        </p:nvSpPr>
        <p:spPr bwMode="auto">
          <a:xfrm>
            <a:off x="5584825" y="2439988"/>
            <a:ext cx="2444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Glenelg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6" name="Rectangle 228"/>
          <p:cNvSpPr>
            <a:spLocks noChangeArrowheads="1"/>
          </p:cNvSpPr>
          <p:nvPr/>
        </p:nvSpPr>
        <p:spPr bwMode="auto">
          <a:xfrm>
            <a:off x="4927600" y="1198563"/>
            <a:ext cx="2984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Beresford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7" name="Rectangle 229"/>
          <p:cNvSpPr>
            <a:spLocks noChangeArrowheads="1"/>
          </p:cNvSpPr>
          <p:nvPr/>
        </p:nvSpPr>
        <p:spPr bwMode="auto">
          <a:xfrm>
            <a:off x="5194300" y="4692650"/>
            <a:ext cx="2286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Upham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8" name="Rectangle 230"/>
          <p:cNvSpPr>
            <a:spLocks noChangeArrowheads="1"/>
          </p:cNvSpPr>
          <p:nvPr/>
        </p:nvSpPr>
        <p:spPr bwMode="auto">
          <a:xfrm>
            <a:off x="4738688" y="4195763"/>
            <a:ext cx="3333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Cambridge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9" name="Rectangle 231"/>
          <p:cNvSpPr>
            <a:spLocks noChangeArrowheads="1"/>
          </p:cNvSpPr>
          <p:nvPr/>
        </p:nvSpPr>
        <p:spPr bwMode="auto">
          <a:xfrm>
            <a:off x="3084513" y="3925888"/>
            <a:ext cx="276225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Woodstock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0" name="Rectangle 232"/>
          <p:cNvSpPr>
            <a:spLocks noChangeArrowheads="1"/>
          </p:cNvSpPr>
          <p:nvPr/>
        </p:nvSpPr>
        <p:spPr bwMode="auto">
          <a:xfrm>
            <a:off x="4649788" y="4073525"/>
            <a:ext cx="2603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Canning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1" name="Rectangle 233"/>
          <p:cNvSpPr>
            <a:spLocks noChangeArrowheads="1"/>
          </p:cNvSpPr>
          <p:nvPr/>
        </p:nvSpPr>
        <p:spPr bwMode="auto">
          <a:xfrm>
            <a:off x="4341813" y="4679950"/>
            <a:ext cx="3175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Petersville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2" name="Rectangle 234"/>
          <p:cNvSpPr>
            <a:spLocks noChangeArrowheads="1"/>
          </p:cNvSpPr>
          <p:nvPr/>
        </p:nvSpPr>
        <p:spPr bwMode="auto">
          <a:xfrm>
            <a:off x="1941513" y="1749425"/>
            <a:ext cx="1492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Lac-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3" name="Rectangle 235"/>
          <p:cNvSpPr>
            <a:spLocks noChangeArrowheads="1"/>
          </p:cNvSpPr>
          <p:nvPr/>
        </p:nvSpPr>
        <p:spPr bwMode="auto">
          <a:xfrm>
            <a:off x="1920875" y="1830388"/>
            <a:ext cx="1905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Baker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4" name="Rectangle 236"/>
          <p:cNvSpPr>
            <a:spLocks noChangeArrowheads="1"/>
          </p:cNvSpPr>
          <p:nvPr/>
        </p:nvSpPr>
        <p:spPr bwMode="auto">
          <a:xfrm>
            <a:off x="3178175" y="3281363"/>
            <a:ext cx="1524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Peel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" name="Rectangle 237"/>
          <p:cNvSpPr>
            <a:spLocks noChangeArrowheads="1"/>
          </p:cNvSpPr>
          <p:nvPr/>
        </p:nvSpPr>
        <p:spPr bwMode="auto">
          <a:xfrm>
            <a:off x="5064125" y="3479800"/>
            <a:ext cx="2794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Chipman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6" name="Rectangle 238"/>
          <p:cNvSpPr>
            <a:spLocks noChangeArrowheads="1"/>
          </p:cNvSpPr>
          <p:nvPr/>
        </p:nvSpPr>
        <p:spPr bwMode="auto">
          <a:xfrm>
            <a:off x="3995738" y="4462463"/>
            <a:ext cx="3143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Gladstone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7" name="Rectangle 239"/>
          <p:cNvSpPr>
            <a:spLocks noChangeArrowheads="1"/>
          </p:cNvSpPr>
          <p:nvPr/>
        </p:nvSpPr>
        <p:spPr bwMode="auto">
          <a:xfrm>
            <a:off x="4962525" y="1587500"/>
            <a:ext cx="2603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Bathurst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8" name="Rectangle 240"/>
          <p:cNvSpPr>
            <a:spLocks noChangeArrowheads="1"/>
          </p:cNvSpPr>
          <p:nvPr/>
        </p:nvSpPr>
        <p:spPr bwMode="auto">
          <a:xfrm>
            <a:off x="3863975" y="5405438"/>
            <a:ext cx="1143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West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9" name="Rectangle 241"/>
          <p:cNvSpPr>
            <a:spLocks noChangeArrowheads="1"/>
          </p:cNvSpPr>
          <p:nvPr/>
        </p:nvSpPr>
        <p:spPr bwMode="auto">
          <a:xfrm>
            <a:off x="3868738" y="5461000"/>
            <a:ext cx="1047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Isles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0" name="Rectangle 242"/>
          <p:cNvSpPr>
            <a:spLocks noChangeArrowheads="1"/>
          </p:cNvSpPr>
          <p:nvPr/>
        </p:nvSpPr>
        <p:spPr bwMode="auto">
          <a:xfrm>
            <a:off x="6094413" y="4081463"/>
            <a:ext cx="3778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Hillsborough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1" name="Rectangle 243"/>
          <p:cNvSpPr>
            <a:spLocks noChangeArrowheads="1"/>
          </p:cNvSpPr>
          <p:nvPr/>
        </p:nvSpPr>
        <p:spPr bwMode="auto">
          <a:xfrm>
            <a:off x="6307138" y="3937000"/>
            <a:ext cx="333375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Memramcook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2" name="Rectangle 244"/>
          <p:cNvSpPr>
            <a:spLocks noChangeArrowheads="1"/>
          </p:cNvSpPr>
          <p:nvPr/>
        </p:nvSpPr>
        <p:spPr bwMode="auto">
          <a:xfrm>
            <a:off x="4921250" y="4525963"/>
            <a:ext cx="1555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Kars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3" name="Rectangle 245"/>
          <p:cNvSpPr>
            <a:spLocks noChangeArrowheads="1"/>
          </p:cNvSpPr>
          <p:nvPr/>
        </p:nvSpPr>
        <p:spPr bwMode="auto">
          <a:xfrm>
            <a:off x="1963738" y="1901825"/>
            <a:ext cx="1555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Clair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4" name="Rectangle 246"/>
          <p:cNvSpPr>
            <a:spLocks noChangeArrowheads="1"/>
          </p:cNvSpPr>
          <p:nvPr/>
        </p:nvSpPr>
        <p:spPr bwMode="auto">
          <a:xfrm>
            <a:off x="4745038" y="4772025"/>
            <a:ext cx="2698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Kingston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" name="Rectangle 247"/>
          <p:cNvSpPr>
            <a:spLocks noChangeArrowheads="1"/>
          </p:cNvSpPr>
          <p:nvPr/>
        </p:nvSpPr>
        <p:spPr bwMode="auto">
          <a:xfrm>
            <a:off x="4865688" y="4840288"/>
            <a:ext cx="292100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Quispamsis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6" name="Rectangle 248"/>
          <p:cNvSpPr>
            <a:spLocks noChangeArrowheads="1"/>
          </p:cNvSpPr>
          <p:nvPr/>
        </p:nvSpPr>
        <p:spPr bwMode="auto">
          <a:xfrm>
            <a:off x="4748213" y="2989263"/>
            <a:ext cx="2762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Blissfield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7" name="Rectangle 249"/>
          <p:cNvSpPr>
            <a:spLocks noChangeArrowheads="1"/>
          </p:cNvSpPr>
          <p:nvPr/>
        </p:nvSpPr>
        <p:spPr bwMode="auto">
          <a:xfrm>
            <a:off x="5006975" y="4103688"/>
            <a:ext cx="2825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Johnston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8" name="Rectangle 250"/>
          <p:cNvSpPr>
            <a:spLocks noChangeArrowheads="1"/>
          </p:cNvSpPr>
          <p:nvPr/>
        </p:nvSpPr>
        <p:spPr bwMode="auto">
          <a:xfrm>
            <a:off x="4402138" y="3776663"/>
            <a:ext cx="3492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Maugerville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9" name="Rectangle 251"/>
          <p:cNvSpPr>
            <a:spLocks noChangeArrowheads="1"/>
          </p:cNvSpPr>
          <p:nvPr/>
        </p:nvSpPr>
        <p:spPr bwMode="auto">
          <a:xfrm>
            <a:off x="4017963" y="4013200"/>
            <a:ext cx="3460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Fredericton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0" name="Rectangle 252"/>
          <p:cNvSpPr>
            <a:spLocks noChangeArrowheads="1"/>
          </p:cNvSpPr>
          <p:nvPr/>
        </p:nvSpPr>
        <p:spPr bwMode="auto">
          <a:xfrm>
            <a:off x="5005388" y="2874963"/>
            <a:ext cx="2921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Blackville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1" name="Rectangle 253"/>
          <p:cNvSpPr>
            <a:spLocks noChangeArrowheads="1"/>
          </p:cNvSpPr>
          <p:nvPr/>
        </p:nvSpPr>
        <p:spPr bwMode="auto">
          <a:xfrm>
            <a:off x="3940175" y="1200150"/>
            <a:ext cx="3079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Addington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2" name="Rectangle 254"/>
          <p:cNvSpPr>
            <a:spLocks noChangeArrowheads="1"/>
          </p:cNvSpPr>
          <p:nvPr/>
        </p:nvSpPr>
        <p:spPr bwMode="auto">
          <a:xfrm>
            <a:off x="2663825" y="1847850"/>
            <a:ext cx="2254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Sainte-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3" name="Rectangle 255"/>
          <p:cNvSpPr>
            <a:spLocks noChangeArrowheads="1"/>
          </p:cNvSpPr>
          <p:nvPr/>
        </p:nvSpPr>
        <p:spPr bwMode="auto">
          <a:xfrm>
            <a:off x="2689225" y="1930400"/>
            <a:ext cx="1746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Anne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4" name="Rectangle 256"/>
          <p:cNvSpPr>
            <a:spLocks noChangeArrowheads="1"/>
          </p:cNvSpPr>
          <p:nvPr/>
        </p:nvSpPr>
        <p:spPr bwMode="auto">
          <a:xfrm>
            <a:off x="5564188" y="4425950"/>
            <a:ext cx="3016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Waterford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5" name="Rectangle 257"/>
          <p:cNvSpPr>
            <a:spLocks noChangeArrowheads="1"/>
          </p:cNvSpPr>
          <p:nvPr/>
        </p:nvSpPr>
        <p:spPr bwMode="auto">
          <a:xfrm>
            <a:off x="4430713" y="4167188"/>
            <a:ext cx="2127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Burton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" name="Rectangle 258"/>
          <p:cNvSpPr>
            <a:spLocks noChangeArrowheads="1"/>
          </p:cNvSpPr>
          <p:nvPr/>
        </p:nvSpPr>
        <p:spPr bwMode="auto">
          <a:xfrm>
            <a:off x="2987675" y="3549650"/>
            <a:ext cx="3048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Wakefield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7" name="Rectangle 259"/>
          <p:cNvSpPr>
            <a:spLocks noChangeArrowheads="1"/>
          </p:cNvSpPr>
          <p:nvPr/>
        </p:nvSpPr>
        <p:spPr bwMode="auto">
          <a:xfrm>
            <a:off x="3921125" y="5008563"/>
            <a:ext cx="1682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Saint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8" name="Rectangle 260"/>
          <p:cNvSpPr>
            <a:spLocks noChangeArrowheads="1"/>
          </p:cNvSpPr>
          <p:nvPr/>
        </p:nvSpPr>
        <p:spPr bwMode="auto">
          <a:xfrm>
            <a:off x="3886200" y="5089525"/>
            <a:ext cx="2381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George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9" name="Rectangle 261"/>
          <p:cNvSpPr>
            <a:spLocks noChangeArrowheads="1"/>
          </p:cNvSpPr>
          <p:nvPr/>
        </p:nvSpPr>
        <p:spPr bwMode="auto">
          <a:xfrm>
            <a:off x="3586163" y="3946525"/>
            <a:ext cx="3714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Queensbury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0" name="Rectangle 262"/>
          <p:cNvSpPr>
            <a:spLocks noChangeArrowheads="1"/>
          </p:cNvSpPr>
          <p:nvPr/>
        </p:nvSpPr>
        <p:spPr bwMode="auto">
          <a:xfrm>
            <a:off x="3986213" y="3319463"/>
            <a:ext cx="7048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Notre-Dame-de-Lourdes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1" name="Rectangle 263"/>
          <p:cNvSpPr>
            <a:spLocks noChangeArrowheads="1"/>
          </p:cNvSpPr>
          <p:nvPr/>
        </p:nvSpPr>
        <p:spPr bwMode="auto">
          <a:xfrm>
            <a:off x="3259138" y="1193800"/>
            <a:ext cx="2698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Grimmer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2" name="Rectangle 264"/>
          <p:cNvSpPr>
            <a:spLocks noChangeArrowheads="1"/>
          </p:cNvSpPr>
          <p:nvPr/>
        </p:nvSpPr>
        <p:spPr bwMode="auto">
          <a:xfrm>
            <a:off x="5546725" y="4276725"/>
            <a:ext cx="2698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Cardwell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Rectangle 265"/>
          <p:cNvSpPr>
            <a:spLocks noChangeArrowheads="1"/>
          </p:cNvSpPr>
          <p:nvPr/>
        </p:nvSpPr>
        <p:spPr bwMode="auto">
          <a:xfrm>
            <a:off x="3730625" y="5018088"/>
            <a:ext cx="1682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Saint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4" name="Rectangle 266"/>
          <p:cNvSpPr>
            <a:spLocks noChangeArrowheads="1"/>
          </p:cNvSpPr>
          <p:nvPr/>
        </p:nvSpPr>
        <p:spPr bwMode="auto">
          <a:xfrm>
            <a:off x="3705225" y="5099050"/>
            <a:ext cx="2190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Patrick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5" name="Rectangle 267"/>
          <p:cNvSpPr>
            <a:spLocks noChangeArrowheads="1"/>
          </p:cNvSpPr>
          <p:nvPr/>
        </p:nvSpPr>
        <p:spPr bwMode="auto">
          <a:xfrm>
            <a:off x="3005138" y="4298950"/>
            <a:ext cx="1809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North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" name="Rectangle 268"/>
          <p:cNvSpPr>
            <a:spLocks noChangeArrowheads="1"/>
          </p:cNvSpPr>
          <p:nvPr/>
        </p:nvSpPr>
        <p:spPr bwMode="auto">
          <a:xfrm>
            <a:off x="3013075" y="4381500"/>
            <a:ext cx="1651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Lake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7" name="Rectangle 269"/>
          <p:cNvSpPr>
            <a:spLocks noChangeArrowheads="1"/>
          </p:cNvSpPr>
          <p:nvPr/>
        </p:nvSpPr>
        <p:spPr bwMode="auto">
          <a:xfrm>
            <a:off x="3983038" y="4310063"/>
            <a:ext cx="127000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New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8" name="Rectangle 270"/>
          <p:cNvSpPr>
            <a:spLocks noChangeArrowheads="1"/>
          </p:cNvSpPr>
          <p:nvPr/>
        </p:nvSpPr>
        <p:spPr bwMode="auto">
          <a:xfrm>
            <a:off x="3930650" y="4384675"/>
            <a:ext cx="231775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Maryland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9" name="Rectangle 271"/>
          <p:cNvSpPr>
            <a:spLocks noChangeArrowheads="1"/>
          </p:cNvSpPr>
          <p:nvPr/>
        </p:nvSpPr>
        <p:spPr bwMode="auto">
          <a:xfrm>
            <a:off x="5089525" y="4521200"/>
            <a:ext cx="2159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Norton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0" name="Rectangle 272"/>
          <p:cNvSpPr>
            <a:spLocks noChangeArrowheads="1"/>
          </p:cNvSpPr>
          <p:nvPr/>
        </p:nvSpPr>
        <p:spPr bwMode="auto">
          <a:xfrm>
            <a:off x="2930525" y="3992563"/>
            <a:ext cx="254000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Richmond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1" name="Rectangle 273"/>
          <p:cNvSpPr>
            <a:spLocks noChangeArrowheads="1"/>
          </p:cNvSpPr>
          <p:nvPr/>
        </p:nvSpPr>
        <p:spPr bwMode="auto">
          <a:xfrm>
            <a:off x="4548188" y="4865688"/>
            <a:ext cx="2857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Westfield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2" name="Rectangle 274"/>
          <p:cNvSpPr>
            <a:spLocks noChangeArrowheads="1"/>
          </p:cNvSpPr>
          <p:nvPr/>
        </p:nvSpPr>
        <p:spPr bwMode="auto">
          <a:xfrm>
            <a:off x="5645150" y="1309688"/>
            <a:ext cx="3333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Paquetville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3" name="Rectangle 275"/>
          <p:cNvSpPr>
            <a:spLocks noChangeArrowheads="1"/>
          </p:cNvSpPr>
          <p:nvPr/>
        </p:nvSpPr>
        <p:spPr bwMode="auto">
          <a:xfrm>
            <a:off x="4779963" y="987425"/>
            <a:ext cx="2508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Durham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4" name="Rectangle 276"/>
          <p:cNvSpPr>
            <a:spLocks noChangeArrowheads="1"/>
          </p:cNvSpPr>
          <p:nvPr/>
        </p:nvSpPr>
        <p:spPr bwMode="auto">
          <a:xfrm>
            <a:off x="5773738" y="3121025"/>
            <a:ext cx="2794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Weldford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5" name="Rectangle 277"/>
          <p:cNvSpPr>
            <a:spLocks noChangeArrowheads="1"/>
          </p:cNvSpPr>
          <p:nvPr/>
        </p:nvSpPr>
        <p:spPr bwMode="auto">
          <a:xfrm>
            <a:off x="5903913" y="3370263"/>
            <a:ext cx="1905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Saint-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" name="Rectangle 278"/>
          <p:cNvSpPr>
            <a:spLocks noChangeArrowheads="1"/>
          </p:cNvSpPr>
          <p:nvPr/>
        </p:nvSpPr>
        <p:spPr bwMode="auto">
          <a:xfrm>
            <a:off x="5922963" y="3451225"/>
            <a:ext cx="1524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Paul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7" name="Rectangle 279"/>
          <p:cNvSpPr>
            <a:spLocks noChangeArrowheads="1"/>
          </p:cNvSpPr>
          <p:nvPr/>
        </p:nvSpPr>
        <p:spPr bwMode="auto">
          <a:xfrm>
            <a:off x="2617788" y="1470025"/>
            <a:ext cx="2444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Riviere-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8" name="Rectangle 280"/>
          <p:cNvSpPr>
            <a:spLocks noChangeArrowheads="1"/>
          </p:cNvSpPr>
          <p:nvPr/>
        </p:nvSpPr>
        <p:spPr bwMode="auto">
          <a:xfrm>
            <a:off x="2651125" y="1550988"/>
            <a:ext cx="1778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Verte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9" name="Rectangle 281"/>
          <p:cNvSpPr>
            <a:spLocks noChangeArrowheads="1"/>
          </p:cNvSpPr>
          <p:nvPr/>
        </p:nvSpPr>
        <p:spPr bwMode="auto">
          <a:xfrm>
            <a:off x="3425825" y="5089525"/>
            <a:ext cx="1682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Saint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0" name="Rectangle 282"/>
          <p:cNvSpPr>
            <a:spLocks noChangeArrowheads="1"/>
          </p:cNvSpPr>
          <p:nvPr/>
        </p:nvSpPr>
        <p:spPr bwMode="auto">
          <a:xfrm>
            <a:off x="3379788" y="5170488"/>
            <a:ext cx="2603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Stephen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1" name="Rectangle 283"/>
          <p:cNvSpPr>
            <a:spLocks noChangeArrowheads="1"/>
          </p:cNvSpPr>
          <p:nvPr/>
        </p:nvSpPr>
        <p:spPr bwMode="auto">
          <a:xfrm>
            <a:off x="2808288" y="1022350"/>
            <a:ext cx="1905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Saint-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2" name="Rectangle 284"/>
          <p:cNvSpPr>
            <a:spLocks noChangeArrowheads="1"/>
          </p:cNvSpPr>
          <p:nvPr/>
        </p:nvSpPr>
        <p:spPr bwMode="auto">
          <a:xfrm>
            <a:off x="2779713" y="1104900"/>
            <a:ext cx="2476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Quentin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3" name="Rectangle 285"/>
          <p:cNvSpPr>
            <a:spLocks noChangeArrowheads="1"/>
          </p:cNvSpPr>
          <p:nvPr/>
        </p:nvSpPr>
        <p:spPr bwMode="auto">
          <a:xfrm>
            <a:off x="2919413" y="2954338"/>
            <a:ext cx="215900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Andover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4" name="Rectangle 286"/>
          <p:cNvSpPr>
            <a:spLocks noChangeArrowheads="1"/>
          </p:cNvSpPr>
          <p:nvPr/>
        </p:nvSpPr>
        <p:spPr bwMode="auto">
          <a:xfrm>
            <a:off x="5656263" y="3763963"/>
            <a:ext cx="2857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Salisbury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5" name="Rectangle 287"/>
          <p:cNvSpPr>
            <a:spLocks noChangeArrowheads="1"/>
          </p:cNvSpPr>
          <p:nvPr/>
        </p:nvSpPr>
        <p:spPr bwMode="auto">
          <a:xfrm>
            <a:off x="6034088" y="2938463"/>
            <a:ext cx="3206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Richibucto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6" name="Rectangle 288"/>
          <p:cNvSpPr>
            <a:spLocks noChangeArrowheads="1"/>
          </p:cNvSpPr>
          <p:nvPr/>
        </p:nvSpPr>
        <p:spPr bwMode="auto">
          <a:xfrm>
            <a:off x="4168775" y="4225925"/>
            <a:ext cx="2286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Lincoln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7" name="Rectangle 289"/>
          <p:cNvSpPr>
            <a:spLocks noChangeArrowheads="1"/>
          </p:cNvSpPr>
          <p:nvPr/>
        </p:nvSpPr>
        <p:spPr bwMode="auto">
          <a:xfrm>
            <a:off x="1712913" y="1868488"/>
            <a:ext cx="1905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Saint-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8" name="Rectangle 290"/>
          <p:cNvSpPr>
            <a:spLocks noChangeArrowheads="1"/>
          </p:cNvSpPr>
          <p:nvPr/>
        </p:nvSpPr>
        <p:spPr bwMode="auto">
          <a:xfrm>
            <a:off x="1673225" y="1949450"/>
            <a:ext cx="2698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Franuois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9" name="Rectangle 291"/>
          <p:cNvSpPr>
            <a:spLocks noChangeArrowheads="1"/>
          </p:cNvSpPr>
          <p:nvPr/>
        </p:nvSpPr>
        <p:spPr bwMode="auto">
          <a:xfrm>
            <a:off x="4973638" y="4743450"/>
            <a:ext cx="2825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Hampton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0" name="Rectangle 292"/>
          <p:cNvSpPr>
            <a:spLocks noChangeArrowheads="1"/>
          </p:cNvSpPr>
          <p:nvPr/>
        </p:nvSpPr>
        <p:spPr bwMode="auto">
          <a:xfrm>
            <a:off x="4243388" y="715963"/>
            <a:ext cx="3079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Dalhousie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1" name="Rectangle 293"/>
          <p:cNvSpPr>
            <a:spLocks noChangeArrowheads="1"/>
          </p:cNvSpPr>
          <p:nvPr/>
        </p:nvSpPr>
        <p:spPr bwMode="auto">
          <a:xfrm>
            <a:off x="4516438" y="801688"/>
            <a:ext cx="2825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Colborne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2" name="Rectangle 294"/>
          <p:cNvSpPr>
            <a:spLocks noChangeArrowheads="1"/>
          </p:cNvSpPr>
          <p:nvPr/>
        </p:nvSpPr>
        <p:spPr bwMode="auto">
          <a:xfrm>
            <a:off x="2378075" y="1295400"/>
            <a:ext cx="1905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Saint-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3" name="Rectangle 295"/>
          <p:cNvSpPr>
            <a:spLocks noChangeArrowheads="1"/>
          </p:cNvSpPr>
          <p:nvPr/>
        </p:nvSpPr>
        <p:spPr bwMode="auto">
          <a:xfrm>
            <a:off x="2357438" y="1376363"/>
            <a:ext cx="2317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Joseph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4" name="Rectangle 296"/>
          <p:cNvSpPr>
            <a:spLocks noChangeArrowheads="1"/>
          </p:cNvSpPr>
          <p:nvPr/>
        </p:nvSpPr>
        <p:spPr bwMode="auto">
          <a:xfrm>
            <a:off x="5254625" y="4208463"/>
            <a:ext cx="2921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Studholm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5" name="Rectangle 297"/>
          <p:cNvSpPr>
            <a:spLocks noChangeArrowheads="1"/>
          </p:cNvSpPr>
          <p:nvPr/>
        </p:nvSpPr>
        <p:spPr bwMode="auto">
          <a:xfrm>
            <a:off x="3098800" y="1714500"/>
            <a:ext cx="3365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Drummond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6" name="Rectangle 298"/>
          <p:cNvSpPr>
            <a:spLocks noChangeArrowheads="1"/>
          </p:cNvSpPr>
          <p:nvPr/>
        </p:nvSpPr>
        <p:spPr bwMode="auto">
          <a:xfrm>
            <a:off x="6200775" y="4248150"/>
            <a:ext cx="2825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Hopewell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7" name="Rectangle 299"/>
          <p:cNvSpPr>
            <a:spLocks noChangeArrowheads="1"/>
          </p:cNvSpPr>
          <p:nvPr/>
        </p:nvSpPr>
        <p:spPr bwMode="auto">
          <a:xfrm>
            <a:off x="5127625" y="2557463"/>
            <a:ext cx="1936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Derby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8" name="Rectangle 300"/>
          <p:cNvSpPr>
            <a:spLocks noChangeArrowheads="1"/>
          </p:cNvSpPr>
          <p:nvPr/>
        </p:nvSpPr>
        <p:spPr bwMode="auto">
          <a:xfrm>
            <a:off x="3660775" y="1181100"/>
            <a:ext cx="1873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Eldon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9" name="Rectangle 301"/>
          <p:cNvSpPr>
            <a:spLocks noChangeArrowheads="1"/>
          </p:cNvSpPr>
          <p:nvPr/>
        </p:nvSpPr>
        <p:spPr bwMode="auto">
          <a:xfrm>
            <a:off x="5830888" y="1428750"/>
            <a:ext cx="1905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Saint-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0" name="Rectangle 302"/>
          <p:cNvSpPr>
            <a:spLocks noChangeArrowheads="1"/>
          </p:cNvSpPr>
          <p:nvPr/>
        </p:nvSpPr>
        <p:spPr bwMode="auto">
          <a:xfrm>
            <a:off x="5818188" y="1511300"/>
            <a:ext cx="2159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Isidore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1" name="Rectangle 303"/>
          <p:cNvSpPr>
            <a:spLocks noChangeArrowheads="1"/>
          </p:cNvSpPr>
          <p:nvPr/>
        </p:nvSpPr>
        <p:spPr bwMode="auto">
          <a:xfrm>
            <a:off x="5299075" y="2224088"/>
            <a:ext cx="3175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Newcastle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2" name="Rectangle 304"/>
          <p:cNvSpPr>
            <a:spLocks noChangeArrowheads="1"/>
          </p:cNvSpPr>
          <p:nvPr/>
        </p:nvSpPr>
        <p:spPr bwMode="auto">
          <a:xfrm>
            <a:off x="4637088" y="4957763"/>
            <a:ext cx="1333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Grand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3" name="Rectangle 305"/>
          <p:cNvSpPr>
            <a:spLocks noChangeArrowheads="1"/>
          </p:cNvSpPr>
          <p:nvPr/>
        </p:nvSpPr>
        <p:spPr bwMode="auto">
          <a:xfrm>
            <a:off x="4651375" y="5005388"/>
            <a:ext cx="1047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Bay-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4" name="Rectangle 306"/>
          <p:cNvSpPr>
            <a:spLocks noChangeArrowheads="1"/>
          </p:cNvSpPr>
          <p:nvPr/>
        </p:nvSpPr>
        <p:spPr bwMode="auto">
          <a:xfrm>
            <a:off x="4608513" y="5054600"/>
            <a:ext cx="1905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Westfield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5" name="Rectangle 307"/>
          <p:cNvSpPr>
            <a:spLocks noChangeArrowheads="1"/>
          </p:cNvSpPr>
          <p:nvPr/>
        </p:nvSpPr>
        <p:spPr bwMode="auto">
          <a:xfrm>
            <a:off x="5537200" y="4695825"/>
            <a:ext cx="1682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Saint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6" name="Rectangle 308"/>
          <p:cNvSpPr>
            <a:spLocks noChangeArrowheads="1"/>
          </p:cNvSpPr>
          <p:nvPr/>
        </p:nvSpPr>
        <p:spPr bwMode="auto">
          <a:xfrm>
            <a:off x="5505450" y="4776788"/>
            <a:ext cx="2317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Martins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" name="Rectangle 309"/>
          <p:cNvSpPr>
            <a:spLocks noChangeArrowheads="1"/>
          </p:cNvSpPr>
          <p:nvPr/>
        </p:nvSpPr>
        <p:spPr bwMode="auto">
          <a:xfrm>
            <a:off x="5976938" y="1320800"/>
            <a:ext cx="2889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Inkerman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" name="Rectangle 310"/>
          <p:cNvSpPr>
            <a:spLocks noChangeArrowheads="1"/>
          </p:cNvSpPr>
          <p:nvPr/>
        </p:nvSpPr>
        <p:spPr bwMode="auto">
          <a:xfrm>
            <a:off x="5013325" y="5000625"/>
            <a:ext cx="2698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Simonds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9" name="Rectangle 311"/>
          <p:cNvSpPr>
            <a:spLocks noChangeArrowheads="1"/>
          </p:cNvSpPr>
          <p:nvPr/>
        </p:nvSpPr>
        <p:spPr bwMode="auto">
          <a:xfrm>
            <a:off x="4818063" y="4340225"/>
            <a:ext cx="2857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Wickham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0" name="Rectangle 312"/>
          <p:cNvSpPr>
            <a:spLocks noChangeArrowheads="1"/>
          </p:cNvSpPr>
          <p:nvPr/>
        </p:nvSpPr>
        <p:spPr bwMode="auto">
          <a:xfrm>
            <a:off x="3173413" y="2101850"/>
            <a:ext cx="2825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Denmark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1" name="Rectangle 313"/>
          <p:cNvSpPr>
            <a:spLocks noChangeArrowheads="1"/>
          </p:cNvSpPr>
          <p:nvPr/>
        </p:nvSpPr>
        <p:spPr bwMode="auto">
          <a:xfrm>
            <a:off x="4397375" y="3105150"/>
            <a:ext cx="1968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Upper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2" name="Rectangle 314"/>
          <p:cNvSpPr>
            <a:spLocks noChangeArrowheads="1"/>
          </p:cNvSpPr>
          <p:nvPr/>
        </p:nvSpPr>
        <p:spPr bwMode="auto">
          <a:xfrm>
            <a:off x="4348163" y="3194050"/>
            <a:ext cx="2952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Miramichi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3" name="Rectangle 315"/>
          <p:cNvSpPr>
            <a:spLocks noChangeArrowheads="1"/>
          </p:cNvSpPr>
          <p:nvPr/>
        </p:nvSpPr>
        <p:spPr bwMode="auto">
          <a:xfrm>
            <a:off x="6262688" y="3433763"/>
            <a:ext cx="2444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Dundas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4" name="Rectangle 316"/>
          <p:cNvSpPr>
            <a:spLocks noChangeArrowheads="1"/>
          </p:cNvSpPr>
          <p:nvPr/>
        </p:nvSpPr>
        <p:spPr bwMode="auto">
          <a:xfrm>
            <a:off x="5627688" y="4546600"/>
            <a:ext cx="3175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Hammond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5" name="Rectangle 317"/>
          <p:cNvSpPr>
            <a:spLocks noChangeArrowheads="1"/>
          </p:cNvSpPr>
          <p:nvPr/>
        </p:nvSpPr>
        <p:spPr bwMode="auto">
          <a:xfrm>
            <a:off x="4835525" y="4978400"/>
            <a:ext cx="1682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Saint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6" name="Rectangle 318"/>
          <p:cNvSpPr>
            <a:spLocks noChangeArrowheads="1"/>
          </p:cNvSpPr>
          <p:nvPr/>
        </p:nvSpPr>
        <p:spPr bwMode="auto">
          <a:xfrm>
            <a:off x="4837113" y="5059363"/>
            <a:ext cx="1651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John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" name="Rectangle 319"/>
          <p:cNvSpPr>
            <a:spLocks noChangeArrowheads="1"/>
          </p:cNvSpPr>
          <p:nvPr/>
        </p:nvSpPr>
        <p:spPr bwMode="auto">
          <a:xfrm>
            <a:off x="5449888" y="4013200"/>
            <a:ext cx="2857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Havelock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8" name="Rectangle 320"/>
          <p:cNvSpPr>
            <a:spLocks noChangeArrowheads="1"/>
          </p:cNvSpPr>
          <p:nvPr/>
        </p:nvSpPr>
        <p:spPr bwMode="auto">
          <a:xfrm>
            <a:off x="3668713" y="3413125"/>
            <a:ext cx="2571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Douglas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9" name="Rectangle 321"/>
          <p:cNvSpPr>
            <a:spLocks noChangeArrowheads="1"/>
          </p:cNvSpPr>
          <p:nvPr/>
        </p:nvSpPr>
        <p:spPr bwMode="auto">
          <a:xfrm>
            <a:off x="3546475" y="4057650"/>
            <a:ext cx="2794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Dumfries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0" name="Rectangle 322"/>
          <p:cNvSpPr>
            <a:spLocks noChangeArrowheads="1"/>
          </p:cNvSpPr>
          <p:nvPr/>
        </p:nvSpPr>
        <p:spPr bwMode="auto">
          <a:xfrm>
            <a:off x="5281613" y="3790950"/>
            <a:ext cx="3143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Brunswick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1" name="Rectangle 323"/>
          <p:cNvSpPr>
            <a:spLocks noChangeArrowheads="1"/>
          </p:cNvSpPr>
          <p:nvPr/>
        </p:nvSpPr>
        <p:spPr bwMode="auto">
          <a:xfrm>
            <a:off x="3389313" y="3133725"/>
            <a:ext cx="2984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Aberdeen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2" name="Rectangle 324"/>
          <p:cNvSpPr>
            <a:spLocks noChangeArrowheads="1"/>
          </p:cNvSpPr>
          <p:nvPr/>
        </p:nvSpPr>
        <p:spPr bwMode="auto">
          <a:xfrm>
            <a:off x="5789613" y="1631950"/>
            <a:ext cx="3143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Saumarez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3" name="Rectangle 325"/>
          <p:cNvSpPr>
            <a:spLocks noChangeArrowheads="1"/>
          </p:cNvSpPr>
          <p:nvPr/>
        </p:nvSpPr>
        <p:spPr bwMode="auto">
          <a:xfrm>
            <a:off x="6021388" y="1079500"/>
            <a:ext cx="2825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Caraquet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4" name="Rectangle 326"/>
          <p:cNvSpPr>
            <a:spLocks noChangeArrowheads="1"/>
          </p:cNvSpPr>
          <p:nvPr/>
        </p:nvSpPr>
        <p:spPr bwMode="auto">
          <a:xfrm>
            <a:off x="5853113" y="2559050"/>
            <a:ext cx="2635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Carleton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5" name="Rectangle 327"/>
          <p:cNvSpPr>
            <a:spLocks noChangeArrowheads="1"/>
          </p:cNvSpPr>
          <p:nvPr/>
        </p:nvSpPr>
        <p:spPr bwMode="auto">
          <a:xfrm>
            <a:off x="4265613" y="865188"/>
            <a:ext cx="2762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Balmoral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6" name="Rectangle 328"/>
          <p:cNvSpPr>
            <a:spLocks noChangeArrowheads="1"/>
          </p:cNvSpPr>
          <p:nvPr/>
        </p:nvSpPr>
        <p:spPr bwMode="auto">
          <a:xfrm>
            <a:off x="3286125" y="4462463"/>
            <a:ext cx="2762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McAdam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7" name="Rectangle 329"/>
          <p:cNvSpPr>
            <a:spLocks noChangeArrowheads="1"/>
          </p:cNvSpPr>
          <p:nvPr/>
        </p:nvSpPr>
        <p:spPr bwMode="auto">
          <a:xfrm>
            <a:off x="6097588" y="3270250"/>
            <a:ext cx="1682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Saint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8" name="Rectangle 330"/>
          <p:cNvSpPr>
            <a:spLocks noChangeArrowheads="1"/>
          </p:cNvSpPr>
          <p:nvPr/>
        </p:nvSpPr>
        <p:spPr bwMode="auto">
          <a:xfrm>
            <a:off x="6097588" y="3352800"/>
            <a:ext cx="1682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Mary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9" name="Rectangle 331"/>
          <p:cNvSpPr>
            <a:spLocks noChangeArrowheads="1"/>
          </p:cNvSpPr>
          <p:nvPr/>
        </p:nvSpPr>
        <p:spPr bwMode="auto">
          <a:xfrm>
            <a:off x="4098925" y="4851400"/>
            <a:ext cx="3175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Clarendon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0" name="Rectangle 332"/>
          <p:cNvSpPr>
            <a:spLocks noChangeArrowheads="1"/>
          </p:cNvSpPr>
          <p:nvPr/>
        </p:nvSpPr>
        <p:spPr bwMode="auto">
          <a:xfrm>
            <a:off x="3470275" y="2933700"/>
            <a:ext cx="1555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Kent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1" name="Rectangle 333"/>
          <p:cNvSpPr>
            <a:spLocks noChangeArrowheads="1"/>
          </p:cNvSpPr>
          <p:nvPr/>
        </p:nvSpPr>
        <p:spPr bwMode="auto">
          <a:xfrm>
            <a:off x="3989388" y="3379788"/>
            <a:ext cx="5492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Campobello Island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2" name="Rectangle 334"/>
          <p:cNvSpPr>
            <a:spLocks noChangeArrowheads="1"/>
          </p:cNvSpPr>
          <p:nvPr/>
        </p:nvSpPr>
        <p:spPr bwMode="auto">
          <a:xfrm>
            <a:off x="4221163" y="4546600"/>
            <a:ext cx="2698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Blissville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3" name="Rectangle 335"/>
          <p:cNvSpPr>
            <a:spLocks noChangeArrowheads="1"/>
          </p:cNvSpPr>
          <p:nvPr/>
        </p:nvSpPr>
        <p:spPr bwMode="auto">
          <a:xfrm>
            <a:off x="4395788" y="5195888"/>
            <a:ext cx="3175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Musquash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4" name="Rectangle 336"/>
          <p:cNvSpPr>
            <a:spLocks noChangeArrowheads="1"/>
          </p:cNvSpPr>
          <p:nvPr/>
        </p:nvSpPr>
        <p:spPr bwMode="auto">
          <a:xfrm>
            <a:off x="2085975" y="1698625"/>
            <a:ext cx="1905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Baker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5" name="Rectangle 337"/>
          <p:cNvSpPr>
            <a:spLocks noChangeArrowheads="1"/>
          </p:cNvSpPr>
          <p:nvPr/>
        </p:nvSpPr>
        <p:spPr bwMode="auto">
          <a:xfrm>
            <a:off x="2085975" y="1779588"/>
            <a:ext cx="1905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Brook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6" name="Rectangle 338"/>
          <p:cNvSpPr>
            <a:spLocks noChangeArrowheads="1"/>
          </p:cNvSpPr>
          <p:nvPr/>
        </p:nvSpPr>
        <p:spPr bwMode="auto">
          <a:xfrm>
            <a:off x="2967038" y="3163888"/>
            <a:ext cx="2571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Wicklow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7" name="Rectangle 339"/>
          <p:cNvSpPr>
            <a:spLocks noChangeArrowheads="1"/>
          </p:cNvSpPr>
          <p:nvPr/>
        </p:nvSpPr>
        <p:spPr bwMode="auto">
          <a:xfrm>
            <a:off x="3081338" y="2803525"/>
            <a:ext cx="1778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Perth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8" name="Rectangle 340"/>
          <p:cNvSpPr>
            <a:spLocks noChangeArrowheads="1"/>
          </p:cNvSpPr>
          <p:nvPr/>
        </p:nvSpPr>
        <p:spPr bwMode="auto">
          <a:xfrm>
            <a:off x="3629025" y="3649663"/>
            <a:ext cx="1905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Bright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9" name="Rectangle 341"/>
          <p:cNvSpPr>
            <a:spLocks noChangeArrowheads="1"/>
          </p:cNvSpPr>
          <p:nvPr/>
        </p:nvSpPr>
        <p:spPr bwMode="auto">
          <a:xfrm>
            <a:off x="6118225" y="4391025"/>
            <a:ext cx="2254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Harvey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40" name="Rectangle 342"/>
          <p:cNvSpPr>
            <a:spLocks noChangeArrowheads="1"/>
          </p:cNvSpPr>
          <p:nvPr/>
        </p:nvSpPr>
        <p:spPr bwMode="auto">
          <a:xfrm>
            <a:off x="6005513" y="3887788"/>
            <a:ext cx="3143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Coverdale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41" name="Rectangle 343"/>
          <p:cNvSpPr>
            <a:spLocks noChangeArrowheads="1"/>
          </p:cNvSpPr>
          <p:nvPr/>
        </p:nvSpPr>
        <p:spPr bwMode="auto">
          <a:xfrm>
            <a:off x="3594100" y="2152650"/>
            <a:ext cx="1873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Lorne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42" name="Rectangle 344"/>
          <p:cNvSpPr>
            <a:spLocks noChangeArrowheads="1"/>
          </p:cNvSpPr>
          <p:nvPr/>
        </p:nvSpPr>
        <p:spPr bwMode="auto">
          <a:xfrm>
            <a:off x="4037013" y="5199063"/>
            <a:ext cx="2889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Pennfield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43" name="Rectangle 345"/>
          <p:cNvSpPr>
            <a:spLocks noChangeArrowheads="1"/>
          </p:cNvSpPr>
          <p:nvPr/>
        </p:nvSpPr>
        <p:spPr bwMode="auto">
          <a:xfrm>
            <a:off x="4568825" y="4527550"/>
            <a:ext cx="3460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Hampstead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44" name="Rectangle 346"/>
          <p:cNvSpPr>
            <a:spLocks noChangeArrowheads="1"/>
          </p:cNvSpPr>
          <p:nvPr/>
        </p:nvSpPr>
        <p:spPr bwMode="auto">
          <a:xfrm>
            <a:off x="3935413" y="3319463"/>
            <a:ext cx="793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1.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45" name="Rectangle 347"/>
          <p:cNvSpPr>
            <a:spLocks noChangeArrowheads="1"/>
          </p:cNvSpPr>
          <p:nvPr/>
        </p:nvSpPr>
        <p:spPr bwMode="auto">
          <a:xfrm>
            <a:off x="2889250" y="1825625"/>
            <a:ext cx="635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46" name="Rectangle 348"/>
          <p:cNvSpPr>
            <a:spLocks noChangeArrowheads="1"/>
          </p:cNvSpPr>
          <p:nvPr/>
        </p:nvSpPr>
        <p:spPr bwMode="auto">
          <a:xfrm>
            <a:off x="3935413" y="3379788"/>
            <a:ext cx="793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2.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47" name="Rectangle 349"/>
          <p:cNvSpPr>
            <a:spLocks noChangeArrowheads="1"/>
          </p:cNvSpPr>
          <p:nvPr/>
        </p:nvSpPr>
        <p:spPr bwMode="auto">
          <a:xfrm>
            <a:off x="3841750" y="5695950"/>
            <a:ext cx="635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6"/>
          <p:cNvSpPr>
            <a:spLocks noEditPoints="1"/>
          </p:cNvSpPr>
          <p:nvPr/>
        </p:nvSpPr>
        <p:spPr bwMode="auto">
          <a:xfrm>
            <a:off x="6265863" y="752476"/>
            <a:ext cx="341313" cy="539750"/>
          </a:xfrm>
          <a:custGeom>
            <a:avLst/>
            <a:gdLst/>
            <a:ahLst/>
            <a:cxnLst>
              <a:cxn ang="0">
                <a:pos x="34" y="267"/>
              </a:cxn>
              <a:cxn ang="0">
                <a:pos x="32" y="281"/>
              </a:cxn>
              <a:cxn ang="0">
                <a:pos x="53" y="283"/>
              </a:cxn>
              <a:cxn ang="0">
                <a:pos x="69" y="299"/>
              </a:cxn>
              <a:cxn ang="0">
                <a:pos x="71" y="313"/>
              </a:cxn>
              <a:cxn ang="0">
                <a:pos x="53" y="326"/>
              </a:cxn>
              <a:cxn ang="0">
                <a:pos x="35" y="337"/>
              </a:cxn>
              <a:cxn ang="0">
                <a:pos x="21" y="334"/>
              </a:cxn>
              <a:cxn ang="0">
                <a:pos x="15" y="324"/>
              </a:cxn>
              <a:cxn ang="0">
                <a:pos x="16" y="307"/>
              </a:cxn>
              <a:cxn ang="0">
                <a:pos x="2" y="289"/>
              </a:cxn>
              <a:cxn ang="0">
                <a:pos x="10" y="268"/>
              </a:cxn>
              <a:cxn ang="0">
                <a:pos x="24" y="275"/>
              </a:cxn>
              <a:cxn ang="0">
                <a:pos x="119" y="140"/>
              </a:cxn>
              <a:cxn ang="0">
                <a:pos x="139" y="147"/>
              </a:cxn>
              <a:cxn ang="0">
                <a:pos x="136" y="163"/>
              </a:cxn>
              <a:cxn ang="0">
                <a:pos x="143" y="166"/>
              </a:cxn>
              <a:cxn ang="0">
                <a:pos x="171" y="158"/>
              </a:cxn>
              <a:cxn ang="0">
                <a:pos x="191" y="142"/>
              </a:cxn>
              <a:cxn ang="0">
                <a:pos x="184" y="177"/>
              </a:cxn>
              <a:cxn ang="0">
                <a:pos x="168" y="208"/>
              </a:cxn>
              <a:cxn ang="0">
                <a:pos x="151" y="235"/>
              </a:cxn>
              <a:cxn ang="0">
                <a:pos x="133" y="262"/>
              </a:cxn>
              <a:cxn ang="0">
                <a:pos x="111" y="286"/>
              </a:cxn>
              <a:cxn ang="0">
                <a:pos x="83" y="305"/>
              </a:cxn>
              <a:cxn ang="0">
                <a:pos x="83" y="292"/>
              </a:cxn>
              <a:cxn ang="0">
                <a:pos x="83" y="276"/>
              </a:cxn>
              <a:cxn ang="0">
                <a:pos x="59" y="275"/>
              </a:cxn>
              <a:cxn ang="0">
                <a:pos x="58" y="264"/>
              </a:cxn>
              <a:cxn ang="0">
                <a:pos x="80" y="256"/>
              </a:cxn>
              <a:cxn ang="0">
                <a:pos x="91" y="248"/>
              </a:cxn>
              <a:cxn ang="0">
                <a:pos x="109" y="228"/>
              </a:cxn>
              <a:cxn ang="0">
                <a:pos x="90" y="236"/>
              </a:cxn>
              <a:cxn ang="0">
                <a:pos x="87" y="220"/>
              </a:cxn>
              <a:cxn ang="0">
                <a:pos x="71" y="232"/>
              </a:cxn>
              <a:cxn ang="0">
                <a:pos x="56" y="240"/>
              </a:cxn>
              <a:cxn ang="0">
                <a:pos x="72" y="214"/>
              </a:cxn>
              <a:cxn ang="0">
                <a:pos x="63" y="214"/>
              </a:cxn>
              <a:cxn ang="0">
                <a:pos x="51" y="208"/>
              </a:cxn>
              <a:cxn ang="0">
                <a:pos x="48" y="200"/>
              </a:cxn>
              <a:cxn ang="0">
                <a:pos x="59" y="171"/>
              </a:cxn>
              <a:cxn ang="0">
                <a:pos x="87" y="153"/>
              </a:cxn>
              <a:cxn ang="0">
                <a:pos x="95" y="142"/>
              </a:cxn>
              <a:cxn ang="0">
                <a:pos x="194" y="115"/>
              </a:cxn>
              <a:cxn ang="0">
                <a:pos x="178" y="3"/>
              </a:cxn>
              <a:cxn ang="0">
                <a:pos x="210" y="48"/>
              </a:cxn>
              <a:cxn ang="0">
                <a:pos x="199" y="24"/>
              </a:cxn>
              <a:cxn ang="0">
                <a:pos x="194" y="32"/>
              </a:cxn>
              <a:cxn ang="0">
                <a:pos x="191" y="44"/>
              </a:cxn>
              <a:cxn ang="0">
                <a:pos x="205" y="62"/>
              </a:cxn>
              <a:cxn ang="0">
                <a:pos x="200" y="67"/>
              </a:cxn>
              <a:cxn ang="0">
                <a:pos x="210" y="68"/>
              </a:cxn>
              <a:cxn ang="0">
                <a:pos x="197" y="104"/>
              </a:cxn>
              <a:cxn ang="0">
                <a:pos x="192" y="81"/>
              </a:cxn>
              <a:cxn ang="0">
                <a:pos x="191" y="88"/>
              </a:cxn>
              <a:cxn ang="0">
                <a:pos x="168" y="105"/>
              </a:cxn>
              <a:cxn ang="0">
                <a:pos x="152" y="113"/>
              </a:cxn>
              <a:cxn ang="0">
                <a:pos x="130" y="124"/>
              </a:cxn>
              <a:cxn ang="0">
                <a:pos x="133" y="129"/>
              </a:cxn>
              <a:cxn ang="0">
                <a:pos x="123" y="99"/>
              </a:cxn>
              <a:cxn ang="0">
                <a:pos x="139" y="73"/>
              </a:cxn>
              <a:cxn ang="0">
                <a:pos x="155" y="51"/>
              </a:cxn>
              <a:cxn ang="0">
                <a:pos x="159" y="22"/>
              </a:cxn>
            </a:cxnLst>
            <a:rect l="0" t="0" r="r" b="b"/>
            <a:pathLst>
              <a:path w="215" h="340">
                <a:moveTo>
                  <a:pt x="10" y="312"/>
                </a:moveTo>
                <a:lnTo>
                  <a:pt x="10" y="313"/>
                </a:lnTo>
                <a:lnTo>
                  <a:pt x="8" y="313"/>
                </a:lnTo>
                <a:lnTo>
                  <a:pt x="8" y="315"/>
                </a:lnTo>
                <a:lnTo>
                  <a:pt x="7" y="315"/>
                </a:lnTo>
                <a:lnTo>
                  <a:pt x="7" y="313"/>
                </a:lnTo>
                <a:lnTo>
                  <a:pt x="8" y="313"/>
                </a:lnTo>
                <a:lnTo>
                  <a:pt x="8" y="312"/>
                </a:lnTo>
                <a:lnTo>
                  <a:pt x="10" y="312"/>
                </a:lnTo>
                <a:close/>
                <a:moveTo>
                  <a:pt x="24" y="259"/>
                </a:moveTo>
                <a:lnTo>
                  <a:pt x="26" y="259"/>
                </a:lnTo>
                <a:lnTo>
                  <a:pt x="27" y="259"/>
                </a:lnTo>
                <a:lnTo>
                  <a:pt x="29" y="259"/>
                </a:lnTo>
                <a:lnTo>
                  <a:pt x="29" y="260"/>
                </a:lnTo>
                <a:lnTo>
                  <a:pt x="31" y="260"/>
                </a:lnTo>
                <a:lnTo>
                  <a:pt x="31" y="262"/>
                </a:lnTo>
                <a:lnTo>
                  <a:pt x="31" y="264"/>
                </a:lnTo>
                <a:lnTo>
                  <a:pt x="29" y="264"/>
                </a:lnTo>
                <a:lnTo>
                  <a:pt x="31" y="265"/>
                </a:lnTo>
                <a:lnTo>
                  <a:pt x="31" y="264"/>
                </a:lnTo>
                <a:lnTo>
                  <a:pt x="31" y="265"/>
                </a:lnTo>
                <a:lnTo>
                  <a:pt x="32" y="265"/>
                </a:lnTo>
                <a:lnTo>
                  <a:pt x="34" y="265"/>
                </a:lnTo>
                <a:lnTo>
                  <a:pt x="34" y="267"/>
                </a:lnTo>
                <a:lnTo>
                  <a:pt x="35" y="267"/>
                </a:lnTo>
                <a:lnTo>
                  <a:pt x="37" y="267"/>
                </a:lnTo>
                <a:lnTo>
                  <a:pt x="37" y="268"/>
                </a:lnTo>
                <a:lnTo>
                  <a:pt x="39" y="268"/>
                </a:lnTo>
                <a:lnTo>
                  <a:pt x="40" y="270"/>
                </a:lnTo>
                <a:lnTo>
                  <a:pt x="42" y="270"/>
                </a:lnTo>
                <a:lnTo>
                  <a:pt x="42" y="272"/>
                </a:lnTo>
                <a:lnTo>
                  <a:pt x="43" y="273"/>
                </a:lnTo>
                <a:lnTo>
                  <a:pt x="42" y="273"/>
                </a:lnTo>
                <a:lnTo>
                  <a:pt x="42" y="272"/>
                </a:lnTo>
                <a:lnTo>
                  <a:pt x="40" y="272"/>
                </a:lnTo>
                <a:lnTo>
                  <a:pt x="40" y="270"/>
                </a:lnTo>
                <a:lnTo>
                  <a:pt x="39" y="270"/>
                </a:lnTo>
                <a:lnTo>
                  <a:pt x="39" y="272"/>
                </a:lnTo>
                <a:lnTo>
                  <a:pt x="37" y="272"/>
                </a:lnTo>
                <a:lnTo>
                  <a:pt x="35" y="272"/>
                </a:lnTo>
                <a:lnTo>
                  <a:pt x="35" y="273"/>
                </a:lnTo>
                <a:lnTo>
                  <a:pt x="35" y="275"/>
                </a:lnTo>
                <a:lnTo>
                  <a:pt x="35" y="276"/>
                </a:lnTo>
                <a:lnTo>
                  <a:pt x="35" y="278"/>
                </a:lnTo>
                <a:lnTo>
                  <a:pt x="34" y="278"/>
                </a:lnTo>
                <a:lnTo>
                  <a:pt x="32" y="278"/>
                </a:lnTo>
                <a:lnTo>
                  <a:pt x="32" y="280"/>
                </a:lnTo>
                <a:lnTo>
                  <a:pt x="32" y="281"/>
                </a:lnTo>
                <a:lnTo>
                  <a:pt x="32" y="283"/>
                </a:lnTo>
                <a:lnTo>
                  <a:pt x="34" y="283"/>
                </a:lnTo>
                <a:lnTo>
                  <a:pt x="34" y="281"/>
                </a:lnTo>
                <a:lnTo>
                  <a:pt x="35" y="283"/>
                </a:lnTo>
                <a:lnTo>
                  <a:pt x="35" y="281"/>
                </a:lnTo>
                <a:lnTo>
                  <a:pt x="37" y="281"/>
                </a:lnTo>
                <a:lnTo>
                  <a:pt x="39" y="281"/>
                </a:lnTo>
                <a:lnTo>
                  <a:pt x="40" y="281"/>
                </a:lnTo>
                <a:lnTo>
                  <a:pt x="42" y="281"/>
                </a:lnTo>
                <a:lnTo>
                  <a:pt x="43" y="281"/>
                </a:lnTo>
                <a:lnTo>
                  <a:pt x="43" y="280"/>
                </a:lnTo>
                <a:lnTo>
                  <a:pt x="45" y="280"/>
                </a:lnTo>
                <a:lnTo>
                  <a:pt x="47" y="280"/>
                </a:lnTo>
                <a:lnTo>
                  <a:pt x="48" y="280"/>
                </a:lnTo>
                <a:lnTo>
                  <a:pt x="50" y="280"/>
                </a:lnTo>
                <a:lnTo>
                  <a:pt x="51" y="280"/>
                </a:lnTo>
                <a:lnTo>
                  <a:pt x="50" y="280"/>
                </a:lnTo>
                <a:lnTo>
                  <a:pt x="51" y="281"/>
                </a:lnTo>
                <a:lnTo>
                  <a:pt x="51" y="280"/>
                </a:lnTo>
                <a:lnTo>
                  <a:pt x="53" y="281"/>
                </a:lnTo>
                <a:lnTo>
                  <a:pt x="51" y="281"/>
                </a:lnTo>
                <a:lnTo>
                  <a:pt x="51" y="283"/>
                </a:lnTo>
                <a:lnTo>
                  <a:pt x="53" y="284"/>
                </a:lnTo>
                <a:lnTo>
                  <a:pt x="53" y="283"/>
                </a:lnTo>
                <a:lnTo>
                  <a:pt x="55" y="283"/>
                </a:lnTo>
                <a:lnTo>
                  <a:pt x="56" y="283"/>
                </a:lnTo>
                <a:lnTo>
                  <a:pt x="53" y="284"/>
                </a:lnTo>
                <a:lnTo>
                  <a:pt x="53" y="286"/>
                </a:lnTo>
                <a:lnTo>
                  <a:pt x="55" y="288"/>
                </a:lnTo>
                <a:lnTo>
                  <a:pt x="56" y="289"/>
                </a:lnTo>
                <a:lnTo>
                  <a:pt x="55" y="291"/>
                </a:lnTo>
                <a:lnTo>
                  <a:pt x="55" y="292"/>
                </a:lnTo>
                <a:lnTo>
                  <a:pt x="56" y="294"/>
                </a:lnTo>
                <a:lnTo>
                  <a:pt x="56" y="296"/>
                </a:lnTo>
                <a:lnTo>
                  <a:pt x="58" y="296"/>
                </a:lnTo>
                <a:lnTo>
                  <a:pt x="58" y="297"/>
                </a:lnTo>
                <a:lnTo>
                  <a:pt x="58" y="296"/>
                </a:lnTo>
                <a:lnTo>
                  <a:pt x="59" y="296"/>
                </a:lnTo>
                <a:lnTo>
                  <a:pt x="61" y="296"/>
                </a:lnTo>
                <a:lnTo>
                  <a:pt x="61" y="294"/>
                </a:lnTo>
                <a:lnTo>
                  <a:pt x="63" y="294"/>
                </a:lnTo>
                <a:lnTo>
                  <a:pt x="63" y="296"/>
                </a:lnTo>
                <a:lnTo>
                  <a:pt x="64" y="296"/>
                </a:lnTo>
                <a:lnTo>
                  <a:pt x="66" y="296"/>
                </a:lnTo>
                <a:lnTo>
                  <a:pt x="66" y="297"/>
                </a:lnTo>
                <a:lnTo>
                  <a:pt x="67" y="297"/>
                </a:lnTo>
                <a:lnTo>
                  <a:pt x="67" y="299"/>
                </a:lnTo>
                <a:lnTo>
                  <a:pt x="69" y="299"/>
                </a:lnTo>
                <a:lnTo>
                  <a:pt x="71" y="299"/>
                </a:lnTo>
                <a:lnTo>
                  <a:pt x="71" y="300"/>
                </a:lnTo>
                <a:lnTo>
                  <a:pt x="71" y="302"/>
                </a:lnTo>
                <a:lnTo>
                  <a:pt x="69" y="302"/>
                </a:lnTo>
                <a:lnTo>
                  <a:pt x="69" y="304"/>
                </a:lnTo>
                <a:lnTo>
                  <a:pt x="67" y="304"/>
                </a:lnTo>
                <a:lnTo>
                  <a:pt x="67" y="305"/>
                </a:lnTo>
                <a:lnTo>
                  <a:pt x="67" y="307"/>
                </a:lnTo>
                <a:lnTo>
                  <a:pt x="69" y="307"/>
                </a:lnTo>
                <a:lnTo>
                  <a:pt x="69" y="308"/>
                </a:lnTo>
                <a:lnTo>
                  <a:pt x="69" y="310"/>
                </a:lnTo>
                <a:lnTo>
                  <a:pt x="69" y="312"/>
                </a:lnTo>
                <a:lnTo>
                  <a:pt x="71" y="312"/>
                </a:lnTo>
                <a:lnTo>
                  <a:pt x="72" y="312"/>
                </a:lnTo>
                <a:lnTo>
                  <a:pt x="72" y="310"/>
                </a:lnTo>
                <a:lnTo>
                  <a:pt x="74" y="310"/>
                </a:lnTo>
                <a:lnTo>
                  <a:pt x="74" y="308"/>
                </a:lnTo>
                <a:lnTo>
                  <a:pt x="75" y="308"/>
                </a:lnTo>
                <a:lnTo>
                  <a:pt x="77" y="310"/>
                </a:lnTo>
                <a:lnTo>
                  <a:pt x="74" y="308"/>
                </a:lnTo>
                <a:lnTo>
                  <a:pt x="74" y="310"/>
                </a:lnTo>
                <a:lnTo>
                  <a:pt x="72" y="312"/>
                </a:lnTo>
                <a:lnTo>
                  <a:pt x="72" y="313"/>
                </a:lnTo>
                <a:lnTo>
                  <a:pt x="71" y="313"/>
                </a:lnTo>
                <a:lnTo>
                  <a:pt x="71" y="315"/>
                </a:lnTo>
                <a:lnTo>
                  <a:pt x="69" y="315"/>
                </a:lnTo>
                <a:lnTo>
                  <a:pt x="69" y="316"/>
                </a:lnTo>
                <a:lnTo>
                  <a:pt x="67" y="316"/>
                </a:lnTo>
                <a:lnTo>
                  <a:pt x="67" y="318"/>
                </a:lnTo>
                <a:lnTo>
                  <a:pt x="66" y="318"/>
                </a:lnTo>
                <a:lnTo>
                  <a:pt x="66" y="320"/>
                </a:lnTo>
                <a:lnTo>
                  <a:pt x="64" y="320"/>
                </a:lnTo>
                <a:lnTo>
                  <a:pt x="63" y="321"/>
                </a:lnTo>
                <a:lnTo>
                  <a:pt x="61" y="323"/>
                </a:lnTo>
                <a:lnTo>
                  <a:pt x="59" y="323"/>
                </a:lnTo>
                <a:lnTo>
                  <a:pt x="61" y="321"/>
                </a:lnTo>
                <a:lnTo>
                  <a:pt x="63" y="321"/>
                </a:lnTo>
                <a:lnTo>
                  <a:pt x="63" y="320"/>
                </a:lnTo>
                <a:lnTo>
                  <a:pt x="61" y="320"/>
                </a:lnTo>
                <a:lnTo>
                  <a:pt x="61" y="321"/>
                </a:lnTo>
                <a:lnTo>
                  <a:pt x="59" y="321"/>
                </a:lnTo>
                <a:lnTo>
                  <a:pt x="58" y="321"/>
                </a:lnTo>
                <a:lnTo>
                  <a:pt x="58" y="323"/>
                </a:lnTo>
                <a:lnTo>
                  <a:pt x="58" y="324"/>
                </a:lnTo>
                <a:lnTo>
                  <a:pt x="56" y="324"/>
                </a:lnTo>
                <a:lnTo>
                  <a:pt x="55" y="324"/>
                </a:lnTo>
                <a:lnTo>
                  <a:pt x="55" y="326"/>
                </a:lnTo>
                <a:lnTo>
                  <a:pt x="53" y="326"/>
                </a:lnTo>
                <a:lnTo>
                  <a:pt x="51" y="326"/>
                </a:lnTo>
                <a:lnTo>
                  <a:pt x="51" y="328"/>
                </a:lnTo>
                <a:lnTo>
                  <a:pt x="50" y="328"/>
                </a:lnTo>
                <a:lnTo>
                  <a:pt x="48" y="328"/>
                </a:lnTo>
                <a:lnTo>
                  <a:pt x="48" y="329"/>
                </a:lnTo>
                <a:lnTo>
                  <a:pt x="47" y="329"/>
                </a:lnTo>
                <a:lnTo>
                  <a:pt x="45" y="331"/>
                </a:lnTo>
                <a:lnTo>
                  <a:pt x="43" y="331"/>
                </a:lnTo>
                <a:lnTo>
                  <a:pt x="43" y="332"/>
                </a:lnTo>
                <a:lnTo>
                  <a:pt x="42" y="332"/>
                </a:lnTo>
                <a:lnTo>
                  <a:pt x="42" y="334"/>
                </a:lnTo>
                <a:lnTo>
                  <a:pt x="40" y="334"/>
                </a:lnTo>
                <a:lnTo>
                  <a:pt x="40" y="336"/>
                </a:lnTo>
                <a:lnTo>
                  <a:pt x="39" y="336"/>
                </a:lnTo>
                <a:lnTo>
                  <a:pt x="37" y="337"/>
                </a:lnTo>
                <a:lnTo>
                  <a:pt x="35" y="337"/>
                </a:lnTo>
                <a:lnTo>
                  <a:pt x="35" y="339"/>
                </a:lnTo>
                <a:lnTo>
                  <a:pt x="34" y="339"/>
                </a:lnTo>
                <a:lnTo>
                  <a:pt x="32" y="340"/>
                </a:lnTo>
                <a:lnTo>
                  <a:pt x="31" y="340"/>
                </a:lnTo>
                <a:lnTo>
                  <a:pt x="32" y="340"/>
                </a:lnTo>
                <a:lnTo>
                  <a:pt x="32" y="339"/>
                </a:lnTo>
                <a:lnTo>
                  <a:pt x="34" y="339"/>
                </a:lnTo>
                <a:lnTo>
                  <a:pt x="35" y="337"/>
                </a:lnTo>
                <a:lnTo>
                  <a:pt x="37" y="337"/>
                </a:lnTo>
                <a:lnTo>
                  <a:pt x="37" y="336"/>
                </a:lnTo>
                <a:lnTo>
                  <a:pt x="39" y="336"/>
                </a:lnTo>
                <a:lnTo>
                  <a:pt x="39" y="334"/>
                </a:lnTo>
                <a:lnTo>
                  <a:pt x="40" y="334"/>
                </a:lnTo>
                <a:lnTo>
                  <a:pt x="39" y="332"/>
                </a:lnTo>
                <a:lnTo>
                  <a:pt x="37" y="331"/>
                </a:lnTo>
                <a:lnTo>
                  <a:pt x="37" y="332"/>
                </a:lnTo>
                <a:lnTo>
                  <a:pt x="37" y="331"/>
                </a:lnTo>
                <a:lnTo>
                  <a:pt x="35" y="331"/>
                </a:lnTo>
                <a:lnTo>
                  <a:pt x="34" y="331"/>
                </a:lnTo>
                <a:lnTo>
                  <a:pt x="32" y="329"/>
                </a:lnTo>
                <a:lnTo>
                  <a:pt x="31" y="329"/>
                </a:lnTo>
                <a:lnTo>
                  <a:pt x="29" y="329"/>
                </a:lnTo>
                <a:lnTo>
                  <a:pt x="29" y="331"/>
                </a:lnTo>
                <a:lnTo>
                  <a:pt x="27" y="331"/>
                </a:lnTo>
                <a:lnTo>
                  <a:pt x="26" y="331"/>
                </a:lnTo>
                <a:lnTo>
                  <a:pt x="26" y="332"/>
                </a:lnTo>
                <a:lnTo>
                  <a:pt x="24" y="332"/>
                </a:lnTo>
                <a:lnTo>
                  <a:pt x="24" y="331"/>
                </a:lnTo>
                <a:lnTo>
                  <a:pt x="23" y="331"/>
                </a:lnTo>
                <a:lnTo>
                  <a:pt x="23" y="332"/>
                </a:lnTo>
                <a:lnTo>
                  <a:pt x="21" y="332"/>
                </a:lnTo>
                <a:lnTo>
                  <a:pt x="21" y="334"/>
                </a:lnTo>
                <a:lnTo>
                  <a:pt x="19" y="334"/>
                </a:lnTo>
                <a:lnTo>
                  <a:pt x="18" y="334"/>
                </a:lnTo>
                <a:lnTo>
                  <a:pt x="18" y="336"/>
                </a:lnTo>
                <a:lnTo>
                  <a:pt x="16" y="336"/>
                </a:lnTo>
                <a:lnTo>
                  <a:pt x="10" y="334"/>
                </a:lnTo>
                <a:lnTo>
                  <a:pt x="8" y="334"/>
                </a:lnTo>
                <a:lnTo>
                  <a:pt x="8" y="332"/>
                </a:lnTo>
                <a:lnTo>
                  <a:pt x="5" y="332"/>
                </a:lnTo>
                <a:lnTo>
                  <a:pt x="5" y="331"/>
                </a:lnTo>
                <a:lnTo>
                  <a:pt x="5" y="329"/>
                </a:lnTo>
                <a:lnTo>
                  <a:pt x="3" y="329"/>
                </a:lnTo>
                <a:lnTo>
                  <a:pt x="3" y="328"/>
                </a:lnTo>
                <a:lnTo>
                  <a:pt x="3" y="326"/>
                </a:lnTo>
                <a:lnTo>
                  <a:pt x="3" y="324"/>
                </a:lnTo>
                <a:lnTo>
                  <a:pt x="5" y="324"/>
                </a:lnTo>
                <a:lnTo>
                  <a:pt x="7" y="326"/>
                </a:lnTo>
                <a:lnTo>
                  <a:pt x="8" y="326"/>
                </a:lnTo>
                <a:lnTo>
                  <a:pt x="8" y="324"/>
                </a:lnTo>
                <a:lnTo>
                  <a:pt x="10" y="324"/>
                </a:lnTo>
                <a:lnTo>
                  <a:pt x="11" y="324"/>
                </a:lnTo>
                <a:lnTo>
                  <a:pt x="11" y="326"/>
                </a:lnTo>
                <a:lnTo>
                  <a:pt x="13" y="326"/>
                </a:lnTo>
                <a:lnTo>
                  <a:pt x="15" y="326"/>
                </a:lnTo>
                <a:lnTo>
                  <a:pt x="15" y="324"/>
                </a:lnTo>
                <a:lnTo>
                  <a:pt x="16" y="324"/>
                </a:lnTo>
                <a:lnTo>
                  <a:pt x="16" y="323"/>
                </a:lnTo>
                <a:lnTo>
                  <a:pt x="16" y="321"/>
                </a:lnTo>
                <a:lnTo>
                  <a:pt x="18" y="321"/>
                </a:lnTo>
                <a:lnTo>
                  <a:pt x="18" y="320"/>
                </a:lnTo>
                <a:lnTo>
                  <a:pt x="18" y="318"/>
                </a:lnTo>
                <a:lnTo>
                  <a:pt x="19" y="318"/>
                </a:lnTo>
                <a:lnTo>
                  <a:pt x="19" y="316"/>
                </a:lnTo>
                <a:lnTo>
                  <a:pt x="19" y="315"/>
                </a:lnTo>
                <a:lnTo>
                  <a:pt x="21" y="313"/>
                </a:lnTo>
                <a:lnTo>
                  <a:pt x="21" y="312"/>
                </a:lnTo>
                <a:lnTo>
                  <a:pt x="19" y="312"/>
                </a:lnTo>
                <a:lnTo>
                  <a:pt x="19" y="313"/>
                </a:lnTo>
                <a:lnTo>
                  <a:pt x="18" y="313"/>
                </a:lnTo>
                <a:lnTo>
                  <a:pt x="16" y="313"/>
                </a:lnTo>
                <a:lnTo>
                  <a:pt x="15" y="313"/>
                </a:lnTo>
                <a:lnTo>
                  <a:pt x="15" y="315"/>
                </a:lnTo>
                <a:lnTo>
                  <a:pt x="13" y="313"/>
                </a:lnTo>
                <a:lnTo>
                  <a:pt x="13" y="312"/>
                </a:lnTo>
                <a:lnTo>
                  <a:pt x="13" y="310"/>
                </a:lnTo>
                <a:lnTo>
                  <a:pt x="15" y="310"/>
                </a:lnTo>
                <a:lnTo>
                  <a:pt x="15" y="308"/>
                </a:lnTo>
                <a:lnTo>
                  <a:pt x="15" y="307"/>
                </a:lnTo>
                <a:lnTo>
                  <a:pt x="16" y="307"/>
                </a:lnTo>
                <a:lnTo>
                  <a:pt x="16" y="305"/>
                </a:lnTo>
                <a:lnTo>
                  <a:pt x="16" y="304"/>
                </a:lnTo>
                <a:lnTo>
                  <a:pt x="16" y="302"/>
                </a:lnTo>
                <a:lnTo>
                  <a:pt x="15" y="302"/>
                </a:lnTo>
                <a:lnTo>
                  <a:pt x="13" y="302"/>
                </a:lnTo>
                <a:lnTo>
                  <a:pt x="11" y="302"/>
                </a:lnTo>
                <a:lnTo>
                  <a:pt x="11" y="300"/>
                </a:lnTo>
                <a:lnTo>
                  <a:pt x="10" y="300"/>
                </a:lnTo>
                <a:lnTo>
                  <a:pt x="8" y="300"/>
                </a:lnTo>
                <a:lnTo>
                  <a:pt x="8" y="302"/>
                </a:lnTo>
                <a:lnTo>
                  <a:pt x="8" y="304"/>
                </a:lnTo>
                <a:lnTo>
                  <a:pt x="7" y="304"/>
                </a:lnTo>
                <a:lnTo>
                  <a:pt x="5" y="302"/>
                </a:lnTo>
                <a:lnTo>
                  <a:pt x="3" y="302"/>
                </a:lnTo>
                <a:lnTo>
                  <a:pt x="3" y="300"/>
                </a:lnTo>
                <a:lnTo>
                  <a:pt x="3" y="299"/>
                </a:lnTo>
                <a:lnTo>
                  <a:pt x="3" y="297"/>
                </a:lnTo>
                <a:lnTo>
                  <a:pt x="3" y="296"/>
                </a:lnTo>
                <a:lnTo>
                  <a:pt x="3" y="294"/>
                </a:lnTo>
                <a:lnTo>
                  <a:pt x="2" y="294"/>
                </a:lnTo>
                <a:lnTo>
                  <a:pt x="0" y="294"/>
                </a:lnTo>
                <a:lnTo>
                  <a:pt x="0" y="292"/>
                </a:lnTo>
                <a:lnTo>
                  <a:pt x="2" y="291"/>
                </a:lnTo>
                <a:lnTo>
                  <a:pt x="2" y="289"/>
                </a:lnTo>
                <a:lnTo>
                  <a:pt x="3" y="289"/>
                </a:lnTo>
                <a:lnTo>
                  <a:pt x="3" y="288"/>
                </a:lnTo>
                <a:lnTo>
                  <a:pt x="5" y="288"/>
                </a:lnTo>
                <a:lnTo>
                  <a:pt x="5" y="286"/>
                </a:lnTo>
                <a:lnTo>
                  <a:pt x="7" y="286"/>
                </a:lnTo>
                <a:lnTo>
                  <a:pt x="7" y="284"/>
                </a:lnTo>
                <a:lnTo>
                  <a:pt x="7" y="283"/>
                </a:lnTo>
                <a:lnTo>
                  <a:pt x="5" y="283"/>
                </a:lnTo>
                <a:lnTo>
                  <a:pt x="3" y="283"/>
                </a:lnTo>
                <a:lnTo>
                  <a:pt x="3" y="284"/>
                </a:lnTo>
                <a:lnTo>
                  <a:pt x="3" y="283"/>
                </a:lnTo>
                <a:lnTo>
                  <a:pt x="2" y="283"/>
                </a:lnTo>
                <a:lnTo>
                  <a:pt x="2" y="281"/>
                </a:lnTo>
                <a:lnTo>
                  <a:pt x="2" y="280"/>
                </a:lnTo>
                <a:lnTo>
                  <a:pt x="2" y="278"/>
                </a:lnTo>
                <a:lnTo>
                  <a:pt x="3" y="278"/>
                </a:lnTo>
                <a:lnTo>
                  <a:pt x="3" y="276"/>
                </a:lnTo>
                <a:lnTo>
                  <a:pt x="3" y="275"/>
                </a:lnTo>
                <a:lnTo>
                  <a:pt x="5" y="275"/>
                </a:lnTo>
                <a:lnTo>
                  <a:pt x="5" y="273"/>
                </a:lnTo>
                <a:lnTo>
                  <a:pt x="5" y="272"/>
                </a:lnTo>
                <a:lnTo>
                  <a:pt x="7" y="270"/>
                </a:lnTo>
                <a:lnTo>
                  <a:pt x="8" y="270"/>
                </a:lnTo>
                <a:lnTo>
                  <a:pt x="10" y="268"/>
                </a:lnTo>
                <a:lnTo>
                  <a:pt x="11" y="268"/>
                </a:lnTo>
                <a:lnTo>
                  <a:pt x="13" y="268"/>
                </a:lnTo>
                <a:lnTo>
                  <a:pt x="15" y="268"/>
                </a:lnTo>
                <a:lnTo>
                  <a:pt x="13" y="268"/>
                </a:lnTo>
                <a:lnTo>
                  <a:pt x="13" y="270"/>
                </a:lnTo>
                <a:lnTo>
                  <a:pt x="11" y="270"/>
                </a:lnTo>
                <a:lnTo>
                  <a:pt x="11" y="272"/>
                </a:lnTo>
                <a:lnTo>
                  <a:pt x="13" y="272"/>
                </a:lnTo>
                <a:lnTo>
                  <a:pt x="13" y="273"/>
                </a:lnTo>
                <a:lnTo>
                  <a:pt x="11" y="273"/>
                </a:lnTo>
                <a:lnTo>
                  <a:pt x="11" y="275"/>
                </a:lnTo>
                <a:lnTo>
                  <a:pt x="11" y="276"/>
                </a:lnTo>
                <a:lnTo>
                  <a:pt x="13" y="278"/>
                </a:lnTo>
                <a:lnTo>
                  <a:pt x="13" y="276"/>
                </a:lnTo>
                <a:lnTo>
                  <a:pt x="15" y="276"/>
                </a:lnTo>
                <a:lnTo>
                  <a:pt x="15" y="278"/>
                </a:lnTo>
                <a:lnTo>
                  <a:pt x="16" y="278"/>
                </a:lnTo>
                <a:lnTo>
                  <a:pt x="18" y="278"/>
                </a:lnTo>
                <a:lnTo>
                  <a:pt x="19" y="278"/>
                </a:lnTo>
                <a:lnTo>
                  <a:pt x="19" y="276"/>
                </a:lnTo>
                <a:lnTo>
                  <a:pt x="21" y="276"/>
                </a:lnTo>
                <a:lnTo>
                  <a:pt x="23" y="276"/>
                </a:lnTo>
                <a:lnTo>
                  <a:pt x="23" y="275"/>
                </a:lnTo>
                <a:lnTo>
                  <a:pt x="24" y="275"/>
                </a:lnTo>
                <a:lnTo>
                  <a:pt x="24" y="273"/>
                </a:lnTo>
                <a:lnTo>
                  <a:pt x="24" y="272"/>
                </a:lnTo>
                <a:lnTo>
                  <a:pt x="24" y="270"/>
                </a:lnTo>
                <a:lnTo>
                  <a:pt x="24" y="268"/>
                </a:lnTo>
                <a:lnTo>
                  <a:pt x="24" y="267"/>
                </a:lnTo>
                <a:lnTo>
                  <a:pt x="24" y="265"/>
                </a:lnTo>
                <a:lnTo>
                  <a:pt x="26" y="264"/>
                </a:lnTo>
                <a:lnTo>
                  <a:pt x="26" y="262"/>
                </a:lnTo>
                <a:lnTo>
                  <a:pt x="24" y="262"/>
                </a:lnTo>
                <a:lnTo>
                  <a:pt x="24" y="260"/>
                </a:lnTo>
                <a:lnTo>
                  <a:pt x="23" y="260"/>
                </a:lnTo>
                <a:lnTo>
                  <a:pt x="23" y="259"/>
                </a:lnTo>
                <a:lnTo>
                  <a:pt x="23" y="257"/>
                </a:lnTo>
                <a:lnTo>
                  <a:pt x="24" y="257"/>
                </a:lnTo>
                <a:lnTo>
                  <a:pt x="24" y="259"/>
                </a:lnTo>
                <a:close/>
                <a:moveTo>
                  <a:pt x="106" y="139"/>
                </a:moveTo>
                <a:lnTo>
                  <a:pt x="107" y="139"/>
                </a:lnTo>
                <a:lnTo>
                  <a:pt x="109" y="139"/>
                </a:lnTo>
                <a:lnTo>
                  <a:pt x="111" y="139"/>
                </a:lnTo>
                <a:lnTo>
                  <a:pt x="112" y="139"/>
                </a:lnTo>
                <a:lnTo>
                  <a:pt x="114" y="139"/>
                </a:lnTo>
                <a:lnTo>
                  <a:pt x="115" y="140"/>
                </a:lnTo>
                <a:lnTo>
                  <a:pt x="117" y="139"/>
                </a:lnTo>
                <a:lnTo>
                  <a:pt x="119" y="140"/>
                </a:lnTo>
                <a:lnTo>
                  <a:pt x="120" y="140"/>
                </a:lnTo>
                <a:lnTo>
                  <a:pt x="122" y="140"/>
                </a:lnTo>
                <a:lnTo>
                  <a:pt x="123" y="140"/>
                </a:lnTo>
                <a:lnTo>
                  <a:pt x="123" y="142"/>
                </a:lnTo>
                <a:lnTo>
                  <a:pt x="125" y="142"/>
                </a:lnTo>
                <a:lnTo>
                  <a:pt x="127" y="142"/>
                </a:lnTo>
                <a:lnTo>
                  <a:pt x="127" y="144"/>
                </a:lnTo>
                <a:lnTo>
                  <a:pt x="128" y="142"/>
                </a:lnTo>
                <a:lnTo>
                  <a:pt x="130" y="142"/>
                </a:lnTo>
                <a:lnTo>
                  <a:pt x="131" y="142"/>
                </a:lnTo>
                <a:lnTo>
                  <a:pt x="133" y="142"/>
                </a:lnTo>
                <a:lnTo>
                  <a:pt x="135" y="142"/>
                </a:lnTo>
                <a:lnTo>
                  <a:pt x="136" y="142"/>
                </a:lnTo>
                <a:lnTo>
                  <a:pt x="138" y="142"/>
                </a:lnTo>
                <a:lnTo>
                  <a:pt x="139" y="142"/>
                </a:lnTo>
                <a:lnTo>
                  <a:pt x="138" y="144"/>
                </a:lnTo>
                <a:lnTo>
                  <a:pt x="136" y="144"/>
                </a:lnTo>
                <a:lnTo>
                  <a:pt x="135" y="142"/>
                </a:lnTo>
                <a:lnTo>
                  <a:pt x="135" y="144"/>
                </a:lnTo>
                <a:lnTo>
                  <a:pt x="136" y="144"/>
                </a:lnTo>
                <a:lnTo>
                  <a:pt x="138" y="144"/>
                </a:lnTo>
                <a:lnTo>
                  <a:pt x="138" y="145"/>
                </a:lnTo>
                <a:lnTo>
                  <a:pt x="139" y="145"/>
                </a:lnTo>
                <a:lnTo>
                  <a:pt x="139" y="147"/>
                </a:lnTo>
                <a:lnTo>
                  <a:pt x="141" y="147"/>
                </a:lnTo>
                <a:lnTo>
                  <a:pt x="143" y="147"/>
                </a:lnTo>
                <a:lnTo>
                  <a:pt x="144" y="147"/>
                </a:lnTo>
                <a:lnTo>
                  <a:pt x="144" y="148"/>
                </a:lnTo>
                <a:lnTo>
                  <a:pt x="144" y="150"/>
                </a:lnTo>
                <a:lnTo>
                  <a:pt x="146" y="150"/>
                </a:lnTo>
                <a:lnTo>
                  <a:pt x="146" y="152"/>
                </a:lnTo>
                <a:lnTo>
                  <a:pt x="144" y="152"/>
                </a:lnTo>
                <a:lnTo>
                  <a:pt x="144" y="153"/>
                </a:lnTo>
                <a:lnTo>
                  <a:pt x="144" y="152"/>
                </a:lnTo>
                <a:lnTo>
                  <a:pt x="143" y="152"/>
                </a:lnTo>
                <a:lnTo>
                  <a:pt x="143" y="153"/>
                </a:lnTo>
                <a:lnTo>
                  <a:pt x="143" y="155"/>
                </a:lnTo>
                <a:lnTo>
                  <a:pt x="143" y="156"/>
                </a:lnTo>
                <a:lnTo>
                  <a:pt x="143" y="158"/>
                </a:lnTo>
                <a:lnTo>
                  <a:pt x="143" y="160"/>
                </a:lnTo>
                <a:lnTo>
                  <a:pt x="141" y="160"/>
                </a:lnTo>
                <a:lnTo>
                  <a:pt x="139" y="160"/>
                </a:lnTo>
                <a:lnTo>
                  <a:pt x="139" y="161"/>
                </a:lnTo>
                <a:lnTo>
                  <a:pt x="139" y="163"/>
                </a:lnTo>
                <a:lnTo>
                  <a:pt x="139" y="164"/>
                </a:lnTo>
                <a:lnTo>
                  <a:pt x="138" y="164"/>
                </a:lnTo>
                <a:lnTo>
                  <a:pt x="138" y="163"/>
                </a:lnTo>
                <a:lnTo>
                  <a:pt x="136" y="163"/>
                </a:lnTo>
                <a:lnTo>
                  <a:pt x="136" y="164"/>
                </a:lnTo>
                <a:lnTo>
                  <a:pt x="136" y="166"/>
                </a:lnTo>
                <a:lnTo>
                  <a:pt x="136" y="168"/>
                </a:lnTo>
                <a:lnTo>
                  <a:pt x="135" y="168"/>
                </a:lnTo>
                <a:lnTo>
                  <a:pt x="133" y="168"/>
                </a:lnTo>
                <a:lnTo>
                  <a:pt x="135" y="168"/>
                </a:lnTo>
                <a:lnTo>
                  <a:pt x="133" y="169"/>
                </a:lnTo>
                <a:lnTo>
                  <a:pt x="131" y="171"/>
                </a:lnTo>
                <a:lnTo>
                  <a:pt x="130" y="171"/>
                </a:lnTo>
                <a:lnTo>
                  <a:pt x="131" y="171"/>
                </a:lnTo>
                <a:lnTo>
                  <a:pt x="133" y="171"/>
                </a:lnTo>
                <a:lnTo>
                  <a:pt x="133" y="169"/>
                </a:lnTo>
                <a:lnTo>
                  <a:pt x="135" y="169"/>
                </a:lnTo>
                <a:lnTo>
                  <a:pt x="136" y="168"/>
                </a:lnTo>
                <a:lnTo>
                  <a:pt x="138" y="166"/>
                </a:lnTo>
                <a:lnTo>
                  <a:pt x="139" y="166"/>
                </a:lnTo>
                <a:lnTo>
                  <a:pt x="141" y="166"/>
                </a:lnTo>
                <a:lnTo>
                  <a:pt x="141" y="168"/>
                </a:lnTo>
                <a:lnTo>
                  <a:pt x="143" y="168"/>
                </a:lnTo>
                <a:lnTo>
                  <a:pt x="143" y="169"/>
                </a:lnTo>
                <a:lnTo>
                  <a:pt x="141" y="171"/>
                </a:lnTo>
                <a:lnTo>
                  <a:pt x="143" y="169"/>
                </a:lnTo>
                <a:lnTo>
                  <a:pt x="143" y="168"/>
                </a:lnTo>
                <a:lnTo>
                  <a:pt x="143" y="166"/>
                </a:lnTo>
                <a:lnTo>
                  <a:pt x="144" y="164"/>
                </a:lnTo>
                <a:lnTo>
                  <a:pt x="146" y="164"/>
                </a:lnTo>
                <a:lnTo>
                  <a:pt x="146" y="163"/>
                </a:lnTo>
                <a:lnTo>
                  <a:pt x="147" y="163"/>
                </a:lnTo>
                <a:lnTo>
                  <a:pt x="147" y="161"/>
                </a:lnTo>
                <a:lnTo>
                  <a:pt x="147" y="160"/>
                </a:lnTo>
                <a:lnTo>
                  <a:pt x="149" y="160"/>
                </a:lnTo>
                <a:lnTo>
                  <a:pt x="151" y="160"/>
                </a:lnTo>
                <a:lnTo>
                  <a:pt x="152" y="160"/>
                </a:lnTo>
                <a:lnTo>
                  <a:pt x="154" y="160"/>
                </a:lnTo>
                <a:lnTo>
                  <a:pt x="155" y="160"/>
                </a:lnTo>
                <a:lnTo>
                  <a:pt x="157" y="161"/>
                </a:lnTo>
                <a:lnTo>
                  <a:pt x="159" y="161"/>
                </a:lnTo>
                <a:lnTo>
                  <a:pt x="160" y="161"/>
                </a:lnTo>
                <a:lnTo>
                  <a:pt x="160" y="163"/>
                </a:lnTo>
                <a:lnTo>
                  <a:pt x="162" y="163"/>
                </a:lnTo>
                <a:lnTo>
                  <a:pt x="163" y="163"/>
                </a:lnTo>
                <a:lnTo>
                  <a:pt x="165" y="163"/>
                </a:lnTo>
                <a:lnTo>
                  <a:pt x="167" y="163"/>
                </a:lnTo>
                <a:lnTo>
                  <a:pt x="168" y="163"/>
                </a:lnTo>
                <a:lnTo>
                  <a:pt x="170" y="161"/>
                </a:lnTo>
                <a:lnTo>
                  <a:pt x="170" y="160"/>
                </a:lnTo>
                <a:lnTo>
                  <a:pt x="171" y="160"/>
                </a:lnTo>
                <a:lnTo>
                  <a:pt x="171" y="158"/>
                </a:lnTo>
                <a:lnTo>
                  <a:pt x="173" y="156"/>
                </a:lnTo>
                <a:lnTo>
                  <a:pt x="173" y="155"/>
                </a:lnTo>
                <a:lnTo>
                  <a:pt x="175" y="155"/>
                </a:lnTo>
                <a:lnTo>
                  <a:pt x="176" y="153"/>
                </a:lnTo>
                <a:lnTo>
                  <a:pt x="178" y="153"/>
                </a:lnTo>
                <a:lnTo>
                  <a:pt x="178" y="152"/>
                </a:lnTo>
                <a:lnTo>
                  <a:pt x="179" y="150"/>
                </a:lnTo>
                <a:lnTo>
                  <a:pt x="181" y="150"/>
                </a:lnTo>
                <a:lnTo>
                  <a:pt x="183" y="150"/>
                </a:lnTo>
                <a:lnTo>
                  <a:pt x="183" y="148"/>
                </a:lnTo>
                <a:lnTo>
                  <a:pt x="184" y="148"/>
                </a:lnTo>
                <a:lnTo>
                  <a:pt x="184" y="147"/>
                </a:lnTo>
                <a:lnTo>
                  <a:pt x="186" y="147"/>
                </a:lnTo>
                <a:lnTo>
                  <a:pt x="187" y="147"/>
                </a:lnTo>
                <a:lnTo>
                  <a:pt x="187" y="145"/>
                </a:lnTo>
                <a:lnTo>
                  <a:pt x="189" y="145"/>
                </a:lnTo>
                <a:lnTo>
                  <a:pt x="189" y="144"/>
                </a:lnTo>
                <a:lnTo>
                  <a:pt x="189" y="142"/>
                </a:lnTo>
                <a:lnTo>
                  <a:pt x="189" y="140"/>
                </a:lnTo>
                <a:lnTo>
                  <a:pt x="189" y="139"/>
                </a:lnTo>
                <a:lnTo>
                  <a:pt x="189" y="140"/>
                </a:lnTo>
                <a:lnTo>
                  <a:pt x="191" y="142"/>
                </a:lnTo>
                <a:lnTo>
                  <a:pt x="191" y="140"/>
                </a:lnTo>
                <a:lnTo>
                  <a:pt x="191" y="142"/>
                </a:lnTo>
                <a:lnTo>
                  <a:pt x="191" y="144"/>
                </a:lnTo>
                <a:lnTo>
                  <a:pt x="191" y="145"/>
                </a:lnTo>
                <a:lnTo>
                  <a:pt x="189" y="147"/>
                </a:lnTo>
                <a:lnTo>
                  <a:pt x="189" y="148"/>
                </a:lnTo>
                <a:lnTo>
                  <a:pt x="189" y="150"/>
                </a:lnTo>
                <a:lnTo>
                  <a:pt x="189" y="152"/>
                </a:lnTo>
                <a:lnTo>
                  <a:pt x="189" y="153"/>
                </a:lnTo>
                <a:lnTo>
                  <a:pt x="189" y="155"/>
                </a:lnTo>
                <a:lnTo>
                  <a:pt x="189" y="156"/>
                </a:lnTo>
                <a:lnTo>
                  <a:pt x="189" y="158"/>
                </a:lnTo>
                <a:lnTo>
                  <a:pt x="189" y="160"/>
                </a:lnTo>
                <a:lnTo>
                  <a:pt x="189" y="161"/>
                </a:lnTo>
                <a:lnTo>
                  <a:pt x="187" y="161"/>
                </a:lnTo>
                <a:lnTo>
                  <a:pt x="187" y="163"/>
                </a:lnTo>
                <a:lnTo>
                  <a:pt x="187" y="164"/>
                </a:lnTo>
                <a:lnTo>
                  <a:pt x="187" y="166"/>
                </a:lnTo>
                <a:lnTo>
                  <a:pt x="187" y="168"/>
                </a:lnTo>
                <a:lnTo>
                  <a:pt x="187" y="169"/>
                </a:lnTo>
                <a:lnTo>
                  <a:pt x="187" y="171"/>
                </a:lnTo>
                <a:lnTo>
                  <a:pt x="187" y="172"/>
                </a:lnTo>
                <a:lnTo>
                  <a:pt x="187" y="174"/>
                </a:lnTo>
                <a:lnTo>
                  <a:pt x="186" y="176"/>
                </a:lnTo>
                <a:lnTo>
                  <a:pt x="186" y="177"/>
                </a:lnTo>
                <a:lnTo>
                  <a:pt x="184" y="177"/>
                </a:lnTo>
                <a:lnTo>
                  <a:pt x="184" y="179"/>
                </a:lnTo>
                <a:lnTo>
                  <a:pt x="183" y="179"/>
                </a:lnTo>
                <a:lnTo>
                  <a:pt x="183" y="180"/>
                </a:lnTo>
                <a:lnTo>
                  <a:pt x="181" y="182"/>
                </a:lnTo>
                <a:lnTo>
                  <a:pt x="181" y="184"/>
                </a:lnTo>
                <a:lnTo>
                  <a:pt x="179" y="184"/>
                </a:lnTo>
                <a:lnTo>
                  <a:pt x="179" y="185"/>
                </a:lnTo>
                <a:lnTo>
                  <a:pt x="179" y="187"/>
                </a:lnTo>
                <a:lnTo>
                  <a:pt x="178" y="187"/>
                </a:lnTo>
                <a:lnTo>
                  <a:pt x="178" y="188"/>
                </a:lnTo>
                <a:lnTo>
                  <a:pt x="176" y="188"/>
                </a:lnTo>
                <a:lnTo>
                  <a:pt x="176" y="190"/>
                </a:lnTo>
                <a:lnTo>
                  <a:pt x="175" y="192"/>
                </a:lnTo>
                <a:lnTo>
                  <a:pt x="175" y="193"/>
                </a:lnTo>
                <a:lnTo>
                  <a:pt x="173" y="195"/>
                </a:lnTo>
                <a:lnTo>
                  <a:pt x="173" y="196"/>
                </a:lnTo>
                <a:lnTo>
                  <a:pt x="171" y="198"/>
                </a:lnTo>
                <a:lnTo>
                  <a:pt x="171" y="200"/>
                </a:lnTo>
                <a:lnTo>
                  <a:pt x="171" y="201"/>
                </a:lnTo>
                <a:lnTo>
                  <a:pt x="170" y="201"/>
                </a:lnTo>
                <a:lnTo>
                  <a:pt x="170" y="203"/>
                </a:lnTo>
                <a:lnTo>
                  <a:pt x="170" y="204"/>
                </a:lnTo>
                <a:lnTo>
                  <a:pt x="170" y="206"/>
                </a:lnTo>
                <a:lnTo>
                  <a:pt x="168" y="208"/>
                </a:lnTo>
                <a:lnTo>
                  <a:pt x="168" y="209"/>
                </a:lnTo>
                <a:lnTo>
                  <a:pt x="168" y="211"/>
                </a:lnTo>
                <a:lnTo>
                  <a:pt x="167" y="212"/>
                </a:lnTo>
                <a:lnTo>
                  <a:pt x="167" y="214"/>
                </a:lnTo>
                <a:lnTo>
                  <a:pt x="165" y="216"/>
                </a:lnTo>
                <a:lnTo>
                  <a:pt x="165" y="217"/>
                </a:lnTo>
                <a:lnTo>
                  <a:pt x="163" y="217"/>
                </a:lnTo>
                <a:lnTo>
                  <a:pt x="163" y="219"/>
                </a:lnTo>
                <a:lnTo>
                  <a:pt x="162" y="219"/>
                </a:lnTo>
                <a:lnTo>
                  <a:pt x="162" y="220"/>
                </a:lnTo>
                <a:lnTo>
                  <a:pt x="160" y="220"/>
                </a:lnTo>
                <a:lnTo>
                  <a:pt x="159" y="222"/>
                </a:lnTo>
                <a:lnTo>
                  <a:pt x="157" y="224"/>
                </a:lnTo>
                <a:lnTo>
                  <a:pt x="157" y="225"/>
                </a:lnTo>
                <a:lnTo>
                  <a:pt x="155" y="225"/>
                </a:lnTo>
                <a:lnTo>
                  <a:pt x="155" y="227"/>
                </a:lnTo>
                <a:lnTo>
                  <a:pt x="155" y="228"/>
                </a:lnTo>
                <a:lnTo>
                  <a:pt x="154" y="228"/>
                </a:lnTo>
                <a:lnTo>
                  <a:pt x="154" y="230"/>
                </a:lnTo>
                <a:lnTo>
                  <a:pt x="154" y="232"/>
                </a:lnTo>
                <a:lnTo>
                  <a:pt x="152" y="232"/>
                </a:lnTo>
                <a:lnTo>
                  <a:pt x="152" y="233"/>
                </a:lnTo>
                <a:lnTo>
                  <a:pt x="151" y="233"/>
                </a:lnTo>
                <a:lnTo>
                  <a:pt x="151" y="235"/>
                </a:lnTo>
                <a:lnTo>
                  <a:pt x="149" y="235"/>
                </a:lnTo>
                <a:lnTo>
                  <a:pt x="149" y="236"/>
                </a:lnTo>
                <a:lnTo>
                  <a:pt x="149" y="238"/>
                </a:lnTo>
                <a:lnTo>
                  <a:pt x="149" y="240"/>
                </a:lnTo>
                <a:lnTo>
                  <a:pt x="147" y="240"/>
                </a:lnTo>
                <a:lnTo>
                  <a:pt x="147" y="241"/>
                </a:lnTo>
                <a:lnTo>
                  <a:pt x="147" y="243"/>
                </a:lnTo>
                <a:lnTo>
                  <a:pt x="146" y="244"/>
                </a:lnTo>
                <a:lnTo>
                  <a:pt x="146" y="246"/>
                </a:lnTo>
                <a:lnTo>
                  <a:pt x="144" y="246"/>
                </a:lnTo>
                <a:lnTo>
                  <a:pt x="144" y="248"/>
                </a:lnTo>
                <a:lnTo>
                  <a:pt x="144" y="249"/>
                </a:lnTo>
                <a:lnTo>
                  <a:pt x="143" y="249"/>
                </a:lnTo>
                <a:lnTo>
                  <a:pt x="143" y="251"/>
                </a:lnTo>
                <a:lnTo>
                  <a:pt x="141" y="252"/>
                </a:lnTo>
                <a:lnTo>
                  <a:pt x="141" y="254"/>
                </a:lnTo>
                <a:lnTo>
                  <a:pt x="139" y="256"/>
                </a:lnTo>
                <a:lnTo>
                  <a:pt x="138" y="257"/>
                </a:lnTo>
                <a:lnTo>
                  <a:pt x="138" y="259"/>
                </a:lnTo>
                <a:lnTo>
                  <a:pt x="136" y="259"/>
                </a:lnTo>
                <a:lnTo>
                  <a:pt x="136" y="260"/>
                </a:lnTo>
                <a:lnTo>
                  <a:pt x="135" y="260"/>
                </a:lnTo>
                <a:lnTo>
                  <a:pt x="135" y="262"/>
                </a:lnTo>
                <a:lnTo>
                  <a:pt x="133" y="262"/>
                </a:lnTo>
                <a:lnTo>
                  <a:pt x="133" y="264"/>
                </a:lnTo>
                <a:lnTo>
                  <a:pt x="131" y="264"/>
                </a:lnTo>
                <a:lnTo>
                  <a:pt x="130" y="265"/>
                </a:lnTo>
                <a:lnTo>
                  <a:pt x="128" y="265"/>
                </a:lnTo>
                <a:lnTo>
                  <a:pt x="128" y="267"/>
                </a:lnTo>
                <a:lnTo>
                  <a:pt x="127" y="267"/>
                </a:lnTo>
                <a:lnTo>
                  <a:pt x="127" y="268"/>
                </a:lnTo>
                <a:lnTo>
                  <a:pt x="125" y="268"/>
                </a:lnTo>
                <a:lnTo>
                  <a:pt x="125" y="270"/>
                </a:lnTo>
                <a:lnTo>
                  <a:pt x="123" y="270"/>
                </a:lnTo>
                <a:lnTo>
                  <a:pt x="122" y="272"/>
                </a:lnTo>
                <a:lnTo>
                  <a:pt x="122" y="273"/>
                </a:lnTo>
                <a:lnTo>
                  <a:pt x="120" y="273"/>
                </a:lnTo>
                <a:lnTo>
                  <a:pt x="120" y="275"/>
                </a:lnTo>
                <a:lnTo>
                  <a:pt x="119" y="276"/>
                </a:lnTo>
                <a:lnTo>
                  <a:pt x="119" y="278"/>
                </a:lnTo>
                <a:lnTo>
                  <a:pt x="117" y="278"/>
                </a:lnTo>
                <a:lnTo>
                  <a:pt x="115" y="280"/>
                </a:lnTo>
                <a:lnTo>
                  <a:pt x="115" y="281"/>
                </a:lnTo>
                <a:lnTo>
                  <a:pt x="114" y="283"/>
                </a:lnTo>
                <a:lnTo>
                  <a:pt x="114" y="284"/>
                </a:lnTo>
                <a:lnTo>
                  <a:pt x="112" y="284"/>
                </a:lnTo>
                <a:lnTo>
                  <a:pt x="112" y="286"/>
                </a:lnTo>
                <a:lnTo>
                  <a:pt x="111" y="286"/>
                </a:lnTo>
                <a:lnTo>
                  <a:pt x="111" y="288"/>
                </a:lnTo>
                <a:lnTo>
                  <a:pt x="109" y="288"/>
                </a:lnTo>
                <a:lnTo>
                  <a:pt x="107" y="289"/>
                </a:lnTo>
                <a:lnTo>
                  <a:pt x="106" y="289"/>
                </a:lnTo>
                <a:lnTo>
                  <a:pt x="106" y="291"/>
                </a:lnTo>
                <a:lnTo>
                  <a:pt x="104" y="291"/>
                </a:lnTo>
                <a:lnTo>
                  <a:pt x="104" y="292"/>
                </a:lnTo>
                <a:lnTo>
                  <a:pt x="103" y="292"/>
                </a:lnTo>
                <a:lnTo>
                  <a:pt x="103" y="294"/>
                </a:lnTo>
                <a:lnTo>
                  <a:pt x="101" y="296"/>
                </a:lnTo>
                <a:lnTo>
                  <a:pt x="99" y="296"/>
                </a:lnTo>
                <a:lnTo>
                  <a:pt x="99" y="297"/>
                </a:lnTo>
                <a:lnTo>
                  <a:pt x="98" y="297"/>
                </a:lnTo>
                <a:lnTo>
                  <a:pt x="96" y="299"/>
                </a:lnTo>
                <a:lnTo>
                  <a:pt x="95" y="299"/>
                </a:lnTo>
                <a:lnTo>
                  <a:pt x="93" y="300"/>
                </a:lnTo>
                <a:lnTo>
                  <a:pt x="91" y="300"/>
                </a:lnTo>
                <a:lnTo>
                  <a:pt x="91" y="302"/>
                </a:lnTo>
                <a:lnTo>
                  <a:pt x="90" y="302"/>
                </a:lnTo>
                <a:lnTo>
                  <a:pt x="88" y="302"/>
                </a:lnTo>
                <a:lnTo>
                  <a:pt x="87" y="304"/>
                </a:lnTo>
                <a:lnTo>
                  <a:pt x="85" y="304"/>
                </a:lnTo>
                <a:lnTo>
                  <a:pt x="85" y="305"/>
                </a:lnTo>
                <a:lnTo>
                  <a:pt x="83" y="305"/>
                </a:lnTo>
                <a:lnTo>
                  <a:pt x="82" y="305"/>
                </a:lnTo>
                <a:lnTo>
                  <a:pt x="80" y="307"/>
                </a:lnTo>
                <a:lnTo>
                  <a:pt x="80" y="308"/>
                </a:lnTo>
                <a:lnTo>
                  <a:pt x="79" y="308"/>
                </a:lnTo>
                <a:lnTo>
                  <a:pt x="79" y="307"/>
                </a:lnTo>
                <a:lnTo>
                  <a:pt x="79" y="305"/>
                </a:lnTo>
                <a:lnTo>
                  <a:pt x="80" y="305"/>
                </a:lnTo>
                <a:lnTo>
                  <a:pt x="80" y="304"/>
                </a:lnTo>
                <a:lnTo>
                  <a:pt x="82" y="304"/>
                </a:lnTo>
                <a:lnTo>
                  <a:pt x="83" y="304"/>
                </a:lnTo>
                <a:lnTo>
                  <a:pt x="83" y="302"/>
                </a:lnTo>
                <a:lnTo>
                  <a:pt x="83" y="304"/>
                </a:lnTo>
                <a:lnTo>
                  <a:pt x="85" y="304"/>
                </a:lnTo>
                <a:lnTo>
                  <a:pt x="85" y="302"/>
                </a:lnTo>
                <a:lnTo>
                  <a:pt x="87" y="302"/>
                </a:lnTo>
                <a:lnTo>
                  <a:pt x="87" y="300"/>
                </a:lnTo>
                <a:lnTo>
                  <a:pt x="87" y="299"/>
                </a:lnTo>
                <a:lnTo>
                  <a:pt x="88" y="299"/>
                </a:lnTo>
                <a:lnTo>
                  <a:pt x="87" y="297"/>
                </a:lnTo>
                <a:lnTo>
                  <a:pt x="87" y="296"/>
                </a:lnTo>
                <a:lnTo>
                  <a:pt x="87" y="294"/>
                </a:lnTo>
                <a:lnTo>
                  <a:pt x="85" y="294"/>
                </a:lnTo>
                <a:lnTo>
                  <a:pt x="85" y="292"/>
                </a:lnTo>
                <a:lnTo>
                  <a:pt x="83" y="292"/>
                </a:lnTo>
                <a:lnTo>
                  <a:pt x="83" y="291"/>
                </a:lnTo>
                <a:lnTo>
                  <a:pt x="83" y="289"/>
                </a:lnTo>
                <a:lnTo>
                  <a:pt x="82" y="288"/>
                </a:lnTo>
                <a:lnTo>
                  <a:pt x="83" y="288"/>
                </a:lnTo>
                <a:lnTo>
                  <a:pt x="85" y="288"/>
                </a:lnTo>
                <a:lnTo>
                  <a:pt x="85" y="286"/>
                </a:lnTo>
                <a:lnTo>
                  <a:pt x="87" y="286"/>
                </a:lnTo>
                <a:lnTo>
                  <a:pt x="85" y="286"/>
                </a:lnTo>
                <a:lnTo>
                  <a:pt x="85" y="284"/>
                </a:lnTo>
                <a:lnTo>
                  <a:pt x="85" y="283"/>
                </a:lnTo>
                <a:lnTo>
                  <a:pt x="83" y="283"/>
                </a:lnTo>
                <a:lnTo>
                  <a:pt x="83" y="281"/>
                </a:lnTo>
                <a:lnTo>
                  <a:pt x="83" y="280"/>
                </a:lnTo>
                <a:lnTo>
                  <a:pt x="85" y="280"/>
                </a:lnTo>
                <a:lnTo>
                  <a:pt x="85" y="281"/>
                </a:lnTo>
                <a:lnTo>
                  <a:pt x="87" y="281"/>
                </a:lnTo>
                <a:lnTo>
                  <a:pt x="88" y="281"/>
                </a:lnTo>
                <a:lnTo>
                  <a:pt x="87" y="280"/>
                </a:lnTo>
                <a:lnTo>
                  <a:pt x="85" y="280"/>
                </a:lnTo>
                <a:lnTo>
                  <a:pt x="85" y="278"/>
                </a:lnTo>
                <a:lnTo>
                  <a:pt x="83" y="278"/>
                </a:lnTo>
                <a:lnTo>
                  <a:pt x="85" y="278"/>
                </a:lnTo>
                <a:lnTo>
                  <a:pt x="85" y="276"/>
                </a:lnTo>
                <a:lnTo>
                  <a:pt x="83" y="276"/>
                </a:lnTo>
                <a:lnTo>
                  <a:pt x="82" y="276"/>
                </a:lnTo>
                <a:lnTo>
                  <a:pt x="82" y="278"/>
                </a:lnTo>
                <a:lnTo>
                  <a:pt x="83" y="278"/>
                </a:lnTo>
                <a:lnTo>
                  <a:pt x="82" y="278"/>
                </a:lnTo>
                <a:lnTo>
                  <a:pt x="82" y="280"/>
                </a:lnTo>
                <a:lnTo>
                  <a:pt x="80" y="280"/>
                </a:lnTo>
                <a:lnTo>
                  <a:pt x="79" y="280"/>
                </a:lnTo>
                <a:lnTo>
                  <a:pt x="77" y="280"/>
                </a:lnTo>
                <a:lnTo>
                  <a:pt x="75" y="280"/>
                </a:lnTo>
                <a:lnTo>
                  <a:pt x="74" y="280"/>
                </a:lnTo>
                <a:lnTo>
                  <a:pt x="72" y="280"/>
                </a:lnTo>
                <a:lnTo>
                  <a:pt x="71" y="280"/>
                </a:lnTo>
                <a:lnTo>
                  <a:pt x="71" y="281"/>
                </a:lnTo>
                <a:lnTo>
                  <a:pt x="69" y="281"/>
                </a:lnTo>
                <a:lnTo>
                  <a:pt x="69" y="280"/>
                </a:lnTo>
                <a:lnTo>
                  <a:pt x="67" y="280"/>
                </a:lnTo>
                <a:lnTo>
                  <a:pt x="66" y="280"/>
                </a:lnTo>
                <a:lnTo>
                  <a:pt x="64" y="280"/>
                </a:lnTo>
                <a:lnTo>
                  <a:pt x="64" y="278"/>
                </a:lnTo>
                <a:lnTo>
                  <a:pt x="63" y="278"/>
                </a:lnTo>
                <a:lnTo>
                  <a:pt x="63" y="276"/>
                </a:lnTo>
                <a:lnTo>
                  <a:pt x="61" y="276"/>
                </a:lnTo>
                <a:lnTo>
                  <a:pt x="61" y="275"/>
                </a:lnTo>
                <a:lnTo>
                  <a:pt x="59" y="275"/>
                </a:lnTo>
                <a:lnTo>
                  <a:pt x="59" y="273"/>
                </a:lnTo>
                <a:lnTo>
                  <a:pt x="58" y="273"/>
                </a:lnTo>
                <a:lnTo>
                  <a:pt x="56" y="273"/>
                </a:lnTo>
                <a:lnTo>
                  <a:pt x="56" y="272"/>
                </a:lnTo>
                <a:lnTo>
                  <a:pt x="56" y="270"/>
                </a:lnTo>
                <a:lnTo>
                  <a:pt x="55" y="270"/>
                </a:lnTo>
                <a:lnTo>
                  <a:pt x="55" y="268"/>
                </a:lnTo>
                <a:lnTo>
                  <a:pt x="56" y="268"/>
                </a:lnTo>
                <a:lnTo>
                  <a:pt x="58" y="268"/>
                </a:lnTo>
                <a:lnTo>
                  <a:pt x="58" y="267"/>
                </a:lnTo>
                <a:lnTo>
                  <a:pt x="58" y="268"/>
                </a:lnTo>
                <a:lnTo>
                  <a:pt x="59" y="268"/>
                </a:lnTo>
                <a:lnTo>
                  <a:pt x="59" y="267"/>
                </a:lnTo>
                <a:lnTo>
                  <a:pt x="59" y="265"/>
                </a:lnTo>
                <a:lnTo>
                  <a:pt x="61" y="265"/>
                </a:lnTo>
                <a:lnTo>
                  <a:pt x="59" y="265"/>
                </a:lnTo>
                <a:lnTo>
                  <a:pt x="59" y="264"/>
                </a:lnTo>
                <a:lnTo>
                  <a:pt x="58" y="264"/>
                </a:lnTo>
                <a:lnTo>
                  <a:pt x="56" y="265"/>
                </a:lnTo>
                <a:lnTo>
                  <a:pt x="58" y="267"/>
                </a:lnTo>
                <a:lnTo>
                  <a:pt x="56" y="267"/>
                </a:lnTo>
                <a:lnTo>
                  <a:pt x="56" y="265"/>
                </a:lnTo>
                <a:lnTo>
                  <a:pt x="56" y="264"/>
                </a:lnTo>
                <a:lnTo>
                  <a:pt x="58" y="264"/>
                </a:lnTo>
                <a:lnTo>
                  <a:pt x="59" y="262"/>
                </a:lnTo>
                <a:lnTo>
                  <a:pt x="61" y="262"/>
                </a:lnTo>
                <a:lnTo>
                  <a:pt x="63" y="262"/>
                </a:lnTo>
                <a:lnTo>
                  <a:pt x="63" y="260"/>
                </a:lnTo>
                <a:lnTo>
                  <a:pt x="64" y="260"/>
                </a:lnTo>
                <a:lnTo>
                  <a:pt x="66" y="260"/>
                </a:lnTo>
                <a:lnTo>
                  <a:pt x="66" y="259"/>
                </a:lnTo>
                <a:lnTo>
                  <a:pt x="67" y="259"/>
                </a:lnTo>
                <a:lnTo>
                  <a:pt x="69" y="259"/>
                </a:lnTo>
                <a:lnTo>
                  <a:pt x="69" y="257"/>
                </a:lnTo>
                <a:lnTo>
                  <a:pt x="71" y="257"/>
                </a:lnTo>
                <a:lnTo>
                  <a:pt x="72" y="257"/>
                </a:lnTo>
                <a:lnTo>
                  <a:pt x="72" y="256"/>
                </a:lnTo>
                <a:lnTo>
                  <a:pt x="74" y="256"/>
                </a:lnTo>
                <a:lnTo>
                  <a:pt x="75" y="256"/>
                </a:lnTo>
                <a:lnTo>
                  <a:pt x="75" y="254"/>
                </a:lnTo>
                <a:lnTo>
                  <a:pt x="77" y="254"/>
                </a:lnTo>
                <a:lnTo>
                  <a:pt x="79" y="254"/>
                </a:lnTo>
                <a:lnTo>
                  <a:pt x="77" y="254"/>
                </a:lnTo>
                <a:lnTo>
                  <a:pt x="77" y="256"/>
                </a:lnTo>
                <a:lnTo>
                  <a:pt x="75" y="256"/>
                </a:lnTo>
                <a:lnTo>
                  <a:pt x="77" y="256"/>
                </a:lnTo>
                <a:lnTo>
                  <a:pt x="79" y="256"/>
                </a:lnTo>
                <a:lnTo>
                  <a:pt x="80" y="256"/>
                </a:lnTo>
                <a:lnTo>
                  <a:pt x="82" y="256"/>
                </a:lnTo>
                <a:lnTo>
                  <a:pt x="82" y="257"/>
                </a:lnTo>
                <a:lnTo>
                  <a:pt x="83" y="257"/>
                </a:lnTo>
                <a:lnTo>
                  <a:pt x="82" y="257"/>
                </a:lnTo>
                <a:lnTo>
                  <a:pt x="82" y="256"/>
                </a:lnTo>
                <a:lnTo>
                  <a:pt x="83" y="256"/>
                </a:lnTo>
                <a:lnTo>
                  <a:pt x="83" y="254"/>
                </a:lnTo>
                <a:lnTo>
                  <a:pt x="83" y="252"/>
                </a:lnTo>
                <a:lnTo>
                  <a:pt x="82" y="252"/>
                </a:lnTo>
                <a:lnTo>
                  <a:pt x="80" y="252"/>
                </a:lnTo>
                <a:lnTo>
                  <a:pt x="80" y="254"/>
                </a:lnTo>
                <a:lnTo>
                  <a:pt x="80" y="252"/>
                </a:lnTo>
                <a:lnTo>
                  <a:pt x="79" y="252"/>
                </a:lnTo>
                <a:lnTo>
                  <a:pt x="80" y="252"/>
                </a:lnTo>
                <a:lnTo>
                  <a:pt x="80" y="251"/>
                </a:lnTo>
                <a:lnTo>
                  <a:pt x="82" y="249"/>
                </a:lnTo>
                <a:lnTo>
                  <a:pt x="82" y="248"/>
                </a:lnTo>
                <a:lnTo>
                  <a:pt x="83" y="248"/>
                </a:lnTo>
                <a:lnTo>
                  <a:pt x="85" y="248"/>
                </a:lnTo>
                <a:lnTo>
                  <a:pt x="85" y="246"/>
                </a:lnTo>
                <a:lnTo>
                  <a:pt x="87" y="246"/>
                </a:lnTo>
                <a:lnTo>
                  <a:pt x="88" y="248"/>
                </a:lnTo>
                <a:lnTo>
                  <a:pt x="90" y="248"/>
                </a:lnTo>
                <a:lnTo>
                  <a:pt x="91" y="248"/>
                </a:lnTo>
                <a:lnTo>
                  <a:pt x="91" y="246"/>
                </a:lnTo>
                <a:lnTo>
                  <a:pt x="93" y="246"/>
                </a:lnTo>
                <a:lnTo>
                  <a:pt x="93" y="244"/>
                </a:lnTo>
                <a:lnTo>
                  <a:pt x="95" y="244"/>
                </a:lnTo>
                <a:lnTo>
                  <a:pt x="96" y="244"/>
                </a:lnTo>
                <a:lnTo>
                  <a:pt x="96" y="243"/>
                </a:lnTo>
                <a:lnTo>
                  <a:pt x="96" y="241"/>
                </a:lnTo>
                <a:lnTo>
                  <a:pt x="96" y="240"/>
                </a:lnTo>
                <a:lnTo>
                  <a:pt x="96" y="238"/>
                </a:lnTo>
                <a:lnTo>
                  <a:pt x="98" y="236"/>
                </a:lnTo>
                <a:lnTo>
                  <a:pt x="99" y="236"/>
                </a:lnTo>
                <a:lnTo>
                  <a:pt x="101" y="236"/>
                </a:lnTo>
                <a:lnTo>
                  <a:pt x="101" y="235"/>
                </a:lnTo>
                <a:lnTo>
                  <a:pt x="103" y="235"/>
                </a:lnTo>
                <a:lnTo>
                  <a:pt x="104" y="235"/>
                </a:lnTo>
                <a:lnTo>
                  <a:pt x="104" y="233"/>
                </a:lnTo>
                <a:lnTo>
                  <a:pt x="106" y="233"/>
                </a:lnTo>
                <a:lnTo>
                  <a:pt x="106" y="232"/>
                </a:lnTo>
                <a:lnTo>
                  <a:pt x="106" y="230"/>
                </a:lnTo>
                <a:lnTo>
                  <a:pt x="107" y="230"/>
                </a:lnTo>
                <a:lnTo>
                  <a:pt x="107" y="232"/>
                </a:lnTo>
                <a:lnTo>
                  <a:pt x="109" y="232"/>
                </a:lnTo>
                <a:lnTo>
                  <a:pt x="109" y="230"/>
                </a:lnTo>
                <a:lnTo>
                  <a:pt x="109" y="228"/>
                </a:lnTo>
                <a:lnTo>
                  <a:pt x="109" y="227"/>
                </a:lnTo>
                <a:lnTo>
                  <a:pt x="109" y="225"/>
                </a:lnTo>
                <a:lnTo>
                  <a:pt x="107" y="227"/>
                </a:lnTo>
                <a:lnTo>
                  <a:pt x="107" y="228"/>
                </a:lnTo>
                <a:lnTo>
                  <a:pt x="106" y="228"/>
                </a:lnTo>
                <a:lnTo>
                  <a:pt x="104" y="228"/>
                </a:lnTo>
                <a:lnTo>
                  <a:pt x="104" y="230"/>
                </a:lnTo>
                <a:lnTo>
                  <a:pt x="103" y="230"/>
                </a:lnTo>
                <a:lnTo>
                  <a:pt x="103" y="232"/>
                </a:lnTo>
                <a:lnTo>
                  <a:pt x="101" y="232"/>
                </a:lnTo>
                <a:lnTo>
                  <a:pt x="101" y="230"/>
                </a:lnTo>
                <a:lnTo>
                  <a:pt x="101" y="228"/>
                </a:lnTo>
                <a:lnTo>
                  <a:pt x="101" y="230"/>
                </a:lnTo>
                <a:lnTo>
                  <a:pt x="99" y="230"/>
                </a:lnTo>
                <a:lnTo>
                  <a:pt x="98" y="230"/>
                </a:lnTo>
                <a:lnTo>
                  <a:pt x="96" y="232"/>
                </a:lnTo>
                <a:lnTo>
                  <a:pt x="95" y="232"/>
                </a:lnTo>
                <a:lnTo>
                  <a:pt x="95" y="233"/>
                </a:lnTo>
                <a:lnTo>
                  <a:pt x="95" y="235"/>
                </a:lnTo>
                <a:lnTo>
                  <a:pt x="95" y="236"/>
                </a:lnTo>
                <a:lnTo>
                  <a:pt x="93" y="236"/>
                </a:lnTo>
                <a:lnTo>
                  <a:pt x="93" y="238"/>
                </a:lnTo>
                <a:lnTo>
                  <a:pt x="91" y="238"/>
                </a:lnTo>
                <a:lnTo>
                  <a:pt x="90" y="236"/>
                </a:lnTo>
                <a:lnTo>
                  <a:pt x="88" y="236"/>
                </a:lnTo>
                <a:lnTo>
                  <a:pt x="87" y="236"/>
                </a:lnTo>
                <a:lnTo>
                  <a:pt x="85" y="236"/>
                </a:lnTo>
                <a:lnTo>
                  <a:pt x="85" y="235"/>
                </a:lnTo>
                <a:lnTo>
                  <a:pt x="85" y="233"/>
                </a:lnTo>
                <a:lnTo>
                  <a:pt x="83" y="233"/>
                </a:lnTo>
                <a:lnTo>
                  <a:pt x="83" y="232"/>
                </a:lnTo>
                <a:lnTo>
                  <a:pt x="83" y="230"/>
                </a:lnTo>
                <a:lnTo>
                  <a:pt x="83" y="228"/>
                </a:lnTo>
                <a:lnTo>
                  <a:pt x="83" y="227"/>
                </a:lnTo>
                <a:lnTo>
                  <a:pt x="85" y="227"/>
                </a:lnTo>
                <a:lnTo>
                  <a:pt x="85" y="228"/>
                </a:lnTo>
                <a:lnTo>
                  <a:pt x="85" y="227"/>
                </a:lnTo>
                <a:lnTo>
                  <a:pt x="87" y="227"/>
                </a:lnTo>
                <a:lnTo>
                  <a:pt x="87" y="225"/>
                </a:lnTo>
                <a:lnTo>
                  <a:pt x="85" y="225"/>
                </a:lnTo>
                <a:lnTo>
                  <a:pt x="85" y="224"/>
                </a:lnTo>
                <a:lnTo>
                  <a:pt x="87" y="222"/>
                </a:lnTo>
                <a:lnTo>
                  <a:pt x="87" y="220"/>
                </a:lnTo>
                <a:lnTo>
                  <a:pt x="88" y="219"/>
                </a:lnTo>
                <a:lnTo>
                  <a:pt x="90" y="217"/>
                </a:lnTo>
                <a:lnTo>
                  <a:pt x="88" y="219"/>
                </a:lnTo>
                <a:lnTo>
                  <a:pt x="87" y="219"/>
                </a:lnTo>
                <a:lnTo>
                  <a:pt x="87" y="220"/>
                </a:lnTo>
                <a:lnTo>
                  <a:pt x="85" y="220"/>
                </a:lnTo>
                <a:lnTo>
                  <a:pt x="85" y="222"/>
                </a:lnTo>
                <a:lnTo>
                  <a:pt x="83" y="222"/>
                </a:lnTo>
                <a:lnTo>
                  <a:pt x="83" y="224"/>
                </a:lnTo>
                <a:lnTo>
                  <a:pt x="83" y="225"/>
                </a:lnTo>
                <a:lnTo>
                  <a:pt x="82" y="225"/>
                </a:lnTo>
                <a:lnTo>
                  <a:pt x="80" y="225"/>
                </a:lnTo>
                <a:lnTo>
                  <a:pt x="79" y="225"/>
                </a:lnTo>
                <a:lnTo>
                  <a:pt x="77" y="225"/>
                </a:lnTo>
                <a:lnTo>
                  <a:pt x="75" y="225"/>
                </a:lnTo>
                <a:lnTo>
                  <a:pt x="75" y="224"/>
                </a:lnTo>
                <a:lnTo>
                  <a:pt x="74" y="224"/>
                </a:lnTo>
                <a:lnTo>
                  <a:pt x="74" y="222"/>
                </a:lnTo>
                <a:lnTo>
                  <a:pt x="72" y="224"/>
                </a:lnTo>
                <a:lnTo>
                  <a:pt x="71" y="224"/>
                </a:lnTo>
                <a:lnTo>
                  <a:pt x="71" y="225"/>
                </a:lnTo>
                <a:lnTo>
                  <a:pt x="71" y="227"/>
                </a:lnTo>
                <a:lnTo>
                  <a:pt x="72" y="227"/>
                </a:lnTo>
                <a:lnTo>
                  <a:pt x="72" y="228"/>
                </a:lnTo>
                <a:lnTo>
                  <a:pt x="71" y="228"/>
                </a:lnTo>
                <a:lnTo>
                  <a:pt x="71" y="230"/>
                </a:lnTo>
                <a:lnTo>
                  <a:pt x="69" y="230"/>
                </a:lnTo>
                <a:lnTo>
                  <a:pt x="69" y="232"/>
                </a:lnTo>
                <a:lnTo>
                  <a:pt x="71" y="232"/>
                </a:lnTo>
                <a:lnTo>
                  <a:pt x="72" y="232"/>
                </a:lnTo>
                <a:lnTo>
                  <a:pt x="72" y="233"/>
                </a:lnTo>
                <a:lnTo>
                  <a:pt x="74" y="233"/>
                </a:lnTo>
                <a:lnTo>
                  <a:pt x="72" y="235"/>
                </a:lnTo>
                <a:lnTo>
                  <a:pt x="71" y="235"/>
                </a:lnTo>
                <a:lnTo>
                  <a:pt x="69" y="236"/>
                </a:lnTo>
                <a:lnTo>
                  <a:pt x="67" y="236"/>
                </a:lnTo>
                <a:lnTo>
                  <a:pt x="66" y="238"/>
                </a:lnTo>
                <a:lnTo>
                  <a:pt x="67" y="238"/>
                </a:lnTo>
                <a:lnTo>
                  <a:pt x="66" y="240"/>
                </a:lnTo>
                <a:lnTo>
                  <a:pt x="66" y="241"/>
                </a:lnTo>
                <a:lnTo>
                  <a:pt x="64" y="241"/>
                </a:lnTo>
                <a:lnTo>
                  <a:pt x="63" y="241"/>
                </a:lnTo>
                <a:lnTo>
                  <a:pt x="61" y="241"/>
                </a:lnTo>
                <a:lnTo>
                  <a:pt x="59" y="241"/>
                </a:lnTo>
                <a:lnTo>
                  <a:pt x="59" y="243"/>
                </a:lnTo>
                <a:lnTo>
                  <a:pt x="59" y="244"/>
                </a:lnTo>
                <a:lnTo>
                  <a:pt x="61" y="244"/>
                </a:lnTo>
                <a:lnTo>
                  <a:pt x="63" y="244"/>
                </a:lnTo>
                <a:lnTo>
                  <a:pt x="61" y="244"/>
                </a:lnTo>
                <a:lnTo>
                  <a:pt x="59" y="244"/>
                </a:lnTo>
                <a:lnTo>
                  <a:pt x="58" y="243"/>
                </a:lnTo>
                <a:lnTo>
                  <a:pt x="56" y="241"/>
                </a:lnTo>
                <a:lnTo>
                  <a:pt x="56" y="240"/>
                </a:lnTo>
                <a:lnTo>
                  <a:pt x="55" y="240"/>
                </a:lnTo>
                <a:lnTo>
                  <a:pt x="55" y="238"/>
                </a:lnTo>
                <a:lnTo>
                  <a:pt x="56" y="236"/>
                </a:lnTo>
                <a:lnTo>
                  <a:pt x="56" y="235"/>
                </a:lnTo>
                <a:lnTo>
                  <a:pt x="58" y="233"/>
                </a:lnTo>
                <a:lnTo>
                  <a:pt x="59" y="232"/>
                </a:lnTo>
                <a:lnTo>
                  <a:pt x="59" y="230"/>
                </a:lnTo>
                <a:lnTo>
                  <a:pt x="59" y="228"/>
                </a:lnTo>
                <a:lnTo>
                  <a:pt x="61" y="227"/>
                </a:lnTo>
                <a:lnTo>
                  <a:pt x="61" y="225"/>
                </a:lnTo>
                <a:lnTo>
                  <a:pt x="61" y="224"/>
                </a:lnTo>
                <a:lnTo>
                  <a:pt x="63" y="224"/>
                </a:lnTo>
                <a:lnTo>
                  <a:pt x="64" y="224"/>
                </a:lnTo>
                <a:lnTo>
                  <a:pt x="64" y="222"/>
                </a:lnTo>
                <a:lnTo>
                  <a:pt x="66" y="222"/>
                </a:lnTo>
                <a:lnTo>
                  <a:pt x="66" y="220"/>
                </a:lnTo>
                <a:lnTo>
                  <a:pt x="66" y="219"/>
                </a:lnTo>
                <a:lnTo>
                  <a:pt x="67" y="219"/>
                </a:lnTo>
                <a:lnTo>
                  <a:pt x="67" y="217"/>
                </a:lnTo>
                <a:lnTo>
                  <a:pt x="69" y="217"/>
                </a:lnTo>
                <a:lnTo>
                  <a:pt x="69" y="216"/>
                </a:lnTo>
                <a:lnTo>
                  <a:pt x="71" y="216"/>
                </a:lnTo>
                <a:lnTo>
                  <a:pt x="71" y="214"/>
                </a:lnTo>
                <a:lnTo>
                  <a:pt x="72" y="214"/>
                </a:lnTo>
                <a:lnTo>
                  <a:pt x="74" y="212"/>
                </a:lnTo>
                <a:lnTo>
                  <a:pt x="75" y="212"/>
                </a:lnTo>
                <a:lnTo>
                  <a:pt x="75" y="211"/>
                </a:lnTo>
                <a:lnTo>
                  <a:pt x="75" y="209"/>
                </a:lnTo>
                <a:lnTo>
                  <a:pt x="74" y="209"/>
                </a:lnTo>
                <a:lnTo>
                  <a:pt x="74" y="208"/>
                </a:lnTo>
                <a:lnTo>
                  <a:pt x="75" y="208"/>
                </a:lnTo>
                <a:lnTo>
                  <a:pt x="75" y="206"/>
                </a:lnTo>
                <a:lnTo>
                  <a:pt x="74" y="208"/>
                </a:lnTo>
                <a:lnTo>
                  <a:pt x="74" y="209"/>
                </a:lnTo>
                <a:lnTo>
                  <a:pt x="72" y="209"/>
                </a:lnTo>
                <a:lnTo>
                  <a:pt x="71" y="209"/>
                </a:lnTo>
                <a:lnTo>
                  <a:pt x="69" y="209"/>
                </a:lnTo>
                <a:lnTo>
                  <a:pt x="69" y="208"/>
                </a:lnTo>
                <a:lnTo>
                  <a:pt x="69" y="206"/>
                </a:lnTo>
                <a:lnTo>
                  <a:pt x="67" y="206"/>
                </a:lnTo>
                <a:lnTo>
                  <a:pt x="67" y="208"/>
                </a:lnTo>
                <a:lnTo>
                  <a:pt x="66" y="208"/>
                </a:lnTo>
                <a:lnTo>
                  <a:pt x="64" y="208"/>
                </a:lnTo>
                <a:lnTo>
                  <a:pt x="63" y="209"/>
                </a:lnTo>
                <a:lnTo>
                  <a:pt x="63" y="211"/>
                </a:lnTo>
                <a:lnTo>
                  <a:pt x="61" y="212"/>
                </a:lnTo>
                <a:lnTo>
                  <a:pt x="61" y="214"/>
                </a:lnTo>
                <a:lnTo>
                  <a:pt x="63" y="214"/>
                </a:lnTo>
                <a:lnTo>
                  <a:pt x="61" y="214"/>
                </a:lnTo>
                <a:lnTo>
                  <a:pt x="59" y="214"/>
                </a:lnTo>
                <a:lnTo>
                  <a:pt x="58" y="214"/>
                </a:lnTo>
                <a:lnTo>
                  <a:pt x="56" y="214"/>
                </a:lnTo>
                <a:lnTo>
                  <a:pt x="55" y="214"/>
                </a:lnTo>
                <a:lnTo>
                  <a:pt x="53" y="214"/>
                </a:lnTo>
                <a:lnTo>
                  <a:pt x="51" y="214"/>
                </a:lnTo>
                <a:lnTo>
                  <a:pt x="51" y="216"/>
                </a:lnTo>
                <a:lnTo>
                  <a:pt x="50" y="216"/>
                </a:lnTo>
                <a:lnTo>
                  <a:pt x="51" y="217"/>
                </a:lnTo>
                <a:lnTo>
                  <a:pt x="53" y="217"/>
                </a:lnTo>
                <a:lnTo>
                  <a:pt x="55" y="217"/>
                </a:lnTo>
                <a:lnTo>
                  <a:pt x="56" y="217"/>
                </a:lnTo>
                <a:lnTo>
                  <a:pt x="55" y="217"/>
                </a:lnTo>
                <a:lnTo>
                  <a:pt x="53" y="217"/>
                </a:lnTo>
                <a:lnTo>
                  <a:pt x="51" y="217"/>
                </a:lnTo>
                <a:lnTo>
                  <a:pt x="50" y="217"/>
                </a:lnTo>
                <a:lnTo>
                  <a:pt x="50" y="216"/>
                </a:lnTo>
                <a:lnTo>
                  <a:pt x="50" y="214"/>
                </a:lnTo>
                <a:lnTo>
                  <a:pt x="50" y="212"/>
                </a:lnTo>
                <a:lnTo>
                  <a:pt x="50" y="211"/>
                </a:lnTo>
                <a:lnTo>
                  <a:pt x="50" y="209"/>
                </a:lnTo>
                <a:lnTo>
                  <a:pt x="50" y="208"/>
                </a:lnTo>
                <a:lnTo>
                  <a:pt x="51" y="208"/>
                </a:lnTo>
                <a:lnTo>
                  <a:pt x="51" y="206"/>
                </a:lnTo>
                <a:lnTo>
                  <a:pt x="51" y="204"/>
                </a:lnTo>
                <a:lnTo>
                  <a:pt x="51" y="203"/>
                </a:lnTo>
                <a:lnTo>
                  <a:pt x="53" y="201"/>
                </a:lnTo>
                <a:lnTo>
                  <a:pt x="53" y="203"/>
                </a:lnTo>
                <a:lnTo>
                  <a:pt x="53" y="201"/>
                </a:lnTo>
                <a:lnTo>
                  <a:pt x="55" y="201"/>
                </a:lnTo>
                <a:lnTo>
                  <a:pt x="55" y="203"/>
                </a:lnTo>
                <a:lnTo>
                  <a:pt x="55" y="201"/>
                </a:lnTo>
                <a:lnTo>
                  <a:pt x="56" y="201"/>
                </a:lnTo>
                <a:lnTo>
                  <a:pt x="58" y="201"/>
                </a:lnTo>
                <a:lnTo>
                  <a:pt x="58" y="200"/>
                </a:lnTo>
                <a:lnTo>
                  <a:pt x="56" y="201"/>
                </a:lnTo>
                <a:lnTo>
                  <a:pt x="55" y="201"/>
                </a:lnTo>
                <a:lnTo>
                  <a:pt x="53" y="201"/>
                </a:lnTo>
                <a:lnTo>
                  <a:pt x="53" y="200"/>
                </a:lnTo>
                <a:lnTo>
                  <a:pt x="51" y="200"/>
                </a:lnTo>
                <a:lnTo>
                  <a:pt x="50" y="201"/>
                </a:lnTo>
                <a:lnTo>
                  <a:pt x="51" y="201"/>
                </a:lnTo>
                <a:lnTo>
                  <a:pt x="53" y="201"/>
                </a:lnTo>
                <a:lnTo>
                  <a:pt x="51" y="201"/>
                </a:lnTo>
                <a:lnTo>
                  <a:pt x="51" y="203"/>
                </a:lnTo>
                <a:lnTo>
                  <a:pt x="50" y="201"/>
                </a:lnTo>
                <a:lnTo>
                  <a:pt x="48" y="200"/>
                </a:lnTo>
                <a:lnTo>
                  <a:pt x="48" y="198"/>
                </a:lnTo>
                <a:lnTo>
                  <a:pt x="48" y="196"/>
                </a:lnTo>
                <a:lnTo>
                  <a:pt x="48" y="195"/>
                </a:lnTo>
                <a:lnTo>
                  <a:pt x="48" y="193"/>
                </a:lnTo>
                <a:lnTo>
                  <a:pt x="48" y="192"/>
                </a:lnTo>
                <a:lnTo>
                  <a:pt x="50" y="192"/>
                </a:lnTo>
                <a:lnTo>
                  <a:pt x="50" y="190"/>
                </a:lnTo>
                <a:lnTo>
                  <a:pt x="51" y="190"/>
                </a:lnTo>
                <a:lnTo>
                  <a:pt x="51" y="188"/>
                </a:lnTo>
                <a:lnTo>
                  <a:pt x="53" y="188"/>
                </a:lnTo>
                <a:lnTo>
                  <a:pt x="53" y="187"/>
                </a:lnTo>
                <a:lnTo>
                  <a:pt x="55" y="187"/>
                </a:lnTo>
                <a:lnTo>
                  <a:pt x="55" y="185"/>
                </a:lnTo>
                <a:lnTo>
                  <a:pt x="56" y="184"/>
                </a:lnTo>
                <a:lnTo>
                  <a:pt x="56" y="182"/>
                </a:lnTo>
                <a:lnTo>
                  <a:pt x="58" y="182"/>
                </a:lnTo>
                <a:lnTo>
                  <a:pt x="58" y="180"/>
                </a:lnTo>
                <a:lnTo>
                  <a:pt x="58" y="179"/>
                </a:lnTo>
                <a:lnTo>
                  <a:pt x="58" y="177"/>
                </a:lnTo>
                <a:lnTo>
                  <a:pt x="58" y="176"/>
                </a:lnTo>
                <a:lnTo>
                  <a:pt x="59" y="176"/>
                </a:lnTo>
                <a:lnTo>
                  <a:pt x="59" y="174"/>
                </a:lnTo>
                <a:lnTo>
                  <a:pt x="59" y="172"/>
                </a:lnTo>
                <a:lnTo>
                  <a:pt x="59" y="171"/>
                </a:lnTo>
                <a:lnTo>
                  <a:pt x="61" y="171"/>
                </a:lnTo>
                <a:lnTo>
                  <a:pt x="61" y="169"/>
                </a:lnTo>
                <a:lnTo>
                  <a:pt x="61" y="168"/>
                </a:lnTo>
                <a:lnTo>
                  <a:pt x="63" y="168"/>
                </a:lnTo>
                <a:lnTo>
                  <a:pt x="64" y="168"/>
                </a:lnTo>
                <a:lnTo>
                  <a:pt x="66" y="168"/>
                </a:lnTo>
                <a:lnTo>
                  <a:pt x="67" y="168"/>
                </a:lnTo>
                <a:lnTo>
                  <a:pt x="69" y="168"/>
                </a:lnTo>
                <a:lnTo>
                  <a:pt x="71" y="168"/>
                </a:lnTo>
                <a:lnTo>
                  <a:pt x="71" y="166"/>
                </a:lnTo>
                <a:lnTo>
                  <a:pt x="72" y="164"/>
                </a:lnTo>
                <a:lnTo>
                  <a:pt x="72" y="163"/>
                </a:lnTo>
                <a:lnTo>
                  <a:pt x="74" y="161"/>
                </a:lnTo>
                <a:lnTo>
                  <a:pt x="75" y="160"/>
                </a:lnTo>
                <a:lnTo>
                  <a:pt x="75" y="158"/>
                </a:lnTo>
                <a:lnTo>
                  <a:pt x="75" y="156"/>
                </a:lnTo>
                <a:lnTo>
                  <a:pt x="77" y="156"/>
                </a:lnTo>
                <a:lnTo>
                  <a:pt x="77" y="155"/>
                </a:lnTo>
                <a:lnTo>
                  <a:pt x="79" y="155"/>
                </a:lnTo>
                <a:lnTo>
                  <a:pt x="80" y="155"/>
                </a:lnTo>
                <a:lnTo>
                  <a:pt x="82" y="155"/>
                </a:lnTo>
                <a:lnTo>
                  <a:pt x="83" y="155"/>
                </a:lnTo>
                <a:lnTo>
                  <a:pt x="85" y="153"/>
                </a:lnTo>
                <a:lnTo>
                  <a:pt x="87" y="153"/>
                </a:lnTo>
                <a:lnTo>
                  <a:pt x="88" y="153"/>
                </a:lnTo>
                <a:lnTo>
                  <a:pt x="90" y="153"/>
                </a:lnTo>
                <a:lnTo>
                  <a:pt x="90" y="152"/>
                </a:lnTo>
                <a:lnTo>
                  <a:pt x="91" y="152"/>
                </a:lnTo>
                <a:lnTo>
                  <a:pt x="93" y="150"/>
                </a:lnTo>
                <a:lnTo>
                  <a:pt x="95" y="150"/>
                </a:lnTo>
                <a:lnTo>
                  <a:pt x="96" y="150"/>
                </a:lnTo>
                <a:lnTo>
                  <a:pt x="96" y="148"/>
                </a:lnTo>
                <a:lnTo>
                  <a:pt x="95" y="148"/>
                </a:lnTo>
                <a:lnTo>
                  <a:pt x="93" y="148"/>
                </a:lnTo>
                <a:lnTo>
                  <a:pt x="93" y="147"/>
                </a:lnTo>
                <a:lnTo>
                  <a:pt x="91" y="147"/>
                </a:lnTo>
                <a:lnTo>
                  <a:pt x="90" y="147"/>
                </a:lnTo>
                <a:lnTo>
                  <a:pt x="90" y="148"/>
                </a:lnTo>
                <a:lnTo>
                  <a:pt x="88" y="148"/>
                </a:lnTo>
                <a:lnTo>
                  <a:pt x="87" y="148"/>
                </a:lnTo>
                <a:lnTo>
                  <a:pt x="87" y="150"/>
                </a:lnTo>
                <a:lnTo>
                  <a:pt x="87" y="148"/>
                </a:lnTo>
                <a:lnTo>
                  <a:pt x="88" y="145"/>
                </a:lnTo>
                <a:lnTo>
                  <a:pt x="90" y="144"/>
                </a:lnTo>
                <a:lnTo>
                  <a:pt x="91" y="144"/>
                </a:lnTo>
                <a:lnTo>
                  <a:pt x="91" y="142"/>
                </a:lnTo>
                <a:lnTo>
                  <a:pt x="93" y="142"/>
                </a:lnTo>
                <a:lnTo>
                  <a:pt x="95" y="142"/>
                </a:lnTo>
                <a:lnTo>
                  <a:pt x="95" y="140"/>
                </a:lnTo>
                <a:lnTo>
                  <a:pt x="96" y="140"/>
                </a:lnTo>
                <a:lnTo>
                  <a:pt x="98" y="139"/>
                </a:lnTo>
                <a:lnTo>
                  <a:pt x="99" y="139"/>
                </a:lnTo>
                <a:lnTo>
                  <a:pt x="101" y="137"/>
                </a:lnTo>
                <a:lnTo>
                  <a:pt x="103" y="137"/>
                </a:lnTo>
                <a:lnTo>
                  <a:pt x="104" y="137"/>
                </a:lnTo>
                <a:lnTo>
                  <a:pt x="106" y="137"/>
                </a:lnTo>
                <a:lnTo>
                  <a:pt x="106" y="139"/>
                </a:lnTo>
                <a:close/>
                <a:moveTo>
                  <a:pt x="191" y="139"/>
                </a:moveTo>
                <a:lnTo>
                  <a:pt x="191" y="137"/>
                </a:lnTo>
                <a:lnTo>
                  <a:pt x="189" y="137"/>
                </a:lnTo>
                <a:lnTo>
                  <a:pt x="191" y="136"/>
                </a:lnTo>
                <a:lnTo>
                  <a:pt x="191" y="134"/>
                </a:lnTo>
                <a:lnTo>
                  <a:pt x="191" y="131"/>
                </a:lnTo>
                <a:lnTo>
                  <a:pt x="191" y="129"/>
                </a:lnTo>
                <a:lnTo>
                  <a:pt x="191" y="126"/>
                </a:lnTo>
                <a:lnTo>
                  <a:pt x="191" y="124"/>
                </a:lnTo>
                <a:lnTo>
                  <a:pt x="192" y="123"/>
                </a:lnTo>
                <a:lnTo>
                  <a:pt x="192" y="121"/>
                </a:lnTo>
                <a:lnTo>
                  <a:pt x="192" y="120"/>
                </a:lnTo>
                <a:lnTo>
                  <a:pt x="192" y="116"/>
                </a:lnTo>
                <a:lnTo>
                  <a:pt x="194" y="116"/>
                </a:lnTo>
                <a:lnTo>
                  <a:pt x="194" y="115"/>
                </a:lnTo>
                <a:lnTo>
                  <a:pt x="194" y="113"/>
                </a:lnTo>
                <a:lnTo>
                  <a:pt x="195" y="112"/>
                </a:lnTo>
                <a:lnTo>
                  <a:pt x="197" y="112"/>
                </a:lnTo>
                <a:lnTo>
                  <a:pt x="195" y="113"/>
                </a:lnTo>
                <a:lnTo>
                  <a:pt x="195" y="115"/>
                </a:lnTo>
                <a:lnTo>
                  <a:pt x="194" y="118"/>
                </a:lnTo>
                <a:lnTo>
                  <a:pt x="194" y="120"/>
                </a:lnTo>
                <a:lnTo>
                  <a:pt x="194" y="121"/>
                </a:lnTo>
                <a:lnTo>
                  <a:pt x="194" y="123"/>
                </a:lnTo>
                <a:lnTo>
                  <a:pt x="194" y="124"/>
                </a:lnTo>
                <a:lnTo>
                  <a:pt x="192" y="128"/>
                </a:lnTo>
                <a:lnTo>
                  <a:pt x="192" y="129"/>
                </a:lnTo>
                <a:lnTo>
                  <a:pt x="192" y="136"/>
                </a:lnTo>
                <a:lnTo>
                  <a:pt x="192" y="137"/>
                </a:lnTo>
                <a:lnTo>
                  <a:pt x="192" y="139"/>
                </a:lnTo>
                <a:lnTo>
                  <a:pt x="191" y="139"/>
                </a:lnTo>
                <a:close/>
                <a:moveTo>
                  <a:pt x="170" y="4"/>
                </a:moveTo>
                <a:lnTo>
                  <a:pt x="170" y="6"/>
                </a:lnTo>
                <a:lnTo>
                  <a:pt x="171" y="6"/>
                </a:lnTo>
                <a:lnTo>
                  <a:pt x="175" y="4"/>
                </a:lnTo>
                <a:lnTo>
                  <a:pt x="176" y="3"/>
                </a:lnTo>
                <a:lnTo>
                  <a:pt x="178" y="3"/>
                </a:lnTo>
                <a:lnTo>
                  <a:pt x="179" y="3"/>
                </a:lnTo>
                <a:lnTo>
                  <a:pt x="178" y="3"/>
                </a:lnTo>
                <a:lnTo>
                  <a:pt x="173" y="0"/>
                </a:lnTo>
                <a:lnTo>
                  <a:pt x="175" y="0"/>
                </a:lnTo>
                <a:lnTo>
                  <a:pt x="176" y="0"/>
                </a:lnTo>
                <a:lnTo>
                  <a:pt x="179" y="1"/>
                </a:lnTo>
                <a:lnTo>
                  <a:pt x="181" y="3"/>
                </a:lnTo>
                <a:lnTo>
                  <a:pt x="184" y="4"/>
                </a:lnTo>
                <a:lnTo>
                  <a:pt x="186" y="4"/>
                </a:lnTo>
                <a:lnTo>
                  <a:pt x="187" y="4"/>
                </a:lnTo>
                <a:lnTo>
                  <a:pt x="189" y="6"/>
                </a:lnTo>
                <a:lnTo>
                  <a:pt x="191" y="8"/>
                </a:lnTo>
                <a:lnTo>
                  <a:pt x="194" y="9"/>
                </a:lnTo>
                <a:lnTo>
                  <a:pt x="199" y="12"/>
                </a:lnTo>
                <a:lnTo>
                  <a:pt x="199" y="16"/>
                </a:lnTo>
                <a:lnTo>
                  <a:pt x="200" y="19"/>
                </a:lnTo>
                <a:lnTo>
                  <a:pt x="203" y="22"/>
                </a:lnTo>
                <a:lnTo>
                  <a:pt x="203" y="24"/>
                </a:lnTo>
                <a:lnTo>
                  <a:pt x="203" y="25"/>
                </a:lnTo>
                <a:lnTo>
                  <a:pt x="205" y="28"/>
                </a:lnTo>
                <a:lnTo>
                  <a:pt x="205" y="30"/>
                </a:lnTo>
                <a:lnTo>
                  <a:pt x="205" y="33"/>
                </a:lnTo>
                <a:lnTo>
                  <a:pt x="205" y="35"/>
                </a:lnTo>
                <a:lnTo>
                  <a:pt x="208" y="43"/>
                </a:lnTo>
                <a:lnTo>
                  <a:pt x="208" y="44"/>
                </a:lnTo>
                <a:lnTo>
                  <a:pt x="210" y="48"/>
                </a:lnTo>
                <a:lnTo>
                  <a:pt x="210" y="49"/>
                </a:lnTo>
                <a:lnTo>
                  <a:pt x="208" y="49"/>
                </a:lnTo>
                <a:lnTo>
                  <a:pt x="207" y="49"/>
                </a:lnTo>
                <a:lnTo>
                  <a:pt x="207" y="48"/>
                </a:lnTo>
                <a:lnTo>
                  <a:pt x="207" y="44"/>
                </a:lnTo>
                <a:lnTo>
                  <a:pt x="205" y="43"/>
                </a:lnTo>
                <a:lnTo>
                  <a:pt x="205" y="40"/>
                </a:lnTo>
                <a:lnTo>
                  <a:pt x="205" y="38"/>
                </a:lnTo>
                <a:lnTo>
                  <a:pt x="205" y="36"/>
                </a:lnTo>
                <a:lnTo>
                  <a:pt x="203" y="35"/>
                </a:lnTo>
                <a:lnTo>
                  <a:pt x="203" y="33"/>
                </a:lnTo>
                <a:lnTo>
                  <a:pt x="203" y="32"/>
                </a:lnTo>
                <a:lnTo>
                  <a:pt x="203" y="30"/>
                </a:lnTo>
                <a:lnTo>
                  <a:pt x="203" y="28"/>
                </a:lnTo>
                <a:lnTo>
                  <a:pt x="203" y="27"/>
                </a:lnTo>
                <a:lnTo>
                  <a:pt x="202" y="27"/>
                </a:lnTo>
                <a:lnTo>
                  <a:pt x="200" y="28"/>
                </a:lnTo>
                <a:lnTo>
                  <a:pt x="199" y="28"/>
                </a:lnTo>
                <a:lnTo>
                  <a:pt x="197" y="30"/>
                </a:lnTo>
                <a:lnTo>
                  <a:pt x="195" y="30"/>
                </a:lnTo>
                <a:lnTo>
                  <a:pt x="195" y="28"/>
                </a:lnTo>
                <a:lnTo>
                  <a:pt x="200" y="25"/>
                </a:lnTo>
                <a:lnTo>
                  <a:pt x="200" y="24"/>
                </a:lnTo>
                <a:lnTo>
                  <a:pt x="199" y="24"/>
                </a:lnTo>
                <a:lnTo>
                  <a:pt x="199" y="22"/>
                </a:lnTo>
                <a:lnTo>
                  <a:pt x="197" y="22"/>
                </a:lnTo>
                <a:lnTo>
                  <a:pt x="195" y="24"/>
                </a:lnTo>
                <a:lnTo>
                  <a:pt x="194" y="25"/>
                </a:lnTo>
                <a:lnTo>
                  <a:pt x="194" y="27"/>
                </a:lnTo>
                <a:lnTo>
                  <a:pt x="192" y="27"/>
                </a:lnTo>
                <a:lnTo>
                  <a:pt x="192" y="25"/>
                </a:lnTo>
                <a:lnTo>
                  <a:pt x="191" y="25"/>
                </a:lnTo>
                <a:lnTo>
                  <a:pt x="191" y="24"/>
                </a:lnTo>
                <a:lnTo>
                  <a:pt x="191" y="22"/>
                </a:lnTo>
                <a:lnTo>
                  <a:pt x="191" y="24"/>
                </a:lnTo>
                <a:lnTo>
                  <a:pt x="189" y="24"/>
                </a:lnTo>
                <a:lnTo>
                  <a:pt x="191" y="24"/>
                </a:lnTo>
                <a:lnTo>
                  <a:pt x="191" y="25"/>
                </a:lnTo>
                <a:lnTo>
                  <a:pt x="191" y="27"/>
                </a:lnTo>
                <a:lnTo>
                  <a:pt x="191" y="25"/>
                </a:lnTo>
                <a:lnTo>
                  <a:pt x="191" y="27"/>
                </a:lnTo>
                <a:lnTo>
                  <a:pt x="192" y="27"/>
                </a:lnTo>
                <a:lnTo>
                  <a:pt x="194" y="27"/>
                </a:lnTo>
                <a:lnTo>
                  <a:pt x="194" y="28"/>
                </a:lnTo>
                <a:lnTo>
                  <a:pt x="195" y="28"/>
                </a:lnTo>
                <a:lnTo>
                  <a:pt x="195" y="30"/>
                </a:lnTo>
                <a:lnTo>
                  <a:pt x="195" y="32"/>
                </a:lnTo>
                <a:lnTo>
                  <a:pt x="194" y="32"/>
                </a:lnTo>
                <a:lnTo>
                  <a:pt x="195" y="35"/>
                </a:lnTo>
                <a:lnTo>
                  <a:pt x="194" y="35"/>
                </a:lnTo>
                <a:lnTo>
                  <a:pt x="192" y="35"/>
                </a:lnTo>
                <a:lnTo>
                  <a:pt x="192" y="36"/>
                </a:lnTo>
                <a:lnTo>
                  <a:pt x="192" y="38"/>
                </a:lnTo>
                <a:lnTo>
                  <a:pt x="192" y="40"/>
                </a:lnTo>
                <a:lnTo>
                  <a:pt x="191" y="40"/>
                </a:lnTo>
                <a:lnTo>
                  <a:pt x="191" y="41"/>
                </a:lnTo>
                <a:lnTo>
                  <a:pt x="189" y="41"/>
                </a:lnTo>
                <a:lnTo>
                  <a:pt x="187" y="41"/>
                </a:lnTo>
                <a:lnTo>
                  <a:pt x="186" y="41"/>
                </a:lnTo>
                <a:lnTo>
                  <a:pt x="184" y="41"/>
                </a:lnTo>
                <a:lnTo>
                  <a:pt x="184" y="40"/>
                </a:lnTo>
                <a:lnTo>
                  <a:pt x="183" y="40"/>
                </a:lnTo>
                <a:lnTo>
                  <a:pt x="184" y="40"/>
                </a:lnTo>
                <a:lnTo>
                  <a:pt x="184" y="41"/>
                </a:lnTo>
                <a:lnTo>
                  <a:pt x="183" y="41"/>
                </a:lnTo>
                <a:lnTo>
                  <a:pt x="184" y="41"/>
                </a:lnTo>
                <a:lnTo>
                  <a:pt x="186" y="41"/>
                </a:lnTo>
                <a:lnTo>
                  <a:pt x="187" y="41"/>
                </a:lnTo>
                <a:lnTo>
                  <a:pt x="189" y="41"/>
                </a:lnTo>
                <a:lnTo>
                  <a:pt x="189" y="43"/>
                </a:lnTo>
                <a:lnTo>
                  <a:pt x="191" y="43"/>
                </a:lnTo>
                <a:lnTo>
                  <a:pt x="191" y="44"/>
                </a:lnTo>
                <a:lnTo>
                  <a:pt x="192" y="46"/>
                </a:lnTo>
                <a:lnTo>
                  <a:pt x="194" y="48"/>
                </a:lnTo>
                <a:lnTo>
                  <a:pt x="194" y="49"/>
                </a:lnTo>
                <a:lnTo>
                  <a:pt x="195" y="49"/>
                </a:lnTo>
                <a:lnTo>
                  <a:pt x="197" y="49"/>
                </a:lnTo>
                <a:lnTo>
                  <a:pt x="197" y="51"/>
                </a:lnTo>
                <a:lnTo>
                  <a:pt x="199" y="51"/>
                </a:lnTo>
                <a:lnTo>
                  <a:pt x="202" y="51"/>
                </a:lnTo>
                <a:lnTo>
                  <a:pt x="203" y="51"/>
                </a:lnTo>
                <a:lnTo>
                  <a:pt x="205" y="51"/>
                </a:lnTo>
                <a:lnTo>
                  <a:pt x="208" y="51"/>
                </a:lnTo>
                <a:lnTo>
                  <a:pt x="208" y="52"/>
                </a:lnTo>
                <a:lnTo>
                  <a:pt x="210" y="54"/>
                </a:lnTo>
                <a:lnTo>
                  <a:pt x="210" y="56"/>
                </a:lnTo>
                <a:lnTo>
                  <a:pt x="210" y="60"/>
                </a:lnTo>
                <a:lnTo>
                  <a:pt x="210" y="62"/>
                </a:lnTo>
                <a:lnTo>
                  <a:pt x="211" y="62"/>
                </a:lnTo>
                <a:lnTo>
                  <a:pt x="211" y="64"/>
                </a:lnTo>
                <a:lnTo>
                  <a:pt x="210" y="64"/>
                </a:lnTo>
                <a:lnTo>
                  <a:pt x="210" y="62"/>
                </a:lnTo>
                <a:lnTo>
                  <a:pt x="208" y="62"/>
                </a:lnTo>
                <a:lnTo>
                  <a:pt x="207" y="64"/>
                </a:lnTo>
                <a:lnTo>
                  <a:pt x="205" y="64"/>
                </a:lnTo>
                <a:lnTo>
                  <a:pt x="205" y="62"/>
                </a:lnTo>
                <a:lnTo>
                  <a:pt x="207" y="62"/>
                </a:lnTo>
                <a:lnTo>
                  <a:pt x="205" y="59"/>
                </a:lnTo>
                <a:lnTo>
                  <a:pt x="205" y="57"/>
                </a:lnTo>
                <a:lnTo>
                  <a:pt x="203" y="57"/>
                </a:lnTo>
                <a:lnTo>
                  <a:pt x="200" y="57"/>
                </a:lnTo>
                <a:lnTo>
                  <a:pt x="200" y="59"/>
                </a:lnTo>
                <a:lnTo>
                  <a:pt x="199" y="59"/>
                </a:lnTo>
                <a:lnTo>
                  <a:pt x="197" y="60"/>
                </a:lnTo>
                <a:lnTo>
                  <a:pt x="197" y="64"/>
                </a:lnTo>
                <a:lnTo>
                  <a:pt x="199" y="64"/>
                </a:lnTo>
                <a:lnTo>
                  <a:pt x="199" y="65"/>
                </a:lnTo>
                <a:lnTo>
                  <a:pt x="197" y="65"/>
                </a:lnTo>
                <a:lnTo>
                  <a:pt x="195" y="65"/>
                </a:lnTo>
                <a:lnTo>
                  <a:pt x="192" y="67"/>
                </a:lnTo>
                <a:lnTo>
                  <a:pt x="192" y="68"/>
                </a:lnTo>
                <a:lnTo>
                  <a:pt x="192" y="70"/>
                </a:lnTo>
                <a:lnTo>
                  <a:pt x="192" y="72"/>
                </a:lnTo>
                <a:lnTo>
                  <a:pt x="194" y="72"/>
                </a:lnTo>
                <a:lnTo>
                  <a:pt x="195" y="70"/>
                </a:lnTo>
                <a:lnTo>
                  <a:pt x="197" y="70"/>
                </a:lnTo>
                <a:lnTo>
                  <a:pt x="197" y="68"/>
                </a:lnTo>
                <a:lnTo>
                  <a:pt x="197" y="67"/>
                </a:lnTo>
                <a:lnTo>
                  <a:pt x="199" y="67"/>
                </a:lnTo>
                <a:lnTo>
                  <a:pt x="200" y="67"/>
                </a:lnTo>
                <a:lnTo>
                  <a:pt x="202" y="67"/>
                </a:lnTo>
                <a:lnTo>
                  <a:pt x="203" y="67"/>
                </a:lnTo>
                <a:lnTo>
                  <a:pt x="203" y="68"/>
                </a:lnTo>
                <a:lnTo>
                  <a:pt x="202" y="70"/>
                </a:lnTo>
                <a:lnTo>
                  <a:pt x="202" y="72"/>
                </a:lnTo>
                <a:lnTo>
                  <a:pt x="202" y="73"/>
                </a:lnTo>
                <a:lnTo>
                  <a:pt x="202" y="75"/>
                </a:lnTo>
                <a:lnTo>
                  <a:pt x="202" y="76"/>
                </a:lnTo>
                <a:lnTo>
                  <a:pt x="202" y="78"/>
                </a:lnTo>
                <a:lnTo>
                  <a:pt x="203" y="78"/>
                </a:lnTo>
                <a:lnTo>
                  <a:pt x="207" y="78"/>
                </a:lnTo>
                <a:lnTo>
                  <a:pt x="207" y="80"/>
                </a:lnTo>
                <a:lnTo>
                  <a:pt x="208" y="80"/>
                </a:lnTo>
                <a:lnTo>
                  <a:pt x="208" y="81"/>
                </a:lnTo>
                <a:lnTo>
                  <a:pt x="210" y="81"/>
                </a:lnTo>
                <a:lnTo>
                  <a:pt x="210" y="80"/>
                </a:lnTo>
                <a:lnTo>
                  <a:pt x="211" y="78"/>
                </a:lnTo>
                <a:lnTo>
                  <a:pt x="213" y="78"/>
                </a:lnTo>
                <a:lnTo>
                  <a:pt x="213" y="76"/>
                </a:lnTo>
                <a:lnTo>
                  <a:pt x="211" y="73"/>
                </a:lnTo>
                <a:lnTo>
                  <a:pt x="211" y="72"/>
                </a:lnTo>
                <a:lnTo>
                  <a:pt x="210" y="72"/>
                </a:lnTo>
                <a:lnTo>
                  <a:pt x="210" y="70"/>
                </a:lnTo>
                <a:lnTo>
                  <a:pt x="210" y="68"/>
                </a:lnTo>
                <a:lnTo>
                  <a:pt x="210" y="67"/>
                </a:lnTo>
                <a:lnTo>
                  <a:pt x="210" y="65"/>
                </a:lnTo>
                <a:lnTo>
                  <a:pt x="211" y="65"/>
                </a:lnTo>
                <a:lnTo>
                  <a:pt x="211" y="67"/>
                </a:lnTo>
                <a:lnTo>
                  <a:pt x="211" y="70"/>
                </a:lnTo>
                <a:lnTo>
                  <a:pt x="213" y="72"/>
                </a:lnTo>
                <a:lnTo>
                  <a:pt x="213" y="75"/>
                </a:lnTo>
                <a:lnTo>
                  <a:pt x="215" y="78"/>
                </a:lnTo>
                <a:lnTo>
                  <a:pt x="215" y="80"/>
                </a:lnTo>
                <a:lnTo>
                  <a:pt x="215" y="81"/>
                </a:lnTo>
                <a:lnTo>
                  <a:pt x="213" y="83"/>
                </a:lnTo>
                <a:lnTo>
                  <a:pt x="210" y="88"/>
                </a:lnTo>
                <a:lnTo>
                  <a:pt x="207" y="91"/>
                </a:lnTo>
                <a:lnTo>
                  <a:pt x="203" y="94"/>
                </a:lnTo>
                <a:lnTo>
                  <a:pt x="202" y="97"/>
                </a:lnTo>
                <a:lnTo>
                  <a:pt x="200" y="100"/>
                </a:lnTo>
                <a:lnTo>
                  <a:pt x="199" y="102"/>
                </a:lnTo>
                <a:lnTo>
                  <a:pt x="199" y="105"/>
                </a:lnTo>
                <a:lnTo>
                  <a:pt x="197" y="108"/>
                </a:lnTo>
                <a:lnTo>
                  <a:pt x="197" y="110"/>
                </a:lnTo>
                <a:lnTo>
                  <a:pt x="195" y="110"/>
                </a:lnTo>
                <a:lnTo>
                  <a:pt x="195" y="107"/>
                </a:lnTo>
                <a:lnTo>
                  <a:pt x="197" y="105"/>
                </a:lnTo>
                <a:lnTo>
                  <a:pt x="197" y="104"/>
                </a:lnTo>
                <a:lnTo>
                  <a:pt x="197" y="102"/>
                </a:lnTo>
                <a:lnTo>
                  <a:pt x="199" y="100"/>
                </a:lnTo>
                <a:lnTo>
                  <a:pt x="197" y="97"/>
                </a:lnTo>
                <a:lnTo>
                  <a:pt x="195" y="97"/>
                </a:lnTo>
                <a:lnTo>
                  <a:pt x="194" y="97"/>
                </a:lnTo>
                <a:lnTo>
                  <a:pt x="192" y="97"/>
                </a:lnTo>
                <a:lnTo>
                  <a:pt x="191" y="96"/>
                </a:lnTo>
                <a:lnTo>
                  <a:pt x="192" y="96"/>
                </a:lnTo>
                <a:lnTo>
                  <a:pt x="192" y="97"/>
                </a:lnTo>
                <a:lnTo>
                  <a:pt x="194" y="97"/>
                </a:lnTo>
                <a:lnTo>
                  <a:pt x="194" y="96"/>
                </a:lnTo>
                <a:lnTo>
                  <a:pt x="194" y="92"/>
                </a:lnTo>
                <a:lnTo>
                  <a:pt x="195" y="91"/>
                </a:lnTo>
                <a:lnTo>
                  <a:pt x="195" y="92"/>
                </a:lnTo>
                <a:lnTo>
                  <a:pt x="195" y="94"/>
                </a:lnTo>
                <a:lnTo>
                  <a:pt x="197" y="92"/>
                </a:lnTo>
                <a:lnTo>
                  <a:pt x="197" y="91"/>
                </a:lnTo>
                <a:lnTo>
                  <a:pt x="197" y="89"/>
                </a:lnTo>
                <a:lnTo>
                  <a:pt x="195" y="86"/>
                </a:lnTo>
                <a:lnTo>
                  <a:pt x="195" y="84"/>
                </a:lnTo>
                <a:lnTo>
                  <a:pt x="194" y="84"/>
                </a:lnTo>
                <a:lnTo>
                  <a:pt x="194" y="83"/>
                </a:lnTo>
                <a:lnTo>
                  <a:pt x="194" y="81"/>
                </a:lnTo>
                <a:lnTo>
                  <a:pt x="192" y="81"/>
                </a:lnTo>
                <a:lnTo>
                  <a:pt x="191" y="80"/>
                </a:lnTo>
                <a:lnTo>
                  <a:pt x="189" y="80"/>
                </a:lnTo>
                <a:lnTo>
                  <a:pt x="187" y="80"/>
                </a:lnTo>
                <a:lnTo>
                  <a:pt x="186" y="80"/>
                </a:lnTo>
                <a:lnTo>
                  <a:pt x="184" y="80"/>
                </a:lnTo>
                <a:lnTo>
                  <a:pt x="184" y="81"/>
                </a:lnTo>
                <a:lnTo>
                  <a:pt x="184" y="80"/>
                </a:lnTo>
                <a:lnTo>
                  <a:pt x="183" y="80"/>
                </a:lnTo>
                <a:lnTo>
                  <a:pt x="183" y="81"/>
                </a:lnTo>
                <a:lnTo>
                  <a:pt x="184" y="81"/>
                </a:lnTo>
                <a:lnTo>
                  <a:pt x="186" y="81"/>
                </a:lnTo>
                <a:lnTo>
                  <a:pt x="186" y="83"/>
                </a:lnTo>
                <a:lnTo>
                  <a:pt x="187" y="83"/>
                </a:lnTo>
                <a:lnTo>
                  <a:pt x="189" y="83"/>
                </a:lnTo>
                <a:lnTo>
                  <a:pt x="189" y="81"/>
                </a:lnTo>
                <a:lnTo>
                  <a:pt x="189" y="80"/>
                </a:lnTo>
                <a:lnTo>
                  <a:pt x="191" y="80"/>
                </a:lnTo>
                <a:lnTo>
                  <a:pt x="191" y="81"/>
                </a:lnTo>
                <a:lnTo>
                  <a:pt x="192" y="83"/>
                </a:lnTo>
                <a:lnTo>
                  <a:pt x="192" y="84"/>
                </a:lnTo>
                <a:lnTo>
                  <a:pt x="194" y="86"/>
                </a:lnTo>
                <a:lnTo>
                  <a:pt x="194" y="88"/>
                </a:lnTo>
                <a:lnTo>
                  <a:pt x="192" y="88"/>
                </a:lnTo>
                <a:lnTo>
                  <a:pt x="191" y="88"/>
                </a:lnTo>
                <a:lnTo>
                  <a:pt x="189" y="88"/>
                </a:lnTo>
                <a:lnTo>
                  <a:pt x="187" y="89"/>
                </a:lnTo>
                <a:lnTo>
                  <a:pt x="187" y="91"/>
                </a:lnTo>
                <a:lnTo>
                  <a:pt x="186" y="91"/>
                </a:lnTo>
                <a:lnTo>
                  <a:pt x="186" y="92"/>
                </a:lnTo>
                <a:lnTo>
                  <a:pt x="184" y="92"/>
                </a:lnTo>
                <a:lnTo>
                  <a:pt x="183" y="92"/>
                </a:lnTo>
                <a:lnTo>
                  <a:pt x="181" y="94"/>
                </a:lnTo>
                <a:lnTo>
                  <a:pt x="179" y="94"/>
                </a:lnTo>
                <a:lnTo>
                  <a:pt x="179" y="96"/>
                </a:lnTo>
                <a:lnTo>
                  <a:pt x="178" y="96"/>
                </a:lnTo>
                <a:lnTo>
                  <a:pt x="176" y="96"/>
                </a:lnTo>
                <a:lnTo>
                  <a:pt x="176" y="97"/>
                </a:lnTo>
                <a:lnTo>
                  <a:pt x="176" y="99"/>
                </a:lnTo>
                <a:lnTo>
                  <a:pt x="176" y="100"/>
                </a:lnTo>
                <a:lnTo>
                  <a:pt x="175" y="100"/>
                </a:lnTo>
                <a:lnTo>
                  <a:pt x="175" y="102"/>
                </a:lnTo>
                <a:lnTo>
                  <a:pt x="175" y="104"/>
                </a:lnTo>
                <a:lnTo>
                  <a:pt x="173" y="104"/>
                </a:lnTo>
                <a:lnTo>
                  <a:pt x="173" y="105"/>
                </a:lnTo>
                <a:lnTo>
                  <a:pt x="171" y="105"/>
                </a:lnTo>
                <a:lnTo>
                  <a:pt x="170" y="105"/>
                </a:lnTo>
                <a:lnTo>
                  <a:pt x="168" y="107"/>
                </a:lnTo>
                <a:lnTo>
                  <a:pt x="168" y="105"/>
                </a:lnTo>
                <a:lnTo>
                  <a:pt x="168" y="107"/>
                </a:lnTo>
                <a:lnTo>
                  <a:pt x="168" y="108"/>
                </a:lnTo>
                <a:lnTo>
                  <a:pt x="167" y="108"/>
                </a:lnTo>
                <a:lnTo>
                  <a:pt x="165" y="108"/>
                </a:lnTo>
                <a:lnTo>
                  <a:pt x="163" y="110"/>
                </a:lnTo>
                <a:lnTo>
                  <a:pt x="162" y="110"/>
                </a:lnTo>
                <a:lnTo>
                  <a:pt x="160" y="110"/>
                </a:lnTo>
                <a:lnTo>
                  <a:pt x="160" y="108"/>
                </a:lnTo>
                <a:lnTo>
                  <a:pt x="159" y="108"/>
                </a:lnTo>
                <a:lnTo>
                  <a:pt x="157" y="108"/>
                </a:lnTo>
                <a:lnTo>
                  <a:pt x="155" y="108"/>
                </a:lnTo>
                <a:lnTo>
                  <a:pt x="154" y="108"/>
                </a:lnTo>
                <a:lnTo>
                  <a:pt x="154" y="110"/>
                </a:lnTo>
                <a:lnTo>
                  <a:pt x="154" y="108"/>
                </a:lnTo>
                <a:lnTo>
                  <a:pt x="154" y="107"/>
                </a:lnTo>
                <a:lnTo>
                  <a:pt x="152" y="107"/>
                </a:lnTo>
                <a:lnTo>
                  <a:pt x="151" y="107"/>
                </a:lnTo>
                <a:lnTo>
                  <a:pt x="152" y="107"/>
                </a:lnTo>
                <a:lnTo>
                  <a:pt x="152" y="108"/>
                </a:lnTo>
                <a:lnTo>
                  <a:pt x="154" y="108"/>
                </a:lnTo>
                <a:lnTo>
                  <a:pt x="154" y="110"/>
                </a:lnTo>
                <a:lnTo>
                  <a:pt x="154" y="112"/>
                </a:lnTo>
                <a:lnTo>
                  <a:pt x="152" y="112"/>
                </a:lnTo>
                <a:lnTo>
                  <a:pt x="152" y="113"/>
                </a:lnTo>
                <a:lnTo>
                  <a:pt x="152" y="115"/>
                </a:lnTo>
                <a:lnTo>
                  <a:pt x="151" y="115"/>
                </a:lnTo>
                <a:lnTo>
                  <a:pt x="151" y="116"/>
                </a:lnTo>
                <a:lnTo>
                  <a:pt x="149" y="120"/>
                </a:lnTo>
                <a:lnTo>
                  <a:pt x="147" y="120"/>
                </a:lnTo>
                <a:lnTo>
                  <a:pt x="147" y="121"/>
                </a:lnTo>
                <a:lnTo>
                  <a:pt x="147" y="123"/>
                </a:lnTo>
                <a:lnTo>
                  <a:pt x="146" y="123"/>
                </a:lnTo>
                <a:lnTo>
                  <a:pt x="144" y="123"/>
                </a:lnTo>
                <a:lnTo>
                  <a:pt x="144" y="124"/>
                </a:lnTo>
                <a:lnTo>
                  <a:pt x="143" y="124"/>
                </a:lnTo>
                <a:lnTo>
                  <a:pt x="141" y="124"/>
                </a:lnTo>
                <a:lnTo>
                  <a:pt x="139" y="126"/>
                </a:lnTo>
                <a:lnTo>
                  <a:pt x="138" y="126"/>
                </a:lnTo>
                <a:lnTo>
                  <a:pt x="138" y="128"/>
                </a:lnTo>
                <a:lnTo>
                  <a:pt x="136" y="128"/>
                </a:lnTo>
                <a:lnTo>
                  <a:pt x="136" y="126"/>
                </a:lnTo>
                <a:lnTo>
                  <a:pt x="135" y="126"/>
                </a:lnTo>
                <a:lnTo>
                  <a:pt x="133" y="126"/>
                </a:lnTo>
                <a:lnTo>
                  <a:pt x="131" y="126"/>
                </a:lnTo>
                <a:lnTo>
                  <a:pt x="130" y="126"/>
                </a:lnTo>
                <a:lnTo>
                  <a:pt x="130" y="124"/>
                </a:lnTo>
                <a:lnTo>
                  <a:pt x="131" y="124"/>
                </a:lnTo>
                <a:lnTo>
                  <a:pt x="130" y="124"/>
                </a:lnTo>
                <a:lnTo>
                  <a:pt x="131" y="124"/>
                </a:lnTo>
                <a:lnTo>
                  <a:pt x="131" y="123"/>
                </a:lnTo>
                <a:lnTo>
                  <a:pt x="130" y="123"/>
                </a:lnTo>
                <a:lnTo>
                  <a:pt x="130" y="124"/>
                </a:lnTo>
                <a:lnTo>
                  <a:pt x="130" y="126"/>
                </a:lnTo>
                <a:lnTo>
                  <a:pt x="128" y="126"/>
                </a:lnTo>
                <a:lnTo>
                  <a:pt x="130" y="126"/>
                </a:lnTo>
                <a:lnTo>
                  <a:pt x="130" y="128"/>
                </a:lnTo>
                <a:lnTo>
                  <a:pt x="131" y="128"/>
                </a:lnTo>
                <a:lnTo>
                  <a:pt x="133" y="128"/>
                </a:lnTo>
                <a:lnTo>
                  <a:pt x="133" y="129"/>
                </a:lnTo>
                <a:lnTo>
                  <a:pt x="135" y="129"/>
                </a:lnTo>
                <a:lnTo>
                  <a:pt x="135" y="131"/>
                </a:lnTo>
                <a:lnTo>
                  <a:pt x="136" y="131"/>
                </a:lnTo>
                <a:lnTo>
                  <a:pt x="136" y="132"/>
                </a:lnTo>
                <a:lnTo>
                  <a:pt x="138" y="134"/>
                </a:lnTo>
                <a:lnTo>
                  <a:pt x="138" y="132"/>
                </a:lnTo>
                <a:lnTo>
                  <a:pt x="138" y="134"/>
                </a:lnTo>
                <a:lnTo>
                  <a:pt x="138" y="136"/>
                </a:lnTo>
                <a:lnTo>
                  <a:pt x="136" y="134"/>
                </a:lnTo>
                <a:lnTo>
                  <a:pt x="136" y="132"/>
                </a:lnTo>
                <a:lnTo>
                  <a:pt x="135" y="131"/>
                </a:lnTo>
                <a:lnTo>
                  <a:pt x="135" y="129"/>
                </a:lnTo>
                <a:lnTo>
                  <a:pt x="133" y="129"/>
                </a:lnTo>
                <a:lnTo>
                  <a:pt x="133" y="128"/>
                </a:lnTo>
                <a:lnTo>
                  <a:pt x="131" y="128"/>
                </a:lnTo>
                <a:lnTo>
                  <a:pt x="130" y="128"/>
                </a:lnTo>
                <a:lnTo>
                  <a:pt x="128" y="126"/>
                </a:lnTo>
                <a:lnTo>
                  <a:pt x="128" y="124"/>
                </a:lnTo>
                <a:lnTo>
                  <a:pt x="127" y="124"/>
                </a:lnTo>
                <a:lnTo>
                  <a:pt x="127" y="123"/>
                </a:lnTo>
                <a:lnTo>
                  <a:pt x="127" y="121"/>
                </a:lnTo>
                <a:lnTo>
                  <a:pt x="125" y="121"/>
                </a:lnTo>
                <a:lnTo>
                  <a:pt x="125" y="120"/>
                </a:lnTo>
                <a:lnTo>
                  <a:pt x="125" y="118"/>
                </a:lnTo>
                <a:lnTo>
                  <a:pt x="125" y="116"/>
                </a:lnTo>
                <a:lnTo>
                  <a:pt x="123" y="116"/>
                </a:lnTo>
                <a:lnTo>
                  <a:pt x="123" y="115"/>
                </a:lnTo>
                <a:lnTo>
                  <a:pt x="123" y="113"/>
                </a:lnTo>
                <a:lnTo>
                  <a:pt x="123" y="112"/>
                </a:lnTo>
                <a:lnTo>
                  <a:pt x="123" y="110"/>
                </a:lnTo>
                <a:lnTo>
                  <a:pt x="123" y="108"/>
                </a:lnTo>
                <a:lnTo>
                  <a:pt x="123" y="107"/>
                </a:lnTo>
                <a:lnTo>
                  <a:pt x="123" y="105"/>
                </a:lnTo>
                <a:lnTo>
                  <a:pt x="123" y="104"/>
                </a:lnTo>
                <a:lnTo>
                  <a:pt x="123" y="102"/>
                </a:lnTo>
                <a:lnTo>
                  <a:pt x="123" y="100"/>
                </a:lnTo>
                <a:lnTo>
                  <a:pt x="123" y="99"/>
                </a:lnTo>
                <a:lnTo>
                  <a:pt x="123" y="97"/>
                </a:lnTo>
                <a:lnTo>
                  <a:pt x="123" y="96"/>
                </a:lnTo>
                <a:lnTo>
                  <a:pt x="123" y="94"/>
                </a:lnTo>
                <a:lnTo>
                  <a:pt x="125" y="92"/>
                </a:lnTo>
                <a:lnTo>
                  <a:pt x="125" y="91"/>
                </a:lnTo>
                <a:lnTo>
                  <a:pt x="125" y="89"/>
                </a:lnTo>
                <a:lnTo>
                  <a:pt x="127" y="89"/>
                </a:lnTo>
                <a:lnTo>
                  <a:pt x="127" y="88"/>
                </a:lnTo>
                <a:lnTo>
                  <a:pt x="128" y="86"/>
                </a:lnTo>
                <a:lnTo>
                  <a:pt x="128" y="84"/>
                </a:lnTo>
                <a:lnTo>
                  <a:pt x="130" y="84"/>
                </a:lnTo>
                <a:lnTo>
                  <a:pt x="130" y="83"/>
                </a:lnTo>
                <a:lnTo>
                  <a:pt x="131" y="83"/>
                </a:lnTo>
                <a:lnTo>
                  <a:pt x="131" y="81"/>
                </a:lnTo>
                <a:lnTo>
                  <a:pt x="133" y="81"/>
                </a:lnTo>
                <a:lnTo>
                  <a:pt x="133" y="80"/>
                </a:lnTo>
                <a:lnTo>
                  <a:pt x="135" y="80"/>
                </a:lnTo>
                <a:lnTo>
                  <a:pt x="135" y="78"/>
                </a:lnTo>
                <a:lnTo>
                  <a:pt x="135" y="76"/>
                </a:lnTo>
                <a:lnTo>
                  <a:pt x="136" y="76"/>
                </a:lnTo>
                <a:lnTo>
                  <a:pt x="138" y="76"/>
                </a:lnTo>
                <a:lnTo>
                  <a:pt x="138" y="75"/>
                </a:lnTo>
                <a:lnTo>
                  <a:pt x="139" y="75"/>
                </a:lnTo>
                <a:lnTo>
                  <a:pt x="139" y="73"/>
                </a:lnTo>
                <a:lnTo>
                  <a:pt x="141" y="72"/>
                </a:lnTo>
                <a:lnTo>
                  <a:pt x="141" y="70"/>
                </a:lnTo>
                <a:lnTo>
                  <a:pt x="143" y="70"/>
                </a:lnTo>
                <a:lnTo>
                  <a:pt x="144" y="68"/>
                </a:lnTo>
                <a:lnTo>
                  <a:pt x="144" y="67"/>
                </a:lnTo>
                <a:lnTo>
                  <a:pt x="146" y="67"/>
                </a:lnTo>
                <a:lnTo>
                  <a:pt x="146" y="65"/>
                </a:lnTo>
                <a:lnTo>
                  <a:pt x="147" y="65"/>
                </a:lnTo>
                <a:lnTo>
                  <a:pt x="147" y="64"/>
                </a:lnTo>
                <a:lnTo>
                  <a:pt x="149" y="62"/>
                </a:lnTo>
                <a:lnTo>
                  <a:pt x="149" y="60"/>
                </a:lnTo>
                <a:lnTo>
                  <a:pt x="151" y="60"/>
                </a:lnTo>
                <a:lnTo>
                  <a:pt x="151" y="59"/>
                </a:lnTo>
                <a:lnTo>
                  <a:pt x="152" y="57"/>
                </a:lnTo>
                <a:lnTo>
                  <a:pt x="152" y="56"/>
                </a:lnTo>
                <a:lnTo>
                  <a:pt x="154" y="56"/>
                </a:lnTo>
                <a:lnTo>
                  <a:pt x="154" y="54"/>
                </a:lnTo>
                <a:lnTo>
                  <a:pt x="154" y="52"/>
                </a:lnTo>
                <a:lnTo>
                  <a:pt x="155" y="52"/>
                </a:lnTo>
                <a:lnTo>
                  <a:pt x="155" y="51"/>
                </a:lnTo>
                <a:lnTo>
                  <a:pt x="155" y="49"/>
                </a:lnTo>
                <a:lnTo>
                  <a:pt x="155" y="51"/>
                </a:lnTo>
                <a:lnTo>
                  <a:pt x="155" y="52"/>
                </a:lnTo>
                <a:lnTo>
                  <a:pt x="155" y="51"/>
                </a:lnTo>
                <a:lnTo>
                  <a:pt x="157" y="51"/>
                </a:lnTo>
                <a:lnTo>
                  <a:pt x="159" y="51"/>
                </a:lnTo>
                <a:lnTo>
                  <a:pt x="159" y="49"/>
                </a:lnTo>
                <a:lnTo>
                  <a:pt x="159" y="48"/>
                </a:lnTo>
                <a:lnTo>
                  <a:pt x="157" y="48"/>
                </a:lnTo>
                <a:lnTo>
                  <a:pt x="157" y="49"/>
                </a:lnTo>
                <a:lnTo>
                  <a:pt x="155" y="49"/>
                </a:lnTo>
                <a:lnTo>
                  <a:pt x="155" y="48"/>
                </a:lnTo>
                <a:lnTo>
                  <a:pt x="157" y="48"/>
                </a:lnTo>
                <a:lnTo>
                  <a:pt x="157" y="46"/>
                </a:lnTo>
                <a:lnTo>
                  <a:pt x="159" y="44"/>
                </a:lnTo>
                <a:lnTo>
                  <a:pt x="159" y="43"/>
                </a:lnTo>
                <a:lnTo>
                  <a:pt x="159" y="41"/>
                </a:lnTo>
                <a:lnTo>
                  <a:pt x="159" y="40"/>
                </a:lnTo>
                <a:lnTo>
                  <a:pt x="159" y="38"/>
                </a:lnTo>
                <a:lnTo>
                  <a:pt x="159" y="36"/>
                </a:lnTo>
                <a:lnTo>
                  <a:pt x="159" y="35"/>
                </a:lnTo>
                <a:lnTo>
                  <a:pt x="159" y="33"/>
                </a:lnTo>
                <a:lnTo>
                  <a:pt x="159" y="32"/>
                </a:lnTo>
                <a:lnTo>
                  <a:pt x="159" y="30"/>
                </a:lnTo>
                <a:lnTo>
                  <a:pt x="159" y="28"/>
                </a:lnTo>
                <a:lnTo>
                  <a:pt x="159" y="25"/>
                </a:lnTo>
                <a:lnTo>
                  <a:pt x="159" y="24"/>
                </a:lnTo>
                <a:lnTo>
                  <a:pt x="159" y="22"/>
                </a:lnTo>
                <a:lnTo>
                  <a:pt x="157" y="20"/>
                </a:lnTo>
                <a:lnTo>
                  <a:pt x="157" y="17"/>
                </a:lnTo>
                <a:lnTo>
                  <a:pt x="159" y="11"/>
                </a:lnTo>
                <a:lnTo>
                  <a:pt x="159" y="9"/>
                </a:lnTo>
                <a:lnTo>
                  <a:pt x="162" y="6"/>
                </a:lnTo>
                <a:lnTo>
                  <a:pt x="162" y="4"/>
                </a:lnTo>
                <a:lnTo>
                  <a:pt x="165" y="3"/>
                </a:lnTo>
                <a:lnTo>
                  <a:pt x="167" y="1"/>
                </a:lnTo>
                <a:lnTo>
                  <a:pt x="170" y="0"/>
                </a:lnTo>
                <a:lnTo>
                  <a:pt x="171" y="0"/>
                </a:lnTo>
                <a:lnTo>
                  <a:pt x="170" y="1"/>
                </a:lnTo>
                <a:lnTo>
                  <a:pt x="170" y="3"/>
                </a:lnTo>
                <a:lnTo>
                  <a:pt x="170" y="4"/>
                </a:lnTo>
                <a:close/>
              </a:path>
            </a:pathLst>
          </a:custGeom>
          <a:solidFill>
            <a:srgbClr val="BA799C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Freeform 7"/>
          <p:cNvSpPr>
            <a:spLocks/>
          </p:cNvSpPr>
          <p:nvPr/>
        </p:nvSpPr>
        <p:spPr bwMode="auto">
          <a:xfrm>
            <a:off x="3294063" y="4740276"/>
            <a:ext cx="381000" cy="509588"/>
          </a:xfrm>
          <a:custGeom>
            <a:avLst/>
            <a:gdLst/>
            <a:ahLst/>
            <a:cxnLst>
              <a:cxn ang="0">
                <a:pos x="123" y="3"/>
              </a:cxn>
              <a:cxn ang="0">
                <a:pos x="191" y="4"/>
              </a:cxn>
              <a:cxn ang="0">
                <a:pos x="237" y="100"/>
              </a:cxn>
              <a:cxn ang="0">
                <a:pos x="226" y="116"/>
              </a:cxn>
              <a:cxn ang="0">
                <a:pos x="186" y="126"/>
              </a:cxn>
              <a:cxn ang="0">
                <a:pos x="167" y="172"/>
              </a:cxn>
              <a:cxn ang="0">
                <a:pos x="167" y="176"/>
              </a:cxn>
              <a:cxn ang="0">
                <a:pos x="163" y="180"/>
              </a:cxn>
              <a:cxn ang="0">
                <a:pos x="157" y="179"/>
              </a:cxn>
              <a:cxn ang="0">
                <a:pos x="162" y="184"/>
              </a:cxn>
              <a:cxn ang="0">
                <a:pos x="162" y="187"/>
              </a:cxn>
              <a:cxn ang="0">
                <a:pos x="159" y="188"/>
              </a:cxn>
              <a:cxn ang="0">
                <a:pos x="159" y="193"/>
              </a:cxn>
              <a:cxn ang="0">
                <a:pos x="163" y="198"/>
              </a:cxn>
              <a:cxn ang="0">
                <a:pos x="160" y="206"/>
              </a:cxn>
              <a:cxn ang="0">
                <a:pos x="159" y="212"/>
              </a:cxn>
              <a:cxn ang="0">
                <a:pos x="160" y="220"/>
              </a:cxn>
              <a:cxn ang="0">
                <a:pos x="127" y="228"/>
              </a:cxn>
              <a:cxn ang="0">
                <a:pos x="98" y="236"/>
              </a:cxn>
              <a:cxn ang="0">
                <a:pos x="109" y="270"/>
              </a:cxn>
              <a:cxn ang="0">
                <a:pos x="66" y="321"/>
              </a:cxn>
              <a:cxn ang="0">
                <a:pos x="51" y="302"/>
              </a:cxn>
              <a:cxn ang="0">
                <a:pos x="43" y="276"/>
              </a:cxn>
              <a:cxn ang="0">
                <a:pos x="27" y="260"/>
              </a:cxn>
              <a:cxn ang="0">
                <a:pos x="21" y="244"/>
              </a:cxn>
              <a:cxn ang="0">
                <a:pos x="19" y="232"/>
              </a:cxn>
              <a:cxn ang="0">
                <a:pos x="10" y="224"/>
              </a:cxn>
              <a:cxn ang="0">
                <a:pos x="19" y="212"/>
              </a:cxn>
              <a:cxn ang="0">
                <a:pos x="26" y="209"/>
              </a:cxn>
              <a:cxn ang="0">
                <a:pos x="26" y="204"/>
              </a:cxn>
              <a:cxn ang="0">
                <a:pos x="31" y="200"/>
              </a:cxn>
              <a:cxn ang="0">
                <a:pos x="34" y="188"/>
              </a:cxn>
              <a:cxn ang="0">
                <a:pos x="32" y="177"/>
              </a:cxn>
              <a:cxn ang="0">
                <a:pos x="42" y="172"/>
              </a:cxn>
              <a:cxn ang="0">
                <a:pos x="47" y="166"/>
              </a:cxn>
              <a:cxn ang="0">
                <a:pos x="51" y="160"/>
              </a:cxn>
              <a:cxn ang="0">
                <a:pos x="51" y="152"/>
              </a:cxn>
              <a:cxn ang="0">
                <a:pos x="50" y="145"/>
              </a:cxn>
              <a:cxn ang="0">
                <a:pos x="47" y="142"/>
              </a:cxn>
              <a:cxn ang="0">
                <a:pos x="50" y="134"/>
              </a:cxn>
              <a:cxn ang="0">
                <a:pos x="56" y="132"/>
              </a:cxn>
              <a:cxn ang="0">
                <a:pos x="55" y="124"/>
              </a:cxn>
              <a:cxn ang="0">
                <a:pos x="45" y="108"/>
              </a:cxn>
              <a:cxn ang="0">
                <a:pos x="32" y="94"/>
              </a:cxn>
              <a:cxn ang="0">
                <a:pos x="29" y="86"/>
              </a:cxn>
              <a:cxn ang="0">
                <a:pos x="24" y="84"/>
              </a:cxn>
              <a:cxn ang="0">
                <a:pos x="18" y="75"/>
              </a:cxn>
              <a:cxn ang="0">
                <a:pos x="18" y="65"/>
              </a:cxn>
              <a:cxn ang="0">
                <a:pos x="13" y="52"/>
              </a:cxn>
              <a:cxn ang="0">
                <a:pos x="8" y="40"/>
              </a:cxn>
              <a:cxn ang="0">
                <a:pos x="2" y="30"/>
              </a:cxn>
              <a:cxn ang="0">
                <a:pos x="2" y="19"/>
              </a:cxn>
              <a:cxn ang="0">
                <a:pos x="11" y="14"/>
              </a:cxn>
              <a:cxn ang="0">
                <a:pos x="18" y="12"/>
              </a:cxn>
              <a:cxn ang="0">
                <a:pos x="23" y="9"/>
              </a:cxn>
              <a:cxn ang="0">
                <a:pos x="23" y="3"/>
              </a:cxn>
              <a:cxn ang="0">
                <a:pos x="34" y="9"/>
              </a:cxn>
              <a:cxn ang="0">
                <a:pos x="35" y="3"/>
              </a:cxn>
              <a:cxn ang="0">
                <a:pos x="47" y="6"/>
              </a:cxn>
              <a:cxn ang="0">
                <a:pos x="55" y="6"/>
              </a:cxn>
            </a:cxnLst>
            <a:rect l="0" t="0" r="r" b="b"/>
            <a:pathLst>
              <a:path w="240" h="321">
                <a:moveTo>
                  <a:pt x="58" y="3"/>
                </a:moveTo>
                <a:lnTo>
                  <a:pt x="59" y="3"/>
                </a:lnTo>
                <a:lnTo>
                  <a:pt x="61" y="3"/>
                </a:lnTo>
                <a:lnTo>
                  <a:pt x="96" y="3"/>
                </a:lnTo>
                <a:lnTo>
                  <a:pt x="109" y="3"/>
                </a:lnTo>
                <a:lnTo>
                  <a:pt x="115" y="3"/>
                </a:lnTo>
                <a:lnTo>
                  <a:pt x="117" y="3"/>
                </a:lnTo>
                <a:lnTo>
                  <a:pt x="123" y="3"/>
                </a:lnTo>
                <a:lnTo>
                  <a:pt x="123" y="3"/>
                </a:lnTo>
                <a:lnTo>
                  <a:pt x="143" y="3"/>
                </a:lnTo>
                <a:lnTo>
                  <a:pt x="143" y="3"/>
                </a:lnTo>
                <a:lnTo>
                  <a:pt x="152" y="4"/>
                </a:lnTo>
                <a:lnTo>
                  <a:pt x="171" y="4"/>
                </a:lnTo>
                <a:lnTo>
                  <a:pt x="175" y="4"/>
                </a:lnTo>
                <a:lnTo>
                  <a:pt x="186" y="4"/>
                </a:lnTo>
                <a:lnTo>
                  <a:pt x="191" y="4"/>
                </a:lnTo>
                <a:lnTo>
                  <a:pt x="215" y="4"/>
                </a:lnTo>
                <a:lnTo>
                  <a:pt x="216" y="9"/>
                </a:lnTo>
                <a:lnTo>
                  <a:pt x="231" y="72"/>
                </a:lnTo>
                <a:lnTo>
                  <a:pt x="231" y="72"/>
                </a:lnTo>
                <a:lnTo>
                  <a:pt x="232" y="81"/>
                </a:lnTo>
                <a:lnTo>
                  <a:pt x="235" y="96"/>
                </a:lnTo>
                <a:lnTo>
                  <a:pt x="237" y="97"/>
                </a:lnTo>
                <a:lnTo>
                  <a:pt x="237" y="100"/>
                </a:lnTo>
                <a:lnTo>
                  <a:pt x="237" y="100"/>
                </a:lnTo>
                <a:lnTo>
                  <a:pt x="239" y="107"/>
                </a:lnTo>
                <a:lnTo>
                  <a:pt x="239" y="107"/>
                </a:lnTo>
                <a:lnTo>
                  <a:pt x="239" y="107"/>
                </a:lnTo>
                <a:lnTo>
                  <a:pt x="240" y="113"/>
                </a:lnTo>
                <a:lnTo>
                  <a:pt x="239" y="113"/>
                </a:lnTo>
                <a:lnTo>
                  <a:pt x="235" y="115"/>
                </a:lnTo>
                <a:lnTo>
                  <a:pt x="226" y="116"/>
                </a:lnTo>
                <a:lnTo>
                  <a:pt x="216" y="120"/>
                </a:lnTo>
                <a:lnTo>
                  <a:pt x="203" y="121"/>
                </a:lnTo>
                <a:lnTo>
                  <a:pt x="202" y="123"/>
                </a:lnTo>
                <a:lnTo>
                  <a:pt x="197" y="123"/>
                </a:lnTo>
                <a:lnTo>
                  <a:pt x="197" y="123"/>
                </a:lnTo>
                <a:lnTo>
                  <a:pt x="195" y="123"/>
                </a:lnTo>
                <a:lnTo>
                  <a:pt x="194" y="124"/>
                </a:lnTo>
                <a:lnTo>
                  <a:pt x="186" y="126"/>
                </a:lnTo>
                <a:lnTo>
                  <a:pt x="186" y="129"/>
                </a:lnTo>
                <a:lnTo>
                  <a:pt x="189" y="140"/>
                </a:lnTo>
                <a:lnTo>
                  <a:pt x="179" y="142"/>
                </a:lnTo>
                <a:lnTo>
                  <a:pt x="175" y="144"/>
                </a:lnTo>
                <a:lnTo>
                  <a:pt x="178" y="158"/>
                </a:lnTo>
                <a:lnTo>
                  <a:pt x="167" y="160"/>
                </a:lnTo>
                <a:lnTo>
                  <a:pt x="165" y="161"/>
                </a:lnTo>
                <a:lnTo>
                  <a:pt x="167" y="172"/>
                </a:lnTo>
                <a:lnTo>
                  <a:pt x="167" y="174"/>
                </a:lnTo>
                <a:lnTo>
                  <a:pt x="167" y="174"/>
                </a:lnTo>
                <a:lnTo>
                  <a:pt x="165" y="174"/>
                </a:lnTo>
                <a:lnTo>
                  <a:pt x="165" y="174"/>
                </a:lnTo>
                <a:lnTo>
                  <a:pt x="165" y="174"/>
                </a:lnTo>
                <a:lnTo>
                  <a:pt x="165" y="174"/>
                </a:lnTo>
                <a:lnTo>
                  <a:pt x="165" y="176"/>
                </a:lnTo>
                <a:lnTo>
                  <a:pt x="167" y="176"/>
                </a:lnTo>
                <a:lnTo>
                  <a:pt x="167" y="177"/>
                </a:lnTo>
                <a:lnTo>
                  <a:pt x="167" y="177"/>
                </a:lnTo>
                <a:lnTo>
                  <a:pt x="167" y="179"/>
                </a:lnTo>
                <a:lnTo>
                  <a:pt x="165" y="179"/>
                </a:lnTo>
                <a:lnTo>
                  <a:pt x="165" y="179"/>
                </a:lnTo>
                <a:lnTo>
                  <a:pt x="165" y="180"/>
                </a:lnTo>
                <a:lnTo>
                  <a:pt x="165" y="180"/>
                </a:lnTo>
                <a:lnTo>
                  <a:pt x="163" y="180"/>
                </a:lnTo>
                <a:lnTo>
                  <a:pt x="162" y="180"/>
                </a:lnTo>
                <a:lnTo>
                  <a:pt x="162" y="180"/>
                </a:lnTo>
                <a:lnTo>
                  <a:pt x="162" y="179"/>
                </a:lnTo>
                <a:lnTo>
                  <a:pt x="160" y="179"/>
                </a:lnTo>
                <a:lnTo>
                  <a:pt x="160" y="179"/>
                </a:lnTo>
                <a:lnTo>
                  <a:pt x="159" y="177"/>
                </a:lnTo>
                <a:lnTo>
                  <a:pt x="159" y="177"/>
                </a:lnTo>
                <a:lnTo>
                  <a:pt x="157" y="179"/>
                </a:lnTo>
                <a:lnTo>
                  <a:pt x="157" y="179"/>
                </a:lnTo>
                <a:lnTo>
                  <a:pt x="159" y="179"/>
                </a:lnTo>
                <a:lnTo>
                  <a:pt x="159" y="179"/>
                </a:lnTo>
                <a:lnTo>
                  <a:pt x="159" y="180"/>
                </a:lnTo>
                <a:lnTo>
                  <a:pt x="160" y="180"/>
                </a:lnTo>
                <a:lnTo>
                  <a:pt x="160" y="182"/>
                </a:lnTo>
                <a:lnTo>
                  <a:pt x="162" y="182"/>
                </a:lnTo>
                <a:lnTo>
                  <a:pt x="162" y="184"/>
                </a:lnTo>
                <a:lnTo>
                  <a:pt x="162" y="184"/>
                </a:lnTo>
                <a:lnTo>
                  <a:pt x="163" y="185"/>
                </a:lnTo>
                <a:lnTo>
                  <a:pt x="163" y="185"/>
                </a:lnTo>
                <a:lnTo>
                  <a:pt x="163" y="187"/>
                </a:lnTo>
                <a:lnTo>
                  <a:pt x="163" y="187"/>
                </a:lnTo>
                <a:lnTo>
                  <a:pt x="163" y="187"/>
                </a:lnTo>
                <a:lnTo>
                  <a:pt x="163" y="187"/>
                </a:lnTo>
                <a:lnTo>
                  <a:pt x="162" y="187"/>
                </a:lnTo>
                <a:lnTo>
                  <a:pt x="162" y="185"/>
                </a:lnTo>
                <a:lnTo>
                  <a:pt x="162" y="185"/>
                </a:lnTo>
                <a:lnTo>
                  <a:pt x="162" y="185"/>
                </a:lnTo>
                <a:lnTo>
                  <a:pt x="160" y="185"/>
                </a:lnTo>
                <a:lnTo>
                  <a:pt x="159" y="185"/>
                </a:lnTo>
                <a:lnTo>
                  <a:pt x="159" y="187"/>
                </a:lnTo>
                <a:lnTo>
                  <a:pt x="159" y="188"/>
                </a:lnTo>
                <a:lnTo>
                  <a:pt x="159" y="188"/>
                </a:lnTo>
                <a:lnTo>
                  <a:pt x="159" y="188"/>
                </a:lnTo>
                <a:lnTo>
                  <a:pt x="159" y="190"/>
                </a:lnTo>
                <a:lnTo>
                  <a:pt x="159" y="192"/>
                </a:lnTo>
                <a:lnTo>
                  <a:pt x="157" y="192"/>
                </a:lnTo>
                <a:lnTo>
                  <a:pt x="157" y="192"/>
                </a:lnTo>
                <a:lnTo>
                  <a:pt x="157" y="193"/>
                </a:lnTo>
                <a:lnTo>
                  <a:pt x="159" y="193"/>
                </a:lnTo>
                <a:lnTo>
                  <a:pt x="159" y="193"/>
                </a:lnTo>
                <a:lnTo>
                  <a:pt x="159" y="193"/>
                </a:lnTo>
                <a:lnTo>
                  <a:pt x="159" y="193"/>
                </a:lnTo>
                <a:lnTo>
                  <a:pt x="160" y="193"/>
                </a:lnTo>
                <a:lnTo>
                  <a:pt x="160" y="193"/>
                </a:lnTo>
                <a:lnTo>
                  <a:pt x="162" y="193"/>
                </a:lnTo>
                <a:lnTo>
                  <a:pt x="162" y="193"/>
                </a:lnTo>
                <a:lnTo>
                  <a:pt x="163" y="195"/>
                </a:lnTo>
                <a:lnTo>
                  <a:pt x="163" y="198"/>
                </a:lnTo>
                <a:lnTo>
                  <a:pt x="165" y="200"/>
                </a:lnTo>
                <a:lnTo>
                  <a:pt x="163" y="200"/>
                </a:lnTo>
                <a:lnTo>
                  <a:pt x="163" y="201"/>
                </a:lnTo>
                <a:lnTo>
                  <a:pt x="160" y="203"/>
                </a:lnTo>
                <a:lnTo>
                  <a:pt x="160" y="203"/>
                </a:lnTo>
                <a:lnTo>
                  <a:pt x="162" y="204"/>
                </a:lnTo>
                <a:lnTo>
                  <a:pt x="162" y="204"/>
                </a:lnTo>
                <a:lnTo>
                  <a:pt x="160" y="206"/>
                </a:lnTo>
                <a:lnTo>
                  <a:pt x="159" y="206"/>
                </a:lnTo>
                <a:lnTo>
                  <a:pt x="159" y="206"/>
                </a:lnTo>
                <a:lnTo>
                  <a:pt x="159" y="209"/>
                </a:lnTo>
                <a:lnTo>
                  <a:pt x="159" y="209"/>
                </a:lnTo>
                <a:lnTo>
                  <a:pt x="159" y="211"/>
                </a:lnTo>
                <a:lnTo>
                  <a:pt x="159" y="211"/>
                </a:lnTo>
                <a:lnTo>
                  <a:pt x="159" y="211"/>
                </a:lnTo>
                <a:lnTo>
                  <a:pt x="159" y="212"/>
                </a:lnTo>
                <a:lnTo>
                  <a:pt x="160" y="214"/>
                </a:lnTo>
                <a:lnTo>
                  <a:pt x="162" y="214"/>
                </a:lnTo>
                <a:lnTo>
                  <a:pt x="162" y="216"/>
                </a:lnTo>
                <a:lnTo>
                  <a:pt x="165" y="219"/>
                </a:lnTo>
                <a:lnTo>
                  <a:pt x="163" y="219"/>
                </a:lnTo>
                <a:lnTo>
                  <a:pt x="163" y="220"/>
                </a:lnTo>
                <a:lnTo>
                  <a:pt x="163" y="220"/>
                </a:lnTo>
                <a:lnTo>
                  <a:pt x="160" y="220"/>
                </a:lnTo>
                <a:lnTo>
                  <a:pt x="159" y="222"/>
                </a:lnTo>
                <a:lnTo>
                  <a:pt x="157" y="222"/>
                </a:lnTo>
                <a:lnTo>
                  <a:pt x="147" y="224"/>
                </a:lnTo>
                <a:lnTo>
                  <a:pt x="144" y="225"/>
                </a:lnTo>
                <a:lnTo>
                  <a:pt x="144" y="225"/>
                </a:lnTo>
                <a:lnTo>
                  <a:pt x="131" y="228"/>
                </a:lnTo>
                <a:lnTo>
                  <a:pt x="128" y="228"/>
                </a:lnTo>
                <a:lnTo>
                  <a:pt x="127" y="228"/>
                </a:lnTo>
                <a:lnTo>
                  <a:pt x="125" y="230"/>
                </a:lnTo>
                <a:lnTo>
                  <a:pt x="119" y="230"/>
                </a:lnTo>
                <a:lnTo>
                  <a:pt x="115" y="232"/>
                </a:lnTo>
                <a:lnTo>
                  <a:pt x="112" y="233"/>
                </a:lnTo>
                <a:lnTo>
                  <a:pt x="104" y="235"/>
                </a:lnTo>
                <a:lnTo>
                  <a:pt x="103" y="235"/>
                </a:lnTo>
                <a:lnTo>
                  <a:pt x="101" y="235"/>
                </a:lnTo>
                <a:lnTo>
                  <a:pt x="98" y="236"/>
                </a:lnTo>
                <a:lnTo>
                  <a:pt x="103" y="252"/>
                </a:lnTo>
                <a:lnTo>
                  <a:pt x="103" y="252"/>
                </a:lnTo>
                <a:lnTo>
                  <a:pt x="103" y="254"/>
                </a:lnTo>
                <a:lnTo>
                  <a:pt x="104" y="254"/>
                </a:lnTo>
                <a:lnTo>
                  <a:pt x="106" y="259"/>
                </a:lnTo>
                <a:lnTo>
                  <a:pt x="106" y="260"/>
                </a:lnTo>
                <a:lnTo>
                  <a:pt x="107" y="264"/>
                </a:lnTo>
                <a:lnTo>
                  <a:pt x="109" y="270"/>
                </a:lnTo>
                <a:lnTo>
                  <a:pt x="112" y="275"/>
                </a:lnTo>
                <a:lnTo>
                  <a:pt x="115" y="278"/>
                </a:lnTo>
                <a:lnTo>
                  <a:pt x="88" y="302"/>
                </a:lnTo>
                <a:lnTo>
                  <a:pt x="88" y="302"/>
                </a:lnTo>
                <a:lnTo>
                  <a:pt x="83" y="307"/>
                </a:lnTo>
                <a:lnTo>
                  <a:pt x="74" y="316"/>
                </a:lnTo>
                <a:lnTo>
                  <a:pt x="71" y="318"/>
                </a:lnTo>
                <a:lnTo>
                  <a:pt x="66" y="321"/>
                </a:lnTo>
                <a:lnTo>
                  <a:pt x="66" y="321"/>
                </a:lnTo>
                <a:lnTo>
                  <a:pt x="63" y="318"/>
                </a:lnTo>
                <a:lnTo>
                  <a:pt x="61" y="315"/>
                </a:lnTo>
                <a:lnTo>
                  <a:pt x="61" y="315"/>
                </a:lnTo>
                <a:lnTo>
                  <a:pt x="58" y="312"/>
                </a:lnTo>
                <a:lnTo>
                  <a:pt x="53" y="310"/>
                </a:lnTo>
                <a:lnTo>
                  <a:pt x="51" y="308"/>
                </a:lnTo>
                <a:lnTo>
                  <a:pt x="51" y="302"/>
                </a:lnTo>
                <a:lnTo>
                  <a:pt x="51" y="300"/>
                </a:lnTo>
                <a:lnTo>
                  <a:pt x="50" y="296"/>
                </a:lnTo>
                <a:lnTo>
                  <a:pt x="50" y="292"/>
                </a:lnTo>
                <a:lnTo>
                  <a:pt x="47" y="286"/>
                </a:lnTo>
                <a:lnTo>
                  <a:pt x="45" y="283"/>
                </a:lnTo>
                <a:lnTo>
                  <a:pt x="45" y="280"/>
                </a:lnTo>
                <a:lnTo>
                  <a:pt x="43" y="278"/>
                </a:lnTo>
                <a:lnTo>
                  <a:pt x="43" y="276"/>
                </a:lnTo>
                <a:lnTo>
                  <a:pt x="43" y="275"/>
                </a:lnTo>
                <a:lnTo>
                  <a:pt x="42" y="273"/>
                </a:lnTo>
                <a:lnTo>
                  <a:pt x="39" y="270"/>
                </a:lnTo>
                <a:lnTo>
                  <a:pt x="37" y="265"/>
                </a:lnTo>
                <a:lnTo>
                  <a:pt x="34" y="262"/>
                </a:lnTo>
                <a:lnTo>
                  <a:pt x="32" y="260"/>
                </a:lnTo>
                <a:lnTo>
                  <a:pt x="29" y="260"/>
                </a:lnTo>
                <a:lnTo>
                  <a:pt x="27" y="260"/>
                </a:lnTo>
                <a:lnTo>
                  <a:pt x="27" y="257"/>
                </a:lnTo>
                <a:lnTo>
                  <a:pt x="24" y="252"/>
                </a:lnTo>
                <a:lnTo>
                  <a:pt x="24" y="252"/>
                </a:lnTo>
                <a:lnTo>
                  <a:pt x="24" y="252"/>
                </a:lnTo>
                <a:lnTo>
                  <a:pt x="24" y="252"/>
                </a:lnTo>
                <a:lnTo>
                  <a:pt x="23" y="249"/>
                </a:lnTo>
                <a:lnTo>
                  <a:pt x="23" y="248"/>
                </a:lnTo>
                <a:lnTo>
                  <a:pt x="21" y="244"/>
                </a:lnTo>
                <a:lnTo>
                  <a:pt x="21" y="243"/>
                </a:lnTo>
                <a:lnTo>
                  <a:pt x="21" y="241"/>
                </a:lnTo>
                <a:lnTo>
                  <a:pt x="19" y="240"/>
                </a:lnTo>
                <a:lnTo>
                  <a:pt x="19" y="238"/>
                </a:lnTo>
                <a:lnTo>
                  <a:pt x="18" y="235"/>
                </a:lnTo>
                <a:lnTo>
                  <a:pt x="18" y="233"/>
                </a:lnTo>
                <a:lnTo>
                  <a:pt x="18" y="233"/>
                </a:lnTo>
                <a:lnTo>
                  <a:pt x="19" y="232"/>
                </a:lnTo>
                <a:lnTo>
                  <a:pt x="18" y="230"/>
                </a:lnTo>
                <a:lnTo>
                  <a:pt x="18" y="228"/>
                </a:lnTo>
                <a:lnTo>
                  <a:pt x="18" y="228"/>
                </a:lnTo>
                <a:lnTo>
                  <a:pt x="16" y="228"/>
                </a:lnTo>
                <a:lnTo>
                  <a:pt x="16" y="228"/>
                </a:lnTo>
                <a:lnTo>
                  <a:pt x="15" y="228"/>
                </a:lnTo>
                <a:lnTo>
                  <a:pt x="13" y="224"/>
                </a:lnTo>
                <a:lnTo>
                  <a:pt x="10" y="224"/>
                </a:lnTo>
                <a:lnTo>
                  <a:pt x="10" y="222"/>
                </a:lnTo>
                <a:lnTo>
                  <a:pt x="11" y="217"/>
                </a:lnTo>
                <a:lnTo>
                  <a:pt x="11" y="214"/>
                </a:lnTo>
                <a:lnTo>
                  <a:pt x="13" y="212"/>
                </a:lnTo>
                <a:lnTo>
                  <a:pt x="15" y="212"/>
                </a:lnTo>
                <a:lnTo>
                  <a:pt x="18" y="216"/>
                </a:lnTo>
                <a:lnTo>
                  <a:pt x="18" y="216"/>
                </a:lnTo>
                <a:lnTo>
                  <a:pt x="19" y="212"/>
                </a:lnTo>
                <a:lnTo>
                  <a:pt x="21" y="212"/>
                </a:lnTo>
                <a:lnTo>
                  <a:pt x="23" y="211"/>
                </a:lnTo>
                <a:lnTo>
                  <a:pt x="23" y="211"/>
                </a:lnTo>
                <a:lnTo>
                  <a:pt x="23" y="211"/>
                </a:lnTo>
                <a:lnTo>
                  <a:pt x="24" y="211"/>
                </a:lnTo>
                <a:lnTo>
                  <a:pt x="24" y="211"/>
                </a:lnTo>
                <a:lnTo>
                  <a:pt x="26" y="211"/>
                </a:lnTo>
                <a:lnTo>
                  <a:pt x="26" y="209"/>
                </a:lnTo>
                <a:lnTo>
                  <a:pt x="26" y="209"/>
                </a:lnTo>
                <a:lnTo>
                  <a:pt x="26" y="208"/>
                </a:lnTo>
                <a:lnTo>
                  <a:pt x="26" y="208"/>
                </a:lnTo>
                <a:lnTo>
                  <a:pt x="24" y="208"/>
                </a:lnTo>
                <a:lnTo>
                  <a:pt x="24" y="206"/>
                </a:lnTo>
                <a:lnTo>
                  <a:pt x="24" y="206"/>
                </a:lnTo>
                <a:lnTo>
                  <a:pt x="24" y="204"/>
                </a:lnTo>
                <a:lnTo>
                  <a:pt x="26" y="204"/>
                </a:lnTo>
                <a:lnTo>
                  <a:pt x="26" y="204"/>
                </a:lnTo>
                <a:lnTo>
                  <a:pt x="27" y="204"/>
                </a:lnTo>
                <a:lnTo>
                  <a:pt x="27" y="204"/>
                </a:lnTo>
                <a:lnTo>
                  <a:pt x="29" y="204"/>
                </a:lnTo>
                <a:lnTo>
                  <a:pt x="29" y="204"/>
                </a:lnTo>
                <a:lnTo>
                  <a:pt x="29" y="203"/>
                </a:lnTo>
                <a:lnTo>
                  <a:pt x="31" y="201"/>
                </a:lnTo>
                <a:lnTo>
                  <a:pt x="31" y="200"/>
                </a:lnTo>
                <a:lnTo>
                  <a:pt x="31" y="198"/>
                </a:lnTo>
                <a:lnTo>
                  <a:pt x="31" y="198"/>
                </a:lnTo>
                <a:lnTo>
                  <a:pt x="31" y="196"/>
                </a:lnTo>
                <a:lnTo>
                  <a:pt x="31" y="195"/>
                </a:lnTo>
                <a:lnTo>
                  <a:pt x="32" y="193"/>
                </a:lnTo>
                <a:lnTo>
                  <a:pt x="34" y="192"/>
                </a:lnTo>
                <a:lnTo>
                  <a:pt x="34" y="190"/>
                </a:lnTo>
                <a:lnTo>
                  <a:pt x="34" y="188"/>
                </a:lnTo>
                <a:lnTo>
                  <a:pt x="35" y="187"/>
                </a:lnTo>
                <a:lnTo>
                  <a:pt x="35" y="185"/>
                </a:lnTo>
                <a:lnTo>
                  <a:pt x="34" y="185"/>
                </a:lnTo>
                <a:lnTo>
                  <a:pt x="34" y="184"/>
                </a:lnTo>
                <a:lnTo>
                  <a:pt x="32" y="182"/>
                </a:lnTo>
                <a:lnTo>
                  <a:pt x="32" y="180"/>
                </a:lnTo>
                <a:lnTo>
                  <a:pt x="32" y="179"/>
                </a:lnTo>
                <a:lnTo>
                  <a:pt x="32" y="177"/>
                </a:lnTo>
                <a:lnTo>
                  <a:pt x="34" y="177"/>
                </a:lnTo>
                <a:lnTo>
                  <a:pt x="35" y="177"/>
                </a:lnTo>
                <a:lnTo>
                  <a:pt x="37" y="176"/>
                </a:lnTo>
                <a:lnTo>
                  <a:pt x="37" y="176"/>
                </a:lnTo>
                <a:lnTo>
                  <a:pt x="40" y="174"/>
                </a:lnTo>
                <a:lnTo>
                  <a:pt x="40" y="174"/>
                </a:lnTo>
                <a:lnTo>
                  <a:pt x="42" y="174"/>
                </a:lnTo>
                <a:lnTo>
                  <a:pt x="42" y="172"/>
                </a:lnTo>
                <a:lnTo>
                  <a:pt x="42" y="172"/>
                </a:lnTo>
                <a:lnTo>
                  <a:pt x="42" y="171"/>
                </a:lnTo>
                <a:lnTo>
                  <a:pt x="42" y="169"/>
                </a:lnTo>
                <a:lnTo>
                  <a:pt x="43" y="169"/>
                </a:lnTo>
                <a:lnTo>
                  <a:pt x="43" y="168"/>
                </a:lnTo>
                <a:lnTo>
                  <a:pt x="45" y="168"/>
                </a:lnTo>
                <a:lnTo>
                  <a:pt x="47" y="166"/>
                </a:lnTo>
                <a:lnTo>
                  <a:pt x="47" y="166"/>
                </a:lnTo>
                <a:lnTo>
                  <a:pt x="48" y="164"/>
                </a:lnTo>
                <a:lnTo>
                  <a:pt x="48" y="164"/>
                </a:lnTo>
                <a:lnTo>
                  <a:pt x="48" y="164"/>
                </a:lnTo>
                <a:lnTo>
                  <a:pt x="50" y="163"/>
                </a:lnTo>
                <a:lnTo>
                  <a:pt x="50" y="163"/>
                </a:lnTo>
                <a:lnTo>
                  <a:pt x="51" y="161"/>
                </a:lnTo>
                <a:lnTo>
                  <a:pt x="51" y="161"/>
                </a:lnTo>
                <a:lnTo>
                  <a:pt x="51" y="160"/>
                </a:lnTo>
                <a:lnTo>
                  <a:pt x="50" y="158"/>
                </a:lnTo>
                <a:lnTo>
                  <a:pt x="50" y="156"/>
                </a:lnTo>
                <a:lnTo>
                  <a:pt x="50" y="155"/>
                </a:lnTo>
                <a:lnTo>
                  <a:pt x="51" y="153"/>
                </a:lnTo>
                <a:lnTo>
                  <a:pt x="51" y="153"/>
                </a:lnTo>
                <a:lnTo>
                  <a:pt x="51" y="153"/>
                </a:lnTo>
                <a:lnTo>
                  <a:pt x="51" y="152"/>
                </a:lnTo>
                <a:lnTo>
                  <a:pt x="51" y="152"/>
                </a:lnTo>
                <a:lnTo>
                  <a:pt x="51" y="150"/>
                </a:lnTo>
                <a:lnTo>
                  <a:pt x="53" y="150"/>
                </a:lnTo>
                <a:lnTo>
                  <a:pt x="53" y="150"/>
                </a:lnTo>
                <a:lnTo>
                  <a:pt x="53" y="148"/>
                </a:lnTo>
                <a:lnTo>
                  <a:pt x="53" y="148"/>
                </a:lnTo>
                <a:lnTo>
                  <a:pt x="51" y="147"/>
                </a:lnTo>
                <a:lnTo>
                  <a:pt x="51" y="147"/>
                </a:lnTo>
                <a:lnTo>
                  <a:pt x="50" y="145"/>
                </a:lnTo>
                <a:lnTo>
                  <a:pt x="50" y="145"/>
                </a:lnTo>
                <a:lnTo>
                  <a:pt x="48" y="145"/>
                </a:lnTo>
                <a:lnTo>
                  <a:pt x="48" y="145"/>
                </a:lnTo>
                <a:lnTo>
                  <a:pt x="48" y="145"/>
                </a:lnTo>
                <a:lnTo>
                  <a:pt x="48" y="144"/>
                </a:lnTo>
                <a:lnTo>
                  <a:pt x="48" y="144"/>
                </a:lnTo>
                <a:lnTo>
                  <a:pt x="47" y="142"/>
                </a:lnTo>
                <a:lnTo>
                  <a:pt x="47" y="142"/>
                </a:lnTo>
                <a:lnTo>
                  <a:pt x="47" y="140"/>
                </a:lnTo>
                <a:lnTo>
                  <a:pt x="48" y="140"/>
                </a:lnTo>
                <a:lnTo>
                  <a:pt x="48" y="139"/>
                </a:lnTo>
                <a:lnTo>
                  <a:pt x="48" y="137"/>
                </a:lnTo>
                <a:lnTo>
                  <a:pt x="48" y="137"/>
                </a:lnTo>
                <a:lnTo>
                  <a:pt x="50" y="136"/>
                </a:lnTo>
                <a:lnTo>
                  <a:pt x="50" y="136"/>
                </a:lnTo>
                <a:lnTo>
                  <a:pt x="50" y="134"/>
                </a:lnTo>
                <a:lnTo>
                  <a:pt x="51" y="134"/>
                </a:lnTo>
                <a:lnTo>
                  <a:pt x="51" y="132"/>
                </a:lnTo>
                <a:lnTo>
                  <a:pt x="53" y="132"/>
                </a:lnTo>
                <a:lnTo>
                  <a:pt x="53" y="132"/>
                </a:lnTo>
                <a:lnTo>
                  <a:pt x="55" y="132"/>
                </a:lnTo>
                <a:lnTo>
                  <a:pt x="55" y="132"/>
                </a:lnTo>
                <a:lnTo>
                  <a:pt x="56" y="132"/>
                </a:lnTo>
                <a:lnTo>
                  <a:pt x="56" y="132"/>
                </a:lnTo>
                <a:lnTo>
                  <a:pt x="56" y="131"/>
                </a:lnTo>
                <a:lnTo>
                  <a:pt x="58" y="131"/>
                </a:lnTo>
                <a:lnTo>
                  <a:pt x="58" y="131"/>
                </a:lnTo>
                <a:lnTo>
                  <a:pt x="58" y="129"/>
                </a:lnTo>
                <a:lnTo>
                  <a:pt x="55" y="128"/>
                </a:lnTo>
                <a:lnTo>
                  <a:pt x="55" y="126"/>
                </a:lnTo>
                <a:lnTo>
                  <a:pt x="55" y="124"/>
                </a:lnTo>
                <a:lnTo>
                  <a:pt x="55" y="124"/>
                </a:lnTo>
                <a:lnTo>
                  <a:pt x="53" y="123"/>
                </a:lnTo>
                <a:lnTo>
                  <a:pt x="53" y="121"/>
                </a:lnTo>
                <a:lnTo>
                  <a:pt x="53" y="116"/>
                </a:lnTo>
                <a:lnTo>
                  <a:pt x="51" y="115"/>
                </a:lnTo>
                <a:lnTo>
                  <a:pt x="50" y="115"/>
                </a:lnTo>
                <a:lnTo>
                  <a:pt x="48" y="112"/>
                </a:lnTo>
                <a:lnTo>
                  <a:pt x="45" y="108"/>
                </a:lnTo>
                <a:lnTo>
                  <a:pt x="45" y="108"/>
                </a:lnTo>
                <a:lnTo>
                  <a:pt x="43" y="105"/>
                </a:lnTo>
                <a:lnTo>
                  <a:pt x="42" y="104"/>
                </a:lnTo>
                <a:lnTo>
                  <a:pt x="40" y="102"/>
                </a:lnTo>
                <a:lnTo>
                  <a:pt x="39" y="100"/>
                </a:lnTo>
                <a:lnTo>
                  <a:pt x="35" y="97"/>
                </a:lnTo>
                <a:lnTo>
                  <a:pt x="34" y="97"/>
                </a:lnTo>
                <a:lnTo>
                  <a:pt x="32" y="94"/>
                </a:lnTo>
                <a:lnTo>
                  <a:pt x="32" y="94"/>
                </a:lnTo>
                <a:lnTo>
                  <a:pt x="32" y="92"/>
                </a:lnTo>
                <a:lnTo>
                  <a:pt x="31" y="92"/>
                </a:lnTo>
                <a:lnTo>
                  <a:pt x="31" y="91"/>
                </a:lnTo>
                <a:lnTo>
                  <a:pt x="31" y="91"/>
                </a:lnTo>
                <a:lnTo>
                  <a:pt x="29" y="88"/>
                </a:lnTo>
                <a:lnTo>
                  <a:pt x="29" y="88"/>
                </a:lnTo>
                <a:lnTo>
                  <a:pt x="29" y="86"/>
                </a:lnTo>
                <a:lnTo>
                  <a:pt x="29" y="86"/>
                </a:lnTo>
                <a:lnTo>
                  <a:pt x="29" y="84"/>
                </a:lnTo>
                <a:lnTo>
                  <a:pt x="27" y="84"/>
                </a:lnTo>
                <a:lnTo>
                  <a:pt x="27" y="84"/>
                </a:lnTo>
                <a:lnTo>
                  <a:pt x="26" y="84"/>
                </a:lnTo>
                <a:lnTo>
                  <a:pt x="26" y="84"/>
                </a:lnTo>
                <a:lnTo>
                  <a:pt x="24" y="84"/>
                </a:lnTo>
                <a:lnTo>
                  <a:pt x="24" y="84"/>
                </a:lnTo>
                <a:lnTo>
                  <a:pt x="24" y="84"/>
                </a:lnTo>
                <a:lnTo>
                  <a:pt x="23" y="84"/>
                </a:lnTo>
                <a:lnTo>
                  <a:pt x="21" y="84"/>
                </a:lnTo>
                <a:lnTo>
                  <a:pt x="19" y="83"/>
                </a:lnTo>
                <a:lnTo>
                  <a:pt x="19" y="81"/>
                </a:lnTo>
                <a:lnTo>
                  <a:pt x="19" y="78"/>
                </a:lnTo>
                <a:lnTo>
                  <a:pt x="18" y="76"/>
                </a:lnTo>
                <a:lnTo>
                  <a:pt x="18" y="76"/>
                </a:lnTo>
                <a:lnTo>
                  <a:pt x="18" y="75"/>
                </a:lnTo>
                <a:lnTo>
                  <a:pt x="16" y="73"/>
                </a:lnTo>
                <a:lnTo>
                  <a:pt x="16" y="72"/>
                </a:lnTo>
                <a:lnTo>
                  <a:pt x="18" y="70"/>
                </a:lnTo>
                <a:lnTo>
                  <a:pt x="16" y="68"/>
                </a:lnTo>
                <a:lnTo>
                  <a:pt x="16" y="67"/>
                </a:lnTo>
                <a:lnTo>
                  <a:pt x="16" y="67"/>
                </a:lnTo>
                <a:lnTo>
                  <a:pt x="18" y="67"/>
                </a:lnTo>
                <a:lnTo>
                  <a:pt x="18" y="65"/>
                </a:lnTo>
                <a:lnTo>
                  <a:pt x="18" y="62"/>
                </a:lnTo>
                <a:lnTo>
                  <a:pt x="15" y="60"/>
                </a:lnTo>
                <a:lnTo>
                  <a:pt x="13" y="59"/>
                </a:lnTo>
                <a:lnTo>
                  <a:pt x="13" y="59"/>
                </a:lnTo>
                <a:lnTo>
                  <a:pt x="13" y="57"/>
                </a:lnTo>
                <a:lnTo>
                  <a:pt x="13" y="56"/>
                </a:lnTo>
                <a:lnTo>
                  <a:pt x="11" y="52"/>
                </a:lnTo>
                <a:lnTo>
                  <a:pt x="13" y="52"/>
                </a:lnTo>
                <a:lnTo>
                  <a:pt x="15" y="51"/>
                </a:lnTo>
                <a:lnTo>
                  <a:pt x="15" y="49"/>
                </a:lnTo>
                <a:lnTo>
                  <a:pt x="13" y="46"/>
                </a:lnTo>
                <a:lnTo>
                  <a:pt x="11" y="44"/>
                </a:lnTo>
                <a:lnTo>
                  <a:pt x="11" y="43"/>
                </a:lnTo>
                <a:lnTo>
                  <a:pt x="11" y="43"/>
                </a:lnTo>
                <a:lnTo>
                  <a:pt x="11" y="41"/>
                </a:lnTo>
                <a:lnTo>
                  <a:pt x="8" y="40"/>
                </a:lnTo>
                <a:lnTo>
                  <a:pt x="8" y="38"/>
                </a:lnTo>
                <a:lnTo>
                  <a:pt x="8" y="38"/>
                </a:lnTo>
                <a:lnTo>
                  <a:pt x="7" y="38"/>
                </a:lnTo>
                <a:lnTo>
                  <a:pt x="5" y="36"/>
                </a:lnTo>
                <a:lnTo>
                  <a:pt x="3" y="33"/>
                </a:lnTo>
                <a:lnTo>
                  <a:pt x="2" y="32"/>
                </a:lnTo>
                <a:lnTo>
                  <a:pt x="2" y="30"/>
                </a:lnTo>
                <a:lnTo>
                  <a:pt x="2" y="30"/>
                </a:lnTo>
                <a:lnTo>
                  <a:pt x="0" y="27"/>
                </a:lnTo>
                <a:lnTo>
                  <a:pt x="0" y="25"/>
                </a:lnTo>
                <a:lnTo>
                  <a:pt x="0" y="24"/>
                </a:lnTo>
                <a:lnTo>
                  <a:pt x="0" y="22"/>
                </a:lnTo>
                <a:lnTo>
                  <a:pt x="0" y="19"/>
                </a:lnTo>
                <a:lnTo>
                  <a:pt x="0" y="19"/>
                </a:lnTo>
                <a:lnTo>
                  <a:pt x="2" y="19"/>
                </a:lnTo>
                <a:lnTo>
                  <a:pt x="2" y="19"/>
                </a:lnTo>
                <a:lnTo>
                  <a:pt x="2" y="19"/>
                </a:lnTo>
                <a:lnTo>
                  <a:pt x="3" y="19"/>
                </a:lnTo>
                <a:lnTo>
                  <a:pt x="5" y="20"/>
                </a:lnTo>
                <a:lnTo>
                  <a:pt x="8" y="20"/>
                </a:lnTo>
                <a:lnTo>
                  <a:pt x="10" y="20"/>
                </a:lnTo>
                <a:lnTo>
                  <a:pt x="10" y="17"/>
                </a:lnTo>
                <a:lnTo>
                  <a:pt x="10" y="16"/>
                </a:lnTo>
                <a:lnTo>
                  <a:pt x="11" y="14"/>
                </a:lnTo>
                <a:lnTo>
                  <a:pt x="11" y="14"/>
                </a:lnTo>
                <a:lnTo>
                  <a:pt x="13" y="14"/>
                </a:lnTo>
                <a:lnTo>
                  <a:pt x="13" y="16"/>
                </a:lnTo>
                <a:lnTo>
                  <a:pt x="15" y="16"/>
                </a:lnTo>
                <a:lnTo>
                  <a:pt x="16" y="14"/>
                </a:lnTo>
                <a:lnTo>
                  <a:pt x="16" y="12"/>
                </a:lnTo>
                <a:lnTo>
                  <a:pt x="18" y="12"/>
                </a:lnTo>
                <a:lnTo>
                  <a:pt x="18" y="12"/>
                </a:lnTo>
                <a:lnTo>
                  <a:pt x="19" y="12"/>
                </a:lnTo>
                <a:lnTo>
                  <a:pt x="21" y="12"/>
                </a:lnTo>
                <a:lnTo>
                  <a:pt x="21" y="12"/>
                </a:lnTo>
                <a:lnTo>
                  <a:pt x="24" y="14"/>
                </a:lnTo>
                <a:lnTo>
                  <a:pt x="27" y="12"/>
                </a:lnTo>
                <a:lnTo>
                  <a:pt x="26" y="11"/>
                </a:lnTo>
                <a:lnTo>
                  <a:pt x="24" y="11"/>
                </a:lnTo>
                <a:lnTo>
                  <a:pt x="23" y="9"/>
                </a:lnTo>
                <a:lnTo>
                  <a:pt x="23" y="9"/>
                </a:lnTo>
                <a:lnTo>
                  <a:pt x="23" y="9"/>
                </a:lnTo>
                <a:lnTo>
                  <a:pt x="23" y="9"/>
                </a:lnTo>
                <a:lnTo>
                  <a:pt x="21" y="8"/>
                </a:lnTo>
                <a:lnTo>
                  <a:pt x="23" y="8"/>
                </a:lnTo>
                <a:lnTo>
                  <a:pt x="23" y="6"/>
                </a:lnTo>
                <a:lnTo>
                  <a:pt x="23" y="4"/>
                </a:lnTo>
                <a:lnTo>
                  <a:pt x="23" y="3"/>
                </a:lnTo>
                <a:lnTo>
                  <a:pt x="24" y="4"/>
                </a:lnTo>
                <a:lnTo>
                  <a:pt x="24" y="3"/>
                </a:lnTo>
                <a:lnTo>
                  <a:pt x="24" y="3"/>
                </a:lnTo>
                <a:lnTo>
                  <a:pt x="27" y="1"/>
                </a:lnTo>
                <a:lnTo>
                  <a:pt x="27" y="1"/>
                </a:lnTo>
                <a:lnTo>
                  <a:pt x="27" y="3"/>
                </a:lnTo>
                <a:lnTo>
                  <a:pt x="29" y="3"/>
                </a:lnTo>
                <a:lnTo>
                  <a:pt x="34" y="9"/>
                </a:lnTo>
                <a:lnTo>
                  <a:pt x="34" y="9"/>
                </a:lnTo>
                <a:lnTo>
                  <a:pt x="35" y="11"/>
                </a:lnTo>
                <a:lnTo>
                  <a:pt x="37" y="11"/>
                </a:lnTo>
                <a:lnTo>
                  <a:pt x="37" y="9"/>
                </a:lnTo>
                <a:lnTo>
                  <a:pt x="37" y="8"/>
                </a:lnTo>
                <a:lnTo>
                  <a:pt x="37" y="4"/>
                </a:lnTo>
                <a:lnTo>
                  <a:pt x="35" y="3"/>
                </a:lnTo>
                <a:lnTo>
                  <a:pt x="35" y="3"/>
                </a:lnTo>
                <a:lnTo>
                  <a:pt x="34" y="3"/>
                </a:lnTo>
                <a:lnTo>
                  <a:pt x="34" y="1"/>
                </a:lnTo>
                <a:lnTo>
                  <a:pt x="34" y="0"/>
                </a:lnTo>
                <a:lnTo>
                  <a:pt x="37" y="0"/>
                </a:lnTo>
                <a:lnTo>
                  <a:pt x="37" y="0"/>
                </a:lnTo>
                <a:lnTo>
                  <a:pt x="42" y="4"/>
                </a:lnTo>
                <a:lnTo>
                  <a:pt x="45" y="4"/>
                </a:lnTo>
                <a:lnTo>
                  <a:pt x="47" y="6"/>
                </a:lnTo>
                <a:lnTo>
                  <a:pt x="48" y="6"/>
                </a:lnTo>
                <a:lnTo>
                  <a:pt x="50" y="6"/>
                </a:lnTo>
                <a:lnTo>
                  <a:pt x="50" y="8"/>
                </a:lnTo>
                <a:lnTo>
                  <a:pt x="50" y="8"/>
                </a:lnTo>
                <a:lnTo>
                  <a:pt x="51" y="8"/>
                </a:lnTo>
                <a:lnTo>
                  <a:pt x="53" y="8"/>
                </a:lnTo>
                <a:lnTo>
                  <a:pt x="53" y="6"/>
                </a:lnTo>
                <a:lnTo>
                  <a:pt x="55" y="6"/>
                </a:lnTo>
                <a:lnTo>
                  <a:pt x="53" y="4"/>
                </a:lnTo>
                <a:lnTo>
                  <a:pt x="55" y="4"/>
                </a:lnTo>
                <a:lnTo>
                  <a:pt x="58" y="8"/>
                </a:lnTo>
                <a:lnTo>
                  <a:pt x="59" y="8"/>
                </a:lnTo>
                <a:lnTo>
                  <a:pt x="59" y="4"/>
                </a:lnTo>
                <a:lnTo>
                  <a:pt x="58" y="3"/>
                </a:lnTo>
                <a:close/>
              </a:path>
            </a:pathLst>
          </a:custGeom>
          <a:solidFill>
            <a:srgbClr val="AD5C8B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Freeform 8"/>
          <p:cNvSpPr>
            <a:spLocks/>
          </p:cNvSpPr>
          <p:nvPr/>
        </p:nvSpPr>
        <p:spPr bwMode="auto">
          <a:xfrm>
            <a:off x="5876925" y="4364038"/>
            <a:ext cx="274638" cy="350838"/>
          </a:xfrm>
          <a:custGeom>
            <a:avLst/>
            <a:gdLst/>
            <a:ahLst/>
            <a:cxnLst>
              <a:cxn ang="0">
                <a:pos x="170" y="128"/>
              </a:cxn>
              <a:cxn ang="0">
                <a:pos x="167" y="131"/>
              </a:cxn>
              <a:cxn ang="0">
                <a:pos x="165" y="136"/>
              </a:cxn>
              <a:cxn ang="0">
                <a:pos x="160" y="139"/>
              </a:cxn>
              <a:cxn ang="0">
                <a:pos x="157" y="142"/>
              </a:cxn>
              <a:cxn ang="0">
                <a:pos x="152" y="144"/>
              </a:cxn>
              <a:cxn ang="0">
                <a:pos x="146" y="145"/>
              </a:cxn>
              <a:cxn ang="0">
                <a:pos x="141" y="147"/>
              </a:cxn>
              <a:cxn ang="0">
                <a:pos x="135" y="149"/>
              </a:cxn>
              <a:cxn ang="0">
                <a:pos x="132" y="149"/>
              </a:cxn>
              <a:cxn ang="0">
                <a:pos x="128" y="152"/>
              </a:cxn>
              <a:cxn ang="0">
                <a:pos x="125" y="157"/>
              </a:cxn>
              <a:cxn ang="0">
                <a:pos x="124" y="161"/>
              </a:cxn>
              <a:cxn ang="0">
                <a:pos x="119" y="165"/>
              </a:cxn>
              <a:cxn ang="0">
                <a:pos x="117" y="169"/>
              </a:cxn>
              <a:cxn ang="0">
                <a:pos x="116" y="173"/>
              </a:cxn>
              <a:cxn ang="0">
                <a:pos x="116" y="177"/>
              </a:cxn>
              <a:cxn ang="0">
                <a:pos x="112" y="182"/>
              </a:cxn>
              <a:cxn ang="0">
                <a:pos x="109" y="185"/>
              </a:cxn>
              <a:cxn ang="0">
                <a:pos x="108" y="187"/>
              </a:cxn>
              <a:cxn ang="0">
                <a:pos x="103" y="189"/>
              </a:cxn>
              <a:cxn ang="0">
                <a:pos x="98" y="190"/>
              </a:cxn>
              <a:cxn ang="0">
                <a:pos x="95" y="193"/>
              </a:cxn>
              <a:cxn ang="0">
                <a:pos x="90" y="195"/>
              </a:cxn>
              <a:cxn ang="0">
                <a:pos x="87" y="198"/>
              </a:cxn>
              <a:cxn ang="0">
                <a:pos x="84" y="201"/>
              </a:cxn>
              <a:cxn ang="0">
                <a:pos x="80" y="205"/>
              </a:cxn>
              <a:cxn ang="0">
                <a:pos x="74" y="206"/>
              </a:cxn>
              <a:cxn ang="0">
                <a:pos x="71" y="209"/>
              </a:cxn>
              <a:cxn ang="0">
                <a:pos x="64" y="209"/>
              </a:cxn>
              <a:cxn ang="0">
                <a:pos x="61" y="209"/>
              </a:cxn>
              <a:cxn ang="0">
                <a:pos x="58" y="211"/>
              </a:cxn>
              <a:cxn ang="0">
                <a:pos x="53" y="213"/>
              </a:cxn>
              <a:cxn ang="0">
                <a:pos x="48" y="214"/>
              </a:cxn>
              <a:cxn ang="0">
                <a:pos x="44" y="216"/>
              </a:cxn>
              <a:cxn ang="0">
                <a:pos x="39" y="219"/>
              </a:cxn>
              <a:cxn ang="0">
                <a:pos x="34" y="213"/>
              </a:cxn>
              <a:cxn ang="0">
                <a:pos x="24" y="181"/>
              </a:cxn>
              <a:cxn ang="0">
                <a:pos x="13" y="141"/>
              </a:cxn>
              <a:cxn ang="0">
                <a:pos x="2" y="107"/>
              </a:cxn>
              <a:cxn ang="0">
                <a:pos x="7" y="96"/>
              </a:cxn>
              <a:cxn ang="0">
                <a:pos x="29" y="78"/>
              </a:cxn>
              <a:cxn ang="0">
                <a:pos x="68" y="49"/>
              </a:cxn>
              <a:cxn ang="0">
                <a:pos x="96" y="27"/>
              </a:cxn>
              <a:cxn ang="0">
                <a:pos x="132" y="1"/>
              </a:cxn>
              <a:cxn ang="0">
                <a:pos x="138" y="14"/>
              </a:cxn>
              <a:cxn ang="0">
                <a:pos x="143" y="32"/>
              </a:cxn>
              <a:cxn ang="0">
                <a:pos x="156" y="67"/>
              </a:cxn>
              <a:cxn ang="0">
                <a:pos x="160" y="86"/>
              </a:cxn>
              <a:cxn ang="0">
                <a:pos x="172" y="117"/>
              </a:cxn>
            </a:cxnLst>
            <a:rect l="0" t="0" r="r" b="b"/>
            <a:pathLst>
              <a:path w="173" h="221">
                <a:moveTo>
                  <a:pt x="173" y="126"/>
                </a:moveTo>
                <a:lnTo>
                  <a:pt x="173" y="128"/>
                </a:lnTo>
                <a:lnTo>
                  <a:pt x="172" y="128"/>
                </a:lnTo>
                <a:lnTo>
                  <a:pt x="170" y="128"/>
                </a:lnTo>
                <a:lnTo>
                  <a:pt x="170" y="129"/>
                </a:lnTo>
                <a:lnTo>
                  <a:pt x="168" y="129"/>
                </a:lnTo>
                <a:lnTo>
                  <a:pt x="168" y="131"/>
                </a:lnTo>
                <a:lnTo>
                  <a:pt x="167" y="131"/>
                </a:lnTo>
                <a:lnTo>
                  <a:pt x="167" y="133"/>
                </a:lnTo>
                <a:lnTo>
                  <a:pt x="167" y="134"/>
                </a:lnTo>
                <a:lnTo>
                  <a:pt x="165" y="134"/>
                </a:lnTo>
                <a:lnTo>
                  <a:pt x="165" y="136"/>
                </a:lnTo>
                <a:lnTo>
                  <a:pt x="164" y="136"/>
                </a:lnTo>
                <a:lnTo>
                  <a:pt x="164" y="137"/>
                </a:lnTo>
                <a:lnTo>
                  <a:pt x="162" y="137"/>
                </a:lnTo>
                <a:lnTo>
                  <a:pt x="160" y="139"/>
                </a:lnTo>
                <a:lnTo>
                  <a:pt x="159" y="139"/>
                </a:lnTo>
                <a:lnTo>
                  <a:pt x="159" y="141"/>
                </a:lnTo>
                <a:lnTo>
                  <a:pt x="159" y="142"/>
                </a:lnTo>
                <a:lnTo>
                  <a:pt x="157" y="142"/>
                </a:lnTo>
                <a:lnTo>
                  <a:pt x="156" y="142"/>
                </a:lnTo>
                <a:lnTo>
                  <a:pt x="156" y="144"/>
                </a:lnTo>
                <a:lnTo>
                  <a:pt x="154" y="144"/>
                </a:lnTo>
                <a:lnTo>
                  <a:pt x="152" y="144"/>
                </a:lnTo>
                <a:lnTo>
                  <a:pt x="151" y="144"/>
                </a:lnTo>
                <a:lnTo>
                  <a:pt x="149" y="144"/>
                </a:lnTo>
                <a:lnTo>
                  <a:pt x="148" y="145"/>
                </a:lnTo>
                <a:lnTo>
                  <a:pt x="146" y="145"/>
                </a:lnTo>
                <a:lnTo>
                  <a:pt x="144" y="145"/>
                </a:lnTo>
                <a:lnTo>
                  <a:pt x="144" y="147"/>
                </a:lnTo>
                <a:lnTo>
                  <a:pt x="143" y="147"/>
                </a:lnTo>
                <a:lnTo>
                  <a:pt x="141" y="147"/>
                </a:lnTo>
                <a:lnTo>
                  <a:pt x="140" y="149"/>
                </a:lnTo>
                <a:lnTo>
                  <a:pt x="138" y="149"/>
                </a:lnTo>
                <a:lnTo>
                  <a:pt x="136" y="149"/>
                </a:lnTo>
                <a:lnTo>
                  <a:pt x="135" y="149"/>
                </a:lnTo>
                <a:lnTo>
                  <a:pt x="133" y="149"/>
                </a:lnTo>
                <a:lnTo>
                  <a:pt x="132" y="149"/>
                </a:lnTo>
                <a:lnTo>
                  <a:pt x="130" y="149"/>
                </a:lnTo>
                <a:lnTo>
                  <a:pt x="132" y="149"/>
                </a:lnTo>
                <a:lnTo>
                  <a:pt x="130" y="149"/>
                </a:lnTo>
                <a:lnTo>
                  <a:pt x="130" y="150"/>
                </a:lnTo>
                <a:lnTo>
                  <a:pt x="128" y="150"/>
                </a:lnTo>
                <a:lnTo>
                  <a:pt x="128" y="152"/>
                </a:lnTo>
                <a:lnTo>
                  <a:pt x="128" y="153"/>
                </a:lnTo>
                <a:lnTo>
                  <a:pt x="127" y="155"/>
                </a:lnTo>
                <a:lnTo>
                  <a:pt x="127" y="157"/>
                </a:lnTo>
                <a:lnTo>
                  <a:pt x="125" y="157"/>
                </a:lnTo>
                <a:lnTo>
                  <a:pt x="125" y="158"/>
                </a:lnTo>
                <a:lnTo>
                  <a:pt x="125" y="160"/>
                </a:lnTo>
                <a:lnTo>
                  <a:pt x="124" y="160"/>
                </a:lnTo>
                <a:lnTo>
                  <a:pt x="124" y="161"/>
                </a:lnTo>
                <a:lnTo>
                  <a:pt x="122" y="161"/>
                </a:lnTo>
                <a:lnTo>
                  <a:pt x="122" y="163"/>
                </a:lnTo>
                <a:lnTo>
                  <a:pt x="120" y="165"/>
                </a:lnTo>
                <a:lnTo>
                  <a:pt x="119" y="165"/>
                </a:lnTo>
                <a:lnTo>
                  <a:pt x="119" y="166"/>
                </a:lnTo>
                <a:lnTo>
                  <a:pt x="117" y="166"/>
                </a:lnTo>
                <a:lnTo>
                  <a:pt x="117" y="168"/>
                </a:lnTo>
                <a:lnTo>
                  <a:pt x="117" y="169"/>
                </a:lnTo>
                <a:lnTo>
                  <a:pt x="116" y="169"/>
                </a:lnTo>
                <a:lnTo>
                  <a:pt x="116" y="171"/>
                </a:lnTo>
                <a:lnTo>
                  <a:pt x="114" y="173"/>
                </a:lnTo>
                <a:lnTo>
                  <a:pt x="116" y="173"/>
                </a:lnTo>
                <a:lnTo>
                  <a:pt x="117" y="173"/>
                </a:lnTo>
                <a:lnTo>
                  <a:pt x="116" y="174"/>
                </a:lnTo>
                <a:lnTo>
                  <a:pt x="116" y="176"/>
                </a:lnTo>
                <a:lnTo>
                  <a:pt x="116" y="177"/>
                </a:lnTo>
                <a:lnTo>
                  <a:pt x="116" y="179"/>
                </a:lnTo>
                <a:lnTo>
                  <a:pt x="116" y="181"/>
                </a:lnTo>
                <a:lnTo>
                  <a:pt x="114" y="182"/>
                </a:lnTo>
                <a:lnTo>
                  <a:pt x="112" y="182"/>
                </a:lnTo>
                <a:lnTo>
                  <a:pt x="111" y="182"/>
                </a:lnTo>
                <a:lnTo>
                  <a:pt x="111" y="184"/>
                </a:lnTo>
                <a:lnTo>
                  <a:pt x="109" y="184"/>
                </a:lnTo>
                <a:lnTo>
                  <a:pt x="109" y="185"/>
                </a:lnTo>
                <a:lnTo>
                  <a:pt x="109" y="187"/>
                </a:lnTo>
                <a:lnTo>
                  <a:pt x="108" y="187"/>
                </a:lnTo>
                <a:lnTo>
                  <a:pt x="108" y="189"/>
                </a:lnTo>
                <a:lnTo>
                  <a:pt x="108" y="187"/>
                </a:lnTo>
                <a:lnTo>
                  <a:pt x="106" y="187"/>
                </a:lnTo>
                <a:lnTo>
                  <a:pt x="106" y="189"/>
                </a:lnTo>
                <a:lnTo>
                  <a:pt x="104" y="189"/>
                </a:lnTo>
                <a:lnTo>
                  <a:pt x="103" y="189"/>
                </a:lnTo>
                <a:lnTo>
                  <a:pt x="103" y="190"/>
                </a:lnTo>
                <a:lnTo>
                  <a:pt x="101" y="190"/>
                </a:lnTo>
                <a:lnTo>
                  <a:pt x="100" y="190"/>
                </a:lnTo>
                <a:lnTo>
                  <a:pt x="98" y="190"/>
                </a:lnTo>
                <a:lnTo>
                  <a:pt x="98" y="192"/>
                </a:lnTo>
                <a:lnTo>
                  <a:pt x="96" y="192"/>
                </a:lnTo>
                <a:lnTo>
                  <a:pt x="95" y="192"/>
                </a:lnTo>
                <a:lnTo>
                  <a:pt x="95" y="193"/>
                </a:lnTo>
                <a:lnTo>
                  <a:pt x="93" y="193"/>
                </a:lnTo>
                <a:lnTo>
                  <a:pt x="93" y="195"/>
                </a:lnTo>
                <a:lnTo>
                  <a:pt x="92" y="195"/>
                </a:lnTo>
                <a:lnTo>
                  <a:pt x="90" y="195"/>
                </a:lnTo>
                <a:lnTo>
                  <a:pt x="90" y="197"/>
                </a:lnTo>
                <a:lnTo>
                  <a:pt x="88" y="197"/>
                </a:lnTo>
                <a:lnTo>
                  <a:pt x="88" y="198"/>
                </a:lnTo>
                <a:lnTo>
                  <a:pt x="87" y="198"/>
                </a:lnTo>
                <a:lnTo>
                  <a:pt x="85" y="198"/>
                </a:lnTo>
                <a:lnTo>
                  <a:pt x="85" y="200"/>
                </a:lnTo>
                <a:lnTo>
                  <a:pt x="85" y="201"/>
                </a:lnTo>
                <a:lnTo>
                  <a:pt x="84" y="201"/>
                </a:lnTo>
                <a:lnTo>
                  <a:pt x="82" y="201"/>
                </a:lnTo>
                <a:lnTo>
                  <a:pt x="82" y="203"/>
                </a:lnTo>
                <a:lnTo>
                  <a:pt x="80" y="203"/>
                </a:lnTo>
                <a:lnTo>
                  <a:pt x="80" y="205"/>
                </a:lnTo>
                <a:lnTo>
                  <a:pt x="79" y="205"/>
                </a:lnTo>
                <a:lnTo>
                  <a:pt x="79" y="206"/>
                </a:lnTo>
                <a:lnTo>
                  <a:pt x="77" y="206"/>
                </a:lnTo>
                <a:lnTo>
                  <a:pt x="74" y="206"/>
                </a:lnTo>
                <a:lnTo>
                  <a:pt x="72" y="206"/>
                </a:lnTo>
                <a:lnTo>
                  <a:pt x="72" y="208"/>
                </a:lnTo>
                <a:lnTo>
                  <a:pt x="71" y="208"/>
                </a:lnTo>
                <a:lnTo>
                  <a:pt x="71" y="209"/>
                </a:lnTo>
                <a:lnTo>
                  <a:pt x="69" y="209"/>
                </a:lnTo>
                <a:lnTo>
                  <a:pt x="68" y="209"/>
                </a:lnTo>
                <a:lnTo>
                  <a:pt x="66" y="209"/>
                </a:lnTo>
                <a:lnTo>
                  <a:pt x="64" y="209"/>
                </a:lnTo>
                <a:lnTo>
                  <a:pt x="63" y="209"/>
                </a:lnTo>
                <a:lnTo>
                  <a:pt x="63" y="211"/>
                </a:lnTo>
                <a:lnTo>
                  <a:pt x="63" y="209"/>
                </a:lnTo>
                <a:lnTo>
                  <a:pt x="61" y="209"/>
                </a:lnTo>
                <a:lnTo>
                  <a:pt x="60" y="208"/>
                </a:lnTo>
                <a:lnTo>
                  <a:pt x="60" y="209"/>
                </a:lnTo>
                <a:lnTo>
                  <a:pt x="60" y="211"/>
                </a:lnTo>
                <a:lnTo>
                  <a:pt x="58" y="211"/>
                </a:lnTo>
                <a:lnTo>
                  <a:pt x="58" y="213"/>
                </a:lnTo>
                <a:lnTo>
                  <a:pt x="56" y="213"/>
                </a:lnTo>
                <a:lnTo>
                  <a:pt x="55" y="213"/>
                </a:lnTo>
                <a:lnTo>
                  <a:pt x="53" y="213"/>
                </a:lnTo>
                <a:lnTo>
                  <a:pt x="52" y="213"/>
                </a:lnTo>
                <a:lnTo>
                  <a:pt x="50" y="213"/>
                </a:lnTo>
                <a:lnTo>
                  <a:pt x="50" y="214"/>
                </a:lnTo>
                <a:lnTo>
                  <a:pt x="48" y="214"/>
                </a:lnTo>
                <a:lnTo>
                  <a:pt x="47" y="214"/>
                </a:lnTo>
                <a:lnTo>
                  <a:pt x="47" y="216"/>
                </a:lnTo>
                <a:lnTo>
                  <a:pt x="45" y="216"/>
                </a:lnTo>
                <a:lnTo>
                  <a:pt x="44" y="216"/>
                </a:lnTo>
                <a:lnTo>
                  <a:pt x="42" y="217"/>
                </a:lnTo>
                <a:lnTo>
                  <a:pt x="40" y="217"/>
                </a:lnTo>
                <a:lnTo>
                  <a:pt x="39" y="217"/>
                </a:lnTo>
                <a:lnTo>
                  <a:pt x="39" y="219"/>
                </a:lnTo>
                <a:lnTo>
                  <a:pt x="37" y="219"/>
                </a:lnTo>
                <a:lnTo>
                  <a:pt x="36" y="219"/>
                </a:lnTo>
                <a:lnTo>
                  <a:pt x="36" y="221"/>
                </a:lnTo>
                <a:lnTo>
                  <a:pt x="34" y="213"/>
                </a:lnTo>
                <a:lnTo>
                  <a:pt x="29" y="198"/>
                </a:lnTo>
                <a:lnTo>
                  <a:pt x="28" y="193"/>
                </a:lnTo>
                <a:lnTo>
                  <a:pt x="26" y="187"/>
                </a:lnTo>
                <a:lnTo>
                  <a:pt x="24" y="181"/>
                </a:lnTo>
                <a:lnTo>
                  <a:pt x="20" y="165"/>
                </a:lnTo>
                <a:lnTo>
                  <a:pt x="18" y="160"/>
                </a:lnTo>
                <a:lnTo>
                  <a:pt x="15" y="145"/>
                </a:lnTo>
                <a:lnTo>
                  <a:pt x="13" y="141"/>
                </a:lnTo>
                <a:lnTo>
                  <a:pt x="12" y="134"/>
                </a:lnTo>
                <a:lnTo>
                  <a:pt x="10" y="134"/>
                </a:lnTo>
                <a:lnTo>
                  <a:pt x="7" y="120"/>
                </a:lnTo>
                <a:lnTo>
                  <a:pt x="2" y="107"/>
                </a:lnTo>
                <a:lnTo>
                  <a:pt x="2" y="105"/>
                </a:lnTo>
                <a:lnTo>
                  <a:pt x="2" y="104"/>
                </a:lnTo>
                <a:lnTo>
                  <a:pt x="0" y="101"/>
                </a:lnTo>
                <a:lnTo>
                  <a:pt x="7" y="96"/>
                </a:lnTo>
                <a:lnTo>
                  <a:pt x="10" y="94"/>
                </a:lnTo>
                <a:lnTo>
                  <a:pt x="10" y="93"/>
                </a:lnTo>
                <a:lnTo>
                  <a:pt x="20" y="86"/>
                </a:lnTo>
                <a:lnTo>
                  <a:pt x="29" y="78"/>
                </a:lnTo>
                <a:lnTo>
                  <a:pt x="37" y="73"/>
                </a:lnTo>
                <a:lnTo>
                  <a:pt x="44" y="67"/>
                </a:lnTo>
                <a:lnTo>
                  <a:pt x="47" y="65"/>
                </a:lnTo>
                <a:lnTo>
                  <a:pt x="68" y="49"/>
                </a:lnTo>
                <a:lnTo>
                  <a:pt x="82" y="38"/>
                </a:lnTo>
                <a:lnTo>
                  <a:pt x="93" y="30"/>
                </a:lnTo>
                <a:lnTo>
                  <a:pt x="95" y="29"/>
                </a:lnTo>
                <a:lnTo>
                  <a:pt x="96" y="27"/>
                </a:lnTo>
                <a:lnTo>
                  <a:pt x="104" y="22"/>
                </a:lnTo>
                <a:lnTo>
                  <a:pt x="111" y="17"/>
                </a:lnTo>
                <a:lnTo>
                  <a:pt x="130" y="3"/>
                </a:lnTo>
                <a:lnTo>
                  <a:pt x="132" y="1"/>
                </a:lnTo>
                <a:lnTo>
                  <a:pt x="133" y="0"/>
                </a:lnTo>
                <a:lnTo>
                  <a:pt x="133" y="1"/>
                </a:lnTo>
                <a:lnTo>
                  <a:pt x="135" y="5"/>
                </a:lnTo>
                <a:lnTo>
                  <a:pt x="138" y="14"/>
                </a:lnTo>
                <a:lnTo>
                  <a:pt x="140" y="21"/>
                </a:lnTo>
                <a:lnTo>
                  <a:pt x="143" y="27"/>
                </a:lnTo>
                <a:lnTo>
                  <a:pt x="143" y="29"/>
                </a:lnTo>
                <a:lnTo>
                  <a:pt x="143" y="32"/>
                </a:lnTo>
                <a:lnTo>
                  <a:pt x="144" y="33"/>
                </a:lnTo>
                <a:lnTo>
                  <a:pt x="149" y="48"/>
                </a:lnTo>
                <a:lnTo>
                  <a:pt x="152" y="59"/>
                </a:lnTo>
                <a:lnTo>
                  <a:pt x="156" y="67"/>
                </a:lnTo>
                <a:lnTo>
                  <a:pt x="157" y="73"/>
                </a:lnTo>
                <a:lnTo>
                  <a:pt x="159" y="78"/>
                </a:lnTo>
                <a:lnTo>
                  <a:pt x="160" y="85"/>
                </a:lnTo>
                <a:lnTo>
                  <a:pt x="160" y="86"/>
                </a:lnTo>
                <a:lnTo>
                  <a:pt x="162" y="86"/>
                </a:lnTo>
                <a:lnTo>
                  <a:pt x="164" y="93"/>
                </a:lnTo>
                <a:lnTo>
                  <a:pt x="167" y="102"/>
                </a:lnTo>
                <a:lnTo>
                  <a:pt x="172" y="117"/>
                </a:lnTo>
                <a:lnTo>
                  <a:pt x="172" y="118"/>
                </a:lnTo>
                <a:lnTo>
                  <a:pt x="173" y="126"/>
                </a:lnTo>
                <a:close/>
              </a:path>
            </a:pathLst>
          </a:custGeom>
          <a:solidFill>
            <a:srgbClr val="7BD1E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Freeform 9"/>
          <p:cNvSpPr>
            <a:spLocks noEditPoints="1"/>
          </p:cNvSpPr>
          <p:nvPr/>
        </p:nvSpPr>
        <p:spPr bwMode="auto">
          <a:xfrm>
            <a:off x="4287838" y="5045076"/>
            <a:ext cx="144463" cy="393700"/>
          </a:xfrm>
          <a:custGeom>
            <a:avLst/>
            <a:gdLst/>
            <a:ahLst/>
            <a:cxnLst>
              <a:cxn ang="0">
                <a:pos x="91" y="243"/>
              </a:cxn>
              <a:cxn ang="0">
                <a:pos x="14" y="201"/>
              </a:cxn>
              <a:cxn ang="0">
                <a:pos x="59" y="200"/>
              </a:cxn>
              <a:cxn ang="0">
                <a:pos x="35" y="187"/>
              </a:cxn>
              <a:cxn ang="0">
                <a:pos x="32" y="187"/>
              </a:cxn>
              <a:cxn ang="0">
                <a:pos x="83" y="185"/>
              </a:cxn>
              <a:cxn ang="0">
                <a:pos x="91" y="182"/>
              </a:cxn>
              <a:cxn ang="0">
                <a:pos x="91" y="233"/>
              </a:cxn>
              <a:cxn ang="0">
                <a:pos x="86" y="238"/>
              </a:cxn>
              <a:cxn ang="0">
                <a:pos x="85" y="230"/>
              </a:cxn>
              <a:cxn ang="0">
                <a:pos x="85" y="225"/>
              </a:cxn>
              <a:cxn ang="0">
                <a:pos x="83" y="217"/>
              </a:cxn>
              <a:cxn ang="0">
                <a:pos x="80" y="211"/>
              </a:cxn>
              <a:cxn ang="0">
                <a:pos x="78" y="203"/>
              </a:cxn>
              <a:cxn ang="0">
                <a:pos x="77" y="195"/>
              </a:cxn>
              <a:cxn ang="0">
                <a:pos x="80" y="187"/>
              </a:cxn>
              <a:cxn ang="0">
                <a:pos x="83" y="180"/>
              </a:cxn>
              <a:cxn ang="0">
                <a:pos x="89" y="179"/>
              </a:cxn>
              <a:cxn ang="0">
                <a:pos x="83" y="179"/>
              </a:cxn>
              <a:cxn ang="0">
                <a:pos x="89" y="176"/>
              </a:cxn>
              <a:cxn ang="0">
                <a:pos x="70" y="0"/>
              </a:cxn>
              <a:cxn ang="0">
                <a:pos x="91" y="49"/>
              </a:cxn>
              <a:cxn ang="0">
                <a:pos x="91" y="81"/>
              </a:cxn>
              <a:cxn ang="0">
                <a:pos x="91" y="128"/>
              </a:cxn>
              <a:cxn ang="0">
                <a:pos x="91" y="171"/>
              </a:cxn>
              <a:cxn ang="0">
                <a:pos x="85" y="176"/>
              </a:cxn>
              <a:cxn ang="0">
                <a:pos x="81" y="176"/>
              </a:cxn>
              <a:cxn ang="0">
                <a:pos x="78" y="182"/>
              </a:cxn>
              <a:cxn ang="0">
                <a:pos x="72" y="179"/>
              </a:cxn>
              <a:cxn ang="0">
                <a:pos x="65" y="182"/>
              </a:cxn>
              <a:cxn ang="0">
                <a:pos x="64" y="177"/>
              </a:cxn>
              <a:cxn ang="0">
                <a:pos x="67" y="171"/>
              </a:cxn>
              <a:cxn ang="0">
                <a:pos x="69" y="168"/>
              </a:cxn>
              <a:cxn ang="0">
                <a:pos x="64" y="163"/>
              </a:cxn>
              <a:cxn ang="0">
                <a:pos x="57" y="169"/>
              </a:cxn>
              <a:cxn ang="0">
                <a:pos x="53" y="171"/>
              </a:cxn>
              <a:cxn ang="0">
                <a:pos x="51" y="176"/>
              </a:cxn>
              <a:cxn ang="0">
                <a:pos x="51" y="182"/>
              </a:cxn>
              <a:cxn ang="0">
                <a:pos x="51" y="184"/>
              </a:cxn>
              <a:cxn ang="0">
                <a:pos x="48" y="188"/>
              </a:cxn>
              <a:cxn ang="0">
                <a:pos x="46" y="185"/>
              </a:cxn>
              <a:cxn ang="0">
                <a:pos x="45" y="180"/>
              </a:cxn>
              <a:cxn ang="0">
                <a:pos x="46" y="176"/>
              </a:cxn>
              <a:cxn ang="0">
                <a:pos x="40" y="172"/>
              </a:cxn>
              <a:cxn ang="0">
                <a:pos x="35" y="174"/>
              </a:cxn>
              <a:cxn ang="0">
                <a:pos x="27" y="179"/>
              </a:cxn>
              <a:cxn ang="0">
                <a:pos x="21" y="177"/>
              </a:cxn>
              <a:cxn ang="0">
                <a:pos x="13" y="180"/>
              </a:cxn>
              <a:cxn ang="0">
                <a:pos x="9" y="184"/>
              </a:cxn>
              <a:cxn ang="0">
                <a:pos x="5" y="187"/>
              </a:cxn>
              <a:cxn ang="0">
                <a:pos x="0" y="182"/>
              </a:cxn>
              <a:cxn ang="0">
                <a:pos x="0" y="152"/>
              </a:cxn>
              <a:cxn ang="0">
                <a:pos x="0" y="121"/>
              </a:cxn>
              <a:cxn ang="0">
                <a:pos x="8" y="0"/>
              </a:cxn>
            </a:cxnLst>
            <a:rect l="0" t="0" r="r" b="b"/>
            <a:pathLst>
              <a:path w="91" h="248">
                <a:moveTo>
                  <a:pt x="91" y="248"/>
                </a:moveTo>
                <a:lnTo>
                  <a:pt x="91" y="246"/>
                </a:lnTo>
                <a:lnTo>
                  <a:pt x="89" y="246"/>
                </a:lnTo>
                <a:lnTo>
                  <a:pt x="89" y="244"/>
                </a:lnTo>
                <a:lnTo>
                  <a:pt x="91" y="244"/>
                </a:lnTo>
                <a:lnTo>
                  <a:pt x="91" y="243"/>
                </a:lnTo>
                <a:lnTo>
                  <a:pt x="91" y="248"/>
                </a:lnTo>
                <a:close/>
                <a:moveTo>
                  <a:pt x="14" y="201"/>
                </a:moveTo>
                <a:lnTo>
                  <a:pt x="16" y="201"/>
                </a:lnTo>
                <a:lnTo>
                  <a:pt x="16" y="203"/>
                </a:lnTo>
                <a:lnTo>
                  <a:pt x="14" y="203"/>
                </a:lnTo>
                <a:lnTo>
                  <a:pt x="14" y="201"/>
                </a:lnTo>
                <a:lnTo>
                  <a:pt x="14" y="200"/>
                </a:lnTo>
                <a:lnTo>
                  <a:pt x="14" y="201"/>
                </a:lnTo>
                <a:close/>
                <a:moveTo>
                  <a:pt x="59" y="198"/>
                </a:moveTo>
                <a:lnTo>
                  <a:pt x="61" y="198"/>
                </a:lnTo>
                <a:lnTo>
                  <a:pt x="59" y="198"/>
                </a:lnTo>
                <a:lnTo>
                  <a:pt x="59" y="200"/>
                </a:lnTo>
                <a:lnTo>
                  <a:pt x="59" y="201"/>
                </a:lnTo>
                <a:lnTo>
                  <a:pt x="57" y="201"/>
                </a:lnTo>
                <a:lnTo>
                  <a:pt x="57" y="200"/>
                </a:lnTo>
                <a:lnTo>
                  <a:pt x="57" y="198"/>
                </a:lnTo>
                <a:lnTo>
                  <a:pt x="59" y="198"/>
                </a:lnTo>
                <a:close/>
                <a:moveTo>
                  <a:pt x="35" y="187"/>
                </a:moveTo>
                <a:lnTo>
                  <a:pt x="37" y="187"/>
                </a:lnTo>
                <a:lnTo>
                  <a:pt x="35" y="188"/>
                </a:lnTo>
                <a:lnTo>
                  <a:pt x="33" y="190"/>
                </a:lnTo>
                <a:lnTo>
                  <a:pt x="32" y="190"/>
                </a:lnTo>
                <a:lnTo>
                  <a:pt x="32" y="188"/>
                </a:lnTo>
                <a:lnTo>
                  <a:pt x="32" y="187"/>
                </a:lnTo>
                <a:lnTo>
                  <a:pt x="33" y="185"/>
                </a:lnTo>
                <a:lnTo>
                  <a:pt x="35" y="185"/>
                </a:lnTo>
                <a:lnTo>
                  <a:pt x="35" y="187"/>
                </a:lnTo>
                <a:close/>
                <a:moveTo>
                  <a:pt x="81" y="184"/>
                </a:moveTo>
                <a:lnTo>
                  <a:pt x="81" y="185"/>
                </a:lnTo>
                <a:lnTo>
                  <a:pt x="83" y="185"/>
                </a:lnTo>
                <a:lnTo>
                  <a:pt x="85" y="185"/>
                </a:lnTo>
                <a:lnTo>
                  <a:pt x="85" y="184"/>
                </a:lnTo>
                <a:lnTo>
                  <a:pt x="86" y="184"/>
                </a:lnTo>
                <a:lnTo>
                  <a:pt x="88" y="182"/>
                </a:lnTo>
                <a:lnTo>
                  <a:pt x="89" y="182"/>
                </a:lnTo>
                <a:lnTo>
                  <a:pt x="91" y="182"/>
                </a:lnTo>
                <a:lnTo>
                  <a:pt x="91" y="188"/>
                </a:lnTo>
                <a:lnTo>
                  <a:pt x="91" y="204"/>
                </a:lnTo>
                <a:lnTo>
                  <a:pt x="91" y="216"/>
                </a:lnTo>
                <a:lnTo>
                  <a:pt x="91" y="219"/>
                </a:lnTo>
                <a:lnTo>
                  <a:pt x="91" y="230"/>
                </a:lnTo>
                <a:lnTo>
                  <a:pt x="91" y="233"/>
                </a:lnTo>
                <a:lnTo>
                  <a:pt x="91" y="240"/>
                </a:lnTo>
                <a:lnTo>
                  <a:pt x="91" y="238"/>
                </a:lnTo>
                <a:lnTo>
                  <a:pt x="89" y="238"/>
                </a:lnTo>
                <a:lnTo>
                  <a:pt x="88" y="240"/>
                </a:lnTo>
                <a:lnTo>
                  <a:pt x="86" y="240"/>
                </a:lnTo>
                <a:lnTo>
                  <a:pt x="86" y="238"/>
                </a:lnTo>
                <a:lnTo>
                  <a:pt x="85" y="236"/>
                </a:lnTo>
                <a:lnTo>
                  <a:pt x="85" y="235"/>
                </a:lnTo>
                <a:lnTo>
                  <a:pt x="85" y="233"/>
                </a:lnTo>
                <a:lnTo>
                  <a:pt x="83" y="233"/>
                </a:lnTo>
                <a:lnTo>
                  <a:pt x="85" y="232"/>
                </a:lnTo>
                <a:lnTo>
                  <a:pt x="85" y="230"/>
                </a:lnTo>
                <a:lnTo>
                  <a:pt x="83" y="228"/>
                </a:lnTo>
                <a:lnTo>
                  <a:pt x="85" y="228"/>
                </a:lnTo>
                <a:lnTo>
                  <a:pt x="85" y="227"/>
                </a:lnTo>
                <a:lnTo>
                  <a:pt x="83" y="227"/>
                </a:lnTo>
                <a:lnTo>
                  <a:pt x="83" y="225"/>
                </a:lnTo>
                <a:lnTo>
                  <a:pt x="85" y="225"/>
                </a:lnTo>
                <a:lnTo>
                  <a:pt x="85" y="224"/>
                </a:lnTo>
                <a:lnTo>
                  <a:pt x="85" y="222"/>
                </a:lnTo>
                <a:lnTo>
                  <a:pt x="85" y="220"/>
                </a:lnTo>
                <a:lnTo>
                  <a:pt x="85" y="219"/>
                </a:lnTo>
                <a:lnTo>
                  <a:pt x="85" y="217"/>
                </a:lnTo>
                <a:lnTo>
                  <a:pt x="83" y="217"/>
                </a:lnTo>
                <a:lnTo>
                  <a:pt x="83" y="216"/>
                </a:lnTo>
                <a:lnTo>
                  <a:pt x="83" y="214"/>
                </a:lnTo>
                <a:lnTo>
                  <a:pt x="83" y="212"/>
                </a:lnTo>
                <a:lnTo>
                  <a:pt x="81" y="212"/>
                </a:lnTo>
                <a:lnTo>
                  <a:pt x="81" y="211"/>
                </a:lnTo>
                <a:lnTo>
                  <a:pt x="80" y="211"/>
                </a:lnTo>
                <a:lnTo>
                  <a:pt x="80" y="209"/>
                </a:lnTo>
                <a:lnTo>
                  <a:pt x="80" y="208"/>
                </a:lnTo>
                <a:lnTo>
                  <a:pt x="80" y="206"/>
                </a:lnTo>
                <a:lnTo>
                  <a:pt x="80" y="204"/>
                </a:lnTo>
                <a:lnTo>
                  <a:pt x="78" y="204"/>
                </a:lnTo>
                <a:lnTo>
                  <a:pt x="78" y="203"/>
                </a:lnTo>
                <a:lnTo>
                  <a:pt x="78" y="201"/>
                </a:lnTo>
                <a:lnTo>
                  <a:pt x="77" y="201"/>
                </a:lnTo>
                <a:lnTo>
                  <a:pt x="77" y="200"/>
                </a:lnTo>
                <a:lnTo>
                  <a:pt x="77" y="198"/>
                </a:lnTo>
                <a:lnTo>
                  <a:pt x="77" y="196"/>
                </a:lnTo>
                <a:lnTo>
                  <a:pt x="77" y="195"/>
                </a:lnTo>
                <a:lnTo>
                  <a:pt x="78" y="195"/>
                </a:lnTo>
                <a:lnTo>
                  <a:pt x="78" y="193"/>
                </a:lnTo>
                <a:lnTo>
                  <a:pt x="78" y="192"/>
                </a:lnTo>
                <a:lnTo>
                  <a:pt x="78" y="190"/>
                </a:lnTo>
                <a:lnTo>
                  <a:pt x="80" y="188"/>
                </a:lnTo>
                <a:lnTo>
                  <a:pt x="80" y="187"/>
                </a:lnTo>
                <a:lnTo>
                  <a:pt x="80" y="185"/>
                </a:lnTo>
                <a:lnTo>
                  <a:pt x="80" y="184"/>
                </a:lnTo>
                <a:lnTo>
                  <a:pt x="80" y="182"/>
                </a:lnTo>
                <a:lnTo>
                  <a:pt x="81" y="182"/>
                </a:lnTo>
                <a:lnTo>
                  <a:pt x="81" y="180"/>
                </a:lnTo>
                <a:lnTo>
                  <a:pt x="83" y="180"/>
                </a:lnTo>
                <a:lnTo>
                  <a:pt x="83" y="182"/>
                </a:lnTo>
                <a:lnTo>
                  <a:pt x="81" y="182"/>
                </a:lnTo>
                <a:lnTo>
                  <a:pt x="81" y="184"/>
                </a:lnTo>
                <a:close/>
                <a:moveTo>
                  <a:pt x="91" y="176"/>
                </a:moveTo>
                <a:lnTo>
                  <a:pt x="91" y="179"/>
                </a:lnTo>
                <a:lnTo>
                  <a:pt x="89" y="179"/>
                </a:lnTo>
                <a:lnTo>
                  <a:pt x="89" y="177"/>
                </a:lnTo>
                <a:lnTo>
                  <a:pt x="89" y="179"/>
                </a:lnTo>
                <a:lnTo>
                  <a:pt x="88" y="179"/>
                </a:lnTo>
                <a:lnTo>
                  <a:pt x="86" y="179"/>
                </a:lnTo>
                <a:lnTo>
                  <a:pt x="85" y="179"/>
                </a:lnTo>
                <a:lnTo>
                  <a:pt x="83" y="179"/>
                </a:lnTo>
                <a:lnTo>
                  <a:pt x="83" y="177"/>
                </a:lnTo>
                <a:lnTo>
                  <a:pt x="85" y="177"/>
                </a:lnTo>
                <a:lnTo>
                  <a:pt x="86" y="177"/>
                </a:lnTo>
                <a:lnTo>
                  <a:pt x="86" y="176"/>
                </a:lnTo>
                <a:lnTo>
                  <a:pt x="88" y="176"/>
                </a:lnTo>
                <a:lnTo>
                  <a:pt x="89" y="176"/>
                </a:lnTo>
                <a:lnTo>
                  <a:pt x="91" y="174"/>
                </a:lnTo>
                <a:lnTo>
                  <a:pt x="91" y="176"/>
                </a:lnTo>
                <a:close/>
                <a:moveTo>
                  <a:pt x="45" y="0"/>
                </a:moveTo>
                <a:lnTo>
                  <a:pt x="62" y="0"/>
                </a:lnTo>
                <a:lnTo>
                  <a:pt x="69" y="0"/>
                </a:lnTo>
                <a:lnTo>
                  <a:pt x="70" y="0"/>
                </a:lnTo>
                <a:lnTo>
                  <a:pt x="72" y="0"/>
                </a:lnTo>
                <a:lnTo>
                  <a:pt x="91" y="0"/>
                </a:lnTo>
                <a:lnTo>
                  <a:pt x="91" y="4"/>
                </a:lnTo>
                <a:lnTo>
                  <a:pt x="91" y="36"/>
                </a:lnTo>
                <a:lnTo>
                  <a:pt x="91" y="48"/>
                </a:lnTo>
                <a:lnTo>
                  <a:pt x="91" y="49"/>
                </a:lnTo>
                <a:lnTo>
                  <a:pt x="91" y="60"/>
                </a:lnTo>
                <a:lnTo>
                  <a:pt x="91" y="62"/>
                </a:lnTo>
                <a:lnTo>
                  <a:pt x="91" y="72"/>
                </a:lnTo>
                <a:lnTo>
                  <a:pt x="91" y="78"/>
                </a:lnTo>
                <a:lnTo>
                  <a:pt x="91" y="80"/>
                </a:lnTo>
                <a:lnTo>
                  <a:pt x="91" y="81"/>
                </a:lnTo>
                <a:lnTo>
                  <a:pt x="91" y="86"/>
                </a:lnTo>
                <a:lnTo>
                  <a:pt x="91" y="88"/>
                </a:lnTo>
                <a:lnTo>
                  <a:pt x="91" y="92"/>
                </a:lnTo>
                <a:lnTo>
                  <a:pt x="91" y="97"/>
                </a:lnTo>
                <a:lnTo>
                  <a:pt x="91" y="104"/>
                </a:lnTo>
                <a:lnTo>
                  <a:pt x="91" y="128"/>
                </a:lnTo>
                <a:lnTo>
                  <a:pt x="91" y="129"/>
                </a:lnTo>
                <a:lnTo>
                  <a:pt x="91" y="131"/>
                </a:lnTo>
                <a:lnTo>
                  <a:pt x="91" y="139"/>
                </a:lnTo>
                <a:lnTo>
                  <a:pt x="91" y="144"/>
                </a:lnTo>
                <a:lnTo>
                  <a:pt x="91" y="148"/>
                </a:lnTo>
                <a:lnTo>
                  <a:pt x="91" y="171"/>
                </a:lnTo>
                <a:lnTo>
                  <a:pt x="91" y="174"/>
                </a:lnTo>
                <a:lnTo>
                  <a:pt x="89" y="174"/>
                </a:lnTo>
                <a:lnTo>
                  <a:pt x="88" y="174"/>
                </a:lnTo>
                <a:lnTo>
                  <a:pt x="88" y="176"/>
                </a:lnTo>
                <a:lnTo>
                  <a:pt x="86" y="176"/>
                </a:lnTo>
                <a:lnTo>
                  <a:pt x="85" y="176"/>
                </a:lnTo>
                <a:lnTo>
                  <a:pt x="85" y="177"/>
                </a:lnTo>
                <a:lnTo>
                  <a:pt x="85" y="176"/>
                </a:lnTo>
                <a:lnTo>
                  <a:pt x="83" y="176"/>
                </a:lnTo>
                <a:lnTo>
                  <a:pt x="83" y="174"/>
                </a:lnTo>
                <a:lnTo>
                  <a:pt x="83" y="176"/>
                </a:lnTo>
                <a:lnTo>
                  <a:pt x="81" y="176"/>
                </a:lnTo>
                <a:lnTo>
                  <a:pt x="80" y="176"/>
                </a:lnTo>
                <a:lnTo>
                  <a:pt x="80" y="177"/>
                </a:lnTo>
                <a:lnTo>
                  <a:pt x="80" y="179"/>
                </a:lnTo>
                <a:lnTo>
                  <a:pt x="80" y="180"/>
                </a:lnTo>
                <a:lnTo>
                  <a:pt x="78" y="180"/>
                </a:lnTo>
                <a:lnTo>
                  <a:pt x="78" y="182"/>
                </a:lnTo>
                <a:lnTo>
                  <a:pt x="77" y="182"/>
                </a:lnTo>
                <a:lnTo>
                  <a:pt x="75" y="182"/>
                </a:lnTo>
                <a:lnTo>
                  <a:pt x="73" y="182"/>
                </a:lnTo>
                <a:lnTo>
                  <a:pt x="73" y="180"/>
                </a:lnTo>
                <a:lnTo>
                  <a:pt x="73" y="179"/>
                </a:lnTo>
                <a:lnTo>
                  <a:pt x="72" y="179"/>
                </a:lnTo>
                <a:lnTo>
                  <a:pt x="72" y="180"/>
                </a:lnTo>
                <a:lnTo>
                  <a:pt x="70" y="180"/>
                </a:lnTo>
                <a:lnTo>
                  <a:pt x="69" y="180"/>
                </a:lnTo>
                <a:lnTo>
                  <a:pt x="67" y="180"/>
                </a:lnTo>
                <a:lnTo>
                  <a:pt x="65" y="180"/>
                </a:lnTo>
                <a:lnTo>
                  <a:pt x="65" y="182"/>
                </a:lnTo>
                <a:lnTo>
                  <a:pt x="64" y="182"/>
                </a:lnTo>
                <a:lnTo>
                  <a:pt x="64" y="180"/>
                </a:lnTo>
                <a:lnTo>
                  <a:pt x="62" y="180"/>
                </a:lnTo>
                <a:lnTo>
                  <a:pt x="62" y="179"/>
                </a:lnTo>
                <a:lnTo>
                  <a:pt x="62" y="177"/>
                </a:lnTo>
                <a:lnTo>
                  <a:pt x="64" y="177"/>
                </a:lnTo>
                <a:lnTo>
                  <a:pt x="65" y="177"/>
                </a:lnTo>
                <a:lnTo>
                  <a:pt x="65" y="176"/>
                </a:lnTo>
                <a:lnTo>
                  <a:pt x="65" y="174"/>
                </a:lnTo>
                <a:lnTo>
                  <a:pt x="65" y="172"/>
                </a:lnTo>
                <a:lnTo>
                  <a:pt x="67" y="172"/>
                </a:lnTo>
                <a:lnTo>
                  <a:pt x="67" y="171"/>
                </a:lnTo>
                <a:lnTo>
                  <a:pt x="69" y="171"/>
                </a:lnTo>
                <a:lnTo>
                  <a:pt x="70" y="171"/>
                </a:lnTo>
                <a:lnTo>
                  <a:pt x="70" y="169"/>
                </a:lnTo>
                <a:lnTo>
                  <a:pt x="69" y="169"/>
                </a:lnTo>
                <a:lnTo>
                  <a:pt x="70" y="168"/>
                </a:lnTo>
                <a:lnTo>
                  <a:pt x="69" y="168"/>
                </a:lnTo>
                <a:lnTo>
                  <a:pt x="65" y="166"/>
                </a:lnTo>
                <a:lnTo>
                  <a:pt x="64" y="166"/>
                </a:lnTo>
                <a:lnTo>
                  <a:pt x="64" y="164"/>
                </a:lnTo>
                <a:lnTo>
                  <a:pt x="65" y="164"/>
                </a:lnTo>
                <a:lnTo>
                  <a:pt x="64" y="164"/>
                </a:lnTo>
                <a:lnTo>
                  <a:pt x="64" y="163"/>
                </a:lnTo>
                <a:lnTo>
                  <a:pt x="64" y="164"/>
                </a:lnTo>
                <a:lnTo>
                  <a:pt x="62" y="164"/>
                </a:lnTo>
                <a:lnTo>
                  <a:pt x="61" y="166"/>
                </a:lnTo>
                <a:lnTo>
                  <a:pt x="59" y="168"/>
                </a:lnTo>
                <a:lnTo>
                  <a:pt x="57" y="168"/>
                </a:lnTo>
                <a:lnTo>
                  <a:pt x="57" y="169"/>
                </a:lnTo>
                <a:lnTo>
                  <a:pt x="56" y="169"/>
                </a:lnTo>
                <a:lnTo>
                  <a:pt x="54" y="169"/>
                </a:lnTo>
                <a:lnTo>
                  <a:pt x="53" y="169"/>
                </a:lnTo>
                <a:lnTo>
                  <a:pt x="53" y="168"/>
                </a:lnTo>
                <a:lnTo>
                  <a:pt x="53" y="169"/>
                </a:lnTo>
                <a:lnTo>
                  <a:pt x="53" y="171"/>
                </a:lnTo>
                <a:lnTo>
                  <a:pt x="51" y="171"/>
                </a:lnTo>
                <a:lnTo>
                  <a:pt x="51" y="172"/>
                </a:lnTo>
                <a:lnTo>
                  <a:pt x="49" y="172"/>
                </a:lnTo>
                <a:lnTo>
                  <a:pt x="49" y="174"/>
                </a:lnTo>
                <a:lnTo>
                  <a:pt x="49" y="176"/>
                </a:lnTo>
                <a:lnTo>
                  <a:pt x="51" y="176"/>
                </a:lnTo>
                <a:lnTo>
                  <a:pt x="51" y="177"/>
                </a:lnTo>
                <a:lnTo>
                  <a:pt x="53" y="177"/>
                </a:lnTo>
                <a:lnTo>
                  <a:pt x="53" y="179"/>
                </a:lnTo>
                <a:lnTo>
                  <a:pt x="53" y="180"/>
                </a:lnTo>
                <a:lnTo>
                  <a:pt x="51" y="180"/>
                </a:lnTo>
                <a:lnTo>
                  <a:pt x="51" y="182"/>
                </a:lnTo>
                <a:lnTo>
                  <a:pt x="53" y="182"/>
                </a:lnTo>
                <a:lnTo>
                  <a:pt x="51" y="182"/>
                </a:lnTo>
                <a:lnTo>
                  <a:pt x="51" y="184"/>
                </a:lnTo>
                <a:lnTo>
                  <a:pt x="53" y="182"/>
                </a:lnTo>
                <a:lnTo>
                  <a:pt x="53" y="184"/>
                </a:lnTo>
                <a:lnTo>
                  <a:pt x="51" y="184"/>
                </a:lnTo>
                <a:lnTo>
                  <a:pt x="51" y="185"/>
                </a:lnTo>
                <a:lnTo>
                  <a:pt x="51" y="187"/>
                </a:lnTo>
                <a:lnTo>
                  <a:pt x="49" y="188"/>
                </a:lnTo>
                <a:lnTo>
                  <a:pt x="48" y="188"/>
                </a:lnTo>
                <a:lnTo>
                  <a:pt x="48" y="190"/>
                </a:lnTo>
                <a:lnTo>
                  <a:pt x="48" y="188"/>
                </a:lnTo>
                <a:lnTo>
                  <a:pt x="48" y="190"/>
                </a:lnTo>
                <a:lnTo>
                  <a:pt x="46" y="190"/>
                </a:lnTo>
                <a:lnTo>
                  <a:pt x="46" y="188"/>
                </a:lnTo>
                <a:lnTo>
                  <a:pt x="48" y="187"/>
                </a:lnTo>
                <a:lnTo>
                  <a:pt x="48" y="185"/>
                </a:lnTo>
                <a:lnTo>
                  <a:pt x="46" y="185"/>
                </a:lnTo>
                <a:lnTo>
                  <a:pt x="46" y="184"/>
                </a:lnTo>
                <a:lnTo>
                  <a:pt x="45" y="184"/>
                </a:lnTo>
                <a:lnTo>
                  <a:pt x="45" y="182"/>
                </a:lnTo>
                <a:lnTo>
                  <a:pt x="45" y="180"/>
                </a:lnTo>
                <a:lnTo>
                  <a:pt x="43" y="180"/>
                </a:lnTo>
                <a:lnTo>
                  <a:pt x="45" y="180"/>
                </a:lnTo>
                <a:lnTo>
                  <a:pt x="45" y="179"/>
                </a:lnTo>
                <a:lnTo>
                  <a:pt x="43" y="179"/>
                </a:lnTo>
                <a:lnTo>
                  <a:pt x="43" y="177"/>
                </a:lnTo>
                <a:lnTo>
                  <a:pt x="45" y="177"/>
                </a:lnTo>
                <a:lnTo>
                  <a:pt x="45" y="176"/>
                </a:lnTo>
                <a:lnTo>
                  <a:pt x="46" y="176"/>
                </a:lnTo>
                <a:lnTo>
                  <a:pt x="46" y="174"/>
                </a:lnTo>
                <a:lnTo>
                  <a:pt x="45" y="174"/>
                </a:lnTo>
                <a:lnTo>
                  <a:pt x="45" y="172"/>
                </a:lnTo>
                <a:lnTo>
                  <a:pt x="43" y="172"/>
                </a:lnTo>
                <a:lnTo>
                  <a:pt x="41" y="172"/>
                </a:lnTo>
                <a:lnTo>
                  <a:pt x="40" y="172"/>
                </a:lnTo>
                <a:lnTo>
                  <a:pt x="38" y="172"/>
                </a:lnTo>
                <a:lnTo>
                  <a:pt x="37" y="172"/>
                </a:lnTo>
                <a:lnTo>
                  <a:pt x="35" y="172"/>
                </a:lnTo>
                <a:lnTo>
                  <a:pt x="35" y="174"/>
                </a:lnTo>
                <a:lnTo>
                  <a:pt x="35" y="172"/>
                </a:lnTo>
                <a:lnTo>
                  <a:pt x="35" y="174"/>
                </a:lnTo>
                <a:lnTo>
                  <a:pt x="33" y="174"/>
                </a:lnTo>
                <a:lnTo>
                  <a:pt x="33" y="176"/>
                </a:lnTo>
                <a:lnTo>
                  <a:pt x="32" y="176"/>
                </a:lnTo>
                <a:lnTo>
                  <a:pt x="30" y="177"/>
                </a:lnTo>
                <a:lnTo>
                  <a:pt x="29" y="179"/>
                </a:lnTo>
                <a:lnTo>
                  <a:pt x="27" y="179"/>
                </a:lnTo>
                <a:lnTo>
                  <a:pt x="25" y="179"/>
                </a:lnTo>
                <a:lnTo>
                  <a:pt x="24" y="180"/>
                </a:lnTo>
                <a:lnTo>
                  <a:pt x="24" y="179"/>
                </a:lnTo>
                <a:lnTo>
                  <a:pt x="22" y="179"/>
                </a:lnTo>
                <a:lnTo>
                  <a:pt x="22" y="177"/>
                </a:lnTo>
                <a:lnTo>
                  <a:pt x="21" y="177"/>
                </a:lnTo>
                <a:lnTo>
                  <a:pt x="21" y="179"/>
                </a:lnTo>
                <a:lnTo>
                  <a:pt x="19" y="179"/>
                </a:lnTo>
                <a:lnTo>
                  <a:pt x="17" y="179"/>
                </a:lnTo>
                <a:lnTo>
                  <a:pt x="16" y="179"/>
                </a:lnTo>
                <a:lnTo>
                  <a:pt x="14" y="179"/>
                </a:lnTo>
                <a:lnTo>
                  <a:pt x="13" y="180"/>
                </a:lnTo>
                <a:lnTo>
                  <a:pt x="13" y="182"/>
                </a:lnTo>
                <a:lnTo>
                  <a:pt x="11" y="182"/>
                </a:lnTo>
                <a:lnTo>
                  <a:pt x="11" y="180"/>
                </a:lnTo>
                <a:lnTo>
                  <a:pt x="11" y="182"/>
                </a:lnTo>
                <a:lnTo>
                  <a:pt x="9" y="182"/>
                </a:lnTo>
                <a:lnTo>
                  <a:pt x="9" y="184"/>
                </a:lnTo>
                <a:lnTo>
                  <a:pt x="8" y="184"/>
                </a:lnTo>
                <a:lnTo>
                  <a:pt x="8" y="182"/>
                </a:lnTo>
                <a:lnTo>
                  <a:pt x="8" y="184"/>
                </a:lnTo>
                <a:lnTo>
                  <a:pt x="6" y="185"/>
                </a:lnTo>
                <a:lnTo>
                  <a:pt x="6" y="187"/>
                </a:lnTo>
                <a:lnTo>
                  <a:pt x="5" y="187"/>
                </a:lnTo>
                <a:lnTo>
                  <a:pt x="3" y="187"/>
                </a:lnTo>
                <a:lnTo>
                  <a:pt x="1" y="187"/>
                </a:lnTo>
                <a:lnTo>
                  <a:pt x="1" y="185"/>
                </a:lnTo>
                <a:lnTo>
                  <a:pt x="0" y="185"/>
                </a:lnTo>
                <a:lnTo>
                  <a:pt x="0" y="184"/>
                </a:lnTo>
                <a:lnTo>
                  <a:pt x="0" y="182"/>
                </a:lnTo>
                <a:lnTo>
                  <a:pt x="0" y="180"/>
                </a:lnTo>
                <a:lnTo>
                  <a:pt x="0" y="176"/>
                </a:lnTo>
                <a:lnTo>
                  <a:pt x="0" y="174"/>
                </a:lnTo>
                <a:lnTo>
                  <a:pt x="0" y="172"/>
                </a:lnTo>
                <a:lnTo>
                  <a:pt x="0" y="156"/>
                </a:lnTo>
                <a:lnTo>
                  <a:pt x="0" y="152"/>
                </a:lnTo>
                <a:lnTo>
                  <a:pt x="0" y="144"/>
                </a:lnTo>
                <a:lnTo>
                  <a:pt x="0" y="134"/>
                </a:lnTo>
                <a:lnTo>
                  <a:pt x="0" y="131"/>
                </a:lnTo>
                <a:lnTo>
                  <a:pt x="0" y="128"/>
                </a:lnTo>
                <a:lnTo>
                  <a:pt x="0" y="126"/>
                </a:lnTo>
                <a:lnTo>
                  <a:pt x="0" y="121"/>
                </a:lnTo>
                <a:lnTo>
                  <a:pt x="0" y="97"/>
                </a:lnTo>
                <a:lnTo>
                  <a:pt x="0" y="80"/>
                </a:lnTo>
                <a:lnTo>
                  <a:pt x="0" y="0"/>
                </a:lnTo>
                <a:lnTo>
                  <a:pt x="3" y="0"/>
                </a:lnTo>
                <a:lnTo>
                  <a:pt x="5" y="0"/>
                </a:lnTo>
                <a:lnTo>
                  <a:pt x="8" y="0"/>
                </a:lnTo>
                <a:lnTo>
                  <a:pt x="21" y="0"/>
                </a:lnTo>
                <a:lnTo>
                  <a:pt x="22" y="0"/>
                </a:lnTo>
                <a:lnTo>
                  <a:pt x="40" y="0"/>
                </a:lnTo>
                <a:lnTo>
                  <a:pt x="45" y="0"/>
                </a:lnTo>
                <a:close/>
              </a:path>
            </a:pathLst>
          </a:custGeom>
          <a:solidFill>
            <a:srgbClr val="99706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Freeform 10"/>
          <p:cNvSpPr>
            <a:spLocks/>
          </p:cNvSpPr>
          <p:nvPr/>
        </p:nvSpPr>
        <p:spPr bwMode="auto">
          <a:xfrm>
            <a:off x="5337175" y="1485901"/>
            <a:ext cx="496888" cy="469900"/>
          </a:xfrm>
          <a:custGeom>
            <a:avLst/>
            <a:gdLst/>
            <a:ahLst/>
            <a:cxnLst>
              <a:cxn ang="0">
                <a:pos x="304" y="99"/>
              </a:cxn>
              <a:cxn ang="0">
                <a:pos x="292" y="102"/>
              </a:cxn>
              <a:cxn ang="0">
                <a:pos x="288" y="106"/>
              </a:cxn>
              <a:cxn ang="0">
                <a:pos x="286" y="106"/>
              </a:cxn>
              <a:cxn ang="0">
                <a:pos x="273" y="110"/>
              </a:cxn>
              <a:cxn ang="0">
                <a:pos x="267" y="112"/>
              </a:cxn>
              <a:cxn ang="0">
                <a:pos x="248" y="118"/>
              </a:cxn>
              <a:cxn ang="0">
                <a:pos x="232" y="125"/>
              </a:cxn>
              <a:cxn ang="0">
                <a:pos x="219" y="128"/>
              </a:cxn>
              <a:cxn ang="0">
                <a:pos x="206" y="133"/>
              </a:cxn>
              <a:cxn ang="0">
                <a:pos x="203" y="134"/>
              </a:cxn>
              <a:cxn ang="0">
                <a:pos x="209" y="150"/>
              </a:cxn>
              <a:cxn ang="0">
                <a:pos x="216" y="171"/>
              </a:cxn>
              <a:cxn ang="0">
                <a:pos x="224" y="197"/>
              </a:cxn>
              <a:cxn ang="0">
                <a:pos x="230" y="216"/>
              </a:cxn>
              <a:cxn ang="0">
                <a:pos x="222" y="219"/>
              </a:cxn>
              <a:cxn ang="0">
                <a:pos x="217" y="221"/>
              </a:cxn>
              <a:cxn ang="0">
                <a:pos x="211" y="224"/>
              </a:cxn>
              <a:cxn ang="0">
                <a:pos x="180" y="234"/>
              </a:cxn>
              <a:cxn ang="0">
                <a:pos x="166" y="238"/>
              </a:cxn>
              <a:cxn ang="0">
                <a:pos x="152" y="245"/>
              </a:cxn>
              <a:cxn ang="0">
                <a:pos x="142" y="248"/>
              </a:cxn>
              <a:cxn ang="0">
                <a:pos x="131" y="251"/>
              </a:cxn>
              <a:cxn ang="0">
                <a:pos x="112" y="258"/>
              </a:cxn>
              <a:cxn ang="0">
                <a:pos x="91" y="266"/>
              </a:cxn>
              <a:cxn ang="0">
                <a:pos x="81" y="269"/>
              </a:cxn>
              <a:cxn ang="0">
                <a:pos x="62" y="275"/>
              </a:cxn>
              <a:cxn ang="0">
                <a:pos x="43" y="282"/>
              </a:cxn>
              <a:cxn ang="0">
                <a:pos x="16" y="291"/>
              </a:cxn>
              <a:cxn ang="0">
                <a:pos x="6" y="294"/>
              </a:cxn>
              <a:cxn ang="0">
                <a:pos x="3" y="291"/>
              </a:cxn>
              <a:cxn ang="0">
                <a:pos x="3" y="280"/>
              </a:cxn>
              <a:cxn ang="0">
                <a:pos x="4" y="195"/>
              </a:cxn>
              <a:cxn ang="0">
                <a:pos x="4" y="173"/>
              </a:cxn>
              <a:cxn ang="0">
                <a:pos x="4" y="139"/>
              </a:cxn>
              <a:cxn ang="0">
                <a:pos x="6" y="94"/>
              </a:cxn>
              <a:cxn ang="0">
                <a:pos x="3" y="86"/>
              </a:cxn>
              <a:cxn ang="0">
                <a:pos x="4" y="74"/>
              </a:cxn>
              <a:cxn ang="0">
                <a:pos x="14" y="69"/>
              </a:cxn>
              <a:cxn ang="0">
                <a:pos x="38" y="61"/>
              </a:cxn>
              <a:cxn ang="0">
                <a:pos x="44" y="58"/>
              </a:cxn>
              <a:cxn ang="0">
                <a:pos x="73" y="46"/>
              </a:cxn>
              <a:cxn ang="0">
                <a:pos x="89" y="42"/>
              </a:cxn>
              <a:cxn ang="0">
                <a:pos x="94" y="40"/>
              </a:cxn>
              <a:cxn ang="0">
                <a:pos x="121" y="30"/>
              </a:cxn>
              <a:cxn ang="0">
                <a:pos x="145" y="21"/>
              </a:cxn>
              <a:cxn ang="0">
                <a:pos x="164" y="27"/>
              </a:cxn>
              <a:cxn ang="0">
                <a:pos x="172" y="45"/>
              </a:cxn>
              <a:cxn ang="0">
                <a:pos x="177" y="43"/>
              </a:cxn>
              <a:cxn ang="0">
                <a:pos x="193" y="38"/>
              </a:cxn>
              <a:cxn ang="0">
                <a:pos x="219" y="30"/>
              </a:cxn>
              <a:cxn ang="0">
                <a:pos x="236" y="24"/>
              </a:cxn>
              <a:cxn ang="0">
                <a:pos x="268" y="13"/>
              </a:cxn>
              <a:cxn ang="0">
                <a:pos x="289" y="5"/>
              </a:cxn>
              <a:cxn ang="0">
                <a:pos x="302" y="2"/>
              </a:cxn>
              <a:cxn ang="0">
                <a:pos x="305" y="8"/>
              </a:cxn>
              <a:cxn ang="0">
                <a:pos x="296" y="38"/>
              </a:cxn>
              <a:cxn ang="0">
                <a:pos x="294" y="50"/>
              </a:cxn>
              <a:cxn ang="0">
                <a:pos x="300" y="69"/>
              </a:cxn>
              <a:cxn ang="0">
                <a:pos x="304" y="82"/>
              </a:cxn>
              <a:cxn ang="0">
                <a:pos x="308" y="91"/>
              </a:cxn>
            </a:cxnLst>
            <a:rect l="0" t="0" r="r" b="b"/>
            <a:pathLst>
              <a:path w="313" h="296">
                <a:moveTo>
                  <a:pt x="310" y="98"/>
                </a:moveTo>
                <a:lnTo>
                  <a:pt x="305" y="99"/>
                </a:lnTo>
                <a:lnTo>
                  <a:pt x="304" y="99"/>
                </a:lnTo>
                <a:lnTo>
                  <a:pt x="297" y="102"/>
                </a:lnTo>
                <a:lnTo>
                  <a:pt x="294" y="102"/>
                </a:lnTo>
                <a:lnTo>
                  <a:pt x="292" y="102"/>
                </a:lnTo>
                <a:lnTo>
                  <a:pt x="288" y="106"/>
                </a:lnTo>
                <a:lnTo>
                  <a:pt x="288" y="106"/>
                </a:lnTo>
                <a:lnTo>
                  <a:pt x="288" y="106"/>
                </a:lnTo>
                <a:lnTo>
                  <a:pt x="288" y="106"/>
                </a:lnTo>
                <a:lnTo>
                  <a:pt x="286" y="106"/>
                </a:lnTo>
                <a:lnTo>
                  <a:pt x="286" y="106"/>
                </a:lnTo>
                <a:lnTo>
                  <a:pt x="286" y="106"/>
                </a:lnTo>
                <a:lnTo>
                  <a:pt x="281" y="107"/>
                </a:lnTo>
                <a:lnTo>
                  <a:pt x="273" y="110"/>
                </a:lnTo>
                <a:lnTo>
                  <a:pt x="270" y="110"/>
                </a:lnTo>
                <a:lnTo>
                  <a:pt x="270" y="110"/>
                </a:lnTo>
                <a:lnTo>
                  <a:pt x="267" y="112"/>
                </a:lnTo>
                <a:lnTo>
                  <a:pt x="257" y="115"/>
                </a:lnTo>
                <a:lnTo>
                  <a:pt x="254" y="117"/>
                </a:lnTo>
                <a:lnTo>
                  <a:pt x="248" y="118"/>
                </a:lnTo>
                <a:lnTo>
                  <a:pt x="244" y="120"/>
                </a:lnTo>
                <a:lnTo>
                  <a:pt x="233" y="123"/>
                </a:lnTo>
                <a:lnTo>
                  <a:pt x="232" y="125"/>
                </a:lnTo>
                <a:lnTo>
                  <a:pt x="227" y="126"/>
                </a:lnTo>
                <a:lnTo>
                  <a:pt x="225" y="126"/>
                </a:lnTo>
                <a:lnTo>
                  <a:pt x="219" y="128"/>
                </a:lnTo>
                <a:lnTo>
                  <a:pt x="217" y="130"/>
                </a:lnTo>
                <a:lnTo>
                  <a:pt x="214" y="130"/>
                </a:lnTo>
                <a:lnTo>
                  <a:pt x="206" y="133"/>
                </a:lnTo>
                <a:lnTo>
                  <a:pt x="204" y="133"/>
                </a:lnTo>
                <a:lnTo>
                  <a:pt x="203" y="134"/>
                </a:lnTo>
                <a:lnTo>
                  <a:pt x="203" y="134"/>
                </a:lnTo>
                <a:lnTo>
                  <a:pt x="203" y="134"/>
                </a:lnTo>
                <a:lnTo>
                  <a:pt x="208" y="147"/>
                </a:lnTo>
                <a:lnTo>
                  <a:pt x="209" y="150"/>
                </a:lnTo>
                <a:lnTo>
                  <a:pt x="211" y="160"/>
                </a:lnTo>
                <a:lnTo>
                  <a:pt x="214" y="165"/>
                </a:lnTo>
                <a:lnTo>
                  <a:pt x="216" y="171"/>
                </a:lnTo>
                <a:lnTo>
                  <a:pt x="217" y="178"/>
                </a:lnTo>
                <a:lnTo>
                  <a:pt x="219" y="182"/>
                </a:lnTo>
                <a:lnTo>
                  <a:pt x="224" y="197"/>
                </a:lnTo>
                <a:lnTo>
                  <a:pt x="228" y="211"/>
                </a:lnTo>
                <a:lnTo>
                  <a:pt x="230" y="216"/>
                </a:lnTo>
                <a:lnTo>
                  <a:pt x="230" y="216"/>
                </a:lnTo>
                <a:lnTo>
                  <a:pt x="230" y="218"/>
                </a:lnTo>
                <a:lnTo>
                  <a:pt x="230" y="218"/>
                </a:lnTo>
                <a:lnTo>
                  <a:pt x="222" y="219"/>
                </a:lnTo>
                <a:lnTo>
                  <a:pt x="219" y="221"/>
                </a:lnTo>
                <a:lnTo>
                  <a:pt x="217" y="221"/>
                </a:lnTo>
                <a:lnTo>
                  <a:pt x="217" y="221"/>
                </a:lnTo>
                <a:lnTo>
                  <a:pt x="212" y="224"/>
                </a:lnTo>
                <a:lnTo>
                  <a:pt x="211" y="224"/>
                </a:lnTo>
                <a:lnTo>
                  <a:pt x="211" y="224"/>
                </a:lnTo>
                <a:lnTo>
                  <a:pt x="190" y="230"/>
                </a:lnTo>
                <a:lnTo>
                  <a:pt x="185" y="232"/>
                </a:lnTo>
                <a:lnTo>
                  <a:pt x="180" y="234"/>
                </a:lnTo>
                <a:lnTo>
                  <a:pt x="180" y="234"/>
                </a:lnTo>
                <a:lnTo>
                  <a:pt x="171" y="238"/>
                </a:lnTo>
                <a:lnTo>
                  <a:pt x="166" y="238"/>
                </a:lnTo>
                <a:lnTo>
                  <a:pt x="158" y="242"/>
                </a:lnTo>
                <a:lnTo>
                  <a:pt x="155" y="243"/>
                </a:lnTo>
                <a:lnTo>
                  <a:pt x="152" y="245"/>
                </a:lnTo>
                <a:lnTo>
                  <a:pt x="150" y="245"/>
                </a:lnTo>
                <a:lnTo>
                  <a:pt x="145" y="246"/>
                </a:lnTo>
                <a:lnTo>
                  <a:pt x="142" y="248"/>
                </a:lnTo>
                <a:lnTo>
                  <a:pt x="140" y="248"/>
                </a:lnTo>
                <a:lnTo>
                  <a:pt x="134" y="250"/>
                </a:lnTo>
                <a:lnTo>
                  <a:pt x="131" y="251"/>
                </a:lnTo>
                <a:lnTo>
                  <a:pt x="126" y="253"/>
                </a:lnTo>
                <a:lnTo>
                  <a:pt x="112" y="258"/>
                </a:lnTo>
                <a:lnTo>
                  <a:pt x="112" y="258"/>
                </a:lnTo>
                <a:lnTo>
                  <a:pt x="107" y="259"/>
                </a:lnTo>
                <a:lnTo>
                  <a:pt x="102" y="261"/>
                </a:lnTo>
                <a:lnTo>
                  <a:pt x="91" y="266"/>
                </a:lnTo>
                <a:lnTo>
                  <a:pt x="89" y="266"/>
                </a:lnTo>
                <a:lnTo>
                  <a:pt x="81" y="267"/>
                </a:lnTo>
                <a:lnTo>
                  <a:pt x="81" y="269"/>
                </a:lnTo>
                <a:lnTo>
                  <a:pt x="76" y="270"/>
                </a:lnTo>
                <a:lnTo>
                  <a:pt x="72" y="272"/>
                </a:lnTo>
                <a:lnTo>
                  <a:pt x="62" y="275"/>
                </a:lnTo>
                <a:lnTo>
                  <a:pt x="56" y="277"/>
                </a:lnTo>
                <a:lnTo>
                  <a:pt x="51" y="278"/>
                </a:lnTo>
                <a:lnTo>
                  <a:pt x="43" y="282"/>
                </a:lnTo>
                <a:lnTo>
                  <a:pt x="40" y="283"/>
                </a:lnTo>
                <a:lnTo>
                  <a:pt x="38" y="283"/>
                </a:lnTo>
                <a:lnTo>
                  <a:pt x="16" y="291"/>
                </a:lnTo>
                <a:lnTo>
                  <a:pt x="14" y="293"/>
                </a:lnTo>
                <a:lnTo>
                  <a:pt x="8" y="294"/>
                </a:lnTo>
                <a:lnTo>
                  <a:pt x="6" y="294"/>
                </a:lnTo>
                <a:lnTo>
                  <a:pt x="4" y="294"/>
                </a:lnTo>
                <a:lnTo>
                  <a:pt x="3" y="296"/>
                </a:lnTo>
                <a:lnTo>
                  <a:pt x="3" y="291"/>
                </a:lnTo>
                <a:lnTo>
                  <a:pt x="3" y="288"/>
                </a:lnTo>
                <a:lnTo>
                  <a:pt x="3" y="285"/>
                </a:lnTo>
                <a:lnTo>
                  <a:pt x="3" y="280"/>
                </a:lnTo>
                <a:lnTo>
                  <a:pt x="4" y="269"/>
                </a:lnTo>
                <a:lnTo>
                  <a:pt x="4" y="267"/>
                </a:lnTo>
                <a:lnTo>
                  <a:pt x="4" y="195"/>
                </a:lnTo>
                <a:lnTo>
                  <a:pt x="4" y="194"/>
                </a:lnTo>
                <a:lnTo>
                  <a:pt x="4" y="182"/>
                </a:lnTo>
                <a:lnTo>
                  <a:pt x="4" y="173"/>
                </a:lnTo>
                <a:lnTo>
                  <a:pt x="4" y="142"/>
                </a:lnTo>
                <a:lnTo>
                  <a:pt x="4" y="139"/>
                </a:lnTo>
                <a:lnTo>
                  <a:pt x="4" y="139"/>
                </a:lnTo>
                <a:lnTo>
                  <a:pt x="6" y="110"/>
                </a:lnTo>
                <a:lnTo>
                  <a:pt x="6" y="98"/>
                </a:lnTo>
                <a:lnTo>
                  <a:pt x="6" y="94"/>
                </a:lnTo>
                <a:lnTo>
                  <a:pt x="4" y="93"/>
                </a:lnTo>
                <a:lnTo>
                  <a:pt x="3" y="88"/>
                </a:lnTo>
                <a:lnTo>
                  <a:pt x="3" y="86"/>
                </a:lnTo>
                <a:lnTo>
                  <a:pt x="3" y="86"/>
                </a:lnTo>
                <a:lnTo>
                  <a:pt x="0" y="74"/>
                </a:lnTo>
                <a:lnTo>
                  <a:pt x="4" y="74"/>
                </a:lnTo>
                <a:lnTo>
                  <a:pt x="11" y="70"/>
                </a:lnTo>
                <a:lnTo>
                  <a:pt x="14" y="69"/>
                </a:lnTo>
                <a:lnTo>
                  <a:pt x="14" y="69"/>
                </a:lnTo>
                <a:lnTo>
                  <a:pt x="32" y="62"/>
                </a:lnTo>
                <a:lnTo>
                  <a:pt x="36" y="61"/>
                </a:lnTo>
                <a:lnTo>
                  <a:pt x="38" y="61"/>
                </a:lnTo>
                <a:lnTo>
                  <a:pt x="40" y="59"/>
                </a:lnTo>
                <a:lnTo>
                  <a:pt x="44" y="58"/>
                </a:lnTo>
                <a:lnTo>
                  <a:pt x="44" y="58"/>
                </a:lnTo>
                <a:lnTo>
                  <a:pt x="59" y="53"/>
                </a:lnTo>
                <a:lnTo>
                  <a:pt x="59" y="53"/>
                </a:lnTo>
                <a:lnTo>
                  <a:pt x="73" y="46"/>
                </a:lnTo>
                <a:lnTo>
                  <a:pt x="75" y="46"/>
                </a:lnTo>
                <a:lnTo>
                  <a:pt x="78" y="45"/>
                </a:lnTo>
                <a:lnTo>
                  <a:pt x="89" y="42"/>
                </a:lnTo>
                <a:lnTo>
                  <a:pt x="92" y="40"/>
                </a:lnTo>
                <a:lnTo>
                  <a:pt x="94" y="40"/>
                </a:lnTo>
                <a:lnTo>
                  <a:pt x="94" y="40"/>
                </a:lnTo>
                <a:lnTo>
                  <a:pt x="96" y="40"/>
                </a:lnTo>
                <a:lnTo>
                  <a:pt x="100" y="37"/>
                </a:lnTo>
                <a:lnTo>
                  <a:pt x="121" y="30"/>
                </a:lnTo>
                <a:lnTo>
                  <a:pt x="132" y="26"/>
                </a:lnTo>
                <a:lnTo>
                  <a:pt x="134" y="26"/>
                </a:lnTo>
                <a:lnTo>
                  <a:pt x="145" y="21"/>
                </a:lnTo>
                <a:lnTo>
                  <a:pt x="150" y="19"/>
                </a:lnTo>
                <a:lnTo>
                  <a:pt x="161" y="16"/>
                </a:lnTo>
                <a:lnTo>
                  <a:pt x="164" y="27"/>
                </a:lnTo>
                <a:lnTo>
                  <a:pt x="168" y="35"/>
                </a:lnTo>
                <a:lnTo>
                  <a:pt x="171" y="46"/>
                </a:lnTo>
                <a:lnTo>
                  <a:pt x="172" y="45"/>
                </a:lnTo>
                <a:lnTo>
                  <a:pt x="172" y="45"/>
                </a:lnTo>
                <a:lnTo>
                  <a:pt x="177" y="43"/>
                </a:lnTo>
                <a:lnTo>
                  <a:pt x="177" y="43"/>
                </a:lnTo>
                <a:lnTo>
                  <a:pt x="177" y="43"/>
                </a:lnTo>
                <a:lnTo>
                  <a:pt x="190" y="40"/>
                </a:lnTo>
                <a:lnTo>
                  <a:pt x="193" y="38"/>
                </a:lnTo>
                <a:lnTo>
                  <a:pt x="206" y="35"/>
                </a:lnTo>
                <a:lnTo>
                  <a:pt x="206" y="34"/>
                </a:lnTo>
                <a:lnTo>
                  <a:pt x="219" y="30"/>
                </a:lnTo>
                <a:lnTo>
                  <a:pt x="228" y="26"/>
                </a:lnTo>
                <a:lnTo>
                  <a:pt x="228" y="26"/>
                </a:lnTo>
                <a:lnTo>
                  <a:pt x="236" y="24"/>
                </a:lnTo>
                <a:lnTo>
                  <a:pt x="241" y="22"/>
                </a:lnTo>
                <a:lnTo>
                  <a:pt x="243" y="21"/>
                </a:lnTo>
                <a:lnTo>
                  <a:pt x="268" y="13"/>
                </a:lnTo>
                <a:lnTo>
                  <a:pt x="272" y="11"/>
                </a:lnTo>
                <a:lnTo>
                  <a:pt x="281" y="8"/>
                </a:lnTo>
                <a:lnTo>
                  <a:pt x="289" y="5"/>
                </a:lnTo>
                <a:lnTo>
                  <a:pt x="292" y="5"/>
                </a:lnTo>
                <a:lnTo>
                  <a:pt x="302" y="0"/>
                </a:lnTo>
                <a:lnTo>
                  <a:pt x="302" y="2"/>
                </a:lnTo>
                <a:lnTo>
                  <a:pt x="304" y="6"/>
                </a:lnTo>
                <a:lnTo>
                  <a:pt x="304" y="6"/>
                </a:lnTo>
                <a:lnTo>
                  <a:pt x="305" y="8"/>
                </a:lnTo>
                <a:lnTo>
                  <a:pt x="308" y="19"/>
                </a:lnTo>
                <a:lnTo>
                  <a:pt x="313" y="32"/>
                </a:lnTo>
                <a:lnTo>
                  <a:pt x="296" y="38"/>
                </a:lnTo>
                <a:lnTo>
                  <a:pt x="289" y="40"/>
                </a:lnTo>
                <a:lnTo>
                  <a:pt x="292" y="46"/>
                </a:lnTo>
                <a:lnTo>
                  <a:pt x="294" y="50"/>
                </a:lnTo>
                <a:lnTo>
                  <a:pt x="294" y="51"/>
                </a:lnTo>
                <a:lnTo>
                  <a:pt x="294" y="51"/>
                </a:lnTo>
                <a:lnTo>
                  <a:pt x="300" y="69"/>
                </a:lnTo>
                <a:lnTo>
                  <a:pt x="302" y="77"/>
                </a:lnTo>
                <a:lnTo>
                  <a:pt x="304" y="78"/>
                </a:lnTo>
                <a:lnTo>
                  <a:pt x="304" y="82"/>
                </a:lnTo>
                <a:lnTo>
                  <a:pt x="305" y="82"/>
                </a:lnTo>
                <a:lnTo>
                  <a:pt x="305" y="86"/>
                </a:lnTo>
                <a:lnTo>
                  <a:pt x="308" y="91"/>
                </a:lnTo>
                <a:lnTo>
                  <a:pt x="310" y="98"/>
                </a:lnTo>
                <a:close/>
              </a:path>
            </a:pathLst>
          </a:custGeom>
          <a:solidFill>
            <a:srgbClr val="B89858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1"/>
          <p:cNvSpPr>
            <a:spLocks/>
          </p:cNvSpPr>
          <p:nvPr/>
        </p:nvSpPr>
        <p:spPr bwMode="auto">
          <a:xfrm>
            <a:off x="2987675" y="3281363"/>
            <a:ext cx="192088" cy="290513"/>
          </a:xfrm>
          <a:custGeom>
            <a:avLst/>
            <a:gdLst/>
            <a:ahLst/>
            <a:cxnLst>
              <a:cxn ang="0">
                <a:pos x="78" y="5"/>
              </a:cxn>
              <a:cxn ang="0">
                <a:pos x="80" y="8"/>
              </a:cxn>
              <a:cxn ang="0">
                <a:pos x="80" y="10"/>
              </a:cxn>
              <a:cxn ang="0">
                <a:pos x="81" y="13"/>
              </a:cxn>
              <a:cxn ang="0">
                <a:pos x="81" y="16"/>
              </a:cxn>
              <a:cxn ang="0">
                <a:pos x="83" y="18"/>
              </a:cxn>
              <a:cxn ang="0">
                <a:pos x="83" y="19"/>
              </a:cxn>
              <a:cxn ang="0">
                <a:pos x="84" y="24"/>
              </a:cxn>
              <a:cxn ang="0">
                <a:pos x="86" y="34"/>
              </a:cxn>
              <a:cxn ang="0">
                <a:pos x="92" y="50"/>
              </a:cxn>
              <a:cxn ang="0">
                <a:pos x="96" y="66"/>
              </a:cxn>
              <a:cxn ang="0">
                <a:pos x="96" y="66"/>
              </a:cxn>
              <a:cxn ang="0">
                <a:pos x="99" y="75"/>
              </a:cxn>
              <a:cxn ang="0">
                <a:pos x="99" y="75"/>
              </a:cxn>
              <a:cxn ang="0">
                <a:pos x="104" y="93"/>
              </a:cxn>
              <a:cxn ang="0">
                <a:pos x="110" y="106"/>
              </a:cxn>
              <a:cxn ang="0">
                <a:pos x="112" y="112"/>
              </a:cxn>
              <a:cxn ang="0">
                <a:pos x="113" y="117"/>
              </a:cxn>
              <a:cxn ang="0">
                <a:pos x="115" y="127"/>
              </a:cxn>
              <a:cxn ang="0">
                <a:pos x="116" y="131"/>
              </a:cxn>
              <a:cxn ang="0">
                <a:pos x="116" y="133"/>
              </a:cxn>
              <a:cxn ang="0">
                <a:pos x="116" y="135"/>
              </a:cxn>
              <a:cxn ang="0">
                <a:pos x="118" y="135"/>
              </a:cxn>
              <a:cxn ang="0">
                <a:pos x="118" y="136"/>
              </a:cxn>
              <a:cxn ang="0">
                <a:pos x="120" y="141"/>
              </a:cxn>
              <a:cxn ang="0">
                <a:pos x="120" y="143"/>
              </a:cxn>
              <a:cxn ang="0">
                <a:pos x="120" y="144"/>
              </a:cxn>
              <a:cxn ang="0">
                <a:pos x="121" y="146"/>
              </a:cxn>
              <a:cxn ang="0">
                <a:pos x="121" y="149"/>
              </a:cxn>
              <a:cxn ang="0">
                <a:pos x="115" y="151"/>
              </a:cxn>
              <a:cxn ang="0">
                <a:pos x="100" y="154"/>
              </a:cxn>
              <a:cxn ang="0">
                <a:pos x="80" y="160"/>
              </a:cxn>
              <a:cxn ang="0">
                <a:pos x="44" y="170"/>
              </a:cxn>
              <a:cxn ang="0">
                <a:pos x="12" y="179"/>
              </a:cxn>
              <a:cxn ang="0">
                <a:pos x="3" y="183"/>
              </a:cxn>
              <a:cxn ang="0">
                <a:pos x="1" y="168"/>
              </a:cxn>
              <a:cxn ang="0">
                <a:pos x="1" y="163"/>
              </a:cxn>
              <a:cxn ang="0">
                <a:pos x="1" y="123"/>
              </a:cxn>
              <a:cxn ang="0">
                <a:pos x="1" y="115"/>
              </a:cxn>
              <a:cxn ang="0">
                <a:pos x="0" y="39"/>
              </a:cxn>
              <a:cxn ang="0">
                <a:pos x="3" y="23"/>
              </a:cxn>
              <a:cxn ang="0">
                <a:pos x="30" y="15"/>
              </a:cxn>
              <a:cxn ang="0">
                <a:pos x="41" y="10"/>
              </a:cxn>
              <a:cxn ang="0">
                <a:pos x="40" y="8"/>
              </a:cxn>
              <a:cxn ang="0">
                <a:pos x="43" y="8"/>
              </a:cxn>
              <a:cxn ang="0">
                <a:pos x="48" y="2"/>
              </a:cxn>
              <a:cxn ang="0">
                <a:pos x="52" y="2"/>
              </a:cxn>
              <a:cxn ang="0">
                <a:pos x="54" y="8"/>
              </a:cxn>
              <a:cxn ang="0">
                <a:pos x="57" y="7"/>
              </a:cxn>
              <a:cxn ang="0">
                <a:pos x="76" y="0"/>
              </a:cxn>
            </a:cxnLst>
            <a:rect l="0" t="0" r="r" b="b"/>
            <a:pathLst>
              <a:path w="121" h="183">
                <a:moveTo>
                  <a:pt x="76" y="0"/>
                </a:moveTo>
                <a:lnTo>
                  <a:pt x="78" y="3"/>
                </a:lnTo>
                <a:lnTo>
                  <a:pt x="78" y="3"/>
                </a:lnTo>
                <a:lnTo>
                  <a:pt x="78" y="5"/>
                </a:lnTo>
                <a:lnTo>
                  <a:pt x="78" y="7"/>
                </a:lnTo>
                <a:lnTo>
                  <a:pt x="80" y="7"/>
                </a:lnTo>
                <a:lnTo>
                  <a:pt x="80" y="8"/>
                </a:lnTo>
                <a:lnTo>
                  <a:pt x="80" y="8"/>
                </a:lnTo>
                <a:lnTo>
                  <a:pt x="80" y="8"/>
                </a:lnTo>
                <a:lnTo>
                  <a:pt x="80" y="8"/>
                </a:lnTo>
                <a:lnTo>
                  <a:pt x="80" y="10"/>
                </a:lnTo>
                <a:lnTo>
                  <a:pt x="80" y="10"/>
                </a:lnTo>
                <a:lnTo>
                  <a:pt x="80" y="11"/>
                </a:lnTo>
                <a:lnTo>
                  <a:pt x="80" y="11"/>
                </a:lnTo>
                <a:lnTo>
                  <a:pt x="81" y="11"/>
                </a:lnTo>
                <a:lnTo>
                  <a:pt x="81" y="13"/>
                </a:lnTo>
                <a:lnTo>
                  <a:pt x="81" y="15"/>
                </a:lnTo>
                <a:lnTo>
                  <a:pt x="81" y="15"/>
                </a:lnTo>
                <a:lnTo>
                  <a:pt x="81" y="16"/>
                </a:lnTo>
                <a:lnTo>
                  <a:pt x="81" y="16"/>
                </a:lnTo>
                <a:lnTo>
                  <a:pt x="81" y="16"/>
                </a:lnTo>
                <a:lnTo>
                  <a:pt x="81" y="18"/>
                </a:lnTo>
                <a:lnTo>
                  <a:pt x="83" y="18"/>
                </a:lnTo>
                <a:lnTo>
                  <a:pt x="83" y="18"/>
                </a:lnTo>
                <a:lnTo>
                  <a:pt x="83" y="18"/>
                </a:lnTo>
                <a:lnTo>
                  <a:pt x="83" y="18"/>
                </a:lnTo>
                <a:lnTo>
                  <a:pt x="83" y="19"/>
                </a:lnTo>
                <a:lnTo>
                  <a:pt x="83" y="19"/>
                </a:lnTo>
                <a:lnTo>
                  <a:pt x="84" y="23"/>
                </a:lnTo>
                <a:lnTo>
                  <a:pt x="84" y="24"/>
                </a:lnTo>
                <a:lnTo>
                  <a:pt x="84" y="24"/>
                </a:lnTo>
                <a:lnTo>
                  <a:pt x="84" y="24"/>
                </a:lnTo>
                <a:lnTo>
                  <a:pt x="84" y="24"/>
                </a:lnTo>
                <a:lnTo>
                  <a:pt x="86" y="32"/>
                </a:lnTo>
                <a:lnTo>
                  <a:pt x="86" y="32"/>
                </a:lnTo>
                <a:lnTo>
                  <a:pt x="86" y="34"/>
                </a:lnTo>
                <a:lnTo>
                  <a:pt x="88" y="34"/>
                </a:lnTo>
                <a:lnTo>
                  <a:pt x="88" y="34"/>
                </a:lnTo>
                <a:lnTo>
                  <a:pt x="88" y="34"/>
                </a:lnTo>
                <a:lnTo>
                  <a:pt x="92" y="50"/>
                </a:lnTo>
                <a:lnTo>
                  <a:pt x="92" y="50"/>
                </a:lnTo>
                <a:lnTo>
                  <a:pt x="92" y="53"/>
                </a:lnTo>
                <a:lnTo>
                  <a:pt x="96" y="66"/>
                </a:lnTo>
                <a:lnTo>
                  <a:pt x="96" y="66"/>
                </a:lnTo>
                <a:lnTo>
                  <a:pt x="96" y="66"/>
                </a:lnTo>
                <a:lnTo>
                  <a:pt x="96" y="66"/>
                </a:lnTo>
                <a:lnTo>
                  <a:pt x="96" y="66"/>
                </a:lnTo>
                <a:lnTo>
                  <a:pt x="96" y="66"/>
                </a:lnTo>
                <a:lnTo>
                  <a:pt x="97" y="69"/>
                </a:lnTo>
                <a:lnTo>
                  <a:pt x="99" y="72"/>
                </a:lnTo>
                <a:lnTo>
                  <a:pt x="99" y="72"/>
                </a:lnTo>
                <a:lnTo>
                  <a:pt x="99" y="75"/>
                </a:lnTo>
                <a:lnTo>
                  <a:pt x="99" y="75"/>
                </a:lnTo>
                <a:lnTo>
                  <a:pt x="99" y="75"/>
                </a:lnTo>
                <a:lnTo>
                  <a:pt x="99" y="75"/>
                </a:lnTo>
                <a:lnTo>
                  <a:pt x="99" y="75"/>
                </a:lnTo>
                <a:lnTo>
                  <a:pt x="100" y="80"/>
                </a:lnTo>
                <a:lnTo>
                  <a:pt x="102" y="87"/>
                </a:lnTo>
                <a:lnTo>
                  <a:pt x="104" y="93"/>
                </a:lnTo>
                <a:lnTo>
                  <a:pt x="104" y="93"/>
                </a:lnTo>
                <a:lnTo>
                  <a:pt x="105" y="91"/>
                </a:lnTo>
                <a:lnTo>
                  <a:pt x="105" y="91"/>
                </a:lnTo>
                <a:lnTo>
                  <a:pt x="105" y="93"/>
                </a:lnTo>
                <a:lnTo>
                  <a:pt x="110" y="106"/>
                </a:lnTo>
                <a:lnTo>
                  <a:pt x="110" y="106"/>
                </a:lnTo>
                <a:lnTo>
                  <a:pt x="110" y="107"/>
                </a:lnTo>
                <a:lnTo>
                  <a:pt x="110" y="109"/>
                </a:lnTo>
                <a:lnTo>
                  <a:pt x="112" y="112"/>
                </a:lnTo>
                <a:lnTo>
                  <a:pt x="112" y="114"/>
                </a:lnTo>
                <a:lnTo>
                  <a:pt x="112" y="114"/>
                </a:lnTo>
                <a:lnTo>
                  <a:pt x="112" y="114"/>
                </a:lnTo>
                <a:lnTo>
                  <a:pt x="113" y="117"/>
                </a:lnTo>
                <a:lnTo>
                  <a:pt x="113" y="119"/>
                </a:lnTo>
                <a:lnTo>
                  <a:pt x="115" y="125"/>
                </a:lnTo>
                <a:lnTo>
                  <a:pt x="115" y="125"/>
                </a:lnTo>
                <a:lnTo>
                  <a:pt x="115" y="127"/>
                </a:lnTo>
                <a:lnTo>
                  <a:pt x="115" y="128"/>
                </a:lnTo>
                <a:lnTo>
                  <a:pt x="116" y="130"/>
                </a:lnTo>
                <a:lnTo>
                  <a:pt x="116" y="130"/>
                </a:lnTo>
                <a:lnTo>
                  <a:pt x="116" y="131"/>
                </a:lnTo>
                <a:lnTo>
                  <a:pt x="116" y="131"/>
                </a:lnTo>
                <a:lnTo>
                  <a:pt x="116" y="131"/>
                </a:lnTo>
                <a:lnTo>
                  <a:pt x="116" y="133"/>
                </a:lnTo>
                <a:lnTo>
                  <a:pt x="116" y="133"/>
                </a:lnTo>
                <a:lnTo>
                  <a:pt x="116" y="133"/>
                </a:lnTo>
                <a:lnTo>
                  <a:pt x="116" y="133"/>
                </a:lnTo>
                <a:lnTo>
                  <a:pt x="116" y="133"/>
                </a:lnTo>
                <a:lnTo>
                  <a:pt x="116" y="135"/>
                </a:lnTo>
                <a:lnTo>
                  <a:pt x="118" y="135"/>
                </a:lnTo>
                <a:lnTo>
                  <a:pt x="118" y="135"/>
                </a:lnTo>
                <a:lnTo>
                  <a:pt x="118" y="135"/>
                </a:lnTo>
                <a:lnTo>
                  <a:pt x="118" y="135"/>
                </a:lnTo>
                <a:lnTo>
                  <a:pt x="118" y="136"/>
                </a:lnTo>
                <a:lnTo>
                  <a:pt x="118" y="136"/>
                </a:lnTo>
                <a:lnTo>
                  <a:pt x="118" y="136"/>
                </a:lnTo>
                <a:lnTo>
                  <a:pt x="118" y="136"/>
                </a:lnTo>
                <a:lnTo>
                  <a:pt x="118" y="139"/>
                </a:lnTo>
                <a:lnTo>
                  <a:pt x="118" y="139"/>
                </a:lnTo>
                <a:lnTo>
                  <a:pt x="118" y="139"/>
                </a:lnTo>
                <a:lnTo>
                  <a:pt x="120" y="141"/>
                </a:lnTo>
                <a:lnTo>
                  <a:pt x="120" y="141"/>
                </a:lnTo>
                <a:lnTo>
                  <a:pt x="120" y="141"/>
                </a:lnTo>
                <a:lnTo>
                  <a:pt x="120" y="141"/>
                </a:lnTo>
                <a:lnTo>
                  <a:pt x="120" y="143"/>
                </a:lnTo>
                <a:lnTo>
                  <a:pt x="120" y="143"/>
                </a:lnTo>
                <a:lnTo>
                  <a:pt x="120" y="144"/>
                </a:lnTo>
                <a:lnTo>
                  <a:pt x="120" y="144"/>
                </a:lnTo>
                <a:lnTo>
                  <a:pt x="120" y="144"/>
                </a:lnTo>
                <a:lnTo>
                  <a:pt x="120" y="144"/>
                </a:lnTo>
                <a:lnTo>
                  <a:pt x="120" y="144"/>
                </a:lnTo>
                <a:lnTo>
                  <a:pt x="121" y="146"/>
                </a:lnTo>
                <a:lnTo>
                  <a:pt x="121" y="146"/>
                </a:lnTo>
                <a:lnTo>
                  <a:pt x="121" y="147"/>
                </a:lnTo>
                <a:lnTo>
                  <a:pt x="121" y="147"/>
                </a:lnTo>
                <a:lnTo>
                  <a:pt x="121" y="147"/>
                </a:lnTo>
                <a:lnTo>
                  <a:pt x="121" y="149"/>
                </a:lnTo>
                <a:lnTo>
                  <a:pt x="121" y="149"/>
                </a:lnTo>
                <a:lnTo>
                  <a:pt x="121" y="149"/>
                </a:lnTo>
                <a:lnTo>
                  <a:pt x="118" y="149"/>
                </a:lnTo>
                <a:lnTo>
                  <a:pt x="115" y="151"/>
                </a:lnTo>
                <a:lnTo>
                  <a:pt x="105" y="154"/>
                </a:lnTo>
                <a:lnTo>
                  <a:pt x="105" y="154"/>
                </a:lnTo>
                <a:lnTo>
                  <a:pt x="102" y="154"/>
                </a:lnTo>
                <a:lnTo>
                  <a:pt x="100" y="154"/>
                </a:lnTo>
                <a:lnTo>
                  <a:pt x="97" y="155"/>
                </a:lnTo>
                <a:lnTo>
                  <a:pt x="96" y="155"/>
                </a:lnTo>
                <a:lnTo>
                  <a:pt x="89" y="157"/>
                </a:lnTo>
                <a:lnTo>
                  <a:pt x="80" y="160"/>
                </a:lnTo>
                <a:lnTo>
                  <a:pt x="72" y="162"/>
                </a:lnTo>
                <a:lnTo>
                  <a:pt x="64" y="165"/>
                </a:lnTo>
                <a:lnTo>
                  <a:pt x="44" y="170"/>
                </a:lnTo>
                <a:lnTo>
                  <a:pt x="44" y="170"/>
                </a:lnTo>
                <a:lnTo>
                  <a:pt x="43" y="170"/>
                </a:lnTo>
                <a:lnTo>
                  <a:pt x="36" y="173"/>
                </a:lnTo>
                <a:lnTo>
                  <a:pt x="30" y="175"/>
                </a:lnTo>
                <a:lnTo>
                  <a:pt x="12" y="179"/>
                </a:lnTo>
                <a:lnTo>
                  <a:pt x="12" y="179"/>
                </a:lnTo>
                <a:lnTo>
                  <a:pt x="11" y="179"/>
                </a:lnTo>
                <a:lnTo>
                  <a:pt x="6" y="181"/>
                </a:lnTo>
                <a:lnTo>
                  <a:pt x="3" y="183"/>
                </a:lnTo>
                <a:lnTo>
                  <a:pt x="1" y="183"/>
                </a:lnTo>
                <a:lnTo>
                  <a:pt x="1" y="183"/>
                </a:lnTo>
                <a:lnTo>
                  <a:pt x="1" y="173"/>
                </a:lnTo>
                <a:lnTo>
                  <a:pt x="1" y="168"/>
                </a:lnTo>
                <a:lnTo>
                  <a:pt x="1" y="168"/>
                </a:lnTo>
                <a:lnTo>
                  <a:pt x="1" y="165"/>
                </a:lnTo>
                <a:lnTo>
                  <a:pt x="1" y="165"/>
                </a:lnTo>
                <a:lnTo>
                  <a:pt x="1" y="163"/>
                </a:lnTo>
                <a:lnTo>
                  <a:pt x="1" y="157"/>
                </a:lnTo>
                <a:lnTo>
                  <a:pt x="1" y="144"/>
                </a:lnTo>
                <a:lnTo>
                  <a:pt x="1" y="136"/>
                </a:lnTo>
                <a:lnTo>
                  <a:pt x="1" y="123"/>
                </a:lnTo>
                <a:lnTo>
                  <a:pt x="1" y="123"/>
                </a:lnTo>
                <a:lnTo>
                  <a:pt x="1" y="122"/>
                </a:lnTo>
                <a:lnTo>
                  <a:pt x="1" y="117"/>
                </a:lnTo>
                <a:lnTo>
                  <a:pt x="1" y="115"/>
                </a:lnTo>
                <a:lnTo>
                  <a:pt x="1" y="115"/>
                </a:lnTo>
                <a:lnTo>
                  <a:pt x="1" y="98"/>
                </a:lnTo>
                <a:lnTo>
                  <a:pt x="0" y="51"/>
                </a:lnTo>
                <a:lnTo>
                  <a:pt x="0" y="39"/>
                </a:lnTo>
                <a:lnTo>
                  <a:pt x="0" y="29"/>
                </a:lnTo>
                <a:lnTo>
                  <a:pt x="0" y="29"/>
                </a:lnTo>
                <a:lnTo>
                  <a:pt x="0" y="23"/>
                </a:lnTo>
                <a:lnTo>
                  <a:pt x="3" y="23"/>
                </a:lnTo>
                <a:lnTo>
                  <a:pt x="16" y="18"/>
                </a:lnTo>
                <a:lnTo>
                  <a:pt x="16" y="18"/>
                </a:lnTo>
                <a:lnTo>
                  <a:pt x="25" y="16"/>
                </a:lnTo>
                <a:lnTo>
                  <a:pt x="30" y="15"/>
                </a:lnTo>
                <a:lnTo>
                  <a:pt x="30" y="15"/>
                </a:lnTo>
                <a:lnTo>
                  <a:pt x="41" y="11"/>
                </a:lnTo>
                <a:lnTo>
                  <a:pt x="41" y="11"/>
                </a:lnTo>
                <a:lnTo>
                  <a:pt x="41" y="10"/>
                </a:lnTo>
                <a:lnTo>
                  <a:pt x="40" y="10"/>
                </a:lnTo>
                <a:lnTo>
                  <a:pt x="38" y="8"/>
                </a:lnTo>
                <a:lnTo>
                  <a:pt x="38" y="8"/>
                </a:lnTo>
                <a:lnTo>
                  <a:pt x="40" y="8"/>
                </a:lnTo>
                <a:lnTo>
                  <a:pt x="40" y="8"/>
                </a:lnTo>
                <a:lnTo>
                  <a:pt x="41" y="8"/>
                </a:lnTo>
                <a:lnTo>
                  <a:pt x="41" y="8"/>
                </a:lnTo>
                <a:lnTo>
                  <a:pt x="43" y="8"/>
                </a:lnTo>
                <a:lnTo>
                  <a:pt x="43" y="8"/>
                </a:lnTo>
                <a:lnTo>
                  <a:pt x="46" y="7"/>
                </a:lnTo>
                <a:lnTo>
                  <a:pt x="46" y="2"/>
                </a:lnTo>
                <a:lnTo>
                  <a:pt x="48" y="2"/>
                </a:lnTo>
                <a:lnTo>
                  <a:pt x="49" y="0"/>
                </a:lnTo>
                <a:lnTo>
                  <a:pt x="51" y="0"/>
                </a:lnTo>
                <a:lnTo>
                  <a:pt x="51" y="2"/>
                </a:lnTo>
                <a:lnTo>
                  <a:pt x="52" y="2"/>
                </a:lnTo>
                <a:lnTo>
                  <a:pt x="52" y="5"/>
                </a:lnTo>
                <a:lnTo>
                  <a:pt x="54" y="5"/>
                </a:lnTo>
                <a:lnTo>
                  <a:pt x="54" y="7"/>
                </a:lnTo>
                <a:lnTo>
                  <a:pt x="54" y="8"/>
                </a:lnTo>
                <a:lnTo>
                  <a:pt x="57" y="7"/>
                </a:lnTo>
                <a:lnTo>
                  <a:pt x="57" y="7"/>
                </a:lnTo>
                <a:lnTo>
                  <a:pt x="57" y="7"/>
                </a:lnTo>
                <a:lnTo>
                  <a:pt x="57" y="7"/>
                </a:lnTo>
                <a:lnTo>
                  <a:pt x="57" y="7"/>
                </a:lnTo>
                <a:lnTo>
                  <a:pt x="60" y="5"/>
                </a:lnTo>
                <a:lnTo>
                  <a:pt x="65" y="5"/>
                </a:lnTo>
                <a:lnTo>
                  <a:pt x="76" y="0"/>
                </a:lnTo>
                <a:close/>
              </a:path>
            </a:pathLst>
          </a:custGeom>
          <a:solidFill>
            <a:srgbClr val="CAF79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12"/>
          <p:cNvSpPr>
            <a:spLocks/>
          </p:cNvSpPr>
          <p:nvPr/>
        </p:nvSpPr>
        <p:spPr bwMode="auto">
          <a:xfrm>
            <a:off x="4664075" y="4594226"/>
            <a:ext cx="247650" cy="277813"/>
          </a:xfrm>
          <a:custGeom>
            <a:avLst/>
            <a:gdLst/>
            <a:ahLst/>
            <a:cxnLst>
              <a:cxn ang="0">
                <a:pos x="152" y="53"/>
              </a:cxn>
              <a:cxn ang="0">
                <a:pos x="139" y="68"/>
              </a:cxn>
              <a:cxn ang="0">
                <a:pos x="132" y="79"/>
              </a:cxn>
              <a:cxn ang="0">
                <a:pos x="129" y="85"/>
              </a:cxn>
              <a:cxn ang="0">
                <a:pos x="118" y="101"/>
              </a:cxn>
              <a:cxn ang="0">
                <a:pos x="118" y="101"/>
              </a:cxn>
              <a:cxn ang="0">
                <a:pos x="116" y="104"/>
              </a:cxn>
              <a:cxn ang="0">
                <a:pos x="105" y="117"/>
              </a:cxn>
              <a:cxn ang="0">
                <a:pos x="104" y="119"/>
              </a:cxn>
              <a:cxn ang="0">
                <a:pos x="97" y="127"/>
              </a:cxn>
              <a:cxn ang="0">
                <a:pos x="56" y="175"/>
              </a:cxn>
              <a:cxn ang="0">
                <a:pos x="51" y="167"/>
              </a:cxn>
              <a:cxn ang="0">
                <a:pos x="48" y="165"/>
              </a:cxn>
              <a:cxn ang="0">
                <a:pos x="30" y="154"/>
              </a:cxn>
              <a:cxn ang="0">
                <a:pos x="25" y="152"/>
              </a:cxn>
              <a:cxn ang="0">
                <a:pos x="25" y="151"/>
              </a:cxn>
              <a:cxn ang="0">
                <a:pos x="22" y="149"/>
              </a:cxn>
              <a:cxn ang="0">
                <a:pos x="17" y="148"/>
              </a:cxn>
              <a:cxn ang="0">
                <a:pos x="8" y="141"/>
              </a:cxn>
              <a:cxn ang="0">
                <a:pos x="0" y="136"/>
              </a:cxn>
              <a:cxn ang="0">
                <a:pos x="12" y="122"/>
              </a:cxn>
              <a:cxn ang="0">
                <a:pos x="16" y="119"/>
              </a:cxn>
              <a:cxn ang="0">
                <a:pos x="30" y="106"/>
              </a:cxn>
              <a:cxn ang="0">
                <a:pos x="30" y="104"/>
              </a:cxn>
              <a:cxn ang="0">
                <a:pos x="38" y="96"/>
              </a:cxn>
              <a:cxn ang="0">
                <a:pos x="48" y="88"/>
              </a:cxn>
              <a:cxn ang="0">
                <a:pos x="48" y="87"/>
              </a:cxn>
              <a:cxn ang="0">
                <a:pos x="54" y="80"/>
              </a:cxn>
              <a:cxn ang="0">
                <a:pos x="56" y="79"/>
              </a:cxn>
              <a:cxn ang="0">
                <a:pos x="56" y="79"/>
              </a:cxn>
              <a:cxn ang="0">
                <a:pos x="59" y="76"/>
              </a:cxn>
              <a:cxn ang="0">
                <a:pos x="60" y="74"/>
              </a:cxn>
              <a:cxn ang="0">
                <a:pos x="67" y="68"/>
              </a:cxn>
              <a:cxn ang="0">
                <a:pos x="68" y="66"/>
              </a:cxn>
              <a:cxn ang="0">
                <a:pos x="70" y="64"/>
              </a:cxn>
              <a:cxn ang="0">
                <a:pos x="80" y="55"/>
              </a:cxn>
              <a:cxn ang="0">
                <a:pos x="91" y="44"/>
              </a:cxn>
              <a:cxn ang="0">
                <a:pos x="102" y="32"/>
              </a:cxn>
              <a:cxn ang="0">
                <a:pos x="108" y="24"/>
              </a:cxn>
              <a:cxn ang="0">
                <a:pos x="116" y="18"/>
              </a:cxn>
              <a:cxn ang="0">
                <a:pos x="126" y="8"/>
              </a:cxn>
              <a:cxn ang="0">
                <a:pos x="129" y="5"/>
              </a:cxn>
              <a:cxn ang="0">
                <a:pos x="131" y="2"/>
              </a:cxn>
              <a:cxn ang="0">
                <a:pos x="139" y="2"/>
              </a:cxn>
              <a:cxn ang="0">
                <a:pos x="148" y="8"/>
              </a:cxn>
              <a:cxn ang="0">
                <a:pos x="153" y="13"/>
              </a:cxn>
              <a:cxn ang="0">
                <a:pos x="156" y="34"/>
              </a:cxn>
              <a:cxn ang="0">
                <a:pos x="156" y="37"/>
              </a:cxn>
              <a:cxn ang="0">
                <a:pos x="153" y="50"/>
              </a:cxn>
            </a:cxnLst>
            <a:rect l="0" t="0" r="r" b="b"/>
            <a:pathLst>
              <a:path w="156" h="175">
                <a:moveTo>
                  <a:pt x="153" y="50"/>
                </a:moveTo>
                <a:lnTo>
                  <a:pt x="152" y="53"/>
                </a:lnTo>
                <a:lnTo>
                  <a:pt x="144" y="60"/>
                </a:lnTo>
                <a:lnTo>
                  <a:pt x="139" y="68"/>
                </a:lnTo>
                <a:lnTo>
                  <a:pt x="136" y="71"/>
                </a:lnTo>
                <a:lnTo>
                  <a:pt x="132" y="79"/>
                </a:lnTo>
                <a:lnTo>
                  <a:pt x="131" y="80"/>
                </a:lnTo>
                <a:lnTo>
                  <a:pt x="129" y="85"/>
                </a:lnTo>
                <a:lnTo>
                  <a:pt x="128" y="88"/>
                </a:lnTo>
                <a:lnTo>
                  <a:pt x="118" y="101"/>
                </a:lnTo>
                <a:lnTo>
                  <a:pt x="118" y="101"/>
                </a:lnTo>
                <a:lnTo>
                  <a:pt x="118" y="101"/>
                </a:lnTo>
                <a:lnTo>
                  <a:pt x="118" y="101"/>
                </a:lnTo>
                <a:lnTo>
                  <a:pt x="116" y="104"/>
                </a:lnTo>
                <a:lnTo>
                  <a:pt x="108" y="112"/>
                </a:lnTo>
                <a:lnTo>
                  <a:pt x="105" y="117"/>
                </a:lnTo>
                <a:lnTo>
                  <a:pt x="104" y="119"/>
                </a:lnTo>
                <a:lnTo>
                  <a:pt x="104" y="119"/>
                </a:lnTo>
                <a:lnTo>
                  <a:pt x="104" y="119"/>
                </a:lnTo>
                <a:lnTo>
                  <a:pt x="97" y="127"/>
                </a:lnTo>
                <a:lnTo>
                  <a:pt x="68" y="159"/>
                </a:lnTo>
                <a:lnTo>
                  <a:pt x="56" y="175"/>
                </a:lnTo>
                <a:lnTo>
                  <a:pt x="51" y="167"/>
                </a:lnTo>
                <a:lnTo>
                  <a:pt x="51" y="167"/>
                </a:lnTo>
                <a:lnTo>
                  <a:pt x="48" y="165"/>
                </a:lnTo>
                <a:lnTo>
                  <a:pt x="48" y="165"/>
                </a:lnTo>
                <a:lnTo>
                  <a:pt x="41" y="162"/>
                </a:lnTo>
                <a:lnTo>
                  <a:pt x="30" y="154"/>
                </a:lnTo>
                <a:lnTo>
                  <a:pt x="25" y="152"/>
                </a:lnTo>
                <a:lnTo>
                  <a:pt x="25" y="152"/>
                </a:lnTo>
                <a:lnTo>
                  <a:pt x="25" y="152"/>
                </a:lnTo>
                <a:lnTo>
                  <a:pt x="25" y="151"/>
                </a:lnTo>
                <a:lnTo>
                  <a:pt x="25" y="151"/>
                </a:lnTo>
                <a:lnTo>
                  <a:pt x="22" y="149"/>
                </a:lnTo>
                <a:lnTo>
                  <a:pt x="20" y="149"/>
                </a:lnTo>
                <a:lnTo>
                  <a:pt x="17" y="148"/>
                </a:lnTo>
                <a:lnTo>
                  <a:pt x="12" y="144"/>
                </a:lnTo>
                <a:lnTo>
                  <a:pt x="8" y="141"/>
                </a:lnTo>
                <a:lnTo>
                  <a:pt x="1" y="138"/>
                </a:lnTo>
                <a:lnTo>
                  <a:pt x="0" y="136"/>
                </a:lnTo>
                <a:lnTo>
                  <a:pt x="8" y="128"/>
                </a:lnTo>
                <a:lnTo>
                  <a:pt x="12" y="122"/>
                </a:lnTo>
                <a:lnTo>
                  <a:pt x="16" y="119"/>
                </a:lnTo>
                <a:lnTo>
                  <a:pt x="16" y="119"/>
                </a:lnTo>
                <a:lnTo>
                  <a:pt x="17" y="119"/>
                </a:lnTo>
                <a:lnTo>
                  <a:pt x="30" y="106"/>
                </a:lnTo>
                <a:lnTo>
                  <a:pt x="30" y="104"/>
                </a:lnTo>
                <a:lnTo>
                  <a:pt x="30" y="104"/>
                </a:lnTo>
                <a:lnTo>
                  <a:pt x="33" y="101"/>
                </a:lnTo>
                <a:lnTo>
                  <a:pt x="38" y="96"/>
                </a:lnTo>
                <a:lnTo>
                  <a:pt x="43" y="92"/>
                </a:lnTo>
                <a:lnTo>
                  <a:pt x="48" y="88"/>
                </a:lnTo>
                <a:lnTo>
                  <a:pt x="48" y="87"/>
                </a:lnTo>
                <a:lnTo>
                  <a:pt x="48" y="87"/>
                </a:lnTo>
                <a:lnTo>
                  <a:pt x="54" y="80"/>
                </a:lnTo>
                <a:lnTo>
                  <a:pt x="54" y="80"/>
                </a:lnTo>
                <a:lnTo>
                  <a:pt x="56" y="79"/>
                </a:lnTo>
                <a:lnTo>
                  <a:pt x="56" y="79"/>
                </a:lnTo>
                <a:lnTo>
                  <a:pt x="56" y="79"/>
                </a:lnTo>
                <a:lnTo>
                  <a:pt x="56" y="79"/>
                </a:lnTo>
                <a:lnTo>
                  <a:pt x="59" y="76"/>
                </a:lnTo>
                <a:lnTo>
                  <a:pt x="59" y="76"/>
                </a:lnTo>
                <a:lnTo>
                  <a:pt x="60" y="74"/>
                </a:lnTo>
                <a:lnTo>
                  <a:pt x="60" y="74"/>
                </a:lnTo>
                <a:lnTo>
                  <a:pt x="60" y="74"/>
                </a:lnTo>
                <a:lnTo>
                  <a:pt x="67" y="68"/>
                </a:lnTo>
                <a:lnTo>
                  <a:pt x="68" y="66"/>
                </a:lnTo>
                <a:lnTo>
                  <a:pt x="68" y="66"/>
                </a:lnTo>
                <a:lnTo>
                  <a:pt x="70" y="64"/>
                </a:lnTo>
                <a:lnTo>
                  <a:pt x="70" y="64"/>
                </a:lnTo>
                <a:lnTo>
                  <a:pt x="72" y="63"/>
                </a:lnTo>
                <a:lnTo>
                  <a:pt x="80" y="55"/>
                </a:lnTo>
                <a:lnTo>
                  <a:pt x="81" y="53"/>
                </a:lnTo>
                <a:lnTo>
                  <a:pt x="91" y="44"/>
                </a:lnTo>
                <a:lnTo>
                  <a:pt x="99" y="36"/>
                </a:lnTo>
                <a:lnTo>
                  <a:pt x="102" y="32"/>
                </a:lnTo>
                <a:lnTo>
                  <a:pt x="108" y="26"/>
                </a:lnTo>
                <a:lnTo>
                  <a:pt x="108" y="24"/>
                </a:lnTo>
                <a:lnTo>
                  <a:pt x="116" y="18"/>
                </a:lnTo>
                <a:lnTo>
                  <a:pt x="116" y="18"/>
                </a:lnTo>
                <a:lnTo>
                  <a:pt x="121" y="13"/>
                </a:lnTo>
                <a:lnTo>
                  <a:pt x="126" y="8"/>
                </a:lnTo>
                <a:lnTo>
                  <a:pt x="128" y="7"/>
                </a:lnTo>
                <a:lnTo>
                  <a:pt x="129" y="5"/>
                </a:lnTo>
                <a:lnTo>
                  <a:pt x="131" y="4"/>
                </a:lnTo>
                <a:lnTo>
                  <a:pt x="131" y="2"/>
                </a:lnTo>
                <a:lnTo>
                  <a:pt x="134" y="0"/>
                </a:lnTo>
                <a:lnTo>
                  <a:pt x="139" y="2"/>
                </a:lnTo>
                <a:lnTo>
                  <a:pt x="147" y="8"/>
                </a:lnTo>
                <a:lnTo>
                  <a:pt x="148" y="8"/>
                </a:lnTo>
                <a:lnTo>
                  <a:pt x="150" y="12"/>
                </a:lnTo>
                <a:lnTo>
                  <a:pt x="153" y="13"/>
                </a:lnTo>
                <a:lnTo>
                  <a:pt x="155" y="23"/>
                </a:lnTo>
                <a:lnTo>
                  <a:pt x="156" y="34"/>
                </a:lnTo>
                <a:lnTo>
                  <a:pt x="156" y="36"/>
                </a:lnTo>
                <a:lnTo>
                  <a:pt x="156" y="37"/>
                </a:lnTo>
                <a:lnTo>
                  <a:pt x="155" y="39"/>
                </a:lnTo>
                <a:lnTo>
                  <a:pt x="153" y="50"/>
                </a:lnTo>
                <a:lnTo>
                  <a:pt x="153" y="50"/>
                </a:lnTo>
                <a:close/>
              </a:path>
            </a:pathLst>
          </a:custGeom>
          <a:solidFill>
            <a:srgbClr val="8787CC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13"/>
          <p:cNvSpPr>
            <a:spLocks/>
          </p:cNvSpPr>
          <p:nvPr/>
        </p:nvSpPr>
        <p:spPr bwMode="auto">
          <a:xfrm>
            <a:off x="3825875" y="1892301"/>
            <a:ext cx="1562100" cy="923925"/>
          </a:xfrm>
          <a:custGeom>
            <a:avLst/>
            <a:gdLst/>
            <a:ahLst/>
            <a:cxnLst>
              <a:cxn ang="0">
                <a:pos x="971" y="346"/>
              </a:cxn>
              <a:cxn ang="0">
                <a:pos x="971" y="349"/>
              </a:cxn>
              <a:cxn ang="0">
                <a:pos x="976" y="350"/>
              </a:cxn>
              <a:cxn ang="0">
                <a:pos x="979" y="355"/>
              </a:cxn>
              <a:cxn ang="0">
                <a:pos x="971" y="362"/>
              </a:cxn>
              <a:cxn ang="0">
                <a:pos x="953" y="365"/>
              </a:cxn>
              <a:cxn ang="0">
                <a:pos x="934" y="392"/>
              </a:cxn>
              <a:cxn ang="0">
                <a:pos x="929" y="403"/>
              </a:cxn>
              <a:cxn ang="0">
                <a:pos x="908" y="424"/>
              </a:cxn>
              <a:cxn ang="0">
                <a:pos x="897" y="432"/>
              </a:cxn>
              <a:cxn ang="0">
                <a:pos x="875" y="438"/>
              </a:cxn>
              <a:cxn ang="0">
                <a:pos x="860" y="450"/>
              </a:cxn>
              <a:cxn ang="0">
                <a:pos x="835" y="464"/>
              </a:cxn>
              <a:cxn ang="0">
                <a:pos x="811" y="456"/>
              </a:cxn>
              <a:cxn ang="0">
                <a:pos x="758" y="426"/>
              </a:cxn>
              <a:cxn ang="0">
                <a:pos x="680" y="451"/>
              </a:cxn>
              <a:cxn ang="0">
                <a:pos x="497" y="509"/>
              </a:cxn>
              <a:cxn ang="0">
                <a:pos x="348" y="557"/>
              </a:cxn>
              <a:cxn ang="0">
                <a:pos x="252" y="544"/>
              </a:cxn>
              <a:cxn ang="0">
                <a:pos x="188" y="397"/>
              </a:cxn>
              <a:cxn ang="0">
                <a:pos x="169" y="354"/>
              </a:cxn>
              <a:cxn ang="0">
                <a:pos x="156" y="326"/>
              </a:cxn>
              <a:cxn ang="0">
                <a:pos x="134" y="282"/>
              </a:cxn>
              <a:cxn ang="0">
                <a:pos x="115" y="242"/>
              </a:cxn>
              <a:cxn ang="0">
                <a:pos x="94" y="197"/>
              </a:cxn>
              <a:cxn ang="0">
                <a:pos x="76" y="160"/>
              </a:cxn>
              <a:cxn ang="0">
                <a:pos x="52" y="109"/>
              </a:cxn>
              <a:cxn ang="0">
                <a:pos x="32" y="67"/>
              </a:cxn>
              <a:cxn ang="0">
                <a:pos x="9" y="22"/>
              </a:cxn>
              <a:cxn ang="0">
                <a:pos x="30" y="13"/>
              </a:cxn>
              <a:cxn ang="0">
                <a:pos x="94" y="43"/>
              </a:cxn>
              <a:cxn ang="0">
                <a:pos x="132" y="59"/>
              </a:cxn>
              <a:cxn ang="0">
                <a:pos x="177" y="80"/>
              </a:cxn>
              <a:cxn ang="0">
                <a:pos x="324" y="146"/>
              </a:cxn>
              <a:cxn ang="0">
                <a:pos x="404" y="182"/>
              </a:cxn>
              <a:cxn ang="0">
                <a:pos x="459" y="206"/>
              </a:cxn>
              <a:cxn ang="0">
                <a:pos x="510" y="230"/>
              </a:cxn>
              <a:cxn ang="0">
                <a:pos x="600" y="272"/>
              </a:cxn>
              <a:cxn ang="0">
                <a:pos x="678" y="309"/>
              </a:cxn>
              <a:cxn ang="0">
                <a:pos x="707" y="322"/>
              </a:cxn>
              <a:cxn ang="0">
                <a:pos x="755" y="342"/>
              </a:cxn>
              <a:cxn ang="0">
                <a:pos x="793" y="360"/>
              </a:cxn>
              <a:cxn ang="0">
                <a:pos x="801" y="360"/>
              </a:cxn>
              <a:cxn ang="0">
                <a:pos x="801" y="363"/>
              </a:cxn>
              <a:cxn ang="0">
                <a:pos x="808" y="366"/>
              </a:cxn>
              <a:cxn ang="0">
                <a:pos x="814" y="371"/>
              </a:cxn>
              <a:cxn ang="0">
                <a:pos x="820" y="376"/>
              </a:cxn>
              <a:cxn ang="0">
                <a:pos x="832" y="382"/>
              </a:cxn>
              <a:cxn ang="0">
                <a:pos x="848" y="379"/>
              </a:cxn>
              <a:cxn ang="0">
                <a:pos x="868" y="363"/>
              </a:cxn>
              <a:cxn ang="0">
                <a:pos x="888" y="358"/>
              </a:cxn>
              <a:cxn ang="0">
                <a:pos x="904" y="355"/>
              </a:cxn>
              <a:cxn ang="0">
                <a:pos x="921" y="360"/>
              </a:cxn>
              <a:cxn ang="0">
                <a:pos x="942" y="357"/>
              </a:cxn>
              <a:cxn ang="0">
                <a:pos x="966" y="355"/>
              </a:cxn>
            </a:cxnLst>
            <a:rect l="0" t="0" r="r" b="b"/>
            <a:pathLst>
              <a:path w="984" h="582">
                <a:moveTo>
                  <a:pt x="968" y="349"/>
                </a:moveTo>
                <a:lnTo>
                  <a:pt x="969" y="347"/>
                </a:lnTo>
                <a:lnTo>
                  <a:pt x="971" y="347"/>
                </a:lnTo>
                <a:lnTo>
                  <a:pt x="971" y="346"/>
                </a:lnTo>
                <a:lnTo>
                  <a:pt x="969" y="346"/>
                </a:lnTo>
                <a:lnTo>
                  <a:pt x="971" y="346"/>
                </a:lnTo>
                <a:lnTo>
                  <a:pt x="971" y="344"/>
                </a:lnTo>
                <a:lnTo>
                  <a:pt x="969" y="344"/>
                </a:lnTo>
                <a:lnTo>
                  <a:pt x="971" y="344"/>
                </a:lnTo>
                <a:lnTo>
                  <a:pt x="971" y="346"/>
                </a:lnTo>
                <a:lnTo>
                  <a:pt x="971" y="347"/>
                </a:lnTo>
                <a:lnTo>
                  <a:pt x="971" y="349"/>
                </a:lnTo>
                <a:lnTo>
                  <a:pt x="969" y="349"/>
                </a:lnTo>
                <a:lnTo>
                  <a:pt x="969" y="350"/>
                </a:lnTo>
                <a:lnTo>
                  <a:pt x="971" y="350"/>
                </a:lnTo>
                <a:lnTo>
                  <a:pt x="972" y="350"/>
                </a:lnTo>
                <a:lnTo>
                  <a:pt x="974" y="350"/>
                </a:lnTo>
                <a:lnTo>
                  <a:pt x="976" y="350"/>
                </a:lnTo>
                <a:lnTo>
                  <a:pt x="977" y="350"/>
                </a:lnTo>
                <a:lnTo>
                  <a:pt x="979" y="349"/>
                </a:lnTo>
                <a:lnTo>
                  <a:pt x="980" y="349"/>
                </a:lnTo>
                <a:lnTo>
                  <a:pt x="984" y="352"/>
                </a:lnTo>
                <a:lnTo>
                  <a:pt x="982" y="352"/>
                </a:lnTo>
                <a:lnTo>
                  <a:pt x="979" y="355"/>
                </a:lnTo>
                <a:lnTo>
                  <a:pt x="977" y="357"/>
                </a:lnTo>
                <a:lnTo>
                  <a:pt x="976" y="357"/>
                </a:lnTo>
                <a:lnTo>
                  <a:pt x="976" y="358"/>
                </a:lnTo>
                <a:lnTo>
                  <a:pt x="974" y="358"/>
                </a:lnTo>
                <a:lnTo>
                  <a:pt x="972" y="360"/>
                </a:lnTo>
                <a:lnTo>
                  <a:pt x="971" y="362"/>
                </a:lnTo>
                <a:lnTo>
                  <a:pt x="969" y="362"/>
                </a:lnTo>
                <a:lnTo>
                  <a:pt x="969" y="363"/>
                </a:lnTo>
                <a:lnTo>
                  <a:pt x="963" y="366"/>
                </a:lnTo>
                <a:lnTo>
                  <a:pt x="960" y="363"/>
                </a:lnTo>
                <a:lnTo>
                  <a:pt x="955" y="366"/>
                </a:lnTo>
                <a:lnTo>
                  <a:pt x="953" y="365"/>
                </a:lnTo>
                <a:lnTo>
                  <a:pt x="950" y="374"/>
                </a:lnTo>
                <a:lnTo>
                  <a:pt x="948" y="382"/>
                </a:lnTo>
                <a:lnTo>
                  <a:pt x="945" y="390"/>
                </a:lnTo>
                <a:lnTo>
                  <a:pt x="942" y="389"/>
                </a:lnTo>
                <a:lnTo>
                  <a:pt x="936" y="387"/>
                </a:lnTo>
                <a:lnTo>
                  <a:pt x="934" y="392"/>
                </a:lnTo>
                <a:lnTo>
                  <a:pt x="936" y="395"/>
                </a:lnTo>
                <a:lnTo>
                  <a:pt x="937" y="395"/>
                </a:lnTo>
                <a:lnTo>
                  <a:pt x="937" y="397"/>
                </a:lnTo>
                <a:lnTo>
                  <a:pt x="936" y="397"/>
                </a:lnTo>
                <a:lnTo>
                  <a:pt x="931" y="405"/>
                </a:lnTo>
                <a:lnTo>
                  <a:pt x="929" y="403"/>
                </a:lnTo>
                <a:lnTo>
                  <a:pt x="928" y="400"/>
                </a:lnTo>
                <a:lnTo>
                  <a:pt x="923" y="405"/>
                </a:lnTo>
                <a:lnTo>
                  <a:pt x="916" y="411"/>
                </a:lnTo>
                <a:lnTo>
                  <a:pt x="908" y="421"/>
                </a:lnTo>
                <a:lnTo>
                  <a:pt x="907" y="424"/>
                </a:lnTo>
                <a:lnTo>
                  <a:pt x="908" y="424"/>
                </a:lnTo>
                <a:lnTo>
                  <a:pt x="908" y="426"/>
                </a:lnTo>
                <a:lnTo>
                  <a:pt x="907" y="427"/>
                </a:lnTo>
                <a:lnTo>
                  <a:pt x="905" y="426"/>
                </a:lnTo>
                <a:lnTo>
                  <a:pt x="897" y="429"/>
                </a:lnTo>
                <a:lnTo>
                  <a:pt x="899" y="432"/>
                </a:lnTo>
                <a:lnTo>
                  <a:pt x="897" y="432"/>
                </a:lnTo>
                <a:lnTo>
                  <a:pt x="889" y="435"/>
                </a:lnTo>
                <a:lnTo>
                  <a:pt x="889" y="432"/>
                </a:lnTo>
                <a:lnTo>
                  <a:pt x="888" y="432"/>
                </a:lnTo>
                <a:lnTo>
                  <a:pt x="886" y="432"/>
                </a:lnTo>
                <a:lnTo>
                  <a:pt x="880" y="434"/>
                </a:lnTo>
                <a:lnTo>
                  <a:pt x="875" y="438"/>
                </a:lnTo>
                <a:lnTo>
                  <a:pt x="868" y="445"/>
                </a:lnTo>
                <a:lnTo>
                  <a:pt x="867" y="446"/>
                </a:lnTo>
                <a:lnTo>
                  <a:pt x="864" y="448"/>
                </a:lnTo>
                <a:lnTo>
                  <a:pt x="862" y="448"/>
                </a:lnTo>
                <a:lnTo>
                  <a:pt x="862" y="450"/>
                </a:lnTo>
                <a:lnTo>
                  <a:pt x="860" y="450"/>
                </a:lnTo>
                <a:lnTo>
                  <a:pt x="859" y="451"/>
                </a:lnTo>
                <a:lnTo>
                  <a:pt x="856" y="453"/>
                </a:lnTo>
                <a:lnTo>
                  <a:pt x="846" y="458"/>
                </a:lnTo>
                <a:lnTo>
                  <a:pt x="840" y="461"/>
                </a:lnTo>
                <a:lnTo>
                  <a:pt x="836" y="462"/>
                </a:lnTo>
                <a:lnTo>
                  <a:pt x="835" y="464"/>
                </a:lnTo>
                <a:lnTo>
                  <a:pt x="833" y="464"/>
                </a:lnTo>
                <a:lnTo>
                  <a:pt x="830" y="466"/>
                </a:lnTo>
                <a:lnTo>
                  <a:pt x="822" y="470"/>
                </a:lnTo>
                <a:lnTo>
                  <a:pt x="822" y="469"/>
                </a:lnTo>
                <a:lnTo>
                  <a:pt x="812" y="458"/>
                </a:lnTo>
                <a:lnTo>
                  <a:pt x="811" y="456"/>
                </a:lnTo>
                <a:lnTo>
                  <a:pt x="808" y="451"/>
                </a:lnTo>
                <a:lnTo>
                  <a:pt x="806" y="450"/>
                </a:lnTo>
                <a:lnTo>
                  <a:pt x="798" y="440"/>
                </a:lnTo>
                <a:lnTo>
                  <a:pt x="780" y="418"/>
                </a:lnTo>
                <a:lnTo>
                  <a:pt x="771" y="421"/>
                </a:lnTo>
                <a:lnTo>
                  <a:pt x="758" y="426"/>
                </a:lnTo>
                <a:lnTo>
                  <a:pt x="740" y="430"/>
                </a:lnTo>
                <a:lnTo>
                  <a:pt x="710" y="440"/>
                </a:lnTo>
                <a:lnTo>
                  <a:pt x="708" y="442"/>
                </a:lnTo>
                <a:lnTo>
                  <a:pt x="697" y="445"/>
                </a:lnTo>
                <a:lnTo>
                  <a:pt x="689" y="448"/>
                </a:lnTo>
                <a:lnTo>
                  <a:pt x="680" y="451"/>
                </a:lnTo>
                <a:lnTo>
                  <a:pt x="635" y="466"/>
                </a:lnTo>
                <a:lnTo>
                  <a:pt x="608" y="474"/>
                </a:lnTo>
                <a:lnTo>
                  <a:pt x="600" y="477"/>
                </a:lnTo>
                <a:lnTo>
                  <a:pt x="544" y="494"/>
                </a:lnTo>
                <a:lnTo>
                  <a:pt x="502" y="507"/>
                </a:lnTo>
                <a:lnTo>
                  <a:pt x="497" y="509"/>
                </a:lnTo>
                <a:lnTo>
                  <a:pt x="494" y="510"/>
                </a:lnTo>
                <a:lnTo>
                  <a:pt x="475" y="517"/>
                </a:lnTo>
                <a:lnTo>
                  <a:pt x="428" y="531"/>
                </a:lnTo>
                <a:lnTo>
                  <a:pt x="409" y="538"/>
                </a:lnTo>
                <a:lnTo>
                  <a:pt x="353" y="555"/>
                </a:lnTo>
                <a:lnTo>
                  <a:pt x="348" y="557"/>
                </a:lnTo>
                <a:lnTo>
                  <a:pt x="329" y="563"/>
                </a:lnTo>
                <a:lnTo>
                  <a:pt x="313" y="568"/>
                </a:lnTo>
                <a:lnTo>
                  <a:pt x="268" y="582"/>
                </a:lnTo>
                <a:lnTo>
                  <a:pt x="262" y="568"/>
                </a:lnTo>
                <a:lnTo>
                  <a:pt x="256" y="552"/>
                </a:lnTo>
                <a:lnTo>
                  <a:pt x="252" y="544"/>
                </a:lnTo>
                <a:lnTo>
                  <a:pt x="241" y="517"/>
                </a:lnTo>
                <a:lnTo>
                  <a:pt x="238" y="509"/>
                </a:lnTo>
                <a:lnTo>
                  <a:pt x="225" y="475"/>
                </a:lnTo>
                <a:lnTo>
                  <a:pt x="224" y="474"/>
                </a:lnTo>
                <a:lnTo>
                  <a:pt x="222" y="470"/>
                </a:lnTo>
                <a:lnTo>
                  <a:pt x="188" y="397"/>
                </a:lnTo>
                <a:lnTo>
                  <a:pt x="185" y="390"/>
                </a:lnTo>
                <a:lnTo>
                  <a:pt x="182" y="381"/>
                </a:lnTo>
                <a:lnTo>
                  <a:pt x="180" y="378"/>
                </a:lnTo>
                <a:lnTo>
                  <a:pt x="174" y="365"/>
                </a:lnTo>
                <a:lnTo>
                  <a:pt x="172" y="362"/>
                </a:lnTo>
                <a:lnTo>
                  <a:pt x="169" y="354"/>
                </a:lnTo>
                <a:lnTo>
                  <a:pt x="169" y="352"/>
                </a:lnTo>
                <a:lnTo>
                  <a:pt x="168" y="349"/>
                </a:lnTo>
                <a:lnTo>
                  <a:pt x="164" y="342"/>
                </a:lnTo>
                <a:lnTo>
                  <a:pt x="161" y="338"/>
                </a:lnTo>
                <a:lnTo>
                  <a:pt x="160" y="333"/>
                </a:lnTo>
                <a:lnTo>
                  <a:pt x="156" y="326"/>
                </a:lnTo>
                <a:lnTo>
                  <a:pt x="152" y="317"/>
                </a:lnTo>
                <a:lnTo>
                  <a:pt x="150" y="314"/>
                </a:lnTo>
                <a:lnTo>
                  <a:pt x="150" y="312"/>
                </a:lnTo>
                <a:lnTo>
                  <a:pt x="145" y="302"/>
                </a:lnTo>
                <a:lnTo>
                  <a:pt x="139" y="291"/>
                </a:lnTo>
                <a:lnTo>
                  <a:pt x="134" y="282"/>
                </a:lnTo>
                <a:lnTo>
                  <a:pt x="134" y="280"/>
                </a:lnTo>
                <a:lnTo>
                  <a:pt x="129" y="272"/>
                </a:lnTo>
                <a:lnTo>
                  <a:pt x="128" y="269"/>
                </a:lnTo>
                <a:lnTo>
                  <a:pt x="123" y="256"/>
                </a:lnTo>
                <a:lnTo>
                  <a:pt x="116" y="245"/>
                </a:lnTo>
                <a:lnTo>
                  <a:pt x="115" y="242"/>
                </a:lnTo>
                <a:lnTo>
                  <a:pt x="110" y="232"/>
                </a:lnTo>
                <a:lnTo>
                  <a:pt x="108" y="227"/>
                </a:lnTo>
                <a:lnTo>
                  <a:pt x="107" y="226"/>
                </a:lnTo>
                <a:lnTo>
                  <a:pt x="105" y="221"/>
                </a:lnTo>
                <a:lnTo>
                  <a:pt x="99" y="210"/>
                </a:lnTo>
                <a:lnTo>
                  <a:pt x="94" y="197"/>
                </a:lnTo>
                <a:lnTo>
                  <a:pt x="88" y="186"/>
                </a:lnTo>
                <a:lnTo>
                  <a:pt x="83" y="173"/>
                </a:lnTo>
                <a:lnTo>
                  <a:pt x="80" y="168"/>
                </a:lnTo>
                <a:lnTo>
                  <a:pt x="78" y="165"/>
                </a:lnTo>
                <a:lnTo>
                  <a:pt x="76" y="162"/>
                </a:lnTo>
                <a:lnTo>
                  <a:pt x="76" y="160"/>
                </a:lnTo>
                <a:lnTo>
                  <a:pt x="72" y="150"/>
                </a:lnTo>
                <a:lnTo>
                  <a:pt x="67" y="139"/>
                </a:lnTo>
                <a:lnTo>
                  <a:pt x="62" y="131"/>
                </a:lnTo>
                <a:lnTo>
                  <a:pt x="60" y="126"/>
                </a:lnTo>
                <a:lnTo>
                  <a:pt x="56" y="115"/>
                </a:lnTo>
                <a:lnTo>
                  <a:pt x="52" y="109"/>
                </a:lnTo>
                <a:lnTo>
                  <a:pt x="49" y="104"/>
                </a:lnTo>
                <a:lnTo>
                  <a:pt x="49" y="102"/>
                </a:lnTo>
                <a:lnTo>
                  <a:pt x="44" y="91"/>
                </a:lnTo>
                <a:lnTo>
                  <a:pt x="38" y="80"/>
                </a:lnTo>
                <a:lnTo>
                  <a:pt x="33" y="69"/>
                </a:lnTo>
                <a:lnTo>
                  <a:pt x="32" y="67"/>
                </a:lnTo>
                <a:lnTo>
                  <a:pt x="32" y="66"/>
                </a:lnTo>
                <a:lnTo>
                  <a:pt x="27" y="56"/>
                </a:lnTo>
                <a:lnTo>
                  <a:pt x="20" y="45"/>
                </a:lnTo>
                <a:lnTo>
                  <a:pt x="16" y="34"/>
                </a:lnTo>
                <a:lnTo>
                  <a:pt x="11" y="24"/>
                </a:lnTo>
                <a:lnTo>
                  <a:pt x="9" y="22"/>
                </a:lnTo>
                <a:lnTo>
                  <a:pt x="6" y="14"/>
                </a:lnTo>
                <a:lnTo>
                  <a:pt x="4" y="11"/>
                </a:lnTo>
                <a:lnTo>
                  <a:pt x="3" y="8"/>
                </a:lnTo>
                <a:lnTo>
                  <a:pt x="0" y="0"/>
                </a:lnTo>
                <a:lnTo>
                  <a:pt x="11" y="5"/>
                </a:lnTo>
                <a:lnTo>
                  <a:pt x="30" y="13"/>
                </a:lnTo>
                <a:lnTo>
                  <a:pt x="41" y="19"/>
                </a:lnTo>
                <a:lnTo>
                  <a:pt x="48" y="22"/>
                </a:lnTo>
                <a:lnTo>
                  <a:pt x="51" y="22"/>
                </a:lnTo>
                <a:lnTo>
                  <a:pt x="65" y="29"/>
                </a:lnTo>
                <a:lnTo>
                  <a:pt x="75" y="34"/>
                </a:lnTo>
                <a:lnTo>
                  <a:pt x="94" y="43"/>
                </a:lnTo>
                <a:lnTo>
                  <a:pt x="108" y="48"/>
                </a:lnTo>
                <a:lnTo>
                  <a:pt x="110" y="50"/>
                </a:lnTo>
                <a:lnTo>
                  <a:pt x="113" y="51"/>
                </a:lnTo>
                <a:lnTo>
                  <a:pt x="128" y="58"/>
                </a:lnTo>
                <a:lnTo>
                  <a:pt x="129" y="58"/>
                </a:lnTo>
                <a:lnTo>
                  <a:pt x="132" y="59"/>
                </a:lnTo>
                <a:lnTo>
                  <a:pt x="136" y="61"/>
                </a:lnTo>
                <a:lnTo>
                  <a:pt x="147" y="66"/>
                </a:lnTo>
                <a:lnTo>
                  <a:pt x="150" y="67"/>
                </a:lnTo>
                <a:lnTo>
                  <a:pt x="152" y="69"/>
                </a:lnTo>
                <a:lnTo>
                  <a:pt x="161" y="72"/>
                </a:lnTo>
                <a:lnTo>
                  <a:pt x="177" y="80"/>
                </a:lnTo>
                <a:lnTo>
                  <a:pt x="208" y="93"/>
                </a:lnTo>
                <a:lnTo>
                  <a:pt x="211" y="94"/>
                </a:lnTo>
                <a:lnTo>
                  <a:pt x="241" y="107"/>
                </a:lnTo>
                <a:lnTo>
                  <a:pt x="257" y="115"/>
                </a:lnTo>
                <a:lnTo>
                  <a:pt x="262" y="117"/>
                </a:lnTo>
                <a:lnTo>
                  <a:pt x="324" y="146"/>
                </a:lnTo>
                <a:lnTo>
                  <a:pt x="337" y="150"/>
                </a:lnTo>
                <a:lnTo>
                  <a:pt x="350" y="157"/>
                </a:lnTo>
                <a:lnTo>
                  <a:pt x="353" y="158"/>
                </a:lnTo>
                <a:lnTo>
                  <a:pt x="388" y="174"/>
                </a:lnTo>
                <a:lnTo>
                  <a:pt x="390" y="174"/>
                </a:lnTo>
                <a:lnTo>
                  <a:pt x="404" y="182"/>
                </a:lnTo>
                <a:lnTo>
                  <a:pt x="412" y="186"/>
                </a:lnTo>
                <a:lnTo>
                  <a:pt x="422" y="189"/>
                </a:lnTo>
                <a:lnTo>
                  <a:pt x="427" y="192"/>
                </a:lnTo>
                <a:lnTo>
                  <a:pt x="436" y="197"/>
                </a:lnTo>
                <a:lnTo>
                  <a:pt x="438" y="197"/>
                </a:lnTo>
                <a:lnTo>
                  <a:pt x="459" y="206"/>
                </a:lnTo>
                <a:lnTo>
                  <a:pt x="470" y="211"/>
                </a:lnTo>
                <a:lnTo>
                  <a:pt x="476" y="214"/>
                </a:lnTo>
                <a:lnTo>
                  <a:pt x="480" y="216"/>
                </a:lnTo>
                <a:lnTo>
                  <a:pt x="483" y="218"/>
                </a:lnTo>
                <a:lnTo>
                  <a:pt x="489" y="221"/>
                </a:lnTo>
                <a:lnTo>
                  <a:pt x="510" y="230"/>
                </a:lnTo>
                <a:lnTo>
                  <a:pt x="520" y="235"/>
                </a:lnTo>
                <a:lnTo>
                  <a:pt x="523" y="237"/>
                </a:lnTo>
                <a:lnTo>
                  <a:pt x="556" y="251"/>
                </a:lnTo>
                <a:lnTo>
                  <a:pt x="576" y="261"/>
                </a:lnTo>
                <a:lnTo>
                  <a:pt x="592" y="267"/>
                </a:lnTo>
                <a:lnTo>
                  <a:pt x="600" y="272"/>
                </a:lnTo>
                <a:lnTo>
                  <a:pt x="604" y="274"/>
                </a:lnTo>
                <a:lnTo>
                  <a:pt x="609" y="277"/>
                </a:lnTo>
                <a:lnTo>
                  <a:pt x="641" y="291"/>
                </a:lnTo>
                <a:lnTo>
                  <a:pt x="646" y="293"/>
                </a:lnTo>
                <a:lnTo>
                  <a:pt x="654" y="298"/>
                </a:lnTo>
                <a:lnTo>
                  <a:pt x="678" y="309"/>
                </a:lnTo>
                <a:lnTo>
                  <a:pt x="680" y="309"/>
                </a:lnTo>
                <a:lnTo>
                  <a:pt x="686" y="312"/>
                </a:lnTo>
                <a:lnTo>
                  <a:pt x="697" y="317"/>
                </a:lnTo>
                <a:lnTo>
                  <a:pt x="699" y="318"/>
                </a:lnTo>
                <a:lnTo>
                  <a:pt x="704" y="320"/>
                </a:lnTo>
                <a:lnTo>
                  <a:pt x="707" y="322"/>
                </a:lnTo>
                <a:lnTo>
                  <a:pt x="728" y="331"/>
                </a:lnTo>
                <a:lnTo>
                  <a:pt x="729" y="331"/>
                </a:lnTo>
                <a:lnTo>
                  <a:pt x="732" y="333"/>
                </a:lnTo>
                <a:lnTo>
                  <a:pt x="740" y="336"/>
                </a:lnTo>
                <a:lnTo>
                  <a:pt x="750" y="341"/>
                </a:lnTo>
                <a:lnTo>
                  <a:pt x="755" y="342"/>
                </a:lnTo>
                <a:lnTo>
                  <a:pt x="760" y="346"/>
                </a:lnTo>
                <a:lnTo>
                  <a:pt x="780" y="355"/>
                </a:lnTo>
                <a:lnTo>
                  <a:pt x="784" y="357"/>
                </a:lnTo>
                <a:lnTo>
                  <a:pt x="787" y="358"/>
                </a:lnTo>
                <a:lnTo>
                  <a:pt x="792" y="360"/>
                </a:lnTo>
                <a:lnTo>
                  <a:pt x="793" y="360"/>
                </a:lnTo>
                <a:lnTo>
                  <a:pt x="793" y="362"/>
                </a:lnTo>
                <a:lnTo>
                  <a:pt x="796" y="362"/>
                </a:lnTo>
                <a:lnTo>
                  <a:pt x="798" y="363"/>
                </a:lnTo>
                <a:lnTo>
                  <a:pt x="798" y="362"/>
                </a:lnTo>
                <a:lnTo>
                  <a:pt x="800" y="360"/>
                </a:lnTo>
                <a:lnTo>
                  <a:pt x="801" y="360"/>
                </a:lnTo>
                <a:lnTo>
                  <a:pt x="801" y="358"/>
                </a:lnTo>
                <a:lnTo>
                  <a:pt x="803" y="358"/>
                </a:lnTo>
                <a:lnTo>
                  <a:pt x="803" y="360"/>
                </a:lnTo>
                <a:lnTo>
                  <a:pt x="803" y="362"/>
                </a:lnTo>
                <a:lnTo>
                  <a:pt x="801" y="362"/>
                </a:lnTo>
                <a:lnTo>
                  <a:pt x="801" y="363"/>
                </a:lnTo>
                <a:lnTo>
                  <a:pt x="801" y="365"/>
                </a:lnTo>
                <a:lnTo>
                  <a:pt x="803" y="365"/>
                </a:lnTo>
                <a:lnTo>
                  <a:pt x="804" y="365"/>
                </a:lnTo>
                <a:lnTo>
                  <a:pt x="806" y="365"/>
                </a:lnTo>
                <a:lnTo>
                  <a:pt x="808" y="365"/>
                </a:lnTo>
                <a:lnTo>
                  <a:pt x="808" y="366"/>
                </a:lnTo>
                <a:lnTo>
                  <a:pt x="809" y="366"/>
                </a:lnTo>
                <a:lnTo>
                  <a:pt x="811" y="366"/>
                </a:lnTo>
                <a:lnTo>
                  <a:pt x="812" y="366"/>
                </a:lnTo>
                <a:lnTo>
                  <a:pt x="814" y="368"/>
                </a:lnTo>
                <a:lnTo>
                  <a:pt x="814" y="370"/>
                </a:lnTo>
                <a:lnTo>
                  <a:pt x="814" y="371"/>
                </a:lnTo>
                <a:lnTo>
                  <a:pt x="814" y="373"/>
                </a:lnTo>
                <a:lnTo>
                  <a:pt x="816" y="373"/>
                </a:lnTo>
                <a:lnTo>
                  <a:pt x="817" y="373"/>
                </a:lnTo>
                <a:lnTo>
                  <a:pt x="819" y="374"/>
                </a:lnTo>
                <a:lnTo>
                  <a:pt x="820" y="373"/>
                </a:lnTo>
                <a:lnTo>
                  <a:pt x="820" y="376"/>
                </a:lnTo>
                <a:lnTo>
                  <a:pt x="822" y="378"/>
                </a:lnTo>
                <a:lnTo>
                  <a:pt x="824" y="379"/>
                </a:lnTo>
                <a:lnTo>
                  <a:pt x="827" y="381"/>
                </a:lnTo>
                <a:lnTo>
                  <a:pt x="830" y="381"/>
                </a:lnTo>
                <a:lnTo>
                  <a:pt x="830" y="382"/>
                </a:lnTo>
                <a:lnTo>
                  <a:pt x="832" y="382"/>
                </a:lnTo>
                <a:lnTo>
                  <a:pt x="833" y="382"/>
                </a:lnTo>
                <a:lnTo>
                  <a:pt x="835" y="382"/>
                </a:lnTo>
                <a:lnTo>
                  <a:pt x="836" y="384"/>
                </a:lnTo>
                <a:lnTo>
                  <a:pt x="841" y="384"/>
                </a:lnTo>
                <a:lnTo>
                  <a:pt x="843" y="382"/>
                </a:lnTo>
                <a:lnTo>
                  <a:pt x="848" y="379"/>
                </a:lnTo>
                <a:lnTo>
                  <a:pt x="854" y="374"/>
                </a:lnTo>
                <a:lnTo>
                  <a:pt x="856" y="373"/>
                </a:lnTo>
                <a:lnTo>
                  <a:pt x="859" y="370"/>
                </a:lnTo>
                <a:lnTo>
                  <a:pt x="862" y="366"/>
                </a:lnTo>
                <a:lnTo>
                  <a:pt x="867" y="363"/>
                </a:lnTo>
                <a:lnTo>
                  <a:pt x="868" y="363"/>
                </a:lnTo>
                <a:lnTo>
                  <a:pt x="872" y="363"/>
                </a:lnTo>
                <a:lnTo>
                  <a:pt x="875" y="362"/>
                </a:lnTo>
                <a:lnTo>
                  <a:pt x="878" y="360"/>
                </a:lnTo>
                <a:lnTo>
                  <a:pt x="881" y="360"/>
                </a:lnTo>
                <a:lnTo>
                  <a:pt x="883" y="360"/>
                </a:lnTo>
                <a:lnTo>
                  <a:pt x="888" y="358"/>
                </a:lnTo>
                <a:lnTo>
                  <a:pt x="891" y="355"/>
                </a:lnTo>
                <a:lnTo>
                  <a:pt x="894" y="354"/>
                </a:lnTo>
                <a:lnTo>
                  <a:pt x="897" y="352"/>
                </a:lnTo>
                <a:lnTo>
                  <a:pt x="900" y="352"/>
                </a:lnTo>
                <a:lnTo>
                  <a:pt x="902" y="354"/>
                </a:lnTo>
                <a:lnTo>
                  <a:pt x="904" y="355"/>
                </a:lnTo>
                <a:lnTo>
                  <a:pt x="905" y="357"/>
                </a:lnTo>
                <a:lnTo>
                  <a:pt x="907" y="360"/>
                </a:lnTo>
                <a:lnTo>
                  <a:pt x="910" y="360"/>
                </a:lnTo>
                <a:lnTo>
                  <a:pt x="912" y="360"/>
                </a:lnTo>
                <a:lnTo>
                  <a:pt x="915" y="360"/>
                </a:lnTo>
                <a:lnTo>
                  <a:pt x="921" y="360"/>
                </a:lnTo>
                <a:lnTo>
                  <a:pt x="924" y="358"/>
                </a:lnTo>
                <a:lnTo>
                  <a:pt x="929" y="357"/>
                </a:lnTo>
                <a:lnTo>
                  <a:pt x="932" y="355"/>
                </a:lnTo>
                <a:lnTo>
                  <a:pt x="936" y="355"/>
                </a:lnTo>
                <a:lnTo>
                  <a:pt x="937" y="357"/>
                </a:lnTo>
                <a:lnTo>
                  <a:pt x="942" y="357"/>
                </a:lnTo>
                <a:lnTo>
                  <a:pt x="944" y="357"/>
                </a:lnTo>
                <a:lnTo>
                  <a:pt x="952" y="358"/>
                </a:lnTo>
                <a:lnTo>
                  <a:pt x="953" y="358"/>
                </a:lnTo>
                <a:lnTo>
                  <a:pt x="956" y="358"/>
                </a:lnTo>
                <a:lnTo>
                  <a:pt x="961" y="355"/>
                </a:lnTo>
                <a:lnTo>
                  <a:pt x="966" y="355"/>
                </a:lnTo>
                <a:lnTo>
                  <a:pt x="966" y="354"/>
                </a:lnTo>
                <a:lnTo>
                  <a:pt x="969" y="352"/>
                </a:lnTo>
                <a:lnTo>
                  <a:pt x="968" y="349"/>
                </a:lnTo>
                <a:close/>
              </a:path>
            </a:pathLst>
          </a:custGeom>
          <a:solidFill>
            <a:srgbClr val="3A9C7E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14"/>
          <p:cNvSpPr>
            <a:spLocks/>
          </p:cNvSpPr>
          <p:nvPr/>
        </p:nvSpPr>
        <p:spPr bwMode="auto">
          <a:xfrm>
            <a:off x="2921000" y="2027238"/>
            <a:ext cx="190500" cy="276225"/>
          </a:xfrm>
          <a:custGeom>
            <a:avLst/>
            <a:gdLst/>
            <a:ahLst/>
            <a:cxnLst>
              <a:cxn ang="0">
                <a:pos x="74" y="168"/>
              </a:cxn>
              <a:cxn ang="0">
                <a:pos x="66" y="169"/>
              </a:cxn>
              <a:cxn ang="0">
                <a:pos x="64" y="171"/>
              </a:cxn>
              <a:cxn ang="0">
                <a:pos x="62" y="171"/>
              </a:cxn>
              <a:cxn ang="0">
                <a:pos x="59" y="171"/>
              </a:cxn>
              <a:cxn ang="0">
                <a:pos x="58" y="169"/>
              </a:cxn>
              <a:cxn ang="0">
                <a:pos x="56" y="168"/>
              </a:cxn>
              <a:cxn ang="0">
                <a:pos x="53" y="166"/>
              </a:cxn>
              <a:cxn ang="0">
                <a:pos x="51" y="166"/>
              </a:cxn>
              <a:cxn ang="0">
                <a:pos x="51" y="174"/>
              </a:cxn>
              <a:cxn ang="0">
                <a:pos x="40" y="168"/>
              </a:cxn>
              <a:cxn ang="0">
                <a:pos x="29" y="160"/>
              </a:cxn>
              <a:cxn ang="0">
                <a:pos x="13" y="147"/>
              </a:cxn>
              <a:cxn ang="0">
                <a:pos x="0" y="141"/>
              </a:cxn>
              <a:cxn ang="0">
                <a:pos x="2" y="137"/>
              </a:cxn>
              <a:cxn ang="0">
                <a:pos x="3" y="134"/>
              </a:cxn>
              <a:cxn ang="0">
                <a:pos x="6" y="129"/>
              </a:cxn>
              <a:cxn ang="0">
                <a:pos x="8" y="126"/>
              </a:cxn>
              <a:cxn ang="0">
                <a:pos x="16" y="121"/>
              </a:cxn>
              <a:cxn ang="0">
                <a:pos x="18" y="115"/>
              </a:cxn>
              <a:cxn ang="0">
                <a:pos x="19" y="117"/>
              </a:cxn>
              <a:cxn ang="0">
                <a:pos x="24" y="105"/>
              </a:cxn>
              <a:cxn ang="0">
                <a:pos x="40" y="72"/>
              </a:cxn>
              <a:cxn ang="0">
                <a:pos x="48" y="53"/>
              </a:cxn>
              <a:cxn ang="0">
                <a:pos x="64" y="46"/>
              </a:cxn>
              <a:cxn ang="0">
                <a:pos x="62" y="33"/>
              </a:cxn>
              <a:cxn ang="0">
                <a:pos x="74" y="14"/>
              </a:cxn>
              <a:cxn ang="0">
                <a:pos x="104" y="1"/>
              </a:cxn>
              <a:cxn ang="0">
                <a:pos x="107" y="17"/>
              </a:cxn>
              <a:cxn ang="0">
                <a:pos x="107" y="53"/>
              </a:cxn>
              <a:cxn ang="0">
                <a:pos x="114" y="61"/>
              </a:cxn>
              <a:cxn ang="0">
                <a:pos x="120" y="65"/>
              </a:cxn>
              <a:cxn ang="0">
                <a:pos x="115" y="93"/>
              </a:cxn>
              <a:cxn ang="0">
                <a:pos x="107" y="112"/>
              </a:cxn>
              <a:cxn ang="0">
                <a:pos x="102" y="123"/>
              </a:cxn>
              <a:cxn ang="0">
                <a:pos x="99" y="129"/>
              </a:cxn>
              <a:cxn ang="0">
                <a:pos x="99" y="131"/>
              </a:cxn>
              <a:cxn ang="0">
                <a:pos x="94" y="137"/>
              </a:cxn>
              <a:cxn ang="0">
                <a:pos x="94" y="149"/>
              </a:cxn>
              <a:cxn ang="0">
                <a:pos x="93" y="158"/>
              </a:cxn>
              <a:cxn ang="0">
                <a:pos x="91" y="158"/>
              </a:cxn>
              <a:cxn ang="0">
                <a:pos x="90" y="158"/>
              </a:cxn>
              <a:cxn ang="0">
                <a:pos x="88" y="160"/>
              </a:cxn>
              <a:cxn ang="0">
                <a:pos x="88" y="161"/>
              </a:cxn>
              <a:cxn ang="0">
                <a:pos x="83" y="163"/>
              </a:cxn>
              <a:cxn ang="0">
                <a:pos x="83" y="163"/>
              </a:cxn>
              <a:cxn ang="0">
                <a:pos x="80" y="165"/>
              </a:cxn>
              <a:cxn ang="0">
                <a:pos x="80" y="165"/>
              </a:cxn>
              <a:cxn ang="0">
                <a:pos x="78" y="165"/>
              </a:cxn>
            </a:cxnLst>
            <a:rect l="0" t="0" r="r" b="b"/>
            <a:pathLst>
              <a:path w="120" h="174">
                <a:moveTo>
                  <a:pt x="78" y="165"/>
                </a:moveTo>
                <a:lnTo>
                  <a:pt x="78" y="165"/>
                </a:lnTo>
                <a:lnTo>
                  <a:pt x="77" y="166"/>
                </a:lnTo>
                <a:lnTo>
                  <a:pt x="74" y="168"/>
                </a:lnTo>
                <a:lnTo>
                  <a:pt x="70" y="168"/>
                </a:lnTo>
                <a:lnTo>
                  <a:pt x="70" y="168"/>
                </a:lnTo>
                <a:lnTo>
                  <a:pt x="69" y="169"/>
                </a:lnTo>
                <a:lnTo>
                  <a:pt x="66" y="169"/>
                </a:lnTo>
                <a:lnTo>
                  <a:pt x="66" y="169"/>
                </a:lnTo>
                <a:lnTo>
                  <a:pt x="64" y="171"/>
                </a:lnTo>
                <a:lnTo>
                  <a:pt x="64" y="171"/>
                </a:lnTo>
                <a:lnTo>
                  <a:pt x="64" y="171"/>
                </a:lnTo>
                <a:lnTo>
                  <a:pt x="64" y="171"/>
                </a:lnTo>
                <a:lnTo>
                  <a:pt x="62" y="171"/>
                </a:lnTo>
                <a:lnTo>
                  <a:pt x="62" y="171"/>
                </a:lnTo>
                <a:lnTo>
                  <a:pt x="62" y="171"/>
                </a:lnTo>
                <a:lnTo>
                  <a:pt x="61" y="171"/>
                </a:lnTo>
                <a:lnTo>
                  <a:pt x="61" y="171"/>
                </a:lnTo>
                <a:lnTo>
                  <a:pt x="61" y="171"/>
                </a:lnTo>
                <a:lnTo>
                  <a:pt x="59" y="171"/>
                </a:lnTo>
                <a:lnTo>
                  <a:pt x="59" y="171"/>
                </a:lnTo>
                <a:lnTo>
                  <a:pt x="59" y="169"/>
                </a:lnTo>
                <a:lnTo>
                  <a:pt x="59" y="169"/>
                </a:lnTo>
                <a:lnTo>
                  <a:pt x="58" y="169"/>
                </a:lnTo>
                <a:lnTo>
                  <a:pt x="58" y="169"/>
                </a:lnTo>
                <a:lnTo>
                  <a:pt x="58" y="169"/>
                </a:lnTo>
                <a:lnTo>
                  <a:pt x="56" y="168"/>
                </a:lnTo>
                <a:lnTo>
                  <a:pt x="56" y="168"/>
                </a:lnTo>
                <a:lnTo>
                  <a:pt x="56" y="168"/>
                </a:lnTo>
                <a:lnTo>
                  <a:pt x="54" y="168"/>
                </a:lnTo>
                <a:lnTo>
                  <a:pt x="53" y="166"/>
                </a:lnTo>
                <a:lnTo>
                  <a:pt x="53" y="166"/>
                </a:lnTo>
                <a:lnTo>
                  <a:pt x="53" y="166"/>
                </a:lnTo>
                <a:lnTo>
                  <a:pt x="51" y="165"/>
                </a:lnTo>
                <a:lnTo>
                  <a:pt x="51" y="165"/>
                </a:lnTo>
                <a:lnTo>
                  <a:pt x="51" y="166"/>
                </a:lnTo>
                <a:lnTo>
                  <a:pt x="51" y="171"/>
                </a:lnTo>
                <a:lnTo>
                  <a:pt x="51" y="173"/>
                </a:lnTo>
                <a:lnTo>
                  <a:pt x="51" y="173"/>
                </a:lnTo>
                <a:lnTo>
                  <a:pt x="51" y="174"/>
                </a:lnTo>
                <a:lnTo>
                  <a:pt x="51" y="174"/>
                </a:lnTo>
                <a:lnTo>
                  <a:pt x="48" y="173"/>
                </a:lnTo>
                <a:lnTo>
                  <a:pt x="45" y="171"/>
                </a:lnTo>
                <a:lnTo>
                  <a:pt x="40" y="168"/>
                </a:lnTo>
                <a:lnTo>
                  <a:pt x="38" y="165"/>
                </a:lnTo>
                <a:lnTo>
                  <a:pt x="38" y="165"/>
                </a:lnTo>
                <a:lnTo>
                  <a:pt x="35" y="163"/>
                </a:lnTo>
                <a:lnTo>
                  <a:pt x="29" y="160"/>
                </a:lnTo>
                <a:lnTo>
                  <a:pt x="24" y="157"/>
                </a:lnTo>
                <a:lnTo>
                  <a:pt x="19" y="150"/>
                </a:lnTo>
                <a:lnTo>
                  <a:pt x="16" y="149"/>
                </a:lnTo>
                <a:lnTo>
                  <a:pt x="13" y="147"/>
                </a:lnTo>
                <a:lnTo>
                  <a:pt x="10" y="147"/>
                </a:lnTo>
                <a:lnTo>
                  <a:pt x="5" y="144"/>
                </a:lnTo>
                <a:lnTo>
                  <a:pt x="0" y="141"/>
                </a:lnTo>
                <a:lnTo>
                  <a:pt x="0" y="141"/>
                </a:lnTo>
                <a:lnTo>
                  <a:pt x="0" y="139"/>
                </a:lnTo>
                <a:lnTo>
                  <a:pt x="0" y="139"/>
                </a:lnTo>
                <a:lnTo>
                  <a:pt x="2" y="139"/>
                </a:lnTo>
                <a:lnTo>
                  <a:pt x="2" y="137"/>
                </a:lnTo>
                <a:lnTo>
                  <a:pt x="2" y="137"/>
                </a:lnTo>
                <a:lnTo>
                  <a:pt x="3" y="136"/>
                </a:lnTo>
                <a:lnTo>
                  <a:pt x="3" y="136"/>
                </a:lnTo>
                <a:lnTo>
                  <a:pt x="3" y="134"/>
                </a:lnTo>
                <a:lnTo>
                  <a:pt x="5" y="133"/>
                </a:lnTo>
                <a:lnTo>
                  <a:pt x="6" y="129"/>
                </a:lnTo>
                <a:lnTo>
                  <a:pt x="6" y="129"/>
                </a:lnTo>
                <a:lnTo>
                  <a:pt x="6" y="129"/>
                </a:lnTo>
                <a:lnTo>
                  <a:pt x="8" y="129"/>
                </a:lnTo>
                <a:lnTo>
                  <a:pt x="8" y="129"/>
                </a:lnTo>
                <a:lnTo>
                  <a:pt x="8" y="128"/>
                </a:lnTo>
                <a:lnTo>
                  <a:pt x="8" y="126"/>
                </a:lnTo>
                <a:lnTo>
                  <a:pt x="11" y="123"/>
                </a:lnTo>
                <a:lnTo>
                  <a:pt x="13" y="121"/>
                </a:lnTo>
                <a:lnTo>
                  <a:pt x="13" y="120"/>
                </a:lnTo>
                <a:lnTo>
                  <a:pt x="16" y="121"/>
                </a:lnTo>
                <a:lnTo>
                  <a:pt x="18" y="123"/>
                </a:lnTo>
                <a:lnTo>
                  <a:pt x="18" y="117"/>
                </a:lnTo>
                <a:lnTo>
                  <a:pt x="18" y="115"/>
                </a:lnTo>
                <a:lnTo>
                  <a:pt x="18" y="115"/>
                </a:lnTo>
                <a:lnTo>
                  <a:pt x="18" y="115"/>
                </a:lnTo>
                <a:lnTo>
                  <a:pt x="18" y="115"/>
                </a:lnTo>
                <a:lnTo>
                  <a:pt x="18" y="115"/>
                </a:lnTo>
                <a:lnTo>
                  <a:pt x="19" y="117"/>
                </a:lnTo>
                <a:lnTo>
                  <a:pt x="19" y="117"/>
                </a:lnTo>
                <a:lnTo>
                  <a:pt x="19" y="117"/>
                </a:lnTo>
                <a:lnTo>
                  <a:pt x="21" y="112"/>
                </a:lnTo>
                <a:lnTo>
                  <a:pt x="24" y="105"/>
                </a:lnTo>
                <a:lnTo>
                  <a:pt x="26" y="104"/>
                </a:lnTo>
                <a:lnTo>
                  <a:pt x="27" y="102"/>
                </a:lnTo>
                <a:lnTo>
                  <a:pt x="30" y="94"/>
                </a:lnTo>
                <a:lnTo>
                  <a:pt x="40" y="72"/>
                </a:lnTo>
                <a:lnTo>
                  <a:pt x="42" y="72"/>
                </a:lnTo>
                <a:lnTo>
                  <a:pt x="38" y="70"/>
                </a:lnTo>
                <a:lnTo>
                  <a:pt x="40" y="69"/>
                </a:lnTo>
                <a:lnTo>
                  <a:pt x="48" y="53"/>
                </a:lnTo>
                <a:lnTo>
                  <a:pt x="48" y="53"/>
                </a:lnTo>
                <a:lnTo>
                  <a:pt x="50" y="51"/>
                </a:lnTo>
                <a:lnTo>
                  <a:pt x="51" y="51"/>
                </a:lnTo>
                <a:lnTo>
                  <a:pt x="64" y="46"/>
                </a:lnTo>
                <a:lnTo>
                  <a:pt x="62" y="45"/>
                </a:lnTo>
                <a:lnTo>
                  <a:pt x="61" y="41"/>
                </a:lnTo>
                <a:lnTo>
                  <a:pt x="59" y="35"/>
                </a:lnTo>
                <a:lnTo>
                  <a:pt x="62" y="33"/>
                </a:lnTo>
                <a:lnTo>
                  <a:pt x="61" y="32"/>
                </a:lnTo>
                <a:lnTo>
                  <a:pt x="58" y="22"/>
                </a:lnTo>
                <a:lnTo>
                  <a:pt x="74" y="14"/>
                </a:lnTo>
                <a:lnTo>
                  <a:pt x="74" y="14"/>
                </a:lnTo>
                <a:lnTo>
                  <a:pt x="77" y="13"/>
                </a:lnTo>
                <a:lnTo>
                  <a:pt x="86" y="9"/>
                </a:lnTo>
                <a:lnTo>
                  <a:pt x="102" y="1"/>
                </a:lnTo>
                <a:lnTo>
                  <a:pt x="104" y="1"/>
                </a:lnTo>
                <a:lnTo>
                  <a:pt x="107" y="0"/>
                </a:lnTo>
                <a:lnTo>
                  <a:pt x="107" y="3"/>
                </a:lnTo>
                <a:lnTo>
                  <a:pt x="107" y="11"/>
                </a:lnTo>
                <a:lnTo>
                  <a:pt x="107" y="17"/>
                </a:lnTo>
                <a:lnTo>
                  <a:pt x="107" y="32"/>
                </a:lnTo>
                <a:lnTo>
                  <a:pt x="107" y="33"/>
                </a:lnTo>
                <a:lnTo>
                  <a:pt x="107" y="48"/>
                </a:lnTo>
                <a:lnTo>
                  <a:pt x="107" y="53"/>
                </a:lnTo>
                <a:lnTo>
                  <a:pt x="107" y="56"/>
                </a:lnTo>
                <a:lnTo>
                  <a:pt x="107" y="57"/>
                </a:lnTo>
                <a:lnTo>
                  <a:pt x="109" y="59"/>
                </a:lnTo>
                <a:lnTo>
                  <a:pt x="114" y="61"/>
                </a:lnTo>
                <a:lnTo>
                  <a:pt x="120" y="64"/>
                </a:lnTo>
                <a:lnTo>
                  <a:pt x="120" y="64"/>
                </a:lnTo>
                <a:lnTo>
                  <a:pt x="120" y="64"/>
                </a:lnTo>
                <a:lnTo>
                  <a:pt x="120" y="65"/>
                </a:lnTo>
                <a:lnTo>
                  <a:pt x="118" y="81"/>
                </a:lnTo>
                <a:lnTo>
                  <a:pt x="117" y="88"/>
                </a:lnTo>
                <a:lnTo>
                  <a:pt x="117" y="88"/>
                </a:lnTo>
                <a:lnTo>
                  <a:pt x="115" y="93"/>
                </a:lnTo>
                <a:lnTo>
                  <a:pt x="115" y="94"/>
                </a:lnTo>
                <a:lnTo>
                  <a:pt x="114" y="96"/>
                </a:lnTo>
                <a:lnTo>
                  <a:pt x="114" y="96"/>
                </a:lnTo>
                <a:lnTo>
                  <a:pt x="107" y="112"/>
                </a:lnTo>
                <a:lnTo>
                  <a:pt x="107" y="112"/>
                </a:lnTo>
                <a:lnTo>
                  <a:pt x="102" y="112"/>
                </a:lnTo>
                <a:lnTo>
                  <a:pt x="102" y="120"/>
                </a:lnTo>
                <a:lnTo>
                  <a:pt x="102" y="123"/>
                </a:lnTo>
                <a:lnTo>
                  <a:pt x="102" y="126"/>
                </a:lnTo>
                <a:lnTo>
                  <a:pt x="102" y="126"/>
                </a:lnTo>
                <a:lnTo>
                  <a:pt x="101" y="128"/>
                </a:lnTo>
                <a:lnTo>
                  <a:pt x="99" y="129"/>
                </a:lnTo>
                <a:lnTo>
                  <a:pt x="99" y="131"/>
                </a:lnTo>
                <a:lnTo>
                  <a:pt x="99" y="131"/>
                </a:lnTo>
                <a:lnTo>
                  <a:pt x="99" y="131"/>
                </a:lnTo>
                <a:lnTo>
                  <a:pt x="99" y="131"/>
                </a:lnTo>
                <a:lnTo>
                  <a:pt x="98" y="133"/>
                </a:lnTo>
                <a:lnTo>
                  <a:pt x="98" y="134"/>
                </a:lnTo>
                <a:lnTo>
                  <a:pt x="94" y="137"/>
                </a:lnTo>
                <a:lnTo>
                  <a:pt x="94" y="137"/>
                </a:lnTo>
                <a:lnTo>
                  <a:pt x="93" y="139"/>
                </a:lnTo>
                <a:lnTo>
                  <a:pt x="93" y="139"/>
                </a:lnTo>
                <a:lnTo>
                  <a:pt x="93" y="139"/>
                </a:lnTo>
                <a:lnTo>
                  <a:pt x="94" y="149"/>
                </a:lnTo>
                <a:lnTo>
                  <a:pt x="94" y="157"/>
                </a:lnTo>
                <a:lnTo>
                  <a:pt x="94" y="157"/>
                </a:lnTo>
                <a:lnTo>
                  <a:pt x="94" y="157"/>
                </a:lnTo>
                <a:lnTo>
                  <a:pt x="93" y="158"/>
                </a:lnTo>
                <a:lnTo>
                  <a:pt x="93" y="158"/>
                </a:lnTo>
                <a:lnTo>
                  <a:pt x="91" y="158"/>
                </a:lnTo>
                <a:lnTo>
                  <a:pt x="91" y="158"/>
                </a:lnTo>
                <a:lnTo>
                  <a:pt x="91" y="158"/>
                </a:lnTo>
                <a:lnTo>
                  <a:pt x="91" y="158"/>
                </a:lnTo>
                <a:lnTo>
                  <a:pt x="91" y="158"/>
                </a:lnTo>
                <a:lnTo>
                  <a:pt x="91" y="158"/>
                </a:lnTo>
                <a:lnTo>
                  <a:pt x="90" y="158"/>
                </a:lnTo>
                <a:lnTo>
                  <a:pt x="90" y="158"/>
                </a:lnTo>
                <a:lnTo>
                  <a:pt x="90" y="160"/>
                </a:lnTo>
                <a:lnTo>
                  <a:pt x="88" y="160"/>
                </a:lnTo>
                <a:lnTo>
                  <a:pt x="88" y="160"/>
                </a:lnTo>
                <a:lnTo>
                  <a:pt x="88" y="160"/>
                </a:lnTo>
                <a:lnTo>
                  <a:pt x="88" y="161"/>
                </a:lnTo>
                <a:lnTo>
                  <a:pt x="88" y="161"/>
                </a:lnTo>
                <a:lnTo>
                  <a:pt x="88" y="161"/>
                </a:lnTo>
                <a:lnTo>
                  <a:pt x="86" y="161"/>
                </a:lnTo>
                <a:lnTo>
                  <a:pt x="85" y="161"/>
                </a:lnTo>
                <a:lnTo>
                  <a:pt x="85" y="163"/>
                </a:lnTo>
                <a:lnTo>
                  <a:pt x="83" y="163"/>
                </a:lnTo>
                <a:lnTo>
                  <a:pt x="83" y="163"/>
                </a:lnTo>
                <a:lnTo>
                  <a:pt x="83" y="163"/>
                </a:lnTo>
                <a:lnTo>
                  <a:pt x="83" y="163"/>
                </a:lnTo>
                <a:lnTo>
                  <a:pt x="83" y="163"/>
                </a:lnTo>
                <a:lnTo>
                  <a:pt x="83" y="163"/>
                </a:lnTo>
                <a:lnTo>
                  <a:pt x="82" y="163"/>
                </a:lnTo>
                <a:lnTo>
                  <a:pt x="82" y="165"/>
                </a:lnTo>
                <a:lnTo>
                  <a:pt x="80" y="165"/>
                </a:lnTo>
                <a:lnTo>
                  <a:pt x="80" y="165"/>
                </a:lnTo>
                <a:lnTo>
                  <a:pt x="80" y="165"/>
                </a:lnTo>
                <a:lnTo>
                  <a:pt x="80" y="165"/>
                </a:lnTo>
                <a:lnTo>
                  <a:pt x="80" y="165"/>
                </a:lnTo>
                <a:lnTo>
                  <a:pt x="80" y="165"/>
                </a:lnTo>
                <a:lnTo>
                  <a:pt x="80" y="165"/>
                </a:lnTo>
                <a:lnTo>
                  <a:pt x="78" y="165"/>
                </a:lnTo>
                <a:lnTo>
                  <a:pt x="78" y="165"/>
                </a:lnTo>
                <a:close/>
              </a:path>
            </a:pathLst>
          </a:custGeom>
          <a:solidFill>
            <a:srgbClr val="B8BA4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15"/>
          <p:cNvSpPr>
            <a:spLocks/>
          </p:cNvSpPr>
          <p:nvPr/>
        </p:nvSpPr>
        <p:spPr bwMode="auto">
          <a:xfrm>
            <a:off x="3221038" y="3640138"/>
            <a:ext cx="271463" cy="331788"/>
          </a:xfrm>
          <a:custGeom>
            <a:avLst/>
            <a:gdLst/>
            <a:ahLst/>
            <a:cxnLst>
              <a:cxn ang="0">
                <a:pos x="165" y="13"/>
              </a:cxn>
              <a:cxn ang="0">
                <a:pos x="160" y="21"/>
              </a:cxn>
              <a:cxn ang="0">
                <a:pos x="152" y="35"/>
              </a:cxn>
              <a:cxn ang="0">
                <a:pos x="147" y="43"/>
              </a:cxn>
              <a:cxn ang="0">
                <a:pos x="139" y="56"/>
              </a:cxn>
              <a:cxn ang="0">
                <a:pos x="134" y="64"/>
              </a:cxn>
              <a:cxn ang="0">
                <a:pos x="129" y="72"/>
              </a:cxn>
              <a:cxn ang="0">
                <a:pos x="126" y="78"/>
              </a:cxn>
              <a:cxn ang="0">
                <a:pos x="121" y="86"/>
              </a:cxn>
              <a:cxn ang="0">
                <a:pos x="118" y="93"/>
              </a:cxn>
              <a:cxn ang="0">
                <a:pos x="109" y="107"/>
              </a:cxn>
              <a:cxn ang="0">
                <a:pos x="96" y="129"/>
              </a:cxn>
              <a:cxn ang="0">
                <a:pos x="93" y="133"/>
              </a:cxn>
              <a:cxn ang="0">
                <a:pos x="91" y="136"/>
              </a:cxn>
              <a:cxn ang="0">
                <a:pos x="80" y="155"/>
              </a:cxn>
              <a:cxn ang="0">
                <a:pos x="78" y="158"/>
              </a:cxn>
              <a:cxn ang="0">
                <a:pos x="73" y="165"/>
              </a:cxn>
              <a:cxn ang="0">
                <a:pos x="59" y="189"/>
              </a:cxn>
              <a:cxn ang="0">
                <a:pos x="49" y="208"/>
              </a:cxn>
              <a:cxn ang="0">
                <a:pos x="48" y="209"/>
              </a:cxn>
              <a:cxn ang="0">
                <a:pos x="48" y="209"/>
              </a:cxn>
              <a:cxn ang="0">
                <a:pos x="30" y="193"/>
              </a:cxn>
              <a:cxn ang="0">
                <a:pos x="19" y="169"/>
              </a:cxn>
              <a:cxn ang="0">
                <a:pos x="9" y="163"/>
              </a:cxn>
              <a:cxn ang="0">
                <a:pos x="8" y="149"/>
              </a:cxn>
              <a:cxn ang="0">
                <a:pos x="13" y="133"/>
              </a:cxn>
              <a:cxn ang="0">
                <a:pos x="6" y="105"/>
              </a:cxn>
              <a:cxn ang="0">
                <a:pos x="1" y="81"/>
              </a:cxn>
              <a:cxn ang="0">
                <a:pos x="3" y="70"/>
              </a:cxn>
              <a:cxn ang="0">
                <a:pos x="1" y="64"/>
              </a:cxn>
              <a:cxn ang="0">
                <a:pos x="1" y="48"/>
              </a:cxn>
              <a:cxn ang="0">
                <a:pos x="3" y="41"/>
              </a:cxn>
              <a:cxn ang="0">
                <a:pos x="5" y="35"/>
              </a:cxn>
              <a:cxn ang="0">
                <a:pos x="13" y="27"/>
              </a:cxn>
              <a:cxn ang="0">
                <a:pos x="25" y="17"/>
              </a:cxn>
              <a:cxn ang="0">
                <a:pos x="27" y="14"/>
              </a:cxn>
              <a:cxn ang="0">
                <a:pos x="30" y="14"/>
              </a:cxn>
              <a:cxn ang="0">
                <a:pos x="32" y="14"/>
              </a:cxn>
              <a:cxn ang="0">
                <a:pos x="40" y="14"/>
              </a:cxn>
              <a:cxn ang="0">
                <a:pos x="53" y="11"/>
              </a:cxn>
              <a:cxn ang="0">
                <a:pos x="77" y="5"/>
              </a:cxn>
              <a:cxn ang="0">
                <a:pos x="93" y="1"/>
              </a:cxn>
              <a:cxn ang="0">
                <a:pos x="99" y="0"/>
              </a:cxn>
              <a:cxn ang="0">
                <a:pos x="112" y="1"/>
              </a:cxn>
              <a:cxn ang="0">
                <a:pos x="144" y="1"/>
              </a:cxn>
              <a:cxn ang="0">
                <a:pos x="153" y="1"/>
              </a:cxn>
              <a:cxn ang="0">
                <a:pos x="171" y="1"/>
              </a:cxn>
            </a:cxnLst>
            <a:rect l="0" t="0" r="r" b="b"/>
            <a:pathLst>
              <a:path w="171" h="209">
                <a:moveTo>
                  <a:pt x="171" y="1"/>
                </a:moveTo>
                <a:lnTo>
                  <a:pt x="166" y="11"/>
                </a:lnTo>
                <a:lnTo>
                  <a:pt x="165" y="13"/>
                </a:lnTo>
                <a:lnTo>
                  <a:pt x="165" y="14"/>
                </a:lnTo>
                <a:lnTo>
                  <a:pt x="163" y="16"/>
                </a:lnTo>
                <a:lnTo>
                  <a:pt x="160" y="21"/>
                </a:lnTo>
                <a:lnTo>
                  <a:pt x="157" y="27"/>
                </a:lnTo>
                <a:lnTo>
                  <a:pt x="152" y="33"/>
                </a:lnTo>
                <a:lnTo>
                  <a:pt x="152" y="35"/>
                </a:lnTo>
                <a:lnTo>
                  <a:pt x="150" y="37"/>
                </a:lnTo>
                <a:lnTo>
                  <a:pt x="150" y="37"/>
                </a:lnTo>
                <a:lnTo>
                  <a:pt x="147" y="43"/>
                </a:lnTo>
                <a:lnTo>
                  <a:pt x="145" y="45"/>
                </a:lnTo>
                <a:lnTo>
                  <a:pt x="141" y="54"/>
                </a:lnTo>
                <a:lnTo>
                  <a:pt x="139" y="56"/>
                </a:lnTo>
                <a:lnTo>
                  <a:pt x="137" y="61"/>
                </a:lnTo>
                <a:lnTo>
                  <a:pt x="136" y="62"/>
                </a:lnTo>
                <a:lnTo>
                  <a:pt x="134" y="64"/>
                </a:lnTo>
                <a:lnTo>
                  <a:pt x="134" y="65"/>
                </a:lnTo>
                <a:lnTo>
                  <a:pt x="131" y="69"/>
                </a:lnTo>
                <a:lnTo>
                  <a:pt x="129" y="72"/>
                </a:lnTo>
                <a:lnTo>
                  <a:pt x="129" y="72"/>
                </a:lnTo>
                <a:lnTo>
                  <a:pt x="128" y="75"/>
                </a:lnTo>
                <a:lnTo>
                  <a:pt x="126" y="78"/>
                </a:lnTo>
                <a:lnTo>
                  <a:pt x="125" y="80"/>
                </a:lnTo>
                <a:lnTo>
                  <a:pt x="125" y="80"/>
                </a:lnTo>
                <a:lnTo>
                  <a:pt x="121" y="86"/>
                </a:lnTo>
                <a:lnTo>
                  <a:pt x="120" y="89"/>
                </a:lnTo>
                <a:lnTo>
                  <a:pt x="118" y="91"/>
                </a:lnTo>
                <a:lnTo>
                  <a:pt x="118" y="93"/>
                </a:lnTo>
                <a:lnTo>
                  <a:pt x="113" y="97"/>
                </a:lnTo>
                <a:lnTo>
                  <a:pt x="109" y="107"/>
                </a:lnTo>
                <a:lnTo>
                  <a:pt x="109" y="107"/>
                </a:lnTo>
                <a:lnTo>
                  <a:pt x="104" y="115"/>
                </a:lnTo>
                <a:lnTo>
                  <a:pt x="97" y="126"/>
                </a:lnTo>
                <a:lnTo>
                  <a:pt x="96" y="129"/>
                </a:lnTo>
                <a:lnTo>
                  <a:pt x="94" y="129"/>
                </a:lnTo>
                <a:lnTo>
                  <a:pt x="94" y="131"/>
                </a:lnTo>
                <a:lnTo>
                  <a:pt x="93" y="133"/>
                </a:lnTo>
                <a:lnTo>
                  <a:pt x="93" y="133"/>
                </a:lnTo>
                <a:lnTo>
                  <a:pt x="93" y="133"/>
                </a:lnTo>
                <a:lnTo>
                  <a:pt x="91" y="136"/>
                </a:lnTo>
                <a:lnTo>
                  <a:pt x="88" y="142"/>
                </a:lnTo>
                <a:lnTo>
                  <a:pt x="86" y="145"/>
                </a:lnTo>
                <a:lnTo>
                  <a:pt x="80" y="155"/>
                </a:lnTo>
                <a:lnTo>
                  <a:pt x="78" y="158"/>
                </a:lnTo>
                <a:lnTo>
                  <a:pt x="78" y="158"/>
                </a:lnTo>
                <a:lnTo>
                  <a:pt x="78" y="158"/>
                </a:lnTo>
                <a:lnTo>
                  <a:pt x="78" y="160"/>
                </a:lnTo>
                <a:lnTo>
                  <a:pt x="77" y="161"/>
                </a:lnTo>
                <a:lnTo>
                  <a:pt x="73" y="165"/>
                </a:lnTo>
                <a:lnTo>
                  <a:pt x="73" y="168"/>
                </a:lnTo>
                <a:lnTo>
                  <a:pt x="73" y="168"/>
                </a:lnTo>
                <a:lnTo>
                  <a:pt x="59" y="189"/>
                </a:lnTo>
                <a:lnTo>
                  <a:pt x="54" y="200"/>
                </a:lnTo>
                <a:lnTo>
                  <a:pt x="53" y="201"/>
                </a:lnTo>
                <a:lnTo>
                  <a:pt x="49" y="208"/>
                </a:lnTo>
                <a:lnTo>
                  <a:pt x="49" y="208"/>
                </a:lnTo>
                <a:lnTo>
                  <a:pt x="49" y="209"/>
                </a:lnTo>
                <a:lnTo>
                  <a:pt x="48" y="209"/>
                </a:lnTo>
                <a:lnTo>
                  <a:pt x="48" y="209"/>
                </a:lnTo>
                <a:lnTo>
                  <a:pt x="48" y="209"/>
                </a:lnTo>
                <a:lnTo>
                  <a:pt x="48" y="209"/>
                </a:lnTo>
                <a:lnTo>
                  <a:pt x="46" y="208"/>
                </a:lnTo>
                <a:lnTo>
                  <a:pt x="38" y="200"/>
                </a:lnTo>
                <a:lnTo>
                  <a:pt x="30" y="193"/>
                </a:lnTo>
                <a:lnTo>
                  <a:pt x="25" y="182"/>
                </a:lnTo>
                <a:lnTo>
                  <a:pt x="24" y="179"/>
                </a:lnTo>
                <a:lnTo>
                  <a:pt x="19" y="169"/>
                </a:lnTo>
                <a:lnTo>
                  <a:pt x="16" y="166"/>
                </a:lnTo>
                <a:lnTo>
                  <a:pt x="13" y="166"/>
                </a:lnTo>
                <a:lnTo>
                  <a:pt x="9" y="163"/>
                </a:lnTo>
                <a:lnTo>
                  <a:pt x="8" y="157"/>
                </a:lnTo>
                <a:lnTo>
                  <a:pt x="8" y="155"/>
                </a:lnTo>
                <a:lnTo>
                  <a:pt x="8" y="149"/>
                </a:lnTo>
                <a:lnTo>
                  <a:pt x="8" y="145"/>
                </a:lnTo>
                <a:lnTo>
                  <a:pt x="11" y="141"/>
                </a:lnTo>
                <a:lnTo>
                  <a:pt x="13" y="133"/>
                </a:lnTo>
                <a:lnTo>
                  <a:pt x="13" y="120"/>
                </a:lnTo>
                <a:lnTo>
                  <a:pt x="8" y="110"/>
                </a:lnTo>
                <a:lnTo>
                  <a:pt x="6" y="105"/>
                </a:lnTo>
                <a:lnTo>
                  <a:pt x="5" y="101"/>
                </a:lnTo>
                <a:lnTo>
                  <a:pt x="3" y="99"/>
                </a:lnTo>
                <a:lnTo>
                  <a:pt x="1" y="81"/>
                </a:lnTo>
                <a:lnTo>
                  <a:pt x="1" y="78"/>
                </a:lnTo>
                <a:lnTo>
                  <a:pt x="1" y="78"/>
                </a:lnTo>
                <a:lnTo>
                  <a:pt x="3" y="70"/>
                </a:lnTo>
                <a:lnTo>
                  <a:pt x="1" y="65"/>
                </a:lnTo>
                <a:lnTo>
                  <a:pt x="1" y="64"/>
                </a:lnTo>
                <a:lnTo>
                  <a:pt x="1" y="64"/>
                </a:lnTo>
                <a:lnTo>
                  <a:pt x="0" y="53"/>
                </a:lnTo>
                <a:lnTo>
                  <a:pt x="0" y="49"/>
                </a:lnTo>
                <a:lnTo>
                  <a:pt x="1" y="48"/>
                </a:lnTo>
                <a:lnTo>
                  <a:pt x="1" y="48"/>
                </a:lnTo>
                <a:lnTo>
                  <a:pt x="1" y="46"/>
                </a:lnTo>
                <a:lnTo>
                  <a:pt x="3" y="41"/>
                </a:lnTo>
                <a:lnTo>
                  <a:pt x="5" y="38"/>
                </a:lnTo>
                <a:lnTo>
                  <a:pt x="5" y="38"/>
                </a:lnTo>
                <a:lnTo>
                  <a:pt x="5" y="35"/>
                </a:lnTo>
                <a:lnTo>
                  <a:pt x="5" y="35"/>
                </a:lnTo>
                <a:lnTo>
                  <a:pt x="6" y="32"/>
                </a:lnTo>
                <a:lnTo>
                  <a:pt x="13" y="27"/>
                </a:lnTo>
                <a:lnTo>
                  <a:pt x="19" y="22"/>
                </a:lnTo>
                <a:lnTo>
                  <a:pt x="22" y="21"/>
                </a:lnTo>
                <a:lnTo>
                  <a:pt x="25" y="17"/>
                </a:lnTo>
                <a:lnTo>
                  <a:pt x="25" y="16"/>
                </a:lnTo>
                <a:lnTo>
                  <a:pt x="27" y="16"/>
                </a:lnTo>
                <a:lnTo>
                  <a:pt x="27" y="14"/>
                </a:lnTo>
                <a:lnTo>
                  <a:pt x="29" y="13"/>
                </a:lnTo>
                <a:lnTo>
                  <a:pt x="30" y="14"/>
                </a:lnTo>
                <a:lnTo>
                  <a:pt x="30" y="14"/>
                </a:lnTo>
                <a:lnTo>
                  <a:pt x="30" y="14"/>
                </a:lnTo>
                <a:lnTo>
                  <a:pt x="32" y="14"/>
                </a:lnTo>
                <a:lnTo>
                  <a:pt x="32" y="14"/>
                </a:lnTo>
                <a:lnTo>
                  <a:pt x="33" y="14"/>
                </a:lnTo>
                <a:lnTo>
                  <a:pt x="37" y="16"/>
                </a:lnTo>
                <a:lnTo>
                  <a:pt x="40" y="14"/>
                </a:lnTo>
                <a:lnTo>
                  <a:pt x="46" y="13"/>
                </a:lnTo>
                <a:lnTo>
                  <a:pt x="48" y="13"/>
                </a:lnTo>
                <a:lnTo>
                  <a:pt x="53" y="11"/>
                </a:lnTo>
                <a:lnTo>
                  <a:pt x="54" y="11"/>
                </a:lnTo>
                <a:lnTo>
                  <a:pt x="62" y="9"/>
                </a:lnTo>
                <a:lnTo>
                  <a:pt x="77" y="5"/>
                </a:lnTo>
                <a:lnTo>
                  <a:pt x="78" y="5"/>
                </a:lnTo>
                <a:lnTo>
                  <a:pt x="78" y="5"/>
                </a:lnTo>
                <a:lnTo>
                  <a:pt x="93" y="1"/>
                </a:lnTo>
                <a:lnTo>
                  <a:pt x="94" y="1"/>
                </a:lnTo>
                <a:lnTo>
                  <a:pt x="96" y="0"/>
                </a:lnTo>
                <a:lnTo>
                  <a:pt x="99" y="0"/>
                </a:lnTo>
                <a:lnTo>
                  <a:pt x="101" y="0"/>
                </a:lnTo>
                <a:lnTo>
                  <a:pt x="109" y="1"/>
                </a:lnTo>
                <a:lnTo>
                  <a:pt x="112" y="1"/>
                </a:lnTo>
                <a:lnTo>
                  <a:pt x="128" y="1"/>
                </a:lnTo>
                <a:lnTo>
                  <a:pt x="133" y="1"/>
                </a:lnTo>
                <a:lnTo>
                  <a:pt x="144" y="1"/>
                </a:lnTo>
                <a:lnTo>
                  <a:pt x="144" y="1"/>
                </a:lnTo>
                <a:lnTo>
                  <a:pt x="145" y="1"/>
                </a:lnTo>
                <a:lnTo>
                  <a:pt x="153" y="1"/>
                </a:lnTo>
                <a:lnTo>
                  <a:pt x="157" y="1"/>
                </a:lnTo>
                <a:lnTo>
                  <a:pt x="168" y="1"/>
                </a:lnTo>
                <a:lnTo>
                  <a:pt x="171" y="1"/>
                </a:lnTo>
                <a:close/>
              </a:path>
            </a:pathLst>
          </a:custGeom>
          <a:solidFill>
            <a:srgbClr val="F2A0F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Freeform 16"/>
          <p:cNvSpPr>
            <a:spLocks/>
          </p:cNvSpPr>
          <p:nvPr/>
        </p:nvSpPr>
        <p:spPr bwMode="auto">
          <a:xfrm>
            <a:off x="3060700" y="3975101"/>
            <a:ext cx="465138" cy="487363"/>
          </a:xfrm>
          <a:custGeom>
            <a:avLst/>
            <a:gdLst/>
            <a:ahLst/>
            <a:cxnLst>
              <a:cxn ang="0">
                <a:pos x="290" y="69"/>
              </a:cxn>
              <a:cxn ang="0">
                <a:pos x="253" y="131"/>
              </a:cxn>
              <a:cxn ang="0">
                <a:pos x="149" y="307"/>
              </a:cxn>
              <a:cxn ang="0">
                <a:pos x="147" y="290"/>
              </a:cxn>
              <a:cxn ang="0">
                <a:pos x="146" y="280"/>
              </a:cxn>
              <a:cxn ang="0">
                <a:pos x="142" y="274"/>
              </a:cxn>
              <a:cxn ang="0">
                <a:pos x="139" y="267"/>
              </a:cxn>
              <a:cxn ang="0">
                <a:pos x="136" y="261"/>
              </a:cxn>
              <a:cxn ang="0">
                <a:pos x="134" y="254"/>
              </a:cxn>
              <a:cxn ang="0">
                <a:pos x="128" y="250"/>
              </a:cxn>
              <a:cxn ang="0">
                <a:pos x="126" y="240"/>
              </a:cxn>
              <a:cxn ang="0">
                <a:pos x="94" y="221"/>
              </a:cxn>
              <a:cxn ang="0">
                <a:pos x="85" y="219"/>
              </a:cxn>
              <a:cxn ang="0">
                <a:pos x="75" y="219"/>
              </a:cxn>
              <a:cxn ang="0">
                <a:pos x="69" y="211"/>
              </a:cxn>
              <a:cxn ang="0">
                <a:pos x="54" y="195"/>
              </a:cxn>
              <a:cxn ang="0">
                <a:pos x="38" y="173"/>
              </a:cxn>
              <a:cxn ang="0">
                <a:pos x="37" y="165"/>
              </a:cxn>
              <a:cxn ang="0">
                <a:pos x="32" y="149"/>
              </a:cxn>
              <a:cxn ang="0">
                <a:pos x="32" y="122"/>
              </a:cxn>
              <a:cxn ang="0">
                <a:pos x="32" y="109"/>
              </a:cxn>
              <a:cxn ang="0">
                <a:pos x="26" y="96"/>
              </a:cxn>
              <a:cxn ang="0">
                <a:pos x="21" y="90"/>
              </a:cxn>
              <a:cxn ang="0">
                <a:pos x="13" y="82"/>
              </a:cxn>
              <a:cxn ang="0">
                <a:pos x="10" y="74"/>
              </a:cxn>
              <a:cxn ang="0">
                <a:pos x="5" y="67"/>
              </a:cxn>
              <a:cxn ang="0">
                <a:pos x="2" y="61"/>
              </a:cxn>
              <a:cxn ang="0">
                <a:pos x="3" y="56"/>
              </a:cxn>
              <a:cxn ang="0">
                <a:pos x="6" y="46"/>
              </a:cxn>
              <a:cxn ang="0">
                <a:pos x="13" y="43"/>
              </a:cxn>
              <a:cxn ang="0">
                <a:pos x="16" y="38"/>
              </a:cxn>
              <a:cxn ang="0">
                <a:pos x="19" y="35"/>
              </a:cxn>
              <a:cxn ang="0">
                <a:pos x="24" y="24"/>
              </a:cxn>
              <a:cxn ang="0">
                <a:pos x="26" y="19"/>
              </a:cxn>
              <a:cxn ang="0">
                <a:pos x="30" y="14"/>
              </a:cxn>
              <a:cxn ang="0">
                <a:pos x="42" y="19"/>
              </a:cxn>
              <a:cxn ang="0">
                <a:pos x="51" y="22"/>
              </a:cxn>
              <a:cxn ang="0">
                <a:pos x="64" y="18"/>
              </a:cxn>
              <a:cxn ang="0">
                <a:pos x="70" y="14"/>
              </a:cxn>
              <a:cxn ang="0">
                <a:pos x="83" y="19"/>
              </a:cxn>
              <a:cxn ang="0">
                <a:pos x="91" y="29"/>
              </a:cxn>
              <a:cxn ang="0">
                <a:pos x="99" y="37"/>
              </a:cxn>
              <a:cxn ang="0">
                <a:pos x="104" y="45"/>
              </a:cxn>
              <a:cxn ang="0">
                <a:pos x="104" y="51"/>
              </a:cxn>
              <a:cxn ang="0">
                <a:pos x="110" y="56"/>
              </a:cxn>
              <a:cxn ang="0">
                <a:pos x="115" y="62"/>
              </a:cxn>
              <a:cxn ang="0">
                <a:pos x="126" y="66"/>
              </a:cxn>
              <a:cxn ang="0">
                <a:pos x="128" y="61"/>
              </a:cxn>
              <a:cxn ang="0">
                <a:pos x="134" y="50"/>
              </a:cxn>
              <a:cxn ang="0">
                <a:pos x="139" y="42"/>
              </a:cxn>
              <a:cxn ang="0">
                <a:pos x="142" y="37"/>
              </a:cxn>
              <a:cxn ang="0">
                <a:pos x="141" y="27"/>
              </a:cxn>
              <a:cxn ang="0">
                <a:pos x="142" y="19"/>
              </a:cxn>
              <a:cxn ang="0">
                <a:pos x="147" y="5"/>
              </a:cxn>
              <a:cxn ang="0">
                <a:pos x="154" y="2"/>
              </a:cxn>
              <a:cxn ang="0">
                <a:pos x="181" y="5"/>
              </a:cxn>
              <a:cxn ang="0">
                <a:pos x="200" y="18"/>
              </a:cxn>
              <a:cxn ang="0">
                <a:pos x="226" y="32"/>
              </a:cxn>
              <a:cxn ang="0">
                <a:pos x="259" y="40"/>
              </a:cxn>
              <a:cxn ang="0">
                <a:pos x="288" y="45"/>
              </a:cxn>
            </a:cxnLst>
            <a:rect l="0" t="0" r="r" b="b"/>
            <a:pathLst>
              <a:path w="293" h="307">
                <a:moveTo>
                  <a:pt x="288" y="45"/>
                </a:moveTo>
                <a:lnTo>
                  <a:pt x="288" y="46"/>
                </a:lnTo>
                <a:lnTo>
                  <a:pt x="288" y="48"/>
                </a:lnTo>
                <a:lnTo>
                  <a:pt x="288" y="50"/>
                </a:lnTo>
                <a:lnTo>
                  <a:pt x="293" y="64"/>
                </a:lnTo>
                <a:lnTo>
                  <a:pt x="290" y="69"/>
                </a:lnTo>
                <a:lnTo>
                  <a:pt x="283" y="78"/>
                </a:lnTo>
                <a:lnTo>
                  <a:pt x="278" y="90"/>
                </a:lnTo>
                <a:lnTo>
                  <a:pt x="267" y="107"/>
                </a:lnTo>
                <a:lnTo>
                  <a:pt x="264" y="114"/>
                </a:lnTo>
                <a:lnTo>
                  <a:pt x="256" y="125"/>
                </a:lnTo>
                <a:lnTo>
                  <a:pt x="253" y="131"/>
                </a:lnTo>
                <a:lnTo>
                  <a:pt x="219" y="186"/>
                </a:lnTo>
                <a:lnTo>
                  <a:pt x="219" y="187"/>
                </a:lnTo>
                <a:lnTo>
                  <a:pt x="170" y="274"/>
                </a:lnTo>
                <a:lnTo>
                  <a:pt x="152" y="302"/>
                </a:lnTo>
                <a:lnTo>
                  <a:pt x="150" y="304"/>
                </a:lnTo>
                <a:lnTo>
                  <a:pt x="149" y="307"/>
                </a:lnTo>
                <a:lnTo>
                  <a:pt x="149" y="296"/>
                </a:lnTo>
                <a:lnTo>
                  <a:pt x="147" y="296"/>
                </a:lnTo>
                <a:lnTo>
                  <a:pt x="147" y="294"/>
                </a:lnTo>
                <a:lnTo>
                  <a:pt x="147" y="293"/>
                </a:lnTo>
                <a:lnTo>
                  <a:pt x="147" y="291"/>
                </a:lnTo>
                <a:lnTo>
                  <a:pt x="147" y="290"/>
                </a:lnTo>
                <a:lnTo>
                  <a:pt x="147" y="288"/>
                </a:lnTo>
                <a:lnTo>
                  <a:pt x="146" y="286"/>
                </a:lnTo>
                <a:lnTo>
                  <a:pt x="146" y="285"/>
                </a:lnTo>
                <a:lnTo>
                  <a:pt x="146" y="283"/>
                </a:lnTo>
                <a:lnTo>
                  <a:pt x="146" y="282"/>
                </a:lnTo>
                <a:lnTo>
                  <a:pt x="146" y="280"/>
                </a:lnTo>
                <a:lnTo>
                  <a:pt x="146" y="278"/>
                </a:lnTo>
                <a:lnTo>
                  <a:pt x="146" y="277"/>
                </a:lnTo>
                <a:lnTo>
                  <a:pt x="146" y="275"/>
                </a:lnTo>
                <a:lnTo>
                  <a:pt x="144" y="274"/>
                </a:lnTo>
                <a:lnTo>
                  <a:pt x="144" y="272"/>
                </a:lnTo>
                <a:lnTo>
                  <a:pt x="142" y="274"/>
                </a:lnTo>
                <a:lnTo>
                  <a:pt x="142" y="275"/>
                </a:lnTo>
                <a:lnTo>
                  <a:pt x="141" y="274"/>
                </a:lnTo>
                <a:lnTo>
                  <a:pt x="141" y="272"/>
                </a:lnTo>
                <a:lnTo>
                  <a:pt x="141" y="270"/>
                </a:lnTo>
                <a:lnTo>
                  <a:pt x="141" y="269"/>
                </a:lnTo>
                <a:lnTo>
                  <a:pt x="139" y="267"/>
                </a:lnTo>
                <a:lnTo>
                  <a:pt x="138" y="267"/>
                </a:lnTo>
                <a:lnTo>
                  <a:pt x="139" y="266"/>
                </a:lnTo>
                <a:lnTo>
                  <a:pt x="138" y="264"/>
                </a:lnTo>
                <a:lnTo>
                  <a:pt x="138" y="262"/>
                </a:lnTo>
                <a:lnTo>
                  <a:pt x="136" y="262"/>
                </a:lnTo>
                <a:lnTo>
                  <a:pt x="136" y="261"/>
                </a:lnTo>
                <a:lnTo>
                  <a:pt x="138" y="261"/>
                </a:lnTo>
                <a:lnTo>
                  <a:pt x="138" y="259"/>
                </a:lnTo>
                <a:lnTo>
                  <a:pt x="138" y="258"/>
                </a:lnTo>
                <a:lnTo>
                  <a:pt x="136" y="258"/>
                </a:lnTo>
                <a:lnTo>
                  <a:pt x="134" y="256"/>
                </a:lnTo>
                <a:lnTo>
                  <a:pt x="134" y="254"/>
                </a:lnTo>
                <a:lnTo>
                  <a:pt x="133" y="254"/>
                </a:lnTo>
                <a:lnTo>
                  <a:pt x="131" y="254"/>
                </a:lnTo>
                <a:lnTo>
                  <a:pt x="130" y="254"/>
                </a:lnTo>
                <a:lnTo>
                  <a:pt x="130" y="253"/>
                </a:lnTo>
                <a:lnTo>
                  <a:pt x="130" y="251"/>
                </a:lnTo>
                <a:lnTo>
                  <a:pt x="128" y="250"/>
                </a:lnTo>
                <a:lnTo>
                  <a:pt x="128" y="248"/>
                </a:lnTo>
                <a:lnTo>
                  <a:pt x="128" y="246"/>
                </a:lnTo>
                <a:lnTo>
                  <a:pt x="126" y="245"/>
                </a:lnTo>
                <a:lnTo>
                  <a:pt x="126" y="243"/>
                </a:lnTo>
                <a:lnTo>
                  <a:pt x="126" y="242"/>
                </a:lnTo>
                <a:lnTo>
                  <a:pt x="126" y="240"/>
                </a:lnTo>
                <a:lnTo>
                  <a:pt x="128" y="238"/>
                </a:lnTo>
                <a:lnTo>
                  <a:pt x="123" y="232"/>
                </a:lnTo>
                <a:lnTo>
                  <a:pt x="122" y="229"/>
                </a:lnTo>
                <a:lnTo>
                  <a:pt x="118" y="227"/>
                </a:lnTo>
                <a:lnTo>
                  <a:pt x="107" y="222"/>
                </a:lnTo>
                <a:lnTo>
                  <a:pt x="94" y="221"/>
                </a:lnTo>
                <a:lnTo>
                  <a:pt x="93" y="221"/>
                </a:lnTo>
                <a:lnTo>
                  <a:pt x="91" y="221"/>
                </a:lnTo>
                <a:lnTo>
                  <a:pt x="90" y="219"/>
                </a:lnTo>
                <a:lnTo>
                  <a:pt x="88" y="219"/>
                </a:lnTo>
                <a:lnTo>
                  <a:pt x="86" y="219"/>
                </a:lnTo>
                <a:lnTo>
                  <a:pt x="85" y="219"/>
                </a:lnTo>
                <a:lnTo>
                  <a:pt x="83" y="219"/>
                </a:lnTo>
                <a:lnTo>
                  <a:pt x="82" y="219"/>
                </a:lnTo>
                <a:lnTo>
                  <a:pt x="80" y="219"/>
                </a:lnTo>
                <a:lnTo>
                  <a:pt x="78" y="221"/>
                </a:lnTo>
                <a:lnTo>
                  <a:pt x="77" y="219"/>
                </a:lnTo>
                <a:lnTo>
                  <a:pt x="75" y="219"/>
                </a:lnTo>
                <a:lnTo>
                  <a:pt x="75" y="218"/>
                </a:lnTo>
                <a:lnTo>
                  <a:pt x="74" y="216"/>
                </a:lnTo>
                <a:lnTo>
                  <a:pt x="72" y="214"/>
                </a:lnTo>
                <a:lnTo>
                  <a:pt x="70" y="214"/>
                </a:lnTo>
                <a:lnTo>
                  <a:pt x="70" y="213"/>
                </a:lnTo>
                <a:lnTo>
                  <a:pt x="69" y="211"/>
                </a:lnTo>
                <a:lnTo>
                  <a:pt x="67" y="208"/>
                </a:lnTo>
                <a:lnTo>
                  <a:pt x="66" y="206"/>
                </a:lnTo>
                <a:lnTo>
                  <a:pt x="66" y="203"/>
                </a:lnTo>
                <a:lnTo>
                  <a:pt x="64" y="202"/>
                </a:lnTo>
                <a:lnTo>
                  <a:pt x="62" y="202"/>
                </a:lnTo>
                <a:lnTo>
                  <a:pt x="54" y="195"/>
                </a:lnTo>
                <a:lnTo>
                  <a:pt x="46" y="187"/>
                </a:lnTo>
                <a:lnTo>
                  <a:pt x="43" y="182"/>
                </a:lnTo>
                <a:lnTo>
                  <a:pt x="43" y="179"/>
                </a:lnTo>
                <a:lnTo>
                  <a:pt x="42" y="176"/>
                </a:lnTo>
                <a:lnTo>
                  <a:pt x="40" y="173"/>
                </a:lnTo>
                <a:lnTo>
                  <a:pt x="38" y="173"/>
                </a:lnTo>
                <a:lnTo>
                  <a:pt x="38" y="171"/>
                </a:lnTo>
                <a:lnTo>
                  <a:pt x="38" y="170"/>
                </a:lnTo>
                <a:lnTo>
                  <a:pt x="38" y="168"/>
                </a:lnTo>
                <a:lnTo>
                  <a:pt x="37" y="168"/>
                </a:lnTo>
                <a:lnTo>
                  <a:pt x="37" y="166"/>
                </a:lnTo>
                <a:lnTo>
                  <a:pt x="37" y="165"/>
                </a:lnTo>
                <a:lnTo>
                  <a:pt x="37" y="163"/>
                </a:lnTo>
                <a:lnTo>
                  <a:pt x="37" y="162"/>
                </a:lnTo>
                <a:lnTo>
                  <a:pt x="37" y="158"/>
                </a:lnTo>
                <a:lnTo>
                  <a:pt x="37" y="154"/>
                </a:lnTo>
                <a:lnTo>
                  <a:pt x="35" y="154"/>
                </a:lnTo>
                <a:lnTo>
                  <a:pt x="32" y="149"/>
                </a:lnTo>
                <a:lnTo>
                  <a:pt x="32" y="147"/>
                </a:lnTo>
                <a:lnTo>
                  <a:pt x="30" y="142"/>
                </a:lnTo>
                <a:lnTo>
                  <a:pt x="32" y="138"/>
                </a:lnTo>
                <a:lnTo>
                  <a:pt x="32" y="131"/>
                </a:lnTo>
                <a:lnTo>
                  <a:pt x="34" y="126"/>
                </a:lnTo>
                <a:lnTo>
                  <a:pt x="32" y="122"/>
                </a:lnTo>
                <a:lnTo>
                  <a:pt x="34" y="115"/>
                </a:lnTo>
                <a:lnTo>
                  <a:pt x="34" y="114"/>
                </a:lnTo>
                <a:lnTo>
                  <a:pt x="34" y="112"/>
                </a:lnTo>
                <a:lnTo>
                  <a:pt x="32" y="112"/>
                </a:lnTo>
                <a:lnTo>
                  <a:pt x="32" y="110"/>
                </a:lnTo>
                <a:lnTo>
                  <a:pt x="32" y="109"/>
                </a:lnTo>
                <a:lnTo>
                  <a:pt x="34" y="106"/>
                </a:lnTo>
                <a:lnTo>
                  <a:pt x="32" y="104"/>
                </a:lnTo>
                <a:lnTo>
                  <a:pt x="32" y="101"/>
                </a:lnTo>
                <a:lnTo>
                  <a:pt x="30" y="99"/>
                </a:lnTo>
                <a:lnTo>
                  <a:pt x="27" y="98"/>
                </a:lnTo>
                <a:lnTo>
                  <a:pt x="26" y="96"/>
                </a:lnTo>
                <a:lnTo>
                  <a:pt x="26" y="94"/>
                </a:lnTo>
                <a:lnTo>
                  <a:pt x="24" y="94"/>
                </a:lnTo>
                <a:lnTo>
                  <a:pt x="24" y="93"/>
                </a:lnTo>
                <a:lnTo>
                  <a:pt x="22" y="93"/>
                </a:lnTo>
                <a:lnTo>
                  <a:pt x="22" y="91"/>
                </a:lnTo>
                <a:lnTo>
                  <a:pt x="21" y="90"/>
                </a:lnTo>
                <a:lnTo>
                  <a:pt x="18" y="86"/>
                </a:lnTo>
                <a:lnTo>
                  <a:pt x="14" y="86"/>
                </a:lnTo>
                <a:lnTo>
                  <a:pt x="14" y="85"/>
                </a:lnTo>
                <a:lnTo>
                  <a:pt x="13" y="83"/>
                </a:lnTo>
                <a:lnTo>
                  <a:pt x="14" y="83"/>
                </a:lnTo>
                <a:lnTo>
                  <a:pt x="13" y="82"/>
                </a:lnTo>
                <a:lnTo>
                  <a:pt x="13" y="80"/>
                </a:lnTo>
                <a:lnTo>
                  <a:pt x="13" y="78"/>
                </a:lnTo>
                <a:lnTo>
                  <a:pt x="13" y="77"/>
                </a:lnTo>
                <a:lnTo>
                  <a:pt x="11" y="75"/>
                </a:lnTo>
                <a:lnTo>
                  <a:pt x="11" y="74"/>
                </a:lnTo>
                <a:lnTo>
                  <a:pt x="10" y="74"/>
                </a:lnTo>
                <a:lnTo>
                  <a:pt x="10" y="72"/>
                </a:lnTo>
                <a:lnTo>
                  <a:pt x="8" y="72"/>
                </a:lnTo>
                <a:lnTo>
                  <a:pt x="8" y="70"/>
                </a:lnTo>
                <a:lnTo>
                  <a:pt x="8" y="69"/>
                </a:lnTo>
                <a:lnTo>
                  <a:pt x="6" y="67"/>
                </a:lnTo>
                <a:lnTo>
                  <a:pt x="5" y="67"/>
                </a:lnTo>
                <a:lnTo>
                  <a:pt x="3" y="67"/>
                </a:lnTo>
                <a:lnTo>
                  <a:pt x="3" y="66"/>
                </a:lnTo>
                <a:lnTo>
                  <a:pt x="5" y="64"/>
                </a:lnTo>
                <a:lnTo>
                  <a:pt x="3" y="64"/>
                </a:lnTo>
                <a:lnTo>
                  <a:pt x="3" y="62"/>
                </a:lnTo>
                <a:lnTo>
                  <a:pt x="2" y="61"/>
                </a:lnTo>
                <a:lnTo>
                  <a:pt x="3" y="59"/>
                </a:lnTo>
                <a:lnTo>
                  <a:pt x="2" y="59"/>
                </a:lnTo>
                <a:lnTo>
                  <a:pt x="2" y="58"/>
                </a:lnTo>
                <a:lnTo>
                  <a:pt x="0" y="58"/>
                </a:lnTo>
                <a:lnTo>
                  <a:pt x="0" y="54"/>
                </a:lnTo>
                <a:lnTo>
                  <a:pt x="3" y="56"/>
                </a:lnTo>
                <a:lnTo>
                  <a:pt x="3" y="54"/>
                </a:lnTo>
                <a:lnTo>
                  <a:pt x="3" y="53"/>
                </a:lnTo>
                <a:lnTo>
                  <a:pt x="5" y="51"/>
                </a:lnTo>
                <a:lnTo>
                  <a:pt x="5" y="50"/>
                </a:lnTo>
                <a:lnTo>
                  <a:pt x="5" y="46"/>
                </a:lnTo>
                <a:lnTo>
                  <a:pt x="6" y="46"/>
                </a:lnTo>
                <a:lnTo>
                  <a:pt x="6" y="45"/>
                </a:lnTo>
                <a:lnTo>
                  <a:pt x="8" y="45"/>
                </a:lnTo>
                <a:lnTo>
                  <a:pt x="11" y="45"/>
                </a:lnTo>
                <a:lnTo>
                  <a:pt x="14" y="45"/>
                </a:lnTo>
                <a:lnTo>
                  <a:pt x="14" y="43"/>
                </a:lnTo>
                <a:lnTo>
                  <a:pt x="13" y="43"/>
                </a:lnTo>
                <a:lnTo>
                  <a:pt x="14" y="42"/>
                </a:lnTo>
                <a:lnTo>
                  <a:pt x="16" y="42"/>
                </a:lnTo>
                <a:lnTo>
                  <a:pt x="18" y="42"/>
                </a:lnTo>
                <a:lnTo>
                  <a:pt x="16" y="42"/>
                </a:lnTo>
                <a:lnTo>
                  <a:pt x="16" y="40"/>
                </a:lnTo>
                <a:lnTo>
                  <a:pt x="16" y="38"/>
                </a:lnTo>
                <a:lnTo>
                  <a:pt x="14" y="38"/>
                </a:lnTo>
                <a:lnTo>
                  <a:pt x="14" y="37"/>
                </a:lnTo>
                <a:lnTo>
                  <a:pt x="16" y="37"/>
                </a:lnTo>
                <a:lnTo>
                  <a:pt x="18" y="37"/>
                </a:lnTo>
                <a:lnTo>
                  <a:pt x="19" y="37"/>
                </a:lnTo>
                <a:lnTo>
                  <a:pt x="19" y="35"/>
                </a:lnTo>
                <a:lnTo>
                  <a:pt x="19" y="34"/>
                </a:lnTo>
                <a:lnTo>
                  <a:pt x="22" y="30"/>
                </a:lnTo>
                <a:lnTo>
                  <a:pt x="22" y="29"/>
                </a:lnTo>
                <a:lnTo>
                  <a:pt x="22" y="27"/>
                </a:lnTo>
                <a:lnTo>
                  <a:pt x="22" y="26"/>
                </a:lnTo>
                <a:lnTo>
                  <a:pt x="24" y="24"/>
                </a:lnTo>
                <a:lnTo>
                  <a:pt x="24" y="22"/>
                </a:lnTo>
                <a:lnTo>
                  <a:pt x="26" y="22"/>
                </a:lnTo>
                <a:lnTo>
                  <a:pt x="27" y="22"/>
                </a:lnTo>
                <a:lnTo>
                  <a:pt x="27" y="21"/>
                </a:lnTo>
                <a:lnTo>
                  <a:pt x="27" y="19"/>
                </a:lnTo>
                <a:lnTo>
                  <a:pt x="26" y="19"/>
                </a:lnTo>
                <a:lnTo>
                  <a:pt x="26" y="18"/>
                </a:lnTo>
                <a:lnTo>
                  <a:pt x="26" y="16"/>
                </a:lnTo>
                <a:lnTo>
                  <a:pt x="27" y="16"/>
                </a:lnTo>
                <a:lnTo>
                  <a:pt x="29" y="14"/>
                </a:lnTo>
                <a:lnTo>
                  <a:pt x="30" y="16"/>
                </a:lnTo>
                <a:lnTo>
                  <a:pt x="30" y="14"/>
                </a:lnTo>
                <a:lnTo>
                  <a:pt x="32" y="14"/>
                </a:lnTo>
                <a:lnTo>
                  <a:pt x="34" y="14"/>
                </a:lnTo>
                <a:lnTo>
                  <a:pt x="35" y="16"/>
                </a:lnTo>
                <a:lnTo>
                  <a:pt x="37" y="18"/>
                </a:lnTo>
                <a:lnTo>
                  <a:pt x="38" y="19"/>
                </a:lnTo>
                <a:lnTo>
                  <a:pt x="42" y="19"/>
                </a:lnTo>
                <a:lnTo>
                  <a:pt x="43" y="19"/>
                </a:lnTo>
                <a:lnTo>
                  <a:pt x="45" y="21"/>
                </a:lnTo>
                <a:lnTo>
                  <a:pt x="46" y="22"/>
                </a:lnTo>
                <a:lnTo>
                  <a:pt x="48" y="22"/>
                </a:lnTo>
                <a:lnTo>
                  <a:pt x="50" y="22"/>
                </a:lnTo>
                <a:lnTo>
                  <a:pt x="51" y="22"/>
                </a:lnTo>
                <a:lnTo>
                  <a:pt x="53" y="22"/>
                </a:lnTo>
                <a:lnTo>
                  <a:pt x="54" y="22"/>
                </a:lnTo>
                <a:lnTo>
                  <a:pt x="58" y="21"/>
                </a:lnTo>
                <a:lnTo>
                  <a:pt x="61" y="21"/>
                </a:lnTo>
                <a:lnTo>
                  <a:pt x="62" y="19"/>
                </a:lnTo>
                <a:lnTo>
                  <a:pt x="64" y="18"/>
                </a:lnTo>
                <a:lnTo>
                  <a:pt x="66" y="18"/>
                </a:lnTo>
                <a:lnTo>
                  <a:pt x="67" y="18"/>
                </a:lnTo>
                <a:lnTo>
                  <a:pt x="69" y="18"/>
                </a:lnTo>
                <a:lnTo>
                  <a:pt x="69" y="16"/>
                </a:lnTo>
                <a:lnTo>
                  <a:pt x="70" y="16"/>
                </a:lnTo>
                <a:lnTo>
                  <a:pt x="70" y="14"/>
                </a:lnTo>
                <a:lnTo>
                  <a:pt x="75" y="13"/>
                </a:lnTo>
                <a:lnTo>
                  <a:pt x="77" y="13"/>
                </a:lnTo>
                <a:lnTo>
                  <a:pt x="78" y="13"/>
                </a:lnTo>
                <a:lnTo>
                  <a:pt x="80" y="16"/>
                </a:lnTo>
                <a:lnTo>
                  <a:pt x="82" y="18"/>
                </a:lnTo>
                <a:lnTo>
                  <a:pt x="83" y="19"/>
                </a:lnTo>
                <a:lnTo>
                  <a:pt x="85" y="22"/>
                </a:lnTo>
                <a:lnTo>
                  <a:pt x="85" y="24"/>
                </a:lnTo>
                <a:lnTo>
                  <a:pt x="86" y="24"/>
                </a:lnTo>
                <a:lnTo>
                  <a:pt x="88" y="26"/>
                </a:lnTo>
                <a:lnTo>
                  <a:pt x="90" y="27"/>
                </a:lnTo>
                <a:lnTo>
                  <a:pt x="91" y="29"/>
                </a:lnTo>
                <a:lnTo>
                  <a:pt x="93" y="30"/>
                </a:lnTo>
                <a:lnTo>
                  <a:pt x="94" y="30"/>
                </a:lnTo>
                <a:lnTo>
                  <a:pt x="96" y="32"/>
                </a:lnTo>
                <a:lnTo>
                  <a:pt x="98" y="34"/>
                </a:lnTo>
                <a:lnTo>
                  <a:pt x="99" y="35"/>
                </a:lnTo>
                <a:lnTo>
                  <a:pt x="99" y="37"/>
                </a:lnTo>
                <a:lnTo>
                  <a:pt x="101" y="38"/>
                </a:lnTo>
                <a:lnTo>
                  <a:pt x="102" y="38"/>
                </a:lnTo>
                <a:lnTo>
                  <a:pt x="104" y="40"/>
                </a:lnTo>
                <a:lnTo>
                  <a:pt x="104" y="42"/>
                </a:lnTo>
                <a:lnTo>
                  <a:pt x="104" y="43"/>
                </a:lnTo>
                <a:lnTo>
                  <a:pt x="104" y="45"/>
                </a:lnTo>
                <a:lnTo>
                  <a:pt x="104" y="46"/>
                </a:lnTo>
                <a:lnTo>
                  <a:pt x="104" y="48"/>
                </a:lnTo>
                <a:lnTo>
                  <a:pt x="102" y="48"/>
                </a:lnTo>
                <a:lnTo>
                  <a:pt x="102" y="50"/>
                </a:lnTo>
                <a:lnTo>
                  <a:pt x="102" y="51"/>
                </a:lnTo>
                <a:lnTo>
                  <a:pt x="104" y="51"/>
                </a:lnTo>
                <a:lnTo>
                  <a:pt x="104" y="53"/>
                </a:lnTo>
                <a:lnTo>
                  <a:pt x="106" y="53"/>
                </a:lnTo>
                <a:lnTo>
                  <a:pt x="107" y="53"/>
                </a:lnTo>
                <a:lnTo>
                  <a:pt x="109" y="53"/>
                </a:lnTo>
                <a:lnTo>
                  <a:pt x="109" y="54"/>
                </a:lnTo>
                <a:lnTo>
                  <a:pt x="110" y="56"/>
                </a:lnTo>
                <a:lnTo>
                  <a:pt x="110" y="58"/>
                </a:lnTo>
                <a:lnTo>
                  <a:pt x="112" y="58"/>
                </a:lnTo>
                <a:lnTo>
                  <a:pt x="112" y="59"/>
                </a:lnTo>
                <a:lnTo>
                  <a:pt x="114" y="61"/>
                </a:lnTo>
                <a:lnTo>
                  <a:pt x="115" y="61"/>
                </a:lnTo>
                <a:lnTo>
                  <a:pt x="115" y="62"/>
                </a:lnTo>
                <a:lnTo>
                  <a:pt x="117" y="62"/>
                </a:lnTo>
                <a:lnTo>
                  <a:pt x="118" y="62"/>
                </a:lnTo>
                <a:lnTo>
                  <a:pt x="120" y="64"/>
                </a:lnTo>
                <a:lnTo>
                  <a:pt x="123" y="66"/>
                </a:lnTo>
                <a:lnTo>
                  <a:pt x="125" y="66"/>
                </a:lnTo>
                <a:lnTo>
                  <a:pt x="126" y="66"/>
                </a:lnTo>
                <a:lnTo>
                  <a:pt x="128" y="66"/>
                </a:lnTo>
                <a:lnTo>
                  <a:pt x="130" y="66"/>
                </a:lnTo>
                <a:lnTo>
                  <a:pt x="131" y="64"/>
                </a:lnTo>
                <a:lnTo>
                  <a:pt x="130" y="62"/>
                </a:lnTo>
                <a:lnTo>
                  <a:pt x="130" y="61"/>
                </a:lnTo>
                <a:lnTo>
                  <a:pt x="128" y="61"/>
                </a:lnTo>
                <a:lnTo>
                  <a:pt x="128" y="59"/>
                </a:lnTo>
                <a:lnTo>
                  <a:pt x="128" y="58"/>
                </a:lnTo>
                <a:lnTo>
                  <a:pt x="128" y="56"/>
                </a:lnTo>
                <a:lnTo>
                  <a:pt x="130" y="54"/>
                </a:lnTo>
                <a:lnTo>
                  <a:pt x="131" y="53"/>
                </a:lnTo>
                <a:lnTo>
                  <a:pt x="134" y="50"/>
                </a:lnTo>
                <a:lnTo>
                  <a:pt x="134" y="48"/>
                </a:lnTo>
                <a:lnTo>
                  <a:pt x="136" y="46"/>
                </a:lnTo>
                <a:lnTo>
                  <a:pt x="138" y="45"/>
                </a:lnTo>
                <a:lnTo>
                  <a:pt x="138" y="43"/>
                </a:lnTo>
                <a:lnTo>
                  <a:pt x="139" y="43"/>
                </a:lnTo>
                <a:lnTo>
                  <a:pt x="139" y="42"/>
                </a:lnTo>
                <a:lnTo>
                  <a:pt x="141" y="42"/>
                </a:lnTo>
                <a:lnTo>
                  <a:pt x="142" y="42"/>
                </a:lnTo>
                <a:lnTo>
                  <a:pt x="144" y="42"/>
                </a:lnTo>
                <a:lnTo>
                  <a:pt x="144" y="40"/>
                </a:lnTo>
                <a:lnTo>
                  <a:pt x="144" y="38"/>
                </a:lnTo>
                <a:lnTo>
                  <a:pt x="142" y="37"/>
                </a:lnTo>
                <a:lnTo>
                  <a:pt x="142" y="35"/>
                </a:lnTo>
                <a:lnTo>
                  <a:pt x="141" y="34"/>
                </a:lnTo>
                <a:lnTo>
                  <a:pt x="141" y="32"/>
                </a:lnTo>
                <a:lnTo>
                  <a:pt x="142" y="30"/>
                </a:lnTo>
                <a:lnTo>
                  <a:pt x="142" y="29"/>
                </a:lnTo>
                <a:lnTo>
                  <a:pt x="141" y="27"/>
                </a:lnTo>
                <a:lnTo>
                  <a:pt x="141" y="26"/>
                </a:lnTo>
                <a:lnTo>
                  <a:pt x="139" y="26"/>
                </a:lnTo>
                <a:lnTo>
                  <a:pt x="141" y="22"/>
                </a:lnTo>
                <a:lnTo>
                  <a:pt x="142" y="22"/>
                </a:lnTo>
                <a:lnTo>
                  <a:pt x="142" y="21"/>
                </a:lnTo>
                <a:lnTo>
                  <a:pt x="142" y="19"/>
                </a:lnTo>
                <a:lnTo>
                  <a:pt x="144" y="18"/>
                </a:lnTo>
                <a:lnTo>
                  <a:pt x="146" y="18"/>
                </a:lnTo>
                <a:lnTo>
                  <a:pt x="147" y="14"/>
                </a:lnTo>
                <a:lnTo>
                  <a:pt x="144" y="13"/>
                </a:lnTo>
                <a:lnTo>
                  <a:pt x="147" y="6"/>
                </a:lnTo>
                <a:lnTo>
                  <a:pt x="147" y="5"/>
                </a:lnTo>
                <a:lnTo>
                  <a:pt x="149" y="3"/>
                </a:lnTo>
                <a:lnTo>
                  <a:pt x="149" y="2"/>
                </a:lnTo>
                <a:lnTo>
                  <a:pt x="150" y="0"/>
                </a:lnTo>
                <a:lnTo>
                  <a:pt x="152" y="0"/>
                </a:lnTo>
                <a:lnTo>
                  <a:pt x="152" y="2"/>
                </a:lnTo>
                <a:lnTo>
                  <a:pt x="154" y="2"/>
                </a:lnTo>
                <a:lnTo>
                  <a:pt x="160" y="2"/>
                </a:lnTo>
                <a:lnTo>
                  <a:pt x="168" y="5"/>
                </a:lnTo>
                <a:lnTo>
                  <a:pt x="171" y="5"/>
                </a:lnTo>
                <a:lnTo>
                  <a:pt x="176" y="5"/>
                </a:lnTo>
                <a:lnTo>
                  <a:pt x="179" y="5"/>
                </a:lnTo>
                <a:lnTo>
                  <a:pt x="181" y="5"/>
                </a:lnTo>
                <a:lnTo>
                  <a:pt x="186" y="5"/>
                </a:lnTo>
                <a:lnTo>
                  <a:pt x="187" y="5"/>
                </a:lnTo>
                <a:lnTo>
                  <a:pt x="190" y="8"/>
                </a:lnTo>
                <a:lnTo>
                  <a:pt x="194" y="11"/>
                </a:lnTo>
                <a:lnTo>
                  <a:pt x="197" y="14"/>
                </a:lnTo>
                <a:lnTo>
                  <a:pt x="200" y="18"/>
                </a:lnTo>
                <a:lnTo>
                  <a:pt x="206" y="21"/>
                </a:lnTo>
                <a:lnTo>
                  <a:pt x="210" y="24"/>
                </a:lnTo>
                <a:lnTo>
                  <a:pt x="216" y="27"/>
                </a:lnTo>
                <a:lnTo>
                  <a:pt x="221" y="32"/>
                </a:lnTo>
                <a:lnTo>
                  <a:pt x="222" y="32"/>
                </a:lnTo>
                <a:lnTo>
                  <a:pt x="226" y="32"/>
                </a:lnTo>
                <a:lnTo>
                  <a:pt x="230" y="34"/>
                </a:lnTo>
                <a:lnTo>
                  <a:pt x="237" y="35"/>
                </a:lnTo>
                <a:lnTo>
                  <a:pt x="245" y="37"/>
                </a:lnTo>
                <a:lnTo>
                  <a:pt x="250" y="38"/>
                </a:lnTo>
                <a:lnTo>
                  <a:pt x="253" y="38"/>
                </a:lnTo>
                <a:lnTo>
                  <a:pt x="259" y="40"/>
                </a:lnTo>
                <a:lnTo>
                  <a:pt x="264" y="40"/>
                </a:lnTo>
                <a:lnTo>
                  <a:pt x="267" y="38"/>
                </a:lnTo>
                <a:lnTo>
                  <a:pt x="269" y="38"/>
                </a:lnTo>
                <a:lnTo>
                  <a:pt x="272" y="40"/>
                </a:lnTo>
                <a:lnTo>
                  <a:pt x="282" y="43"/>
                </a:lnTo>
                <a:lnTo>
                  <a:pt x="288" y="45"/>
                </a:lnTo>
                <a:close/>
              </a:path>
            </a:pathLst>
          </a:custGeom>
          <a:solidFill>
            <a:srgbClr val="EB65C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17"/>
          <p:cNvSpPr>
            <a:spLocks/>
          </p:cNvSpPr>
          <p:nvPr/>
        </p:nvSpPr>
        <p:spPr bwMode="auto">
          <a:xfrm>
            <a:off x="3848100" y="3997326"/>
            <a:ext cx="350838" cy="379413"/>
          </a:xfrm>
          <a:custGeom>
            <a:avLst/>
            <a:gdLst/>
            <a:ahLst/>
            <a:cxnLst>
              <a:cxn ang="0">
                <a:pos x="184" y="10"/>
              </a:cxn>
              <a:cxn ang="0">
                <a:pos x="190" y="10"/>
              </a:cxn>
              <a:cxn ang="0">
                <a:pos x="197" y="10"/>
              </a:cxn>
              <a:cxn ang="0">
                <a:pos x="200" y="10"/>
              </a:cxn>
              <a:cxn ang="0">
                <a:pos x="203" y="10"/>
              </a:cxn>
              <a:cxn ang="0">
                <a:pos x="205" y="8"/>
              </a:cxn>
              <a:cxn ang="0">
                <a:pos x="208" y="10"/>
              </a:cxn>
              <a:cxn ang="0">
                <a:pos x="214" y="12"/>
              </a:cxn>
              <a:cxn ang="0">
                <a:pos x="218" y="15"/>
              </a:cxn>
              <a:cxn ang="0">
                <a:pos x="218" y="21"/>
              </a:cxn>
              <a:cxn ang="0">
                <a:pos x="213" y="20"/>
              </a:cxn>
              <a:cxn ang="0">
                <a:pos x="210" y="20"/>
              </a:cxn>
              <a:cxn ang="0">
                <a:pos x="202" y="18"/>
              </a:cxn>
              <a:cxn ang="0">
                <a:pos x="200" y="18"/>
              </a:cxn>
              <a:cxn ang="0">
                <a:pos x="197" y="18"/>
              </a:cxn>
              <a:cxn ang="0">
                <a:pos x="189" y="18"/>
              </a:cxn>
              <a:cxn ang="0">
                <a:pos x="182" y="18"/>
              </a:cxn>
              <a:cxn ang="0">
                <a:pos x="178" y="18"/>
              </a:cxn>
              <a:cxn ang="0">
                <a:pos x="173" y="18"/>
              </a:cxn>
              <a:cxn ang="0">
                <a:pos x="171" y="18"/>
              </a:cxn>
              <a:cxn ang="0">
                <a:pos x="165" y="18"/>
              </a:cxn>
              <a:cxn ang="0">
                <a:pos x="158" y="15"/>
              </a:cxn>
              <a:cxn ang="0">
                <a:pos x="154" y="15"/>
              </a:cxn>
              <a:cxn ang="0">
                <a:pos x="150" y="15"/>
              </a:cxn>
              <a:cxn ang="0">
                <a:pos x="146" y="15"/>
              </a:cxn>
              <a:cxn ang="0">
                <a:pos x="146" y="15"/>
              </a:cxn>
              <a:cxn ang="0">
                <a:pos x="147" y="16"/>
              </a:cxn>
              <a:cxn ang="0">
                <a:pos x="147" y="18"/>
              </a:cxn>
              <a:cxn ang="0">
                <a:pos x="149" y="20"/>
              </a:cxn>
              <a:cxn ang="0">
                <a:pos x="149" y="23"/>
              </a:cxn>
              <a:cxn ang="0">
                <a:pos x="149" y="24"/>
              </a:cxn>
              <a:cxn ang="0">
                <a:pos x="147" y="28"/>
              </a:cxn>
              <a:cxn ang="0">
                <a:pos x="158" y="28"/>
              </a:cxn>
              <a:cxn ang="0">
                <a:pos x="197" y="36"/>
              </a:cxn>
              <a:cxn ang="0">
                <a:pos x="197" y="48"/>
              </a:cxn>
              <a:cxn ang="0">
                <a:pos x="202" y="61"/>
              </a:cxn>
              <a:cxn ang="0">
                <a:pos x="195" y="82"/>
              </a:cxn>
              <a:cxn ang="0">
                <a:pos x="179" y="111"/>
              </a:cxn>
              <a:cxn ang="0">
                <a:pos x="150" y="157"/>
              </a:cxn>
              <a:cxn ang="0">
                <a:pos x="115" y="216"/>
              </a:cxn>
              <a:cxn ang="0">
                <a:pos x="104" y="237"/>
              </a:cxn>
              <a:cxn ang="0">
                <a:pos x="90" y="232"/>
              </a:cxn>
              <a:cxn ang="0">
                <a:pos x="54" y="213"/>
              </a:cxn>
              <a:cxn ang="0">
                <a:pos x="35" y="202"/>
              </a:cxn>
              <a:cxn ang="0">
                <a:pos x="30" y="200"/>
              </a:cxn>
              <a:cxn ang="0">
                <a:pos x="0" y="183"/>
              </a:cxn>
              <a:cxn ang="0">
                <a:pos x="24" y="143"/>
              </a:cxn>
              <a:cxn ang="0">
                <a:pos x="38" y="119"/>
              </a:cxn>
              <a:cxn ang="0">
                <a:pos x="50" y="108"/>
              </a:cxn>
              <a:cxn ang="0">
                <a:pos x="59" y="85"/>
              </a:cxn>
              <a:cxn ang="0">
                <a:pos x="75" y="61"/>
              </a:cxn>
              <a:cxn ang="0">
                <a:pos x="82" y="42"/>
              </a:cxn>
              <a:cxn ang="0">
                <a:pos x="86" y="36"/>
              </a:cxn>
              <a:cxn ang="0">
                <a:pos x="91" y="31"/>
              </a:cxn>
              <a:cxn ang="0">
                <a:pos x="94" y="29"/>
              </a:cxn>
              <a:cxn ang="0">
                <a:pos x="106" y="24"/>
              </a:cxn>
              <a:cxn ang="0">
                <a:pos x="120" y="21"/>
              </a:cxn>
              <a:cxn ang="0">
                <a:pos x="126" y="12"/>
              </a:cxn>
              <a:cxn ang="0">
                <a:pos x="131" y="8"/>
              </a:cxn>
              <a:cxn ang="0">
                <a:pos x="138" y="5"/>
              </a:cxn>
              <a:cxn ang="0">
                <a:pos x="144" y="5"/>
              </a:cxn>
              <a:cxn ang="0">
                <a:pos x="147" y="0"/>
              </a:cxn>
              <a:cxn ang="0">
                <a:pos x="168" y="7"/>
              </a:cxn>
            </a:cxnLst>
            <a:rect l="0" t="0" r="r" b="b"/>
            <a:pathLst>
              <a:path w="221" h="239">
                <a:moveTo>
                  <a:pt x="179" y="10"/>
                </a:moveTo>
                <a:lnTo>
                  <a:pt x="179" y="10"/>
                </a:lnTo>
                <a:lnTo>
                  <a:pt x="179" y="10"/>
                </a:lnTo>
                <a:lnTo>
                  <a:pt x="181" y="10"/>
                </a:lnTo>
                <a:lnTo>
                  <a:pt x="182" y="10"/>
                </a:lnTo>
                <a:lnTo>
                  <a:pt x="184" y="10"/>
                </a:lnTo>
                <a:lnTo>
                  <a:pt x="184" y="10"/>
                </a:lnTo>
                <a:lnTo>
                  <a:pt x="184" y="10"/>
                </a:lnTo>
                <a:lnTo>
                  <a:pt x="186" y="10"/>
                </a:lnTo>
                <a:lnTo>
                  <a:pt x="187" y="10"/>
                </a:lnTo>
                <a:lnTo>
                  <a:pt x="187" y="10"/>
                </a:lnTo>
                <a:lnTo>
                  <a:pt x="189" y="10"/>
                </a:lnTo>
                <a:lnTo>
                  <a:pt x="189" y="10"/>
                </a:lnTo>
                <a:lnTo>
                  <a:pt x="190" y="10"/>
                </a:lnTo>
                <a:lnTo>
                  <a:pt x="190" y="10"/>
                </a:lnTo>
                <a:lnTo>
                  <a:pt x="192" y="10"/>
                </a:lnTo>
                <a:lnTo>
                  <a:pt x="194" y="10"/>
                </a:lnTo>
                <a:lnTo>
                  <a:pt x="195" y="10"/>
                </a:lnTo>
                <a:lnTo>
                  <a:pt x="195" y="10"/>
                </a:lnTo>
                <a:lnTo>
                  <a:pt x="197" y="10"/>
                </a:lnTo>
                <a:lnTo>
                  <a:pt x="197" y="10"/>
                </a:lnTo>
                <a:lnTo>
                  <a:pt x="198" y="10"/>
                </a:lnTo>
                <a:lnTo>
                  <a:pt x="198" y="10"/>
                </a:lnTo>
                <a:lnTo>
                  <a:pt x="200" y="10"/>
                </a:lnTo>
                <a:lnTo>
                  <a:pt x="200" y="10"/>
                </a:lnTo>
                <a:lnTo>
                  <a:pt x="200" y="10"/>
                </a:lnTo>
                <a:lnTo>
                  <a:pt x="200" y="10"/>
                </a:lnTo>
                <a:lnTo>
                  <a:pt x="200" y="10"/>
                </a:lnTo>
                <a:lnTo>
                  <a:pt x="200" y="10"/>
                </a:lnTo>
                <a:lnTo>
                  <a:pt x="200" y="10"/>
                </a:lnTo>
                <a:lnTo>
                  <a:pt x="202" y="10"/>
                </a:lnTo>
                <a:lnTo>
                  <a:pt x="202" y="10"/>
                </a:lnTo>
                <a:lnTo>
                  <a:pt x="202" y="10"/>
                </a:lnTo>
                <a:lnTo>
                  <a:pt x="203" y="10"/>
                </a:lnTo>
                <a:lnTo>
                  <a:pt x="203" y="10"/>
                </a:lnTo>
                <a:lnTo>
                  <a:pt x="203" y="10"/>
                </a:lnTo>
                <a:lnTo>
                  <a:pt x="205" y="8"/>
                </a:lnTo>
                <a:lnTo>
                  <a:pt x="206" y="8"/>
                </a:lnTo>
                <a:lnTo>
                  <a:pt x="206" y="8"/>
                </a:lnTo>
                <a:lnTo>
                  <a:pt x="206" y="8"/>
                </a:lnTo>
                <a:lnTo>
                  <a:pt x="205" y="8"/>
                </a:lnTo>
                <a:lnTo>
                  <a:pt x="205" y="8"/>
                </a:lnTo>
                <a:lnTo>
                  <a:pt x="205" y="8"/>
                </a:lnTo>
                <a:lnTo>
                  <a:pt x="205" y="8"/>
                </a:lnTo>
                <a:lnTo>
                  <a:pt x="205" y="8"/>
                </a:lnTo>
                <a:lnTo>
                  <a:pt x="206" y="8"/>
                </a:lnTo>
                <a:lnTo>
                  <a:pt x="206" y="8"/>
                </a:lnTo>
                <a:lnTo>
                  <a:pt x="206" y="8"/>
                </a:lnTo>
                <a:lnTo>
                  <a:pt x="208" y="10"/>
                </a:lnTo>
                <a:lnTo>
                  <a:pt x="208" y="10"/>
                </a:lnTo>
                <a:lnTo>
                  <a:pt x="208" y="10"/>
                </a:lnTo>
                <a:lnTo>
                  <a:pt x="208" y="10"/>
                </a:lnTo>
                <a:lnTo>
                  <a:pt x="210" y="10"/>
                </a:lnTo>
                <a:lnTo>
                  <a:pt x="213" y="12"/>
                </a:lnTo>
                <a:lnTo>
                  <a:pt x="213" y="12"/>
                </a:lnTo>
                <a:lnTo>
                  <a:pt x="214" y="12"/>
                </a:lnTo>
                <a:lnTo>
                  <a:pt x="214" y="13"/>
                </a:lnTo>
                <a:lnTo>
                  <a:pt x="216" y="13"/>
                </a:lnTo>
                <a:lnTo>
                  <a:pt x="216" y="15"/>
                </a:lnTo>
                <a:lnTo>
                  <a:pt x="216" y="15"/>
                </a:lnTo>
                <a:lnTo>
                  <a:pt x="216" y="15"/>
                </a:lnTo>
                <a:lnTo>
                  <a:pt x="218" y="15"/>
                </a:lnTo>
                <a:lnTo>
                  <a:pt x="218" y="15"/>
                </a:lnTo>
                <a:lnTo>
                  <a:pt x="218" y="15"/>
                </a:lnTo>
                <a:lnTo>
                  <a:pt x="219" y="15"/>
                </a:lnTo>
                <a:lnTo>
                  <a:pt x="221" y="15"/>
                </a:lnTo>
                <a:lnTo>
                  <a:pt x="221" y="15"/>
                </a:lnTo>
                <a:lnTo>
                  <a:pt x="219" y="20"/>
                </a:lnTo>
                <a:lnTo>
                  <a:pt x="219" y="21"/>
                </a:lnTo>
                <a:lnTo>
                  <a:pt x="218" y="21"/>
                </a:lnTo>
                <a:lnTo>
                  <a:pt x="216" y="21"/>
                </a:lnTo>
                <a:lnTo>
                  <a:pt x="216" y="21"/>
                </a:lnTo>
                <a:lnTo>
                  <a:pt x="216" y="21"/>
                </a:lnTo>
                <a:lnTo>
                  <a:pt x="216" y="21"/>
                </a:lnTo>
                <a:lnTo>
                  <a:pt x="214" y="20"/>
                </a:lnTo>
                <a:lnTo>
                  <a:pt x="213" y="20"/>
                </a:lnTo>
                <a:lnTo>
                  <a:pt x="213" y="20"/>
                </a:lnTo>
                <a:lnTo>
                  <a:pt x="213" y="20"/>
                </a:lnTo>
                <a:lnTo>
                  <a:pt x="213" y="20"/>
                </a:lnTo>
                <a:lnTo>
                  <a:pt x="211" y="20"/>
                </a:lnTo>
                <a:lnTo>
                  <a:pt x="211" y="20"/>
                </a:lnTo>
                <a:lnTo>
                  <a:pt x="211" y="20"/>
                </a:lnTo>
                <a:lnTo>
                  <a:pt x="211" y="20"/>
                </a:lnTo>
                <a:lnTo>
                  <a:pt x="210" y="20"/>
                </a:lnTo>
                <a:lnTo>
                  <a:pt x="208" y="20"/>
                </a:lnTo>
                <a:lnTo>
                  <a:pt x="206" y="20"/>
                </a:lnTo>
                <a:lnTo>
                  <a:pt x="206" y="20"/>
                </a:lnTo>
                <a:lnTo>
                  <a:pt x="205" y="20"/>
                </a:lnTo>
                <a:lnTo>
                  <a:pt x="203" y="18"/>
                </a:lnTo>
                <a:lnTo>
                  <a:pt x="202" y="18"/>
                </a:lnTo>
                <a:lnTo>
                  <a:pt x="202" y="18"/>
                </a:lnTo>
                <a:lnTo>
                  <a:pt x="202" y="18"/>
                </a:lnTo>
                <a:lnTo>
                  <a:pt x="202" y="18"/>
                </a:lnTo>
                <a:lnTo>
                  <a:pt x="200" y="18"/>
                </a:lnTo>
                <a:lnTo>
                  <a:pt x="200" y="18"/>
                </a:lnTo>
                <a:lnTo>
                  <a:pt x="200" y="18"/>
                </a:lnTo>
                <a:lnTo>
                  <a:pt x="200" y="18"/>
                </a:lnTo>
                <a:lnTo>
                  <a:pt x="200" y="18"/>
                </a:lnTo>
                <a:lnTo>
                  <a:pt x="200" y="18"/>
                </a:lnTo>
                <a:lnTo>
                  <a:pt x="200" y="18"/>
                </a:lnTo>
                <a:lnTo>
                  <a:pt x="200" y="18"/>
                </a:lnTo>
                <a:lnTo>
                  <a:pt x="198" y="18"/>
                </a:lnTo>
                <a:lnTo>
                  <a:pt x="197" y="18"/>
                </a:lnTo>
                <a:lnTo>
                  <a:pt x="197" y="18"/>
                </a:lnTo>
                <a:lnTo>
                  <a:pt x="197" y="18"/>
                </a:lnTo>
                <a:lnTo>
                  <a:pt x="194" y="18"/>
                </a:lnTo>
                <a:lnTo>
                  <a:pt x="194" y="18"/>
                </a:lnTo>
                <a:lnTo>
                  <a:pt x="192" y="18"/>
                </a:lnTo>
                <a:lnTo>
                  <a:pt x="190" y="18"/>
                </a:lnTo>
                <a:lnTo>
                  <a:pt x="190" y="18"/>
                </a:lnTo>
                <a:lnTo>
                  <a:pt x="190" y="18"/>
                </a:lnTo>
                <a:lnTo>
                  <a:pt x="189" y="18"/>
                </a:lnTo>
                <a:lnTo>
                  <a:pt x="187" y="18"/>
                </a:lnTo>
                <a:lnTo>
                  <a:pt x="186" y="18"/>
                </a:lnTo>
                <a:lnTo>
                  <a:pt x="186" y="18"/>
                </a:lnTo>
                <a:lnTo>
                  <a:pt x="184" y="18"/>
                </a:lnTo>
                <a:lnTo>
                  <a:pt x="184" y="18"/>
                </a:lnTo>
                <a:lnTo>
                  <a:pt x="182" y="18"/>
                </a:lnTo>
                <a:lnTo>
                  <a:pt x="182" y="18"/>
                </a:lnTo>
                <a:lnTo>
                  <a:pt x="181" y="18"/>
                </a:lnTo>
                <a:lnTo>
                  <a:pt x="179" y="18"/>
                </a:lnTo>
                <a:lnTo>
                  <a:pt x="178" y="18"/>
                </a:lnTo>
                <a:lnTo>
                  <a:pt x="178" y="18"/>
                </a:lnTo>
                <a:lnTo>
                  <a:pt x="178" y="18"/>
                </a:lnTo>
                <a:lnTo>
                  <a:pt x="178" y="18"/>
                </a:lnTo>
                <a:lnTo>
                  <a:pt x="178" y="18"/>
                </a:lnTo>
                <a:lnTo>
                  <a:pt x="176" y="18"/>
                </a:lnTo>
                <a:lnTo>
                  <a:pt x="176" y="18"/>
                </a:lnTo>
                <a:lnTo>
                  <a:pt x="176" y="18"/>
                </a:lnTo>
                <a:lnTo>
                  <a:pt x="176" y="18"/>
                </a:lnTo>
                <a:lnTo>
                  <a:pt x="176" y="18"/>
                </a:lnTo>
                <a:lnTo>
                  <a:pt x="173" y="18"/>
                </a:lnTo>
                <a:lnTo>
                  <a:pt x="173" y="18"/>
                </a:lnTo>
                <a:lnTo>
                  <a:pt x="171" y="18"/>
                </a:lnTo>
                <a:lnTo>
                  <a:pt x="171" y="18"/>
                </a:lnTo>
                <a:lnTo>
                  <a:pt x="171" y="18"/>
                </a:lnTo>
                <a:lnTo>
                  <a:pt x="171" y="18"/>
                </a:lnTo>
                <a:lnTo>
                  <a:pt x="171" y="18"/>
                </a:lnTo>
                <a:lnTo>
                  <a:pt x="171" y="18"/>
                </a:lnTo>
                <a:lnTo>
                  <a:pt x="171" y="18"/>
                </a:lnTo>
                <a:lnTo>
                  <a:pt x="170" y="18"/>
                </a:lnTo>
                <a:lnTo>
                  <a:pt x="170" y="18"/>
                </a:lnTo>
                <a:lnTo>
                  <a:pt x="168" y="18"/>
                </a:lnTo>
                <a:lnTo>
                  <a:pt x="168" y="18"/>
                </a:lnTo>
                <a:lnTo>
                  <a:pt x="166" y="18"/>
                </a:lnTo>
                <a:lnTo>
                  <a:pt x="165" y="18"/>
                </a:lnTo>
                <a:lnTo>
                  <a:pt x="165" y="18"/>
                </a:lnTo>
                <a:lnTo>
                  <a:pt x="165" y="16"/>
                </a:lnTo>
                <a:lnTo>
                  <a:pt x="165" y="16"/>
                </a:lnTo>
                <a:lnTo>
                  <a:pt x="162" y="16"/>
                </a:lnTo>
                <a:lnTo>
                  <a:pt x="160" y="16"/>
                </a:lnTo>
                <a:lnTo>
                  <a:pt x="158" y="16"/>
                </a:lnTo>
                <a:lnTo>
                  <a:pt x="158" y="15"/>
                </a:lnTo>
                <a:lnTo>
                  <a:pt x="158" y="15"/>
                </a:lnTo>
                <a:lnTo>
                  <a:pt x="157" y="15"/>
                </a:lnTo>
                <a:lnTo>
                  <a:pt x="157" y="15"/>
                </a:lnTo>
                <a:lnTo>
                  <a:pt x="157" y="15"/>
                </a:lnTo>
                <a:lnTo>
                  <a:pt x="155" y="15"/>
                </a:lnTo>
                <a:lnTo>
                  <a:pt x="155" y="15"/>
                </a:lnTo>
                <a:lnTo>
                  <a:pt x="155" y="15"/>
                </a:lnTo>
                <a:lnTo>
                  <a:pt x="154" y="15"/>
                </a:lnTo>
                <a:lnTo>
                  <a:pt x="154" y="15"/>
                </a:lnTo>
                <a:lnTo>
                  <a:pt x="152" y="15"/>
                </a:lnTo>
                <a:lnTo>
                  <a:pt x="152" y="15"/>
                </a:lnTo>
                <a:lnTo>
                  <a:pt x="152" y="15"/>
                </a:lnTo>
                <a:lnTo>
                  <a:pt x="150" y="15"/>
                </a:lnTo>
                <a:lnTo>
                  <a:pt x="150" y="15"/>
                </a:lnTo>
                <a:lnTo>
                  <a:pt x="150" y="15"/>
                </a:lnTo>
                <a:lnTo>
                  <a:pt x="149" y="15"/>
                </a:lnTo>
                <a:lnTo>
                  <a:pt x="149" y="15"/>
                </a:lnTo>
                <a:lnTo>
                  <a:pt x="149" y="15"/>
                </a:lnTo>
                <a:lnTo>
                  <a:pt x="149" y="15"/>
                </a:lnTo>
                <a:lnTo>
                  <a:pt x="147" y="15"/>
                </a:lnTo>
                <a:lnTo>
                  <a:pt x="147" y="15"/>
                </a:lnTo>
                <a:lnTo>
                  <a:pt x="146" y="15"/>
                </a:lnTo>
                <a:lnTo>
                  <a:pt x="146" y="15"/>
                </a:lnTo>
                <a:lnTo>
                  <a:pt x="146" y="15"/>
                </a:lnTo>
                <a:lnTo>
                  <a:pt x="146" y="15"/>
                </a:lnTo>
                <a:lnTo>
                  <a:pt x="146" y="15"/>
                </a:lnTo>
                <a:lnTo>
                  <a:pt x="146" y="15"/>
                </a:lnTo>
                <a:lnTo>
                  <a:pt x="146" y="15"/>
                </a:lnTo>
                <a:lnTo>
                  <a:pt x="146" y="15"/>
                </a:lnTo>
                <a:lnTo>
                  <a:pt x="146" y="16"/>
                </a:lnTo>
                <a:lnTo>
                  <a:pt x="146" y="16"/>
                </a:lnTo>
                <a:lnTo>
                  <a:pt x="146" y="16"/>
                </a:lnTo>
                <a:lnTo>
                  <a:pt x="146" y="16"/>
                </a:lnTo>
                <a:lnTo>
                  <a:pt x="146" y="16"/>
                </a:lnTo>
                <a:lnTo>
                  <a:pt x="146" y="16"/>
                </a:lnTo>
                <a:lnTo>
                  <a:pt x="147" y="16"/>
                </a:lnTo>
                <a:lnTo>
                  <a:pt x="147" y="16"/>
                </a:lnTo>
                <a:lnTo>
                  <a:pt x="147" y="18"/>
                </a:lnTo>
                <a:lnTo>
                  <a:pt x="147" y="18"/>
                </a:lnTo>
                <a:lnTo>
                  <a:pt x="147" y="18"/>
                </a:lnTo>
                <a:lnTo>
                  <a:pt x="147" y="18"/>
                </a:lnTo>
                <a:lnTo>
                  <a:pt x="147" y="18"/>
                </a:lnTo>
                <a:lnTo>
                  <a:pt x="147" y="18"/>
                </a:lnTo>
                <a:lnTo>
                  <a:pt x="147" y="18"/>
                </a:lnTo>
                <a:lnTo>
                  <a:pt x="147" y="18"/>
                </a:lnTo>
                <a:lnTo>
                  <a:pt x="147" y="18"/>
                </a:lnTo>
                <a:lnTo>
                  <a:pt x="147" y="18"/>
                </a:lnTo>
                <a:lnTo>
                  <a:pt x="147" y="20"/>
                </a:lnTo>
                <a:lnTo>
                  <a:pt x="149" y="20"/>
                </a:lnTo>
                <a:lnTo>
                  <a:pt x="149" y="20"/>
                </a:lnTo>
                <a:lnTo>
                  <a:pt x="149" y="21"/>
                </a:lnTo>
                <a:lnTo>
                  <a:pt x="149" y="21"/>
                </a:lnTo>
                <a:lnTo>
                  <a:pt x="149" y="21"/>
                </a:lnTo>
                <a:lnTo>
                  <a:pt x="149" y="21"/>
                </a:lnTo>
                <a:lnTo>
                  <a:pt x="149" y="21"/>
                </a:lnTo>
                <a:lnTo>
                  <a:pt x="149" y="23"/>
                </a:lnTo>
                <a:lnTo>
                  <a:pt x="149" y="23"/>
                </a:lnTo>
                <a:lnTo>
                  <a:pt x="149" y="23"/>
                </a:lnTo>
                <a:lnTo>
                  <a:pt x="149" y="23"/>
                </a:lnTo>
                <a:lnTo>
                  <a:pt x="149" y="23"/>
                </a:lnTo>
                <a:lnTo>
                  <a:pt x="149" y="23"/>
                </a:lnTo>
                <a:lnTo>
                  <a:pt x="149" y="23"/>
                </a:lnTo>
                <a:lnTo>
                  <a:pt x="149" y="23"/>
                </a:lnTo>
                <a:lnTo>
                  <a:pt x="149" y="24"/>
                </a:lnTo>
                <a:lnTo>
                  <a:pt x="149" y="24"/>
                </a:lnTo>
                <a:lnTo>
                  <a:pt x="149" y="24"/>
                </a:lnTo>
                <a:lnTo>
                  <a:pt x="149" y="24"/>
                </a:lnTo>
                <a:lnTo>
                  <a:pt x="149" y="26"/>
                </a:lnTo>
                <a:lnTo>
                  <a:pt x="147" y="26"/>
                </a:lnTo>
                <a:lnTo>
                  <a:pt x="147" y="26"/>
                </a:lnTo>
                <a:lnTo>
                  <a:pt x="147" y="28"/>
                </a:lnTo>
                <a:lnTo>
                  <a:pt x="147" y="28"/>
                </a:lnTo>
                <a:lnTo>
                  <a:pt x="147" y="28"/>
                </a:lnTo>
                <a:lnTo>
                  <a:pt x="150" y="28"/>
                </a:lnTo>
                <a:lnTo>
                  <a:pt x="154" y="28"/>
                </a:lnTo>
                <a:lnTo>
                  <a:pt x="154" y="28"/>
                </a:lnTo>
                <a:lnTo>
                  <a:pt x="158" y="28"/>
                </a:lnTo>
                <a:lnTo>
                  <a:pt x="158" y="28"/>
                </a:lnTo>
                <a:lnTo>
                  <a:pt x="158" y="28"/>
                </a:lnTo>
                <a:lnTo>
                  <a:pt x="171" y="28"/>
                </a:lnTo>
                <a:lnTo>
                  <a:pt x="171" y="28"/>
                </a:lnTo>
                <a:lnTo>
                  <a:pt x="194" y="28"/>
                </a:lnTo>
                <a:lnTo>
                  <a:pt x="192" y="34"/>
                </a:lnTo>
                <a:lnTo>
                  <a:pt x="194" y="34"/>
                </a:lnTo>
                <a:lnTo>
                  <a:pt x="197" y="36"/>
                </a:lnTo>
                <a:lnTo>
                  <a:pt x="197" y="37"/>
                </a:lnTo>
                <a:lnTo>
                  <a:pt x="195" y="42"/>
                </a:lnTo>
                <a:lnTo>
                  <a:pt x="197" y="44"/>
                </a:lnTo>
                <a:lnTo>
                  <a:pt x="197" y="45"/>
                </a:lnTo>
                <a:lnTo>
                  <a:pt x="197" y="45"/>
                </a:lnTo>
                <a:lnTo>
                  <a:pt x="197" y="47"/>
                </a:lnTo>
                <a:lnTo>
                  <a:pt x="197" y="48"/>
                </a:lnTo>
                <a:lnTo>
                  <a:pt x="195" y="48"/>
                </a:lnTo>
                <a:lnTo>
                  <a:pt x="195" y="50"/>
                </a:lnTo>
                <a:lnTo>
                  <a:pt x="195" y="52"/>
                </a:lnTo>
                <a:lnTo>
                  <a:pt x="195" y="52"/>
                </a:lnTo>
                <a:lnTo>
                  <a:pt x="195" y="53"/>
                </a:lnTo>
                <a:lnTo>
                  <a:pt x="195" y="55"/>
                </a:lnTo>
                <a:lnTo>
                  <a:pt x="202" y="61"/>
                </a:lnTo>
                <a:lnTo>
                  <a:pt x="205" y="66"/>
                </a:lnTo>
                <a:lnTo>
                  <a:pt x="206" y="66"/>
                </a:lnTo>
                <a:lnTo>
                  <a:pt x="203" y="69"/>
                </a:lnTo>
                <a:lnTo>
                  <a:pt x="202" y="72"/>
                </a:lnTo>
                <a:lnTo>
                  <a:pt x="198" y="79"/>
                </a:lnTo>
                <a:lnTo>
                  <a:pt x="197" y="82"/>
                </a:lnTo>
                <a:lnTo>
                  <a:pt x="195" y="82"/>
                </a:lnTo>
                <a:lnTo>
                  <a:pt x="192" y="88"/>
                </a:lnTo>
                <a:lnTo>
                  <a:pt x="192" y="90"/>
                </a:lnTo>
                <a:lnTo>
                  <a:pt x="189" y="93"/>
                </a:lnTo>
                <a:lnTo>
                  <a:pt x="189" y="95"/>
                </a:lnTo>
                <a:lnTo>
                  <a:pt x="184" y="101"/>
                </a:lnTo>
                <a:lnTo>
                  <a:pt x="182" y="103"/>
                </a:lnTo>
                <a:lnTo>
                  <a:pt x="179" y="111"/>
                </a:lnTo>
                <a:lnTo>
                  <a:pt x="176" y="114"/>
                </a:lnTo>
                <a:lnTo>
                  <a:pt x="171" y="124"/>
                </a:lnTo>
                <a:lnTo>
                  <a:pt x="162" y="138"/>
                </a:lnTo>
                <a:lnTo>
                  <a:pt x="162" y="140"/>
                </a:lnTo>
                <a:lnTo>
                  <a:pt x="152" y="154"/>
                </a:lnTo>
                <a:lnTo>
                  <a:pt x="152" y="157"/>
                </a:lnTo>
                <a:lnTo>
                  <a:pt x="150" y="157"/>
                </a:lnTo>
                <a:lnTo>
                  <a:pt x="147" y="162"/>
                </a:lnTo>
                <a:lnTo>
                  <a:pt x="136" y="181"/>
                </a:lnTo>
                <a:lnTo>
                  <a:pt x="134" y="186"/>
                </a:lnTo>
                <a:lnTo>
                  <a:pt x="122" y="207"/>
                </a:lnTo>
                <a:lnTo>
                  <a:pt x="120" y="208"/>
                </a:lnTo>
                <a:lnTo>
                  <a:pt x="118" y="210"/>
                </a:lnTo>
                <a:lnTo>
                  <a:pt x="115" y="216"/>
                </a:lnTo>
                <a:lnTo>
                  <a:pt x="112" y="221"/>
                </a:lnTo>
                <a:lnTo>
                  <a:pt x="112" y="223"/>
                </a:lnTo>
                <a:lnTo>
                  <a:pt x="110" y="226"/>
                </a:lnTo>
                <a:lnTo>
                  <a:pt x="106" y="232"/>
                </a:lnTo>
                <a:lnTo>
                  <a:pt x="106" y="232"/>
                </a:lnTo>
                <a:lnTo>
                  <a:pt x="106" y="234"/>
                </a:lnTo>
                <a:lnTo>
                  <a:pt x="104" y="237"/>
                </a:lnTo>
                <a:lnTo>
                  <a:pt x="102" y="239"/>
                </a:lnTo>
                <a:lnTo>
                  <a:pt x="102" y="239"/>
                </a:lnTo>
                <a:lnTo>
                  <a:pt x="94" y="236"/>
                </a:lnTo>
                <a:lnTo>
                  <a:pt x="94" y="236"/>
                </a:lnTo>
                <a:lnTo>
                  <a:pt x="93" y="234"/>
                </a:lnTo>
                <a:lnTo>
                  <a:pt x="93" y="234"/>
                </a:lnTo>
                <a:lnTo>
                  <a:pt x="90" y="232"/>
                </a:lnTo>
                <a:lnTo>
                  <a:pt x="88" y="232"/>
                </a:lnTo>
                <a:lnTo>
                  <a:pt x="82" y="229"/>
                </a:lnTo>
                <a:lnTo>
                  <a:pt x="74" y="224"/>
                </a:lnTo>
                <a:lnTo>
                  <a:pt x="67" y="220"/>
                </a:lnTo>
                <a:lnTo>
                  <a:pt x="61" y="216"/>
                </a:lnTo>
                <a:lnTo>
                  <a:pt x="56" y="215"/>
                </a:lnTo>
                <a:lnTo>
                  <a:pt x="54" y="213"/>
                </a:lnTo>
                <a:lnTo>
                  <a:pt x="53" y="212"/>
                </a:lnTo>
                <a:lnTo>
                  <a:pt x="45" y="208"/>
                </a:lnTo>
                <a:lnTo>
                  <a:pt x="45" y="208"/>
                </a:lnTo>
                <a:lnTo>
                  <a:pt x="37" y="204"/>
                </a:lnTo>
                <a:lnTo>
                  <a:pt x="37" y="204"/>
                </a:lnTo>
                <a:lnTo>
                  <a:pt x="35" y="202"/>
                </a:lnTo>
                <a:lnTo>
                  <a:pt x="35" y="202"/>
                </a:lnTo>
                <a:lnTo>
                  <a:pt x="34" y="202"/>
                </a:lnTo>
                <a:lnTo>
                  <a:pt x="34" y="202"/>
                </a:lnTo>
                <a:lnTo>
                  <a:pt x="34" y="200"/>
                </a:lnTo>
                <a:lnTo>
                  <a:pt x="34" y="200"/>
                </a:lnTo>
                <a:lnTo>
                  <a:pt x="32" y="200"/>
                </a:lnTo>
                <a:lnTo>
                  <a:pt x="32" y="200"/>
                </a:lnTo>
                <a:lnTo>
                  <a:pt x="30" y="200"/>
                </a:lnTo>
                <a:lnTo>
                  <a:pt x="30" y="200"/>
                </a:lnTo>
                <a:lnTo>
                  <a:pt x="30" y="200"/>
                </a:lnTo>
                <a:lnTo>
                  <a:pt x="29" y="199"/>
                </a:lnTo>
                <a:lnTo>
                  <a:pt x="29" y="199"/>
                </a:lnTo>
                <a:lnTo>
                  <a:pt x="10" y="188"/>
                </a:lnTo>
                <a:lnTo>
                  <a:pt x="0" y="183"/>
                </a:lnTo>
                <a:lnTo>
                  <a:pt x="0" y="183"/>
                </a:lnTo>
                <a:lnTo>
                  <a:pt x="6" y="172"/>
                </a:lnTo>
                <a:lnTo>
                  <a:pt x="11" y="164"/>
                </a:lnTo>
                <a:lnTo>
                  <a:pt x="16" y="157"/>
                </a:lnTo>
                <a:lnTo>
                  <a:pt x="21" y="148"/>
                </a:lnTo>
                <a:lnTo>
                  <a:pt x="22" y="146"/>
                </a:lnTo>
                <a:lnTo>
                  <a:pt x="22" y="144"/>
                </a:lnTo>
                <a:lnTo>
                  <a:pt x="24" y="143"/>
                </a:lnTo>
                <a:lnTo>
                  <a:pt x="24" y="143"/>
                </a:lnTo>
                <a:lnTo>
                  <a:pt x="26" y="141"/>
                </a:lnTo>
                <a:lnTo>
                  <a:pt x="30" y="132"/>
                </a:lnTo>
                <a:lnTo>
                  <a:pt x="34" y="125"/>
                </a:lnTo>
                <a:lnTo>
                  <a:pt x="35" y="125"/>
                </a:lnTo>
                <a:lnTo>
                  <a:pt x="35" y="125"/>
                </a:lnTo>
                <a:lnTo>
                  <a:pt x="38" y="119"/>
                </a:lnTo>
                <a:lnTo>
                  <a:pt x="40" y="116"/>
                </a:lnTo>
                <a:lnTo>
                  <a:pt x="40" y="116"/>
                </a:lnTo>
                <a:lnTo>
                  <a:pt x="42" y="114"/>
                </a:lnTo>
                <a:lnTo>
                  <a:pt x="43" y="109"/>
                </a:lnTo>
                <a:lnTo>
                  <a:pt x="45" y="109"/>
                </a:lnTo>
                <a:lnTo>
                  <a:pt x="48" y="109"/>
                </a:lnTo>
                <a:lnTo>
                  <a:pt x="50" y="108"/>
                </a:lnTo>
                <a:lnTo>
                  <a:pt x="51" y="103"/>
                </a:lnTo>
                <a:lnTo>
                  <a:pt x="51" y="98"/>
                </a:lnTo>
                <a:lnTo>
                  <a:pt x="53" y="93"/>
                </a:lnTo>
                <a:lnTo>
                  <a:pt x="54" y="92"/>
                </a:lnTo>
                <a:lnTo>
                  <a:pt x="58" y="87"/>
                </a:lnTo>
                <a:lnTo>
                  <a:pt x="59" y="85"/>
                </a:lnTo>
                <a:lnTo>
                  <a:pt x="59" y="85"/>
                </a:lnTo>
                <a:lnTo>
                  <a:pt x="62" y="79"/>
                </a:lnTo>
                <a:lnTo>
                  <a:pt x="64" y="74"/>
                </a:lnTo>
                <a:lnTo>
                  <a:pt x="67" y="71"/>
                </a:lnTo>
                <a:lnTo>
                  <a:pt x="70" y="68"/>
                </a:lnTo>
                <a:lnTo>
                  <a:pt x="70" y="66"/>
                </a:lnTo>
                <a:lnTo>
                  <a:pt x="72" y="64"/>
                </a:lnTo>
                <a:lnTo>
                  <a:pt x="75" y="61"/>
                </a:lnTo>
                <a:lnTo>
                  <a:pt x="75" y="60"/>
                </a:lnTo>
                <a:lnTo>
                  <a:pt x="77" y="56"/>
                </a:lnTo>
                <a:lnTo>
                  <a:pt x="77" y="53"/>
                </a:lnTo>
                <a:lnTo>
                  <a:pt x="78" y="52"/>
                </a:lnTo>
                <a:lnTo>
                  <a:pt x="80" y="47"/>
                </a:lnTo>
                <a:lnTo>
                  <a:pt x="82" y="44"/>
                </a:lnTo>
                <a:lnTo>
                  <a:pt x="82" y="42"/>
                </a:lnTo>
                <a:lnTo>
                  <a:pt x="83" y="39"/>
                </a:lnTo>
                <a:lnTo>
                  <a:pt x="85" y="37"/>
                </a:lnTo>
                <a:lnTo>
                  <a:pt x="86" y="36"/>
                </a:lnTo>
                <a:lnTo>
                  <a:pt x="86" y="36"/>
                </a:lnTo>
                <a:lnTo>
                  <a:pt x="86" y="36"/>
                </a:lnTo>
                <a:lnTo>
                  <a:pt x="86" y="36"/>
                </a:lnTo>
                <a:lnTo>
                  <a:pt x="86" y="36"/>
                </a:lnTo>
                <a:lnTo>
                  <a:pt x="88" y="34"/>
                </a:lnTo>
                <a:lnTo>
                  <a:pt x="88" y="34"/>
                </a:lnTo>
                <a:lnTo>
                  <a:pt x="91" y="32"/>
                </a:lnTo>
                <a:lnTo>
                  <a:pt x="91" y="31"/>
                </a:lnTo>
                <a:lnTo>
                  <a:pt x="91" y="31"/>
                </a:lnTo>
                <a:lnTo>
                  <a:pt x="91" y="31"/>
                </a:lnTo>
                <a:lnTo>
                  <a:pt x="91" y="31"/>
                </a:lnTo>
                <a:lnTo>
                  <a:pt x="93" y="31"/>
                </a:lnTo>
                <a:lnTo>
                  <a:pt x="93" y="31"/>
                </a:lnTo>
                <a:lnTo>
                  <a:pt x="93" y="29"/>
                </a:lnTo>
                <a:lnTo>
                  <a:pt x="93" y="29"/>
                </a:lnTo>
                <a:lnTo>
                  <a:pt x="93" y="29"/>
                </a:lnTo>
                <a:lnTo>
                  <a:pt x="94" y="29"/>
                </a:lnTo>
                <a:lnTo>
                  <a:pt x="94" y="29"/>
                </a:lnTo>
                <a:lnTo>
                  <a:pt x="94" y="29"/>
                </a:lnTo>
                <a:lnTo>
                  <a:pt x="96" y="28"/>
                </a:lnTo>
                <a:lnTo>
                  <a:pt x="98" y="26"/>
                </a:lnTo>
                <a:lnTo>
                  <a:pt x="101" y="24"/>
                </a:lnTo>
                <a:lnTo>
                  <a:pt x="102" y="24"/>
                </a:lnTo>
                <a:lnTo>
                  <a:pt x="104" y="24"/>
                </a:lnTo>
                <a:lnTo>
                  <a:pt x="106" y="24"/>
                </a:lnTo>
                <a:lnTo>
                  <a:pt x="109" y="24"/>
                </a:lnTo>
                <a:lnTo>
                  <a:pt x="110" y="26"/>
                </a:lnTo>
                <a:lnTo>
                  <a:pt x="114" y="26"/>
                </a:lnTo>
                <a:lnTo>
                  <a:pt x="115" y="24"/>
                </a:lnTo>
                <a:lnTo>
                  <a:pt x="117" y="24"/>
                </a:lnTo>
                <a:lnTo>
                  <a:pt x="120" y="21"/>
                </a:lnTo>
                <a:lnTo>
                  <a:pt x="120" y="21"/>
                </a:lnTo>
                <a:lnTo>
                  <a:pt x="120" y="21"/>
                </a:lnTo>
                <a:lnTo>
                  <a:pt x="122" y="20"/>
                </a:lnTo>
                <a:lnTo>
                  <a:pt x="125" y="16"/>
                </a:lnTo>
                <a:lnTo>
                  <a:pt x="125" y="15"/>
                </a:lnTo>
                <a:lnTo>
                  <a:pt x="126" y="15"/>
                </a:lnTo>
                <a:lnTo>
                  <a:pt x="126" y="13"/>
                </a:lnTo>
                <a:lnTo>
                  <a:pt x="126" y="12"/>
                </a:lnTo>
                <a:lnTo>
                  <a:pt x="126" y="12"/>
                </a:lnTo>
                <a:lnTo>
                  <a:pt x="126" y="10"/>
                </a:lnTo>
                <a:lnTo>
                  <a:pt x="126" y="10"/>
                </a:lnTo>
                <a:lnTo>
                  <a:pt x="128" y="10"/>
                </a:lnTo>
                <a:lnTo>
                  <a:pt x="128" y="10"/>
                </a:lnTo>
                <a:lnTo>
                  <a:pt x="130" y="10"/>
                </a:lnTo>
                <a:lnTo>
                  <a:pt x="131" y="8"/>
                </a:lnTo>
                <a:lnTo>
                  <a:pt x="131" y="8"/>
                </a:lnTo>
                <a:lnTo>
                  <a:pt x="131" y="7"/>
                </a:lnTo>
                <a:lnTo>
                  <a:pt x="131" y="5"/>
                </a:lnTo>
                <a:lnTo>
                  <a:pt x="131" y="5"/>
                </a:lnTo>
                <a:lnTo>
                  <a:pt x="131" y="5"/>
                </a:lnTo>
                <a:lnTo>
                  <a:pt x="134" y="5"/>
                </a:lnTo>
                <a:lnTo>
                  <a:pt x="138" y="5"/>
                </a:lnTo>
                <a:lnTo>
                  <a:pt x="141" y="5"/>
                </a:lnTo>
                <a:lnTo>
                  <a:pt x="142" y="5"/>
                </a:lnTo>
                <a:lnTo>
                  <a:pt x="142" y="5"/>
                </a:lnTo>
                <a:lnTo>
                  <a:pt x="142" y="5"/>
                </a:lnTo>
                <a:lnTo>
                  <a:pt x="144" y="5"/>
                </a:lnTo>
                <a:lnTo>
                  <a:pt x="144" y="5"/>
                </a:lnTo>
                <a:lnTo>
                  <a:pt x="144" y="5"/>
                </a:lnTo>
                <a:lnTo>
                  <a:pt x="144" y="4"/>
                </a:lnTo>
                <a:lnTo>
                  <a:pt x="146" y="4"/>
                </a:lnTo>
                <a:lnTo>
                  <a:pt x="146" y="4"/>
                </a:lnTo>
                <a:lnTo>
                  <a:pt x="146" y="4"/>
                </a:lnTo>
                <a:lnTo>
                  <a:pt x="146" y="4"/>
                </a:lnTo>
                <a:lnTo>
                  <a:pt x="147" y="2"/>
                </a:lnTo>
                <a:lnTo>
                  <a:pt x="147" y="0"/>
                </a:lnTo>
                <a:lnTo>
                  <a:pt x="147" y="0"/>
                </a:lnTo>
                <a:lnTo>
                  <a:pt x="149" y="0"/>
                </a:lnTo>
                <a:lnTo>
                  <a:pt x="152" y="2"/>
                </a:lnTo>
                <a:lnTo>
                  <a:pt x="155" y="2"/>
                </a:lnTo>
                <a:lnTo>
                  <a:pt x="157" y="4"/>
                </a:lnTo>
                <a:lnTo>
                  <a:pt x="162" y="5"/>
                </a:lnTo>
                <a:lnTo>
                  <a:pt x="168" y="7"/>
                </a:lnTo>
                <a:lnTo>
                  <a:pt x="173" y="8"/>
                </a:lnTo>
                <a:lnTo>
                  <a:pt x="178" y="10"/>
                </a:lnTo>
                <a:lnTo>
                  <a:pt x="179" y="10"/>
                </a:lnTo>
                <a:close/>
              </a:path>
            </a:pathLst>
          </a:custGeom>
          <a:solidFill>
            <a:srgbClr val="96504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Freeform 18"/>
          <p:cNvSpPr>
            <a:spLocks/>
          </p:cNvSpPr>
          <p:nvPr/>
        </p:nvSpPr>
        <p:spPr bwMode="auto">
          <a:xfrm>
            <a:off x="6511925" y="3754438"/>
            <a:ext cx="444500" cy="657225"/>
          </a:xfrm>
          <a:custGeom>
            <a:avLst/>
            <a:gdLst/>
            <a:ahLst/>
            <a:cxnLst>
              <a:cxn ang="0">
                <a:pos x="248" y="104"/>
              </a:cxn>
              <a:cxn ang="0">
                <a:pos x="226" y="136"/>
              </a:cxn>
              <a:cxn ang="0">
                <a:pos x="213" y="152"/>
              </a:cxn>
              <a:cxn ang="0">
                <a:pos x="213" y="161"/>
              </a:cxn>
              <a:cxn ang="0">
                <a:pos x="204" y="176"/>
              </a:cxn>
              <a:cxn ang="0">
                <a:pos x="188" y="203"/>
              </a:cxn>
              <a:cxn ang="0">
                <a:pos x="194" y="230"/>
              </a:cxn>
              <a:cxn ang="0">
                <a:pos x="192" y="238"/>
              </a:cxn>
              <a:cxn ang="0">
                <a:pos x="186" y="245"/>
              </a:cxn>
              <a:cxn ang="0">
                <a:pos x="180" y="241"/>
              </a:cxn>
              <a:cxn ang="0">
                <a:pos x="175" y="251"/>
              </a:cxn>
              <a:cxn ang="0">
                <a:pos x="164" y="257"/>
              </a:cxn>
              <a:cxn ang="0">
                <a:pos x="156" y="272"/>
              </a:cxn>
              <a:cxn ang="0">
                <a:pos x="143" y="273"/>
              </a:cxn>
              <a:cxn ang="0">
                <a:pos x="132" y="280"/>
              </a:cxn>
              <a:cxn ang="0">
                <a:pos x="128" y="288"/>
              </a:cxn>
              <a:cxn ang="0">
                <a:pos x="124" y="296"/>
              </a:cxn>
              <a:cxn ang="0">
                <a:pos x="116" y="302"/>
              </a:cxn>
              <a:cxn ang="0">
                <a:pos x="106" y="307"/>
              </a:cxn>
              <a:cxn ang="0">
                <a:pos x="101" y="315"/>
              </a:cxn>
              <a:cxn ang="0">
                <a:pos x="98" y="313"/>
              </a:cxn>
              <a:cxn ang="0">
                <a:pos x="96" y="325"/>
              </a:cxn>
              <a:cxn ang="0">
                <a:pos x="92" y="334"/>
              </a:cxn>
              <a:cxn ang="0">
                <a:pos x="88" y="342"/>
              </a:cxn>
              <a:cxn ang="0">
                <a:pos x="84" y="349"/>
              </a:cxn>
              <a:cxn ang="0">
                <a:pos x="74" y="353"/>
              </a:cxn>
              <a:cxn ang="0">
                <a:pos x="69" y="358"/>
              </a:cxn>
              <a:cxn ang="0">
                <a:pos x="58" y="365"/>
              </a:cxn>
              <a:cxn ang="0">
                <a:pos x="55" y="365"/>
              </a:cxn>
              <a:cxn ang="0">
                <a:pos x="50" y="369"/>
              </a:cxn>
              <a:cxn ang="0">
                <a:pos x="44" y="379"/>
              </a:cxn>
              <a:cxn ang="0">
                <a:pos x="47" y="390"/>
              </a:cxn>
              <a:cxn ang="0">
                <a:pos x="47" y="395"/>
              </a:cxn>
              <a:cxn ang="0">
                <a:pos x="40" y="401"/>
              </a:cxn>
              <a:cxn ang="0">
                <a:pos x="39" y="409"/>
              </a:cxn>
              <a:cxn ang="0">
                <a:pos x="31" y="411"/>
              </a:cxn>
              <a:cxn ang="0">
                <a:pos x="21" y="414"/>
              </a:cxn>
              <a:cxn ang="0">
                <a:pos x="15" y="413"/>
              </a:cxn>
              <a:cxn ang="0">
                <a:pos x="4" y="411"/>
              </a:cxn>
              <a:cxn ang="0">
                <a:pos x="4" y="405"/>
              </a:cxn>
              <a:cxn ang="0">
                <a:pos x="10" y="400"/>
              </a:cxn>
              <a:cxn ang="0">
                <a:pos x="18" y="390"/>
              </a:cxn>
              <a:cxn ang="0">
                <a:pos x="23" y="381"/>
              </a:cxn>
              <a:cxn ang="0">
                <a:pos x="23" y="368"/>
              </a:cxn>
              <a:cxn ang="0">
                <a:pos x="28" y="360"/>
              </a:cxn>
              <a:cxn ang="0">
                <a:pos x="32" y="350"/>
              </a:cxn>
              <a:cxn ang="0">
                <a:pos x="34" y="342"/>
              </a:cxn>
              <a:cxn ang="0">
                <a:pos x="40" y="336"/>
              </a:cxn>
              <a:cxn ang="0">
                <a:pos x="42" y="328"/>
              </a:cxn>
              <a:cxn ang="0">
                <a:pos x="34" y="318"/>
              </a:cxn>
              <a:cxn ang="0">
                <a:pos x="29" y="304"/>
              </a:cxn>
              <a:cxn ang="0">
                <a:pos x="44" y="267"/>
              </a:cxn>
              <a:cxn ang="0">
                <a:pos x="47" y="214"/>
              </a:cxn>
              <a:cxn ang="0">
                <a:pos x="45" y="179"/>
              </a:cxn>
              <a:cxn ang="0">
                <a:pos x="44" y="139"/>
              </a:cxn>
              <a:cxn ang="0">
                <a:pos x="40" y="97"/>
              </a:cxn>
              <a:cxn ang="0">
                <a:pos x="74" y="37"/>
              </a:cxn>
              <a:cxn ang="0">
                <a:pos x="165" y="11"/>
              </a:cxn>
              <a:cxn ang="0">
                <a:pos x="218" y="16"/>
              </a:cxn>
            </a:cxnLst>
            <a:rect l="0" t="0" r="r" b="b"/>
            <a:pathLst>
              <a:path w="280" h="414">
                <a:moveTo>
                  <a:pt x="280" y="57"/>
                </a:moveTo>
                <a:lnTo>
                  <a:pt x="276" y="53"/>
                </a:lnTo>
                <a:lnTo>
                  <a:pt x="272" y="57"/>
                </a:lnTo>
                <a:lnTo>
                  <a:pt x="263" y="77"/>
                </a:lnTo>
                <a:lnTo>
                  <a:pt x="258" y="85"/>
                </a:lnTo>
                <a:lnTo>
                  <a:pt x="255" y="93"/>
                </a:lnTo>
                <a:lnTo>
                  <a:pt x="253" y="96"/>
                </a:lnTo>
                <a:lnTo>
                  <a:pt x="248" y="104"/>
                </a:lnTo>
                <a:lnTo>
                  <a:pt x="245" y="113"/>
                </a:lnTo>
                <a:lnTo>
                  <a:pt x="240" y="121"/>
                </a:lnTo>
                <a:lnTo>
                  <a:pt x="239" y="123"/>
                </a:lnTo>
                <a:lnTo>
                  <a:pt x="236" y="126"/>
                </a:lnTo>
                <a:lnTo>
                  <a:pt x="232" y="129"/>
                </a:lnTo>
                <a:lnTo>
                  <a:pt x="231" y="131"/>
                </a:lnTo>
                <a:lnTo>
                  <a:pt x="228" y="134"/>
                </a:lnTo>
                <a:lnTo>
                  <a:pt x="226" y="136"/>
                </a:lnTo>
                <a:lnTo>
                  <a:pt x="223" y="139"/>
                </a:lnTo>
                <a:lnTo>
                  <a:pt x="220" y="141"/>
                </a:lnTo>
                <a:lnTo>
                  <a:pt x="218" y="144"/>
                </a:lnTo>
                <a:lnTo>
                  <a:pt x="216" y="145"/>
                </a:lnTo>
                <a:lnTo>
                  <a:pt x="216" y="147"/>
                </a:lnTo>
                <a:lnTo>
                  <a:pt x="215" y="149"/>
                </a:lnTo>
                <a:lnTo>
                  <a:pt x="215" y="152"/>
                </a:lnTo>
                <a:lnTo>
                  <a:pt x="213" y="152"/>
                </a:lnTo>
                <a:lnTo>
                  <a:pt x="213" y="153"/>
                </a:lnTo>
                <a:lnTo>
                  <a:pt x="213" y="155"/>
                </a:lnTo>
                <a:lnTo>
                  <a:pt x="212" y="155"/>
                </a:lnTo>
                <a:lnTo>
                  <a:pt x="212" y="157"/>
                </a:lnTo>
                <a:lnTo>
                  <a:pt x="212" y="158"/>
                </a:lnTo>
                <a:lnTo>
                  <a:pt x="213" y="158"/>
                </a:lnTo>
                <a:lnTo>
                  <a:pt x="213" y="160"/>
                </a:lnTo>
                <a:lnTo>
                  <a:pt x="213" y="161"/>
                </a:lnTo>
                <a:lnTo>
                  <a:pt x="213" y="163"/>
                </a:lnTo>
                <a:lnTo>
                  <a:pt x="212" y="165"/>
                </a:lnTo>
                <a:lnTo>
                  <a:pt x="210" y="165"/>
                </a:lnTo>
                <a:lnTo>
                  <a:pt x="208" y="166"/>
                </a:lnTo>
                <a:lnTo>
                  <a:pt x="205" y="171"/>
                </a:lnTo>
                <a:lnTo>
                  <a:pt x="204" y="171"/>
                </a:lnTo>
                <a:lnTo>
                  <a:pt x="204" y="173"/>
                </a:lnTo>
                <a:lnTo>
                  <a:pt x="204" y="176"/>
                </a:lnTo>
                <a:lnTo>
                  <a:pt x="200" y="177"/>
                </a:lnTo>
                <a:lnTo>
                  <a:pt x="199" y="181"/>
                </a:lnTo>
                <a:lnTo>
                  <a:pt x="196" y="184"/>
                </a:lnTo>
                <a:lnTo>
                  <a:pt x="194" y="185"/>
                </a:lnTo>
                <a:lnTo>
                  <a:pt x="191" y="189"/>
                </a:lnTo>
                <a:lnTo>
                  <a:pt x="186" y="195"/>
                </a:lnTo>
                <a:lnTo>
                  <a:pt x="188" y="198"/>
                </a:lnTo>
                <a:lnTo>
                  <a:pt x="188" y="203"/>
                </a:lnTo>
                <a:lnTo>
                  <a:pt x="188" y="205"/>
                </a:lnTo>
                <a:lnTo>
                  <a:pt x="189" y="206"/>
                </a:lnTo>
                <a:lnTo>
                  <a:pt x="189" y="209"/>
                </a:lnTo>
                <a:lnTo>
                  <a:pt x="189" y="211"/>
                </a:lnTo>
                <a:lnTo>
                  <a:pt x="191" y="213"/>
                </a:lnTo>
                <a:lnTo>
                  <a:pt x="192" y="217"/>
                </a:lnTo>
                <a:lnTo>
                  <a:pt x="192" y="219"/>
                </a:lnTo>
                <a:lnTo>
                  <a:pt x="194" y="230"/>
                </a:lnTo>
                <a:lnTo>
                  <a:pt x="196" y="232"/>
                </a:lnTo>
                <a:lnTo>
                  <a:pt x="194" y="232"/>
                </a:lnTo>
                <a:lnTo>
                  <a:pt x="196" y="233"/>
                </a:lnTo>
                <a:lnTo>
                  <a:pt x="196" y="235"/>
                </a:lnTo>
                <a:lnTo>
                  <a:pt x="196" y="237"/>
                </a:lnTo>
                <a:lnTo>
                  <a:pt x="194" y="237"/>
                </a:lnTo>
                <a:lnTo>
                  <a:pt x="192" y="237"/>
                </a:lnTo>
                <a:lnTo>
                  <a:pt x="192" y="238"/>
                </a:lnTo>
                <a:lnTo>
                  <a:pt x="192" y="240"/>
                </a:lnTo>
                <a:lnTo>
                  <a:pt x="192" y="241"/>
                </a:lnTo>
                <a:lnTo>
                  <a:pt x="191" y="241"/>
                </a:lnTo>
                <a:lnTo>
                  <a:pt x="189" y="241"/>
                </a:lnTo>
                <a:lnTo>
                  <a:pt x="188" y="241"/>
                </a:lnTo>
                <a:lnTo>
                  <a:pt x="188" y="243"/>
                </a:lnTo>
                <a:lnTo>
                  <a:pt x="188" y="245"/>
                </a:lnTo>
                <a:lnTo>
                  <a:pt x="186" y="245"/>
                </a:lnTo>
                <a:lnTo>
                  <a:pt x="184" y="245"/>
                </a:lnTo>
                <a:lnTo>
                  <a:pt x="184" y="243"/>
                </a:lnTo>
                <a:lnTo>
                  <a:pt x="183" y="243"/>
                </a:lnTo>
                <a:lnTo>
                  <a:pt x="183" y="241"/>
                </a:lnTo>
                <a:lnTo>
                  <a:pt x="181" y="240"/>
                </a:lnTo>
                <a:lnTo>
                  <a:pt x="180" y="240"/>
                </a:lnTo>
                <a:lnTo>
                  <a:pt x="178" y="241"/>
                </a:lnTo>
                <a:lnTo>
                  <a:pt x="180" y="241"/>
                </a:lnTo>
                <a:lnTo>
                  <a:pt x="180" y="243"/>
                </a:lnTo>
                <a:lnTo>
                  <a:pt x="180" y="245"/>
                </a:lnTo>
                <a:lnTo>
                  <a:pt x="178" y="246"/>
                </a:lnTo>
                <a:lnTo>
                  <a:pt x="176" y="246"/>
                </a:lnTo>
                <a:lnTo>
                  <a:pt x="176" y="248"/>
                </a:lnTo>
                <a:lnTo>
                  <a:pt x="176" y="249"/>
                </a:lnTo>
                <a:lnTo>
                  <a:pt x="176" y="251"/>
                </a:lnTo>
                <a:lnTo>
                  <a:pt x="175" y="251"/>
                </a:lnTo>
                <a:lnTo>
                  <a:pt x="175" y="253"/>
                </a:lnTo>
                <a:lnTo>
                  <a:pt x="175" y="254"/>
                </a:lnTo>
                <a:lnTo>
                  <a:pt x="173" y="257"/>
                </a:lnTo>
                <a:lnTo>
                  <a:pt x="170" y="257"/>
                </a:lnTo>
                <a:lnTo>
                  <a:pt x="168" y="256"/>
                </a:lnTo>
                <a:lnTo>
                  <a:pt x="168" y="254"/>
                </a:lnTo>
                <a:lnTo>
                  <a:pt x="167" y="254"/>
                </a:lnTo>
                <a:lnTo>
                  <a:pt x="164" y="257"/>
                </a:lnTo>
                <a:lnTo>
                  <a:pt x="160" y="257"/>
                </a:lnTo>
                <a:lnTo>
                  <a:pt x="160" y="259"/>
                </a:lnTo>
                <a:lnTo>
                  <a:pt x="160" y="261"/>
                </a:lnTo>
                <a:lnTo>
                  <a:pt x="160" y="262"/>
                </a:lnTo>
                <a:lnTo>
                  <a:pt x="160" y="264"/>
                </a:lnTo>
                <a:lnTo>
                  <a:pt x="159" y="267"/>
                </a:lnTo>
                <a:lnTo>
                  <a:pt x="157" y="269"/>
                </a:lnTo>
                <a:lnTo>
                  <a:pt x="156" y="272"/>
                </a:lnTo>
                <a:lnTo>
                  <a:pt x="154" y="272"/>
                </a:lnTo>
                <a:lnTo>
                  <a:pt x="149" y="270"/>
                </a:lnTo>
                <a:lnTo>
                  <a:pt x="148" y="270"/>
                </a:lnTo>
                <a:lnTo>
                  <a:pt x="148" y="272"/>
                </a:lnTo>
                <a:lnTo>
                  <a:pt x="146" y="272"/>
                </a:lnTo>
                <a:lnTo>
                  <a:pt x="146" y="273"/>
                </a:lnTo>
                <a:lnTo>
                  <a:pt x="144" y="273"/>
                </a:lnTo>
                <a:lnTo>
                  <a:pt x="143" y="273"/>
                </a:lnTo>
                <a:lnTo>
                  <a:pt x="141" y="275"/>
                </a:lnTo>
                <a:lnTo>
                  <a:pt x="140" y="275"/>
                </a:lnTo>
                <a:lnTo>
                  <a:pt x="138" y="275"/>
                </a:lnTo>
                <a:lnTo>
                  <a:pt x="136" y="277"/>
                </a:lnTo>
                <a:lnTo>
                  <a:pt x="135" y="277"/>
                </a:lnTo>
                <a:lnTo>
                  <a:pt x="135" y="278"/>
                </a:lnTo>
                <a:lnTo>
                  <a:pt x="133" y="280"/>
                </a:lnTo>
                <a:lnTo>
                  <a:pt x="132" y="280"/>
                </a:lnTo>
                <a:lnTo>
                  <a:pt x="130" y="281"/>
                </a:lnTo>
                <a:lnTo>
                  <a:pt x="130" y="283"/>
                </a:lnTo>
                <a:lnTo>
                  <a:pt x="128" y="283"/>
                </a:lnTo>
                <a:lnTo>
                  <a:pt x="128" y="285"/>
                </a:lnTo>
                <a:lnTo>
                  <a:pt x="128" y="286"/>
                </a:lnTo>
                <a:lnTo>
                  <a:pt x="127" y="286"/>
                </a:lnTo>
                <a:lnTo>
                  <a:pt x="128" y="286"/>
                </a:lnTo>
                <a:lnTo>
                  <a:pt x="128" y="288"/>
                </a:lnTo>
                <a:lnTo>
                  <a:pt x="127" y="289"/>
                </a:lnTo>
                <a:lnTo>
                  <a:pt x="127" y="291"/>
                </a:lnTo>
                <a:lnTo>
                  <a:pt x="125" y="291"/>
                </a:lnTo>
                <a:lnTo>
                  <a:pt x="125" y="293"/>
                </a:lnTo>
                <a:lnTo>
                  <a:pt x="125" y="294"/>
                </a:lnTo>
                <a:lnTo>
                  <a:pt x="125" y="296"/>
                </a:lnTo>
                <a:lnTo>
                  <a:pt x="124" y="294"/>
                </a:lnTo>
                <a:lnTo>
                  <a:pt x="124" y="296"/>
                </a:lnTo>
                <a:lnTo>
                  <a:pt x="122" y="296"/>
                </a:lnTo>
                <a:lnTo>
                  <a:pt x="122" y="297"/>
                </a:lnTo>
                <a:lnTo>
                  <a:pt x="122" y="299"/>
                </a:lnTo>
                <a:lnTo>
                  <a:pt x="120" y="299"/>
                </a:lnTo>
                <a:lnTo>
                  <a:pt x="119" y="299"/>
                </a:lnTo>
                <a:lnTo>
                  <a:pt x="117" y="301"/>
                </a:lnTo>
                <a:lnTo>
                  <a:pt x="117" y="302"/>
                </a:lnTo>
                <a:lnTo>
                  <a:pt x="116" y="302"/>
                </a:lnTo>
                <a:lnTo>
                  <a:pt x="114" y="304"/>
                </a:lnTo>
                <a:lnTo>
                  <a:pt x="112" y="304"/>
                </a:lnTo>
                <a:lnTo>
                  <a:pt x="111" y="304"/>
                </a:lnTo>
                <a:lnTo>
                  <a:pt x="111" y="305"/>
                </a:lnTo>
                <a:lnTo>
                  <a:pt x="109" y="305"/>
                </a:lnTo>
                <a:lnTo>
                  <a:pt x="108" y="305"/>
                </a:lnTo>
                <a:lnTo>
                  <a:pt x="108" y="307"/>
                </a:lnTo>
                <a:lnTo>
                  <a:pt x="106" y="307"/>
                </a:lnTo>
                <a:lnTo>
                  <a:pt x="106" y="309"/>
                </a:lnTo>
                <a:lnTo>
                  <a:pt x="106" y="310"/>
                </a:lnTo>
                <a:lnTo>
                  <a:pt x="104" y="310"/>
                </a:lnTo>
                <a:lnTo>
                  <a:pt x="104" y="312"/>
                </a:lnTo>
                <a:lnTo>
                  <a:pt x="104" y="313"/>
                </a:lnTo>
                <a:lnTo>
                  <a:pt x="103" y="313"/>
                </a:lnTo>
                <a:lnTo>
                  <a:pt x="103" y="315"/>
                </a:lnTo>
                <a:lnTo>
                  <a:pt x="101" y="315"/>
                </a:lnTo>
                <a:lnTo>
                  <a:pt x="101" y="313"/>
                </a:lnTo>
                <a:lnTo>
                  <a:pt x="100" y="313"/>
                </a:lnTo>
                <a:lnTo>
                  <a:pt x="98" y="313"/>
                </a:lnTo>
                <a:lnTo>
                  <a:pt x="98" y="312"/>
                </a:lnTo>
                <a:lnTo>
                  <a:pt x="96" y="313"/>
                </a:lnTo>
                <a:lnTo>
                  <a:pt x="96" y="312"/>
                </a:lnTo>
                <a:lnTo>
                  <a:pt x="96" y="313"/>
                </a:lnTo>
                <a:lnTo>
                  <a:pt x="98" y="313"/>
                </a:lnTo>
                <a:lnTo>
                  <a:pt x="100" y="313"/>
                </a:lnTo>
                <a:lnTo>
                  <a:pt x="101" y="313"/>
                </a:lnTo>
                <a:lnTo>
                  <a:pt x="101" y="315"/>
                </a:lnTo>
                <a:lnTo>
                  <a:pt x="100" y="317"/>
                </a:lnTo>
                <a:lnTo>
                  <a:pt x="100" y="318"/>
                </a:lnTo>
                <a:lnTo>
                  <a:pt x="98" y="320"/>
                </a:lnTo>
                <a:lnTo>
                  <a:pt x="98" y="321"/>
                </a:lnTo>
                <a:lnTo>
                  <a:pt x="96" y="325"/>
                </a:lnTo>
                <a:lnTo>
                  <a:pt x="95" y="326"/>
                </a:lnTo>
                <a:lnTo>
                  <a:pt x="95" y="328"/>
                </a:lnTo>
                <a:lnTo>
                  <a:pt x="95" y="329"/>
                </a:lnTo>
                <a:lnTo>
                  <a:pt x="93" y="329"/>
                </a:lnTo>
                <a:lnTo>
                  <a:pt x="93" y="331"/>
                </a:lnTo>
                <a:lnTo>
                  <a:pt x="93" y="333"/>
                </a:lnTo>
                <a:lnTo>
                  <a:pt x="92" y="333"/>
                </a:lnTo>
                <a:lnTo>
                  <a:pt x="92" y="334"/>
                </a:lnTo>
                <a:lnTo>
                  <a:pt x="92" y="336"/>
                </a:lnTo>
                <a:lnTo>
                  <a:pt x="90" y="337"/>
                </a:lnTo>
                <a:lnTo>
                  <a:pt x="90" y="339"/>
                </a:lnTo>
                <a:lnTo>
                  <a:pt x="90" y="341"/>
                </a:lnTo>
                <a:lnTo>
                  <a:pt x="88" y="341"/>
                </a:lnTo>
                <a:lnTo>
                  <a:pt x="88" y="342"/>
                </a:lnTo>
                <a:lnTo>
                  <a:pt x="90" y="342"/>
                </a:lnTo>
                <a:lnTo>
                  <a:pt x="88" y="342"/>
                </a:lnTo>
                <a:lnTo>
                  <a:pt x="90" y="342"/>
                </a:lnTo>
                <a:lnTo>
                  <a:pt x="90" y="344"/>
                </a:lnTo>
                <a:lnTo>
                  <a:pt x="88" y="344"/>
                </a:lnTo>
                <a:lnTo>
                  <a:pt x="88" y="345"/>
                </a:lnTo>
                <a:lnTo>
                  <a:pt x="87" y="345"/>
                </a:lnTo>
                <a:lnTo>
                  <a:pt x="85" y="347"/>
                </a:lnTo>
                <a:lnTo>
                  <a:pt x="84" y="347"/>
                </a:lnTo>
                <a:lnTo>
                  <a:pt x="84" y="349"/>
                </a:lnTo>
                <a:lnTo>
                  <a:pt x="82" y="349"/>
                </a:lnTo>
                <a:lnTo>
                  <a:pt x="80" y="349"/>
                </a:lnTo>
                <a:lnTo>
                  <a:pt x="80" y="350"/>
                </a:lnTo>
                <a:lnTo>
                  <a:pt x="79" y="350"/>
                </a:lnTo>
                <a:lnTo>
                  <a:pt x="79" y="352"/>
                </a:lnTo>
                <a:lnTo>
                  <a:pt x="77" y="352"/>
                </a:lnTo>
                <a:lnTo>
                  <a:pt x="76" y="352"/>
                </a:lnTo>
                <a:lnTo>
                  <a:pt x="74" y="353"/>
                </a:lnTo>
                <a:lnTo>
                  <a:pt x="74" y="352"/>
                </a:lnTo>
                <a:lnTo>
                  <a:pt x="72" y="352"/>
                </a:lnTo>
                <a:lnTo>
                  <a:pt x="74" y="352"/>
                </a:lnTo>
                <a:lnTo>
                  <a:pt x="74" y="353"/>
                </a:lnTo>
                <a:lnTo>
                  <a:pt x="72" y="353"/>
                </a:lnTo>
                <a:lnTo>
                  <a:pt x="71" y="355"/>
                </a:lnTo>
                <a:lnTo>
                  <a:pt x="71" y="357"/>
                </a:lnTo>
                <a:lnTo>
                  <a:pt x="69" y="358"/>
                </a:lnTo>
                <a:lnTo>
                  <a:pt x="68" y="358"/>
                </a:lnTo>
                <a:lnTo>
                  <a:pt x="66" y="360"/>
                </a:lnTo>
                <a:lnTo>
                  <a:pt x="64" y="360"/>
                </a:lnTo>
                <a:lnTo>
                  <a:pt x="64" y="361"/>
                </a:lnTo>
                <a:lnTo>
                  <a:pt x="63" y="361"/>
                </a:lnTo>
                <a:lnTo>
                  <a:pt x="61" y="363"/>
                </a:lnTo>
                <a:lnTo>
                  <a:pt x="60" y="365"/>
                </a:lnTo>
                <a:lnTo>
                  <a:pt x="58" y="365"/>
                </a:lnTo>
                <a:lnTo>
                  <a:pt x="58" y="363"/>
                </a:lnTo>
                <a:lnTo>
                  <a:pt x="60" y="361"/>
                </a:lnTo>
                <a:lnTo>
                  <a:pt x="58" y="361"/>
                </a:lnTo>
                <a:lnTo>
                  <a:pt x="58" y="363"/>
                </a:lnTo>
                <a:lnTo>
                  <a:pt x="56" y="363"/>
                </a:lnTo>
                <a:lnTo>
                  <a:pt x="56" y="361"/>
                </a:lnTo>
                <a:lnTo>
                  <a:pt x="56" y="363"/>
                </a:lnTo>
                <a:lnTo>
                  <a:pt x="55" y="365"/>
                </a:lnTo>
                <a:lnTo>
                  <a:pt x="55" y="366"/>
                </a:lnTo>
                <a:lnTo>
                  <a:pt x="56" y="366"/>
                </a:lnTo>
                <a:lnTo>
                  <a:pt x="55" y="366"/>
                </a:lnTo>
                <a:lnTo>
                  <a:pt x="55" y="368"/>
                </a:lnTo>
                <a:lnTo>
                  <a:pt x="53" y="368"/>
                </a:lnTo>
                <a:lnTo>
                  <a:pt x="52" y="368"/>
                </a:lnTo>
                <a:lnTo>
                  <a:pt x="50" y="368"/>
                </a:lnTo>
                <a:lnTo>
                  <a:pt x="50" y="369"/>
                </a:lnTo>
                <a:lnTo>
                  <a:pt x="50" y="371"/>
                </a:lnTo>
                <a:lnTo>
                  <a:pt x="48" y="371"/>
                </a:lnTo>
                <a:lnTo>
                  <a:pt x="47" y="373"/>
                </a:lnTo>
                <a:lnTo>
                  <a:pt x="47" y="374"/>
                </a:lnTo>
                <a:lnTo>
                  <a:pt x="45" y="374"/>
                </a:lnTo>
                <a:lnTo>
                  <a:pt x="45" y="376"/>
                </a:lnTo>
                <a:lnTo>
                  <a:pt x="44" y="377"/>
                </a:lnTo>
                <a:lnTo>
                  <a:pt x="44" y="379"/>
                </a:lnTo>
                <a:lnTo>
                  <a:pt x="42" y="381"/>
                </a:lnTo>
                <a:lnTo>
                  <a:pt x="42" y="382"/>
                </a:lnTo>
                <a:lnTo>
                  <a:pt x="42" y="384"/>
                </a:lnTo>
                <a:lnTo>
                  <a:pt x="42" y="385"/>
                </a:lnTo>
                <a:lnTo>
                  <a:pt x="42" y="387"/>
                </a:lnTo>
                <a:lnTo>
                  <a:pt x="44" y="389"/>
                </a:lnTo>
                <a:lnTo>
                  <a:pt x="45" y="389"/>
                </a:lnTo>
                <a:lnTo>
                  <a:pt x="47" y="390"/>
                </a:lnTo>
                <a:lnTo>
                  <a:pt x="48" y="390"/>
                </a:lnTo>
                <a:lnTo>
                  <a:pt x="48" y="392"/>
                </a:lnTo>
                <a:lnTo>
                  <a:pt x="48" y="393"/>
                </a:lnTo>
                <a:lnTo>
                  <a:pt x="50" y="393"/>
                </a:lnTo>
                <a:lnTo>
                  <a:pt x="48" y="393"/>
                </a:lnTo>
                <a:lnTo>
                  <a:pt x="50" y="393"/>
                </a:lnTo>
                <a:lnTo>
                  <a:pt x="48" y="395"/>
                </a:lnTo>
                <a:lnTo>
                  <a:pt x="47" y="395"/>
                </a:lnTo>
                <a:lnTo>
                  <a:pt x="47" y="397"/>
                </a:lnTo>
                <a:lnTo>
                  <a:pt x="45" y="397"/>
                </a:lnTo>
                <a:lnTo>
                  <a:pt x="45" y="398"/>
                </a:lnTo>
                <a:lnTo>
                  <a:pt x="44" y="398"/>
                </a:lnTo>
                <a:lnTo>
                  <a:pt x="42" y="398"/>
                </a:lnTo>
                <a:lnTo>
                  <a:pt x="42" y="400"/>
                </a:lnTo>
                <a:lnTo>
                  <a:pt x="40" y="400"/>
                </a:lnTo>
                <a:lnTo>
                  <a:pt x="40" y="401"/>
                </a:lnTo>
                <a:lnTo>
                  <a:pt x="40" y="403"/>
                </a:lnTo>
                <a:lnTo>
                  <a:pt x="42" y="403"/>
                </a:lnTo>
                <a:lnTo>
                  <a:pt x="42" y="405"/>
                </a:lnTo>
                <a:lnTo>
                  <a:pt x="42" y="406"/>
                </a:lnTo>
                <a:lnTo>
                  <a:pt x="42" y="408"/>
                </a:lnTo>
                <a:lnTo>
                  <a:pt x="40" y="408"/>
                </a:lnTo>
                <a:lnTo>
                  <a:pt x="40" y="409"/>
                </a:lnTo>
                <a:lnTo>
                  <a:pt x="39" y="409"/>
                </a:lnTo>
                <a:lnTo>
                  <a:pt x="40" y="409"/>
                </a:lnTo>
                <a:lnTo>
                  <a:pt x="39" y="409"/>
                </a:lnTo>
                <a:lnTo>
                  <a:pt x="36" y="411"/>
                </a:lnTo>
                <a:lnTo>
                  <a:pt x="36" y="409"/>
                </a:lnTo>
                <a:lnTo>
                  <a:pt x="34" y="409"/>
                </a:lnTo>
                <a:lnTo>
                  <a:pt x="34" y="411"/>
                </a:lnTo>
                <a:lnTo>
                  <a:pt x="32" y="411"/>
                </a:lnTo>
                <a:lnTo>
                  <a:pt x="31" y="411"/>
                </a:lnTo>
                <a:lnTo>
                  <a:pt x="31" y="413"/>
                </a:lnTo>
                <a:lnTo>
                  <a:pt x="29" y="413"/>
                </a:lnTo>
                <a:lnTo>
                  <a:pt x="29" y="414"/>
                </a:lnTo>
                <a:lnTo>
                  <a:pt x="28" y="414"/>
                </a:lnTo>
                <a:lnTo>
                  <a:pt x="26" y="414"/>
                </a:lnTo>
                <a:lnTo>
                  <a:pt x="24" y="414"/>
                </a:lnTo>
                <a:lnTo>
                  <a:pt x="23" y="414"/>
                </a:lnTo>
                <a:lnTo>
                  <a:pt x="21" y="414"/>
                </a:lnTo>
                <a:lnTo>
                  <a:pt x="20" y="414"/>
                </a:lnTo>
                <a:lnTo>
                  <a:pt x="20" y="413"/>
                </a:lnTo>
                <a:lnTo>
                  <a:pt x="18" y="413"/>
                </a:lnTo>
                <a:lnTo>
                  <a:pt x="18" y="411"/>
                </a:lnTo>
                <a:lnTo>
                  <a:pt x="18" y="409"/>
                </a:lnTo>
                <a:lnTo>
                  <a:pt x="16" y="409"/>
                </a:lnTo>
                <a:lnTo>
                  <a:pt x="15" y="411"/>
                </a:lnTo>
                <a:lnTo>
                  <a:pt x="15" y="413"/>
                </a:lnTo>
                <a:lnTo>
                  <a:pt x="15" y="411"/>
                </a:lnTo>
                <a:lnTo>
                  <a:pt x="13" y="413"/>
                </a:lnTo>
                <a:lnTo>
                  <a:pt x="12" y="413"/>
                </a:lnTo>
                <a:lnTo>
                  <a:pt x="10" y="413"/>
                </a:lnTo>
                <a:lnTo>
                  <a:pt x="8" y="413"/>
                </a:lnTo>
                <a:lnTo>
                  <a:pt x="7" y="413"/>
                </a:lnTo>
                <a:lnTo>
                  <a:pt x="5" y="411"/>
                </a:lnTo>
                <a:lnTo>
                  <a:pt x="4" y="411"/>
                </a:lnTo>
                <a:lnTo>
                  <a:pt x="2" y="409"/>
                </a:lnTo>
                <a:lnTo>
                  <a:pt x="0" y="409"/>
                </a:lnTo>
                <a:lnTo>
                  <a:pt x="2" y="409"/>
                </a:lnTo>
                <a:lnTo>
                  <a:pt x="0" y="408"/>
                </a:lnTo>
                <a:lnTo>
                  <a:pt x="0" y="406"/>
                </a:lnTo>
                <a:lnTo>
                  <a:pt x="0" y="405"/>
                </a:lnTo>
                <a:lnTo>
                  <a:pt x="2" y="405"/>
                </a:lnTo>
                <a:lnTo>
                  <a:pt x="4" y="405"/>
                </a:lnTo>
                <a:lnTo>
                  <a:pt x="4" y="403"/>
                </a:lnTo>
                <a:lnTo>
                  <a:pt x="4" y="401"/>
                </a:lnTo>
                <a:lnTo>
                  <a:pt x="2" y="401"/>
                </a:lnTo>
                <a:lnTo>
                  <a:pt x="4" y="401"/>
                </a:lnTo>
                <a:lnTo>
                  <a:pt x="5" y="401"/>
                </a:lnTo>
                <a:lnTo>
                  <a:pt x="7" y="400"/>
                </a:lnTo>
                <a:lnTo>
                  <a:pt x="8" y="400"/>
                </a:lnTo>
                <a:lnTo>
                  <a:pt x="10" y="400"/>
                </a:lnTo>
                <a:lnTo>
                  <a:pt x="12" y="398"/>
                </a:lnTo>
                <a:lnTo>
                  <a:pt x="12" y="397"/>
                </a:lnTo>
                <a:lnTo>
                  <a:pt x="15" y="395"/>
                </a:lnTo>
                <a:lnTo>
                  <a:pt x="16" y="395"/>
                </a:lnTo>
                <a:lnTo>
                  <a:pt x="16" y="393"/>
                </a:lnTo>
                <a:lnTo>
                  <a:pt x="16" y="392"/>
                </a:lnTo>
                <a:lnTo>
                  <a:pt x="18" y="392"/>
                </a:lnTo>
                <a:lnTo>
                  <a:pt x="18" y="390"/>
                </a:lnTo>
                <a:lnTo>
                  <a:pt x="20" y="389"/>
                </a:lnTo>
                <a:lnTo>
                  <a:pt x="20" y="387"/>
                </a:lnTo>
                <a:lnTo>
                  <a:pt x="21" y="387"/>
                </a:lnTo>
                <a:lnTo>
                  <a:pt x="21" y="385"/>
                </a:lnTo>
                <a:lnTo>
                  <a:pt x="21" y="384"/>
                </a:lnTo>
                <a:lnTo>
                  <a:pt x="23" y="384"/>
                </a:lnTo>
                <a:lnTo>
                  <a:pt x="23" y="382"/>
                </a:lnTo>
                <a:lnTo>
                  <a:pt x="23" y="381"/>
                </a:lnTo>
                <a:lnTo>
                  <a:pt x="21" y="377"/>
                </a:lnTo>
                <a:lnTo>
                  <a:pt x="21" y="376"/>
                </a:lnTo>
                <a:lnTo>
                  <a:pt x="21" y="374"/>
                </a:lnTo>
                <a:lnTo>
                  <a:pt x="21" y="373"/>
                </a:lnTo>
                <a:lnTo>
                  <a:pt x="21" y="371"/>
                </a:lnTo>
                <a:lnTo>
                  <a:pt x="21" y="369"/>
                </a:lnTo>
                <a:lnTo>
                  <a:pt x="21" y="368"/>
                </a:lnTo>
                <a:lnTo>
                  <a:pt x="23" y="368"/>
                </a:lnTo>
                <a:lnTo>
                  <a:pt x="23" y="366"/>
                </a:lnTo>
                <a:lnTo>
                  <a:pt x="24" y="366"/>
                </a:lnTo>
                <a:lnTo>
                  <a:pt x="24" y="365"/>
                </a:lnTo>
                <a:lnTo>
                  <a:pt x="26" y="365"/>
                </a:lnTo>
                <a:lnTo>
                  <a:pt x="26" y="363"/>
                </a:lnTo>
                <a:lnTo>
                  <a:pt x="26" y="361"/>
                </a:lnTo>
                <a:lnTo>
                  <a:pt x="28" y="361"/>
                </a:lnTo>
                <a:lnTo>
                  <a:pt x="28" y="360"/>
                </a:lnTo>
                <a:lnTo>
                  <a:pt x="28" y="358"/>
                </a:lnTo>
                <a:lnTo>
                  <a:pt x="28" y="357"/>
                </a:lnTo>
                <a:lnTo>
                  <a:pt x="29" y="357"/>
                </a:lnTo>
                <a:lnTo>
                  <a:pt x="29" y="355"/>
                </a:lnTo>
                <a:lnTo>
                  <a:pt x="31" y="353"/>
                </a:lnTo>
                <a:lnTo>
                  <a:pt x="31" y="352"/>
                </a:lnTo>
                <a:lnTo>
                  <a:pt x="31" y="350"/>
                </a:lnTo>
                <a:lnTo>
                  <a:pt x="32" y="350"/>
                </a:lnTo>
                <a:lnTo>
                  <a:pt x="32" y="349"/>
                </a:lnTo>
                <a:lnTo>
                  <a:pt x="32" y="347"/>
                </a:lnTo>
                <a:lnTo>
                  <a:pt x="32" y="345"/>
                </a:lnTo>
                <a:lnTo>
                  <a:pt x="32" y="344"/>
                </a:lnTo>
                <a:lnTo>
                  <a:pt x="34" y="344"/>
                </a:lnTo>
                <a:lnTo>
                  <a:pt x="32" y="344"/>
                </a:lnTo>
                <a:lnTo>
                  <a:pt x="32" y="342"/>
                </a:lnTo>
                <a:lnTo>
                  <a:pt x="34" y="342"/>
                </a:lnTo>
                <a:lnTo>
                  <a:pt x="34" y="341"/>
                </a:lnTo>
                <a:lnTo>
                  <a:pt x="36" y="341"/>
                </a:lnTo>
                <a:lnTo>
                  <a:pt x="36" y="339"/>
                </a:lnTo>
                <a:lnTo>
                  <a:pt x="37" y="339"/>
                </a:lnTo>
                <a:lnTo>
                  <a:pt x="37" y="337"/>
                </a:lnTo>
                <a:lnTo>
                  <a:pt x="39" y="337"/>
                </a:lnTo>
                <a:lnTo>
                  <a:pt x="39" y="336"/>
                </a:lnTo>
                <a:lnTo>
                  <a:pt x="40" y="336"/>
                </a:lnTo>
                <a:lnTo>
                  <a:pt x="40" y="334"/>
                </a:lnTo>
                <a:lnTo>
                  <a:pt x="42" y="334"/>
                </a:lnTo>
                <a:lnTo>
                  <a:pt x="42" y="333"/>
                </a:lnTo>
                <a:lnTo>
                  <a:pt x="42" y="331"/>
                </a:lnTo>
                <a:lnTo>
                  <a:pt x="44" y="331"/>
                </a:lnTo>
                <a:lnTo>
                  <a:pt x="44" y="329"/>
                </a:lnTo>
                <a:lnTo>
                  <a:pt x="42" y="329"/>
                </a:lnTo>
                <a:lnTo>
                  <a:pt x="42" y="328"/>
                </a:lnTo>
                <a:lnTo>
                  <a:pt x="42" y="326"/>
                </a:lnTo>
                <a:lnTo>
                  <a:pt x="40" y="325"/>
                </a:lnTo>
                <a:lnTo>
                  <a:pt x="40" y="323"/>
                </a:lnTo>
                <a:lnTo>
                  <a:pt x="39" y="321"/>
                </a:lnTo>
                <a:lnTo>
                  <a:pt x="37" y="320"/>
                </a:lnTo>
                <a:lnTo>
                  <a:pt x="36" y="320"/>
                </a:lnTo>
                <a:lnTo>
                  <a:pt x="36" y="318"/>
                </a:lnTo>
                <a:lnTo>
                  <a:pt x="34" y="318"/>
                </a:lnTo>
                <a:lnTo>
                  <a:pt x="34" y="317"/>
                </a:lnTo>
                <a:lnTo>
                  <a:pt x="34" y="315"/>
                </a:lnTo>
                <a:lnTo>
                  <a:pt x="34" y="313"/>
                </a:lnTo>
                <a:lnTo>
                  <a:pt x="31" y="310"/>
                </a:lnTo>
                <a:lnTo>
                  <a:pt x="31" y="309"/>
                </a:lnTo>
                <a:lnTo>
                  <a:pt x="29" y="307"/>
                </a:lnTo>
                <a:lnTo>
                  <a:pt x="29" y="305"/>
                </a:lnTo>
                <a:lnTo>
                  <a:pt x="29" y="304"/>
                </a:lnTo>
                <a:lnTo>
                  <a:pt x="28" y="304"/>
                </a:lnTo>
                <a:lnTo>
                  <a:pt x="28" y="302"/>
                </a:lnTo>
                <a:lnTo>
                  <a:pt x="26" y="301"/>
                </a:lnTo>
                <a:lnTo>
                  <a:pt x="24" y="301"/>
                </a:lnTo>
                <a:lnTo>
                  <a:pt x="24" y="299"/>
                </a:lnTo>
                <a:lnTo>
                  <a:pt x="26" y="297"/>
                </a:lnTo>
                <a:lnTo>
                  <a:pt x="36" y="280"/>
                </a:lnTo>
                <a:lnTo>
                  <a:pt x="44" y="267"/>
                </a:lnTo>
                <a:lnTo>
                  <a:pt x="47" y="261"/>
                </a:lnTo>
                <a:lnTo>
                  <a:pt x="48" y="257"/>
                </a:lnTo>
                <a:lnTo>
                  <a:pt x="48" y="241"/>
                </a:lnTo>
                <a:lnTo>
                  <a:pt x="48" y="240"/>
                </a:lnTo>
                <a:lnTo>
                  <a:pt x="47" y="229"/>
                </a:lnTo>
                <a:lnTo>
                  <a:pt x="47" y="219"/>
                </a:lnTo>
                <a:lnTo>
                  <a:pt x="47" y="217"/>
                </a:lnTo>
                <a:lnTo>
                  <a:pt x="47" y="214"/>
                </a:lnTo>
                <a:lnTo>
                  <a:pt x="47" y="209"/>
                </a:lnTo>
                <a:lnTo>
                  <a:pt x="47" y="203"/>
                </a:lnTo>
                <a:lnTo>
                  <a:pt x="45" y="203"/>
                </a:lnTo>
                <a:lnTo>
                  <a:pt x="45" y="192"/>
                </a:lnTo>
                <a:lnTo>
                  <a:pt x="45" y="187"/>
                </a:lnTo>
                <a:lnTo>
                  <a:pt x="45" y="184"/>
                </a:lnTo>
                <a:lnTo>
                  <a:pt x="45" y="181"/>
                </a:lnTo>
                <a:lnTo>
                  <a:pt x="45" y="179"/>
                </a:lnTo>
                <a:lnTo>
                  <a:pt x="45" y="169"/>
                </a:lnTo>
                <a:lnTo>
                  <a:pt x="44" y="166"/>
                </a:lnTo>
                <a:lnTo>
                  <a:pt x="44" y="163"/>
                </a:lnTo>
                <a:lnTo>
                  <a:pt x="44" y="161"/>
                </a:lnTo>
                <a:lnTo>
                  <a:pt x="44" y="149"/>
                </a:lnTo>
                <a:lnTo>
                  <a:pt x="44" y="147"/>
                </a:lnTo>
                <a:lnTo>
                  <a:pt x="44" y="145"/>
                </a:lnTo>
                <a:lnTo>
                  <a:pt x="44" y="139"/>
                </a:lnTo>
                <a:lnTo>
                  <a:pt x="44" y="136"/>
                </a:lnTo>
                <a:lnTo>
                  <a:pt x="42" y="136"/>
                </a:lnTo>
                <a:lnTo>
                  <a:pt x="42" y="123"/>
                </a:lnTo>
                <a:lnTo>
                  <a:pt x="42" y="115"/>
                </a:lnTo>
                <a:lnTo>
                  <a:pt x="42" y="105"/>
                </a:lnTo>
                <a:lnTo>
                  <a:pt x="42" y="104"/>
                </a:lnTo>
                <a:lnTo>
                  <a:pt x="42" y="102"/>
                </a:lnTo>
                <a:lnTo>
                  <a:pt x="40" y="97"/>
                </a:lnTo>
                <a:lnTo>
                  <a:pt x="40" y="83"/>
                </a:lnTo>
                <a:lnTo>
                  <a:pt x="39" y="49"/>
                </a:lnTo>
                <a:lnTo>
                  <a:pt x="39" y="48"/>
                </a:lnTo>
                <a:lnTo>
                  <a:pt x="44" y="45"/>
                </a:lnTo>
                <a:lnTo>
                  <a:pt x="50" y="43"/>
                </a:lnTo>
                <a:lnTo>
                  <a:pt x="52" y="43"/>
                </a:lnTo>
                <a:lnTo>
                  <a:pt x="68" y="38"/>
                </a:lnTo>
                <a:lnTo>
                  <a:pt x="74" y="37"/>
                </a:lnTo>
                <a:lnTo>
                  <a:pt x="80" y="35"/>
                </a:lnTo>
                <a:lnTo>
                  <a:pt x="95" y="30"/>
                </a:lnTo>
                <a:lnTo>
                  <a:pt x="96" y="30"/>
                </a:lnTo>
                <a:lnTo>
                  <a:pt x="101" y="29"/>
                </a:lnTo>
                <a:lnTo>
                  <a:pt x="112" y="25"/>
                </a:lnTo>
                <a:lnTo>
                  <a:pt x="136" y="19"/>
                </a:lnTo>
                <a:lnTo>
                  <a:pt x="141" y="17"/>
                </a:lnTo>
                <a:lnTo>
                  <a:pt x="165" y="11"/>
                </a:lnTo>
                <a:lnTo>
                  <a:pt x="172" y="9"/>
                </a:lnTo>
                <a:lnTo>
                  <a:pt x="189" y="5"/>
                </a:lnTo>
                <a:lnTo>
                  <a:pt x="204" y="0"/>
                </a:lnTo>
                <a:lnTo>
                  <a:pt x="215" y="11"/>
                </a:lnTo>
                <a:lnTo>
                  <a:pt x="213" y="13"/>
                </a:lnTo>
                <a:lnTo>
                  <a:pt x="216" y="13"/>
                </a:lnTo>
                <a:lnTo>
                  <a:pt x="216" y="14"/>
                </a:lnTo>
                <a:lnTo>
                  <a:pt x="218" y="16"/>
                </a:lnTo>
                <a:lnTo>
                  <a:pt x="220" y="14"/>
                </a:lnTo>
                <a:lnTo>
                  <a:pt x="223" y="13"/>
                </a:lnTo>
                <a:lnTo>
                  <a:pt x="224" y="13"/>
                </a:lnTo>
                <a:lnTo>
                  <a:pt x="242" y="27"/>
                </a:lnTo>
                <a:lnTo>
                  <a:pt x="280" y="57"/>
                </a:lnTo>
                <a:close/>
              </a:path>
            </a:pathLst>
          </a:custGeom>
          <a:solidFill>
            <a:srgbClr val="D4BD63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Freeform 19"/>
          <p:cNvSpPr>
            <a:spLocks/>
          </p:cNvSpPr>
          <p:nvPr/>
        </p:nvSpPr>
        <p:spPr bwMode="auto">
          <a:xfrm>
            <a:off x="4462463" y="3736976"/>
            <a:ext cx="360363" cy="454025"/>
          </a:xfrm>
          <a:custGeom>
            <a:avLst/>
            <a:gdLst/>
            <a:ahLst/>
            <a:cxnLst>
              <a:cxn ang="0">
                <a:pos x="224" y="118"/>
              </a:cxn>
              <a:cxn ang="0">
                <a:pos x="210" y="142"/>
              </a:cxn>
              <a:cxn ang="0">
                <a:pos x="187" y="180"/>
              </a:cxn>
              <a:cxn ang="0">
                <a:pos x="181" y="188"/>
              </a:cxn>
              <a:cxn ang="0">
                <a:pos x="165" y="216"/>
              </a:cxn>
              <a:cxn ang="0">
                <a:pos x="159" y="227"/>
              </a:cxn>
              <a:cxn ang="0">
                <a:pos x="147" y="248"/>
              </a:cxn>
              <a:cxn ang="0">
                <a:pos x="135" y="268"/>
              </a:cxn>
              <a:cxn ang="0">
                <a:pos x="127" y="284"/>
              </a:cxn>
              <a:cxn ang="0">
                <a:pos x="125" y="286"/>
              </a:cxn>
              <a:cxn ang="0">
                <a:pos x="114" y="281"/>
              </a:cxn>
              <a:cxn ang="0">
                <a:pos x="103" y="276"/>
              </a:cxn>
              <a:cxn ang="0">
                <a:pos x="96" y="268"/>
              </a:cxn>
              <a:cxn ang="0">
                <a:pos x="91" y="260"/>
              </a:cxn>
              <a:cxn ang="0">
                <a:pos x="82" y="259"/>
              </a:cxn>
              <a:cxn ang="0">
                <a:pos x="71" y="259"/>
              </a:cxn>
              <a:cxn ang="0">
                <a:pos x="61" y="262"/>
              </a:cxn>
              <a:cxn ang="0">
                <a:pos x="40" y="268"/>
              </a:cxn>
              <a:cxn ang="0">
                <a:pos x="27" y="273"/>
              </a:cxn>
              <a:cxn ang="0">
                <a:pos x="15" y="275"/>
              </a:cxn>
              <a:cxn ang="0">
                <a:pos x="0" y="273"/>
              </a:cxn>
              <a:cxn ang="0">
                <a:pos x="15" y="264"/>
              </a:cxn>
              <a:cxn ang="0">
                <a:pos x="21" y="267"/>
              </a:cxn>
              <a:cxn ang="0">
                <a:pos x="27" y="268"/>
              </a:cxn>
              <a:cxn ang="0">
                <a:pos x="34" y="257"/>
              </a:cxn>
              <a:cxn ang="0">
                <a:pos x="40" y="246"/>
              </a:cxn>
              <a:cxn ang="0">
                <a:pos x="42" y="244"/>
              </a:cxn>
              <a:cxn ang="0">
                <a:pos x="48" y="232"/>
              </a:cxn>
              <a:cxn ang="0">
                <a:pos x="58" y="217"/>
              </a:cxn>
              <a:cxn ang="0">
                <a:pos x="67" y="203"/>
              </a:cxn>
              <a:cxn ang="0">
                <a:pos x="74" y="192"/>
              </a:cxn>
              <a:cxn ang="0">
                <a:pos x="74" y="190"/>
              </a:cxn>
              <a:cxn ang="0">
                <a:pos x="79" y="182"/>
              </a:cxn>
              <a:cxn ang="0">
                <a:pos x="83" y="176"/>
              </a:cxn>
              <a:cxn ang="0">
                <a:pos x="87" y="168"/>
              </a:cxn>
              <a:cxn ang="0">
                <a:pos x="98" y="150"/>
              </a:cxn>
              <a:cxn ang="0">
                <a:pos x="101" y="144"/>
              </a:cxn>
              <a:cxn ang="0">
                <a:pos x="111" y="129"/>
              </a:cxn>
              <a:cxn ang="0">
                <a:pos x="117" y="118"/>
              </a:cxn>
              <a:cxn ang="0">
                <a:pos x="122" y="112"/>
              </a:cxn>
              <a:cxn ang="0">
                <a:pos x="136" y="86"/>
              </a:cxn>
              <a:cxn ang="0">
                <a:pos x="152" y="60"/>
              </a:cxn>
              <a:cxn ang="0">
                <a:pos x="168" y="33"/>
              </a:cxn>
              <a:cxn ang="0">
                <a:pos x="200" y="32"/>
              </a:cxn>
              <a:cxn ang="0">
                <a:pos x="211" y="65"/>
              </a:cxn>
              <a:cxn ang="0">
                <a:pos x="216" y="81"/>
              </a:cxn>
              <a:cxn ang="0">
                <a:pos x="223" y="97"/>
              </a:cxn>
            </a:cxnLst>
            <a:rect l="0" t="0" r="r" b="b"/>
            <a:pathLst>
              <a:path w="227" h="286">
                <a:moveTo>
                  <a:pt x="227" y="110"/>
                </a:moveTo>
                <a:lnTo>
                  <a:pt x="227" y="112"/>
                </a:lnTo>
                <a:lnTo>
                  <a:pt x="224" y="118"/>
                </a:lnTo>
                <a:lnTo>
                  <a:pt x="221" y="123"/>
                </a:lnTo>
                <a:lnTo>
                  <a:pt x="216" y="131"/>
                </a:lnTo>
                <a:lnTo>
                  <a:pt x="210" y="142"/>
                </a:lnTo>
                <a:lnTo>
                  <a:pt x="205" y="150"/>
                </a:lnTo>
                <a:lnTo>
                  <a:pt x="195" y="164"/>
                </a:lnTo>
                <a:lnTo>
                  <a:pt x="187" y="180"/>
                </a:lnTo>
                <a:lnTo>
                  <a:pt x="186" y="180"/>
                </a:lnTo>
                <a:lnTo>
                  <a:pt x="184" y="184"/>
                </a:lnTo>
                <a:lnTo>
                  <a:pt x="181" y="188"/>
                </a:lnTo>
                <a:lnTo>
                  <a:pt x="178" y="195"/>
                </a:lnTo>
                <a:lnTo>
                  <a:pt x="178" y="195"/>
                </a:lnTo>
                <a:lnTo>
                  <a:pt x="165" y="216"/>
                </a:lnTo>
                <a:lnTo>
                  <a:pt x="162" y="224"/>
                </a:lnTo>
                <a:lnTo>
                  <a:pt x="162" y="224"/>
                </a:lnTo>
                <a:lnTo>
                  <a:pt x="159" y="227"/>
                </a:lnTo>
                <a:lnTo>
                  <a:pt x="154" y="236"/>
                </a:lnTo>
                <a:lnTo>
                  <a:pt x="147" y="248"/>
                </a:lnTo>
                <a:lnTo>
                  <a:pt x="147" y="248"/>
                </a:lnTo>
                <a:lnTo>
                  <a:pt x="146" y="251"/>
                </a:lnTo>
                <a:lnTo>
                  <a:pt x="146" y="251"/>
                </a:lnTo>
                <a:lnTo>
                  <a:pt x="135" y="268"/>
                </a:lnTo>
                <a:lnTo>
                  <a:pt x="135" y="270"/>
                </a:lnTo>
                <a:lnTo>
                  <a:pt x="128" y="281"/>
                </a:lnTo>
                <a:lnTo>
                  <a:pt x="127" y="284"/>
                </a:lnTo>
                <a:lnTo>
                  <a:pt x="125" y="284"/>
                </a:lnTo>
                <a:lnTo>
                  <a:pt x="125" y="284"/>
                </a:lnTo>
                <a:lnTo>
                  <a:pt x="125" y="286"/>
                </a:lnTo>
                <a:lnTo>
                  <a:pt x="123" y="286"/>
                </a:lnTo>
                <a:lnTo>
                  <a:pt x="119" y="284"/>
                </a:lnTo>
                <a:lnTo>
                  <a:pt x="114" y="281"/>
                </a:lnTo>
                <a:lnTo>
                  <a:pt x="109" y="280"/>
                </a:lnTo>
                <a:lnTo>
                  <a:pt x="103" y="276"/>
                </a:lnTo>
                <a:lnTo>
                  <a:pt x="103" y="276"/>
                </a:lnTo>
                <a:lnTo>
                  <a:pt x="99" y="272"/>
                </a:lnTo>
                <a:lnTo>
                  <a:pt x="96" y="270"/>
                </a:lnTo>
                <a:lnTo>
                  <a:pt x="96" y="268"/>
                </a:lnTo>
                <a:lnTo>
                  <a:pt x="95" y="265"/>
                </a:lnTo>
                <a:lnTo>
                  <a:pt x="93" y="262"/>
                </a:lnTo>
                <a:lnTo>
                  <a:pt x="91" y="260"/>
                </a:lnTo>
                <a:lnTo>
                  <a:pt x="88" y="259"/>
                </a:lnTo>
                <a:lnTo>
                  <a:pt x="83" y="259"/>
                </a:lnTo>
                <a:lnTo>
                  <a:pt x="82" y="259"/>
                </a:lnTo>
                <a:lnTo>
                  <a:pt x="80" y="259"/>
                </a:lnTo>
                <a:lnTo>
                  <a:pt x="77" y="259"/>
                </a:lnTo>
                <a:lnTo>
                  <a:pt x="71" y="259"/>
                </a:lnTo>
                <a:lnTo>
                  <a:pt x="69" y="260"/>
                </a:lnTo>
                <a:lnTo>
                  <a:pt x="64" y="260"/>
                </a:lnTo>
                <a:lnTo>
                  <a:pt x="61" y="262"/>
                </a:lnTo>
                <a:lnTo>
                  <a:pt x="51" y="265"/>
                </a:lnTo>
                <a:lnTo>
                  <a:pt x="47" y="267"/>
                </a:lnTo>
                <a:lnTo>
                  <a:pt x="40" y="268"/>
                </a:lnTo>
                <a:lnTo>
                  <a:pt x="34" y="270"/>
                </a:lnTo>
                <a:lnTo>
                  <a:pt x="31" y="272"/>
                </a:lnTo>
                <a:lnTo>
                  <a:pt x="27" y="273"/>
                </a:lnTo>
                <a:lnTo>
                  <a:pt x="26" y="273"/>
                </a:lnTo>
                <a:lnTo>
                  <a:pt x="19" y="275"/>
                </a:lnTo>
                <a:lnTo>
                  <a:pt x="15" y="275"/>
                </a:lnTo>
                <a:lnTo>
                  <a:pt x="15" y="275"/>
                </a:lnTo>
                <a:lnTo>
                  <a:pt x="7" y="275"/>
                </a:lnTo>
                <a:lnTo>
                  <a:pt x="0" y="273"/>
                </a:lnTo>
                <a:lnTo>
                  <a:pt x="7" y="268"/>
                </a:lnTo>
                <a:lnTo>
                  <a:pt x="13" y="265"/>
                </a:lnTo>
                <a:lnTo>
                  <a:pt x="15" y="264"/>
                </a:lnTo>
                <a:lnTo>
                  <a:pt x="16" y="264"/>
                </a:lnTo>
                <a:lnTo>
                  <a:pt x="19" y="265"/>
                </a:lnTo>
                <a:lnTo>
                  <a:pt x="21" y="267"/>
                </a:lnTo>
                <a:lnTo>
                  <a:pt x="26" y="268"/>
                </a:lnTo>
                <a:lnTo>
                  <a:pt x="27" y="268"/>
                </a:lnTo>
                <a:lnTo>
                  <a:pt x="27" y="268"/>
                </a:lnTo>
                <a:lnTo>
                  <a:pt x="27" y="267"/>
                </a:lnTo>
                <a:lnTo>
                  <a:pt x="31" y="262"/>
                </a:lnTo>
                <a:lnTo>
                  <a:pt x="34" y="257"/>
                </a:lnTo>
                <a:lnTo>
                  <a:pt x="37" y="252"/>
                </a:lnTo>
                <a:lnTo>
                  <a:pt x="40" y="248"/>
                </a:lnTo>
                <a:lnTo>
                  <a:pt x="40" y="246"/>
                </a:lnTo>
                <a:lnTo>
                  <a:pt x="40" y="246"/>
                </a:lnTo>
                <a:lnTo>
                  <a:pt x="40" y="246"/>
                </a:lnTo>
                <a:lnTo>
                  <a:pt x="42" y="244"/>
                </a:lnTo>
                <a:lnTo>
                  <a:pt x="43" y="241"/>
                </a:lnTo>
                <a:lnTo>
                  <a:pt x="47" y="235"/>
                </a:lnTo>
                <a:lnTo>
                  <a:pt x="48" y="232"/>
                </a:lnTo>
                <a:lnTo>
                  <a:pt x="53" y="225"/>
                </a:lnTo>
                <a:lnTo>
                  <a:pt x="55" y="222"/>
                </a:lnTo>
                <a:lnTo>
                  <a:pt x="58" y="217"/>
                </a:lnTo>
                <a:lnTo>
                  <a:pt x="63" y="208"/>
                </a:lnTo>
                <a:lnTo>
                  <a:pt x="66" y="203"/>
                </a:lnTo>
                <a:lnTo>
                  <a:pt x="67" y="203"/>
                </a:lnTo>
                <a:lnTo>
                  <a:pt x="69" y="198"/>
                </a:lnTo>
                <a:lnTo>
                  <a:pt x="72" y="195"/>
                </a:lnTo>
                <a:lnTo>
                  <a:pt x="74" y="192"/>
                </a:lnTo>
                <a:lnTo>
                  <a:pt x="74" y="190"/>
                </a:lnTo>
                <a:lnTo>
                  <a:pt x="74" y="190"/>
                </a:lnTo>
                <a:lnTo>
                  <a:pt x="74" y="190"/>
                </a:lnTo>
                <a:lnTo>
                  <a:pt x="74" y="190"/>
                </a:lnTo>
                <a:lnTo>
                  <a:pt x="77" y="187"/>
                </a:lnTo>
                <a:lnTo>
                  <a:pt x="79" y="182"/>
                </a:lnTo>
                <a:lnTo>
                  <a:pt x="82" y="177"/>
                </a:lnTo>
                <a:lnTo>
                  <a:pt x="82" y="177"/>
                </a:lnTo>
                <a:lnTo>
                  <a:pt x="83" y="176"/>
                </a:lnTo>
                <a:lnTo>
                  <a:pt x="83" y="174"/>
                </a:lnTo>
                <a:lnTo>
                  <a:pt x="85" y="172"/>
                </a:lnTo>
                <a:lnTo>
                  <a:pt x="87" y="168"/>
                </a:lnTo>
                <a:lnTo>
                  <a:pt x="88" y="166"/>
                </a:lnTo>
                <a:lnTo>
                  <a:pt x="90" y="163"/>
                </a:lnTo>
                <a:lnTo>
                  <a:pt x="98" y="150"/>
                </a:lnTo>
                <a:lnTo>
                  <a:pt x="99" y="148"/>
                </a:lnTo>
                <a:lnTo>
                  <a:pt x="101" y="145"/>
                </a:lnTo>
                <a:lnTo>
                  <a:pt x="101" y="144"/>
                </a:lnTo>
                <a:lnTo>
                  <a:pt x="106" y="137"/>
                </a:lnTo>
                <a:lnTo>
                  <a:pt x="111" y="131"/>
                </a:lnTo>
                <a:lnTo>
                  <a:pt x="111" y="129"/>
                </a:lnTo>
                <a:lnTo>
                  <a:pt x="111" y="128"/>
                </a:lnTo>
                <a:lnTo>
                  <a:pt x="115" y="123"/>
                </a:lnTo>
                <a:lnTo>
                  <a:pt x="117" y="118"/>
                </a:lnTo>
                <a:lnTo>
                  <a:pt x="119" y="116"/>
                </a:lnTo>
                <a:lnTo>
                  <a:pt x="119" y="115"/>
                </a:lnTo>
                <a:lnTo>
                  <a:pt x="122" y="112"/>
                </a:lnTo>
                <a:lnTo>
                  <a:pt x="123" y="108"/>
                </a:lnTo>
                <a:lnTo>
                  <a:pt x="131" y="94"/>
                </a:lnTo>
                <a:lnTo>
                  <a:pt x="136" y="86"/>
                </a:lnTo>
                <a:lnTo>
                  <a:pt x="136" y="86"/>
                </a:lnTo>
                <a:lnTo>
                  <a:pt x="146" y="72"/>
                </a:lnTo>
                <a:lnTo>
                  <a:pt x="152" y="60"/>
                </a:lnTo>
                <a:lnTo>
                  <a:pt x="157" y="52"/>
                </a:lnTo>
                <a:lnTo>
                  <a:pt x="159" y="48"/>
                </a:lnTo>
                <a:lnTo>
                  <a:pt x="168" y="33"/>
                </a:lnTo>
                <a:lnTo>
                  <a:pt x="189" y="0"/>
                </a:lnTo>
                <a:lnTo>
                  <a:pt x="197" y="25"/>
                </a:lnTo>
                <a:lnTo>
                  <a:pt x="200" y="32"/>
                </a:lnTo>
                <a:lnTo>
                  <a:pt x="203" y="41"/>
                </a:lnTo>
                <a:lnTo>
                  <a:pt x="210" y="59"/>
                </a:lnTo>
                <a:lnTo>
                  <a:pt x="211" y="65"/>
                </a:lnTo>
                <a:lnTo>
                  <a:pt x="213" y="68"/>
                </a:lnTo>
                <a:lnTo>
                  <a:pt x="215" y="76"/>
                </a:lnTo>
                <a:lnTo>
                  <a:pt x="216" y="81"/>
                </a:lnTo>
                <a:lnTo>
                  <a:pt x="218" y="81"/>
                </a:lnTo>
                <a:lnTo>
                  <a:pt x="223" y="94"/>
                </a:lnTo>
                <a:lnTo>
                  <a:pt x="223" y="97"/>
                </a:lnTo>
                <a:lnTo>
                  <a:pt x="227" y="110"/>
                </a:lnTo>
                <a:close/>
              </a:path>
            </a:pathLst>
          </a:custGeom>
          <a:solidFill>
            <a:srgbClr val="59DE5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Freeform 20"/>
          <p:cNvSpPr>
            <a:spLocks/>
          </p:cNvSpPr>
          <p:nvPr/>
        </p:nvSpPr>
        <p:spPr bwMode="auto">
          <a:xfrm>
            <a:off x="3235325" y="2471738"/>
            <a:ext cx="884238" cy="471488"/>
          </a:xfrm>
          <a:custGeom>
            <a:avLst/>
            <a:gdLst/>
            <a:ahLst/>
            <a:cxnLst>
              <a:cxn ang="0">
                <a:pos x="554" y="16"/>
              </a:cxn>
              <a:cxn ang="0">
                <a:pos x="549" y="41"/>
              </a:cxn>
              <a:cxn ang="0">
                <a:pos x="528" y="78"/>
              </a:cxn>
              <a:cxn ang="0">
                <a:pos x="500" y="131"/>
              </a:cxn>
              <a:cxn ang="0">
                <a:pos x="474" y="177"/>
              </a:cxn>
              <a:cxn ang="0">
                <a:pos x="439" y="189"/>
              </a:cxn>
              <a:cxn ang="0">
                <a:pos x="383" y="206"/>
              </a:cxn>
              <a:cxn ang="0">
                <a:pos x="266" y="240"/>
              </a:cxn>
              <a:cxn ang="0">
                <a:pos x="236" y="248"/>
              </a:cxn>
              <a:cxn ang="0">
                <a:pos x="173" y="267"/>
              </a:cxn>
              <a:cxn ang="0">
                <a:pos x="69" y="297"/>
              </a:cxn>
              <a:cxn ang="0">
                <a:pos x="66" y="297"/>
              </a:cxn>
              <a:cxn ang="0">
                <a:pos x="45" y="245"/>
              </a:cxn>
              <a:cxn ang="0">
                <a:pos x="37" y="208"/>
              </a:cxn>
              <a:cxn ang="0">
                <a:pos x="36" y="193"/>
              </a:cxn>
              <a:cxn ang="0">
                <a:pos x="34" y="173"/>
              </a:cxn>
              <a:cxn ang="0">
                <a:pos x="31" y="169"/>
              </a:cxn>
              <a:cxn ang="0">
                <a:pos x="29" y="166"/>
              </a:cxn>
              <a:cxn ang="0">
                <a:pos x="24" y="141"/>
              </a:cxn>
              <a:cxn ang="0">
                <a:pos x="20" y="118"/>
              </a:cxn>
              <a:cxn ang="0">
                <a:pos x="16" y="113"/>
              </a:cxn>
              <a:cxn ang="0">
                <a:pos x="8" y="94"/>
              </a:cxn>
              <a:cxn ang="0">
                <a:pos x="8" y="83"/>
              </a:cxn>
              <a:cxn ang="0">
                <a:pos x="0" y="59"/>
              </a:cxn>
              <a:cxn ang="0">
                <a:pos x="8" y="40"/>
              </a:cxn>
              <a:cxn ang="0">
                <a:pos x="21" y="11"/>
              </a:cxn>
              <a:cxn ang="0">
                <a:pos x="24" y="3"/>
              </a:cxn>
              <a:cxn ang="0">
                <a:pos x="39" y="0"/>
              </a:cxn>
              <a:cxn ang="0">
                <a:pos x="64" y="0"/>
              </a:cxn>
              <a:cxn ang="0">
                <a:pos x="90" y="0"/>
              </a:cxn>
              <a:cxn ang="0">
                <a:pos x="104" y="0"/>
              </a:cxn>
              <a:cxn ang="0">
                <a:pos x="104" y="0"/>
              </a:cxn>
              <a:cxn ang="0">
                <a:pos x="106" y="0"/>
              </a:cxn>
              <a:cxn ang="0">
                <a:pos x="122" y="0"/>
              </a:cxn>
              <a:cxn ang="0">
                <a:pos x="156" y="0"/>
              </a:cxn>
              <a:cxn ang="0">
                <a:pos x="197" y="0"/>
              </a:cxn>
              <a:cxn ang="0">
                <a:pos x="226" y="0"/>
              </a:cxn>
              <a:cxn ang="0">
                <a:pos x="247" y="0"/>
              </a:cxn>
              <a:cxn ang="0">
                <a:pos x="269" y="0"/>
              </a:cxn>
              <a:cxn ang="0">
                <a:pos x="303" y="0"/>
              </a:cxn>
              <a:cxn ang="0">
                <a:pos x="308" y="0"/>
              </a:cxn>
              <a:cxn ang="0">
                <a:pos x="312" y="0"/>
              </a:cxn>
              <a:cxn ang="0">
                <a:pos x="320" y="0"/>
              </a:cxn>
              <a:cxn ang="0">
                <a:pos x="325" y="0"/>
              </a:cxn>
              <a:cxn ang="0">
                <a:pos x="340" y="0"/>
              </a:cxn>
              <a:cxn ang="0">
                <a:pos x="362" y="0"/>
              </a:cxn>
              <a:cxn ang="0">
                <a:pos x="380" y="0"/>
              </a:cxn>
              <a:cxn ang="0">
                <a:pos x="421" y="0"/>
              </a:cxn>
              <a:cxn ang="0">
                <a:pos x="439" y="0"/>
              </a:cxn>
              <a:cxn ang="0">
                <a:pos x="463" y="0"/>
              </a:cxn>
              <a:cxn ang="0">
                <a:pos x="498" y="0"/>
              </a:cxn>
              <a:cxn ang="0">
                <a:pos x="546" y="0"/>
              </a:cxn>
            </a:cxnLst>
            <a:rect l="0" t="0" r="r" b="b"/>
            <a:pathLst>
              <a:path w="557" h="297">
                <a:moveTo>
                  <a:pt x="546" y="0"/>
                </a:moveTo>
                <a:lnTo>
                  <a:pt x="546" y="0"/>
                </a:lnTo>
                <a:lnTo>
                  <a:pt x="552" y="13"/>
                </a:lnTo>
                <a:lnTo>
                  <a:pt x="554" y="16"/>
                </a:lnTo>
                <a:lnTo>
                  <a:pt x="557" y="25"/>
                </a:lnTo>
                <a:lnTo>
                  <a:pt x="557" y="25"/>
                </a:lnTo>
                <a:lnTo>
                  <a:pt x="549" y="40"/>
                </a:lnTo>
                <a:lnTo>
                  <a:pt x="549" y="41"/>
                </a:lnTo>
                <a:lnTo>
                  <a:pt x="544" y="51"/>
                </a:lnTo>
                <a:lnTo>
                  <a:pt x="543" y="53"/>
                </a:lnTo>
                <a:lnTo>
                  <a:pt x="530" y="75"/>
                </a:lnTo>
                <a:lnTo>
                  <a:pt x="528" y="78"/>
                </a:lnTo>
                <a:lnTo>
                  <a:pt x="525" y="85"/>
                </a:lnTo>
                <a:lnTo>
                  <a:pt x="524" y="88"/>
                </a:lnTo>
                <a:lnTo>
                  <a:pt x="512" y="109"/>
                </a:lnTo>
                <a:lnTo>
                  <a:pt x="500" y="131"/>
                </a:lnTo>
                <a:lnTo>
                  <a:pt x="490" y="149"/>
                </a:lnTo>
                <a:lnTo>
                  <a:pt x="487" y="155"/>
                </a:lnTo>
                <a:lnTo>
                  <a:pt x="482" y="165"/>
                </a:lnTo>
                <a:lnTo>
                  <a:pt x="474" y="177"/>
                </a:lnTo>
                <a:lnTo>
                  <a:pt x="474" y="179"/>
                </a:lnTo>
                <a:lnTo>
                  <a:pt x="472" y="179"/>
                </a:lnTo>
                <a:lnTo>
                  <a:pt x="460" y="184"/>
                </a:lnTo>
                <a:lnTo>
                  <a:pt x="439" y="189"/>
                </a:lnTo>
                <a:lnTo>
                  <a:pt x="413" y="197"/>
                </a:lnTo>
                <a:lnTo>
                  <a:pt x="405" y="198"/>
                </a:lnTo>
                <a:lnTo>
                  <a:pt x="391" y="203"/>
                </a:lnTo>
                <a:lnTo>
                  <a:pt x="383" y="206"/>
                </a:lnTo>
                <a:lnTo>
                  <a:pt x="352" y="214"/>
                </a:lnTo>
                <a:lnTo>
                  <a:pt x="285" y="233"/>
                </a:lnTo>
                <a:lnTo>
                  <a:pt x="276" y="237"/>
                </a:lnTo>
                <a:lnTo>
                  <a:pt x="266" y="240"/>
                </a:lnTo>
                <a:lnTo>
                  <a:pt x="245" y="246"/>
                </a:lnTo>
                <a:lnTo>
                  <a:pt x="244" y="246"/>
                </a:lnTo>
                <a:lnTo>
                  <a:pt x="242" y="246"/>
                </a:lnTo>
                <a:lnTo>
                  <a:pt x="236" y="248"/>
                </a:lnTo>
                <a:lnTo>
                  <a:pt x="218" y="254"/>
                </a:lnTo>
                <a:lnTo>
                  <a:pt x="202" y="259"/>
                </a:lnTo>
                <a:lnTo>
                  <a:pt x="173" y="267"/>
                </a:lnTo>
                <a:lnTo>
                  <a:pt x="173" y="267"/>
                </a:lnTo>
                <a:lnTo>
                  <a:pt x="172" y="267"/>
                </a:lnTo>
                <a:lnTo>
                  <a:pt x="151" y="273"/>
                </a:lnTo>
                <a:lnTo>
                  <a:pt x="87" y="293"/>
                </a:lnTo>
                <a:lnTo>
                  <a:pt x="69" y="297"/>
                </a:lnTo>
                <a:lnTo>
                  <a:pt x="68" y="297"/>
                </a:lnTo>
                <a:lnTo>
                  <a:pt x="68" y="297"/>
                </a:lnTo>
                <a:lnTo>
                  <a:pt x="66" y="297"/>
                </a:lnTo>
                <a:lnTo>
                  <a:pt x="66" y="297"/>
                </a:lnTo>
                <a:lnTo>
                  <a:pt x="63" y="291"/>
                </a:lnTo>
                <a:lnTo>
                  <a:pt x="50" y="259"/>
                </a:lnTo>
                <a:lnTo>
                  <a:pt x="48" y="254"/>
                </a:lnTo>
                <a:lnTo>
                  <a:pt x="45" y="245"/>
                </a:lnTo>
                <a:lnTo>
                  <a:pt x="44" y="238"/>
                </a:lnTo>
                <a:lnTo>
                  <a:pt x="39" y="230"/>
                </a:lnTo>
                <a:lnTo>
                  <a:pt x="37" y="225"/>
                </a:lnTo>
                <a:lnTo>
                  <a:pt x="37" y="208"/>
                </a:lnTo>
                <a:lnTo>
                  <a:pt x="37" y="203"/>
                </a:lnTo>
                <a:lnTo>
                  <a:pt x="37" y="203"/>
                </a:lnTo>
                <a:lnTo>
                  <a:pt x="36" y="197"/>
                </a:lnTo>
                <a:lnTo>
                  <a:pt x="36" y="193"/>
                </a:lnTo>
                <a:lnTo>
                  <a:pt x="36" y="192"/>
                </a:lnTo>
                <a:lnTo>
                  <a:pt x="36" y="182"/>
                </a:lnTo>
                <a:lnTo>
                  <a:pt x="34" y="174"/>
                </a:lnTo>
                <a:lnTo>
                  <a:pt x="34" y="173"/>
                </a:lnTo>
                <a:lnTo>
                  <a:pt x="32" y="173"/>
                </a:lnTo>
                <a:lnTo>
                  <a:pt x="32" y="171"/>
                </a:lnTo>
                <a:lnTo>
                  <a:pt x="32" y="171"/>
                </a:lnTo>
                <a:lnTo>
                  <a:pt x="31" y="169"/>
                </a:lnTo>
                <a:lnTo>
                  <a:pt x="31" y="169"/>
                </a:lnTo>
                <a:lnTo>
                  <a:pt x="31" y="168"/>
                </a:lnTo>
                <a:lnTo>
                  <a:pt x="31" y="168"/>
                </a:lnTo>
                <a:lnTo>
                  <a:pt x="29" y="166"/>
                </a:lnTo>
                <a:lnTo>
                  <a:pt x="29" y="165"/>
                </a:lnTo>
                <a:lnTo>
                  <a:pt x="26" y="149"/>
                </a:lnTo>
                <a:lnTo>
                  <a:pt x="24" y="141"/>
                </a:lnTo>
                <a:lnTo>
                  <a:pt x="24" y="141"/>
                </a:lnTo>
                <a:lnTo>
                  <a:pt x="21" y="128"/>
                </a:lnTo>
                <a:lnTo>
                  <a:pt x="21" y="126"/>
                </a:lnTo>
                <a:lnTo>
                  <a:pt x="21" y="126"/>
                </a:lnTo>
                <a:lnTo>
                  <a:pt x="20" y="118"/>
                </a:lnTo>
                <a:lnTo>
                  <a:pt x="20" y="118"/>
                </a:lnTo>
                <a:lnTo>
                  <a:pt x="18" y="115"/>
                </a:lnTo>
                <a:lnTo>
                  <a:pt x="18" y="113"/>
                </a:lnTo>
                <a:lnTo>
                  <a:pt x="16" y="113"/>
                </a:lnTo>
                <a:lnTo>
                  <a:pt x="15" y="107"/>
                </a:lnTo>
                <a:lnTo>
                  <a:pt x="13" y="104"/>
                </a:lnTo>
                <a:lnTo>
                  <a:pt x="8" y="96"/>
                </a:lnTo>
                <a:lnTo>
                  <a:pt x="8" y="94"/>
                </a:lnTo>
                <a:lnTo>
                  <a:pt x="7" y="86"/>
                </a:lnTo>
                <a:lnTo>
                  <a:pt x="7" y="86"/>
                </a:lnTo>
                <a:lnTo>
                  <a:pt x="8" y="83"/>
                </a:lnTo>
                <a:lnTo>
                  <a:pt x="8" y="83"/>
                </a:lnTo>
                <a:lnTo>
                  <a:pt x="7" y="81"/>
                </a:lnTo>
                <a:lnTo>
                  <a:pt x="7" y="78"/>
                </a:lnTo>
                <a:lnTo>
                  <a:pt x="5" y="75"/>
                </a:lnTo>
                <a:lnTo>
                  <a:pt x="0" y="59"/>
                </a:lnTo>
                <a:lnTo>
                  <a:pt x="0" y="57"/>
                </a:lnTo>
                <a:lnTo>
                  <a:pt x="5" y="45"/>
                </a:lnTo>
                <a:lnTo>
                  <a:pt x="5" y="45"/>
                </a:lnTo>
                <a:lnTo>
                  <a:pt x="8" y="40"/>
                </a:lnTo>
                <a:lnTo>
                  <a:pt x="15" y="24"/>
                </a:lnTo>
                <a:lnTo>
                  <a:pt x="18" y="17"/>
                </a:lnTo>
                <a:lnTo>
                  <a:pt x="18" y="17"/>
                </a:lnTo>
                <a:lnTo>
                  <a:pt x="21" y="11"/>
                </a:lnTo>
                <a:lnTo>
                  <a:pt x="21" y="9"/>
                </a:lnTo>
                <a:lnTo>
                  <a:pt x="23" y="9"/>
                </a:lnTo>
                <a:lnTo>
                  <a:pt x="23" y="6"/>
                </a:lnTo>
                <a:lnTo>
                  <a:pt x="24" y="3"/>
                </a:lnTo>
                <a:lnTo>
                  <a:pt x="26" y="0"/>
                </a:lnTo>
                <a:lnTo>
                  <a:pt x="31" y="0"/>
                </a:lnTo>
                <a:lnTo>
                  <a:pt x="37" y="0"/>
                </a:lnTo>
                <a:lnTo>
                  <a:pt x="39" y="0"/>
                </a:lnTo>
                <a:lnTo>
                  <a:pt x="39" y="0"/>
                </a:lnTo>
                <a:lnTo>
                  <a:pt x="45" y="0"/>
                </a:lnTo>
                <a:lnTo>
                  <a:pt x="52" y="0"/>
                </a:lnTo>
                <a:lnTo>
                  <a:pt x="64" y="0"/>
                </a:lnTo>
                <a:lnTo>
                  <a:pt x="66" y="0"/>
                </a:lnTo>
                <a:lnTo>
                  <a:pt x="76" y="0"/>
                </a:lnTo>
                <a:lnTo>
                  <a:pt x="79" y="0"/>
                </a:lnTo>
                <a:lnTo>
                  <a:pt x="90" y="0"/>
                </a:lnTo>
                <a:lnTo>
                  <a:pt x="98" y="0"/>
                </a:lnTo>
                <a:lnTo>
                  <a:pt x="100" y="0"/>
                </a:lnTo>
                <a:lnTo>
                  <a:pt x="103" y="0"/>
                </a:lnTo>
                <a:lnTo>
                  <a:pt x="104" y="0"/>
                </a:lnTo>
                <a:lnTo>
                  <a:pt x="104" y="0"/>
                </a:lnTo>
                <a:lnTo>
                  <a:pt x="104" y="0"/>
                </a:lnTo>
                <a:lnTo>
                  <a:pt x="104" y="0"/>
                </a:lnTo>
                <a:lnTo>
                  <a:pt x="104" y="0"/>
                </a:lnTo>
                <a:lnTo>
                  <a:pt x="104" y="0"/>
                </a:lnTo>
                <a:lnTo>
                  <a:pt x="104" y="0"/>
                </a:lnTo>
                <a:lnTo>
                  <a:pt x="106" y="0"/>
                </a:lnTo>
                <a:lnTo>
                  <a:pt x="106" y="0"/>
                </a:lnTo>
                <a:lnTo>
                  <a:pt x="108" y="0"/>
                </a:lnTo>
                <a:lnTo>
                  <a:pt x="108" y="0"/>
                </a:lnTo>
                <a:lnTo>
                  <a:pt x="111" y="0"/>
                </a:lnTo>
                <a:lnTo>
                  <a:pt x="122" y="0"/>
                </a:lnTo>
                <a:lnTo>
                  <a:pt x="133" y="0"/>
                </a:lnTo>
                <a:lnTo>
                  <a:pt x="144" y="0"/>
                </a:lnTo>
                <a:lnTo>
                  <a:pt x="146" y="0"/>
                </a:lnTo>
                <a:lnTo>
                  <a:pt x="156" y="0"/>
                </a:lnTo>
                <a:lnTo>
                  <a:pt x="164" y="0"/>
                </a:lnTo>
                <a:lnTo>
                  <a:pt x="172" y="0"/>
                </a:lnTo>
                <a:lnTo>
                  <a:pt x="196" y="0"/>
                </a:lnTo>
                <a:lnTo>
                  <a:pt x="197" y="0"/>
                </a:lnTo>
                <a:lnTo>
                  <a:pt x="197" y="0"/>
                </a:lnTo>
                <a:lnTo>
                  <a:pt x="220" y="0"/>
                </a:lnTo>
                <a:lnTo>
                  <a:pt x="220" y="0"/>
                </a:lnTo>
                <a:lnTo>
                  <a:pt x="226" y="0"/>
                </a:lnTo>
                <a:lnTo>
                  <a:pt x="229" y="0"/>
                </a:lnTo>
                <a:lnTo>
                  <a:pt x="232" y="0"/>
                </a:lnTo>
                <a:lnTo>
                  <a:pt x="245" y="0"/>
                </a:lnTo>
                <a:lnTo>
                  <a:pt x="247" y="0"/>
                </a:lnTo>
                <a:lnTo>
                  <a:pt x="256" y="0"/>
                </a:lnTo>
                <a:lnTo>
                  <a:pt x="258" y="0"/>
                </a:lnTo>
                <a:lnTo>
                  <a:pt x="261" y="0"/>
                </a:lnTo>
                <a:lnTo>
                  <a:pt x="269" y="0"/>
                </a:lnTo>
                <a:lnTo>
                  <a:pt x="271" y="0"/>
                </a:lnTo>
                <a:lnTo>
                  <a:pt x="287" y="0"/>
                </a:lnTo>
                <a:lnTo>
                  <a:pt x="295" y="0"/>
                </a:lnTo>
                <a:lnTo>
                  <a:pt x="303" y="0"/>
                </a:lnTo>
                <a:lnTo>
                  <a:pt x="304" y="0"/>
                </a:lnTo>
                <a:lnTo>
                  <a:pt x="304" y="0"/>
                </a:lnTo>
                <a:lnTo>
                  <a:pt x="306" y="0"/>
                </a:lnTo>
                <a:lnTo>
                  <a:pt x="308" y="0"/>
                </a:lnTo>
                <a:lnTo>
                  <a:pt x="308" y="0"/>
                </a:lnTo>
                <a:lnTo>
                  <a:pt x="309" y="0"/>
                </a:lnTo>
                <a:lnTo>
                  <a:pt x="309" y="0"/>
                </a:lnTo>
                <a:lnTo>
                  <a:pt x="312" y="0"/>
                </a:lnTo>
                <a:lnTo>
                  <a:pt x="312" y="0"/>
                </a:lnTo>
                <a:lnTo>
                  <a:pt x="317" y="0"/>
                </a:lnTo>
                <a:lnTo>
                  <a:pt x="319" y="0"/>
                </a:lnTo>
                <a:lnTo>
                  <a:pt x="320" y="0"/>
                </a:lnTo>
                <a:lnTo>
                  <a:pt x="322" y="0"/>
                </a:lnTo>
                <a:lnTo>
                  <a:pt x="322" y="0"/>
                </a:lnTo>
                <a:lnTo>
                  <a:pt x="324" y="0"/>
                </a:lnTo>
                <a:lnTo>
                  <a:pt x="325" y="0"/>
                </a:lnTo>
                <a:lnTo>
                  <a:pt x="335" y="0"/>
                </a:lnTo>
                <a:lnTo>
                  <a:pt x="335" y="0"/>
                </a:lnTo>
                <a:lnTo>
                  <a:pt x="338" y="0"/>
                </a:lnTo>
                <a:lnTo>
                  <a:pt x="340" y="0"/>
                </a:lnTo>
                <a:lnTo>
                  <a:pt x="346" y="0"/>
                </a:lnTo>
                <a:lnTo>
                  <a:pt x="352" y="0"/>
                </a:lnTo>
                <a:lnTo>
                  <a:pt x="354" y="0"/>
                </a:lnTo>
                <a:lnTo>
                  <a:pt x="362" y="0"/>
                </a:lnTo>
                <a:lnTo>
                  <a:pt x="372" y="0"/>
                </a:lnTo>
                <a:lnTo>
                  <a:pt x="376" y="0"/>
                </a:lnTo>
                <a:lnTo>
                  <a:pt x="378" y="0"/>
                </a:lnTo>
                <a:lnTo>
                  <a:pt x="380" y="0"/>
                </a:lnTo>
                <a:lnTo>
                  <a:pt x="380" y="0"/>
                </a:lnTo>
                <a:lnTo>
                  <a:pt x="383" y="0"/>
                </a:lnTo>
                <a:lnTo>
                  <a:pt x="397" y="0"/>
                </a:lnTo>
                <a:lnTo>
                  <a:pt x="421" y="0"/>
                </a:lnTo>
                <a:lnTo>
                  <a:pt x="423" y="0"/>
                </a:lnTo>
                <a:lnTo>
                  <a:pt x="431" y="0"/>
                </a:lnTo>
                <a:lnTo>
                  <a:pt x="437" y="0"/>
                </a:lnTo>
                <a:lnTo>
                  <a:pt x="439" y="0"/>
                </a:lnTo>
                <a:lnTo>
                  <a:pt x="442" y="0"/>
                </a:lnTo>
                <a:lnTo>
                  <a:pt x="447" y="0"/>
                </a:lnTo>
                <a:lnTo>
                  <a:pt x="447" y="0"/>
                </a:lnTo>
                <a:lnTo>
                  <a:pt x="463" y="0"/>
                </a:lnTo>
                <a:lnTo>
                  <a:pt x="471" y="0"/>
                </a:lnTo>
                <a:lnTo>
                  <a:pt x="472" y="0"/>
                </a:lnTo>
                <a:lnTo>
                  <a:pt x="474" y="0"/>
                </a:lnTo>
                <a:lnTo>
                  <a:pt x="498" y="0"/>
                </a:lnTo>
                <a:lnTo>
                  <a:pt x="500" y="0"/>
                </a:lnTo>
                <a:lnTo>
                  <a:pt x="525" y="0"/>
                </a:lnTo>
                <a:lnTo>
                  <a:pt x="540" y="0"/>
                </a:lnTo>
                <a:lnTo>
                  <a:pt x="546" y="0"/>
                </a:lnTo>
                <a:close/>
              </a:path>
            </a:pathLst>
          </a:custGeom>
          <a:solidFill>
            <a:srgbClr val="CC9E7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Freeform 21"/>
          <p:cNvSpPr>
            <a:spLocks noEditPoints="1"/>
          </p:cNvSpPr>
          <p:nvPr/>
        </p:nvSpPr>
        <p:spPr bwMode="auto">
          <a:xfrm>
            <a:off x="5514975" y="1679576"/>
            <a:ext cx="639763" cy="585788"/>
          </a:xfrm>
          <a:custGeom>
            <a:avLst/>
            <a:gdLst/>
            <a:ahLst/>
            <a:cxnLst>
              <a:cxn ang="0">
                <a:pos x="297" y="297"/>
              </a:cxn>
              <a:cxn ang="0">
                <a:pos x="286" y="276"/>
              </a:cxn>
              <a:cxn ang="0">
                <a:pos x="291" y="259"/>
              </a:cxn>
              <a:cxn ang="0">
                <a:pos x="270" y="222"/>
              </a:cxn>
              <a:cxn ang="0">
                <a:pos x="272" y="219"/>
              </a:cxn>
              <a:cxn ang="0">
                <a:pos x="316" y="211"/>
              </a:cxn>
              <a:cxn ang="0">
                <a:pos x="302" y="241"/>
              </a:cxn>
              <a:cxn ang="0">
                <a:pos x="310" y="224"/>
              </a:cxn>
              <a:cxn ang="0">
                <a:pos x="313" y="208"/>
              </a:cxn>
              <a:cxn ang="0">
                <a:pos x="315" y="206"/>
              </a:cxn>
              <a:cxn ang="0">
                <a:pos x="331" y="192"/>
              </a:cxn>
              <a:cxn ang="0">
                <a:pos x="328" y="188"/>
              </a:cxn>
              <a:cxn ang="0">
                <a:pos x="332" y="187"/>
              </a:cxn>
              <a:cxn ang="0">
                <a:pos x="340" y="172"/>
              </a:cxn>
              <a:cxn ang="0">
                <a:pos x="342" y="177"/>
              </a:cxn>
              <a:cxn ang="0">
                <a:pos x="348" y="168"/>
              </a:cxn>
              <a:cxn ang="0">
                <a:pos x="355" y="155"/>
              </a:cxn>
              <a:cxn ang="0">
                <a:pos x="376" y="107"/>
              </a:cxn>
              <a:cxn ang="0">
                <a:pos x="372" y="124"/>
              </a:cxn>
              <a:cxn ang="0">
                <a:pos x="368" y="136"/>
              </a:cxn>
              <a:cxn ang="0">
                <a:pos x="363" y="144"/>
              </a:cxn>
              <a:cxn ang="0">
                <a:pos x="372" y="116"/>
              </a:cxn>
              <a:cxn ang="0">
                <a:pos x="379" y="105"/>
              </a:cxn>
              <a:cxn ang="0">
                <a:pos x="380" y="80"/>
              </a:cxn>
              <a:cxn ang="0">
                <a:pos x="400" y="11"/>
              </a:cxn>
              <a:cxn ang="0">
                <a:pos x="388" y="44"/>
              </a:cxn>
              <a:cxn ang="0">
                <a:pos x="382" y="78"/>
              </a:cxn>
              <a:cxn ang="0">
                <a:pos x="385" y="60"/>
              </a:cxn>
              <a:cxn ang="0">
                <a:pos x="382" y="52"/>
              </a:cxn>
              <a:cxn ang="0">
                <a:pos x="371" y="56"/>
              </a:cxn>
              <a:cxn ang="0">
                <a:pos x="363" y="73"/>
              </a:cxn>
              <a:cxn ang="0">
                <a:pos x="353" y="89"/>
              </a:cxn>
              <a:cxn ang="0">
                <a:pos x="352" y="99"/>
              </a:cxn>
              <a:cxn ang="0">
                <a:pos x="347" y="110"/>
              </a:cxn>
              <a:cxn ang="0">
                <a:pos x="342" y="134"/>
              </a:cxn>
              <a:cxn ang="0">
                <a:pos x="345" y="155"/>
              </a:cxn>
              <a:cxn ang="0">
                <a:pos x="340" y="163"/>
              </a:cxn>
              <a:cxn ang="0">
                <a:pos x="321" y="171"/>
              </a:cxn>
              <a:cxn ang="0">
                <a:pos x="308" y="169"/>
              </a:cxn>
              <a:cxn ang="0">
                <a:pos x="288" y="187"/>
              </a:cxn>
              <a:cxn ang="0">
                <a:pos x="280" y="193"/>
              </a:cxn>
              <a:cxn ang="0">
                <a:pos x="264" y="212"/>
              </a:cxn>
              <a:cxn ang="0">
                <a:pos x="249" y="217"/>
              </a:cxn>
              <a:cxn ang="0">
                <a:pos x="246" y="227"/>
              </a:cxn>
              <a:cxn ang="0">
                <a:pos x="243" y="232"/>
              </a:cxn>
              <a:cxn ang="0">
                <a:pos x="243" y="238"/>
              </a:cxn>
              <a:cxn ang="0">
                <a:pos x="220" y="262"/>
              </a:cxn>
              <a:cxn ang="0">
                <a:pos x="195" y="286"/>
              </a:cxn>
              <a:cxn ang="0">
                <a:pos x="184" y="292"/>
              </a:cxn>
              <a:cxn ang="0">
                <a:pos x="184" y="291"/>
              </a:cxn>
              <a:cxn ang="0">
                <a:pos x="176" y="302"/>
              </a:cxn>
              <a:cxn ang="0">
                <a:pos x="166" y="310"/>
              </a:cxn>
              <a:cxn ang="0">
                <a:pos x="140" y="329"/>
              </a:cxn>
              <a:cxn ang="0">
                <a:pos x="113" y="342"/>
              </a:cxn>
              <a:cxn ang="0">
                <a:pos x="91" y="355"/>
              </a:cxn>
              <a:cxn ang="0">
                <a:pos x="60" y="332"/>
              </a:cxn>
              <a:cxn ang="0">
                <a:pos x="70" y="308"/>
              </a:cxn>
              <a:cxn ang="0">
                <a:pos x="62" y="289"/>
              </a:cxn>
              <a:cxn ang="0">
                <a:pos x="52" y="265"/>
              </a:cxn>
              <a:cxn ang="0">
                <a:pos x="22" y="201"/>
              </a:cxn>
              <a:cxn ang="0">
                <a:pos x="73" y="110"/>
              </a:cxn>
              <a:cxn ang="0">
                <a:pos x="214" y="62"/>
              </a:cxn>
              <a:cxn ang="0">
                <a:pos x="374" y="9"/>
              </a:cxn>
            </a:cxnLst>
            <a:rect l="0" t="0" r="r" b="b"/>
            <a:pathLst>
              <a:path w="403" h="369">
                <a:moveTo>
                  <a:pt x="99" y="361"/>
                </a:moveTo>
                <a:lnTo>
                  <a:pt x="100" y="361"/>
                </a:lnTo>
                <a:lnTo>
                  <a:pt x="102" y="361"/>
                </a:lnTo>
                <a:lnTo>
                  <a:pt x="102" y="363"/>
                </a:lnTo>
                <a:lnTo>
                  <a:pt x="99" y="364"/>
                </a:lnTo>
                <a:lnTo>
                  <a:pt x="97" y="364"/>
                </a:lnTo>
                <a:lnTo>
                  <a:pt x="97" y="363"/>
                </a:lnTo>
                <a:lnTo>
                  <a:pt x="97" y="361"/>
                </a:lnTo>
                <a:lnTo>
                  <a:pt x="99" y="361"/>
                </a:lnTo>
                <a:close/>
                <a:moveTo>
                  <a:pt x="297" y="278"/>
                </a:moveTo>
                <a:lnTo>
                  <a:pt x="297" y="280"/>
                </a:lnTo>
                <a:lnTo>
                  <a:pt x="297" y="281"/>
                </a:lnTo>
                <a:lnTo>
                  <a:pt x="297" y="283"/>
                </a:lnTo>
                <a:lnTo>
                  <a:pt x="297" y="286"/>
                </a:lnTo>
                <a:lnTo>
                  <a:pt x="297" y="288"/>
                </a:lnTo>
                <a:lnTo>
                  <a:pt x="299" y="288"/>
                </a:lnTo>
                <a:lnTo>
                  <a:pt x="299" y="289"/>
                </a:lnTo>
                <a:lnTo>
                  <a:pt x="299" y="291"/>
                </a:lnTo>
                <a:lnTo>
                  <a:pt x="299" y="292"/>
                </a:lnTo>
                <a:lnTo>
                  <a:pt x="299" y="294"/>
                </a:lnTo>
                <a:lnTo>
                  <a:pt x="299" y="296"/>
                </a:lnTo>
                <a:lnTo>
                  <a:pt x="297" y="296"/>
                </a:lnTo>
                <a:lnTo>
                  <a:pt x="297" y="297"/>
                </a:lnTo>
                <a:lnTo>
                  <a:pt x="296" y="297"/>
                </a:lnTo>
                <a:lnTo>
                  <a:pt x="294" y="297"/>
                </a:lnTo>
                <a:lnTo>
                  <a:pt x="294" y="299"/>
                </a:lnTo>
                <a:lnTo>
                  <a:pt x="292" y="299"/>
                </a:lnTo>
                <a:lnTo>
                  <a:pt x="291" y="297"/>
                </a:lnTo>
                <a:lnTo>
                  <a:pt x="291" y="296"/>
                </a:lnTo>
                <a:lnTo>
                  <a:pt x="291" y="294"/>
                </a:lnTo>
                <a:lnTo>
                  <a:pt x="289" y="292"/>
                </a:lnTo>
                <a:lnTo>
                  <a:pt x="289" y="291"/>
                </a:lnTo>
                <a:lnTo>
                  <a:pt x="288" y="291"/>
                </a:lnTo>
                <a:lnTo>
                  <a:pt x="288" y="289"/>
                </a:lnTo>
                <a:lnTo>
                  <a:pt x="289" y="291"/>
                </a:lnTo>
                <a:lnTo>
                  <a:pt x="288" y="289"/>
                </a:lnTo>
                <a:lnTo>
                  <a:pt x="288" y="288"/>
                </a:lnTo>
                <a:lnTo>
                  <a:pt x="286" y="288"/>
                </a:lnTo>
                <a:lnTo>
                  <a:pt x="286" y="286"/>
                </a:lnTo>
                <a:lnTo>
                  <a:pt x="286" y="284"/>
                </a:lnTo>
                <a:lnTo>
                  <a:pt x="284" y="284"/>
                </a:lnTo>
                <a:lnTo>
                  <a:pt x="284" y="283"/>
                </a:lnTo>
                <a:lnTo>
                  <a:pt x="284" y="281"/>
                </a:lnTo>
                <a:lnTo>
                  <a:pt x="284" y="280"/>
                </a:lnTo>
                <a:lnTo>
                  <a:pt x="284" y="278"/>
                </a:lnTo>
                <a:lnTo>
                  <a:pt x="286" y="276"/>
                </a:lnTo>
                <a:lnTo>
                  <a:pt x="286" y="278"/>
                </a:lnTo>
                <a:lnTo>
                  <a:pt x="284" y="278"/>
                </a:lnTo>
                <a:lnTo>
                  <a:pt x="286" y="278"/>
                </a:lnTo>
                <a:lnTo>
                  <a:pt x="286" y="280"/>
                </a:lnTo>
                <a:lnTo>
                  <a:pt x="286" y="278"/>
                </a:lnTo>
                <a:lnTo>
                  <a:pt x="288" y="278"/>
                </a:lnTo>
                <a:lnTo>
                  <a:pt x="289" y="278"/>
                </a:lnTo>
                <a:lnTo>
                  <a:pt x="289" y="276"/>
                </a:lnTo>
                <a:lnTo>
                  <a:pt x="291" y="276"/>
                </a:lnTo>
                <a:lnTo>
                  <a:pt x="291" y="275"/>
                </a:lnTo>
                <a:lnTo>
                  <a:pt x="291" y="273"/>
                </a:lnTo>
                <a:lnTo>
                  <a:pt x="291" y="272"/>
                </a:lnTo>
                <a:lnTo>
                  <a:pt x="292" y="272"/>
                </a:lnTo>
                <a:lnTo>
                  <a:pt x="292" y="270"/>
                </a:lnTo>
                <a:lnTo>
                  <a:pt x="292" y="268"/>
                </a:lnTo>
                <a:lnTo>
                  <a:pt x="291" y="268"/>
                </a:lnTo>
                <a:lnTo>
                  <a:pt x="292" y="267"/>
                </a:lnTo>
                <a:lnTo>
                  <a:pt x="292" y="265"/>
                </a:lnTo>
                <a:lnTo>
                  <a:pt x="292" y="264"/>
                </a:lnTo>
                <a:lnTo>
                  <a:pt x="292" y="262"/>
                </a:lnTo>
                <a:lnTo>
                  <a:pt x="292" y="260"/>
                </a:lnTo>
                <a:lnTo>
                  <a:pt x="291" y="260"/>
                </a:lnTo>
                <a:lnTo>
                  <a:pt x="291" y="259"/>
                </a:lnTo>
                <a:lnTo>
                  <a:pt x="291" y="257"/>
                </a:lnTo>
                <a:lnTo>
                  <a:pt x="291" y="256"/>
                </a:lnTo>
                <a:lnTo>
                  <a:pt x="291" y="254"/>
                </a:lnTo>
                <a:lnTo>
                  <a:pt x="291" y="256"/>
                </a:lnTo>
                <a:lnTo>
                  <a:pt x="292" y="257"/>
                </a:lnTo>
                <a:lnTo>
                  <a:pt x="292" y="259"/>
                </a:lnTo>
                <a:lnTo>
                  <a:pt x="292" y="260"/>
                </a:lnTo>
                <a:lnTo>
                  <a:pt x="294" y="262"/>
                </a:lnTo>
                <a:lnTo>
                  <a:pt x="294" y="264"/>
                </a:lnTo>
                <a:lnTo>
                  <a:pt x="294" y="265"/>
                </a:lnTo>
                <a:lnTo>
                  <a:pt x="294" y="267"/>
                </a:lnTo>
                <a:lnTo>
                  <a:pt x="296" y="267"/>
                </a:lnTo>
                <a:lnTo>
                  <a:pt x="296" y="268"/>
                </a:lnTo>
                <a:lnTo>
                  <a:pt x="296" y="272"/>
                </a:lnTo>
                <a:lnTo>
                  <a:pt x="296" y="273"/>
                </a:lnTo>
                <a:lnTo>
                  <a:pt x="296" y="275"/>
                </a:lnTo>
                <a:lnTo>
                  <a:pt x="297" y="276"/>
                </a:lnTo>
                <a:lnTo>
                  <a:pt x="297" y="278"/>
                </a:lnTo>
                <a:close/>
                <a:moveTo>
                  <a:pt x="273" y="217"/>
                </a:moveTo>
                <a:lnTo>
                  <a:pt x="273" y="219"/>
                </a:lnTo>
                <a:lnTo>
                  <a:pt x="272" y="219"/>
                </a:lnTo>
                <a:lnTo>
                  <a:pt x="272" y="220"/>
                </a:lnTo>
                <a:lnTo>
                  <a:pt x="270" y="222"/>
                </a:lnTo>
                <a:lnTo>
                  <a:pt x="268" y="222"/>
                </a:lnTo>
                <a:lnTo>
                  <a:pt x="267" y="224"/>
                </a:lnTo>
                <a:lnTo>
                  <a:pt x="265" y="224"/>
                </a:lnTo>
                <a:lnTo>
                  <a:pt x="264" y="225"/>
                </a:lnTo>
                <a:lnTo>
                  <a:pt x="262" y="225"/>
                </a:lnTo>
                <a:lnTo>
                  <a:pt x="260" y="225"/>
                </a:lnTo>
                <a:lnTo>
                  <a:pt x="259" y="225"/>
                </a:lnTo>
                <a:lnTo>
                  <a:pt x="257" y="225"/>
                </a:lnTo>
                <a:lnTo>
                  <a:pt x="256" y="225"/>
                </a:lnTo>
                <a:lnTo>
                  <a:pt x="256" y="224"/>
                </a:lnTo>
                <a:lnTo>
                  <a:pt x="256" y="225"/>
                </a:lnTo>
                <a:lnTo>
                  <a:pt x="256" y="224"/>
                </a:lnTo>
                <a:lnTo>
                  <a:pt x="257" y="224"/>
                </a:lnTo>
                <a:lnTo>
                  <a:pt x="259" y="224"/>
                </a:lnTo>
                <a:lnTo>
                  <a:pt x="259" y="222"/>
                </a:lnTo>
                <a:lnTo>
                  <a:pt x="260" y="222"/>
                </a:lnTo>
                <a:lnTo>
                  <a:pt x="262" y="222"/>
                </a:lnTo>
                <a:lnTo>
                  <a:pt x="264" y="220"/>
                </a:lnTo>
                <a:lnTo>
                  <a:pt x="265" y="220"/>
                </a:lnTo>
                <a:lnTo>
                  <a:pt x="267" y="220"/>
                </a:lnTo>
                <a:lnTo>
                  <a:pt x="268" y="219"/>
                </a:lnTo>
                <a:lnTo>
                  <a:pt x="270" y="219"/>
                </a:lnTo>
                <a:lnTo>
                  <a:pt x="272" y="219"/>
                </a:lnTo>
                <a:lnTo>
                  <a:pt x="272" y="220"/>
                </a:lnTo>
                <a:lnTo>
                  <a:pt x="272" y="219"/>
                </a:lnTo>
                <a:lnTo>
                  <a:pt x="273" y="219"/>
                </a:lnTo>
                <a:lnTo>
                  <a:pt x="272" y="219"/>
                </a:lnTo>
                <a:lnTo>
                  <a:pt x="270" y="217"/>
                </a:lnTo>
                <a:lnTo>
                  <a:pt x="270" y="219"/>
                </a:lnTo>
                <a:lnTo>
                  <a:pt x="268" y="217"/>
                </a:lnTo>
                <a:lnTo>
                  <a:pt x="270" y="217"/>
                </a:lnTo>
                <a:lnTo>
                  <a:pt x="272" y="219"/>
                </a:lnTo>
                <a:lnTo>
                  <a:pt x="273" y="219"/>
                </a:lnTo>
                <a:lnTo>
                  <a:pt x="273" y="217"/>
                </a:lnTo>
                <a:lnTo>
                  <a:pt x="275" y="217"/>
                </a:lnTo>
                <a:lnTo>
                  <a:pt x="273" y="217"/>
                </a:lnTo>
                <a:close/>
                <a:moveTo>
                  <a:pt x="321" y="200"/>
                </a:moveTo>
                <a:lnTo>
                  <a:pt x="321" y="201"/>
                </a:lnTo>
                <a:lnTo>
                  <a:pt x="321" y="203"/>
                </a:lnTo>
                <a:lnTo>
                  <a:pt x="320" y="203"/>
                </a:lnTo>
                <a:lnTo>
                  <a:pt x="320" y="204"/>
                </a:lnTo>
                <a:lnTo>
                  <a:pt x="318" y="206"/>
                </a:lnTo>
                <a:lnTo>
                  <a:pt x="318" y="208"/>
                </a:lnTo>
                <a:lnTo>
                  <a:pt x="318" y="209"/>
                </a:lnTo>
                <a:lnTo>
                  <a:pt x="316" y="209"/>
                </a:lnTo>
                <a:lnTo>
                  <a:pt x="316" y="211"/>
                </a:lnTo>
                <a:lnTo>
                  <a:pt x="316" y="212"/>
                </a:lnTo>
                <a:lnTo>
                  <a:pt x="316" y="214"/>
                </a:lnTo>
                <a:lnTo>
                  <a:pt x="315" y="214"/>
                </a:lnTo>
                <a:lnTo>
                  <a:pt x="315" y="216"/>
                </a:lnTo>
                <a:lnTo>
                  <a:pt x="315" y="217"/>
                </a:lnTo>
                <a:lnTo>
                  <a:pt x="313" y="217"/>
                </a:lnTo>
                <a:lnTo>
                  <a:pt x="313" y="219"/>
                </a:lnTo>
                <a:lnTo>
                  <a:pt x="313" y="220"/>
                </a:lnTo>
                <a:lnTo>
                  <a:pt x="312" y="222"/>
                </a:lnTo>
                <a:lnTo>
                  <a:pt x="312" y="224"/>
                </a:lnTo>
                <a:lnTo>
                  <a:pt x="312" y="225"/>
                </a:lnTo>
                <a:lnTo>
                  <a:pt x="310" y="227"/>
                </a:lnTo>
                <a:lnTo>
                  <a:pt x="310" y="228"/>
                </a:lnTo>
                <a:lnTo>
                  <a:pt x="308" y="228"/>
                </a:lnTo>
                <a:lnTo>
                  <a:pt x="308" y="230"/>
                </a:lnTo>
                <a:lnTo>
                  <a:pt x="307" y="232"/>
                </a:lnTo>
                <a:lnTo>
                  <a:pt x="307" y="233"/>
                </a:lnTo>
                <a:lnTo>
                  <a:pt x="305" y="235"/>
                </a:lnTo>
                <a:lnTo>
                  <a:pt x="305" y="236"/>
                </a:lnTo>
                <a:lnTo>
                  <a:pt x="304" y="238"/>
                </a:lnTo>
                <a:lnTo>
                  <a:pt x="304" y="240"/>
                </a:lnTo>
                <a:lnTo>
                  <a:pt x="302" y="240"/>
                </a:lnTo>
                <a:lnTo>
                  <a:pt x="302" y="241"/>
                </a:lnTo>
                <a:lnTo>
                  <a:pt x="300" y="241"/>
                </a:lnTo>
                <a:lnTo>
                  <a:pt x="300" y="243"/>
                </a:lnTo>
                <a:lnTo>
                  <a:pt x="299" y="243"/>
                </a:lnTo>
                <a:lnTo>
                  <a:pt x="297" y="243"/>
                </a:lnTo>
                <a:lnTo>
                  <a:pt x="297" y="241"/>
                </a:lnTo>
                <a:lnTo>
                  <a:pt x="299" y="241"/>
                </a:lnTo>
                <a:lnTo>
                  <a:pt x="300" y="241"/>
                </a:lnTo>
                <a:lnTo>
                  <a:pt x="300" y="240"/>
                </a:lnTo>
                <a:lnTo>
                  <a:pt x="302" y="240"/>
                </a:lnTo>
                <a:lnTo>
                  <a:pt x="302" y="238"/>
                </a:lnTo>
                <a:lnTo>
                  <a:pt x="304" y="236"/>
                </a:lnTo>
                <a:lnTo>
                  <a:pt x="304" y="235"/>
                </a:lnTo>
                <a:lnTo>
                  <a:pt x="305" y="235"/>
                </a:lnTo>
                <a:lnTo>
                  <a:pt x="305" y="233"/>
                </a:lnTo>
                <a:lnTo>
                  <a:pt x="307" y="232"/>
                </a:lnTo>
                <a:lnTo>
                  <a:pt x="305" y="232"/>
                </a:lnTo>
                <a:lnTo>
                  <a:pt x="307" y="232"/>
                </a:lnTo>
                <a:lnTo>
                  <a:pt x="307" y="230"/>
                </a:lnTo>
                <a:lnTo>
                  <a:pt x="307" y="228"/>
                </a:lnTo>
                <a:lnTo>
                  <a:pt x="308" y="227"/>
                </a:lnTo>
                <a:lnTo>
                  <a:pt x="308" y="225"/>
                </a:lnTo>
                <a:lnTo>
                  <a:pt x="308" y="224"/>
                </a:lnTo>
                <a:lnTo>
                  <a:pt x="310" y="224"/>
                </a:lnTo>
                <a:lnTo>
                  <a:pt x="310" y="222"/>
                </a:lnTo>
                <a:lnTo>
                  <a:pt x="310" y="220"/>
                </a:lnTo>
                <a:lnTo>
                  <a:pt x="312" y="220"/>
                </a:lnTo>
                <a:lnTo>
                  <a:pt x="310" y="219"/>
                </a:lnTo>
                <a:lnTo>
                  <a:pt x="308" y="217"/>
                </a:lnTo>
                <a:lnTo>
                  <a:pt x="308" y="216"/>
                </a:lnTo>
                <a:lnTo>
                  <a:pt x="310" y="217"/>
                </a:lnTo>
                <a:lnTo>
                  <a:pt x="312" y="216"/>
                </a:lnTo>
                <a:lnTo>
                  <a:pt x="313" y="216"/>
                </a:lnTo>
                <a:lnTo>
                  <a:pt x="313" y="214"/>
                </a:lnTo>
                <a:lnTo>
                  <a:pt x="315" y="214"/>
                </a:lnTo>
                <a:lnTo>
                  <a:pt x="315" y="212"/>
                </a:lnTo>
                <a:lnTo>
                  <a:pt x="315" y="211"/>
                </a:lnTo>
                <a:lnTo>
                  <a:pt x="316" y="211"/>
                </a:lnTo>
                <a:lnTo>
                  <a:pt x="316" y="209"/>
                </a:lnTo>
                <a:lnTo>
                  <a:pt x="315" y="209"/>
                </a:lnTo>
                <a:lnTo>
                  <a:pt x="315" y="211"/>
                </a:lnTo>
                <a:lnTo>
                  <a:pt x="313" y="211"/>
                </a:lnTo>
                <a:lnTo>
                  <a:pt x="313" y="212"/>
                </a:lnTo>
                <a:lnTo>
                  <a:pt x="312" y="212"/>
                </a:lnTo>
                <a:lnTo>
                  <a:pt x="313" y="211"/>
                </a:lnTo>
                <a:lnTo>
                  <a:pt x="313" y="209"/>
                </a:lnTo>
                <a:lnTo>
                  <a:pt x="313" y="208"/>
                </a:lnTo>
                <a:lnTo>
                  <a:pt x="315" y="208"/>
                </a:lnTo>
                <a:lnTo>
                  <a:pt x="315" y="206"/>
                </a:lnTo>
                <a:lnTo>
                  <a:pt x="316" y="206"/>
                </a:lnTo>
                <a:lnTo>
                  <a:pt x="316" y="208"/>
                </a:lnTo>
                <a:lnTo>
                  <a:pt x="315" y="208"/>
                </a:lnTo>
                <a:lnTo>
                  <a:pt x="315" y="209"/>
                </a:lnTo>
                <a:lnTo>
                  <a:pt x="315" y="208"/>
                </a:lnTo>
                <a:lnTo>
                  <a:pt x="316" y="208"/>
                </a:lnTo>
                <a:lnTo>
                  <a:pt x="318" y="206"/>
                </a:lnTo>
                <a:lnTo>
                  <a:pt x="316" y="206"/>
                </a:lnTo>
                <a:lnTo>
                  <a:pt x="315" y="206"/>
                </a:lnTo>
                <a:lnTo>
                  <a:pt x="313" y="206"/>
                </a:lnTo>
                <a:lnTo>
                  <a:pt x="315" y="206"/>
                </a:lnTo>
                <a:lnTo>
                  <a:pt x="316" y="204"/>
                </a:lnTo>
                <a:lnTo>
                  <a:pt x="318" y="204"/>
                </a:lnTo>
                <a:lnTo>
                  <a:pt x="318" y="203"/>
                </a:lnTo>
                <a:lnTo>
                  <a:pt x="316" y="203"/>
                </a:lnTo>
                <a:lnTo>
                  <a:pt x="316" y="204"/>
                </a:lnTo>
                <a:lnTo>
                  <a:pt x="316" y="203"/>
                </a:lnTo>
                <a:lnTo>
                  <a:pt x="318" y="203"/>
                </a:lnTo>
                <a:lnTo>
                  <a:pt x="318" y="204"/>
                </a:lnTo>
                <a:lnTo>
                  <a:pt x="316" y="204"/>
                </a:lnTo>
                <a:lnTo>
                  <a:pt x="315" y="206"/>
                </a:lnTo>
                <a:lnTo>
                  <a:pt x="313" y="204"/>
                </a:lnTo>
                <a:lnTo>
                  <a:pt x="313" y="203"/>
                </a:lnTo>
                <a:lnTo>
                  <a:pt x="315" y="203"/>
                </a:lnTo>
                <a:lnTo>
                  <a:pt x="316" y="203"/>
                </a:lnTo>
                <a:lnTo>
                  <a:pt x="318" y="203"/>
                </a:lnTo>
                <a:lnTo>
                  <a:pt x="318" y="201"/>
                </a:lnTo>
                <a:lnTo>
                  <a:pt x="320" y="201"/>
                </a:lnTo>
                <a:lnTo>
                  <a:pt x="320" y="200"/>
                </a:lnTo>
                <a:lnTo>
                  <a:pt x="320" y="198"/>
                </a:lnTo>
                <a:lnTo>
                  <a:pt x="321" y="198"/>
                </a:lnTo>
                <a:lnTo>
                  <a:pt x="323" y="198"/>
                </a:lnTo>
                <a:lnTo>
                  <a:pt x="321" y="198"/>
                </a:lnTo>
                <a:lnTo>
                  <a:pt x="321" y="200"/>
                </a:lnTo>
                <a:lnTo>
                  <a:pt x="323" y="198"/>
                </a:lnTo>
                <a:lnTo>
                  <a:pt x="323" y="196"/>
                </a:lnTo>
                <a:lnTo>
                  <a:pt x="324" y="196"/>
                </a:lnTo>
                <a:lnTo>
                  <a:pt x="326" y="196"/>
                </a:lnTo>
                <a:lnTo>
                  <a:pt x="326" y="195"/>
                </a:lnTo>
                <a:lnTo>
                  <a:pt x="328" y="195"/>
                </a:lnTo>
                <a:lnTo>
                  <a:pt x="328" y="193"/>
                </a:lnTo>
                <a:lnTo>
                  <a:pt x="329" y="193"/>
                </a:lnTo>
                <a:lnTo>
                  <a:pt x="329" y="192"/>
                </a:lnTo>
                <a:lnTo>
                  <a:pt x="331" y="192"/>
                </a:lnTo>
                <a:lnTo>
                  <a:pt x="331" y="190"/>
                </a:lnTo>
                <a:lnTo>
                  <a:pt x="331" y="192"/>
                </a:lnTo>
                <a:lnTo>
                  <a:pt x="329" y="192"/>
                </a:lnTo>
                <a:lnTo>
                  <a:pt x="329" y="193"/>
                </a:lnTo>
                <a:lnTo>
                  <a:pt x="329" y="195"/>
                </a:lnTo>
                <a:lnTo>
                  <a:pt x="328" y="195"/>
                </a:lnTo>
                <a:lnTo>
                  <a:pt x="328" y="196"/>
                </a:lnTo>
                <a:lnTo>
                  <a:pt x="326" y="196"/>
                </a:lnTo>
                <a:lnTo>
                  <a:pt x="324" y="198"/>
                </a:lnTo>
                <a:lnTo>
                  <a:pt x="323" y="198"/>
                </a:lnTo>
                <a:lnTo>
                  <a:pt x="323" y="200"/>
                </a:lnTo>
                <a:lnTo>
                  <a:pt x="321" y="200"/>
                </a:lnTo>
                <a:close/>
                <a:moveTo>
                  <a:pt x="323" y="196"/>
                </a:moveTo>
                <a:lnTo>
                  <a:pt x="321" y="196"/>
                </a:lnTo>
                <a:lnTo>
                  <a:pt x="323" y="196"/>
                </a:lnTo>
                <a:lnTo>
                  <a:pt x="323" y="195"/>
                </a:lnTo>
                <a:lnTo>
                  <a:pt x="324" y="195"/>
                </a:lnTo>
                <a:lnTo>
                  <a:pt x="324" y="193"/>
                </a:lnTo>
                <a:lnTo>
                  <a:pt x="324" y="192"/>
                </a:lnTo>
                <a:lnTo>
                  <a:pt x="326" y="192"/>
                </a:lnTo>
                <a:lnTo>
                  <a:pt x="326" y="190"/>
                </a:lnTo>
                <a:lnTo>
                  <a:pt x="328" y="190"/>
                </a:lnTo>
                <a:lnTo>
                  <a:pt x="328" y="188"/>
                </a:lnTo>
                <a:lnTo>
                  <a:pt x="329" y="188"/>
                </a:lnTo>
                <a:lnTo>
                  <a:pt x="328" y="188"/>
                </a:lnTo>
                <a:lnTo>
                  <a:pt x="328" y="190"/>
                </a:lnTo>
                <a:lnTo>
                  <a:pt x="328" y="192"/>
                </a:lnTo>
                <a:lnTo>
                  <a:pt x="326" y="192"/>
                </a:lnTo>
                <a:lnTo>
                  <a:pt x="326" y="193"/>
                </a:lnTo>
                <a:lnTo>
                  <a:pt x="324" y="195"/>
                </a:lnTo>
                <a:lnTo>
                  <a:pt x="323" y="196"/>
                </a:lnTo>
                <a:close/>
                <a:moveTo>
                  <a:pt x="334" y="187"/>
                </a:moveTo>
                <a:lnTo>
                  <a:pt x="332" y="188"/>
                </a:lnTo>
                <a:lnTo>
                  <a:pt x="332" y="190"/>
                </a:lnTo>
                <a:lnTo>
                  <a:pt x="331" y="190"/>
                </a:lnTo>
                <a:lnTo>
                  <a:pt x="331" y="188"/>
                </a:lnTo>
                <a:lnTo>
                  <a:pt x="331" y="190"/>
                </a:lnTo>
                <a:lnTo>
                  <a:pt x="331" y="188"/>
                </a:lnTo>
                <a:lnTo>
                  <a:pt x="332" y="188"/>
                </a:lnTo>
                <a:lnTo>
                  <a:pt x="332" y="187"/>
                </a:lnTo>
                <a:lnTo>
                  <a:pt x="334" y="187"/>
                </a:lnTo>
                <a:lnTo>
                  <a:pt x="332" y="187"/>
                </a:lnTo>
                <a:lnTo>
                  <a:pt x="331" y="188"/>
                </a:lnTo>
                <a:lnTo>
                  <a:pt x="329" y="188"/>
                </a:lnTo>
                <a:lnTo>
                  <a:pt x="331" y="188"/>
                </a:lnTo>
                <a:lnTo>
                  <a:pt x="332" y="187"/>
                </a:lnTo>
                <a:lnTo>
                  <a:pt x="334" y="187"/>
                </a:lnTo>
                <a:lnTo>
                  <a:pt x="334" y="185"/>
                </a:lnTo>
                <a:lnTo>
                  <a:pt x="334" y="187"/>
                </a:lnTo>
                <a:close/>
                <a:moveTo>
                  <a:pt x="336" y="177"/>
                </a:moveTo>
                <a:lnTo>
                  <a:pt x="336" y="179"/>
                </a:lnTo>
                <a:lnTo>
                  <a:pt x="334" y="180"/>
                </a:lnTo>
                <a:lnTo>
                  <a:pt x="334" y="182"/>
                </a:lnTo>
                <a:lnTo>
                  <a:pt x="332" y="182"/>
                </a:lnTo>
                <a:lnTo>
                  <a:pt x="332" y="184"/>
                </a:lnTo>
                <a:lnTo>
                  <a:pt x="331" y="185"/>
                </a:lnTo>
                <a:lnTo>
                  <a:pt x="331" y="184"/>
                </a:lnTo>
                <a:lnTo>
                  <a:pt x="332" y="184"/>
                </a:lnTo>
                <a:lnTo>
                  <a:pt x="332" y="182"/>
                </a:lnTo>
                <a:lnTo>
                  <a:pt x="332" y="180"/>
                </a:lnTo>
                <a:lnTo>
                  <a:pt x="334" y="180"/>
                </a:lnTo>
                <a:lnTo>
                  <a:pt x="334" y="179"/>
                </a:lnTo>
                <a:lnTo>
                  <a:pt x="336" y="177"/>
                </a:lnTo>
                <a:lnTo>
                  <a:pt x="336" y="179"/>
                </a:lnTo>
                <a:lnTo>
                  <a:pt x="336" y="177"/>
                </a:lnTo>
                <a:lnTo>
                  <a:pt x="337" y="177"/>
                </a:lnTo>
                <a:lnTo>
                  <a:pt x="336" y="177"/>
                </a:lnTo>
                <a:close/>
                <a:moveTo>
                  <a:pt x="340" y="174"/>
                </a:moveTo>
                <a:lnTo>
                  <a:pt x="340" y="172"/>
                </a:lnTo>
                <a:lnTo>
                  <a:pt x="342" y="172"/>
                </a:lnTo>
                <a:lnTo>
                  <a:pt x="342" y="171"/>
                </a:lnTo>
                <a:lnTo>
                  <a:pt x="344" y="171"/>
                </a:lnTo>
                <a:lnTo>
                  <a:pt x="344" y="169"/>
                </a:lnTo>
                <a:lnTo>
                  <a:pt x="345" y="169"/>
                </a:lnTo>
                <a:lnTo>
                  <a:pt x="344" y="169"/>
                </a:lnTo>
                <a:lnTo>
                  <a:pt x="344" y="171"/>
                </a:lnTo>
                <a:lnTo>
                  <a:pt x="344" y="172"/>
                </a:lnTo>
                <a:lnTo>
                  <a:pt x="342" y="172"/>
                </a:lnTo>
                <a:lnTo>
                  <a:pt x="340" y="174"/>
                </a:lnTo>
                <a:close/>
                <a:moveTo>
                  <a:pt x="342" y="179"/>
                </a:moveTo>
                <a:lnTo>
                  <a:pt x="340" y="180"/>
                </a:lnTo>
                <a:lnTo>
                  <a:pt x="339" y="180"/>
                </a:lnTo>
                <a:lnTo>
                  <a:pt x="340" y="180"/>
                </a:lnTo>
                <a:lnTo>
                  <a:pt x="340" y="179"/>
                </a:lnTo>
                <a:lnTo>
                  <a:pt x="342" y="179"/>
                </a:lnTo>
                <a:lnTo>
                  <a:pt x="340" y="179"/>
                </a:lnTo>
                <a:lnTo>
                  <a:pt x="340" y="180"/>
                </a:lnTo>
                <a:lnTo>
                  <a:pt x="339" y="180"/>
                </a:lnTo>
                <a:lnTo>
                  <a:pt x="339" y="179"/>
                </a:lnTo>
                <a:lnTo>
                  <a:pt x="340" y="179"/>
                </a:lnTo>
                <a:lnTo>
                  <a:pt x="342" y="179"/>
                </a:lnTo>
                <a:lnTo>
                  <a:pt x="342" y="177"/>
                </a:lnTo>
                <a:lnTo>
                  <a:pt x="344" y="176"/>
                </a:lnTo>
                <a:lnTo>
                  <a:pt x="344" y="174"/>
                </a:lnTo>
                <a:lnTo>
                  <a:pt x="345" y="174"/>
                </a:lnTo>
                <a:lnTo>
                  <a:pt x="345" y="172"/>
                </a:lnTo>
                <a:lnTo>
                  <a:pt x="345" y="171"/>
                </a:lnTo>
                <a:lnTo>
                  <a:pt x="347" y="171"/>
                </a:lnTo>
                <a:lnTo>
                  <a:pt x="347" y="169"/>
                </a:lnTo>
                <a:lnTo>
                  <a:pt x="347" y="171"/>
                </a:lnTo>
                <a:lnTo>
                  <a:pt x="347" y="172"/>
                </a:lnTo>
                <a:lnTo>
                  <a:pt x="345" y="172"/>
                </a:lnTo>
                <a:lnTo>
                  <a:pt x="345" y="174"/>
                </a:lnTo>
                <a:lnTo>
                  <a:pt x="344" y="174"/>
                </a:lnTo>
                <a:lnTo>
                  <a:pt x="344" y="176"/>
                </a:lnTo>
                <a:lnTo>
                  <a:pt x="344" y="177"/>
                </a:lnTo>
                <a:lnTo>
                  <a:pt x="342" y="179"/>
                </a:lnTo>
                <a:close/>
                <a:moveTo>
                  <a:pt x="350" y="166"/>
                </a:moveTo>
                <a:lnTo>
                  <a:pt x="350" y="168"/>
                </a:lnTo>
                <a:lnTo>
                  <a:pt x="348" y="169"/>
                </a:lnTo>
                <a:lnTo>
                  <a:pt x="348" y="171"/>
                </a:lnTo>
                <a:lnTo>
                  <a:pt x="347" y="171"/>
                </a:lnTo>
                <a:lnTo>
                  <a:pt x="347" y="169"/>
                </a:lnTo>
                <a:lnTo>
                  <a:pt x="348" y="169"/>
                </a:lnTo>
                <a:lnTo>
                  <a:pt x="348" y="168"/>
                </a:lnTo>
                <a:lnTo>
                  <a:pt x="348" y="166"/>
                </a:lnTo>
                <a:lnTo>
                  <a:pt x="350" y="166"/>
                </a:lnTo>
                <a:lnTo>
                  <a:pt x="350" y="164"/>
                </a:lnTo>
                <a:lnTo>
                  <a:pt x="352" y="164"/>
                </a:lnTo>
                <a:lnTo>
                  <a:pt x="350" y="166"/>
                </a:lnTo>
                <a:close/>
                <a:moveTo>
                  <a:pt x="352" y="164"/>
                </a:moveTo>
                <a:lnTo>
                  <a:pt x="352" y="163"/>
                </a:lnTo>
                <a:lnTo>
                  <a:pt x="352" y="161"/>
                </a:lnTo>
                <a:lnTo>
                  <a:pt x="353" y="161"/>
                </a:lnTo>
                <a:lnTo>
                  <a:pt x="353" y="160"/>
                </a:lnTo>
                <a:lnTo>
                  <a:pt x="353" y="158"/>
                </a:lnTo>
                <a:lnTo>
                  <a:pt x="355" y="158"/>
                </a:lnTo>
                <a:lnTo>
                  <a:pt x="355" y="156"/>
                </a:lnTo>
                <a:lnTo>
                  <a:pt x="355" y="155"/>
                </a:lnTo>
                <a:lnTo>
                  <a:pt x="355" y="153"/>
                </a:lnTo>
                <a:lnTo>
                  <a:pt x="355" y="152"/>
                </a:lnTo>
                <a:lnTo>
                  <a:pt x="356" y="152"/>
                </a:lnTo>
                <a:lnTo>
                  <a:pt x="356" y="150"/>
                </a:lnTo>
                <a:lnTo>
                  <a:pt x="356" y="148"/>
                </a:lnTo>
                <a:lnTo>
                  <a:pt x="356" y="150"/>
                </a:lnTo>
                <a:lnTo>
                  <a:pt x="356" y="152"/>
                </a:lnTo>
                <a:lnTo>
                  <a:pt x="356" y="153"/>
                </a:lnTo>
                <a:lnTo>
                  <a:pt x="355" y="155"/>
                </a:lnTo>
                <a:lnTo>
                  <a:pt x="355" y="156"/>
                </a:lnTo>
                <a:lnTo>
                  <a:pt x="355" y="158"/>
                </a:lnTo>
                <a:lnTo>
                  <a:pt x="353" y="160"/>
                </a:lnTo>
                <a:lnTo>
                  <a:pt x="353" y="161"/>
                </a:lnTo>
                <a:lnTo>
                  <a:pt x="352" y="163"/>
                </a:lnTo>
                <a:lnTo>
                  <a:pt x="352" y="164"/>
                </a:lnTo>
                <a:close/>
                <a:moveTo>
                  <a:pt x="368" y="126"/>
                </a:moveTo>
                <a:lnTo>
                  <a:pt x="368" y="124"/>
                </a:lnTo>
                <a:lnTo>
                  <a:pt x="368" y="123"/>
                </a:lnTo>
                <a:lnTo>
                  <a:pt x="368" y="121"/>
                </a:lnTo>
                <a:lnTo>
                  <a:pt x="366" y="121"/>
                </a:lnTo>
                <a:lnTo>
                  <a:pt x="366" y="120"/>
                </a:lnTo>
                <a:lnTo>
                  <a:pt x="368" y="120"/>
                </a:lnTo>
                <a:lnTo>
                  <a:pt x="368" y="121"/>
                </a:lnTo>
                <a:lnTo>
                  <a:pt x="368" y="123"/>
                </a:lnTo>
                <a:lnTo>
                  <a:pt x="368" y="124"/>
                </a:lnTo>
                <a:lnTo>
                  <a:pt x="368" y="126"/>
                </a:lnTo>
                <a:close/>
                <a:moveTo>
                  <a:pt x="376" y="105"/>
                </a:moveTo>
                <a:lnTo>
                  <a:pt x="377" y="105"/>
                </a:lnTo>
                <a:lnTo>
                  <a:pt x="377" y="107"/>
                </a:lnTo>
                <a:lnTo>
                  <a:pt x="377" y="108"/>
                </a:lnTo>
                <a:lnTo>
                  <a:pt x="376" y="108"/>
                </a:lnTo>
                <a:lnTo>
                  <a:pt x="376" y="107"/>
                </a:lnTo>
                <a:lnTo>
                  <a:pt x="376" y="105"/>
                </a:lnTo>
                <a:close/>
                <a:moveTo>
                  <a:pt x="380" y="104"/>
                </a:moveTo>
                <a:lnTo>
                  <a:pt x="380" y="105"/>
                </a:lnTo>
                <a:lnTo>
                  <a:pt x="379" y="107"/>
                </a:lnTo>
                <a:lnTo>
                  <a:pt x="379" y="108"/>
                </a:lnTo>
                <a:lnTo>
                  <a:pt x="379" y="110"/>
                </a:lnTo>
                <a:lnTo>
                  <a:pt x="379" y="112"/>
                </a:lnTo>
                <a:lnTo>
                  <a:pt x="377" y="112"/>
                </a:lnTo>
                <a:lnTo>
                  <a:pt x="377" y="113"/>
                </a:lnTo>
                <a:lnTo>
                  <a:pt x="377" y="115"/>
                </a:lnTo>
                <a:lnTo>
                  <a:pt x="377" y="116"/>
                </a:lnTo>
                <a:lnTo>
                  <a:pt x="376" y="116"/>
                </a:lnTo>
                <a:lnTo>
                  <a:pt x="376" y="118"/>
                </a:lnTo>
                <a:lnTo>
                  <a:pt x="376" y="120"/>
                </a:lnTo>
                <a:lnTo>
                  <a:pt x="376" y="121"/>
                </a:lnTo>
                <a:lnTo>
                  <a:pt x="374" y="121"/>
                </a:lnTo>
                <a:lnTo>
                  <a:pt x="374" y="123"/>
                </a:lnTo>
                <a:lnTo>
                  <a:pt x="374" y="124"/>
                </a:lnTo>
                <a:lnTo>
                  <a:pt x="374" y="123"/>
                </a:lnTo>
                <a:lnTo>
                  <a:pt x="374" y="124"/>
                </a:lnTo>
                <a:lnTo>
                  <a:pt x="372" y="124"/>
                </a:lnTo>
                <a:lnTo>
                  <a:pt x="372" y="126"/>
                </a:lnTo>
                <a:lnTo>
                  <a:pt x="372" y="124"/>
                </a:lnTo>
                <a:lnTo>
                  <a:pt x="374" y="124"/>
                </a:lnTo>
                <a:lnTo>
                  <a:pt x="372" y="126"/>
                </a:lnTo>
                <a:lnTo>
                  <a:pt x="372" y="128"/>
                </a:lnTo>
                <a:lnTo>
                  <a:pt x="372" y="129"/>
                </a:lnTo>
                <a:lnTo>
                  <a:pt x="372" y="131"/>
                </a:lnTo>
                <a:lnTo>
                  <a:pt x="371" y="131"/>
                </a:lnTo>
                <a:lnTo>
                  <a:pt x="371" y="132"/>
                </a:lnTo>
                <a:lnTo>
                  <a:pt x="371" y="134"/>
                </a:lnTo>
                <a:lnTo>
                  <a:pt x="369" y="134"/>
                </a:lnTo>
                <a:lnTo>
                  <a:pt x="369" y="132"/>
                </a:lnTo>
                <a:lnTo>
                  <a:pt x="371" y="132"/>
                </a:lnTo>
                <a:lnTo>
                  <a:pt x="371" y="131"/>
                </a:lnTo>
                <a:lnTo>
                  <a:pt x="371" y="129"/>
                </a:lnTo>
                <a:lnTo>
                  <a:pt x="372" y="129"/>
                </a:lnTo>
                <a:lnTo>
                  <a:pt x="372" y="128"/>
                </a:lnTo>
                <a:lnTo>
                  <a:pt x="371" y="128"/>
                </a:lnTo>
                <a:lnTo>
                  <a:pt x="371" y="129"/>
                </a:lnTo>
                <a:lnTo>
                  <a:pt x="371" y="131"/>
                </a:lnTo>
                <a:lnTo>
                  <a:pt x="371" y="132"/>
                </a:lnTo>
                <a:lnTo>
                  <a:pt x="369" y="132"/>
                </a:lnTo>
                <a:lnTo>
                  <a:pt x="369" y="134"/>
                </a:lnTo>
                <a:lnTo>
                  <a:pt x="369" y="136"/>
                </a:lnTo>
                <a:lnTo>
                  <a:pt x="368" y="136"/>
                </a:lnTo>
                <a:lnTo>
                  <a:pt x="368" y="137"/>
                </a:lnTo>
                <a:lnTo>
                  <a:pt x="368" y="136"/>
                </a:lnTo>
                <a:lnTo>
                  <a:pt x="369" y="136"/>
                </a:lnTo>
                <a:lnTo>
                  <a:pt x="369" y="134"/>
                </a:lnTo>
                <a:lnTo>
                  <a:pt x="369" y="136"/>
                </a:lnTo>
                <a:lnTo>
                  <a:pt x="369" y="137"/>
                </a:lnTo>
                <a:lnTo>
                  <a:pt x="368" y="137"/>
                </a:lnTo>
                <a:lnTo>
                  <a:pt x="368" y="139"/>
                </a:lnTo>
                <a:lnTo>
                  <a:pt x="366" y="139"/>
                </a:lnTo>
                <a:lnTo>
                  <a:pt x="366" y="140"/>
                </a:lnTo>
                <a:lnTo>
                  <a:pt x="366" y="142"/>
                </a:lnTo>
                <a:lnTo>
                  <a:pt x="364" y="142"/>
                </a:lnTo>
                <a:lnTo>
                  <a:pt x="364" y="144"/>
                </a:lnTo>
                <a:lnTo>
                  <a:pt x="364" y="145"/>
                </a:lnTo>
                <a:lnTo>
                  <a:pt x="363" y="147"/>
                </a:lnTo>
                <a:lnTo>
                  <a:pt x="363" y="148"/>
                </a:lnTo>
                <a:lnTo>
                  <a:pt x="361" y="148"/>
                </a:lnTo>
                <a:lnTo>
                  <a:pt x="361" y="150"/>
                </a:lnTo>
                <a:lnTo>
                  <a:pt x="361" y="148"/>
                </a:lnTo>
                <a:lnTo>
                  <a:pt x="361" y="147"/>
                </a:lnTo>
                <a:lnTo>
                  <a:pt x="363" y="147"/>
                </a:lnTo>
                <a:lnTo>
                  <a:pt x="363" y="145"/>
                </a:lnTo>
                <a:lnTo>
                  <a:pt x="363" y="144"/>
                </a:lnTo>
                <a:lnTo>
                  <a:pt x="364" y="144"/>
                </a:lnTo>
                <a:lnTo>
                  <a:pt x="364" y="142"/>
                </a:lnTo>
                <a:lnTo>
                  <a:pt x="364" y="140"/>
                </a:lnTo>
                <a:lnTo>
                  <a:pt x="364" y="142"/>
                </a:lnTo>
                <a:lnTo>
                  <a:pt x="364" y="140"/>
                </a:lnTo>
                <a:lnTo>
                  <a:pt x="366" y="140"/>
                </a:lnTo>
                <a:lnTo>
                  <a:pt x="366" y="139"/>
                </a:lnTo>
                <a:lnTo>
                  <a:pt x="366" y="137"/>
                </a:lnTo>
                <a:lnTo>
                  <a:pt x="366" y="136"/>
                </a:lnTo>
                <a:lnTo>
                  <a:pt x="368" y="134"/>
                </a:lnTo>
                <a:lnTo>
                  <a:pt x="368" y="132"/>
                </a:lnTo>
                <a:lnTo>
                  <a:pt x="369" y="132"/>
                </a:lnTo>
                <a:lnTo>
                  <a:pt x="369" y="131"/>
                </a:lnTo>
                <a:lnTo>
                  <a:pt x="371" y="129"/>
                </a:lnTo>
                <a:lnTo>
                  <a:pt x="371" y="128"/>
                </a:lnTo>
                <a:lnTo>
                  <a:pt x="371" y="126"/>
                </a:lnTo>
                <a:lnTo>
                  <a:pt x="372" y="124"/>
                </a:lnTo>
                <a:lnTo>
                  <a:pt x="372" y="123"/>
                </a:lnTo>
                <a:lnTo>
                  <a:pt x="372" y="121"/>
                </a:lnTo>
                <a:lnTo>
                  <a:pt x="372" y="120"/>
                </a:lnTo>
                <a:lnTo>
                  <a:pt x="374" y="118"/>
                </a:lnTo>
                <a:lnTo>
                  <a:pt x="372" y="118"/>
                </a:lnTo>
                <a:lnTo>
                  <a:pt x="372" y="116"/>
                </a:lnTo>
                <a:lnTo>
                  <a:pt x="371" y="116"/>
                </a:lnTo>
                <a:lnTo>
                  <a:pt x="372" y="116"/>
                </a:lnTo>
                <a:lnTo>
                  <a:pt x="374" y="116"/>
                </a:lnTo>
                <a:lnTo>
                  <a:pt x="372" y="116"/>
                </a:lnTo>
                <a:lnTo>
                  <a:pt x="374" y="116"/>
                </a:lnTo>
                <a:lnTo>
                  <a:pt x="374" y="115"/>
                </a:lnTo>
                <a:lnTo>
                  <a:pt x="376" y="115"/>
                </a:lnTo>
                <a:lnTo>
                  <a:pt x="376" y="113"/>
                </a:lnTo>
                <a:lnTo>
                  <a:pt x="374" y="115"/>
                </a:lnTo>
                <a:lnTo>
                  <a:pt x="372" y="115"/>
                </a:lnTo>
                <a:lnTo>
                  <a:pt x="372" y="116"/>
                </a:lnTo>
                <a:lnTo>
                  <a:pt x="371" y="115"/>
                </a:lnTo>
                <a:lnTo>
                  <a:pt x="372" y="115"/>
                </a:lnTo>
                <a:lnTo>
                  <a:pt x="374" y="115"/>
                </a:lnTo>
                <a:lnTo>
                  <a:pt x="372" y="115"/>
                </a:lnTo>
                <a:lnTo>
                  <a:pt x="372" y="113"/>
                </a:lnTo>
                <a:lnTo>
                  <a:pt x="374" y="113"/>
                </a:lnTo>
                <a:lnTo>
                  <a:pt x="376" y="113"/>
                </a:lnTo>
                <a:lnTo>
                  <a:pt x="376" y="112"/>
                </a:lnTo>
                <a:lnTo>
                  <a:pt x="376" y="110"/>
                </a:lnTo>
                <a:lnTo>
                  <a:pt x="377" y="108"/>
                </a:lnTo>
                <a:lnTo>
                  <a:pt x="379" y="107"/>
                </a:lnTo>
                <a:lnTo>
                  <a:pt x="379" y="105"/>
                </a:lnTo>
                <a:lnTo>
                  <a:pt x="379" y="104"/>
                </a:lnTo>
                <a:lnTo>
                  <a:pt x="377" y="104"/>
                </a:lnTo>
                <a:lnTo>
                  <a:pt x="379" y="104"/>
                </a:lnTo>
                <a:lnTo>
                  <a:pt x="379" y="102"/>
                </a:lnTo>
                <a:lnTo>
                  <a:pt x="380" y="102"/>
                </a:lnTo>
                <a:lnTo>
                  <a:pt x="380" y="100"/>
                </a:lnTo>
                <a:lnTo>
                  <a:pt x="380" y="99"/>
                </a:lnTo>
                <a:lnTo>
                  <a:pt x="380" y="97"/>
                </a:lnTo>
                <a:lnTo>
                  <a:pt x="380" y="96"/>
                </a:lnTo>
                <a:lnTo>
                  <a:pt x="380" y="94"/>
                </a:lnTo>
                <a:lnTo>
                  <a:pt x="380" y="92"/>
                </a:lnTo>
                <a:lnTo>
                  <a:pt x="380" y="91"/>
                </a:lnTo>
                <a:lnTo>
                  <a:pt x="380" y="89"/>
                </a:lnTo>
                <a:lnTo>
                  <a:pt x="380" y="88"/>
                </a:lnTo>
                <a:lnTo>
                  <a:pt x="380" y="86"/>
                </a:lnTo>
                <a:lnTo>
                  <a:pt x="380" y="84"/>
                </a:lnTo>
                <a:lnTo>
                  <a:pt x="382" y="84"/>
                </a:lnTo>
                <a:lnTo>
                  <a:pt x="382" y="83"/>
                </a:lnTo>
                <a:lnTo>
                  <a:pt x="382" y="81"/>
                </a:lnTo>
                <a:lnTo>
                  <a:pt x="380" y="81"/>
                </a:lnTo>
                <a:lnTo>
                  <a:pt x="380" y="80"/>
                </a:lnTo>
                <a:lnTo>
                  <a:pt x="382" y="80"/>
                </a:lnTo>
                <a:lnTo>
                  <a:pt x="380" y="80"/>
                </a:lnTo>
                <a:lnTo>
                  <a:pt x="382" y="80"/>
                </a:lnTo>
                <a:lnTo>
                  <a:pt x="382" y="81"/>
                </a:lnTo>
                <a:lnTo>
                  <a:pt x="382" y="83"/>
                </a:lnTo>
                <a:lnTo>
                  <a:pt x="382" y="84"/>
                </a:lnTo>
                <a:lnTo>
                  <a:pt x="382" y="86"/>
                </a:lnTo>
                <a:lnTo>
                  <a:pt x="382" y="88"/>
                </a:lnTo>
                <a:lnTo>
                  <a:pt x="382" y="89"/>
                </a:lnTo>
                <a:lnTo>
                  <a:pt x="382" y="91"/>
                </a:lnTo>
                <a:lnTo>
                  <a:pt x="382" y="92"/>
                </a:lnTo>
                <a:lnTo>
                  <a:pt x="382" y="94"/>
                </a:lnTo>
                <a:lnTo>
                  <a:pt x="382" y="96"/>
                </a:lnTo>
                <a:lnTo>
                  <a:pt x="382" y="97"/>
                </a:lnTo>
                <a:lnTo>
                  <a:pt x="382" y="99"/>
                </a:lnTo>
                <a:lnTo>
                  <a:pt x="380" y="99"/>
                </a:lnTo>
                <a:lnTo>
                  <a:pt x="380" y="100"/>
                </a:lnTo>
                <a:lnTo>
                  <a:pt x="380" y="102"/>
                </a:lnTo>
                <a:lnTo>
                  <a:pt x="380" y="104"/>
                </a:lnTo>
                <a:close/>
                <a:moveTo>
                  <a:pt x="400" y="6"/>
                </a:moveTo>
                <a:lnTo>
                  <a:pt x="398" y="6"/>
                </a:lnTo>
                <a:lnTo>
                  <a:pt x="400" y="6"/>
                </a:lnTo>
                <a:lnTo>
                  <a:pt x="400" y="8"/>
                </a:lnTo>
                <a:lnTo>
                  <a:pt x="400" y="9"/>
                </a:lnTo>
                <a:lnTo>
                  <a:pt x="400" y="11"/>
                </a:lnTo>
                <a:lnTo>
                  <a:pt x="400" y="12"/>
                </a:lnTo>
                <a:lnTo>
                  <a:pt x="400" y="14"/>
                </a:lnTo>
                <a:lnTo>
                  <a:pt x="398" y="14"/>
                </a:lnTo>
                <a:lnTo>
                  <a:pt x="398" y="16"/>
                </a:lnTo>
                <a:lnTo>
                  <a:pt x="396" y="16"/>
                </a:lnTo>
                <a:lnTo>
                  <a:pt x="396" y="17"/>
                </a:lnTo>
                <a:lnTo>
                  <a:pt x="395" y="19"/>
                </a:lnTo>
                <a:lnTo>
                  <a:pt x="395" y="20"/>
                </a:lnTo>
                <a:lnTo>
                  <a:pt x="393" y="24"/>
                </a:lnTo>
                <a:lnTo>
                  <a:pt x="393" y="25"/>
                </a:lnTo>
                <a:lnTo>
                  <a:pt x="393" y="27"/>
                </a:lnTo>
                <a:lnTo>
                  <a:pt x="393" y="28"/>
                </a:lnTo>
                <a:lnTo>
                  <a:pt x="392" y="28"/>
                </a:lnTo>
                <a:lnTo>
                  <a:pt x="392" y="30"/>
                </a:lnTo>
                <a:lnTo>
                  <a:pt x="392" y="32"/>
                </a:lnTo>
                <a:lnTo>
                  <a:pt x="392" y="33"/>
                </a:lnTo>
                <a:lnTo>
                  <a:pt x="390" y="33"/>
                </a:lnTo>
                <a:lnTo>
                  <a:pt x="390" y="35"/>
                </a:lnTo>
                <a:lnTo>
                  <a:pt x="390" y="36"/>
                </a:lnTo>
                <a:lnTo>
                  <a:pt x="390" y="38"/>
                </a:lnTo>
                <a:lnTo>
                  <a:pt x="390" y="40"/>
                </a:lnTo>
                <a:lnTo>
                  <a:pt x="388" y="41"/>
                </a:lnTo>
                <a:lnTo>
                  <a:pt x="388" y="44"/>
                </a:lnTo>
                <a:lnTo>
                  <a:pt x="388" y="46"/>
                </a:lnTo>
                <a:lnTo>
                  <a:pt x="388" y="48"/>
                </a:lnTo>
                <a:lnTo>
                  <a:pt x="388" y="49"/>
                </a:lnTo>
                <a:lnTo>
                  <a:pt x="388" y="51"/>
                </a:lnTo>
                <a:lnTo>
                  <a:pt x="388" y="52"/>
                </a:lnTo>
                <a:lnTo>
                  <a:pt x="388" y="54"/>
                </a:lnTo>
                <a:lnTo>
                  <a:pt x="387" y="54"/>
                </a:lnTo>
                <a:lnTo>
                  <a:pt x="387" y="56"/>
                </a:lnTo>
                <a:lnTo>
                  <a:pt x="387" y="57"/>
                </a:lnTo>
                <a:lnTo>
                  <a:pt x="387" y="59"/>
                </a:lnTo>
                <a:lnTo>
                  <a:pt x="387" y="60"/>
                </a:lnTo>
                <a:lnTo>
                  <a:pt x="387" y="62"/>
                </a:lnTo>
                <a:lnTo>
                  <a:pt x="387" y="64"/>
                </a:lnTo>
                <a:lnTo>
                  <a:pt x="387" y="65"/>
                </a:lnTo>
                <a:lnTo>
                  <a:pt x="387" y="67"/>
                </a:lnTo>
                <a:lnTo>
                  <a:pt x="385" y="68"/>
                </a:lnTo>
                <a:lnTo>
                  <a:pt x="385" y="70"/>
                </a:lnTo>
                <a:lnTo>
                  <a:pt x="385" y="72"/>
                </a:lnTo>
                <a:lnTo>
                  <a:pt x="385" y="73"/>
                </a:lnTo>
                <a:lnTo>
                  <a:pt x="384" y="75"/>
                </a:lnTo>
                <a:lnTo>
                  <a:pt x="384" y="76"/>
                </a:lnTo>
                <a:lnTo>
                  <a:pt x="384" y="78"/>
                </a:lnTo>
                <a:lnTo>
                  <a:pt x="382" y="78"/>
                </a:lnTo>
                <a:lnTo>
                  <a:pt x="382" y="76"/>
                </a:lnTo>
                <a:lnTo>
                  <a:pt x="382" y="75"/>
                </a:lnTo>
                <a:lnTo>
                  <a:pt x="384" y="75"/>
                </a:lnTo>
                <a:lnTo>
                  <a:pt x="384" y="73"/>
                </a:lnTo>
                <a:lnTo>
                  <a:pt x="384" y="72"/>
                </a:lnTo>
                <a:lnTo>
                  <a:pt x="384" y="70"/>
                </a:lnTo>
                <a:lnTo>
                  <a:pt x="384" y="68"/>
                </a:lnTo>
                <a:lnTo>
                  <a:pt x="382" y="68"/>
                </a:lnTo>
                <a:lnTo>
                  <a:pt x="382" y="67"/>
                </a:lnTo>
                <a:lnTo>
                  <a:pt x="382" y="65"/>
                </a:lnTo>
                <a:lnTo>
                  <a:pt x="384" y="65"/>
                </a:lnTo>
                <a:lnTo>
                  <a:pt x="384" y="67"/>
                </a:lnTo>
                <a:lnTo>
                  <a:pt x="384" y="65"/>
                </a:lnTo>
                <a:lnTo>
                  <a:pt x="382" y="65"/>
                </a:lnTo>
                <a:lnTo>
                  <a:pt x="384" y="65"/>
                </a:lnTo>
                <a:lnTo>
                  <a:pt x="384" y="64"/>
                </a:lnTo>
                <a:lnTo>
                  <a:pt x="385" y="64"/>
                </a:lnTo>
                <a:lnTo>
                  <a:pt x="384" y="64"/>
                </a:lnTo>
                <a:lnTo>
                  <a:pt x="384" y="62"/>
                </a:lnTo>
                <a:lnTo>
                  <a:pt x="382" y="62"/>
                </a:lnTo>
                <a:lnTo>
                  <a:pt x="382" y="60"/>
                </a:lnTo>
                <a:lnTo>
                  <a:pt x="384" y="60"/>
                </a:lnTo>
                <a:lnTo>
                  <a:pt x="385" y="60"/>
                </a:lnTo>
                <a:lnTo>
                  <a:pt x="385" y="59"/>
                </a:lnTo>
                <a:lnTo>
                  <a:pt x="385" y="57"/>
                </a:lnTo>
                <a:lnTo>
                  <a:pt x="385" y="56"/>
                </a:lnTo>
                <a:lnTo>
                  <a:pt x="384" y="56"/>
                </a:lnTo>
                <a:lnTo>
                  <a:pt x="384" y="54"/>
                </a:lnTo>
                <a:lnTo>
                  <a:pt x="385" y="54"/>
                </a:lnTo>
                <a:lnTo>
                  <a:pt x="385" y="52"/>
                </a:lnTo>
                <a:lnTo>
                  <a:pt x="385" y="51"/>
                </a:lnTo>
                <a:lnTo>
                  <a:pt x="387" y="51"/>
                </a:lnTo>
                <a:lnTo>
                  <a:pt x="387" y="49"/>
                </a:lnTo>
                <a:lnTo>
                  <a:pt x="387" y="48"/>
                </a:lnTo>
                <a:lnTo>
                  <a:pt x="387" y="46"/>
                </a:lnTo>
                <a:lnTo>
                  <a:pt x="387" y="44"/>
                </a:lnTo>
                <a:lnTo>
                  <a:pt x="387" y="46"/>
                </a:lnTo>
                <a:lnTo>
                  <a:pt x="387" y="48"/>
                </a:lnTo>
                <a:lnTo>
                  <a:pt x="387" y="49"/>
                </a:lnTo>
                <a:lnTo>
                  <a:pt x="387" y="51"/>
                </a:lnTo>
                <a:lnTo>
                  <a:pt x="385" y="51"/>
                </a:lnTo>
                <a:lnTo>
                  <a:pt x="385" y="49"/>
                </a:lnTo>
                <a:lnTo>
                  <a:pt x="385" y="51"/>
                </a:lnTo>
                <a:lnTo>
                  <a:pt x="385" y="52"/>
                </a:lnTo>
                <a:lnTo>
                  <a:pt x="384" y="52"/>
                </a:lnTo>
                <a:lnTo>
                  <a:pt x="382" y="52"/>
                </a:lnTo>
                <a:lnTo>
                  <a:pt x="382" y="54"/>
                </a:lnTo>
                <a:lnTo>
                  <a:pt x="380" y="54"/>
                </a:lnTo>
                <a:lnTo>
                  <a:pt x="379" y="54"/>
                </a:lnTo>
                <a:lnTo>
                  <a:pt x="377" y="54"/>
                </a:lnTo>
                <a:lnTo>
                  <a:pt x="376" y="54"/>
                </a:lnTo>
                <a:lnTo>
                  <a:pt x="374" y="54"/>
                </a:lnTo>
                <a:lnTo>
                  <a:pt x="374" y="52"/>
                </a:lnTo>
                <a:lnTo>
                  <a:pt x="374" y="51"/>
                </a:lnTo>
                <a:lnTo>
                  <a:pt x="374" y="49"/>
                </a:lnTo>
                <a:lnTo>
                  <a:pt x="374" y="48"/>
                </a:lnTo>
                <a:lnTo>
                  <a:pt x="376" y="48"/>
                </a:lnTo>
                <a:lnTo>
                  <a:pt x="376" y="46"/>
                </a:lnTo>
                <a:lnTo>
                  <a:pt x="376" y="48"/>
                </a:lnTo>
                <a:lnTo>
                  <a:pt x="374" y="48"/>
                </a:lnTo>
                <a:lnTo>
                  <a:pt x="374" y="49"/>
                </a:lnTo>
                <a:lnTo>
                  <a:pt x="374" y="51"/>
                </a:lnTo>
                <a:lnTo>
                  <a:pt x="372" y="51"/>
                </a:lnTo>
                <a:lnTo>
                  <a:pt x="372" y="52"/>
                </a:lnTo>
                <a:lnTo>
                  <a:pt x="372" y="54"/>
                </a:lnTo>
                <a:lnTo>
                  <a:pt x="371" y="54"/>
                </a:lnTo>
                <a:lnTo>
                  <a:pt x="371" y="56"/>
                </a:lnTo>
                <a:lnTo>
                  <a:pt x="369" y="56"/>
                </a:lnTo>
                <a:lnTo>
                  <a:pt x="371" y="56"/>
                </a:lnTo>
                <a:lnTo>
                  <a:pt x="371" y="57"/>
                </a:lnTo>
                <a:lnTo>
                  <a:pt x="371" y="59"/>
                </a:lnTo>
                <a:lnTo>
                  <a:pt x="371" y="60"/>
                </a:lnTo>
                <a:lnTo>
                  <a:pt x="371" y="62"/>
                </a:lnTo>
                <a:lnTo>
                  <a:pt x="369" y="62"/>
                </a:lnTo>
                <a:lnTo>
                  <a:pt x="369" y="64"/>
                </a:lnTo>
                <a:lnTo>
                  <a:pt x="368" y="65"/>
                </a:lnTo>
                <a:lnTo>
                  <a:pt x="368" y="67"/>
                </a:lnTo>
                <a:lnTo>
                  <a:pt x="366" y="67"/>
                </a:lnTo>
                <a:lnTo>
                  <a:pt x="366" y="68"/>
                </a:lnTo>
                <a:lnTo>
                  <a:pt x="364" y="68"/>
                </a:lnTo>
                <a:lnTo>
                  <a:pt x="364" y="67"/>
                </a:lnTo>
                <a:lnTo>
                  <a:pt x="364" y="68"/>
                </a:lnTo>
                <a:lnTo>
                  <a:pt x="363" y="68"/>
                </a:lnTo>
                <a:lnTo>
                  <a:pt x="361" y="68"/>
                </a:lnTo>
                <a:lnTo>
                  <a:pt x="363" y="68"/>
                </a:lnTo>
                <a:lnTo>
                  <a:pt x="364" y="68"/>
                </a:lnTo>
                <a:lnTo>
                  <a:pt x="364" y="70"/>
                </a:lnTo>
                <a:lnTo>
                  <a:pt x="364" y="72"/>
                </a:lnTo>
                <a:lnTo>
                  <a:pt x="363" y="72"/>
                </a:lnTo>
                <a:lnTo>
                  <a:pt x="363" y="73"/>
                </a:lnTo>
                <a:lnTo>
                  <a:pt x="364" y="73"/>
                </a:lnTo>
                <a:lnTo>
                  <a:pt x="363" y="73"/>
                </a:lnTo>
                <a:lnTo>
                  <a:pt x="361" y="75"/>
                </a:lnTo>
                <a:lnTo>
                  <a:pt x="360" y="75"/>
                </a:lnTo>
                <a:lnTo>
                  <a:pt x="360" y="76"/>
                </a:lnTo>
                <a:lnTo>
                  <a:pt x="361" y="76"/>
                </a:lnTo>
                <a:lnTo>
                  <a:pt x="360" y="76"/>
                </a:lnTo>
                <a:lnTo>
                  <a:pt x="360" y="78"/>
                </a:lnTo>
                <a:lnTo>
                  <a:pt x="358" y="78"/>
                </a:lnTo>
                <a:lnTo>
                  <a:pt x="356" y="78"/>
                </a:lnTo>
                <a:lnTo>
                  <a:pt x="355" y="78"/>
                </a:lnTo>
                <a:lnTo>
                  <a:pt x="355" y="76"/>
                </a:lnTo>
                <a:lnTo>
                  <a:pt x="353" y="76"/>
                </a:lnTo>
                <a:lnTo>
                  <a:pt x="355" y="78"/>
                </a:lnTo>
                <a:lnTo>
                  <a:pt x="356" y="78"/>
                </a:lnTo>
                <a:lnTo>
                  <a:pt x="358" y="78"/>
                </a:lnTo>
                <a:lnTo>
                  <a:pt x="358" y="80"/>
                </a:lnTo>
                <a:lnTo>
                  <a:pt x="360" y="81"/>
                </a:lnTo>
                <a:lnTo>
                  <a:pt x="360" y="83"/>
                </a:lnTo>
                <a:lnTo>
                  <a:pt x="360" y="84"/>
                </a:lnTo>
                <a:lnTo>
                  <a:pt x="358" y="86"/>
                </a:lnTo>
                <a:lnTo>
                  <a:pt x="358" y="88"/>
                </a:lnTo>
                <a:lnTo>
                  <a:pt x="356" y="89"/>
                </a:lnTo>
                <a:lnTo>
                  <a:pt x="355" y="89"/>
                </a:lnTo>
                <a:lnTo>
                  <a:pt x="353" y="89"/>
                </a:lnTo>
                <a:lnTo>
                  <a:pt x="353" y="91"/>
                </a:lnTo>
                <a:lnTo>
                  <a:pt x="353" y="92"/>
                </a:lnTo>
                <a:lnTo>
                  <a:pt x="352" y="92"/>
                </a:lnTo>
                <a:lnTo>
                  <a:pt x="352" y="91"/>
                </a:lnTo>
                <a:lnTo>
                  <a:pt x="350" y="91"/>
                </a:lnTo>
                <a:lnTo>
                  <a:pt x="348" y="91"/>
                </a:lnTo>
                <a:lnTo>
                  <a:pt x="348" y="89"/>
                </a:lnTo>
                <a:lnTo>
                  <a:pt x="347" y="89"/>
                </a:lnTo>
                <a:lnTo>
                  <a:pt x="348" y="89"/>
                </a:lnTo>
                <a:lnTo>
                  <a:pt x="348" y="91"/>
                </a:lnTo>
                <a:lnTo>
                  <a:pt x="348" y="92"/>
                </a:lnTo>
                <a:lnTo>
                  <a:pt x="350" y="92"/>
                </a:lnTo>
                <a:lnTo>
                  <a:pt x="352" y="92"/>
                </a:lnTo>
                <a:lnTo>
                  <a:pt x="352" y="94"/>
                </a:lnTo>
                <a:lnTo>
                  <a:pt x="353" y="94"/>
                </a:lnTo>
                <a:lnTo>
                  <a:pt x="355" y="94"/>
                </a:lnTo>
                <a:lnTo>
                  <a:pt x="355" y="96"/>
                </a:lnTo>
                <a:lnTo>
                  <a:pt x="355" y="97"/>
                </a:lnTo>
                <a:lnTo>
                  <a:pt x="355" y="99"/>
                </a:lnTo>
                <a:lnTo>
                  <a:pt x="355" y="100"/>
                </a:lnTo>
                <a:lnTo>
                  <a:pt x="353" y="100"/>
                </a:lnTo>
                <a:lnTo>
                  <a:pt x="353" y="99"/>
                </a:lnTo>
                <a:lnTo>
                  <a:pt x="352" y="99"/>
                </a:lnTo>
                <a:lnTo>
                  <a:pt x="350" y="99"/>
                </a:lnTo>
                <a:lnTo>
                  <a:pt x="348" y="99"/>
                </a:lnTo>
                <a:lnTo>
                  <a:pt x="348" y="100"/>
                </a:lnTo>
                <a:lnTo>
                  <a:pt x="348" y="102"/>
                </a:lnTo>
                <a:lnTo>
                  <a:pt x="347" y="102"/>
                </a:lnTo>
                <a:lnTo>
                  <a:pt x="345" y="102"/>
                </a:lnTo>
                <a:lnTo>
                  <a:pt x="344" y="102"/>
                </a:lnTo>
                <a:lnTo>
                  <a:pt x="344" y="104"/>
                </a:lnTo>
                <a:lnTo>
                  <a:pt x="344" y="105"/>
                </a:lnTo>
                <a:lnTo>
                  <a:pt x="342" y="105"/>
                </a:lnTo>
                <a:lnTo>
                  <a:pt x="342" y="104"/>
                </a:lnTo>
                <a:lnTo>
                  <a:pt x="340" y="104"/>
                </a:lnTo>
                <a:lnTo>
                  <a:pt x="340" y="102"/>
                </a:lnTo>
                <a:lnTo>
                  <a:pt x="340" y="104"/>
                </a:lnTo>
                <a:lnTo>
                  <a:pt x="340" y="105"/>
                </a:lnTo>
                <a:lnTo>
                  <a:pt x="342" y="105"/>
                </a:lnTo>
                <a:lnTo>
                  <a:pt x="344" y="105"/>
                </a:lnTo>
                <a:lnTo>
                  <a:pt x="344" y="107"/>
                </a:lnTo>
                <a:lnTo>
                  <a:pt x="344" y="108"/>
                </a:lnTo>
                <a:lnTo>
                  <a:pt x="345" y="110"/>
                </a:lnTo>
                <a:lnTo>
                  <a:pt x="345" y="112"/>
                </a:lnTo>
                <a:lnTo>
                  <a:pt x="347" y="112"/>
                </a:lnTo>
                <a:lnTo>
                  <a:pt x="347" y="110"/>
                </a:lnTo>
                <a:lnTo>
                  <a:pt x="347" y="112"/>
                </a:lnTo>
                <a:lnTo>
                  <a:pt x="348" y="112"/>
                </a:lnTo>
                <a:lnTo>
                  <a:pt x="348" y="113"/>
                </a:lnTo>
                <a:lnTo>
                  <a:pt x="350" y="113"/>
                </a:lnTo>
                <a:lnTo>
                  <a:pt x="350" y="115"/>
                </a:lnTo>
                <a:lnTo>
                  <a:pt x="350" y="116"/>
                </a:lnTo>
                <a:lnTo>
                  <a:pt x="348" y="118"/>
                </a:lnTo>
                <a:lnTo>
                  <a:pt x="348" y="120"/>
                </a:lnTo>
                <a:lnTo>
                  <a:pt x="348" y="121"/>
                </a:lnTo>
                <a:lnTo>
                  <a:pt x="348" y="123"/>
                </a:lnTo>
                <a:lnTo>
                  <a:pt x="348" y="124"/>
                </a:lnTo>
                <a:lnTo>
                  <a:pt x="347" y="124"/>
                </a:lnTo>
                <a:lnTo>
                  <a:pt x="347" y="126"/>
                </a:lnTo>
                <a:lnTo>
                  <a:pt x="347" y="128"/>
                </a:lnTo>
                <a:lnTo>
                  <a:pt x="347" y="129"/>
                </a:lnTo>
                <a:lnTo>
                  <a:pt x="345" y="129"/>
                </a:lnTo>
                <a:lnTo>
                  <a:pt x="345" y="131"/>
                </a:lnTo>
                <a:lnTo>
                  <a:pt x="344" y="131"/>
                </a:lnTo>
                <a:lnTo>
                  <a:pt x="344" y="132"/>
                </a:lnTo>
                <a:lnTo>
                  <a:pt x="344" y="134"/>
                </a:lnTo>
                <a:lnTo>
                  <a:pt x="342" y="134"/>
                </a:lnTo>
                <a:lnTo>
                  <a:pt x="342" y="136"/>
                </a:lnTo>
                <a:lnTo>
                  <a:pt x="342" y="134"/>
                </a:lnTo>
                <a:lnTo>
                  <a:pt x="344" y="134"/>
                </a:lnTo>
                <a:lnTo>
                  <a:pt x="344" y="136"/>
                </a:lnTo>
                <a:lnTo>
                  <a:pt x="345" y="136"/>
                </a:lnTo>
                <a:lnTo>
                  <a:pt x="347" y="136"/>
                </a:lnTo>
                <a:lnTo>
                  <a:pt x="347" y="137"/>
                </a:lnTo>
                <a:lnTo>
                  <a:pt x="347" y="139"/>
                </a:lnTo>
                <a:lnTo>
                  <a:pt x="347" y="140"/>
                </a:lnTo>
                <a:lnTo>
                  <a:pt x="347" y="142"/>
                </a:lnTo>
                <a:lnTo>
                  <a:pt x="347" y="144"/>
                </a:lnTo>
                <a:lnTo>
                  <a:pt x="348" y="144"/>
                </a:lnTo>
                <a:lnTo>
                  <a:pt x="348" y="145"/>
                </a:lnTo>
                <a:lnTo>
                  <a:pt x="348" y="147"/>
                </a:lnTo>
                <a:lnTo>
                  <a:pt x="347" y="147"/>
                </a:lnTo>
                <a:lnTo>
                  <a:pt x="347" y="148"/>
                </a:lnTo>
                <a:lnTo>
                  <a:pt x="348" y="148"/>
                </a:lnTo>
                <a:lnTo>
                  <a:pt x="348" y="150"/>
                </a:lnTo>
                <a:lnTo>
                  <a:pt x="348" y="152"/>
                </a:lnTo>
                <a:lnTo>
                  <a:pt x="347" y="152"/>
                </a:lnTo>
                <a:lnTo>
                  <a:pt x="347" y="153"/>
                </a:lnTo>
                <a:lnTo>
                  <a:pt x="345" y="153"/>
                </a:lnTo>
                <a:lnTo>
                  <a:pt x="344" y="153"/>
                </a:lnTo>
                <a:lnTo>
                  <a:pt x="344" y="155"/>
                </a:lnTo>
                <a:lnTo>
                  <a:pt x="345" y="155"/>
                </a:lnTo>
                <a:lnTo>
                  <a:pt x="344" y="155"/>
                </a:lnTo>
                <a:lnTo>
                  <a:pt x="344" y="156"/>
                </a:lnTo>
                <a:lnTo>
                  <a:pt x="342" y="156"/>
                </a:lnTo>
                <a:lnTo>
                  <a:pt x="344" y="156"/>
                </a:lnTo>
                <a:lnTo>
                  <a:pt x="344" y="158"/>
                </a:lnTo>
                <a:lnTo>
                  <a:pt x="342" y="158"/>
                </a:lnTo>
                <a:lnTo>
                  <a:pt x="340" y="158"/>
                </a:lnTo>
                <a:lnTo>
                  <a:pt x="340" y="160"/>
                </a:lnTo>
                <a:lnTo>
                  <a:pt x="339" y="160"/>
                </a:lnTo>
                <a:lnTo>
                  <a:pt x="340" y="160"/>
                </a:lnTo>
                <a:lnTo>
                  <a:pt x="340" y="158"/>
                </a:lnTo>
                <a:lnTo>
                  <a:pt x="342" y="160"/>
                </a:lnTo>
                <a:lnTo>
                  <a:pt x="344" y="160"/>
                </a:lnTo>
                <a:lnTo>
                  <a:pt x="344" y="161"/>
                </a:lnTo>
                <a:lnTo>
                  <a:pt x="345" y="161"/>
                </a:lnTo>
                <a:lnTo>
                  <a:pt x="345" y="160"/>
                </a:lnTo>
                <a:lnTo>
                  <a:pt x="347" y="160"/>
                </a:lnTo>
                <a:lnTo>
                  <a:pt x="347" y="161"/>
                </a:lnTo>
                <a:lnTo>
                  <a:pt x="345" y="161"/>
                </a:lnTo>
                <a:lnTo>
                  <a:pt x="344" y="161"/>
                </a:lnTo>
                <a:lnTo>
                  <a:pt x="342" y="161"/>
                </a:lnTo>
                <a:lnTo>
                  <a:pt x="342" y="163"/>
                </a:lnTo>
                <a:lnTo>
                  <a:pt x="340" y="163"/>
                </a:lnTo>
                <a:lnTo>
                  <a:pt x="340" y="164"/>
                </a:lnTo>
                <a:lnTo>
                  <a:pt x="340" y="166"/>
                </a:lnTo>
                <a:lnTo>
                  <a:pt x="339" y="166"/>
                </a:lnTo>
                <a:lnTo>
                  <a:pt x="340" y="166"/>
                </a:lnTo>
                <a:lnTo>
                  <a:pt x="340" y="168"/>
                </a:lnTo>
                <a:lnTo>
                  <a:pt x="340" y="169"/>
                </a:lnTo>
                <a:lnTo>
                  <a:pt x="340" y="171"/>
                </a:lnTo>
                <a:lnTo>
                  <a:pt x="339" y="171"/>
                </a:lnTo>
                <a:lnTo>
                  <a:pt x="339" y="172"/>
                </a:lnTo>
                <a:lnTo>
                  <a:pt x="337" y="172"/>
                </a:lnTo>
                <a:lnTo>
                  <a:pt x="336" y="172"/>
                </a:lnTo>
                <a:lnTo>
                  <a:pt x="334" y="172"/>
                </a:lnTo>
                <a:lnTo>
                  <a:pt x="334" y="171"/>
                </a:lnTo>
                <a:lnTo>
                  <a:pt x="332" y="171"/>
                </a:lnTo>
                <a:lnTo>
                  <a:pt x="331" y="169"/>
                </a:lnTo>
                <a:lnTo>
                  <a:pt x="329" y="169"/>
                </a:lnTo>
                <a:lnTo>
                  <a:pt x="328" y="168"/>
                </a:lnTo>
                <a:lnTo>
                  <a:pt x="326" y="168"/>
                </a:lnTo>
                <a:lnTo>
                  <a:pt x="324" y="168"/>
                </a:lnTo>
                <a:lnTo>
                  <a:pt x="324" y="169"/>
                </a:lnTo>
                <a:lnTo>
                  <a:pt x="323" y="169"/>
                </a:lnTo>
                <a:lnTo>
                  <a:pt x="321" y="169"/>
                </a:lnTo>
                <a:lnTo>
                  <a:pt x="321" y="171"/>
                </a:lnTo>
                <a:lnTo>
                  <a:pt x="323" y="171"/>
                </a:lnTo>
                <a:lnTo>
                  <a:pt x="321" y="171"/>
                </a:lnTo>
                <a:lnTo>
                  <a:pt x="320" y="171"/>
                </a:lnTo>
                <a:lnTo>
                  <a:pt x="318" y="171"/>
                </a:lnTo>
                <a:lnTo>
                  <a:pt x="316" y="171"/>
                </a:lnTo>
                <a:lnTo>
                  <a:pt x="315" y="171"/>
                </a:lnTo>
                <a:lnTo>
                  <a:pt x="313" y="171"/>
                </a:lnTo>
                <a:lnTo>
                  <a:pt x="313" y="172"/>
                </a:lnTo>
                <a:lnTo>
                  <a:pt x="312" y="172"/>
                </a:lnTo>
                <a:lnTo>
                  <a:pt x="310" y="172"/>
                </a:lnTo>
                <a:lnTo>
                  <a:pt x="308" y="172"/>
                </a:lnTo>
                <a:lnTo>
                  <a:pt x="308" y="171"/>
                </a:lnTo>
                <a:lnTo>
                  <a:pt x="310" y="171"/>
                </a:lnTo>
                <a:lnTo>
                  <a:pt x="310" y="169"/>
                </a:lnTo>
                <a:lnTo>
                  <a:pt x="310" y="168"/>
                </a:lnTo>
                <a:lnTo>
                  <a:pt x="310" y="166"/>
                </a:lnTo>
                <a:lnTo>
                  <a:pt x="310" y="164"/>
                </a:lnTo>
                <a:lnTo>
                  <a:pt x="310" y="163"/>
                </a:lnTo>
                <a:lnTo>
                  <a:pt x="310" y="164"/>
                </a:lnTo>
                <a:lnTo>
                  <a:pt x="310" y="166"/>
                </a:lnTo>
                <a:lnTo>
                  <a:pt x="310" y="168"/>
                </a:lnTo>
                <a:lnTo>
                  <a:pt x="308" y="168"/>
                </a:lnTo>
                <a:lnTo>
                  <a:pt x="308" y="169"/>
                </a:lnTo>
                <a:lnTo>
                  <a:pt x="308" y="171"/>
                </a:lnTo>
                <a:lnTo>
                  <a:pt x="308" y="172"/>
                </a:lnTo>
                <a:lnTo>
                  <a:pt x="308" y="171"/>
                </a:lnTo>
                <a:lnTo>
                  <a:pt x="308" y="172"/>
                </a:lnTo>
                <a:lnTo>
                  <a:pt x="307" y="172"/>
                </a:lnTo>
                <a:lnTo>
                  <a:pt x="307" y="174"/>
                </a:lnTo>
                <a:lnTo>
                  <a:pt x="305" y="174"/>
                </a:lnTo>
                <a:lnTo>
                  <a:pt x="305" y="176"/>
                </a:lnTo>
                <a:lnTo>
                  <a:pt x="304" y="176"/>
                </a:lnTo>
                <a:lnTo>
                  <a:pt x="304" y="177"/>
                </a:lnTo>
                <a:lnTo>
                  <a:pt x="302" y="179"/>
                </a:lnTo>
                <a:lnTo>
                  <a:pt x="302" y="180"/>
                </a:lnTo>
                <a:lnTo>
                  <a:pt x="300" y="182"/>
                </a:lnTo>
                <a:lnTo>
                  <a:pt x="299" y="182"/>
                </a:lnTo>
                <a:lnTo>
                  <a:pt x="299" y="184"/>
                </a:lnTo>
                <a:lnTo>
                  <a:pt x="297" y="184"/>
                </a:lnTo>
                <a:lnTo>
                  <a:pt x="296" y="185"/>
                </a:lnTo>
                <a:lnTo>
                  <a:pt x="294" y="185"/>
                </a:lnTo>
                <a:lnTo>
                  <a:pt x="292" y="185"/>
                </a:lnTo>
                <a:lnTo>
                  <a:pt x="291" y="185"/>
                </a:lnTo>
                <a:lnTo>
                  <a:pt x="291" y="187"/>
                </a:lnTo>
                <a:lnTo>
                  <a:pt x="289" y="187"/>
                </a:lnTo>
                <a:lnTo>
                  <a:pt x="288" y="187"/>
                </a:lnTo>
                <a:lnTo>
                  <a:pt x="288" y="185"/>
                </a:lnTo>
                <a:lnTo>
                  <a:pt x="288" y="184"/>
                </a:lnTo>
                <a:lnTo>
                  <a:pt x="286" y="184"/>
                </a:lnTo>
                <a:lnTo>
                  <a:pt x="284" y="184"/>
                </a:lnTo>
                <a:lnTo>
                  <a:pt x="286" y="184"/>
                </a:lnTo>
                <a:lnTo>
                  <a:pt x="286" y="185"/>
                </a:lnTo>
                <a:lnTo>
                  <a:pt x="288" y="185"/>
                </a:lnTo>
                <a:lnTo>
                  <a:pt x="286" y="185"/>
                </a:lnTo>
                <a:lnTo>
                  <a:pt x="288" y="185"/>
                </a:lnTo>
                <a:lnTo>
                  <a:pt x="288" y="187"/>
                </a:lnTo>
                <a:lnTo>
                  <a:pt x="288" y="188"/>
                </a:lnTo>
                <a:lnTo>
                  <a:pt x="286" y="188"/>
                </a:lnTo>
                <a:lnTo>
                  <a:pt x="284" y="190"/>
                </a:lnTo>
                <a:lnTo>
                  <a:pt x="283" y="192"/>
                </a:lnTo>
                <a:lnTo>
                  <a:pt x="284" y="192"/>
                </a:lnTo>
                <a:lnTo>
                  <a:pt x="283" y="193"/>
                </a:lnTo>
                <a:lnTo>
                  <a:pt x="284" y="193"/>
                </a:lnTo>
                <a:lnTo>
                  <a:pt x="283" y="193"/>
                </a:lnTo>
                <a:lnTo>
                  <a:pt x="284" y="193"/>
                </a:lnTo>
                <a:lnTo>
                  <a:pt x="283" y="193"/>
                </a:lnTo>
                <a:lnTo>
                  <a:pt x="283" y="192"/>
                </a:lnTo>
                <a:lnTo>
                  <a:pt x="281" y="192"/>
                </a:lnTo>
                <a:lnTo>
                  <a:pt x="280" y="193"/>
                </a:lnTo>
                <a:lnTo>
                  <a:pt x="278" y="193"/>
                </a:lnTo>
                <a:lnTo>
                  <a:pt x="278" y="195"/>
                </a:lnTo>
                <a:lnTo>
                  <a:pt x="276" y="195"/>
                </a:lnTo>
                <a:lnTo>
                  <a:pt x="276" y="196"/>
                </a:lnTo>
                <a:lnTo>
                  <a:pt x="275" y="196"/>
                </a:lnTo>
                <a:lnTo>
                  <a:pt x="275" y="198"/>
                </a:lnTo>
                <a:lnTo>
                  <a:pt x="273" y="198"/>
                </a:lnTo>
                <a:lnTo>
                  <a:pt x="273" y="200"/>
                </a:lnTo>
                <a:lnTo>
                  <a:pt x="272" y="201"/>
                </a:lnTo>
                <a:lnTo>
                  <a:pt x="272" y="203"/>
                </a:lnTo>
                <a:lnTo>
                  <a:pt x="270" y="204"/>
                </a:lnTo>
                <a:lnTo>
                  <a:pt x="270" y="206"/>
                </a:lnTo>
                <a:lnTo>
                  <a:pt x="268" y="206"/>
                </a:lnTo>
                <a:lnTo>
                  <a:pt x="268" y="208"/>
                </a:lnTo>
                <a:lnTo>
                  <a:pt x="267" y="208"/>
                </a:lnTo>
                <a:lnTo>
                  <a:pt x="267" y="209"/>
                </a:lnTo>
                <a:lnTo>
                  <a:pt x="265" y="211"/>
                </a:lnTo>
                <a:lnTo>
                  <a:pt x="264" y="211"/>
                </a:lnTo>
                <a:lnTo>
                  <a:pt x="264" y="212"/>
                </a:lnTo>
                <a:lnTo>
                  <a:pt x="262" y="212"/>
                </a:lnTo>
                <a:lnTo>
                  <a:pt x="262" y="211"/>
                </a:lnTo>
                <a:lnTo>
                  <a:pt x="262" y="212"/>
                </a:lnTo>
                <a:lnTo>
                  <a:pt x="264" y="212"/>
                </a:lnTo>
                <a:lnTo>
                  <a:pt x="264" y="214"/>
                </a:lnTo>
                <a:lnTo>
                  <a:pt x="262" y="214"/>
                </a:lnTo>
                <a:lnTo>
                  <a:pt x="262" y="216"/>
                </a:lnTo>
                <a:lnTo>
                  <a:pt x="260" y="216"/>
                </a:lnTo>
                <a:lnTo>
                  <a:pt x="260" y="217"/>
                </a:lnTo>
                <a:lnTo>
                  <a:pt x="259" y="217"/>
                </a:lnTo>
                <a:lnTo>
                  <a:pt x="259" y="219"/>
                </a:lnTo>
                <a:lnTo>
                  <a:pt x="260" y="219"/>
                </a:lnTo>
                <a:lnTo>
                  <a:pt x="259" y="219"/>
                </a:lnTo>
                <a:lnTo>
                  <a:pt x="257" y="217"/>
                </a:lnTo>
                <a:lnTo>
                  <a:pt x="257" y="219"/>
                </a:lnTo>
                <a:lnTo>
                  <a:pt x="257" y="217"/>
                </a:lnTo>
                <a:lnTo>
                  <a:pt x="256" y="217"/>
                </a:lnTo>
                <a:lnTo>
                  <a:pt x="256" y="219"/>
                </a:lnTo>
                <a:lnTo>
                  <a:pt x="256" y="220"/>
                </a:lnTo>
                <a:lnTo>
                  <a:pt x="254" y="220"/>
                </a:lnTo>
                <a:lnTo>
                  <a:pt x="252" y="220"/>
                </a:lnTo>
                <a:lnTo>
                  <a:pt x="252" y="222"/>
                </a:lnTo>
                <a:lnTo>
                  <a:pt x="251" y="222"/>
                </a:lnTo>
                <a:lnTo>
                  <a:pt x="251" y="220"/>
                </a:lnTo>
                <a:lnTo>
                  <a:pt x="251" y="219"/>
                </a:lnTo>
                <a:lnTo>
                  <a:pt x="249" y="219"/>
                </a:lnTo>
                <a:lnTo>
                  <a:pt x="249" y="217"/>
                </a:lnTo>
                <a:lnTo>
                  <a:pt x="249" y="216"/>
                </a:lnTo>
                <a:lnTo>
                  <a:pt x="248" y="216"/>
                </a:lnTo>
                <a:lnTo>
                  <a:pt x="246" y="216"/>
                </a:lnTo>
                <a:lnTo>
                  <a:pt x="248" y="216"/>
                </a:lnTo>
                <a:lnTo>
                  <a:pt x="248" y="217"/>
                </a:lnTo>
                <a:lnTo>
                  <a:pt x="249" y="217"/>
                </a:lnTo>
                <a:lnTo>
                  <a:pt x="249" y="219"/>
                </a:lnTo>
                <a:lnTo>
                  <a:pt x="249" y="220"/>
                </a:lnTo>
                <a:lnTo>
                  <a:pt x="248" y="220"/>
                </a:lnTo>
                <a:lnTo>
                  <a:pt x="246" y="220"/>
                </a:lnTo>
                <a:lnTo>
                  <a:pt x="248" y="220"/>
                </a:lnTo>
                <a:lnTo>
                  <a:pt x="248" y="222"/>
                </a:lnTo>
                <a:lnTo>
                  <a:pt x="249" y="222"/>
                </a:lnTo>
                <a:lnTo>
                  <a:pt x="249" y="224"/>
                </a:lnTo>
                <a:lnTo>
                  <a:pt x="251" y="224"/>
                </a:lnTo>
                <a:lnTo>
                  <a:pt x="251" y="225"/>
                </a:lnTo>
                <a:lnTo>
                  <a:pt x="249" y="225"/>
                </a:lnTo>
                <a:lnTo>
                  <a:pt x="251" y="225"/>
                </a:lnTo>
                <a:lnTo>
                  <a:pt x="251" y="227"/>
                </a:lnTo>
                <a:lnTo>
                  <a:pt x="249" y="227"/>
                </a:lnTo>
                <a:lnTo>
                  <a:pt x="248" y="225"/>
                </a:lnTo>
                <a:lnTo>
                  <a:pt x="248" y="227"/>
                </a:lnTo>
                <a:lnTo>
                  <a:pt x="246" y="227"/>
                </a:lnTo>
                <a:lnTo>
                  <a:pt x="248" y="227"/>
                </a:lnTo>
                <a:lnTo>
                  <a:pt x="248" y="228"/>
                </a:lnTo>
                <a:lnTo>
                  <a:pt x="249" y="228"/>
                </a:lnTo>
                <a:lnTo>
                  <a:pt x="248" y="228"/>
                </a:lnTo>
                <a:lnTo>
                  <a:pt x="246" y="228"/>
                </a:lnTo>
                <a:lnTo>
                  <a:pt x="244" y="228"/>
                </a:lnTo>
                <a:lnTo>
                  <a:pt x="244" y="230"/>
                </a:lnTo>
                <a:lnTo>
                  <a:pt x="243" y="230"/>
                </a:lnTo>
                <a:lnTo>
                  <a:pt x="241" y="232"/>
                </a:lnTo>
                <a:lnTo>
                  <a:pt x="240" y="232"/>
                </a:lnTo>
                <a:lnTo>
                  <a:pt x="240" y="230"/>
                </a:lnTo>
                <a:lnTo>
                  <a:pt x="238" y="230"/>
                </a:lnTo>
                <a:lnTo>
                  <a:pt x="240" y="230"/>
                </a:lnTo>
                <a:lnTo>
                  <a:pt x="240" y="232"/>
                </a:lnTo>
                <a:lnTo>
                  <a:pt x="240" y="233"/>
                </a:lnTo>
                <a:lnTo>
                  <a:pt x="240" y="232"/>
                </a:lnTo>
                <a:lnTo>
                  <a:pt x="238" y="233"/>
                </a:lnTo>
                <a:lnTo>
                  <a:pt x="236" y="233"/>
                </a:lnTo>
                <a:lnTo>
                  <a:pt x="238" y="233"/>
                </a:lnTo>
                <a:lnTo>
                  <a:pt x="240" y="233"/>
                </a:lnTo>
                <a:lnTo>
                  <a:pt x="240" y="232"/>
                </a:lnTo>
                <a:lnTo>
                  <a:pt x="241" y="232"/>
                </a:lnTo>
                <a:lnTo>
                  <a:pt x="243" y="232"/>
                </a:lnTo>
                <a:lnTo>
                  <a:pt x="244" y="232"/>
                </a:lnTo>
                <a:lnTo>
                  <a:pt x="244" y="230"/>
                </a:lnTo>
                <a:lnTo>
                  <a:pt x="246" y="230"/>
                </a:lnTo>
                <a:lnTo>
                  <a:pt x="248" y="230"/>
                </a:lnTo>
                <a:lnTo>
                  <a:pt x="249" y="232"/>
                </a:lnTo>
                <a:lnTo>
                  <a:pt x="251" y="232"/>
                </a:lnTo>
                <a:lnTo>
                  <a:pt x="252" y="232"/>
                </a:lnTo>
                <a:lnTo>
                  <a:pt x="251" y="232"/>
                </a:lnTo>
                <a:lnTo>
                  <a:pt x="251" y="230"/>
                </a:lnTo>
                <a:lnTo>
                  <a:pt x="251" y="228"/>
                </a:lnTo>
                <a:lnTo>
                  <a:pt x="251" y="230"/>
                </a:lnTo>
                <a:lnTo>
                  <a:pt x="251" y="232"/>
                </a:lnTo>
                <a:lnTo>
                  <a:pt x="252" y="232"/>
                </a:lnTo>
                <a:lnTo>
                  <a:pt x="252" y="233"/>
                </a:lnTo>
                <a:lnTo>
                  <a:pt x="251" y="233"/>
                </a:lnTo>
                <a:lnTo>
                  <a:pt x="249" y="233"/>
                </a:lnTo>
                <a:lnTo>
                  <a:pt x="249" y="235"/>
                </a:lnTo>
                <a:lnTo>
                  <a:pt x="248" y="235"/>
                </a:lnTo>
                <a:lnTo>
                  <a:pt x="246" y="235"/>
                </a:lnTo>
                <a:lnTo>
                  <a:pt x="246" y="236"/>
                </a:lnTo>
                <a:lnTo>
                  <a:pt x="244" y="236"/>
                </a:lnTo>
                <a:lnTo>
                  <a:pt x="244" y="238"/>
                </a:lnTo>
                <a:lnTo>
                  <a:pt x="243" y="238"/>
                </a:lnTo>
                <a:lnTo>
                  <a:pt x="241" y="238"/>
                </a:lnTo>
                <a:lnTo>
                  <a:pt x="241" y="240"/>
                </a:lnTo>
                <a:lnTo>
                  <a:pt x="241" y="241"/>
                </a:lnTo>
                <a:lnTo>
                  <a:pt x="243" y="241"/>
                </a:lnTo>
                <a:lnTo>
                  <a:pt x="243" y="243"/>
                </a:lnTo>
                <a:lnTo>
                  <a:pt x="243" y="244"/>
                </a:lnTo>
                <a:lnTo>
                  <a:pt x="241" y="244"/>
                </a:lnTo>
                <a:lnTo>
                  <a:pt x="240" y="246"/>
                </a:lnTo>
                <a:lnTo>
                  <a:pt x="240" y="248"/>
                </a:lnTo>
                <a:lnTo>
                  <a:pt x="238" y="248"/>
                </a:lnTo>
                <a:lnTo>
                  <a:pt x="236" y="249"/>
                </a:lnTo>
                <a:lnTo>
                  <a:pt x="235" y="251"/>
                </a:lnTo>
                <a:lnTo>
                  <a:pt x="233" y="252"/>
                </a:lnTo>
                <a:lnTo>
                  <a:pt x="230" y="254"/>
                </a:lnTo>
                <a:lnTo>
                  <a:pt x="228" y="256"/>
                </a:lnTo>
                <a:lnTo>
                  <a:pt x="227" y="256"/>
                </a:lnTo>
                <a:lnTo>
                  <a:pt x="227" y="257"/>
                </a:lnTo>
                <a:lnTo>
                  <a:pt x="225" y="257"/>
                </a:lnTo>
                <a:lnTo>
                  <a:pt x="225" y="259"/>
                </a:lnTo>
                <a:lnTo>
                  <a:pt x="224" y="259"/>
                </a:lnTo>
                <a:lnTo>
                  <a:pt x="222" y="260"/>
                </a:lnTo>
                <a:lnTo>
                  <a:pt x="222" y="262"/>
                </a:lnTo>
                <a:lnTo>
                  <a:pt x="220" y="262"/>
                </a:lnTo>
                <a:lnTo>
                  <a:pt x="220" y="264"/>
                </a:lnTo>
                <a:lnTo>
                  <a:pt x="219" y="264"/>
                </a:lnTo>
                <a:lnTo>
                  <a:pt x="219" y="265"/>
                </a:lnTo>
                <a:lnTo>
                  <a:pt x="217" y="267"/>
                </a:lnTo>
                <a:lnTo>
                  <a:pt x="217" y="268"/>
                </a:lnTo>
                <a:lnTo>
                  <a:pt x="216" y="268"/>
                </a:lnTo>
                <a:lnTo>
                  <a:pt x="214" y="270"/>
                </a:lnTo>
                <a:lnTo>
                  <a:pt x="212" y="272"/>
                </a:lnTo>
                <a:lnTo>
                  <a:pt x="211" y="272"/>
                </a:lnTo>
                <a:lnTo>
                  <a:pt x="209" y="273"/>
                </a:lnTo>
                <a:lnTo>
                  <a:pt x="208" y="275"/>
                </a:lnTo>
                <a:lnTo>
                  <a:pt x="208" y="276"/>
                </a:lnTo>
                <a:lnTo>
                  <a:pt x="206" y="276"/>
                </a:lnTo>
                <a:lnTo>
                  <a:pt x="206" y="278"/>
                </a:lnTo>
                <a:lnTo>
                  <a:pt x="204" y="278"/>
                </a:lnTo>
                <a:lnTo>
                  <a:pt x="204" y="280"/>
                </a:lnTo>
                <a:lnTo>
                  <a:pt x="203" y="280"/>
                </a:lnTo>
                <a:lnTo>
                  <a:pt x="201" y="281"/>
                </a:lnTo>
                <a:lnTo>
                  <a:pt x="200" y="283"/>
                </a:lnTo>
                <a:lnTo>
                  <a:pt x="198" y="284"/>
                </a:lnTo>
                <a:lnTo>
                  <a:pt x="196" y="284"/>
                </a:lnTo>
                <a:lnTo>
                  <a:pt x="196" y="286"/>
                </a:lnTo>
                <a:lnTo>
                  <a:pt x="195" y="286"/>
                </a:lnTo>
                <a:lnTo>
                  <a:pt x="193" y="288"/>
                </a:lnTo>
                <a:lnTo>
                  <a:pt x="192" y="289"/>
                </a:lnTo>
                <a:lnTo>
                  <a:pt x="190" y="289"/>
                </a:lnTo>
                <a:lnTo>
                  <a:pt x="190" y="291"/>
                </a:lnTo>
                <a:lnTo>
                  <a:pt x="188" y="291"/>
                </a:lnTo>
                <a:lnTo>
                  <a:pt x="187" y="292"/>
                </a:lnTo>
                <a:lnTo>
                  <a:pt x="185" y="294"/>
                </a:lnTo>
                <a:lnTo>
                  <a:pt x="184" y="296"/>
                </a:lnTo>
                <a:lnTo>
                  <a:pt x="182" y="296"/>
                </a:lnTo>
                <a:lnTo>
                  <a:pt x="182" y="297"/>
                </a:lnTo>
                <a:lnTo>
                  <a:pt x="180" y="297"/>
                </a:lnTo>
                <a:lnTo>
                  <a:pt x="179" y="297"/>
                </a:lnTo>
                <a:lnTo>
                  <a:pt x="179" y="299"/>
                </a:lnTo>
                <a:lnTo>
                  <a:pt x="177" y="299"/>
                </a:lnTo>
                <a:lnTo>
                  <a:pt x="179" y="299"/>
                </a:lnTo>
                <a:lnTo>
                  <a:pt x="179" y="297"/>
                </a:lnTo>
                <a:lnTo>
                  <a:pt x="180" y="297"/>
                </a:lnTo>
                <a:lnTo>
                  <a:pt x="180" y="296"/>
                </a:lnTo>
                <a:lnTo>
                  <a:pt x="180" y="297"/>
                </a:lnTo>
                <a:lnTo>
                  <a:pt x="180" y="296"/>
                </a:lnTo>
                <a:lnTo>
                  <a:pt x="180" y="294"/>
                </a:lnTo>
                <a:lnTo>
                  <a:pt x="182" y="294"/>
                </a:lnTo>
                <a:lnTo>
                  <a:pt x="184" y="292"/>
                </a:lnTo>
                <a:lnTo>
                  <a:pt x="184" y="291"/>
                </a:lnTo>
                <a:lnTo>
                  <a:pt x="185" y="291"/>
                </a:lnTo>
                <a:lnTo>
                  <a:pt x="184" y="291"/>
                </a:lnTo>
                <a:lnTo>
                  <a:pt x="185" y="291"/>
                </a:lnTo>
                <a:lnTo>
                  <a:pt x="185" y="289"/>
                </a:lnTo>
                <a:lnTo>
                  <a:pt x="185" y="288"/>
                </a:lnTo>
                <a:lnTo>
                  <a:pt x="187" y="288"/>
                </a:lnTo>
                <a:lnTo>
                  <a:pt x="187" y="286"/>
                </a:lnTo>
                <a:lnTo>
                  <a:pt x="188" y="286"/>
                </a:lnTo>
                <a:lnTo>
                  <a:pt x="188" y="284"/>
                </a:lnTo>
                <a:lnTo>
                  <a:pt x="187" y="284"/>
                </a:lnTo>
                <a:lnTo>
                  <a:pt x="187" y="283"/>
                </a:lnTo>
                <a:lnTo>
                  <a:pt x="185" y="283"/>
                </a:lnTo>
                <a:lnTo>
                  <a:pt x="187" y="283"/>
                </a:lnTo>
                <a:lnTo>
                  <a:pt x="187" y="284"/>
                </a:lnTo>
                <a:lnTo>
                  <a:pt x="188" y="284"/>
                </a:lnTo>
                <a:lnTo>
                  <a:pt x="188" y="286"/>
                </a:lnTo>
                <a:lnTo>
                  <a:pt x="187" y="286"/>
                </a:lnTo>
                <a:lnTo>
                  <a:pt x="187" y="288"/>
                </a:lnTo>
                <a:lnTo>
                  <a:pt x="185" y="288"/>
                </a:lnTo>
                <a:lnTo>
                  <a:pt x="184" y="288"/>
                </a:lnTo>
                <a:lnTo>
                  <a:pt x="184" y="289"/>
                </a:lnTo>
                <a:lnTo>
                  <a:pt x="184" y="291"/>
                </a:lnTo>
                <a:lnTo>
                  <a:pt x="182" y="291"/>
                </a:lnTo>
                <a:lnTo>
                  <a:pt x="182" y="292"/>
                </a:lnTo>
                <a:lnTo>
                  <a:pt x="180" y="292"/>
                </a:lnTo>
                <a:lnTo>
                  <a:pt x="179" y="292"/>
                </a:lnTo>
                <a:lnTo>
                  <a:pt x="179" y="294"/>
                </a:lnTo>
                <a:lnTo>
                  <a:pt x="177" y="294"/>
                </a:lnTo>
                <a:lnTo>
                  <a:pt x="176" y="294"/>
                </a:lnTo>
                <a:lnTo>
                  <a:pt x="174" y="294"/>
                </a:lnTo>
                <a:lnTo>
                  <a:pt x="174" y="296"/>
                </a:lnTo>
                <a:lnTo>
                  <a:pt x="172" y="296"/>
                </a:lnTo>
                <a:lnTo>
                  <a:pt x="172" y="297"/>
                </a:lnTo>
                <a:lnTo>
                  <a:pt x="174" y="297"/>
                </a:lnTo>
                <a:lnTo>
                  <a:pt x="174" y="296"/>
                </a:lnTo>
                <a:lnTo>
                  <a:pt x="176" y="296"/>
                </a:lnTo>
                <a:lnTo>
                  <a:pt x="176" y="294"/>
                </a:lnTo>
                <a:lnTo>
                  <a:pt x="177" y="294"/>
                </a:lnTo>
                <a:lnTo>
                  <a:pt x="179" y="294"/>
                </a:lnTo>
                <a:lnTo>
                  <a:pt x="179" y="296"/>
                </a:lnTo>
                <a:lnTo>
                  <a:pt x="179" y="297"/>
                </a:lnTo>
                <a:lnTo>
                  <a:pt x="177" y="299"/>
                </a:lnTo>
                <a:lnTo>
                  <a:pt x="177" y="300"/>
                </a:lnTo>
                <a:lnTo>
                  <a:pt x="176" y="300"/>
                </a:lnTo>
                <a:lnTo>
                  <a:pt x="176" y="302"/>
                </a:lnTo>
                <a:lnTo>
                  <a:pt x="174" y="302"/>
                </a:lnTo>
                <a:lnTo>
                  <a:pt x="174" y="304"/>
                </a:lnTo>
                <a:lnTo>
                  <a:pt x="172" y="304"/>
                </a:lnTo>
                <a:lnTo>
                  <a:pt x="172" y="305"/>
                </a:lnTo>
                <a:lnTo>
                  <a:pt x="171" y="305"/>
                </a:lnTo>
                <a:lnTo>
                  <a:pt x="169" y="305"/>
                </a:lnTo>
                <a:lnTo>
                  <a:pt x="168" y="304"/>
                </a:lnTo>
                <a:lnTo>
                  <a:pt x="168" y="302"/>
                </a:lnTo>
                <a:lnTo>
                  <a:pt x="168" y="304"/>
                </a:lnTo>
                <a:lnTo>
                  <a:pt x="166" y="304"/>
                </a:lnTo>
                <a:lnTo>
                  <a:pt x="166" y="305"/>
                </a:lnTo>
                <a:lnTo>
                  <a:pt x="164" y="305"/>
                </a:lnTo>
                <a:lnTo>
                  <a:pt x="166" y="305"/>
                </a:lnTo>
                <a:lnTo>
                  <a:pt x="168" y="305"/>
                </a:lnTo>
                <a:lnTo>
                  <a:pt x="169" y="305"/>
                </a:lnTo>
                <a:lnTo>
                  <a:pt x="169" y="307"/>
                </a:lnTo>
                <a:lnTo>
                  <a:pt x="168" y="307"/>
                </a:lnTo>
                <a:lnTo>
                  <a:pt x="168" y="308"/>
                </a:lnTo>
                <a:lnTo>
                  <a:pt x="166" y="308"/>
                </a:lnTo>
                <a:lnTo>
                  <a:pt x="166" y="310"/>
                </a:lnTo>
                <a:lnTo>
                  <a:pt x="168" y="310"/>
                </a:lnTo>
                <a:lnTo>
                  <a:pt x="168" y="312"/>
                </a:lnTo>
                <a:lnTo>
                  <a:pt x="166" y="310"/>
                </a:lnTo>
                <a:lnTo>
                  <a:pt x="164" y="310"/>
                </a:lnTo>
                <a:lnTo>
                  <a:pt x="164" y="312"/>
                </a:lnTo>
                <a:lnTo>
                  <a:pt x="163" y="312"/>
                </a:lnTo>
                <a:lnTo>
                  <a:pt x="163" y="313"/>
                </a:lnTo>
                <a:lnTo>
                  <a:pt x="161" y="313"/>
                </a:lnTo>
                <a:lnTo>
                  <a:pt x="160" y="315"/>
                </a:lnTo>
                <a:lnTo>
                  <a:pt x="158" y="315"/>
                </a:lnTo>
                <a:lnTo>
                  <a:pt x="158" y="316"/>
                </a:lnTo>
                <a:lnTo>
                  <a:pt x="156" y="316"/>
                </a:lnTo>
                <a:lnTo>
                  <a:pt x="155" y="318"/>
                </a:lnTo>
                <a:lnTo>
                  <a:pt x="153" y="318"/>
                </a:lnTo>
                <a:lnTo>
                  <a:pt x="152" y="320"/>
                </a:lnTo>
                <a:lnTo>
                  <a:pt x="150" y="320"/>
                </a:lnTo>
                <a:lnTo>
                  <a:pt x="148" y="321"/>
                </a:lnTo>
                <a:lnTo>
                  <a:pt x="147" y="321"/>
                </a:lnTo>
                <a:lnTo>
                  <a:pt x="147" y="323"/>
                </a:lnTo>
                <a:lnTo>
                  <a:pt x="145" y="323"/>
                </a:lnTo>
                <a:lnTo>
                  <a:pt x="144" y="324"/>
                </a:lnTo>
                <a:lnTo>
                  <a:pt x="144" y="326"/>
                </a:lnTo>
                <a:lnTo>
                  <a:pt x="142" y="326"/>
                </a:lnTo>
                <a:lnTo>
                  <a:pt x="142" y="328"/>
                </a:lnTo>
                <a:lnTo>
                  <a:pt x="140" y="328"/>
                </a:lnTo>
                <a:lnTo>
                  <a:pt x="140" y="329"/>
                </a:lnTo>
                <a:lnTo>
                  <a:pt x="139" y="331"/>
                </a:lnTo>
                <a:lnTo>
                  <a:pt x="139" y="332"/>
                </a:lnTo>
                <a:lnTo>
                  <a:pt x="137" y="332"/>
                </a:lnTo>
                <a:lnTo>
                  <a:pt x="137" y="334"/>
                </a:lnTo>
                <a:lnTo>
                  <a:pt x="137" y="336"/>
                </a:lnTo>
                <a:lnTo>
                  <a:pt x="136" y="336"/>
                </a:lnTo>
                <a:lnTo>
                  <a:pt x="134" y="336"/>
                </a:lnTo>
                <a:lnTo>
                  <a:pt x="132" y="336"/>
                </a:lnTo>
                <a:lnTo>
                  <a:pt x="132" y="337"/>
                </a:lnTo>
                <a:lnTo>
                  <a:pt x="131" y="339"/>
                </a:lnTo>
                <a:lnTo>
                  <a:pt x="129" y="339"/>
                </a:lnTo>
                <a:lnTo>
                  <a:pt x="128" y="339"/>
                </a:lnTo>
                <a:lnTo>
                  <a:pt x="126" y="339"/>
                </a:lnTo>
                <a:lnTo>
                  <a:pt x="124" y="339"/>
                </a:lnTo>
                <a:lnTo>
                  <a:pt x="123" y="339"/>
                </a:lnTo>
                <a:lnTo>
                  <a:pt x="121" y="339"/>
                </a:lnTo>
                <a:lnTo>
                  <a:pt x="120" y="339"/>
                </a:lnTo>
                <a:lnTo>
                  <a:pt x="120" y="340"/>
                </a:lnTo>
                <a:lnTo>
                  <a:pt x="118" y="340"/>
                </a:lnTo>
                <a:lnTo>
                  <a:pt x="116" y="340"/>
                </a:lnTo>
                <a:lnTo>
                  <a:pt x="115" y="340"/>
                </a:lnTo>
                <a:lnTo>
                  <a:pt x="113" y="340"/>
                </a:lnTo>
                <a:lnTo>
                  <a:pt x="113" y="342"/>
                </a:lnTo>
                <a:lnTo>
                  <a:pt x="112" y="342"/>
                </a:lnTo>
                <a:lnTo>
                  <a:pt x="112" y="344"/>
                </a:lnTo>
                <a:lnTo>
                  <a:pt x="110" y="344"/>
                </a:lnTo>
                <a:lnTo>
                  <a:pt x="110" y="342"/>
                </a:lnTo>
                <a:lnTo>
                  <a:pt x="110" y="340"/>
                </a:lnTo>
                <a:lnTo>
                  <a:pt x="110" y="339"/>
                </a:lnTo>
                <a:lnTo>
                  <a:pt x="110" y="340"/>
                </a:lnTo>
                <a:lnTo>
                  <a:pt x="110" y="342"/>
                </a:lnTo>
                <a:lnTo>
                  <a:pt x="110" y="344"/>
                </a:lnTo>
                <a:lnTo>
                  <a:pt x="108" y="344"/>
                </a:lnTo>
                <a:lnTo>
                  <a:pt x="107" y="345"/>
                </a:lnTo>
                <a:lnTo>
                  <a:pt x="105" y="345"/>
                </a:lnTo>
                <a:lnTo>
                  <a:pt x="104" y="345"/>
                </a:lnTo>
                <a:lnTo>
                  <a:pt x="104" y="347"/>
                </a:lnTo>
                <a:lnTo>
                  <a:pt x="102" y="347"/>
                </a:lnTo>
                <a:lnTo>
                  <a:pt x="100" y="348"/>
                </a:lnTo>
                <a:lnTo>
                  <a:pt x="99" y="350"/>
                </a:lnTo>
                <a:lnTo>
                  <a:pt x="97" y="350"/>
                </a:lnTo>
                <a:lnTo>
                  <a:pt x="97" y="352"/>
                </a:lnTo>
                <a:lnTo>
                  <a:pt x="96" y="353"/>
                </a:lnTo>
                <a:lnTo>
                  <a:pt x="94" y="353"/>
                </a:lnTo>
                <a:lnTo>
                  <a:pt x="92" y="355"/>
                </a:lnTo>
                <a:lnTo>
                  <a:pt x="91" y="355"/>
                </a:lnTo>
                <a:lnTo>
                  <a:pt x="91" y="356"/>
                </a:lnTo>
                <a:lnTo>
                  <a:pt x="89" y="356"/>
                </a:lnTo>
                <a:lnTo>
                  <a:pt x="88" y="358"/>
                </a:lnTo>
                <a:lnTo>
                  <a:pt x="86" y="358"/>
                </a:lnTo>
                <a:lnTo>
                  <a:pt x="84" y="360"/>
                </a:lnTo>
                <a:lnTo>
                  <a:pt x="83" y="360"/>
                </a:lnTo>
                <a:lnTo>
                  <a:pt x="86" y="369"/>
                </a:lnTo>
                <a:lnTo>
                  <a:pt x="76" y="369"/>
                </a:lnTo>
                <a:lnTo>
                  <a:pt x="78" y="363"/>
                </a:lnTo>
                <a:lnTo>
                  <a:pt x="78" y="358"/>
                </a:lnTo>
                <a:lnTo>
                  <a:pt x="78" y="355"/>
                </a:lnTo>
                <a:lnTo>
                  <a:pt x="78" y="353"/>
                </a:lnTo>
                <a:lnTo>
                  <a:pt x="78" y="352"/>
                </a:lnTo>
                <a:lnTo>
                  <a:pt x="78" y="347"/>
                </a:lnTo>
                <a:lnTo>
                  <a:pt x="75" y="345"/>
                </a:lnTo>
                <a:lnTo>
                  <a:pt x="73" y="344"/>
                </a:lnTo>
                <a:lnTo>
                  <a:pt x="72" y="344"/>
                </a:lnTo>
                <a:lnTo>
                  <a:pt x="68" y="342"/>
                </a:lnTo>
                <a:lnTo>
                  <a:pt x="62" y="342"/>
                </a:lnTo>
                <a:lnTo>
                  <a:pt x="62" y="337"/>
                </a:lnTo>
                <a:lnTo>
                  <a:pt x="62" y="336"/>
                </a:lnTo>
                <a:lnTo>
                  <a:pt x="62" y="334"/>
                </a:lnTo>
                <a:lnTo>
                  <a:pt x="60" y="332"/>
                </a:lnTo>
                <a:lnTo>
                  <a:pt x="60" y="331"/>
                </a:lnTo>
                <a:lnTo>
                  <a:pt x="59" y="331"/>
                </a:lnTo>
                <a:lnTo>
                  <a:pt x="59" y="329"/>
                </a:lnTo>
                <a:lnTo>
                  <a:pt x="60" y="329"/>
                </a:lnTo>
                <a:lnTo>
                  <a:pt x="60" y="328"/>
                </a:lnTo>
                <a:lnTo>
                  <a:pt x="62" y="328"/>
                </a:lnTo>
                <a:lnTo>
                  <a:pt x="62" y="326"/>
                </a:lnTo>
                <a:lnTo>
                  <a:pt x="62" y="324"/>
                </a:lnTo>
                <a:lnTo>
                  <a:pt x="62" y="323"/>
                </a:lnTo>
                <a:lnTo>
                  <a:pt x="60" y="321"/>
                </a:lnTo>
                <a:lnTo>
                  <a:pt x="60" y="320"/>
                </a:lnTo>
                <a:lnTo>
                  <a:pt x="62" y="318"/>
                </a:lnTo>
                <a:lnTo>
                  <a:pt x="62" y="316"/>
                </a:lnTo>
                <a:lnTo>
                  <a:pt x="64" y="316"/>
                </a:lnTo>
                <a:lnTo>
                  <a:pt x="65" y="316"/>
                </a:lnTo>
                <a:lnTo>
                  <a:pt x="65" y="315"/>
                </a:lnTo>
                <a:lnTo>
                  <a:pt x="65" y="313"/>
                </a:lnTo>
                <a:lnTo>
                  <a:pt x="67" y="313"/>
                </a:lnTo>
                <a:lnTo>
                  <a:pt x="68" y="313"/>
                </a:lnTo>
                <a:lnTo>
                  <a:pt x="68" y="312"/>
                </a:lnTo>
                <a:lnTo>
                  <a:pt x="70" y="312"/>
                </a:lnTo>
                <a:lnTo>
                  <a:pt x="70" y="310"/>
                </a:lnTo>
                <a:lnTo>
                  <a:pt x="70" y="308"/>
                </a:lnTo>
                <a:lnTo>
                  <a:pt x="68" y="308"/>
                </a:lnTo>
                <a:lnTo>
                  <a:pt x="68" y="307"/>
                </a:lnTo>
                <a:lnTo>
                  <a:pt x="68" y="308"/>
                </a:lnTo>
                <a:lnTo>
                  <a:pt x="67" y="308"/>
                </a:lnTo>
                <a:lnTo>
                  <a:pt x="67" y="310"/>
                </a:lnTo>
                <a:lnTo>
                  <a:pt x="65" y="310"/>
                </a:lnTo>
                <a:lnTo>
                  <a:pt x="65" y="308"/>
                </a:lnTo>
                <a:lnTo>
                  <a:pt x="64" y="308"/>
                </a:lnTo>
                <a:lnTo>
                  <a:pt x="64" y="307"/>
                </a:lnTo>
                <a:lnTo>
                  <a:pt x="62" y="307"/>
                </a:lnTo>
                <a:lnTo>
                  <a:pt x="60" y="307"/>
                </a:lnTo>
                <a:lnTo>
                  <a:pt x="60" y="305"/>
                </a:lnTo>
                <a:lnTo>
                  <a:pt x="60" y="304"/>
                </a:lnTo>
                <a:lnTo>
                  <a:pt x="62" y="300"/>
                </a:lnTo>
                <a:lnTo>
                  <a:pt x="62" y="299"/>
                </a:lnTo>
                <a:lnTo>
                  <a:pt x="62" y="297"/>
                </a:lnTo>
                <a:lnTo>
                  <a:pt x="64" y="296"/>
                </a:lnTo>
                <a:lnTo>
                  <a:pt x="64" y="294"/>
                </a:lnTo>
                <a:lnTo>
                  <a:pt x="65" y="294"/>
                </a:lnTo>
                <a:lnTo>
                  <a:pt x="64" y="292"/>
                </a:lnTo>
                <a:lnTo>
                  <a:pt x="64" y="291"/>
                </a:lnTo>
                <a:lnTo>
                  <a:pt x="62" y="291"/>
                </a:lnTo>
                <a:lnTo>
                  <a:pt x="62" y="289"/>
                </a:lnTo>
                <a:lnTo>
                  <a:pt x="64" y="288"/>
                </a:lnTo>
                <a:lnTo>
                  <a:pt x="65" y="284"/>
                </a:lnTo>
                <a:lnTo>
                  <a:pt x="65" y="283"/>
                </a:lnTo>
                <a:lnTo>
                  <a:pt x="64" y="281"/>
                </a:lnTo>
                <a:lnTo>
                  <a:pt x="64" y="280"/>
                </a:lnTo>
                <a:lnTo>
                  <a:pt x="62" y="280"/>
                </a:lnTo>
                <a:lnTo>
                  <a:pt x="62" y="278"/>
                </a:lnTo>
                <a:lnTo>
                  <a:pt x="62" y="276"/>
                </a:lnTo>
                <a:lnTo>
                  <a:pt x="62" y="275"/>
                </a:lnTo>
                <a:lnTo>
                  <a:pt x="60" y="275"/>
                </a:lnTo>
                <a:lnTo>
                  <a:pt x="59" y="275"/>
                </a:lnTo>
                <a:lnTo>
                  <a:pt x="59" y="273"/>
                </a:lnTo>
                <a:lnTo>
                  <a:pt x="57" y="273"/>
                </a:lnTo>
                <a:lnTo>
                  <a:pt x="56" y="272"/>
                </a:lnTo>
                <a:lnTo>
                  <a:pt x="56" y="270"/>
                </a:lnTo>
                <a:lnTo>
                  <a:pt x="57" y="268"/>
                </a:lnTo>
                <a:lnTo>
                  <a:pt x="56" y="268"/>
                </a:lnTo>
                <a:lnTo>
                  <a:pt x="54" y="268"/>
                </a:lnTo>
                <a:lnTo>
                  <a:pt x="54" y="267"/>
                </a:lnTo>
                <a:lnTo>
                  <a:pt x="52" y="267"/>
                </a:lnTo>
                <a:lnTo>
                  <a:pt x="52" y="265"/>
                </a:lnTo>
                <a:lnTo>
                  <a:pt x="54" y="265"/>
                </a:lnTo>
                <a:lnTo>
                  <a:pt x="52" y="265"/>
                </a:lnTo>
                <a:lnTo>
                  <a:pt x="52" y="264"/>
                </a:lnTo>
                <a:lnTo>
                  <a:pt x="52" y="262"/>
                </a:lnTo>
                <a:lnTo>
                  <a:pt x="54" y="262"/>
                </a:lnTo>
                <a:lnTo>
                  <a:pt x="54" y="260"/>
                </a:lnTo>
                <a:lnTo>
                  <a:pt x="52" y="260"/>
                </a:lnTo>
                <a:lnTo>
                  <a:pt x="51" y="260"/>
                </a:lnTo>
                <a:lnTo>
                  <a:pt x="49" y="260"/>
                </a:lnTo>
                <a:lnTo>
                  <a:pt x="48" y="259"/>
                </a:lnTo>
                <a:lnTo>
                  <a:pt x="46" y="259"/>
                </a:lnTo>
                <a:lnTo>
                  <a:pt x="46" y="260"/>
                </a:lnTo>
                <a:lnTo>
                  <a:pt x="44" y="262"/>
                </a:lnTo>
                <a:lnTo>
                  <a:pt x="43" y="262"/>
                </a:lnTo>
                <a:lnTo>
                  <a:pt x="43" y="260"/>
                </a:lnTo>
                <a:lnTo>
                  <a:pt x="41" y="260"/>
                </a:lnTo>
                <a:lnTo>
                  <a:pt x="41" y="259"/>
                </a:lnTo>
                <a:lnTo>
                  <a:pt x="38" y="252"/>
                </a:lnTo>
                <a:lnTo>
                  <a:pt x="36" y="244"/>
                </a:lnTo>
                <a:lnTo>
                  <a:pt x="35" y="243"/>
                </a:lnTo>
                <a:lnTo>
                  <a:pt x="33" y="236"/>
                </a:lnTo>
                <a:lnTo>
                  <a:pt x="32" y="230"/>
                </a:lnTo>
                <a:lnTo>
                  <a:pt x="30" y="227"/>
                </a:lnTo>
                <a:lnTo>
                  <a:pt x="24" y="209"/>
                </a:lnTo>
                <a:lnTo>
                  <a:pt x="22" y="201"/>
                </a:lnTo>
                <a:lnTo>
                  <a:pt x="20" y="200"/>
                </a:lnTo>
                <a:lnTo>
                  <a:pt x="17" y="188"/>
                </a:lnTo>
                <a:lnTo>
                  <a:pt x="11" y="169"/>
                </a:lnTo>
                <a:lnTo>
                  <a:pt x="8" y="158"/>
                </a:lnTo>
                <a:lnTo>
                  <a:pt x="4" y="152"/>
                </a:lnTo>
                <a:lnTo>
                  <a:pt x="4" y="150"/>
                </a:lnTo>
                <a:lnTo>
                  <a:pt x="3" y="148"/>
                </a:lnTo>
                <a:lnTo>
                  <a:pt x="3" y="147"/>
                </a:lnTo>
                <a:lnTo>
                  <a:pt x="0" y="136"/>
                </a:lnTo>
                <a:lnTo>
                  <a:pt x="14" y="131"/>
                </a:lnTo>
                <a:lnTo>
                  <a:pt x="19" y="129"/>
                </a:lnTo>
                <a:lnTo>
                  <a:pt x="22" y="128"/>
                </a:lnTo>
                <a:lnTo>
                  <a:pt x="28" y="126"/>
                </a:lnTo>
                <a:lnTo>
                  <a:pt x="30" y="126"/>
                </a:lnTo>
                <a:lnTo>
                  <a:pt x="33" y="124"/>
                </a:lnTo>
                <a:lnTo>
                  <a:pt x="38" y="123"/>
                </a:lnTo>
                <a:lnTo>
                  <a:pt x="40" y="123"/>
                </a:lnTo>
                <a:lnTo>
                  <a:pt x="43" y="121"/>
                </a:lnTo>
                <a:lnTo>
                  <a:pt x="46" y="120"/>
                </a:lnTo>
                <a:lnTo>
                  <a:pt x="54" y="116"/>
                </a:lnTo>
                <a:lnTo>
                  <a:pt x="59" y="116"/>
                </a:lnTo>
                <a:lnTo>
                  <a:pt x="68" y="112"/>
                </a:lnTo>
                <a:lnTo>
                  <a:pt x="73" y="110"/>
                </a:lnTo>
                <a:lnTo>
                  <a:pt x="78" y="108"/>
                </a:lnTo>
                <a:lnTo>
                  <a:pt x="99" y="102"/>
                </a:lnTo>
                <a:lnTo>
                  <a:pt x="100" y="102"/>
                </a:lnTo>
                <a:lnTo>
                  <a:pt x="105" y="99"/>
                </a:lnTo>
                <a:lnTo>
                  <a:pt x="107" y="99"/>
                </a:lnTo>
                <a:lnTo>
                  <a:pt x="110" y="97"/>
                </a:lnTo>
                <a:lnTo>
                  <a:pt x="118" y="96"/>
                </a:lnTo>
                <a:lnTo>
                  <a:pt x="128" y="92"/>
                </a:lnTo>
                <a:lnTo>
                  <a:pt x="131" y="91"/>
                </a:lnTo>
                <a:lnTo>
                  <a:pt x="139" y="88"/>
                </a:lnTo>
                <a:lnTo>
                  <a:pt x="145" y="86"/>
                </a:lnTo>
                <a:lnTo>
                  <a:pt x="153" y="83"/>
                </a:lnTo>
                <a:lnTo>
                  <a:pt x="155" y="83"/>
                </a:lnTo>
                <a:lnTo>
                  <a:pt x="156" y="83"/>
                </a:lnTo>
                <a:lnTo>
                  <a:pt x="166" y="78"/>
                </a:lnTo>
                <a:lnTo>
                  <a:pt x="169" y="78"/>
                </a:lnTo>
                <a:lnTo>
                  <a:pt x="188" y="72"/>
                </a:lnTo>
                <a:lnTo>
                  <a:pt x="198" y="68"/>
                </a:lnTo>
                <a:lnTo>
                  <a:pt x="203" y="67"/>
                </a:lnTo>
                <a:lnTo>
                  <a:pt x="206" y="65"/>
                </a:lnTo>
                <a:lnTo>
                  <a:pt x="209" y="64"/>
                </a:lnTo>
                <a:lnTo>
                  <a:pt x="212" y="64"/>
                </a:lnTo>
                <a:lnTo>
                  <a:pt x="214" y="62"/>
                </a:lnTo>
                <a:lnTo>
                  <a:pt x="217" y="62"/>
                </a:lnTo>
                <a:lnTo>
                  <a:pt x="233" y="56"/>
                </a:lnTo>
                <a:lnTo>
                  <a:pt x="240" y="54"/>
                </a:lnTo>
                <a:lnTo>
                  <a:pt x="243" y="52"/>
                </a:lnTo>
                <a:lnTo>
                  <a:pt x="259" y="48"/>
                </a:lnTo>
                <a:lnTo>
                  <a:pt x="281" y="40"/>
                </a:lnTo>
                <a:lnTo>
                  <a:pt x="292" y="36"/>
                </a:lnTo>
                <a:lnTo>
                  <a:pt x="296" y="35"/>
                </a:lnTo>
                <a:lnTo>
                  <a:pt x="299" y="33"/>
                </a:lnTo>
                <a:lnTo>
                  <a:pt x="305" y="32"/>
                </a:lnTo>
                <a:lnTo>
                  <a:pt x="312" y="30"/>
                </a:lnTo>
                <a:lnTo>
                  <a:pt x="315" y="28"/>
                </a:lnTo>
                <a:lnTo>
                  <a:pt x="321" y="27"/>
                </a:lnTo>
                <a:lnTo>
                  <a:pt x="344" y="19"/>
                </a:lnTo>
                <a:lnTo>
                  <a:pt x="347" y="17"/>
                </a:lnTo>
                <a:lnTo>
                  <a:pt x="348" y="17"/>
                </a:lnTo>
                <a:lnTo>
                  <a:pt x="352" y="16"/>
                </a:lnTo>
                <a:lnTo>
                  <a:pt x="358" y="14"/>
                </a:lnTo>
                <a:lnTo>
                  <a:pt x="363" y="12"/>
                </a:lnTo>
                <a:lnTo>
                  <a:pt x="366" y="11"/>
                </a:lnTo>
                <a:lnTo>
                  <a:pt x="369" y="11"/>
                </a:lnTo>
                <a:lnTo>
                  <a:pt x="372" y="9"/>
                </a:lnTo>
                <a:lnTo>
                  <a:pt x="374" y="9"/>
                </a:lnTo>
                <a:lnTo>
                  <a:pt x="374" y="8"/>
                </a:lnTo>
                <a:lnTo>
                  <a:pt x="376" y="8"/>
                </a:lnTo>
                <a:lnTo>
                  <a:pt x="382" y="6"/>
                </a:lnTo>
                <a:lnTo>
                  <a:pt x="384" y="6"/>
                </a:lnTo>
                <a:lnTo>
                  <a:pt x="384" y="4"/>
                </a:lnTo>
                <a:lnTo>
                  <a:pt x="385" y="4"/>
                </a:lnTo>
                <a:lnTo>
                  <a:pt x="393" y="3"/>
                </a:lnTo>
                <a:lnTo>
                  <a:pt x="393" y="1"/>
                </a:lnTo>
                <a:lnTo>
                  <a:pt x="400" y="0"/>
                </a:lnTo>
                <a:lnTo>
                  <a:pt x="403" y="0"/>
                </a:lnTo>
                <a:lnTo>
                  <a:pt x="401" y="0"/>
                </a:lnTo>
                <a:lnTo>
                  <a:pt x="401" y="1"/>
                </a:lnTo>
                <a:lnTo>
                  <a:pt x="401" y="3"/>
                </a:lnTo>
                <a:lnTo>
                  <a:pt x="401" y="4"/>
                </a:lnTo>
                <a:lnTo>
                  <a:pt x="400" y="4"/>
                </a:lnTo>
                <a:lnTo>
                  <a:pt x="400" y="6"/>
                </a:lnTo>
                <a:close/>
              </a:path>
            </a:pathLst>
          </a:custGeom>
          <a:solidFill>
            <a:srgbClr val="4156B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Freeform 22"/>
          <p:cNvSpPr>
            <a:spLocks noEditPoints="1"/>
          </p:cNvSpPr>
          <p:nvPr/>
        </p:nvSpPr>
        <p:spPr bwMode="auto">
          <a:xfrm>
            <a:off x="6753225" y="3603626"/>
            <a:ext cx="609600" cy="300038"/>
          </a:xfrm>
          <a:custGeom>
            <a:avLst/>
            <a:gdLst/>
            <a:ahLst/>
            <a:cxnLst>
              <a:cxn ang="0">
                <a:pos x="152" y="58"/>
              </a:cxn>
              <a:cxn ang="0">
                <a:pos x="167" y="66"/>
              </a:cxn>
              <a:cxn ang="0">
                <a:pos x="173" y="77"/>
              </a:cxn>
              <a:cxn ang="0">
                <a:pos x="176" y="92"/>
              </a:cxn>
              <a:cxn ang="0">
                <a:pos x="184" y="98"/>
              </a:cxn>
              <a:cxn ang="0">
                <a:pos x="178" y="84"/>
              </a:cxn>
              <a:cxn ang="0">
                <a:pos x="189" y="80"/>
              </a:cxn>
              <a:cxn ang="0">
                <a:pos x="184" y="64"/>
              </a:cxn>
              <a:cxn ang="0">
                <a:pos x="200" y="55"/>
              </a:cxn>
              <a:cxn ang="0">
                <a:pos x="220" y="56"/>
              </a:cxn>
              <a:cxn ang="0">
                <a:pos x="234" y="63"/>
              </a:cxn>
              <a:cxn ang="0">
                <a:pos x="237" y="56"/>
              </a:cxn>
              <a:cxn ang="0">
                <a:pos x="253" y="63"/>
              </a:cxn>
              <a:cxn ang="0">
                <a:pos x="253" y="66"/>
              </a:cxn>
              <a:cxn ang="0">
                <a:pos x="272" y="69"/>
              </a:cxn>
              <a:cxn ang="0">
                <a:pos x="288" y="79"/>
              </a:cxn>
              <a:cxn ang="0">
                <a:pos x="300" y="84"/>
              </a:cxn>
              <a:cxn ang="0">
                <a:pos x="308" y="88"/>
              </a:cxn>
              <a:cxn ang="0">
                <a:pos x="312" y="87"/>
              </a:cxn>
              <a:cxn ang="0">
                <a:pos x="325" y="82"/>
              </a:cxn>
              <a:cxn ang="0">
                <a:pos x="338" y="87"/>
              </a:cxn>
              <a:cxn ang="0">
                <a:pos x="348" y="79"/>
              </a:cxn>
              <a:cxn ang="0">
                <a:pos x="343" y="79"/>
              </a:cxn>
              <a:cxn ang="0">
                <a:pos x="349" y="71"/>
              </a:cxn>
              <a:cxn ang="0">
                <a:pos x="359" y="85"/>
              </a:cxn>
              <a:cxn ang="0">
                <a:pos x="351" y="85"/>
              </a:cxn>
              <a:cxn ang="0">
                <a:pos x="343" y="88"/>
              </a:cxn>
              <a:cxn ang="0">
                <a:pos x="357" y="95"/>
              </a:cxn>
              <a:cxn ang="0">
                <a:pos x="362" y="100"/>
              </a:cxn>
              <a:cxn ang="0">
                <a:pos x="380" y="101"/>
              </a:cxn>
              <a:cxn ang="0">
                <a:pos x="376" y="104"/>
              </a:cxn>
              <a:cxn ang="0">
                <a:pos x="383" y="124"/>
              </a:cxn>
              <a:cxn ang="0">
                <a:pos x="373" y="140"/>
              </a:cxn>
              <a:cxn ang="0">
                <a:pos x="360" y="152"/>
              </a:cxn>
              <a:cxn ang="0">
                <a:pos x="340" y="152"/>
              </a:cxn>
              <a:cxn ang="0">
                <a:pos x="320" y="160"/>
              </a:cxn>
              <a:cxn ang="0">
                <a:pos x="304" y="172"/>
              </a:cxn>
              <a:cxn ang="0">
                <a:pos x="285" y="176"/>
              </a:cxn>
              <a:cxn ang="0">
                <a:pos x="274" y="180"/>
              </a:cxn>
              <a:cxn ang="0">
                <a:pos x="242" y="180"/>
              </a:cxn>
              <a:cxn ang="0">
                <a:pos x="220" y="180"/>
              </a:cxn>
              <a:cxn ang="0">
                <a:pos x="210" y="184"/>
              </a:cxn>
              <a:cxn ang="0">
                <a:pos x="191" y="188"/>
              </a:cxn>
              <a:cxn ang="0">
                <a:pos x="199" y="184"/>
              </a:cxn>
              <a:cxn ang="0">
                <a:pos x="183" y="181"/>
              </a:cxn>
              <a:cxn ang="0">
                <a:pos x="176" y="186"/>
              </a:cxn>
              <a:cxn ang="0">
                <a:pos x="144" y="164"/>
              </a:cxn>
              <a:cxn ang="0">
                <a:pos x="136" y="146"/>
              </a:cxn>
              <a:cxn ang="0">
                <a:pos x="133" y="135"/>
              </a:cxn>
              <a:cxn ang="0">
                <a:pos x="122" y="108"/>
              </a:cxn>
              <a:cxn ang="0">
                <a:pos x="138" y="100"/>
              </a:cxn>
              <a:cxn ang="0">
                <a:pos x="133" y="87"/>
              </a:cxn>
              <a:cxn ang="0">
                <a:pos x="135" y="84"/>
              </a:cxn>
              <a:cxn ang="0">
                <a:pos x="136" y="79"/>
              </a:cxn>
              <a:cxn ang="0">
                <a:pos x="135" y="69"/>
              </a:cxn>
              <a:cxn ang="0">
                <a:pos x="143" y="64"/>
              </a:cxn>
              <a:cxn ang="0">
                <a:pos x="146" y="58"/>
              </a:cxn>
              <a:cxn ang="0">
                <a:pos x="47" y="2"/>
              </a:cxn>
              <a:cxn ang="0">
                <a:pos x="63" y="7"/>
              </a:cxn>
              <a:cxn ang="0">
                <a:pos x="60" y="24"/>
              </a:cxn>
              <a:cxn ang="0">
                <a:pos x="36" y="34"/>
              </a:cxn>
              <a:cxn ang="0">
                <a:pos x="0" y="8"/>
              </a:cxn>
              <a:cxn ang="0">
                <a:pos x="23" y="5"/>
              </a:cxn>
            </a:cxnLst>
            <a:rect l="0" t="0" r="r" b="b"/>
            <a:pathLst>
              <a:path w="384" h="189">
                <a:moveTo>
                  <a:pt x="349" y="93"/>
                </a:moveTo>
                <a:lnTo>
                  <a:pt x="351" y="93"/>
                </a:lnTo>
                <a:lnTo>
                  <a:pt x="351" y="95"/>
                </a:lnTo>
                <a:lnTo>
                  <a:pt x="349" y="95"/>
                </a:lnTo>
                <a:lnTo>
                  <a:pt x="349" y="93"/>
                </a:lnTo>
                <a:lnTo>
                  <a:pt x="349" y="92"/>
                </a:lnTo>
                <a:lnTo>
                  <a:pt x="349" y="93"/>
                </a:lnTo>
                <a:close/>
                <a:moveTo>
                  <a:pt x="148" y="55"/>
                </a:moveTo>
                <a:lnTo>
                  <a:pt x="149" y="55"/>
                </a:lnTo>
                <a:lnTo>
                  <a:pt x="151" y="55"/>
                </a:lnTo>
                <a:lnTo>
                  <a:pt x="152" y="55"/>
                </a:lnTo>
                <a:lnTo>
                  <a:pt x="152" y="56"/>
                </a:lnTo>
                <a:lnTo>
                  <a:pt x="151" y="56"/>
                </a:lnTo>
                <a:lnTo>
                  <a:pt x="151" y="58"/>
                </a:lnTo>
                <a:lnTo>
                  <a:pt x="152" y="58"/>
                </a:lnTo>
                <a:lnTo>
                  <a:pt x="152" y="60"/>
                </a:lnTo>
                <a:lnTo>
                  <a:pt x="154" y="61"/>
                </a:lnTo>
                <a:lnTo>
                  <a:pt x="156" y="63"/>
                </a:lnTo>
                <a:lnTo>
                  <a:pt x="159" y="64"/>
                </a:lnTo>
                <a:lnTo>
                  <a:pt x="160" y="64"/>
                </a:lnTo>
                <a:lnTo>
                  <a:pt x="162" y="64"/>
                </a:lnTo>
                <a:lnTo>
                  <a:pt x="164" y="64"/>
                </a:lnTo>
                <a:lnTo>
                  <a:pt x="165" y="64"/>
                </a:lnTo>
                <a:lnTo>
                  <a:pt x="167" y="64"/>
                </a:lnTo>
                <a:lnTo>
                  <a:pt x="168" y="66"/>
                </a:lnTo>
                <a:lnTo>
                  <a:pt x="170" y="66"/>
                </a:lnTo>
                <a:lnTo>
                  <a:pt x="168" y="66"/>
                </a:lnTo>
                <a:lnTo>
                  <a:pt x="167" y="66"/>
                </a:lnTo>
                <a:lnTo>
                  <a:pt x="165" y="66"/>
                </a:lnTo>
                <a:lnTo>
                  <a:pt x="167" y="66"/>
                </a:lnTo>
                <a:lnTo>
                  <a:pt x="167" y="68"/>
                </a:lnTo>
                <a:lnTo>
                  <a:pt x="167" y="69"/>
                </a:lnTo>
                <a:lnTo>
                  <a:pt x="167" y="71"/>
                </a:lnTo>
                <a:lnTo>
                  <a:pt x="165" y="71"/>
                </a:lnTo>
                <a:lnTo>
                  <a:pt x="164" y="71"/>
                </a:lnTo>
                <a:lnTo>
                  <a:pt x="165" y="71"/>
                </a:lnTo>
                <a:lnTo>
                  <a:pt x="165" y="72"/>
                </a:lnTo>
                <a:lnTo>
                  <a:pt x="167" y="72"/>
                </a:lnTo>
                <a:lnTo>
                  <a:pt x="167" y="74"/>
                </a:lnTo>
                <a:lnTo>
                  <a:pt x="168" y="74"/>
                </a:lnTo>
                <a:lnTo>
                  <a:pt x="168" y="76"/>
                </a:lnTo>
                <a:lnTo>
                  <a:pt x="170" y="76"/>
                </a:lnTo>
                <a:lnTo>
                  <a:pt x="172" y="76"/>
                </a:lnTo>
                <a:lnTo>
                  <a:pt x="172" y="77"/>
                </a:lnTo>
                <a:lnTo>
                  <a:pt x="173" y="77"/>
                </a:lnTo>
                <a:lnTo>
                  <a:pt x="175" y="77"/>
                </a:lnTo>
                <a:lnTo>
                  <a:pt x="176" y="77"/>
                </a:lnTo>
                <a:lnTo>
                  <a:pt x="176" y="79"/>
                </a:lnTo>
                <a:lnTo>
                  <a:pt x="176" y="80"/>
                </a:lnTo>
                <a:lnTo>
                  <a:pt x="176" y="82"/>
                </a:lnTo>
                <a:lnTo>
                  <a:pt x="176" y="84"/>
                </a:lnTo>
                <a:lnTo>
                  <a:pt x="175" y="84"/>
                </a:lnTo>
                <a:lnTo>
                  <a:pt x="175" y="85"/>
                </a:lnTo>
                <a:lnTo>
                  <a:pt x="173" y="85"/>
                </a:lnTo>
                <a:lnTo>
                  <a:pt x="173" y="87"/>
                </a:lnTo>
                <a:lnTo>
                  <a:pt x="173" y="88"/>
                </a:lnTo>
                <a:lnTo>
                  <a:pt x="175" y="88"/>
                </a:lnTo>
                <a:lnTo>
                  <a:pt x="175" y="90"/>
                </a:lnTo>
                <a:lnTo>
                  <a:pt x="176" y="90"/>
                </a:lnTo>
                <a:lnTo>
                  <a:pt x="176" y="92"/>
                </a:lnTo>
                <a:lnTo>
                  <a:pt x="175" y="92"/>
                </a:lnTo>
                <a:lnTo>
                  <a:pt x="175" y="93"/>
                </a:lnTo>
                <a:lnTo>
                  <a:pt x="176" y="93"/>
                </a:lnTo>
                <a:lnTo>
                  <a:pt x="176" y="95"/>
                </a:lnTo>
                <a:lnTo>
                  <a:pt x="178" y="95"/>
                </a:lnTo>
                <a:lnTo>
                  <a:pt x="178" y="96"/>
                </a:lnTo>
                <a:lnTo>
                  <a:pt x="180" y="96"/>
                </a:lnTo>
                <a:lnTo>
                  <a:pt x="181" y="96"/>
                </a:lnTo>
                <a:lnTo>
                  <a:pt x="181" y="98"/>
                </a:lnTo>
                <a:lnTo>
                  <a:pt x="183" y="98"/>
                </a:lnTo>
                <a:lnTo>
                  <a:pt x="184" y="100"/>
                </a:lnTo>
                <a:lnTo>
                  <a:pt x="186" y="100"/>
                </a:lnTo>
                <a:lnTo>
                  <a:pt x="188" y="100"/>
                </a:lnTo>
                <a:lnTo>
                  <a:pt x="186" y="98"/>
                </a:lnTo>
                <a:lnTo>
                  <a:pt x="184" y="98"/>
                </a:lnTo>
                <a:lnTo>
                  <a:pt x="183" y="98"/>
                </a:lnTo>
                <a:lnTo>
                  <a:pt x="183" y="96"/>
                </a:lnTo>
                <a:lnTo>
                  <a:pt x="183" y="95"/>
                </a:lnTo>
                <a:lnTo>
                  <a:pt x="181" y="95"/>
                </a:lnTo>
                <a:lnTo>
                  <a:pt x="180" y="95"/>
                </a:lnTo>
                <a:lnTo>
                  <a:pt x="178" y="95"/>
                </a:lnTo>
                <a:lnTo>
                  <a:pt x="178" y="93"/>
                </a:lnTo>
                <a:lnTo>
                  <a:pt x="178" y="92"/>
                </a:lnTo>
                <a:lnTo>
                  <a:pt x="180" y="92"/>
                </a:lnTo>
                <a:lnTo>
                  <a:pt x="180" y="90"/>
                </a:lnTo>
                <a:lnTo>
                  <a:pt x="180" y="88"/>
                </a:lnTo>
                <a:lnTo>
                  <a:pt x="180" y="87"/>
                </a:lnTo>
                <a:lnTo>
                  <a:pt x="180" y="85"/>
                </a:lnTo>
                <a:lnTo>
                  <a:pt x="178" y="85"/>
                </a:lnTo>
                <a:lnTo>
                  <a:pt x="178" y="84"/>
                </a:lnTo>
                <a:lnTo>
                  <a:pt x="180" y="82"/>
                </a:lnTo>
                <a:lnTo>
                  <a:pt x="180" y="80"/>
                </a:lnTo>
                <a:lnTo>
                  <a:pt x="181" y="80"/>
                </a:lnTo>
                <a:lnTo>
                  <a:pt x="183" y="80"/>
                </a:lnTo>
                <a:lnTo>
                  <a:pt x="184" y="80"/>
                </a:lnTo>
                <a:lnTo>
                  <a:pt x="186" y="80"/>
                </a:lnTo>
                <a:lnTo>
                  <a:pt x="188" y="80"/>
                </a:lnTo>
                <a:lnTo>
                  <a:pt x="189" y="82"/>
                </a:lnTo>
                <a:lnTo>
                  <a:pt x="191" y="82"/>
                </a:lnTo>
                <a:lnTo>
                  <a:pt x="191" y="84"/>
                </a:lnTo>
                <a:lnTo>
                  <a:pt x="191" y="82"/>
                </a:lnTo>
                <a:lnTo>
                  <a:pt x="192" y="82"/>
                </a:lnTo>
                <a:lnTo>
                  <a:pt x="191" y="82"/>
                </a:lnTo>
                <a:lnTo>
                  <a:pt x="191" y="80"/>
                </a:lnTo>
                <a:lnTo>
                  <a:pt x="189" y="80"/>
                </a:lnTo>
                <a:lnTo>
                  <a:pt x="189" y="79"/>
                </a:lnTo>
                <a:lnTo>
                  <a:pt x="188" y="77"/>
                </a:lnTo>
                <a:lnTo>
                  <a:pt x="186" y="77"/>
                </a:lnTo>
                <a:lnTo>
                  <a:pt x="184" y="77"/>
                </a:lnTo>
                <a:lnTo>
                  <a:pt x="184" y="76"/>
                </a:lnTo>
                <a:lnTo>
                  <a:pt x="184" y="74"/>
                </a:lnTo>
                <a:lnTo>
                  <a:pt x="183" y="74"/>
                </a:lnTo>
                <a:lnTo>
                  <a:pt x="183" y="72"/>
                </a:lnTo>
                <a:lnTo>
                  <a:pt x="181" y="72"/>
                </a:lnTo>
                <a:lnTo>
                  <a:pt x="181" y="71"/>
                </a:lnTo>
                <a:lnTo>
                  <a:pt x="183" y="71"/>
                </a:lnTo>
                <a:lnTo>
                  <a:pt x="181" y="68"/>
                </a:lnTo>
                <a:lnTo>
                  <a:pt x="181" y="66"/>
                </a:lnTo>
                <a:lnTo>
                  <a:pt x="183" y="66"/>
                </a:lnTo>
                <a:lnTo>
                  <a:pt x="184" y="64"/>
                </a:lnTo>
                <a:lnTo>
                  <a:pt x="186" y="64"/>
                </a:lnTo>
                <a:lnTo>
                  <a:pt x="188" y="63"/>
                </a:lnTo>
                <a:lnTo>
                  <a:pt x="189" y="63"/>
                </a:lnTo>
                <a:lnTo>
                  <a:pt x="189" y="61"/>
                </a:lnTo>
                <a:lnTo>
                  <a:pt x="191" y="61"/>
                </a:lnTo>
                <a:lnTo>
                  <a:pt x="192" y="61"/>
                </a:lnTo>
                <a:lnTo>
                  <a:pt x="192" y="60"/>
                </a:lnTo>
                <a:lnTo>
                  <a:pt x="194" y="60"/>
                </a:lnTo>
                <a:lnTo>
                  <a:pt x="194" y="58"/>
                </a:lnTo>
                <a:lnTo>
                  <a:pt x="196" y="58"/>
                </a:lnTo>
                <a:lnTo>
                  <a:pt x="197" y="58"/>
                </a:lnTo>
                <a:lnTo>
                  <a:pt x="197" y="56"/>
                </a:lnTo>
                <a:lnTo>
                  <a:pt x="199" y="56"/>
                </a:lnTo>
                <a:lnTo>
                  <a:pt x="199" y="55"/>
                </a:lnTo>
                <a:lnTo>
                  <a:pt x="200" y="55"/>
                </a:lnTo>
                <a:lnTo>
                  <a:pt x="202" y="55"/>
                </a:lnTo>
                <a:lnTo>
                  <a:pt x="204" y="55"/>
                </a:lnTo>
                <a:lnTo>
                  <a:pt x="205" y="56"/>
                </a:lnTo>
                <a:lnTo>
                  <a:pt x="205" y="55"/>
                </a:lnTo>
                <a:lnTo>
                  <a:pt x="207" y="55"/>
                </a:lnTo>
                <a:lnTo>
                  <a:pt x="208" y="55"/>
                </a:lnTo>
                <a:lnTo>
                  <a:pt x="208" y="56"/>
                </a:lnTo>
                <a:lnTo>
                  <a:pt x="210" y="56"/>
                </a:lnTo>
                <a:lnTo>
                  <a:pt x="212" y="56"/>
                </a:lnTo>
                <a:lnTo>
                  <a:pt x="213" y="56"/>
                </a:lnTo>
                <a:lnTo>
                  <a:pt x="215" y="56"/>
                </a:lnTo>
                <a:lnTo>
                  <a:pt x="216" y="55"/>
                </a:lnTo>
                <a:lnTo>
                  <a:pt x="218" y="55"/>
                </a:lnTo>
                <a:lnTo>
                  <a:pt x="218" y="56"/>
                </a:lnTo>
                <a:lnTo>
                  <a:pt x="220" y="56"/>
                </a:lnTo>
                <a:lnTo>
                  <a:pt x="221" y="56"/>
                </a:lnTo>
                <a:lnTo>
                  <a:pt x="223" y="58"/>
                </a:lnTo>
                <a:lnTo>
                  <a:pt x="224" y="58"/>
                </a:lnTo>
                <a:lnTo>
                  <a:pt x="226" y="58"/>
                </a:lnTo>
                <a:lnTo>
                  <a:pt x="228" y="58"/>
                </a:lnTo>
                <a:lnTo>
                  <a:pt x="229" y="58"/>
                </a:lnTo>
                <a:lnTo>
                  <a:pt x="232" y="58"/>
                </a:lnTo>
                <a:lnTo>
                  <a:pt x="234" y="58"/>
                </a:lnTo>
                <a:lnTo>
                  <a:pt x="236" y="58"/>
                </a:lnTo>
                <a:lnTo>
                  <a:pt x="234" y="58"/>
                </a:lnTo>
                <a:lnTo>
                  <a:pt x="234" y="60"/>
                </a:lnTo>
                <a:lnTo>
                  <a:pt x="234" y="61"/>
                </a:lnTo>
                <a:lnTo>
                  <a:pt x="236" y="61"/>
                </a:lnTo>
                <a:lnTo>
                  <a:pt x="234" y="61"/>
                </a:lnTo>
                <a:lnTo>
                  <a:pt x="234" y="63"/>
                </a:lnTo>
                <a:lnTo>
                  <a:pt x="234" y="64"/>
                </a:lnTo>
                <a:lnTo>
                  <a:pt x="232" y="64"/>
                </a:lnTo>
                <a:lnTo>
                  <a:pt x="232" y="66"/>
                </a:lnTo>
                <a:lnTo>
                  <a:pt x="234" y="66"/>
                </a:lnTo>
                <a:lnTo>
                  <a:pt x="234" y="68"/>
                </a:lnTo>
                <a:lnTo>
                  <a:pt x="234" y="66"/>
                </a:lnTo>
                <a:lnTo>
                  <a:pt x="234" y="64"/>
                </a:lnTo>
                <a:lnTo>
                  <a:pt x="234" y="63"/>
                </a:lnTo>
                <a:lnTo>
                  <a:pt x="236" y="61"/>
                </a:lnTo>
                <a:lnTo>
                  <a:pt x="236" y="60"/>
                </a:lnTo>
                <a:lnTo>
                  <a:pt x="234" y="60"/>
                </a:lnTo>
                <a:lnTo>
                  <a:pt x="234" y="58"/>
                </a:lnTo>
                <a:lnTo>
                  <a:pt x="236" y="58"/>
                </a:lnTo>
                <a:lnTo>
                  <a:pt x="236" y="56"/>
                </a:lnTo>
                <a:lnTo>
                  <a:pt x="237" y="56"/>
                </a:lnTo>
                <a:lnTo>
                  <a:pt x="239" y="56"/>
                </a:lnTo>
                <a:lnTo>
                  <a:pt x="240" y="55"/>
                </a:lnTo>
                <a:lnTo>
                  <a:pt x="242" y="55"/>
                </a:lnTo>
                <a:lnTo>
                  <a:pt x="244" y="55"/>
                </a:lnTo>
                <a:lnTo>
                  <a:pt x="245" y="55"/>
                </a:lnTo>
                <a:lnTo>
                  <a:pt x="245" y="56"/>
                </a:lnTo>
                <a:lnTo>
                  <a:pt x="247" y="56"/>
                </a:lnTo>
                <a:lnTo>
                  <a:pt x="247" y="58"/>
                </a:lnTo>
                <a:lnTo>
                  <a:pt x="247" y="60"/>
                </a:lnTo>
                <a:lnTo>
                  <a:pt x="248" y="60"/>
                </a:lnTo>
                <a:lnTo>
                  <a:pt x="250" y="60"/>
                </a:lnTo>
                <a:lnTo>
                  <a:pt x="252" y="60"/>
                </a:lnTo>
                <a:lnTo>
                  <a:pt x="252" y="61"/>
                </a:lnTo>
                <a:lnTo>
                  <a:pt x="252" y="63"/>
                </a:lnTo>
                <a:lnTo>
                  <a:pt x="253" y="63"/>
                </a:lnTo>
                <a:lnTo>
                  <a:pt x="255" y="63"/>
                </a:lnTo>
                <a:lnTo>
                  <a:pt x="255" y="64"/>
                </a:lnTo>
                <a:lnTo>
                  <a:pt x="255" y="66"/>
                </a:lnTo>
                <a:lnTo>
                  <a:pt x="253" y="64"/>
                </a:lnTo>
                <a:lnTo>
                  <a:pt x="252" y="64"/>
                </a:lnTo>
                <a:lnTo>
                  <a:pt x="252" y="66"/>
                </a:lnTo>
                <a:lnTo>
                  <a:pt x="252" y="68"/>
                </a:lnTo>
                <a:lnTo>
                  <a:pt x="252" y="69"/>
                </a:lnTo>
                <a:lnTo>
                  <a:pt x="252" y="71"/>
                </a:lnTo>
                <a:lnTo>
                  <a:pt x="252" y="69"/>
                </a:lnTo>
                <a:lnTo>
                  <a:pt x="252" y="68"/>
                </a:lnTo>
                <a:lnTo>
                  <a:pt x="252" y="66"/>
                </a:lnTo>
                <a:lnTo>
                  <a:pt x="252" y="64"/>
                </a:lnTo>
                <a:lnTo>
                  <a:pt x="253" y="64"/>
                </a:lnTo>
                <a:lnTo>
                  <a:pt x="253" y="66"/>
                </a:lnTo>
                <a:lnTo>
                  <a:pt x="255" y="66"/>
                </a:lnTo>
                <a:lnTo>
                  <a:pt x="255" y="64"/>
                </a:lnTo>
                <a:lnTo>
                  <a:pt x="256" y="64"/>
                </a:lnTo>
                <a:lnTo>
                  <a:pt x="258" y="64"/>
                </a:lnTo>
                <a:lnTo>
                  <a:pt x="260" y="64"/>
                </a:lnTo>
                <a:lnTo>
                  <a:pt x="261" y="64"/>
                </a:lnTo>
                <a:lnTo>
                  <a:pt x="263" y="64"/>
                </a:lnTo>
                <a:lnTo>
                  <a:pt x="264" y="64"/>
                </a:lnTo>
                <a:lnTo>
                  <a:pt x="264" y="66"/>
                </a:lnTo>
                <a:lnTo>
                  <a:pt x="266" y="66"/>
                </a:lnTo>
                <a:lnTo>
                  <a:pt x="268" y="66"/>
                </a:lnTo>
                <a:lnTo>
                  <a:pt x="268" y="68"/>
                </a:lnTo>
                <a:lnTo>
                  <a:pt x="269" y="68"/>
                </a:lnTo>
                <a:lnTo>
                  <a:pt x="271" y="69"/>
                </a:lnTo>
                <a:lnTo>
                  <a:pt x="272" y="69"/>
                </a:lnTo>
                <a:lnTo>
                  <a:pt x="274" y="69"/>
                </a:lnTo>
                <a:lnTo>
                  <a:pt x="274" y="71"/>
                </a:lnTo>
                <a:lnTo>
                  <a:pt x="276" y="71"/>
                </a:lnTo>
                <a:lnTo>
                  <a:pt x="277" y="71"/>
                </a:lnTo>
                <a:lnTo>
                  <a:pt x="279" y="71"/>
                </a:lnTo>
                <a:lnTo>
                  <a:pt x="280" y="72"/>
                </a:lnTo>
                <a:lnTo>
                  <a:pt x="282" y="72"/>
                </a:lnTo>
                <a:lnTo>
                  <a:pt x="282" y="74"/>
                </a:lnTo>
                <a:lnTo>
                  <a:pt x="284" y="74"/>
                </a:lnTo>
                <a:lnTo>
                  <a:pt x="284" y="76"/>
                </a:lnTo>
                <a:lnTo>
                  <a:pt x="285" y="76"/>
                </a:lnTo>
                <a:lnTo>
                  <a:pt x="285" y="77"/>
                </a:lnTo>
                <a:lnTo>
                  <a:pt x="287" y="77"/>
                </a:lnTo>
                <a:lnTo>
                  <a:pt x="287" y="79"/>
                </a:lnTo>
                <a:lnTo>
                  <a:pt x="288" y="79"/>
                </a:lnTo>
                <a:lnTo>
                  <a:pt x="290" y="80"/>
                </a:lnTo>
                <a:lnTo>
                  <a:pt x="290" y="82"/>
                </a:lnTo>
                <a:lnTo>
                  <a:pt x="292" y="82"/>
                </a:lnTo>
                <a:lnTo>
                  <a:pt x="292" y="84"/>
                </a:lnTo>
                <a:lnTo>
                  <a:pt x="293" y="85"/>
                </a:lnTo>
                <a:lnTo>
                  <a:pt x="293" y="84"/>
                </a:lnTo>
                <a:lnTo>
                  <a:pt x="295" y="85"/>
                </a:lnTo>
                <a:lnTo>
                  <a:pt x="296" y="85"/>
                </a:lnTo>
                <a:lnTo>
                  <a:pt x="296" y="87"/>
                </a:lnTo>
                <a:lnTo>
                  <a:pt x="298" y="85"/>
                </a:lnTo>
                <a:lnTo>
                  <a:pt x="300" y="85"/>
                </a:lnTo>
                <a:lnTo>
                  <a:pt x="300" y="87"/>
                </a:lnTo>
                <a:lnTo>
                  <a:pt x="300" y="85"/>
                </a:lnTo>
                <a:lnTo>
                  <a:pt x="301" y="85"/>
                </a:lnTo>
                <a:lnTo>
                  <a:pt x="300" y="84"/>
                </a:lnTo>
                <a:lnTo>
                  <a:pt x="301" y="84"/>
                </a:lnTo>
                <a:lnTo>
                  <a:pt x="303" y="85"/>
                </a:lnTo>
                <a:lnTo>
                  <a:pt x="303" y="87"/>
                </a:lnTo>
                <a:lnTo>
                  <a:pt x="303" y="85"/>
                </a:lnTo>
                <a:lnTo>
                  <a:pt x="304" y="87"/>
                </a:lnTo>
                <a:lnTo>
                  <a:pt x="306" y="87"/>
                </a:lnTo>
                <a:lnTo>
                  <a:pt x="306" y="88"/>
                </a:lnTo>
                <a:lnTo>
                  <a:pt x="306" y="90"/>
                </a:lnTo>
                <a:lnTo>
                  <a:pt x="306" y="92"/>
                </a:lnTo>
                <a:lnTo>
                  <a:pt x="308" y="92"/>
                </a:lnTo>
                <a:lnTo>
                  <a:pt x="308" y="93"/>
                </a:lnTo>
                <a:lnTo>
                  <a:pt x="308" y="92"/>
                </a:lnTo>
                <a:lnTo>
                  <a:pt x="308" y="90"/>
                </a:lnTo>
                <a:lnTo>
                  <a:pt x="306" y="90"/>
                </a:lnTo>
                <a:lnTo>
                  <a:pt x="308" y="88"/>
                </a:lnTo>
                <a:lnTo>
                  <a:pt x="308" y="87"/>
                </a:lnTo>
                <a:lnTo>
                  <a:pt x="308" y="85"/>
                </a:lnTo>
                <a:lnTo>
                  <a:pt x="306" y="85"/>
                </a:lnTo>
                <a:lnTo>
                  <a:pt x="306" y="87"/>
                </a:lnTo>
                <a:lnTo>
                  <a:pt x="306" y="85"/>
                </a:lnTo>
                <a:lnTo>
                  <a:pt x="306" y="84"/>
                </a:lnTo>
                <a:lnTo>
                  <a:pt x="308" y="82"/>
                </a:lnTo>
                <a:lnTo>
                  <a:pt x="308" y="80"/>
                </a:lnTo>
                <a:lnTo>
                  <a:pt x="309" y="80"/>
                </a:lnTo>
                <a:lnTo>
                  <a:pt x="311" y="80"/>
                </a:lnTo>
                <a:lnTo>
                  <a:pt x="311" y="82"/>
                </a:lnTo>
                <a:lnTo>
                  <a:pt x="311" y="84"/>
                </a:lnTo>
                <a:lnTo>
                  <a:pt x="311" y="85"/>
                </a:lnTo>
                <a:lnTo>
                  <a:pt x="312" y="85"/>
                </a:lnTo>
                <a:lnTo>
                  <a:pt x="312" y="87"/>
                </a:lnTo>
                <a:lnTo>
                  <a:pt x="314" y="87"/>
                </a:lnTo>
                <a:lnTo>
                  <a:pt x="314" y="88"/>
                </a:lnTo>
                <a:lnTo>
                  <a:pt x="316" y="88"/>
                </a:lnTo>
                <a:lnTo>
                  <a:pt x="316" y="90"/>
                </a:lnTo>
                <a:lnTo>
                  <a:pt x="319" y="90"/>
                </a:lnTo>
                <a:lnTo>
                  <a:pt x="320" y="90"/>
                </a:lnTo>
                <a:lnTo>
                  <a:pt x="320" y="92"/>
                </a:lnTo>
                <a:lnTo>
                  <a:pt x="320" y="90"/>
                </a:lnTo>
                <a:lnTo>
                  <a:pt x="320" y="88"/>
                </a:lnTo>
                <a:lnTo>
                  <a:pt x="322" y="88"/>
                </a:lnTo>
                <a:lnTo>
                  <a:pt x="322" y="87"/>
                </a:lnTo>
                <a:lnTo>
                  <a:pt x="324" y="85"/>
                </a:lnTo>
                <a:lnTo>
                  <a:pt x="324" y="84"/>
                </a:lnTo>
                <a:lnTo>
                  <a:pt x="324" y="82"/>
                </a:lnTo>
                <a:lnTo>
                  <a:pt x="325" y="82"/>
                </a:lnTo>
                <a:lnTo>
                  <a:pt x="325" y="84"/>
                </a:lnTo>
                <a:lnTo>
                  <a:pt x="327" y="84"/>
                </a:lnTo>
                <a:lnTo>
                  <a:pt x="327" y="82"/>
                </a:lnTo>
                <a:lnTo>
                  <a:pt x="328" y="84"/>
                </a:lnTo>
                <a:lnTo>
                  <a:pt x="328" y="82"/>
                </a:lnTo>
                <a:lnTo>
                  <a:pt x="330" y="82"/>
                </a:lnTo>
                <a:lnTo>
                  <a:pt x="332" y="82"/>
                </a:lnTo>
                <a:lnTo>
                  <a:pt x="333" y="84"/>
                </a:lnTo>
                <a:lnTo>
                  <a:pt x="335" y="84"/>
                </a:lnTo>
                <a:lnTo>
                  <a:pt x="333" y="84"/>
                </a:lnTo>
                <a:lnTo>
                  <a:pt x="333" y="85"/>
                </a:lnTo>
                <a:lnTo>
                  <a:pt x="335" y="85"/>
                </a:lnTo>
                <a:lnTo>
                  <a:pt x="335" y="87"/>
                </a:lnTo>
                <a:lnTo>
                  <a:pt x="336" y="87"/>
                </a:lnTo>
                <a:lnTo>
                  <a:pt x="338" y="87"/>
                </a:lnTo>
                <a:lnTo>
                  <a:pt x="340" y="87"/>
                </a:lnTo>
                <a:lnTo>
                  <a:pt x="340" y="85"/>
                </a:lnTo>
                <a:lnTo>
                  <a:pt x="341" y="85"/>
                </a:lnTo>
                <a:lnTo>
                  <a:pt x="343" y="85"/>
                </a:lnTo>
                <a:lnTo>
                  <a:pt x="344" y="84"/>
                </a:lnTo>
                <a:lnTo>
                  <a:pt x="344" y="82"/>
                </a:lnTo>
                <a:lnTo>
                  <a:pt x="343" y="82"/>
                </a:lnTo>
                <a:lnTo>
                  <a:pt x="344" y="80"/>
                </a:lnTo>
                <a:lnTo>
                  <a:pt x="343" y="80"/>
                </a:lnTo>
                <a:lnTo>
                  <a:pt x="343" y="79"/>
                </a:lnTo>
                <a:lnTo>
                  <a:pt x="343" y="77"/>
                </a:lnTo>
                <a:lnTo>
                  <a:pt x="344" y="79"/>
                </a:lnTo>
                <a:lnTo>
                  <a:pt x="344" y="80"/>
                </a:lnTo>
                <a:lnTo>
                  <a:pt x="346" y="80"/>
                </a:lnTo>
                <a:lnTo>
                  <a:pt x="348" y="79"/>
                </a:lnTo>
                <a:lnTo>
                  <a:pt x="348" y="80"/>
                </a:lnTo>
                <a:lnTo>
                  <a:pt x="348" y="79"/>
                </a:lnTo>
                <a:lnTo>
                  <a:pt x="349" y="79"/>
                </a:lnTo>
                <a:lnTo>
                  <a:pt x="351" y="77"/>
                </a:lnTo>
                <a:lnTo>
                  <a:pt x="349" y="76"/>
                </a:lnTo>
                <a:lnTo>
                  <a:pt x="349" y="74"/>
                </a:lnTo>
                <a:lnTo>
                  <a:pt x="348" y="74"/>
                </a:lnTo>
                <a:lnTo>
                  <a:pt x="348" y="72"/>
                </a:lnTo>
                <a:lnTo>
                  <a:pt x="346" y="72"/>
                </a:lnTo>
                <a:lnTo>
                  <a:pt x="346" y="74"/>
                </a:lnTo>
                <a:lnTo>
                  <a:pt x="344" y="74"/>
                </a:lnTo>
                <a:lnTo>
                  <a:pt x="344" y="76"/>
                </a:lnTo>
                <a:lnTo>
                  <a:pt x="343" y="76"/>
                </a:lnTo>
                <a:lnTo>
                  <a:pt x="343" y="77"/>
                </a:lnTo>
                <a:lnTo>
                  <a:pt x="343" y="79"/>
                </a:lnTo>
                <a:lnTo>
                  <a:pt x="343" y="80"/>
                </a:lnTo>
                <a:lnTo>
                  <a:pt x="341" y="80"/>
                </a:lnTo>
                <a:lnTo>
                  <a:pt x="340" y="82"/>
                </a:lnTo>
                <a:lnTo>
                  <a:pt x="338" y="82"/>
                </a:lnTo>
                <a:lnTo>
                  <a:pt x="340" y="82"/>
                </a:lnTo>
                <a:lnTo>
                  <a:pt x="341" y="80"/>
                </a:lnTo>
                <a:lnTo>
                  <a:pt x="341" y="79"/>
                </a:lnTo>
                <a:lnTo>
                  <a:pt x="341" y="77"/>
                </a:lnTo>
                <a:lnTo>
                  <a:pt x="341" y="76"/>
                </a:lnTo>
                <a:lnTo>
                  <a:pt x="343" y="76"/>
                </a:lnTo>
                <a:lnTo>
                  <a:pt x="344" y="74"/>
                </a:lnTo>
                <a:lnTo>
                  <a:pt x="346" y="72"/>
                </a:lnTo>
                <a:lnTo>
                  <a:pt x="346" y="71"/>
                </a:lnTo>
                <a:lnTo>
                  <a:pt x="348" y="71"/>
                </a:lnTo>
                <a:lnTo>
                  <a:pt x="349" y="71"/>
                </a:lnTo>
                <a:lnTo>
                  <a:pt x="349" y="72"/>
                </a:lnTo>
                <a:lnTo>
                  <a:pt x="351" y="72"/>
                </a:lnTo>
                <a:lnTo>
                  <a:pt x="352" y="72"/>
                </a:lnTo>
                <a:lnTo>
                  <a:pt x="354" y="72"/>
                </a:lnTo>
                <a:lnTo>
                  <a:pt x="356" y="74"/>
                </a:lnTo>
                <a:lnTo>
                  <a:pt x="356" y="76"/>
                </a:lnTo>
                <a:lnTo>
                  <a:pt x="357" y="77"/>
                </a:lnTo>
                <a:lnTo>
                  <a:pt x="359" y="77"/>
                </a:lnTo>
                <a:lnTo>
                  <a:pt x="359" y="79"/>
                </a:lnTo>
                <a:lnTo>
                  <a:pt x="360" y="79"/>
                </a:lnTo>
                <a:lnTo>
                  <a:pt x="360" y="80"/>
                </a:lnTo>
                <a:lnTo>
                  <a:pt x="360" y="82"/>
                </a:lnTo>
                <a:lnTo>
                  <a:pt x="359" y="82"/>
                </a:lnTo>
                <a:lnTo>
                  <a:pt x="359" y="84"/>
                </a:lnTo>
                <a:lnTo>
                  <a:pt x="359" y="85"/>
                </a:lnTo>
                <a:lnTo>
                  <a:pt x="357" y="85"/>
                </a:lnTo>
                <a:lnTo>
                  <a:pt x="359" y="85"/>
                </a:lnTo>
                <a:lnTo>
                  <a:pt x="359" y="84"/>
                </a:lnTo>
                <a:lnTo>
                  <a:pt x="357" y="82"/>
                </a:lnTo>
                <a:lnTo>
                  <a:pt x="356" y="80"/>
                </a:lnTo>
                <a:lnTo>
                  <a:pt x="354" y="79"/>
                </a:lnTo>
                <a:lnTo>
                  <a:pt x="352" y="77"/>
                </a:lnTo>
                <a:lnTo>
                  <a:pt x="351" y="77"/>
                </a:lnTo>
                <a:lnTo>
                  <a:pt x="351" y="79"/>
                </a:lnTo>
                <a:lnTo>
                  <a:pt x="349" y="79"/>
                </a:lnTo>
                <a:lnTo>
                  <a:pt x="349" y="80"/>
                </a:lnTo>
                <a:lnTo>
                  <a:pt x="349" y="82"/>
                </a:lnTo>
                <a:lnTo>
                  <a:pt x="349" y="84"/>
                </a:lnTo>
                <a:lnTo>
                  <a:pt x="351" y="84"/>
                </a:lnTo>
                <a:lnTo>
                  <a:pt x="351" y="85"/>
                </a:lnTo>
                <a:lnTo>
                  <a:pt x="352" y="85"/>
                </a:lnTo>
                <a:lnTo>
                  <a:pt x="354" y="87"/>
                </a:lnTo>
                <a:lnTo>
                  <a:pt x="354" y="88"/>
                </a:lnTo>
                <a:lnTo>
                  <a:pt x="352" y="88"/>
                </a:lnTo>
                <a:lnTo>
                  <a:pt x="351" y="88"/>
                </a:lnTo>
                <a:lnTo>
                  <a:pt x="351" y="87"/>
                </a:lnTo>
                <a:lnTo>
                  <a:pt x="349" y="87"/>
                </a:lnTo>
                <a:lnTo>
                  <a:pt x="349" y="88"/>
                </a:lnTo>
                <a:lnTo>
                  <a:pt x="348" y="88"/>
                </a:lnTo>
                <a:lnTo>
                  <a:pt x="348" y="87"/>
                </a:lnTo>
                <a:lnTo>
                  <a:pt x="346" y="87"/>
                </a:lnTo>
                <a:lnTo>
                  <a:pt x="346" y="85"/>
                </a:lnTo>
                <a:lnTo>
                  <a:pt x="344" y="85"/>
                </a:lnTo>
                <a:lnTo>
                  <a:pt x="343" y="87"/>
                </a:lnTo>
                <a:lnTo>
                  <a:pt x="343" y="88"/>
                </a:lnTo>
                <a:lnTo>
                  <a:pt x="343" y="90"/>
                </a:lnTo>
                <a:lnTo>
                  <a:pt x="343" y="92"/>
                </a:lnTo>
                <a:lnTo>
                  <a:pt x="344" y="92"/>
                </a:lnTo>
                <a:lnTo>
                  <a:pt x="344" y="93"/>
                </a:lnTo>
                <a:lnTo>
                  <a:pt x="346" y="95"/>
                </a:lnTo>
                <a:lnTo>
                  <a:pt x="346" y="96"/>
                </a:lnTo>
                <a:lnTo>
                  <a:pt x="346" y="98"/>
                </a:lnTo>
                <a:lnTo>
                  <a:pt x="349" y="98"/>
                </a:lnTo>
                <a:lnTo>
                  <a:pt x="351" y="98"/>
                </a:lnTo>
                <a:lnTo>
                  <a:pt x="351" y="96"/>
                </a:lnTo>
                <a:lnTo>
                  <a:pt x="352" y="96"/>
                </a:lnTo>
                <a:lnTo>
                  <a:pt x="354" y="96"/>
                </a:lnTo>
                <a:lnTo>
                  <a:pt x="354" y="95"/>
                </a:lnTo>
                <a:lnTo>
                  <a:pt x="356" y="95"/>
                </a:lnTo>
                <a:lnTo>
                  <a:pt x="357" y="95"/>
                </a:lnTo>
                <a:lnTo>
                  <a:pt x="357" y="96"/>
                </a:lnTo>
                <a:lnTo>
                  <a:pt x="357" y="95"/>
                </a:lnTo>
                <a:lnTo>
                  <a:pt x="357" y="93"/>
                </a:lnTo>
                <a:lnTo>
                  <a:pt x="357" y="95"/>
                </a:lnTo>
                <a:lnTo>
                  <a:pt x="359" y="95"/>
                </a:lnTo>
                <a:lnTo>
                  <a:pt x="359" y="96"/>
                </a:lnTo>
                <a:lnTo>
                  <a:pt x="360" y="98"/>
                </a:lnTo>
                <a:lnTo>
                  <a:pt x="360" y="100"/>
                </a:lnTo>
                <a:lnTo>
                  <a:pt x="360" y="98"/>
                </a:lnTo>
                <a:lnTo>
                  <a:pt x="359" y="98"/>
                </a:lnTo>
                <a:lnTo>
                  <a:pt x="359" y="96"/>
                </a:lnTo>
                <a:lnTo>
                  <a:pt x="359" y="98"/>
                </a:lnTo>
                <a:lnTo>
                  <a:pt x="359" y="100"/>
                </a:lnTo>
                <a:lnTo>
                  <a:pt x="360" y="100"/>
                </a:lnTo>
                <a:lnTo>
                  <a:pt x="362" y="100"/>
                </a:lnTo>
                <a:lnTo>
                  <a:pt x="360" y="100"/>
                </a:lnTo>
                <a:lnTo>
                  <a:pt x="362" y="98"/>
                </a:lnTo>
                <a:lnTo>
                  <a:pt x="362" y="100"/>
                </a:lnTo>
                <a:lnTo>
                  <a:pt x="364" y="100"/>
                </a:lnTo>
                <a:lnTo>
                  <a:pt x="365" y="100"/>
                </a:lnTo>
                <a:lnTo>
                  <a:pt x="367" y="100"/>
                </a:lnTo>
                <a:lnTo>
                  <a:pt x="368" y="100"/>
                </a:lnTo>
                <a:lnTo>
                  <a:pt x="370" y="101"/>
                </a:lnTo>
                <a:lnTo>
                  <a:pt x="372" y="101"/>
                </a:lnTo>
                <a:lnTo>
                  <a:pt x="372" y="103"/>
                </a:lnTo>
                <a:lnTo>
                  <a:pt x="373" y="103"/>
                </a:lnTo>
                <a:lnTo>
                  <a:pt x="375" y="103"/>
                </a:lnTo>
                <a:lnTo>
                  <a:pt x="376" y="103"/>
                </a:lnTo>
                <a:lnTo>
                  <a:pt x="378" y="101"/>
                </a:lnTo>
                <a:lnTo>
                  <a:pt x="380" y="101"/>
                </a:lnTo>
                <a:lnTo>
                  <a:pt x="380" y="100"/>
                </a:lnTo>
                <a:lnTo>
                  <a:pt x="381" y="100"/>
                </a:lnTo>
                <a:lnTo>
                  <a:pt x="383" y="100"/>
                </a:lnTo>
                <a:lnTo>
                  <a:pt x="383" y="101"/>
                </a:lnTo>
                <a:lnTo>
                  <a:pt x="384" y="101"/>
                </a:lnTo>
                <a:lnTo>
                  <a:pt x="383" y="101"/>
                </a:lnTo>
                <a:lnTo>
                  <a:pt x="381" y="101"/>
                </a:lnTo>
                <a:lnTo>
                  <a:pt x="380" y="101"/>
                </a:lnTo>
                <a:lnTo>
                  <a:pt x="381" y="101"/>
                </a:lnTo>
                <a:lnTo>
                  <a:pt x="381" y="103"/>
                </a:lnTo>
                <a:lnTo>
                  <a:pt x="381" y="101"/>
                </a:lnTo>
                <a:lnTo>
                  <a:pt x="380" y="101"/>
                </a:lnTo>
                <a:lnTo>
                  <a:pt x="380" y="103"/>
                </a:lnTo>
                <a:lnTo>
                  <a:pt x="378" y="103"/>
                </a:lnTo>
                <a:lnTo>
                  <a:pt x="376" y="104"/>
                </a:lnTo>
                <a:lnTo>
                  <a:pt x="375" y="106"/>
                </a:lnTo>
                <a:lnTo>
                  <a:pt x="375" y="108"/>
                </a:lnTo>
                <a:lnTo>
                  <a:pt x="375" y="109"/>
                </a:lnTo>
                <a:lnTo>
                  <a:pt x="376" y="111"/>
                </a:lnTo>
                <a:lnTo>
                  <a:pt x="376" y="112"/>
                </a:lnTo>
                <a:lnTo>
                  <a:pt x="378" y="114"/>
                </a:lnTo>
                <a:lnTo>
                  <a:pt x="378" y="116"/>
                </a:lnTo>
                <a:lnTo>
                  <a:pt x="380" y="116"/>
                </a:lnTo>
                <a:lnTo>
                  <a:pt x="380" y="117"/>
                </a:lnTo>
                <a:lnTo>
                  <a:pt x="381" y="117"/>
                </a:lnTo>
                <a:lnTo>
                  <a:pt x="381" y="119"/>
                </a:lnTo>
                <a:lnTo>
                  <a:pt x="383" y="119"/>
                </a:lnTo>
                <a:lnTo>
                  <a:pt x="383" y="120"/>
                </a:lnTo>
                <a:lnTo>
                  <a:pt x="383" y="122"/>
                </a:lnTo>
                <a:lnTo>
                  <a:pt x="383" y="124"/>
                </a:lnTo>
                <a:lnTo>
                  <a:pt x="383" y="125"/>
                </a:lnTo>
                <a:lnTo>
                  <a:pt x="383" y="127"/>
                </a:lnTo>
                <a:lnTo>
                  <a:pt x="383" y="128"/>
                </a:lnTo>
                <a:lnTo>
                  <a:pt x="384" y="130"/>
                </a:lnTo>
                <a:lnTo>
                  <a:pt x="384" y="132"/>
                </a:lnTo>
                <a:lnTo>
                  <a:pt x="384" y="133"/>
                </a:lnTo>
                <a:lnTo>
                  <a:pt x="383" y="133"/>
                </a:lnTo>
                <a:lnTo>
                  <a:pt x="383" y="135"/>
                </a:lnTo>
                <a:lnTo>
                  <a:pt x="381" y="136"/>
                </a:lnTo>
                <a:lnTo>
                  <a:pt x="380" y="136"/>
                </a:lnTo>
                <a:lnTo>
                  <a:pt x="378" y="136"/>
                </a:lnTo>
                <a:lnTo>
                  <a:pt x="376" y="138"/>
                </a:lnTo>
                <a:lnTo>
                  <a:pt x="375" y="138"/>
                </a:lnTo>
                <a:lnTo>
                  <a:pt x="373" y="138"/>
                </a:lnTo>
                <a:lnTo>
                  <a:pt x="373" y="140"/>
                </a:lnTo>
                <a:lnTo>
                  <a:pt x="372" y="140"/>
                </a:lnTo>
                <a:lnTo>
                  <a:pt x="372" y="141"/>
                </a:lnTo>
                <a:lnTo>
                  <a:pt x="370" y="141"/>
                </a:lnTo>
                <a:lnTo>
                  <a:pt x="368" y="143"/>
                </a:lnTo>
                <a:lnTo>
                  <a:pt x="368" y="144"/>
                </a:lnTo>
                <a:lnTo>
                  <a:pt x="367" y="144"/>
                </a:lnTo>
                <a:lnTo>
                  <a:pt x="365" y="146"/>
                </a:lnTo>
                <a:lnTo>
                  <a:pt x="365" y="148"/>
                </a:lnTo>
                <a:lnTo>
                  <a:pt x="364" y="148"/>
                </a:lnTo>
                <a:lnTo>
                  <a:pt x="364" y="149"/>
                </a:lnTo>
                <a:lnTo>
                  <a:pt x="362" y="149"/>
                </a:lnTo>
                <a:lnTo>
                  <a:pt x="362" y="151"/>
                </a:lnTo>
                <a:lnTo>
                  <a:pt x="362" y="152"/>
                </a:lnTo>
                <a:lnTo>
                  <a:pt x="362" y="154"/>
                </a:lnTo>
                <a:lnTo>
                  <a:pt x="360" y="152"/>
                </a:lnTo>
                <a:lnTo>
                  <a:pt x="359" y="152"/>
                </a:lnTo>
                <a:lnTo>
                  <a:pt x="359" y="151"/>
                </a:lnTo>
                <a:lnTo>
                  <a:pt x="357" y="151"/>
                </a:lnTo>
                <a:lnTo>
                  <a:pt x="356" y="151"/>
                </a:lnTo>
                <a:lnTo>
                  <a:pt x="354" y="151"/>
                </a:lnTo>
                <a:lnTo>
                  <a:pt x="352" y="151"/>
                </a:lnTo>
                <a:lnTo>
                  <a:pt x="352" y="149"/>
                </a:lnTo>
                <a:lnTo>
                  <a:pt x="351" y="149"/>
                </a:lnTo>
                <a:lnTo>
                  <a:pt x="349" y="151"/>
                </a:lnTo>
                <a:lnTo>
                  <a:pt x="348" y="151"/>
                </a:lnTo>
                <a:lnTo>
                  <a:pt x="346" y="151"/>
                </a:lnTo>
                <a:lnTo>
                  <a:pt x="344" y="151"/>
                </a:lnTo>
                <a:lnTo>
                  <a:pt x="343" y="151"/>
                </a:lnTo>
                <a:lnTo>
                  <a:pt x="341" y="152"/>
                </a:lnTo>
                <a:lnTo>
                  <a:pt x="340" y="152"/>
                </a:lnTo>
                <a:lnTo>
                  <a:pt x="340" y="154"/>
                </a:lnTo>
                <a:lnTo>
                  <a:pt x="338" y="154"/>
                </a:lnTo>
                <a:lnTo>
                  <a:pt x="336" y="154"/>
                </a:lnTo>
                <a:lnTo>
                  <a:pt x="335" y="154"/>
                </a:lnTo>
                <a:lnTo>
                  <a:pt x="333" y="154"/>
                </a:lnTo>
                <a:lnTo>
                  <a:pt x="332" y="154"/>
                </a:lnTo>
                <a:lnTo>
                  <a:pt x="330" y="156"/>
                </a:lnTo>
                <a:lnTo>
                  <a:pt x="328" y="156"/>
                </a:lnTo>
                <a:lnTo>
                  <a:pt x="328" y="157"/>
                </a:lnTo>
                <a:lnTo>
                  <a:pt x="327" y="157"/>
                </a:lnTo>
                <a:lnTo>
                  <a:pt x="325" y="157"/>
                </a:lnTo>
                <a:lnTo>
                  <a:pt x="324" y="157"/>
                </a:lnTo>
                <a:lnTo>
                  <a:pt x="322" y="159"/>
                </a:lnTo>
                <a:lnTo>
                  <a:pt x="320" y="159"/>
                </a:lnTo>
                <a:lnTo>
                  <a:pt x="320" y="160"/>
                </a:lnTo>
                <a:lnTo>
                  <a:pt x="317" y="160"/>
                </a:lnTo>
                <a:lnTo>
                  <a:pt x="316" y="162"/>
                </a:lnTo>
                <a:lnTo>
                  <a:pt x="314" y="162"/>
                </a:lnTo>
                <a:lnTo>
                  <a:pt x="312" y="164"/>
                </a:lnTo>
                <a:lnTo>
                  <a:pt x="311" y="164"/>
                </a:lnTo>
                <a:lnTo>
                  <a:pt x="311" y="165"/>
                </a:lnTo>
                <a:lnTo>
                  <a:pt x="309" y="165"/>
                </a:lnTo>
                <a:lnTo>
                  <a:pt x="308" y="167"/>
                </a:lnTo>
                <a:lnTo>
                  <a:pt x="306" y="167"/>
                </a:lnTo>
                <a:lnTo>
                  <a:pt x="306" y="168"/>
                </a:lnTo>
                <a:lnTo>
                  <a:pt x="304" y="168"/>
                </a:lnTo>
                <a:lnTo>
                  <a:pt x="304" y="170"/>
                </a:lnTo>
                <a:lnTo>
                  <a:pt x="303" y="170"/>
                </a:lnTo>
                <a:lnTo>
                  <a:pt x="303" y="172"/>
                </a:lnTo>
                <a:lnTo>
                  <a:pt x="304" y="172"/>
                </a:lnTo>
                <a:lnTo>
                  <a:pt x="304" y="173"/>
                </a:lnTo>
                <a:lnTo>
                  <a:pt x="303" y="173"/>
                </a:lnTo>
                <a:lnTo>
                  <a:pt x="301" y="175"/>
                </a:lnTo>
                <a:lnTo>
                  <a:pt x="300" y="176"/>
                </a:lnTo>
                <a:lnTo>
                  <a:pt x="298" y="176"/>
                </a:lnTo>
                <a:lnTo>
                  <a:pt x="296" y="176"/>
                </a:lnTo>
                <a:lnTo>
                  <a:pt x="295" y="176"/>
                </a:lnTo>
                <a:lnTo>
                  <a:pt x="295" y="175"/>
                </a:lnTo>
                <a:lnTo>
                  <a:pt x="293" y="175"/>
                </a:lnTo>
                <a:lnTo>
                  <a:pt x="292" y="175"/>
                </a:lnTo>
                <a:lnTo>
                  <a:pt x="290" y="173"/>
                </a:lnTo>
                <a:lnTo>
                  <a:pt x="288" y="173"/>
                </a:lnTo>
                <a:lnTo>
                  <a:pt x="287" y="175"/>
                </a:lnTo>
                <a:lnTo>
                  <a:pt x="285" y="175"/>
                </a:lnTo>
                <a:lnTo>
                  <a:pt x="285" y="176"/>
                </a:lnTo>
                <a:lnTo>
                  <a:pt x="282" y="178"/>
                </a:lnTo>
                <a:lnTo>
                  <a:pt x="280" y="178"/>
                </a:lnTo>
                <a:lnTo>
                  <a:pt x="280" y="180"/>
                </a:lnTo>
                <a:lnTo>
                  <a:pt x="280" y="181"/>
                </a:lnTo>
                <a:lnTo>
                  <a:pt x="282" y="181"/>
                </a:lnTo>
                <a:lnTo>
                  <a:pt x="282" y="183"/>
                </a:lnTo>
                <a:lnTo>
                  <a:pt x="280" y="183"/>
                </a:lnTo>
                <a:lnTo>
                  <a:pt x="280" y="184"/>
                </a:lnTo>
                <a:lnTo>
                  <a:pt x="279" y="184"/>
                </a:lnTo>
                <a:lnTo>
                  <a:pt x="279" y="183"/>
                </a:lnTo>
                <a:lnTo>
                  <a:pt x="279" y="181"/>
                </a:lnTo>
                <a:lnTo>
                  <a:pt x="277" y="181"/>
                </a:lnTo>
                <a:lnTo>
                  <a:pt x="277" y="180"/>
                </a:lnTo>
                <a:lnTo>
                  <a:pt x="276" y="180"/>
                </a:lnTo>
                <a:lnTo>
                  <a:pt x="274" y="180"/>
                </a:lnTo>
                <a:lnTo>
                  <a:pt x="271" y="181"/>
                </a:lnTo>
                <a:lnTo>
                  <a:pt x="269" y="181"/>
                </a:lnTo>
                <a:lnTo>
                  <a:pt x="268" y="180"/>
                </a:lnTo>
                <a:lnTo>
                  <a:pt x="266" y="180"/>
                </a:lnTo>
                <a:lnTo>
                  <a:pt x="266" y="178"/>
                </a:lnTo>
                <a:lnTo>
                  <a:pt x="264" y="178"/>
                </a:lnTo>
                <a:lnTo>
                  <a:pt x="260" y="178"/>
                </a:lnTo>
                <a:lnTo>
                  <a:pt x="258" y="178"/>
                </a:lnTo>
                <a:lnTo>
                  <a:pt x="256" y="180"/>
                </a:lnTo>
                <a:lnTo>
                  <a:pt x="255" y="180"/>
                </a:lnTo>
                <a:lnTo>
                  <a:pt x="252" y="181"/>
                </a:lnTo>
                <a:lnTo>
                  <a:pt x="248" y="181"/>
                </a:lnTo>
                <a:lnTo>
                  <a:pt x="247" y="181"/>
                </a:lnTo>
                <a:lnTo>
                  <a:pt x="244" y="181"/>
                </a:lnTo>
                <a:lnTo>
                  <a:pt x="242" y="180"/>
                </a:lnTo>
                <a:lnTo>
                  <a:pt x="240" y="180"/>
                </a:lnTo>
                <a:lnTo>
                  <a:pt x="240" y="181"/>
                </a:lnTo>
                <a:lnTo>
                  <a:pt x="239" y="181"/>
                </a:lnTo>
                <a:lnTo>
                  <a:pt x="237" y="181"/>
                </a:lnTo>
                <a:lnTo>
                  <a:pt x="236" y="181"/>
                </a:lnTo>
                <a:lnTo>
                  <a:pt x="232" y="181"/>
                </a:lnTo>
                <a:lnTo>
                  <a:pt x="231" y="183"/>
                </a:lnTo>
                <a:lnTo>
                  <a:pt x="229" y="183"/>
                </a:lnTo>
                <a:lnTo>
                  <a:pt x="229" y="181"/>
                </a:lnTo>
                <a:lnTo>
                  <a:pt x="228" y="181"/>
                </a:lnTo>
                <a:lnTo>
                  <a:pt x="226" y="181"/>
                </a:lnTo>
                <a:lnTo>
                  <a:pt x="224" y="181"/>
                </a:lnTo>
                <a:lnTo>
                  <a:pt x="223" y="181"/>
                </a:lnTo>
                <a:lnTo>
                  <a:pt x="221" y="180"/>
                </a:lnTo>
                <a:lnTo>
                  <a:pt x="220" y="180"/>
                </a:lnTo>
                <a:lnTo>
                  <a:pt x="218" y="180"/>
                </a:lnTo>
                <a:lnTo>
                  <a:pt x="218" y="178"/>
                </a:lnTo>
                <a:lnTo>
                  <a:pt x="218" y="176"/>
                </a:lnTo>
                <a:lnTo>
                  <a:pt x="218" y="175"/>
                </a:lnTo>
                <a:lnTo>
                  <a:pt x="218" y="176"/>
                </a:lnTo>
                <a:lnTo>
                  <a:pt x="216" y="178"/>
                </a:lnTo>
                <a:lnTo>
                  <a:pt x="218" y="178"/>
                </a:lnTo>
                <a:lnTo>
                  <a:pt x="216" y="178"/>
                </a:lnTo>
                <a:lnTo>
                  <a:pt x="216" y="180"/>
                </a:lnTo>
                <a:lnTo>
                  <a:pt x="215" y="180"/>
                </a:lnTo>
                <a:lnTo>
                  <a:pt x="215" y="181"/>
                </a:lnTo>
                <a:lnTo>
                  <a:pt x="213" y="181"/>
                </a:lnTo>
                <a:lnTo>
                  <a:pt x="212" y="183"/>
                </a:lnTo>
                <a:lnTo>
                  <a:pt x="210" y="183"/>
                </a:lnTo>
                <a:lnTo>
                  <a:pt x="210" y="184"/>
                </a:lnTo>
                <a:lnTo>
                  <a:pt x="208" y="184"/>
                </a:lnTo>
                <a:lnTo>
                  <a:pt x="207" y="184"/>
                </a:lnTo>
                <a:lnTo>
                  <a:pt x="205" y="184"/>
                </a:lnTo>
                <a:lnTo>
                  <a:pt x="205" y="186"/>
                </a:lnTo>
                <a:lnTo>
                  <a:pt x="204" y="186"/>
                </a:lnTo>
                <a:lnTo>
                  <a:pt x="202" y="188"/>
                </a:lnTo>
                <a:lnTo>
                  <a:pt x="200" y="188"/>
                </a:lnTo>
                <a:lnTo>
                  <a:pt x="200" y="189"/>
                </a:lnTo>
                <a:lnTo>
                  <a:pt x="199" y="189"/>
                </a:lnTo>
                <a:lnTo>
                  <a:pt x="197" y="189"/>
                </a:lnTo>
                <a:lnTo>
                  <a:pt x="196" y="189"/>
                </a:lnTo>
                <a:lnTo>
                  <a:pt x="194" y="189"/>
                </a:lnTo>
                <a:lnTo>
                  <a:pt x="192" y="189"/>
                </a:lnTo>
                <a:lnTo>
                  <a:pt x="192" y="188"/>
                </a:lnTo>
                <a:lnTo>
                  <a:pt x="191" y="188"/>
                </a:lnTo>
                <a:lnTo>
                  <a:pt x="192" y="188"/>
                </a:lnTo>
                <a:lnTo>
                  <a:pt x="194" y="188"/>
                </a:lnTo>
                <a:lnTo>
                  <a:pt x="194" y="189"/>
                </a:lnTo>
                <a:lnTo>
                  <a:pt x="196" y="189"/>
                </a:lnTo>
                <a:lnTo>
                  <a:pt x="197" y="189"/>
                </a:lnTo>
                <a:lnTo>
                  <a:pt x="199" y="189"/>
                </a:lnTo>
                <a:lnTo>
                  <a:pt x="200" y="188"/>
                </a:lnTo>
                <a:lnTo>
                  <a:pt x="202" y="188"/>
                </a:lnTo>
                <a:lnTo>
                  <a:pt x="202" y="186"/>
                </a:lnTo>
                <a:lnTo>
                  <a:pt x="200" y="186"/>
                </a:lnTo>
                <a:lnTo>
                  <a:pt x="200" y="188"/>
                </a:lnTo>
                <a:lnTo>
                  <a:pt x="199" y="188"/>
                </a:lnTo>
                <a:lnTo>
                  <a:pt x="199" y="186"/>
                </a:lnTo>
                <a:lnTo>
                  <a:pt x="200" y="184"/>
                </a:lnTo>
                <a:lnTo>
                  <a:pt x="199" y="184"/>
                </a:lnTo>
                <a:lnTo>
                  <a:pt x="197" y="184"/>
                </a:lnTo>
                <a:lnTo>
                  <a:pt x="196" y="184"/>
                </a:lnTo>
                <a:lnTo>
                  <a:pt x="194" y="184"/>
                </a:lnTo>
                <a:lnTo>
                  <a:pt x="194" y="183"/>
                </a:lnTo>
                <a:lnTo>
                  <a:pt x="196" y="183"/>
                </a:lnTo>
                <a:lnTo>
                  <a:pt x="196" y="181"/>
                </a:lnTo>
                <a:lnTo>
                  <a:pt x="196" y="183"/>
                </a:lnTo>
                <a:lnTo>
                  <a:pt x="194" y="183"/>
                </a:lnTo>
                <a:lnTo>
                  <a:pt x="192" y="183"/>
                </a:lnTo>
                <a:lnTo>
                  <a:pt x="192" y="184"/>
                </a:lnTo>
                <a:lnTo>
                  <a:pt x="191" y="184"/>
                </a:lnTo>
                <a:lnTo>
                  <a:pt x="189" y="184"/>
                </a:lnTo>
                <a:lnTo>
                  <a:pt x="186" y="183"/>
                </a:lnTo>
                <a:lnTo>
                  <a:pt x="184" y="181"/>
                </a:lnTo>
                <a:lnTo>
                  <a:pt x="183" y="181"/>
                </a:lnTo>
                <a:lnTo>
                  <a:pt x="183" y="183"/>
                </a:lnTo>
                <a:lnTo>
                  <a:pt x="181" y="183"/>
                </a:lnTo>
                <a:lnTo>
                  <a:pt x="181" y="184"/>
                </a:lnTo>
                <a:lnTo>
                  <a:pt x="180" y="183"/>
                </a:lnTo>
                <a:lnTo>
                  <a:pt x="180" y="181"/>
                </a:lnTo>
                <a:lnTo>
                  <a:pt x="180" y="183"/>
                </a:lnTo>
                <a:lnTo>
                  <a:pt x="178" y="183"/>
                </a:lnTo>
                <a:lnTo>
                  <a:pt x="176" y="184"/>
                </a:lnTo>
                <a:lnTo>
                  <a:pt x="178" y="184"/>
                </a:lnTo>
                <a:lnTo>
                  <a:pt x="178" y="186"/>
                </a:lnTo>
                <a:lnTo>
                  <a:pt x="176" y="186"/>
                </a:lnTo>
                <a:lnTo>
                  <a:pt x="176" y="188"/>
                </a:lnTo>
                <a:lnTo>
                  <a:pt x="176" y="189"/>
                </a:lnTo>
                <a:lnTo>
                  <a:pt x="173" y="188"/>
                </a:lnTo>
                <a:lnTo>
                  <a:pt x="176" y="186"/>
                </a:lnTo>
                <a:lnTo>
                  <a:pt x="176" y="184"/>
                </a:lnTo>
                <a:lnTo>
                  <a:pt x="176" y="183"/>
                </a:lnTo>
                <a:lnTo>
                  <a:pt x="175" y="181"/>
                </a:lnTo>
                <a:lnTo>
                  <a:pt x="173" y="178"/>
                </a:lnTo>
                <a:lnTo>
                  <a:pt x="172" y="178"/>
                </a:lnTo>
                <a:lnTo>
                  <a:pt x="170" y="176"/>
                </a:lnTo>
                <a:lnTo>
                  <a:pt x="165" y="178"/>
                </a:lnTo>
                <a:lnTo>
                  <a:pt x="164" y="178"/>
                </a:lnTo>
                <a:lnTo>
                  <a:pt x="162" y="178"/>
                </a:lnTo>
                <a:lnTo>
                  <a:pt x="160" y="176"/>
                </a:lnTo>
                <a:lnTo>
                  <a:pt x="157" y="173"/>
                </a:lnTo>
                <a:lnTo>
                  <a:pt x="151" y="168"/>
                </a:lnTo>
                <a:lnTo>
                  <a:pt x="149" y="168"/>
                </a:lnTo>
                <a:lnTo>
                  <a:pt x="149" y="167"/>
                </a:lnTo>
                <a:lnTo>
                  <a:pt x="144" y="164"/>
                </a:lnTo>
                <a:lnTo>
                  <a:pt x="135" y="157"/>
                </a:lnTo>
                <a:lnTo>
                  <a:pt x="128" y="152"/>
                </a:lnTo>
                <a:lnTo>
                  <a:pt x="128" y="151"/>
                </a:lnTo>
                <a:lnTo>
                  <a:pt x="130" y="151"/>
                </a:lnTo>
                <a:lnTo>
                  <a:pt x="130" y="152"/>
                </a:lnTo>
                <a:lnTo>
                  <a:pt x="132" y="152"/>
                </a:lnTo>
                <a:lnTo>
                  <a:pt x="133" y="152"/>
                </a:lnTo>
                <a:lnTo>
                  <a:pt x="135" y="152"/>
                </a:lnTo>
                <a:lnTo>
                  <a:pt x="135" y="151"/>
                </a:lnTo>
                <a:lnTo>
                  <a:pt x="136" y="151"/>
                </a:lnTo>
                <a:lnTo>
                  <a:pt x="136" y="149"/>
                </a:lnTo>
                <a:lnTo>
                  <a:pt x="135" y="149"/>
                </a:lnTo>
                <a:lnTo>
                  <a:pt x="135" y="148"/>
                </a:lnTo>
                <a:lnTo>
                  <a:pt x="136" y="148"/>
                </a:lnTo>
                <a:lnTo>
                  <a:pt x="136" y="146"/>
                </a:lnTo>
                <a:lnTo>
                  <a:pt x="136" y="144"/>
                </a:lnTo>
                <a:lnTo>
                  <a:pt x="138" y="144"/>
                </a:lnTo>
                <a:lnTo>
                  <a:pt x="138" y="143"/>
                </a:lnTo>
                <a:lnTo>
                  <a:pt x="138" y="141"/>
                </a:lnTo>
                <a:lnTo>
                  <a:pt x="138" y="140"/>
                </a:lnTo>
                <a:lnTo>
                  <a:pt x="136" y="140"/>
                </a:lnTo>
                <a:lnTo>
                  <a:pt x="136" y="138"/>
                </a:lnTo>
                <a:lnTo>
                  <a:pt x="135" y="138"/>
                </a:lnTo>
                <a:lnTo>
                  <a:pt x="135" y="140"/>
                </a:lnTo>
                <a:lnTo>
                  <a:pt x="133" y="140"/>
                </a:lnTo>
                <a:lnTo>
                  <a:pt x="132" y="140"/>
                </a:lnTo>
                <a:lnTo>
                  <a:pt x="132" y="138"/>
                </a:lnTo>
                <a:lnTo>
                  <a:pt x="132" y="136"/>
                </a:lnTo>
                <a:lnTo>
                  <a:pt x="133" y="136"/>
                </a:lnTo>
                <a:lnTo>
                  <a:pt x="133" y="135"/>
                </a:lnTo>
                <a:lnTo>
                  <a:pt x="133" y="133"/>
                </a:lnTo>
                <a:lnTo>
                  <a:pt x="133" y="132"/>
                </a:lnTo>
                <a:lnTo>
                  <a:pt x="133" y="130"/>
                </a:lnTo>
                <a:lnTo>
                  <a:pt x="133" y="128"/>
                </a:lnTo>
                <a:lnTo>
                  <a:pt x="132" y="128"/>
                </a:lnTo>
                <a:lnTo>
                  <a:pt x="130" y="128"/>
                </a:lnTo>
                <a:lnTo>
                  <a:pt x="125" y="127"/>
                </a:lnTo>
                <a:lnTo>
                  <a:pt x="116" y="124"/>
                </a:lnTo>
                <a:lnTo>
                  <a:pt x="117" y="117"/>
                </a:lnTo>
                <a:lnTo>
                  <a:pt x="117" y="111"/>
                </a:lnTo>
                <a:lnTo>
                  <a:pt x="117" y="109"/>
                </a:lnTo>
                <a:lnTo>
                  <a:pt x="119" y="109"/>
                </a:lnTo>
                <a:lnTo>
                  <a:pt x="119" y="108"/>
                </a:lnTo>
                <a:lnTo>
                  <a:pt x="120" y="108"/>
                </a:lnTo>
                <a:lnTo>
                  <a:pt x="122" y="108"/>
                </a:lnTo>
                <a:lnTo>
                  <a:pt x="124" y="108"/>
                </a:lnTo>
                <a:lnTo>
                  <a:pt x="125" y="108"/>
                </a:lnTo>
                <a:lnTo>
                  <a:pt x="125" y="106"/>
                </a:lnTo>
                <a:lnTo>
                  <a:pt x="127" y="106"/>
                </a:lnTo>
                <a:lnTo>
                  <a:pt x="128" y="106"/>
                </a:lnTo>
                <a:lnTo>
                  <a:pt x="130" y="106"/>
                </a:lnTo>
                <a:lnTo>
                  <a:pt x="132" y="106"/>
                </a:lnTo>
                <a:lnTo>
                  <a:pt x="133" y="106"/>
                </a:lnTo>
                <a:lnTo>
                  <a:pt x="133" y="104"/>
                </a:lnTo>
                <a:lnTo>
                  <a:pt x="135" y="104"/>
                </a:lnTo>
                <a:lnTo>
                  <a:pt x="136" y="104"/>
                </a:lnTo>
                <a:lnTo>
                  <a:pt x="138" y="104"/>
                </a:lnTo>
                <a:lnTo>
                  <a:pt x="138" y="103"/>
                </a:lnTo>
                <a:lnTo>
                  <a:pt x="138" y="101"/>
                </a:lnTo>
                <a:lnTo>
                  <a:pt x="138" y="100"/>
                </a:lnTo>
                <a:lnTo>
                  <a:pt x="138" y="98"/>
                </a:lnTo>
                <a:lnTo>
                  <a:pt x="136" y="98"/>
                </a:lnTo>
                <a:lnTo>
                  <a:pt x="135" y="98"/>
                </a:lnTo>
                <a:lnTo>
                  <a:pt x="135" y="96"/>
                </a:lnTo>
                <a:lnTo>
                  <a:pt x="135" y="95"/>
                </a:lnTo>
                <a:lnTo>
                  <a:pt x="133" y="93"/>
                </a:lnTo>
                <a:lnTo>
                  <a:pt x="133" y="95"/>
                </a:lnTo>
                <a:lnTo>
                  <a:pt x="133" y="93"/>
                </a:lnTo>
                <a:lnTo>
                  <a:pt x="135" y="93"/>
                </a:lnTo>
                <a:lnTo>
                  <a:pt x="135" y="92"/>
                </a:lnTo>
                <a:lnTo>
                  <a:pt x="133" y="92"/>
                </a:lnTo>
                <a:lnTo>
                  <a:pt x="135" y="90"/>
                </a:lnTo>
                <a:lnTo>
                  <a:pt x="133" y="90"/>
                </a:lnTo>
                <a:lnTo>
                  <a:pt x="133" y="88"/>
                </a:lnTo>
                <a:lnTo>
                  <a:pt x="133" y="87"/>
                </a:lnTo>
                <a:lnTo>
                  <a:pt x="132" y="87"/>
                </a:lnTo>
                <a:lnTo>
                  <a:pt x="132" y="85"/>
                </a:lnTo>
                <a:lnTo>
                  <a:pt x="132" y="87"/>
                </a:lnTo>
                <a:lnTo>
                  <a:pt x="130" y="87"/>
                </a:lnTo>
                <a:lnTo>
                  <a:pt x="130" y="85"/>
                </a:lnTo>
                <a:lnTo>
                  <a:pt x="132" y="85"/>
                </a:lnTo>
                <a:lnTo>
                  <a:pt x="133" y="85"/>
                </a:lnTo>
                <a:lnTo>
                  <a:pt x="133" y="84"/>
                </a:lnTo>
                <a:lnTo>
                  <a:pt x="132" y="84"/>
                </a:lnTo>
                <a:lnTo>
                  <a:pt x="132" y="85"/>
                </a:lnTo>
                <a:lnTo>
                  <a:pt x="132" y="84"/>
                </a:lnTo>
                <a:lnTo>
                  <a:pt x="132" y="82"/>
                </a:lnTo>
                <a:lnTo>
                  <a:pt x="132" y="84"/>
                </a:lnTo>
                <a:lnTo>
                  <a:pt x="133" y="84"/>
                </a:lnTo>
                <a:lnTo>
                  <a:pt x="135" y="84"/>
                </a:lnTo>
                <a:lnTo>
                  <a:pt x="136" y="84"/>
                </a:lnTo>
                <a:lnTo>
                  <a:pt x="136" y="85"/>
                </a:lnTo>
                <a:lnTo>
                  <a:pt x="138" y="85"/>
                </a:lnTo>
                <a:lnTo>
                  <a:pt x="140" y="87"/>
                </a:lnTo>
                <a:lnTo>
                  <a:pt x="140" y="88"/>
                </a:lnTo>
                <a:lnTo>
                  <a:pt x="140" y="87"/>
                </a:lnTo>
                <a:lnTo>
                  <a:pt x="141" y="87"/>
                </a:lnTo>
                <a:lnTo>
                  <a:pt x="140" y="87"/>
                </a:lnTo>
                <a:lnTo>
                  <a:pt x="140" y="85"/>
                </a:lnTo>
                <a:lnTo>
                  <a:pt x="138" y="85"/>
                </a:lnTo>
                <a:lnTo>
                  <a:pt x="138" y="84"/>
                </a:lnTo>
                <a:lnTo>
                  <a:pt x="136" y="84"/>
                </a:lnTo>
                <a:lnTo>
                  <a:pt x="136" y="82"/>
                </a:lnTo>
                <a:lnTo>
                  <a:pt x="136" y="80"/>
                </a:lnTo>
                <a:lnTo>
                  <a:pt x="136" y="79"/>
                </a:lnTo>
                <a:lnTo>
                  <a:pt x="138" y="79"/>
                </a:lnTo>
                <a:lnTo>
                  <a:pt x="138" y="77"/>
                </a:lnTo>
                <a:lnTo>
                  <a:pt x="140" y="77"/>
                </a:lnTo>
                <a:lnTo>
                  <a:pt x="138" y="77"/>
                </a:lnTo>
                <a:lnTo>
                  <a:pt x="136" y="77"/>
                </a:lnTo>
                <a:lnTo>
                  <a:pt x="135" y="76"/>
                </a:lnTo>
                <a:lnTo>
                  <a:pt x="135" y="74"/>
                </a:lnTo>
                <a:lnTo>
                  <a:pt x="133" y="72"/>
                </a:lnTo>
                <a:lnTo>
                  <a:pt x="133" y="71"/>
                </a:lnTo>
                <a:lnTo>
                  <a:pt x="132" y="71"/>
                </a:lnTo>
                <a:lnTo>
                  <a:pt x="132" y="69"/>
                </a:lnTo>
                <a:lnTo>
                  <a:pt x="133" y="69"/>
                </a:lnTo>
                <a:lnTo>
                  <a:pt x="135" y="69"/>
                </a:lnTo>
                <a:lnTo>
                  <a:pt x="135" y="68"/>
                </a:lnTo>
                <a:lnTo>
                  <a:pt x="135" y="69"/>
                </a:lnTo>
                <a:lnTo>
                  <a:pt x="135" y="68"/>
                </a:lnTo>
                <a:lnTo>
                  <a:pt x="136" y="68"/>
                </a:lnTo>
                <a:lnTo>
                  <a:pt x="138" y="68"/>
                </a:lnTo>
                <a:lnTo>
                  <a:pt x="138" y="66"/>
                </a:lnTo>
                <a:lnTo>
                  <a:pt x="140" y="64"/>
                </a:lnTo>
                <a:lnTo>
                  <a:pt x="141" y="64"/>
                </a:lnTo>
                <a:lnTo>
                  <a:pt x="141" y="66"/>
                </a:lnTo>
                <a:lnTo>
                  <a:pt x="141" y="64"/>
                </a:lnTo>
                <a:lnTo>
                  <a:pt x="143" y="64"/>
                </a:lnTo>
                <a:lnTo>
                  <a:pt x="143" y="63"/>
                </a:lnTo>
                <a:lnTo>
                  <a:pt x="144" y="61"/>
                </a:lnTo>
                <a:lnTo>
                  <a:pt x="143" y="61"/>
                </a:lnTo>
                <a:lnTo>
                  <a:pt x="141" y="63"/>
                </a:lnTo>
                <a:lnTo>
                  <a:pt x="143" y="63"/>
                </a:lnTo>
                <a:lnTo>
                  <a:pt x="143" y="64"/>
                </a:lnTo>
                <a:lnTo>
                  <a:pt x="141" y="64"/>
                </a:lnTo>
                <a:lnTo>
                  <a:pt x="140" y="64"/>
                </a:lnTo>
                <a:lnTo>
                  <a:pt x="138" y="64"/>
                </a:lnTo>
                <a:lnTo>
                  <a:pt x="140" y="64"/>
                </a:lnTo>
                <a:lnTo>
                  <a:pt x="138" y="66"/>
                </a:lnTo>
                <a:lnTo>
                  <a:pt x="136" y="66"/>
                </a:lnTo>
                <a:lnTo>
                  <a:pt x="138" y="64"/>
                </a:lnTo>
                <a:lnTo>
                  <a:pt x="138" y="63"/>
                </a:lnTo>
                <a:lnTo>
                  <a:pt x="140" y="63"/>
                </a:lnTo>
                <a:lnTo>
                  <a:pt x="141" y="63"/>
                </a:lnTo>
                <a:lnTo>
                  <a:pt x="141" y="61"/>
                </a:lnTo>
                <a:lnTo>
                  <a:pt x="143" y="61"/>
                </a:lnTo>
                <a:lnTo>
                  <a:pt x="144" y="60"/>
                </a:lnTo>
                <a:lnTo>
                  <a:pt x="146" y="60"/>
                </a:lnTo>
                <a:lnTo>
                  <a:pt x="146" y="58"/>
                </a:lnTo>
                <a:lnTo>
                  <a:pt x="146" y="56"/>
                </a:lnTo>
                <a:lnTo>
                  <a:pt x="146" y="55"/>
                </a:lnTo>
                <a:lnTo>
                  <a:pt x="144" y="53"/>
                </a:lnTo>
                <a:lnTo>
                  <a:pt x="146" y="53"/>
                </a:lnTo>
                <a:lnTo>
                  <a:pt x="148" y="53"/>
                </a:lnTo>
                <a:lnTo>
                  <a:pt x="148" y="55"/>
                </a:lnTo>
                <a:close/>
                <a:moveTo>
                  <a:pt x="39" y="0"/>
                </a:moveTo>
                <a:lnTo>
                  <a:pt x="40" y="0"/>
                </a:lnTo>
                <a:lnTo>
                  <a:pt x="40" y="2"/>
                </a:lnTo>
                <a:lnTo>
                  <a:pt x="42" y="2"/>
                </a:lnTo>
                <a:lnTo>
                  <a:pt x="44" y="2"/>
                </a:lnTo>
                <a:lnTo>
                  <a:pt x="44" y="0"/>
                </a:lnTo>
                <a:lnTo>
                  <a:pt x="45" y="0"/>
                </a:lnTo>
                <a:lnTo>
                  <a:pt x="45" y="2"/>
                </a:lnTo>
                <a:lnTo>
                  <a:pt x="47" y="2"/>
                </a:lnTo>
                <a:lnTo>
                  <a:pt x="48" y="4"/>
                </a:lnTo>
                <a:lnTo>
                  <a:pt x="48" y="2"/>
                </a:lnTo>
                <a:lnTo>
                  <a:pt x="50" y="2"/>
                </a:lnTo>
                <a:lnTo>
                  <a:pt x="52" y="2"/>
                </a:lnTo>
                <a:lnTo>
                  <a:pt x="52" y="4"/>
                </a:lnTo>
                <a:lnTo>
                  <a:pt x="52" y="2"/>
                </a:lnTo>
                <a:lnTo>
                  <a:pt x="53" y="2"/>
                </a:lnTo>
                <a:lnTo>
                  <a:pt x="53" y="4"/>
                </a:lnTo>
                <a:lnTo>
                  <a:pt x="55" y="4"/>
                </a:lnTo>
                <a:lnTo>
                  <a:pt x="56" y="4"/>
                </a:lnTo>
                <a:lnTo>
                  <a:pt x="58" y="4"/>
                </a:lnTo>
                <a:lnTo>
                  <a:pt x="58" y="5"/>
                </a:lnTo>
                <a:lnTo>
                  <a:pt x="60" y="5"/>
                </a:lnTo>
                <a:lnTo>
                  <a:pt x="61" y="7"/>
                </a:lnTo>
                <a:lnTo>
                  <a:pt x="63" y="7"/>
                </a:lnTo>
                <a:lnTo>
                  <a:pt x="64" y="7"/>
                </a:lnTo>
                <a:lnTo>
                  <a:pt x="66" y="7"/>
                </a:lnTo>
                <a:lnTo>
                  <a:pt x="66" y="8"/>
                </a:lnTo>
                <a:lnTo>
                  <a:pt x="66" y="7"/>
                </a:lnTo>
                <a:lnTo>
                  <a:pt x="68" y="7"/>
                </a:lnTo>
                <a:lnTo>
                  <a:pt x="68" y="8"/>
                </a:lnTo>
                <a:lnTo>
                  <a:pt x="69" y="8"/>
                </a:lnTo>
                <a:lnTo>
                  <a:pt x="71" y="8"/>
                </a:lnTo>
                <a:lnTo>
                  <a:pt x="71" y="10"/>
                </a:lnTo>
                <a:lnTo>
                  <a:pt x="71" y="12"/>
                </a:lnTo>
                <a:lnTo>
                  <a:pt x="69" y="13"/>
                </a:lnTo>
                <a:lnTo>
                  <a:pt x="64" y="15"/>
                </a:lnTo>
                <a:lnTo>
                  <a:pt x="60" y="16"/>
                </a:lnTo>
                <a:lnTo>
                  <a:pt x="58" y="16"/>
                </a:lnTo>
                <a:lnTo>
                  <a:pt x="60" y="24"/>
                </a:lnTo>
                <a:lnTo>
                  <a:pt x="61" y="28"/>
                </a:lnTo>
                <a:lnTo>
                  <a:pt x="61" y="31"/>
                </a:lnTo>
                <a:lnTo>
                  <a:pt x="60" y="31"/>
                </a:lnTo>
                <a:lnTo>
                  <a:pt x="55" y="34"/>
                </a:lnTo>
                <a:lnTo>
                  <a:pt x="55" y="36"/>
                </a:lnTo>
                <a:lnTo>
                  <a:pt x="53" y="34"/>
                </a:lnTo>
                <a:lnTo>
                  <a:pt x="50" y="37"/>
                </a:lnTo>
                <a:lnTo>
                  <a:pt x="45" y="40"/>
                </a:lnTo>
                <a:lnTo>
                  <a:pt x="45" y="42"/>
                </a:lnTo>
                <a:lnTo>
                  <a:pt x="44" y="45"/>
                </a:lnTo>
                <a:lnTo>
                  <a:pt x="42" y="45"/>
                </a:lnTo>
                <a:lnTo>
                  <a:pt x="42" y="44"/>
                </a:lnTo>
                <a:lnTo>
                  <a:pt x="39" y="45"/>
                </a:lnTo>
                <a:lnTo>
                  <a:pt x="37" y="36"/>
                </a:lnTo>
                <a:lnTo>
                  <a:pt x="36" y="34"/>
                </a:lnTo>
                <a:lnTo>
                  <a:pt x="29" y="36"/>
                </a:lnTo>
                <a:lnTo>
                  <a:pt x="23" y="37"/>
                </a:lnTo>
                <a:lnTo>
                  <a:pt x="21" y="37"/>
                </a:lnTo>
                <a:lnTo>
                  <a:pt x="16" y="39"/>
                </a:lnTo>
                <a:lnTo>
                  <a:pt x="13" y="39"/>
                </a:lnTo>
                <a:lnTo>
                  <a:pt x="13" y="37"/>
                </a:lnTo>
                <a:lnTo>
                  <a:pt x="13" y="36"/>
                </a:lnTo>
                <a:lnTo>
                  <a:pt x="12" y="34"/>
                </a:lnTo>
                <a:lnTo>
                  <a:pt x="7" y="36"/>
                </a:lnTo>
                <a:lnTo>
                  <a:pt x="7" y="34"/>
                </a:lnTo>
                <a:lnTo>
                  <a:pt x="2" y="16"/>
                </a:lnTo>
                <a:lnTo>
                  <a:pt x="2" y="15"/>
                </a:lnTo>
                <a:lnTo>
                  <a:pt x="0" y="16"/>
                </a:lnTo>
                <a:lnTo>
                  <a:pt x="0" y="10"/>
                </a:lnTo>
                <a:lnTo>
                  <a:pt x="0" y="8"/>
                </a:lnTo>
                <a:lnTo>
                  <a:pt x="2" y="7"/>
                </a:lnTo>
                <a:lnTo>
                  <a:pt x="4" y="7"/>
                </a:lnTo>
                <a:lnTo>
                  <a:pt x="5" y="7"/>
                </a:lnTo>
                <a:lnTo>
                  <a:pt x="7" y="7"/>
                </a:lnTo>
                <a:lnTo>
                  <a:pt x="8" y="7"/>
                </a:lnTo>
                <a:lnTo>
                  <a:pt x="10" y="7"/>
                </a:lnTo>
                <a:lnTo>
                  <a:pt x="12" y="7"/>
                </a:lnTo>
                <a:lnTo>
                  <a:pt x="13" y="7"/>
                </a:lnTo>
                <a:lnTo>
                  <a:pt x="15" y="7"/>
                </a:lnTo>
                <a:lnTo>
                  <a:pt x="16" y="7"/>
                </a:lnTo>
                <a:lnTo>
                  <a:pt x="18" y="7"/>
                </a:lnTo>
                <a:lnTo>
                  <a:pt x="20" y="7"/>
                </a:lnTo>
                <a:lnTo>
                  <a:pt x="20" y="5"/>
                </a:lnTo>
                <a:lnTo>
                  <a:pt x="21" y="5"/>
                </a:lnTo>
                <a:lnTo>
                  <a:pt x="23" y="5"/>
                </a:lnTo>
                <a:lnTo>
                  <a:pt x="24" y="5"/>
                </a:lnTo>
                <a:lnTo>
                  <a:pt x="26" y="5"/>
                </a:lnTo>
                <a:lnTo>
                  <a:pt x="28" y="5"/>
                </a:lnTo>
                <a:lnTo>
                  <a:pt x="28" y="4"/>
                </a:lnTo>
                <a:lnTo>
                  <a:pt x="29" y="4"/>
                </a:lnTo>
                <a:lnTo>
                  <a:pt x="31" y="4"/>
                </a:lnTo>
                <a:lnTo>
                  <a:pt x="32" y="4"/>
                </a:lnTo>
                <a:lnTo>
                  <a:pt x="32" y="2"/>
                </a:lnTo>
                <a:lnTo>
                  <a:pt x="34" y="2"/>
                </a:lnTo>
                <a:lnTo>
                  <a:pt x="36" y="2"/>
                </a:lnTo>
                <a:lnTo>
                  <a:pt x="37" y="2"/>
                </a:lnTo>
                <a:lnTo>
                  <a:pt x="37" y="0"/>
                </a:lnTo>
                <a:lnTo>
                  <a:pt x="39" y="0"/>
                </a:lnTo>
                <a:close/>
              </a:path>
            </a:pathLst>
          </a:custGeom>
          <a:solidFill>
            <a:srgbClr val="854158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Freeform 23"/>
          <p:cNvSpPr>
            <a:spLocks noEditPoints="1"/>
          </p:cNvSpPr>
          <p:nvPr/>
        </p:nvSpPr>
        <p:spPr bwMode="auto">
          <a:xfrm>
            <a:off x="5756275" y="2768601"/>
            <a:ext cx="496888" cy="246063"/>
          </a:xfrm>
          <a:custGeom>
            <a:avLst/>
            <a:gdLst/>
            <a:ahLst/>
            <a:cxnLst>
              <a:cxn ang="0">
                <a:pos x="252" y="22"/>
              </a:cxn>
              <a:cxn ang="0">
                <a:pos x="257" y="26"/>
              </a:cxn>
              <a:cxn ang="0">
                <a:pos x="262" y="26"/>
              </a:cxn>
              <a:cxn ang="0">
                <a:pos x="268" y="27"/>
              </a:cxn>
              <a:cxn ang="0">
                <a:pos x="273" y="30"/>
              </a:cxn>
              <a:cxn ang="0">
                <a:pos x="280" y="32"/>
              </a:cxn>
              <a:cxn ang="0">
                <a:pos x="284" y="35"/>
              </a:cxn>
              <a:cxn ang="0">
                <a:pos x="288" y="35"/>
              </a:cxn>
              <a:cxn ang="0">
                <a:pos x="292" y="38"/>
              </a:cxn>
              <a:cxn ang="0">
                <a:pos x="294" y="43"/>
              </a:cxn>
              <a:cxn ang="0">
                <a:pos x="292" y="48"/>
              </a:cxn>
              <a:cxn ang="0">
                <a:pos x="289" y="53"/>
              </a:cxn>
              <a:cxn ang="0">
                <a:pos x="286" y="58"/>
              </a:cxn>
              <a:cxn ang="0">
                <a:pos x="281" y="58"/>
              </a:cxn>
              <a:cxn ang="0">
                <a:pos x="276" y="62"/>
              </a:cxn>
              <a:cxn ang="0">
                <a:pos x="268" y="64"/>
              </a:cxn>
              <a:cxn ang="0">
                <a:pos x="256" y="67"/>
              </a:cxn>
              <a:cxn ang="0">
                <a:pos x="238" y="80"/>
              </a:cxn>
              <a:cxn ang="0">
                <a:pos x="206" y="102"/>
              </a:cxn>
              <a:cxn ang="0">
                <a:pos x="160" y="136"/>
              </a:cxn>
              <a:cxn ang="0">
                <a:pos x="97" y="155"/>
              </a:cxn>
              <a:cxn ang="0">
                <a:pos x="51" y="155"/>
              </a:cxn>
              <a:cxn ang="0">
                <a:pos x="0" y="155"/>
              </a:cxn>
              <a:cxn ang="0">
                <a:pos x="20" y="136"/>
              </a:cxn>
              <a:cxn ang="0">
                <a:pos x="40" y="123"/>
              </a:cxn>
              <a:cxn ang="0">
                <a:pos x="52" y="128"/>
              </a:cxn>
              <a:cxn ang="0">
                <a:pos x="59" y="123"/>
              </a:cxn>
              <a:cxn ang="0">
                <a:pos x="64" y="114"/>
              </a:cxn>
              <a:cxn ang="0">
                <a:pos x="78" y="107"/>
              </a:cxn>
              <a:cxn ang="0">
                <a:pos x="89" y="104"/>
              </a:cxn>
              <a:cxn ang="0">
                <a:pos x="99" y="99"/>
              </a:cxn>
              <a:cxn ang="0">
                <a:pos x="107" y="88"/>
              </a:cxn>
              <a:cxn ang="0">
                <a:pos x="123" y="70"/>
              </a:cxn>
              <a:cxn ang="0">
                <a:pos x="132" y="64"/>
              </a:cxn>
              <a:cxn ang="0">
                <a:pos x="147" y="66"/>
              </a:cxn>
              <a:cxn ang="0">
                <a:pos x="166" y="77"/>
              </a:cxn>
              <a:cxn ang="0">
                <a:pos x="176" y="59"/>
              </a:cxn>
              <a:cxn ang="0">
                <a:pos x="190" y="59"/>
              </a:cxn>
              <a:cxn ang="0">
                <a:pos x="195" y="35"/>
              </a:cxn>
              <a:cxn ang="0">
                <a:pos x="216" y="45"/>
              </a:cxn>
              <a:cxn ang="0">
                <a:pos x="244" y="21"/>
              </a:cxn>
              <a:cxn ang="0">
                <a:pos x="268" y="2"/>
              </a:cxn>
              <a:cxn ang="0">
                <a:pos x="272" y="8"/>
              </a:cxn>
              <a:cxn ang="0">
                <a:pos x="276" y="13"/>
              </a:cxn>
              <a:cxn ang="0">
                <a:pos x="281" y="21"/>
              </a:cxn>
              <a:cxn ang="0">
                <a:pos x="289" y="29"/>
              </a:cxn>
              <a:cxn ang="0">
                <a:pos x="296" y="34"/>
              </a:cxn>
              <a:cxn ang="0">
                <a:pos x="300" y="38"/>
              </a:cxn>
              <a:cxn ang="0">
                <a:pos x="305" y="43"/>
              </a:cxn>
              <a:cxn ang="0">
                <a:pos x="310" y="48"/>
              </a:cxn>
              <a:cxn ang="0">
                <a:pos x="308" y="50"/>
              </a:cxn>
              <a:cxn ang="0">
                <a:pos x="305" y="46"/>
              </a:cxn>
              <a:cxn ang="0">
                <a:pos x="302" y="42"/>
              </a:cxn>
              <a:cxn ang="0">
                <a:pos x="296" y="37"/>
              </a:cxn>
              <a:cxn ang="0">
                <a:pos x="289" y="30"/>
              </a:cxn>
              <a:cxn ang="0">
                <a:pos x="284" y="26"/>
              </a:cxn>
              <a:cxn ang="0">
                <a:pos x="280" y="21"/>
              </a:cxn>
              <a:cxn ang="0">
                <a:pos x="275" y="16"/>
              </a:cxn>
              <a:cxn ang="0">
                <a:pos x="272" y="11"/>
              </a:cxn>
              <a:cxn ang="0">
                <a:pos x="267" y="5"/>
              </a:cxn>
              <a:cxn ang="0">
                <a:pos x="267" y="0"/>
              </a:cxn>
            </a:cxnLst>
            <a:rect l="0" t="0" r="r" b="b"/>
            <a:pathLst>
              <a:path w="313" h="155">
                <a:moveTo>
                  <a:pt x="248" y="21"/>
                </a:moveTo>
                <a:lnTo>
                  <a:pt x="249" y="21"/>
                </a:lnTo>
                <a:lnTo>
                  <a:pt x="251" y="21"/>
                </a:lnTo>
                <a:lnTo>
                  <a:pt x="251" y="22"/>
                </a:lnTo>
                <a:lnTo>
                  <a:pt x="252" y="22"/>
                </a:lnTo>
                <a:lnTo>
                  <a:pt x="254" y="22"/>
                </a:lnTo>
                <a:lnTo>
                  <a:pt x="256" y="22"/>
                </a:lnTo>
                <a:lnTo>
                  <a:pt x="256" y="24"/>
                </a:lnTo>
                <a:lnTo>
                  <a:pt x="257" y="24"/>
                </a:lnTo>
                <a:lnTo>
                  <a:pt x="257" y="26"/>
                </a:lnTo>
                <a:lnTo>
                  <a:pt x="259" y="26"/>
                </a:lnTo>
                <a:lnTo>
                  <a:pt x="259" y="27"/>
                </a:lnTo>
                <a:lnTo>
                  <a:pt x="259" y="26"/>
                </a:lnTo>
                <a:lnTo>
                  <a:pt x="260" y="26"/>
                </a:lnTo>
                <a:lnTo>
                  <a:pt x="262" y="26"/>
                </a:lnTo>
                <a:lnTo>
                  <a:pt x="264" y="26"/>
                </a:lnTo>
                <a:lnTo>
                  <a:pt x="264" y="27"/>
                </a:lnTo>
                <a:lnTo>
                  <a:pt x="265" y="27"/>
                </a:lnTo>
                <a:lnTo>
                  <a:pt x="267" y="27"/>
                </a:lnTo>
                <a:lnTo>
                  <a:pt x="268" y="27"/>
                </a:lnTo>
                <a:lnTo>
                  <a:pt x="268" y="29"/>
                </a:lnTo>
                <a:lnTo>
                  <a:pt x="270" y="29"/>
                </a:lnTo>
                <a:lnTo>
                  <a:pt x="272" y="29"/>
                </a:lnTo>
                <a:lnTo>
                  <a:pt x="272" y="30"/>
                </a:lnTo>
                <a:lnTo>
                  <a:pt x="273" y="30"/>
                </a:lnTo>
                <a:lnTo>
                  <a:pt x="275" y="30"/>
                </a:lnTo>
                <a:lnTo>
                  <a:pt x="275" y="32"/>
                </a:lnTo>
                <a:lnTo>
                  <a:pt x="276" y="32"/>
                </a:lnTo>
                <a:lnTo>
                  <a:pt x="278" y="32"/>
                </a:lnTo>
                <a:lnTo>
                  <a:pt x="280" y="32"/>
                </a:lnTo>
                <a:lnTo>
                  <a:pt x="280" y="34"/>
                </a:lnTo>
                <a:lnTo>
                  <a:pt x="281" y="34"/>
                </a:lnTo>
                <a:lnTo>
                  <a:pt x="283" y="34"/>
                </a:lnTo>
                <a:lnTo>
                  <a:pt x="283" y="35"/>
                </a:lnTo>
                <a:lnTo>
                  <a:pt x="284" y="35"/>
                </a:lnTo>
                <a:lnTo>
                  <a:pt x="283" y="35"/>
                </a:lnTo>
                <a:lnTo>
                  <a:pt x="284" y="37"/>
                </a:lnTo>
                <a:lnTo>
                  <a:pt x="286" y="37"/>
                </a:lnTo>
                <a:lnTo>
                  <a:pt x="288" y="37"/>
                </a:lnTo>
                <a:lnTo>
                  <a:pt x="288" y="35"/>
                </a:lnTo>
                <a:lnTo>
                  <a:pt x="289" y="35"/>
                </a:lnTo>
                <a:lnTo>
                  <a:pt x="289" y="37"/>
                </a:lnTo>
                <a:lnTo>
                  <a:pt x="291" y="37"/>
                </a:lnTo>
                <a:lnTo>
                  <a:pt x="292" y="37"/>
                </a:lnTo>
                <a:lnTo>
                  <a:pt x="292" y="38"/>
                </a:lnTo>
                <a:lnTo>
                  <a:pt x="294" y="38"/>
                </a:lnTo>
                <a:lnTo>
                  <a:pt x="294" y="40"/>
                </a:lnTo>
                <a:lnTo>
                  <a:pt x="296" y="42"/>
                </a:lnTo>
                <a:lnTo>
                  <a:pt x="296" y="43"/>
                </a:lnTo>
                <a:lnTo>
                  <a:pt x="294" y="43"/>
                </a:lnTo>
                <a:lnTo>
                  <a:pt x="294" y="45"/>
                </a:lnTo>
                <a:lnTo>
                  <a:pt x="294" y="46"/>
                </a:lnTo>
                <a:lnTo>
                  <a:pt x="292" y="46"/>
                </a:lnTo>
                <a:lnTo>
                  <a:pt x="294" y="48"/>
                </a:lnTo>
                <a:lnTo>
                  <a:pt x="292" y="48"/>
                </a:lnTo>
                <a:lnTo>
                  <a:pt x="291" y="48"/>
                </a:lnTo>
                <a:lnTo>
                  <a:pt x="291" y="50"/>
                </a:lnTo>
                <a:lnTo>
                  <a:pt x="291" y="51"/>
                </a:lnTo>
                <a:lnTo>
                  <a:pt x="289" y="51"/>
                </a:lnTo>
                <a:lnTo>
                  <a:pt x="289" y="53"/>
                </a:lnTo>
                <a:lnTo>
                  <a:pt x="289" y="54"/>
                </a:lnTo>
                <a:lnTo>
                  <a:pt x="289" y="56"/>
                </a:lnTo>
                <a:lnTo>
                  <a:pt x="288" y="56"/>
                </a:lnTo>
                <a:lnTo>
                  <a:pt x="288" y="58"/>
                </a:lnTo>
                <a:lnTo>
                  <a:pt x="286" y="58"/>
                </a:lnTo>
                <a:lnTo>
                  <a:pt x="286" y="56"/>
                </a:lnTo>
                <a:lnTo>
                  <a:pt x="284" y="56"/>
                </a:lnTo>
                <a:lnTo>
                  <a:pt x="284" y="58"/>
                </a:lnTo>
                <a:lnTo>
                  <a:pt x="283" y="58"/>
                </a:lnTo>
                <a:lnTo>
                  <a:pt x="281" y="58"/>
                </a:lnTo>
                <a:lnTo>
                  <a:pt x="280" y="58"/>
                </a:lnTo>
                <a:lnTo>
                  <a:pt x="280" y="59"/>
                </a:lnTo>
                <a:lnTo>
                  <a:pt x="278" y="59"/>
                </a:lnTo>
                <a:lnTo>
                  <a:pt x="278" y="61"/>
                </a:lnTo>
                <a:lnTo>
                  <a:pt x="276" y="62"/>
                </a:lnTo>
                <a:lnTo>
                  <a:pt x="278" y="62"/>
                </a:lnTo>
                <a:lnTo>
                  <a:pt x="278" y="64"/>
                </a:lnTo>
                <a:lnTo>
                  <a:pt x="276" y="64"/>
                </a:lnTo>
                <a:lnTo>
                  <a:pt x="273" y="67"/>
                </a:lnTo>
                <a:lnTo>
                  <a:pt x="268" y="64"/>
                </a:lnTo>
                <a:lnTo>
                  <a:pt x="265" y="61"/>
                </a:lnTo>
                <a:lnTo>
                  <a:pt x="260" y="62"/>
                </a:lnTo>
                <a:lnTo>
                  <a:pt x="259" y="64"/>
                </a:lnTo>
                <a:lnTo>
                  <a:pt x="257" y="66"/>
                </a:lnTo>
                <a:lnTo>
                  <a:pt x="256" y="67"/>
                </a:lnTo>
                <a:lnTo>
                  <a:pt x="256" y="64"/>
                </a:lnTo>
                <a:lnTo>
                  <a:pt x="254" y="67"/>
                </a:lnTo>
                <a:lnTo>
                  <a:pt x="244" y="75"/>
                </a:lnTo>
                <a:lnTo>
                  <a:pt x="240" y="78"/>
                </a:lnTo>
                <a:lnTo>
                  <a:pt x="238" y="80"/>
                </a:lnTo>
                <a:lnTo>
                  <a:pt x="236" y="82"/>
                </a:lnTo>
                <a:lnTo>
                  <a:pt x="230" y="85"/>
                </a:lnTo>
                <a:lnTo>
                  <a:pt x="230" y="86"/>
                </a:lnTo>
                <a:lnTo>
                  <a:pt x="209" y="101"/>
                </a:lnTo>
                <a:lnTo>
                  <a:pt x="206" y="102"/>
                </a:lnTo>
                <a:lnTo>
                  <a:pt x="204" y="102"/>
                </a:lnTo>
                <a:lnTo>
                  <a:pt x="204" y="104"/>
                </a:lnTo>
                <a:lnTo>
                  <a:pt x="187" y="115"/>
                </a:lnTo>
                <a:lnTo>
                  <a:pt x="169" y="130"/>
                </a:lnTo>
                <a:lnTo>
                  <a:pt x="160" y="136"/>
                </a:lnTo>
                <a:lnTo>
                  <a:pt x="156" y="139"/>
                </a:lnTo>
                <a:lnTo>
                  <a:pt x="134" y="155"/>
                </a:lnTo>
                <a:lnTo>
                  <a:pt x="132" y="155"/>
                </a:lnTo>
                <a:lnTo>
                  <a:pt x="110" y="155"/>
                </a:lnTo>
                <a:lnTo>
                  <a:pt x="97" y="155"/>
                </a:lnTo>
                <a:lnTo>
                  <a:pt x="75" y="155"/>
                </a:lnTo>
                <a:lnTo>
                  <a:pt x="73" y="155"/>
                </a:lnTo>
                <a:lnTo>
                  <a:pt x="70" y="155"/>
                </a:lnTo>
                <a:lnTo>
                  <a:pt x="57" y="155"/>
                </a:lnTo>
                <a:lnTo>
                  <a:pt x="51" y="155"/>
                </a:lnTo>
                <a:lnTo>
                  <a:pt x="41" y="155"/>
                </a:lnTo>
                <a:lnTo>
                  <a:pt x="28" y="155"/>
                </a:lnTo>
                <a:lnTo>
                  <a:pt x="4" y="155"/>
                </a:lnTo>
                <a:lnTo>
                  <a:pt x="1" y="155"/>
                </a:lnTo>
                <a:lnTo>
                  <a:pt x="0" y="155"/>
                </a:lnTo>
                <a:lnTo>
                  <a:pt x="1" y="155"/>
                </a:lnTo>
                <a:lnTo>
                  <a:pt x="6" y="150"/>
                </a:lnTo>
                <a:lnTo>
                  <a:pt x="12" y="146"/>
                </a:lnTo>
                <a:lnTo>
                  <a:pt x="12" y="144"/>
                </a:lnTo>
                <a:lnTo>
                  <a:pt x="20" y="136"/>
                </a:lnTo>
                <a:lnTo>
                  <a:pt x="27" y="130"/>
                </a:lnTo>
                <a:lnTo>
                  <a:pt x="27" y="128"/>
                </a:lnTo>
                <a:lnTo>
                  <a:pt x="33" y="123"/>
                </a:lnTo>
                <a:lnTo>
                  <a:pt x="36" y="122"/>
                </a:lnTo>
                <a:lnTo>
                  <a:pt x="40" y="123"/>
                </a:lnTo>
                <a:lnTo>
                  <a:pt x="43" y="126"/>
                </a:lnTo>
                <a:lnTo>
                  <a:pt x="44" y="126"/>
                </a:lnTo>
                <a:lnTo>
                  <a:pt x="48" y="126"/>
                </a:lnTo>
                <a:lnTo>
                  <a:pt x="49" y="128"/>
                </a:lnTo>
                <a:lnTo>
                  <a:pt x="52" y="128"/>
                </a:lnTo>
                <a:lnTo>
                  <a:pt x="54" y="128"/>
                </a:lnTo>
                <a:lnTo>
                  <a:pt x="54" y="126"/>
                </a:lnTo>
                <a:lnTo>
                  <a:pt x="52" y="126"/>
                </a:lnTo>
                <a:lnTo>
                  <a:pt x="59" y="125"/>
                </a:lnTo>
                <a:lnTo>
                  <a:pt x="59" y="123"/>
                </a:lnTo>
                <a:lnTo>
                  <a:pt x="57" y="120"/>
                </a:lnTo>
                <a:lnTo>
                  <a:pt x="60" y="118"/>
                </a:lnTo>
                <a:lnTo>
                  <a:pt x="60" y="117"/>
                </a:lnTo>
                <a:lnTo>
                  <a:pt x="62" y="115"/>
                </a:lnTo>
                <a:lnTo>
                  <a:pt x="64" y="114"/>
                </a:lnTo>
                <a:lnTo>
                  <a:pt x="67" y="110"/>
                </a:lnTo>
                <a:lnTo>
                  <a:pt x="70" y="109"/>
                </a:lnTo>
                <a:lnTo>
                  <a:pt x="73" y="109"/>
                </a:lnTo>
                <a:lnTo>
                  <a:pt x="75" y="109"/>
                </a:lnTo>
                <a:lnTo>
                  <a:pt x="78" y="107"/>
                </a:lnTo>
                <a:lnTo>
                  <a:pt x="84" y="107"/>
                </a:lnTo>
                <a:lnTo>
                  <a:pt x="86" y="107"/>
                </a:lnTo>
                <a:lnTo>
                  <a:pt x="89" y="107"/>
                </a:lnTo>
                <a:lnTo>
                  <a:pt x="89" y="106"/>
                </a:lnTo>
                <a:lnTo>
                  <a:pt x="89" y="104"/>
                </a:lnTo>
                <a:lnTo>
                  <a:pt x="94" y="104"/>
                </a:lnTo>
                <a:lnTo>
                  <a:pt x="94" y="102"/>
                </a:lnTo>
                <a:lnTo>
                  <a:pt x="94" y="99"/>
                </a:lnTo>
                <a:lnTo>
                  <a:pt x="97" y="99"/>
                </a:lnTo>
                <a:lnTo>
                  <a:pt x="99" y="99"/>
                </a:lnTo>
                <a:lnTo>
                  <a:pt x="104" y="98"/>
                </a:lnTo>
                <a:lnTo>
                  <a:pt x="107" y="98"/>
                </a:lnTo>
                <a:lnTo>
                  <a:pt x="105" y="93"/>
                </a:lnTo>
                <a:lnTo>
                  <a:pt x="105" y="90"/>
                </a:lnTo>
                <a:lnTo>
                  <a:pt x="107" y="88"/>
                </a:lnTo>
                <a:lnTo>
                  <a:pt x="110" y="85"/>
                </a:lnTo>
                <a:lnTo>
                  <a:pt x="113" y="82"/>
                </a:lnTo>
                <a:lnTo>
                  <a:pt x="116" y="77"/>
                </a:lnTo>
                <a:lnTo>
                  <a:pt x="120" y="74"/>
                </a:lnTo>
                <a:lnTo>
                  <a:pt x="123" y="70"/>
                </a:lnTo>
                <a:lnTo>
                  <a:pt x="124" y="69"/>
                </a:lnTo>
                <a:lnTo>
                  <a:pt x="128" y="69"/>
                </a:lnTo>
                <a:lnTo>
                  <a:pt x="131" y="67"/>
                </a:lnTo>
                <a:lnTo>
                  <a:pt x="134" y="67"/>
                </a:lnTo>
                <a:lnTo>
                  <a:pt x="132" y="64"/>
                </a:lnTo>
                <a:lnTo>
                  <a:pt x="134" y="64"/>
                </a:lnTo>
                <a:lnTo>
                  <a:pt x="136" y="69"/>
                </a:lnTo>
                <a:lnTo>
                  <a:pt x="139" y="67"/>
                </a:lnTo>
                <a:lnTo>
                  <a:pt x="140" y="67"/>
                </a:lnTo>
                <a:lnTo>
                  <a:pt x="147" y="66"/>
                </a:lnTo>
                <a:lnTo>
                  <a:pt x="155" y="66"/>
                </a:lnTo>
                <a:lnTo>
                  <a:pt x="158" y="75"/>
                </a:lnTo>
                <a:lnTo>
                  <a:pt x="161" y="74"/>
                </a:lnTo>
                <a:lnTo>
                  <a:pt x="161" y="78"/>
                </a:lnTo>
                <a:lnTo>
                  <a:pt x="166" y="77"/>
                </a:lnTo>
                <a:lnTo>
                  <a:pt x="166" y="75"/>
                </a:lnTo>
                <a:lnTo>
                  <a:pt x="166" y="70"/>
                </a:lnTo>
                <a:lnTo>
                  <a:pt x="169" y="69"/>
                </a:lnTo>
                <a:lnTo>
                  <a:pt x="177" y="62"/>
                </a:lnTo>
                <a:lnTo>
                  <a:pt x="176" y="59"/>
                </a:lnTo>
                <a:lnTo>
                  <a:pt x="180" y="61"/>
                </a:lnTo>
                <a:lnTo>
                  <a:pt x="190" y="64"/>
                </a:lnTo>
                <a:lnTo>
                  <a:pt x="190" y="61"/>
                </a:lnTo>
                <a:lnTo>
                  <a:pt x="188" y="61"/>
                </a:lnTo>
                <a:lnTo>
                  <a:pt x="190" y="59"/>
                </a:lnTo>
                <a:lnTo>
                  <a:pt x="184" y="45"/>
                </a:lnTo>
                <a:lnTo>
                  <a:pt x="187" y="42"/>
                </a:lnTo>
                <a:lnTo>
                  <a:pt x="192" y="37"/>
                </a:lnTo>
                <a:lnTo>
                  <a:pt x="193" y="35"/>
                </a:lnTo>
                <a:lnTo>
                  <a:pt x="195" y="35"/>
                </a:lnTo>
                <a:lnTo>
                  <a:pt x="203" y="30"/>
                </a:lnTo>
                <a:lnTo>
                  <a:pt x="209" y="50"/>
                </a:lnTo>
                <a:lnTo>
                  <a:pt x="212" y="46"/>
                </a:lnTo>
                <a:lnTo>
                  <a:pt x="214" y="46"/>
                </a:lnTo>
                <a:lnTo>
                  <a:pt x="216" y="45"/>
                </a:lnTo>
                <a:lnTo>
                  <a:pt x="220" y="40"/>
                </a:lnTo>
                <a:lnTo>
                  <a:pt x="228" y="34"/>
                </a:lnTo>
                <a:lnTo>
                  <a:pt x="232" y="32"/>
                </a:lnTo>
                <a:lnTo>
                  <a:pt x="240" y="26"/>
                </a:lnTo>
                <a:lnTo>
                  <a:pt x="244" y="21"/>
                </a:lnTo>
                <a:lnTo>
                  <a:pt x="246" y="21"/>
                </a:lnTo>
                <a:lnTo>
                  <a:pt x="248" y="21"/>
                </a:lnTo>
                <a:close/>
                <a:moveTo>
                  <a:pt x="267" y="0"/>
                </a:moveTo>
                <a:lnTo>
                  <a:pt x="267" y="2"/>
                </a:lnTo>
                <a:lnTo>
                  <a:pt x="268" y="2"/>
                </a:lnTo>
                <a:lnTo>
                  <a:pt x="268" y="3"/>
                </a:lnTo>
                <a:lnTo>
                  <a:pt x="270" y="5"/>
                </a:lnTo>
                <a:lnTo>
                  <a:pt x="270" y="6"/>
                </a:lnTo>
                <a:lnTo>
                  <a:pt x="272" y="6"/>
                </a:lnTo>
                <a:lnTo>
                  <a:pt x="272" y="8"/>
                </a:lnTo>
                <a:lnTo>
                  <a:pt x="272" y="10"/>
                </a:lnTo>
                <a:lnTo>
                  <a:pt x="273" y="10"/>
                </a:lnTo>
                <a:lnTo>
                  <a:pt x="273" y="11"/>
                </a:lnTo>
                <a:lnTo>
                  <a:pt x="275" y="11"/>
                </a:lnTo>
                <a:lnTo>
                  <a:pt x="276" y="13"/>
                </a:lnTo>
                <a:lnTo>
                  <a:pt x="276" y="14"/>
                </a:lnTo>
                <a:lnTo>
                  <a:pt x="278" y="14"/>
                </a:lnTo>
                <a:lnTo>
                  <a:pt x="278" y="16"/>
                </a:lnTo>
                <a:lnTo>
                  <a:pt x="280" y="18"/>
                </a:lnTo>
                <a:lnTo>
                  <a:pt x="281" y="21"/>
                </a:lnTo>
                <a:lnTo>
                  <a:pt x="283" y="21"/>
                </a:lnTo>
                <a:lnTo>
                  <a:pt x="283" y="22"/>
                </a:lnTo>
                <a:lnTo>
                  <a:pt x="286" y="26"/>
                </a:lnTo>
                <a:lnTo>
                  <a:pt x="288" y="27"/>
                </a:lnTo>
                <a:lnTo>
                  <a:pt x="289" y="29"/>
                </a:lnTo>
                <a:lnTo>
                  <a:pt x="291" y="30"/>
                </a:lnTo>
                <a:lnTo>
                  <a:pt x="292" y="32"/>
                </a:lnTo>
                <a:lnTo>
                  <a:pt x="294" y="32"/>
                </a:lnTo>
                <a:lnTo>
                  <a:pt x="294" y="34"/>
                </a:lnTo>
                <a:lnTo>
                  <a:pt x="296" y="34"/>
                </a:lnTo>
                <a:lnTo>
                  <a:pt x="296" y="35"/>
                </a:lnTo>
                <a:lnTo>
                  <a:pt x="297" y="35"/>
                </a:lnTo>
                <a:lnTo>
                  <a:pt x="297" y="37"/>
                </a:lnTo>
                <a:lnTo>
                  <a:pt x="299" y="37"/>
                </a:lnTo>
                <a:lnTo>
                  <a:pt x="300" y="38"/>
                </a:lnTo>
                <a:lnTo>
                  <a:pt x="302" y="40"/>
                </a:lnTo>
                <a:lnTo>
                  <a:pt x="304" y="40"/>
                </a:lnTo>
                <a:lnTo>
                  <a:pt x="304" y="42"/>
                </a:lnTo>
                <a:lnTo>
                  <a:pt x="305" y="42"/>
                </a:lnTo>
                <a:lnTo>
                  <a:pt x="305" y="43"/>
                </a:lnTo>
                <a:lnTo>
                  <a:pt x="307" y="43"/>
                </a:lnTo>
                <a:lnTo>
                  <a:pt x="308" y="45"/>
                </a:lnTo>
                <a:lnTo>
                  <a:pt x="308" y="46"/>
                </a:lnTo>
                <a:lnTo>
                  <a:pt x="310" y="46"/>
                </a:lnTo>
                <a:lnTo>
                  <a:pt x="310" y="48"/>
                </a:lnTo>
                <a:lnTo>
                  <a:pt x="312" y="48"/>
                </a:lnTo>
                <a:lnTo>
                  <a:pt x="312" y="50"/>
                </a:lnTo>
                <a:lnTo>
                  <a:pt x="313" y="51"/>
                </a:lnTo>
                <a:lnTo>
                  <a:pt x="310" y="50"/>
                </a:lnTo>
                <a:lnTo>
                  <a:pt x="308" y="50"/>
                </a:lnTo>
                <a:lnTo>
                  <a:pt x="305" y="51"/>
                </a:lnTo>
                <a:lnTo>
                  <a:pt x="307" y="50"/>
                </a:lnTo>
                <a:lnTo>
                  <a:pt x="307" y="48"/>
                </a:lnTo>
                <a:lnTo>
                  <a:pt x="307" y="46"/>
                </a:lnTo>
                <a:lnTo>
                  <a:pt x="305" y="46"/>
                </a:lnTo>
                <a:lnTo>
                  <a:pt x="305" y="45"/>
                </a:lnTo>
                <a:lnTo>
                  <a:pt x="305" y="43"/>
                </a:lnTo>
                <a:lnTo>
                  <a:pt x="304" y="43"/>
                </a:lnTo>
                <a:lnTo>
                  <a:pt x="304" y="42"/>
                </a:lnTo>
                <a:lnTo>
                  <a:pt x="302" y="42"/>
                </a:lnTo>
                <a:lnTo>
                  <a:pt x="300" y="42"/>
                </a:lnTo>
                <a:lnTo>
                  <a:pt x="300" y="40"/>
                </a:lnTo>
                <a:lnTo>
                  <a:pt x="299" y="38"/>
                </a:lnTo>
                <a:lnTo>
                  <a:pt x="297" y="37"/>
                </a:lnTo>
                <a:lnTo>
                  <a:pt x="296" y="37"/>
                </a:lnTo>
                <a:lnTo>
                  <a:pt x="296" y="35"/>
                </a:lnTo>
                <a:lnTo>
                  <a:pt x="294" y="34"/>
                </a:lnTo>
                <a:lnTo>
                  <a:pt x="292" y="34"/>
                </a:lnTo>
                <a:lnTo>
                  <a:pt x="291" y="32"/>
                </a:lnTo>
                <a:lnTo>
                  <a:pt x="289" y="30"/>
                </a:lnTo>
                <a:lnTo>
                  <a:pt x="288" y="29"/>
                </a:lnTo>
                <a:lnTo>
                  <a:pt x="286" y="29"/>
                </a:lnTo>
                <a:lnTo>
                  <a:pt x="286" y="27"/>
                </a:lnTo>
                <a:lnTo>
                  <a:pt x="284" y="27"/>
                </a:lnTo>
                <a:lnTo>
                  <a:pt x="284" y="26"/>
                </a:lnTo>
                <a:lnTo>
                  <a:pt x="283" y="24"/>
                </a:lnTo>
                <a:lnTo>
                  <a:pt x="283" y="22"/>
                </a:lnTo>
                <a:lnTo>
                  <a:pt x="281" y="22"/>
                </a:lnTo>
                <a:lnTo>
                  <a:pt x="281" y="21"/>
                </a:lnTo>
                <a:lnTo>
                  <a:pt x="280" y="21"/>
                </a:lnTo>
                <a:lnTo>
                  <a:pt x="280" y="19"/>
                </a:lnTo>
                <a:lnTo>
                  <a:pt x="278" y="19"/>
                </a:lnTo>
                <a:lnTo>
                  <a:pt x="278" y="18"/>
                </a:lnTo>
                <a:lnTo>
                  <a:pt x="276" y="18"/>
                </a:lnTo>
                <a:lnTo>
                  <a:pt x="275" y="16"/>
                </a:lnTo>
                <a:lnTo>
                  <a:pt x="275" y="14"/>
                </a:lnTo>
                <a:lnTo>
                  <a:pt x="273" y="14"/>
                </a:lnTo>
                <a:lnTo>
                  <a:pt x="273" y="13"/>
                </a:lnTo>
                <a:lnTo>
                  <a:pt x="272" y="13"/>
                </a:lnTo>
                <a:lnTo>
                  <a:pt x="272" y="11"/>
                </a:lnTo>
                <a:lnTo>
                  <a:pt x="272" y="10"/>
                </a:lnTo>
                <a:lnTo>
                  <a:pt x="270" y="8"/>
                </a:lnTo>
                <a:lnTo>
                  <a:pt x="268" y="6"/>
                </a:lnTo>
                <a:lnTo>
                  <a:pt x="268" y="5"/>
                </a:lnTo>
                <a:lnTo>
                  <a:pt x="267" y="5"/>
                </a:lnTo>
                <a:lnTo>
                  <a:pt x="267" y="3"/>
                </a:lnTo>
                <a:lnTo>
                  <a:pt x="267" y="2"/>
                </a:lnTo>
                <a:lnTo>
                  <a:pt x="265" y="2"/>
                </a:lnTo>
                <a:lnTo>
                  <a:pt x="265" y="0"/>
                </a:lnTo>
                <a:lnTo>
                  <a:pt x="267" y="0"/>
                </a:lnTo>
                <a:close/>
              </a:path>
            </a:pathLst>
          </a:custGeom>
          <a:solidFill>
            <a:srgbClr val="4D62A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Freeform 24"/>
          <p:cNvSpPr>
            <a:spLocks/>
          </p:cNvSpPr>
          <p:nvPr/>
        </p:nvSpPr>
        <p:spPr bwMode="auto">
          <a:xfrm>
            <a:off x="5300663" y="2600326"/>
            <a:ext cx="461963" cy="366713"/>
          </a:xfrm>
          <a:custGeom>
            <a:avLst/>
            <a:gdLst/>
            <a:ahLst/>
            <a:cxnLst>
              <a:cxn ang="0">
                <a:pos x="256" y="76"/>
              </a:cxn>
              <a:cxn ang="0">
                <a:pos x="231" y="96"/>
              </a:cxn>
              <a:cxn ang="0">
                <a:pos x="192" y="127"/>
              </a:cxn>
              <a:cxn ang="0">
                <a:pos x="175" y="141"/>
              </a:cxn>
              <a:cxn ang="0">
                <a:pos x="170" y="156"/>
              </a:cxn>
              <a:cxn ang="0">
                <a:pos x="159" y="154"/>
              </a:cxn>
              <a:cxn ang="0">
                <a:pos x="131" y="176"/>
              </a:cxn>
              <a:cxn ang="0">
                <a:pos x="112" y="192"/>
              </a:cxn>
              <a:cxn ang="0">
                <a:pos x="85" y="215"/>
              </a:cxn>
              <a:cxn ang="0">
                <a:pos x="63" y="229"/>
              </a:cxn>
              <a:cxn ang="0">
                <a:pos x="35" y="196"/>
              </a:cxn>
              <a:cxn ang="0">
                <a:pos x="11" y="167"/>
              </a:cxn>
              <a:cxn ang="0">
                <a:pos x="39" y="122"/>
              </a:cxn>
              <a:cxn ang="0">
                <a:pos x="87" y="82"/>
              </a:cxn>
              <a:cxn ang="0">
                <a:pos x="135" y="42"/>
              </a:cxn>
              <a:cxn ang="0">
                <a:pos x="171" y="12"/>
              </a:cxn>
              <a:cxn ang="0">
                <a:pos x="219" y="48"/>
              </a:cxn>
              <a:cxn ang="0">
                <a:pos x="221" y="45"/>
              </a:cxn>
              <a:cxn ang="0">
                <a:pos x="221" y="42"/>
              </a:cxn>
              <a:cxn ang="0">
                <a:pos x="223" y="40"/>
              </a:cxn>
              <a:cxn ang="0">
                <a:pos x="224" y="39"/>
              </a:cxn>
              <a:cxn ang="0">
                <a:pos x="226" y="37"/>
              </a:cxn>
              <a:cxn ang="0">
                <a:pos x="229" y="37"/>
              </a:cxn>
              <a:cxn ang="0">
                <a:pos x="231" y="36"/>
              </a:cxn>
              <a:cxn ang="0">
                <a:pos x="231" y="36"/>
              </a:cxn>
              <a:cxn ang="0">
                <a:pos x="232" y="34"/>
              </a:cxn>
              <a:cxn ang="0">
                <a:pos x="234" y="32"/>
              </a:cxn>
              <a:cxn ang="0">
                <a:pos x="234" y="32"/>
              </a:cxn>
              <a:cxn ang="0">
                <a:pos x="235" y="31"/>
              </a:cxn>
              <a:cxn ang="0">
                <a:pos x="235" y="29"/>
              </a:cxn>
              <a:cxn ang="0">
                <a:pos x="235" y="29"/>
              </a:cxn>
              <a:cxn ang="0">
                <a:pos x="237" y="28"/>
              </a:cxn>
              <a:cxn ang="0">
                <a:pos x="240" y="26"/>
              </a:cxn>
              <a:cxn ang="0">
                <a:pos x="240" y="24"/>
              </a:cxn>
              <a:cxn ang="0">
                <a:pos x="242" y="26"/>
              </a:cxn>
              <a:cxn ang="0">
                <a:pos x="242" y="24"/>
              </a:cxn>
              <a:cxn ang="0">
                <a:pos x="242" y="23"/>
              </a:cxn>
              <a:cxn ang="0">
                <a:pos x="245" y="21"/>
              </a:cxn>
              <a:cxn ang="0">
                <a:pos x="247" y="20"/>
              </a:cxn>
              <a:cxn ang="0">
                <a:pos x="248" y="18"/>
              </a:cxn>
              <a:cxn ang="0">
                <a:pos x="250" y="18"/>
              </a:cxn>
              <a:cxn ang="0">
                <a:pos x="251" y="18"/>
              </a:cxn>
              <a:cxn ang="0">
                <a:pos x="253" y="16"/>
              </a:cxn>
              <a:cxn ang="0">
                <a:pos x="255" y="15"/>
              </a:cxn>
              <a:cxn ang="0">
                <a:pos x="256" y="13"/>
              </a:cxn>
              <a:cxn ang="0">
                <a:pos x="258" y="15"/>
              </a:cxn>
              <a:cxn ang="0">
                <a:pos x="259" y="12"/>
              </a:cxn>
              <a:cxn ang="0">
                <a:pos x="263" y="10"/>
              </a:cxn>
              <a:cxn ang="0">
                <a:pos x="264" y="8"/>
              </a:cxn>
              <a:cxn ang="0">
                <a:pos x="267" y="5"/>
              </a:cxn>
              <a:cxn ang="0">
                <a:pos x="271" y="2"/>
              </a:cxn>
              <a:cxn ang="0">
                <a:pos x="272" y="2"/>
              </a:cxn>
              <a:cxn ang="0">
                <a:pos x="274" y="0"/>
              </a:cxn>
              <a:cxn ang="0">
                <a:pos x="274" y="0"/>
              </a:cxn>
              <a:cxn ang="0">
                <a:pos x="277" y="2"/>
              </a:cxn>
            </a:cxnLst>
            <a:rect l="0" t="0" r="r" b="b"/>
            <a:pathLst>
              <a:path w="291" h="231">
                <a:moveTo>
                  <a:pt x="291" y="47"/>
                </a:moveTo>
                <a:lnTo>
                  <a:pt x="291" y="47"/>
                </a:lnTo>
                <a:lnTo>
                  <a:pt x="269" y="64"/>
                </a:lnTo>
                <a:lnTo>
                  <a:pt x="267" y="66"/>
                </a:lnTo>
                <a:lnTo>
                  <a:pt x="256" y="76"/>
                </a:lnTo>
                <a:lnTo>
                  <a:pt x="256" y="76"/>
                </a:lnTo>
                <a:lnTo>
                  <a:pt x="251" y="79"/>
                </a:lnTo>
                <a:lnTo>
                  <a:pt x="245" y="85"/>
                </a:lnTo>
                <a:lnTo>
                  <a:pt x="237" y="92"/>
                </a:lnTo>
                <a:lnTo>
                  <a:pt x="234" y="93"/>
                </a:lnTo>
                <a:lnTo>
                  <a:pt x="234" y="93"/>
                </a:lnTo>
                <a:lnTo>
                  <a:pt x="231" y="96"/>
                </a:lnTo>
                <a:lnTo>
                  <a:pt x="219" y="104"/>
                </a:lnTo>
                <a:lnTo>
                  <a:pt x="215" y="109"/>
                </a:lnTo>
                <a:lnTo>
                  <a:pt x="202" y="119"/>
                </a:lnTo>
                <a:lnTo>
                  <a:pt x="199" y="122"/>
                </a:lnTo>
                <a:lnTo>
                  <a:pt x="197" y="124"/>
                </a:lnTo>
                <a:lnTo>
                  <a:pt x="192" y="127"/>
                </a:lnTo>
                <a:lnTo>
                  <a:pt x="183" y="135"/>
                </a:lnTo>
                <a:lnTo>
                  <a:pt x="179" y="136"/>
                </a:lnTo>
                <a:lnTo>
                  <a:pt x="178" y="140"/>
                </a:lnTo>
                <a:lnTo>
                  <a:pt x="175" y="141"/>
                </a:lnTo>
                <a:lnTo>
                  <a:pt x="175" y="141"/>
                </a:lnTo>
                <a:lnTo>
                  <a:pt x="175" y="141"/>
                </a:lnTo>
                <a:lnTo>
                  <a:pt x="175" y="143"/>
                </a:lnTo>
                <a:lnTo>
                  <a:pt x="176" y="148"/>
                </a:lnTo>
                <a:lnTo>
                  <a:pt x="178" y="151"/>
                </a:lnTo>
                <a:lnTo>
                  <a:pt x="173" y="154"/>
                </a:lnTo>
                <a:lnTo>
                  <a:pt x="170" y="156"/>
                </a:lnTo>
                <a:lnTo>
                  <a:pt x="170" y="156"/>
                </a:lnTo>
                <a:lnTo>
                  <a:pt x="170" y="154"/>
                </a:lnTo>
                <a:lnTo>
                  <a:pt x="170" y="154"/>
                </a:lnTo>
                <a:lnTo>
                  <a:pt x="167" y="148"/>
                </a:lnTo>
                <a:lnTo>
                  <a:pt x="167" y="148"/>
                </a:lnTo>
                <a:lnTo>
                  <a:pt x="167" y="148"/>
                </a:lnTo>
                <a:lnTo>
                  <a:pt x="159" y="154"/>
                </a:lnTo>
                <a:lnTo>
                  <a:pt x="151" y="160"/>
                </a:lnTo>
                <a:lnTo>
                  <a:pt x="151" y="160"/>
                </a:lnTo>
                <a:lnTo>
                  <a:pt x="143" y="167"/>
                </a:lnTo>
                <a:lnTo>
                  <a:pt x="141" y="168"/>
                </a:lnTo>
                <a:lnTo>
                  <a:pt x="135" y="173"/>
                </a:lnTo>
                <a:lnTo>
                  <a:pt x="131" y="176"/>
                </a:lnTo>
                <a:lnTo>
                  <a:pt x="131" y="176"/>
                </a:lnTo>
                <a:lnTo>
                  <a:pt x="128" y="180"/>
                </a:lnTo>
                <a:lnTo>
                  <a:pt x="125" y="181"/>
                </a:lnTo>
                <a:lnTo>
                  <a:pt x="120" y="184"/>
                </a:lnTo>
                <a:lnTo>
                  <a:pt x="112" y="192"/>
                </a:lnTo>
                <a:lnTo>
                  <a:pt x="112" y="192"/>
                </a:lnTo>
                <a:lnTo>
                  <a:pt x="103" y="199"/>
                </a:lnTo>
                <a:lnTo>
                  <a:pt x="103" y="199"/>
                </a:lnTo>
                <a:lnTo>
                  <a:pt x="93" y="208"/>
                </a:lnTo>
                <a:lnTo>
                  <a:pt x="91" y="208"/>
                </a:lnTo>
                <a:lnTo>
                  <a:pt x="90" y="210"/>
                </a:lnTo>
                <a:lnTo>
                  <a:pt x="85" y="215"/>
                </a:lnTo>
                <a:lnTo>
                  <a:pt x="75" y="223"/>
                </a:lnTo>
                <a:lnTo>
                  <a:pt x="75" y="223"/>
                </a:lnTo>
                <a:lnTo>
                  <a:pt x="72" y="224"/>
                </a:lnTo>
                <a:lnTo>
                  <a:pt x="71" y="226"/>
                </a:lnTo>
                <a:lnTo>
                  <a:pt x="64" y="231"/>
                </a:lnTo>
                <a:lnTo>
                  <a:pt x="63" y="229"/>
                </a:lnTo>
                <a:lnTo>
                  <a:pt x="59" y="226"/>
                </a:lnTo>
                <a:lnTo>
                  <a:pt x="58" y="223"/>
                </a:lnTo>
                <a:lnTo>
                  <a:pt x="56" y="221"/>
                </a:lnTo>
                <a:lnTo>
                  <a:pt x="55" y="220"/>
                </a:lnTo>
                <a:lnTo>
                  <a:pt x="53" y="216"/>
                </a:lnTo>
                <a:lnTo>
                  <a:pt x="35" y="196"/>
                </a:lnTo>
                <a:lnTo>
                  <a:pt x="29" y="188"/>
                </a:lnTo>
                <a:lnTo>
                  <a:pt x="26" y="184"/>
                </a:lnTo>
                <a:lnTo>
                  <a:pt x="15" y="172"/>
                </a:lnTo>
                <a:lnTo>
                  <a:pt x="13" y="170"/>
                </a:lnTo>
                <a:lnTo>
                  <a:pt x="11" y="167"/>
                </a:lnTo>
                <a:lnTo>
                  <a:pt x="11" y="167"/>
                </a:lnTo>
                <a:lnTo>
                  <a:pt x="11" y="167"/>
                </a:lnTo>
                <a:lnTo>
                  <a:pt x="2" y="156"/>
                </a:lnTo>
                <a:lnTo>
                  <a:pt x="0" y="152"/>
                </a:lnTo>
                <a:lnTo>
                  <a:pt x="19" y="138"/>
                </a:lnTo>
                <a:lnTo>
                  <a:pt x="35" y="124"/>
                </a:lnTo>
                <a:lnTo>
                  <a:pt x="39" y="122"/>
                </a:lnTo>
                <a:lnTo>
                  <a:pt x="42" y="119"/>
                </a:lnTo>
                <a:lnTo>
                  <a:pt x="42" y="119"/>
                </a:lnTo>
                <a:lnTo>
                  <a:pt x="51" y="111"/>
                </a:lnTo>
                <a:lnTo>
                  <a:pt x="51" y="111"/>
                </a:lnTo>
                <a:lnTo>
                  <a:pt x="56" y="108"/>
                </a:lnTo>
                <a:lnTo>
                  <a:pt x="87" y="82"/>
                </a:lnTo>
                <a:lnTo>
                  <a:pt x="88" y="80"/>
                </a:lnTo>
                <a:lnTo>
                  <a:pt x="101" y="71"/>
                </a:lnTo>
                <a:lnTo>
                  <a:pt x="112" y="61"/>
                </a:lnTo>
                <a:lnTo>
                  <a:pt x="120" y="53"/>
                </a:lnTo>
                <a:lnTo>
                  <a:pt x="122" y="53"/>
                </a:lnTo>
                <a:lnTo>
                  <a:pt x="135" y="42"/>
                </a:lnTo>
                <a:lnTo>
                  <a:pt x="151" y="28"/>
                </a:lnTo>
                <a:lnTo>
                  <a:pt x="154" y="26"/>
                </a:lnTo>
                <a:lnTo>
                  <a:pt x="163" y="18"/>
                </a:lnTo>
                <a:lnTo>
                  <a:pt x="167" y="15"/>
                </a:lnTo>
                <a:lnTo>
                  <a:pt x="167" y="15"/>
                </a:lnTo>
                <a:lnTo>
                  <a:pt x="171" y="12"/>
                </a:lnTo>
                <a:lnTo>
                  <a:pt x="179" y="4"/>
                </a:lnTo>
                <a:lnTo>
                  <a:pt x="181" y="7"/>
                </a:lnTo>
                <a:lnTo>
                  <a:pt x="189" y="15"/>
                </a:lnTo>
                <a:lnTo>
                  <a:pt x="205" y="34"/>
                </a:lnTo>
                <a:lnTo>
                  <a:pt x="216" y="48"/>
                </a:lnTo>
                <a:lnTo>
                  <a:pt x="219" y="48"/>
                </a:lnTo>
                <a:lnTo>
                  <a:pt x="219" y="48"/>
                </a:lnTo>
                <a:lnTo>
                  <a:pt x="219" y="48"/>
                </a:lnTo>
                <a:lnTo>
                  <a:pt x="219" y="47"/>
                </a:lnTo>
                <a:lnTo>
                  <a:pt x="219" y="47"/>
                </a:lnTo>
                <a:lnTo>
                  <a:pt x="221" y="45"/>
                </a:lnTo>
                <a:lnTo>
                  <a:pt x="221" y="45"/>
                </a:lnTo>
                <a:lnTo>
                  <a:pt x="221" y="45"/>
                </a:lnTo>
                <a:lnTo>
                  <a:pt x="221" y="44"/>
                </a:lnTo>
                <a:lnTo>
                  <a:pt x="221" y="44"/>
                </a:lnTo>
                <a:lnTo>
                  <a:pt x="221" y="44"/>
                </a:lnTo>
                <a:lnTo>
                  <a:pt x="221" y="42"/>
                </a:lnTo>
                <a:lnTo>
                  <a:pt x="221" y="42"/>
                </a:lnTo>
                <a:lnTo>
                  <a:pt x="221" y="42"/>
                </a:lnTo>
                <a:lnTo>
                  <a:pt x="221" y="42"/>
                </a:lnTo>
                <a:lnTo>
                  <a:pt x="221" y="42"/>
                </a:lnTo>
                <a:lnTo>
                  <a:pt x="221" y="42"/>
                </a:lnTo>
                <a:lnTo>
                  <a:pt x="223" y="42"/>
                </a:lnTo>
                <a:lnTo>
                  <a:pt x="223" y="40"/>
                </a:lnTo>
                <a:lnTo>
                  <a:pt x="223" y="40"/>
                </a:lnTo>
                <a:lnTo>
                  <a:pt x="224" y="40"/>
                </a:lnTo>
                <a:lnTo>
                  <a:pt x="224" y="40"/>
                </a:lnTo>
                <a:lnTo>
                  <a:pt x="224" y="40"/>
                </a:lnTo>
                <a:lnTo>
                  <a:pt x="224" y="40"/>
                </a:lnTo>
                <a:lnTo>
                  <a:pt x="224" y="39"/>
                </a:lnTo>
                <a:lnTo>
                  <a:pt x="224" y="39"/>
                </a:lnTo>
                <a:lnTo>
                  <a:pt x="224" y="39"/>
                </a:lnTo>
                <a:lnTo>
                  <a:pt x="224" y="39"/>
                </a:lnTo>
                <a:lnTo>
                  <a:pt x="224" y="39"/>
                </a:lnTo>
                <a:lnTo>
                  <a:pt x="224" y="39"/>
                </a:lnTo>
                <a:lnTo>
                  <a:pt x="226" y="37"/>
                </a:lnTo>
                <a:lnTo>
                  <a:pt x="226" y="37"/>
                </a:lnTo>
                <a:lnTo>
                  <a:pt x="227" y="37"/>
                </a:lnTo>
                <a:lnTo>
                  <a:pt x="227" y="37"/>
                </a:lnTo>
                <a:lnTo>
                  <a:pt x="227" y="37"/>
                </a:lnTo>
                <a:lnTo>
                  <a:pt x="229" y="37"/>
                </a:lnTo>
                <a:lnTo>
                  <a:pt x="229" y="37"/>
                </a:lnTo>
                <a:lnTo>
                  <a:pt x="229" y="37"/>
                </a:lnTo>
                <a:lnTo>
                  <a:pt x="229" y="37"/>
                </a:lnTo>
                <a:lnTo>
                  <a:pt x="229" y="37"/>
                </a:lnTo>
                <a:lnTo>
                  <a:pt x="229" y="36"/>
                </a:lnTo>
                <a:lnTo>
                  <a:pt x="231" y="36"/>
                </a:lnTo>
                <a:lnTo>
                  <a:pt x="231" y="36"/>
                </a:lnTo>
                <a:lnTo>
                  <a:pt x="231" y="36"/>
                </a:lnTo>
                <a:lnTo>
                  <a:pt x="231" y="36"/>
                </a:lnTo>
                <a:lnTo>
                  <a:pt x="231" y="36"/>
                </a:lnTo>
                <a:lnTo>
                  <a:pt x="231" y="36"/>
                </a:lnTo>
                <a:lnTo>
                  <a:pt x="231" y="36"/>
                </a:lnTo>
                <a:lnTo>
                  <a:pt x="231" y="36"/>
                </a:lnTo>
                <a:lnTo>
                  <a:pt x="231" y="36"/>
                </a:lnTo>
                <a:lnTo>
                  <a:pt x="232" y="36"/>
                </a:lnTo>
                <a:lnTo>
                  <a:pt x="232" y="36"/>
                </a:lnTo>
                <a:lnTo>
                  <a:pt x="232" y="34"/>
                </a:lnTo>
                <a:lnTo>
                  <a:pt x="232" y="34"/>
                </a:lnTo>
                <a:lnTo>
                  <a:pt x="232" y="34"/>
                </a:lnTo>
                <a:lnTo>
                  <a:pt x="232" y="34"/>
                </a:lnTo>
                <a:lnTo>
                  <a:pt x="232" y="34"/>
                </a:lnTo>
                <a:lnTo>
                  <a:pt x="232" y="34"/>
                </a:lnTo>
                <a:lnTo>
                  <a:pt x="232" y="34"/>
                </a:lnTo>
                <a:lnTo>
                  <a:pt x="232" y="32"/>
                </a:lnTo>
                <a:lnTo>
                  <a:pt x="234" y="32"/>
                </a:lnTo>
                <a:lnTo>
                  <a:pt x="234" y="32"/>
                </a:lnTo>
                <a:lnTo>
                  <a:pt x="234" y="32"/>
                </a:lnTo>
                <a:lnTo>
                  <a:pt x="234" y="32"/>
                </a:lnTo>
                <a:lnTo>
                  <a:pt x="234" y="32"/>
                </a:lnTo>
                <a:lnTo>
                  <a:pt x="234" y="32"/>
                </a:lnTo>
                <a:lnTo>
                  <a:pt x="234" y="32"/>
                </a:lnTo>
                <a:lnTo>
                  <a:pt x="234" y="32"/>
                </a:lnTo>
                <a:lnTo>
                  <a:pt x="234" y="32"/>
                </a:lnTo>
                <a:lnTo>
                  <a:pt x="235" y="31"/>
                </a:lnTo>
                <a:lnTo>
                  <a:pt x="235" y="31"/>
                </a:lnTo>
                <a:lnTo>
                  <a:pt x="235" y="31"/>
                </a:lnTo>
                <a:lnTo>
                  <a:pt x="235" y="31"/>
                </a:lnTo>
                <a:lnTo>
                  <a:pt x="235" y="31"/>
                </a:lnTo>
                <a:lnTo>
                  <a:pt x="235" y="31"/>
                </a:lnTo>
                <a:lnTo>
                  <a:pt x="235" y="31"/>
                </a:lnTo>
                <a:lnTo>
                  <a:pt x="235" y="31"/>
                </a:lnTo>
                <a:lnTo>
                  <a:pt x="235" y="31"/>
                </a:lnTo>
                <a:lnTo>
                  <a:pt x="235" y="29"/>
                </a:lnTo>
                <a:lnTo>
                  <a:pt x="235" y="29"/>
                </a:lnTo>
                <a:lnTo>
                  <a:pt x="235" y="29"/>
                </a:lnTo>
                <a:lnTo>
                  <a:pt x="235" y="29"/>
                </a:lnTo>
                <a:lnTo>
                  <a:pt x="235" y="29"/>
                </a:lnTo>
                <a:lnTo>
                  <a:pt x="235" y="29"/>
                </a:lnTo>
                <a:lnTo>
                  <a:pt x="235" y="29"/>
                </a:lnTo>
                <a:lnTo>
                  <a:pt x="235" y="29"/>
                </a:lnTo>
                <a:lnTo>
                  <a:pt x="235" y="29"/>
                </a:lnTo>
                <a:lnTo>
                  <a:pt x="235" y="28"/>
                </a:lnTo>
                <a:lnTo>
                  <a:pt x="235" y="28"/>
                </a:lnTo>
                <a:lnTo>
                  <a:pt x="237" y="28"/>
                </a:lnTo>
                <a:lnTo>
                  <a:pt x="237" y="28"/>
                </a:lnTo>
                <a:lnTo>
                  <a:pt x="239" y="28"/>
                </a:lnTo>
                <a:lnTo>
                  <a:pt x="239" y="28"/>
                </a:lnTo>
                <a:lnTo>
                  <a:pt x="239" y="28"/>
                </a:lnTo>
                <a:lnTo>
                  <a:pt x="239" y="28"/>
                </a:lnTo>
                <a:lnTo>
                  <a:pt x="239" y="28"/>
                </a:lnTo>
                <a:lnTo>
                  <a:pt x="240" y="26"/>
                </a:lnTo>
                <a:lnTo>
                  <a:pt x="240" y="26"/>
                </a:lnTo>
                <a:lnTo>
                  <a:pt x="240" y="26"/>
                </a:lnTo>
                <a:lnTo>
                  <a:pt x="240" y="26"/>
                </a:lnTo>
                <a:lnTo>
                  <a:pt x="240" y="26"/>
                </a:lnTo>
                <a:lnTo>
                  <a:pt x="240" y="24"/>
                </a:lnTo>
                <a:lnTo>
                  <a:pt x="240" y="24"/>
                </a:lnTo>
                <a:lnTo>
                  <a:pt x="240" y="24"/>
                </a:lnTo>
                <a:lnTo>
                  <a:pt x="240" y="24"/>
                </a:lnTo>
                <a:lnTo>
                  <a:pt x="240" y="24"/>
                </a:lnTo>
                <a:lnTo>
                  <a:pt x="240" y="24"/>
                </a:lnTo>
                <a:lnTo>
                  <a:pt x="242" y="26"/>
                </a:lnTo>
                <a:lnTo>
                  <a:pt x="242" y="26"/>
                </a:lnTo>
                <a:lnTo>
                  <a:pt x="242" y="26"/>
                </a:lnTo>
                <a:lnTo>
                  <a:pt x="242" y="26"/>
                </a:lnTo>
                <a:lnTo>
                  <a:pt x="242" y="24"/>
                </a:lnTo>
                <a:lnTo>
                  <a:pt x="242" y="24"/>
                </a:lnTo>
                <a:lnTo>
                  <a:pt x="242" y="24"/>
                </a:lnTo>
                <a:lnTo>
                  <a:pt x="242" y="24"/>
                </a:lnTo>
                <a:lnTo>
                  <a:pt x="242" y="24"/>
                </a:lnTo>
                <a:lnTo>
                  <a:pt x="242" y="24"/>
                </a:lnTo>
                <a:lnTo>
                  <a:pt x="242" y="23"/>
                </a:lnTo>
                <a:lnTo>
                  <a:pt x="242" y="23"/>
                </a:lnTo>
                <a:lnTo>
                  <a:pt x="242" y="23"/>
                </a:lnTo>
                <a:lnTo>
                  <a:pt x="242" y="23"/>
                </a:lnTo>
                <a:lnTo>
                  <a:pt x="243" y="23"/>
                </a:lnTo>
                <a:lnTo>
                  <a:pt x="243" y="23"/>
                </a:lnTo>
                <a:lnTo>
                  <a:pt x="243" y="21"/>
                </a:lnTo>
                <a:lnTo>
                  <a:pt x="245" y="21"/>
                </a:lnTo>
                <a:lnTo>
                  <a:pt x="245" y="21"/>
                </a:lnTo>
                <a:lnTo>
                  <a:pt x="245" y="21"/>
                </a:lnTo>
                <a:lnTo>
                  <a:pt x="245" y="21"/>
                </a:lnTo>
                <a:lnTo>
                  <a:pt x="247" y="21"/>
                </a:lnTo>
                <a:lnTo>
                  <a:pt x="247" y="21"/>
                </a:lnTo>
                <a:lnTo>
                  <a:pt x="247" y="21"/>
                </a:lnTo>
                <a:lnTo>
                  <a:pt x="247" y="21"/>
                </a:lnTo>
                <a:lnTo>
                  <a:pt x="247" y="20"/>
                </a:lnTo>
                <a:lnTo>
                  <a:pt x="248" y="20"/>
                </a:lnTo>
                <a:lnTo>
                  <a:pt x="248" y="20"/>
                </a:lnTo>
                <a:lnTo>
                  <a:pt x="248" y="20"/>
                </a:lnTo>
                <a:lnTo>
                  <a:pt x="248" y="20"/>
                </a:lnTo>
                <a:lnTo>
                  <a:pt x="248" y="20"/>
                </a:lnTo>
                <a:lnTo>
                  <a:pt x="248" y="18"/>
                </a:lnTo>
                <a:lnTo>
                  <a:pt x="248" y="18"/>
                </a:lnTo>
                <a:lnTo>
                  <a:pt x="248" y="18"/>
                </a:lnTo>
                <a:lnTo>
                  <a:pt x="250" y="18"/>
                </a:lnTo>
                <a:lnTo>
                  <a:pt x="250" y="18"/>
                </a:lnTo>
                <a:lnTo>
                  <a:pt x="250" y="18"/>
                </a:lnTo>
                <a:lnTo>
                  <a:pt x="250" y="18"/>
                </a:lnTo>
                <a:lnTo>
                  <a:pt x="250" y="18"/>
                </a:lnTo>
                <a:lnTo>
                  <a:pt x="250" y="18"/>
                </a:lnTo>
                <a:lnTo>
                  <a:pt x="250" y="18"/>
                </a:lnTo>
                <a:lnTo>
                  <a:pt x="251" y="18"/>
                </a:lnTo>
                <a:lnTo>
                  <a:pt x="251" y="18"/>
                </a:lnTo>
                <a:lnTo>
                  <a:pt x="251" y="18"/>
                </a:lnTo>
                <a:lnTo>
                  <a:pt x="251" y="18"/>
                </a:lnTo>
                <a:lnTo>
                  <a:pt x="251" y="18"/>
                </a:lnTo>
                <a:lnTo>
                  <a:pt x="251" y="18"/>
                </a:lnTo>
                <a:lnTo>
                  <a:pt x="251" y="18"/>
                </a:lnTo>
                <a:lnTo>
                  <a:pt x="253" y="16"/>
                </a:lnTo>
                <a:lnTo>
                  <a:pt x="253" y="16"/>
                </a:lnTo>
                <a:lnTo>
                  <a:pt x="253" y="16"/>
                </a:lnTo>
                <a:lnTo>
                  <a:pt x="253" y="16"/>
                </a:lnTo>
                <a:lnTo>
                  <a:pt x="253" y="16"/>
                </a:lnTo>
                <a:lnTo>
                  <a:pt x="253" y="16"/>
                </a:lnTo>
                <a:lnTo>
                  <a:pt x="255" y="16"/>
                </a:lnTo>
                <a:lnTo>
                  <a:pt x="255" y="15"/>
                </a:lnTo>
                <a:lnTo>
                  <a:pt x="255" y="15"/>
                </a:lnTo>
                <a:lnTo>
                  <a:pt x="255" y="13"/>
                </a:lnTo>
                <a:lnTo>
                  <a:pt x="256" y="13"/>
                </a:lnTo>
                <a:lnTo>
                  <a:pt x="256" y="13"/>
                </a:lnTo>
                <a:lnTo>
                  <a:pt x="256" y="13"/>
                </a:lnTo>
                <a:lnTo>
                  <a:pt x="256" y="13"/>
                </a:lnTo>
                <a:lnTo>
                  <a:pt x="258" y="13"/>
                </a:lnTo>
                <a:lnTo>
                  <a:pt x="258" y="13"/>
                </a:lnTo>
                <a:lnTo>
                  <a:pt x="258" y="15"/>
                </a:lnTo>
                <a:lnTo>
                  <a:pt x="258" y="15"/>
                </a:lnTo>
                <a:lnTo>
                  <a:pt x="258" y="15"/>
                </a:lnTo>
                <a:lnTo>
                  <a:pt x="258" y="15"/>
                </a:lnTo>
                <a:lnTo>
                  <a:pt x="259" y="15"/>
                </a:lnTo>
                <a:lnTo>
                  <a:pt x="259" y="15"/>
                </a:lnTo>
                <a:lnTo>
                  <a:pt x="259" y="13"/>
                </a:lnTo>
                <a:lnTo>
                  <a:pt x="259" y="13"/>
                </a:lnTo>
                <a:lnTo>
                  <a:pt x="259" y="12"/>
                </a:lnTo>
                <a:lnTo>
                  <a:pt x="259" y="12"/>
                </a:lnTo>
                <a:lnTo>
                  <a:pt x="259" y="12"/>
                </a:lnTo>
                <a:lnTo>
                  <a:pt x="259" y="10"/>
                </a:lnTo>
                <a:lnTo>
                  <a:pt x="259" y="10"/>
                </a:lnTo>
                <a:lnTo>
                  <a:pt x="261" y="10"/>
                </a:lnTo>
                <a:lnTo>
                  <a:pt x="261" y="10"/>
                </a:lnTo>
                <a:lnTo>
                  <a:pt x="263" y="10"/>
                </a:lnTo>
                <a:lnTo>
                  <a:pt x="263" y="10"/>
                </a:lnTo>
                <a:lnTo>
                  <a:pt x="263" y="10"/>
                </a:lnTo>
                <a:lnTo>
                  <a:pt x="263" y="8"/>
                </a:lnTo>
                <a:lnTo>
                  <a:pt x="264" y="8"/>
                </a:lnTo>
                <a:lnTo>
                  <a:pt x="264" y="8"/>
                </a:lnTo>
                <a:lnTo>
                  <a:pt x="264" y="8"/>
                </a:lnTo>
                <a:lnTo>
                  <a:pt x="264" y="7"/>
                </a:lnTo>
                <a:lnTo>
                  <a:pt x="266" y="7"/>
                </a:lnTo>
                <a:lnTo>
                  <a:pt x="266" y="5"/>
                </a:lnTo>
                <a:lnTo>
                  <a:pt x="266" y="5"/>
                </a:lnTo>
                <a:lnTo>
                  <a:pt x="266" y="5"/>
                </a:lnTo>
                <a:lnTo>
                  <a:pt x="267" y="5"/>
                </a:lnTo>
                <a:lnTo>
                  <a:pt x="267" y="4"/>
                </a:lnTo>
                <a:lnTo>
                  <a:pt x="267" y="4"/>
                </a:lnTo>
                <a:lnTo>
                  <a:pt x="269" y="2"/>
                </a:lnTo>
                <a:lnTo>
                  <a:pt x="269" y="2"/>
                </a:lnTo>
                <a:lnTo>
                  <a:pt x="269" y="2"/>
                </a:lnTo>
                <a:lnTo>
                  <a:pt x="271" y="2"/>
                </a:lnTo>
                <a:lnTo>
                  <a:pt x="271" y="2"/>
                </a:lnTo>
                <a:lnTo>
                  <a:pt x="272" y="2"/>
                </a:lnTo>
                <a:lnTo>
                  <a:pt x="272" y="2"/>
                </a:lnTo>
                <a:lnTo>
                  <a:pt x="272" y="2"/>
                </a:lnTo>
                <a:lnTo>
                  <a:pt x="272" y="2"/>
                </a:lnTo>
                <a:lnTo>
                  <a:pt x="272" y="2"/>
                </a:lnTo>
                <a:lnTo>
                  <a:pt x="274" y="2"/>
                </a:lnTo>
                <a:lnTo>
                  <a:pt x="274" y="2"/>
                </a:lnTo>
                <a:lnTo>
                  <a:pt x="272" y="0"/>
                </a:lnTo>
                <a:lnTo>
                  <a:pt x="272" y="0"/>
                </a:lnTo>
                <a:lnTo>
                  <a:pt x="274" y="0"/>
                </a:lnTo>
                <a:lnTo>
                  <a:pt x="274" y="0"/>
                </a:lnTo>
                <a:lnTo>
                  <a:pt x="274" y="0"/>
                </a:lnTo>
                <a:lnTo>
                  <a:pt x="274" y="0"/>
                </a:lnTo>
                <a:lnTo>
                  <a:pt x="274" y="0"/>
                </a:lnTo>
                <a:lnTo>
                  <a:pt x="274" y="0"/>
                </a:lnTo>
                <a:lnTo>
                  <a:pt x="274" y="0"/>
                </a:lnTo>
                <a:lnTo>
                  <a:pt x="274" y="0"/>
                </a:lnTo>
                <a:lnTo>
                  <a:pt x="275" y="2"/>
                </a:lnTo>
                <a:lnTo>
                  <a:pt x="275" y="2"/>
                </a:lnTo>
                <a:lnTo>
                  <a:pt x="275" y="2"/>
                </a:lnTo>
                <a:lnTo>
                  <a:pt x="275" y="2"/>
                </a:lnTo>
                <a:lnTo>
                  <a:pt x="277" y="2"/>
                </a:lnTo>
                <a:lnTo>
                  <a:pt x="277" y="2"/>
                </a:lnTo>
                <a:lnTo>
                  <a:pt x="280" y="13"/>
                </a:lnTo>
                <a:lnTo>
                  <a:pt x="285" y="26"/>
                </a:lnTo>
                <a:lnTo>
                  <a:pt x="285" y="31"/>
                </a:lnTo>
                <a:lnTo>
                  <a:pt x="291" y="47"/>
                </a:lnTo>
                <a:close/>
              </a:path>
            </a:pathLst>
          </a:custGeom>
          <a:solidFill>
            <a:srgbClr val="874AA8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Freeform 25"/>
          <p:cNvSpPr>
            <a:spLocks/>
          </p:cNvSpPr>
          <p:nvPr/>
        </p:nvSpPr>
        <p:spPr bwMode="auto">
          <a:xfrm>
            <a:off x="3789363" y="1514476"/>
            <a:ext cx="1574800" cy="987425"/>
          </a:xfrm>
          <a:custGeom>
            <a:avLst/>
            <a:gdLst/>
            <a:ahLst/>
            <a:cxnLst>
              <a:cxn ang="0">
                <a:pos x="589" y="20"/>
              </a:cxn>
              <a:cxn ang="0">
                <a:pos x="642" y="83"/>
              </a:cxn>
              <a:cxn ang="0">
                <a:pos x="717" y="172"/>
              </a:cxn>
              <a:cxn ang="0">
                <a:pos x="736" y="193"/>
              </a:cxn>
              <a:cxn ang="0">
                <a:pos x="763" y="225"/>
              </a:cxn>
              <a:cxn ang="0">
                <a:pos x="805" y="275"/>
              </a:cxn>
              <a:cxn ang="0">
                <a:pos x="847" y="321"/>
              </a:cxn>
              <a:cxn ang="0">
                <a:pos x="858" y="318"/>
              </a:cxn>
              <a:cxn ang="0">
                <a:pos x="906" y="363"/>
              </a:cxn>
              <a:cxn ang="0">
                <a:pos x="923" y="411"/>
              </a:cxn>
              <a:cxn ang="0">
                <a:pos x="960" y="505"/>
              </a:cxn>
              <a:cxn ang="0">
                <a:pos x="975" y="542"/>
              </a:cxn>
              <a:cxn ang="0">
                <a:pos x="984" y="569"/>
              </a:cxn>
              <a:cxn ang="0">
                <a:pos x="986" y="592"/>
              </a:cxn>
              <a:cxn ang="0">
                <a:pos x="987" y="590"/>
              </a:cxn>
              <a:cxn ang="0">
                <a:pos x="989" y="588"/>
              </a:cxn>
              <a:cxn ang="0">
                <a:pos x="991" y="587"/>
              </a:cxn>
              <a:cxn ang="0">
                <a:pos x="984" y="593"/>
              </a:cxn>
              <a:cxn ang="0">
                <a:pos x="959" y="593"/>
              </a:cxn>
              <a:cxn ang="0">
                <a:pos x="935" y="598"/>
              </a:cxn>
              <a:cxn ang="0">
                <a:pos x="923" y="590"/>
              </a:cxn>
              <a:cxn ang="0">
                <a:pos x="904" y="598"/>
              </a:cxn>
              <a:cxn ang="0">
                <a:pos x="885" y="604"/>
              </a:cxn>
              <a:cxn ang="0">
                <a:pos x="864" y="622"/>
              </a:cxn>
              <a:cxn ang="0">
                <a:pos x="858" y="620"/>
              </a:cxn>
              <a:cxn ang="0">
                <a:pos x="855" y="620"/>
              </a:cxn>
              <a:cxn ang="0">
                <a:pos x="850" y="619"/>
              </a:cxn>
              <a:cxn ang="0">
                <a:pos x="840" y="611"/>
              </a:cxn>
              <a:cxn ang="0">
                <a:pos x="839" y="611"/>
              </a:cxn>
              <a:cxn ang="0">
                <a:pos x="837" y="608"/>
              </a:cxn>
              <a:cxn ang="0">
                <a:pos x="835" y="604"/>
              </a:cxn>
              <a:cxn ang="0">
                <a:pos x="832" y="604"/>
              </a:cxn>
              <a:cxn ang="0">
                <a:pos x="829" y="603"/>
              </a:cxn>
              <a:cxn ang="0">
                <a:pos x="824" y="601"/>
              </a:cxn>
              <a:cxn ang="0">
                <a:pos x="826" y="600"/>
              </a:cxn>
              <a:cxn ang="0">
                <a:pos x="824" y="596"/>
              </a:cxn>
              <a:cxn ang="0">
                <a:pos x="823" y="598"/>
              </a:cxn>
              <a:cxn ang="0">
                <a:pos x="819" y="600"/>
              </a:cxn>
              <a:cxn ang="0">
                <a:pos x="815" y="598"/>
              </a:cxn>
              <a:cxn ang="0">
                <a:pos x="783" y="584"/>
              </a:cxn>
              <a:cxn ang="0">
                <a:pos x="730" y="560"/>
              </a:cxn>
              <a:cxn ang="0">
                <a:pos x="677" y="536"/>
              </a:cxn>
              <a:cxn ang="0">
                <a:pos x="615" y="505"/>
              </a:cxn>
              <a:cxn ang="0">
                <a:pos x="512" y="459"/>
              </a:cxn>
              <a:cxn ang="0">
                <a:pos x="461" y="435"/>
              </a:cxn>
              <a:cxn ang="0">
                <a:pos x="411" y="412"/>
              </a:cxn>
              <a:cxn ang="0">
                <a:pos x="264" y="345"/>
              </a:cxn>
              <a:cxn ang="0">
                <a:pos x="170" y="304"/>
              </a:cxn>
              <a:cxn ang="0">
                <a:pos x="131" y="286"/>
              </a:cxn>
              <a:cxn ang="0">
                <a:pos x="53" y="251"/>
              </a:cxn>
              <a:cxn ang="0">
                <a:pos x="0" y="190"/>
              </a:cxn>
              <a:cxn ang="0">
                <a:pos x="50" y="176"/>
              </a:cxn>
              <a:cxn ang="0">
                <a:pos x="141" y="145"/>
              </a:cxn>
              <a:cxn ang="0">
                <a:pos x="208" y="123"/>
              </a:cxn>
              <a:cxn ang="0">
                <a:pos x="317" y="86"/>
              </a:cxn>
              <a:cxn ang="0">
                <a:pos x="379" y="65"/>
              </a:cxn>
              <a:cxn ang="0">
                <a:pos x="421" y="51"/>
              </a:cxn>
              <a:cxn ang="0">
                <a:pos x="487" y="28"/>
              </a:cxn>
              <a:cxn ang="0">
                <a:pos x="547" y="8"/>
              </a:cxn>
            </a:cxnLst>
            <a:rect l="0" t="0" r="r" b="b"/>
            <a:pathLst>
              <a:path w="992" h="622">
                <a:moveTo>
                  <a:pt x="571" y="0"/>
                </a:moveTo>
                <a:lnTo>
                  <a:pt x="575" y="4"/>
                </a:lnTo>
                <a:lnTo>
                  <a:pt x="581" y="12"/>
                </a:lnTo>
                <a:lnTo>
                  <a:pt x="581" y="12"/>
                </a:lnTo>
                <a:lnTo>
                  <a:pt x="581" y="12"/>
                </a:lnTo>
                <a:lnTo>
                  <a:pt x="581" y="12"/>
                </a:lnTo>
                <a:lnTo>
                  <a:pt x="589" y="20"/>
                </a:lnTo>
                <a:lnTo>
                  <a:pt x="605" y="40"/>
                </a:lnTo>
                <a:lnTo>
                  <a:pt x="610" y="46"/>
                </a:lnTo>
                <a:lnTo>
                  <a:pt x="615" y="51"/>
                </a:lnTo>
                <a:lnTo>
                  <a:pt x="624" y="62"/>
                </a:lnTo>
                <a:lnTo>
                  <a:pt x="632" y="72"/>
                </a:lnTo>
                <a:lnTo>
                  <a:pt x="634" y="73"/>
                </a:lnTo>
                <a:lnTo>
                  <a:pt x="642" y="83"/>
                </a:lnTo>
                <a:lnTo>
                  <a:pt x="671" y="116"/>
                </a:lnTo>
                <a:lnTo>
                  <a:pt x="679" y="126"/>
                </a:lnTo>
                <a:lnTo>
                  <a:pt x="688" y="137"/>
                </a:lnTo>
                <a:lnTo>
                  <a:pt x="691" y="140"/>
                </a:lnTo>
                <a:lnTo>
                  <a:pt x="709" y="163"/>
                </a:lnTo>
                <a:lnTo>
                  <a:pt x="712" y="164"/>
                </a:lnTo>
                <a:lnTo>
                  <a:pt x="717" y="172"/>
                </a:lnTo>
                <a:lnTo>
                  <a:pt x="720" y="174"/>
                </a:lnTo>
                <a:lnTo>
                  <a:pt x="727" y="182"/>
                </a:lnTo>
                <a:lnTo>
                  <a:pt x="727" y="182"/>
                </a:lnTo>
                <a:lnTo>
                  <a:pt x="727" y="182"/>
                </a:lnTo>
                <a:lnTo>
                  <a:pt x="730" y="187"/>
                </a:lnTo>
                <a:lnTo>
                  <a:pt x="735" y="192"/>
                </a:lnTo>
                <a:lnTo>
                  <a:pt x="736" y="193"/>
                </a:lnTo>
                <a:lnTo>
                  <a:pt x="741" y="200"/>
                </a:lnTo>
                <a:lnTo>
                  <a:pt x="749" y="209"/>
                </a:lnTo>
                <a:lnTo>
                  <a:pt x="749" y="209"/>
                </a:lnTo>
                <a:lnTo>
                  <a:pt x="752" y="211"/>
                </a:lnTo>
                <a:lnTo>
                  <a:pt x="759" y="219"/>
                </a:lnTo>
                <a:lnTo>
                  <a:pt x="760" y="222"/>
                </a:lnTo>
                <a:lnTo>
                  <a:pt x="763" y="225"/>
                </a:lnTo>
                <a:lnTo>
                  <a:pt x="768" y="232"/>
                </a:lnTo>
                <a:lnTo>
                  <a:pt x="779" y="244"/>
                </a:lnTo>
                <a:lnTo>
                  <a:pt x="783" y="248"/>
                </a:lnTo>
                <a:lnTo>
                  <a:pt x="789" y="256"/>
                </a:lnTo>
                <a:lnTo>
                  <a:pt x="800" y="268"/>
                </a:lnTo>
                <a:lnTo>
                  <a:pt x="803" y="273"/>
                </a:lnTo>
                <a:lnTo>
                  <a:pt x="805" y="275"/>
                </a:lnTo>
                <a:lnTo>
                  <a:pt x="813" y="283"/>
                </a:lnTo>
                <a:lnTo>
                  <a:pt x="816" y="286"/>
                </a:lnTo>
                <a:lnTo>
                  <a:pt x="819" y="291"/>
                </a:lnTo>
                <a:lnTo>
                  <a:pt x="831" y="304"/>
                </a:lnTo>
                <a:lnTo>
                  <a:pt x="835" y="308"/>
                </a:lnTo>
                <a:lnTo>
                  <a:pt x="847" y="321"/>
                </a:lnTo>
                <a:lnTo>
                  <a:pt x="847" y="321"/>
                </a:lnTo>
                <a:lnTo>
                  <a:pt x="847" y="321"/>
                </a:lnTo>
                <a:lnTo>
                  <a:pt x="847" y="321"/>
                </a:lnTo>
                <a:lnTo>
                  <a:pt x="848" y="321"/>
                </a:lnTo>
                <a:lnTo>
                  <a:pt x="848" y="321"/>
                </a:lnTo>
                <a:lnTo>
                  <a:pt x="848" y="321"/>
                </a:lnTo>
                <a:lnTo>
                  <a:pt x="850" y="321"/>
                </a:lnTo>
                <a:lnTo>
                  <a:pt x="858" y="318"/>
                </a:lnTo>
                <a:lnTo>
                  <a:pt x="883" y="310"/>
                </a:lnTo>
                <a:lnTo>
                  <a:pt x="885" y="308"/>
                </a:lnTo>
                <a:lnTo>
                  <a:pt x="885" y="308"/>
                </a:lnTo>
                <a:lnTo>
                  <a:pt x="893" y="328"/>
                </a:lnTo>
                <a:lnTo>
                  <a:pt x="895" y="332"/>
                </a:lnTo>
                <a:lnTo>
                  <a:pt x="906" y="361"/>
                </a:lnTo>
                <a:lnTo>
                  <a:pt x="906" y="363"/>
                </a:lnTo>
                <a:lnTo>
                  <a:pt x="906" y="363"/>
                </a:lnTo>
                <a:lnTo>
                  <a:pt x="906" y="364"/>
                </a:lnTo>
                <a:lnTo>
                  <a:pt x="914" y="384"/>
                </a:lnTo>
                <a:lnTo>
                  <a:pt x="917" y="390"/>
                </a:lnTo>
                <a:lnTo>
                  <a:pt x="919" y="393"/>
                </a:lnTo>
                <a:lnTo>
                  <a:pt x="920" y="398"/>
                </a:lnTo>
                <a:lnTo>
                  <a:pt x="923" y="411"/>
                </a:lnTo>
                <a:lnTo>
                  <a:pt x="936" y="443"/>
                </a:lnTo>
                <a:lnTo>
                  <a:pt x="946" y="465"/>
                </a:lnTo>
                <a:lnTo>
                  <a:pt x="952" y="486"/>
                </a:lnTo>
                <a:lnTo>
                  <a:pt x="955" y="491"/>
                </a:lnTo>
                <a:lnTo>
                  <a:pt x="957" y="494"/>
                </a:lnTo>
                <a:lnTo>
                  <a:pt x="959" y="502"/>
                </a:lnTo>
                <a:lnTo>
                  <a:pt x="960" y="505"/>
                </a:lnTo>
                <a:lnTo>
                  <a:pt x="962" y="510"/>
                </a:lnTo>
                <a:lnTo>
                  <a:pt x="963" y="513"/>
                </a:lnTo>
                <a:lnTo>
                  <a:pt x="963" y="513"/>
                </a:lnTo>
                <a:lnTo>
                  <a:pt x="967" y="521"/>
                </a:lnTo>
                <a:lnTo>
                  <a:pt x="970" y="529"/>
                </a:lnTo>
                <a:lnTo>
                  <a:pt x="971" y="534"/>
                </a:lnTo>
                <a:lnTo>
                  <a:pt x="975" y="542"/>
                </a:lnTo>
                <a:lnTo>
                  <a:pt x="978" y="550"/>
                </a:lnTo>
                <a:lnTo>
                  <a:pt x="979" y="555"/>
                </a:lnTo>
                <a:lnTo>
                  <a:pt x="979" y="555"/>
                </a:lnTo>
                <a:lnTo>
                  <a:pt x="981" y="561"/>
                </a:lnTo>
                <a:lnTo>
                  <a:pt x="987" y="568"/>
                </a:lnTo>
                <a:lnTo>
                  <a:pt x="984" y="568"/>
                </a:lnTo>
                <a:lnTo>
                  <a:pt x="984" y="569"/>
                </a:lnTo>
                <a:lnTo>
                  <a:pt x="984" y="572"/>
                </a:lnTo>
                <a:lnTo>
                  <a:pt x="984" y="577"/>
                </a:lnTo>
                <a:lnTo>
                  <a:pt x="984" y="584"/>
                </a:lnTo>
                <a:lnTo>
                  <a:pt x="986" y="590"/>
                </a:lnTo>
                <a:lnTo>
                  <a:pt x="986" y="592"/>
                </a:lnTo>
                <a:lnTo>
                  <a:pt x="986" y="592"/>
                </a:lnTo>
                <a:lnTo>
                  <a:pt x="986" y="592"/>
                </a:lnTo>
                <a:lnTo>
                  <a:pt x="986" y="590"/>
                </a:lnTo>
                <a:lnTo>
                  <a:pt x="986" y="590"/>
                </a:lnTo>
                <a:lnTo>
                  <a:pt x="987" y="590"/>
                </a:lnTo>
                <a:lnTo>
                  <a:pt x="987" y="590"/>
                </a:lnTo>
                <a:lnTo>
                  <a:pt x="987" y="590"/>
                </a:lnTo>
                <a:lnTo>
                  <a:pt x="987" y="590"/>
                </a:lnTo>
                <a:lnTo>
                  <a:pt x="987" y="590"/>
                </a:lnTo>
                <a:lnTo>
                  <a:pt x="987" y="590"/>
                </a:lnTo>
                <a:lnTo>
                  <a:pt x="987" y="590"/>
                </a:lnTo>
                <a:lnTo>
                  <a:pt x="989" y="590"/>
                </a:lnTo>
                <a:lnTo>
                  <a:pt x="989" y="588"/>
                </a:lnTo>
                <a:lnTo>
                  <a:pt x="989" y="588"/>
                </a:lnTo>
                <a:lnTo>
                  <a:pt x="989" y="588"/>
                </a:lnTo>
                <a:lnTo>
                  <a:pt x="989" y="588"/>
                </a:lnTo>
                <a:lnTo>
                  <a:pt x="989" y="588"/>
                </a:lnTo>
                <a:lnTo>
                  <a:pt x="989" y="588"/>
                </a:lnTo>
                <a:lnTo>
                  <a:pt x="991" y="588"/>
                </a:lnTo>
                <a:lnTo>
                  <a:pt x="991" y="588"/>
                </a:lnTo>
                <a:lnTo>
                  <a:pt x="991" y="588"/>
                </a:lnTo>
                <a:lnTo>
                  <a:pt x="991" y="588"/>
                </a:lnTo>
                <a:lnTo>
                  <a:pt x="991" y="587"/>
                </a:lnTo>
                <a:lnTo>
                  <a:pt x="991" y="587"/>
                </a:lnTo>
                <a:lnTo>
                  <a:pt x="991" y="587"/>
                </a:lnTo>
                <a:lnTo>
                  <a:pt x="991" y="587"/>
                </a:lnTo>
                <a:lnTo>
                  <a:pt x="992" y="590"/>
                </a:lnTo>
                <a:lnTo>
                  <a:pt x="989" y="592"/>
                </a:lnTo>
                <a:lnTo>
                  <a:pt x="989" y="593"/>
                </a:lnTo>
                <a:lnTo>
                  <a:pt x="984" y="593"/>
                </a:lnTo>
                <a:lnTo>
                  <a:pt x="979" y="596"/>
                </a:lnTo>
                <a:lnTo>
                  <a:pt x="976" y="596"/>
                </a:lnTo>
                <a:lnTo>
                  <a:pt x="975" y="596"/>
                </a:lnTo>
                <a:lnTo>
                  <a:pt x="967" y="595"/>
                </a:lnTo>
                <a:lnTo>
                  <a:pt x="965" y="595"/>
                </a:lnTo>
                <a:lnTo>
                  <a:pt x="960" y="595"/>
                </a:lnTo>
                <a:lnTo>
                  <a:pt x="959" y="593"/>
                </a:lnTo>
                <a:lnTo>
                  <a:pt x="955" y="593"/>
                </a:lnTo>
                <a:lnTo>
                  <a:pt x="952" y="595"/>
                </a:lnTo>
                <a:lnTo>
                  <a:pt x="947" y="596"/>
                </a:lnTo>
                <a:lnTo>
                  <a:pt x="944" y="598"/>
                </a:lnTo>
                <a:lnTo>
                  <a:pt x="938" y="598"/>
                </a:lnTo>
                <a:lnTo>
                  <a:pt x="938" y="598"/>
                </a:lnTo>
                <a:lnTo>
                  <a:pt x="935" y="598"/>
                </a:lnTo>
                <a:lnTo>
                  <a:pt x="933" y="598"/>
                </a:lnTo>
                <a:lnTo>
                  <a:pt x="930" y="598"/>
                </a:lnTo>
                <a:lnTo>
                  <a:pt x="928" y="595"/>
                </a:lnTo>
                <a:lnTo>
                  <a:pt x="927" y="593"/>
                </a:lnTo>
                <a:lnTo>
                  <a:pt x="925" y="592"/>
                </a:lnTo>
                <a:lnTo>
                  <a:pt x="925" y="592"/>
                </a:lnTo>
                <a:lnTo>
                  <a:pt x="923" y="590"/>
                </a:lnTo>
                <a:lnTo>
                  <a:pt x="923" y="590"/>
                </a:lnTo>
                <a:lnTo>
                  <a:pt x="920" y="590"/>
                </a:lnTo>
                <a:lnTo>
                  <a:pt x="917" y="592"/>
                </a:lnTo>
                <a:lnTo>
                  <a:pt x="914" y="593"/>
                </a:lnTo>
                <a:lnTo>
                  <a:pt x="911" y="596"/>
                </a:lnTo>
                <a:lnTo>
                  <a:pt x="906" y="598"/>
                </a:lnTo>
                <a:lnTo>
                  <a:pt x="904" y="598"/>
                </a:lnTo>
                <a:lnTo>
                  <a:pt x="901" y="598"/>
                </a:lnTo>
                <a:lnTo>
                  <a:pt x="898" y="600"/>
                </a:lnTo>
                <a:lnTo>
                  <a:pt x="895" y="601"/>
                </a:lnTo>
                <a:lnTo>
                  <a:pt x="891" y="601"/>
                </a:lnTo>
                <a:lnTo>
                  <a:pt x="890" y="601"/>
                </a:lnTo>
                <a:lnTo>
                  <a:pt x="885" y="604"/>
                </a:lnTo>
                <a:lnTo>
                  <a:pt x="885" y="604"/>
                </a:lnTo>
                <a:lnTo>
                  <a:pt x="882" y="608"/>
                </a:lnTo>
                <a:lnTo>
                  <a:pt x="879" y="611"/>
                </a:lnTo>
                <a:lnTo>
                  <a:pt x="877" y="612"/>
                </a:lnTo>
                <a:lnTo>
                  <a:pt x="871" y="617"/>
                </a:lnTo>
                <a:lnTo>
                  <a:pt x="871" y="617"/>
                </a:lnTo>
                <a:lnTo>
                  <a:pt x="866" y="620"/>
                </a:lnTo>
                <a:lnTo>
                  <a:pt x="864" y="622"/>
                </a:lnTo>
                <a:lnTo>
                  <a:pt x="864" y="622"/>
                </a:lnTo>
                <a:lnTo>
                  <a:pt x="859" y="622"/>
                </a:lnTo>
                <a:lnTo>
                  <a:pt x="859" y="622"/>
                </a:lnTo>
                <a:lnTo>
                  <a:pt x="858" y="620"/>
                </a:lnTo>
                <a:lnTo>
                  <a:pt x="858" y="620"/>
                </a:lnTo>
                <a:lnTo>
                  <a:pt x="858" y="620"/>
                </a:lnTo>
                <a:lnTo>
                  <a:pt x="858" y="620"/>
                </a:lnTo>
                <a:lnTo>
                  <a:pt x="858" y="620"/>
                </a:lnTo>
                <a:lnTo>
                  <a:pt x="858" y="620"/>
                </a:lnTo>
                <a:lnTo>
                  <a:pt x="858" y="620"/>
                </a:lnTo>
                <a:lnTo>
                  <a:pt x="856" y="620"/>
                </a:lnTo>
                <a:lnTo>
                  <a:pt x="856" y="620"/>
                </a:lnTo>
                <a:lnTo>
                  <a:pt x="855" y="620"/>
                </a:lnTo>
                <a:lnTo>
                  <a:pt x="855" y="620"/>
                </a:lnTo>
                <a:lnTo>
                  <a:pt x="855" y="620"/>
                </a:lnTo>
                <a:lnTo>
                  <a:pt x="855" y="620"/>
                </a:lnTo>
                <a:lnTo>
                  <a:pt x="855" y="620"/>
                </a:lnTo>
                <a:lnTo>
                  <a:pt x="853" y="620"/>
                </a:lnTo>
                <a:lnTo>
                  <a:pt x="853" y="619"/>
                </a:lnTo>
                <a:lnTo>
                  <a:pt x="853" y="619"/>
                </a:lnTo>
                <a:lnTo>
                  <a:pt x="850" y="619"/>
                </a:lnTo>
                <a:lnTo>
                  <a:pt x="847" y="617"/>
                </a:lnTo>
                <a:lnTo>
                  <a:pt x="845" y="616"/>
                </a:lnTo>
                <a:lnTo>
                  <a:pt x="843" y="614"/>
                </a:lnTo>
                <a:lnTo>
                  <a:pt x="843" y="611"/>
                </a:lnTo>
                <a:lnTo>
                  <a:pt x="842" y="612"/>
                </a:lnTo>
                <a:lnTo>
                  <a:pt x="842" y="612"/>
                </a:lnTo>
                <a:lnTo>
                  <a:pt x="840" y="611"/>
                </a:lnTo>
                <a:lnTo>
                  <a:pt x="840" y="611"/>
                </a:lnTo>
                <a:lnTo>
                  <a:pt x="840" y="611"/>
                </a:lnTo>
                <a:lnTo>
                  <a:pt x="840" y="611"/>
                </a:lnTo>
                <a:lnTo>
                  <a:pt x="840" y="611"/>
                </a:lnTo>
                <a:lnTo>
                  <a:pt x="839" y="611"/>
                </a:lnTo>
                <a:lnTo>
                  <a:pt x="839" y="611"/>
                </a:lnTo>
                <a:lnTo>
                  <a:pt x="839" y="611"/>
                </a:lnTo>
                <a:lnTo>
                  <a:pt x="839" y="611"/>
                </a:lnTo>
                <a:lnTo>
                  <a:pt x="839" y="611"/>
                </a:lnTo>
                <a:lnTo>
                  <a:pt x="839" y="611"/>
                </a:lnTo>
                <a:lnTo>
                  <a:pt x="837" y="611"/>
                </a:lnTo>
                <a:lnTo>
                  <a:pt x="837" y="611"/>
                </a:lnTo>
                <a:lnTo>
                  <a:pt x="837" y="609"/>
                </a:lnTo>
                <a:lnTo>
                  <a:pt x="837" y="608"/>
                </a:lnTo>
                <a:lnTo>
                  <a:pt x="837" y="608"/>
                </a:lnTo>
                <a:lnTo>
                  <a:pt x="837" y="606"/>
                </a:lnTo>
                <a:lnTo>
                  <a:pt x="837" y="606"/>
                </a:lnTo>
                <a:lnTo>
                  <a:pt x="837" y="606"/>
                </a:lnTo>
                <a:lnTo>
                  <a:pt x="837" y="606"/>
                </a:lnTo>
                <a:lnTo>
                  <a:pt x="837" y="606"/>
                </a:lnTo>
                <a:lnTo>
                  <a:pt x="835" y="604"/>
                </a:lnTo>
                <a:lnTo>
                  <a:pt x="835" y="604"/>
                </a:lnTo>
                <a:lnTo>
                  <a:pt x="835" y="604"/>
                </a:lnTo>
                <a:lnTo>
                  <a:pt x="834" y="604"/>
                </a:lnTo>
                <a:lnTo>
                  <a:pt x="834" y="604"/>
                </a:lnTo>
                <a:lnTo>
                  <a:pt x="832" y="604"/>
                </a:lnTo>
                <a:lnTo>
                  <a:pt x="832" y="604"/>
                </a:lnTo>
                <a:lnTo>
                  <a:pt x="832" y="604"/>
                </a:lnTo>
                <a:lnTo>
                  <a:pt x="831" y="604"/>
                </a:lnTo>
                <a:lnTo>
                  <a:pt x="831" y="603"/>
                </a:lnTo>
                <a:lnTo>
                  <a:pt x="831" y="603"/>
                </a:lnTo>
                <a:lnTo>
                  <a:pt x="831" y="603"/>
                </a:lnTo>
                <a:lnTo>
                  <a:pt x="829" y="603"/>
                </a:lnTo>
                <a:lnTo>
                  <a:pt x="829" y="603"/>
                </a:lnTo>
                <a:lnTo>
                  <a:pt x="829" y="603"/>
                </a:lnTo>
                <a:lnTo>
                  <a:pt x="829" y="603"/>
                </a:lnTo>
                <a:lnTo>
                  <a:pt x="827" y="603"/>
                </a:lnTo>
                <a:lnTo>
                  <a:pt x="826" y="603"/>
                </a:lnTo>
                <a:lnTo>
                  <a:pt x="826" y="603"/>
                </a:lnTo>
                <a:lnTo>
                  <a:pt x="824" y="603"/>
                </a:lnTo>
                <a:lnTo>
                  <a:pt x="824" y="601"/>
                </a:lnTo>
                <a:lnTo>
                  <a:pt x="824" y="601"/>
                </a:lnTo>
                <a:lnTo>
                  <a:pt x="824" y="601"/>
                </a:lnTo>
                <a:lnTo>
                  <a:pt x="824" y="601"/>
                </a:lnTo>
                <a:lnTo>
                  <a:pt x="824" y="601"/>
                </a:lnTo>
                <a:lnTo>
                  <a:pt x="824" y="601"/>
                </a:lnTo>
                <a:lnTo>
                  <a:pt x="824" y="600"/>
                </a:lnTo>
                <a:lnTo>
                  <a:pt x="824" y="600"/>
                </a:lnTo>
                <a:lnTo>
                  <a:pt x="826" y="600"/>
                </a:lnTo>
                <a:lnTo>
                  <a:pt x="826" y="598"/>
                </a:lnTo>
                <a:lnTo>
                  <a:pt x="826" y="598"/>
                </a:lnTo>
                <a:lnTo>
                  <a:pt x="826" y="598"/>
                </a:lnTo>
                <a:lnTo>
                  <a:pt x="826" y="598"/>
                </a:lnTo>
                <a:lnTo>
                  <a:pt x="826" y="596"/>
                </a:lnTo>
                <a:lnTo>
                  <a:pt x="826" y="596"/>
                </a:lnTo>
                <a:lnTo>
                  <a:pt x="824" y="596"/>
                </a:lnTo>
                <a:lnTo>
                  <a:pt x="824" y="596"/>
                </a:lnTo>
                <a:lnTo>
                  <a:pt x="824" y="598"/>
                </a:lnTo>
                <a:lnTo>
                  <a:pt x="823" y="598"/>
                </a:lnTo>
                <a:lnTo>
                  <a:pt x="823" y="598"/>
                </a:lnTo>
                <a:lnTo>
                  <a:pt x="823" y="598"/>
                </a:lnTo>
                <a:lnTo>
                  <a:pt x="823" y="598"/>
                </a:lnTo>
                <a:lnTo>
                  <a:pt x="823" y="598"/>
                </a:lnTo>
                <a:lnTo>
                  <a:pt x="821" y="600"/>
                </a:lnTo>
                <a:lnTo>
                  <a:pt x="821" y="600"/>
                </a:lnTo>
                <a:lnTo>
                  <a:pt x="821" y="600"/>
                </a:lnTo>
                <a:lnTo>
                  <a:pt x="821" y="601"/>
                </a:lnTo>
                <a:lnTo>
                  <a:pt x="821" y="601"/>
                </a:lnTo>
                <a:lnTo>
                  <a:pt x="821" y="601"/>
                </a:lnTo>
                <a:lnTo>
                  <a:pt x="819" y="600"/>
                </a:lnTo>
                <a:lnTo>
                  <a:pt x="816" y="600"/>
                </a:lnTo>
                <a:lnTo>
                  <a:pt x="816" y="600"/>
                </a:lnTo>
                <a:lnTo>
                  <a:pt x="816" y="598"/>
                </a:lnTo>
                <a:lnTo>
                  <a:pt x="816" y="598"/>
                </a:lnTo>
                <a:lnTo>
                  <a:pt x="815" y="598"/>
                </a:lnTo>
                <a:lnTo>
                  <a:pt x="815" y="598"/>
                </a:lnTo>
                <a:lnTo>
                  <a:pt x="815" y="598"/>
                </a:lnTo>
                <a:lnTo>
                  <a:pt x="810" y="596"/>
                </a:lnTo>
                <a:lnTo>
                  <a:pt x="807" y="595"/>
                </a:lnTo>
                <a:lnTo>
                  <a:pt x="803" y="593"/>
                </a:lnTo>
                <a:lnTo>
                  <a:pt x="803" y="593"/>
                </a:lnTo>
                <a:lnTo>
                  <a:pt x="803" y="593"/>
                </a:lnTo>
                <a:lnTo>
                  <a:pt x="803" y="593"/>
                </a:lnTo>
                <a:lnTo>
                  <a:pt x="783" y="584"/>
                </a:lnTo>
                <a:lnTo>
                  <a:pt x="778" y="580"/>
                </a:lnTo>
                <a:lnTo>
                  <a:pt x="773" y="579"/>
                </a:lnTo>
                <a:lnTo>
                  <a:pt x="763" y="574"/>
                </a:lnTo>
                <a:lnTo>
                  <a:pt x="755" y="571"/>
                </a:lnTo>
                <a:lnTo>
                  <a:pt x="752" y="569"/>
                </a:lnTo>
                <a:lnTo>
                  <a:pt x="751" y="569"/>
                </a:lnTo>
                <a:lnTo>
                  <a:pt x="730" y="560"/>
                </a:lnTo>
                <a:lnTo>
                  <a:pt x="727" y="558"/>
                </a:lnTo>
                <a:lnTo>
                  <a:pt x="722" y="556"/>
                </a:lnTo>
                <a:lnTo>
                  <a:pt x="720" y="555"/>
                </a:lnTo>
                <a:lnTo>
                  <a:pt x="709" y="550"/>
                </a:lnTo>
                <a:lnTo>
                  <a:pt x="703" y="547"/>
                </a:lnTo>
                <a:lnTo>
                  <a:pt x="701" y="547"/>
                </a:lnTo>
                <a:lnTo>
                  <a:pt x="677" y="536"/>
                </a:lnTo>
                <a:lnTo>
                  <a:pt x="669" y="531"/>
                </a:lnTo>
                <a:lnTo>
                  <a:pt x="664" y="529"/>
                </a:lnTo>
                <a:lnTo>
                  <a:pt x="632" y="515"/>
                </a:lnTo>
                <a:lnTo>
                  <a:pt x="627" y="512"/>
                </a:lnTo>
                <a:lnTo>
                  <a:pt x="627" y="512"/>
                </a:lnTo>
                <a:lnTo>
                  <a:pt x="623" y="510"/>
                </a:lnTo>
                <a:lnTo>
                  <a:pt x="615" y="505"/>
                </a:lnTo>
                <a:lnTo>
                  <a:pt x="599" y="499"/>
                </a:lnTo>
                <a:lnTo>
                  <a:pt x="599" y="499"/>
                </a:lnTo>
                <a:lnTo>
                  <a:pt x="579" y="489"/>
                </a:lnTo>
                <a:lnTo>
                  <a:pt x="546" y="475"/>
                </a:lnTo>
                <a:lnTo>
                  <a:pt x="543" y="473"/>
                </a:lnTo>
                <a:lnTo>
                  <a:pt x="533" y="468"/>
                </a:lnTo>
                <a:lnTo>
                  <a:pt x="512" y="459"/>
                </a:lnTo>
                <a:lnTo>
                  <a:pt x="506" y="456"/>
                </a:lnTo>
                <a:lnTo>
                  <a:pt x="503" y="454"/>
                </a:lnTo>
                <a:lnTo>
                  <a:pt x="499" y="452"/>
                </a:lnTo>
                <a:lnTo>
                  <a:pt x="493" y="449"/>
                </a:lnTo>
                <a:lnTo>
                  <a:pt x="482" y="444"/>
                </a:lnTo>
                <a:lnTo>
                  <a:pt x="461" y="435"/>
                </a:lnTo>
                <a:lnTo>
                  <a:pt x="461" y="435"/>
                </a:lnTo>
                <a:lnTo>
                  <a:pt x="459" y="435"/>
                </a:lnTo>
                <a:lnTo>
                  <a:pt x="450" y="430"/>
                </a:lnTo>
                <a:lnTo>
                  <a:pt x="445" y="427"/>
                </a:lnTo>
                <a:lnTo>
                  <a:pt x="435" y="424"/>
                </a:lnTo>
                <a:lnTo>
                  <a:pt x="427" y="420"/>
                </a:lnTo>
                <a:lnTo>
                  <a:pt x="413" y="412"/>
                </a:lnTo>
                <a:lnTo>
                  <a:pt x="411" y="412"/>
                </a:lnTo>
                <a:lnTo>
                  <a:pt x="376" y="396"/>
                </a:lnTo>
                <a:lnTo>
                  <a:pt x="373" y="395"/>
                </a:lnTo>
                <a:lnTo>
                  <a:pt x="360" y="388"/>
                </a:lnTo>
                <a:lnTo>
                  <a:pt x="347" y="384"/>
                </a:lnTo>
                <a:lnTo>
                  <a:pt x="285" y="355"/>
                </a:lnTo>
                <a:lnTo>
                  <a:pt x="280" y="353"/>
                </a:lnTo>
                <a:lnTo>
                  <a:pt x="264" y="345"/>
                </a:lnTo>
                <a:lnTo>
                  <a:pt x="234" y="332"/>
                </a:lnTo>
                <a:lnTo>
                  <a:pt x="231" y="331"/>
                </a:lnTo>
                <a:lnTo>
                  <a:pt x="200" y="318"/>
                </a:lnTo>
                <a:lnTo>
                  <a:pt x="184" y="310"/>
                </a:lnTo>
                <a:lnTo>
                  <a:pt x="175" y="307"/>
                </a:lnTo>
                <a:lnTo>
                  <a:pt x="173" y="305"/>
                </a:lnTo>
                <a:lnTo>
                  <a:pt x="170" y="304"/>
                </a:lnTo>
                <a:lnTo>
                  <a:pt x="159" y="299"/>
                </a:lnTo>
                <a:lnTo>
                  <a:pt x="155" y="297"/>
                </a:lnTo>
                <a:lnTo>
                  <a:pt x="152" y="296"/>
                </a:lnTo>
                <a:lnTo>
                  <a:pt x="151" y="296"/>
                </a:lnTo>
                <a:lnTo>
                  <a:pt x="136" y="289"/>
                </a:lnTo>
                <a:lnTo>
                  <a:pt x="133" y="288"/>
                </a:lnTo>
                <a:lnTo>
                  <a:pt x="131" y="286"/>
                </a:lnTo>
                <a:lnTo>
                  <a:pt x="117" y="281"/>
                </a:lnTo>
                <a:lnTo>
                  <a:pt x="98" y="272"/>
                </a:lnTo>
                <a:lnTo>
                  <a:pt x="88" y="267"/>
                </a:lnTo>
                <a:lnTo>
                  <a:pt x="74" y="260"/>
                </a:lnTo>
                <a:lnTo>
                  <a:pt x="71" y="260"/>
                </a:lnTo>
                <a:lnTo>
                  <a:pt x="64" y="257"/>
                </a:lnTo>
                <a:lnTo>
                  <a:pt x="53" y="251"/>
                </a:lnTo>
                <a:lnTo>
                  <a:pt x="34" y="243"/>
                </a:lnTo>
                <a:lnTo>
                  <a:pt x="23" y="238"/>
                </a:lnTo>
                <a:lnTo>
                  <a:pt x="23" y="238"/>
                </a:lnTo>
                <a:lnTo>
                  <a:pt x="19" y="232"/>
                </a:lnTo>
                <a:lnTo>
                  <a:pt x="18" y="228"/>
                </a:lnTo>
                <a:lnTo>
                  <a:pt x="8" y="208"/>
                </a:lnTo>
                <a:lnTo>
                  <a:pt x="0" y="190"/>
                </a:lnTo>
                <a:lnTo>
                  <a:pt x="0" y="190"/>
                </a:lnTo>
                <a:lnTo>
                  <a:pt x="8" y="187"/>
                </a:lnTo>
                <a:lnTo>
                  <a:pt x="34" y="180"/>
                </a:lnTo>
                <a:lnTo>
                  <a:pt x="48" y="176"/>
                </a:lnTo>
                <a:lnTo>
                  <a:pt x="48" y="176"/>
                </a:lnTo>
                <a:lnTo>
                  <a:pt x="48" y="176"/>
                </a:lnTo>
                <a:lnTo>
                  <a:pt x="50" y="176"/>
                </a:lnTo>
                <a:lnTo>
                  <a:pt x="53" y="174"/>
                </a:lnTo>
                <a:lnTo>
                  <a:pt x="61" y="172"/>
                </a:lnTo>
                <a:lnTo>
                  <a:pt x="90" y="163"/>
                </a:lnTo>
                <a:lnTo>
                  <a:pt x="93" y="161"/>
                </a:lnTo>
                <a:lnTo>
                  <a:pt x="101" y="160"/>
                </a:lnTo>
                <a:lnTo>
                  <a:pt x="119" y="153"/>
                </a:lnTo>
                <a:lnTo>
                  <a:pt x="141" y="145"/>
                </a:lnTo>
                <a:lnTo>
                  <a:pt x="146" y="144"/>
                </a:lnTo>
                <a:lnTo>
                  <a:pt x="146" y="144"/>
                </a:lnTo>
                <a:lnTo>
                  <a:pt x="151" y="142"/>
                </a:lnTo>
                <a:lnTo>
                  <a:pt x="168" y="136"/>
                </a:lnTo>
                <a:lnTo>
                  <a:pt x="178" y="132"/>
                </a:lnTo>
                <a:lnTo>
                  <a:pt x="179" y="132"/>
                </a:lnTo>
                <a:lnTo>
                  <a:pt x="208" y="123"/>
                </a:lnTo>
                <a:lnTo>
                  <a:pt x="211" y="121"/>
                </a:lnTo>
                <a:lnTo>
                  <a:pt x="271" y="102"/>
                </a:lnTo>
                <a:lnTo>
                  <a:pt x="277" y="100"/>
                </a:lnTo>
                <a:lnTo>
                  <a:pt x="285" y="97"/>
                </a:lnTo>
                <a:lnTo>
                  <a:pt x="287" y="97"/>
                </a:lnTo>
                <a:lnTo>
                  <a:pt x="291" y="94"/>
                </a:lnTo>
                <a:lnTo>
                  <a:pt x="317" y="86"/>
                </a:lnTo>
                <a:lnTo>
                  <a:pt x="319" y="86"/>
                </a:lnTo>
                <a:lnTo>
                  <a:pt x="336" y="80"/>
                </a:lnTo>
                <a:lnTo>
                  <a:pt x="343" y="78"/>
                </a:lnTo>
                <a:lnTo>
                  <a:pt x="370" y="68"/>
                </a:lnTo>
                <a:lnTo>
                  <a:pt x="376" y="67"/>
                </a:lnTo>
                <a:lnTo>
                  <a:pt x="376" y="65"/>
                </a:lnTo>
                <a:lnTo>
                  <a:pt x="379" y="65"/>
                </a:lnTo>
                <a:lnTo>
                  <a:pt x="381" y="65"/>
                </a:lnTo>
                <a:lnTo>
                  <a:pt x="389" y="62"/>
                </a:lnTo>
                <a:lnTo>
                  <a:pt x="392" y="60"/>
                </a:lnTo>
                <a:lnTo>
                  <a:pt x="403" y="57"/>
                </a:lnTo>
                <a:lnTo>
                  <a:pt x="408" y="56"/>
                </a:lnTo>
                <a:lnTo>
                  <a:pt x="419" y="51"/>
                </a:lnTo>
                <a:lnTo>
                  <a:pt x="421" y="51"/>
                </a:lnTo>
                <a:lnTo>
                  <a:pt x="455" y="40"/>
                </a:lnTo>
                <a:lnTo>
                  <a:pt x="466" y="36"/>
                </a:lnTo>
                <a:lnTo>
                  <a:pt x="474" y="33"/>
                </a:lnTo>
                <a:lnTo>
                  <a:pt x="475" y="32"/>
                </a:lnTo>
                <a:lnTo>
                  <a:pt x="477" y="32"/>
                </a:lnTo>
                <a:lnTo>
                  <a:pt x="482" y="30"/>
                </a:lnTo>
                <a:lnTo>
                  <a:pt x="487" y="28"/>
                </a:lnTo>
                <a:lnTo>
                  <a:pt x="495" y="25"/>
                </a:lnTo>
                <a:lnTo>
                  <a:pt x="496" y="25"/>
                </a:lnTo>
                <a:lnTo>
                  <a:pt x="511" y="20"/>
                </a:lnTo>
                <a:lnTo>
                  <a:pt x="523" y="16"/>
                </a:lnTo>
                <a:lnTo>
                  <a:pt x="543" y="9"/>
                </a:lnTo>
                <a:lnTo>
                  <a:pt x="543" y="9"/>
                </a:lnTo>
                <a:lnTo>
                  <a:pt x="547" y="8"/>
                </a:lnTo>
                <a:lnTo>
                  <a:pt x="555" y="4"/>
                </a:lnTo>
                <a:lnTo>
                  <a:pt x="560" y="3"/>
                </a:lnTo>
                <a:lnTo>
                  <a:pt x="568" y="0"/>
                </a:lnTo>
                <a:lnTo>
                  <a:pt x="571" y="0"/>
                </a:lnTo>
                <a:lnTo>
                  <a:pt x="571" y="0"/>
                </a:lnTo>
                <a:close/>
              </a:path>
            </a:pathLst>
          </a:custGeom>
          <a:solidFill>
            <a:srgbClr val="7FBFF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Freeform 26"/>
          <p:cNvSpPr>
            <a:spLocks noEditPoints="1"/>
          </p:cNvSpPr>
          <p:nvPr/>
        </p:nvSpPr>
        <p:spPr bwMode="auto">
          <a:xfrm>
            <a:off x="3543300" y="4919663"/>
            <a:ext cx="173038" cy="354013"/>
          </a:xfrm>
          <a:custGeom>
            <a:avLst/>
            <a:gdLst/>
            <a:ahLst/>
            <a:cxnLst>
              <a:cxn ang="0">
                <a:pos x="67" y="176"/>
              </a:cxn>
              <a:cxn ang="0">
                <a:pos x="62" y="176"/>
              </a:cxn>
              <a:cxn ang="0">
                <a:pos x="62" y="170"/>
              </a:cxn>
              <a:cxn ang="0">
                <a:pos x="98" y="64"/>
              </a:cxn>
              <a:cxn ang="0">
                <a:pos x="96" y="120"/>
              </a:cxn>
              <a:cxn ang="0">
                <a:pos x="90" y="144"/>
              </a:cxn>
              <a:cxn ang="0">
                <a:pos x="85" y="178"/>
              </a:cxn>
              <a:cxn ang="0">
                <a:pos x="83" y="181"/>
              </a:cxn>
              <a:cxn ang="0">
                <a:pos x="88" y="191"/>
              </a:cxn>
              <a:cxn ang="0">
                <a:pos x="90" y="195"/>
              </a:cxn>
              <a:cxn ang="0">
                <a:pos x="88" y="202"/>
              </a:cxn>
              <a:cxn ang="0">
                <a:pos x="86" y="208"/>
              </a:cxn>
              <a:cxn ang="0">
                <a:pos x="80" y="199"/>
              </a:cxn>
              <a:cxn ang="0">
                <a:pos x="78" y="187"/>
              </a:cxn>
              <a:cxn ang="0">
                <a:pos x="75" y="178"/>
              </a:cxn>
              <a:cxn ang="0">
                <a:pos x="72" y="170"/>
              </a:cxn>
              <a:cxn ang="0">
                <a:pos x="66" y="163"/>
              </a:cxn>
              <a:cxn ang="0">
                <a:pos x="59" y="157"/>
              </a:cxn>
              <a:cxn ang="0">
                <a:pos x="58" y="159"/>
              </a:cxn>
              <a:cxn ang="0">
                <a:pos x="58" y="167"/>
              </a:cxn>
              <a:cxn ang="0">
                <a:pos x="54" y="171"/>
              </a:cxn>
              <a:cxn ang="0">
                <a:pos x="56" y="176"/>
              </a:cxn>
              <a:cxn ang="0">
                <a:pos x="58" y="179"/>
              </a:cxn>
              <a:cxn ang="0">
                <a:pos x="64" y="184"/>
              </a:cxn>
              <a:cxn ang="0">
                <a:pos x="61" y="191"/>
              </a:cxn>
              <a:cxn ang="0">
                <a:pos x="64" y="199"/>
              </a:cxn>
              <a:cxn ang="0">
                <a:pos x="54" y="200"/>
              </a:cxn>
              <a:cxn ang="0">
                <a:pos x="51" y="200"/>
              </a:cxn>
              <a:cxn ang="0">
                <a:pos x="59" y="205"/>
              </a:cxn>
              <a:cxn ang="0">
                <a:pos x="70" y="208"/>
              </a:cxn>
              <a:cxn ang="0">
                <a:pos x="78" y="213"/>
              </a:cxn>
              <a:cxn ang="0">
                <a:pos x="75" y="218"/>
              </a:cxn>
              <a:cxn ang="0">
                <a:pos x="69" y="221"/>
              </a:cxn>
              <a:cxn ang="0">
                <a:pos x="62" y="219"/>
              </a:cxn>
              <a:cxn ang="0">
                <a:pos x="53" y="216"/>
              </a:cxn>
              <a:cxn ang="0">
                <a:pos x="45" y="216"/>
              </a:cxn>
              <a:cxn ang="0">
                <a:pos x="38" y="218"/>
              </a:cxn>
              <a:cxn ang="0">
                <a:pos x="32" y="223"/>
              </a:cxn>
              <a:cxn ang="0">
                <a:pos x="30" y="216"/>
              </a:cxn>
              <a:cxn ang="0">
                <a:pos x="34" y="215"/>
              </a:cxn>
              <a:cxn ang="0">
                <a:pos x="26" y="215"/>
              </a:cxn>
              <a:cxn ang="0">
                <a:pos x="22" y="208"/>
              </a:cxn>
              <a:cxn ang="0">
                <a:pos x="16" y="203"/>
              </a:cxn>
              <a:cxn ang="0">
                <a:pos x="13" y="199"/>
              </a:cxn>
              <a:cxn ang="0">
                <a:pos x="18" y="194"/>
              </a:cxn>
              <a:cxn ang="0">
                <a:pos x="21" y="183"/>
              </a:cxn>
              <a:cxn ang="0">
                <a:pos x="14" y="154"/>
              </a:cxn>
              <a:cxn ang="0">
                <a:pos x="0" y="117"/>
              </a:cxn>
              <a:cxn ang="0">
                <a:pos x="3" y="112"/>
              </a:cxn>
              <a:cxn ang="0">
                <a:pos x="5" y="103"/>
              </a:cxn>
              <a:cxn ang="0">
                <a:pos x="3" y="93"/>
              </a:cxn>
              <a:cxn ang="0">
                <a:pos x="6" y="82"/>
              </a:cxn>
              <a:cxn ang="0">
                <a:pos x="2" y="77"/>
              </a:cxn>
              <a:cxn ang="0">
                <a:pos x="6" y="74"/>
              </a:cxn>
              <a:cxn ang="0">
                <a:pos x="2" y="66"/>
              </a:cxn>
              <a:cxn ang="0">
                <a:pos x="8" y="67"/>
              </a:cxn>
              <a:cxn ang="0">
                <a:pos x="10" y="61"/>
              </a:cxn>
              <a:cxn ang="0">
                <a:pos x="32" y="27"/>
              </a:cxn>
              <a:cxn ang="0">
                <a:pos x="46" y="8"/>
              </a:cxn>
              <a:cxn ang="0">
                <a:pos x="85" y="8"/>
              </a:cxn>
            </a:cxnLst>
            <a:rect l="0" t="0" r="r" b="b"/>
            <a:pathLst>
              <a:path w="109" h="223">
                <a:moveTo>
                  <a:pt x="67" y="171"/>
                </a:moveTo>
                <a:lnTo>
                  <a:pt x="69" y="171"/>
                </a:lnTo>
                <a:lnTo>
                  <a:pt x="69" y="173"/>
                </a:lnTo>
                <a:lnTo>
                  <a:pt x="67" y="173"/>
                </a:lnTo>
                <a:lnTo>
                  <a:pt x="69" y="173"/>
                </a:lnTo>
                <a:lnTo>
                  <a:pt x="67" y="175"/>
                </a:lnTo>
                <a:lnTo>
                  <a:pt x="67" y="176"/>
                </a:lnTo>
                <a:lnTo>
                  <a:pt x="66" y="176"/>
                </a:lnTo>
                <a:lnTo>
                  <a:pt x="66" y="175"/>
                </a:lnTo>
                <a:lnTo>
                  <a:pt x="67" y="175"/>
                </a:lnTo>
                <a:lnTo>
                  <a:pt x="66" y="175"/>
                </a:lnTo>
                <a:lnTo>
                  <a:pt x="64" y="175"/>
                </a:lnTo>
                <a:lnTo>
                  <a:pt x="64" y="176"/>
                </a:lnTo>
                <a:lnTo>
                  <a:pt x="62" y="176"/>
                </a:lnTo>
                <a:lnTo>
                  <a:pt x="62" y="175"/>
                </a:lnTo>
                <a:lnTo>
                  <a:pt x="64" y="175"/>
                </a:lnTo>
                <a:lnTo>
                  <a:pt x="62" y="173"/>
                </a:lnTo>
                <a:lnTo>
                  <a:pt x="64" y="173"/>
                </a:lnTo>
                <a:lnTo>
                  <a:pt x="62" y="173"/>
                </a:lnTo>
                <a:lnTo>
                  <a:pt x="62" y="171"/>
                </a:lnTo>
                <a:lnTo>
                  <a:pt x="62" y="170"/>
                </a:lnTo>
                <a:lnTo>
                  <a:pt x="62" y="168"/>
                </a:lnTo>
                <a:lnTo>
                  <a:pt x="64" y="168"/>
                </a:lnTo>
                <a:lnTo>
                  <a:pt x="64" y="170"/>
                </a:lnTo>
                <a:lnTo>
                  <a:pt x="66" y="170"/>
                </a:lnTo>
                <a:lnTo>
                  <a:pt x="67" y="171"/>
                </a:lnTo>
                <a:close/>
                <a:moveTo>
                  <a:pt x="93" y="42"/>
                </a:moveTo>
                <a:lnTo>
                  <a:pt x="98" y="64"/>
                </a:lnTo>
                <a:lnTo>
                  <a:pt x="99" y="69"/>
                </a:lnTo>
                <a:lnTo>
                  <a:pt x="106" y="96"/>
                </a:lnTo>
                <a:lnTo>
                  <a:pt x="107" y="107"/>
                </a:lnTo>
                <a:lnTo>
                  <a:pt x="109" y="107"/>
                </a:lnTo>
                <a:lnTo>
                  <a:pt x="107" y="109"/>
                </a:lnTo>
                <a:lnTo>
                  <a:pt x="98" y="119"/>
                </a:lnTo>
                <a:lnTo>
                  <a:pt x="96" y="120"/>
                </a:lnTo>
                <a:lnTo>
                  <a:pt x="91" y="120"/>
                </a:lnTo>
                <a:lnTo>
                  <a:pt x="90" y="120"/>
                </a:lnTo>
                <a:lnTo>
                  <a:pt x="85" y="122"/>
                </a:lnTo>
                <a:lnTo>
                  <a:pt x="86" y="128"/>
                </a:lnTo>
                <a:lnTo>
                  <a:pt x="86" y="131"/>
                </a:lnTo>
                <a:lnTo>
                  <a:pt x="90" y="139"/>
                </a:lnTo>
                <a:lnTo>
                  <a:pt x="90" y="144"/>
                </a:lnTo>
                <a:lnTo>
                  <a:pt x="91" y="144"/>
                </a:lnTo>
                <a:lnTo>
                  <a:pt x="85" y="147"/>
                </a:lnTo>
                <a:lnTo>
                  <a:pt x="77" y="149"/>
                </a:lnTo>
                <a:lnTo>
                  <a:pt x="82" y="163"/>
                </a:lnTo>
                <a:lnTo>
                  <a:pt x="82" y="167"/>
                </a:lnTo>
                <a:lnTo>
                  <a:pt x="83" y="171"/>
                </a:lnTo>
                <a:lnTo>
                  <a:pt x="85" y="178"/>
                </a:lnTo>
                <a:lnTo>
                  <a:pt x="86" y="178"/>
                </a:lnTo>
                <a:lnTo>
                  <a:pt x="85" y="178"/>
                </a:lnTo>
                <a:lnTo>
                  <a:pt x="85" y="179"/>
                </a:lnTo>
                <a:lnTo>
                  <a:pt x="85" y="181"/>
                </a:lnTo>
                <a:lnTo>
                  <a:pt x="85" y="179"/>
                </a:lnTo>
                <a:lnTo>
                  <a:pt x="83" y="179"/>
                </a:lnTo>
                <a:lnTo>
                  <a:pt x="83" y="181"/>
                </a:lnTo>
                <a:lnTo>
                  <a:pt x="85" y="183"/>
                </a:lnTo>
                <a:lnTo>
                  <a:pt x="86" y="183"/>
                </a:lnTo>
                <a:lnTo>
                  <a:pt x="86" y="184"/>
                </a:lnTo>
                <a:lnTo>
                  <a:pt x="86" y="186"/>
                </a:lnTo>
                <a:lnTo>
                  <a:pt x="88" y="187"/>
                </a:lnTo>
                <a:lnTo>
                  <a:pt x="88" y="189"/>
                </a:lnTo>
                <a:lnTo>
                  <a:pt x="88" y="191"/>
                </a:lnTo>
                <a:lnTo>
                  <a:pt x="90" y="192"/>
                </a:lnTo>
                <a:lnTo>
                  <a:pt x="88" y="192"/>
                </a:lnTo>
                <a:lnTo>
                  <a:pt x="90" y="192"/>
                </a:lnTo>
                <a:lnTo>
                  <a:pt x="90" y="194"/>
                </a:lnTo>
                <a:lnTo>
                  <a:pt x="88" y="194"/>
                </a:lnTo>
                <a:lnTo>
                  <a:pt x="88" y="195"/>
                </a:lnTo>
                <a:lnTo>
                  <a:pt x="90" y="195"/>
                </a:lnTo>
                <a:lnTo>
                  <a:pt x="90" y="194"/>
                </a:lnTo>
                <a:lnTo>
                  <a:pt x="90" y="195"/>
                </a:lnTo>
                <a:lnTo>
                  <a:pt x="90" y="197"/>
                </a:lnTo>
                <a:lnTo>
                  <a:pt x="88" y="197"/>
                </a:lnTo>
                <a:lnTo>
                  <a:pt x="88" y="199"/>
                </a:lnTo>
                <a:lnTo>
                  <a:pt x="88" y="200"/>
                </a:lnTo>
                <a:lnTo>
                  <a:pt x="88" y="202"/>
                </a:lnTo>
                <a:lnTo>
                  <a:pt x="88" y="203"/>
                </a:lnTo>
                <a:lnTo>
                  <a:pt x="88" y="205"/>
                </a:lnTo>
                <a:lnTo>
                  <a:pt x="88" y="207"/>
                </a:lnTo>
                <a:lnTo>
                  <a:pt x="88" y="208"/>
                </a:lnTo>
                <a:lnTo>
                  <a:pt x="88" y="210"/>
                </a:lnTo>
                <a:lnTo>
                  <a:pt x="86" y="210"/>
                </a:lnTo>
                <a:lnTo>
                  <a:pt x="86" y="208"/>
                </a:lnTo>
                <a:lnTo>
                  <a:pt x="85" y="207"/>
                </a:lnTo>
                <a:lnTo>
                  <a:pt x="83" y="207"/>
                </a:lnTo>
                <a:lnTo>
                  <a:pt x="83" y="205"/>
                </a:lnTo>
                <a:lnTo>
                  <a:pt x="82" y="203"/>
                </a:lnTo>
                <a:lnTo>
                  <a:pt x="82" y="202"/>
                </a:lnTo>
                <a:lnTo>
                  <a:pt x="80" y="200"/>
                </a:lnTo>
                <a:lnTo>
                  <a:pt x="80" y="199"/>
                </a:lnTo>
                <a:lnTo>
                  <a:pt x="80" y="197"/>
                </a:lnTo>
                <a:lnTo>
                  <a:pt x="80" y="195"/>
                </a:lnTo>
                <a:lnTo>
                  <a:pt x="78" y="194"/>
                </a:lnTo>
                <a:lnTo>
                  <a:pt x="78" y="192"/>
                </a:lnTo>
                <a:lnTo>
                  <a:pt x="78" y="191"/>
                </a:lnTo>
                <a:lnTo>
                  <a:pt x="78" y="189"/>
                </a:lnTo>
                <a:lnTo>
                  <a:pt x="78" y="187"/>
                </a:lnTo>
                <a:lnTo>
                  <a:pt x="78" y="186"/>
                </a:lnTo>
                <a:lnTo>
                  <a:pt x="78" y="184"/>
                </a:lnTo>
                <a:lnTo>
                  <a:pt x="77" y="183"/>
                </a:lnTo>
                <a:lnTo>
                  <a:pt x="77" y="181"/>
                </a:lnTo>
                <a:lnTo>
                  <a:pt x="75" y="179"/>
                </a:lnTo>
                <a:lnTo>
                  <a:pt x="77" y="178"/>
                </a:lnTo>
                <a:lnTo>
                  <a:pt x="75" y="178"/>
                </a:lnTo>
                <a:lnTo>
                  <a:pt x="75" y="176"/>
                </a:lnTo>
                <a:lnTo>
                  <a:pt x="75" y="175"/>
                </a:lnTo>
                <a:lnTo>
                  <a:pt x="75" y="173"/>
                </a:lnTo>
                <a:lnTo>
                  <a:pt x="74" y="173"/>
                </a:lnTo>
                <a:lnTo>
                  <a:pt x="74" y="171"/>
                </a:lnTo>
                <a:lnTo>
                  <a:pt x="72" y="171"/>
                </a:lnTo>
                <a:lnTo>
                  <a:pt x="72" y="170"/>
                </a:lnTo>
                <a:lnTo>
                  <a:pt x="70" y="168"/>
                </a:lnTo>
                <a:lnTo>
                  <a:pt x="70" y="167"/>
                </a:lnTo>
                <a:lnTo>
                  <a:pt x="69" y="167"/>
                </a:lnTo>
                <a:lnTo>
                  <a:pt x="69" y="165"/>
                </a:lnTo>
                <a:lnTo>
                  <a:pt x="67" y="165"/>
                </a:lnTo>
                <a:lnTo>
                  <a:pt x="67" y="163"/>
                </a:lnTo>
                <a:lnTo>
                  <a:pt x="66" y="163"/>
                </a:lnTo>
                <a:lnTo>
                  <a:pt x="64" y="163"/>
                </a:lnTo>
                <a:lnTo>
                  <a:pt x="64" y="162"/>
                </a:lnTo>
                <a:lnTo>
                  <a:pt x="62" y="162"/>
                </a:lnTo>
                <a:lnTo>
                  <a:pt x="62" y="160"/>
                </a:lnTo>
                <a:lnTo>
                  <a:pt x="61" y="160"/>
                </a:lnTo>
                <a:lnTo>
                  <a:pt x="61" y="159"/>
                </a:lnTo>
                <a:lnTo>
                  <a:pt x="59" y="157"/>
                </a:lnTo>
                <a:lnTo>
                  <a:pt x="59" y="155"/>
                </a:lnTo>
                <a:lnTo>
                  <a:pt x="59" y="154"/>
                </a:lnTo>
                <a:lnTo>
                  <a:pt x="58" y="152"/>
                </a:lnTo>
                <a:lnTo>
                  <a:pt x="58" y="154"/>
                </a:lnTo>
                <a:lnTo>
                  <a:pt x="58" y="155"/>
                </a:lnTo>
                <a:lnTo>
                  <a:pt x="58" y="157"/>
                </a:lnTo>
                <a:lnTo>
                  <a:pt x="58" y="159"/>
                </a:lnTo>
                <a:lnTo>
                  <a:pt x="58" y="160"/>
                </a:lnTo>
                <a:lnTo>
                  <a:pt x="59" y="160"/>
                </a:lnTo>
                <a:lnTo>
                  <a:pt x="59" y="162"/>
                </a:lnTo>
                <a:lnTo>
                  <a:pt x="59" y="163"/>
                </a:lnTo>
                <a:lnTo>
                  <a:pt x="59" y="165"/>
                </a:lnTo>
                <a:lnTo>
                  <a:pt x="58" y="165"/>
                </a:lnTo>
                <a:lnTo>
                  <a:pt x="58" y="167"/>
                </a:lnTo>
                <a:lnTo>
                  <a:pt x="59" y="167"/>
                </a:lnTo>
                <a:lnTo>
                  <a:pt x="58" y="167"/>
                </a:lnTo>
                <a:lnTo>
                  <a:pt x="58" y="168"/>
                </a:lnTo>
                <a:lnTo>
                  <a:pt x="58" y="170"/>
                </a:lnTo>
                <a:lnTo>
                  <a:pt x="56" y="170"/>
                </a:lnTo>
                <a:lnTo>
                  <a:pt x="56" y="171"/>
                </a:lnTo>
                <a:lnTo>
                  <a:pt x="54" y="171"/>
                </a:lnTo>
                <a:lnTo>
                  <a:pt x="56" y="173"/>
                </a:lnTo>
                <a:lnTo>
                  <a:pt x="54" y="173"/>
                </a:lnTo>
                <a:lnTo>
                  <a:pt x="54" y="175"/>
                </a:lnTo>
                <a:lnTo>
                  <a:pt x="53" y="175"/>
                </a:lnTo>
                <a:lnTo>
                  <a:pt x="54" y="175"/>
                </a:lnTo>
                <a:lnTo>
                  <a:pt x="56" y="175"/>
                </a:lnTo>
                <a:lnTo>
                  <a:pt x="56" y="176"/>
                </a:lnTo>
                <a:lnTo>
                  <a:pt x="58" y="176"/>
                </a:lnTo>
                <a:lnTo>
                  <a:pt x="56" y="176"/>
                </a:lnTo>
                <a:lnTo>
                  <a:pt x="58" y="176"/>
                </a:lnTo>
                <a:lnTo>
                  <a:pt x="58" y="178"/>
                </a:lnTo>
                <a:lnTo>
                  <a:pt x="59" y="178"/>
                </a:lnTo>
                <a:lnTo>
                  <a:pt x="58" y="178"/>
                </a:lnTo>
                <a:lnTo>
                  <a:pt x="58" y="179"/>
                </a:lnTo>
                <a:lnTo>
                  <a:pt x="59" y="179"/>
                </a:lnTo>
                <a:lnTo>
                  <a:pt x="61" y="178"/>
                </a:lnTo>
                <a:lnTo>
                  <a:pt x="61" y="179"/>
                </a:lnTo>
                <a:lnTo>
                  <a:pt x="61" y="181"/>
                </a:lnTo>
                <a:lnTo>
                  <a:pt x="62" y="181"/>
                </a:lnTo>
                <a:lnTo>
                  <a:pt x="62" y="183"/>
                </a:lnTo>
                <a:lnTo>
                  <a:pt x="64" y="184"/>
                </a:lnTo>
                <a:lnTo>
                  <a:pt x="64" y="186"/>
                </a:lnTo>
                <a:lnTo>
                  <a:pt x="62" y="186"/>
                </a:lnTo>
                <a:lnTo>
                  <a:pt x="62" y="187"/>
                </a:lnTo>
                <a:lnTo>
                  <a:pt x="61" y="189"/>
                </a:lnTo>
                <a:lnTo>
                  <a:pt x="61" y="191"/>
                </a:lnTo>
                <a:lnTo>
                  <a:pt x="62" y="191"/>
                </a:lnTo>
                <a:lnTo>
                  <a:pt x="61" y="191"/>
                </a:lnTo>
                <a:lnTo>
                  <a:pt x="61" y="192"/>
                </a:lnTo>
                <a:lnTo>
                  <a:pt x="62" y="192"/>
                </a:lnTo>
                <a:lnTo>
                  <a:pt x="62" y="194"/>
                </a:lnTo>
                <a:lnTo>
                  <a:pt x="62" y="195"/>
                </a:lnTo>
                <a:lnTo>
                  <a:pt x="64" y="195"/>
                </a:lnTo>
                <a:lnTo>
                  <a:pt x="64" y="197"/>
                </a:lnTo>
                <a:lnTo>
                  <a:pt x="64" y="199"/>
                </a:lnTo>
                <a:lnTo>
                  <a:pt x="62" y="199"/>
                </a:lnTo>
                <a:lnTo>
                  <a:pt x="61" y="199"/>
                </a:lnTo>
                <a:lnTo>
                  <a:pt x="59" y="199"/>
                </a:lnTo>
                <a:lnTo>
                  <a:pt x="58" y="199"/>
                </a:lnTo>
                <a:lnTo>
                  <a:pt x="56" y="199"/>
                </a:lnTo>
                <a:lnTo>
                  <a:pt x="54" y="199"/>
                </a:lnTo>
                <a:lnTo>
                  <a:pt x="54" y="200"/>
                </a:lnTo>
                <a:lnTo>
                  <a:pt x="54" y="199"/>
                </a:lnTo>
                <a:lnTo>
                  <a:pt x="53" y="200"/>
                </a:lnTo>
                <a:lnTo>
                  <a:pt x="51" y="200"/>
                </a:lnTo>
                <a:lnTo>
                  <a:pt x="50" y="200"/>
                </a:lnTo>
                <a:lnTo>
                  <a:pt x="51" y="200"/>
                </a:lnTo>
                <a:lnTo>
                  <a:pt x="51" y="202"/>
                </a:lnTo>
                <a:lnTo>
                  <a:pt x="51" y="200"/>
                </a:lnTo>
                <a:lnTo>
                  <a:pt x="53" y="200"/>
                </a:lnTo>
                <a:lnTo>
                  <a:pt x="54" y="202"/>
                </a:lnTo>
                <a:lnTo>
                  <a:pt x="56" y="202"/>
                </a:lnTo>
                <a:lnTo>
                  <a:pt x="56" y="203"/>
                </a:lnTo>
                <a:lnTo>
                  <a:pt x="58" y="203"/>
                </a:lnTo>
                <a:lnTo>
                  <a:pt x="59" y="203"/>
                </a:lnTo>
                <a:lnTo>
                  <a:pt x="59" y="205"/>
                </a:lnTo>
                <a:lnTo>
                  <a:pt x="61" y="205"/>
                </a:lnTo>
                <a:lnTo>
                  <a:pt x="62" y="205"/>
                </a:lnTo>
                <a:lnTo>
                  <a:pt x="64" y="207"/>
                </a:lnTo>
                <a:lnTo>
                  <a:pt x="66" y="207"/>
                </a:lnTo>
                <a:lnTo>
                  <a:pt x="67" y="207"/>
                </a:lnTo>
                <a:lnTo>
                  <a:pt x="69" y="208"/>
                </a:lnTo>
                <a:lnTo>
                  <a:pt x="70" y="208"/>
                </a:lnTo>
                <a:lnTo>
                  <a:pt x="72" y="210"/>
                </a:lnTo>
                <a:lnTo>
                  <a:pt x="74" y="211"/>
                </a:lnTo>
                <a:lnTo>
                  <a:pt x="75" y="211"/>
                </a:lnTo>
                <a:lnTo>
                  <a:pt x="75" y="210"/>
                </a:lnTo>
                <a:lnTo>
                  <a:pt x="75" y="211"/>
                </a:lnTo>
                <a:lnTo>
                  <a:pt x="77" y="211"/>
                </a:lnTo>
                <a:lnTo>
                  <a:pt x="78" y="213"/>
                </a:lnTo>
                <a:lnTo>
                  <a:pt x="77" y="215"/>
                </a:lnTo>
                <a:lnTo>
                  <a:pt x="78" y="216"/>
                </a:lnTo>
                <a:lnTo>
                  <a:pt x="78" y="218"/>
                </a:lnTo>
                <a:lnTo>
                  <a:pt x="78" y="219"/>
                </a:lnTo>
                <a:lnTo>
                  <a:pt x="77" y="219"/>
                </a:lnTo>
                <a:lnTo>
                  <a:pt x="75" y="219"/>
                </a:lnTo>
                <a:lnTo>
                  <a:pt x="75" y="218"/>
                </a:lnTo>
                <a:lnTo>
                  <a:pt x="74" y="218"/>
                </a:lnTo>
                <a:lnTo>
                  <a:pt x="72" y="218"/>
                </a:lnTo>
                <a:lnTo>
                  <a:pt x="74" y="219"/>
                </a:lnTo>
                <a:lnTo>
                  <a:pt x="72" y="219"/>
                </a:lnTo>
                <a:lnTo>
                  <a:pt x="70" y="219"/>
                </a:lnTo>
                <a:lnTo>
                  <a:pt x="69" y="219"/>
                </a:lnTo>
                <a:lnTo>
                  <a:pt x="69" y="221"/>
                </a:lnTo>
                <a:lnTo>
                  <a:pt x="67" y="221"/>
                </a:lnTo>
                <a:lnTo>
                  <a:pt x="66" y="221"/>
                </a:lnTo>
                <a:lnTo>
                  <a:pt x="66" y="219"/>
                </a:lnTo>
                <a:lnTo>
                  <a:pt x="66" y="221"/>
                </a:lnTo>
                <a:lnTo>
                  <a:pt x="66" y="219"/>
                </a:lnTo>
                <a:lnTo>
                  <a:pt x="64" y="219"/>
                </a:lnTo>
                <a:lnTo>
                  <a:pt x="62" y="219"/>
                </a:lnTo>
                <a:lnTo>
                  <a:pt x="61" y="219"/>
                </a:lnTo>
                <a:lnTo>
                  <a:pt x="59" y="219"/>
                </a:lnTo>
                <a:lnTo>
                  <a:pt x="58" y="218"/>
                </a:lnTo>
                <a:lnTo>
                  <a:pt x="58" y="219"/>
                </a:lnTo>
                <a:lnTo>
                  <a:pt x="56" y="219"/>
                </a:lnTo>
                <a:lnTo>
                  <a:pt x="54" y="218"/>
                </a:lnTo>
                <a:lnTo>
                  <a:pt x="53" y="216"/>
                </a:lnTo>
                <a:lnTo>
                  <a:pt x="51" y="216"/>
                </a:lnTo>
                <a:lnTo>
                  <a:pt x="51" y="215"/>
                </a:lnTo>
                <a:lnTo>
                  <a:pt x="50" y="215"/>
                </a:lnTo>
                <a:lnTo>
                  <a:pt x="48" y="215"/>
                </a:lnTo>
                <a:lnTo>
                  <a:pt x="46" y="215"/>
                </a:lnTo>
                <a:lnTo>
                  <a:pt x="46" y="216"/>
                </a:lnTo>
                <a:lnTo>
                  <a:pt x="45" y="216"/>
                </a:lnTo>
                <a:lnTo>
                  <a:pt x="45" y="218"/>
                </a:lnTo>
                <a:lnTo>
                  <a:pt x="43" y="218"/>
                </a:lnTo>
                <a:lnTo>
                  <a:pt x="42" y="218"/>
                </a:lnTo>
                <a:lnTo>
                  <a:pt x="40" y="218"/>
                </a:lnTo>
                <a:lnTo>
                  <a:pt x="40" y="216"/>
                </a:lnTo>
                <a:lnTo>
                  <a:pt x="40" y="218"/>
                </a:lnTo>
                <a:lnTo>
                  <a:pt x="38" y="218"/>
                </a:lnTo>
                <a:lnTo>
                  <a:pt x="38" y="219"/>
                </a:lnTo>
                <a:lnTo>
                  <a:pt x="37" y="219"/>
                </a:lnTo>
                <a:lnTo>
                  <a:pt x="37" y="221"/>
                </a:lnTo>
                <a:lnTo>
                  <a:pt x="35" y="221"/>
                </a:lnTo>
                <a:lnTo>
                  <a:pt x="35" y="223"/>
                </a:lnTo>
                <a:lnTo>
                  <a:pt x="34" y="223"/>
                </a:lnTo>
                <a:lnTo>
                  <a:pt x="32" y="223"/>
                </a:lnTo>
                <a:lnTo>
                  <a:pt x="32" y="221"/>
                </a:lnTo>
                <a:lnTo>
                  <a:pt x="34" y="221"/>
                </a:lnTo>
                <a:lnTo>
                  <a:pt x="34" y="219"/>
                </a:lnTo>
                <a:lnTo>
                  <a:pt x="32" y="219"/>
                </a:lnTo>
                <a:lnTo>
                  <a:pt x="30" y="219"/>
                </a:lnTo>
                <a:lnTo>
                  <a:pt x="30" y="218"/>
                </a:lnTo>
                <a:lnTo>
                  <a:pt x="30" y="216"/>
                </a:lnTo>
                <a:lnTo>
                  <a:pt x="29" y="216"/>
                </a:lnTo>
                <a:lnTo>
                  <a:pt x="27" y="216"/>
                </a:lnTo>
                <a:lnTo>
                  <a:pt x="27" y="215"/>
                </a:lnTo>
                <a:lnTo>
                  <a:pt x="29" y="215"/>
                </a:lnTo>
                <a:lnTo>
                  <a:pt x="30" y="215"/>
                </a:lnTo>
                <a:lnTo>
                  <a:pt x="32" y="215"/>
                </a:lnTo>
                <a:lnTo>
                  <a:pt x="34" y="215"/>
                </a:lnTo>
                <a:lnTo>
                  <a:pt x="34" y="213"/>
                </a:lnTo>
                <a:lnTo>
                  <a:pt x="32" y="213"/>
                </a:lnTo>
                <a:lnTo>
                  <a:pt x="30" y="213"/>
                </a:lnTo>
                <a:lnTo>
                  <a:pt x="30" y="215"/>
                </a:lnTo>
                <a:lnTo>
                  <a:pt x="29" y="215"/>
                </a:lnTo>
                <a:lnTo>
                  <a:pt x="27" y="215"/>
                </a:lnTo>
                <a:lnTo>
                  <a:pt x="26" y="215"/>
                </a:lnTo>
                <a:lnTo>
                  <a:pt x="26" y="213"/>
                </a:lnTo>
                <a:lnTo>
                  <a:pt x="26" y="215"/>
                </a:lnTo>
                <a:lnTo>
                  <a:pt x="24" y="213"/>
                </a:lnTo>
                <a:lnTo>
                  <a:pt x="22" y="213"/>
                </a:lnTo>
                <a:lnTo>
                  <a:pt x="22" y="211"/>
                </a:lnTo>
                <a:lnTo>
                  <a:pt x="22" y="210"/>
                </a:lnTo>
                <a:lnTo>
                  <a:pt x="22" y="208"/>
                </a:lnTo>
                <a:lnTo>
                  <a:pt x="21" y="208"/>
                </a:lnTo>
                <a:lnTo>
                  <a:pt x="19" y="208"/>
                </a:lnTo>
                <a:lnTo>
                  <a:pt x="19" y="207"/>
                </a:lnTo>
                <a:lnTo>
                  <a:pt x="19" y="205"/>
                </a:lnTo>
                <a:lnTo>
                  <a:pt x="18" y="205"/>
                </a:lnTo>
                <a:lnTo>
                  <a:pt x="18" y="203"/>
                </a:lnTo>
                <a:lnTo>
                  <a:pt x="16" y="203"/>
                </a:lnTo>
                <a:lnTo>
                  <a:pt x="16" y="202"/>
                </a:lnTo>
                <a:lnTo>
                  <a:pt x="14" y="202"/>
                </a:lnTo>
                <a:lnTo>
                  <a:pt x="14" y="200"/>
                </a:lnTo>
                <a:lnTo>
                  <a:pt x="13" y="200"/>
                </a:lnTo>
                <a:lnTo>
                  <a:pt x="11" y="200"/>
                </a:lnTo>
                <a:lnTo>
                  <a:pt x="13" y="200"/>
                </a:lnTo>
                <a:lnTo>
                  <a:pt x="13" y="199"/>
                </a:lnTo>
                <a:lnTo>
                  <a:pt x="13" y="197"/>
                </a:lnTo>
                <a:lnTo>
                  <a:pt x="11" y="197"/>
                </a:lnTo>
                <a:lnTo>
                  <a:pt x="13" y="197"/>
                </a:lnTo>
                <a:lnTo>
                  <a:pt x="14" y="197"/>
                </a:lnTo>
                <a:lnTo>
                  <a:pt x="14" y="195"/>
                </a:lnTo>
                <a:lnTo>
                  <a:pt x="16" y="195"/>
                </a:lnTo>
                <a:lnTo>
                  <a:pt x="18" y="194"/>
                </a:lnTo>
                <a:lnTo>
                  <a:pt x="18" y="192"/>
                </a:lnTo>
                <a:lnTo>
                  <a:pt x="19" y="191"/>
                </a:lnTo>
                <a:lnTo>
                  <a:pt x="19" y="189"/>
                </a:lnTo>
                <a:lnTo>
                  <a:pt x="21" y="187"/>
                </a:lnTo>
                <a:lnTo>
                  <a:pt x="21" y="186"/>
                </a:lnTo>
                <a:lnTo>
                  <a:pt x="21" y="184"/>
                </a:lnTo>
                <a:lnTo>
                  <a:pt x="21" y="183"/>
                </a:lnTo>
                <a:lnTo>
                  <a:pt x="19" y="179"/>
                </a:lnTo>
                <a:lnTo>
                  <a:pt x="18" y="175"/>
                </a:lnTo>
                <a:lnTo>
                  <a:pt x="18" y="168"/>
                </a:lnTo>
                <a:lnTo>
                  <a:pt x="16" y="167"/>
                </a:lnTo>
                <a:lnTo>
                  <a:pt x="14" y="159"/>
                </a:lnTo>
                <a:lnTo>
                  <a:pt x="14" y="155"/>
                </a:lnTo>
                <a:lnTo>
                  <a:pt x="14" y="154"/>
                </a:lnTo>
                <a:lnTo>
                  <a:pt x="11" y="143"/>
                </a:lnTo>
                <a:lnTo>
                  <a:pt x="11" y="139"/>
                </a:lnTo>
                <a:lnTo>
                  <a:pt x="8" y="130"/>
                </a:lnTo>
                <a:lnTo>
                  <a:pt x="8" y="128"/>
                </a:lnTo>
                <a:lnTo>
                  <a:pt x="8" y="127"/>
                </a:lnTo>
                <a:lnTo>
                  <a:pt x="5" y="123"/>
                </a:lnTo>
                <a:lnTo>
                  <a:pt x="0" y="117"/>
                </a:lnTo>
                <a:lnTo>
                  <a:pt x="0" y="115"/>
                </a:lnTo>
                <a:lnTo>
                  <a:pt x="0" y="114"/>
                </a:lnTo>
                <a:lnTo>
                  <a:pt x="0" y="112"/>
                </a:lnTo>
                <a:lnTo>
                  <a:pt x="0" y="111"/>
                </a:lnTo>
                <a:lnTo>
                  <a:pt x="2" y="111"/>
                </a:lnTo>
                <a:lnTo>
                  <a:pt x="2" y="112"/>
                </a:lnTo>
                <a:lnTo>
                  <a:pt x="3" y="112"/>
                </a:lnTo>
                <a:lnTo>
                  <a:pt x="3" y="111"/>
                </a:lnTo>
                <a:lnTo>
                  <a:pt x="5" y="111"/>
                </a:lnTo>
                <a:lnTo>
                  <a:pt x="6" y="109"/>
                </a:lnTo>
                <a:lnTo>
                  <a:pt x="6" y="107"/>
                </a:lnTo>
                <a:lnTo>
                  <a:pt x="6" y="106"/>
                </a:lnTo>
                <a:lnTo>
                  <a:pt x="8" y="106"/>
                </a:lnTo>
                <a:lnTo>
                  <a:pt x="5" y="103"/>
                </a:lnTo>
                <a:lnTo>
                  <a:pt x="5" y="101"/>
                </a:lnTo>
                <a:lnTo>
                  <a:pt x="3" y="101"/>
                </a:lnTo>
                <a:lnTo>
                  <a:pt x="2" y="99"/>
                </a:lnTo>
                <a:lnTo>
                  <a:pt x="2" y="98"/>
                </a:lnTo>
                <a:lnTo>
                  <a:pt x="2" y="96"/>
                </a:lnTo>
                <a:lnTo>
                  <a:pt x="2" y="93"/>
                </a:lnTo>
                <a:lnTo>
                  <a:pt x="3" y="93"/>
                </a:lnTo>
                <a:lnTo>
                  <a:pt x="5" y="91"/>
                </a:lnTo>
                <a:lnTo>
                  <a:pt x="3" y="90"/>
                </a:lnTo>
                <a:lnTo>
                  <a:pt x="6" y="88"/>
                </a:lnTo>
                <a:lnTo>
                  <a:pt x="6" y="87"/>
                </a:lnTo>
                <a:lnTo>
                  <a:pt x="8" y="87"/>
                </a:lnTo>
                <a:lnTo>
                  <a:pt x="6" y="85"/>
                </a:lnTo>
                <a:lnTo>
                  <a:pt x="6" y="82"/>
                </a:lnTo>
                <a:lnTo>
                  <a:pt x="5" y="80"/>
                </a:lnTo>
                <a:lnTo>
                  <a:pt x="3" y="80"/>
                </a:lnTo>
                <a:lnTo>
                  <a:pt x="2" y="80"/>
                </a:lnTo>
                <a:lnTo>
                  <a:pt x="0" y="80"/>
                </a:lnTo>
                <a:lnTo>
                  <a:pt x="0" y="79"/>
                </a:lnTo>
                <a:lnTo>
                  <a:pt x="2" y="79"/>
                </a:lnTo>
                <a:lnTo>
                  <a:pt x="2" y="77"/>
                </a:lnTo>
                <a:lnTo>
                  <a:pt x="2" y="75"/>
                </a:lnTo>
                <a:lnTo>
                  <a:pt x="2" y="74"/>
                </a:lnTo>
                <a:lnTo>
                  <a:pt x="2" y="72"/>
                </a:lnTo>
                <a:lnTo>
                  <a:pt x="3" y="72"/>
                </a:lnTo>
                <a:lnTo>
                  <a:pt x="5" y="72"/>
                </a:lnTo>
                <a:lnTo>
                  <a:pt x="5" y="74"/>
                </a:lnTo>
                <a:lnTo>
                  <a:pt x="6" y="74"/>
                </a:lnTo>
                <a:lnTo>
                  <a:pt x="6" y="72"/>
                </a:lnTo>
                <a:lnTo>
                  <a:pt x="5" y="71"/>
                </a:lnTo>
                <a:lnTo>
                  <a:pt x="5" y="69"/>
                </a:lnTo>
                <a:lnTo>
                  <a:pt x="3" y="69"/>
                </a:lnTo>
                <a:lnTo>
                  <a:pt x="3" y="67"/>
                </a:lnTo>
                <a:lnTo>
                  <a:pt x="2" y="67"/>
                </a:lnTo>
                <a:lnTo>
                  <a:pt x="2" y="66"/>
                </a:lnTo>
                <a:lnTo>
                  <a:pt x="0" y="66"/>
                </a:lnTo>
                <a:lnTo>
                  <a:pt x="2" y="64"/>
                </a:lnTo>
                <a:lnTo>
                  <a:pt x="3" y="66"/>
                </a:lnTo>
                <a:lnTo>
                  <a:pt x="5" y="66"/>
                </a:lnTo>
                <a:lnTo>
                  <a:pt x="5" y="67"/>
                </a:lnTo>
                <a:lnTo>
                  <a:pt x="6" y="67"/>
                </a:lnTo>
                <a:lnTo>
                  <a:pt x="8" y="67"/>
                </a:lnTo>
                <a:lnTo>
                  <a:pt x="8" y="66"/>
                </a:lnTo>
                <a:lnTo>
                  <a:pt x="10" y="66"/>
                </a:lnTo>
                <a:lnTo>
                  <a:pt x="10" y="64"/>
                </a:lnTo>
                <a:lnTo>
                  <a:pt x="10" y="63"/>
                </a:lnTo>
                <a:lnTo>
                  <a:pt x="8" y="63"/>
                </a:lnTo>
                <a:lnTo>
                  <a:pt x="8" y="61"/>
                </a:lnTo>
                <a:lnTo>
                  <a:pt x="10" y="61"/>
                </a:lnTo>
                <a:lnTo>
                  <a:pt x="10" y="59"/>
                </a:lnTo>
                <a:lnTo>
                  <a:pt x="8" y="48"/>
                </a:lnTo>
                <a:lnTo>
                  <a:pt x="10" y="47"/>
                </a:lnTo>
                <a:lnTo>
                  <a:pt x="21" y="45"/>
                </a:lnTo>
                <a:lnTo>
                  <a:pt x="18" y="31"/>
                </a:lnTo>
                <a:lnTo>
                  <a:pt x="22" y="29"/>
                </a:lnTo>
                <a:lnTo>
                  <a:pt x="32" y="27"/>
                </a:lnTo>
                <a:lnTo>
                  <a:pt x="29" y="16"/>
                </a:lnTo>
                <a:lnTo>
                  <a:pt x="29" y="13"/>
                </a:lnTo>
                <a:lnTo>
                  <a:pt x="37" y="11"/>
                </a:lnTo>
                <a:lnTo>
                  <a:pt x="38" y="10"/>
                </a:lnTo>
                <a:lnTo>
                  <a:pt x="40" y="10"/>
                </a:lnTo>
                <a:lnTo>
                  <a:pt x="45" y="10"/>
                </a:lnTo>
                <a:lnTo>
                  <a:pt x="46" y="8"/>
                </a:lnTo>
                <a:lnTo>
                  <a:pt x="59" y="7"/>
                </a:lnTo>
                <a:lnTo>
                  <a:pt x="69" y="3"/>
                </a:lnTo>
                <a:lnTo>
                  <a:pt x="78" y="2"/>
                </a:lnTo>
                <a:lnTo>
                  <a:pt x="82" y="0"/>
                </a:lnTo>
                <a:lnTo>
                  <a:pt x="83" y="0"/>
                </a:lnTo>
                <a:lnTo>
                  <a:pt x="83" y="3"/>
                </a:lnTo>
                <a:lnTo>
                  <a:pt x="85" y="8"/>
                </a:lnTo>
                <a:lnTo>
                  <a:pt x="85" y="10"/>
                </a:lnTo>
                <a:lnTo>
                  <a:pt x="86" y="18"/>
                </a:lnTo>
                <a:lnTo>
                  <a:pt x="93" y="42"/>
                </a:lnTo>
                <a:close/>
              </a:path>
            </a:pathLst>
          </a:custGeom>
          <a:solidFill>
            <a:srgbClr val="9AF78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Freeform 27"/>
          <p:cNvSpPr>
            <a:spLocks/>
          </p:cNvSpPr>
          <p:nvPr/>
        </p:nvSpPr>
        <p:spPr bwMode="auto">
          <a:xfrm>
            <a:off x="5864225" y="1135063"/>
            <a:ext cx="139700" cy="144463"/>
          </a:xfrm>
          <a:custGeom>
            <a:avLst/>
            <a:gdLst/>
            <a:ahLst/>
            <a:cxnLst>
              <a:cxn ang="0">
                <a:pos x="74" y="18"/>
              </a:cxn>
              <a:cxn ang="0">
                <a:pos x="80" y="35"/>
              </a:cxn>
              <a:cxn ang="0">
                <a:pos x="88" y="56"/>
              </a:cxn>
              <a:cxn ang="0">
                <a:pos x="85" y="58"/>
              </a:cxn>
              <a:cxn ang="0">
                <a:pos x="82" y="59"/>
              </a:cxn>
              <a:cxn ang="0">
                <a:pos x="79" y="61"/>
              </a:cxn>
              <a:cxn ang="0">
                <a:pos x="76" y="63"/>
              </a:cxn>
              <a:cxn ang="0">
                <a:pos x="71" y="63"/>
              </a:cxn>
              <a:cxn ang="0">
                <a:pos x="68" y="64"/>
              </a:cxn>
              <a:cxn ang="0">
                <a:pos x="64" y="66"/>
              </a:cxn>
              <a:cxn ang="0">
                <a:pos x="39" y="82"/>
              </a:cxn>
              <a:cxn ang="0">
                <a:pos x="13" y="91"/>
              </a:cxn>
              <a:cxn ang="0">
                <a:pos x="8" y="79"/>
              </a:cxn>
              <a:cxn ang="0">
                <a:pos x="5" y="80"/>
              </a:cxn>
              <a:cxn ang="0">
                <a:pos x="2" y="79"/>
              </a:cxn>
              <a:cxn ang="0">
                <a:pos x="4" y="74"/>
              </a:cxn>
              <a:cxn ang="0">
                <a:pos x="4" y="69"/>
              </a:cxn>
              <a:cxn ang="0">
                <a:pos x="7" y="66"/>
              </a:cxn>
              <a:cxn ang="0">
                <a:pos x="8" y="63"/>
              </a:cxn>
              <a:cxn ang="0">
                <a:pos x="10" y="59"/>
              </a:cxn>
              <a:cxn ang="0">
                <a:pos x="15" y="59"/>
              </a:cxn>
              <a:cxn ang="0">
                <a:pos x="16" y="56"/>
              </a:cxn>
              <a:cxn ang="0">
                <a:pos x="18" y="53"/>
              </a:cxn>
              <a:cxn ang="0">
                <a:pos x="20" y="53"/>
              </a:cxn>
              <a:cxn ang="0">
                <a:pos x="21" y="53"/>
              </a:cxn>
              <a:cxn ang="0">
                <a:pos x="24" y="51"/>
              </a:cxn>
              <a:cxn ang="0">
                <a:pos x="26" y="48"/>
              </a:cxn>
              <a:cxn ang="0">
                <a:pos x="28" y="45"/>
              </a:cxn>
              <a:cxn ang="0">
                <a:pos x="26" y="35"/>
              </a:cxn>
              <a:cxn ang="0">
                <a:pos x="24" y="24"/>
              </a:cxn>
              <a:cxn ang="0">
                <a:pos x="31" y="19"/>
              </a:cxn>
              <a:cxn ang="0">
                <a:pos x="36" y="7"/>
              </a:cxn>
              <a:cxn ang="0">
                <a:pos x="44" y="13"/>
              </a:cxn>
              <a:cxn ang="0">
                <a:pos x="44" y="8"/>
              </a:cxn>
              <a:cxn ang="0">
                <a:pos x="50" y="3"/>
              </a:cxn>
              <a:cxn ang="0">
                <a:pos x="50" y="2"/>
              </a:cxn>
              <a:cxn ang="0">
                <a:pos x="53" y="3"/>
              </a:cxn>
              <a:cxn ang="0">
                <a:pos x="56" y="2"/>
              </a:cxn>
              <a:cxn ang="0">
                <a:pos x="61" y="2"/>
              </a:cxn>
              <a:cxn ang="0">
                <a:pos x="60" y="5"/>
              </a:cxn>
              <a:cxn ang="0">
                <a:pos x="55" y="7"/>
              </a:cxn>
              <a:cxn ang="0">
                <a:pos x="52" y="10"/>
              </a:cxn>
              <a:cxn ang="0">
                <a:pos x="50" y="13"/>
              </a:cxn>
              <a:cxn ang="0">
                <a:pos x="50" y="16"/>
              </a:cxn>
              <a:cxn ang="0">
                <a:pos x="52" y="19"/>
              </a:cxn>
              <a:cxn ang="0">
                <a:pos x="55" y="19"/>
              </a:cxn>
              <a:cxn ang="0">
                <a:pos x="55" y="18"/>
              </a:cxn>
              <a:cxn ang="0">
                <a:pos x="53" y="15"/>
              </a:cxn>
              <a:cxn ang="0">
                <a:pos x="56" y="13"/>
              </a:cxn>
              <a:cxn ang="0">
                <a:pos x="60" y="15"/>
              </a:cxn>
              <a:cxn ang="0">
                <a:pos x="64" y="15"/>
              </a:cxn>
              <a:cxn ang="0">
                <a:pos x="68" y="13"/>
              </a:cxn>
              <a:cxn ang="0">
                <a:pos x="71" y="11"/>
              </a:cxn>
            </a:cxnLst>
            <a:rect l="0" t="0" r="r" b="b"/>
            <a:pathLst>
              <a:path w="88" h="91">
                <a:moveTo>
                  <a:pt x="71" y="11"/>
                </a:moveTo>
                <a:lnTo>
                  <a:pt x="74" y="16"/>
                </a:lnTo>
                <a:lnTo>
                  <a:pt x="74" y="18"/>
                </a:lnTo>
                <a:lnTo>
                  <a:pt x="79" y="31"/>
                </a:lnTo>
                <a:lnTo>
                  <a:pt x="80" y="34"/>
                </a:lnTo>
                <a:lnTo>
                  <a:pt x="80" y="35"/>
                </a:lnTo>
                <a:lnTo>
                  <a:pt x="84" y="42"/>
                </a:lnTo>
                <a:lnTo>
                  <a:pt x="85" y="48"/>
                </a:lnTo>
                <a:lnTo>
                  <a:pt x="88" y="56"/>
                </a:lnTo>
                <a:lnTo>
                  <a:pt x="88" y="58"/>
                </a:lnTo>
                <a:lnTo>
                  <a:pt x="87" y="58"/>
                </a:lnTo>
                <a:lnTo>
                  <a:pt x="85" y="58"/>
                </a:lnTo>
                <a:lnTo>
                  <a:pt x="84" y="58"/>
                </a:lnTo>
                <a:lnTo>
                  <a:pt x="84" y="59"/>
                </a:lnTo>
                <a:lnTo>
                  <a:pt x="82" y="59"/>
                </a:lnTo>
                <a:lnTo>
                  <a:pt x="80" y="59"/>
                </a:lnTo>
                <a:lnTo>
                  <a:pt x="79" y="59"/>
                </a:lnTo>
                <a:lnTo>
                  <a:pt x="79" y="61"/>
                </a:lnTo>
                <a:lnTo>
                  <a:pt x="77" y="61"/>
                </a:lnTo>
                <a:lnTo>
                  <a:pt x="76" y="61"/>
                </a:lnTo>
                <a:lnTo>
                  <a:pt x="76" y="63"/>
                </a:lnTo>
                <a:lnTo>
                  <a:pt x="74" y="63"/>
                </a:lnTo>
                <a:lnTo>
                  <a:pt x="72" y="63"/>
                </a:lnTo>
                <a:lnTo>
                  <a:pt x="71" y="63"/>
                </a:lnTo>
                <a:lnTo>
                  <a:pt x="71" y="64"/>
                </a:lnTo>
                <a:lnTo>
                  <a:pt x="69" y="64"/>
                </a:lnTo>
                <a:lnTo>
                  <a:pt x="68" y="64"/>
                </a:lnTo>
                <a:lnTo>
                  <a:pt x="66" y="64"/>
                </a:lnTo>
                <a:lnTo>
                  <a:pt x="66" y="66"/>
                </a:lnTo>
                <a:lnTo>
                  <a:pt x="64" y="66"/>
                </a:lnTo>
                <a:lnTo>
                  <a:pt x="52" y="71"/>
                </a:lnTo>
                <a:lnTo>
                  <a:pt x="53" y="75"/>
                </a:lnTo>
                <a:lnTo>
                  <a:pt x="39" y="82"/>
                </a:lnTo>
                <a:lnTo>
                  <a:pt x="31" y="85"/>
                </a:lnTo>
                <a:lnTo>
                  <a:pt x="26" y="87"/>
                </a:lnTo>
                <a:lnTo>
                  <a:pt x="13" y="91"/>
                </a:lnTo>
                <a:lnTo>
                  <a:pt x="12" y="88"/>
                </a:lnTo>
                <a:lnTo>
                  <a:pt x="10" y="79"/>
                </a:lnTo>
                <a:lnTo>
                  <a:pt x="8" y="79"/>
                </a:lnTo>
                <a:lnTo>
                  <a:pt x="8" y="80"/>
                </a:lnTo>
                <a:lnTo>
                  <a:pt x="7" y="80"/>
                </a:lnTo>
                <a:lnTo>
                  <a:pt x="5" y="80"/>
                </a:lnTo>
                <a:lnTo>
                  <a:pt x="4" y="80"/>
                </a:lnTo>
                <a:lnTo>
                  <a:pt x="4" y="82"/>
                </a:lnTo>
                <a:lnTo>
                  <a:pt x="2" y="79"/>
                </a:lnTo>
                <a:lnTo>
                  <a:pt x="0" y="74"/>
                </a:lnTo>
                <a:lnTo>
                  <a:pt x="2" y="74"/>
                </a:lnTo>
                <a:lnTo>
                  <a:pt x="4" y="74"/>
                </a:lnTo>
                <a:lnTo>
                  <a:pt x="4" y="72"/>
                </a:lnTo>
                <a:lnTo>
                  <a:pt x="4" y="71"/>
                </a:lnTo>
                <a:lnTo>
                  <a:pt x="4" y="69"/>
                </a:lnTo>
                <a:lnTo>
                  <a:pt x="5" y="69"/>
                </a:lnTo>
                <a:lnTo>
                  <a:pt x="5" y="67"/>
                </a:lnTo>
                <a:lnTo>
                  <a:pt x="7" y="66"/>
                </a:lnTo>
                <a:lnTo>
                  <a:pt x="8" y="66"/>
                </a:lnTo>
                <a:lnTo>
                  <a:pt x="8" y="64"/>
                </a:lnTo>
                <a:lnTo>
                  <a:pt x="8" y="63"/>
                </a:lnTo>
                <a:lnTo>
                  <a:pt x="8" y="61"/>
                </a:lnTo>
                <a:lnTo>
                  <a:pt x="10" y="61"/>
                </a:lnTo>
                <a:lnTo>
                  <a:pt x="10" y="59"/>
                </a:lnTo>
                <a:lnTo>
                  <a:pt x="12" y="59"/>
                </a:lnTo>
                <a:lnTo>
                  <a:pt x="13" y="59"/>
                </a:lnTo>
                <a:lnTo>
                  <a:pt x="15" y="59"/>
                </a:lnTo>
                <a:lnTo>
                  <a:pt x="15" y="58"/>
                </a:lnTo>
                <a:lnTo>
                  <a:pt x="15" y="56"/>
                </a:lnTo>
                <a:lnTo>
                  <a:pt x="16" y="56"/>
                </a:lnTo>
                <a:lnTo>
                  <a:pt x="16" y="55"/>
                </a:lnTo>
                <a:lnTo>
                  <a:pt x="16" y="53"/>
                </a:lnTo>
                <a:lnTo>
                  <a:pt x="18" y="53"/>
                </a:lnTo>
                <a:lnTo>
                  <a:pt x="20" y="53"/>
                </a:lnTo>
                <a:lnTo>
                  <a:pt x="20" y="55"/>
                </a:lnTo>
                <a:lnTo>
                  <a:pt x="20" y="53"/>
                </a:lnTo>
                <a:lnTo>
                  <a:pt x="20" y="55"/>
                </a:lnTo>
                <a:lnTo>
                  <a:pt x="21" y="55"/>
                </a:lnTo>
                <a:lnTo>
                  <a:pt x="21" y="53"/>
                </a:lnTo>
                <a:lnTo>
                  <a:pt x="23" y="53"/>
                </a:lnTo>
                <a:lnTo>
                  <a:pt x="24" y="53"/>
                </a:lnTo>
                <a:lnTo>
                  <a:pt x="24" y="51"/>
                </a:lnTo>
                <a:lnTo>
                  <a:pt x="26" y="51"/>
                </a:lnTo>
                <a:lnTo>
                  <a:pt x="26" y="50"/>
                </a:lnTo>
                <a:lnTo>
                  <a:pt x="26" y="48"/>
                </a:lnTo>
                <a:lnTo>
                  <a:pt x="26" y="47"/>
                </a:lnTo>
                <a:lnTo>
                  <a:pt x="28" y="47"/>
                </a:lnTo>
                <a:lnTo>
                  <a:pt x="28" y="45"/>
                </a:lnTo>
                <a:lnTo>
                  <a:pt x="28" y="43"/>
                </a:lnTo>
                <a:lnTo>
                  <a:pt x="28" y="42"/>
                </a:lnTo>
                <a:lnTo>
                  <a:pt x="26" y="35"/>
                </a:lnTo>
                <a:lnTo>
                  <a:pt x="24" y="32"/>
                </a:lnTo>
                <a:lnTo>
                  <a:pt x="26" y="31"/>
                </a:lnTo>
                <a:lnTo>
                  <a:pt x="24" y="24"/>
                </a:lnTo>
                <a:lnTo>
                  <a:pt x="31" y="23"/>
                </a:lnTo>
                <a:lnTo>
                  <a:pt x="32" y="23"/>
                </a:lnTo>
                <a:lnTo>
                  <a:pt x="31" y="19"/>
                </a:lnTo>
                <a:lnTo>
                  <a:pt x="34" y="18"/>
                </a:lnTo>
                <a:lnTo>
                  <a:pt x="29" y="10"/>
                </a:lnTo>
                <a:lnTo>
                  <a:pt x="36" y="7"/>
                </a:lnTo>
                <a:lnTo>
                  <a:pt x="37" y="11"/>
                </a:lnTo>
                <a:lnTo>
                  <a:pt x="39" y="15"/>
                </a:lnTo>
                <a:lnTo>
                  <a:pt x="44" y="13"/>
                </a:lnTo>
                <a:lnTo>
                  <a:pt x="44" y="11"/>
                </a:lnTo>
                <a:lnTo>
                  <a:pt x="44" y="10"/>
                </a:lnTo>
                <a:lnTo>
                  <a:pt x="44" y="8"/>
                </a:lnTo>
                <a:lnTo>
                  <a:pt x="42" y="8"/>
                </a:lnTo>
                <a:lnTo>
                  <a:pt x="42" y="7"/>
                </a:lnTo>
                <a:lnTo>
                  <a:pt x="50" y="3"/>
                </a:lnTo>
                <a:lnTo>
                  <a:pt x="50" y="2"/>
                </a:lnTo>
                <a:lnTo>
                  <a:pt x="50" y="0"/>
                </a:lnTo>
                <a:lnTo>
                  <a:pt x="50" y="2"/>
                </a:lnTo>
                <a:lnTo>
                  <a:pt x="52" y="2"/>
                </a:lnTo>
                <a:lnTo>
                  <a:pt x="53" y="2"/>
                </a:lnTo>
                <a:lnTo>
                  <a:pt x="53" y="3"/>
                </a:lnTo>
                <a:lnTo>
                  <a:pt x="55" y="3"/>
                </a:lnTo>
                <a:lnTo>
                  <a:pt x="56" y="3"/>
                </a:lnTo>
                <a:lnTo>
                  <a:pt x="56" y="2"/>
                </a:lnTo>
                <a:lnTo>
                  <a:pt x="58" y="2"/>
                </a:lnTo>
                <a:lnTo>
                  <a:pt x="60" y="2"/>
                </a:lnTo>
                <a:lnTo>
                  <a:pt x="61" y="2"/>
                </a:lnTo>
                <a:lnTo>
                  <a:pt x="61" y="3"/>
                </a:lnTo>
                <a:lnTo>
                  <a:pt x="61" y="5"/>
                </a:lnTo>
                <a:lnTo>
                  <a:pt x="60" y="5"/>
                </a:lnTo>
                <a:lnTo>
                  <a:pt x="58" y="7"/>
                </a:lnTo>
                <a:lnTo>
                  <a:pt x="56" y="7"/>
                </a:lnTo>
                <a:lnTo>
                  <a:pt x="55" y="7"/>
                </a:lnTo>
                <a:lnTo>
                  <a:pt x="53" y="8"/>
                </a:lnTo>
                <a:lnTo>
                  <a:pt x="52" y="8"/>
                </a:lnTo>
                <a:lnTo>
                  <a:pt x="52" y="10"/>
                </a:lnTo>
                <a:lnTo>
                  <a:pt x="52" y="11"/>
                </a:lnTo>
                <a:lnTo>
                  <a:pt x="50" y="11"/>
                </a:lnTo>
                <a:lnTo>
                  <a:pt x="50" y="13"/>
                </a:lnTo>
                <a:lnTo>
                  <a:pt x="52" y="13"/>
                </a:lnTo>
                <a:lnTo>
                  <a:pt x="52" y="15"/>
                </a:lnTo>
                <a:lnTo>
                  <a:pt x="50" y="16"/>
                </a:lnTo>
                <a:lnTo>
                  <a:pt x="50" y="18"/>
                </a:lnTo>
                <a:lnTo>
                  <a:pt x="52" y="18"/>
                </a:lnTo>
                <a:lnTo>
                  <a:pt x="52" y="19"/>
                </a:lnTo>
                <a:lnTo>
                  <a:pt x="53" y="21"/>
                </a:lnTo>
                <a:lnTo>
                  <a:pt x="53" y="19"/>
                </a:lnTo>
                <a:lnTo>
                  <a:pt x="55" y="19"/>
                </a:lnTo>
                <a:lnTo>
                  <a:pt x="55" y="21"/>
                </a:lnTo>
                <a:lnTo>
                  <a:pt x="55" y="19"/>
                </a:lnTo>
                <a:lnTo>
                  <a:pt x="55" y="18"/>
                </a:lnTo>
                <a:lnTo>
                  <a:pt x="53" y="18"/>
                </a:lnTo>
                <a:lnTo>
                  <a:pt x="53" y="16"/>
                </a:lnTo>
                <a:lnTo>
                  <a:pt x="53" y="15"/>
                </a:lnTo>
                <a:lnTo>
                  <a:pt x="55" y="15"/>
                </a:lnTo>
                <a:lnTo>
                  <a:pt x="55" y="13"/>
                </a:lnTo>
                <a:lnTo>
                  <a:pt x="56" y="13"/>
                </a:lnTo>
                <a:lnTo>
                  <a:pt x="58" y="13"/>
                </a:lnTo>
                <a:lnTo>
                  <a:pt x="58" y="15"/>
                </a:lnTo>
                <a:lnTo>
                  <a:pt x="60" y="15"/>
                </a:lnTo>
                <a:lnTo>
                  <a:pt x="61" y="15"/>
                </a:lnTo>
                <a:lnTo>
                  <a:pt x="63" y="15"/>
                </a:lnTo>
                <a:lnTo>
                  <a:pt x="64" y="15"/>
                </a:lnTo>
                <a:lnTo>
                  <a:pt x="66" y="15"/>
                </a:lnTo>
                <a:lnTo>
                  <a:pt x="66" y="13"/>
                </a:lnTo>
                <a:lnTo>
                  <a:pt x="68" y="13"/>
                </a:lnTo>
                <a:lnTo>
                  <a:pt x="68" y="11"/>
                </a:lnTo>
                <a:lnTo>
                  <a:pt x="69" y="11"/>
                </a:lnTo>
                <a:lnTo>
                  <a:pt x="71" y="11"/>
                </a:lnTo>
                <a:close/>
              </a:path>
            </a:pathLst>
          </a:custGeom>
          <a:solidFill>
            <a:srgbClr val="5FCF5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Freeform 28"/>
          <p:cNvSpPr>
            <a:spLocks/>
          </p:cNvSpPr>
          <p:nvPr/>
        </p:nvSpPr>
        <p:spPr bwMode="auto">
          <a:xfrm>
            <a:off x="4178300" y="3419476"/>
            <a:ext cx="536575" cy="695325"/>
          </a:xfrm>
          <a:custGeom>
            <a:avLst/>
            <a:gdLst/>
            <a:ahLst/>
            <a:cxnLst>
              <a:cxn ang="0">
                <a:pos x="70" y="432"/>
              </a:cxn>
              <a:cxn ang="0">
                <a:pos x="66" y="427"/>
              </a:cxn>
              <a:cxn ang="0">
                <a:pos x="66" y="424"/>
              </a:cxn>
              <a:cxn ang="0">
                <a:pos x="67" y="422"/>
              </a:cxn>
              <a:cxn ang="0">
                <a:pos x="64" y="417"/>
              </a:cxn>
              <a:cxn ang="0">
                <a:pos x="67" y="400"/>
              </a:cxn>
              <a:cxn ang="0">
                <a:pos x="70" y="393"/>
              </a:cxn>
              <a:cxn ang="0">
                <a:pos x="75" y="385"/>
              </a:cxn>
              <a:cxn ang="0">
                <a:pos x="78" y="382"/>
              </a:cxn>
              <a:cxn ang="0">
                <a:pos x="93" y="358"/>
              </a:cxn>
              <a:cxn ang="0">
                <a:pos x="98" y="348"/>
              </a:cxn>
              <a:cxn ang="0">
                <a:pos x="75" y="342"/>
              </a:cxn>
              <a:cxn ang="0">
                <a:pos x="67" y="337"/>
              </a:cxn>
              <a:cxn ang="0">
                <a:pos x="70" y="323"/>
              </a:cxn>
              <a:cxn ang="0">
                <a:pos x="54" y="316"/>
              </a:cxn>
              <a:cxn ang="0">
                <a:pos x="59" y="323"/>
              </a:cxn>
              <a:cxn ang="0">
                <a:pos x="46" y="315"/>
              </a:cxn>
              <a:cxn ang="0">
                <a:pos x="24" y="300"/>
              </a:cxn>
              <a:cxn ang="0">
                <a:pos x="19" y="283"/>
              </a:cxn>
              <a:cxn ang="0">
                <a:pos x="11" y="254"/>
              </a:cxn>
              <a:cxn ang="0">
                <a:pos x="10" y="249"/>
              </a:cxn>
              <a:cxn ang="0">
                <a:pos x="2" y="216"/>
              </a:cxn>
              <a:cxn ang="0">
                <a:pos x="2" y="212"/>
              </a:cxn>
              <a:cxn ang="0">
                <a:pos x="3" y="214"/>
              </a:cxn>
              <a:cxn ang="0">
                <a:pos x="5" y="212"/>
              </a:cxn>
              <a:cxn ang="0">
                <a:pos x="8" y="212"/>
              </a:cxn>
              <a:cxn ang="0">
                <a:pos x="10" y="212"/>
              </a:cxn>
              <a:cxn ang="0">
                <a:pos x="11" y="212"/>
              </a:cxn>
              <a:cxn ang="0">
                <a:pos x="13" y="212"/>
              </a:cxn>
              <a:cxn ang="0">
                <a:pos x="14" y="212"/>
              </a:cxn>
              <a:cxn ang="0">
                <a:pos x="16" y="212"/>
              </a:cxn>
              <a:cxn ang="0">
                <a:pos x="18" y="211"/>
              </a:cxn>
              <a:cxn ang="0">
                <a:pos x="19" y="211"/>
              </a:cxn>
              <a:cxn ang="0">
                <a:pos x="21" y="209"/>
              </a:cxn>
              <a:cxn ang="0">
                <a:pos x="22" y="209"/>
              </a:cxn>
              <a:cxn ang="0">
                <a:pos x="24" y="208"/>
              </a:cxn>
              <a:cxn ang="0">
                <a:pos x="24" y="206"/>
              </a:cxn>
              <a:cxn ang="0">
                <a:pos x="26" y="206"/>
              </a:cxn>
              <a:cxn ang="0">
                <a:pos x="27" y="204"/>
              </a:cxn>
              <a:cxn ang="0">
                <a:pos x="27" y="204"/>
              </a:cxn>
              <a:cxn ang="0">
                <a:pos x="30" y="204"/>
              </a:cxn>
              <a:cxn ang="0">
                <a:pos x="30" y="196"/>
              </a:cxn>
              <a:cxn ang="0">
                <a:pos x="38" y="177"/>
              </a:cxn>
              <a:cxn ang="0">
                <a:pos x="34" y="155"/>
              </a:cxn>
              <a:cxn ang="0">
                <a:pos x="27" y="110"/>
              </a:cxn>
              <a:cxn ang="0">
                <a:pos x="34" y="86"/>
              </a:cxn>
              <a:cxn ang="0">
                <a:pos x="67" y="76"/>
              </a:cxn>
              <a:cxn ang="0">
                <a:pos x="115" y="64"/>
              </a:cxn>
              <a:cxn ang="0">
                <a:pos x="133" y="57"/>
              </a:cxn>
              <a:cxn ang="0">
                <a:pos x="178" y="46"/>
              </a:cxn>
              <a:cxn ang="0">
                <a:pos x="227" y="32"/>
              </a:cxn>
              <a:cxn ang="0">
                <a:pos x="288" y="14"/>
              </a:cxn>
              <a:cxn ang="0">
                <a:pos x="338" y="0"/>
              </a:cxn>
              <a:cxn ang="0">
                <a:pos x="302" y="59"/>
              </a:cxn>
              <a:cxn ang="0">
                <a:pos x="285" y="86"/>
              </a:cxn>
              <a:cxn ang="0">
                <a:pos x="243" y="155"/>
              </a:cxn>
              <a:cxn ang="0">
                <a:pos x="187" y="251"/>
              </a:cxn>
              <a:cxn ang="0">
                <a:pos x="134" y="337"/>
              </a:cxn>
              <a:cxn ang="0">
                <a:pos x="123" y="356"/>
              </a:cxn>
              <a:cxn ang="0">
                <a:pos x="106" y="385"/>
              </a:cxn>
              <a:cxn ang="0">
                <a:pos x="104" y="390"/>
              </a:cxn>
              <a:cxn ang="0">
                <a:pos x="94" y="406"/>
              </a:cxn>
              <a:cxn ang="0">
                <a:pos x="80" y="430"/>
              </a:cxn>
            </a:cxnLst>
            <a:rect l="0" t="0" r="r" b="b"/>
            <a:pathLst>
              <a:path w="338" h="438">
                <a:moveTo>
                  <a:pt x="75" y="436"/>
                </a:moveTo>
                <a:lnTo>
                  <a:pt x="75" y="438"/>
                </a:lnTo>
                <a:lnTo>
                  <a:pt x="74" y="436"/>
                </a:lnTo>
                <a:lnTo>
                  <a:pt x="72" y="435"/>
                </a:lnTo>
                <a:lnTo>
                  <a:pt x="70" y="433"/>
                </a:lnTo>
                <a:lnTo>
                  <a:pt x="70" y="432"/>
                </a:lnTo>
                <a:lnTo>
                  <a:pt x="69" y="432"/>
                </a:lnTo>
                <a:lnTo>
                  <a:pt x="69" y="430"/>
                </a:lnTo>
                <a:lnTo>
                  <a:pt x="69" y="430"/>
                </a:lnTo>
                <a:lnTo>
                  <a:pt x="67" y="428"/>
                </a:lnTo>
                <a:lnTo>
                  <a:pt x="66" y="427"/>
                </a:lnTo>
                <a:lnTo>
                  <a:pt x="66" y="427"/>
                </a:lnTo>
                <a:lnTo>
                  <a:pt x="64" y="427"/>
                </a:lnTo>
                <a:lnTo>
                  <a:pt x="64" y="427"/>
                </a:lnTo>
                <a:lnTo>
                  <a:pt x="64" y="427"/>
                </a:lnTo>
                <a:lnTo>
                  <a:pt x="64" y="425"/>
                </a:lnTo>
                <a:lnTo>
                  <a:pt x="66" y="425"/>
                </a:lnTo>
                <a:lnTo>
                  <a:pt x="66" y="424"/>
                </a:lnTo>
                <a:lnTo>
                  <a:pt x="67" y="424"/>
                </a:lnTo>
                <a:lnTo>
                  <a:pt x="67" y="424"/>
                </a:lnTo>
                <a:lnTo>
                  <a:pt x="67" y="424"/>
                </a:lnTo>
                <a:lnTo>
                  <a:pt x="67" y="424"/>
                </a:lnTo>
                <a:lnTo>
                  <a:pt x="67" y="422"/>
                </a:lnTo>
                <a:lnTo>
                  <a:pt x="67" y="422"/>
                </a:lnTo>
                <a:lnTo>
                  <a:pt x="69" y="422"/>
                </a:lnTo>
                <a:lnTo>
                  <a:pt x="69" y="420"/>
                </a:lnTo>
                <a:lnTo>
                  <a:pt x="67" y="420"/>
                </a:lnTo>
                <a:lnTo>
                  <a:pt x="67" y="420"/>
                </a:lnTo>
                <a:lnTo>
                  <a:pt x="67" y="420"/>
                </a:lnTo>
                <a:lnTo>
                  <a:pt x="64" y="417"/>
                </a:lnTo>
                <a:lnTo>
                  <a:pt x="61" y="411"/>
                </a:lnTo>
                <a:lnTo>
                  <a:pt x="61" y="411"/>
                </a:lnTo>
                <a:lnTo>
                  <a:pt x="61" y="411"/>
                </a:lnTo>
                <a:lnTo>
                  <a:pt x="61" y="411"/>
                </a:lnTo>
                <a:lnTo>
                  <a:pt x="66" y="403"/>
                </a:lnTo>
                <a:lnTo>
                  <a:pt x="67" y="400"/>
                </a:lnTo>
                <a:lnTo>
                  <a:pt x="67" y="400"/>
                </a:lnTo>
                <a:lnTo>
                  <a:pt x="69" y="396"/>
                </a:lnTo>
                <a:lnTo>
                  <a:pt x="69" y="396"/>
                </a:lnTo>
                <a:lnTo>
                  <a:pt x="69" y="396"/>
                </a:lnTo>
                <a:lnTo>
                  <a:pt x="70" y="393"/>
                </a:lnTo>
                <a:lnTo>
                  <a:pt x="70" y="393"/>
                </a:lnTo>
                <a:lnTo>
                  <a:pt x="70" y="393"/>
                </a:lnTo>
                <a:lnTo>
                  <a:pt x="70" y="393"/>
                </a:lnTo>
                <a:lnTo>
                  <a:pt x="74" y="388"/>
                </a:lnTo>
                <a:lnTo>
                  <a:pt x="74" y="388"/>
                </a:lnTo>
                <a:lnTo>
                  <a:pt x="74" y="388"/>
                </a:lnTo>
                <a:lnTo>
                  <a:pt x="75" y="385"/>
                </a:lnTo>
                <a:lnTo>
                  <a:pt x="77" y="384"/>
                </a:lnTo>
                <a:lnTo>
                  <a:pt x="77" y="384"/>
                </a:lnTo>
                <a:lnTo>
                  <a:pt x="77" y="384"/>
                </a:lnTo>
                <a:lnTo>
                  <a:pt x="77" y="382"/>
                </a:lnTo>
                <a:lnTo>
                  <a:pt x="77" y="382"/>
                </a:lnTo>
                <a:lnTo>
                  <a:pt x="78" y="382"/>
                </a:lnTo>
                <a:lnTo>
                  <a:pt x="78" y="380"/>
                </a:lnTo>
                <a:lnTo>
                  <a:pt x="88" y="366"/>
                </a:lnTo>
                <a:lnTo>
                  <a:pt x="90" y="361"/>
                </a:lnTo>
                <a:lnTo>
                  <a:pt x="90" y="361"/>
                </a:lnTo>
                <a:lnTo>
                  <a:pt x="90" y="361"/>
                </a:lnTo>
                <a:lnTo>
                  <a:pt x="93" y="358"/>
                </a:lnTo>
                <a:lnTo>
                  <a:pt x="94" y="353"/>
                </a:lnTo>
                <a:lnTo>
                  <a:pt x="98" y="350"/>
                </a:lnTo>
                <a:lnTo>
                  <a:pt x="98" y="348"/>
                </a:lnTo>
                <a:lnTo>
                  <a:pt x="98" y="348"/>
                </a:lnTo>
                <a:lnTo>
                  <a:pt x="98" y="348"/>
                </a:lnTo>
                <a:lnTo>
                  <a:pt x="98" y="348"/>
                </a:lnTo>
                <a:lnTo>
                  <a:pt x="86" y="345"/>
                </a:lnTo>
                <a:lnTo>
                  <a:pt x="85" y="345"/>
                </a:lnTo>
                <a:lnTo>
                  <a:pt x="78" y="342"/>
                </a:lnTo>
                <a:lnTo>
                  <a:pt x="78" y="342"/>
                </a:lnTo>
                <a:lnTo>
                  <a:pt x="75" y="342"/>
                </a:lnTo>
                <a:lnTo>
                  <a:pt x="75" y="342"/>
                </a:lnTo>
                <a:lnTo>
                  <a:pt x="75" y="342"/>
                </a:lnTo>
                <a:lnTo>
                  <a:pt x="75" y="342"/>
                </a:lnTo>
                <a:lnTo>
                  <a:pt x="75" y="342"/>
                </a:lnTo>
                <a:lnTo>
                  <a:pt x="75" y="342"/>
                </a:lnTo>
                <a:lnTo>
                  <a:pt x="72" y="340"/>
                </a:lnTo>
                <a:lnTo>
                  <a:pt x="67" y="337"/>
                </a:lnTo>
                <a:lnTo>
                  <a:pt x="72" y="328"/>
                </a:lnTo>
                <a:lnTo>
                  <a:pt x="72" y="328"/>
                </a:lnTo>
                <a:lnTo>
                  <a:pt x="72" y="328"/>
                </a:lnTo>
                <a:lnTo>
                  <a:pt x="70" y="326"/>
                </a:lnTo>
                <a:lnTo>
                  <a:pt x="72" y="324"/>
                </a:lnTo>
                <a:lnTo>
                  <a:pt x="70" y="323"/>
                </a:lnTo>
                <a:lnTo>
                  <a:pt x="56" y="315"/>
                </a:lnTo>
                <a:lnTo>
                  <a:pt x="56" y="315"/>
                </a:lnTo>
                <a:lnTo>
                  <a:pt x="56" y="315"/>
                </a:lnTo>
                <a:lnTo>
                  <a:pt x="56" y="315"/>
                </a:lnTo>
                <a:lnTo>
                  <a:pt x="54" y="316"/>
                </a:lnTo>
                <a:lnTo>
                  <a:pt x="54" y="316"/>
                </a:lnTo>
                <a:lnTo>
                  <a:pt x="54" y="318"/>
                </a:lnTo>
                <a:lnTo>
                  <a:pt x="70" y="326"/>
                </a:lnTo>
                <a:lnTo>
                  <a:pt x="64" y="337"/>
                </a:lnTo>
                <a:lnTo>
                  <a:pt x="59" y="334"/>
                </a:lnTo>
                <a:lnTo>
                  <a:pt x="64" y="324"/>
                </a:lnTo>
                <a:lnTo>
                  <a:pt x="59" y="323"/>
                </a:lnTo>
                <a:lnTo>
                  <a:pt x="56" y="321"/>
                </a:lnTo>
                <a:lnTo>
                  <a:pt x="54" y="320"/>
                </a:lnTo>
                <a:lnTo>
                  <a:pt x="54" y="320"/>
                </a:lnTo>
                <a:lnTo>
                  <a:pt x="53" y="318"/>
                </a:lnTo>
                <a:lnTo>
                  <a:pt x="51" y="318"/>
                </a:lnTo>
                <a:lnTo>
                  <a:pt x="46" y="315"/>
                </a:lnTo>
                <a:lnTo>
                  <a:pt x="45" y="315"/>
                </a:lnTo>
                <a:lnTo>
                  <a:pt x="43" y="313"/>
                </a:lnTo>
                <a:lnTo>
                  <a:pt x="35" y="308"/>
                </a:lnTo>
                <a:lnTo>
                  <a:pt x="32" y="307"/>
                </a:lnTo>
                <a:lnTo>
                  <a:pt x="24" y="302"/>
                </a:lnTo>
                <a:lnTo>
                  <a:pt x="24" y="300"/>
                </a:lnTo>
                <a:lnTo>
                  <a:pt x="24" y="300"/>
                </a:lnTo>
                <a:lnTo>
                  <a:pt x="24" y="300"/>
                </a:lnTo>
                <a:lnTo>
                  <a:pt x="24" y="300"/>
                </a:lnTo>
                <a:lnTo>
                  <a:pt x="19" y="284"/>
                </a:lnTo>
                <a:lnTo>
                  <a:pt x="19" y="284"/>
                </a:lnTo>
                <a:lnTo>
                  <a:pt x="19" y="283"/>
                </a:lnTo>
                <a:lnTo>
                  <a:pt x="16" y="275"/>
                </a:lnTo>
                <a:lnTo>
                  <a:pt x="16" y="275"/>
                </a:lnTo>
                <a:lnTo>
                  <a:pt x="14" y="268"/>
                </a:lnTo>
                <a:lnTo>
                  <a:pt x="13" y="259"/>
                </a:lnTo>
                <a:lnTo>
                  <a:pt x="13" y="257"/>
                </a:lnTo>
                <a:lnTo>
                  <a:pt x="11" y="254"/>
                </a:lnTo>
                <a:lnTo>
                  <a:pt x="11" y="254"/>
                </a:lnTo>
                <a:lnTo>
                  <a:pt x="11" y="254"/>
                </a:lnTo>
                <a:lnTo>
                  <a:pt x="11" y="252"/>
                </a:lnTo>
                <a:lnTo>
                  <a:pt x="11" y="252"/>
                </a:lnTo>
                <a:lnTo>
                  <a:pt x="10" y="251"/>
                </a:lnTo>
                <a:lnTo>
                  <a:pt x="10" y="249"/>
                </a:lnTo>
                <a:lnTo>
                  <a:pt x="6" y="240"/>
                </a:lnTo>
                <a:lnTo>
                  <a:pt x="5" y="232"/>
                </a:lnTo>
                <a:lnTo>
                  <a:pt x="5" y="228"/>
                </a:lnTo>
                <a:lnTo>
                  <a:pt x="3" y="224"/>
                </a:lnTo>
                <a:lnTo>
                  <a:pt x="2" y="220"/>
                </a:lnTo>
                <a:lnTo>
                  <a:pt x="2" y="216"/>
                </a:lnTo>
                <a:lnTo>
                  <a:pt x="0" y="214"/>
                </a:lnTo>
                <a:lnTo>
                  <a:pt x="0" y="214"/>
                </a:lnTo>
                <a:lnTo>
                  <a:pt x="0" y="214"/>
                </a:lnTo>
                <a:lnTo>
                  <a:pt x="2" y="214"/>
                </a:lnTo>
                <a:lnTo>
                  <a:pt x="2" y="212"/>
                </a:lnTo>
                <a:lnTo>
                  <a:pt x="2" y="212"/>
                </a:lnTo>
                <a:lnTo>
                  <a:pt x="2" y="212"/>
                </a:lnTo>
                <a:lnTo>
                  <a:pt x="2" y="212"/>
                </a:lnTo>
                <a:lnTo>
                  <a:pt x="2" y="214"/>
                </a:lnTo>
                <a:lnTo>
                  <a:pt x="3" y="214"/>
                </a:lnTo>
                <a:lnTo>
                  <a:pt x="3" y="214"/>
                </a:lnTo>
                <a:lnTo>
                  <a:pt x="3" y="214"/>
                </a:lnTo>
                <a:lnTo>
                  <a:pt x="3" y="214"/>
                </a:lnTo>
                <a:lnTo>
                  <a:pt x="3" y="212"/>
                </a:lnTo>
                <a:lnTo>
                  <a:pt x="5" y="212"/>
                </a:lnTo>
                <a:lnTo>
                  <a:pt x="5" y="212"/>
                </a:lnTo>
                <a:lnTo>
                  <a:pt x="5" y="212"/>
                </a:lnTo>
                <a:lnTo>
                  <a:pt x="5" y="212"/>
                </a:lnTo>
                <a:lnTo>
                  <a:pt x="5" y="212"/>
                </a:lnTo>
                <a:lnTo>
                  <a:pt x="6" y="212"/>
                </a:lnTo>
                <a:lnTo>
                  <a:pt x="6" y="212"/>
                </a:lnTo>
                <a:lnTo>
                  <a:pt x="6" y="212"/>
                </a:lnTo>
                <a:lnTo>
                  <a:pt x="6" y="212"/>
                </a:lnTo>
                <a:lnTo>
                  <a:pt x="8" y="212"/>
                </a:lnTo>
                <a:lnTo>
                  <a:pt x="8" y="212"/>
                </a:lnTo>
                <a:lnTo>
                  <a:pt x="8" y="212"/>
                </a:lnTo>
                <a:lnTo>
                  <a:pt x="8" y="212"/>
                </a:lnTo>
                <a:lnTo>
                  <a:pt x="8" y="212"/>
                </a:lnTo>
                <a:lnTo>
                  <a:pt x="8" y="212"/>
                </a:lnTo>
                <a:lnTo>
                  <a:pt x="10" y="212"/>
                </a:lnTo>
                <a:lnTo>
                  <a:pt x="10" y="212"/>
                </a:lnTo>
                <a:lnTo>
                  <a:pt x="10" y="212"/>
                </a:lnTo>
                <a:lnTo>
                  <a:pt x="10" y="212"/>
                </a:lnTo>
                <a:lnTo>
                  <a:pt x="11" y="212"/>
                </a:lnTo>
                <a:lnTo>
                  <a:pt x="11" y="212"/>
                </a:lnTo>
                <a:lnTo>
                  <a:pt x="11" y="212"/>
                </a:lnTo>
                <a:lnTo>
                  <a:pt x="11" y="212"/>
                </a:lnTo>
                <a:lnTo>
                  <a:pt x="11" y="212"/>
                </a:lnTo>
                <a:lnTo>
                  <a:pt x="11" y="212"/>
                </a:lnTo>
                <a:lnTo>
                  <a:pt x="13" y="212"/>
                </a:lnTo>
                <a:lnTo>
                  <a:pt x="13" y="212"/>
                </a:lnTo>
                <a:lnTo>
                  <a:pt x="13" y="212"/>
                </a:lnTo>
                <a:lnTo>
                  <a:pt x="13" y="212"/>
                </a:lnTo>
                <a:lnTo>
                  <a:pt x="13" y="212"/>
                </a:lnTo>
                <a:lnTo>
                  <a:pt x="14" y="212"/>
                </a:lnTo>
                <a:lnTo>
                  <a:pt x="14" y="212"/>
                </a:lnTo>
                <a:lnTo>
                  <a:pt x="14" y="212"/>
                </a:lnTo>
                <a:lnTo>
                  <a:pt x="14" y="212"/>
                </a:lnTo>
                <a:lnTo>
                  <a:pt x="14" y="212"/>
                </a:lnTo>
                <a:lnTo>
                  <a:pt x="14" y="212"/>
                </a:lnTo>
                <a:lnTo>
                  <a:pt x="14" y="212"/>
                </a:lnTo>
                <a:lnTo>
                  <a:pt x="16" y="212"/>
                </a:lnTo>
                <a:lnTo>
                  <a:pt x="16" y="212"/>
                </a:lnTo>
                <a:lnTo>
                  <a:pt x="16" y="212"/>
                </a:lnTo>
                <a:lnTo>
                  <a:pt x="16" y="212"/>
                </a:lnTo>
                <a:lnTo>
                  <a:pt x="16" y="212"/>
                </a:lnTo>
                <a:lnTo>
                  <a:pt x="16" y="211"/>
                </a:lnTo>
                <a:lnTo>
                  <a:pt x="18" y="211"/>
                </a:lnTo>
                <a:lnTo>
                  <a:pt x="18" y="211"/>
                </a:lnTo>
                <a:lnTo>
                  <a:pt x="18" y="211"/>
                </a:lnTo>
                <a:lnTo>
                  <a:pt x="18" y="211"/>
                </a:lnTo>
                <a:lnTo>
                  <a:pt x="18" y="211"/>
                </a:lnTo>
                <a:lnTo>
                  <a:pt x="18" y="211"/>
                </a:lnTo>
                <a:lnTo>
                  <a:pt x="19" y="211"/>
                </a:lnTo>
                <a:lnTo>
                  <a:pt x="19" y="211"/>
                </a:lnTo>
                <a:lnTo>
                  <a:pt x="19" y="211"/>
                </a:lnTo>
                <a:lnTo>
                  <a:pt x="19" y="211"/>
                </a:lnTo>
                <a:lnTo>
                  <a:pt x="19" y="211"/>
                </a:lnTo>
                <a:lnTo>
                  <a:pt x="19" y="211"/>
                </a:lnTo>
                <a:lnTo>
                  <a:pt x="21" y="211"/>
                </a:lnTo>
                <a:lnTo>
                  <a:pt x="21" y="211"/>
                </a:lnTo>
                <a:lnTo>
                  <a:pt x="21" y="209"/>
                </a:lnTo>
                <a:lnTo>
                  <a:pt x="21" y="209"/>
                </a:lnTo>
                <a:lnTo>
                  <a:pt x="21" y="209"/>
                </a:lnTo>
                <a:lnTo>
                  <a:pt x="22" y="209"/>
                </a:lnTo>
                <a:lnTo>
                  <a:pt x="22" y="209"/>
                </a:lnTo>
                <a:lnTo>
                  <a:pt x="22" y="209"/>
                </a:lnTo>
                <a:lnTo>
                  <a:pt x="22" y="209"/>
                </a:lnTo>
                <a:lnTo>
                  <a:pt x="22" y="209"/>
                </a:lnTo>
                <a:lnTo>
                  <a:pt x="22" y="209"/>
                </a:lnTo>
                <a:lnTo>
                  <a:pt x="24" y="208"/>
                </a:lnTo>
                <a:lnTo>
                  <a:pt x="24" y="208"/>
                </a:lnTo>
                <a:lnTo>
                  <a:pt x="24" y="208"/>
                </a:lnTo>
                <a:lnTo>
                  <a:pt x="24" y="208"/>
                </a:lnTo>
                <a:lnTo>
                  <a:pt x="24" y="208"/>
                </a:lnTo>
                <a:lnTo>
                  <a:pt x="24" y="206"/>
                </a:lnTo>
                <a:lnTo>
                  <a:pt x="24" y="206"/>
                </a:lnTo>
                <a:lnTo>
                  <a:pt x="24" y="206"/>
                </a:lnTo>
                <a:lnTo>
                  <a:pt x="24" y="206"/>
                </a:lnTo>
                <a:lnTo>
                  <a:pt x="24" y="206"/>
                </a:lnTo>
                <a:lnTo>
                  <a:pt x="24" y="206"/>
                </a:lnTo>
                <a:lnTo>
                  <a:pt x="24" y="206"/>
                </a:lnTo>
                <a:lnTo>
                  <a:pt x="24" y="206"/>
                </a:lnTo>
                <a:lnTo>
                  <a:pt x="24" y="206"/>
                </a:lnTo>
                <a:lnTo>
                  <a:pt x="26" y="206"/>
                </a:lnTo>
                <a:lnTo>
                  <a:pt x="26" y="206"/>
                </a:lnTo>
                <a:lnTo>
                  <a:pt x="26" y="206"/>
                </a:lnTo>
                <a:lnTo>
                  <a:pt x="26" y="206"/>
                </a:lnTo>
                <a:lnTo>
                  <a:pt x="26" y="206"/>
                </a:lnTo>
                <a:lnTo>
                  <a:pt x="26" y="204"/>
                </a:lnTo>
                <a:lnTo>
                  <a:pt x="27" y="204"/>
                </a:lnTo>
                <a:lnTo>
                  <a:pt x="27" y="204"/>
                </a:lnTo>
                <a:lnTo>
                  <a:pt x="27" y="204"/>
                </a:lnTo>
                <a:lnTo>
                  <a:pt x="27" y="204"/>
                </a:lnTo>
                <a:lnTo>
                  <a:pt x="27" y="204"/>
                </a:lnTo>
                <a:lnTo>
                  <a:pt x="27" y="204"/>
                </a:lnTo>
                <a:lnTo>
                  <a:pt x="27" y="204"/>
                </a:lnTo>
                <a:lnTo>
                  <a:pt x="27" y="204"/>
                </a:lnTo>
                <a:lnTo>
                  <a:pt x="29" y="204"/>
                </a:lnTo>
                <a:lnTo>
                  <a:pt x="29" y="204"/>
                </a:lnTo>
                <a:lnTo>
                  <a:pt x="29" y="204"/>
                </a:lnTo>
                <a:lnTo>
                  <a:pt x="29" y="204"/>
                </a:lnTo>
                <a:lnTo>
                  <a:pt x="29" y="204"/>
                </a:lnTo>
                <a:lnTo>
                  <a:pt x="30" y="204"/>
                </a:lnTo>
                <a:lnTo>
                  <a:pt x="30" y="204"/>
                </a:lnTo>
                <a:lnTo>
                  <a:pt x="30" y="204"/>
                </a:lnTo>
                <a:lnTo>
                  <a:pt x="30" y="201"/>
                </a:lnTo>
                <a:lnTo>
                  <a:pt x="30" y="200"/>
                </a:lnTo>
                <a:lnTo>
                  <a:pt x="30" y="198"/>
                </a:lnTo>
                <a:lnTo>
                  <a:pt x="30" y="196"/>
                </a:lnTo>
                <a:lnTo>
                  <a:pt x="29" y="190"/>
                </a:lnTo>
                <a:lnTo>
                  <a:pt x="26" y="192"/>
                </a:lnTo>
                <a:lnTo>
                  <a:pt x="24" y="184"/>
                </a:lnTo>
                <a:lnTo>
                  <a:pt x="22" y="182"/>
                </a:lnTo>
                <a:lnTo>
                  <a:pt x="40" y="179"/>
                </a:lnTo>
                <a:lnTo>
                  <a:pt x="38" y="177"/>
                </a:lnTo>
                <a:lnTo>
                  <a:pt x="38" y="174"/>
                </a:lnTo>
                <a:lnTo>
                  <a:pt x="35" y="164"/>
                </a:lnTo>
                <a:lnTo>
                  <a:pt x="35" y="164"/>
                </a:lnTo>
                <a:lnTo>
                  <a:pt x="35" y="163"/>
                </a:lnTo>
                <a:lnTo>
                  <a:pt x="34" y="160"/>
                </a:lnTo>
                <a:lnTo>
                  <a:pt x="34" y="155"/>
                </a:lnTo>
                <a:lnTo>
                  <a:pt x="38" y="153"/>
                </a:lnTo>
                <a:lnTo>
                  <a:pt x="37" y="145"/>
                </a:lnTo>
                <a:lnTo>
                  <a:pt x="30" y="126"/>
                </a:lnTo>
                <a:lnTo>
                  <a:pt x="30" y="121"/>
                </a:lnTo>
                <a:lnTo>
                  <a:pt x="27" y="110"/>
                </a:lnTo>
                <a:lnTo>
                  <a:pt x="27" y="110"/>
                </a:lnTo>
                <a:lnTo>
                  <a:pt x="26" y="105"/>
                </a:lnTo>
                <a:lnTo>
                  <a:pt x="24" y="104"/>
                </a:lnTo>
                <a:lnTo>
                  <a:pt x="24" y="99"/>
                </a:lnTo>
                <a:lnTo>
                  <a:pt x="21" y="89"/>
                </a:lnTo>
                <a:lnTo>
                  <a:pt x="27" y="88"/>
                </a:lnTo>
                <a:lnTo>
                  <a:pt x="34" y="86"/>
                </a:lnTo>
                <a:lnTo>
                  <a:pt x="35" y="86"/>
                </a:lnTo>
                <a:lnTo>
                  <a:pt x="35" y="86"/>
                </a:lnTo>
                <a:lnTo>
                  <a:pt x="37" y="84"/>
                </a:lnTo>
                <a:lnTo>
                  <a:pt x="46" y="83"/>
                </a:lnTo>
                <a:lnTo>
                  <a:pt x="48" y="83"/>
                </a:lnTo>
                <a:lnTo>
                  <a:pt x="67" y="76"/>
                </a:lnTo>
                <a:lnTo>
                  <a:pt x="69" y="76"/>
                </a:lnTo>
                <a:lnTo>
                  <a:pt x="83" y="72"/>
                </a:lnTo>
                <a:lnTo>
                  <a:pt x="86" y="72"/>
                </a:lnTo>
                <a:lnTo>
                  <a:pt x="106" y="67"/>
                </a:lnTo>
                <a:lnTo>
                  <a:pt x="107" y="65"/>
                </a:lnTo>
                <a:lnTo>
                  <a:pt x="115" y="64"/>
                </a:lnTo>
                <a:lnTo>
                  <a:pt x="123" y="60"/>
                </a:lnTo>
                <a:lnTo>
                  <a:pt x="125" y="60"/>
                </a:lnTo>
                <a:lnTo>
                  <a:pt x="126" y="59"/>
                </a:lnTo>
                <a:lnTo>
                  <a:pt x="130" y="59"/>
                </a:lnTo>
                <a:lnTo>
                  <a:pt x="131" y="59"/>
                </a:lnTo>
                <a:lnTo>
                  <a:pt x="133" y="57"/>
                </a:lnTo>
                <a:lnTo>
                  <a:pt x="136" y="57"/>
                </a:lnTo>
                <a:lnTo>
                  <a:pt x="138" y="57"/>
                </a:lnTo>
                <a:lnTo>
                  <a:pt x="138" y="57"/>
                </a:lnTo>
                <a:lnTo>
                  <a:pt x="149" y="54"/>
                </a:lnTo>
                <a:lnTo>
                  <a:pt x="157" y="51"/>
                </a:lnTo>
                <a:lnTo>
                  <a:pt x="178" y="46"/>
                </a:lnTo>
                <a:lnTo>
                  <a:pt x="195" y="40"/>
                </a:lnTo>
                <a:lnTo>
                  <a:pt x="197" y="40"/>
                </a:lnTo>
                <a:lnTo>
                  <a:pt x="211" y="35"/>
                </a:lnTo>
                <a:lnTo>
                  <a:pt x="216" y="35"/>
                </a:lnTo>
                <a:lnTo>
                  <a:pt x="227" y="32"/>
                </a:lnTo>
                <a:lnTo>
                  <a:pt x="227" y="32"/>
                </a:lnTo>
                <a:lnTo>
                  <a:pt x="227" y="32"/>
                </a:lnTo>
                <a:lnTo>
                  <a:pt x="240" y="27"/>
                </a:lnTo>
                <a:lnTo>
                  <a:pt x="248" y="25"/>
                </a:lnTo>
                <a:lnTo>
                  <a:pt x="261" y="22"/>
                </a:lnTo>
                <a:lnTo>
                  <a:pt x="272" y="19"/>
                </a:lnTo>
                <a:lnTo>
                  <a:pt x="288" y="14"/>
                </a:lnTo>
                <a:lnTo>
                  <a:pt x="291" y="12"/>
                </a:lnTo>
                <a:lnTo>
                  <a:pt x="309" y="8"/>
                </a:lnTo>
                <a:lnTo>
                  <a:pt x="312" y="6"/>
                </a:lnTo>
                <a:lnTo>
                  <a:pt x="328" y="3"/>
                </a:lnTo>
                <a:lnTo>
                  <a:pt x="334" y="1"/>
                </a:lnTo>
                <a:lnTo>
                  <a:pt x="338" y="0"/>
                </a:lnTo>
                <a:lnTo>
                  <a:pt x="336" y="3"/>
                </a:lnTo>
                <a:lnTo>
                  <a:pt x="333" y="6"/>
                </a:lnTo>
                <a:lnTo>
                  <a:pt x="331" y="9"/>
                </a:lnTo>
                <a:lnTo>
                  <a:pt x="330" y="12"/>
                </a:lnTo>
                <a:lnTo>
                  <a:pt x="314" y="40"/>
                </a:lnTo>
                <a:lnTo>
                  <a:pt x="302" y="59"/>
                </a:lnTo>
                <a:lnTo>
                  <a:pt x="301" y="62"/>
                </a:lnTo>
                <a:lnTo>
                  <a:pt x="298" y="65"/>
                </a:lnTo>
                <a:lnTo>
                  <a:pt x="290" y="80"/>
                </a:lnTo>
                <a:lnTo>
                  <a:pt x="286" y="84"/>
                </a:lnTo>
                <a:lnTo>
                  <a:pt x="286" y="86"/>
                </a:lnTo>
                <a:lnTo>
                  <a:pt x="285" y="86"/>
                </a:lnTo>
                <a:lnTo>
                  <a:pt x="282" y="94"/>
                </a:lnTo>
                <a:lnTo>
                  <a:pt x="275" y="104"/>
                </a:lnTo>
                <a:lnTo>
                  <a:pt x="275" y="104"/>
                </a:lnTo>
                <a:lnTo>
                  <a:pt x="258" y="131"/>
                </a:lnTo>
                <a:lnTo>
                  <a:pt x="251" y="144"/>
                </a:lnTo>
                <a:lnTo>
                  <a:pt x="243" y="155"/>
                </a:lnTo>
                <a:lnTo>
                  <a:pt x="237" y="168"/>
                </a:lnTo>
                <a:lnTo>
                  <a:pt x="216" y="201"/>
                </a:lnTo>
                <a:lnTo>
                  <a:pt x="211" y="208"/>
                </a:lnTo>
                <a:lnTo>
                  <a:pt x="200" y="228"/>
                </a:lnTo>
                <a:lnTo>
                  <a:pt x="197" y="232"/>
                </a:lnTo>
                <a:lnTo>
                  <a:pt x="187" y="251"/>
                </a:lnTo>
                <a:lnTo>
                  <a:pt x="171" y="276"/>
                </a:lnTo>
                <a:lnTo>
                  <a:pt x="170" y="280"/>
                </a:lnTo>
                <a:lnTo>
                  <a:pt x="166" y="286"/>
                </a:lnTo>
                <a:lnTo>
                  <a:pt x="149" y="313"/>
                </a:lnTo>
                <a:lnTo>
                  <a:pt x="142" y="324"/>
                </a:lnTo>
                <a:lnTo>
                  <a:pt x="134" y="337"/>
                </a:lnTo>
                <a:lnTo>
                  <a:pt x="133" y="340"/>
                </a:lnTo>
                <a:lnTo>
                  <a:pt x="131" y="342"/>
                </a:lnTo>
                <a:lnTo>
                  <a:pt x="131" y="345"/>
                </a:lnTo>
                <a:lnTo>
                  <a:pt x="126" y="350"/>
                </a:lnTo>
                <a:lnTo>
                  <a:pt x="123" y="356"/>
                </a:lnTo>
                <a:lnTo>
                  <a:pt x="123" y="356"/>
                </a:lnTo>
                <a:lnTo>
                  <a:pt x="123" y="356"/>
                </a:lnTo>
                <a:lnTo>
                  <a:pt x="122" y="358"/>
                </a:lnTo>
                <a:lnTo>
                  <a:pt x="120" y="361"/>
                </a:lnTo>
                <a:lnTo>
                  <a:pt x="120" y="361"/>
                </a:lnTo>
                <a:lnTo>
                  <a:pt x="112" y="376"/>
                </a:lnTo>
                <a:lnTo>
                  <a:pt x="106" y="385"/>
                </a:lnTo>
                <a:lnTo>
                  <a:pt x="106" y="385"/>
                </a:lnTo>
                <a:lnTo>
                  <a:pt x="104" y="388"/>
                </a:lnTo>
                <a:lnTo>
                  <a:pt x="104" y="388"/>
                </a:lnTo>
                <a:lnTo>
                  <a:pt x="104" y="390"/>
                </a:lnTo>
                <a:lnTo>
                  <a:pt x="104" y="390"/>
                </a:lnTo>
                <a:lnTo>
                  <a:pt x="104" y="390"/>
                </a:lnTo>
                <a:lnTo>
                  <a:pt x="102" y="393"/>
                </a:lnTo>
                <a:lnTo>
                  <a:pt x="101" y="393"/>
                </a:lnTo>
                <a:lnTo>
                  <a:pt x="101" y="393"/>
                </a:lnTo>
                <a:lnTo>
                  <a:pt x="101" y="396"/>
                </a:lnTo>
                <a:lnTo>
                  <a:pt x="96" y="403"/>
                </a:lnTo>
                <a:lnTo>
                  <a:pt x="94" y="406"/>
                </a:lnTo>
                <a:lnTo>
                  <a:pt x="85" y="420"/>
                </a:lnTo>
                <a:lnTo>
                  <a:pt x="85" y="422"/>
                </a:lnTo>
                <a:lnTo>
                  <a:pt x="85" y="422"/>
                </a:lnTo>
                <a:lnTo>
                  <a:pt x="80" y="430"/>
                </a:lnTo>
                <a:lnTo>
                  <a:pt x="80" y="430"/>
                </a:lnTo>
                <a:lnTo>
                  <a:pt x="80" y="430"/>
                </a:lnTo>
                <a:lnTo>
                  <a:pt x="78" y="432"/>
                </a:lnTo>
                <a:lnTo>
                  <a:pt x="78" y="432"/>
                </a:lnTo>
                <a:lnTo>
                  <a:pt x="77" y="435"/>
                </a:lnTo>
                <a:lnTo>
                  <a:pt x="75" y="436"/>
                </a:lnTo>
                <a:close/>
              </a:path>
            </a:pathLst>
          </a:custGeom>
          <a:solidFill>
            <a:srgbClr val="3E8F3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Freeform 29"/>
          <p:cNvSpPr>
            <a:spLocks/>
          </p:cNvSpPr>
          <p:nvPr/>
        </p:nvSpPr>
        <p:spPr bwMode="auto">
          <a:xfrm>
            <a:off x="5464175" y="2644776"/>
            <a:ext cx="400050" cy="373063"/>
          </a:xfrm>
          <a:custGeom>
            <a:avLst/>
            <a:gdLst/>
            <a:ahLst/>
            <a:cxnLst>
              <a:cxn ang="0">
                <a:pos x="251" y="116"/>
              </a:cxn>
              <a:cxn ang="0">
                <a:pos x="228" y="131"/>
              </a:cxn>
              <a:cxn ang="0">
                <a:pos x="220" y="139"/>
              </a:cxn>
              <a:cxn ang="0">
                <a:pos x="169" y="174"/>
              </a:cxn>
              <a:cxn ang="0">
                <a:pos x="150" y="188"/>
              </a:cxn>
              <a:cxn ang="0">
                <a:pos x="115" y="214"/>
              </a:cxn>
              <a:cxn ang="0">
                <a:pos x="107" y="219"/>
              </a:cxn>
              <a:cxn ang="0">
                <a:pos x="94" y="228"/>
              </a:cxn>
              <a:cxn ang="0">
                <a:pos x="88" y="233"/>
              </a:cxn>
              <a:cxn ang="0">
                <a:pos x="62" y="235"/>
              </a:cxn>
              <a:cxn ang="0">
                <a:pos x="60" y="235"/>
              </a:cxn>
              <a:cxn ang="0">
                <a:pos x="56" y="228"/>
              </a:cxn>
              <a:cxn ang="0">
                <a:pos x="49" y="222"/>
              </a:cxn>
              <a:cxn ang="0">
                <a:pos x="43" y="216"/>
              </a:cxn>
              <a:cxn ang="0">
                <a:pos x="38" y="211"/>
              </a:cxn>
              <a:cxn ang="0">
                <a:pos x="35" y="206"/>
              </a:cxn>
              <a:cxn ang="0">
                <a:pos x="32" y="203"/>
              </a:cxn>
              <a:cxn ang="0">
                <a:pos x="28" y="200"/>
              </a:cxn>
              <a:cxn ang="0">
                <a:pos x="22" y="193"/>
              </a:cxn>
              <a:cxn ang="0">
                <a:pos x="17" y="188"/>
              </a:cxn>
              <a:cxn ang="0">
                <a:pos x="11" y="182"/>
              </a:cxn>
              <a:cxn ang="0">
                <a:pos x="9" y="180"/>
              </a:cxn>
              <a:cxn ang="0">
                <a:pos x="6" y="177"/>
              </a:cxn>
              <a:cxn ang="0">
                <a:pos x="3" y="174"/>
              </a:cxn>
              <a:cxn ang="0">
                <a:pos x="0" y="171"/>
              </a:cxn>
              <a:cxn ang="0">
                <a:pos x="9" y="164"/>
              </a:cxn>
              <a:cxn ang="0">
                <a:pos x="22" y="153"/>
              </a:cxn>
              <a:cxn ang="0">
                <a:pos x="28" y="148"/>
              </a:cxn>
              <a:cxn ang="0">
                <a:pos x="32" y="145"/>
              </a:cxn>
              <a:cxn ang="0">
                <a:pos x="40" y="139"/>
              </a:cxn>
              <a:cxn ang="0">
                <a:pos x="48" y="132"/>
              </a:cxn>
              <a:cxn ang="0">
                <a:pos x="64" y="120"/>
              </a:cxn>
              <a:cxn ang="0">
                <a:pos x="64" y="120"/>
              </a:cxn>
              <a:cxn ang="0">
                <a:pos x="67" y="126"/>
              </a:cxn>
              <a:cxn ang="0">
                <a:pos x="67" y="128"/>
              </a:cxn>
              <a:cxn ang="0">
                <a:pos x="75" y="123"/>
              </a:cxn>
              <a:cxn ang="0">
                <a:pos x="72" y="115"/>
              </a:cxn>
              <a:cxn ang="0">
                <a:pos x="72" y="113"/>
              </a:cxn>
              <a:cxn ang="0">
                <a:pos x="75" y="112"/>
              </a:cxn>
              <a:cxn ang="0">
                <a:pos x="80" y="107"/>
              </a:cxn>
              <a:cxn ang="0">
                <a:pos x="94" y="96"/>
              </a:cxn>
              <a:cxn ang="0">
                <a:pos x="99" y="91"/>
              </a:cxn>
              <a:cxn ang="0">
                <a:pos x="116" y="76"/>
              </a:cxn>
              <a:cxn ang="0">
                <a:pos x="131" y="65"/>
              </a:cxn>
              <a:cxn ang="0">
                <a:pos x="134" y="64"/>
              </a:cxn>
              <a:cxn ang="0">
                <a:pos x="148" y="51"/>
              </a:cxn>
              <a:cxn ang="0">
                <a:pos x="153" y="48"/>
              </a:cxn>
              <a:cxn ang="0">
                <a:pos x="166" y="36"/>
              </a:cxn>
              <a:cxn ang="0">
                <a:pos x="188" y="19"/>
              </a:cxn>
              <a:cxn ang="0">
                <a:pos x="198" y="11"/>
              </a:cxn>
              <a:cxn ang="0">
                <a:pos x="206" y="4"/>
              </a:cxn>
              <a:cxn ang="0">
                <a:pos x="208" y="3"/>
              </a:cxn>
              <a:cxn ang="0">
                <a:pos x="209" y="1"/>
              </a:cxn>
              <a:cxn ang="0">
                <a:pos x="212" y="0"/>
              </a:cxn>
              <a:cxn ang="0">
                <a:pos x="214" y="3"/>
              </a:cxn>
              <a:cxn ang="0">
                <a:pos x="222" y="27"/>
              </a:cxn>
              <a:cxn ang="0">
                <a:pos x="233" y="57"/>
              </a:cxn>
              <a:cxn ang="0">
                <a:pos x="238" y="72"/>
              </a:cxn>
              <a:cxn ang="0">
                <a:pos x="241" y="83"/>
              </a:cxn>
              <a:cxn ang="0">
                <a:pos x="244" y="92"/>
              </a:cxn>
              <a:cxn ang="0">
                <a:pos x="246" y="94"/>
              </a:cxn>
              <a:cxn ang="0">
                <a:pos x="252" y="115"/>
              </a:cxn>
            </a:cxnLst>
            <a:rect l="0" t="0" r="r" b="b"/>
            <a:pathLst>
              <a:path w="252" h="235">
                <a:moveTo>
                  <a:pt x="252" y="115"/>
                </a:moveTo>
                <a:lnTo>
                  <a:pt x="251" y="116"/>
                </a:lnTo>
                <a:lnTo>
                  <a:pt x="243" y="121"/>
                </a:lnTo>
                <a:lnTo>
                  <a:pt x="228" y="131"/>
                </a:lnTo>
                <a:lnTo>
                  <a:pt x="228" y="132"/>
                </a:lnTo>
                <a:lnTo>
                  <a:pt x="220" y="139"/>
                </a:lnTo>
                <a:lnTo>
                  <a:pt x="212" y="144"/>
                </a:lnTo>
                <a:lnTo>
                  <a:pt x="169" y="174"/>
                </a:lnTo>
                <a:lnTo>
                  <a:pt x="163" y="179"/>
                </a:lnTo>
                <a:lnTo>
                  <a:pt x="150" y="188"/>
                </a:lnTo>
                <a:lnTo>
                  <a:pt x="128" y="204"/>
                </a:lnTo>
                <a:lnTo>
                  <a:pt x="115" y="214"/>
                </a:lnTo>
                <a:lnTo>
                  <a:pt x="108" y="219"/>
                </a:lnTo>
                <a:lnTo>
                  <a:pt x="107" y="219"/>
                </a:lnTo>
                <a:lnTo>
                  <a:pt x="96" y="228"/>
                </a:lnTo>
                <a:lnTo>
                  <a:pt x="94" y="228"/>
                </a:lnTo>
                <a:lnTo>
                  <a:pt x="88" y="233"/>
                </a:lnTo>
                <a:lnTo>
                  <a:pt x="88" y="233"/>
                </a:lnTo>
                <a:lnTo>
                  <a:pt x="67" y="235"/>
                </a:lnTo>
                <a:lnTo>
                  <a:pt x="62" y="235"/>
                </a:lnTo>
                <a:lnTo>
                  <a:pt x="62" y="235"/>
                </a:lnTo>
                <a:lnTo>
                  <a:pt x="60" y="235"/>
                </a:lnTo>
                <a:lnTo>
                  <a:pt x="59" y="232"/>
                </a:lnTo>
                <a:lnTo>
                  <a:pt x="56" y="228"/>
                </a:lnTo>
                <a:lnTo>
                  <a:pt x="52" y="225"/>
                </a:lnTo>
                <a:lnTo>
                  <a:pt x="49" y="222"/>
                </a:lnTo>
                <a:lnTo>
                  <a:pt x="46" y="217"/>
                </a:lnTo>
                <a:lnTo>
                  <a:pt x="43" y="216"/>
                </a:lnTo>
                <a:lnTo>
                  <a:pt x="41" y="214"/>
                </a:lnTo>
                <a:lnTo>
                  <a:pt x="38" y="211"/>
                </a:lnTo>
                <a:lnTo>
                  <a:pt x="35" y="208"/>
                </a:lnTo>
                <a:lnTo>
                  <a:pt x="35" y="206"/>
                </a:lnTo>
                <a:lnTo>
                  <a:pt x="33" y="204"/>
                </a:lnTo>
                <a:lnTo>
                  <a:pt x="32" y="203"/>
                </a:lnTo>
                <a:lnTo>
                  <a:pt x="28" y="200"/>
                </a:lnTo>
                <a:lnTo>
                  <a:pt x="28" y="200"/>
                </a:lnTo>
                <a:lnTo>
                  <a:pt x="24" y="196"/>
                </a:lnTo>
                <a:lnTo>
                  <a:pt x="22" y="193"/>
                </a:lnTo>
                <a:lnTo>
                  <a:pt x="20" y="192"/>
                </a:lnTo>
                <a:lnTo>
                  <a:pt x="17" y="188"/>
                </a:lnTo>
                <a:lnTo>
                  <a:pt x="14" y="185"/>
                </a:lnTo>
                <a:lnTo>
                  <a:pt x="11" y="182"/>
                </a:lnTo>
                <a:lnTo>
                  <a:pt x="9" y="180"/>
                </a:lnTo>
                <a:lnTo>
                  <a:pt x="9" y="180"/>
                </a:lnTo>
                <a:lnTo>
                  <a:pt x="8" y="179"/>
                </a:lnTo>
                <a:lnTo>
                  <a:pt x="6" y="177"/>
                </a:lnTo>
                <a:lnTo>
                  <a:pt x="6" y="177"/>
                </a:lnTo>
                <a:lnTo>
                  <a:pt x="3" y="174"/>
                </a:lnTo>
                <a:lnTo>
                  <a:pt x="1" y="172"/>
                </a:lnTo>
                <a:lnTo>
                  <a:pt x="0" y="171"/>
                </a:lnTo>
                <a:lnTo>
                  <a:pt x="9" y="164"/>
                </a:lnTo>
                <a:lnTo>
                  <a:pt x="9" y="164"/>
                </a:lnTo>
                <a:lnTo>
                  <a:pt x="17" y="156"/>
                </a:lnTo>
                <a:lnTo>
                  <a:pt x="22" y="153"/>
                </a:lnTo>
                <a:lnTo>
                  <a:pt x="25" y="152"/>
                </a:lnTo>
                <a:lnTo>
                  <a:pt x="28" y="148"/>
                </a:lnTo>
                <a:lnTo>
                  <a:pt x="28" y="148"/>
                </a:lnTo>
                <a:lnTo>
                  <a:pt x="32" y="145"/>
                </a:lnTo>
                <a:lnTo>
                  <a:pt x="38" y="140"/>
                </a:lnTo>
                <a:lnTo>
                  <a:pt x="40" y="139"/>
                </a:lnTo>
                <a:lnTo>
                  <a:pt x="48" y="132"/>
                </a:lnTo>
                <a:lnTo>
                  <a:pt x="48" y="132"/>
                </a:lnTo>
                <a:lnTo>
                  <a:pt x="56" y="126"/>
                </a:lnTo>
                <a:lnTo>
                  <a:pt x="64" y="120"/>
                </a:lnTo>
                <a:lnTo>
                  <a:pt x="64" y="120"/>
                </a:lnTo>
                <a:lnTo>
                  <a:pt x="64" y="120"/>
                </a:lnTo>
                <a:lnTo>
                  <a:pt x="67" y="126"/>
                </a:lnTo>
                <a:lnTo>
                  <a:pt x="67" y="126"/>
                </a:lnTo>
                <a:lnTo>
                  <a:pt x="67" y="128"/>
                </a:lnTo>
                <a:lnTo>
                  <a:pt x="67" y="128"/>
                </a:lnTo>
                <a:lnTo>
                  <a:pt x="70" y="126"/>
                </a:lnTo>
                <a:lnTo>
                  <a:pt x="75" y="123"/>
                </a:lnTo>
                <a:lnTo>
                  <a:pt x="73" y="120"/>
                </a:lnTo>
                <a:lnTo>
                  <a:pt x="72" y="115"/>
                </a:lnTo>
                <a:lnTo>
                  <a:pt x="72" y="113"/>
                </a:lnTo>
                <a:lnTo>
                  <a:pt x="72" y="113"/>
                </a:lnTo>
                <a:lnTo>
                  <a:pt x="72" y="113"/>
                </a:lnTo>
                <a:lnTo>
                  <a:pt x="75" y="112"/>
                </a:lnTo>
                <a:lnTo>
                  <a:pt x="76" y="108"/>
                </a:lnTo>
                <a:lnTo>
                  <a:pt x="80" y="107"/>
                </a:lnTo>
                <a:lnTo>
                  <a:pt x="89" y="99"/>
                </a:lnTo>
                <a:lnTo>
                  <a:pt x="94" y="96"/>
                </a:lnTo>
                <a:lnTo>
                  <a:pt x="96" y="94"/>
                </a:lnTo>
                <a:lnTo>
                  <a:pt x="99" y="91"/>
                </a:lnTo>
                <a:lnTo>
                  <a:pt x="112" y="81"/>
                </a:lnTo>
                <a:lnTo>
                  <a:pt x="116" y="76"/>
                </a:lnTo>
                <a:lnTo>
                  <a:pt x="128" y="68"/>
                </a:lnTo>
                <a:lnTo>
                  <a:pt x="131" y="65"/>
                </a:lnTo>
                <a:lnTo>
                  <a:pt x="131" y="65"/>
                </a:lnTo>
                <a:lnTo>
                  <a:pt x="134" y="64"/>
                </a:lnTo>
                <a:lnTo>
                  <a:pt x="142" y="57"/>
                </a:lnTo>
                <a:lnTo>
                  <a:pt x="148" y="51"/>
                </a:lnTo>
                <a:lnTo>
                  <a:pt x="153" y="48"/>
                </a:lnTo>
                <a:lnTo>
                  <a:pt x="153" y="48"/>
                </a:lnTo>
                <a:lnTo>
                  <a:pt x="164" y="38"/>
                </a:lnTo>
                <a:lnTo>
                  <a:pt x="166" y="36"/>
                </a:lnTo>
                <a:lnTo>
                  <a:pt x="188" y="19"/>
                </a:lnTo>
                <a:lnTo>
                  <a:pt x="188" y="19"/>
                </a:lnTo>
                <a:lnTo>
                  <a:pt x="195" y="14"/>
                </a:lnTo>
                <a:lnTo>
                  <a:pt x="198" y="11"/>
                </a:lnTo>
                <a:lnTo>
                  <a:pt x="206" y="4"/>
                </a:lnTo>
                <a:lnTo>
                  <a:pt x="206" y="4"/>
                </a:lnTo>
                <a:lnTo>
                  <a:pt x="206" y="4"/>
                </a:lnTo>
                <a:lnTo>
                  <a:pt x="208" y="3"/>
                </a:lnTo>
                <a:lnTo>
                  <a:pt x="208" y="3"/>
                </a:lnTo>
                <a:lnTo>
                  <a:pt x="209" y="1"/>
                </a:lnTo>
                <a:lnTo>
                  <a:pt x="211" y="1"/>
                </a:lnTo>
                <a:lnTo>
                  <a:pt x="212" y="0"/>
                </a:lnTo>
                <a:lnTo>
                  <a:pt x="212" y="0"/>
                </a:lnTo>
                <a:lnTo>
                  <a:pt x="214" y="3"/>
                </a:lnTo>
                <a:lnTo>
                  <a:pt x="217" y="14"/>
                </a:lnTo>
                <a:lnTo>
                  <a:pt x="222" y="27"/>
                </a:lnTo>
                <a:lnTo>
                  <a:pt x="230" y="49"/>
                </a:lnTo>
                <a:lnTo>
                  <a:pt x="233" y="57"/>
                </a:lnTo>
                <a:lnTo>
                  <a:pt x="236" y="68"/>
                </a:lnTo>
                <a:lnTo>
                  <a:pt x="238" y="72"/>
                </a:lnTo>
                <a:lnTo>
                  <a:pt x="238" y="73"/>
                </a:lnTo>
                <a:lnTo>
                  <a:pt x="241" y="83"/>
                </a:lnTo>
                <a:lnTo>
                  <a:pt x="243" y="88"/>
                </a:lnTo>
                <a:lnTo>
                  <a:pt x="244" y="92"/>
                </a:lnTo>
                <a:lnTo>
                  <a:pt x="244" y="92"/>
                </a:lnTo>
                <a:lnTo>
                  <a:pt x="246" y="94"/>
                </a:lnTo>
                <a:lnTo>
                  <a:pt x="251" y="108"/>
                </a:lnTo>
                <a:lnTo>
                  <a:pt x="252" y="115"/>
                </a:lnTo>
                <a:close/>
              </a:path>
            </a:pathLst>
          </a:custGeom>
          <a:solidFill>
            <a:srgbClr val="EB595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Freeform 30"/>
          <p:cNvSpPr>
            <a:spLocks/>
          </p:cNvSpPr>
          <p:nvPr/>
        </p:nvSpPr>
        <p:spPr bwMode="auto">
          <a:xfrm>
            <a:off x="6175375" y="3055938"/>
            <a:ext cx="276225" cy="347663"/>
          </a:xfrm>
          <a:custGeom>
            <a:avLst/>
            <a:gdLst/>
            <a:ahLst/>
            <a:cxnLst>
              <a:cxn ang="0">
                <a:pos x="97" y="9"/>
              </a:cxn>
              <a:cxn ang="0">
                <a:pos x="100" y="22"/>
              </a:cxn>
              <a:cxn ang="0">
                <a:pos x="104" y="33"/>
              </a:cxn>
              <a:cxn ang="0">
                <a:pos x="108" y="41"/>
              </a:cxn>
              <a:cxn ang="0">
                <a:pos x="115" y="51"/>
              </a:cxn>
              <a:cxn ang="0">
                <a:pos x="124" y="57"/>
              </a:cxn>
              <a:cxn ang="0">
                <a:pos x="131" y="65"/>
              </a:cxn>
              <a:cxn ang="0">
                <a:pos x="140" y="72"/>
              </a:cxn>
              <a:cxn ang="0">
                <a:pos x="147" y="81"/>
              </a:cxn>
              <a:cxn ang="0">
                <a:pos x="155" y="91"/>
              </a:cxn>
              <a:cxn ang="0">
                <a:pos x="161" y="97"/>
              </a:cxn>
              <a:cxn ang="0">
                <a:pos x="168" y="105"/>
              </a:cxn>
              <a:cxn ang="0">
                <a:pos x="172" y="115"/>
              </a:cxn>
              <a:cxn ang="0">
                <a:pos x="169" y="125"/>
              </a:cxn>
              <a:cxn ang="0">
                <a:pos x="168" y="123"/>
              </a:cxn>
              <a:cxn ang="0">
                <a:pos x="171" y="118"/>
              </a:cxn>
              <a:cxn ang="0">
                <a:pos x="166" y="120"/>
              </a:cxn>
              <a:cxn ang="0">
                <a:pos x="168" y="115"/>
              </a:cxn>
              <a:cxn ang="0">
                <a:pos x="164" y="105"/>
              </a:cxn>
              <a:cxn ang="0">
                <a:pos x="164" y="105"/>
              </a:cxn>
              <a:cxn ang="0">
                <a:pos x="161" y="99"/>
              </a:cxn>
              <a:cxn ang="0">
                <a:pos x="163" y="107"/>
              </a:cxn>
              <a:cxn ang="0">
                <a:pos x="158" y="99"/>
              </a:cxn>
              <a:cxn ang="0">
                <a:pos x="156" y="101"/>
              </a:cxn>
              <a:cxn ang="0">
                <a:pos x="153" y="94"/>
              </a:cxn>
              <a:cxn ang="0">
                <a:pos x="148" y="85"/>
              </a:cxn>
              <a:cxn ang="0">
                <a:pos x="140" y="75"/>
              </a:cxn>
              <a:cxn ang="0">
                <a:pos x="134" y="75"/>
              </a:cxn>
              <a:cxn ang="0">
                <a:pos x="129" y="67"/>
              </a:cxn>
              <a:cxn ang="0">
                <a:pos x="124" y="62"/>
              </a:cxn>
              <a:cxn ang="0">
                <a:pos x="121" y="59"/>
              </a:cxn>
              <a:cxn ang="0">
                <a:pos x="116" y="59"/>
              </a:cxn>
              <a:cxn ang="0">
                <a:pos x="123" y="67"/>
              </a:cxn>
              <a:cxn ang="0">
                <a:pos x="126" y="80"/>
              </a:cxn>
              <a:cxn ang="0">
                <a:pos x="129" y="91"/>
              </a:cxn>
              <a:cxn ang="0">
                <a:pos x="123" y="97"/>
              </a:cxn>
              <a:cxn ang="0">
                <a:pos x="113" y="102"/>
              </a:cxn>
              <a:cxn ang="0">
                <a:pos x="110" y="110"/>
              </a:cxn>
              <a:cxn ang="0">
                <a:pos x="113" y="120"/>
              </a:cxn>
              <a:cxn ang="0">
                <a:pos x="126" y="126"/>
              </a:cxn>
              <a:cxn ang="0">
                <a:pos x="132" y="118"/>
              </a:cxn>
              <a:cxn ang="0">
                <a:pos x="142" y="126"/>
              </a:cxn>
              <a:cxn ang="0">
                <a:pos x="150" y="134"/>
              </a:cxn>
              <a:cxn ang="0">
                <a:pos x="156" y="144"/>
              </a:cxn>
              <a:cxn ang="0">
                <a:pos x="163" y="153"/>
              </a:cxn>
              <a:cxn ang="0">
                <a:pos x="129" y="185"/>
              </a:cxn>
              <a:cxn ang="0">
                <a:pos x="83" y="217"/>
              </a:cxn>
              <a:cxn ang="0">
                <a:pos x="68" y="201"/>
              </a:cxn>
              <a:cxn ang="0">
                <a:pos x="73" y="193"/>
              </a:cxn>
              <a:cxn ang="0">
                <a:pos x="60" y="181"/>
              </a:cxn>
              <a:cxn ang="0">
                <a:pos x="59" y="152"/>
              </a:cxn>
              <a:cxn ang="0">
                <a:pos x="43" y="141"/>
              </a:cxn>
              <a:cxn ang="0">
                <a:pos x="30" y="133"/>
              </a:cxn>
              <a:cxn ang="0">
                <a:pos x="16" y="125"/>
              </a:cxn>
              <a:cxn ang="0">
                <a:pos x="4" y="107"/>
              </a:cxn>
              <a:cxn ang="0">
                <a:pos x="4" y="70"/>
              </a:cxn>
              <a:cxn ang="0">
                <a:pos x="40" y="41"/>
              </a:cxn>
              <a:cxn ang="0">
                <a:pos x="67" y="19"/>
              </a:cxn>
              <a:cxn ang="0">
                <a:pos x="78" y="16"/>
              </a:cxn>
              <a:cxn ang="0">
                <a:pos x="84" y="6"/>
              </a:cxn>
              <a:cxn ang="0">
                <a:pos x="96" y="1"/>
              </a:cxn>
            </a:cxnLst>
            <a:rect l="0" t="0" r="r" b="b"/>
            <a:pathLst>
              <a:path w="174" h="219">
                <a:moveTo>
                  <a:pt x="97" y="1"/>
                </a:moveTo>
                <a:lnTo>
                  <a:pt x="96" y="1"/>
                </a:lnTo>
                <a:lnTo>
                  <a:pt x="96" y="3"/>
                </a:lnTo>
                <a:lnTo>
                  <a:pt x="97" y="5"/>
                </a:lnTo>
                <a:lnTo>
                  <a:pt x="96" y="5"/>
                </a:lnTo>
                <a:lnTo>
                  <a:pt x="97" y="6"/>
                </a:lnTo>
                <a:lnTo>
                  <a:pt x="97" y="8"/>
                </a:lnTo>
                <a:lnTo>
                  <a:pt x="97" y="9"/>
                </a:lnTo>
                <a:lnTo>
                  <a:pt x="97" y="11"/>
                </a:lnTo>
                <a:lnTo>
                  <a:pt x="97" y="13"/>
                </a:lnTo>
                <a:lnTo>
                  <a:pt x="99" y="14"/>
                </a:lnTo>
                <a:lnTo>
                  <a:pt x="99" y="16"/>
                </a:lnTo>
                <a:lnTo>
                  <a:pt x="99" y="17"/>
                </a:lnTo>
                <a:lnTo>
                  <a:pt x="99" y="19"/>
                </a:lnTo>
                <a:lnTo>
                  <a:pt x="99" y="21"/>
                </a:lnTo>
                <a:lnTo>
                  <a:pt x="100" y="22"/>
                </a:lnTo>
                <a:lnTo>
                  <a:pt x="100" y="24"/>
                </a:lnTo>
                <a:lnTo>
                  <a:pt x="100" y="25"/>
                </a:lnTo>
                <a:lnTo>
                  <a:pt x="100" y="27"/>
                </a:lnTo>
                <a:lnTo>
                  <a:pt x="102" y="29"/>
                </a:lnTo>
                <a:lnTo>
                  <a:pt x="102" y="30"/>
                </a:lnTo>
                <a:lnTo>
                  <a:pt x="102" y="32"/>
                </a:lnTo>
                <a:lnTo>
                  <a:pt x="104" y="32"/>
                </a:lnTo>
                <a:lnTo>
                  <a:pt x="104" y="33"/>
                </a:lnTo>
                <a:lnTo>
                  <a:pt x="105" y="33"/>
                </a:lnTo>
                <a:lnTo>
                  <a:pt x="105" y="35"/>
                </a:lnTo>
                <a:lnTo>
                  <a:pt x="105" y="37"/>
                </a:lnTo>
                <a:lnTo>
                  <a:pt x="107" y="37"/>
                </a:lnTo>
                <a:lnTo>
                  <a:pt x="107" y="38"/>
                </a:lnTo>
                <a:lnTo>
                  <a:pt x="108" y="38"/>
                </a:lnTo>
                <a:lnTo>
                  <a:pt x="108" y="40"/>
                </a:lnTo>
                <a:lnTo>
                  <a:pt x="108" y="41"/>
                </a:lnTo>
                <a:lnTo>
                  <a:pt x="110" y="41"/>
                </a:lnTo>
                <a:lnTo>
                  <a:pt x="110" y="43"/>
                </a:lnTo>
                <a:lnTo>
                  <a:pt x="112" y="43"/>
                </a:lnTo>
                <a:lnTo>
                  <a:pt x="110" y="45"/>
                </a:lnTo>
                <a:lnTo>
                  <a:pt x="112" y="46"/>
                </a:lnTo>
                <a:lnTo>
                  <a:pt x="113" y="48"/>
                </a:lnTo>
                <a:lnTo>
                  <a:pt x="115" y="49"/>
                </a:lnTo>
                <a:lnTo>
                  <a:pt x="115" y="51"/>
                </a:lnTo>
                <a:lnTo>
                  <a:pt x="116" y="51"/>
                </a:lnTo>
                <a:lnTo>
                  <a:pt x="118" y="53"/>
                </a:lnTo>
                <a:lnTo>
                  <a:pt x="120" y="53"/>
                </a:lnTo>
                <a:lnTo>
                  <a:pt x="120" y="54"/>
                </a:lnTo>
                <a:lnTo>
                  <a:pt x="121" y="56"/>
                </a:lnTo>
                <a:lnTo>
                  <a:pt x="123" y="56"/>
                </a:lnTo>
                <a:lnTo>
                  <a:pt x="123" y="57"/>
                </a:lnTo>
                <a:lnTo>
                  <a:pt x="124" y="57"/>
                </a:lnTo>
                <a:lnTo>
                  <a:pt x="124" y="59"/>
                </a:lnTo>
                <a:lnTo>
                  <a:pt x="126" y="59"/>
                </a:lnTo>
                <a:lnTo>
                  <a:pt x="128" y="61"/>
                </a:lnTo>
                <a:lnTo>
                  <a:pt x="129" y="61"/>
                </a:lnTo>
                <a:lnTo>
                  <a:pt x="129" y="62"/>
                </a:lnTo>
                <a:lnTo>
                  <a:pt x="129" y="64"/>
                </a:lnTo>
                <a:lnTo>
                  <a:pt x="131" y="64"/>
                </a:lnTo>
                <a:lnTo>
                  <a:pt x="131" y="65"/>
                </a:lnTo>
                <a:lnTo>
                  <a:pt x="132" y="65"/>
                </a:lnTo>
                <a:lnTo>
                  <a:pt x="132" y="67"/>
                </a:lnTo>
                <a:lnTo>
                  <a:pt x="134" y="69"/>
                </a:lnTo>
                <a:lnTo>
                  <a:pt x="136" y="69"/>
                </a:lnTo>
                <a:lnTo>
                  <a:pt x="136" y="70"/>
                </a:lnTo>
                <a:lnTo>
                  <a:pt x="137" y="70"/>
                </a:lnTo>
                <a:lnTo>
                  <a:pt x="139" y="72"/>
                </a:lnTo>
                <a:lnTo>
                  <a:pt x="140" y="72"/>
                </a:lnTo>
                <a:lnTo>
                  <a:pt x="140" y="73"/>
                </a:lnTo>
                <a:lnTo>
                  <a:pt x="142" y="73"/>
                </a:lnTo>
                <a:lnTo>
                  <a:pt x="142" y="75"/>
                </a:lnTo>
                <a:lnTo>
                  <a:pt x="144" y="77"/>
                </a:lnTo>
                <a:lnTo>
                  <a:pt x="145" y="78"/>
                </a:lnTo>
                <a:lnTo>
                  <a:pt x="145" y="80"/>
                </a:lnTo>
                <a:lnTo>
                  <a:pt x="147" y="80"/>
                </a:lnTo>
                <a:lnTo>
                  <a:pt x="147" y="81"/>
                </a:lnTo>
                <a:lnTo>
                  <a:pt x="148" y="81"/>
                </a:lnTo>
                <a:lnTo>
                  <a:pt x="148" y="83"/>
                </a:lnTo>
                <a:lnTo>
                  <a:pt x="150" y="85"/>
                </a:lnTo>
                <a:lnTo>
                  <a:pt x="150" y="86"/>
                </a:lnTo>
                <a:lnTo>
                  <a:pt x="152" y="86"/>
                </a:lnTo>
                <a:lnTo>
                  <a:pt x="152" y="88"/>
                </a:lnTo>
                <a:lnTo>
                  <a:pt x="153" y="89"/>
                </a:lnTo>
                <a:lnTo>
                  <a:pt x="155" y="91"/>
                </a:lnTo>
                <a:lnTo>
                  <a:pt x="155" y="93"/>
                </a:lnTo>
                <a:lnTo>
                  <a:pt x="156" y="93"/>
                </a:lnTo>
                <a:lnTo>
                  <a:pt x="156" y="94"/>
                </a:lnTo>
                <a:lnTo>
                  <a:pt x="158" y="94"/>
                </a:lnTo>
                <a:lnTo>
                  <a:pt x="158" y="96"/>
                </a:lnTo>
                <a:lnTo>
                  <a:pt x="160" y="96"/>
                </a:lnTo>
                <a:lnTo>
                  <a:pt x="160" y="97"/>
                </a:lnTo>
                <a:lnTo>
                  <a:pt x="161" y="97"/>
                </a:lnTo>
                <a:lnTo>
                  <a:pt x="163" y="99"/>
                </a:lnTo>
                <a:lnTo>
                  <a:pt x="164" y="99"/>
                </a:lnTo>
                <a:lnTo>
                  <a:pt x="164" y="101"/>
                </a:lnTo>
                <a:lnTo>
                  <a:pt x="166" y="101"/>
                </a:lnTo>
                <a:lnTo>
                  <a:pt x="166" y="102"/>
                </a:lnTo>
                <a:lnTo>
                  <a:pt x="168" y="102"/>
                </a:lnTo>
                <a:lnTo>
                  <a:pt x="168" y="104"/>
                </a:lnTo>
                <a:lnTo>
                  <a:pt x="168" y="105"/>
                </a:lnTo>
                <a:lnTo>
                  <a:pt x="169" y="105"/>
                </a:lnTo>
                <a:lnTo>
                  <a:pt x="169" y="107"/>
                </a:lnTo>
                <a:lnTo>
                  <a:pt x="169" y="109"/>
                </a:lnTo>
                <a:lnTo>
                  <a:pt x="171" y="109"/>
                </a:lnTo>
                <a:lnTo>
                  <a:pt x="171" y="110"/>
                </a:lnTo>
                <a:lnTo>
                  <a:pt x="171" y="112"/>
                </a:lnTo>
                <a:lnTo>
                  <a:pt x="172" y="113"/>
                </a:lnTo>
                <a:lnTo>
                  <a:pt x="172" y="115"/>
                </a:lnTo>
                <a:lnTo>
                  <a:pt x="172" y="117"/>
                </a:lnTo>
                <a:lnTo>
                  <a:pt x="172" y="118"/>
                </a:lnTo>
                <a:lnTo>
                  <a:pt x="172" y="120"/>
                </a:lnTo>
                <a:lnTo>
                  <a:pt x="174" y="121"/>
                </a:lnTo>
                <a:lnTo>
                  <a:pt x="174" y="123"/>
                </a:lnTo>
                <a:lnTo>
                  <a:pt x="172" y="123"/>
                </a:lnTo>
                <a:lnTo>
                  <a:pt x="171" y="125"/>
                </a:lnTo>
                <a:lnTo>
                  <a:pt x="169" y="125"/>
                </a:lnTo>
                <a:lnTo>
                  <a:pt x="168" y="125"/>
                </a:lnTo>
                <a:lnTo>
                  <a:pt x="166" y="125"/>
                </a:lnTo>
                <a:lnTo>
                  <a:pt x="164" y="125"/>
                </a:lnTo>
                <a:lnTo>
                  <a:pt x="163" y="125"/>
                </a:lnTo>
                <a:lnTo>
                  <a:pt x="164" y="125"/>
                </a:lnTo>
                <a:lnTo>
                  <a:pt x="164" y="123"/>
                </a:lnTo>
                <a:lnTo>
                  <a:pt x="166" y="123"/>
                </a:lnTo>
                <a:lnTo>
                  <a:pt x="168" y="123"/>
                </a:lnTo>
                <a:lnTo>
                  <a:pt x="169" y="123"/>
                </a:lnTo>
                <a:lnTo>
                  <a:pt x="171" y="121"/>
                </a:lnTo>
                <a:lnTo>
                  <a:pt x="172" y="121"/>
                </a:lnTo>
                <a:lnTo>
                  <a:pt x="171" y="121"/>
                </a:lnTo>
                <a:lnTo>
                  <a:pt x="172" y="121"/>
                </a:lnTo>
                <a:lnTo>
                  <a:pt x="172" y="120"/>
                </a:lnTo>
                <a:lnTo>
                  <a:pt x="171" y="120"/>
                </a:lnTo>
                <a:lnTo>
                  <a:pt x="171" y="118"/>
                </a:lnTo>
                <a:lnTo>
                  <a:pt x="171" y="120"/>
                </a:lnTo>
                <a:lnTo>
                  <a:pt x="169" y="120"/>
                </a:lnTo>
                <a:lnTo>
                  <a:pt x="169" y="118"/>
                </a:lnTo>
                <a:lnTo>
                  <a:pt x="169" y="120"/>
                </a:lnTo>
                <a:lnTo>
                  <a:pt x="169" y="121"/>
                </a:lnTo>
                <a:lnTo>
                  <a:pt x="168" y="121"/>
                </a:lnTo>
                <a:lnTo>
                  <a:pt x="166" y="121"/>
                </a:lnTo>
                <a:lnTo>
                  <a:pt x="166" y="120"/>
                </a:lnTo>
                <a:lnTo>
                  <a:pt x="166" y="118"/>
                </a:lnTo>
                <a:lnTo>
                  <a:pt x="168" y="118"/>
                </a:lnTo>
                <a:lnTo>
                  <a:pt x="168" y="120"/>
                </a:lnTo>
                <a:lnTo>
                  <a:pt x="169" y="120"/>
                </a:lnTo>
                <a:lnTo>
                  <a:pt x="169" y="118"/>
                </a:lnTo>
                <a:lnTo>
                  <a:pt x="168" y="118"/>
                </a:lnTo>
                <a:lnTo>
                  <a:pt x="168" y="117"/>
                </a:lnTo>
                <a:lnTo>
                  <a:pt x="168" y="115"/>
                </a:lnTo>
                <a:lnTo>
                  <a:pt x="166" y="113"/>
                </a:lnTo>
                <a:lnTo>
                  <a:pt x="166" y="112"/>
                </a:lnTo>
                <a:lnTo>
                  <a:pt x="168" y="112"/>
                </a:lnTo>
                <a:lnTo>
                  <a:pt x="166" y="112"/>
                </a:lnTo>
                <a:lnTo>
                  <a:pt x="166" y="110"/>
                </a:lnTo>
                <a:lnTo>
                  <a:pt x="166" y="109"/>
                </a:lnTo>
                <a:lnTo>
                  <a:pt x="164" y="107"/>
                </a:lnTo>
                <a:lnTo>
                  <a:pt x="164" y="105"/>
                </a:lnTo>
                <a:lnTo>
                  <a:pt x="164" y="104"/>
                </a:lnTo>
                <a:lnTo>
                  <a:pt x="164" y="102"/>
                </a:lnTo>
                <a:lnTo>
                  <a:pt x="163" y="102"/>
                </a:lnTo>
                <a:lnTo>
                  <a:pt x="163" y="104"/>
                </a:lnTo>
                <a:lnTo>
                  <a:pt x="164" y="104"/>
                </a:lnTo>
                <a:lnTo>
                  <a:pt x="164" y="105"/>
                </a:lnTo>
                <a:lnTo>
                  <a:pt x="164" y="107"/>
                </a:lnTo>
                <a:lnTo>
                  <a:pt x="164" y="105"/>
                </a:lnTo>
                <a:lnTo>
                  <a:pt x="163" y="105"/>
                </a:lnTo>
                <a:lnTo>
                  <a:pt x="163" y="107"/>
                </a:lnTo>
                <a:lnTo>
                  <a:pt x="163" y="105"/>
                </a:lnTo>
                <a:lnTo>
                  <a:pt x="163" y="104"/>
                </a:lnTo>
                <a:lnTo>
                  <a:pt x="163" y="102"/>
                </a:lnTo>
                <a:lnTo>
                  <a:pt x="163" y="101"/>
                </a:lnTo>
                <a:lnTo>
                  <a:pt x="163" y="99"/>
                </a:lnTo>
                <a:lnTo>
                  <a:pt x="161" y="99"/>
                </a:lnTo>
                <a:lnTo>
                  <a:pt x="161" y="97"/>
                </a:lnTo>
                <a:lnTo>
                  <a:pt x="161" y="99"/>
                </a:lnTo>
                <a:lnTo>
                  <a:pt x="161" y="101"/>
                </a:lnTo>
                <a:lnTo>
                  <a:pt x="163" y="101"/>
                </a:lnTo>
                <a:lnTo>
                  <a:pt x="163" y="102"/>
                </a:lnTo>
                <a:lnTo>
                  <a:pt x="163" y="104"/>
                </a:lnTo>
                <a:lnTo>
                  <a:pt x="163" y="105"/>
                </a:lnTo>
                <a:lnTo>
                  <a:pt x="163" y="107"/>
                </a:lnTo>
                <a:lnTo>
                  <a:pt x="161" y="107"/>
                </a:lnTo>
                <a:lnTo>
                  <a:pt x="161" y="105"/>
                </a:lnTo>
                <a:lnTo>
                  <a:pt x="161" y="104"/>
                </a:lnTo>
                <a:lnTo>
                  <a:pt x="161" y="102"/>
                </a:lnTo>
                <a:lnTo>
                  <a:pt x="161" y="101"/>
                </a:lnTo>
                <a:lnTo>
                  <a:pt x="160" y="101"/>
                </a:lnTo>
                <a:lnTo>
                  <a:pt x="160" y="99"/>
                </a:lnTo>
                <a:lnTo>
                  <a:pt x="158" y="99"/>
                </a:lnTo>
                <a:lnTo>
                  <a:pt x="158" y="97"/>
                </a:lnTo>
                <a:lnTo>
                  <a:pt x="158" y="96"/>
                </a:lnTo>
                <a:lnTo>
                  <a:pt x="156" y="96"/>
                </a:lnTo>
                <a:lnTo>
                  <a:pt x="156" y="94"/>
                </a:lnTo>
                <a:lnTo>
                  <a:pt x="156" y="96"/>
                </a:lnTo>
                <a:lnTo>
                  <a:pt x="156" y="97"/>
                </a:lnTo>
                <a:lnTo>
                  <a:pt x="156" y="99"/>
                </a:lnTo>
                <a:lnTo>
                  <a:pt x="156" y="101"/>
                </a:lnTo>
                <a:lnTo>
                  <a:pt x="158" y="101"/>
                </a:lnTo>
                <a:lnTo>
                  <a:pt x="158" y="102"/>
                </a:lnTo>
                <a:lnTo>
                  <a:pt x="156" y="101"/>
                </a:lnTo>
                <a:lnTo>
                  <a:pt x="156" y="99"/>
                </a:lnTo>
                <a:lnTo>
                  <a:pt x="156" y="97"/>
                </a:lnTo>
                <a:lnTo>
                  <a:pt x="155" y="97"/>
                </a:lnTo>
                <a:lnTo>
                  <a:pt x="155" y="96"/>
                </a:lnTo>
                <a:lnTo>
                  <a:pt x="153" y="94"/>
                </a:lnTo>
                <a:lnTo>
                  <a:pt x="153" y="93"/>
                </a:lnTo>
                <a:lnTo>
                  <a:pt x="153" y="94"/>
                </a:lnTo>
                <a:lnTo>
                  <a:pt x="153" y="93"/>
                </a:lnTo>
                <a:lnTo>
                  <a:pt x="152" y="91"/>
                </a:lnTo>
                <a:lnTo>
                  <a:pt x="152" y="89"/>
                </a:lnTo>
                <a:lnTo>
                  <a:pt x="152" y="88"/>
                </a:lnTo>
                <a:lnTo>
                  <a:pt x="150" y="86"/>
                </a:lnTo>
                <a:lnTo>
                  <a:pt x="148" y="85"/>
                </a:lnTo>
                <a:lnTo>
                  <a:pt x="147" y="83"/>
                </a:lnTo>
                <a:lnTo>
                  <a:pt x="147" y="81"/>
                </a:lnTo>
                <a:lnTo>
                  <a:pt x="145" y="81"/>
                </a:lnTo>
                <a:lnTo>
                  <a:pt x="145" y="80"/>
                </a:lnTo>
                <a:lnTo>
                  <a:pt x="144" y="78"/>
                </a:lnTo>
                <a:lnTo>
                  <a:pt x="144" y="77"/>
                </a:lnTo>
                <a:lnTo>
                  <a:pt x="142" y="77"/>
                </a:lnTo>
                <a:lnTo>
                  <a:pt x="140" y="75"/>
                </a:lnTo>
                <a:lnTo>
                  <a:pt x="139" y="75"/>
                </a:lnTo>
                <a:lnTo>
                  <a:pt x="139" y="73"/>
                </a:lnTo>
                <a:lnTo>
                  <a:pt x="137" y="73"/>
                </a:lnTo>
                <a:lnTo>
                  <a:pt x="136" y="73"/>
                </a:lnTo>
                <a:lnTo>
                  <a:pt x="136" y="72"/>
                </a:lnTo>
                <a:lnTo>
                  <a:pt x="136" y="73"/>
                </a:lnTo>
                <a:lnTo>
                  <a:pt x="136" y="75"/>
                </a:lnTo>
                <a:lnTo>
                  <a:pt x="134" y="75"/>
                </a:lnTo>
                <a:lnTo>
                  <a:pt x="136" y="75"/>
                </a:lnTo>
                <a:lnTo>
                  <a:pt x="136" y="73"/>
                </a:lnTo>
                <a:lnTo>
                  <a:pt x="134" y="73"/>
                </a:lnTo>
                <a:lnTo>
                  <a:pt x="132" y="72"/>
                </a:lnTo>
                <a:lnTo>
                  <a:pt x="132" y="70"/>
                </a:lnTo>
                <a:lnTo>
                  <a:pt x="131" y="70"/>
                </a:lnTo>
                <a:lnTo>
                  <a:pt x="131" y="69"/>
                </a:lnTo>
                <a:lnTo>
                  <a:pt x="129" y="67"/>
                </a:lnTo>
                <a:lnTo>
                  <a:pt x="131" y="67"/>
                </a:lnTo>
                <a:lnTo>
                  <a:pt x="129" y="67"/>
                </a:lnTo>
                <a:lnTo>
                  <a:pt x="129" y="65"/>
                </a:lnTo>
                <a:lnTo>
                  <a:pt x="128" y="65"/>
                </a:lnTo>
                <a:lnTo>
                  <a:pt x="128" y="64"/>
                </a:lnTo>
                <a:lnTo>
                  <a:pt x="126" y="64"/>
                </a:lnTo>
                <a:lnTo>
                  <a:pt x="126" y="62"/>
                </a:lnTo>
                <a:lnTo>
                  <a:pt x="124" y="62"/>
                </a:lnTo>
                <a:lnTo>
                  <a:pt x="123" y="62"/>
                </a:lnTo>
                <a:lnTo>
                  <a:pt x="123" y="61"/>
                </a:lnTo>
                <a:lnTo>
                  <a:pt x="121" y="61"/>
                </a:lnTo>
                <a:lnTo>
                  <a:pt x="123" y="61"/>
                </a:lnTo>
                <a:lnTo>
                  <a:pt x="121" y="61"/>
                </a:lnTo>
                <a:lnTo>
                  <a:pt x="121" y="59"/>
                </a:lnTo>
                <a:lnTo>
                  <a:pt x="120" y="59"/>
                </a:lnTo>
                <a:lnTo>
                  <a:pt x="121" y="59"/>
                </a:lnTo>
                <a:lnTo>
                  <a:pt x="120" y="57"/>
                </a:lnTo>
                <a:lnTo>
                  <a:pt x="120" y="56"/>
                </a:lnTo>
                <a:lnTo>
                  <a:pt x="118" y="56"/>
                </a:lnTo>
                <a:lnTo>
                  <a:pt x="116" y="56"/>
                </a:lnTo>
                <a:lnTo>
                  <a:pt x="116" y="54"/>
                </a:lnTo>
                <a:lnTo>
                  <a:pt x="116" y="56"/>
                </a:lnTo>
                <a:lnTo>
                  <a:pt x="116" y="57"/>
                </a:lnTo>
                <a:lnTo>
                  <a:pt x="116" y="59"/>
                </a:lnTo>
                <a:lnTo>
                  <a:pt x="118" y="59"/>
                </a:lnTo>
                <a:lnTo>
                  <a:pt x="118" y="61"/>
                </a:lnTo>
                <a:lnTo>
                  <a:pt x="118" y="62"/>
                </a:lnTo>
                <a:lnTo>
                  <a:pt x="120" y="62"/>
                </a:lnTo>
                <a:lnTo>
                  <a:pt x="121" y="62"/>
                </a:lnTo>
                <a:lnTo>
                  <a:pt x="121" y="64"/>
                </a:lnTo>
                <a:lnTo>
                  <a:pt x="123" y="65"/>
                </a:lnTo>
                <a:lnTo>
                  <a:pt x="123" y="67"/>
                </a:lnTo>
                <a:lnTo>
                  <a:pt x="123" y="69"/>
                </a:lnTo>
                <a:lnTo>
                  <a:pt x="123" y="70"/>
                </a:lnTo>
                <a:lnTo>
                  <a:pt x="123" y="72"/>
                </a:lnTo>
                <a:lnTo>
                  <a:pt x="124" y="73"/>
                </a:lnTo>
                <a:lnTo>
                  <a:pt x="124" y="75"/>
                </a:lnTo>
                <a:lnTo>
                  <a:pt x="124" y="77"/>
                </a:lnTo>
                <a:lnTo>
                  <a:pt x="124" y="78"/>
                </a:lnTo>
                <a:lnTo>
                  <a:pt x="126" y="80"/>
                </a:lnTo>
                <a:lnTo>
                  <a:pt x="126" y="81"/>
                </a:lnTo>
                <a:lnTo>
                  <a:pt x="126" y="83"/>
                </a:lnTo>
                <a:lnTo>
                  <a:pt x="126" y="85"/>
                </a:lnTo>
                <a:lnTo>
                  <a:pt x="126" y="86"/>
                </a:lnTo>
                <a:lnTo>
                  <a:pt x="126" y="88"/>
                </a:lnTo>
                <a:lnTo>
                  <a:pt x="128" y="89"/>
                </a:lnTo>
                <a:lnTo>
                  <a:pt x="128" y="91"/>
                </a:lnTo>
                <a:lnTo>
                  <a:pt x="129" y="91"/>
                </a:lnTo>
                <a:lnTo>
                  <a:pt x="129" y="93"/>
                </a:lnTo>
                <a:lnTo>
                  <a:pt x="129" y="94"/>
                </a:lnTo>
                <a:lnTo>
                  <a:pt x="129" y="96"/>
                </a:lnTo>
                <a:lnTo>
                  <a:pt x="129" y="97"/>
                </a:lnTo>
                <a:lnTo>
                  <a:pt x="128" y="97"/>
                </a:lnTo>
                <a:lnTo>
                  <a:pt x="126" y="97"/>
                </a:lnTo>
                <a:lnTo>
                  <a:pt x="124" y="97"/>
                </a:lnTo>
                <a:lnTo>
                  <a:pt x="123" y="97"/>
                </a:lnTo>
                <a:lnTo>
                  <a:pt x="123" y="99"/>
                </a:lnTo>
                <a:lnTo>
                  <a:pt x="121" y="99"/>
                </a:lnTo>
                <a:lnTo>
                  <a:pt x="120" y="99"/>
                </a:lnTo>
                <a:lnTo>
                  <a:pt x="118" y="99"/>
                </a:lnTo>
                <a:lnTo>
                  <a:pt x="118" y="101"/>
                </a:lnTo>
                <a:lnTo>
                  <a:pt x="116" y="101"/>
                </a:lnTo>
                <a:lnTo>
                  <a:pt x="115" y="101"/>
                </a:lnTo>
                <a:lnTo>
                  <a:pt x="113" y="102"/>
                </a:lnTo>
                <a:lnTo>
                  <a:pt x="113" y="104"/>
                </a:lnTo>
                <a:lnTo>
                  <a:pt x="115" y="104"/>
                </a:lnTo>
                <a:lnTo>
                  <a:pt x="115" y="105"/>
                </a:lnTo>
                <a:lnTo>
                  <a:pt x="113" y="105"/>
                </a:lnTo>
                <a:lnTo>
                  <a:pt x="113" y="107"/>
                </a:lnTo>
                <a:lnTo>
                  <a:pt x="112" y="109"/>
                </a:lnTo>
                <a:lnTo>
                  <a:pt x="110" y="109"/>
                </a:lnTo>
                <a:lnTo>
                  <a:pt x="110" y="110"/>
                </a:lnTo>
                <a:lnTo>
                  <a:pt x="105" y="113"/>
                </a:lnTo>
                <a:lnTo>
                  <a:pt x="105" y="115"/>
                </a:lnTo>
                <a:lnTo>
                  <a:pt x="107" y="117"/>
                </a:lnTo>
                <a:lnTo>
                  <a:pt x="108" y="117"/>
                </a:lnTo>
                <a:lnTo>
                  <a:pt x="108" y="118"/>
                </a:lnTo>
                <a:lnTo>
                  <a:pt x="110" y="118"/>
                </a:lnTo>
                <a:lnTo>
                  <a:pt x="112" y="120"/>
                </a:lnTo>
                <a:lnTo>
                  <a:pt x="113" y="120"/>
                </a:lnTo>
                <a:lnTo>
                  <a:pt x="113" y="121"/>
                </a:lnTo>
                <a:lnTo>
                  <a:pt x="115" y="121"/>
                </a:lnTo>
                <a:lnTo>
                  <a:pt x="116" y="123"/>
                </a:lnTo>
                <a:lnTo>
                  <a:pt x="118" y="123"/>
                </a:lnTo>
                <a:lnTo>
                  <a:pt x="118" y="125"/>
                </a:lnTo>
                <a:lnTo>
                  <a:pt x="121" y="126"/>
                </a:lnTo>
                <a:lnTo>
                  <a:pt x="124" y="126"/>
                </a:lnTo>
                <a:lnTo>
                  <a:pt x="126" y="126"/>
                </a:lnTo>
                <a:lnTo>
                  <a:pt x="126" y="125"/>
                </a:lnTo>
                <a:lnTo>
                  <a:pt x="128" y="125"/>
                </a:lnTo>
                <a:lnTo>
                  <a:pt x="128" y="123"/>
                </a:lnTo>
                <a:lnTo>
                  <a:pt x="128" y="121"/>
                </a:lnTo>
                <a:lnTo>
                  <a:pt x="129" y="121"/>
                </a:lnTo>
                <a:lnTo>
                  <a:pt x="129" y="120"/>
                </a:lnTo>
                <a:lnTo>
                  <a:pt x="131" y="118"/>
                </a:lnTo>
                <a:lnTo>
                  <a:pt x="132" y="118"/>
                </a:lnTo>
                <a:lnTo>
                  <a:pt x="134" y="118"/>
                </a:lnTo>
                <a:lnTo>
                  <a:pt x="136" y="120"/>
                </a:lnTo>
                <a:lnTo>
                  <a:pt x="137" y="121"/>
                </a:lnTo>
                <a:lnTo>
                  <a:pt x="139" y="123"/>
                </a:lnTo>
                <a:lnTo>
                  <a:pt x="140" y="123"/>
                </a:lnTo>
                <a:lnTo>
                  <a:pt x="140" y="125"/>
                </a:lnTo>
                <a:lnTo>
                  <a:pt x="142" y="125"/>
                </a:lnTo>
                <a:lnTo>
                  <a:pt x="142" y="126"/>
                </a:lnTo>
                <a:lnTo>
                  <a:pt x="144" y="126"/>
                </a:lnTo>
                <a:lnTo>
                  <a:pt x="144" y="128"/>
                </a:lnTo>
                <a:lnTo>
                  <a:pt x="145" y="128"/>
                </a:lnTo>
                <a:lnTo>
                  <a:pt x="145" y="129"/>
                </a:lnTo>
                <a:lnTo>
                  <a:pt x="147" y="131"/>
                </a:lnTo>
                <a:lnTo>
                  <a:pt x="148" y="133"/>
                </a:lnTo>
                <a:lnTo>
                  <a:pt x="148" y="134"/>
                </a:lnTo>
                <a:lnTo>
                  <a:pt x="150" y="134"/>
                </a:lnTo>
                <a:lnTo>
                  <a:pt x="150" y="136"/>
                </a:lnTo>
                <a:lnTo>
                  <a:pt x="152" y="137"/>
                </a:lnTo>
                <a:lnTo>
                  <a:pt x="153" y="137"/>
                </a:lnTo>
                <a:lnTo>
                  <a:pt x="155" y="137"/>
                </a:lnTo>
                <a:lnTo>
                  <a:pt x="155" y="139"/>
                </a:lnTo>
                <a:lnTo>
                  <a:pt x="155" y="141"/>
                </a:lnTo>
                <a:lnTo>
                  <a:pt x="155" y="142"/>
                </a:lnTo>
                <a:lnTo>
                  <a:pt x="156" y="144"/>
                </a:lnTo>
                <a:lnTo>
                  <a:pt x="158" y="144"/>
                </a:lnTo>
                <a:lnTo>
                  <a:pt x="158" y="145"/>
                </a:lnTo>
                <a:lnTo>
                  <a:pt x="160" y="145"/>
                </a:lnTo>
                <a:lnTo>
                  <a:pt x="160" y="147"/>
                </a:lnTo>
                <a:lnTo>
                  <a:pt x="160" y="149"/>
                </a:lnTo>
                <a:lnTo>
                  <a:pt x="161" y="150"/>
                </a:lnTo>
                <a:lnTo>
                  <a:pt x="161" y="152"/>
                </a:lnTo>
                <a:lnTo>
                  <a:pt x="163" y="153"/>
                </a:lnTo>
                <a:lnTo>
                  <a:pt x="163" y="155"/>
                </a:lnTo>
                <a:lnTo>
                  <a:pt x="163" y="157"/>
                </a:lnTo>
                <a:lnTo>
                  <a:pt x="164" y="158"/>
                </a:lnTo>
                <a:lnTo>
                  <a:pt x="164" y="160"/>
                </a:lnTo>
                <a:lnTo>
                  <a:pt x="156" y="166"/>
                </a:lnTo>
                <a:lnTo>
                  <a:pt x="152" y="169"/>
                </a:lnTo>
                <a:lnTo>
                  <a:pt x="137" y="181"/>
                </a:lnTo>
                <a:lnTo>
                  <a:pt x="129" y="185"/>
                </a:lnTo>
                <a:lnTo>
                  <a:pt x="120" y="193"/>
                </a:lnTo>
                <a:lnTo>
                  <a:pt x="118" y="195"/>
                </a:lnTo>
                <a:lnTo>
                  <a:pt x="112" y="200"/>
                </a:lnTo>
                <a:lnTo>
                  <a:pt x="105" y="205"/>
                </a:lnTo>
                <a:lnTo>
                  <a:pt x="100" y="208"/>
                </a:lnTo>
                <a:lnTo>
                  <a:pt x="94" y="213"/>
                </a:lnTo>
                <a:lnTo>
                  <a:pt x="86" y="219"/>
                </a:lnTo>
                <a:lnTo>
                  <a:pt x="83" y="217"/>
                </a:lnTo>
                <a:lnTo>
                  <a:pt x="81" y="209"/>
                </a:lnTo>
                <a:lnTo>
                  <a:pt x="80" y="213"/>
                </a:lnTo>
                <a:lnTo>
                  <a:pt x="72" y="209"/>
                </a:lnTo>
                <a:lnTo>
                  <a:pt x="65" y="205"/>
                </a:lnTo>
                <a:lnTo>
                  <a:pt x="65" y="203"/>
                </a:lnTo>
                <a:lnTo>
                  <a:pt x="67" y="203"/>
                </a:lnTo>
                <a:lnTo>
                  <a:pt x="67" y="201"/>
                </a:lnTo>
                <a:lnTo>
                  <a:pt x="68" y="201"/>
                </a:lnTo>
                <a:lnTo>
                  <a:pt x="70" y="200"/>
                </a:lnTo>
                <a:lnTo>
                  <a:pt x="70" y="198"/>
                </a:lnTo>
                <a:lnTo>
                  <a:pt x="68" y="198"/>
                </a:lnTo>
                <a:lnTo>
                  <a:pt x="70" y="197"/>
                </a:lnTo>
                <a:lnTo>
                  <a:pt x="72" y="197"/>
                </a:lnTo>
                <a:lnTo>
                  <a:pt x="72" y="195"/>
                </a:lnTo>
                <a:lnTo>
                  <a:pt x="72" y="193"/>
                </a:lnTo>
                <a:lnTo>
                  <a:pt x="73" y="193"/>
                </a:lnTo>
                <a:lnTo>
                  <a:pt x="73" y="192"/>
                </a:lnTo>
                <a:lnTo>
                  <a:pt x="75" y="190"/>
                </a:lnTo>
                <a:lnTo>
                  <a:pt x="75" y="192"/>
                </a:lnTo>
                <a:lnTo>
                  <a:pt x="75" y="190"/>
                </a:lnTo>
                <a:lnTo>
                  <a:pt x="76" y="190"/>
                </a:lnTo>
                <a:lnTo>
                  <a:pt x="75" y="190"/>
                </a:lnTo>
                <a:lnTo>
                  <a:pt x="73" y="189"/>
                </a:lnTo>
                <a:lnTo>
                  <a:pt x="60" y="181"/>
                </a:lnTo>
                <a:lnTo>
                  <a:pt x="59" y="181"/>
                </a:lnTo>
                <a:lnTo>
                  <a:pt x="65" y="177"/>
                </a:lnTo>
                <a:lnTo>
                  <a:pt x="73" y="171"/>
                </a:lnTo>
                <a:lnTo>
                  <a:pt x="70" y="166"/>
                </a:lnTo>
                <a:lnTo>
                  <a:pt x="67" y="163"/>
                </a:lnTo>
                <a:lnTo>
                  <a:pt x="67" y="161"/>
                </a:lnTo>
                <a:lnTo>
                  <a:pt x="60" y="155"/>
                </a:lnTo>
                <a:lnTo>
                  <a:pt x="59" y="152"/>
                </a:lnTo>
                <a:lnTo>
                  <a:pt x="57" y="149"/>
                </a:lnTo>
                <a:lnTo>
                  <a:pt x="56" y="147"/>
                </a:lnTo>
                <a:lnTo>
                  <a:pt x="54" y="147"/>
                </a:lnTo>
                <a:lnTo>
                  <a:pt x="51" y="145"/>
                </a:lnTo>
                <a:lnTo>
                  <a:pt x="49" y="145"/>
                </a:lnTo>
                <a:lnTo>
                  <a:pt x="46" y="144"/>
                </a:lnTo>
                <a:lnTo>
                  <a:pt x="44" y="142"/>
                </a:lnTo>
                <a:lnTo>
                  <a:pt x="43" y="141"/>
                </a:lnTo>
                <a:lnTo>
                  <a:pt x="41" y="139"/>
                </a:lnTo>
                <a:lnTo>
                  <a:pt x="40" y="139"/>
                </a:lnTo>
                <a:lnTo>
                  <a:pt x="38" y="139"/>
                </a:lnTo>
                <a:lnTo>
                  <a:pt x="36" y="139"/>
                </a:lnTo>
                <a:lnTo>
                  <a:pt x="36" y="137"/>
                </a:lnTo>
                <a:lnTo>
                  <a:pt x="35" y="137"/>
                </a:lnTo>
                <a:lnTo>
                  <a:pt x="35" y="139"/>
                </a:lnTo>
                <a:lnTo>
                  <a:pt x="30" y="133"/>
                </a:lnTo>
                <a:lnTo>
                  <a:pt x="30" y="134"/>
                </a:lnTo>
                <a:lnTo>
                  <a:pt x="27" y="136"/>
                </a:lnTo>
                <a:lnTo>
                  <a:pt x="22" y="131"/>
                </a:lnTo>
                <a:lnTo>
                  <a:pt x="20" y="128"/>
                </a:lnTo>
                <a:lnTo>
                  <a:pt x="20" y="126"/>
                </a:lnTo>
                <a:lnTo>
                  <a:pt x="19" y="125"/>
                </a:lnTo>
                <a:lnTo>
                  <a:pt x="17" y="125"/>
                </a:lnTo>
                <a:lnTo>
                  <a:pt x="16" y="125"/>
                </a:lnTo>
                <a:lnTo>
                  <a:pt x="16" y="126"/>
                </a:lnTo>
                <a:lnTo>
                  <a:pt x="16" y="125"/>
                </a:lnTo>
                <a:lnTo>
                  <a:pt x="14" y="118"/>
                </a:lnTo>
                <a:lnTo>
                  <a:pt x="11" y="110"/>
                </a:lnTo>
                <a:lnTo>
                  <a:pt x="9" y="105"/>
                </a:lnTo>
                <a:lnTo>
                  <a:pt x="8" y="105"/>
                </a:lnTo>
                <a:lnTo>
                  <a:pt x="6" y="107"/>
                </a:lnTo>
                <a:lnTo>
                  <a:pt x="4" y="107"/>
                </a:lnTo>
                <a:lnTo>
                  <a:pt x="3" y="99"/>
                </a:lnTo>
                <a:lnTo>
                  <a:pt x="3" y="97"/>
                </a:lnTo>
                <a:lnTo>
                  <a:pt x="0" y="89"/>
                </a:lnTo>
                <a:lnTo>
                  <a:pt x="3" y="88"/>
                </a:lnTo>
                <a:lnTo>
                  <a:pt x="3" y="85"/>
                </a:lnTo>
                <a:lnTo>
                  <a:pt x="3" y="81"/>
                </a:lnTo>
                <a:lnTo>
                  <a:pt x="4" y="75"/>
                </a:lnTo>
                <a:lnTo>
                  <a:pt x="4" y="70"/>
                </a:lnTo>
                <a:lnTo>
                  <a:pt x="8" y="69"/>
                </a:lnTo>
                <a:lnTo>
                  <a:pt x="14" y="64"/>
                </a:lnTo>
                <a:lnTo>
                  <a:pt x="27" y="53"/>
                </a:lnTo>
                <a:lnTo>
                  <a:pt x="28" y="51"/>
                </a:lnTo>
                <a:lnTo>
                  <a:pt x="30" y="49"/>
                </a:lnTo>
                <a:lnTo>
                  <a:pt x="36" y="45"/>
                </a:lnTo>
                <a:lnTo>
                  <a:pt x="38" y="43"/>
                </a:lnTo>
                <a:lnTo>
                  <a:pt x="40" y="41"/>
                </a:lnTo>
                <a:lnTo>
                  <a:pt x="41" y="40"/>
                </a:lnTo>
                <a:lnTo>
                  <a:pt x="43" y="38"/>
                </a:lnTo>
                <a:lnTo>
                  <a:pt x="51" y="32"/>
                </a:lnTo>
                <a:lnTo>
                  <a:pt x="54" y="30"/>
                </a:lnTo>
                <a:lnTo>
                  <a:pt x="56" y="29"/>
                </a:lnTo>
                <a:lnTo>
                  <a:pt x="57" y="27"/>
                </a:lnTo>
                <a:lnTo>
                  <a:pt x="65" y="19"/>
                </a:lnTo>
                <a:lnTo>
                  <a:pt x="67" y="19"/>
                </a:lnTo>
                <a:lnTo>
                  <a:pt x="68" y="19"/>
                </a:lnTo>
                <a:lnTo>
                  <a:pt x="70" y="19"/>
                </a:lnTo>
                <a:lnTo>
                  <a:pt x="72" y="19"/>
                </a:lnTo>
                <a:lnTo>
                  <a:pt x="73" y="19"/>
                </a:lnTo>
                <a:lnTo>
                  <a:pt x="73" y="17"/>
                </a:lnTo>
                <a:lnTo>
                  <a:pt x="75" y="17"/>
                </a:lnTo>
                <a:lnTo>
                  <a:pt x="76" y="16"/>
                </a:lnTo>
                <a:lnTo>
                  <a:pt x="78" y="16"/>
                </a:lnTo>
                <a:lnTo>
                  <a:pt x="81" y="14"/>
                </a:lnTo>
                <a:lnTo>
                  <a:pt x="83" y="14"/>
                </a:lnTo>
                <a:lnTo>
                  <a:pt x="83" y="13"/>
                </a:lnTo>
                <a:lnTo>
                  <a:pt x="83" y="11"/>
                </a:lnTo>
                <a:lnTo>
                  <a:pt x="83" y="9"/>
                </a:lnTo>
                <a:lnTo>
                  <a:pt x="83" y="8"/>
                </a:lnTo>
                <a:lnTo>
                  <a:pt x="84" y="8"/>
                </a:lnTo>
                <a:lnTo>
                  <a:pt x="84" y="6"/>
                </a:lnTo>
                <a:lnTo>
                  <a:pt x="86" y="5"/>
                </a:lnTo>
                <a:lnTo>
                  <a:pt x="88" y="5"/>
                </a:lnTo>
                <a:lnTo>
                  <a:pt x="89" y="3"/>
                </a:lnTo>
                <a:lnTo>
                  <a:pt x="89" y="1"/>
                </a:lnTo>
                <a:lnTo>
                  <a:pt x="91" y="1"/>
                </a:lnTo>
                <a:lnTo>
                  <a:pt x="92" y="0"/>
                </a:lnTo>
                <a:lnTo>
                  <a:pt x="94" y="1"/>
                </a:lnTo>
                <a:lnTo>
                  <a:pt x="96" y="1"/>
                </a:lnTo>
                <a:lnTo>
                  <a:pt x="97" y="1"/>
                </a:lnTo>
                <a:close/>
              </a:path>
            </a:pathLst>
          </a:custGeom>
          <a:solidFill>
            <a:srgbClr val="EB57D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Freeform 31"/>
          <p:cNvSpPr>
            <a:spLocks/>
          </p:cNvSpPr>
          <p:nvPr/>
        </p:nvSpPr>
        <p:spPr bwMode="auto">
          <a:xfrm>
            <a:off x="5889625" y="3548063"/>
            <a:ext cx="622300" cy="388938"/>
          </a:xfrm>
          <a:custGeom>
            <a:avLst/>
            <a:gdLst/>
            <a:ahLst/>
            <a:cxnLst>
              <a:cxn ang="0">
                <a:pos x="264" y="26"/>
              </a:cxn>
              <a:cxn ang="0">
                <a:pos x="277" y="42"/>
              </a:cxn>
              <a:cxn ang="0">
                <a:pos x="298" y="69"/>
              </a:cxn>
              <a:cxn ang="0">
                <a:pos x="332" y="109"/>
              </a:cxn>
              <a:cxn ang="0">
                <a:pos x="336" y="117"/>
              </a:cxn>
              <a:cxn ang="0">
                <a:pos x="348" y="131"/>
              </a:cxn>
              <a:cxn ang="0">
                <a:pos x="356" y="141"/>
              </a:cxn>
              <a:cxn ang="0">
                <a:pos x="388" y="181"/>
              </a:cxn>
              <a:cxn ang="0">
                <a:pos x="383" y="189"/>
              </a:cxn>
              <a:cxn ang="0">
                <a:pos x="365" y="194"/>
              </a:cxn>
              <a:cxn ang="0">
                <a:pos x="314" y="208"/>
              </a:cxn>
              <a:cxn ang="0">
                <a:pos x="309" y="235"/>
              </a:cxn>
              <a:cxn ang="0">
                <a:pos x="301" y="243"/>
              </a:cxn>
              <a:cxn ang="0">
                <a:pos x="300" y="243"/>
              </a:cxn>
              <a:cxn ang="0">
                <a:pos x="296" y="243"/>
              </a:cxn>
              <a:cxn ang="0">
                <a:pos x="292" y="243"/>
              </a:cxn>
              <a:cxn ang="0">
                <a:pos x="288" y="227"/>
              </a:cxn>
              <a:cxn ang="0">
                <a:pos x="280" y="216"/>
              </a:cxn>
              <a:cxn ang="0">
                <a:pos x="264" y="199"/>
              </a:cxn>
              <a:cxn ang="0">
                <a:pos x="261" y="192"/>
              </a:cxn>
              <a:cxn ang="0">
                <a:pos x="258" y="189"/>
              </a:cxn>
              <a:cxn ang="0">
                <a:pos x="253" y="183"/>
              </a:cxn>
              <a:cxn ang="0">
                <a:pos x="248" y="183"/>
              </a:cxn>
              <a:cxn ang="0">
                <a:pos x="237" y="192"/>
              </a:cxn>
              <a:cxn ang="0">
                <a:pos x="216" y="202"/>
              </a:cxn>
              <a:cxn ang="0">
                <a:pos x="212" y="202"/>
              </a:cxn>
              <a:cxn ang="0">
                <a:pos x="205" y="203"/>
              </a:cxn>
              <a:cxn ang="0">
                <a:pos x="197" y="213"/>
              </a:cxn>
              <a:cxn ang="0">
                <a:pos x="188" y="218"/>
              </a:cxn>
              <a:cxn ang="0">
                <a:pos x="178" y="219"/>
              </a:cxn>
              <a:cxn ang="0">
                <a:pos x="167" y="218"/>
              </a:cxn>
              <a:cxn ang="0">
                <a:pos x="159" y="219"/>
              </a:cxn>
              <a:cxn ang="0">
                <a:pos x="151" y="221"/>
              </a:cxn>
              <a:cxn ang="0">
                <a:pos x="138" y="213"/>
              </a:cxn>
              <a:cxn ang="0">
                <a:pos x="116" y="221"/>
              </a:cxn>
              <a:cxn ang="0">
                <a:pos x="109" y="219"/>
              </a:cxn>
              <a:cxn ang="0">
                <a:pos x="104" y="219"/>
              </a:cxn>
              <a:cxn ang="0">
                <a:pos x="92" y="219"/>
              </a:cxn>
              <a:cxn ang="0">
                <a:pos x="85" y="223"/>
              </a:cxn>
              <a:cxn ang="0">
                <a:pos x="85" y="227"/>
              </a:cxn>
              <a:cxn ang="0">
                <a:pos x="85" y="232"/>
              </a:cxn>
              <a:cxn ang="0">
                <a:pos x="77" y="234"/>
              </a:cxn>
              <a:cxn ang="0">
                <a:pos x="76" y="234"/>
              </a:cxn>
              <a:cxn ang="0">
                <a:pos x="72" y="232"/>
              </a:cxn>
              <a:cxn ang="0">
                <a:pos x="60" y="219"/>
              </a:cxn>
              <a:cxn ang="0">
                <a:pos x="56" y="215"/>
              </a:cxn>
              <a:cxn ang="0">
                <a:pos x="48" y="187"/>
              </a:cxn>
              <a:cxn ang="0">
                <a:pos x="40" y="157"/>
              </a:cxn>
              <a:cxn ang="0">
                <a:pos x="32" y="127"/>
              </a:cxn>
              <a:cxn ang="0">
                <a:pos x="23" y="93"/>
              </a:cxn>
              <a:cxn ang="0">
                <a:pos x="7" y="31"/>
              </a:cxn>
              <a:cxn ang="0">
                <a:pos x="0" y="10"/>
              </a:cxn>
              <a:cxn ang="0">
                <a:pos x="52" y="8"/>
              </a:cxn>
              <a:cxn ang="0">
                <a:pos x="87" y="7"/>
              </a:cxn>
              <a:cxn ang="0">
                <a:pos x="151" y="3"/>
              </a:cxn>
              <a:cxn ang="0">
                <a:pos x="228" y="0"/>
              </a:cxn>
              <a:cxn ang="0">
                <a:pos x="244" y="0"/>
              </a:cxn>
            </a:cxnLst>
            <a:rect l="0" t="0" r="r" b="b"/>
            <a:pathLst>
              <a:path w="392" h="245">
                <a:moveTo>
                  <a:pt x="244" y="0"/>
                </a:moveTo>
                <a:lnTo>
                  <a:pt x="260" y="19"/>
                </a:lnTo>
                <a:lnTo>
                  <a:pt x="260" y="19"/>
                </a:lnTo>
                <a:lnTo>
                  <a:pt x="260" y="21"/>
                </a:lnTo>
                <a:lnTo>
                  <a:pt x="261" y="23"/>
                </a:lnTo>
                <a:lnTo>
                  <a:pt x="264" y="26"/>
                </a:lnTo>
                <a:lnTo>
                  <a:pt x="268" y="31"/>
                </a:lnTo>
                <a:lnTo>
                  <a:pt x="268" y="31"/>
                </a:lnTo>
                <a:lnTo>
                  <a:pt x="272" y="35"/>
                </a:lnTo>
                <a:lnTo>
                  <a:pt x="277" y="40"/>
                </a:lnTo>
                <a:lnTo>
                  <a:pt x="277" y="42"/>
                </a:lnTo>
                <a:lnTo>
                  <a:pt x="277" y="42"/>
                </a:lnTo>
                <a:lnTo>
                  <a:pt x="282" y="48"/>
                </a:lnTo>
                <a:lnTo>
                  <a:pt x="290" y="59"/>
                </a:lnTo>
                <a:lnTo>
                  <a:pt x="293" y="61"/>
                </a:lnTo>
                <a:lnTo>
                  <a:pt x="295" y="64"/>
                </a:lnTo>
                <a:lnTo>
                  <a:pt x="295" y="66"/>
                </a:lnTo>
                <a:lnTo>
                  <a:pt x="298" y="69"/>
                </a:lnTo>
                <a:lnTo>
                  <a:pt x="300" y="71"/>
                </a:lnTo>
                <a:lnTo>
                  <a:pt x="308" y="80"/>
                </a:lnTo>
                <a:lnTo>
                  <a:pt x="314" y="88"/>
                </a:lnTo>
                <a:lnTo>
                  <a:pt x="319" y="95"/>
                </a:lnTo>
                <a:lnTo>
                  <a:pt x="325" y="103"/>
                </a:lnTo>
                <a:lnTo>
                  <a:pt x="332" y="109"/>
                </a:lnTo>
                <a:lnTo>
                  <a:pt x="332" y="111"/>
                </a:lnTo>
                <a:lnTo>
                  <a:pt x="332" y="111"/>
                </a:lnTo>
                <a:lnTo>
                  <a:pt x="333" y="112"/>
                </a:lnTo>
                <a:lnTo>
                  <a:pt x="336" y="117"/>
                </a:lnTo>
                <a:lnTo>
                  <a:pt x="336" y="117"/>
                </a:lnTo>
                <a:lnTo>
                  <a:pt x="336" y="117"/>
                </a:lnTo>
                <a:lnTo>
                  <a:pt x="336" y="117"/>
                </a:lnTo>
                <a:lnTo>
                  <a:pt x="341" y="122"/>
                </a:lnTo>
                <a:lnTo>
                  <a:pt x="343" y="125"/>
                </a:lnTo>
                <a:lnTo>
                  <a:pt x="343" y="125"/>
                </a:lnTo>
                <a:lnTo>
                  <a:pt x="343" y="125"/>
                </a:lnTo>
                <a:lnTo>
                  <a:pt x="348" y="131"/>
                </a:lnTo>
                <a:lnTo>
                  <a:pt x="349" y="133"/>
                </a:lnTo>
                <a:lnTo>
                  <a:pt x="351" y="135"/>
                </a:lnTo>
                <a:lnTo>
                  <a:pt x="351" y="135"/>
                </a:lnTo>
                <a:lnTo>
                  <a:pt x="351" y="136"/>
                </a:lnTo>
                <a:lnTo>
                  <a:pt x="352" y="136"/>
                </a:lnTo>
                <a:lnTo>
                  <a:pt x="356" y="141"/>
                </a:lnTo>
                <a:lnTo>
                  <a:pt x="362" y="149"/>
                </a:lnTo>
                <a:lnTo>
                  <a:pt x="364" y="152"/>
                </a:lnTo>
                <a:lnTo>
                  <a:pt x="373" y="162"/>
                </a:lnTo>
                <a:lnTo>
                  <a:pt x="384" y="176"/>
                </a:lnTo>
                <a:lnTo>
                  <a:pt x="388" y="181"/>
                </a:lnTo>
                <a:lnTo>
                  <a:pt x="388" y="181"/>
                </a:lnTo>
                <a:lnTo>
                  <a:pt x="388" y="181"/>
                </a:lnTo>
                <a:lnTo>
                  <a:pt x="389" y="184"/>
                </a:lnTo>
                <a:lnTo>
                  <a:pt x="392" y="187"/>
                </a:lnTo>
                <a:lnTo>
                  <a:pt x="392" y="187"/>
                </a:lnTo>
                <a:lnTo>
                  <a:pt x="383" y="189"/>
                </a:lnTo>
                <a:lnTo>
                  <a:pt x="383" y="189"/>
                </a:lnTo>
                <a:lnTo>
                  <a:pt x="381" y="191"/>
                </a:lnTo>
                <a:lnTo>
                  <a:pt x="381" y="191"/>
                </a:lnTo>
                <a:lnTo>
                  <a:pt x="380" y="191"/>
                </a:lnTo>
                <a:lnTo>
                  <a:pt x="380" y="191"/>
                </a:lnTo>
                <a:lnTo>
                  <a:pt x="380" y="191"/>
                </a:lnTo>
                <a:lnTo>
                  <a:pt x="365" y="194"/>
                </a:lnTo>
                <a:lnTo>
                  <a:pt x="365" y="194"/>
                </a:lnTo>
                <a:lnTo>
                  <a:pt x="364" y="194"/>
                </a:lnTo>
                <a:lnTo>
                  <a:pt x="354" y="197"/>
                </a:lnTo>
                <a:lnTo>
                  <a:pt x="340" y="202"/>
                </a:lnTo>
                <a:lnTo>
                  <a:pt x="314" y="208"/>
                </a:lnTo>
                <a:lnTo>
                  <a:pt x="314" y="208"/>
                </a:lnTo>
                <a:lnTo>
                  <a:pt x="317" y="224"/>
                </a:lnTo>
                <a:lnTo>
                  <a:pt x="317" y="226"/>
                </a:lnTo>
                <a:lnTo>
                  <a:pt x="311" y="227"/>
                </a:lnTo>
                <a:lnTo>
                  <a:pt x="308" y="229"/>
                </a:lnTo>
                <a:lnTo>
                  <a:pt x="309" y="232"/>
                </a:lnTo>
                <a:lnTo>
                  <a:pt x="309" y="235"/>
                </a:lnTo>
                <a:lnTo>
                  <a:pt x="309" y="235"/>
                </a:lnTo>
                <a:lnTo>
                  <a:pt x="311" y="240"/>
                </a:lnTo>
                <a:lnTo>
                  <a:pt x="311" y="240"/>
                </a:lnTo>
                <a:lnTo>
                  <a:pt x="311" y="240"/>
                </a:lnTo>
                <a:lnTo>
                  <a:pt x="303" y="243"/>
                </a:lnTo>
                <a:lnTo>
                  <a:pt x="301" y="243"/>
                </a:lnTo>
                <a:lnTo>
                  <a:pt x="301" y="243"/>
                </a:lnTo>
                <a:lnTo>
                  <a:pt x="301" y="243"/>
                </a:lnTo>
                <a:lnTo>
                  <a:pt x="301" y="243"/>
                </a:lnTo>
                <a:lnTo>
                  <a:pt x="301" y="243"/>
                </a:lnTo>
                <a:lnTo>
                  <a:pt x="300" y="243"/>
                </a:lnTo>
                <a:lnTo>
                  <a:pt x="300" y="243"/>
                </a:lnTo>
                <a:lnTo>
                  <a:pt x="300" y="243"/>
                </a:lnTo>
                <a:lnTo>
                  <a:pt x="298" y="243"/>
                </a:lnTo>
                <a:lnTo>
                  <a:pt x="298" y="243"/>
                </a:lnTo>
                <a:lnTo>
                  <a:pt x="298" y="243"/>
                </a:lnTo>
                <a:lnTo>
                  <a:pt x="298" y="243"/>
                </a:lnTo>
                <a:lnTo>
                  <a:pt x="296" y="243"/>
                </a:lnTo>
                <a:lnTo>
                  <a:pt x="296" y="243"/>
                </a:lnTo>
                <a:lnTo>
                  <a:pt x="296" y="243"/>
                </a:lnTo>
                <a:lnTo>
                  <a:pt x="296" y="243"/>
                </a:lnTo>
                <a:lnTo>
                  <a:pt x="295" y="243"/>
                </a:lnTo>
                <a:lnTo>
                  <a:pt x="293" y="245"/>
                </a:lnTo>
                <a:lnTo>
                  <a:pt x="292" y="243"/>
                </a:lnTo>
                <a:lnTo>
                  <a:pt x="292" y="240"/>
                </a:lnTo>
                <a:lnTo>
                  <a:pt x="292" y="237"/>
                </a:lnTo>
                <a:lnTo>
                  <a:pt x="290" y="234"/>
                </a:lnTo>
                <a:lnTo>
                  <a:pt x="290" y="232"/>
                </a:lnTo>
                <a:lnTo>
                  <a:pt x="288" y="231"/>
                </a:lnTo>
                <a:lnTo>
                  <a:pt x="288" y="227"/>
                </a:lnTo>
                <a:lnTo>
                  <a:pt x="287" y="224"/>
                </a:lnTo>
                <a:lnTo>
                  <a:pt x="287" y="224"/>
                </a:lnTo>
                <a:lnTo>
                  <a:pt x="285" y="221"/>
                </a:lnTo>
                <a:lnTo>
                  <a:pt x="285" y="219"/>
                </a:lnTo>
                <a:lnTo>
                  <a:pt x="284" y="218"/>
                </a:lnTo>
                <a:lnTo>
                  <a:pt x="280" y="216"/>
                </a:lnTo>
                <a:lnTo>
                  <a:pt x="276" y="213"/>
                </a:lnTo>
                <a:lnTo>
                  <a:pt x="269" y="208"/>
                </a:lnTo>
                <a:lnTo>
                  <a:pt x="269" y="205"/>
                </a:lnTo>
                <a:lnTo>
                  <a:pt x="268" y="203"/>
                </a:lnTo>
                <a:lnTo>
                  <a:pt x="266" y="203"/>
                </a:lnTo>
                <a:lnTo>
                  <a:pt x="264" y="199"/>
                </a:lnTo>
                <a:lnTo>
                  <a:pt x="263" y="199"/>
                </a:lnTo>
                <a:lnTo>
                  <a:pt x="263" y="197"/>
                </a:lnTo>
                <a:lnTo>
                  <a:pt x="263" y="195"/>
                </a:lnTo>
                <a:lnTo>
                  <a:pt x="261" y="195"/>
                </a:lnTo>
                <a:lnTo>
                  <a:pt x="261" y="194"/>
                </a:lnTo>
                <a:lnTo>
                  <a:pt x="261" y="192"/>
                </a:lnTo>
                <a:lnTo>
                  <a:pt x="261" y="192"/>
                </a:lnTo>
                <a:lnTo>
                  <a:pt x="260" y="192"/>
                </a:lnTo>
                <a:lnTo>
                  <a:pt x="260" y="191"/>
                </a:lnTo>
                <a:lnTo>
                  <a:pt x="260" y="191"/>
                </a:lnTo>
                <a:lnTo>
                  <a:pt x="260" y="189"/>
                </a:lnTo>
                <a:lnTo>
                  <a:pt x="258" y="189"/>
                </a:lnTo>
                <a:lnTo>
                  <a:pt x="258" y="187"/>
                </a:lnTo>
                <a:lnTo>
                  <a:pt x="258" y="187"/>
                </a:lnTo>
                <a:lnTo>
                  <a:pt x="256" y="186"/>
                </a:lnTo>
                <a:lnTo>
                  <a:pt x="255" y="184"/>
                </a:lnTo>
                <a:lnTo>
                  <a:pt x="255" y="184"/>
                </a:lnTo>
                <a:lnTo>
                  <a:pt x="253" y="183"/>
                </a:lnTo>
                <a:lnTo>
                  <a:pt x="252" y="183"/>
                </a:lnTo>
                <a:lnTo>
                  <a:pt x="252" y="183"/>
                </a:lnTo>
                <a:lnTo>
                  <a:pt x="250" y="183"/>
                </a:lnTo>
                <a:lnTo>
                  <a:pt x="248" y="183"/>
                </a:lnTo>
                <a:lnTo>
                  <a:pt x="248" y="183"/>
                </a:lnTo>
                <a:lnTo>
                  <a:pt x="248" y="183"/>
                </a:lnTo>
                <a:lnTo>
                  <a:pt x="247" y="183"/>
                </a:lnTo>
                <a:lnTo>
                  <a:pt x="245" y="184"/>
                </a:lnTo>
                <a:lnTo>
                  <a:pt x="242" y="187"/>
                </a:lnTo>
                <a:lnTo>
                  <a:pt x="239" y="191"/>
                </a:lnTo>
                <a:lnTo>
                  <a:pt x="239" y="191"/>
                </a:lnTo>
                <a:lnTo>
                  <a:pt x="237" y="192"/>
                </a:lnTo>
                <a:lnTo>
                  <a:pt x="234" y="195"/>
                </a:lnTo>
                <a:lnTo>
                  <a:pt x="234" y="195"/>
                </a:lnTo>
                <a:lnTo>
                  <a:pt x="228" y="199"/>
                </a:lnTo>
                <a:lnTo>
                  <a:pt x="221" y="200"/>
                </a:lnTo>
                <a:lnTo>
                  <a:pt x="218" y="200"/>
                </a:lnTo>
                <a:lnTo>
                  <a:pt x="216" y="202"/>
                </a:lnTo>
                <a:lnTo>
                  <a:pt x="216" y="202"/>
                </a:lnTo>
                <a:lnTo>
                  <a:pt x="215" y="202"/>
                </a:lnTo>
                <a:lnTo>
                  <a:pt x="215" y="202"/>
                </a:lnTo>
                <a:lnTo>
                  <a:pt x="213" y="202"/>
                </a:lnTo>
                <a:lnTo>
                  <a:pt x="213" y="202"/>
                </a:lnTo>
                <a:lnTo>
                  <a:pt x="212" y="202"/>
                </a:lnTo>
                <a:lnTo>
                  <a:pt x="212" y="202"/>
                </a:lnTo>
                <a:lnTo>
                  <a:pt x="210" y="202"/>
                </a:lnTo>
                <a:lnTo>
                  <a:pt x="208" y="202"/>
                </a:lnTo>
                <a:lnTo>
                  <a:pt x="208" y="202"/>
                </a:lnTo>
                <a:lnTo>
                  <a:pt x="207" y="202"/>
                </a:lnTo>
                <a:lnTo>
                  <a:pt x="205" y="203"/>
                </a:lnTo>
                <a:lnTo>
                  <a:pt x="204" y="203"/>
                </a:lnTo>
                <a:lnTo>
                  <a:pt x="204" y="205"/>
                </a:lnTo>
                <a:lnTo>
                  <a:pt x="200" y="208"/>
                </a:lnTo>
                <a:lnTo>
                  <a:pt x="200" y="208"/>
                </a:lnTo>
                <a:lnTo>
                  <a:pt x="199" y="210"/>
                </a:lnTo>
                <a:lnTo>
                  <a:pt x="197" y="213"/>
                </a:lnTo>
                <a:lnTo>
                  <a:pt x="197" y="215"/>
                </a:lnTo>
                <a:lnTo>
                  <a:pt x="196" y="215"/>
                </a:lnTo>
                <a:lnTo>
                  <a:pt x="192" y="216"/>
                </a:lnTo>
                <a:lnTo>
                  <a:pt x="192" y="216"/>
                </a:lnTo>
                <a:lnTo>
                  <a:pt x="188" y="218"/>
                </a:lnTo>
                <a:lnTo>
                  <a:pt x="188" y="218"/>
                </a:lnTo>
                <a:lnTo>
                  <a:pt x="188" y="218"/>
                </a:lnTo>
                <a:lnTo>
                  <a:pt x="186" y="218"/>
                </a:lnTo>
                <a:lnTo>
                  <a:pt x="186" y="218"/>
                </a:lnTo>
                <a:lnTo>
                  <a:pt x="183" y="219"/>
                </a:lnTo>
                <a:lnTo>
                  <a:pt x="180" y="219"/>
                </a:lnTo>
                <a:lnTo>
                  <a:pt x="178" y="219"/>
                </a:lnTo>
                <a:lnTo>
                  <a:pt x="178" y="219"/>
                </a:lnTo>
                <a:lnTo>
                  <a:pt x="173" y="216"/>
                </a:lnTo>
                <a:lnTo>
                  <a:pt x="173" y="216"/>
                </a:lnTo>
                <a:lnTo>
                  <a:pt x="172" y="216"/>
                </a:lnTo>
                <a:lnTo>
                  <a:pt x="170" y="216"/>
                </a:lnTo>
                <a:lnTo>
                  <a:pt x="167" y="218"/>
                </a:lnTo>
                <a:lnTo>
                  <a:pt x="165" y="218"/>
                </a:lnTo>
                <a:lnTo>
                  <a:pt x="164" y="218"/>
                </a:lnTo>
                <a:lnTo>
                  <a:pt x="164" y="218"/>
                </a:lnTo>
                <a:lnTo>
                  <a:pt x="160" y="219"/>
                </a:lnTo>
                <a:lnTo>
                  <a:pt x="159" y="219"/>
                </a:lnTo>
                <a:lnTo>
                  <a:pt x="159" y="219"/>
                </a:lnTo>
                <a:lnTo>
                  <a:pt x="157" y="221"/>
                </a:lnTo>
                <a:lnTo>
                  <a:pt x="156" y="221"/>
                </a:lnTo>
                <a:lnTo>
                  <a:pt x="156" y="221"/>
                </a:lnTo>
                <a:lnTo>
                  <a:pt x="154" y="221"/>
                </a:lnTo>
                <a:lnTo>
                  <a:pt x="152" y="221"/>
                </a:lnTo>
                <a:lnTo>
                  <a:pt x="151" y="221"/>
                </a:lnTo>
                <a:lnTo>
                  <a:pt x="148" y="219"/>
                </a:lnTo>
                <a:lnTo>
                  <a:pt x="148" y="219"/>
                </a:lnTo>
                <a:lnTo>
                  <a:pt x="146" y="215"/>
                </a:lnTo>
                <a:lnTo>
                  <a:pt x="144" y="213"/>
                </a:lnTo>
                <a:lnTo>
                  <a:pt x="143" y="213"/>
                </a:lnTo>
                <a:lnTo>
                  <a:pt x="138" y="213"/>
                </a:lnTo>
                <a:lnTo>
                  <a:pt x="136" y="215"/>
                </a:lnTo>
                <a:lnTo>
                  <a:pt x="135" y="215"/>
                </a:lnTo>
                <a:lnTo>
                  <a:pt x="132" y="216"/>
                </a:lnTo>
                <a:lnTo>
                  <a:pt x="125" y="215"/>
                </a:lnTo>
                <a:lnTo>
                  <a:pt x="124" y="216"/>
                </a:lnTo>
                <a:lnTo>
                  <a:pt x="116" y="221"/>
                </a:lnTo>
                <a:lnTo>
                  <a:pt x="116" y="219"/>
                </a:lnTo>
                <a:lnTo>
                  <a:pt x="114" y="219"/>
                </a:lnTo>
                <a:lnTo>
                  <a:pt x="112" y="218"/>
                </a:lnTo>
                <a:lnTo>
                  <a:pt x="111" y="218"/>
                </a:lnTo>
                <a:lnTo>
                  <a:pt x="109" y="218"/>
                </a:lnTo>
                <a:lnTo>
                  <a:pt x="109" y="219"/>
                </a:lnTo>
                <a:lnTo>
                  <a:pt x="109" y="221"/>
                </a:lnTo>
                <a:lnTo>
                  <a:pt x="108" y="223"/>
                </a:lnTo>
                <a:lnTo>
                  <a:pt x="108" y="223"/>
                </a:lnTo>
                <a:lnTo>
                  <a:pt x="106" y="223"/>
                </a:lnTo>
                <a:lnTo>
                  <a:pt x="106" y="221"/>
                </a:lnTo>
                <a:lnTo>
                  <a:pt x="104" y="219"/>
                </a:lnTo>
                <a:lnTo>
                  <a:pt x="103" y="219"/>
                </a:lnTo>
                <a:lnTo>
                  <a:pt x="101" y="219"/>
                </a:lnTo>
                <a:lnTo>
                  <a:pt x="100" y="221"/>
                </a:lnTo>
                <a:lnTo>
                  <a:pt x="96" y="221"/>
                </a:lnTo>
                <a:lnTo>
                  <a:pt x="95" y="221"/>
                </a:lnTo>
                <a:lnTo>
                  <a:pt x="92" y="219"/>
                </a:lnTo>
                <a:lnTo>
                  <a:pt x="90" y="219"/>
                </a:lnTo>
                <a:lnTo>
                  <a:pt x="88" y="219"/>
                </a:lnTo>
                <a:lnTo>
                  <a:pt x="85" y="221"/>
                </a:lnTo>
                <a:lnTo>
                  <a:pt x="85" y="223"/>
                </a:lnTo>
                <a:lnTo>
                  <a:pt x="85" y="223"/>
                </a:lnTo>
                <a:lnTo>
                  <a:pt x="85" y="223"/>
                </a:lnTo>
                <a:lnTo>
                  <a:pt x="84" y="224"/>
                </a:lnTo>
                <a:lnTo>
                  <a:pt x="82" y="226"/>
                </a:lnTo>
                <a:lnTo>
                  <a:pt x="82" y="226"/>
                </a:lnTo>
                <a:lnTo>
                  <a:pt x="82" y="227"/>
                </a:lnTo>
                <a:lnTo>
                  <a:pt x="85" y="227"/>
                </a:lnTo>
                <a:lnTo>
                  <a:pt x="85" y="227"/>
                </a:lnTo>
                <a:lnTo>
                  <a:pt x="85" y="227"/>
                </a:lnTo>
                <a:lnTo>
                  <a:pt x="87" y="229"/>
                </a:lnTo>
                <a:lnTo>
                  <a:pt x="87" y="229"/>
                </a:lnTo>
                <a:lnTo>
                  <a:pt x="87" y="231"/>
                </a:lnTo>
                <a:lnTo>
                  <a:pt x="87" y="231"/>
                </a:lnTo>
                <a:lnTo>
                  <a:pt x="85" y="232"/>
                </a:lnTo>
                <a:lnTo>
                  <a:pt x="85" y="232"/>
                </a:lnTo>
                <a:lnTo>
                  <a:pt x="85" y="232"/>
                </a:lnTo>
                <a:lnTo>
                  <a:pt x="84" y="232"/>
                </a:lnTo>
                <a:lnTo>
                  <a:pt x="79" y="232"/>
                </a:lnTo>
                <a:lnTo>
                  <a:pt x="77" y="234"/>
                </a:lnTo>
                <a:lnTo>
                  <a:pt x="77" y="234"/>
                </a:lnTo>
                <a:lnTo>
                  <a:pt x="77" y="234"/>
                </a:lnTo>
                <a:lnTo>
                  <a:pt x="76" y="235"/>
                </a:lnTo>
                <a:lnTo>
                  <a:pt x="76" y="234"/>
                </a:lnTo>
                <a:lnTo>
                  <a:pt x="76" y="234"/>
                </a:lnTo>
                <a:lnTo>
                  <a:pt x="76" y="234"/>
                </a:lnTo>
                <a:lnTo>
                  <a:pt x="76" y="234"/>
                </a:lnTo>
                <a:lnTo>
                  <a:pt x="76" y="234"/>
                </a:lnTo>
                <a:lnTo>
                  <a:pt x="76" y="234"/>
                </a:lnTo>
                <a:lnTo>
                  <a:pt x="74" y="234"/>
                </a:lnTo>
                <a:lnTo>
                  <a:pt x="74" y="234"/>
                </a:lnTo>
                <a:lnTo>
                  <a:pt x="74" y="231"/>
                </a:lnTo>
                <a:lnTo>
                  <a:pt x="72" y="232"/>
                </a:lnTo>
                <a:lnTo>
                  <a:pt x="71" y="232"/>
                </a:lnTo>
                <a:lnTo>
                  <a:pt x="69" y="227"/>
                </a:lnTo>
                <a:lnTo>
                  <a:pt x="68" y="229"/>
                </a:lnTo>
                <a:lnTo>
                  <a:pt x="66" y="218"/>
                </a:lnTo>
                <a:lnTo>
                  <a:pt x="60" y="219"/>
                </a:lnTo>
                <a:lnTo>
                  <a:pt x="60" y="219"/>
                </a:lnTo>
                <a:lnTo>
                  <a:pt x="56" y="219"/>
                </a:lnTo>
                <a:lnTo>
                  <a:pt x="56" y="218"/>
                </a:lnTo>
                <a:lnTo>
                  <a:pt x="56" y="216"/>
                </a:lnTo>
                <a:lnTo>
                  <a:pt x="56" y="216"/>
                </a:lnTo>
                <a:lnTo>
                  <a:pt x="56" y="216"/>
                </a:lnTo>
                <a:lnTo>
                  <a:pt x="56" y="215"/>
                </a:lnTo>
                <a:lnTo>
                  <a:pt x="55" y="211"/>
                </a:lnTo>
                <a:lnTo>
                  <a:pt x="53" y="207"/>
                </a:lnTo>
                <a:lnTo>
                  <a:pt x="53" y="207"/>
                </a:lnTo>
                <a:lnTo>
                  <a:pt x="52" y="200"/>
                </a:lnTo>
                <a:lnTo>
                  <a:pt x="48" y="187"/>
                </a:lnTo>
                <a:lnTo>
                  <a:pt x="48" y="187"/>
                </a:lnTo>
                <a:lnTo>
                  <a:pt x="47" y="181"/>
                </a:lnTo>
                <a:lnTo>
                  <a:pt x="47" y="179"/>
                </a:lnTo>
                <a:lnTo>
                  <a:pt x="47" y="179"/>
                </a:lnTo>
                <a:lnTo>
                  <a:pt x="44" y="170"/>
                </a:lnTo>
                <a:lnTo>
                  <a:pt x="42" y="163"/>
                </a:lnTo>
                <a:lnTo>
                  <a:pt x="40" y="157"/>
                </a:lnTo>
                <a:lnTo>
                  <a:pt x="36" y="143"/>
                </a:lnTo>
                <a:lnTo>
                  <a:pt x="36" y="138"/>
                </a:lnTo>
                <a:lnTo>
                  <a:pt x="34" y="135"/>
                </a:lnTo>
                <a:lnTo>
                  <a:pt x="34" y="133"/>
                </a:lnTo>
                <a:lnTo>
                  <a:pt x="32" y="128"/>
                </a:lnTo>
                <a:lnTo>
                  <a:pt x="32" y="127"/>
                </a:lnTo>
                <a:lnTo>
                  <a:pt x="31" y="120"/>
                </a:lnTo>
                <a:lnTo>
                  <a:pt x="29" y="115"/>
                </a:lnTo>
                <a:lnTo>
                  <a:pt x="29" y="115"/>
                </a:lnTo>
                <a:lnTo>
                  <a:pt x="26" y="107"/>
                </a:lnTo>
                <a:lnTo>
                  <a:pt x="24" y="101"/>
                </a:lnTo>
                <a:lnTo>
                  <a:pt x="23" y="93"/>
                </a:lnTo>
                <a:lnTo>
                  <a:pt x="20" y="83"/>
                </a:lnTo>
                <a:lnTo>
                  <a:pt x="20" y="79"/>
                </a:lnTo>
                <a:lnTo>
                  <a:pt x="13" y="58"/>
                </a:lnTo>
                <a:lnTo>
                  <a:pt x="13" y="58"/>
                </a:lnTo>
                <a:lnTo>
                  <a:pt x="8" y="35"/>
                </a:lnTo>
                <a:lnTo>
                  <a:pt x="7" y="31"/>
                </a:lnTo>
                <a:lnTo>
                  <a:pt x="7" y="29"/>
                </a:lnTo>
                <a:lnTo>
                  <a:pt x="7" y="29"/>
                </a:lnTo>
                <a:lnTo>
                  <a:pt x="5" y="27"/>
                </a:lnTo>
                <a:lnTo>
                  <a:pt x="5" y="23"/>
                </a:lnTo>
                <a:lnTo>
                  <a:pt x="0" y="10"/>
                </a:lnTo>
                <a:lnTo>
                  <a:pt x="0" y="10"/>
                </a:lnTo>
                <a:lnTo>
                  <a:pt x="20" y="8"/>
                </a:lnTo>
                <a:lnTo>
                  <a:pt x="34" y="8"/>
                </a:lnTo>
                <a:lnTo>
                  <a:pt x="34" y="8"/>
                </a:lnTo>
                <a:lnTo>
                  <a:pt x="34" y="8"/>
                </a:lnTo>
                <a:lnTo>
                  <a:pt x="52" y="8"/>
                </a:lnTo>
                <a:lnTo>
                  <a:pt x="52" y="8"/>
                </a:lnTo>
                <a:lnTo>
                  <a:pt x="61" y="7"/>
                </a:lnTo>
                <a:lnTo>
                  <a:pt x="66" y="7"/>
                </a:lnTo>
                <a:lnTo>
                  <a:pt x="69" y="7"/>
                </a:lnTo>
                <a:lnTo>
                  <a:pt x="74" y="7"/>
                </a:lnTo>
                <a:lnTo>
                  <a:pt x="85" y="7"/>
                </a:lnTo>
                <a:lnTo>
                  <a:pt x="87" y="7"/>
                </a:lnTo>
                <a:lnTo>
                  <a:pt x="96" y="5"/>
                </a:lnTo>
                <a:lnTo>
                  <a:pt x="96" y="5"/>
                </a:lnTo>
                <a:lnTo>
                  <a:pt x="112" y="5"/>
                </a:lnTo>
                <a:lnTo>
                  <a:pt x="140" y="3"/>
                </a:lnTo>
                <a:lnTo>
                  <a:pt x="140" y="3"/>
                </a:lnTo>
                <a:lnTo>
                  <a:pt x="151" y="3"/>
                </a:lnTo>
                <a:lnTo>
                  <a:pt x="175" y="2"/>
                </a:lnTo>
                <a:lnTo>
                  <a:pt x="176" y="2"/>
                </a:lnTo>
                <a:lnTo>
                  <a:pt x="181" y="2"/>
                </a:lnTo>
                <a:lnTo>
                  <a:pt x="213" y="0"/>
                </a:lnTo>
                <a:lnTo>
                  <a:pt x="223" y="0"/>
                </a:lnTo>
                <a:lnTo>
                  <a:pt x="228" y="0"/>
                </a:lnTo>
                <a:lnTo>
                  <a:pt x="229" y="0"/>
                </a:lnTo>
                <a:lnTo>
                  <a:pt x="229" y="0"/>
                </a:lnTo>
                <a:lnTo>
                  <a:pt x="229" y="0"/>
                </a:lnTo>
                <a:lnTo>
                  <a:pt x="232" y="0"/>
                </a:lnTo>
                <a:lnTo>
                  <a:pt x="244" y="0"/>
                </a:lnTo>
                <a:lnTo>
                  <a:pt x="244" y="0"/>
                </a:lnTo>
                <a:close/>
              </a:path>
            </a:pathLst>
          </a:custGeom>
          <a:solidFill>
            <a:srgbClr val="80795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Freeform 32"/>
          <p:cNvSpPr>
            <a:spLocks/>
          </p:cNvSpPr>
          <p:nvPr/>
        </p:nvSpPr>
        <p:spPr bwMode="auto">
          <a:xfrm>
            <a:off x="4994275" y="4275138"/>
            <a:ext cx="314325" cy="376238"/>
          </a:xfrm>
          <a:custGeom>
            <a:avLst/>
            <a:gdLst/>
            <a:ahLst/>
            <a:cxnLst>
              <a:cxn ang="0">
                <a:pos x="172" y="105"/>
              </a:cxn>
              <a:cxn ang="0">
                <a:pos x="172" y="105"/>
              </a:cxn>
              <a:cxn ang="0">
                <a:pos x="171" y="105"/>
              </a:cxn>
              <a:cxn ang="0">
                <a:pos x="155" y="112"/>
              </a:cxn>
              <a:cxn ang="0">
                <a:pos x="123" y="125"/>
              </a:cxn>
              <a:cxn ang="0">
                <a:pos x="118" y="133"/>
              </a:cxn>
              <a:cxn ang="0">
                <a:pos x="116" y="134"/>
              </a:cxn>
              <a:cxn ang="0">
                <a:pos x="107" y="147"/>
              </a:cxn>
              <a:cxn ang="0">
                <a:pos x="105" y="150"/>
              </a:cxn>
              <a:cxn ang="0">
                <a:pos x="99" y="155"/>
              </a:cxn>
              <a:cxn ang="0">
                <a:pos x="92" y="160"/>
              </a:cxn>
              <a:cxn ang="0">
                <a:pos x="88" y="174"/>
              </a:cxn>
              <a:cxn ang="0">
                <a:pos x="88" y="177"/>
              </a:cxn>
              <a:cxn ang="0">
                <a:pos x="89" y="185"/>
              </a:cxn>
              <a:cxn ang="0">
                <a:pos x="84" y="192"/>
              </a:cxn>
              <a:cxn ang="0">
                <a:pos x="70" y="206"/>
              </a:cxn>
              <a:cxn ang="0">
                <a:pos x="60" y="216"/>
              </a:cxn>
              <a:cxn ang="0">
                <a:pos x="59" y="219"/>
              </a:cxn>
              <a:cxn ang="0">
                <a:pos x="57" y="221"/>
              </a:cxn>
              <a:cxn ang="0">
                <a:pos x="44" y="232"/>
              </a:cxn>
              <a:cxn ang="0">
                <a:pos x="43" y="233"/>
              </a:cxn>
              <a:cxn ang="0">
                <a:pos x="38" y="237"/>
              </a:cxn>
              <a:cxn ang="0">
                <a:pos x="33" y="232"/>
              </a:cxn>
              <a:cxn ang="0">
                <a:pos x="32" y="229"/>
              </a:cxn>
              <a:cxn ang="0">
                <a:pos x="20" y="208"/>
              </a:cxn>
              <a:cxn ang="0">
                <a:pos x="19" y="203"/>
              </a:cxn>
              <a:cxn ang="0">
                <a:pos x="20" y="197"/>
              </a:cxn>
              <a:cxn ang="0">
                <a:pos x="27" y="190"/>
              </a:cxn>
              <a:cxn ang="0">
                <a:pos x="38" y="182"/>
              </a:cxn>
              <a:cxn ang="0">
                <a:pos x="35" y="176"/>
              </a:cxn>
              <a:cxn ang="0">
                <a:pos x="24" y="157"/>
              </a:cxn>
              <a:cxn ang="0">
                <a:pos x="20" y="152"/>
              </a:cxn>
              <a:cxn ang="0">
                <a:pos x="20" y="150"/>
              </a:cxn>
              <a:cxn ang="0">
                <a:pos x="20" y="150"/>
              </a:cxn>
              <a:cxn ang="0">
                <a:pos x="20" y="150"/>
              </a:cxn>
              <a:cxn ang="0">
                <a:pos x="20" y="150"/>
              </a:cxn>
              <a:cxn ang="0">
                <a:pos x="19" y="150"/>
              </a:cxn>
              <a:cxn ang="0">
                <a:pos x="0" y="128"/>
              </a:cxn>
              <a:cxn ang="0">
                <a:pos x="8" y="120"/>
              </a:cxn>
              <a:cxn ang="0">
                <a:pos x="28" y="99"/>
              </a:cxn>
              <a:cxn ang="0">
                <a:pos x="30" y="96"/>
              </a:cxn>
              <a:cxn ang="0">
                <a:pos x="41" y="86"/>
              </a:cxn>
              <a:cxn ang="0">
                <a:pos x="56" y="72"/>
              </a:cxn>
              <a:cxn ang="0">
                <a:pos x="68" y="57"/>
              </a:cxn>
              <a:cxn ang="0">
                <a:pos x="84" y="43"/>
              </a:cxn>
              <a:cxn ang="0">
                <a:pos x="107" y="21"/>
              </a:cxn>
              <a:cxn ang="0">
                <a:pos x="110" y="17"/>
              </a:cxn>
              <a:cxn ang="0">
                <a:pos x="118" y="9"/>
              </a:cxn>
              <a:cxn ang="0">
                <a:pos x="136" y="5"/>
              </a:cxn>
              <a:cxn ang="0">
                <a:pos x="164" y="21"/>
              </a:cxn>
              <a:cxn ang="0">
                <a:pos x="169" y="24"/>
              </a:cxn>
              <a:cxn ang="0">
                <a:pos x="185" y="33"/>
              </a:cxn>
              <a:cxn ang="0">
                <a:pos x="195" y="46"/>
              </a:cxn>
              <a:cxn ang="0">
                <a:pos x="193" y="51"/>
              </a:cxn>
              <a:cxn ang="0">
                <a:pos x="192" y="57"/>
              </a:cxn>
              <a:cxn ang="0">
                <a:pos x="190" y="59"/>
              </a:cxn>
              <a:cxn ang="0">
                <a:pos x="168" y="75"/>
              </a:cxn>
              <a:cxn ang="0">
                <a:pos x="171" y="89"/>
              </a:cxn>
              <a:cxn ang="0">
                <a:pos x="172" y="94"/>
              </a:cxn>
              <a:cxn ang="0">
                <a:pos x="176" y="104"/>
              </a:cxn>
            </a:cxnLst>
            <a:rect l="0" t="0" r="r" b="b"/>
            <a:pathLst>
              <a:path w="198" h="237">
                <a:moveTo>
                  <a:pt x="176" y="104"/>
                </a:moveTo>
                <a:lnTo>
                  <a:pt x="172" y="105"/>
                </a:lnTo>
                <a:lnTo>
                  <a:pt x="172" y="105"/>
                </a:lnTo>
                <a:lnTo>
                  <a:pt x="172" y="105"/>
                </a:lnTo>
                <a:lnTo>
                  <a:pt x="171" y="105"/>
                </a:lnTo>
                <a:lnTo>
                  <a:pt x="171" y="105"/>
                </a:lnTo>
                <a:lnTo>
                  <a:pt x="158" y="112"/>
                </a:lnTo>
                <a:lnTo>
                  <a:pt x="155" y="112"/>
                </a:lnTo>
                <a:lnTo>
                  <a:pt x="139" y="118"/>
                </a:lnTo>
                <a:lnTo>
                  <a:pt x="123" y="125"/>
                </a:lnTo>
                <a:lnTo>
                  <a:pt x="123" y="126"/>
                </a:lnTo>
                <a:lnTo>
                  <a:pt x="118" y="133"/>
                </a:lnTo>
                <a:lnTo>
                  <a:pt x="118" y="133"/>
                </a:lnTo>
                <a:lnTo>
                  <a:pt x="116" y="134"/>
                </a:lnTo>
                <a:lnTo>
                  <a:pt x="110" y="144"/>
                </a:lnTo>
                <a:lnTo>
                  <a:pt x="107" y="147"/>
                </a:lnTo>
                <a:lnTo>
                  <a:pt x="105" y="149"/>
                </a:lnTo>
                <a:lnTo>
                  <a:pt x="105" y="150"/>
                </a:lnTo>
                <a:lnTo>
                  <a:pt x="100" y="153"/>
                </a:lnTo>
                <a:lnTo>
                  <a:pt x="99" y="155"/>
                </a:lnTo>
                <a:lnTo>
                  <a:pt x="92" y="160"/>
                </a:lnTo>
                <a:lnTo>
                  <a:pt x="92" y="160"/>
                </a:lnTo>
                <a:lnTo>
                  <a:pt x="91" y="161"/>
                </a:lnTo>
                <a:lnTo>
                  <a:pt x="88" y="174"/>
                </a:lnTo>
                <a:lnTo>
                  <a:pt x="86" y="176"/>
                </a:lnTo>
                <a:lnTo>
                  <a:pt x="88" y="177"/>
                </a:lnTo>
                <a:lnTo>
                  <a:pt x="88" y="177"/>
                </a:lnTo>
                <a:lnTo>
                  <a:pt x="89" y="185"/>
                </a:lnTo>
                <a:lnTo>
                  <a:pt x="89" y="187"/>
                </a:lnTo>
                <a:lnTo>
                  <a:pt x="84" y="192"/>
                </a:lnTo>
                <a:lnTo>
                  <a:pt x="73" y="205"/>
                </a:lnTo>
                <a:lnTo>
                  <a:pt x="70" y="206"/>
                </a:lnTo>
                <a:lnTo>
                  <a:pt x="64" y="213"/>
                </a:lnTo>
                <a:lnTo>
                  <a:pt x="60" y="216"/>
                </a:lnTo>
                <a:lnTo>
                  <a:pt x="60" y="216"/>
                </a:lnTo>
                <a:lnTo>
                  <a:pt x="59" y="219"/>
                </a:lnTo>
                <a:lnTo>
                  <a:pt x="57" y="219"/>
                </a:lnTo>
                <a:lnTo>
                  <a:pt x="57" y="221"/>
                </a:lnTo>
                <a:lnTo>
                  <a:pt x="46" y="230"/>
                </a:lnTo>
                <a:lnTo>
                  <a:pt x="44" y="232"/>
                </a:lnTo>
                <a:lnTo>
                  <a:pt x="43" y="233"/>
                </a:lnTo>
                <a:lnTo>
                  <a:pt x="43" y="233"/>
                </a:lnTo>
                <a:lnTo>
                  <a:pt x="41" y="235"/>
                </a:lnTo>
                <a:lnTo>
                  <a:pt x="38" y="237"/>
                </a:lnTo>
                <a:lnTo>
                  <a:pt x="36" y="235"/>
                </a:lnTo>
                <a:lnTo>
                  <a:pt x="33" y="232"/>
                </a:lnTo>
                <a:lnTo>
                  <a:pt x="30" y="229"/>
                </a:lnTo>
                <a:lnTo>
                  <a:pt x="32" y="229"/>
                </a:lnTo>
                <a:lnTo>
                  <a:pt x="27" y="219"/>
                </a:lnTo>
                <a:lnTo>
                  <a:pt x="20" y="208"/>
                </a:lnTo>
                <a:lnTo>
                  <a:pt x="20" y="208"/>
                </a:lnTo>
                <a:lnTo>
                  <a:pt x="19" y="203"/>
                </a:lnTo>
                <a:lnTo>
                  <a:pt x="19" y="203"/>
                </a:lnTo>
                <a:lnTo>
                  <a:pt x="20" y="197"/>
                </a:lnTo>
                <a:lnTo>
                  <a:pt x="22" y="197"/>
                </a:lnTo>
                <a:lnTo>
                  <a:pt x="27" y="190"/>
                </a:lnTo>
                <a:lnTo>
                  <a:pt x="27" y="190"/>
                </a:lnTo>
                <a:lnTo>
                  <a:pt x="38" y="182"/>
                </a:lnTo>
                <a:lnTo>
                  <a:pt x="35" y="176"/>
                </a:lnTo>
                <a:lnTo>
                  <a:pt x="35" y="176"/>
                </a:lnTo>
                <a:lnTo>
                  <a:pt x="30" y="168"/>
                </a:lnTo>
                <a:lnTo>
                  <a:pt x="24" y="157"/>
                </a:lnTo>
                <a:lnTo>
                  <a:pt x="22" y="155"/>
                </a:lnTo>
                <a:lnTo>
                  <a:pt x="20" y="152"/>
                </a:lnTo>
                <a:lnTo>
                  <a:pt x="20" y="152"/>
                </a:lnTo>
                <a:lnTo>
                  <a:pt x="20" y="150"/>
                </a:lnTo>
                <a:lnTo>
                  <a:pt x="20" y="150"/>
                </a:lnTo>
                <a:lnTo>
                  <a:pt x="20" y="150"/>
                </a:lnTo>
                <a:lnTo>
                  <a:pt x="20" y="150"/>
                </a:lnTo>
                <a:lnTo>
                  <a:pt x="20" y="150"/>
                </a:lnTo>
                <a:lnTo>
                  <a:pt x="20" y="150"/>
                </a:lnTo>
                <a:lnTo>
                  <a:pt x="20" y="150"/>
                </a:lnTo>
                <a:lnTo>
                  <a:pt x="20" y="149"/>
                </a:lnTo>
                <a:lnTo>
                  <a:pt x="19" y="150"/>
                </a:lnTo>
                <a:lnTo>
                  <a:pt x="19" y="150"/>
                </a:lnTo>
                <a:lnTo>
                  <a:pt x="0" y="128"/>
                </a:lnTo>
                <a:lnTo>
                  <a:pt x="6" y="120"/>
                </a:lnTo>
                <a:lnTo>
                  <a:pt x="8" y="120"/>
                </a:lnTo>
                <a:lnTo>
                  <a:pt x="19" y="109"/>
                </a:lnTo>
                <a:lnTo>
                  <a:pt x="28" y="99"/>
                </a:lnTo>
                <a:lnTo>
                  <a:pt x="28" y="99"/>
                </a:lnTo>
                <a:lnTo>
                  <a:pt x="30" y="96"/>
                </a:lnTo>
                <a:lnTo>
                  <a:pt x="32" y="96"/>
                </a:lnTo>
                <a:lnTo>
                  <a:pt x="41" y="86"/>
                </a:lnTo>
                <a:lnTo>
                  <a:pt x="43" y="85"/>
                </a:lnTo>
                <a:lnTo>
                  <a:pt x="56" y="72"/>
                </a:lnTo>
                <a:lnTo>
                  <a:pt x="59" y="69"/>
                </a:lnTo>
                <a:lnTo>
                  <a:pt x="68" y="57"/>
                </a:lnTo>
                <a:lnTo>
                  <a:pt x="70" y="57"/>
                </a:lnTo>
                <a:lnTo>
                  <a:pt x="84" y="43"/>
                </a:lnTo>
                <a:lnTo>
                  <a:pt x="96" y="32"/>
                </a:lnTo>
                <a:lnTo>
                  <a:pt x="107" y="21"/>
                </a:lnTo>
                <a:lnTo>
                  <a:pt x="108" y="19"/>
                </a:lnTo>
                <a:lnTo>
                  <a:pt x="110" y="17"/>
                </a:lnTo>
                <a:lnTo>
                  <a:pt x="112" y="16"/>
                </a:lnTo>
                <a:lnTo>
                  <a:pt x="118" y="9"/>
                </a:lnTo>
                <a:lnTo>
                  <a:pt x="128" y="0"/>
                </a:lnTo>
                <a:lnTo>
                  <a:pt x="136" y="5"/>
                </a:lnTo>
                <a:lnTo>
                  <a:pt x="152" y="14"/>
                </a:lnTo>
                <a:lnTo>
                  <a:pt x="164" y="21"/>
                </a:lnTo>
                <a:lnTo>
                  <a:pt x="168" y="24"/>
                </a:lnTo>
                <a:lnTo>
                  <a:pt x="169" y="24"/>
                </a:lnTo>
                <a:lnTo>
                  <a:pt x="177" y="29"/>
                </a:lnTo>
                <a:lnTo>
                  <a:pt x="185" y="33"/>
                </a:lnTo>
                <a:lnTo>
                  <a:pt x="198" y="40"/>
                </a:lnTo>
                <a:lnTo>
                  <a:pt x="195" y="46"/>
                </a:lnTo>
                <a:lnTo>
                  <a:pt x="193" y="49"/>
                </a:lnTo>
                <a:lnTo>
                  <a:pt x="193" y="51"/>
                </a:lnTo>
                <a:lnTo>
                  <a:pt x="192" y="56"/>
                </a:lnTo>
                <a:lnTo>
                  <a:pt x="192" y="57"/>
                </a:lnTo>
                <a:lnTo>
                  <a:pt x="192" y="57"/>
                </a:lnTo>
                <a:lnTo>
                  <a:pt x="190" y="59"/>
                </a:lnTo>
                <a:lnTo>
                  <a:pt x="187" y="61"/>
                </a:lnTo>
                <a:lnTo>
                  <a:pt x="168" y="75"/>
                </a:lnTo>
                <a:lnTo>
                  <a:pt x="168" y="75"/>
                </a:lnTo>
                <a:lnTo>
                  <a:pt x="171" y="89"/>
                </a:lnTo>
                <a:lnTo>
                  <a:pt x="172" y="91"/>
                </a:lnTo>
                <a:lnTo>
                  <a:pt x="172" y="94"/>
                </a:lnTo>
                <a:lnTo>
                  <a:pt x="174" y="96"/>
                </a:lnTo>
                <a:lnTo>
                  <a:pt x="176" y="104"/>
                </a:lnTo>
                <a:lnTo>
                  <a:pt x="176" y="104"/>
                </a:lnTo>
                <a:close/>
              </a:path>
            </a:pathLst>
          </a:custGeom>
          <a:solidFill>
            <a:srgbClr val="A1CCF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Freeform 33"/>
          <p:cNvSpPr>
            <a:spLocks/>
          </p:cNvSpPr>
          <p:nvPr/>
        </p:nvSpPr>
        <p:spPr bwMode="auto">
          <a:xfrm>
            <a:off x="5778500" y="4064001"/>
            <a:ext cx="441325" cy="460375"/>
          </a:xfrm>
          <a:custGeom>
            <a:avLst/>
            <a:gdLst/>
            <a:ahLst/>
            <a:cxnLst>
              <a:cxn ang="0">
                <a:pos x="270" y="131"/>
              </a:cxn>
              <a:cxn ang="0">
                <a:pos x="251" y="146"/>
              </a:cxn>
              <a:cxn ang="0">
                <a:pos x="246" y="149"/>
              </a:cxn>
              <a:cxn ang="0">
                <a:pos x="230" y="162"/>
              </a:cxn>
              <a:cxn ang="0">
                <a:pos x="213" y="176"/>
              </a:cxn>
              <a:cxn ang="0">
                <a:pos x="200" y="186"/>
              </a:cxn>
              <a:cxn ang="0">
                <a:pos x="195" y="189"/>
              </a:cxn>
              <a:cxn ang="0">
                <a:pos x="173" y="206"/>
              </a:cxn>
              <a:cxn ang="0">
                <a:pos x="157" y="218"/>
              </a:cxn>
              <a:cxn ang="0">
                <a:pos x="130" y="238"/>
              </a:cxn>
              <a:cxn ang="0">
                <a:pos x="99" y="262"/>
              </a:cxn>
              <a:cxn ang="0">
                <a:pos x="72" y="282"/>
              </a:cxn>
              <a:cxn ang="0">
                <a:pos x="62" y="290"/>
              </a:cxn>
              <a:cxn ang="0">
                <a:pos x="59" y="277"/>
              </a:cxn>
              <a:cxn ang="0">
                <a:pos x="54" y="259"/>
              </a:cxn>
              <a:cxn ang="0">
                <a:pos x="51" y="253"/>
              </a:cxn>
              <a:cxn ang="0">
                <a:pos x="45" y="229"/>
              </a:cxn>
              <a:cxn ang="0">
                <a:pos x="40" y="218"/>
              </a:cxn>
              <a:cxn ang="0">
                <a:pos x="37" y="205"/>
              </a:cxn>
              <a:cxn ang="0">
                <a:pos x="32" y="190"/>
              </a:cxn>
              <a:cxn ang="0">
                <a:pos x="27" y="176"/>
              </a:cxn>
              <a:cxn ang="0">
                <a:pos x="21" y="160"/>
              </a:cxn>
              <a:cxn ang="0">
                <a:pos x="14" y="139"/>
              </a:cxn>
              <a:cxn ang="0">
                <a:pos x="6" y="115"/>
              </a:cxn>
              <a:cxn ang="0">
                <a:pos x="3" y="104"/>
              </a:cxn>
              <a:cxn ang="0">
                <a:pos x="0" y="98"/>
              </a:cxn>
              <a:cxn ang="0">
                <a:pos x="8" y="96"/>
              </a:cxn>
              <a:cxn ang="0">
                <a:pos x="11" y="94"/>
              </a:cxn>
              <a:cxn ang="0">
                <a:pos x="32" y="86"/>
              </a:cxn>
              <a:cxn ang="0">
                <a:pos x="53" y="78"/>
              </a:cxn>
              <a:cxn ang="0">
                <a:pos x="83" y="69"/>
              </a:cxn>
              <a:cxn ang="0">
                <a:pos x="90" y="66"/>
              </a:cxn>
              <a:cxn ang="0">
                <a:pos x="106" y="59"/>
              </a:cxn>
              <a:cxn ang="0">
                <a:pos x="130" y="51"/>
              </a:cxn>
              <a:cxn ang="0">
                <a:pos x="131" y="37"/>
              </a:cxn>
              <a:cxn ang="0">
                <a:pos x="131" y="26"/>
              </a:cxn>
              <a:cxn ang="0">
                <a:pos x="155" y="11"/>
              </a:cxn>
              <a:cxn ang="0">
                <a:pos x="166" y="8"/>
              </a:cxn>
              <a:cxn ang="0">
                <a:pos x="168" y="8"/>
              </a:cxn>
              <a:cxn ang="0">
                <a:pos x="189" y="0"/>
              </a:cxn>
              <a:cxn ang="0">
                <a:pos x="198" y="13"/>
              </a:cxn>
              <a:cxn ang="0">
                <a:pos x="214" y="35"/>
              </a:cxn>
              <a:cxn ang="0">
                <a:pos x="229" y="58"/>
              </a:cxn>
              <a:cxn ang="0">
                <a:pos x="243" y="78"/>
              </a:cxn>
              <a:cxn ang="0">
                <a:pos x="250" y="86"/>
              </a:cxn>
              <a:cxn ang="0">
                <a:pos x="261" y="104"/>
              </a:cxn>
              <a:cxn ang="0">
                <a:pos x="277" y="126"/>
              </a:cxn>
            </a:cxnLst>
            <a:rect l="0" t="0" r="r" b="b"/>
            <a:pathLst>
              <a:path w="278" h="290">
                <a:moveTo>
                  <a:pt x="278" y="125"/>
                </a:moveTo>
                <a:lnTo>
                  <a:pt x="274" y="130"/>
                </a:lnTo>
                <a:lnTo>
                  <a:pt x="270" y="131"/>
                </a:lnTo>
                <a:lnTo>
                  <a:pt x="262" y="138"/>
                </a:lnTo>
                <a:lnTo>
                  <a:pt x="258" y="141"/>
                </a:lnTo>
                <a:lnTo>
                  <a:pt x="251" y="146"/>
                </a:lnTo>
                <a:lnTo>
                  <a:pt x="251" y="146"/>
                </a:lnTo>
                <a:lnTo>
                  <a:pt x="251" y="146"/>
                </a:lnTo>
                <a:lnTo>
                  <a:pt x="246" y="149"/>
                </a:lnTo>
                <a:lnTo>
                  <a:pt x="242" y="154"/>
                </a:lnTo>
                <a:lnTo>
                  <a:pt x="230" y="162"/>
                </a:lnTo>
                <a:lnTo>
                  <a:pt x="230" y="162"/>
                </a:lnTo>
                <a:lnTo>
                  <a:pt x="219" y="171"/>
                </a:lnTo>
                <a:lnTo>
                  <a:pt x="218" y="173"/>
                </a:lnTo>
                <a:lnTo>
                  <a:pt x="213" y="176"/>
                </a:lnTo>
                <a:lnTo>
                  <a:pt x="210" y="178"/>
                </a:lnTo>
                <a:lnTo>
                  <a:pt x="208" y="179"/>
                </a:lnTo>
                <a:lnTo>
                  <a:pt x="200" y="186"/>
                </a:lnTo>
                <a:lnTo>
                  <a:pt x="195" y="189"/>
                </a:lnTo>
                <a:lnTo>
                  <a:pt x="195" y="189"/>
                </a:lnTo>
                <a:lnTo>
                  <a:pt x="195" y="189"/>
                </a:lnTo>
                <a:lnTo>
                  <a:pt x="194" y="190"/>
                </a:lnTo>
                <a:lnTo>
                  <a:pt x="192" y="192"/>
                </a:lnTo>
                <a:lnTo>
                  <a:pt x="173" y="206"/>
                </a:lnTo>
                <a:lnTo>
                  <a:pt x="166" y="211"/>
                </a:lnTo>
                <a:lnTo>
                  <a:pt x="158" y="216"/>
                </a:lnTo>
                <a:lnTo>
                  <a:pt x="157" y="218"/>
                </a:lnTo>
                <a:lnTo>
                  <a:pt x="155" y="219"/>
                </a:lnTo>
                <a:lnTo>
                  <a:pt x="144" y="227"/>
                </a:lnTo>
                <a:lnTo>
                  <a:pt x="130" y="238"/>
                </a:lnTo>
                <a:lnTo>
                  <a:pt x="109" y="254"/>
                </a:lnTo>
                <a:lnTo>
                  <a:pt x="106" y="256"/>
                </a:lnTo>
                <a:lnTo>
                  <a:pt x="99" y="262"/>
                </a:lnTo>
                <a:lnTo>
                  <a:pt x="91" y="267"/>
                </a:lnTo>
                <a:lnTo>
                  <a:pt x="82" y="275"/>
                </a:lnTo>
                <a:lnTo>
                  <a:pt x="72" y="282"/>
                </a:lnTo>
                <a:lnTo>
                  <a:pt x="72" y="283"/>
                </a:lnTo>
                <a:lnTo>
                  <a:pt x="69" y="285"/>
                </a:lnTo>
                <a:lnTo>
                  <a:pt x="62" y="290"/>
                </a:lnTo>
                <a:lnTo>
                  <a:pt x="61" y="280"/>
                </a:lnTo>
                <a:lnTo>
                  <a:pt x="61" y="278"/>
                </a:lnTo>
                <a:lnTo>
                  <a:pt x="59" y="277"/>
                </a:lnTo>
                <a:lnTo>
                  <a:pt x="58" y="269"/>
                </a:lnTo>
                <a:lnTo>
                  <a:pt x="56" y="264"/>
                </a:lnTo>
                <a:lnTo>
                  <a:pt x="54" y="259"/>
                </a:lnTo>
                <a:lnTo>
                  <a:pt x="54" y="258"/>
                </a:lnTo>
                <a:lnTo>
                  <a:pt x="53" y="258"/>
                </a:lnTo>
                <a:lnTo>
                  <a:pt x="51" y="253"/>
                </a:lnTo>
                <a:lnTo>
                  <a:pt x="48" y="243"/>
                </a:lnTo>
                <a:lnTo>
                  <a:pt x="46" y="234"/>
                </a:lnTo>
                <a:lnTo>
                  <a:pt x="45" y="229"/>
                </a:lnTo>
                <a:lnTo>
                  <a:pt x="45" y="229"/>
                </a:lnTo>
                <a:lnTo>
                  <a:pt x="43" y="226"/>
                </a:lnTo>
                <a:lnTo>
                  <a:pt x="40" y="218"/>
                </a:lnTo>
                <a:lnTo>
                  <a:pt x="40" y="216"/>
                </a:lnTo>
                <a:lnTo>
                  <a:pt x="37" y="206"/>
                </a:lnTo>
                <a:lnTo>
                  <a:pt x="37" y="205"/>
                </a:lnTo>
                <a:lnTo>
                  <a:pt x="37" y="205"/>
                </a:lnTo>
                <a:lnTo>
                  <a:pt x="32" y="192"/>
                </a:lnTo>
                <a:lnTo>
                  <a:pt x="32" y="190"/>
                </a:lnTo>
                <a:lnTo>
                  <a:pt x="32" y="190"/>
                </a:lnTo>
                <a:lnTo>
                  <a:pt x="27" y="178"/>
                </a:lnTo>
                <a:lnTo>
                  <a:pt x="27" y="176"/>
                </a:lnTo>
                <a:lnTo>
                  <a:pt x="26" y="174"/>
                </a:lnTo>
                <a:lnTo>
                  <a:pt x="26" y="173"/>
                </a:lnTo>
                <a:lnTo>
                  <a:pt x="21" y="160"/>
                </a:lnTo>
                <a:lnTo>
                  <a:pt x="21" y="158"/>
                </a:lnTo>
                <a:lnTo>
                  <a:pt x="19" y="152"/>
                </a:lnTo>
                <a:lnTo>
                  <a:pt x="14" y="139"/>
                </a:lnTo>
                <a:lnTo>
                  <a:pt x="13" y="134"/>
                </a:lnTo>
                <a:lnTo>
                  <a:pt x="11" y="128"/>
                </a:lnTo>
                <a:lnTo>
                  <a:pt x="6" y="115"/>
                </a:lnTo>
                <a:lnTo>
                  <a:pt x="6" y="114"/>
                </a:lnTo>
                <a:lnTo>
                  <a:pt x="5" y="112"/>
                </a:lnTo>
                <a:lnTo>
                  <a:pt x="3" y="104"/>
                </a:lnTo>
                <a:lnTo>
                  <a:pt x="2" y="102"/>
                </a:lnTo>
                <a:lnTo>
                  <a:pt x="0" y="98"/>
                </a:lnTo>
                <a:lnTo>
                  <a:pt x="0" y="98"/>
                </a:lnTo>
                <a:lnTo>
                  <a:pt x="6" y="96"/>
                </a:lnTo>
                <a:lnTo>
                  <a:pt x="8" y="96"/>
                </a:lnTo>
                <a:lnTo>
                  <a:pt x="8" y="96"/>
                </a:lnTo>
                <a:lnTo>
                  <a:pt x="8" y="96"/>
                </a:lnTo>
                <a:lnTo>
                  <a:pt x="10" y="94"/>
                </a:lnTo>
                <a:lnTo>
                  <a:pt x="11" y="94"/>
                </a:lnTo>
                <a:lnTo>
                  <a:pt x="16" y="93"/>
                </a:lnTo>
                <a:lnTo>
                  <a:pt x="19" y="91"/>
                </a:lnTo>
                <a:lnTo>
                  <a:pt x="32" y="86"/>
                </a:lnTo>
                <a:lnTo>
                  <a:pt x="42" y="83"/>
                </a:lnTo>
                <a:lnTo>
                  <a:pt x="46" y="82"/>
                </a:lnTo>
                <a:lnTo>
                  <a:pt x="53" y="78"/>
                </a:lnTo>
                <a:lnTo>
                  <a:pt x="58" y="77"/>
                </a:lnTo>
                <a:lnTo>
                  <a:pt x="82" y="69"/>
                </a:lnTo>
                <a:lnTo>
                  <a:pt x="83" y="69"/>
                </a:lnTo>
                <a:lnTo>
                  <a:pt x="86" y="67"/>
                </a:lnTo>
                <a:lnTo>
                  <a:pt x="90" y="66"/>
                </a:lnTo>
                <a:lnTo>
                  <a:pt x="90" y="66"/>
                </a:lnTo>
                <a:lnTo>
                  <a:pt x="99" y="62"/>
                </a:lnTo>
                <a:lnTo>
                  <a:pt x="101" y="62"/>
                </a:lnTo>
                <a:lnTo>
                  <a:pt x="106" y="59"/>
                </a:lnTo>
                <a:lnTo>
                  <a:pt x="120" y="54"/>
                </a:lnTo>
                <a:lnTo>
                  <a:pt x="120" y="54"/>
                </a:lnTo>
                <a:lnTo>
                  <a:pt x="130" y="51"/>
                </a:lnTo>
                <a:lnTo>
                  <a:pt x="131" y="51"/>
                </a:lnTo>
                <a:lnTo>
                  <a:pt x="131" y="45"/>
                </a:lnTo>
                <a:lnTo>
                  <a:pt x="131" y="37"/>
                </a:lnTo>
                <a:lnTo>
                  <a:pt x="131" y="35"/>
                </a:lnTo>
                <a:lnTo>
                  <a:pt x="131" y="27"/>
                </a:lnTo>
                <a:lnTo>
                  <a:pt x="131" y="26"/>
                </a:lnTo>
                <a:lnTo>
                  <a:pt x="131" y="16"/>
                </a:lnTo>
                <a:lnTo>
                  <a:pt x="150" y="11"/>
                </a:lnTo>
                <a:lnTo>
                  <a:pt x="155" y="11"/>
                </a:lnTo>
                <a:lnTo>
                  <a:pt x="160" y="10"/>
                </a:lnTo>
                <a:lnTo>
                  <a:pt x="166" y="8"/>
                </a:lnTo>
                <a:lnTo>
                  <a:pt x="166" y="8"/>
                </a:lnTo>
                <a:lnTo>
                  <a:pt x="168" y="8"/>
                </a:lnTo>
                <a:lnTo>
                  <a:pt x="168" y="8"/>
                </a:lnTo>
                <a:lnTo>
                  <a:pt x="168" y="8"/>
                </a:lnTo>
                <a:lnTo>
                  <a:pt x="170" y="6"/>
                </a:lnTo>
                <a:lnTo>
                  <a:pt x="184" y="2"/>
                </a:lnTo>
                <a:lnTo>
                  <a:pt x="189" y="0"/>
                </a:lnTo>
                <a:lnTo>
                  <a:pt x="190" y="2"/>
                </a:lnTo>
                <a:lnTo>
                  <a:pt x="190" y="3"/>
                </a:lnTo>
                <a:lnTo>
                  <a:pt x="198" y="13"/>
                </a:lnTo>
                <a:lnTo>
                  <a:pt x="205" y="24"/>
                </a:lnTo>
                <a:lnTo>
                  <a:pt x="210" y="29"/>
                </a:lnTo>
                <a:lnTo>
                  <a:pt x="214" y="35"/>
                </a:lnTo>
                <a:lnTo>
                  <a:pt x="221" y="46"/>
                </a:lnTo>
                <a:lnTo>
                  <a:pt x="226" y="54"/>
                </a:lnTo>
                <a:lnTo>
                  <a:pt x="229" y="58"/>
                </a:lnTo>
                <a:lnTo>
                  <a:pt x="230" y="61"/>
                </a:lnTo>
                <a:lnTo>
                  <a:pt x="240" y="74"/>
                </a:lnTo>
                <a:lnTo>
                  <a:pt x="243" y="78"/>
                </a:lnTo>
                <a:lnTo>
                  <a:pt x="246" y="82"/>
                </a:lnTo>
                <a:lnTo>
                  <a:pt x="250" y="86"/>
                </a:lnTo>
                <a:lnTo>
                  <a:pt x="250" y="86"/>
                </a:lnTo>
                <a:lnTo>
                  <a:pt x="254" y="94"/>
                </a:lnTo>
                <a:lnTo>
                  <a:pt x="254" y="94"/>
                </a:lnTo>
                <a:lnTo>
                  <a:pt x="261" y="104"/>
                </a:lnTo>
                <a:lnTo>
                  <a:pt x="264" y="109"/>
                </a:lnTo>
                <a:lnTo>
                  <a:pt x="266" y="110"/>
                </a:lnTo>
                <a:lnTo>
                  <a:pt x="277" y="126"/>
                </a:lnTo>
                <a:lnTo>
                  <a:pt x="277" y="126"/>
                </a:lnTo>
                <a:lnTo>
                  <a:pt x="278" y="125"/>
                </a:lnTo>
                <a:close/>
              </a:path>
            </a:pathLst>
          </a:custGeom>
          <a:solidFill>
            <a:srgbClr val="7A3EA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Freeform 34"/>
          <p:cNvSpPr>
            <a:spLocks/>
          </p:cNvSpPr>
          <p:nvPr/>
        </p:nvSpPr>
        <p:spPr bwMode="auto">
          <a:xfrm>
            <a:off x="3297238" y="3594101"/>
            <a:ext cx="395288" cy="452438"/>
          </a:xfrm>
          <a:custGeom>
            <a:avLst/>
            <a:gdLst/>
            <a:ahLst/>
            <a:cxnLst>
              <a:cxn ang="0">
                <a:pos x="248" y="122"/>
              </a:cxn>
              <a:cxn ang="0">
                <a:pos x="246" y="123"/>
              </a:cxn>
              <a:cxn ang="0">
                <a:pos x="246" y="125"/>
              </a:cxn>
              <a:cxn ang="0">
                <a:pos x="245" y="125"/>
              </a:cxn>
              <a:cxn ang="0">
                <a:pos x="243" y="126"/>
              </a:cxn>
              <a:cxn ang="0">
                <a:pos x="243" y="126"/>
              </a:cxn>
              <a:cxn ang="0">
                <a:pos x="241" y="128"/>
              </a:cxn>
              <a:cxn ang="0">
                <a:pos x="240" y="128"/>
              </a:cxn>
              <a:cxn ang="0">
                <a:pos x="240" y="128"/>
              </a:cxn>
              <a:cxn ang="0">
                <a:pos x="238" y="128"/>
              </a:cxn>
              <a:cxn ang="0">
                <a:pos x="237" y="128"/>
              </a:cxn>
              <a:cxn ang="0">
                <a:pos x="237" y="130"/>
              </a:cxn>
              <a:cxn ang="0">
                <a:pos x="237" y="130"/>
              </a:cxn>
              <a:cxn ang="0">
                <a:pos x="235" y="131"/>
              </a:cxn>
              <a:cxn ang="0">
                <a:pos x="233" y="133"/>
              </a:cxn>
              <a:cxn ang="0">
                <a:pos x="232" y="134"/>
              </a:cxn>
              <a:cxn ang="0">
                <a:pos x="230" y="134"/>
              </a:cxn>
              <a:cxn ang="0">
                <a:pos x="227" y="138"/>
              </a:cxn>
              <a:cxn ang="0">
                <a:pos x="227" y="139"/>
              </a:cxn>
              <a:cxn ang="0">
                <a:pos x="225" y="142"/>
              </a:cxn>
              <a:cxn ang="0">
                <a:pos x="224" y="146"/>
              </a:cxn>
              <a:cxn ang="0">
                <a:pos x="221" y="147"/>
              </a:cxn>
              <a:cxn ang="0">
                <a:pos x="219" y="150"/>
              </a:cxn>
              <a:cxn ang="0">
                <a:pos x="216" y="154"/>
              </a:cxn>
              <a:cxn ang="0">
                <a:pos x="214" y="155"/>
              </a:cxn>
              <a:cxn ang="0">
                <a:pos x="214" y="158"/>
              </a:cxn>
              <a:cxn ang="0">
                <a:pos x="213" y="162"/>
              </a:cxn>
              <a:cxn ang="0">
                <a:pos x="213" y="165"/>
              </a:cxn>
              <a:cxn ang="0">
                <a:pos x="214" y="166"/>
              </a:cxn>
              <a:cxn ang="0">
                <a:pos x="214" y="170"/>
              </a:cxn>
              <a:cxn ang="0">
                <a:pos x="214" y="173"/>
              </a:cxn>
              <a:cxn ang="0">
                <a:pos x="213" y="176"/>
              </a:cxn>
              <a:cxn ang="0">
                <a:pos x="211" y="178"/>
              </a:cxn>
              <a:cxn ang="0">
                <a:pos x="209" y="181"/>
              </a:cxn>
              <a:cxn ang="0">
                <a:pos x="206" y="182"/>
              </a:cxn>
              <a:cxn ang="0">
                <a:pos x="205" y="184"/>
              </a:cxn>
              <a:cxn ang="0">
                <a:pos x="203" y="186"/>
              </a:cxn>
              <a:cxn ang="0">
                <a:pos x="200" y="230"/>
              </a:cxn>
              <a:cxn ang="0">
                <a:pos x="187" y="250"/>
              </a:cxn>
              <a:cxn ang="0">
                <a:pos x="174" y="277"/>
              </a:cxn>
              <a:cxn ang="0">
                <a:pos x="139" y="285"/>
              </a:cxn>
              <a:cxn ang="0">
                <a:pos x="104" y="278"/>
              </a:cxn>
              <a:cxn ang="0">
                <a:pos x="67" y="267"/>
              </a:cxn>
              <a:cxn ang="0">
                <a:pos x="37" y="245"/>
              </a:cxn>
              <a:cxn ang="0">
                <a:pos x="5" y="242"/>
              </a:cxn>
              <a:cxn ang="0">
                <a:pos x="0" y="238"/>
              </a:cxn>
              <a:cxn ang="0">
                <a:pos x="11" y="218"/>
              </a:cxn>
              <a:cxn ang="0">
                <a:pos x="30" y="187"/>
              </a:cxn>
              <a:cxn ang="0">
                <a:pos x="46" y="160"/>
              </a:cxn>
              <a:cxn ang="0">
                <a:pos x="70" y="122"/>
              </a:cxn>
              <a:cxn ang="0">
                <a:pos x="81" y="101"/>
              </a:cxn>
              <a:cxn ang="0">
                <a:pos x="93" y="83"/>
              </a:cxn>
              <a:cxn ang="0">
                <a:pos x="112" y="50"/>
              </a:cxn>
              <a:cxn ang="0">
                <a:pos x="131" y="19"/>
              </a:cxn>
              <a:cxn ang="0">
                <a:pos x="139" y="6"/>
              </a:cxn>
              <a:cxn ang="0">
                <a:pos x="166" y="26"/>
              </a:cxn>
              <a:cxn ang="0">
                <a:pos x="203" y="67"/>
              </a:cxn>
              <a:cxn ang="0">
                <a:pos x="227" y="94"/>
              </a:cxn>
            </a:cxnLst>
            <a:rect l="0" t="0" r="r" b="b"/>
            <a:pathLst>
              <a:path w="249" h="285">
                <a:moveTo>
                  <a:pt x="249" y="120"/>
                </a:moveTo>
                <a:lnTo>
                  <a:pt x="249" y="120"/>
                </a:lnTo>
                <a:lnTo>
                  <a:pt x="249" y="120"/>
                </a:lnTo>
                <a:lnTo>
                  <a:pt x="249" y="120"/>
                </a:lnTo>
                <a:lnTo>
                  <a:pt x="249" y="120"/>
                </a:lnTo>
                <a:lnTo>
                  <a:pt x="248" y="122"/>
                </a:lnTo>
                <a:lnTo>
                  <a:pt x="248" y="122"/>
                </a:lnTo>
                <a:lnTo>
                  <a:pt x="248" y="122"/>
                </a:lnTo>
                <a:lnTo>
                  <a:pt x="248" y="122"/>
                </a:lnTo>
                <a:lnTo>
                  <a:pt x="246" y="122"/>
                </a:lnTo>
                <a:lnTo>
                  <a:pt x="246" y="122"/>
                </a:lnTo>
                <a:lnTo>
                  <a:pt x="246" y="122"/>
                </a:lnTo>
                <a:lnTo>
                  <a:pt x="246" y="122"/>
                </a:lnTo>
                <a:lnTo>
                  <a:pt x="246" y="123"/>
                </a:lnTo>
                <a:lnTo>
                  <a:pt x="246" y="123"/>
                </a:lnTo>
                <a:lnTo>
                  <a:pt x="246" y="123"/>
                </a:lnTo>
                <a:lnTo>
                  <a:pt x="246" y="123"/>
                </a:lnTo>
                <a:lnTo>
                  <a:pt x="246" y="123"/>
                </a:lnTo>
                <a:lnTo>
                  <a:pt x="246" y="123"/>
                </a:lnTo>
                <a:lnTo>
                  <a:pt x="246" y="123"/>
                </a:lnTo>
                <a:lnTo>
                  <a:pt x="246" y="123"/>
                </a:lnTo>
                <a:lnTo>
                  <a:pt x="246" y="123"/>
                </a:lnTo>
                <a:lnTo>
                  <a:pt x="246" y="125"/>
                </a:lnTo>
                <a:lnTo>
                  <a:pt x="246" y="125"/>
                </a:lnTo>
                <a:lnTo>
                  <a:pt x="245" y="125"/>
                </a:lnTo>
                <a:lnTo>
                  <a:pt x="245" y="125"/>
                </a:lnTo>
                <a:lnTo>
                  <a:pt x="245" y="125"/>
                </a:lnTo>
                <a:lnTo>
                  <a:pt x="245" y="125"/>
                </a:lnTo>
                <a:lnTo>
                  <a:pt x="245" y="125"/>
                </a:lnTo>
                <a:lnTo>
                  <a:pt x="245" y="125"/>
                </a:lnTo>
                <a:lnTo>
                  <a:pt x="245" y="125"/>
                </a:lnTo>
                <a:lnTo>
                  <a:pt x="245" y="125"/>
                </a:lnTo>
                <a:lnTo>
                  <a:pt x="245" y="126"/>
                </a:lnTo>
                <a:lnTo>
                  <a:pt x="245" y="126"/>
                </a:lnTo>
                <a:lnTo>
                  <a:pt x="245" y="126"/>
                </a:lnTo>
                <a:lnTo>
                  <a:pt x="243" y="126"/>
                </a:lnTo>
                <a:lnTo>
                  <a:pt x="243" y="126"/>
                </a:lnTo>
                <a:lnTo>
                  <a:pt x="243" y="126"/>
                </a:lnTo>
                <a:lnTo>
                  <a:pt x="243" y="126"/>
                </a:lnTo>
                <a:lnTo>
                  <a:pt x="243" y="126"/>
                </a:lnTo>
                <a:lnTo>
                  <a:pt x="243" y="126"/>
                </a:lnTo>
                <a:lnTo>
                  <a:pt x="243" y="126"/>
                </a:lnTo>
                <a:lnTo>
                  <a:pt x="243" y="126"/>
                </a:lnTo>
                <a:lnTo>
                  <a:pt x="243" y="126"/>
                </a:lnTo>
                <a:lnTo>
                  <a:pt x="243" y="126"/>
                </a:lnTo>
                <a:lnTo>
                  <a:pt x="243" y="126"/>
                </a:lnTo>
                <a:lnTo>
                  <a:pt x="243" y="126"/>
                </a:lnTo>
                <a:lnTo>
                  <a:pt x="243" y="126"/>
                </a:lnTo>
                <a:lnTo>
                  <a:pt x="241" y="128"/>
                </a:lnTo>
                <a:lnTo>
                  <a:pt x="241" y="128"/>
                </a:lnTo>
                <a:lnTo>
                  <a:pt x="241" y="128"/>
                </a:lnTo>
                <a:lnTo>
                  <a:pt x="241" y="128"/>
                </a:lnTo>
                <a:lnTo>
                  <a:pt x="241" y="128"/>
                </a:lnTo>
                <a:lnTo>
                  <a:pt x="241" y="128"/>
                </a:lnTo>
                <a:lnTo>
                  <a:pt x="241" y="128"/>
                </a:lnTo>
                <a:lnTo>
                  <a:pt x="241" y="128"/>
                </a:lnTo>
                <a:lnTo>
                  <a:pt x="241" y="128"/>
                </a:lnTo>
                <a:lnTo>
                  <a:pt x="241" y="128"/>
                </a:lnTo>
                <a:lnTo>
                  <a:pt x="241" y="128"/>
                </a:lnTo>
                <a:lnTo>
                  <a:pt x="241" y="128"/>
                </a:lnTo>
                <a:lnTo>
                  <a:pt x="241" y="128"/>
                </a:lnTo>
                <a:lnTo>
                  <a:pt x="240" y="128"/>
                </a:lnTo>
                <a:lnTo>
                  <a:pt x="240" y="128"/>
                </a:lnTo>
                <a:lnTo>
                  <a:pt x="240" y="128"/>
                </a:lnTo>
                <a:lnTo>
                  <a:pt x="240" y="128"/>
                </a:lnTo>
                <a:lnTo>
                  <a:pt x="240" y="128"/>
                </a:lnTo>
                <a:lnTo>
                  <a:pt x="240" y="128"/>
                </a:lnTo>
                <a:lnTo>
                  <a:pt x="240" y="128"/>
                </a:lnTo>
                <a:lnTo>
                  <a:pt x="240" y="128"/>
                </a:lnTo>
                <a:lnTo>
                  <a:pt x="240" y="128"/>
                </a:lnTo>
                <a:lnTo>
                  <a:pt x="240" y="128"/>
                </a:lnTo>
                <a:lnTo>
                  <a:pt x="240" y="128"/>
                </a:lnTo>
                <a:lnTo>
                  <a:pt x="238" y="128"/>
                </a:lnTo>
                <a:lnTo>
                  <a:pt x="238" y="128"/>
                </a:lnTo>
                <a:lnTo>
                  <a:pt x="238" y="128"/>
                </a:lnTo>
                <a:lnTo>
                  <a:pt x="238" y="128"/>
                </a:lnTo>
                <a:lnTo>
                  <a:pt x="238" y="128"/>
                </a:lnTo>
                <a:lnTo>
                  <a:pt x="238" y="128"/>
                </a:lnTo>
                <a:lnTo>
                  <a:pt x="238" y="128"/>
                </a:lnTo>
                <a:lnTo>
                  <a:pt x="238" y="128"/>
                </a:lnTo>
                <a:lnTo>
                  <a:pt x="238" y="128"/>
                </a:lnTo>
                <a:lnTo>
                  <a:pt x="238" y="128"/>
                </a:lnTo>
                <a:lnTo>
                  <a:pt x="237" y="128"/>
                </a:lnTo>
                <a:lnTo>
                  <a:pt x="237" y="128"/>
                </a:lnTo>
                <a:lnTo>
                  <a:pt x="237" y="128"/>
                </a:lnTo>
                <a:lnTo>
                  <a:pt x="237" y="128"/>
                </a:lnTo>
                <a:lnTo>
                  <a:pt x="237" y="128"/>
                </a:lnTo>
                <a:lnTo>
                  <a:pt x="237" y="128"/>
                </a:lnTo>
                <a:lnTo>
                  <a:pt x="237" y="128"/>
                </a:lnTo>
                <a:lnTo>
                  <a:pt x="237" y="128"/>
                </a:lnTo>
                <a:lnTo>
                  <a:pt x="237" y="128"/>
                </a:lnTo>
                <a:lnTo>
                  <a:pt x="237" y="128"/>
                </a:lnTo>
                <a:lnTo>
                  <a:pt x="237" y="128"/>
                </a:lnTo>
                <a:lnTo>
                  <a:pt x="237" y="128"/>
                </a:lnTo>
                <a:lnTo>
                  <a:pt x="237" y="128"/>
                </a:lnTo>
                <a:lnTo>
                  <a:pt x="237" y="130"/>
                </a:lnTo>
                <a:lnTo>
                  <a:pt x="237" y="130"/>
                </a:lnTo>
                <a:lnTo>
                  <a:pt x="237" y="130"/>
                </a:lnTo>
                <a:lnTo>
                  <a:pt x="237" y="130"/>
                </a:lnTo>
                <a:lnTo>
                  <a:pt x="237" y="130"/>
                </a:lnTo>
                <a:lnTo>
                  <a:pt x="237" y="130"/>
                </a:lnTo>
                <a:lnTo>
                  <a:pt x="237" y="130"/>
                </a:lnTo>
                <a:lnTo>
                  <a:pt x="237" y="130"/>
                </a:lnTo>
                <a:lnTo>
                  <a:pt x="237" y="130"/>
                </a:lnTo>
                <a:lnTo>
                  <a:pt x="237" y="130"/>
                </a:lnTo>
                <a:lnTo>
                  <a:pt x="237" y="130"/>
                </a:lnTo>
                <a:lnTo>
                  <a:pt x="237" y="130"/>
                </a:lnTo>
                <a:lnTo>
                  <a:pt x="237" y="130"/>
                </a:lnTo>
                <a:lnTo>
                  <a:pt x="235" y="130"/>
                </a:lnTo>
                <a:lnTo>
                  <a:pt x="235" y="130"/>
                </a:lnTo>
                <a:lnTo>
                  <a:pt x="235" y="130"/>
                </a:lnTo>
                <a:lnTo>
                  <a:pt x="235" y="131"/>
                </a:lnTo>
                <a:lnTo>
                  <a:pt x="235" y="131"/>
                </a:lnTo>
                <a:lnTo>
                  <a:pt x="235" y="131"/>
                </a:lnTo>
                <a:lnTo>
                  <a:pt x="233" y="131"/>
                </a:lnTo>
                <a:lnTo>
                  <a:pt x="233" y="131"/>
                </a:lnTo>
                <a:lnTo>
                  <a:pt x="233" y="131"/>
                </a:lnTo>
                <a:lnTo>
                  <a:pt x="233" y="131"/>
                </a:lnTo>
                <a:lnTo>
                  <a:pt x="233" y="133"/>
                </a:lnTo>
                <a:lnTo>
                  <a:pt x="233" y="133"/>
                </a:lnTo>
                <a:lnTo>
                  <a:pt x="233" y="133"/>
                </a:lnTo>
                <a:lnTo>
                  <a:pt x="233" y="133"/>
                </a:lnTo>
                <a:lnTo>
                  <a:pt x="233" y="133"/>
                </a:lnTo>
                <a:lnTo>
                  <a:pt x="233" y="133"/>
                </a:lnTo>
                <a:lnTo>
                  <a:pt x="233" y="133"/>
                </a:lnTo>
                <a:lnTo>
                  <a:pt x="233" y="134"/>
                </a:lnTo>
                <a:lnTo>
                  <a:pt x="232" y="134"/>
                </a:lnTo>
                <a:lnTo>
                  <a:pt x="232" y="134"/>
                </a:lnTo>
                <a:lnTo>
                  <a:pt x="232" y="134"/>
                </a:lnTo>
                <a:lnTo>
                  <a:pt x="232" y="134"/>
                </a:lnTo>
                <a:lnTo>
                  <a:pt x="232" y="134"/>
                </a:lnTo>
                <a:lnTo>
                  <a:pt x="232" y="134"/>
                </a:lnTo>
                <a:lnTo>
                  <a:pt x="232" y="134"/>
                </a:lnTo>
                <a:lnTo>
                  <a:pt x="230" y="134"/>
                </a:lnTo>
                <a:lnTo>
                  <a:pt x="230" y="134"/>
                </a:lnTo>
                <a:lnTo>
                  <a:pt x="230" y="134"/>
                </a:lnTo>
                <a:lnTo>
                  <a:pt x="230" y="136"/>
                </a:lnTo>
                <a:lnTo>
                  <a:pt x="229" y="136"/>
                </a:lnTo>
                <a:lnTo>
                  <a:pt x="229" y="136"/>
                </a:lnTo>
                <a:lnTo>
                  <a:pt x="229" y="136"/>
                </a:lnTo>
                <a:lnTo>
                  <a:pt x="227" y="136"/>
                </a:lnTo>
                <a:lnTo>
                  <a:pt x="227" y="138"/>
                </a:lnTo>
                <a:lnTo>
                  <a:pt x="227" y="138"/>
                </a:lnTo>
                <a:lnTo>
                  <a:pt x="227" y="138"/>
                </a:lnTo>
                <a:lnTo>
                  <a:pt x="227" y="138"/>
                </a:lnTo>
                <a:lnTo>
                  <a:pt x="227" y="138"/>
                </a:lnTo>
                <a:lnTo>
                  <a:pt x="227" y="139"/>
                </a:lnTo>
                <a:lnTo>
                  <a:pt x="227" y="139"/>
                </a:lnTo>
                <a:lnTo>
                  <a:pt x="227" y="139"/>
                </a:lnTo>
                <a:lnTo>
                  <a:pt x="227" y="139"/>
                </a:lnTo>
                <a:lnTo>
                  <a:pt x="227" y="139"/>
                </a:lnTo>
                <a:lnTo>
                  <a:pt x="227" y="139"/>
                </a:lnTo>
                <a:lnTo>
                  <a:pt x="227" y="141"/>
                </a:lnTo>
                <a:lnTo>
                  <a:pt x="227" y="141"/>
                </a:lnTo>
                <a:lnTo>
                  <a:pt x="227" y="141"/>
                </a:lnTo>
                <a:lnTo>
                  <a:pt x="227" y="141"/>
                </a:lnTo>
                <a:lnTo>
                  <a:pt x="225" y="142"/>
                </a:lnTo>
                <a:lnTo>
                  <a:pt x="225" y="142"/>
                </a:lnTo>
                <a:lnTo>
                  <a:pt x="225" y="142"/>
                </a:lnTo>
                <a:lnTo>
                  <a:pt x="225" y="142"/>
                </a:lnTo>
                <a:lnTo>
                  <a:pt x="224" y="142"/>
                </a:lnTo>
                <a:lnTo>
                  <a:pt x="224" y="144"/>
                </a:lnTo>
                <a:lnTo>
                  <a:pt x="224" y="144"/>
                </a:lnTo>
                <a:lnTo>
                  <a:pt x="224" y="144"/>
                </a:lnTo>
                <a:lnTo>
                  <a:pt x="224" y="144"/>
                </a:lnTo>
                <a:lnTo>
                  <a:pt x="224" y="144"/>
                </a:lnTo>
                <a:lnTo>
                  <a:pt x="224" y="144"/>
                </a:lnTo>
                <a:lnTo>
                  <a:pt x="224" y="146"/>
                </a:lnTo>
                <a:lnTo>
                  <a:pt x="222" y="146"/>
                </a:lnTo>
                <a:lnTo>
                  <a:pt x="222" y="146"/>
                </a:lnTo>
                <a:lnTo>
                  <a:pt x="222" y="146"/>
                </a:lnTo>
                <a:lnTo>
                  <a:pt x="222" y="146"/>
                </a:lnTo>
                <a:lnTo>
                  <a:pt x="222" y="147"/>
                </a:lnTo>
                <a:lnTo>
                  <a:pt x="222" y="147"/>
                </a:lnTo>
                <a:lnTo>
                  <a:pt x="222" y="147"/>
                </a:lnTo>
                <a:lnTo>
                  <a:pt x="221" y="147"/>
                </a:lnTo>
                <a:lnTo>
                  <a:pt x="221" y="149"/>
                </a:lnTo>
                <a:lnTo>
                  <a:pt x="221" y="149"/>
                </a:lnTo>
                <a:lnTo>
                  <a:pt x="221" y="149"/>
                </a:lnTo>
                <a:lnTo>
                  <a:pt x="219" y="150"/>
                </a:lnTo>
                <a:lnTo>
                  <a:pt x="219" y="150"/>
                </a:lnTo>
                <a:lnTo>
                  <a:pt x="219" y="150"/>
                </a:lnTo>
                <a:lnTo>
                  <a:pt x="219" y="150"/>
                </a:lnTo>
                <a:lnTo>
                  <a:pt x="219" y="150"/>
                </a:lnTo>
                <a:lnTo>
                  <a:pt x="217" y="150"/>
                </a:lnTo>
                <a:lnTo>
                  <a:pt x="217" y="150"/>
                </a:lnTo>
                <a:lnTo>
                  <a:pt x="217" y="152"/>
                </a:lnTo>
                <a:lnTo>
                  <a:pt x="217" y="152"/>
                </a:lnTo>
                <a:lnTo>
                  <a:pt x="217" y="152"/>
                </a:lnTo>
                <a:lnTo>
                  <a:pt x="217" y="154"/>
                </a:lnTo>
                <a:lnTo>
                  <a:pt x="216" y="154"/>
                </a:lnTo>
                <a:lnTo>
                  <a:pt x="216" y="154"/>
                </a:lnTo>
                <a:lnTo>
                  <a:pt x="216" y="155"/>
                </a:lnTo>
                <a:lnTo>
                  <a:pt x="216" y="155"/>
                </a:lnTo>
                <a:lnTo>
                  <a:pt x="216" y="155"/>
                </a:lnTo>
                <a:lnTo>
                  <a:pt x="216" y="155"/>
                </a:lnTo>
                <a:lnTo>
                  <a:pt x="216" y="155"/>
                </a:lnTo>
                <a:lnTo>
                  <a:pt x="214" y="155"/>
                </a:lnTo>
                <a:lnTo>
                  <a:pt x="214" y="155"/>
                </a:lnTo>
                <a:lnTo>
                  <a:pt x="214" y="155"/>
                </a:lnTo>
                <a:lnTo>
                  <a:pt x="214" y="155"/>
                </a:lnTo>
                <a:lnTo>
                  <a:pt x="214" y="155"/>
                </a:lnTo>
                <a:lnTo>
                  <a:pt x="214" y="157"/>
                </a:lnTo>
                <a:lnTo>
                  <a:pt x="214" y="157"/>
                </a:lnTo>
                <a:lnTo>
                  <a:pt x="214" y="157"/>
                </a:lnTo>
                <a:lnTo>
                  <a:pt x="214" y="158"/>
                </a:lnTo>
                <a:lnTo>
                  <a:pt x="214" y="158"/>
                </a:lnTo>
                <a:lnTo>
                  <a:pt x="214" y="158"/>
                </a:lnTo>
                <a:lnTo>
                  <a:pt x="214" y="158"/>
                </a:lnTo>
                <a:lnTo>
                  <a:pt x="214" y="160"/>
                </a:lnTo>
                <a:lnTo>
                  <a:pt x="214" y="160"/>
                </a:lnTo>
                <a:lnTo>
                  <a:pt x="214" y="160"/>
                </a:lnTo>
                <a:lnTo>
                  <a:pt x="214" y="160"/>
                </a:lnTo>
                <a:lnTo>
                  <a:pt x="214" y="162"/>
                </a:lnTo>
                <a:lnTo>
                  <a:pt x="213" y="162"/>
                </a:lnTo>
                <a:lnTo>
                  <a:pt x="213" y="162"/>
                </a:lnTo>
                <a:lnTo>
                  <a:pt x="213" y="162"/>
                </a:lnTo>
                <a:lnTo>
                  <a:pt x="213" y="163"/>
                </a:lnTo>
                <a:lnTo>
                  <a:pt x="213" y="163"/>
                </a:lnTo>
                <a:lnTo>
                  <a:pt x="213" y="163"/>
                </a:lnTo>
                <a:lnTo>
                  <a:pt x="213" y="163"/>
                </a:lnTo>
                <a:lnTo>
                  <a:pt x="213" y="163"/>
                </a:lnTo>
                <a:lnTo>
                  <a:pt x="213" y="163"/>
                </a:lnTo>
                <a:lnTo>
                  <a:pt x="213" y="165"/>
                </a:lnTo>
                <a:lnTo>
                  <a:pt x="213" y="165"/>
                </a:lnTo>
                <a:lnTo>
                  <a:pt x="213" y="165"/>
                </a:lnTo>
                <a:lnTo>
                  <a:pt x="213" y="165"/>
                </a:lnTo>
                <a:lnTo>
                  <a:pt x="214" y="165"/>
                </a:lnTo>
                <a:lnTo>
                  <a:pt x="214" y="165"/>
                </a:lnTo>
                <a:lnTo>
                  <a:pt x="214" y="166"/>
                </a:lnTo>
                <a:lnTo>
                  <a:pt x="214" y="166"/>
                </a:lnTo>
                <a:lnTo>
                  <a:pt x="214" y="166"/>
                </a:lnTo>
                <a:lnTo>
                  <a:pt x="214" y="168"/>
                </a:lnTo>
                <a:lnTo>
                  <a:pt x="214" y="168"/>
                </a:lnTo>
                <a:lnTo>
                  <a:pt x="214" y="168"/>
                </a:lnTo>
                <a:lnTo>
                  <a:pt x="214" y="168"/>
                </a:lnTo>
                <a:lnTo>
                  <a:pt x="214" y="168"/>
                </a:lnTo>
                <a:lnTo>
                  <a:pt x="214" y="170"/>
                </a:lnTo>
                <a:lnTo>
                  <a:pt x="214" y="170"/>
                </a:lnTo>
                <a:lnTo>
                  <a:pt x="214" y="170"/>
                </a:lnTo>
                <a:lnTo>
                  <a:pt x="214" y="170"/>
                </a:lnTo>
                <a:lnTo>
                  <a:pt x="214" y="171"/>
                </a:lnTo>
                <a:lnTo>
                  <a:pt x="214" y="171"/>
                </a:lnTo>
                <a:lnTo>
                  <a:pt x="214" y="171"/>
                </a:lnTo>
                <a:lnTo>
                  <a:pt x="214" y="171"/>
                </a:lnTo>
                <a:lnTo>
                  <a:pt x="214" y="173"/>
                </a:lnTo>
                <a:lnTo>
                  <a:pt x="214" y="173"/>
                </a:lnTo>
                <a:lnTo>
                  <a:pt x="214" y="173"/>
                </a:lnTo>
                <a:lnTo>
                  <a:pt x="213" y="173"/>
                </a:lnTo>
                <a:lnTo>
                  <a:pt x="213" y="173"/>
                </a:lnTo>
                <a:lnTo>
                  <a:pt x="214" y="173"/>
                </a:lnTo>
                <a:lnTo>
                  <a:pt x="213" y="174"/>
                </a:lnTo>
                <a:lnTo>
                  <a:pt x="213" y="174"/>
                </a:lnTo>
                <a:lnTo>
                  <a:pt x="213" y="174"/>
                </a:lnTo>
                <a:lnTo>
                  <a:pt x="213" y="176"/>
                </a:lnTo>
                <a:lnTo>
                  <a:pt x="213" y="176"/>
                </a:lnTo>
                <a:lnTo>
                  <a:pt x="213" y="176"/>
                </a:lnTo>
                <a:lnTo>
                  <a:pt x="213" y="176"/>
                </a:lnTo>
                <a:lnTo>
                  <a:pt x="213" y="176"/>
                </a:lnTo>
                <a:lnTo>
                  <a:pt x="213" y="178"/>
                </a:lnTo>
                <a:lnTo>
                  <a:pt x="213" y="178"/>
                </a:lnTo>
                <a:lnTo>
                  <a:pt x="213" y="178"/>
                </a:lnTo>
                <a:lnTo>
                  <a:pt x="211" y="178"/>
                </a:lnTo>
                <a:lnTo>
                  <a:pt x="211" y="178"/>
                </a:lnTo>
                <a:lnTo>
                  <a:pt x="211" y="179"/>
                </a:lnTo>
                <a:lnTo>
                  <a:pt x="211" y="179"/>
                </a:lnTo>
                <a:lnTo>
                  <a:pt x="211" y="179"/>
                </a:lnTo>
                <a:lnTo>
                  <a:pt x="211" y="181"/>
                </a:lnTo>
                <a:lnTo>
                  <a:pt x="211" y="181"/>
                </a:lnTo>
                <a:lnTo>
                  <a:pt x="211" y="181"/>
                </a:lnTo>
                <a:lnTo>
                  <a:pt x="209" y="181"/>
                </a:lnTo>
                <a:lnTo>
                  <a:pt x="209" y="181"/>
                </a:lnTo>
                <a:lnTo>
                  <a:pt x="209" y="181"/>
                </a:lnTo>
                <a:lnTo>
                  <a:pt x="209" y="181"/>
                </a:lnTo>
                <a:lnTo>
                  <a:pt x="208" y="181"/>
                </a:lnTo>
                <a:lnTo>
                  <a:pt x="208" y="182"/>
                </a:lnTo>
                <a:lnTo>
                  <a:pt x="208" y="182"/>
                </a:lnTo>
                <a:lnTo>
                  <a:pt x="208" y="182"/>
                </a:lnTo>
                <a:lnTo>
                  <a:pt x="206" y="182"/>
                </a:lnTo>
                <a:lnTo>
                  <a:pt x="206" y="182"/>
                </a:lnTo>
                <a:lnTo>
                  <a:pt x="206" y="182"/>
                </a:lnTo>
                <a:lnTo>
                  <a:pt x="206" y="182"/>
                </a:lnTo>
                <a:lnTo>
                  <a:pt x="206" y="182"/>
                </a:lnTo>
                <a:lnTo>
                  <a:pt x="206" y="182"/>
                </a:lnTo>
                <a:lnTo>
                  <a:pt x="205" y="184"/>
                </a:lnTo>
                <a:lnTo>
                  <a:pt x="205" y="184"/>
                </a:lnTo>
                <a:lnTo>
                  <a:pt x="205" y="184"/>
                </a:lnTo>
                <a:lnTo>
                  <a:pt x="205" y="184"/>
                </a:lnTo>
                <a:lnTo>
                  <a:pt x="205" y="184"/>
                </a:lnTo>
                <a:lnTo>
                  <a:pt x="205" y="184"/>
                </a:lnTo>
                <a:lnTo>
                  <a:pt x="203" y="184"/>
                </a:lnTo>
                <a:lnTo>
                  <a:pt x="203" y="186"/>
                </a:lnTo>
                <a:lnTo>
                  <a:pt x="203" y="186"/>
                </a:lnTo>
                <a:lnTo>
                  <a:pt x="203" y="186"/>
                </a:lnTo>
                <a:lnTo>
                  <a:pt x="203" y="186"/>
                </a:lnTo>
                <a:lnTo>
                  <a:pt x="203" y="186"/>
                </a:lnTo>
                <a:lnTo>
                  <a:pt x="203" y="187"/>
                </a:lnTo>
                <a:lnTo>
                  <a:pt x="203" y="187"/>
                </a:lnTo>
                <a:lnTo>
                  <a:pt x="205" y="189"/>
                </a:lnTo>
                <a:lnTo>
                  <a:pt x="213" y="194"/>
                </a:lnTo>
                <a:lnTo>
                  <a:pt x="211" y="195"/>
                </a:lnTo>
                <a:lnTo>
                  <a:pt x="217" y="200"/>
                </a:lnTo>
                <a:lnTo>
                  <a:pt x="213" y="208"/>
                </a:lnTo>
                <a:lnTo>
                  <a:pt x="200" y="230"/>
                </a:lnTo>
                <a:lnTo>
                  <a:pt x="197" y="234"/>
                </a:lnTo>
                <a:lnTo>
                  <a:pt x="193" y="240"/>
                </a:lnTo>
                <a:lnTo>
                  <a:pt x="192" y="240"/>
                </a:lnTo>
                <a:lnTo>
                  <a:pt x="192" y="242"/>
                </a:lnTo>
                <a:lnTo>
                  <a:pt x="189" y="248"/>
                </a:lnTo>
                <a:lnTo>
                  <a:pt x="189" y="248"/>
                </a:lnTo>
                <a:lnTo>
                  <a:pt x="189" y="250"/>
                </a:lnTo>
                <a:lnTo>
                  <a:pt x="187" y="250"/>
                </a:lnTo>
                <a:lnTo>
                  <a:pt x="185" y="251"/>
                </a:lnTo>
                <a:lnTo>
                  <a:pt x="184" y="253"/>
                </a:lnTo>
                <a:lnTo>
                  <a:pt x="182" y="258"/>
                </a:lnTo>
                <a:lnTo>
                  <a:pt x="179" y="264"/>
                </a:lnTo>
                <a:lnTo>
                  <a:pt x="179" y="269"/>
                </a:lnTo>
                <a:lnTo>
                  <a:pt x="177" y="274"/>
                </a:lnTo>
                <a:lnTo>
                  <a:pt x="177" y="274"/>
                </a:lnTo>
                <a:lnTo>
                  <a:pt x="174" y="277"/>
                </a:lnTo>
                <a:lnTo>
                  <a:pt x="174" y="277"/>
                </a:lnTo>
                <a:lnTo>
                  <a:pt x="171" y="280"/>
                </a:lnTo>
                <a:lnTo>
                  <a:pt x="163" y="282"/>
                </a:lnTo>
                <a:lnTo>
                  <a:pt x="155" y="283"/>
                </a:lnTo>
                <a:lnTo>
                  <a:pt x="150" y="283"/>
                </a:lnTo>
                <a:lnTo>
                  <a:pt x="145" y="285"/>
                </a:lnTo>
                <a:lnTo>
                  <a:pt x="139" y="285"/>
                </a:lnTo>
                <a:lnTo>
                  <a:pt x="139" y="285"/>
                </a:lnTo>
                <a:lnTo>
                  <a:pt x="133" y="283"/>
                </a:lnTo>
                <a:lnTo>
                  <a:pt x="123" y="280"/>
                </a:lnTo>
                <a:lnTo>
                  <a:pt x="123" y="280"/>
                </a:lnTo>
                <a:lnTo>
                  <a:pt x="120" y="278"/>
                </a:lnTo>
                <a:lnTo>
                  <a:pt x="118" y="278"/>
                </a:lnTo>
                <a:lnTo>
                  <a:pt x="115" y="280"/>
                </a:lnTo>
                <a:lnTo>
                  <a:pt x="110" y="280"/>
                </a:lnTo>
                <a:lnTo>
                  <a:pt x="104" y="278"/>
                </a:lnTo>
                <a:lnTo>
                  <a:pt x="101" y="278"/>
                </a:lnTo>
                <a:lnTo>
                  <a:pt x="96" y="277"/>
                </a:lnTo>
                <a:lnTo>
                  <a:pt x="88" y="275"/>
                </a:lnTo>
                <a:lnTo>
                  <a:pt x="81" y="274"/>
                </a:lnTo>
                <a:lnTo>
                  <a:pt x="77" y="272"/>
                </a:lnTo>
                <a:lnTo>
                  <a:pt x="73" y="272"/>
                </a:lnTo>
                <a:lnTo>
                  <a:pt x="72" y="272"/>
                </a:lnTo>
                <a:lnTo>
                  <a:pt x="67" y="267"/>
                </a:lnTo>
                <a:lnTo>
                  <a:pt x="61" y="264"/>
                </a:lnTo>
                <a:lnTo>
                  <a:pt x="57" y="261"/>
                </a:lnTo>
                <a:lnTo>
                  <a:pt x="51" y="258"/>
                </a:lnTo>
                <a:lnTo>
                  <a:pt x="48" y="254"/>
                </a:lnTo>
                <a:lnTo>
                  <a:pt x="45" y="251"/>
                </a:lnTo>
                <a:lnTo>
                  <a:pt x="41" y="248"/>
                </a:lnTo>
                <a:lnTo>
                  <a:pt x="38" y="245"/>
                </a:lnTo>
                <a:lnTo>
                  <a:pt x="37" y="245"/>
                </a:lnTo>
                <a:lnTo>
                  <a:pt x="32" y="245"/>
                </a:lnTo>
                <a:lnTo>
                  <a:pt x="30" y="245"/>
                </a:lnTo>
                <a:lnTo>
                  <a:pt x="27" y="245"/>
                </a:lnTo>
                <a:lnTo>
                  <a:pt x="22" y="245"/>
                </a:lnTo>
                <a:lnTo>
                  <a:pt x="19" y="245"/>
                </a:lnTo>
                <a:lnTo>
                  <a:pt x="11" y="242"/>
                </a:lnTo>
                <a:lnTo>
                  <a:pt x="5" y="242"/>
                </a:lnTo>
                <a:lnTo>
                  <a:pt x="5" y="242"/>
                </a:lnTo>
                <a:lnTo>
                  <a:pt x="3" y="242"/>
                </a:lnTo>
                <a:lnTo>
                  <a:pt x="3" y="240"/>
                </a:lnTo>
                <a:lnTo>
                  <a:pt x="3" y="240"/>
                </a:lnTo>
                <a:lnTo>
                  <a:pt x="1" y="240"/>
                </a:lnTo>
                <a:lnTo>
                  <a:pt x="0" y="240"/>
                </a:lnTo>
                <a:lnTo>
                  <a:pt x="0" y="240"/>
                </a:lnTo>
                <a:lnTo>
                  <a:pt x="0" y="238"/>
                </a:lnTo>
                <a:lnTo>
                  <a:pt x="0" y="238"/>
                </a:lnTo>
                <a:lnTo>
                  <a:pt x="0" y="238"/>
                </a:lnTo>
                <a:lnTo>
                  <a:pt x="0" y="238"/>
                </a:lnTo>
                <a:lnTo>
                  <a:pt x="1" y="238"/>
                </a:lnTo>
                <a:lnTo>
                  <a:pt x="1" y="237"/>
                </a:lnTo>
                <a:lnTo>
                  <a:pt x="1" y="237"/>
                </a:lnTo>
                <a:lnTo>
                  <a:pt x="5" y="230"/>
                </a:lnTo>
                <a:lnTo>
                  <a:pt x="6" y="229"/>
                </a:lnTo>
                <a:lnTo>
                  <a:pt x="11" y="218"/>
                </a:lnTo>
                <a:lnTo>
                  <a:pt x="25" y="197"/>
                </a:lnTo>
                <a:lnTo>
                  <a:pt x="25" y="197"/>
                </a:lnTo>
                <a:lnTo>
                  <a:pt x="25" y="194"/>
                </a:lnTo>
                <a:lnTo>
                  <a:pt x="29" y="190"/>
                </a:lnTo>
                <a:lnTo>
                  <a:pt x="30" y="189"/>
                </a:lnTo>
                <a:lnTo>
                  <a:pt x="30" y="187"/>
                </a:lnTo>
                <a:lnTo>
                  <a:pt x="30" y="187"/>
                </a:lnTo>
                <a:lnTo>
                  <a:pt x="30" y="187"/>
                </a:lnTo>
                <a:lnTo>
                  <a:pt x="32" y="184"/>
                </a:lnTo>
                <a:lnTo>
                  <a:pt x="38" y="174"/>
                </a:lnTo>
                <a:lnTo>
                  <a:pt x="40" y="171"/>
                </a:lnTo>
                <a:lnTo>
                  <a:pt x="43" y="165"/>
                </a:lnTo>
                <a:lnTo>
                  <a:pt x="45" y="162"/>
                </a:lnTo>
                <a:lnTo>
                  <a:pt x="45" y="162"/>
                </a:lnTo>
                <a:lnTo>
                  <a:pt x="45" y="162"/>
                </a:lnTo>
                <a:lnTo>
                  <a:pt x="46" y="160"/>
                </a:lnTo>
                <a:lnTo>
                  <a:pt x="46" y="158"/>
                </a:lnTo>
                <a:lnTo>
                  <a:pt x="48" y="158"/>
                </a:lnTo>
                <a:lnTo>
                  <a:pt x="49" y="155"/>
                </a:lnTo>
                <a:lnTo>
                  <a:pt x="56" y="144"/>
                </a:lnTo>
                <a:lnTo>
                  <a:pt x="61" y="136"/>
                </a:lnTo>
                <a:lnTo>
                  <a:pt x="61" y="136"/>
                </a:lnTo>
                <a:lnTo>
                  <a:pt x="65" y="126"/>
                </a:lnTo>
                <a:lnTo>
                  <a:pt x="70" y="122"/>
                </a:lnTo>
                <a:lnTo>
                  <a:pt x="70" y="120"/>
                </a:lnTo>
                <a:lnTo>
                  <a:pt x="72" y="118"/>
                </a:lnTo>
                <a:lnTo>
                  <a:pt x="73" y="115"/>
                </a:lnTo>
                <a:lnTo>
                  <a:pt x="77" y="109"/>
                </a:lnTo>
                <a:lnTo>
                  <a:pt x="77" y="109"/>
                </a:lnTo>
                <a:lnTo>
                  <a:pt x="78" y="107"/>
                </a:lnTo>
                <a:lnTo>
                  <a:pt x="80" y="104"/>
                </a:lnTo>
                <a:lnTo>
                  <a:pt x="81" y="101"/>
                </a:lnTo>
                <a:lnTo>
                  <a:pt x="81" y="101"/>
                </a:lnTo>
                <a:lnTo>
                  <a:pt x="83" y="98"/>
                </a:lnTo>
                <a:lnTo>
                  <a:pt x="86" y="94"/>
                </a:lnTo>
                <a:lnTo>
                  <a:pt x="86" y="93"/>
                </a:lnTo>
                <a:lnTo>
                  <a:pt x="88" y="91"/>
                </a:lnTo>
                <a:lnTo>
                  <a:pt x="89" y="90"/>
                </a:lnTo>
                <a:lnTo>
                  <a:pt x="91" y="85"/>
                </a:lnTo>
                <a:lnTo>
                  <a:pt x="93" y="83"/>
                </a:lnTo>
                <a:lnTo>
                  <a:pt x="97" y="74"/>
                </a:lnTo>
                <a:lnTo>
                  <a:pt x="99" y="72"/>
                </a:lnTo>
                <a:lnTo>
                  <a:pt x="102" y="66"/>
                </a:lnTo>
                <a:lnTo>
                  <a:pt x="102" y="66"/>
                </a:lnTo>
                <a:lnTo>
                  <a:pt x="104" y="64"/>
                </a:lnTo>
                <a:lnTo>
                  <a:pt x="104" y="62"/>
                </a:lnTo>
                <a:lnTo>
                  <a:pt x="109" y="56"/>
                </a:lnTo>
                <a:lnTo>
                  <a:pt x="112" y="50"/>
                </a:lnTo>
                <a:lnTo>
                  <a:pt x="115" y="45"/>
                </a:lnTo>
                <a:lnTo>
                  <a:pt x="117" y="43"/>
                </a:lnTo>
                <a:lnTo>
                  <a:pt x="117" y="42"/>
                </a:lnTo>
                <a:lnTo>
                  <a:pt x="118" y="40"/>
                </a:lnTo>
                <a:lnTo>
                  <a:pt x="123" y="30"/>
                </a:lnTo>
                <a:lnTo>
                  <a:pt x="125" y="29"/>
                </a:lnTo>
                <a:lnTo>
                  <a:pt x="129" y="19"/>
                </a:lnTo>
                <a:lnTo>
                  <a:pt x="131" y="19"/>
                </a:lnTo>
                <a:lnTo>
                  <a:pt x="131" y="18"/>
                </a:lnTo>
                <a:lnTo>
                  <a:pt x="131" y="18"/>
                </a:lnTo>
                <a:lnTo>
                  <a:pt x="133" y="16"/>
                </a:lnTo>
                <a:lnTo>
                  <a:pt x="134" y="14"/>
                </a:lnTo>
                <a:lnTo>
                  <a:pt x="134" y="13"/>
                </a:lnTo>
                <a:lnTo>
                  <a:pt x="136" y="10"/>
                </a:lnTo>
                <a:lnTo>
                  <a:pt x="136" y="10"/>
                </a:lnTo>
                <a:lnTo>
                  <a:pt x="139" y="6"/>
                </a:lnTo>
                <a:lnTo>
                  <a:pt x="141" y="2"/>
                </a:lnTo>
                <a:lnTo>
                  <a:pt x="142" y="0"/>
                </a:lnTo>
                <a:lnTo>
                  <a:pt x="147" y="6"/>
                </a:lnTo>
                <a:lnTo>
                  <a:pt x="152" y="10"/>
                </a:lnTo>
                <a:lnTo>
                  <a:pt x="157" y="16"/>
                </a:lnTo>
                <a:lnTo>
                  <a:pt x="158" y="18"/>
                </a:lnTo>
                <a:lnTo>
                  <a:pt x="160" y="19"/>
                </a:lnTo>
                <a:lnTo>
                  <a:pt x="166" y="26"/>
                </a:lnTo>
                <a:lnTo>
                  <a:pt x="173" y="34"/>
                </a:lnTo>
                <a:lnTo>
                  <a:pt x="182" y="43"/>
                </a:lnTo>
                <a:lnTo>
                  <a:pt x="185" y="48"/>
                </a:lnTo>
                <a:lnTo>
                  <a:pt x="189" y="51"/>
                </a:lnTo>
                <a:lnTo>
                  <a:pt x="193" y="58"/>
                </a:lnTo>
                <a:lnTo>
                  <a:pt x="197" y="61"/>
                </a:lnTo>
                <a:lnTo>
                  <a:pt x="198" y="61"/>
                </a:lnTo>
                <a:lnTo>
                  <a:pt x="203" y="67"/>
                </a:lnTo>
                <a:lnTo>
                  <a:pt x="203" y="67"/>
                </a:lnTo>
                <a:lnTo>
                  <a:pt x="205" y="69"/>
                </a:lnTo>
                <a:lnTo>
                  <a:pt x="213" y="78"/>
                </a:lnTo>
                <a:lnTo>
                  <a:pt x="214" y="80"/>
                </a:lnTo>
                <a:lnTo>
                  <a:pt x="216" y="82"/>
                </a:lnTo>
                <a:lnTo>
                  <a:pt x="221" y="86"/>
                </a:lnTo>
                <a:lnTo>
                  <a:pt x="227" y="93"/>
                </a:lnTo>
                <a:lnTo>
                  <a:pt x="227" y="94"/>
                </a:lnTo>
                <a:lnTo>
                  <a:pt x="237" y="104"/>
                </a:lnTo>
                <a:lnTo>
                  <a:pt x="237" y="104"/>
                </a:lnTo>
                <a:lnTo>
                  <a:pt x="243" y="112"/>
                </a:lnTo>
                <a:lnTo>
                  <a:pt x="245" y="114"/>
                </a:lnTo>
                <a:lnTo>
                  <a:pt x="249" y="118"/>
                </a:lnTo>
                <a:lnTo>
                  <a:pt x="249" y="118"/>
                </a:lnTo>
                <a:lnTo>
                  <a:pt x="249" y="120"/>
                </a:lnTo>
                <a:close/>
              </a:path>
            </a:pathLst>
          </a:custGeom>
          <a:solidFill>
            <a:srgbClr val="635EA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Freeform 35"/>
          <p:cNvSpPr>
            <a:spLocks/>
          </p:cNvSpPr>
          <p:nvPr/>
        </p:nvSpPr>
        <p:spPr bwMode="auto">
          <a:xfrm>
            <a:off x="2803525" y="1676401"/>
            <a:ext cx="287338" cy="574675"/>
          </a:xfrm>
          <a:custGeom>
            <a:avLst/>
            <a:gdLst/>
            <a:ahLst/>
            <a:cxnLst>
              <a:cxn ang="0">
                <a:pos x="160" y="230"/>
              </a:cxn>
              <a:cxn ang="0">
                <a:pos x="132" y="243"/>
              </a:cxn>
              <a:cxn ang="0">
                <a:pos x="135" y="262"/>
              </a:cxn>
              <a:cxn ang="0">
                <a:pos x="124" y="272"/>
              </a:cxn>
              <a:cxn ang="0">
                <a:pos x="112" y="291"/>
              </a:cxn>
              <a:cxn ang="0">
                <a:pos x="101" y="323"/>
              </a:cxn>
              <a:cxn ang="0">
                <a:pos x="93" y="338"/>
              </a:cxn>
              <a:cxn ang="0">
                <a:pos x="92" y="336"/>
              </a:cxn>
              <a:cxn ang="0">
                <a:pos x="92" y="338"/>
              </a:cxn>
              <a:cxn ang="0">
                <a:pos x="87" y="342"/>
              </a:cxn>
              <a:cxn ang="0">
                <a:pos x="82" y="350"/>
              </a:cxn>
              <a:cxn ang="0">
                <a:pos x="80" y="350"/>
              </a:cxn>
              <a:cxn ang="0">
                <a:pos x="77" y="357"/>
              </a:cxn>
              <a:cxn ang="0">
                <a:pos x="74" y="360"/>
              </a:cxn>
              <a:cxn ang="0">
                <a:pos x="71" y="360"/>
              </a:cxn>
              <a:cxn ang="0">
                <a:pos x="50" y="350"/>
              </a:cxn>
              <a:cxn ang="0">
                <a:pos x="44" y="333"/>
              </a:cxn>
              <a:cxn ang="0">
                <a:pos x="40" y="323"/>
              </a:cxn>
              <a:cxn ang="0">
                <a:pos x="34" y="317"/>
              </a:cxn>
              <a:cxn ang="0">
                <a:pos x="21" y="301"/>
              </a:cxn>
              <a:cxn ang="0">
                <a:pos x="15" y="291"/>
              </a:cxn>
              <a:cxn ang="0">
                <a:pos x="10" y="282"/>
              </a:cxn>
              <a:cxn ang="0">
                <a:pos x="7" y="277"/>
              </a:cxn>
              <a:cxn ang="0">
                <a:pos x="2" y="262"/>
              </a:cxn>
              <a:cxn ang="0">
                <a:pos x="7" y="256"/>
              </a:cxn>
              <a:cxn ang="0">
                <a:pos x="13" y="250"/>
              </a:cxn>
              <a:cxn ang="0">
                <a:pos x="13" y="248"/>
              </a:cxn>
              <a:cxn ang="0">
                <a:pos x="15" y="248"/>
              </a:cxn>
              <a:cxn ang="0">
                <a:pos x="16" y="246"/>
              </a:cxn>
              <a:cxn ang="0">
                <a:pos x="20" y="243"/>
              </a:cxn>
              <a:cxn ang="0">
                <a:pos x="20" y="242"/>
              </a:cxn>
              <a:cxn ang="0">
                <a:pos x="18" y="240"/>
              </a:cxn>
              <a:cxn ang="0">
                <a:pos x="18" y="240"/>
              </a:cxn>
              <a:cxn ang="0">
                <a:pos x="18" y="238"/>
              </a:cxn>
              <a:cxn ang="0">
                <a:pos x="20" y="238"/>
              </a:cxn>
              <a:cxn ang="0">
                <a:pos x="20" y="238"/>
              </a:cxn>
              <a:cxn ang="0">
                <a:pos x="20" y="238"/>
              </a:cxn>
              <a:cxn ang="0">
                <a:pos x="20" y="237"/>
              </a:cxn>
              <a:cxn ang="0">
                <a:pos x="18" y="237"/>
              </a:cxn>
              <a:cxn ang="0">
                <a:pos x="18" y="234"/>
              </a:cxn>
              <a:cxn ang="0">
                <a:pos x="23" y="238"/>
              </a:cxn>
              <a:cxn ang="0">
                <a:pos x="26" y="237"/>
              </a:cxn>
              <a:cxn ang="0">
                <a:pos x="37" y="203"/>
              </a:cxn>
              <a:cxn ang="0">
                <a:pos x="50" y="186"/>
              </a:cxn>
              <a:cxn ang="0">
                <a:pos x="64" y="174"/>
              </a:cxn>
              <a:cxn ang="0">
                <a:pos x="87" y="144"/>
              </a:cxn>
              <a:cxn ang="0">
                <a:pos x="132" y="74"/>
              </a:cxn>
              <a:cxn ang="0">
                <a:pos x="149" y="50"/>
              </a:cxn>
              <a:cxn ang="0">
                <a:pos x="176" y="8"/>
              </a:cxn>
              <a:cxn ang="0">
                <a:pos x="181" y="38"/>
              </a:cxn>
              <a:cxn ang="0">
                <a:pos x="181" y="90"/>
              </a:cxn>
              <a:cxn ang="0">
                <a:pos x="181" y="138"/>
              </a:cxn>
              <a:cxn ang="0">
                <a:pos x="181" y="165"/>
              </a:cxn>
              <a:cxn ang="0">
                <a:pos x="181" y="197"/>
              </a:cxn>
              <a:cxn ang="0">
                <a:pos x="181" y="221"/>
              </a:cxn>
            </a:cxnLst>
            <a:rect l="0" t="0" r="r" b="b"/>
            <a:pathLst>
              <a:path w="181" h="362">
                <a:moveTo>
                  <a:pt x="181" y="221"/>
                </a:moveTo>
                <a:lnTo>
                  <a:pt x="178" y="222"/>
                </a:lnTo>
                <a:lnTo>
                  <a:pt x="176" y="222"/>
                </a:lnTo>
                <a:lnTo>
                  <a:pt x="160" y="230"/>
                </a:lnTo>
                <a:lnTo>
                  <a:pt x="151" y="234"/>
                </a:lnTo>
                <a:lnTo>
                  <a:pt x="148" y="235"/>
                </a:lnTo>
                <a:lnTo>
                  <a:pt x="148" y="235"/>
                </a:lnTo>
                <a:lnTo>
                  <a:pt x="132" y="243"/>
                </a:lnTo>
                <a:lnTo>
                  <a:pt x="135" y="253"/>
                </a:lnTo>
                <a:lnTo>
                  <a:pt x="136" y="254"/>
                </a:lnTo>
                <a:lnTo>
                  <a:pt x="133" y="256"/>
                </a:lnTo>
                <a:lnTo>
                  <a:pt x="135" y="262"/>
                </a:lnTo>
                <a:lnTo>
                  <a:pt x="136" y="266"/>
                </a:lnTo>
                <a:lnTo>
                  <a:pt x="138" y="267"/>
                </a:lnTo>
                <a:lnTo>
                  <a:pt x="125" y="272"/>
                </a:lnTo>
                <a:lnTo>
                  <a:pt x="124" y="272"/>
                </a:lnTo>
                <a:lnTo>
                  <a:pt x="122" y="274"/>
                </a:lnTo>
                <a:lnTo>
                  <a:pt x="122" y="274"/>
                </a:lnTo>
                <a:lnTo>
                  <a:pt x="114" y="290"/>
                </a:lnTo>
                <a:lnTo>
                  <a:pt x="112" y="291"/>
                </a:lnTo>
                <a:lnTo>
                  <a:pt x="116" y="293"/>
                </a:lnTo>
                <a:lnTo>
                  <a:pt x="114" y="293"/>
                </a:lnTo>
                <a:lnTo>
                  <a:pt x="104" y="315"/>
                </a:lnTo>
                <a:lnTo>
                  <a:pt x="101" y="323"/>
                </a:lnTo>
                <a:lnTo>
                  <a:pt x="100" y="325"/>
                </a:lnTo>
                <a:lnTo>
                  <a:pt x="98" y="326"/>
                </a:lnTo>
                <a:lnTo>
                  <a:pt x="95" y="333"/>
                </a:lnTo>
                <a:lnTo>
                  <a:pt x="93" y="338"/>
                </a:lnTo>
                <a:lnTo>
                  <a:pt x="93" y="338"/>
                </a:lnTo>
                <a:lnTo>
                  <a:pt x="93" y="338"/>
                </a:lnTo>
                <a:lnTo>
                  <a:pt x="92" y="336"/>
                </a:lnTo>
                <a:lnTo>
                  <a:pt x="92" y="336"/>
                </a:lnTo>
                <a:lnTo>
                  <a:pt x="92" y="336"/>
                </a:lnTo>
                <a:lnTo>
                  <a:pt x="92" y="336"/>
                </a:lnTo>
                <a:lnTo>
                  <a:pt x="92" y="336"/>
                </a:lnTo>
                <a:lnTo>
                  <a:pt x="92" y="338"/>
                </a:lnTo>
                <a:lnTo>
                  <a:pt x="92" y="344"/>
                </a:lnTo>
                <a:lnTo>
                  <a:pt x="90" y="342"/>
                </a:lnTo>
                <a:lnTo>
                  <a:pt x="87" y="341"/>
                </a:lnTo>
                <a:lnTo>
                  <a:pt x="87" y="342"/>
                </a:lnTo>
                <a:lnTo>
                  <a:pt x="85" y="344"/>
                </a:lnTo>
                <a:lnTo>
                  <a:pt x="82" y="347"/>
                </a:lnTo>
                <a:lnTo>
                  <a:pt x="82" y="349"/>
                </a:lnTo>
                <a:lnTo>
                  <a:pt x="82" y="350"/>
                </a:lnTo>
                <a:lnTo>
                  <a:pt x="82" y="350"/>
                </a:lnTo>
                <a:lnTo>
                  <a:pt x="80" y="350"/>
                </a:lnTo>
                <a:lnTo>
                  <a:pt x="80" y="350"/>
                </a:lnTo>
                <a:lnTo>
                  <a:pt x="80" y="350"/>
                </a:lnTo>
                <a:lnTo>
                  <a:pt x="79" y="354"/>
                </a:lnTo>
                <a:lnTo>
                  <a:pt x="77" y="355"/>
                </a:lnTo>
                <a:lnTo>
                  <a:pt x="77" y="357"/>
                </a:lnTo>
                <a:lnTo>
                  <a:pt x="77" y="357"/>
                </a:lnTo>
                <a:lnTo>
                  <a:pt x="76" y="358"/>
                </a:lnTo>
                <a:lnTo>
                  <a:pt x="76" y="358"/>
                </a:lnTo>
                <a:lnTo>
                  <a:pt x="76" y="360"/>
                </a:lnTo>
                <a:lnTo>
                  <a:pt x="74" y="360"/>
                </a:lnTo>
                <a:lnTo>
                  <a:pt x="74" y="360"/>
                </a:lnTo>
                <a:lnTo>
                  <a:pt x="74" y="362"/>
                </a:lnTo>
                <a:lnTo>
                  <a:pt x="74" y="362"/>
                </a:lnTo>
                <a:lnTo>
                  <a:pt x="71" y="360"/>
                </a:lnTo>
                <a:lnTo>
                  <a:pt x="64" y="357"/>
                </a:lnTo>
                <a:lnTo>
                  <a:pt x="58" y="352"/>
                </a:lnTo>
                <a:lnTo>
                  <a:pt x="53" y="352"/>
                </a:lnTo>
                <a:lnTo>
                  <a:pt x="50" y="350"/>
                </a:lnTo>
                <a:lnTo>
                  <a:pt x="48" y="349"/>
                </a:lnTo>
                <a:lnTo>
                  <a:pt x="44" y="344"/>
                </a:lnTo>
                <a:lnTo>
                  <a:pt x="44" y="339"/>
                </a:lnTo>
                <a:lnTo>
                  <a:pt x="44" y="333"/>
                </a:lnTo>
                <a:lnTo>
                  <a:pt x="44" y="331"/>
                </a:lnTo>
                <a:lnTo>
                  <a:pt x="44" y="328"/>
                </a:lnTo>
                <a:lnTo>
                  <a:pt x="42" y="326"/>
                </a:lnTo>
                <a:lnTo>
                  <a:pt x="40" y="323"/>
                </a:lnTo>
                <a:lnTo>
                  <a:pt x="40" y="323"/>
                </a:lnTo>
                <a:lnTo>
                  <a:pt x="39" y="322"/>
                </a:lnTo>
                <a:lnTo>
                  <a:pt x="37" y="320"/>
                </a:lnTo>
                <a:lnTo>
                  <a:pt x="34" y="317"/>
                </a:lnTo>
                <a:lnTo>
                  <a:pt x="31" y="309"/>
                </a:lnTo>
                <a:lnTo>
                  <a:pt x="29" y="306"/>
                </a:lnTo>
                <a:lnTo>
                  <a:pt x="28" y="304"/>
                </a:lnTo>
                <a:lnTo>
                  <a:pt x="21" y="301"/>
                </a:lnTo>
                <a:lnTo>
                  <a:pt x="18" y="298"/>
                </a:lnTo>
                <a:lnTo>
                  <a:pt x="18" y="298"/>
                </a:lnTo>
                <a:lnTo>
                  <a:pt x="16" y="296"/>
                </a:lnTo>
                <a:lnTo>
                  <a:pt x="15" y="291"/>
                </a:lnTo>
                <a:lnTo>
                  <a:pt x="12" y="290"/>
                </a:lnTo>
                <a:lnTo>
                  <a:pt x="12" y="286"/>
                </a:lnTo>
                <a:lnTo>
                  <a:pt x="10" y="282"/>
                </a:lnTo>
                <a:lnTo>
                  <a:pt x="10" y="282"/>
                </a:lnTo>
                <a:lnTo>
                  <a:pt x="7" y="278"/>
                </a:lnTo>
                <a:lnTo>
                  <a:pt x="7" y="278"/>
                </a:lnTo>
                <a:lnTo>
                  <a:pt x="7" y="278"/>
                </a:lnTo>
                <a:lnTo>
                  <a:pt x="7" y="277"/>
                </a:lnTo>
                <a:lnTo>
                  <a:pt x="5" y="275"/>
                </a:lnTo>
                <a:lnTo>
                  <a:pt x="4" y="270"/>
                </a:lnTo>
                <a:lnTo>
                  <a:pt x="0" y="269"/>
                </a:lnTo>
                <a:lnTo>
                  <a:pt x="2" y="262"/>
                </a:lnTo>
                <a:lnTo>
                  <a:pt x="0" y="262"/>
                </a:lnTo>
                <a:lnTo>
                  <a:pt x="2" y="261"/>
                </a:lnTo>
                <a:lnTo>
                  <a:pt x="5" y="258"/>
                </a:lnTo>
                <a:lnTo>
                  <a:pt x="7" y="256"/>
                </a:lnTo>
                <a:lnTo>
                  <a:pt x="10" y="251"/>
                </a:lnTo>
                <a:lnTo>
                  <a:pt x="12" y="251"/>
                </a:lnTo>
                <a:lnTo>
                  <a:pt x="13" y="250"/>
                </a:lnTo>
                <a:lnTo>
                  <a:pt x="13" y="250"/>
                </a:lnTo>
                <a:lnTo>
                  <a:pt x="13" y="250"/>
                </a:lnTo>
                <a:lnTo>
                  <a:pt x="13" y="250"/>
                </a:lnTo>
                <a:lnTo>
                  <a:pt x="13" y="250"/>
                </a:lnTo>
                <a:lnTo>
                  <a:pt x="13" y="248"/>
                </a:lnTo>
                <a:lnTo>
                  <a:pt x="15" y="248"/>
                </a:lnTo>
                <a:lnTo>
                  <a:pt x="15" y="248"/>
                </a:lnTo>
                <a:lnTo>
                  <a:pt x="15" y="248"/>
                </a:lnTo>
                <a:lnTo>
                  <a:pt x="15" y="248"/>
                </a:lnTo>
                <a:lnTo>
                  <a:pt x="15" y="248"/>
                </a:lnTo>
                <a:lnTo>
                  <a:pt x="16" y="246"/>
                </a:lnTo>
                <a:lnTo>
                  <a:pt x="16" y="246"/>
                </a:lnTo>
                <a:lnTo>
                  <a:pt x="16" y="246"/>
                </a:lnTo>
                <a:lnTo>
                  <a:pt x="18" y="245"/>
                </a:lnTo>
                <a:lnTo>
                  <a:pt x="18" y="245"/>
                </a:lnTo>
                <a:lnTo>
                  <a:pt x="20" y="243"/>
                </a:lnTo>
                <a:lnTo>
                  <a:pt x="20" y="243"/>
                </a:lnTo>
                <a:lnTo>
                  <a:pt x="20" y="243"/>
                </a:lnTo>
                <a:lnTo>
                  <a:pt x="20" y="243"/>
                </a:lnTo>
                <a:lnTo>
                  <a:pt x="20" y="242"/>
                </a:lnTo>
                <a:lnTo>
                  <a:pt x="20" y="242"/>
                </a:lnTo>
                <a:lnTo>
                  <a:pt x="18" y="242"/>
                </a:lnTo>
                <a:lnTo>
                  <a:pt x="18" y="242"/>
                </a:lnTo>
                <a:lnTo>
                  <a:pt x="18" y="240"/>
                </a:lnTo>
                <a:lnTo>
                  <a:pt x="18" y="240"/>
                </a:lnTo>
                <a:lnTo>
                  <a:pt x="18" y="240"/>
                </a:lnTo>
                <a:lnTo>
                  <a:pt x="18" y="240"/>
                </a:lnTo>
                <a:lnTo>
                  <a:pt x="18" y="240"/>
                </a:lnTo>
                <a:lnTo>
                  <a:pt x="18" y="240"/>
                </a:lnTo>
                <a:lnTo>
                  <a:pt x="18" y="240"/>
                </a:lnTo>
                <a:lnTo>
                  <a:pt x="18" y="238"/>
                </a:lnTo>
                <a:lnTo>
                  <a:pt x="18" y="238"/>
                </a:lnTo>
                <a:lnTo>
                  <a:pt x="18" y="238"/>
                </a:lnTo>
                <a:lnTo>
                  <a:pt x="18" y="238"/>
                </a:lnTo>
                <a:lnTo>
                  <a:pt x="18" y="238"/>
                </a:lnTo>
                <a:lnTo>
                  <a:pt x="18" y="238"/>
                </a:lnTo>
                <a:lnTo>
                  <a:pt x="20" y="238"/>
                </a:lnTo>
                <a:lnTo>
                  <a:pt x="20" y="240"/>
                </a:lnTo>
                <a:lnTo>
                  <a:pt x="20" y="240"/>
                </a:lnTo>
                <a:lnTo>
                  <a:pt x="20" y="240"/>
                </a:lnTo>
                <a:lnTo>
                  <a:pt x="20" y="238"/>
                </a:lnTo>
                <a:lnTo>
                  <a:pt x="20" y="238"/>
                </a:lnTo>
                <a:lnTo>
                  <a:pt x="20" y="238"/>
                </a:lnTo>
                <a:lnTo>
                  <a:pt x="20" y="238"/>
                </a:lnTo>
                <a:lnTo>
                  <a:pt x="20" y="238"/>
                </a:lnTo>
                <a:lnTo>
                  <a:pt x="20" y="238"/>
                </a:lnTo>
                <a:lnTo>
                  <a:pt x="20" y="237"/>
                </a:lnTo>
                <a:lnTo>
                  <a:pt x="20" y="237"/>
                </a:lnTo>
                <a:lnTo>
                  <a:pt x="20" y="237"/>
                </a:lnTo>
                <a:lnTo>
                  <a:pt x="18" y="237"/>
                </a:lnTo>
                <a:lnTo>
                  <a:pt x="18" y="237"/>
                </a:lnTo>
                <a:lnTo>
                  <a:pt x="18" y="237"/>
                </a:lnTo>
                <a:lnTo>
                  <a:pt x="18" y="237"/>
                </a:lnTo>
                <a:lnTo>
                  <a:pt x="18" y="237"/>
                </a:lnTo>
                <a:lnTo>
                  <a:pt x="18" y="235"/>
                </a:lnTo>
                <a:lnTo>
                  <a:pt x="18" y="235"/>
                </a:lnTo>
                <a:lnTo>
                  <a:pt x="18" y="234"/>
                </a:lnTo>
                <a:lnTo>
                  <a:pt x="18" y="234"/>
                </a:lnTo>
                <a:lnTo>
                  <a:pt x="23" y="237"/>
                </a:lnTo>
                <a:lnTo>
                  <a:pt x="23" y="237"/>
                </a:lnTo>
                <a:lnTo>
                  <a:pt x="23" y="238"/>
                </a:lnTo>
                <a:lnTo>
                  <a:pt x="23" y="238"/>
                </a:lnTo>
                <a:lnTo>
                  <a:pt x="26" y="240"/>
                </a:lnTo>
                <a:lnTo>
                  <a:pt x="26" y="238"/>
                </a:lnTo>
                <a:lnTo>
                  <a:pt x="26" y="237"/>
                </a:lnTo>
                <a:lnTo>
                  <a:pt x="28" y="235"/>
                </a:lnTo>
                <a:lnTo>
                  <a:pt x="29" y="226"/>
                </a:lnTo>
                <a:lnTo>
                  <a:pt x="31" y="222"/>
                </a:lnTo>
                <a:lnTo>
                  <a:pt x="37" y="203"/>
                </a:lnTo>
                <a:lnTo>
                  <a:pt x="42" y="205"/>
                </a:lnTo>
                <a:lnTo>
                  <a:pt x="42" y="203"/>
                </a:lnTo>
                <a:lnTo>
                  <a:pt x="44" y="202"/>
                </a:lnTo>
                <a:lnTo>
                  <a:pt x="50" y="186"/>
                </a:lnTo>
                <a:lnTo>
                  <a:pt x="52" y="187"/>
                </a:lnTo>
                <a:lnTo>
                  <a:pt x="61" y="178"/>
                </a:lnTo>
                <a:lnTo>
                  <a:pt x="61" y="178"/>
                </a:lnTo>
                <a:lnTo>
                  <a:pt x="64" y="174"/>
                </a:lnTo>
                <a:lnTo>
                  <a:pt x="71" y="170"/>
                </a:lnTo>
                <a:lnTo>
                  <a:pt x="85" y="147"/>
                </a:lnTo>
                <a:lnTo>
                  <a:pt x="87" y="146"/>
                </a:lnTo>
                <a:lnTo>
                  <a:pt x="87" y="144"/>
                </a:lnTo>
                <a:lnTo>
                  <a:pt x="98" y="128"/>
                </a:lnTo>
                <a:lnTo>
                  <a:pt x="100" y="125"/>
                </a:lnTo>
                <a:lnTo>
                  <a:pt x="117" y="98"/>
                </a:lnTo>
                <a:lnTo>
                  <a:pt x="132" y="74"/>
                </a:lnTo>
                <a:lnTo>
                  <a:pt x="135" y="70"/>
                </a:lnTo>
                <a:lnTo>
                  <a:pt x="141" y="62"/>
                </a:lnTo>
                <a:lnTo>
                  <a:pt x="141" y="59"/>
                </a:lnTo>
                <a:lnTo>
                  <a:pt x="149" y="50"/>
                </a:lnTo>
                <a:lnTo>
                  <a:pt x="159" y="34"/>
                </a:lnTo>
                <a:lnTo>
                  <a:pt x="167" y="22"/>
                </a:lnTo>
                <a:lnTo>
                  <a:pt x="172" y="13"/>
                </a:lnTo>
                <a:lnTo>
                  <a:pt x="176" y="8"/>
                </a:lnTo>
                <a:lnTo>
                  <a:pt x="181" y="0"/>
                </a:lnTo>
                <a:lnTo>
                  <a:pt x="181" y="6"/>
                </a:lnTo>
                <a:lnTo>
                  <a:pt x="181" y="32"/>
                </a:lnTo>
                <a:lnTo>
                  <a:pt x="181" y="38"/>
                </a:lnTo>
                <a:lnTo>
                  <a:pt x="181" y="42"/>
                </a:lnTo>
                <a:lnTo>
                  <a:pt x="181" y="58"/>
                </a:lnTo>
                <a:lnTo>
                  <a:pt x="181" y="69"/>
                </a:lnTo>
                <a:lnTo>
                  <a:pt x="181" y="90"/>
                </a:lnTo>
                <a:lnTo>
                  <a:pt x="181" y="112"/>
                </a:lnTo>
                <a:lnTo>
                  <a:pt x="181" y="115"/>
                </a:lnTo>
                <a:lnTo>
                  <a:pt x="181" y="120"/>
                </a:lnTo>
                <a:lnTo>
                  <a:pt x="181" y="138"/>
                </a:lnTo>
                <a:lnTo>
                  <a:pt x="181" y="154"/>
                </a:lnTo>
                <a:lnTo>
                  <a:pt x="181" y="155"/>
                </a:lnTo>
                <a:lnTo>
                  <a:pt x="181" y="162"/>
                </a:lnTo>
                <a:lnTo>
                  <a:pt x="181" y="165"/>
                </a:lnTo>
                <a:lnTo>
                  <a:pt x="181" y="170"/>
                </a:lnTo>
                <a:lnTo>
                  <a:pt x="181" y="178"/>
                </a:lnTo>
                <a:lnTo>
                  <a:pt x="181" y="187"/>
                </a:lnTo>
                <a:lnTo>
                  <a:pt x="181" y="197"/>
                </a:lnTo>
                <a:lnTo>
                  <a:pt x="181" y="198"/>
                </a:lnTo>
                <a:lnTo>
                  <a:pt x="181" y="202"/>
                </a:lnTo>
                <a:lnTo>
                  <a:pt x="181" y="205"/>
                </a:lnTo>
                <a:lnTo>
                  <a:pt x="181" y="221"/>
                </a:lnTo>
                <a:close/>
              </a:path>
            </a:pathLst>
          </a:custGeom>
          <a:solidFill>
            <a:srgbClr val="80F2D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Freeform 36"/>
          <p:cNvSpPr>
            <a:spLocks/>
          </p:cNvSpPr>
          <p:nvPr/>
        </p:nvSpPr>
        <p:spPr bwMode="auto">
          <a:xfrm>
            <a:off x="3635375" y="4746626"/>
            <a:ext cx="292100" cy="354013"/>
          </a:xfrm>
          <a:custGeom>
            <a:avLst/>
            <a:gdLst/>
            <a:ahLst/>
            <a:cxnLst>
              <a:cxn ang="0">
                <a:pos x="96" y="2"/>
              </a:cxn>
              <a:cxn ang="0">
                <a:pos x="129" y="2"/>
              </a:cxn>
              <a:cxn ang="0">
                <a:pos x="134" y="2"/>
              </a:cxn>
              <a:cxn ang="0">
                <a:pos x="142" y="2"/>
              </a:cxn>
              <a:cxn ang="0">
                <a:pos x="144" y="2"/>
              </a:cxn>
              <a:cxn ang="0">
                <a:pos x="153" y="2"/>
              </a:cxn>
              <a:cxn ang="0">
                <a:pos x="163" y="2"/>
              </a:cxn>
              <a:cxn ang="0">
                <a:pos x="174" y="2"/>
              </a:cxn>
              <a:cxn ang="0">
                <a:pos x="176" y="2"/>
              </a:cxn>
              <a:cxn ang="0">
                <a:pos x="176" y="5"/>
              </a:cxn>
              <a:cxn ang="0">
                <a:pos x="177" y="44"/>
              </a:cxn>
              <a:cxn ang="0">
                <a:pos x="177" y="53"/>
              </a:cxn>
              <a:cxn ang="0">
                <a:pos x="179" y="61"/>
              </a:cxn>
              <a:cxn ang="0">
                <a:pos x="179" y="66"/>
              </a:cxn>
              <a:cxn ang="0">
                <a:pos x="179" y="72"/>
              </a:cxn>
              <a:cxn ang="0">
                <a:pos x="179" y="82"/>
              </a:cxn>
              <a:cxn ang="0">
                <a:pos x="180" y="95"/>
              </a:cxn>
              <a:cxn ang="0">
                <a:pos x="180" y="100"/>
              </a:cxn>
              <a:cxn ang="0">
                <a:pos x="180" y="103"/>
              </a:cxn>
              <a:cxn ang="0">
                <a:pos x="180" y="112"/>
              </a:cxn>
              <a:cxn ang="0">
                <a:pos x="184" y="152"/>
              </a:cxn>
              <a:cxn ang="0">
                <a:pos x="180" y="162"/>
              </a:cxn>
              <a:cxn ang="0">
                <a:pos x="174" y="164"/>
              </a:cxn>
              <a:cxn ang="0">
                <a:pos x="164" y="167"/>
              </a:cxn>
              <a:cxn ang="0">
                <a:pos x="156" y="168"/>
              </a:cxn>
              <a:cxn ang="0">
                <a:pos x="139" y="173"/>
              </a:cxn>
              <a:cxn ang="0">
                <a:pos x="136" y="173"/>
              </a:cxn>
              <a:cxn ang="0">
                <a:pos x="131" y="175"/>
              </a:cxn>
              <a:cxn ang="0">
                <a:pos x="126" y="176"/>
              </a:cxn>
              <a:cxn ang="0">
                <a:pos x="120" y="178"/>
              </a:cxn>
              <a:cxn ang="0">
                <a:pos x="120" y="178"/>
              </a:cxn>
              <a:cxn ang="0">
                <a:pos x="112" y="180"/>
              </a:cxn>
              <a:cxn ang="0">
                <a:pos x="105" y="181"/>
              </a:cxn>
              <a:cxn ang="0">
                <a:pos x="100" y="184"/>
              </a:cxn>
              <a:cxn ang="0">
                <a:pos x="97" y="188"/>
              </a:cxn>
              <a:cxn ang="0">
                <a:pos x="89" y="194"/>
              </a:cxn>
              <a:cxn ang="0">
                <a:pos x="88" y="196"/>
              </a:cxn>
              <a:cxn ang="0">
                <a:pos x="86" y="194"/>
              </a:cxn>
              <a:cxn ang="0">
                <a:pos x="86" y="192"/>
              </a:cxn>
              <a:cxn ang="0">
                <a:pos x="78" y="202"/>
              </a:cxn>
              <a:cxn ang="0">
                <a:pos x="70" y="208"/>
              </a:cxn>
              <a:cxn ang="0">
                <a:pos x="64" y="215"/>
              </a:cxn>
              <a:cxn ang="0">
                <a:pos x="54" y="223"/>
              </a:cxn>
              <a:cxn ang="0">
                <a:pos x="51" y="218"/>
              </a:cxn>
              <a:cxn ang="0">
                <a:pos x="49" y="216"/>
              </a:cxn>
              <a:cxn ang="0">
                <a:pos x="41" y="178"/>
              </a:cxn>
              <a:cxn ang="0">
                <a:pos x="35" y="151"/>
              </a:cxn>
              <a:cxn ang="0">
                <a:pos x="27" y="119"/>
              </a:cxn>
              <a:cxn ang="0">
                <a:pos x="25" y="112"/>
              </a:cxn>
              <a:cxn ang="0">
                <a:pos x="25" y="109"/>
              </a:cxn>
              <a:cxn ang="0">
                <a:pos x="24" y="103"/>
              </a:cxn>
              <a:cxn ang="0">
                <a:pos x="22" y="96"/>
              </a:cxn>
              <a:cxn ang="0">
                <a:pos x="22" y="93"/>
              </a:cxn>
              <a:cxn ang="0">
                <a:pos x="17" y="77"/>
              </a:cxn>
              <a:cxn ang="0">
                <a:pos x="16" y="68"/>
              </a:cxn>
              <a:cxn ang="0">
                <a:pos x="0" y="0"/>
              </a:cxn>
              <a:cxn ang="0">
                <a:pos x="36" y="0"/>
              </a:cxn>
              <a:cxn ang="0">
                <a:pos x="38" y="0"/>
              </a:cxn>
              <a:cxn ang="0">
                <a:pos x="80" y="2"/>
              </a:cxn>
              <a:cxn ang="0">
                <a:pos x="91" y="2"/>
              </a:cxn>
            </a:cxnLst>
            <a:rect l="0" t="0" r="r" b="b"/>
            <a:pathLst>
              <a:path w="184" h="223">
                <a:moveTo>
                  <a:pt x="91" y="2"/>
                </a:moveTo>
                <a:lnTo>
                  <a:pt x="96" y="2"/>
                </a:lnTo>
                <a:lnTo>
                  <a:pt x="123" y="2"/>
                </a:lnTo>
                <a:lnTo>
                  <a:pt x="129" y="2"/>
                </a:lnTo>
                <a:lnTo>
                  <a:pt x="131" y="2"/>
                </a:lnTo>
                <a:lnTo>
                  <a:pt x="134" y="2"/>
                </a:lnTo>
                <a:lnTo>
                  <a:pt x="142" y="2"/>
                </a:lnTo>
                <a:lnTo>
                  <a:pt x="142" y="2"/>
                </a:lnTo>
                <a:lnTo>
                  <a:pt x="142" y="2"/>
                </a:lnTo>
                <a:lnTo>
                  <a:pt x="144" y="2"/>
                </a:lnTo>
                <a:lnTo>
                  <a:pt x="152" y="2"/>
                </a:lnTo>
                <a:lnTo>
                  <a:pt x="153" y="2"/>
                </a:lnTo>
                <a:lnTo>
                  <a:pt x="160" y="2"/>
                </a:lnTo>
                <a:lnTo>
                  <a:pt x="163" y="2"/>
                </a:lnTo>
                <a:lnTo>
                  <a:pt x="166" y="2"/>
                </a:lnTo>
                <a:lnTo>
                  <a:pt x="174" y="2"/>
                </a:lnTo>
                <a:lnTo>
                  <a:pt x="174" y="2"/>
                </a:lnTo>
                <a:lnTo>
                  <a:pt x="176" y="2"/>
                </a:lnTo>
                <a:lnTo>
                  <a:pt x="176" y="2"/>
                </a:lnTo>
                <a:lnTo>
                  <a:pt x="176" y="5"/>
                </a:lnTo>
                <a:lnTo>
                  <a:pt x="177" y="32"/>
                </a:lnTo>
                <a:lnTo>
                  <a:pt x="177" y="44"/>
                </a:lnTo>
                <a:lnTo>
                  <a:pt x="177" y="44"/>
                </a:lnTo>
                <a:lnTo>
                  <a:pt x="177" y="53"/>
                </a:lnTo>
                <a:lnTo>
                  <a:pt x="177" y="55"/>
                </a:lnTo>
                <a:lnTo>
                  <a:pt x="179" y="61"/>
                </a:lnTo>
                <a:lnTo>
                  <a:pt x="179" y="63"/>
                </a:lnTo>
                <a:lnTo>
                  <a:pt x="179" y="66"/>
                </a:lnTo>
                <a:lnTo>
                  <a:pt x="179" y="71"/>
                </a:lnTo>
                <a:lnTo>
                  <a:pt x="179" y="72"/>
                </a:lnTo>
                <a:lnTo>
                  <a:pt x="179" y="76"/>
                </a:lnTo>
                <a:lnTo>
                  <a:pt x="179" y="82"/>
                </a:lnTo>
                <a:lnTo>
                  <a:pt x="180" y="92"/>
                </a:lnTo>
                <a:lnTo>
                  <a:pt x="180" y="95"/>
                </a:lnTo>
                <a:lnTo>
                  <a:pt x="180" y="96"/>
                </a:lnTo>
                <a:lnTo>
                  <a:pt x="180" y="100"/>
                </a:lnTo>
                <a:lnTo>
                  <a:pt x="180" y="103"/>
                </a:lnTo>
                <a:lnTo>
                  <a:pt x="180" y="103"/>
                </a:lnTo>
                <a:lnTo>
                  <a:pt x="180" y="104"/>
                </a:lnTo>
                <a:lnTo>
                  <a:pt x="180" y="112"/>
                </a:lnTo>
                <a:lnTo>
                  <a:pt x="182" y="143"/>
                </a:lnTo>
                <a:lnTo>
                  <a:pt x="184" y="152"/>
                </a:lnTo>
                <a:lnTo>
                  <a:pt x="184" y="162"/>
                </a:lnTo>
                <a:lnTo>
                  <a:pt x="180" y="162"/>
                </a:lnTo>
                <a:lnTo>
                  <a:pt x="176" y="164"/>
                </a:lnTo>
                <a:lnTo>
                  <a:pt x="174" y="164"/>
                </a:lnTo>
                <a:lnTo>
                  <a:pt x="166" y="165"/>
                </a:lnTo>
                <a:lnTo>
                  <a:pt x="164" y="167"/>
                </a:lnTo>
                <a:lnTo>
                  <a:pt x="156" y="168"/>
                </a:lnTo>
                <a:lnTo>
                  <a:pt x="156" y="168"/>
                </a:lnTo>
                <a:lnTo>
                  <a:pt x="147" y="170"/>
                </a:lnTo>
                <a:lnTo>
                  <a:pt x="139" y="173"/>
                </a:lnTo>
                <a:lnTo>
                  <a:pt x="137" y="173"/>
                </a:lnTo>
                <a:lnTo>
                  <a:pt x="136" y="173"/>
                </a:lnTo>
                <a:lnTo>
                  <a:pt x="131" y="175"/>
                </a:lnTo>
                <a:lnTo>
                  <a:pt x="131" y="175"/>
                </a:lnTo>
                <a:lnTo>
                  <a:pt x="128" y="176"/>
                </a:lnTo>
                <a:lnTo>
                  <a:pt x="126" y="176"/>
                </a:lnTo>
                <a:lnTo>
                  <a:pt x="124" y="178"/>
                </a:lnTo>
                <a:lnTo>
                  <a:pt x="120" y="178"/>
                </a:lnTo>
                <a:lnTo>
                  <a:pt x="120" y="178"/>
                </a:lnTo>
                <a:lnTo>
                  <a:pt x="120" y="178"/>
                </a:lnTo>
                <a:lnTo>
                  <a:pt x="118" y="178"/>
                </a:lnTo>
                <a:lnTo>
                  <a:pt x="112" y="180"/>
                </a:lnTo>
                <a:lnTo>
                  <a:pt x="108" y="181"/>
                </a:lnTo>
                <a:lnTo>
                  <a:pt x="105" y="181"/>
                </a:lnTo>
                <a:lnTo>
                  <a:pt x="104" y="181"/>
                </a:lnTo>
                <a:lnTo>
                  <a:pt x="100" y="184"/>
                </a:lnTo>
                <a:lnTo>
                  <a:pt x="99" y="186"/>
                </a:lnTo>
                <a:lnTo>
                  <a:pt x="97" y="188"/>
                </a:lnTo>
                <a:lnTo>
                  <a:pt x="92" y="192"/>
                </a:lnTo>
                <a:lnTo>
                  <a:pt x="89" y="194"/>
                </a:lnTo>
                <a:lnTo>
                  <a:pt x="88" y="196"/>
                </a:lnTo>
                <a:lnTo>
                  <a:pt x="88" y="196"/>
                </a:lnTo>
                <a:lnTo>
                  <a:pt x="88" y="196"/>
                </a:lnTo>
                <a:lnTo>
                  <a:pt x="86" y="194"/>
                </a:lnTo>
                <a:lnTo>
                  <a:pt x="86" y="194"/>
                </a:lnTo>
                <a:lnTo>
                  <a:pt x="86" y="192"/>
                </a:lnTo>
                <a:lnTo>
                  <a:pt x="80" y="199"/>
                </a:lnTo>
                <a:lnTo>
                  <a:pt x="78" y="202"/>
                </a:lnTo>
                <a:lnTo>
                  <a:pt x="70" y="208"/>
                </a:lnTo>
                <a:lnTo>
                  <a:pt x="70" y="208"/>
                </a:lnTo>
                <a:lnTo>
                  <a:pt x="68" y="210"/>
                </a:lnTo>
                <a:lnTo>
                  <a:pt x="64" y="215"/>
                </a:lnTo>
                <a:lnTo>
                  <a:pt x="62" y="215"/>
                </a:lnTo>
                <a:lnTo>
                  <a:pt x="54" y="223"/>
                </a:lnTo>
                <a:lnTo>
                  <a:pt x="54" y="223"/>
                </a:lnTo>
                <a:lnTo>
                  <a:pt x="51" y="218"/>
                </a:lnTo>
                <a:lnTo>
                  <a:pt x="51" y="216"/>
                </a:lnTo>
                <a:lnTo>
                  <a:pt x="49" y="216"/>
                </a:lnTo>
                <a:lnTo>
                  <a:pt x="48" y="205"/>
                </a:lnTo>
                <a:lnTo>
                  <a:pt x="41" y="178"/>
                </a:lnTo>
                <a:lnTo>
                  <a:pt x="40" y="173"/>
                </a:lnTo>
                <a:lnTo>
                  <a:pt x="35" y="151"/>
                </a:lnTo>
                <a:lnTo>
                  <a:pt x="28" y="127"/>
                </a:lnTo>
                <a:lnTo>
                  <a:pt x="27" y="119"/>
                </a:lnTo>
                <a:lnTo>
                  <a:pt x="27" y="117"/>
                </a:lnTo>
                <a:lnTo>
                  <a:pt x="25" y="112"/>
                </a:lnTo>
                <a:lnTo>
                  <a:pt x="25" y="109"/>
                </a:lnTo>
                <a:lnTo>
                  <a:pt x="25" y="109"/>
                </a:lnTo>
                <a:lnTo>
                  <a:pt x="24" y="103"/>
                </a:lnTo>
                <a:lnTo>
                  <a:pt x="24" y="103"/>
                </a:lnTo>
                <a:lnTo>
                  <a:pt x="24" y="103"/>
                </a:lnTo>
                <a:lnTo>
                  <a:pt x="22" y="96"/>
                </a:lnTo>
                <a:lnTo>
                  <a:pt x="22" y="96"/>
                </a:lnTo>
                <a:lnTo>
                  <a:pt x="22" y="93"/>
                </a:lnTo>
                <a:lnTo>
                  <a:pt x="20" y="92"/>
                </a:lnTo>
                <a:lnTo>
                  <a:pt x="17" y="77"/>
                </a:lnTo>
                <a:lnTo>
                  <a:pt x="16" y="68"/>
                </a:lnTo>
                <a:lnTo>
                  <a:pt x="16" y="68"/>
                </a:lnTo>
                <a:lnTo>
                  <a:pt x="1" y="5"/>
                </a:lnTo>
                <a:lnTo>
                  <a:pt x="0" y="0"/>
                </a:lnTo>
                <a:lnTo>
                  <a:pt x="9" y="0"/>
                </a:lnTo>
                <a:lnTo>
                  <a:pt x="36" y="0"/>
                </a:lnTo>
                <a:lnTo>
                  <a:pt x="38" y="0"/>
                </a:lnTo>
                <a:lnTo>
                  <a:pt x="38" y="0"/>
                </a:lnTo>
                <a:lnTo>
                  <a:pt x="56" y="0"/>
                </a:lnTo>
                <a:lnTo>
                  <a:pt x="80" y="2"/>
                </a:lnTo>
                <a:lnTo>
                  <a:pt x="91" y="2"/>
                </a:lnTo>
                <a:lnTo>
                  <a:pt x="91" y="2"/>
                </a:lnTo>
                <a:close/>
              </a:path>
            </a:pathLst>
          </a:custGeom>
          <a:solidFill>
            <a:srgbClr val="A6B6F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Freeform 37"/>
          <p:cNvSpPr>
            <a:spLocks/>
          </p:cNvSpPr>
          <p:nvPr/>
        </p:nvSpPr>
        <p:spPr bwMode="auto">
          <a:xfrm>
            <a:off x="3521075" y="4267201"/>
            <a:ext cx="488950" cy="482600"/>
          </a:xfrm>
          <a:custGeom>
            <a:avLst/>
            <a:gdLst/>
            <a:ahLst/>
            <a:cxnLst>
              <a:cxn ang="0">
                <a:pos x="206" y="13"/>
              </a:cxn>
              <a:cxn ang="0">
                <a:pos x="235" y="29"/>
              </a:cxn>
              <a:cxn ang="0">
                <a:pos x="236" y="30"/>
              </a:cxn>
              <a:cxn ang="0">
                <a:pos x="236" y="30"/>
              </a:cxn>
              <a:cxn ang="0">
                <a:pos x="238" y="30"/>
              </a:cxn>
              <a:cxn ang="0">
                <a:pos x="240" y="30"/>
              </a:cxn>
              <a:cxn ang="0">
                <a:pos x="240" y="32"/>
              </a:cxn>
              <a:cxn ang="0">
                <a:pos x="241" y="32"/>
              </a:cxn>
              <a:cxn ang="0">
                <a:pos x="243" y="34"/>
              </a:cxn>
              <a:cxn ang="0">
                <a:pos x="251" y="38"/>
              </a:cxn>
              <a:cxn ang="0">
                <a:pos x="260" y="43"/>
              </a:cxn>
              <a:cxn ang="0">
                <a:pos x="267" y="46"/>
              </a:cxn>
              <a:cxn ang="0">
                <a:pos x="280" y="54"/>
              </a:cxn>
              <a:cxn ang="0">
                <a:pos x="294" y="62"/>
              </a:cxn>
              <a:cxn ang="0">
                <a:pos x="299" y="64"/>
              </a:cxn>
              <a:cxn ang="0">
                <a:pos x="300" y="66"/>
              </a:cxn>
              <a:cxn ang="0">
                <a:pos x="308" y="69"/>
              </a:cxn>
              <a:cxn ang="0">
                <a:pos x="307" y="72"/>
              </a:cxn>
              <a:cxn ang="0">
                <a:pos x="297" y="88"/>
              </a:cxn>
              <a:cxn ang="0">
                <a:pos x="294" y="93"/>
              </a:cxn>
              <a:cxn ang="0">
                <a:pos x="289" y="99"/>
              </a:cxn>
              <a:cxn ang="0">
                <a:pos x="281" y="112"/>
              </a:cxn>
              <a:cxn ang="0">
                <a:pos x="280" y="115"/>
              </a:cxn>
              <a:cxn ang="0">
                <a:pos x="275" y="125"/>
              </a:cxn>
              <a:cxn ang="0">
                <a:pos x="272" y="128"/>
              </a:cxn>
              <a:cxn ang="0">
                <a:pos x="264" y="141"/>
              </a:cxn>
              <a:cxn ang="0">
                <a:pos x="262" y="144"/>
              </a:cxn>
              <a:cxn ang="0">
                <a:pos x="249" y="165"/>
              </a:cxn>
              <a:cxn ang="0">
                <a:pos x="243" y="178"/>
              </a:cxn>
              <a:cxn ang="0">
                <a:pos x="236" y="187"/>
              </a:cxn>
              <a:cxn ang="0">
                <a:pos x="232" y="195"/>
              </a:cxn>
              <a:cxn ang="0">
                <a:pos x="222" y="210"/>
              </a:cxn>
              <a:cxn ang="0">
                <a:pos x="220" y="213"/>
              </a:cxn>
              <a:cxn ang="0">
                <a:pos x="214" y="221"/>
              </a:cxn>
              <a:cxn ang="0">
                <a:pos x="212" y="226"/>
              </a:cxn>
              <a:cxn ang="0">
                <a:pos x="203" y="240"/>
              </a:cxn>
              <a:cxn ang="0">
                <a:pos x="201" y="242"/>
              </a:cxn>
              <a:cxn ang="0">
                <a:pos x="185" y="270"/>
              </a:cxn>
              <a:cxn ang="0">
                <a:pos x="163" y="304"/>
              </a:cxn>
              <a:cxn ang="0">
                <a:pos x="128" y="302"/>
              </a:cxn>
              <a:cxn ang="0">
                <a:pos x="110" y="302"/>
              </a:cxn>
              <a:cxn ang="0">
                <a:pos x="81" y="302"/>
              </a:cxn>
              <a:cxn ang="0">
                <a:pos x="48" y="302"/>
              </a:cxn>
              <a:cxn ang="0">
                <a:pos x="32" y="302"/>
              </a:cxn>
              <a:cxn ang="0">
                <a:pos x="9" y="302"/>
              </a:cxn>
              <a:cxn ang="0">
                <a:pos x="0" y="301"/>
              </a:cxn>
              <a:cxn ang="0">
                <a:pos x="12" y="280"/>
              </a:cxn>
              <a:cxn ang="0">
                <a:pos x="57" y="208"/>
              </a:cxn>
              <a:cxn ang="0">
                <a:pos x="68" y="190"/>
              </a:cxn>
              <a:cxn ang="0">
                <a:pos x="80" y="171"/>
              </a:cxn>
              <a:cxn ang="0">
                <a:pos x="102" y="134"/>
              </a:cxn>
              <a:cxn ang="0">
                <a:pos x="112" y="118"/>
              </a:cxn>
              <a:cxn ang="0">
                <a:pos x="120" y="106"/>
              </a:cxn>
              <a:cxn ang="0">
                <a:pos x="132" y="85"/>
              </a:cxn>
              <a:cxn ang="0">
                <a:pos x="158" y="42"/>
              </a:cxn>
              <a:cxn ang="0">
                <a:pos x="171" y="21"/>
              </a:cxn>
              <a:cxn ang="0">
                <a:pos x="179" y="8"/>
              </a:cxn>
              <a:cxn ang="0">
                <a:pos x="203" y="11"/>
              </a:cxn>
            </a:cxnLst>
            <a:rect l="0" t="0" r="r" b="b"/>
            <a:pathLst>
              <a:path w="308" h="304">
                <a:moveTo>
                  <a:pt x="206" y="13"/>
                </a:moveTo>
                <a:lnTo>
                  <a:pt x="206" y="13"/>
                </a:lnTo>
                <a:lnTo>
                  <a:pt x="216" y="18"/>
                </a:lnTo>
                <a:lnTo>
                  <a:pt x="235" y="29"/>
                </a:lnTo>
                <a:lnTo>
                  <a:pt x="235" y="29"/>
                </a:lnTo>
                <a:lnTo>
                  <a:pt x="236" y="30"/>
                </a:lnTo>
                <a:lnTo>
                  <a:pt x="236" y="30"/>
                </a:lnTo>
                <a:lnTo>
                  <a:pt x="236" y="30"/>
                </a:lnTo>
                <a:lnTo>
                  <a:pt x="238" y="30"/>
                </a:lnTo>
                <a:lnTo>
                  <a:pt x="238" y="30"/>
                </a:lnTo>
                <a:lnTo>
                  <a:pt x="240" y="30"/>
                </a:lnTo>
                <a:lnTo>
                  <a:pt x="240" y="30"/>
                </a:lnTo>
                <a:lnTo>
                  <a:pt x="240" y="32"/>
                </a:lnTo>
                <a:lnTo>
                  <a:pt x="240" y="32"/>
                </a:lnTo>
                <a:lnTo>
                  <a:pt x="241" y="32"/>
                </a:lnTo>
                <a:lnTo>
                  <a:pt x="241" y="32"/>
                </a:lnTo>
                <a:lnTo>
                  <a:pt x="243" y="34"/>
                </a:lnTo>
                <a:lnTo>
                  <a:pt x="243" y="34"/>
                </a:lnTo>
                <a:lnTo>
                  <a:pt x="251" y="38"/>
                </a:lnTo>
                <a:lnTo>
                  <a:pt x="251" y="38"/>
                </a:lnTo>
                <a:lnTo>
                  <a:pt x="259" y="42"/>
                </a:lnTo>
                <a:lnTo>
                  <a:pt x="260" y="43"/>
                </a:lnTo>
                <a:lnTo>
                  <a:pt x="262" y="45"/>
                </a:lnTo>
                <a:lnTo>
                  <a:pt x="267" y="46"/>
                </a:lnTo>
                <a:lnTo>
                  <a:pt x="273" y="50"/>
                </a:lnTo>
                <a:lnTo>
                  <a:pt x="280" y="54"/>
                </a:lnTo>
                <a:lnTo>
                  <a:pt x="288" y="59"/>
                </a:lnTo>
                <a:lnTo>
                  <a:pt x="294" y="62"/>
                </a:lnTo>
                <a:lnTo>
                  <a:pt x="296" y="62"/>
                </a:lnTo>
                <a:lnTo>
                  <a:pt x="299" y="64"/>
                </a:lnTo>
                <a:lnTo>
                  <a:pt x="299" y="64"/>
                </a:lnTo>
                <a:lnTo>
                  <a:pt x="300" y="66"/>
                </a:lnTo>
                <a:lnTo>
                  <a:pt x="300" y="66"/>
                </a:lnTo>
                <a:lnTo>
                  <a:pt x="308" y="69"/>
                </a:lnTo>
                <a:lnTo>
                  <a:pt x="308" y="69"/>
                </a:lnTo>
                <a:lnTo>
                  <a:pt x="307" y="72"/>
                </a:lnTo>
                <a:lnTo>
                  <a:pt x="297" y="88"/>
                </a:lnTo>
                <a:lnTo>
                  <a:pt x="297" y="88"/>
                </a:lnTo>
                <a:lnTo>
                  <a:pt x="294" y="93"/>
                </a:lnTo>
                <a:lnTo>
                  <a:pt x="294" y="93"/>
                </a:lnTo>
                <a:lnTo>
                  <a:pt x="291" y="98"/>
                </a:lnTo>
                <a:lnTo>
                  <a:pt x="289" y="99"/>
                </a:lnTo>
                <a:lnTo>
                  <a:pt x="284" y="109"/>
                </a:lnTo>
                <a:lnTo>
                  <a:pt x="281" y="112"/>
                </a:lnTo>
                <a:lnTo>
                  <a:pt x="281" y="114"/>
                </a:lnTo>
                <a:lnTo>
                  <a:pt x="280" y="115"/>
                </a:lnTo>
                <a:lnTo>
                  <a:pt x="276" y="122"/>
                </a:lnTo>
                <a:lnTo>
                  <a:pt x="275" y="125"/>
                </a:lnTo>
                <a:lnTo>
                  <a:pt x="273" y="125"/>
                </a:lnTo>
                <a:lnTo>
                  <a:pt x="272" y="128"/>
                </a:lnTo>
                <a:lnTo>
                  <a:pt x="272" y="130"/>
                </a:lnTo>
                <a:lnTo>
                  <a:pt x="264" y="141"/>
                </a:lnTo>
                <a:lnTo>
                  <a:pt x="264" y="142"/>
                </a:lnTo>
                <a:lnTo>
                  <a:pt x="262" y="144"/>
                </a:lnTo>
                <a:lnTo>
                  <a:pt x="254" y="157"/>
                </a:lnTo>
                <a:lnTo>
                  <a:pt x="249" y="165"/>
                </a:lnTo>
                <a:lnTo>
                  <a:pt x="248" y="168"/>
                </a:lnTo>
                <a:lnTo>
                  <a:pt x="243" y="178"/>
                </a:lnTo>
                <a:lnTo>
                  <a:pt x="240" y="182"/>
                </a:lnTo>
                <a:lnTo>
                  <a:pt x="236" y="187"/>
                </a:lnTo>
                <a:lnTo>
                  <a:pt x="233" y="194"/>
                </a:lnTo>
                <a:lnTo>
                  <a:pt x="232" y="195"/>
                </a:lnTo>
                <a:lnTo>
                  <a:pt x="228" y="200"/>
                </a:lnTo>
                <a:lnTo>
                  <a:pt x="222" y="210"/>
                </a:lnTo>
                <a:lnTo>
                  <a:pt x="222" y="211"/>
                </a:lnTo>
                <a:lnTo>
                  <a:pt x="220" y="213"/>
                </a:lnTo>
                <a:lnTo>
                  <a:pt x="217" y="216"/>
                </a:lnTo>
                <a:lnTo>
                  <a:pt x="214" y="221"/>
                </a:lnTo>
                <a:lnTo>
                  <a:pt x="212" y="226"/>
                </a:lnTo>
                <a:lnTo>
                  <a:pt x="212" y="226"/>
                </a:lnTo>
                <a:lnTo>
                  <a:pt x="206" y="234"/>
                </a:lnTo>
                <a:lnTo>
                  <a:pt x="203" y="240"/>
                </a:lnTo>
                <a:lnTo>
                  <a:pt x="203" y="240"/>
                </a:lnTo>
                <a:lnTo>
                  <a:pt x="201" y="242"/>
                </a:lnTo>
                <a:lnTo>
                  <a:pt x="196" y="251"/>
                </a:lnTo>
                <a:lnTo>
                  <a:pt x="185" y="270"/>
                </a:lnTo>
                <a:lnTo>
                  <a:pt x="163" y="304"/>
                </a:lnTo>
                <a:lnTo>
                  <a:pt x="163" y="304"/>
                </a:lnTo>
                <a:lnTo>
                  <a:pt x="152" y="304"/>
                </a:lnTo>
                <a:lnTo>
                  <a:pt x="128" y="302"/>
                </a:lnTo>
                <a:lnTo>
                  <a:pt x="110" y="302"/>
                </a:lnTo>
                <a:lnTo>
                  <a:pt x="110" y="302"/>
                </a:lnTo>
                <a:lnTo>
                  <a:pt x="108" y="302"/>
                </a:lnTo>
                <a:lnTo>
                  <a:pt x="81" y="302"/>
                </a:lnTo>
                <a:lnTo>
                  <a:pt x="72" y="302"/>
                </a:lnTo>
                <a:lnTo>
                  <a:pt x="48" y="302"/>
                </a:lnTo>
                <a:lnTo>
                  <a:pt x="43" y="302"/>
                </a:lnTo>
                <a:lnTo>
                  <a:pt x="32" y="302"/>
                </a:lnTo>
                <a:lnTo>
                  <a:pt x="28" y="302"/>
                </a:lnTo>
                <a:lnTo>
                  <a:pt x="9" y="302"/>
                </a:lnTo>
                <a:lnTo>
                  <a:pt x="0" y="301"/>
                </a:lnTo>
                <a:lnTo>
                  <a:pt x="0" y="301"/>
                </a:lnTo>
                <a:lnTo>
                  <a:pt x="11" y="283"/>
                </a:lnTo>
                <a:lnTo>
                  <a:pt x="12" y="280"/>
                </a:lnTo>
                <a:lnTo>
                  <a:pt x="46" y="226"/>
                </a:lnTo>
                <a:lnTo>
                  <a:pt x="57" y="208"/>
                </a:lnTo>
                <a:lnTo>
                  <a:pt x="57" y="208"/>
                </a:lnTo>
                <a:lnTo>
                  <a:pt x="68" y="190"/>
                </a:lnTo>
                <a:lnTo>
                  <a:pt x="73" y="182"/>
                </a:lnTo>
                <a:lnTo>
                  <a:pt x="80" y="171"/>
                </a:lnTo>
                <a:lnTo>
                  <a:pt x="80" y="170"/>
                </a:lnTo>
                <a:lnTo>
                  <a:pt x="102" y="134"/>
                </a:lnTo>
                <a:lnTo>
                  <a:pt x="107" y="126"/>
                </a:lnTo>
                <a:lnTo>
                  <a:pt x="112" y="118"/>
                </a:lnTo>
                <a:lnTo>
                  <a:pt x="116" y="112"/>
                </a:lnTo>
                <a:lnTo>
                  <a:pt x="120" y="106"/>
                </a:lnTo>
                <a:lnTo>
                  <a:pt x="132" y="85"/>
                </a:lnTo>
                <a:lnTo>
                  <a:pt x="132" y="85"/>
                </a:lnTo>
                <a:lnTo>
                  <a:pt x="145" y="62"/>
                </a:lnTo>
                <a:lnTo>
                  <a:pt x="158" y="42"/>
                </a:lnTo>
                <a:lnTo>
                  <a:pt x="163" y="34"/>
                </a:lnTo>
                <a:lnTo>
                  <a:pt x="171" y="21"/>
                </a:lnTo>
                <a:lnTo>
                  <a:pt x="176" y="13"/>
                </a:lnTo>
                <a:lnTo>
                  <a:pt x="179" y="8"/>
                </a:lnTo>
                <a:lnTo>
                  <a:pt x="184" y="0"/>
                </a:lnTo>
                <a:lnTo>
                  <a:pt x="203" y="11"/>
                </a:lnTo>
                <a:lnTo>
                  <a:pt x="206" y="13"/>
                </a:lnTo>
                <a:close/>
              </a:path>
            </a:pathLst>
          </a:custGeom>
          <a:solidFill>
            <a:srgbClr val="9FF5A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Freeform 38"/>
          <p:cNvSpPr>
            <a:spLocks noEditPoints="1"/>
          </p:cNvSpPr>
          <p:nvPr/>
        </p:nvSpPr>
        <p:spPr bwMode="auto">
          <a:xfrm>
            <a:off x="6276975" y="3538538"/>
            <a:ext cx="695325" cy="306388"/>
          </a:xfrm>
          <a:custGeom>
            <a:avLst/>
            <a:gdLst/>
            <a:ahLst/>
            <a:cxnLst>
              <a:cxn ang="0">
                <a:pos x="139" y="5"/>
              </a:cxn>
              <a:cxn ang="0">
                <a:pos x="139" y="21"/>
              </a:cxn>
              <a:cxn ang="0">
                <a:pos x="139" y="33"/>
              </a:cxn>
              <a:cxn ang="0">
                <a:pos x="142" y="49"/>
              </a:cxn>
              <a:cxn ang="0">
                <a:pos x="144" y="57"/>
              </a:cxn>
              <a:cxn ang="0">
                <a:pos x="155" y="51"/>
              </a:cxn>
              <a:cxn ang="0">
                <a:pos x="164" y="51"/>
              </a:cxn>
              <a:cxn ang="0">
                <a:pos x="169" y="45"/>
              </a:cxn>
              <a:cxn ang="0">
                <a:pos x="169" y="38"/>
              </a:cxn>
              <a:cxn ang="0">
                <a:pos x="187" y="40"/>
              </a:cxn>
              <a:cxn ang="0">
                <a:pos x="209" y="41"/>
              </a:cxn>
              <a:cxn ang="0">
                <a:pos x="216" y="43"/>
              </a:cxn>
              <a:cxn ang="0">
                <a:pos x="225" y="48"/>
              </a:cxn>
              <a:cxn ang="0">
                <a:pos x="233" y="46"/>
              </a:cxn>
              <a:cxn ang="0">
                <a:pos x="227" y="43"/>
              </a:cxn>
              <a:cxn ang="0">
                <a:pos x="233" y="40"/>
              </a:cxn>
              <a:cxn ang="0">
                <a:pos x="248" y="45"/>
              </a:cxn>
              <a:cxn ang="0">
                <a:pos x="259" y="54"/>
              </a:cxn>
              <a:cxn ang="0">
                <a:pos x="281" y="54"/>
              </a:cxn>
              <a:cxn ang="0">
                <a:pos x="281" y="53"/>
              </a:cxn>
              <a:cxn ang="0">
                <a:pos x="289" y="53"/>
              </a:cxn>
              <a:cxn ang="0">
                <a:pos x="302" y="57"/>
              </a:cxn>
              <a:cxn ang="0">
                <a:pos x="337" y="77"/>
              </a:cxn>
              <a:cxn ang="0">
                <a:pos x="361" y="72"/>
              </a:cxn>
              <a:cxn ang="0">
                <a:pos x="372" y="56"/>
              </a:cxn>
              <a:cxn ang="0">
                <a:pos x="384" y="65"/>
              </a:cxn>
              <a:cxn ang="0">
                <a:pos x="398" y="72"/>
              </a:cxn>
              <a:cxn ang="0">
                <a:pos x="412" y="78"/>
              </a:cxn>
              <a:cxn ang="0">
                <a:pos x="422" y="88"/>
              </a:cxn>
              <a:cxn ang="0">
                <a:pos x="428" y="94"/>
              </a:cxn>
              <a:cxn ang="0">
                <a:pos x="425" y="99"/>
              </a:cxn>
              <a:cxn ang="0">
                <a:pos x="417" y="101"/>
              </a:cxn>
              <a:cxn ang="0">
                <a:pos x="409" y="113"/>
              </a:cxn>
              <a:cxn ang="0">
                <a:pos x="411" y="118"/>
              </a:cxn>
              <a:cxn ang="0">
                <a:pos x="411" y="125"/>
              </a:cxn>
              <a:cxn ang="0">
                <a:pos x="419" y="118"/>
              </a:cxn>
              <a:cxn ang="0">
                <a:pos x="425" y="105"/>
              </a:cxn>
              <a:cxn ang="0">
                <a:pos x="428" y="118"/>
              </a:cxn>
              <a:cxn ang="0">
                <a:pos x="432" y="125"/>
              </a:cxn>
              <a:cxn ang="0">
                <a:pos x="433" y="129"/>
              </a:cxn>
              <a:cxn ang="0">
                <a:pos x="436" y="139"/>
              </a:cxn>
              <a:cxn ang="0">
                <a:pos x="428" y="147"/>
              </a:cxn>
              <a:cxn ang="0">
                <a:pos x="416" y="165"/>
              </a:cxn>
              <a:cxn ang="0">
                <a:pos x="432" y="181"/>
              </a:cxn>
              <a:cxn ang="0">
                <a:pos x="436" y="189"/>
              </a:cxn>
              <a:cxn ang="0">
                <a:pos x="428" y="193"/>
              </a:cxn>
              <a:cxn ang="0">
                <a:pos x="320" y="145"/>
              </a:cxn>
              <a:cxn ang="0">
                <a:pos x="198" y="179"/>
              </a:cxn>
              <a:cxn ang="0">
                <a:pos x="129" y="168"/>
              </a:cxn>
              <a:cxn ang="0">
                <a:pos x="89" y="118"/>
              </a:cxn>
              <a:cxn ang="0">
                <a:pos x="46" y="65"/>
              </a:cxn>
              <a:cxn ang="0">
                <a:pos x="19" y="6"/>
              </a:cxn>
              <a:cxn ang="0">
                <a:pos x="123" y="1"/>
              </a:cxn>
              <a:cxn ang="0">
                <a:pos x="160" y="6"/>
              </a:cxn>
              <a:cxn ang="0">
                <a:pos x="161" y="19"/>
              </a:cxn>
              <a:cxn ang="0">
                <a:pos x="160" y="29"/>
              </a:cxn>
              <a:cxn ang="0">
                <a:pos x="153" y="17"/>
              </a:cxn>
              <a:cxn ang="0">
                <a:pos x="155" y="5"/>
              </a:cxn>
            </a:cxnLst>
            <a:rect l="0" t="0" r="r" b="b"/>
            <a:pathLst>
              <a:path w="438" h="193">
                <a:moveTo>
                  <a:pt x="224" y="45"/>
                </a:moveTo>
                <a:lnTo>
                  <a:pt x="224" y="46"/>
                </a:lnTo>
                <a:lnTo>
                  <a:pt x="222" y="46"/>
                </a:lnTo>
                <a:lnTo>
                  <a:pt x="222" y="45"/>
                </a:lnTo>
                <a:lnTo>
                  <a:pt x="220" y="45"/>
                </a:lnTo>
                <a:lnTo>
                  <a:pt x="219" y="45"/>
                </a:lnTo>
                <a:lnTo>
                  <a:pt x="220" y="43"/>
                </a:lnTo>
                <a:lnTo>
                  <a:pt x="220" y="45"/>
                </a:lnTo>
                <a:lnTo>
                  <a:pt x="222" y="45"/>
                </a:lnTo>
                <a:lnTo>
                  <a:pt x="224" y="43"/>
                </a:lnTo>
                <a:lnTo>
                  <a:pt x="224" y="45"/>
                </a:lnTo>
                <a:close/>
                <a:moveTo>
                  <a:pt x="139" y="5"/>
                </a:moveTo>
                <a:lnTo>
                  <a:pt x="139" y="6"/>
                </a:lnTo>
                <a:lnTo>
                  <a:pt x="140" y="6"/>
                </a:lnTo>
                <a:lnTo>
                  <a:pt x="142" y="8"/>
                </a:lnTo>
                <a:lnTo>
                  <a:pt x="142" y="9"/>
                </a:lnTo>
                <a:lnTo>
                  <a:pt x="140" y="9"/>
                </a:lnTo>
                <a:lnTo>
                  <a:pt x="140" y="11"/>
                </a:lnTo>
                <a:lnTo>
                  <a:pt x="140" y="13"/>
                </a:lnTo>
                <a:lnTo>
                  <a:pt x="140" y="14"/>
                </a:lnTo>
                <a:lnTo>
                  <a:pt x="140" y="16"/>
                </a:lnTo>
                <a:lnTo>
                  <a:pt x="140" y="17"/>
                </a:lnTo>
                <a:lnTo>
                  <a:pt x="139" y="19"/>
                </a:lnTo>
                <a:lnTo>
                  <a:pt x="139" y="21"/>
                </a:lnTo>
                <a:lnTo>
                  <a:pt x="137" y="21"/>
                </a:lnTo>
                <a:lnTo>
                  <a:pt x="137" y="22"/>
                </a:lnTo>
                <a:lnTo>
                  <a:pt x="137" y="24"/>
                </a:lnTo>
                <a:lnTo>
                  <a:pt x="137" y="25"/>
                </a:lnTo>
                <a:lnTo>
                  <a:pt x="136" y="25"/>
                </a:lnTo>
                <a:lnTo>
                  <a:pt x="137" y="27"/>
                </a:lnTo>
                <a:lnTo>
                  <a:pt x="139" y="29"/>
                </a:lnTo>
                <a:lnTo>
                  <a:pt x="140" y="29"/>
                </a:lnTo>
                <a:lnTo>
                  <a:pt x="140" y="30"/>
                </a:lnTo>
                <a:lnTo>
                  <a:pt x="139" y="30"/>
                </a:lnTo>
                <a:lnTo>
                  <a:pt x="139" y="32"/>
                </a:lnTo>
                <a:lnTo>
                  <a:pt x="139" y="33"/>
                </a:lnTo>
                <a:lnTo>
                  <a:pt x="139" y="35"/>
                </a:lnTo>
                <a:lnTo>
                  <a:pt x="139" y="37"/>
                </a:lnTo>
                <a:lnTo>
                  <a:pt x="140" y="37"/>
                </a:lnTo>
                <a:lnTo>
                  <a:pt x="140" y="38"/>
                </a:lnTo>
                <a:lnTo>
                  <a:pt x="142" y="38"/>
                </a:lnTo>
                <a:lnTo>
                  <a:pt x="142" y="40"/>
                </a:lnTo>
                <a:lnTo>
                  <a:pt x="142" y="41"/>
                </a:lnTo>
                <a:lnTo>
                  <a:pt x="142" y="43"/>
                </a:lnTo>
                <a:lnTo>
                  <a:pt x="142" y="45"/>
                </a:lnTo>
                <a:lnTo>
                  <a:pt x="142" y="46"/>
                </a:lnTo>
                <a:lnTo>
                  <a:pt x="142" y="48"/>
                </a:lnTo>
                <a:lnTo>
                  <a:pt x="142" y="49"/>
                </a:lnTo>
                <a:lnTo>
                  <a:pt x="142" y="51"/>
                </a:lnTo>
                <a:lnTo>
                  <a:pt x="142" y="53"/>
                </a:lnTo>
                <a:lnTo>
                  <a:pt x="142" y="54"/>
                </a:lnTo>
                <a:lnTo>
                  <a:pt x="144" y="54"/>
                </a:lnTo>
                <a:lnTo>
                  <a:pt x="142" y="54"/>
                </a:lnTo>
                <a:lnTo>
                  <a:pt x="142" y="56"/>
                </a:lnTo>
                <a:lnTo>
                  <a:pt x="140" y="56"/>
                </a:lnTo>
                <a:lnTo>
                  <a:pt x="139" y="56"/>
                </a:lnTo>
                <a:lnTo>
                  <a:pt x="140" y="56"/>
                </a:lnTo>
                <a:lnTo>
                  <a:pt x="142" y="56"/>
                </a:lnTo>
                <a:lnTo>
                  <a:pt x="142" y="57"/>
                </a:lnTo>
                <a:lnTo>
                  <a:pt x="144" y="57"/>
                </a:lnTo>
                <a:lnTo>
                  <a:pt x="145" y="57"/>
                </a:lnTo>
                <a:lnTo>
                  <a:pt x="145" y="59"/>
                </a:lnTo>
                <a:lnTo>
                  <a:pt x="147" y="59"/>
                </a:lnTo>
                <a:lnTo>
                  <a:pt x="148" y="59"/>
                </a:lnTo>
                <a:lnTo>
                  <a:pt x="147" y="59"/>
                </a:lnTo>
                <a:lnTo>
                  <a:pt x="147" y="57"/>
                </a:lnTo>
                <a:lnTo>
                  <a:pt x="148" y="57"/>
                </a:lnTo>
                <a:lnTo>
                  <a:pt x="150" y="57"/>
                </a:lnTo>
                <a:lnTo>
                  <a:pt x="150" y="56"/>
                </a:lnTo>
                <a:lnTo>
                  <a:pt x="152" y="54"/>
                </a:lnTo>
                <a:lnTo>
                  <a:pt x="153" y="53"/>
                </a:lnTo>
                <a:lnTo>
                  <a:pt x="155" y="51"/>
                </a:lnTo>
                <a:lnTo>
                  <a:pt x="156" y="51"/>
                </a:lnTo>
                <a:lnTo>
                  <a:pt x="156" y="49"/>
                </a:lnTo>
                <a:lnTo>
                  <a:pt x="158" y="49"/>
                </a:lnTo>
                <a:lnTo>
                  <a:pt x="160" y="49"/>
                </a:lnTo>
                <a:lnTo>
                  <a:pt x="161" y="49"/>
                </a:lnTo>
                <a:lnTo>
                  <a:pt x="163" y="49"/>
                </a:lnTo>
                <a:lnTo>
                  <a:pt x="164" y="49"/>
                </a:lnTo>
                <a:lnTo>
                  <a:pt x="166" y="49"/>
                </a:lnTo>
                <a:lnTo>
                  <a:pt x="168" y="49"/>
                </a:lnTo>
                <a:lnTo>
                  <a:pt x="166" y="49"/>
                </a:lnTo>
                <a:lnTo>
                  <a:pt x="164" y="49"/>
                </a:lnTo>
                <a:lnTo>
                  <a:pt x="164" y="51"/>
                </a:lnTo>
                <a:lnTo>
                  <a:pt x="163" y="51"/>
                </a:lnTo>
                <a:lnTo>
                  <a:pt x="163" y="53"/>
                </a:lnTo>
                <a:lnTo>
                  <a:pt x="164" y="53"/>
                </a:lnTo>
                <a:lnTo>
                  <a:pt x="164" y="51"/>
                </a:lnTo>
                <a:lnTo>
                  <a:pt x="166" y="51"/>
                </a:lnTo>
                <a:lnTo>
                  <a:pt x="166" y="49"/>
                </a:lnTo>
                <a:lnTo>
                  <a:pt x="168" y="49"/>
                </a:lnTo>
                <a:lnTo>
                  <a:pt x="169" y="49"/>
                </a:lnTo>
                <a:lnTo>
                  <a:pt x="169" y="48"/>
                </a:lnTo>
                <a:lnTo>
                  <a:pt x="171" y="46"/>
                </a:lnTo>
                <a:lnTo>
                  <a:pt x="171" y="45"/>
                </a:lnTo>
                <a:lnTo>
                  <a:pt x="169" y="45"/>
                </a:lnTo>
                <a:lnTo>
                  <a:pt x="168" y="45"/>
                </a:lnTo>
                <a:lnTo>
                  <a:pt x="168" y="43"/>
                </a:lnTo>
                <a:lnTo>
                  <a:pt x="168" y="41"/>
                </a:lnTo>
                <a:lnTo>
                  <a:pt x="168" y="40"/>
                </a:lnTo>
                <a:lnTo>
                  <a:pt x="164" y="38"/>
                </a:lnTo>
                <a:lnTo>
                  <a:pt x="163" y="38"/>
                </a:lnTo>
                <a:lnTo>
                  <a:pt x="163" y="37"/>
                </a:lnTo>
                <a:lnTo>
                  <a:pt x="164" y="37"/>
                </a:lnTo>
                <a:lnTo>
                  <a:pt x="163" y="37"/>
                </a:lnTo>
                <a:lnTo>
                  <a:pt x="166" y="38"/>
                </a:lnTo>
                <a:lnTo>
                  <a:pt x="168" y="38"/>
                </a:lnTo>
                <a:lnTo>
                  <a:pt x="169" y="38"/>
                </a:lnTo>
                <a:lnTo>
                  <a:pt x="171" y="38"/>
                </a:lnTo>
                <a:lnTo>
                  <a:pt x="172" y="38"/>
                </a:lnTo>
                <a:lnTo>
                  <a:pt x="174" y="37"/>
                </a:lnTo>
                <a:lnTo>
                  <a:pt x="176" y="37"/>
                </a:lnTo>
                <a:lnTo>
                  <a:pt x="177" y="37"/>
                </a:lnTo>
                <a:lnTo>
                  <a:pt x="179" y="37"/>
                </a:lnTo>
                <a:lnTo>
                  <a:pt x="179" y="38"/>
                </a:lnTo>
                <a:lnTo>
                  <a:pt x="180" y="38"/>
                </a:lnTo>
                <a:lnTo>
                  <a:pt x="182" y="38"/>
                </a:lnTo>
                <a:lnTo>
                  <a:pt x="184" y="40"/>
                </a:lnTo>
                <a:lnTo>
                  <a:pt x="185" y="40"/>
                </a:lnTo>
                <a:lnTo>
                  <a:pt x="187" y="40"/>
                </a:lnTo>
                <a:lnTo>
                  <a:pt x="188" y="40"/>
                </a:lnTo>
                <a:lnTo>
                  <a:pt x="190" y="40"/>
                </a:lnTo>
                <a:lnTo>
                  <a:pt x="192" y="40"/>
                </a:lnTo>
                <a:lnTo>
                  <a:pt x="193" y="40"/>
                </a:lnTo>
                <a:lnTo>
                  <a:pt x="196" y="41"/>
                </a:lnTo>
                <a:lnTo>
                  <a:pt x="198" y="41"/>
                </a:lnTo>
                <a:lnTo>
                  <a:pt x="201" y="41"/>
                </a:lnTo>
                <a:lnTo>
                  <a:pt x="203" y="41"/>
                </a:lnTo>
                <a:lnTo>
                  <a:pt x="204" y="41"/>
                </a:lnTo>
                <a:lnTo>
                  <a:pt x="206" y="41"/>
                </a:lnTo>
                <a:lnTo>
                  <a:pt x="208" y="41"/>
                </a:lnTo>
                <a:lnTo>
                  <a:pt x="209" y="41"/>
                </a:lnTo>
                <a:lnTo>
                  <a:pt x="211" y="41"/>
                </a:lnTo>
                <a:lnTo>
                  <a:pt x="212" y="41"/>
                </a:lnTo>
                <a:lnTo>
                  <a:pt x="212" y="40"/>
                </a:lnTo>
                <a:lnTo>
                  <a:pt x="212" y="41"/>
                </a:lnTo>
                <a:lnTo>
                  <a:pt x="214" y="41"/>
                </a:lnTo>
                <a:lnTo>
                  <a:pt x="216" y="41"/>
                </a:lnTo>
                <a:lnTo>
                  <a:pt x="216" y="43"/>
                </a:lnTo>
                <a:lnTo>
                  <a:pt x="217" y="43"/>
                </a:lnTo>
                <a:lnTo>
                  <a:pt x="219" y="43"/>
                </a:lnTo>
                <a:lnTo>
                  <a:pt x="219" y="45"/>
                </a:lnTo>
                <a:lnTo>
                  <a:pt x="217" y="43"/>
                </a:lnTo>
                <a:lnTo>
                  <a:pt x="216" y="43"/>
                </a:lnTo>
                <a:lnTo>
                  <a:pt x="216" y="45"/>
                </a:lnTo>
                <a:lnTo>
                  <a:pt x="217" y="45"/>
                </a:lnTo>
                <a:lnTo>
                  <a:pt x="219" y="45"/>
                </a:lnTo>
                <a:lnTo>
                  <a:pt x="217" y="46"/>
                </a:lnTo>
                <a:lnTo>
                  <a:pt x="219" y="46"/>
                </a:lnTo>
                <a:lnTo>
                  <a:pt x="220" y="46"/>
                </a:lnTo>
                <a:lnTo>
                  <a:pt x="220" y="48"/>
                </a:lnTo>
                <a:lnTo>
                  <a:pt x="222" y="48"/>
                </a:lnTo>
                <a:lnTo>
                  <a:pt x="224" y="48"/>
                </a:lnTo>
                <a:lnTo>
                  <a:pt x="225" y="48"/>
                </a:lnTo>
                <a:lnTo>
                  <a:pt x="224" y="48"/>
                </a:lnTo>
                <a:lnTo>
                  <a:pt x="225" y="48"/>
                </a:lnTo>
                <a:lnTo>
                  <a:pt x="227" y="48"/>
                </a:lnTo>
                <a:lnTo>
                  <a:pt x="227" y="46"/>
                </a:lnTo>
                <a:lnTo>
                  <a:pt x="228" y="46"/>
                </a:lnTo>
                <a:lnTo>
                  <a:pt x="230" y="48"/>
                </a:lnTo>
                <a:lnTo>
                  <a:pt x="230" y="49"/>
                </a:lnTo>
                <a:lnTo>
                  <a:pt x="228" y="49"/>
                </a:lnTo>
                <a:lnTo>
                  <a:pt x="230" y="49"/>
                </a:lnTo>
                <a:lnTo>
                  <a:pt x="230" y="48"/>
                </a:lnTo>
                <a:lnTo>
                  <a:pt x="230" y="46"/>
                </a:lnTo>
                <a:lnTo>
                  <a:pt x="232" y="48"/>
                </a:lnTo>
                <a:lnTo>
                  <a:pt x="233" y="48"/>
                </a:lnTo>
                <a:lnTo>
                  <a:pt x="233" y="46"/>
                </a:lnTo>
                <a:lnTo>
                  <a:pt x="232" y="46"/>
                </a:lnTo>
                <a:lnTo>
                  <a:pt x="230" y="46"/>
                </a:lnTo>
                <a:lnTo>
                  <a:pt x="230" y="45"/>
                </a:lnTo>
                <a:lnTo>
                  <a:pt x="230" y="46"/>
                </a:lnTo>
                <a:lnTo>
                  <a:pt x="230" y="45"/>
                </a:lnTo>
                <a:lnTo>
                  <a:pt x="228" y="45"/>
                </a:lnTo>
                <a:lnTo>
                  <a:pt x="227" y="45"/>
                </a:lnTo>
                <a:lnTo>
                  <a:pt x="227" y="43"/>
                </a:lnTo>
                <a:lnTo>
                  <a:pt x="227" y="45"/>
                </a:lnTo>
                <a:lnTo>
                  <a:pt x="227" y="43"/>
                </a:lnTo>
                <a:lnTo>
                  <a:pt x="225" y="43"/>
                </a:lnTo>
                <a:lnTo>
                  <a:pt x="227" y="43"/>
                </a:lnTo>
                <a:lnTo>
                  <a:pt x="227" y="45"/>
                </a:lnTo>
                <a:lnTo>
                  <a:pt x="225" y="45"/>
                </a:lnTo>
                <a:lnTo>
                  <a:pt x="225" y="43"/>
                </a:lnTo>
                <a:lnTo>
                  <a:pt x="227" y="43"/>
                </a:lnTo>
                <a:lnTo>
                  <a:pt x="227" y="41"/>
                </a:lnTo>
                <a:lnTo>
                  <a:pt x="227" y="40"/>
                </a:lnTo>
                <a:lnTo>
                  <a:pt x="227" y="41"/>
                </a:lnTo>
                <a:lnTo>
                  <a:pt x="228" y="41"/>
                </a:lnTo>
                <a:lnTo>
                  <a:pt x="230" y="41"/>
                </a:lnTo>
                <a:lnTo>
                  <a:pt x="230" y="40"/>
                </a:lnTo>
                <a:lnTo>
                  <a:pt x="232" y="40"/>
                </a:lnTo>
                <a:lnTo>
                  <a:pt x="233" y="40"/>
                </a:lnTo>
                <a:lnTo>
                  <a:pt x="235" y="40"/>
                </a:lnTo>
                <a:lnTo>
                  <a:pt x="236" y="40"/>
                </a:lnTo>
                <a:lnTo>
                  <a:pt x="238" y="40"/>
                </a:lnTo>
                <a:lnTo>
                  <a:pt x="240" y="40"/>
                </a:lnTo>
                <a:lnTo>
                  <a:pt x="240" y="41"/>
                </a:lnTo>
                <a:lnTo>
                  <a:pt x="241" y="41"/>
                </a:lnTo>
                <a:lnTo>
                  <a:pt x="243" y="41"/>
                </a:lnTo>
                <a:lnTo>
                  <a:pt x="244" y="41"/>
                </a:lnTo>
                <a:lnTo>
                  <a:pt x="244" y="43"/>
                </a:lnTo>
                <a:lnTo>
                  <a:pt x="246" y="43"/>
                </a:lnTo>
                <a:lnTo>
                  <a:pt x="248" y="43"/>
                </a:lnTo>
                <a:lnTo>
                  <a:pt x="248" y="45"/>
                </a:lnTo>
                <a:lnTo>
                  <a:pt x="249" y="45"/>
                </a:lnTo>
                <a:lnTo>
                  <a:pt x="251" y="45"/>
                </a:lnTo>
                <a:lnTo>
                  <a:pt x="251" y="46"/>
                </a:lnTo>
                <a:lnTo>
                  <a:pt x="252" y="46"/>
                </a:lnTo>
                <a:lnTo>
                  <a:pt x="252" y="48"/>
                </a:lnTo>
                <a:lnTo>
                  <a:pt x="254" y="49"/>
                </a:lnTo>
                <a:lnTo>
                  <a:pt x="256" y="49"/>
                </a:lnTo>
                <a:lnTo>
                  <a:pt x="256" y="51"/>
                </a:lnTo>
                <a:lnTo>
                  <a:pt x="257" y="51"/>
                </a:lnTo>
                <a:lnTo>
                  <a:pt x="257" y="53"/>
                </a:lnTo>
                <a:lnTo>
                  <a:pt x="257" y="54"/>
                </a:lnTo>
                <a:lnTo>
                  <a:pt x="259" y="54"/>
                </a:lnTo>
                <a:lnTo>
                  <a:pt x="260" y="54"/>
                </a:lnTo>
                <a:lnTo>
                  <a:pt x="262" y="54"/>
                </a:lnTo>
                <a:lnTo>
                  <a:pt x="264" y="54"/>
                </a:lnTo>
                <a:lnTo>
                  <a:pt x="264" y="56"/>
                </a:lnTo>
                <a:lnTo>
                  <a:pt x="265" y="56"/>
                </a:lnTo>
                <a:lnTo>
                  <a:pt x="267" y="56"/>
                </a:lnTo>
                <a:lnTo>
                  <a:pt x="268" y="56"/>
                </a:lnTo>
                <a:lnTo>
                  <a:pt x="270" y="56"/>
                </a:lnTo>
                <a:lnTo>
                  <a:pt x="276" y="54"/>
                </a:lnTo>
                <a:lnTo>
                  <a:pt x="278" y="54"/>
                </a:lnTo>
                <a:lnTo>
                  <a:pt x="280" y="54"/>
                </a:lnTo>
                <a:lnTo>
                  <a:pt x="281" y="54"/>
                </a:lnTo>
                <a:lnTo>
                  <a:pt x="283" y="54"/>
                </a:lnTo>
                <a:lnTo>
                  <a:pt x="284" y="54"/>
                </a:lnTo>
                <a:lnTo>
                  <a:pt x="286" y="54"/>
                </a:lnTo>
                <a:lnTo>
                  <a:pt x="286" y="56"/>
                </a:lnTo>
                <a:lnTo>
                  <a:pt x="286" y="54"/>
                </a:lnTo>
                <a:lnTo>
                  <a:pt x="286" y="53"/>
                </a:lnTo>
                <a:lnTo>
                  <a:pt x="288" y="53"/>
                </a:lnTo>
                <a:lnTo>
                  <a:pt x="286" y="53"/>
                </a:lnTo>
                <a:lnTo>
                  <a:pt x="284" y="53"/>
                </a:lnTo>
                <a:lnTo>
                  <a:pt x="283" y="53"/>
                </a:lnTo>
                <a:lnTo>
                  <a:pt x="283" y="54"/>
                </a:lnTo>
                <a:lnTo>
                  <a:pt x="281" y="53"/>
                </a:lnTo>
                <a:lnTo>
                  <a:pt x="280" y="53"/>
                </a:lnTo>
                <a:lnTo>
                  <a:pt x="278" y="53"/>
                </a:lnTo>
                <a:lnTo>
                  <a:pt x="278" y="54"/>
                </a:lnTo>
                <a:lnTo>
                  <a:pt x="276" y="54"/>
                </a:lnTo>
                <a:lnTo>
                  <a:pt x="278" y="54"/>
                </a:lnTo>
                <a:lnTo>
                  <a:pt x="278" y="53"/>
                </a:lnTo>
                <a:lnTo>
                  <a:pt x="280" y="53"/>
                </a:lnTo>
                <a:lnTo>
                  <a:pt x="281" y="53"/>
                </a:lnTo>
                <a:lnTo>
                  <a:pt x="283" y="53"/>
                </a:lnTo>
                <a:lnTo>
                  <a:pt x="286" y="53"/>
                </a:lnTo>
                <a:lnTo>
                  <a:pt x="288" y="53"/>
                </a:lnTo>
                <a:lnTo>
                  <a:pt x="289" y="53"/>
                </a:lnTo>
                <a:lnTo>
                  <a:pt x="289" y="51"/>
                </a:lnTo>
                <a:lnTo>
                  <a:pt x="291" y="51"/>
                </a:lnTo>
                <a:lnTo>
                  <a:pt x="292" y="51"/>
                </a:lnTo>
                <a:lnTo>
                  <a:pt x="294" y="49"/>
                </a:lnTo>
                <a:lnTo>
                  <a:pt x="296" y="49"/>
                </a:lnTo>
                <a:lnTo>
                  <a:pt x="297" y="49"/>
                </a:lnTo>
                <a:lnTo>
                  <a:pt x="299" y="49"/>
                </a:lnTo>
                <a:lnTo>
                  <a:pt x="300" y="49"/>
                </a:lnTo>
                <a:lnTo>
                  <a:pt x="300" y="51"/>
                </a:lnTo>
                <a:lnTo>
                  <a:pt x="300" y="57"/>
                </a:lnTo>
                <a:lnTo>
                  <a:pt x="302" y="56"/>
                </a:lnTo>
                <a:lnTo>
                  <a:pt x="302" y="57"/>
                </a:lnTo>
                <a:lnTo>
                  <a:pt x="307" y="75"/>
                </a:lnTo>
                <a:lnTo>
                  <a:pt x="307" y="77"/>
                </a:lnTo>
                <a:lnTo>
                  <a:pt x="312" y="75"/>
                </a:lnTo>
                <a:lnTo>
                  <a:pt x="313" y="77"/>
                </a:lnTo>
                <a:lnTo>
                  <a:pt x="313" y="78"/>
                </a:lnTo>
                <a:lnTo>
                  <a:pt x="313" y="80"/>
                </a:lnTo>
                <a:lnTo>
                  <a:pt x="316" y="80"/>
                </a:lnTo>
                <a:lnTo>
                  <a:pt x="321" y="78"/>
                </a:lnTo>
                <a:lnTo>
                  <a:pt x="323" y="78"/>
                </a:lnTo>
                <a:lnTo>
                  <a:pt x="329" y="77"/>
                </a:lnTo>
                <a:lnTo>
                  <a:pt x="336" y="75"/>
                </a:lnTo>
                <a:lnTo>
                  <a:pt x="337" y="77"/>
                </a:lnTo>
                <a:lnTo>
                  <a:pt x="339" y="86"/>
                </a:lnTo>
                <a:lnTo>
                  <a:pt x="342" y="85"/>
                </a:lnTo>
                <a:lnTo>
                  <a:pt x="342" y="86"/>
                </a:lnTo>
                <a:lnTo>
                  <a:pt x="344" y="86"/>
                </a:lnTo>
                <a:lnTo>
                  <a:pt x="345" y="83"/>
                </a:lnTo>
                <a:lnTo>
                  <a:pt x="345" y="81"/>
                </a:lnTo>
                <a:lnTo>
                  <a:pt x="350" y="78"/>
                </a:lnTo>
                <a:lnTo>
                  <a:pt x="353" y="75"/>
                </a:lnTo>
                <a:lnTo>
                  <a:pt x="355" y="77"/>
                </a:lnTo>
                <a:lnTo>
                  <a:pt x="355" y="75"/>
                </a:lnTo>
                <a:lnTo>
                  <a:pt x="360" y="72"/>
                </a:lnTo>
                <a:lnTo>
                  <a:pt x="361" y="72"/>
                </a:lnTo>
                <a:lnTo>
                  <a:pt x="361" y="69"/>
                </a:lnTo>
                <a:lnTo>
                  <a:pt x="360" y="65"/>
                </a:lnTo>
                <a:lnTo>
                  <a:pt x="358" y="57"/>
                </a:lnTo>
                <a:lnTo>
                  <a:pt x="360" y="57"/>
                </a:lnTo>
                <a:lnTo>
                  <a:pt x="364" y="56"/>
                </a:lnTo>
                <a:lnTo>
                  <a:pt x="369" y="54"/>
                </a:lnTo>
                <a:lnTo>
                  <a:pt x="371" y="53"/>
                </a:lnTo>
                <a:lnTo>
                  <a:pt x="372" y="53"/>
                </a:lnTo>
                <a:lnTo>
                  <a:pt x="372" y="54"/>
                </a:lnTo>
                <a:lnTo>
                  <a:pt x="371" y="54"/>
                </a:lnTo>
                <a:lnTo>
                  <a:pt x="371" y="56"/>
                </a:lnTo>
                <a:lnTo>
                  <a:pt x="372" y="56"/>
                </a:lnTo>
                <a:lnTo>
                  <a:pt x="372" y="57"/>
                </a:lnTo>
                <a:lnTo>
                  <a:pt x="374" y="57"/>
                </a:lnTo>
                <a:lnTo>
                  <a:pt x="374" y="59"/>
                </a:lnTo>
                <a:lnTo>
                  <a:pt x="376" y="59"/>
                </a:lnTo>
                <a:lnTo>
                  <a:pt x="376" y="61"/>
                </a:lnTo>
                <a:lnTo>
                  <a:pt x="377" y="61"/>
                </a:lnTo>
                <a:lnTo>
                  <a:pt x="379" y="62"/>
                </a:lnTo>
                <a:lnTo>
                  <a:pt x="379" y="64"/>
                </a:lnTo>
                <a:lnTo>
                  <a:pt x="380" y="64"/>
                </a:lnTo>
                <a:lnTo>
                  <a:pt x="382" y="64"/>
                </a:lnTo>
                <a:lnTo>
                  <a:pt x="382" y="65"/>
                </a:lnTo>
                <a:lnTo>
                  <a:pt x="384" y="65"/>
                </a:lnTo>
                <a:lnTo>
                  <a:pt x="385" y="65"/>
                </a:lnTo>
                <a:lnTo>
                  <a:pt x="387" y="67"/>
                </a:lnTo>
                <a:lnTo>
                  <a:pt x="388" y="67"/>
                </a:lnTo>
                <a:lnTo>
                  <a:pt x="390" y="67"/>
                </a:lnTo>
                <a:lnTo>
                  <a:pt x="390" y="69"/>
                </a:lnTo>
                <a:lnTo>
                  <a:pt x="392" y="69"/>
                </a:lnTo>
                <a:lnTo>
                  <a:pt x="393" y="69"/>
                </a:lnTo>
                <a:lnTo>
                  <a:pt x="395" y="69"/>
                </a:lnTo>
                <a:lnTo>
                  <a:pt x="395" y="70"/>
                </a:lnTo>
                <a:lnTo>
                  <a:pt x="396" y="70"/>
                </a:lnTo>
                <a:lnTo>
                  <a:pt x="398" y="70"/>
                </a:lnTo>
                <a:lnTo>
                  <a:pt x="398" y="72"/>
                </a:lnTo>
                <a:lnTo>
                  <a:pt x="400" y="72"/>
                </a:lnTo>
                <a:lnTo>
                  <a:pt x="401" y="72"/>
                </a:lnTo>
                <a:lnTo>
                  <a:pt x="403" y="72"/>
                </a:lnTo>
                <a:lnTo>
                  <a:pt x="404" y="73"/>
                </a:lnTo>
                <a:lnTo>
                  <a:pt x="404" y="75"/>
                </a:lnTo>
                <a:lnTo>
                  <a:pt x="406" y="75"/>
                </a:lnTo>
                <a:lnTo>
                  <a:pt x="408" y="75"/>
                </a:lnTo>
                <a:lnTo>
                  <a:pt x="408" y="77"/>
                </a:lnTo>
                <a:lnTo>
                  <a:pt x="409" y="77"/>
                </a:lnTo>
                <a:lnTo>
                  <a:pt x="409" y="78"/>
                </a:lnTo>
                <a:lnTo>
                  <a:pt x="411" y="78"/>
                </a:lnTo>
                <a:lnTo>
                  <a:pt x="412" y="78"/>
                </a:lnTo>
                <a:lnTo>
                  <a:pt x="414" y="78"/>
                </a:lnTo>
                <a:lnTo>
                  <a:pt x="414" y="80"/>
                </a:lnTo>
                <a:lnTo>
                  <a:pt x="416" y="80"/>
                </a:lnTo>
                <a:lnTo>
                  <a:pt x="416" y="81"/>
                </a:lnTo>
                <a:lnTo>
                  <a:pt x="417" y="81"/>
                </a:lnTo>
                <a:lnTo>
                  <a:pt x="417" y="83"/>
                </a:lnTo>
                <a:lnTo>
                  <a:pt x="419" y="83"/>
                </a:lnTo>
                <a:lnTo>
                  <a:pt x="419" y="85"/>
                </a:lnTo>
                <a:lnTo>
                  <a:pt x="419" y="86"/>
                </a:lnTo>
                <a:lnTo>
                  <a:pt x="420" y="86"/>
                </a:lnTo>
                <a:lnTo>
                  <a:pt x="420" y="88"/>
                </a:lnTo>
                <a:lnTo>
                  <a:pt x="422" y="88"/>
                </a:lnTo>
                <a:lnTo>
                  <a:pt x="422" y="89"/>
                </a:lnTo>
                <a:lnTo>
                  <a:pt x="424" y="89"/>
                </a:lnTo>
                <a:lnTo>
                  <a:pt x="425" y="89"/>
                </a:lnTo>
                <a:lnTo>
                  <a:pt x="425" y="91"/>
                </a:lnTo>
                <a:lnTo>
                  <a:pt x="427" y="93"/>
                </a:lnTo>
                <a:lnTo>
                  <a:pt x="428" y="93"/>
                </a:lnTo>
                <a:lnTo>
                  <a:pt x="428" y="94"/>
                </a:lnTo>
                <a:lnTo>
                  <a:pt x="430" y="96"/>
                </a:lnTo>
                <a:lnTo>
                  <a:pt x="430" y="97"/>
                </a:lnTo>
                <a:lnTo>
                  <a:pt x="430" y="96"/>
                </a:lnTo>
                <a:lnTo>
                  <a:pt x="428" y="96"/>
                </a:lnTo>
                <a:lnTo>
                  <a:pt x="428" y="94"/>
                </a:lnTo>
                <a:lnTo>
                  <a:pt x="427" y="93"/>
                </a:lnTo>
                <a:lnTo>
                  <a:pt x="427" y="94"/>
                </a:lnTo>
                <a:lnTo>
                  <a:pt x="428" y="94"/>
                </a:lnTo>
                <a:lnTo>
                  <a:pt x="428" y="96"/>
                </a:lnTo>
                <a:lnTo>
                  <a:pt x="428" y="97"/>
                </a:lnTo>
                <a:lnTo>
                  <a:pt x="428" y="99"/>
                </a:lnTo>
                <a:lnTo>
                  <a:pt x="428" y="97"/>
                </a:lnTo>
                <a:lnTo>
                  <a:pt x="428" y="96"/>
                </a:lnTo>
                <a:lnTo>
                  <a:pt x="427" y="96"/>
                </a:lnTo>
                <a:lnTo>
                  <a:pt x="427" y="97"/>
                </a:lnTo>
                <a:lnTo>
                  <a:pt x="425" y="97"/>
                </a:lnTo>
                <a:lnTo>
                  <a:pt x="425" y="99"/>
                </a:lnTo>
                <a:lnTo>
                  <a:pt x="424" y="99"/>
                </a:lnTo>
                <a:lnTo>
                  <a:pt x="424" y="97"/>
                </a:lnTo>
                <a:lnTo>
                  <a:pt x="422" y="97"/>
                </a:lnTo>
                <a:lnTo>
                  <a:pt x="420" y="97"/>
                </a:lnTo>
                <a:lnTo>
                  <a:pt x="419" y="97"/>
                </a:lnTo>
                <a:lnTo>
                  <a:pt x="419" y="96"/>
                </a:lnTo>
                <a:lnTo>
                  <a:pt x="419" y="97"/>
                </a:lnTo>
                <a:lnTo>
                  <a:pt x="417" y="97"/>
                </a:lnTo>
                <a:lnTo>
                  <a:pt x="417" y="99"/>
                </a:lnTo>
                <a:lnTo>
                  <a:pt x="419" y="99"/>
                </a:lnTo>
                <a:lnTo>
                  <a:pt x="417" y="99"/>
                </a:lnTo>
                <a:lnTo>
                  <a:pt x="417" y="101"/>
                </a:lnTo>
                <a:lnTo>
                  <a:pt x="416" y="102"/>
                </a:lnTo>
                <a:lnTo>
                  <a:pt x="416" y="104"/>
                </a:lnTo>
                <a:lnTo>
                  <a:pt x="414" y="104"/>
                </a:lnTo>
                <a:lnTo>
                  <a:pt x="414" y="105"/>
                </a:lnTo>
                <a:lnTo>
                  <a:pt x="414" y="107"/>
                </a:lnTo>
                <a:lnTo>
                  <a:pt x="412" y="107"/>
                </a:lnTo>
                <a:lnTo>
                  <a:pt x="412" y="109"/>
                </a:lnTo>
                <a:lnTo>
                  <a:pt x="411" y="109"/>
                </a:lnTo>
                <a:lnTo>
                  <a:pt x="411" y="110"/>
                </a:lnTo>
                <a:lnTo>
                  <a:pt x="411" y="112"/>
                </a:lnTo>
                <a:lnTo>
                  <a:pt x="409" y="112"/>
                </a:lnTo>
                <a:lnTo>
                  <a:pt x="409" y="113"/>
                </a:lnTo>
                <a:lnTo>
                  <a:pt x="408" y="113"/>
                </a:lnTo>
                <a:lnTo>
                  <a:pt x="409" y="113"/>
                </a:lnTo>
                <a:lnTo>
                  <a:pt x="408" y="113"/>
                </a:lnTo>
                <a:lnTo>
                  <a:pt x="408" y="115"/>
                </a:lnTo>
                <a:lnTo>
                  <a:pt x="408" y="113"/>
                </a:lnTo>
                <a:lnTo>
                  <a:pt x="408" y="115"/>
                </a:lnTo>
                <a:lnTo>
                  <a:pt x="409" y="115"/>
                </a:lnTo>
                <a:lnTo>
                  <a:pt x="411" y="115"/>
                </a:lnTo>
                <a:lnTo>
                  <a:pt x="411" y="117"/>
                </a:lnTo>
                <a:lnTo>
                  <a:pt x="412" y="117"/>
                </a:lnTo>
                <a:lnTo>
                  <a:pt x="411" y="117"/>
                </a:lnTo>
                <a:lnTo>
                  <a:pt x="411" y="118"/>
                </a:lnTo>
                <a:lnTo>
                  <a:pt x="412" y="118"/>
                </a:lnTo>
                <a:lnTo>
                  <a:pt x="411" y="118"/>
                </a:lnTo>
                <a:lnTo>
                  <a:pt x="409" y="118"/>
                </a:lnTo>
                <a:lnTo>
                  <a:pt x="409" y="120"/>
                </a:lnTo>
                <a:lnTo>
                  <a:pt x="411" y="120"/>
                </a:lnTo>
                <a:lnTo>
                  <a:pt x="411" y="118"/>
                </a:lnTo>
                <a:lnTo>
                  <a:pt x="411" y="120"/>
                </a:lnTo>
                <a:lnTo>
                  <a:pt x="411" y="121"/>
                </a:lnTo>
                <a:lnTo>
                  <a:pt x="411" y="123"/>
                </a:lnTo>
                <a:lnTo>
                  <a:pt x="412" y="123"/>
                </a:lnTo>
                <a:lnTo>
                  <a:pt x="411" y="123"/>
                </a:lnTo>
                <a:lnTo>
                  <a:pt x="411" y="125"/>
                </a:lnTo>
                <a:lnTo>
                  <a:pt x="409" y="126"/>
                </a:lnTo>
                <a:lnTo>
                  <a:pt x="411" y="126"/>
                </a:lnTo>
                <a:lnTo>
                  <a:pt x="411" y="125"/>
                </a:lnTo>
                <a:lnTo>
                  <a:pt x="412" y="125"/>
                </a:lnTo>
                <a:lnTo>
                  <a:pt x="412" y="123"/>
                </a:lnTo>
                <a:lnTo>
                  <a:pt x="412" y="121"/>
                </a:lnTo>
                <a:lnTo>
                  <a:pt x="414" y="121"/>
                </a:lnTo>
                <a:lnTo>
                  <a:pt x="416" y="121"/>
                </a:lnTo>
                <a:lnTo>
                  <a:pt x="416" y="120"/>
                </a:lnTo>
                <a:lnTo>
                  <a:pt x="416" y="118"/>
                </a:lnTo>
                <a:lnTo>
                  <a:pt x="417" y="118"/>
                </a:lnTo>
                <a:lnTo>
                  <a:pt x="419" y="118"/>
                </a:lnTo>
                <a:lnTo>
                  <a:pt x="419" y="117"/>
                </a:lnTo>
                <a:lnTo>
                  <a:pt x="419" y="118"/>
                </a:lnTo>
                <a:lnTo>
                  <a:pt x="419" y="117"/>
                </a:lnTo>
                <a:lnTo>
                  <a:pt x="419" y="115"/>
                </a:lnTo>
                <a:lnTo>
                  <a:pt x="419" y="113"/>
                </a:lnTo>
                <a:lnTo>
                  <a:pt x="419" y="112"/>
                </a:lnTo>
                <a:lnTo>
                  <a:pt x="419" y="110"/>
                </a:lnTo>
                <a:lnTo>
                  <a:pt x="420" y="110"/>
                </a:lnTo>
                <a:lnTo>
                  <a:pt x="420" y="109"/>
                </a:lnTo>
                <a:lnTo>
                  <a:pt x="422" y="107"/>
                </a:lnTo>
                <a:lnTo>
                  <a:pt x="424" y="105"/>
                </a:lnTo>
                <a:lnTo>
                  <a:pt x="425" y="105"/>
                </a:lnTo>
                <a:lnTo>
                  <a:pt x="425" y="107"/>
                </a:lnTo>
                <a:lnTo>
                  <a:pt x="427" y="107"/>
                </a:lnTo>
                <a:lnTo>
                  <a:pt x="427" y="109"/>
                </a:lnTo>
                <a:lnTo>
                  <a:pt x="427" y="110"/>
                </a:lnTo>
                <a:lnTo>
                  <a:pt x="428" y="110"/>
                </a:lnTo>
                <a:lnTo>
                  <a:pt x="428" y="112"/>
                </a:lnTo>
                <a:lnTo>
                  <a:pt x="428" y="113"/>
                </a:lnTo>
                <a:lnTo>
                  <a:pt x="427" y="113"/>
                </a:lnTo>
                <a:lnTo>
                  <a:pt x="427" y="115"/>
                </a:lnTo>
                <a:lnTo>
                  <a:pt x="427" y="117"/>
                </a:lnTo>
                <a:lnTo>
                  <a:pt x="427" y="118"/>
                </a:lnTo>
                <a:lnTo>
                  <a:pt x="428" y="118"/>
                </a:lnTo>
                <a:lnTo>
                  <a:pt x="428" y="120"/>
                </a:lnTo>
                <a:lnTo>
                  <a:pt x="430" y="120"/>
                </a:lnTo>
                <a:lnTo>
                  <a:pt x="430" y="121"/>
                </a:lnTo>
                <a:lnTo>
                  <a:pt x="432" y="121"/>
                </a:lnTo>
                <a:lnTo>
                  <a:pt x="432" y="123"/>
                </a:lnTo>
                <a:lnTo>
                  <a:pt x="433" y="123"/>
                </a:lnTo>
                <a:lnTo>
                  <a:pt x="432" y="123"/>
                </a:lnTo>
                <a:lnTo>
                  <a:pt x="433" y="123"/>
                </a:lnTo>
                <a:lnTo>
                  <a:pt x="433" y="125"/>
                </a:lnTo>
                <a:lnTo>
                  <a:pt x="432" y="125"/>
                </a:lnTo>
                <a:lnTo>
                  <a:pt x="432" y="123"/>
                </a:lnTo>
                <a:lnTo>
                  <a:pt x="432" y="125"/>
                </a:lnTo>
                <a:lnTo>
                  <a:pt x="432" y="126"/>
                </a:lnTo>
                <a:lnTo>
                  <a:pt x="432" y="125"/>
                </a:lnTo>
                <a:lnTo>
                  <a:pt x="433" y="125"/>
                </a:lnTo>
                <a:lnTo>
                  <a:pt x="433" y="126"/>
                </a:lnTo>
                <a:lnTo>
                  <a:pt x="432" y="126"/>
                </a:lnTo>
                <a:lnTo>
                  <a:pt x="430" y="126"/>
                </a:lnTo>
                <a:lnTo>
                  <a:pt x="430" y="128"/>
                </a:lnTo>
                <a:lnTo>
                  <a:pt x="432" y="128"/>
                </a:lnTo>
                <a:lnTo>
                  <a:pt x="432" y="126"/>
                </a:lnTo>
                <a:lnTo>
                  <a:pt x="432" y="128"/>
                </a:lnTo>
                <a:lnTo>
                  <a:pt x="433" y="128"/>
                </a:lnTo>
                <a:lnTo>
                  <a:pt x="433" y="129"/>
                </a:lnTo>
                <a:lnTo>
                  <a:pt x="433" y="131"/>
                </a:lnTo>
                <a:lnTo>
                  <a:pt x="435" y="131"/>
                </a:lnTo>
                <a:lnTo>
                  <a:pt x="433" y="133"/>
                </a:lnTo>
                <a:lnTo>
                  <a:pt x="435" y="133"/>
                </a:lnTo>
                <a:lnTo>
                  <a:pt x="435" y="134"/>
                </a:lnTo>
                <a:lnTo>
                  <a:pt x="433" y="134"/>
                </a:lnTo>
                <a:lnTo>
                  <a:pt x="433" y="136"/>
                </a:lnTo>
                <a:lnTo>
                  <a:pt x="433" y="134"/>
                </a:lnTo>
                <a:lnTo>
                  <a:pt x="435" y="136"/>
                </a:lnTo>
                <a:lnTo>
                  <a:pt x="435" y="137"/>
                </a:lnTo>
                <a:lnTo>
                  <a:pt x="435" y="139"/>
                </a:lnTo>
                <a:lnTo>
                  <a:pt x="436" y="139"/>
                </a:lnTo>
                <a:lnTo>
                  <a:pt x="438" y="139"/>
                </a:lnTo>
                <a:lnTo>
                  <a:pt x="438" y="141"/>
                </a:lnTo>
                <a:lnTo>
                  <a:pt x="438" y="142"/>
                </a:lnTo>
                <a:lnTo>
                  <a:pt x="438" y="144"/>
                </a:lnTo>
                <a:lnTo>
                  <a:pt x="438" y="145"/>
                </a:lnTo>
                <a:lnTo>
                  <a:pt x="436" y="145"/>
                </a:lnTo>
                <a:lnTo>
                  <a:pt x="435" y="145"/>
                </a:lnTo>
                <a:lnTo>
                  <a:pt x="433" y="145"/>
                </a:lnTo>
                <a:lnTo>
                  <a:pt x="433" y="147"/>
                </a:lnTo>
                <a:lnTo>
                  <a:pt x="432" y="147"/>
                </a:lnTo>
                <a:lnTo>
                  <a:pt x="430" y="147"/>
                </a:lnTo>
                <a:lnTo>
                  <a:pt x="428" y="147"/>
                </a:lnTo>
                <a:lnTo>
                  <a:pt x="427" y="147"/>
                </a:lnTo>
                <a:lnTo>
                  <a:pt x="425" y="147"/>
                </a:lnTo>
                <a:lnTo>
                  <a:pt x="425" y="149"/>
                </a:lnTo>
                <a:lnTo>
                  <a:pt x="424" y="149"/>
                </a:lnTo>
                <a:lnTo>
                  <a:pt x="422" y="149"/>
                </a:lnTo>
                <a:lnTo>
                  <a:pt x="420" y="149"/>
                </a:lnTo>
                <a:lnTo>
                  <a:pt x="419" y="149"/>
                </a:lnTo>
                <a:lnTo>
                  <a:pt x="419" y="150"/>
                </a:lnTo>
                <a:lnTo>
                  <a:pt x="417" y="150"/>
                </a:lnTo>
                <a:lnTo>
                  <a:pt x="417" y="152"/>
                </a:lnTo>
                <a:lnTo>
                  <a:pt x="417" y="158"/>
                </a:lnTo>
                <a:lnTo>
                  <a:pt x="416" y="165"/>
                </a:lnTo>
                <a:lnTo>
                  <a:pt x="425" y="168"/>
                </a:lnTo>
                <a:lnTo>
                  <a:pt x="430" y="169"/>
                </a:lnTo>
                <a:lnTo>
                  <a:pt x="432" y="169"/>
                </a:lnTo>
                <a:lnTo>
                  <a:pt x="433" y="169"/>
                </a:lnTo>
                <a:lnTo>
                  <a:pt x="433" y="171"/>
                </a:lnTo>
                <a:lnTo>
                  <a:pt x="433" y="173"/>
                </a:lnTo>
                <a:lnTo>
                  <a:pt x="433" y="174"/>
                </a:lnTo>
                <a:lnTo>
                  <a:pt x="433" y="176"/>
                </a:lnTo>
                <a:lnTo>
                  <a:pt x="433" y="177"/>
                </a:lnTo>
                <a:lnTo>
                  <a:pt x="432" y="177"/>
                </a:lnTo>
                <a:lnTo>
                  <a:pt x="432" y="179"/>
                </a:lnTo>
                <a:lnTo>
                  <a:pt x="432" y="181"/>
                </a:lnTo>
                <a:lnTo>
                  <a:pt x="433" y="181"/>
                </a:lnTo>
                <a:lnTo>
                  <a:pt x="435" y="181"/>
                </a:lnTo>
                <a:lnTo>
                  <a:pt x="435" y="179"/>
                </a:lnTo>
                <a:lnTo>
                  <a:pt x="436" y="179"/>
                </a:lnTo>
                <a:lnTo>
                  <a:pt x="436" y="181"/>
                </a:lnTo>
                <a:lnTo>
                  <a:pt x="438" y="181"/>
                </a:lnTo>
                <a:lnTo>
                  <a:pt x="438" y="182"/>
                </a:lnTo>
                <a:lnTo>
                  <a:pt x="438" y="184"/>
                </a:lnTo>
                <a:lnTo>
                  <a:pt x="438" y="185"/>
                </a:lnTo>
                <a:lnTo>
                  <a:pt x="436" y="185"/>
                </a:lnTo>
                <a:lnTo>
                  <a:pt x="436" y="187"/>
                </a:lnTo>
                <a:lnTo>
                  <a:pt x="436" y="189"/>
                </a:lnTo>
                <a:lnTo>
                  <a:pt x="435" y="189"/>
                </a:lnTo>
                <a:lnTo>
                  <a:pt x="435" y="190"/>
                </a:lnTo>
                <a:lnTo>
                  <a:pt x="436" y="190"/>
                </a:lnTo>
                <a:lnTo>
                  <a:pt x="436" y="192"/>
                </a:lnTo>
                <a:lnTo>
                  <a:pt x="435" y="192"/>
                </a:lnTo>
                <a:lnTo>
                  <a:pt x="435" y="193"/>
                </a:lnTo>
                <a:lnTo>
                  <a:pt x="433" y="193"/>
                </a:lnTo>
                <a:lnTo>
                  <a:pt x="432" y="193"/>
                </a:lnTo>
                <a:lnTo>
                  <a:pt x="430" y="193"/>
                </a:lnTo>
                <a:lnTo>
                  <a:pt x="430" y="192"/>
                </a:lnTo>
                <a:lnTo>
                  <a:pt x="428" y="192"/>
                </a:lnTo>
                <a:lnTo>
                  <a:pt x="428" y="193"/>
                </a:lnTo>
                <a:lnTo>
                  <a:pt x="390" y="163"/>
                </a:lnTo>
                <a:lnTo>
                  <a:pt x="372" y="149"/>
                </a:lnTo>
                <a:lnTo>
                  <a:pt x="371" y="149"/>
                </a:lnTo>
                <a:lnTo>
                  <a:pt x="368" y="150"/>
                </a:lnTo>
                <a:lnTo>
                  <a:pt x="366" y="152"/>
                </a:lnTo>
                <a:lnTo>
                  <a:pt x="364" y="150"/>
                </a:lnTo>
                <a:lnTo>
                  <a:pt x="364" y="149"/>
                </a:lnTo>
                <a:lnTo>
                  <a:pt x="361" y="149"/>
                </a:lnTo>
                <a:lnTo>
                  <a:pt x="363" y="147"/>
                </a:lnTo>
                <a:lnTo>
                  <a:pt x="352" y="136"/>
                </a:lnTo>
                <a:lnTo>
                  <a:pt x="337" y="141"/>
                </a:lnTo>
                <a:lnTo>
                  <a:pt x="320" y="145"/>
                </a:lnTo>
                <a:lnTo>
                  <a:pt x="313" y="147"/>
                </a:lnTo>
                <a:lnTo>
                  <a:pt x="289" y="153"/>
                </a:lnTo>
                <a:lnTo>
                  <a:pt x="284" y="155"/>
                </a:lnTo>
                <a:lnTo>
                  <a:pt x="260" y="161"/>
                </a:lnTo>
                <a:lnTo>
                  <a:pt x="249" y="165"/>
                </a:lnTo>
                <a:lnTo>
                  <a:pt x="244" y="166"/>
                </a:lnTo>
                <a:lnTo>
                  <a:pt x="243" y="166"/>
                </a:lnTo>
                <a:lnTo>
                  <a:pt x="228" y="171"/>
                </a:lnTo>
                <a:lnTo>
                  <a:pt x="222" y="173"/>
                </a:lnTo>
                <a:lnTo>
                  <a:pt x="216" y="174"/>
                </a:lnTo>
                <a:lnTo>
                  <a:pt x="200" y="179"/>
                </a:lnTo>
                <a:lnTo>
                  <a:pt x="198" y="179"/>
                </a:lnTo>
                <a:lnTo>
                  <a:pt x="192" y="181"/>
                </a:lnTo>
                <a:lnTo>
                  <a:pt x="187" y="184"/>
                </a:lnTo>
                <a:lnTo>
                  <a:pt x="184" y="184"/>
                </a:lnTo>
                <a:lnTo>
                  <a:pt x="177" y="185"/>
                </a:lnTo>
                <a:lnTo>
                  <a:pt x="166" y="189"/>
                </a:lnTo>
                <a:lnTo>
                  <a:pt x="163" y="190"/>
                </a:lnTo>
                <a:lnTo>
                  <a:pt x="161" y="190"/>
                </a:lnTo>
                <a:lnTo>
                  <a:pt x="148" y="193"/>
                </a:lnTo>
                <a:lnTo>
                  <a:pt x="145" y="190"/>
                </a:lnTo>
                <a:lnTo>
                  <a:pt x="144" y="187"/>
                </a:lnTo>
                <a:lnTo>
                  <a:pt x="140" y="182"/>
                </a:lnTo>
                <a:lnTo>
                  <a:pt x="129" y="168"/>
                </a:lnTo>
                <a:lnTo>
                  <a:pt x="120" y="158"/>
                </a:lnTo>
                <a:lnTo>
                  <a:pt x="118" y="155"/>
                </a:lnTo>
                <a:lnTo>
                  <a:pt x="112" y="147"/>
                </a:lnTo>
                <a:lnTo>
                  <a:pt x="108" y="142"/>
                </a:lnTo>
                <a:lnTo>
                  <a:pt x="107" y="142"/>
                </a:lnTo>
                <a:lnTo>
                  <a:pt x="107" y="141"/>
                </a:lnTo>
                <a:lnTo>
                  <a:pt x="105" y="139"/>
                </a:lnTo>
                <a:lnTo>
                  <a:pt x="104" y="137"/>
                </a:lnTo>
                <a:lnTo>
                  <a:pt x="99" y="131"/>
                </a:lnTo>
                <a:lnTo>
                  <a:pt x="97" y="128"/>
                </a:lnTo>
                <a:lnTo>
                  <a:pt x="92" y="123"/>
                </a:lnTo>
                <a:lnTo>
                  <a:pt x="89" y="118"/>
                </a:lnTo>
                <a:lnTo>
                  <a:pt x="88" y="117"/>
                </a:lnTo>
                <a:lnTo>
                  <a:pt x="88" y="115"/>
                </a:lnTo>
                <a:lnTo>
                  <a:pt x="81" y="109"/>
                </a:lnTo>
                <a:lnTo>
                  <a:pt x="75" y="101"/>
                </a:lnTo>
                <a:lnTo>
                  <a:pt x="70" y="94"/>
                </a:lnTo>
                <a:lnTo>
                  <a:pt x="64" y="86"/>
                </a:lnTo>
                <a:lnTo>
                  <a:pt x="56" y="77"/>
                </a:lnTo>
                <a:lnTo>
                  <a:pt x="54" y="75"/>
                </a:lnTo>
                <a:lnTo>
                  <a:pt x="51" y="72"/>
                </a:lnTo>
                <a:lnTo>
                  <a:pt x="51" y="70"/>
                </a:lnTo>
                <a:lnTo>
                  <a:pt x="49" y="67"/>
                </a:lnTo>
                <a:lnTo>
                  <a:pt x="46" y="65"/>
                </a:lnTo>
                <a:lnTo>
                  <a:pt x="38" y="54"/>
                </a:lnTo>
                <a:lnTo>
                  <a:pt x="33" y="48"/>
                </a:lnTo>
                <a:lnTo>
                  <a:pt x="33" y="46"/>
                </a:lnTo>
                <a:lnTo>
                  <a:pt x="28" y="41"/>
                </a:lnTo>
                <a:lnTo>
                  <a:pt x="24" y="37"/>
                </a:lnTo>
                <a:lnTo>
                  <a:pt x="20" y="32"/>
                </a:lnTo>
                <a:lnTo>
                  <a:pt x="17" y="29"/>
                </a:lnTo>
                <a:lnTo>
                  <a:pt x="16" y="27"/>
                </a:lnTo>
                <a:lnTo>
                  <a:pt x="16" y="25"/>
                </a:lnTo>
                <a:lnTo>
                  <a:pt x="0" y="6"/>
                </a:lnTo>
                <a:lnTo>
                  <a:pt x="11" y="6"/>
                </a:lnTo>
                <a:lnTo>
                  <a:pt x="19" y="6"/>
                </a:lnTo>
                <a:lnTo>
                  <a:pt x="32" y="5"/>
                </a:lnTo>
                <a:lnTo>
                  <a:pt x="43" y="5"/>
                </a:lnTo>
                <a:lnTo>
                  <a:pt x="54" y="3"/>
                </a:lnTo>
                <a:lnTo>
                  <a:pt x="57" y="3"/>
                </a:lnTo>
                <a:lnTo>
                  <a:pt x="73" y="3"/>
                </a:lnTo>
                <a:lnTo>
                  <a:pt x="83" y="3"/>
                </a:lnTo>
                <a:lnTo>
                  <a:pt x="84" y="3"/>
                </a:lnTo>
                <a:lnTo>
                  <a:pt x="91" y="1"/>
                </a:lnTo>
                <a:lnTo>
                  <a:pt x="113" y="1"/>
                </a:lnTo>
                <a:lnTo>
                  <a:pt x="115" y="1"/>
                </a:lnTo>
                <a:lnTo>
                  <a:pt x="120" y="1"/>
                </a:lnTo>
                <a:lnTo>
                  <a:pt x="123" y="1"/>
                </a:lnTo>
                <a:lnTo>
                  <a:pt x="124" y="1"/>
                </a:lnTo>
                <a:lnTo>
                  <a:pt x="126" y="1"/>
                </a:lnTo>
                <a:lnTo>
                  <a:pt x="128" y="1"/>
                </a:lnTo>
                <a:lnTo>
                  <a:pt x="129" y="0"/>
                </a:lnTo>
                <a:lnTo>
                  <a:pt x="132" y="0"/>
                </a:lnTo>
                <a:lnTo>
                  <a:pt x="134" y="0"/>
                </a:lnTo>
                <a:lnTo>
                  <a:pt x="134" y="1"/>
                </a:lnTo>
                <a:lnTo>
                  <a:pt x="136" y="3"/>
                </a:lnTo>
                <a:lnTo>
                  <a:pt x="136" y="5"/>
                </a:lnTo>
                <a:lnTo>
                  <a:pt x="137" y="5"/>
                </a:lnTo>
                <a:lnTo>
                  <a:pt x="139" y="5"/>
                </a:lnTo>
                <a:close/>
                <a:moveTo>
                  <a:pt x="160" y="6"/>
                </a:moveTo>
                <a:lnTo>
                  <a:pt x="160" y="8"/>
                </a:lnTo>
                <a:lnTo>
                  <a:pt x="160" y="9"/>
                </a:lnTo>
                <a:lnTo>
                  <a:pt x="161" y="9"/>
                </a:lnTo>
                <a:lnTo>
                  <a:pt x="161" y="11"/>
                </a:lnTo>
                <a:lnTo>
                  <a:pt x="163" y="13"/>
                </a:lnTo>
                <a:lnTo>
                  <a:pt x="164" y="13"/>
                </a:lnTo>
                <a:lnTo>
                  <a:pt x="164" y="14"/>
                </a:lnTo>
                <a:lnTo>
                  <a:pt x="164" y="16"/>
                </a:lnTo>
                <a:lnTo>
                  <a:pt x="163" y="16"/>
                </a:lnTo>
                <a:lnTo>
                  <a:pt x="163" y="17"/>
                </a:lnTo>
                <a:lnTo>
                  <a:pt x="163" y="19"/>
                </a:lnTo>
                <a:lnTo>
                  <a:pt x="161" y="19"/>
                </a:lnTo>
                <a:lnTo>
                  <a:pt x="161" y="21"/>
                </a:lnTo>
                <a:lnTo>
                  <a:pt x="160" y="22"/>
                </a:lnTo>
                <a:lnTo>
                  <a:pt x="160" y="24"/>
                </a:lnTo>
                <a:lnTo>
                  <a:pt x="160" y="25"/>
                </a:lnTo>
                <a:lnTo>
                  <a:pt x="160" y="27"/>
                </a:lnTo>
                <a:lnTo>
                  <a:pt x="160" y="29"/>
                </a:lnTo>
                <a:lnTo>
                  <a:pt x="160" y="30"/>
                </a:lnTo>
                <a:lnTo>
                  <a:pt x="160" y="32"/>
                </a:lnTo>
                <a:lnTo>
                  <a:pt x="158" y="32"/>
                </a:lnTo>
                <a:lnTo>
                  <a:pt x="158" y="30"/>
                </a:lnTo>
                <a:lnTo>
                  <a:pt x="160" y="30"/>
                </a:lnTo>
                <a:lnTo>
                  <a:pt x="160" y="29"/>
                </a:lnTo>
                <a:lnTo>
                  <a:pt x="160" y="27"/>
                </a:lnTo>
                <a:lnTo>
                  <a:pt x="160" y="25"/>
                </a:lnTo>
                <a:lnTo>
                  <a:pt x="158" y="25"/>
                </a:lnTo>
                <a:lnTo>
                  <a:pt x="158" y="24"/>
                </a:lnTo>
                <a:lnTo>
                  <a:pt x="156" y="22"/>
                </a:lnTo>
                <a:lnTo>
                  <a:pt x="155" y="22"/>
                </a:lnTo>
                <a:lnTo>
                  <a:pt x="155" y="21"/>
                </a:lnTo>
                <a:lnTo>
                  <a:pt x="153" y="21"/>
                </a:lnTo>
                <a:lnTo>
                  <a:pt x="152" y="21"/>
                </a:lnTo>
                <a:lnTo>
                  <a:pt x="153" y="21"/>
                </a:lnTo>
                <a:lnTo>
                  <a:pt x="153" y="19"/>
                </a:lnTo>
                <a:lnTo>
                  <a:pt x="153" y="17"/>
                </a:lnTo>
                <a:lnTo>
                  <a:pt x="152" y="17"/>
                </a:lnTo>
                <a:lnTo>
                  <a:pt x="152" y="16"/>
                </a:lnTo>
                <a:lnTo>
                  <a:pt x="152" y="14"/>
                </a:lnTo>
                <a:lnTo>
                  <a:pt x="152" y="13"/>
                </a:lnTo>
                <a:lnTo>
                  <a:pt x="150" y="11"/>
                </a:lnTo>
                <a:lnTo>
                  <a:pt x="150" y="9"/>
                </a:lnTo>
                <a:lnTo>
                  <a:pt x="150" y="8"/>
                </a:lnTo>
                <a:lnTo>
                  <a:pt x="150" y="6"/>
                </a:lnTo>
                <a:lnTo>
                  <a:pt x="152" y="6"/>
                </a:lnTo>
                <a:lnTo>
                  <a:pt x="153" y="6"/>
                </a:lnTo>
                <a:lnTo>
                  <a:pt x="153" y="5"/>
                </a:lnTo>
                <a:lnTo>
                  <a:pt x="155" y="5"/>
                </a:lnTo>
                <a:lnTo>
                  <a:pt x="155" y="3"/>
                </a:lnTo>
                <a:lnTo>
                  <a:pt x="156" y="3"/>
                </a:lnTo>
                <a:lnTo>
                  <a:pt x="158" y="1"/>
                </a:lnTo>
                <a:lnTo>
                  <a:pt x="158" y="0"/>
                </a:lnTo>
                <a:lnTo>
                  <a:pt x="160" y="0"/>
                </a:lnTo>
                <a:lnTo>
                  <a:pt x="161" y="1"/>
                </a:lnTo>
                <a:lnTo>
                  <a:pt x="160" y="1"/>
                </a:lnTo>
                <a:lnTo>
                  <a:pt x="160" y="3"/>
                </a:lnTo>
                <a:lnTo>
                  <a:pt x="158" y="3"/>
                </a:lnTo>
                <a:lnTo>
                  <a:pt x="158" y="5"/>
                </a:lnTo>
                <a:lnTo>
                  <a:pt x="160" y="6"/>
                </a:lnTo>
                <a:close/>
              </a:path>
            </a:pathLst>
          </a:custGeom>
          <a:solidFill>
            <a:srgbClr val="ADF569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Freeform 39"/>
          <p:cNvSpPr>
            <a:spLocks/>
          </p:cNvSpPr>
          <p:nvPr/>
        </p:nvSpPr>
        <p:spPr bwMode="auto">
          <a:xfrm>
            <a:off x="3565525" y="4089401"/>
            <a:ext cx="350838" cy="508000"/>
          </a:xfrm>
          <a:custGeom>
            <a:avLst/>
            <a:gdLst/>
            <a:ahLst/>
            <a:cxnLst>
              <a:cxn ang="0">
                <a:pos x="220" y="56"/>
              </a:cxn>
              <a:cxn ang="0">
                <a:pos x="218" y="58"/>
              </a:cxn>
              <a:cxn ang="0">
                <a:pos x="213" y="67"/>
              </a:cxn>
              <a:cxn ang="0">
                <a:pos x="212" y="67"/>
              </a:cxn>
              <a:cxn ang="0">
                <a:pos x="204" y="83"/>
              </a:cxn>
              <a:cxn ang="0">
                <a:pos x="202" y="85"/>
              </a:cxn>
              <a:cxn ang="0">
                <a:pos x="200" y="88"/>
              </a:cxn>
              <a:cxn ang="0">
                <a:pos x="194" y="99"/>
              </a:cxn>
              <a:cxn ang="0">
                <a:pos x="184" y="114"/>
              </a:cxn>
              <a:cxn ang="0">
                <a:pos x="175" y="123"/>
              </a:cxn>
              <a:cxn ang="0">
                <a:pos x="151" y="120"/>
              </a:cxn>
              <a:cxn ang="0">
                <a:pos x="143" y="133"/>
              </a:cxn>
              <a:cxn ang="0">
                <a:pos x="130" y="154"/>
              </a:cxn>
              <a:cxn ang="0">
                <a:pos x="104" y="197"/>
              </a:cxn>
              <a:cxn ang="0">
                <a:pos x="92" y="218"/>
              </a:cxn>
              <a:cxn ang="0">
                <a:pos x="84" y="230"/>
              </a:cxn>
              <a:cxn ang="0">
                <a:pos x="74" y="246"/>
              </a:cxn>
              <a:cxn ang="0">
                <a:pos x="52" y="283"/>
              </a:cxn>
              <a:cxn ang="0">
                <a:pos x="40" y="302"/>
              </a:cxn>
              <a:cxn ang="0">
                <a:pos x="29" y="320"/>
              </a:cxn>
              <a:cxn ang="0">
                <a:pos x="28" y="315"/>
              </a:cxn>
              <a:cxn ang="0">
                <a:pos x="26" y="312"/>
              </a:cxn>
              <a:cxn ang="0">
                <a:pos x="18" y="296"/>
              </a:cxn>
              <a:cxn ang="0">
                <a:pos x="18" y="266"/>
              </a:cxn>
              <a:cxn ang="0">
                <a:pos x="18" y="261"/>
              </a:cxn>
              <a:cxn ang="0">
                <a:pos x="18" y="259"/>
              </a:cxn>
              <a:cxn ang="0">
                <a:pos x="8" y="230"/>
              </a:cxn>
              <a:cxn ang="0">
                <a:pos x="4" y="213"/>
              </a:cxn>
              <a:cxn ang="0">
                <a:pos x="0" y="213"/>
              </a:cxn>
              <a:cxn ang="0">
                <a:pos x="23" y="174"/>
              </a:cxn>
              <a:cxn ang="0">
                <a:pos x="24" y="173"/>
              </a:cxn>
              <a:cxn ang="0">
                <a:pos x="36" y="154"/>
              </a:cxn>
              <a:cxn ang="0">
                <a:pos x="45" y="138"/>
              </a:cxn>
              <a:cxn ang="0">
                <a:pos x="64" y="106"/>
              </a:cxn>
              <a:cxn ang="0">
                <a:pos x="93" y="56"/>
              </a:cxn>
              <a:cxn ang="0">
                <a:pos x="112" y="24"/>
              </a:cxn>
              <a:cxn ang="0">
                <a:pos x="124" y="6"/>
              </a:cxn>
              <a:cxn ang="0">
                <a:pos x="125" y="5"/>
              </a:cxn>
              <a:cxn ang="0">
                <a:pos x="127" y="0"/>
              </a:cxn>
              <a:cxn ang="0">
                <a:pos x="136" y="6"/>
              </a:cxn>
              <a:cxn ang="0">
                <a:pos x="151" y="13"/>
              </a:cxn>
              <a:cxn ang="0">
                <a:pos x="159" y="16"/>
              </a:cxn>
              <a:cxn ang="0">
                <a:pos x="168" y="22"/>
              </a:cxn>
              <a:cxn ang="0">
                <a:pos x="175" y="30"/>
              </a:cxn>
              <a:cxn ang="0">
                <a:pos x="196" y="43"/>
              </a:cxn>
              <a:cxn ang="0">
                <a:pos x="218" y="50"/>
              </a:cxn>
              <a:cxn ang="0">
                <a:pos x="221" y="51"/>
              </a:cxn>
            </a:cxnLst>
            <a:rect l="0" t="0" r="r" b="b"/>
            <a:pathLst>
              <a:path w="221" h="320">
                <a:moveTo>
                  <a:pt x="221" y="51"/>
                </a:moveTo>
                <a:lnTo>
                  <a:pt x="220" y="56"/>
                </a:lnTo>
                <a:lnTo>
                  <a:pt x="218" y="58"/>
                </a:lnTo>
                <a:lnTo>
                  <a:pt x="218" y="58"/>
                </a:lnTo>
                <a:lnTo>
                  <a:pt x="216" y="61"/>
                </a:lnTo>
                <a:lnTo>
                  <a:pt x="213" y="67"/>
                </a:lnTo>
                <a:lnTo>
                  <a:pt x="213" y="67"/>
                </a:lnTo>
                <a:lnTo>
                  <a:pt x="212" y="67"/>
                </a:lnTo>
                <a:lnTo>
                  <a:pt x="208" y="74"/>
                </a:lnTo>
                <a:lnTo>
                  <a:pt x="204" y="83"/>
                </a:lnTo>
                <a:lnTo>
                  <a:pt x="202" y="85"/>
                </a:lnTo>
                <a:lnTo>
                  <a:pt x="202" y="85"/>
                </a:lnTo>
                <a:lnTo>
                  <a:pt x="200" y="86"/>
                </a:lnTo>
                <a:lnTo>
                  <a:pt x="200" y="88"/>
                </a:lnTo>
                <a:lnTo>
                  <a:pt x="199" y="90"/>
                </a:lnTo>
                <a:lnTo>
                  <a:pt x="194" y="99"/>
                </a:lnTo>
                <a:lnTo>
                  <a:pt x="189" y="106"/>
                </a:lnTo>
                <a:lnTo>
                  <a:pt x="184" y="114"/>
                </a:lnTo>
                <a:lnTo>
                  <a:pt x="178" y="125"/>
                </a:lnTo>
                <a:lnTo>
                  <a:pt x="175" y="123"/>
                </a:lnTo>
                <a:lnTo>
                  <a:pt x="156" y="112"/>
                </a:lnTo>
                <a:lnTo>
                  <a:pt x="151" y="120"/>
                </a:lnTo>
                <a:lnTo>
                  <a:pt x="148" y="125"/>
                </a:lnTo>
                <a:lnTo>
                  <a:pt x="143" y="133"/>
                </a:lnTo>
                <a:lnTo>
                  <a:pt x="135" y="146"/>
                </a:lnTo>
                <a:lnTo>
                  <a:pt x="130" y="154"/>
                </a:lnTo>
                <a:lnTo>
                  <a:pt x="117" y="174"/>
                </a:lnTo>
                <a:lnTo>
                  <a:pt x="104" y="197"/>
                </a:lnTo>
                <a:lnTo>
                  <a:pt x="104" y="197"/>
                </a:lnTo>
                <a:lnTo>
                  <a:pt x="92" y="218"/>
                </a:lnTo>
                <a:lnTo>
                  <a:pt x="88" y="224"/>
                </a:lnTo>
                <a:lnTo>
                  <a:pt x="84" y="230"/>
                </a:lnTo>
                <a:lnTo>
                  <a:pt x="79" y="238"/>
                </a:lnTo>
                <a:lnTo>
                  <a:pt x="74" y="246"/>
                </a:lnTo>
                <a:lnTo>
                  <a:pt x="52" y="282"/>
                </a:lnTo>
                <a:lnTo>
                  <a:pt x="52" y="283"/>
                </a:lnTo>
                <a:lnTo>
                  <a:pt x="45" y="294"/>
                </a:lnTo>
                <a:lnTo>
                  <a:pt x="40" y="302"/>
                </a:lnTo>
                <a:lnTo>
                  <a:pt x="29" y="320"/>
                </a:lnTo>
                <a:lnTo>
                  <a:pt x="29" y="320"/>
                </a:lnTo>
                <a:lnTo>
                  <a:pt x="29" y="320"/>
                </a:lnTo>
                <a:lnTo>
                  <a:pt x="28" y="315"/>
                </a:lnTo>
                <a:lnTo>
                  <a:pt x="26" y="312"/>
                </a:lnTo>
                <a:lnTo>
                  <a:pt x="26" y="312"/>
                </a:lnTo>
                <a:lnTo>
                  <a:pt x="20" y="301"/>
                </a:lnTo>
                <a:lnTo>
                  <a:pt x="18" y="296"/>
                </a:lnTo>
                <a:lnTo>
                  <a:pt x="15" y="293"/>
                </a:lnTo>
                <a:lnTo>
                  <a:pt x="18" y="266"/>
                </a:lnTo>
                <a:lnTo>
                  <a:pt x="18" y="261"/>
                </a:lnTo>
                <a:lnTo>
                  <a:pt x="18" y="261"/>
                </a:lnTo>
                <a:lnTo>
                  <a:pt x="18" y="259"/>
                </a:lnTo>
                <a:lnTo>
                  <a:pt x="18" y="259"/>
                </a:lnTo>
                <a:lnTo>
                  <a:pt x="15" y="251"/>
                </a:lnTo>
                <a:lnTo>
                  <a:pt x="8" y="230"/>
                </a:lnTo>
                <a:lnTo>
                  <a:pt x="7" y="227"/>
                </a:lnTo>
                <a:lnTo>
                  <a:pt x="4" y="213"/>
                </a:lnTo>
                <a:lnTo>
                  <a:pt x="0" y="213"/>
                </a:lnTo>
                <a:lnTo>
                  <a:pt x="0" y="213"/>
                </a:lnTo>
                <a:lnTo>
                  <a:pt x="5" y="205"/>
                </a:lnTo>
                <a:lnTo>
                  <a:pt x="23" y="174"/>
                </a:lnTo>
                <a:lnTo>
                  <a:pt x="24" y="173"/>
                </a:lnTo>
                <a:lnTo>
                  <a:pt x="24" y="173"/>
                </a:lnTo>
                <a:lnTo>
                  <a:pt x="34" y="155"/>
                </a:lnTo>
                <a:lnTo>
                  <a:pt x="36" y="154"/>
                </a:lnTo>
                <a:lnTo>
                  <a:pt x="45" y="139"/>
                </a:lnTo>
                <a:lnTo>
                  <a:pt x="45" y="138"/>
                </a:lnTo>
                <a:lnTo>
                  <a:pt x="60" y="114"/>
                </a:lnTo>
                <a:lnTo>
                  <a:pt x="64" y="106"/>
                </a:lnTo>
                <a:lnTo>
                  <a:pt x="80" y="78"/>
                </a:lnTo>
                <a:lnTo>
                  <a:pt x="93" y="56"/>
                </a:lnTo>
                <a:lnTo>
                  <a:pt x="101" y="42"/>
                </a:lnTo>
                <a:lnTo>
                  <a:pt x="112" y="24"/>
                </a:lnTo>
                <a:lnTo>
                  <a:pt x="114" y="22"/>
                </a:lnTo>
                <a:lnTo>
                  <a:pt x="124" y="6"/>
                </a:lnTo>
                <a:lnTo>
                  <a:pt x="124" y="5"/>
                </a:lnTo>
                <a:lnTo>
                  <a:pt x="125" y="5"/>
                </a:lnTo>
                <a:lnTo>
                  <a:pt x="127" y="0"/>
                </a:lnTo>
                <a:lnTo>
                  <a:pt x="127" y="0"/>
                </a:lnTo>
                <a:lnTo>
                  <a:pt x="133" y="2"/>
                </a:lnTo>
                <a:lnTo>
                  <a:pt x="136" y="6"/>
                </a:lnTo>
                <a:lnTo>
                  <a:pt x="149" y="13"/>
                </a:lnTo>
                <a:lnTo>
                  <a:pt x="151" y="13"/>
                </a:lnTo>
                <a:lnTo>
                  <a:pt x="154" y="13"/>
                </a:lnTo>
                <a:lnTo>
                  <a:pt x="159" y="16"/>
                </a:lnTo>
                <a:lnTo>
                  <a:pt x="162" y="16"/>
                </a:lnTo>
                <a:lnTo>
                  <a:pt x="168" y="22"/>
                </a:lnTo>
                <a:lnTo>
                  <a:pt x="173" y="30"/>
                </a:lnTo>
                <a:lnTo>
                  <a:pt x="175" y="30"/>
                </a:lnTo>
                <a:lnTo>
                  <a:pt x="191" y="42"/>
                </a:lnTo>
                <a:lnTo>
                  <a:pt x="196" y="43"/>
                </a:lnTo>
                <a:lnTo>
                  <a:pt x="208" y="48"/>
                </a:lnTo>
                <a:lnTo>
                  <a:pt x="218" y="50"/>
                </a:lnTo>
                <a:lnTo>
                  <a:pt x="221" y="51"/>
                </a:lnTo>
                <a:lnTo>
                  <a:pt x="221" y="51"/>
                </a:lnTo>
                <a:close/>
              </a:path>
            </a:pathLst>
          </a:custGeom>
          <a:solidFill>
            <a:srgbClr val="BD6FB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Freeform 40"/>
          <p:cNvSpPr>
            <a:spLocks/>
          </p:cNvSpPr>
          <p:nvPr/>
        </p:nvSpPr>
        <p:spPr bwMode="auto">
          <a:xfrm>
            <a:off x="4897438" y="4881563"/>
            <a:ext cx="144463" cy="112713"/>
          </a:xfrm>
          <a:custGeom>
            <a:avLst/>
            <a:gdLst/>
            <a:ahLst/>
            <a:cxnLst>
              <a:cxn ang="0">
                <a:pos x="85" y="37"/>
              </a:cxn>
              <a:cxn ang="0">
                <a:pos x="78" y="43"/>
              </a:cxn>
              <a:cxn ang="0">
                <a:pos x="70" y="42"/>
              </a:cxn>
              <a:cxn ang="0">
                <a:pos x="64" y="45"/>
              </a:cxn>
              <a:cxn ang="0">
                <a:pos x="49" y="51"/>
              </a:cxn>
              <a:cxn ang="0">
                <a:pos x="38" y="56"/>
              </a:cxn>
              <a:cxn ang="0">
                <a:pos x="33" y="58"/>
              </a:cxn>
              <a:cxn ang="0">
                <a:pos x="25" y="61"/>
              </a:cxn>
              <a:cxn ang="0">
                <a:pos x="19" y="64"/>
              </a:cxn>
              <a:cxn ang="0">
                <a:pos x="14" y="66"/>
              </a:cxn>
              <a:cxn ang="0">
                <a:pos x="8" y="69"/>
              </a:cxn>
              <a:cxn ang="0">
                <a:pos x="1" y="71"/>
              </a:cxn>
              <a:cxn ang="0">
                <a:pos x="0" y="67"/>
              </a:cxn>
              <a:cxn ang="0">
                <a:pos x="0" y="63"/>
              </a:cxn>
              <a:cxn ang="0">
                <a:pos x="1" y="59"/>
              </a:cxn>
              <a:cxn ang="0">
                <a:pos x="3" y="59"/>
              </a:cxn>
              <a:cxn ang="0">
                <a:pos x="6" y="58"/>
              </a:cxn>
              <a:cxn ang="0">
                <a:pos x="6" y="63"/>
              </a:cxn>
              <a:cxn ang="0">
                <a:pos x="6" y="67"/>
              </a:cxn>
              <a:cxn ang="0">
                <a:pos x="8" y="64"/>
              </a:cxn>
              <a:cxn ang="0">
                <a:pos x="9" y="61"/>
              </a:cxn>
              <a:cxn ang="0">
                <a:pos x="11" y="61"/>
              </a:cxn>
              <a:cxn ang="0">
                <a:pos x="13" y="58"/>
              </a:cxn>
              <a:cxn ang="0">
                <a:pos x="13" y="53"/>
              </a:cxn>
              <a:cxn ang="0">
                <a:pos x="14" y="48"/>
              </a:cxn>
              <a:cxn ang="0">
                <a:pos x="16" y="43"/>
              </a:cxn>
              <a:cxn ang="0">
                <a:pos x="17" y="40"/>
              </a:cxn>
              <a:cxn ang="0">
                <a:pos x="21" y="37"/>
              </a:cxn>
              <a:cxn ang="0">
                <a:pos x="21" y="37"/>
              </a:cxn>
              <a:cxn ang="0">
                <a:pos x="22" y="34"/>
              </a:cxn>
              <a:cxn ang="0">
                <a:pos x="21" y="29"/>
              </a:cxn>
              <a:cxn ang="0">
                <a:pos x="21" y="27"/>
              </a:cxn>
              <a:cxn ang="0">
                <a:pos x="22" y="27"/>
              </a:cxn>
              <a:cxn ang="0">
                <a:pos x="22" y="26"/>
              </a:cxn>
              <a:cxn ang="0">
                <a:pos x="24" y="23"/>
              </a:cxn>
              <a:cxn ang="0">
                <a:pos x="24" y="21"/>
              </a:cxn>
              <a:cxn ang="0">
                <a:pos x="22" y="23"/>
              </a:cxn>
              <a:cxn ang="0">
                <a:pos x="21" y="19"/>
              </a:cxn>
              <a:cxn ang="0">
                <a:pos x="19" y="16"/>
              </a:cxn>
              <a:cxn ang="0">
                <a:pos x="19" y="15"/>
              </a:cxn>
              <a:cxn ang="0">
                <a:pos x="21" y="11"/>
              </a:cxn>
              <a:cxn ang="0">
                <a:pos x="22" y="8"/>
              </a:cxn>
              <a:cxn ang="0">
                <a:pos x="22" y="7"/>
              </a:cxn>
              <a:cxn ang="0">
                <a:pos x="21" y="3"/>
              </a:cxn>
              <a:cxn ang="0">
                <a:pos x="22" y="2"/>
              </a:cxn>
              <a:cxn ang="0">
                <a:pos x="27" y="2"/>
              </a:cxn>
              <a:cxn ang="0">
                <a:pos x="37" y="7"/>
              </a:cxn>
              <a:cxn ang="0">
                <a:pos x="40" y="13"/>
              </a:cxn>
              <a:cxn ang="0">
                <a:pos x="43" y="16"/>
              </a:cxn>
              <a:cxn ang="0">
                <a:pos x="49" y="16"/>
              </a:cxn>
              <a:cxn ang="0">
                <a:pos x="57" y="13"/>
              </a:cxn>
              <a:cxn ang="0">
                <a:pos x="67" y="13"/>
              </a:cxn>
              <a:cxn ang="0">
                <a:pos x="88" y="27"/>
              </a:cxn>
            </a:cxnLst>
            <a:rect l="0" t="0" r="r" b="b"/>
            <a:pathLst>
              <a:path w="91" h="71">
                <a:moveTo>
                  <a:pt x="88" y="35"/>
                </a:moveTo>
                <a:lnTo>
                  <a:pt x="86" y="35"/>
                </a:lnTo>
                <a:lnTo>
                  <a:pt x="85" y="37"/>
                </a:lnTo>
                <a:lnTo>
                  <a:pt x="81" y="42"/>
                </a:lnTo>
                <a:lnTo>
                  <a:pt x="80" y="43"/>
                </a:lnTo>
                <a:lnTo>
                  <a:pt x="78" y="43"/>
                </a:lnTo>
                <a:lnTo>
                  <a:pt x="77" y="42"/>
                </a:lnTo>
                <a:lnTo>
                  <a:pt x="75" y="40"/>
                </a:lnTo>
                <a:lnTo>
                  <a:pt x="70" y="42"/>
                </a:lnTo>
                <a:lnTo>
                  <a:pt x="69" y="42"/>
                </a:lnTo>
                <a:lnTo>
                  <a:pt x="65" y="43"/>
                </a:lnTo>
                <a:lnTo>
                  <a:pt x="64" y="45"/>
                </a:lnTo>
                <a:lnTo>
                  <a:pt x="61" y="47"/>
                </a:lnTo>
                <a:lnTo>
                  <a:pt x="51" y="50"/>
                </a:lnTo>
                <a:lnTo>
                  <a:pt x="49" y="51"/>
                </a:lnTo>
                <a:lnTo>
                  <a:pt x="48" y="51"/>
                </a:lnTo>
                <a:lnTo>
                  <a:pt x="46" y="53"/>
                </a:lnTo>
                <a:lnTo>
                  <a:pt x="38" y="56"/>
                </a:lnTo>
                <a:lnTo>
                  <a:pt x="37" y="56"/>
                </a:lnTo>
                <a:lnTo>
                  <a:pt x="35" y="58"/>
                </a:lnTo>
                <a:lnTo>
                  <a:pt x="33" y="58"/>
                </a:lnTo>
                <a:lnTo>
                  <a:pt x="30" y="59"/>
                </a:lnTo>
                <a:lnTo>
                  <a:pt x="29" y="59"/>
                </a:lnTo>
                <a:lnTo>
                  <a:pt x="25" y="61"/>
                </a:lnTo>
                <a:lnTo>
                  <a:pt x="22" y="63"/>
                </a:lnTo>
                <a:lnTo>
                  <a:pt x="21" y="64"/>
                </a:lnTo>
                <a:lnTo>
                  <a:pt x="19" y="64"/>
                </a:lnTo>
                <a:lnTo>
                  <a:pt x="17" y="66"/>
                </a:lnTo>
                <a:lnTo>
                  <a:pt x="16" y="66"/>
                </a:lnTo>
                <a:lnTo>
                  <a:pt x="14" y="66"/>
                </a:lnTo>
                <a:lnTo>
                  <a:pt x="13" y="67"/>
                </a:lnTo>
                <a:lnTo>
                  <a:pt x="11" y="67"/>
                </a:lnTo>
                <a:lnTo>
                  <a:pt x="8" y="69"/>
                </a:lnTo>
                <a:lnTo>
                  <a:pt x="6" y="69"/>
                </a:lnTo>
                <a:lnTo>
                  <a:pt x="5" y="71"/>
                </a:lnTo>
                <a:lnTo>
                  <a:pt x="1" y="71"/>
                </a:lnTo>
                <a:lnTo>
                  <a:pt x="0" y="71"/>
                </a:lnTo>
                <a:lnTo>
                  <a:pt x="0" y="69"/>
                </a:lnTo>
                <a:lnTo>
                  <a:pt x="0" y="67"/>
                </a:lnTo>
                <a:lnTo>
                  <a:pt x="0" y="66"/>
                </a:lnTo>
                <a:lnTo>
                  <a:pt x="0" y="64"/>
                </a:lnTo>
                <a:lnTo>
                  <a:pt x="0" y="63"/>
                </a:lnTo>
                <a:lnTo>
                  <a:pt x="0" y="61"/>
                </a:lnTo>
                <a:lnTo>
                  <a:pt x="0" y="59"/>
                </a:lnTo>
                <a:lnTo>
                  <a:pt x="1" y="59"/>
                </a:lnTo>
                <a:lnTo>
                  <a:pt x="1" y="58"/>
                </a:lnTo>
                <a:lnTo>
                  <a:pt x="1" y="59"/>
                </a:lnTo>
                <a:lnTo>
                  <a:pt x="3" y="59"/>
                </a:lnTo>
                <a:lnTo>
                  <a:pt x="3" y="58"/>
                </a:lnTo>
                <a:lnTo>
                  <a:pt x="5" y="58"/>
                </a:lnTo>
                <a:lnTo>
                  <a:pt x="6" y="58"/>
                </a:lnTo>
                <a:lnTo>
                  <a:pt x="6" y="59"/>
                </a:lnTo>
                <a:lnTo>
                  <a:pt x="6" y="61"/>
                </a:lnTo>
                <a:lnTo>
                  <a:pt x="6" y="63"/>
                </a:lnTo>
                <a:lnTo>
                  <a:pt x="6" y="64"/>
                </a:lnTo>
                <a:lnTo>
                  <a:pt x="6" y="66"/>
                </a:lnTo>
                <a:lnTo>
                  <a:pt x="6" y="67"/>
                </a:lnTo>
                <a:lnTo>
                  <a:pt x="8" y="67"/>
                </a:lnTo>
                <a:lnTo>
                  <a:pt x="8" y="66"/>
                </a:lnTo>
                <a:lnTo>
                  <a:pt x="8" y="64"/>
                </a:lnTo>
                <a:lnTo>
                  <a:pt x="8" y="63"/>
                </a:lnTo>
                <a:lnTo>
                  <a:pt x="8" y="61"/>
                </a:lnTo>
                <a:lnTo>
                  <a:pt x="9" y="61"/>
                </a:lnTo>
                <a:lnTo>
                  <a:pt x="9" y="59"/>
                </a:lnTo>
                <a:lnTo>
                  <a:pt x="11" y="59"/>
                </a:lnTo>
                <a:lnTo>
                  <a:pt x="11" y="61"/>
                </a:lnTo>
                <a:lnTo>
                  <a:pt x="13" y="61"/>
                </a:lnTo>
                <a:lnTo>
                  <a:pt x="13" y="59"/>
                </a:lnTo>
                <a:lnTo>
                  <a:pt x="13" y="58"/>
                </a:lnTo>
                <a:lnTo>
                  <a:pt x="13" y="56"/>
                </a:lnTo>
                <a:lnTo>
                  <a:pt x="13" y="55"/>
                </a:lnTo>
                <a:lnTo>
                  <a:pt x="13" y="53"/>
                </a:lnTo>
                <a:lnTo>
                  <a:pt x="14" y="51"/>
                </a:lnTo>
                <a:lnTo>
                  <a:pt x="14" y="50"/>
                </a:lnTo>
                <a:lnTo>
                  <a:pt x="14" y="48"/>
                </a:lnTo>
                <a:lnTo>
                  <a:pt x="14" y="47"/>
                </a:lnTo>
                <a:lnTo>
                  <a:pt x="16" y="45"/>
                </a:lnTo>
                <a:lnTo>
                  <a:pt x="16" y="43"/>
                </a:lnTo>
                <a:lnTo>
                  <a:pt x="16" y="42"/>
                </a:lnTo>
                <a:lnTo>
                  <a:pt x="17" y="42"/>
                </a:lnTo>
                <a:lnTo>
                  <a:pt x="17" y="40"/>
                </a:lnTo>
                <a:lnTo>
                  <a:pt x="19" y="39"/>
                </a:lnTo>
                <a:lnTo>
                  <a:pt x="19" y="37"/>
                </a:lnTo>
                <a:lnTo>
                  <a:pt x="21" y="37"/>
                </a:lnTo>
                <a:lnTo>
                  <a:pt x="21" y="35"/>
                </a:lnTo>
                <a:lnTo>
                  <a:pt x="22" y="35"/>
                </a:lnTo>
                <a:lnTo>
                  <a:pt x="21" y="37"/>
                </a:lnTo>
                <a:lnTo>
                  <a:pt x="22" y="37"/>
                </a:lnTo>
                <a:lnTo>
                  <a:pt x="22" y="35"/>
                </a:lnTo>
                <a:lnTo>
                  <a:pt x="22" y="34"/>
                </a:lnTo>
                <a:lnTo>
                  <a:pt x="22" y="32"/>
                </a:lnTo>
                <a:lnTo>
                  <a:pt x="21" y="31"/>
                </a:lnTo>
                <a:lnTo>
                  <a:pt x="21" y="29"/>
                </a:lnTo>
                <a:lnTo>
                  <a:pt x="21" y="27"/>
                </a:lnTo>
                <a:lnTo>
                  <a:pt x="19" y="27"/>
                </a:lnTo>
                <a:lnTo>
                  <a:pt x="21" y="27"/>
                </a:lnTo>
                <a:lnTo>
                  <a:pt x="21" y="26"/>
                </a:lnTo>
                <a:lnTo>
                  <a:pt x="22" y="26"/>
                </a:lnTo>
                <a:lnTo>
                  <a:pt x="22" y="27"/>
                </a:lnTo>
                <a:lnTo>
                  <a:pt x="22" y="29"/>
                </a:lnTo>
                <a:lnTo>
                  <a:pt x="22" y="27"/>
                </a:lnTo>
                <a:lnTo>
                  <a:pt x="22" y="26"/>
                </a:lnTo>
                <a:lnTo>
                  <a:pt x="22" y="24"/>
                </a:lnTo>
                <a:lnTo>
                  <a:pt x="24" y="24"/>
                </a:lnTo>
                <a:lnTo>
                  <a:pt x="24" y="23"/>
                </a:lnTo>
                <a:lnTo>
                  <a:pt x="22" y="23"/>
                </a:lnTo>
                <a:lnTo>
                  <a:pt x="24" y="23"/>
                </a:lnTo>
                <a:lnTo>
                  <a:pt x="24" y="21"/>
                </a:lnTo>
                <a:lnTo>
                  <a:pt x="22" y="19"/>
                </a:lnTo>
                <a:lnTo>
                  <a:pt x="22" y="21"/>
                </a:lnTo>
                <a:lnTo>
                  <a:pt x="22" y="23"/>
                </a:lnTo>
                <a:lnTo>
                  <a:pt x="21" y="23"/>
                </a:lnTo>
                <a:lnTo>
                  <a:pt x="21" y="21"/>
                </a:lnTo>
                <a:lnTo>
                  <a:pt x="21" y="19"/>
                </a:lnTo>
                <a:lnTo>
                  <a:pt x="21" y="18"/>
                </a:lnTo>
                <a:lnTo>
                  <a:pt x="21" y="16"/>
                </a:lnTo>
                <a:lnTo>
                  <a:pt x="19" y="16"/>
                </a:lnTo>
                <a:lnTo>
                  <a:pt x="21" y="16"/>
                </a:lnTo>
                <a:lnTo>
                  <a:pt x="19" y="16"/>
                </a:lnTo>
                <a:lnTo>
                  <a:pt x="19" y="15"/>
                </a:lnTo>
                <a:lnTo>
                  <a:pt x="19" y="13"/>
                </a:lnTo>
                <a:lnTo>
                  <a:pt x="21" y="13"/>
                </a:lnTo>
                <a:lnTo>
                  <a:pt x="21" y="11"/>
                </a:lnTo>
                <a:lnTo>
                  <a:pt x="21" y="10"/>
                </a:lnTo>
                <a:lnTo>
                  <a:pt x="22" y="10"/>
                </a:lnTo>
                <a:lnTo>
                  <a:pt x="22" y="8"/>
                </a:lnTo>
                <a:lnTo>
                  <a:pt x="21" y="8"/>
                </a:lnTo>
                <a:lnTo>
                  <a:pt x="21" y="7"/>
                </a:lnTo>
                <a:lnTo>
                  <a:pt x="22" y="7"/>
                </a:lnTo>
                <a:lnTo>
                  <a:pt x="22" y="5"/>
                </a:lnTo>
                <a:lnTo>
                  <a:pt x="21" y="5"/>
                </a:lnTo>
                <a:lnTo>
                  <a:pt x="21" y="3"/>
                </a:lnTo>
                <a:lnTo>
                  <a:pt x="21" y="2"/>
                </a:lnTo>
                <a:lnTo>
                  <a:pt x="21" y="0"/>
                </a:lnTo>
                <a:lnTo>
                  <a:pt x="22" y="2"/>
                </a:lnTo>
                <a:lnTo>
                  <a:pt x="22" y="0"/>
                </a:lnTo>
                <a:lnTo>
                  <a:pt x="24" y="0"/>
                </a:lnTo>
                <a:lnTo>
                  <a:pt x="27" y="2"/>
                </a:lnTo>
                <a:lnTo>
                  <a:pt x="29" y="3"/>
                </a:lnTo>
                <a:lnTo>
                  <a:pt x="35" y="7"/>
                </a:lnTo>
                <a:lnTo>
                  <a:pt x="37" y="7"/>
                </a:lnTo>
                <a:lnTo>
                  <a:pt x="38" y="8"/>
                </a:lnTo>
                <a:lnTo>
                  <a:pt x="40" y="10"/>
                </a:lnTo>
                <a:lnTo>
                  <a:pt x="40" y="13"/>
                </a:lnTo>
                <a:lnTo>
                  <a:pt x="40" y="15"/>
                </a:lnTo>
                <a:lnTo>
                  <a:pt x="41" y="15"/>
                </a:lnTo>
                <a:lnTo>
                  <a:pt x="43" y="16"/>
                </a:lnTo>
                <a:lnTo>
                  <a:pt x="45" y="18"/>
                </a:lnTo>
                <a:lnTo>
                  <a:pt x="48" y="16"/>
                </a:lnTo>
                <a:lnTo>
                  <a:pt x="49" y="16"/>
                </a:lnTo>
                <a:lnTo>
                  <a:pt x="53" y="15"/>
                </a:lnTo>
                <a:lnTo>
                  <a:pt x="56" y="15"/>
                </a:lnTo>
                <a:lnTo>
                  <a:pt x="57" y="13"/>
                </a:lnTo>
                <a:lnTo>
                  <a:pt x="59" y="13"/>
                </a:lnTo>
                <a:lnTo>
                  <a:pt x="64" y="11"/>
                </a:lnTo>
                <a:lnTo>
                  <a:pt x="67" y="13"/>
                </a:lnTo>
                <a:lnTo>
                  <a:pt x="78" y="21"/>
                </a:lnTo>
                <a:lnTo>
                  <a:pt x="85" y="26"/>
                </a:lnTo>
                <a:lnTo>
                  <a:pt x="88" y="27"/>
                </a:lnTo>
                <a:lnTo>
                  <a:pt x="91" y="29"/>
                </a:lnTo>
                <a:lnTo>
                  <a:pt x="88" y="35"/>
                </a:lnTo>
                <a:close/>
              </a:path>
            </a:pathLst>
          </a:custGeom>
          <a:solidFill>
            <a:srgbClr val="F2816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Freeform 41"/>
          <p:cNvSpPr>
            <a:spLocks/>
          </p:cNvSpPr>
          <p:nvPr/>
        </p:nvSpPr>
        <p:spPr bwMode="auto">
          <a:xfrm>
            <a:off x="4876800" y="3527426"/>
            <a:ext cx="612775" cy="642938"/>
          </a:xfrm>
          <a:custGeom>
            <a:avLst/>
            <a:gdLst/>
            <a:ahLst/>
            <a:cxnLst>
              <a:cxn ang="0">
                <a:pos x="368" y="36"/>
              </a:cxn>
              <a:cxn ang="0">
                <a:pos x="286" y="135"/>
              </a:cxn>
              <a:cxn ang="0">
                <a:pos x="203" y="237"/>
              </a:cxn>
              <a:cxn ang="0">
                <a:pos x="166" y="282"/>
              </a:cxn>
              <a:cxn ang="0">
                <a:pos x="122" y="336"/>
              </a:cxn>
              <a:cxn ang="0">
                <a:pos x="82" y="388"/>
              </a:cxn>
              <a:cxn ang="0">
                <a:pos x="64" y="397"/>
              </a:cxn>
              <a:cxn ang="0">
                <a:pos x="59" y="405"/>
              </a:cxn>
              <a:cxn ang="0">
                <a:pos x="46" y="400"/>
              </a:cxn>
              <a:cxn ang="0">
                <a:pos x="38" y="397"/>
              </a:cxn>
              <a:cxn ang="0">
                <a:pos x="34" y="397"/>
              </a:cxn>
              <a:cxn ang="0">
                <a:pos x="29" y="399"/>
              </a:cxn>
              <a:cxn ang="0">
                <a:pos x="16" y="396"/>
              </a:cxn>
              <a:cxn ang="0">
                <a:pos x="0" y="391"/>
              </a:cxn>
              <a:cxn ang="0">
                <a:pos x="5" y="359"/>
              </a:cxn>
              <a:cxn ang="0">
                <a:pos x="14" y="324"/>
              </a:cxn>
              <a:cxn ang="0">
                <a:pos x="21" y="285"/>
              </a:cxn>
              <a:cxn ang="0">
                <a:pos x="26" y="276"/>
              </a:cxn>
              <a:cxn ang="0">
                <a:pos x="32" y="255"/>
              </a:cxn>
              <a:cxn ang="0">
                <a:pos x="35" y="242"/>
              </a:cxn>
              <a:cxn ang="0">
                <a:pos x="75" y="220"/>
              </a:cxn>
              <a:cxn ang="0">
                <a:pos x="115" y="199"/>
              </a:cxn>
              <a:cxn ang="0">
                <a:pos x="120" y="189"/>
              </a:cxn>
              <a:cxn ang="0">
                <a:pos x="136" y="184"/>
              </a:cxn>
              <a:cxn ang="0">
                <a:pos x="141" y="178"/>
              </a:cxn>
              <a:cxn ang="0">
                <a:pos x="147" y="175"/>
              </a:cxn>
              <a:cxn ang="0">
                <a:pos x="154" y="172"/>
              </a:cxn>
              <a:cxn ang="0">
                <a:pos x="158" y="167"/>
              </a:cxn>
              <a:cxn ang="0">
                <a:pos x="163" y="167"/>
              </a:cxn>
              <a:cxn ang="0">
                <a:pos x="165" y="167"/>
              </a:cxn>
              <a:cxn ang="0">
                <a:pos x="168" y="160"/>
              </a:cxn>
              <a:cxn ang="0">
                <a:pos x="170" y="157"/>
              </a:cxn>
              <a:cxn ang="0">
                <a:pos x="174" y="152"/>
              </a:cxn>
              <a:cxn ang="0">
                <a:pos x="179" y="149"/>
              </a:cxn>
              <a:cxn ang="0">
                <a:pos x="181" y="148"/>
              </a:cxn>
              <a:cxn ang="0">
                <a:pos x="181" y="144"/>
              </a:cxn>
              <a:cxn ang="0">
                <a:pos x="187" y="143"/>
              </a:cxn>
              <a:cxn ang="0">
                <a:pos x="198" y="138"/>
              </a:cxn>
              <a:cxn ang="0">
                <a:pos x="198" y="135"/>
              </a:cxn>
              <a:cxn ang="0">
                <a:pos x="205" y="132"/>
              </a:cxn>
              <a:cxn ang="0">
                <a:pos x="206" y="127"/>
              </a:cxn>
              <a:cxn ang="0">
                <a:pos x="210" y="124"/>
              </a:cxn>
              <a:cxn ang="0">
                <a:pos x="210" y="120"/>
              </a:cxn>
              <a:cxn ang="0">
                <a:pos x="213" y="119"/>
              </a:cxn>
              <a:cxn ang="0">
                <a:pos x="219" y="117"/>
              </a:cxn>
              <a:cxn ang="0">
                <a:pos x="224" y="114"/>
              </a:cxn>
              <a:cxn ang="0">
                <a:pos x="230" y="111"/>
              </a:cxn>
              <a:cxn ang="0">
                <a:pos x="234" y="108"/>
              </a:cxn>
              <a:cxn ang="0">
                <a:pos x="237" y="103"/>
              </a:cxn>
              <a:cxn ang="0">
                <a:pos x="240" y="104"/>
              </a:cxn>
              <a:cxn ang="0">
                <a:pos x="246" y="100"/>
              </a:cxn>
              <a:cxn ang="0">
                <a:pos x="248" y="96"/>
              </a:cxn>
              <a:cxn ang="0">
                <a:pos x="251" y="96"/>
              </a:cxn>
              <a:cxn ang="0">
                <a:pos x="258" y="87"/>
              </a:cxn>
              <a:cxn ang="0">
                <a:pos x="309" y="29"/>
              </a:cxn>
              <a:cxn ang="0">
                <a:pos x="346" y="5"/>
              </a:cxn>
              <a:cxn ang="0">
                <a:pos x="379" y="15"/>
              </a:cxn>
            </a:cxnLst>
            <a:rect l="0" t="0" r="r" b="b"/>
            <a:pathLst>
              <a:path w="386" h="405">
                <a:moveTo>
                  <a:pt x="386" y="15"/>
                </a:moveTo>
                <a:lnTo>
                  <a:pt x="379" y="21"/>
                </a:lnTo>
                <a:lnTo>
                  <a:pt x="379" y="23"/>
                </a:lnTo>
                <a:lnTo>
                  <a:pt x="379" y="23"/>
                </a:lnTo>
                <a:lnTo>
                  <a:pt x="368" y="36"/>
                </a:lnTo>
                <a:lnTo>
                  <a:pt x="336" y="76"/>
                </a:lnTo>
                <a:lnTo>
                  <a:pt x="322" y="92"/>
                </a:lnTo>
                <a:lnTo>
                  <a:pt x="312" y="104"/>
                </a:lnTo>
                <a:lnTo>
                  <a:pt x="299" y="119"/>
                </a:lnTo>
                <a:lnTo>
                  <a:pt x="286" y="135"/>
                </a:lnTo>
                <a:lnTo>
                  <a:pt x="253" y="178"/>
                </a:lnTo>
                <a:lnTo>
                  <a:pt x="251" y="178"/>
                </a:lnTo>
                <a:lnTo>
                  <a:pt x="232" y="202"/>
                </a:lnTo>
                <a:lnTo>
                  <a:pt x="208" y="231"/>
                </a:lnTo>
                <a:lnTo>
                  <a:pt x="203" y="237"/>
                </a:lnTo>
                <a:lnTo>
                  <a:pt x="197" y="244"/>
                </a:lnTo>
                <a:lnTo>
                  <a:pt x="194" y="248"/>
                </a:lnTo>
                <a:lnTo>
                  <a:pt x="181" y="264"/>
                </a:lnTo>
                <a:lnTo>
                  <a:pt x="170" y="279"/>
                </a:lnTo>
                <a:lnTo>
                  <a:pt x="166" y="282"/>
                </a:lnTo>
                <a:lnTo>
                  <a:pt x="147" y="306"/>
                </a:lnTo>
                <a:lnTo>
                  <a:pt x="133" y="322"/>
                </a:lnTo>
                <a:lnTo>
                  <a:pt x="130" y="328"/>
                </a:lnTo>
                <a:lnTo>
                  <a:pt x="123" y="335"/>
                </a:lnTo>
                <a:lnTo>
                  <a:pt x="122" y="336"/>
                </a:lnTo>
                <a:lnTo>
                  <a:pt x="122" y="338"/>
                </a:lnTo>
                <a:lnTo>
                  <a:pt x="112" y="348"/>
                </a:lnTo>
                <a:lnTo>
                  <a:pt x="93" y="372"/>
                </a:lnTo>
                <a:lnTo>
                  <a:pt x="90" y="378"/>
                </a:lnTo>
                <a:lnTo>
                  <a:pt x="82" y="388"/>
                </a:lnTo>
                <a:lnTo>
                  <a:pt x="77" y="394"/>
                </a:lnTo>
                <a:lnTo>
                  <a:pt x="77" y="394"/>
                </a:lnTo>
                <a:lnTo>
                  <a:pt x="70" y="389"/>
                </a:lnTo>
                <a:lnTo>
                  <a:pt x="69" y="391"/>
                </a:lnTo>
                <a:lnTo>
                  <a:pt x="64" y="397"/>
                </a:lnTo>
                <a:lnTo>
                  <a:pt x="69" y="399"/>
                </a:lnTo>
                <a:lnTo>
                  <a:pt x="61" y="404"/>
                </a:lnTo>
                <a:lnTo>
                  <a:pt x="61" y="404"/>
                </a:lnTo>
                <a:lnTo>
                  <a:pt x="59" y="405"/>
                </a:lnTo>
                <a:lnTo>
                  <a:pt x="59" y="405"/>
                </a:lnTo>
                <a:lnTo>
                  <a:pt x="58" y="404"/>
                </a:lnTo>
                <a:lnTo>
                  <a:pt x="54" y="402"/>
                </a:lnTo>
                <a:lnTo>
                  <a:pt x="51" y="400"/>
                </a:lnTo>
                <a:lnTo>
                  <a:pt x="50" y="400"/>
                </a:lnTo>
                <a:lnTo>
                  <a:pt x="46" y="400"/>
                </a:lnTo>
                <a:lnTo>
                  <a:pt x="45" y="400"/>
                </a:lnTo>
                <a:lnTo>
                  <a:pt x="45" y="400"/>
                </a:lnTo>
                <a:lnTo>
                  <a:pt x="43" y="399"/>
                </a:lnTo>
                <a:lnTo>
                  <a:pt x="42" y="399"/>
                </a:lnTo>
                <a:lnTo>
                  <a:pt x="38" y="397"/>
                </a:lnTo>
                <a:lnTo>
                  <a:pt x="35" y="397"/>
                </a:lnTo>
                <a:lnTo>
                  <a:pt x="34" y="397"/>
                </a:lnTo>
                <a:lnTo>
                  <a:pt x="34" y="397"/>
                </a:lnTo>
                <a:lnTo>
                  <a:pt x="34" y="397"/>
                </a:lnTo>
                <a:lnTo>
                  <a:pt x="34" y="397"/>
                </a:lnTo>
                <a:lnTo>
                  <a:pt x="32" y="397"/>
                </a:lnTo>
                <a:lnTo>
                  <a:pt x="32" y="397"/>
                </a:lnTo>
                <a:lnTo>
                  <a:pt x="32" y="399"/>
                </a:lnTo>
                <a:lnTo>
                  <a:pt x="30" y="399"/>
                </a:lnTo>
                <a:lnTo>
                  <a:pt x="29" y="399"/>
                </a:lnTo>
                <a:lnTo>
                  <a:pt x="27" y="399"/>
                </a:lnTo>
                <a:lnTo>
                  <a:pt x="27" y="399"/>
                </a:lnTo>
                <a:lnTo>
                  <a:pt x="21" y="399"/>
                </a:lnTo>
                <a:lnTo>
                  <a:pt x="19" y="399"/>
                </a:lnTo>
                <a:lnTo>
                  <a:pt x="16" y="396"/>
                </a:lnTo>
                <a:lnTo>
                  <a:pt x="11" y="394"/>
                </a:lnTo>
                <a:lnTo>
                  <a:pt x="8" y="392"/>
                </a:lnTo>
                <a:lnTo>
                  <a:pt x="3" y="391"/>
                </a:lnTo>
                <a:lnTo>
                  <a:pt x="0" y="391"/>
                </a:lnTo>
                <a:lnTo>
                  <a:pt x="0" y="391"/>
                </a:lnTo>
                <a:lnTo>
                  <a:pt x="2" y="380"/>
                </a:lnTo>
                <a:lnTo>
                  <a:pt x="3" y="375"/>
                </a:lnTo>
                <a:lnTo>
                  <a:pt x="5" y="367"/>
                </a:lnTo>
                <a:lnTo>
                  <a:pt x="5" y="365"/>
                </a:lnTo>
                <a:lnTo>
                  <a:pt x="5" y="359"/>
                </a:lnTo>
                <a:lnTo>
                  <a:pt x="8" y="351"/>
                </a:lnTo>
                <a:lnTo>
                  <a:pt x="10" y="344"/>
                </a:lnTo>
                <a:lnTo>
                  <a:pt x="13" y="330"/>
                </a:lnTo>
                <a:lnTo>
                  <a:pt x="13" y="328"/>
                </a:lnTo>
                <a:lnTo>
                  <a:pt x="14" y="324"/>
                </a:lnTo>
                <a:lnTo>
                  <a:pt x="14" y="320"/>
                </a:lnTo>
                <a:lnTo>
                  <a:pt x="16" y="311"/>
                </a:lnTo>
                <a:lnTo>
                  <a:pt x="18" y="306"/>
                </a:lnTo>
                <a:lnTo>
                  <a:pt x="21" y="290"/>
                </a:lnTo>
                <a:lnTo>
                  <a:pt x="21" y="285"/>
                </a:lnTo>
                <a:lnTo>
                  <a:pt x="22" y="282"/>
                </a:lnTo>
                <a:lnTo>
                  <a:pt x="22" y="282"/>
                </a:lnTo>
                <a:lnTo>
                  <a:pt x="22" y="282"/>
                </a:lnTo>
                <a:lnTo>
                  <a:pt x="26" y="276"/>
                </a:lnTo>
                <a:lnTo>
                  <a:pt x="26" y="276"/>
                </a:lnTo>
                <a:lnTo>
                  <a:pt x="26" y="276"/>
                </a:lnTo>
                <a:lnTo>
                  <a:pt x="27" y="272"/>
                </a:lnTo>
                <a:lnTo>
                  <a:pt x="30" y="263"/>
                </a:lnTo>
                <a:lnTo>
                  <a:pt x="30" y="260"/>
                </a:lnTo>
                <a:lnTo>
                  <a:pt x="32" y="255"/>
                </a:lnTo>
                <a:lnTo>
                  <a:pt x="34" y="247"/>
                </a:lnTo>
                <a:lnTo>
                  <a:pt x="34" y="242"/>
                </a:lnTo>
                <a:lnTo>
                  <a:pt x="35" y="242"/>
                </a:lnTo>
                <a:lnTo>
                  <a:pt x="35" y="242"/>
                </a:lnTo>
                <a:lnTo>
                  <a:pt x="35" y="242"/>
                </a:lnTo>
                <a:lnTo>
                  <a:pt x="42" y="239"/>
                </a:lnTo>
                <a:lnTo>
                  <a:pt x="48" y="234"/>
                </a:lnTo>
                <a:lnTo>
                  <a:pt x="50" y="234"/>
                </a:lnTo>
                <a:lnTo>
                  <a:pt x="53" y="231"/>
                </a:lnTo>
                <a:lnTo>
                  <a:pt x="75" y="220"/>
                </a:lnTo>
                <a:lnTo>
                  <a:pt x="82" y="215"/>
                </a:lnTo>
                <a:lnTo>
                  <a:pt x="91" y="210"/>
                </a:lnTo>
                <a:lnTo>
                  <a:pt x="93" y="210"/>
                </a:lnTo>
                <a:lnTo>
                  <a:pt x="106" y="204"/>
                </a:lnTo>
                <a:lnTo>
                  <a:pt x="115" y="199"/>
                </a:lnTo>
                <a:lnTo>
                  <a:pt x="117" y="192"/>
                </a:lnTo>
                <a:lnTo>
                  <a:pt x="117" y="191"/>
                </a:lnTo>
                <a:lnTo>
                  <a:pt x="118" y="189"/>
                </a:lnTo>
                <a:lnTo>
                  <a:pt x="118" y="189"/>
                </a:lnTo>
                <a:lnTo>
                  <a:pt x="120" y="189"/>
                </a:lnTo>
                <a:lnTo>
                  <a:pt x="125" y="186"/>
                </a:lnTo>
                <a:lnTo>
                  <a:pt x="130" y="183"/>
                </a:lnTo>
                <a:lnTo>
                  <a:pt x="133" y="181"/>
                </a:lnTo>
                <a:lnTo>
                  <a:pt x="134" y="181"/>
                </a:lnTo>
                <a:lnTo>
                  <a:pt x="136" y="184"/>
                </a:lnTo>
                <a:lnTo>
                  <a:pt x="136" y="184"/>
                </a:lnTo>
                <a:lnTo>
                  <a:pt x="138" y="184"/>
                </a:lnTo>
                <a:lnTo>
                  <a:pt x="139" y="183"/>
                </a:lnTo>
                <a:lnTo>
                  <a:pt x="139" y="181"/>
                </a:lnTo>
                <a:lnTo>
                  <a:pt x="141" y="178"/>
                </a:lnTo>
                <a:lnTo>
                  <a:pt x="142" y="178"/>
                </a:lnTo>
                <a:lnTo>
                  <a:pt x="142" y="176"/>
                </a:lnTo>
                <a:lnTo>
                  <a:pt x="144" y="176"/>
                </a:lnTo>
                <a:lnTo>
                  <a:pt x="147" y="175"/>
                </a:lnTo>
                <a:lnTo>
                  <a:pt x="147" y="175"/>
                </a:lnTo>
                <a:lnTo>
                  <a:pt x="149" y="173"/>
                </a:lnTo>
                <a:lnTo>
                  <a:pt x="150" y="173"/>
                </a:lnTo>
                <a:lnTo>
                  <a:pt x="150" y="172"/>
                </a:lnTo>
                <a:lnTo>
                  <a:pt x="152" y="172"/>
                </a:lnTo>
                <a:lnTo>
                  <a:pt x="154" y="172"/>
                </a:lnTo>
                <a:lnTo>
                  <a:pt x="154" y="172"/>
                </a:lnTo>
                <a:lnTo>
                  <a:pt x="155" y="170"/>
                </a:lnTo>
                <a:lnTo>
                  <a:pt x="155" y="168"/>
                </a:lnTo>
                <a:lnTo>
                  <a:pt x="158" y="167"/>
                </a:lnTo>
                <a:lnTo>
                  <a:pt x="158" y="167"/>
                </a:lnTo>
                <a:lnTo>
                  <a:pt x="160" y="167"/>
                </a:lnTo>
                <a:lnTo>
                  <a:pt x="160" y="168"/>
                </a:lnTo>
                <a:lnTo>
                  <a:pt x="160" y="168"/>
                </a:lnTo>
                <a:lnTo>
                  <a:pt x="162" y="168"/>
                </a:lnTo>
                <a:lnTo>
                  <a:pt x="163" y="167"/>
                </a:lnTo>
                <a:lnTo>
                  <a:pt x="163" y="167"/>
                </a:lnTo>
                <a:lnTo>
                  <a:pt x="163" y="167"/>
                </a:lnTo>
                <a:lnTo>
                  <a:pt x="165" y="167"/>
                </a:lnTo>
                <a:lnTo>
                  <a:pt x="165" y="167"/>
                </a:lnTo>
                <a:lnTo>
                  <a:pt x="165" y="167"/>
                </a:lnTo>
                <a:lnTo>
                  <a:pt x="166" y="165"/>
                </a:lnTo>
                <a:lnTo>
                  <a:pt x="168" y="162"/>
                </a:lnTo>
                <a:lnTo>
                  <a:pt x="168" y="162"/>
                </a:lnTo>
                <a:lnTo>
                  <a:pt x="168" y="160"/>
                </a:lnTo>
                <a:lnTo>
                  <a:pt x="168" y="160"/>
                </a:lnTo>
                <a:lnTo>
                  <a:pt x="170" y="160"/>
                </a:lnTo>
                <a:lnTo>
                  <a:pt x="168" y="159"/>
                </a:lnTo>
                <a:lnTo>
                  <a:pt x="168" y="159"/>
                </a:lnTo>
                <a:lnTo>
                  <a:pt x="170" y="159"/>
                </a:lnTo>
                <a:lnTo>
                  <a:pt x="170" y="157"/>
                </a:lnTo>
                <a:lnTo>
                  <a:pt x="171" y="157"/>
                </a:lnTo>
                <a:lnTo>
                  <a:pt x="171" y="156"/>
                </a:lnTo>
                <a:lnTo>
                  <a:pt x="173" y="154"/>
                </a:lnTo>
                <a:lnTo>
                  <a:pt x="173" y="154"/>
                </a:lnTo>
                <a:lnTo>
                  <a:pt x="174" y="152"/>
                </a:lnTo>
                <a:lnTo>
                  <a:pt x="174" y="152"/>
                </a:lnTo>
                <a:lnTo>
                  <a:pt x="176" y="151"/>
                </a:lnTo>
                <a:lnTo>
                  <a:pt x="178" y="151"/>
                </a:lnTo>
                <a:lnTo>
                  <a:pt x="179" y="149"/>
                </a:lnTo>
                <a:lnTo>
                  <a:pt x="179" y="149"/>
                </a:lnTo>
                <a:lnTo>
                  <a:pt x="181" y="149"/>
                </a:lnTo>
                <a:lnTo>
                  <a:pt x="181" y="149"/>
                </a:lnTo>
                <a:lnTo>
                  <a:pt x="182" y="148"/>
                </a:lnTo>
                <a:lnTo>
                  <a:pt x="181" y="148"/>
                </a:lnTo>
                <a:lnTo>
                  <a:pt x="181" y="148"/>
                </a:lnTo>
                <a:lnTo>
                  <a:pt x="179" y="146"/>
                </a:lnTo>
                <a:lnTo>
                  <a:pt x="179" y="146"/>
                </a:lnTo>
                <a:lnTo>
                  <a:pt x="179" y="146"/>
                </a:lnTo>
                <a:lnTo>
                  <a:pt x="179" y="146"/>
                </a:lnTo>
                <a:lnTo>
                  <a:pt x="181" y="144"/>
                </a:lnTo>
                <a:lnTo>
                  <a:pt x="181" y="144"/>
                </a:lnTo>
                <a:lnTo>
                  <a:pt x="182" y="144"/>
                </a:lnTo>
                <a:lnTo>
                  <a:pt x="184" y="144"/>
                </a:lnTo>
                <a:lnTo>
                  <a:pt x="184" y="144"/>
                </a:lnTo>
                <a:lnTo>
                  <a:pt x="187" y="143"/>
                </a:lnTo>
                <a:lnTo>
                  <a:pt x="189" y="143"/>
                </a:lnTo>
                <a:lnTo>
                  <a:pt x="192" y="141"/>
                </a:lnTo>
                <a:lnTo>
                  <a:pt x="195" y="140"/>
                </a:lnTo>
                <a:lnTo>
                  <a:pt x="197" y="140"/>
                </a:lnTo>
                <a:lnTo>
                  <a:pt x="198" y="138"/>
                </a:lnTo>
                <a:lnTo>
                  <a:pt x="198" y="138"/>
                </a:lnTo>
                <a:lnTo>
                  <a:pt x="198" y="138"/>
                </a:lnTo>
                <a:lnTo>
                  <a:pt x="198" y="135"/>
                </a:lnTo>
                <a:lnTo>
                  <a:pt x="198" y="135"/>
                </a:lnTo>
                <a:lnTo>
                  <a:pt x="198" y="135"/>
                </a:lnTo>
                <a:lnTo>
                  <a:pt x="200" y="133"/>
                </a:lnTo>
                <a:lnTo>
                  <a:pt x="200" y="133"/>
                </a:lnTo>
                <a:lnTo>
                  <a:pt x="202" y="133"/>
                </a:lnTo>
                <a:lnTo>
                  <a:pt x="203" y="132"/>
                </a:lnTo>
                <a:lnTo>
                  <a:pt x="205" y="132"/>
                </a:lnTo>
                <a:lnTo>
                  <a:pt x="205" y="132"/>
                </a:lnTo>
                <a:lnTo>
                  <a:pt x="206" y="132"/>
                </a:lnTo>
                <a:lnTo>
                  <a:pt x="206" y="130"/>
                </a:lnTo>
                <a:lnTo>
                  <a:pt x="206" y="128"/>
                </a:lnTo>
                <a:lnTo>
                  <a:pt x="206" y="127"/>
                </a:lnTo>
                <a:lnTo>
                  <a:pt x="206" y="125"/>
                </a:lnTo>
                <a:lnTo>
                  <a:pt x="208" y="124"/>
                </a:lnTo>
                <a:lnTo>
                  <a:pt x="208" y="124"/>
                </a:lnTo>
                <a:lnTo>
                  <a:pt x="210" y="124"/>
                </a:lnTo>
                <a:lnTo>
                  <a:pt x="210" y="124"/>
                </a:lnTo>
                <a:lnTo>
                  <a:pt x="210" y="124"/>
                </a:lnTo>
                <a:lnTo>
                  <a:pt x="210" y="122"/>
                </a:lnTo>
                <a:lnTo>
                  <a:pt x="210" y="122"/>
                </a:lnTo>
                <a:lnTo>
                  <a:pt x="210" y="120"/>
                </a:lnTo>
                <a:lnTo>
                  <a:pt x="210" y="120"/>
                </a:lnTo>
                <a:lnTo>
                  <a:pt x="210" y="120"/>
                </a:lnTo>
                <a:lnTo>
                  <a:pt x="210" y="120"/>
                </a:lnTo>
                <a:lnTo>
                  <a:pt x="211" y="119"/>
                </a:lnTo>
                <a:lnTo>
                  <a:pt x="211" y="119"/>
                </a:lnTo>
                <a:lnTo>
                  <a:pt x="213" y="119"/>
                </a:lnTo>
                <a:lnTo>
                  <a:pt x="214" y="117"/>
                </a:lnTo>
                <a:lnTo>
                  <a:pt x="216" y="117"/>
                </a:lnTo>
                <a:lnTo>
                  <a:pt x="216" y="117"/>
                </a:lnTo>
                <a:lnTo>
                  <a:pt x="218" y="117"/>
                </a:lnTo>
                <a:lnTo>
                  <a:pt x="219" y="117"/>
                </a:lnTo>
                <a:lnTo>
                  <a:pt x="219" y="117"/>
                </a:lnTo>
                <a:lnTo>
                  <a:pt x="221" y="117"/>
                </a:lnTo>
                <a:lnTo>
                  <a:pt x="221" y="116"/>
                </a:lnTo>
                <a:lnTo>
                  <a:pt x="222" y="116"/>
                </a:lnTo>
                <a:lnTo>
                  <a:pt x="224" y="114"/>
                </a:lnTo>
                <a:lnTo>
                  <a:pt x="226" y="112"/>
                </a:lnTo>
                <a:lnTo>
                  <a:pt x="229" y="112"/>
                </a:lnTo>
                <a:lnTo>
                  <a:pt x="229" y="111"/>
                </a:lnTo>
                <a:lnTo>
                  <a:pt x="229" y="111"/>
                </a:lnTo>
                <a:lnTo>
                  <a:pt x="230" y="111"/>
                </a:lnTo>
                <a:lnTo>
                  <a:pt x="230" y="109"/>
                </a:lnTo>
                <a:lnTo>
                  <a:pt x="230" y="109"/>
                </a:lnTo>
                <a:lnTo>
                  <a:pt x="230" y="109"/>
                </a:lnTo>
                <a:lnTo>
                  <a:pt x="232" y="109"/>
                </a:lnTo>
                <a:lnTo>
                  <a:pt x="234" y="108"/>
                </a:lnTo>
                <a:lnTo>
                  <a:pt x="234" y="108"/>
                </a:lnTo>
                <a:lnTo>
                  <a:pt x="235" y="108"/>
                </a:lnTo>
                <a:lnTo>
                  <a:pt x="235" y="104"/>
                </a:lnTo>
                <a:lnTo>
                  <a:pt x="237" y="104"/>
                </a:lnTo>
                <a:lnTo>
                  <a:pt x="237" y="103"/>
                </a:lnTo>
                <a:lnTo>
                  <a:pt x="238" y="103"/>
                </a:lnTo>
                <a:lnTo>
                  <a:pt x="238" y="103"/>
                </a:lnTo>
                <a:lnTo>
                  <a:pt x="238" y="104"/>
                </a:lnTo>
                <a:lnTo>
                  <a:pt x="240" y="104"/>
                </a:lnTo>
                <a:lnTo>
                  <a:pt x="240" y="104"/>
                </a:lnTo>
                <a:lnTo>
                  <a:pt x="240" y="103"/>
                </a:lnTo>
                <a:lnTo>
                  <a:pt x="243" y="103"/>
                </a:lnTo>
                <a:lnTo>
                  <a:pt x="245" y="101"/>
                </a:lnTo>
                <a:lnTo>
                  <a:pt x="246" y="101"/>
                </a:lnTo>
                <a:lnTo>
                  <a:pt x="246" y="100"/>
                </a:lnTo>
                <a:lnTo>
                  <a:pt x="246" y="100"/>
                </a:lnTo>
                <a:lnTo>
                  <a:pt x="246" y="98"/>
                </a:lnTo>
                <a:lnTo>
                  <a:pt x="248" y="96"/>
                </a:lnTo>
                <a:lnTo>
                  <a:pt x="248" y="96"/>
                </a:lnTo>
                <a:lnTo>
                  <a:pt x="248" y="96"/>
                </a:lnTo>
                <a:lnTo>
                  <a:pt x="248" y="96"/>
                </a:lnTo>
                <a:lnTo>
                  <a:pt x="250" y="96"/>
                </a:lnTo>
                <a:lnTo>
                  <a:pt x="250" y="98"/>
                </a:lnTo>
                <a:lnTo>
                  <a:pt x="250" y="98"/>
                </a:lnTo>
                <a:lnTo>
                  <a:pt x="251" y="96"/>
                </a:lnTo>
                <a:lnTo>
                  <a:pt x="251" y="95"/>
                </a:lnTo>
                <a:lnTo>
                  <a:pt x="251" y="95"/>
                </a:lnTo>
                <a:lnTo>
                  <a:pt x="254" y="92"/>
                </a:lnTo>
                <a:lnTo>
                  <a:pt x="258" y="87"/>
                </a:lnTo>
                <a:lnTo>
                  <a:pt x="258" y="87"/>
                </a:lnTo>
                <a:lnTo>
                  <a:pt x="278" y="63"/>
                </a:lnTo>
                <a:lnTo>
                  <a:pt x="285" y="56"/>
                </a:lnTo>
                <a:lnTo>
                  <a:pt x="290" y="50"/>
                </a:lnTo>
                <a:lnTo>
                  <a:pt x="304" y="36"/>
                </a:lnTo>
                <a:lnTo>
                  <a:pt x="309" y="29"/>
                </a:lnTo>
                <a:lnTo>
                  <a:pt x="315" y="21"/>
                </a:lnTo>
                <a:lnTo>
                  <a:pt x="317" y="20"/>
                </a:lnTo>
                <a:lnTo>
                  <a:pt x="322" y="12"/>
                </a:lnTo>
                <a:lnTo>
                  <a:pt x="331" y="0"/>
                </a:lnTo>
                <a:lnTo>
                  <a:pt x="346" y="5"/>
                </a:lnTo>
                <a:lnTo>
                  <a:pt x="349" y="5"/>
                </a:lnTo>
                <a:lnTo>
                  <a:pt x="360" y="10"/>
                </a:lnTo>
                <a:lnTo>
                  <a:pt x="368" y="12"/>
                </a:lnTo>
                <a:lnTo>
                  <a:pt x="373" y="13"/>
                </a:lnTo>
                <a:lnTo>
                  <a:pt x="379" y="15"/>
                </a:lnTo>
                <a:lnTo>
                  <a:pt x="379" y="15"/>
                </a:lnTo>
                <a:lnTo>
                  <a:pt x="386" y="15"/>
                </a:lnTo>
                <a:lnTo>
                  <a:pt x="386" y="15"/>
                </a:lnTo>
                <a:close/>
              </a:path>
            </a:pathLst>
          </a:custGeom>
          <a:solidFill>
            <a:srgbClr val="6285B3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Freeform 42"/>
          <p:cNvSpPr>
            <a:spLocks noEditPoints="1"/>
          </p:cNvSpPr>
          <p:nvPr/>
        </p:nvSpPr>
        <p:spPr bwMode="auto">
          <a:xfrm>
            <a:off x="3941763" y="5830888"/>
            <a:ext cx="241300" cy="354013"/>
          </a:xfrm>
          <a:custGeom>
            <a:avLst/>
            <a:gdLst/>
            <a:ahLst/>
            <a:cxnLst>
              <a:cxn ang="0">
                <a:pos x="107" y="202"/>
              </a:cxn>
              <a:cxn ang="0">
                <a:pos x="107" y="221"/>
              </a:cxn>
              <a:cxn ang="0">
                <a:pos x="101" y="205"/>
              </a:cxn>
              <a:cxn ang="0">
                <a:pos x="107" y="200"/>
              </a:cxn>
              <a:cxn ang="0">
                <a:pos x="103" y="197"/>
              </a:cxn>
              <a:cxn ang="0">
                <a:pos x="69" y="184"/>
              </a:cxn>
              <a:cxn ang="0">
                <a:pos x="63" y="181"/>
              </a:cxn>
              <a:cxn ang="0">
                <a:pos x="66" y="170"/>
              </a:cxn>
              <a:cxn ang="0">
                <a:pos x="53" y="183"/>
              </a:cxn>
              <a:cxn ang="0">
                <a:pos x="55" y="170"/>
              </a:cxn>
              <a:cxn ang="0">
                <a:pos x="151" y="152"/>
              </a:cxn>
              <a:cxn ang="0">
                <a:pos x="152" y="162"/>
              </a:cxn>
              <a:cxn ang="0">
                <a:pos x="146" y="175"/>
              </a:cxn>
              <a:cxn ang="0">
                <a:pos x="136" y="176"/>
              </a:cxn>
              <a:cxn ang="0">
                <a:pos x="127" y="165"/>
              </a:cxn>
              <a:cxn ang="0">
                <a:pos x="136" y="156"/>
              </a:cxn>
              <a:cxn ang="0">
                <a:pos x="136" y="135"/>
              </a:cxn>
              <a:cxn ang="0">
                <a:pos x="128" y="148"/>
              </a:cxn>
              <a:cxn ang="0">
                <a:pos x="127" y="143"/>
              </a:cxn>
              <a:cxn ang="0">
                <a:pos x="127" y="119"/>
              </a:cxn>
              <a:cxn ang="0">
                <a:pos x="127" y="132"/>
              </a:cxn>
              <a:cxn ang="0">
                <a:pos x="115" y="141"/>
              </a:cxn>
              <a:cxn ang="0">
                <a:pos x="114" y="120"/>
              </a:cxn>
              <a:cxn ang="0">
                <a:pos x="119" y="114"/>
              </a:cxn>
              <a:cxn ang="0">
                <a:pos x="146" y="103"/>
              </a:cxn>
              <a:cxn ang="0">
                <a:pos x="131" y="100"/>
              </a:cxn>
              <a:cxn ang="0">
                <a:pos x="136" y="88"/>
              </a:cxn>
              <a:cxn ang="0">
                <a:pos x="135" y="74"/>
              </a:cxn>
              <a:cxn ang="0">
                <a:pos x="133" y="66"/>
              </a:cxn>
              <a:cxn ang="0">
                <a:pos x="95" y="8"/>
              </a:cxn>
              <a:cxn ang="0">
                <a:pos x="101" y="26"/>
              </a:cxn>
              <a:cxn ang="0">
                <a:pos x="111" y="23"/>
              </a:cxn>
              <a:cxn ang="0">
                <a:pos x="117" y="29"/>
              </a:cxn>
              <a:cxn ang="0">
                <a:pos x="117" y="36"/>
              </a:cxn>
              <a:cxn ang="0">
                <a:pos x="109" y="37"/>
              </a:cxn>
              <a:cxn ang="0">
                <a:pos x="103" y="39"/>
              </a:cxn>
              <a:cxn ang="0">
                <a:pos x="103" y="56"/>
              </a:cxn>
              <a:cxn ang="0">
                <a:pos x="115" y="76"/>
              </a:cxn>
              <a:cxn ang="0">
                <a:pos x="115" y="93"/>
              </a:cxn>
              <a:cxn ang="0">
                <a:pos x="120" y="108"/>
              </a:cxn>
              <a:cxn ang="0">
                <a:pos x="106" y="111"/>
              </a:cxn>
              <a:cxn ang="0">
                <a:pos x="96" y="116"/>
              </a:cxn>
              <a:cxn ang="0">
                <a:pos x="103" y="128"/>
              </a:cxn>
              <a:cxn ang="0">
                <a:pos x="93" y="141"/>
              </a:cxn>
              <a:cxn ang="0">
                <a:pos x="75" y="135"/>
              </a:cxn>
              <a:cxn ang="0">
                <a:pos x="51" y="143"/>
              </a:cxn>
              <a:cxn ang="0">
                <a:pos x="42" y="160"/>
              </a:cxn>
              <a:cxn ang="0">
                <a:pos x="27" y="176"/>
              </a:cxn>
              <a:cxn ang="0">
                <a:pos x="19" y="191"/>
              </a:cxn>
              <a:cxn ang="0">
                <a:pos x="2" y="191"/>
              </a:cxn>
              <a:cxn ang="0">
                <a:pos x="10" y="167"/>
              </a:cxn>
              <a:cxn ang="0">
                <a:pos x="15" y="140"/>
              </a:cxn>
              <a:cxn ang="0">
                <a:pos x="23" y="116"/>
              </a:cxn>
              <a:cxn ang="0">
                <a:pos x="29" y="93"/>
              </a:cxn>
              <a:cxn ang="0">
                <a:pos x="37" y="69"/>
              </a:cxn>
              <a:cxn ang="0">
                <a:pos x="48" y="48"/>
              </a:cxn>
              <a:cxn ang="0">
                <a:pos x="50" y="48"/>
              </a:cxn>
              <a:cxn ang="0">
                <a:pos x="56" y="29"/>
              </a:cxn>
              <a:cxn ang="0">
                <a:pos x="66" y="16"/>
              </a:cxn>
              <a:cxn ang="0">
                <a:pos x="82" y="7"/>
              </a:cxn>
            </a:cxnLst>
            <a:rect l="0" t="0" r="r" b="b"/>
            <a:pathLst>
              <a:path w="152" h="223">
                <a:moveTo>
                  <a:pt x="99" y="210"/>
                </a:moveTo>
                <a:lnTo>
                  <a:pt x="99" y="212"/>
                </a:lnTo>
                <a:lnTo>
                  <a:pt x="98" y="212"/>
                </a:lnTo>
                <a:lnTo>
                  <a:pt x="96" y="212"/>
                </a:lnTo>
                <a:lnTo>
                  <a:pt x="96" y="210"/>
                </a:lnTo>
                <a:lnTo>
                  <a:pt x="96" y="208"/>
                </a:lnTo>
                <a:lnTo>
                  <a:pt x="96" y="207"/>
                </a:lnTo>
                <a:lnTo>
                  <a:pt x="96" y="205"/>
                </a:lnTo>
                <a:lnTo>
                  <a:pt x="96" y="207"/>
                </a:lnTo>
                <a:lnTo>
                  <a:pt x="98" y="208"/>
                </a:lnTo>
                <a:lnTo>
                  <a:pt x="99" y="210"/>
                </a:lnTo>
                <a:close/>
                <a:moveTo>
                  <a:pt x="107" y="202"/>
                </a:moveTo>
                <a:lnTo>
                  <a:pt x="107" y="205"/>
                </a:lnTo>
                <a:lnTo>
                  <a:pt x="107" y="207"/>
                </a:lnTo>
                <a:lnTo>
                  <a:pt x="107" y="208"/>
                </a:lnTo>
                <a:lnTo>
                  <a:pt x="107" y="210"/>
                </a:lnTo>
                <a:lnTo>
                  <a:pt x="107" y="212"/>
                </a:lnTo>
                <a:lnTo>
                  <a:pt x="107" y="213"/>
                </a:lnTo>
                <a:lnTo>
                  <a:pt x="107" y="215"/>
                </a:lnTo>
                <a:lnTo>
                  <a:pt x="107" y="216"/>
                </a:lnTo>
                <a:lnTo>
                  <a:pt x="109" y="218"/>
                </a:lnTo>
                <a:lnTo>
                  <a:pt x="109" y="220"/>
                </a:lnTo>
                <a:lnTo>
                  <a:pt x="109" y="221"/>
                </a:lnTo>
                <a:lnTo>
                  <a:pt x="107" y="221"/>
                </a:lnTo>
                <a:lnTo>
                  <a:pt x="106" y="223"/>
                </a:lnTo>
                <a:lnTo>
                  <a:pt x="104" y="223"/>
                </a:lnTo>
                <a:lnTo>
                  <a:pt x="104" y="220"/>
                </a:lnTo>
                <a:lnTo>
                  <a:pt x="106" y="218"/>
                </a:lnTo>
                <a:lnTo>
                  <a:pt x="106" y="216"/>
                </a:lnTo>
                <a:lnTo>
                  <a:pt x="104" y="215"/>
                </a:lnTo>
                <a:lnTo>
                  <a:pt x="104" y="213"/>
                </a:lnTo>
                <a:lnTo>
                  <a:pt x="104" y="212"/>
                </a:lnTo>
                <a:lnTo>
                  <a:pt x="104" y="210"/>
                </a:lnTo>
                <a:lnTo>
                  <a:pt x="104" y="208"/>
                </a:lnTo>
                <a:lnTo>
                  <a:pt x="101" y="207"/>
                </a:lnTo>
                <a:lnTo>
                  <a:pt x="101" y="205"/>
                </a:lnTo>
                <a:lnTo>
                  <a:pt x="103" y="205"/>
                </a:lnTo>
                <a:lnTo>
                  <a:pt x="103" y="207"/>
                </a:lnTo>
                <a:lnTo>
                  <a:pt x="104" y="207"/>
                </a:lnTo>
                <a:lnTo>
                  <a:pt x="106" y="207"/>
                </a:lnTo>
                <a:lnTo>
                  <a:pt x="106" y="205"/>
                </a:lnTo>
                <a:lnTo>
                  <a:pt x="104" y="205"/>
                </a:lnTo>
                <a:lnTo>
                  <a:pt x="104" y="204"/>
                </a:lnTo>
                <a:lnTo>
                  <a:pt x="104" y="202"/>
                </a:lnTo>
                <a:lnTo>
                  <a:pt x="106" y="200"/>
                </a:lnTo>
                <a:lnTo>
                  <a:pt x="106" y="199"/>
                </a:lnTo>
                <a:lnTo>
                  <a:pt x="107" y="199"/>
                </a:lnTo>
                <a:lnTo>
                  <a:pt x="107" y="200"/>
                </a:lnTo>
                <a:lnTo>
                  <a:pt x="107" y="202"/>
                </a:lnTo>
                <a:close/>
                <a:moveTo>
                  <a:pt x="103" y="199"/>
                </a:moveTo>
                <a:lnTo>
                  <a:pt x="101" y="199"/>
                </a:lnTo>
                <a:lnTo>
                  <a:pt x="99" y="199"/>
                </a:lnTo>
                <a:lnTo>
                  <a:pt x="98" y="199"/>
                </a:lnTo>
                <a:lnTo>
                  <a:pt x="98" y="196"/>
                </a:lnTo>
                <a:lnTo>
                  <a:pt x="99" y="196"/>
                </a:lnTo>
                <a:lnTo>
                  <a:pt x="101" y="194"/>
                </a:lnTo>
                <a:lnTo>
                  <a:pt x="103" y="192"/>
                </a:lnTo>
                <a:lnTo>
                  <a:pt x="103" y="194"/>
                </a:lnTo>
                <a:lnTo>
                  <a:pt x="103" y="196"/>
                </a:lnTo>
                <a:lnTo>
                  <a:pt x="103" y="197"/>
                </a:lnTo>
                <a:lnTo>
                  <a:pt x="103" y="199"/>
                </a:lnTo>
                <a:close/>
                <a:moveTo>
                  <a:pt x="48" y="189"/>
                </a:moveTo>
                <a:lnTo>
                  <a:pt x="47" y="189"/>
                </a:lnTo>
                <a:lnTo>
                  <a:pt x="45" y="189"/>
                </a:lnTo>
                <a:lnTo>
                  <a:pt x="45" y="188"/>
                </a:lnTo>
                <a:lnTo>
                  <a:pt x="47" y="188"/>
                </a:lnTo>
                <a:lnTo>
                  <a:pt x="48" y="189"/>
                </a:lnTo>
                <a:close/>
                <a:moveTo>
                  <a:pt x="64" y="181"/>
                </a:moveTo>
                <a:lnTo>
                  <a:pt x="66" y="181"/>
                </a:lnTo>
                <a:lnTo>
                  <a:pt x="67" y="181"/>
                </a:lnTo>
                <a:lnTo>
                  <a:pt x="67" y="183"/>
                </a:lnTo>
                <a:lnTo>
                  <a:pt x="69" y="184"/>
                </a:lnTo>
                <a:lnTo>
                  <a:pt x="67" y="186"/>
                </a:lnTo>
                <a:lnTo>
                  <a:pt x="64" y="186"/>
                </a:lnTo>
                <a:lnTo>
                  <a:pt x="63" y="186"/>
                </a:lnTo>
                <a:lnTo>
                  <a:pt x="59" y="188"/>
                </a:lnTo>
                <a:lnTo>
                  <a:pt x="58" y="188"/>
                </a:lnTo>
                <a:lnTo>
                  <a:pt x="58" y="186"/>
                </a:lnTo>
                <a:lnTo>
                  <a:pt x="58" y="184"/>
                </a:lnTo>
                <a:lnTo>
                  <a:pt x="58" y="183"/>
                </a:lnTo>
                <a:lnTo>
                  <a:pt x="59" y="183"/>
                </a:lnTo>
                <a:lnTo>
                  <a:pt x="59" y="181"/>
                </a:lnTo>
                <a:lnTo>
                  <a:pt x="61" y="181"/>
                </a:lnTo>
                <a:lnTo>
                  <a:pt x="63" y="181"/>
                </a:lnTo>
                <a:lnTo>
                  <a:pt x="64" y="181"/>
                </a:lnTo>
                <a:close/>
                <a:moveTo>
                  <a:pt x="109" y="181"/>
                </a:moveTo>
                <a:lnTo>
                  <a:pt x="107" y="181"/>
                </a:lnTo>
                <a:lnTo>
                  <a:pt x="107" y="180"/>
                </a:lnTo>
                <a:lnTo>
                  <a:pt x="107" y="178"/>
                </a:lnTo>
                <a:lnTo>
                  <a:pt x="109" y="178"/>
                </a:lnTo>
                <a:lnTo>
                  <a:pt x="109" y="180"/>
                </a:lnTo>
                <a:lnTo>
                  <a:pt x="109" y="181"/>
                </a:lnTo>
                <a:close/>
                <a:moveTo>
                  <a:pt x="64" y="159"/>
                </a:moveTo>
                <a:lnTo>
                  <a:pt x="66" y="162"/>
                </a:lnTo>
                <a:lnTo>
                  <a:pt x="66" y="168"/>
                </a:lnTo>
                <a:lnTo>
                  <a:pt x="66" y="170"/>
                </a:lnTo>
                <a:lnTo>
                  <a:pt x="66" y="172"/>
                </a:lnTo>
                <a:lnTo>
                  <a:pt x="66" y="173"/>
                </a:lnTo>
                <a:lnTo>
                  <a:pt x="64" y="173"/>
                </a:lnTo>
                <a:lnTo>
                  <a:pt x="63" y="173"/>
                </a:lnTo>
                <a:lnTo>
                  <a:pt x="61" y="173"/>
                </a:lnTo>
                <a:lnTo>
                  <a:pt x="59" y="175"/>
                </a:lnTo>
                <a:lnTo>
                  <a:pt x="58" y="175"/>
                </a:lnTo>
                <a:lnTo>
                  <a:pt x="56" y="175"/>
                </a:lnTo>
                <a:lnTo>
                  <a:pt x="55" y="178"/>
                </a:lnTo>
                <a:lnTo>
                  <a:pt x="53" y="180"/>
                </a:lnTo>
                <a:lnTo>
                  <a:pt x="53" y="181"/>
                </a:lnTo>
                <a:lnTo>
                  <a:pt x="53" y="183"/>
                </a:lnTo>
                <a:lnTo>
                  <a:pt x="51" y="183"/>
                </a:lnTo>
                <a:lnTo>
                  <a:pt x="51" y="181"/>
                </a:lnTo>
                <a:lnTo>
                  <a:pt x="48" y="181"/>
                </a:lnTo>
                <a:lnTo>
                  <a:pt x="48" y="180"/>
                </a:lnTo>
                <a:lnTo>
                  <a:pt x="48" y="178"/>
                </a:lnTo>
                <a:lnTo>
                  <a:pt x="50" y="178"/>
                </a:lnTo>
                <a:lnTo>
                  <a:pt x="50" y="176"/>
                </a:lnTo>
                <a:lnTo>
                  <a:pt x="51" y="176"/>
                </a:lnTo>
                <a:lnTo>
                  <a:pt x="53" y="175"/>
                </a:lnTo>
                <a:lnTo>
                  <a:pt x="53" y="172"/>
                </a:lnTo>
                <a:lnTo>
                  <a:pt x="55" y="172"/>
                </a:lnTo>
                <a:lnTo>
                  <a:pt x="55" y="170"/>
                </a:lnTo>
                <a:lnTo>
                  <a:pt x="56" y="170"/>
                </a:lnTo>
                <a:lnTo>
                  <a:pt x="58" y="168"/>
                </a:lnTo>
                <a:lnTo>
                  <a:pt x="58" y="164"/>
                </a:lnTo>
                <a:lnTo>
                  <a:pt x="59" y="160"/>
                </a:lnTo>
                <a:lnTo>
                  <a:pt x="59" y="159"/>
                </a:lnTo>
                <a:lnTo>
                  <a:pt x="61" y="159"/>
                </a:lnTo>
                <a:lnTo>
                  <a:pt x="63" y="159"/>
                </a:lnTo>
                <a:lnTo>
                  <a:pt x="64" y="159"/>
                </a:lnTo>
                <a:close/>
                <a:moveTo>
                  <a:pt x="149" y="149"/>
                </a:moveTo>
                <a:lnTo>
                  <a:pt x="151" y="149"/>
                </a:lnTo>
                <a:lnTo>
                  <a:pt x="151" y="151"/>
                </a:lnTo>
                <a:lnTo>
                  <a:pt x="151" y="152"/>
                </a:lnTo>
                <a:lnTo>
                  <a:pt x="152" y="152"/>
                </a:lnTo>
                <a:lnTo>
                  <a:pt x="152" y="154"/>
                </a:lnTo>
                <a:lnTo>
                  <a:pt x="152" y="156"/>
                </a:lnTo>
                <a:lnTo>
                  <a:pt x="151" y="156"/>
                </a:lnTo>
                <a:lnTo>
                  <a:pt x="149" y="157"/>
                </a:lnTo>
                <a:lnTo>
                  <a:pt x="149" y="159"/>
                </a:lnTo>
                <a:lnTo>
                  <a:pt x="149" y="160"/>
                </a:lnTo>
                <a:lnTo>
                  <a:pt x="147" y="162"/>
                </a:lnTo>
                <a:lnTo>
                  <a:pt x="149" y="162"/>
                </a:lnTo>
                <a:lnTo>
                  <a:pt x="149" y="164"/>
                </a:lnTo>
                <a:lnTo>
                  <a:pt x="151" y="164"/>
                </a:lnTo>
                <a:lnTo>
                  <a:pt x="152" y="162"/>
                </a:lnTo>
                <a:lnTo>
                  <a:pt x="152" y="164"/>
                </a:lnTo>
                <a:lnTo>
                  <a:pt x="152" y="165"/>
                </a:lnTo>
                <a:lnTo>
                  <a:pt x="152" y="167"/>
                </a:lnTo>
                <a:lnTo>
                  <a:pt x="152" y="168"/>
                </a:lnTo>
                <a:lnTo>
                  <a:pt x="151" y="168"/>
                </a:lnTo>
                <a:lnTo>
                  <a:pt x="151" y="170"/>
                </a:lnTo>
                <a:lnTo>
                  <a:pt x="149" y="170"/>
                </a:lnTo>
                <a:lnTo>
                  <a:pt x="151" y="170"/>
                </a:lnTo>
                <a:lnTo>
                  <a:pt x="151" y="173"/>
                </a:lnTo>
                <a:lnTo>
                  <a:pt x="149" y="175"/>
                </a:lnTo>
                <a:lnTo>
                  <a:pt x="147" y="175"/>
                </a:lnTo>
                <a:lnTo>
                  <a:pt x="146" y="175"/>
                </a:lnTo>
                <a:lnTo>
                  <a:pt x="146" y="173"/>
                </a:lnTo>
                <a:lnTo>
                  <a:pt x="144" y="173"/>
                </a:lnTo>
                <a:lnTo>
                  <a:pt x="143" y="173"/>
                </a:lnTo>
                <a:lnTo>
                  <a:pt x="141" y="173"/>
                </a:lnTo>
                <a:lnTo>
                  <a:pt x="139" y="173"/>
                </a:lnTo>
                <a:lnTo>
                  <a:pt x="139" y="175"/>
                </a:lnTo>
                <a:lnTo>
                  <a:pt x="139" y="176"/>
                </a:lnTo>
                <a:lnTo>
                  <a:pt x="139" y="178"/>
                </a:lnTo>
                <a:lnTo>
                  <a:pt x="138" y="178"/>
                </a:lnTo>
                <a:lnTo>
                  <a:pt x="138" y="180"/>
                </a:lnTo>
                <a:lnTo>
                  <a:pt x="138" y="178"/>
                </a:lnTo>
                <a:lnTo>
                  <a:pt x="136" y="176"/>
                </a:lnTo>
                <a:lnTo>
                  <a:pt x="135" y="175"/>
                </a:lnTo>
                <a:lnTo>
                  <a:pt x="133" y="173"/>
                </a:lnTo>
                <a:lnTo>
                  <a:pt x="131" y="173"/>
                </a:lnTo>
                <a:lnTo>
                  <a:pt x="130" y="172"/>
                </a:lnTo>
                <a:lnTo>
                  <a:pt x="128" y="172"/>
                </a:lnTo>
                <a:lnTo>
                  <a:pt x="128" y="170"/>
                </a:lnTo>
                <a:lnTo>
                  <a:pt x="127" y="172"/>
                </a:lnTo>
                <a:lnTo>
                  <a:pt x="127" y="170"/>
                </a:lnTo>
                <a:lnTo>
                  <a:pt x="127" y="168"/>
                </a:lnTo>
                <a:lnTo>
                  <a:pt x="125" y="168"/>
                </a:lnTo>
                <a:lnTo>
                  <a:pt x="125" y="167"/>
                </a:lnTo>
                <a:lnTo>
                  <a:pt x="127" y="165"/>
                </a:lnTo>
                <a:lnTo>
                  <a:pt x="127" y="167"/>
                </a:lnTo>
                <a:lnTo>
                  <a:pt x="127" y="168"/>
                </a:lnTo>
                <a:lnTo>
                  <a:pt x="128" y="168"/>
                </a:lnTo>
                <a:lnTo>
                  <a:pt x="128" y="167"/>
                </a:lnTo>
                <a:lnTo>
                  <a:pt x="128" y="164"/>
                </a:lnTo>
                <a:lnTo>
                  <a:pt x="128" y="162"/>
                </a:lnTo>
                <a:lnTo>
                  <a:pt x="130" y="162"/>
                </a:lnTo>
                <a:lnTo>
                  <a:pt x="130" y="160"/>
                </a:lnTo>
                <a:lnTo>
                  <a:pt x="131" y="159"/>
                </a:lnTo>
                <a:lnTo>
                  <a:pt x="133" y="159"/>
                </a:lnTo>
                <a:lnTo>
                  <a:pt x="135" y="157"/>
                </a:lnTo>
                <a:lnTo>
                  <a:pt x="136" y="156"/>
                </a:lnTo>
                <a:lnTo>
                  <a:pt x="136" y="154"/>
                </a:lnTo>
                <a:lnTo>
                  <a:pt x="138" y="152"/>
                </a:lnTo>
                <a:lnTo>
                  <a:pt x="139" y="151"/>
                </a:lnTo>
                <a:lnTo>
                  <a:pt x="141" y="151"/>
                </a:lnTo>
                <a:lnTo>
                  <a:pt x="143" y="151"/>
                </a:lnTo>
                <a:lnTo>
                  <a:pt x="144" y="151"/>
                </a:lnTo>
                <a:lnTo>
                  <a:pt x="144" y="149"/>
                </a:lnTo>
                <a:lnTo>
                  <a:pt x="146" y="149"/>
                </a:lnTo>
                <a:lnTo>
                  <a:pt x="147" y="149"/>
                </a:lnTo>
                <a:lnTo>
                  <a:pt x="149" y="149"/>
                </a:lnTo>
                <a:close/>
                <a:moveTo>
                  <a:pt x="136" y="133"/>
                </a:moveTo>
                <a:lnTo>
                  <a:pt x="136" y="135"/>
                </a:lnTo>
                <a:lnTo>
                  <a:pt x="136" y="136"/>
                </a:lnTo>
                <a:lnTo>
                  <a:pt x="135" y="136"/>
                </a:lnTo>
                <a:lnTo>
                  <a:pt x="135" y="138"/>
                </a:lnTo>
                <a:lnTo>
                  <a:pt x="135" y="140"/>
                </a:lnTo>
                <a:lnTo>
                  <a:pt x="135" y="141"/>
                </a:lnTo>
                <a:lnTo>
                  <a:pt x="133" y="143"/>
                </a:lnTo>
                <a:lnTo>
                  <a:pt x="133" y="144"/>
                </a:lnTo>
                <a:lnTo>
                  <a:pt x="131" y="144"/>
                </a:lnTo>
                <a:lnTo>
                  <a:pt x="130" y="144"/>
                </a:lnTo>
                <a:lnTo>
                  <a:pt x="130" y="146"/>
                </a:lnTo>
                <a:lnTo>
                  <a:pt x="130" y="148"/>
                </a:lnTo>
                <a:lnTo>
                  <a:pt x="128" y="148"/>
                </a:lnTo>
                <a:lnTo>
                  <a:pt x="128" y="149"/>
                </a:lnTo>
                <a:lnTo>
                  <a:pt x="127" y="151"/>
                </a:lnTo>
                <a:lnTo>
                  <a:pt x="127" y="149"/>
                </a:lnTo>
                <a:lnTo>
                  <a:pt x="125" y="149"/>
                </a:lnTo>
                <a:lnTo>
                  <a:pt x="123" y="148"/>
                </a:lnTo>
                <a:lnTo>
                  <a:pt x="122" y="148"/>
                </a:lnTo>
                <a:lnTo>
                  <a:pt x="122" y="146"/>
                </a:lnTo>
                <a:lnTo>
                  <a:pt x="122" y="144"/>
                </a:lnTo>
                <a:lnTo>
                  <a:pt x="123" y="144"/>
                </a:lnTo>
                <a:lnTo>
                  <a:pt x="125" y="144"/>
                </a:lnTo>
                <a:lnTo>
                  <a:pt x="125" y="143"/>
                </a:lnTo>
                <a:lnTo>
                  <a:pt x="127" y="143"/>
                </a:lnTo>
                <a:lnTo>
                  <a:pt x="127" y="141"/>
                </a:lnTo>
                <a:lnTo>
                  <a:pt x="128" y="140"/>
                </a:lnTo>
                <a:lnTo>
                  <a:pt x="131" y="138"/>
                </a:lnTo>
                <a:lnTo>
                  <a:pt x="133" y="136"/>
                </a:lnTo>
                <a:lnTo>
                  <a:pt x="133" y="135"/>
                </a:lnTo>
                <a:lnTo>
                  <a:pt x="135" y="135"/>
                </a:lnTo>
                <a:lnTo>
                  <a:pt x="135" y="133"/>
                </a:lnTo>
                <a:lnTo>
                  <a:pt x="136" y="133"/>
                </a:lnTo>
                <a:close/>
                <a:moveTo>
                  <a:pt x="123" y="114"/>
                </a:moveTo>
                <a:lnTo>
                  <a:pt x="123" y="116"/>
                </a:lnTo>
                <a:lnTo>
                  <a:pt x="125" y="117"/>
                </a:lnTo>
                <a:lnTo>
                  <a:pt x="127" y="119"/>
                </a:lnTo>
                <a:lnTo>
                  <a:pt x="125" y="119"/>
                </a:lnTo>
                <a:lnTo>
                  <a:pt x="127" y="119"/>
                </a:lnTo>
                <a:lnTo>
                  <a:pt x="127" y="120"/>
                </a:lnTo>
                <a:lnTo>
                  <a:pt x="128" y="120"/>
                </a:lnTo>
                <a:lnTo>
                  <a:pt x="128" y="122"/>
                </a:lnTo>
                <a:lnTo>
                  <a:pt x="127" y="122"/>
                </a:lnTo>
                <a:lnTo>
                  <a:pt x="127" y="124"/>
                </a:lnTo>
                <a:lnTo>
                  <a:pt x="127" y="125"/>
                </a:lnTo>
                <a:lnTo>
                  <a:pt x="127" y="127"/>
                </a:lnTo>
                <a:lnTo>
                  <a:pt x="127" y="128"/>
                </a:lnTo>
                <a:lnTo>
                  <a:pt x="127" y="130"/>
                </a:lnTo>
                <a:lnTo>
                  <a:pt x="127" y="132"/>
                </a:lnTo>
                <a:lnTo>
                  <a:pt x="127" y="133"/>
                </a:lnTo>
                <a:lnTo>
                  <a:pt x="125" y="133"/>
                </a:lnTo>
                <a:lnTo>
                  <a:pt x="125" y="135"/>
                </a:lnTo>
                <a:lnTo>
                  <a:pt x="125" y="136"/>
                </a:lnTo>
                <a:lnTo>
                  <a:pt x="123" y="136"/>
                </a:lnTo>
                <a:lnTo>
                  <a:pt x="123" y="138"/>
                </a:lnTo>
                <a:lnTo>
                  <a:pt x="122" y="138"/>
                </a:lnTo>
                <a:lnTo>
                  <a:pt x="120" y="138"/>
                </a:lnTo>
                <a:lnTo>
                  <a:pt x="119" y="136"/>
                </a:lnTo>
                <a:lnTo>
                  <a:pt x="117" y="138"/>
                </a:lnTo>
                <a:lnTo>
                  <a:pt x="115" y="140"/>
                </a:lnTo>
                <a:lnTo>
                  <a:pt x="115" y="141"/>
                </a:lnTo>
                <a:lnTo>
                  <a:pt x="114" y="140"/>
                </a:lnTo>
                <a:lnTo>
                  <a:pt x="114" y="138"/>
                </a:lnTo>
                <a:lnTo>
                  <a:pt x="114" y="136"/>
                </a:lnTo>
                <a:lnTo>
                  <a:pt x="114" y="135"/>
                </a:lnTo>
                <a:lnTo>
                  <a:pt x="112" y="133"/>
                </a:lnTo>
                <a:lnTo>
                  <a:pt x="112" y="130"/>
                </a:lnTo>
                <a:lnTo>
                  <a:pt x="111" y="128"/>
                </a:lnTo>
                <a:lnTo>
                  <a:pt x="111" y="127"/>
                </a:lnTo>
                <a:lnTo>
                  <a:pt x="112" y="125"/>
                </a:lnTo>
                <a:lnTo>
                  <a:pt x="112" y="124"/>
                </a:lnTo>
                <a:lnTo>
                  <a:pt x="112" y="122"/>
                </a:lnTo>
                <a:lnTo>
                  <a:pt x="114" y="120"/>
                </a:lnTo>
                <a:lnTo>
                  <a:pt x="115" y="120"/>
                </a:lnTo>
                <a:lnTo>
                  <a:pt x="117" y="120"/>
                </a:lnTo>
                <a:lnTo>
                  <a:pt x="117" y="119"/>
                </a:lnTo>
                <a:lnTo>
                  <a:pt x="119" y="119"/>
                </a:lnTo>
                <a:lnTo>
                  <a:pt x="117" y="117"/>
                </a:lnTo>
                <a:lnTo>
                  <a:pt x="115" y="117"/>
                </a:lnTo>
                <a:lnTo>
                  <a:pt x="115" y="116"/>
                </a:lnTo>
                <a:lnTo>
                  <a:pt x="115" y="114"/>
                </a:lnTo>
                <a:lnTo>
                  <a:pt x="117" y="114"/>
                </a:lnTo>
                <a:lnTo>
                  <a:pt x="119" y="114"/>
                </a:lnTo>
                <a:lnTo>
                  <a:pt x="119" y="116"/>
                </a:lnTo>
                <a:lnTo>
                  <a:pt x="119" y="114"/>
                </a:lnTo>
                <a:lnTo>
                  <a:pt x="120" y="114"/>
                </a:lnTo>
                <a:lnTo>
                  <a:pt x="122" y="112"/>
                </a:lnTo>
                <a:lnTo>
                  <a:pt x="122" y="111"/>
                </a:lnTo>
                <a:lnTo>
                  <a:pt x="122" y="109"/>
                </a:lnTo>
                <a:lnTo>
                  <a:pt x="122" y="111"/>
                </a:lnTo>
                <a:lnTo>
                  <a:pt x="123" y="111"/>
                </a:lnTo>
                <a:lnTo>
                  <a:pt x="123" y="114"/>
                </a:lnTo>
                <a:close/>
                <a:moveTo>
                  <a:pt x="149" y="111"/>
                </a:moveTo>
                <a:lnTo>
                  <a:pt x="147" y="106"/>
                </a:lnTo>
                <a:lnTo>
                  <a:pt x="146" y="106"/>
                </a:lnTo>
                <a:lnTo>
                  <a:pt x="146" y="104"/>
                </a:lnTo>
                <a:lnTo>
                  <a:pt x="146" y="103"/>
                </a:lnTo>
                <a:lnTo>
                  <a:pt x="147" y="103"/>
                </a:lnTo>
                <a:lnTo>
                  <a:pt x="147" y="104"/>
                </a:lnTo>
                <a:lnTo>
                  <a:pt x="149" y="106"/>
                </a:lnTo>
                <a:lnTo>
                  <a:pt x="149" y="108"/>
                </a:lnTo>
                <a:lnTo>
                  <a:pt x="149" y="111"/>
                </a:lnTo>
                <a:close/>
                <a:moveTo>
                  <a:pt x="127" y="95"/>
                </a:moveTo>
                <a:lnTo>
                  <a:pt x="128" y="95"/>
                </a:lnTo>
                <a:lnTo>
                  <a:pt x="130" y="95"/>
                </a:lnTo>
                <a:lnTo>
                  <a:pt x="131" y="96"/>
                </a:lnTo>
                <a:lnTo>
                  <a:pt x="131" y="98"/>
                </a:lnTo>
                <a:lnTo>
                  <a:pt x="133" y="100"/>
                </a:lnTo>
                <a:lnTo>
                  <a:pt x="131" y="100"/>
                </a:lnTo>
                <a:lnTo>
                  <a:pt x="130" y="101"/>
                </a:lnTo>
                <a:lnTo>
                  <a:pt x="128" y="100"/>
                </a:lnTo>
                <a:lnTo>
                  <a:pt x="127" y="100"/>
                </a:lnTo>
                <a:lnTo>
                  <a:pt x="125" y="100"/>
                </a:lnTo>
                <a:lnTo>
                  <a:pt x="125" y="98"/>
                </a:lnTo>
                <a:lnTo>
                  <a:pt x="127" y="98"/>
                </a:lnTo>
                <a:lnTo>
                  <a:pt x="127" y="96"/>
                </a:lnTo>
                <a:lnTo>
                  <a:pt x="127" y="95"/>
                </a:lnTo>
                <a:lnTo>
                  <a:pt x="127" y="93"/>
                </a:lnTo>
                <a:lnTo>
                  <a:pt x="127" y="95"/>
                </a:lnTo>
                <a:close/>
                <a:moveTo>
                  <a:pt x="138" y="88"/>
                </a:moveTo>
                <a:lnTo>
                  <a:pt x="136" y="88"/>
                </a:lnTo>
                <a:lnTo>
                  <a:pt x="136" y="87"/>
                </a:lnTo>
                <a:lnTo>
                  <a:pt x="136" y="85"/>
                </a:lnTo>
                <a:lnTo>
                  <a:pt x="138" y="85"/>
                </a:lnTo>
                <a:lnTo>
                  <a:pt x="138" y="87"/>
                </a:lnTo>
                <a:lnTo>
                  <a:pt x="138" y="88"/>
                </a:lnTo>
                <a:close/>
                <a:moveTo>
                  <a:pt x="131" y="84"/>
                </a:moveTo>
                <a:lnTo>
                  <a:pt x="130" y="82"/>
                </a:lnTo>
                <a:lnTo>
                  <a:pt x="130" y="80"/>
                </a:lnTo>
                <a:lnTo>
                  <a:pt x="131" y="80"/>
                </a:lnTo>
                <a:lnTo>
                  <a:pt x="131" y="82"/>
                </a:lnTo>
                <a:lnTo>
                  <a:pt x="131" y="84"/>
                </a:lnTo>
                <a:close/>
                <a:moveTo>
                  <a:pt x="135" y="74"/>
                </a:moveTo>
                <a:lnTo>
                  <a:pt x="133" y="74"/>
                </a:lnTo>
                <a:lnTo>
                  <a:pt x="131" y="71"/>
                </a:lnTo>
                <a:lnTo>
                  <a:pt x="130" y="69"/>
                </a:lnTo>
                <a:lnTo>
                  <a:pt x="128" y="68"/>
                </a:lnTo>
                <a:lnTo>
                  <a:pt x="127" y="66"/>
                </a:lnTo>
                <a:lnTo>
                  <a:pt x="125" y="63"/>
                </a:lnTo>
                <a:lnTo>
                  <a:pt x="125" y="61"/>
                </a:lnTo>
                <a:lnTo>
                  <a:pt x="128" y="61"/>
                </a:lnTo>
                <a:lnTo>
                  <a:pt x="130" y="63"/>
                </a:lnTo>
                <a:lnTo>
                  <a:pt x="130" y="64"/>
                </a:lnTo>
                <a:lnTo>
                  <a:pt x="131" y="64"/>
                </a:lnTo>
                <a:lnTo>
                  <a:pt x="133" y="66"/>
                </a:lnTo>
                <a:lnTo>
                  <a:pt x="133" y="68"/>
                </a:lnTo>
                <a:lnTo>
                  <a:pt x="135" y="69"/>
                </a:lnTo>
                <a:lnTo>
                  <a:pt x="135" y="71"/>
                </a:lnTo>
                <a:lnTo>
                  <a:pt x="135" y="74"/>
                </a:lnTo>
                <a:close/>
                <a:moveTo>
                  <a:pt x="90" y="2"/>
                </a:moveTo>
                <a:lnTo>
                  <a:pt x="91" y="2"/>
                </a:lnTo>
                <a:lnTo>
                  <a:pt x="91" y="4"/>
                </a:lnTo>
                <a:lnTo>
                  <a:pt x="93" y="4"/>
                </a:lnTo>
                <a:lnTo>
                  <a:pt x="95" y="4"/>
                </a:lnTo>
                <a:lnTo>
                  <a:pt x="95" y="5"/>
                </a:lnTo>
                <a:lnTo>
                  <a:pt x="95" y="7"/>
                </a:lnTo>
                <a:lnTo>
                  <a:pt x="95" y="8"/>
                </a:lnTo>
                <a:lnTo>
                  <a:pt x="96" y="13"/>
                </a:lnTo>
                <a:lnTo>
                  <a:pt x="96" y="15"/>
                </a:lnTo>
                <a:lnTo>
                  <a:pt x="98" y="15"/>
                </a:lnTo>
                <a:lnTo>
                  <a:pt x="98" y="16"/>
                </a:lnTo>
                <a:lnTo>
                  <a:pt x="98" y="18"/>
                </a:lnTo>
                <a:lnTo>
                  <a:pt x="99" y="18"/>
                </a:lnTo>
                <a:lnTo>
                  <a:pt x="99" y="20"/>
                </a:lnTo>
                <a:lnTo>
                  <a:pt x="99" y="21"/>
                </a:lnTo>
                <a:lnTo>
                  <a:pt x="99" y="23"/>
                </a:lnTo>
                <a:lnTo>
                  <a:pt x="101" y="23"/>
                </a:lnTo>
                <a:lnTo>
                  <a:pt x="101" y="24"/>
                </a:lnTo>
                <a:lnTo>
                  <a:pt x="101" y="26"/>
                </a:lnTo>
                <a:lnTo>
                  <a:pt x="101" y="28"/>
                </a:lnTo>
                <a:lnTo>
                  <a:pt x="103" y="28"/>
                </a:lnTo>
                <a:lnTo>
                  <a:pt x="103" y="29"/>
                </a:lnTo>
                <a:lnTo>
                  <a:pt x="104" y="29"/>
                </a:lnTo>
                <a:lnTo>
                  <a:pt x="106" y="29"/>
                </a:lnTo>
                <a:lnTo>
                  <a:pt x="107" y="29"/>
                </a:lnTo>
                <a:lnTo>
                  <a:pt x="107" y="28"/>
                </a:lnTo>
                <a:lnTo>
                  <a:pt x="107" y="26"/>
                </a:lnTo>
                <a:lnTo>
                  <a:pt x="109" y="26"/>
                </a:lnTo>
                <a:lnTo>
                  <a:pt x="109" y="24"/>
                </a:lnTo>
                <a:lnTo>
                  <a:pt x="109" y="23"/>
                </a:lnTo>
                <a:lnTo>
                  <a:pt x="111" y="23"/>
                </a:lnTo>
                <a:lnTo>
                  <a:pt x="112" y="23"/>
                </a:lnTo>
                <a:lnTo>
                  <a:pt x="112" y="21"/>
                </a:lnTo>
                <a:lnTo>
                  <a:pt x="114" y="21"/>
                </a:lnTo>
                <a:lnTo>
                  <a:pt x="112" y="21"/>
                </a:lnTo>
                <a:lnTo>
                  <a:pt x="114" y="21"/>
                </a:lnTo>
                <a:lnTo>
                  <a:pt x="114" y="23"/>
                </a:lnTo>
                <a:lnTo>
                  <a:pt x="115" y="23"/>
                </a:lnTo>
                <a:lnTo>
                  <a:pt x="115" y="24"/>
                </a:lnTo>
                <a:lnTo>
                  <a:pt x="115" y="26"/>
                </a:lnTo>
                <a:lnTo>
                  <a:pt x="115" y="28"/>
                </a:lnTo>
                <a:lnTo>
                  <a:pt x="117" y="28"/>
                </a:lnTo>
                <a:lnTo>
                  <a:pt x="117" y="29"/>
                </a:lnTo>
                <a:lnTo>
                  <a:pt x="117" y="31"/>
                </a:lnTo>
                <a:lnTo>
                  <a:pt x="117" y="32"/>
                </a:lnTo>
                <a:lnTo>
                  <a:pt x="119" y="32"/>
                </a:lnTo>
                <a:lnTo>
                  <a:pt x="119" y="34"/>
                </a:lnTo>
                <a:lnTo>
                  <a:pt x="119" y="36"/>
                </a:lnTo>
                <a:lnTo>
                  <a:pt x="120" y="36"/>
                </a:lnTo>
                <a:lnTo>
                  <a:pt x="122" y="36"/>
                </a:lnTo>
                <a:lnTo>
                  <a:pt x="122" y="37"/>
                </a:lnTo>
                <a:lnTo>
                  <a:pt x="120" y="37"/>
                </a:lnTo>
                <a:lnTo>
                  <a:pt x="120" y="36"/>
                </a:lnTo>
                <a:lnTo>
                  <a:pt x="119" y="36"/>
                </a:lnTo>
                <a:lnTo>
                  <a:pt x="117" y="36"/>
                </a:lnTo>
                <a:lnTo>
                  <a:pt x="115" y="36"/>
                </a:lnTo>
                <a:lnTo>
                  <a:pt x="115" y="37"/>
                </a:lnTo>
                <a:lnTo>
                  <a:pt x="115" y="39"/>
                </a:lnTo>
                <a:lnTo>
                  <a:pt x="115" y="40"/>
                </a:lnTo>
                <a:lnTo>
                  <a:pt x="114" y="40"/>
                </a:lnTo>
                <a:lnTo>
                  <a:pt x="114" y="39"/>
                </a:lnTo>
                <a:lnTo>
                  <a:pt x="112" y="39"/>
                </a:lnTo>
                <a:lnTo>
                  <a:pt x="111" y="39"/>
                </a:lnTo>
                <a:lnTo>
                  <a:pt x="112" y="39"/>
                </a:lnTo>
                <a:lnTo>
                  <a:pt x="112" y="37"/>
                </a:lnTo>
                <a:lnTo>
                  <a:pt x="111" y="37"/>
                </a:lnTo>
                <a:lnTo>
                  <a:pt x="109" y="37"/>
                </a:lnTo>
                <a:lnTo>
                  <a:pt x="111" y="39"/>
                </a:lnTo>
                <a:lnTo>
                  <a:pt x="109" y="37"/>
                </a:lnTo>
                <a:lnTo>
                  <a:pt x="111" y="37"/>
                </a:lnTo>
                <a:lnTo>
                  <a:pt x="109" y="37"/>
                </a:lnTo>
                <a:lnTo>
                  <a:pt x="109" y="36"/>
                </a:lnTo>
                <a:lnTo>
                  <a:pt x="109" y="37"/>
                </a:lnTo>
                <a:lnTo>
                  <a:pt x="109" y="36"/>
                </a:lnTo>
                <a:lnTo>
                  <a:pt x="107" y="36"/>
                </a:lnTo>
                <a:lnTo>
                  <a:pt x="106" y="36"/>
                </a:lnTo>
                <a:lnTo>
                  <a:pt x="104" y="36"/>
                </a:lnTo>
                <a:lnTo>
                  <a:pt x="104" y="37"/>
                </a:lnTo>
                <a:lnTo>
                  <a:pt x="103" y="39"/>
                </a:lnTo>
                <a:lnTo>
                  <a:pt x="103" y="40"/>
                </a:lnTo>
                <a:lnTo>
                  <a:pt x="101" y="40"/>
                </a:lnTo>
                <a:lnTo>
                  <a:pt x="101" y="42"/>
                </a:lnTo>
                <a:lnTo>
                  <a:pt x="101" y="44"/>
                </a:lnTo>
                <a:lnTo>
                  <a:pt x="101" y="45"/>
                </a:lnTo>
                <a:lnTo>
                  <a:pt x="99" y="45"/>
                </a:lnTo>
                <a:lnTo>
                  <a:pt x="99" y="47"/>
                </a:lnTo>
                <a:lnTo>
                  <a:pt x="99" y="48"/>
                </a:lnTo>
                <a:lnTo>
                  <a:pt x="99" y="50"/>
                </a:lnTo>
                <a:lnTo>
                  <a:pt x="101" y="50"/>
                </a:lnTo>
                <a:lnTo>
                  <a:pt x="103" y="55"/>
                </a:lnTo>
                <a:lnTo>
                  <a:pt x="103" y="56"/>
                </a:lnTo>
                <a:lnTo>
                  <a:pt x="104" y="56"/>
                </a:lnTo>
                <a:lnTo>
                  <a:pt x="104" y="60"/>
                </a:lnTo>
                <a:lnTo>
                  <a:pt x="106" y="60"/>
                </a:lnTo>
                <a:lnTo>
                  <a:pt x="106" y="61"/>
                </a:lnTo>
                <a:lnTo>
                  <a:pt x="104" y="61"/>
                </a:lnTo>
                <a:lnTo>
                  <a:pt x="106" y="63"/>
                </a:lnTo>
                <a:lnTo>
                  <a:pt x="106" y="64"/>
                </a:lnTo>
                <a:lnTo>
                  <a:pt x="106" y="66"/>
                </a:lnTo>
                <a:lnTo>
                  <a:pt x="107" y="68"/>
                </a:lnTo>
                <a:lnTo>
                  <a:pt x="109" y="71"/>
                </a:lnTo>
                <a:lnTo>
                  <a:pt x="111" y="72"/>
                </a:lnTo>
                <a:lnTo>
                  <a:pt x="115" y="76"/>
                </a:lnTo>
                <a:lnTo>
                  <a:pt x="117" y="77"/>
                </a:lnTo>
                <a:lnTo>
                  <a:pt x="117" y="79"/>
                </a:lnTo>
                <a:lnTo>
                  <a:pt x="117" y="80"/>
                </a:lnTo>
                <a:lnTo>
                  <a:pt x="119" y="82"/>
                </a:lnTo>
                <a:lnTo>
                  <a:pt x="120" y="84"/>
                </a:lnTo>
                <a:lnTo>
                  <a:pt x="120" y="85"/>
                </a:lnTo>
                <a:lnTo>
                  <a:pt x="119" y="87"/>
                </a:lnTo>
                <a:lnTo>
                  <a:pt x="119" y="88"/>
                </a:lnTo>
                <a:lnTo>
                  <a:pt x="117" y="90"/>
                </a:lnTo>
                <a:lnTo>
                  <a:pt x="117" y="92"/>
                </a:lnTo>
                <a:lnTo>
                  <a:pt x="115" y="92"/>
                </a:lnTo>
                <a:lnTo>
                  <a:pt x="115" y="93"/>
                </a:lnTo>
                <a:lnTo>
                  <a:pt x="115" y="95"/>
                </a:lnTo>
                <a:lnTo>
                  <a:pt x="115" y="96"/>
                </a:lnTo>
                <a:lnTo>
                  <a:pt x="115" y="98"/>
                </a:lnTo>
                <a:lnTo>
                  <a:pt x="115" y="100"/>
                </a:lnTo>
                <a:lnTo>
                  <a:pt x="117" y="101"/>
                </a:lnTo>
                <a:lnTo>
                  <a:pt x="117" y="103"/>
                </a:lnTo>
                <a:lnTo>
                  <a:pt x="119" y="103"/>
                </a:lnTo>
                <a:lnTo>
                  <a:pt x="119" y="104"/>
                </a:lnTo>
                <a:lnTo>
                  <a:pt x="119" y="106"/>
                </a:lnTo>
                <a:lnTo>
                  <a:pt x="120" y="104"/>
                </a:lnTo>
                <a:lnTo>
                  <a:pt x="122" y="106"/>
                </a:lnTo>
                <a:lnTo>
                  <a:pt x="120" y="108"/>
                </a:lnTo>
                <a:lnTo>
                  <a:pt x="120" y="109"/>
                </a:lnTo>
                <a:lnTo>
                  <a:pt x="119" y="109"/>
                </a:lnTo>
                <a:lnTo>
                  <a:pt x="119" y="112"/>
                </a:lnTo>
                <a:lnTo>
                  <a:pt x="117" y="112"/>
                </a:lnTo>
                <a:lnTo>
                  <a:pt x="114" y="112"/>
                </a:lnTo>
                <a:lnTo>
                  <a:pt x="112" y="111"/>
                </a:lnTo>
                <a:lnTo>
                  <a:pt x="111" y="111"/>
                </a:lnTo>
                <a:lnTo>
                  <a:pt x="109" y="112"/>
                </a:lnTo>
                <a:lnTo>
                  <a:pt x="107" y="114"/>
                </a:lnTo>
                <a:lnTo>
                  <a:pt x="106" y="114"/>
                </a:lnTo>
                <a:lnTo>
                  <a:pt x="106" y="112"/>
                </a:lnTo>
                <a:lnTo>
                  <a:pt x="106" y="111"/>
                </a:lnTo>
                <a:lnTo>
                  <a:pt x="106" y="109"/>
                </a:lnTo>
                <a:lnTo>
                  <a:pt x="104" y="108"/>
                </a:lnTo>
                <a:lnTo>
                  <a:pt x="103" y="109"/>
                </a:lnTo>
                <a:lnTo>
                  <a:pt x="101" y="109"/>
                </a:lnTo>
                <a:lnTo>
                  <a:pt x="99" y="111"/>
                </a:lnTo>
                <a:lnTo>
                  <a:pt x="96" y="112"/>
                </a:lnTo>
                <a:lnTo>
                  <a:pt x="95" y="112"/>
                </a:lnTo>
                <a:lnTo>
                  <a:pt x="95" y="111"/>
                </a:lnTo>
                <a:lnTo>
                  <a:pt x="95" y="112"/>
                </a:lnTo>
                <a:lnTo>
                  <a:pt x="95" y="114"/>
                </a:lnTo>
                <a:lnTo>
                  <a:pt x="96" y="114"/>
                </a:lnTo>
                <a:lnTo>
                  <a:pt x="96" y="116"/>
                </a:lnTo>
                <a:lnTo>
                  <a:pt x="98" y="116"/>
                </a:lnTo>
                <a:lnTo>
                  <a:pt x="99" y="117"/>
                </a:lnTo>
                <a:lnTo>
                  <a:pt x="101" y="119"/>
                </a:lnTo>
                <a:lnTo>
                  <a:pt x="101" y="120"/>
                </a:lnTo>
                <a:lnTo>
                  <a:pt x="99" y="120"/>
                </a:lnTo>
                <a:lnTo>
                  <a:pt x="99" y="124"/>
                </a:lnTo>
                <a:lnTo>
                  <a:pt x="98" y="125"/>
                </a:lnTo>
                <a:lnTo>
                  <a:pt x="98" y="127"/>
                </a:lnTo>
                <a:lnTo>
                  <a:pt x="99" y="127"/>
                </a:lnTo>
                <a:lnTo>
                  <a:pt x="101" y="127"/>
                </a:lnTo>
                <a:lnTo>
                  <a:pt x="101" y="128"/>
                </a:lnTo>
                <a:lnTo>
                  <a:pt x="103" y="128"/>
                </a:lnTo>
                <a:lnTo>
                  <a:pt x="104" y="130"/>
                </a:lnTo>
                <a:lnTo>
                  <a:pt x="106" y="130"/>
                </a:lnTo>
                <a:lnTo>
                  <a:pt x="106" y="132"/>
                </a:lnTo>
                <a:lnTo>
                  <a:pt x="104" y="133"/>
                </a:lnTo>
                <a:lnTo>
                  <a:pt x="103" y="138"/>
                </a:lnTo>
                <a:lnTo>
                  <a:pt x="101" y="138"/>
                </a:lnTo>
                <a:lnTo>
                  <a:pt x="99" y="138"/>
                </a:lnTo>
                <a:lnTo>
                  <a:pt x="98" y="138"/>
                </a:lnTo>
                <a:lnTo>
                  <a:pt x="96" y="138"/>
                </a:lnTo>
                <a:lnTo>
                  <a:pt x="95" y="140"/>
                </a:lnTo>
                <a:lnTo>
                  <a:pt x="95" y="141"/>
                </a:lnTo>
                <a:lnTo>
                  <a:pt x="93" y="141"/>
                </a:lnTo>
                <a:lnTo>
                  <a:pt x="93" y="140"/>
                </a:lnTo>
                <a:lnTo>
                  <a:pt x="93" y="138"/>
                </a:lnTo>
                <a:lnTo>
                  <a:pt x="93" y="136"/>
                </a:lnTo>
                <a:lnTo>
                  <a:pt x="91" y="136"/>
                </a:lnTo>
                <a:lnTo>
                  <a:pt x="90" y="136"/>
                </a:lnTo>
                <a:lnTo>
                  <a:pt x="87" y="135"/>
                </a:lnTo>
                <a:lnTo>
                  <a:pt x="85" y="135"/>
                </a:lnTo>
                <a:lnTo>
                  <a:pt x="83" y="133"/>
                </a:lnTo>
                <a:lnTo>
                  <a:pt x="80" y="135"/>
                </a:lnTo>
                <a:lnTo>
                  <a:pt x="79" y="135"/>
                </a:lnTo>
                <a:lnTo>
                  <a:pt x="77" y="135"/>
                </a:lnTo>
                <a:lnTo>
                  <a:pt x="75" y="135"/>
                </a:lnTo>
                <a:lnTo>
                  <a:pt x="74" y="136"/>
                </a:lnTo>
                <a:lnTo>
                  <a:pt x="72" y="136"/>
                </a:lnTo>
                <a:lnTo>
                  <a:pt x="71" y="140"/>
                </a:lnTo>
                <a:lnTo>
                  <a:pt x="67" y="143"/>
                </a:lnTo>
                <a:lnTo>
                  <a:pt x="66" y="144"/>
                </a:lnTo>
                <a:lnTo>
                  <a:pt x="64" y="146"/>
                </a:lnTo>
                <a:lnTo>
                  <a:pt x="63" y="146"/>
                </a:lnTo>
                <a:lnTo>
                  <a:pt x="59" y="146"/>
                </a:lnTo>
                <a:lnTo>
                  <a:pt x="58" y="146"/>
                </a:lnTo>
                <a:lnTo>
                  <a:pt x="56" y="144"/>
                </a:lnTo>
                <a:lnTo>
                  <a:pt x="53" y="143"/>
                </a:lnTo>
                <a:lnTo>
                  <a:pt x="51" y="143"/>
                </a:lnTo>
                <a:lnTo>
                  <a:pt x="50" y="143"/>
                </a:lnTo>
                <a:lnTo>
                  <a:pt x="48" y="143"/>
                </a:lnTo>
                <a:lnTo>
                  <a:pt x="48" y="146"/>
                </a:lnTo>
                <a:lnTo>
                  <a:pt x="47" y="146"/>
                </a:lnTo>
                <a:lnTo>
                  <a:pt x="47" y="148"/>
                </a:lnTo>
                <a:lnTo>
                  <a:pt x="45" y="148"/>
                </a:lnTo>
                <a:lnTo>
                  <a:pt x="45" y="149"/>
                </a:lnTo>
                <a:lnTo>
                  <a:pt x="43" y="152"/>
                </a:lnTo>
                <a:lnTo>
                  <a:pt x="42" y="156"/>
                </a:lnTo>
                <a:lnTo>
                  <a:pt x="42" y="157"/>
                </a:lnTo>
                <a:lnTo>
                  <a:pt x="40" y="159"/>
                </a:lnTo>
                <a:lnTo>
                  <a:pt x="42" y="160"/>
                </a:lnTo>
                <a:lnTo>
                  <a:pt x="42" y="162"/>
                </a:lnTo>
                <a:lnTo>
                  <a:pt x="40" y="164"/>
                </a:lnTo>
                <a:lnTo>
                  <a:pt x="39" y="164"/>
                </a:lnTo>
                <a:lnTo>
                  <a:pt x="35" y="167"/>
                </a:lnTo>
                <a:lnTo>
                  <a:pt x="34" y="168"/>
                </a:lnTo>
                <a:lnTo>
                  <a:pt x="34" y="170"/>
                </a:lnTo>
                <a:lnTo>
                  <a:pt x="32" y="170"/>
                </a:lnTo>
                <a:lnTo>
                  <a:pt x="32" y="172"/>
                </a:lnTo>
                <a:lnTo>
                  <a:pt x="31" y="173"/>
                </a:lnTo>
                <a:lnTo>
                  <a:pt x="31" y="175"/>
                </a:lnTo>
                <a:lnTo>
                  <a:pt x="29" y="175"/>
                </a:lnTo>
                <a:lnTo>
                  <a:pt x="27" y="176"/>
                </a:lnTo>
                <a:lnTo>
                  <a:pt x="26" y="176"/>
                </a:lnTo>
                <a:lnTo>
                  <a:pt x="24" y="176"/>
                </a:lnTo>
                <a:lnTo>
                  <a:pt x="23" y="176"/>
                </a:lnTo>
                <a:lnTo>
                  <a:pt x="23" y="180"/>
                </a:lnTo>
                <a:lnTo>
                  <a:pt x="21" y="181"/>
                </a:lnTo>
                <a:lnTo>
                  <a:pt x="21" y="183"/>
                </a:lnTo>
                <a:lnTo>
                  <a:pt x="19" y="186"/>
                </a:lnTo>
                <a:lnTo>
                  <a:pt x="19" y="188"/>
                </a:lnTo>
                <a:lnTo>
                  <a:pt x="21" y="188"/>
                </a:lnTo>
                <a:lnTo>
                  <a:pt x="19" y="189"/>
                </a:lnTo>
                <a:lnTo>
                  <a:pt x="21" y="189"/>
                </a:lnTo>
                <a:lnTo>
                  <a:pt x="19" y="191"/>
                </a:lnTo>
                <a:lnTo>
                  <a:pt x="18" y="192"/>
                </a:lnTo>
                <a:lnTo>
                  <a:pt x="16" y="194"/>
                </a:lnTo>
                <a:lnTo>
                  <a:pt x="15" y="194"/>
                </a:lnTo>
                <a:lnTo>
                  <a:pt x="13" y="194"/>
                </a:lnTo>
                <a:lnTo>
                  <a:pt x="11" y="194"/>
                </a:lnTo>
                <a:lnTo>
                  <a:pt x="10" y="194"/>
                </a:lnTo>
                <a:lnTo>
                  <a:pt x="8" y="194"/>
                </a:lnTo>
                <a:lnTo>
                  <a:pt x="7" y="196"/>
                </a:lnTo>
                <a:lnTo>
                  <a:pt x="5" y="194"/>
                </a:lnTo>
                <a:lnTo>
                  <a:pt x="3" y="194"/>
                </a:lnTo>
                <a:lnTo>
                  <a:pt x="2" y="192"/>
                </a:lnTo>
                <a:lnTo>
                  <a:pt x="2" y="191"/>
                </a:lnTo>
                <a:lnTo>
                  <a:pt x="0" y="188"/>
                </a:lnTo>
                <a:lnTo>
                  <a:pt x="0" y="183"/>
                </a:lnTo>
                <a:lnTo>
                  <a:pt x="2" y="180"/>
                </a:lnTo>
                <a:lnTo>
                  <a:pt x="2" y="178"/>
                </a:lnTo>
                <a:lnTo>
                  <a:pt x="2" y="176"/>
                </a:lnTo>
                <a:lnTo>
                  <a:pt x="2" y="175"/>
                </a:lnTo>
                <a:lnTo>
                  <a:pt x="2" y="173"/>
                </a:lnTo>
                <a:lnTo>
                  <a:pt x="3" y="172"/>
                </a:lnTo>
                <a:lnTo>
                  <a:pt x="5" y="170"/>
                </a:lnTo>
                <a:lnTo>
                  <a:pt x="7" y="168"/>
                </a:lnTo>
                <a:lnTo>
                  <a:pt x="8" y="167"/>
                </a:lnTo>
                <a:lnTo>
                  <a:pt x="10" y="167"/>
                </a:lnTo>
                <a:lnTo>
                  <a:pt x="10" y="165"/>
                </a:lnTo>
                <a:lnTo>
                  <a:pt x="11" y="165"/>
                </a:lnTo>
                <a:lnTo>
                  <a:pt x="11" y="164"/>
                </a:lnTo>
                <a:lnTo>
                  <a:pt x="11" y="162"/>
                </a:lnTo>
                <a:lnTo>
                  <a:pt x="13" y="159"/>
                </a:lnTo>
                <a:lnTo>
                  <a:pt x="13" y="156"/>
                </a:lnTo>
                <a:lnTo>
                  <a:pt x="15" y="149"/>
                </a:lnTo>
                <a:lnTo>
                  <a:pt x="15" y="146"/>
                </a:lnTo>
                <a:lnTo>
                  <a:pt x="16" y="146"/>
                </a:lnTo>
                <a:lnTo>
                  <a:pt x="15" y="143"/>
                </a:lnTo>
                <a:lnTo>
                  <a:pt x="15" y="141"/>
                </a:lnTo>
                <a:lnTo>
                  <a:pt x="15" y="140"/>
                </a:lnTo>
                <a:lnTo>
                  <a:pt x="13" y="138"/>
                </a:lnTo>
                <a:lnTo>
                  <a:pt x="13" y="136"/>
                </a:lnTo>
                <a:lnTo>
                  <a:pt x="13" y="135"/>
                </a:lnTo>
                <a:lnTo>
                  <a:pt x="13" y="133"/>
                </a:lnTo>
                <a:lnTo>
                  <a:pt x="15" y="132"/>
                </a:lnTo>
                <a:lnTo>
                  <a:pt x="15" y="130"/>
                </a:lnTo>
                <a:lnTo>
                  <a:pt x="16" y="128"/>
                </a:lnTo>
                <a:lnTo>
                  <a:pt x="18" y="125"/>
                </a:lnTo>
                <a:lnTo>
                  <a:pt x="19" y="124"/>
                </a:lnTo>
                <a:lnTo>
                  <a:pt x="21" y="122"/>
                </a:lnTo>
                <a:lnTo>
                  <a:pt x="23" y="117"/>
                </a:lnTo>
                <a:lnTo>
                  <a:pt x="23" y="116"/>
                </a:lnTo>
                <a:lnTo>
                  <a:pt x="24" y="111"/>
                </a:lnTo>
                <a:lnTo>
                  <a:pt x="24" y="109"/>
                </a:lnTo>
                <a:lnTo>
                  <a:pt x="26" y="106"/>
                </a:lnTo>
                <a:lnTo>
                  <a:pt x="27" y="104"/>
                </a:lnTo>
                <a:lnTo>
                  <a:pt x="27" y="103"/>
                </a:lnTo>
                <a:lnTo>
                  <a:pt x="29" y="103"/>
                </a:lnTo>
                <a:lnTo>
                  <a:pt x="29" y="101"/>
                </a:lnTo>
                <a:lnTo>
                  <a:pt x="29" y="100"/>
                </a:lnTo>
                <a:lnTo>
                  <a:pt x="29" y="98"/>
                </a:lnTo>
                <a:lnTo>
                  <a:pt x="29" y="96"/>
                </a:lnTo>
                <a:lnTo>
                  <a:pt x="29" y="95"/>
                </a:lnTo>
                <a:lnTo>
                  <a:pt x="29" y="93"/>
                </a:lnTo>
                <a:lnTo>
                  <a:pt x="29" y="92"/>
                </a:lnTo>
                <a:lnTo>
                  <a:pt x="29" y="87"/>
                </a:lnTo>
                <a:lnTo>
                  <a:pt x="31" y="85"/>
                </a:lnTo>
                <a:lnTo>
                  <a:pt x="31" y="84"/>
                </a:lnTo>
                <a:lnTo>
                  <a:pt x="31" y="80"/>
                </a:lnTo>
                <a:lnTo>
                  <a:pt x="32" y="79"/>
                </a:lnTo>
                <a:lnTo>
                  <a:pt x="34" y="77"/>
                </a:lnTo>
                <a:lnTo>
                  <a:pt x="34" y="76"/>
                </a:lnTo>
                <a:lnTo>
                  <a:pt x="34" y="74"/>
                </a:lnTo>
                <a:lnTo>
                  <a:pt x="35" y="72"/>
                </a:lnTo>
                <a:lnTo>
                  <a:pt x="35" y="71"/>
                </a:lnTo>
                <a:lnTo>
                  <a:pt x="37" y="69"/>
                </a:lnTo>
                <a:lnTo>
                  <a:pt x="37" y="68"/>
                </a:lnTo>
                <a:lnTo>
                  <a:pt x="37" y="66"/>
                </a:lnTo>
                <a:lnTo>
                  <a:pt x="39" y="63"/>
                </a:lnTo>
                <a:lnTo>
                  <a:pt x="40" y="61"/>
                </a:lnTo>
                <a:lnTo>
                  <a:pt x="42" y="60"/>
                </a:lnTo>
                <a:lnTo>
                  <a:pt x="43" y="56"/>
                </a:lnTo>
                <a:lnTo>
                  <a:pt x="45" y="55"/>
                </a:lnTo>
                <a:lnTo>
                  <a:pt x="47" y="53"/>
                </a:lnTo>
                <a:lnTo>
                  <a:pt x="47" y="52"/>
                </a:lnTo>
                <a:lnTo>
                  <a:pt x="47" y="50"/>
                </a:lnTo>
                <a:lnTo>
                  <a:pt x="47" y="48"/>
                </a:lnTo>
                <a:lnTo>
                  <a:pt x="48" y="48"/>
                </a:lnTo>
                <a:lnTo>
                  <a:pt x="48" y="50"/>
                </a:lnTo>
                <a:lnTo>
                  <a:pt x="47" y="50"/>
                </a:lnTo>
                <a:lnTo>
                  <a:pt x="47" y="53"/>
                </a:lnTo>
                <a:lnTo>
                  <a:pt x="47" y="55"/>
                </a:lnTo>
                <a:lnTo>
                  <a:pt x="48" y="53"/>
                </a:lnTo>
                <a:lnTo>
                  <a:pt x="50" y="53"/>
                </a:lnTo>
                <a:lnTo>
                  <a:pt x="51" y="53"/>
                </a:lnTo>
                <a:lnTo>
                  <a:pt x="50" y="52"/>
                </a:lnTo>
                <a:lnTo>
                  <a:pt x="50" y="50"/>
                </a:lnTo>
                <a:lnTo>
                  <a:pt x="50" y="48"/>
                </a:lnTo>
                <a:lnTo>
                  <a:pt x="48" y="48"/>
                </a:lnTo>
                <a:lnTo>
                  <a:pt x="50" y="48"/>
                </a:lnTo>
                <a:lnTo>
                  <a:pt x="50" y="47"/>
                </a:lnTo>
                <a:lnTo>
                  <a:pt x="50" y="45"/>
                </a:lnTo>
                <a:lnTo>
                  <a:pt x="50" y="44"/>
                </a:lnTo>
                <a:lnTo>
                  <a:pt x="51" y="42"/>
                </a:lnTo>
                <a:lnTo>
                  <a:pt x="51" y="40"/>
                </a:lnTo>
                <a:lnTo>
                  <a:pt x="51" y="39"/>
                </a:lnTo>
                <a:lnTo>
                  <a:pt x="53" y="37"/>
                </a:lnTo>
                <a:lnTo>
                  <a:pt x="53" y="36"/>
                </a:lnTo>
                <a:lnTo>
                  <a:pt x="53" y="34"/>
                </a:lnTo>
                <a:lnTo>
                  <a:pt x="55" y="32"/>
                </a:lnTo>
                <a:lnTo>
                  <a:pt x="55" y="31"/>
                </a:lnTo>
                <a:lnTo>
                  <a:pt x="56" y="29"/>
                </a:lnTo>
                <a:lnTo>
                  <a:pt x="56" y="28"/>
                </a:lnTo>
                <a:lnTo>
                  <a:pt x="58" y="28"/>
                </a:lnTo>
                <a:lnTo>
                  <a:pt x="58" y="26"/>
                </a:lnTo>
                <a:lnTo>
                  <a:pt x="59" y="26"/>
                </a:lnTo>
                <a:lnTo>
                  <a:pt x="61" y="24"/>
                </a:lnTo>
                <a:lnTo>
                  <a:pt x="61" y="23"/>
                </a:lnTo>
                <a:lnTo>
                  <a:pt x="61" y="21"/>
                </a:lnTo>
                <a:lnTo>
                  <a:pt x="63" y="21"/>
                </a:lnTo>
                <a:lnTo>
                  <a:pt x="63" y="20"/>
                </a:lnTo>
                <a:lnTo>
                  <a:pt x="64" y="20"/>
                </a:lnTo>
                <a:lnTo>
                  <a:pt x="66" y="18"/>
                </a:lnTo>
                <a:lnTo>
                  <a:pt x="66" y="16"/>
                </a:lnTo>
                <a:lnTo>
                  <a:pt x="67" y="16"/>
                </a:lnTo>
                <a:lnTo>
                  <a:pt x="67" y="15"/>
                </a:lnTo>
                <a:lnTo>
                  <a:pt x="69" y="13"/>
                </a:lnTo>
                <a:lnTo>
                  <a:pt x="71" y="13"/>
                </a:lnTo>
                <a:lnTo>
                  <a:pt x="72" y="13"/>
                </a:lnTo>
                <a:lnTo>
                  <a:pt x="72" y="12"/>
                </a:lnTo>
                <a:lnTo>
                  <a:pt x="74" y="12"/>
                </a:lnTo>
                <a:lnTo>
                  <a:pt x="75" y="12"/>
                </a:lnTo>
                <a:lnTo>
                  <a:pt x="77" y="10"/>
                </a:lnTo>
                <a:lnTo>
                  <a:pt x="79" y="10"/>
                </a:lnTo>
                <a:lnTo>
                  <a:pt x="80" y="8"/>
                </a:lnTo>
                <a:lnTo>
                  <a:pt x="82" y="7"/>
                </a:lnTo>
                <a:lnTo>
                  <a:pt x="82" y="5"/>
                </a:lnTo>
                <a:lnTo>
                  <a:pt x="83" y="5"/>
                </a:lnTo>
                <a:lnTo>
                  <a:pt x="83" y="4"/>
                </a:lnTo>
                <a:lnTo>
                  <a:pt x="83" y="2"/>
                </a:lnTo>
                <a:lnTo>
                  <a:pt x="87" y="2"/>
                </a:lnTo>
                <a:lnTo>
                  <a:pt x="87" y="0"/>
                </a:lnTo>
                <a:lnTo>
                  <a:pt x="88" y="0"/>
                </a:lnTo>
                <a:lnTo>
                  <a:pt x="88" y="2"/>
                </a:lnTo>
                <a:lnTo>
                  <a:pt x="90" y="2"/>
                </a:lnTo>
                <a:close/>
              </a:path>
            </a:pathLst>
          </a:custGeom>
          <a:solidFill>
            <a:srgbClr val="BBD17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Freeform 43"/>
          <p:cNvSpPr>
            <a:spLocks/>
          </p:cNvSpPr>
          <p:nvPr/>
        </p:nvSpPr>
        <p:spPr bwMode="auto">
          <a:xfrm>
            <a:off x="3238500" y="3286126"/>
            <a:ext cx="452438" cy="379413"/>
          </a:xfrm>
          <a:custGeom>
            <a:avLst/>
            <a:gdLst/>
            <a:ahLst/>
            <a:cxnLst>
              <a:cxn ang="0">
                <a:pos x="184" y="183"/>
              </a:cxn>
              <a:cxn ang="0">
                <a:pos x="179" y="194"/>
              </a:cxn>
              <a:cxn ang="0">
                <a:pos x="173" y="204"/>
              </a:cxn>
              <a:cxn ang="0">
                <a:pos x="168" y="212"/>
              </a:cxn>
              <a:cxn ang="0">
                <a:pos x="162" y="223"/>
              </a:cxn>
              <a:cxn ang="0">
                <a:pos x="142" y="224"/>
              </a:cxn>
              <a:cxn ang="0">
                <a:pos x="122" y="224"/>
              </a:cxn>
              <a:cxn ang="0">
                <a:pos x="90" y="223"/>
              </a:cxn>
              <a:cxn ang="0">
                <a:pos x="82" y="224"/>
              </a:cxn>
              <a:cxn ang="0">
                <a:pos x="51" y="232"/>
              </a:cxn>
              <a:cxn ang="0">
                <a:pos x="35" y="236"/>
              </a:cxn>
              <a:cxn ang="0">
                <a:pos x="21" y="237"/>
              </a:cxn>
              <a:cxn ang="0">
                <a:pos x="19" y="237"/>
              </a:cxn>
              <a:cxn ang="0">
                <a:pos x="34" y="205"/>
              </a:cxn>
              <a:cxn ang="0">
                <a:pos x="32" y="188"/>
              </a:cxn>
              <a:cxn ang="0">
                <a:pos x="32" y="180"/>
              </a:cxn>
              <a:cxn ang="0">
                <a:pos x="35" y="164"/>
              </a:cxn>
              <a:cxn ang="0">
                <a:pos x="30" y="154"/>
              </a:cxn>
              <a:cxn ang="0">
                <a:pos x="27" y="152"/>
              </a:cxn>
              <a:cxn ang="0">
                <a:pos x="16" y="141"/>
              </a:cxn>
              <a:cxn ang="0">
                <a:pos x="14" y="133"/>
              </a:cxn>
              <a:cxn ang="0">
                <a:pos x="13" y="132"/>
              </a:cxn>
              <a:cxn ang="0">
                <a:pos x="10" y="127"/>
              </a:cxn>
              <a:cxn ang="0">
                <a:pos x="5" y="114"/>
              </a:cxn>
              <a:cxn ang="0">
                <a:pos x="2" y="106"/>
              </a:cxn>
              <a:cxn ang="0">
                <a:pos x="3" y="98"/>
              </a:cxn>
              <a:cxn ang="0">
                <a:pos x="21" y="92"/>
              </a:cxn>
              <a:cxn ang="0">
                <a:pos x="48" y="84"/>
              </a:cxn>
              <a:cxn ang="0">
                <a:pos x="50" y="84"/>
              </a:cxn>
              <a:cxn ang="0">
                <a:pos x="56" y="79"/>
              </a:cxn>
              <a:cxn ang="0">
                <a:pos x="58" y="76"/>
              </a:cxn>
              <a:cxn ang="0">
                <a:pos x="59" y="72"/>
              </a:cxn>
              <a:cxn ang="0">
                <a:pos x="59" y="66"/>
              </a:cxn>
              <a:cxn ang="0">
                <a:pos x="59" y="61"/>
              </a:cxn>
              <a:cxn ang="0">
                <a:pos x="61" y="58"/>
              </a:cxn>
              <a:cxn ang="0">
                <a:pos x="66" y="56"/>
              </a:cxn>
              <a:cxn ang="0">
                <a:pos x="64" y="55"/>
              </a:cxn>
              <a:cxn ang="0">
                <a:pos x="62" y="53"/>
              </a:cxn>
              <a:cxn ang="0">
                <a:pos x="66" y="50"/>
              </a:cxn>
              <a:cxn ang="0">
                <a:pos x="66" y="44"/>
              </a:cxn>
              <a:cxn ang="0">
                <a:pos x="64" y="40"/>
              </a:cxn>
              <a:cxn ang="0">
                <a:pos x="62" y="36"/>
              </a:cxn>
              <a:cxn ang="0">
                <a:pos x="61" y="32"/>
              </a:cxn>
              <a:cxn ang="0">
                <a:pos x="66" y="28"/>
              </a:cxn>
              <a:cxn ang="0">
                <a:pos x="69" y="28"/>
              </a:cxn>
              <a:cxn ang="0">
                <a:pos x="72" y="26"/>
              </a:cxn>
              <a:cxn ang="0">
                <a:pos x="72" y="21"/>
              </a:cxn>
              <a:cxn ang="0">
                <a:pos x="74" y="16"/>
              </a:cxn>
              <a:cxn ang="0">
                <a:pos x="75" y="10"/>
              </a:cxn>
              <a:cxn ang="0">
                <a:pos x="77" y="8"/>
              </a:cxn>
              <a:cxn ang="0">
                <a:pos x="80" y="5"/>
              </a:cxn>
              <a:cxn ang="0">
                <a:pos x="85" y="5"/>
              </a:cxn>
              <a:cxn ang="0">
                <a:pos x="88" y="4"/>
              </a:cxn>
              <a:cxn ang="0">
                <a:pos x="99" y="4"/>
              </a:cxn>
              <a:cxn ang="0">
                <a:pos x="136" y="4"/>
              </a:cxn>
              <a:cxn ang="0">
                <a:pos x="179" y="2"/>
              </a:cxn>
              <a:cxn ang="0">
                <a:pos x="258" y="0"/>
              </a:cxn>
              <a:cxn ang="0">
                <a:pos x="270" y="24"/>
              </a:cxn>
              <a:cxn ang="0">
                <a:pos x="256" y="52"/>
              </a:cxn>
              <a:cxn ang="0">
                <a:pos x="248" y="68"/>
              </a:cxn>
              <a:cxn ang="0">
                <a:pos x="232" y="98"/>
              </a:cxn>
              <a:cxn ang="0">
                <a:pos x="208" y="143"/>
              </a:cxn>
            </a:cxnLst>
            <a:rect l="0" t="0" r="r" b="b"/>
            <a:pathLst>
              <a:path w="285" h="239">
                <a:moveTo>
                  <a:pt x="208" y="143"/>
                </a:moveTo>
                <a:lnTo>
                  <a:pt x="202" y="154"/>
                </a:lnTo>
                <a:lnTo>
                  <a:pt x="198" y="159"/>
                </a:lnTo>
                <a:lnTo>
                  <a:pt x="184" y="183"/>
                </a:lnTo>
                <a:lnTo>
                  <a:pt x="182" y="188"/>
                </a:lnTo>
                <a:lnTo>
                  <a:pt x="182" y="188"/>
                </a:lnTo>
                <a:lnTo>
                  <a:pt x="179" y="192"/>
                </a:lnTo>
                <a:lnTo>
                  <a:pt x="179" y="194"/>
                </a:lnTo>
                <a:lnTo>
                  <a:pt x="178" y="196"/>
                </a:lnTo>
                <a:lnTo>
                  <a:pt x="176" y="200"/>
                </a:lnTo>
                <a:lnTo>
                  <a:pt x="173" y="204"/>
                </a:lnTo>
                <a:lnTo>
                  <a:pt x="173" y="204"/>
                </a:lnTo>
                <a:lnTo>
                  <a:pt x="171" y="207"/>
                </a:lnTo>
                <a:lnTo>
                  <a:pt x="171" y="208"/>
                </a:lnTo>
                <a:lnTo>
                  <a:pt x="170" y="210"/>
                </a:lnTo>
                <a:lnTo>
                  <a:pt x="168" y="212"/>
                </a:lnTo>
                <a:lnTo>
                  <a:pt x="168" y="212"/>
                </a:lnTo>
                <a:lnTo>
                  <a:pt x="168" y="213"/>
                </a:lnTo>
                <a:lnTo>
                  <a:pt x="166" y="213"/>
                </a:lnTo>
                <a:lnTo>
                  <a:pt x="162" y="223"/>
                </a:lnTo>
                <a:lnTo>
                  <a:pt x="160" y="224"/>
                </a:lnTo>
                <a:lnTo>
                  <a:pt x="157" y="224"/>
                </a:lnTo>
                <a:lnTo>
                  <a:pt x="146" y="224"/>
                </a:lnTo>
                <a:lnTo>
                  <a:pt x="142" y="224"/>
                </a:lnTo>
                <a:lnTo>
                  <a:pt x="134" y="224"/>
                </a:lnTo>
                <a:lnTo>
                  <a:pt x="133" y="224"/>
                </a:lnTo>
                <a:lnTo>
                  <a:pt x="133" y="224"/>
                </a:lnTo>
                <a:lnTo>
                  <a:pt x="122" y="224"/>
                </a:lnTo>
                <a:lnTo>
                  <a:pt x="117" y="224"/>
                </a:lnTo>
                <a:lnTo>
                  <a:pt x="101" y="224"/>
                </a:lnTo>
                <a:lnTo>
                  <a:pt x="98" y="224"/>
                </a:lnTo>
                <a:lnTo>
                  <a:pt x="90" y="223"/>
                </a:lnTo>
                <a:lnTo>
                  <a:pt x="88" y="223"/>
                </a:lnTo>
                <a:lnTo>
                  <a:pt x="85" y="223"/>
                </a:lnTo>
                <a:lnTo>
                  <a:pt x="83" y="224"/>
                </a:lnTo>
                <a:lnTo>
                  <a:pt x="82" y="224"/>
                </a:lnTo>
                <a:lnTo>
                  <a:pt x="67" y="228"/>
                </a:lnTo>
                <a:lnTo>
                  <a:pt x="67" y="228"/>
                </a:lnTo>
                <a:lnTo>
                  <a:pt x="66" y="228"/>
                </a:lnTo>
                <a:lnTo>
                  <a:pt x="51" y="232"/>
                </a:lnTo>
                <a:lnTo>
                  <a:pt x="43" y="234"/>
                </a:lnTo>
                <a:lnTo>
                  <a:pt x="42" y="234"/>
                </a:lnTo>
                <a:lnTo>
                  <a:pt x="37" y="236"/>
                </a:lnTo>
                <a:lnTo>
                  <a:pt x="35" y="236"/>
                </a:lnTo>
                <a:lnTo>
                  <a:pt x="29" y="237"/>
                </a:lnTo>
                <a:lnTo>
                  <a:pt x="26" y="239"/>
                </a:lnTo>
                <a:lnTo>
                  <a:pt x="22" y="237"/>
                </a:lnTo>
                <a:lnTo>
                  <a:pt x="21" y="237"/>
                </a:lnTo>
                <a:lnTo>
                  <a:pt x="21" y="237"/>
                </a:lnTo>
                <a:lnTo>
                  <a:pt x="19" y="237"/>
                </a:lnTo>
                <a:lnTo>
                  <a:pt x="19" y="237"/>
                </a:lnTo>
                <a:lnTo>
                  <a:pt x="19" y="237"/>
                </a:lnTo>
                <a:lnTo>
                  <a:pt x="18" y="236"/>
                </a:lnTo>
                <a:lnTo>
                  <a:pt x="24" y="228"/>
                </a:lnTo>
                <a:lnTo>
                  <a:pt x="30" y="218"/>
                </a:lnTo>
                <a:lnTo>
                  <a:pt x="34" y="205"/>
                </a:lnTo>
                <a:lnTo>
                  <a:pt x="34" y="202"/>
                </a:lnTo>
                <a:lnTo>
                  <a:pt x="34" y="192"/>
                </a:lnTo>
                <a:lnTo>
                  <a:pt x="34" y="189"/>
                </a:lnTo>
                <a:lnTo>
                  <a:pt x="32" y="188"/>
                </a:lnTo>
                <a:lnTo>
                  <a:pt x="32" y="188"/>
                </a:lnTo>
                <a:lnTo>
                  <a:pt x="32" y="188"/>
                </a:lnTo>
                <a:lnTo>
                  <a:pt x="32" y="184"/>
                </a:lnTo>
                <a:lnTo>
                  <a:pt x="32" y="180"/>
                </a:lnTo>
                <a:lnTo>
                  <a:pt x="32" y="175"/>
                </a:lnTo>
                <a:lnTo>
                  <a:pt x="35" y="168"/>
                </a:lnTo>
                <a:lnTo>
                  <a:pt x="37" y="165"/>
                </a:lnTo>
                <a:lnTo>
                  <a:pt x="35" y="164"/>
                </a:lnTo>
                <a:lnTo>
                  <a:pt x="35" y="160"/>
                </a:lnTo>
                <a:lnTo>
                  <a:pt x="34" y="157"/>
                </a:lnTo>
                <a:lnTo>
                  <a:pt x="32" y="156"/>
                </a:lnTo>
                <a:lnTo>
                  <a:pt x="30" y="154"/>
                </a:lnTo>
                <a:lnTo>
                  <a:pt x="29" y="154"/>
                </a:lnTo>
                <a:lnTo>
                  <a:pt x="29" y="154"/>
                </a:lnTo>
                <a:lnTo>
                  <a:pt x="29" y="152"/>
                </a:lnTo>
                <a:lnTo>
                  <a:pt x="27" y="152"/>
                </a:lnTo>
                <a:lnTo>
                  <a:pt x="26" y="151"/>
                </a:lnTo>
                <a:lnTo>
                  <a:pt x="19" y="144"/>
                </a:lnTo>
                <a:lnTo>
                  <a:pt x="18" y="143"/>
                </a:lnTo>
                <a:lnTo>
                  <a:pt x="16" y="141"/>
                </a:lnTo>
                <a:lnTo>
                  <a:pt x="16" y="141"/>
                </a:lnTo>
                <a:lnTo>
                  <a:pt x="16" y="135"/>
                </a:lnTo>
                <a:lnTo>
                  <a:pt x="16" y="135"/>
                </a:lnTo>
                <a:lnTo>
                  <a:pt x="14" y="133"/>
                </a:lnTo>
                <a:lnTo>
                  <a:pt x="14" y="133"/>
                </a:lnTo>
                <a:lnTo>
                  <a:pt x="14" y="132"/>
                </a:lnTo>
                <a:lnTo>
                  <a:pt x="14" y="132"/>
                </a:lnTo>
                <a:lnTo>
                  <a:pt x="13" y="132"/>
                </a:lnTo>
                <a:lnTo>
                  <a:pt x="13" y="132"/>
                </a:lnTo>
                <a:lnTo>
                  <a:pt x="13" y="130"/>
                </a:lnTo>
                <a:lnTo>
                  <a:pt x="11" y="127"/>
                </a:lnTo>
                <a:lnTo>
                  <a:pt x="10" y="127"/>
                </a:lnTo>
                <a:lnTo>
                  <a:pt x="8" y="122"/>
                </a:lnTo>
                <a:lnTo>
                  <a:pt x="5" y="119"/>
                </a:lnTo>
                <a:lnTo>
                  <a:pt x="5" y="116"/>
                </a:lnTo>
                <a:lnTo>
                  <a:pt x="5" y="114"/>
                </a:lnTo>
                <a:lnTo>
                  <a:pt x="5" y="112"/>
                </a:lnTo>
                <a:lnTo>
                  <a:pt x="5" y="112"/>
                </a:lnTo>
                <a:lnTo>
                  <a:pt x="3" y="109"/>
                </a:lnTo>
                <a:lnTo>
                  <a:pt x="2" y="106"/>
                </a:lnTo>
                <a:lnTo>
                  <a:pt x="0" y="98"/>
                </a:lnTo>
                <a:lnTo>
                  <a:pt x="2" y="98"/>
                </a:lnTo>
                <a:lnTo>
                  <a:pt x="2" y="98"/>
                </a:lnTo>
                <a:lnTo>
                  <a:pt x="3" y="98"/>
                </a:lnTo>
                <a:lnTo>
                  <a:pt x="5" y="96"/>
                </a:lnTo>
                <a:lnTo>
                  <a:pt x="18" y="93"/>
                </a:lnTo>
                <a:lnTo>
                  <a:pt x="19" y="93"/>
                </a:lnTo>
                <a:lnTo>
                  <a:pt x="21" y="92"/>
                </a:lnTo>
                <a:lnTo>
                  <a:pt x="37" y="87"/>
                </a:lnTo>
                <a:lnTo>
                  <a:pt x="38" y="87"/>
                </a:lnTo>
                <a:lnTo>
                  <a:pt x="45" y="85"/>
                </a:lnTo>
                <a:lnTo>
                  <a:pt x="48" y="84"/>
                </a:lnTo>
                <a:lnTo>
                  <a:pt x="50" y="84"/>
                </a:lnTo>
                <a:lnTo>
                  <a:pt x="50" y="84"/>
                </a:lnTo>
                <a:lnTo>
                  <a:pt x="50" y="84"/>
                </a:lnTo>
                <a:lnTo>
                  <a:pt x="50" y="84"/>
                </a:lnTo>
                <a:lnTo>
                  <a:pt x="51" y="84"/>
                </a:lnTo>
                <a:lnTo>
                  <a:pt x="54" y="79"/>
                </a:lnTo>
                <a:lnTo>
                  <a:pt x="54" y="79"/>
                </a:lnTo>
                <a:lnTo>
                  <a:pt x="56" y="79"/>
                </a:lnTo>
                <a:lnTo>
                  <a:pt x="58" y="77"/>
                </a:lnTo>
                <a:lnTo>
                  <a:pt x="58" y="77"/>
                </a:lnTo>
                <a:lnTo>
                  <a:pt x="58" y="76"/>
                </a:lnTo>
                <a:lnTo>
                  <a:pt x="58" y="76"/>
                </a:lnTo>
                <a:lnTo>
                  <a:pt x="59" y="76"/>
                </a:lnTo>
                <a:lnTo>
                  <a:pt x="59" y="74"/>
                </a:lnTo>
                <a:lnTo>
                  <a:pt x="59" y="74"/>
                </a:lnTo>
                <a:lnTo>
                  <a:pt x="59" y="72"/>
                </a:lnTo>
                <a:lnTo>
                  <a:pt x="58" y="71"/>
                </a:lnTo>
                <a:lnTo>
                  <a:pt x="58" y="68"/>
                </a:lnTo>
                <a:lnTo>
                  <a:pt x="58" y="68"/>
                </a:lnTo>
                <a:lnTo>
                  <a:pt x="59" y="66"/>
                </a:lnTo>
                <a:lnTo>
                  <a:pt x="59" y="66"/>
                </a:lnTo>
                <a:lnTo>
                  <a:pt x="59" y="64"/>
                </a:lnTo>
                <a:lnTo>
                  <a:pt x="59" y="63"/>
                </a:lnTo>
                <a:lnTo>
                  <a:pt x="59" y="61"/>
                </a:lnTo>
                <a:lnTo>
                  <a:pt x="59" y="61"/>
                </a:lnTo>
                <a:lnTo>
                  <a:pt x="59" y="61"/>
                </a:lnTo>
                <a:lnTo>
                  <a:pt x="59" y="60"/>
                </a:lnTo>
                <a:lnTo>
                  <a:pt x="61" y="58"/>
                </a:lnTo>
                <a:lnTo>
                  <a:pt x="61" y="58"/>
                </a:lnTo>
                <a:lnTo>
                  <a:pt x="61" y="58"/>
                </a:lnTo>
                <a:lnTo>
                  <a:pt x="62" y="56"/>
                </a:lnTo>
                <a:lnTo>
                  <a:pt x="66" y="56"/>
                </a:lnTo>
                <a:lnTo>
                  <a:pt x="66" y="55"/>
                </a:lnTo>
                <a:lnTo>
                  <a:pt x="66" y="55"/>
                </a:lnTo>
                <a:lnTo>
                  <a:pt x="66" y="55"/>
                </a:lnTo>
                <a:lnTo>
                  <a:pt x="64" y="55"/>
                </a:lnTo>
                <a:lnTo>
                  <a:pt x="62" y="55"/>
                </a:lnTo>
                <a:lnTo>
                  <a:pt x="62" y="53"/>
                </a:lnTo>
                <a:lnTo>
                  <a:pt x="62" y="53"/>
                </a:lnTo>
                <a:lnTo>
                  <a:pt x="62" y="53"/>
                </a:lnTo>
                <a:lnTo>
                  <a:pt x="64" y="52"/>
                </a:lnTo>
                <a:lnTo>
                  <a:pt x="64" y="50"/>
                </a:lnTo>
                <a:lnTo>
                  <a:pt x="66" y="50"/>
                </a:lnTo>
                <a:lnTo>
                  <a:pt x="66" y="50"/>
                </a:lnTo>
                <a:lnTo>
                  <a:pt x="66" y="47"/>
                </a:lnTo>
                <a:lnTo>
                  <a:pt x="66" y="45"/>
                </a:lnTo>
                <a:lnTo>
                  <a:pt x="66" y="45"/>
                </a:lnTo>
                <a:lnTo>
                  <a:pt x="66" y="44"/>
                </a:lnTo>
                <a:lnTo>
                  <a:pt x="66" y="44"/>
                </a:lnTo>
                <a:lnTo>
                  <a:pt x="64" y="42"/>
                </a:lnTo>
                <a:lnTo>
                  <a:pt x="64" y="40"/>
                </a:lnTo>
                <a:lnTo>
                  <a:pt x="64" y="40"/>
                </a:lnTo>
                <a:lnTo>
                  <a:pt x="62" y="39"/>
                </a:lnTo>
                <a:lnTo>
                  <a:pt x="62" y="39"/>
                </a:lnTo>
                <a:lnTo>
                  <a:pt x="62" y="37"/>
                </a:lnTo>
                <a:lnTo>
                  <a:pt x="62" y="36"/>
                </a:lnTo>
                <a:lnTo>
                  <a:pt x="62" y="36"/>
                </a:lnTo>
                <a:lnTo>
                  <a:pt x="61" y="34"/>
                </a:lnTo>
                <a:lnTo>
                  <a:pt x="61" y="34"/>
                </a:lnTo>
                <a:lnTo>
                  <a:pt x="61" y="32"/>
                </a:lnTo>
                <a:lnTo>
                  <a:pt x="64" y="31"/>
                </a:lnTo>
                <a:lnTo>
                  <a:pt x="64" y="29"/>
                </a:lnTo>
                <a:lnTo>
                  <a:pt x="66" y="29"/>
                </a:lnTo>
                <a:lnTo>
                  <a:pt x="66" y="28"/>
                </a:lnTo>
                <a:lnTo>
                  <a:pt x="66" y="28"/>
                </a:lnTo>
                <a:lnTo>
                  <a:pt x="67" y="26"/>
                </a:lnTo>
                <a:lnTo>
                  <a:pt x="69" y="26"/>
                </a:lnTo>
                <a:lnTo>
                  <a:pt x="69" y="28"/>
                </a:lnTo>
                <a:lnTo>
                  <a:pt x="69" y="28"/>
                </a:lnTo>
                <a:lnTo>
                  <a:pt x="70" y="28"/>
                </a:lnTo>
                <a:lnTo>
                  <a:pt x="72" y="28"/>
                </a:lnTo>
                <a:lnTo>
                  <a:pt x="72" y="26"/>
                </a:lnTo>
                <a:lnTo>
                  <a:pt x="72" y="24"/>
                </a:lnTo>
                <a:lnTo>
                  <a:pt x="72" y="24"/>
                </a:lnTo>
                <a:lnTo>
                  <a:pt x="72" y="23"/>
                </a:lnTo>
                <a:lnTo>
                  <a:pt x="72" y="21"/>
                </a:lnTo>
                <a:lnTo>
                  <a:pt x="72" y="21"/>
                </a:lnTo>
                <a:lnTo>
                  <a:pt x="72" y="20"/>
                </a:lnTo>
                <a:lnTo>
                  <a:pt x="74" y="18"/>
                </a:lnTo>
                <a:lnTo>
                  <a:pt x="74" y="16"/>
                </a:lnTo>
                <a:lnTo>
                  <a:pt x="74" y="15"/>
                </a:lnTo>
                <a:lnTo>
                  <a:pt x="74" y="13"/>
                </a:lnTo>
                <a:lnTo>
                  <a:pt x="74" y="12"/>
                </a:lnTo>
                <a:lnTo>
                  <a:pt x="75" y="10"/>
                </a:lnTo>
                <a:lnTo>
                  <a:pt x="75" y="8"/>
                </a:lnTo>
                <a:lnTo>
                  <a:pt x="75" y="8"/>
                </a:lnTo>
                <a:lnTo>
                  <a:pt x="75" y="8"/>
                </a:lnTo>
                <a:lnTo>
                  <a:pt x="77" y="8"/>
                </a:lnTo>
                <a:lnTo>
                  <a:pt x="77" y="7"/>
                </a:lnTo>
                <a:lnTo>
                  <a:pt x="78" y="7"/>
                </a:lnTo>
                <a:lnTo>
                  <a:pt x="78" y="5"/>
                </a:lnTo>
                <a:lnTo>
                  <a:pt x="80" y="5"/>
                </a:lnTo>
                <a:lnTo>
                  <a:pt x="82" y="5"/>
                </a:lnTo>
                <a:lnTo>
                  <a:pt x="83" y="5"/>
                </a:lnTo>
                <a:lnTo>
                  <a:pt x="83" y="5"/>
                </a:lnTo>
                <a:lnTo>
                  <a:pt x="85" y="5"/>
                </a:lnTo>
                <a:lnTo>
                  <a:pt x="86" y="5"/>
                </a:lnTo>
                <a:lnTo>
                  <a:pt x="88" y="4"/>
                </a:lnTo>
                <a:lnTo>
                  <a:pt x="88" y="4"/>
                </a:lnTo>
                <a:lnTo>
                  <a:pt x="88" y="4"/>
                </a:lnTo>
                <a:lnTo>
                  <a:pt x="94" y="4"/>
                </a:lnTo>
                <a:lnTo>
                  <a:pt x="96" y="4"/>
                </a:lnTo>
                <a:lnTo>
                  <a:pt x="96" y="4"/>
                </a:lnTo>
                <a:lnTo>
                  <a:pt x="99" y="4"/>
                </a:lnTo>
                <a:lnTo>
                  <a:pt x="114" y="4"/>
                </a:lnTo>
                <a:lnTo>
                  <a:pt x="118" y="4"/>
                </a:lnTo>
                <a:lnTo>
                  <a:pt x="123" y="4"/>
                </a:lnTo>
                <a:lnTo>
                  <a:pt x="136" y="4"/>
                </a:lnTo>
                <a:lnTo>
                  <a:pt x="149" y="2"/>
                </a:lnTo>
                <a:lnTo>
                  <a:pt x="165" y="2"/>
                </a:lnTo>
                <a:lnTo>
                  <a:pt x="170" y="2"/>
                </a:lnTo>
                <a:lnTo>
                  <a:pt x="179" y="2"/>
                </a:lnTo>
                <a:lnTo>
                  <a:pt x="189" y="2"/>
                </a:lnTo>
                <a:lnTo>
                  <a:pt x="251" y="2"/>
                </a:lnTo>
                <a:lnTo>
                  <a:pt x="253" y="2"/>
                </a:lnTo>
                <a:lnTo>
                  <a:pt x="258" y="0"/>
                </a:lnTo>
                <a:lnTo>
                  <a:pt x="275" y="0"/>
                </a:lnTo>
                <a:lnTo>
                  <a:pt x="285" y="0"/>
                </a:lnTo>
                <a:lnTo>
                  <a:pt x="285" y="0"/>
                </a:lnTo>
                <a:lnTo>
                  <a:pt x="270" y="24"/>
                </a:lnTo>
                <a:lnTo>
                  <a:pt x="259" y="45"/>
                </a:lnTo>
                <a:lnTo>
                  <a:pt x="259" y="47"/>
                </a:lnTo>
                <a:lnTo>
                  <a:pt x="259" y="48"/>
                </a:lnTo>
                <a:lnTo>
                  <a:pt x="256" y="52"/>
                </a:lnTo>
                <a:lnTo>
                  <a:pt x="256" y="53"/>
                </a:lnTo>
                <a:lnTo>
                  <a:pt x="256" y="53"/>
                </a:lnTo>
                <a:lnTo>
                  <a:pt x="250" y="64"/>
                </a:lnTo>
                <a:lnTo>
                  <a:pt x="248" y="68"/>
                </a:lnTo>
                <a:lnTo>
                  <a:pt x="246" y="71"/>
                </a:lnTo>
                <a:lnTo>
                  <a:pt x="238" y="87"/>
                </a:lnTo>
                <a:lnTo>
                  <a:pt x="237" y="88"/>
                </a:lnTo>
                <a:lnTo>
                  <a:pt x="232" y="98"/>
                </a:lnTo>
                <a:lnTo>
                  <a:pt x="222" y="116"/>
                </a:lnTo>
                <a:lnTo>
                  <a:pt x="219" y="122"/>
                </a:lnTo>
                <a:lnTo>
                  <a:pt x="216" y="128"/>
                </a:lnTo>
                <a:lnTo>
                  <a:pt x="208" y="143"/>
                </a:lnTo>
                <a:close/>
              </a:path>
            </a:pathLst>
          </a:custGeom>
          <a:solidFill>
            <a:srgbClr val="DBCC8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Freeform 44"/>
          <p:cNvSpPr>
            <a:spLocks noEditPoints="1"/>
          </p:cNvSpPr>
          <p:nvPr/>
        </p:nvSpPr>
        <p:spPr bwMode="auto">
          <a:xfrm>
            <a:off x="5781675" y="2187576"/>
            <a:ext cx="463550" cy="327025"/>
          </a:xfrm>
          <a:custGeom>
            <a:avLst/>
            <a:gdLst/>
            <a:ahLst/>
            <a:cxnLst>
              <a:cxn ang="0">
                <a:pos x="144" y="46"/>
              </a:cxn>
              <a:cxn ang="0">
                <a:pos x="140" y="51"/>
              </a:cxn>
              <a:cxn ang="0">
                <a:pos x="136" y="59"/>
              </a:cxn>
              <a:cxn ang="0">
                <a:pos x="134" y="67"/>
              </a:cxn>
              <a:cxn ang="0">
                <a:pos x="134" y="65"/>
              </a:cxn>
              <a:cxn ang="0">
                <a:pos x="136" y="59"/>
              </a:cxn>
              <a:cxn ang="0">
                <a:pos x="139" y="52"/>
              </a:cxn>
              <a:cxn ang="0">
                <a:pos x="147" y="52"/>
              </a:cxn>
              <a:cxn ang="0">
                <a:pos x="150" y="65"/>
              </a:cxn>
              <a:cxn ang="0">
                <a:pos x="155" y="73"/>
              </a:cxn>
              <a:cxn ang="0">
                <a:pos x="176" y="78"/>
              </a:cxn>
              <a:cxn ang="0">
                <a:pos x="188" y="72"/>
              </a:cxn>
              <a:cxn ang="0">
                <a:pos x="200" y="59"/>
              </a:cxn>
              <a:cxn ang="0">
                <a:pos x="187" y="56"/>
              </a:cxn>
              <a:cxn ang="0">
                <a:pos x="206" y="52"/>
              </a:cxn>
              <a:cxn ang="0">
                <a:pos x="233" y="51"/>
              </a:cxn>
              <a:cxn ang="0">
                <a:pos x="272" y="52"/>
              </a:cxn>
              <a:cxn ang="0">
                <a:pos x="292" y="59"/>
              </a:cxn>
              <a:cxn ang="0">
                <a:pos x="264" y="81"/>
              </a:cxn>
              <a:cxn ang="0">
                <a:pos x="196" y="136"/>
              </a:cxn>
              <a:cxn ang="0">
                <a:pos x="179" y="150"/>
              </a:cxn>
              <a:cxn ang="0">
                <a:pos x="153" y="171"/>
              </a:cxn>
              <a:cxn ang="0">
                <a:pos x="91" y="190"/>
              </a:cxn>
              <a:cxn ang="0">
                <a:pos x="19" y="136"/>
              </a:cxn>
              <a:cxn ang="0">
                <a:pos x="12" y="123"/>
              </a:cxn>
              <a:cxn ang="0">
                <a:pos x="8" y="115"/>
              </a:cxn>
              <a:cxn ang="0">
                <a:pos x="0" y="100"/>
              </a:cxn>
              <a:cxn ang="0">
                <a:pos x="4" y="91"/>
              </a:cxn>
              <a:cxn ang="0">
                <a:pos x="20" y="92"/>
              </a:cxn>
              <a:cxn ang="0">
                <a:pos x="30" y="91"/>
              </a:cxn>
              <a:cxn ang="0">
                <a:pos x="41" y="94"/>
              </a:cxn>
              <a:cxn ang="0">
                <a:pos x="51" y="89"/>
              </a:cxn>
              <a:cxn ang="0">
                <a:pos x="56" y="84"/>
              </a:cxn>
              <a:cxn ang="0">
                <a:pos x="60" y="73"/>
              </a:cxn>
              <a:cxn ang="0">
                <a:pos x="70" y="67"/>
              </a:cxn>
              <a:cxn ang="0">
                <a:pos x="80" y="60"/>
              </a:cxn>
              <a:cxn ang="0">
                <a:pos x="91" y="59"/>
              </a:cxn>
              <a:cxn ang="0">
                <a:pos x="104" y="60"/>
              </a:cxn>
              <a:cxn ang="0">
                <a:pos x="115" y="52"/>
              </a:cxn>
              <a:cxn ang="0">
                <a:pos x="128" y="49"/>
              </a:cxn>
              <a:cxn ang="0">
                <a:pos x="91" y="41"/>
              </a:cxn>
              <a:cxn ang="0">
                <a:pos x="78" y="43"/>
              </a:cxn>
              <a:cxn ang="0">
                <a:pos x="72" y="49"/>
              </a:cxn>
              <a:cxn ang="0">
                <a:pos x="75" y="40"/>
              </a:cxn>
              <a:cxn ang="0">
                <a:pos x="91" y="32"/>
              </a:cxn>
              <a:cxn ang="0">
                <a:pos x="97" y="32"/>
              </a:cxn>
              <a:cxn ang="0">
                <a:pos x="124" y="25"/>
              </a:cxn>
              <a:cxn ang="0">
                <a:pos x="112" y="25"/>
              </a:cxn>
              <a:cxn ang="0">
                <a:pos x="116" y="25"/>
              </a:cxn>
              <a:cxn ang="0">
                <a:pos x="126" y="9"/>
              </a:cxn>
              <a:cxn ang="0">
                <a:pos x="129" y="1"/>
              </a:cxn>
              <a:cxn ang="0">
                <a:pos x="144" y="9"/>
              </a:cxn>
              <a:cxn ang="0">
                <a:pos x="152" y="20"/>
              </a:cxn>
              <a:cxn ang="0">
                <a:pos x="171" y="43"/>
              </a:cxn>
              <a:cxn ang="0">
                <a:pos x="182" y="51"/>
              </a:cxn>
              <a:cxn ang="0">
                <a:pos x="177" y="48"/>
              </a:cxn>
              <a:cxn ang="0">
                <a:pos x="161" y="40"/>
              </a:cxn>
              <a:cxn ang="0">
                <a:pos x="153" y="28"/>
              </a:cxn>
              <a:cxn ang="0">
                <a:pos x="147" y="20"/>
              </a:cxn>
              <a:cxn ang="0">
                <a:pos x="136" y="11"/>
              </a:cxn>
              <a:cxn ang="0">
                <a:pos x="137" y="6"/>
              </a:cxn>
              <a:cxn ang="0">
                <a:pos x="124" y="4"/>
              </a:cxn>
              <a:cxn ang="0">
                <a:pos x="118" y="1"/>
              </a:cxn>
            </a:cxnLst>
            <a:rect l="0" t="0" r="r" b="b"/>
            <a:pathLst>
              <a:path w="292" h="206">
                <a:moveTo>
                  <a:pt x="168" y="48"/>
                </a:moveTo>
                <a:lnTo>
                  <a:pt x="169" y="46"/>
                </a:lnTo>
                <a:lnTo>
                  <a:pt x="169" y="48"/>
                </a:lnTo>
                <a:lnTo>
                  <a:pt x="168" y="48"/>
                </a:lnTo>
                <a:close/>
                <a:moveTo>
                  <a:pt x="137" y="46"/>
                </a:moveTo>
                <a:lnTo>
                  <a:pt x="139" y="46"/>
                </a:lnTo>
                <a:lnTo>
                  <a:pt x="140" y="46"/>
                </a:lnTo>
                <a:lnTo>
                  <a:pt x="142" y="46"/>
                </a:lnTo>
                <a:lnTo>
                  <a:pt x="144" y="46"/>
                </a:lnTo>
                <a:lnTo>
                  <a:pt x="144" y="48"/>
                </a:lnTo>
                <a:lnTo>
                  <a:pt x="145" y="48"/>
                </a:lnTo>
                <a:lnTo>
                  <a:pt x="145" y="49"/>
                </a:lnTo>
                <a:lnTo>
                  <a:pt x="144" y="49"/>
                </a:lnTo>
                <a:lnTo>
                  <a:pt x="144" y="48"/>
                </a:lnTo>
                <a:lnTo>
                  <a:pt x="144" y="49"/>
                </a:lnTo>
                <a:lnTo>
                  <a:pt x="144" y="51"/>
                </a:lnTo>
                <a:lnTo>
                  <a:pt x="142" y="51"/>
                </a:lnTo>
                <a:lnTo>
                  <a:pt x="140" y="51"/>
                </a:lnTo>
                <a:lnTo>
                  <a:pt x="139" y="52"/>
                </a:lnTo>
                <a:lnTo>
                  <a:pt x="137" y="52"/>
                </a:lnTo>
                <a:lnTo>
                  <a:pt x="137" y="54"/>
                </a:lnTo>
                <a:lnTo>
                  <a:pt x="137" y="56"/>
                </a:lnTo>
                <a:lnTo>
                  <a:pt x="136" y="56"/>
                </a:lnTo>
                <a:lnTo>
                  <a:pt x="136" y="57"/>
                </a:lnTo>
                <a:lnTo>
                  <a:pt x="134" y="57"/>
                </a:lnTo>
                <a:lnTo>
                  <a:pt x="136" y="57"/>
                </a:lnTo>
                <a:lnTo>
                  <a:pt x="136" y="59"/>
                </a:lnTo>
                <a:lnTo>
                  <a:pt x="136" y="60"/>
                </a:lnTo>
                <a:lnTo>
                  <a:pt x="134" y="60"/>
                </a:lnTo>
                <a:lnTo>
                  <a:pt x="134" y="62"/>
                </a:lnTo>
                <a:lnTo>
                  <a:pt x="132" y="62"/>
                </a:lnTo>
                <a:lnTo>
                  <a:pt x="134" y="62"/>
                </a:lnTo>
                <a:lnTo>
                  <a:pt x="134" y="64"/>
                </a:lnTo>
                <a:lnTo>
                  <a:pt x="136" y="65"/>
                </a:lnTo>
                <a:lnTo>
                  <a:pt x="134" y="65"/>
                </a:lnTo>
                <a:lnTo>
                  <a:pt x="134" y="67"/>
                </a:lnTo>
                <a:lnTo>
                  <a:pt x="134" y="68"/>
                </a:lnTo>
                <a:lnTo>
                  <a:pt x="132" y="68"/>
                </a:lnTo>
                <a:lnTo>
                  <a:pt x="132" y="70"/>
                </a:lnTo>
                <a:lnTo>
                  <a:pt x="132" y="68"/>
                </a:lnTo>
                <a:lnTo>
                  <a:pt x="134" y="68"/>
                </a:lnTo>
                <a:lnTo>
                  <a:pt x="134" y="67"/>
                </a:lnTo>
                <a:lnTo>
                  <a:pt x="134" y="65"/>
                </a:lnTo>
                <a:lnTo>
                  <a:pt x="136" y="65"/>
                </a:lnTo>
                <a:lnTo>
                  <a:pt x="134" y="65"/>
                </a:lnTo>
                <a:lnTo>
                  <a:pt x="136" y="65"/>
                </a:lnTo>
                <a:lnTo>
                  <a:pt x="136" y="64"/>
                </a:lnTo>
                <a:lnTo>
                  <a:pt x="134" y="64"/>
                </a:lnTo>
                <a:lnTo>
                  <a:pt x="136" y="64"/>
                </a:lnTo>
                <a:lnTo>
                  <a:pt x="134" y="64"/>
                </a:lnTo>
                <a:lnTo>
                  <a:pt x="134" y="62"/>
                </a:lnTo>
                <a:lnTo>
                  <a:pt x="136" y="62"/>
                </a:lnTo>
                <a:lnTo>
                  <a:pt x="136" y="60"/>
                </a:lnTo>
                <a:lnTo>
                  <a:pt x="136" y="59"/>
                </a:lnTo>
                <a:lnTo>
                  <a:pt x="137" y="59"/>
                </a:lnTo>
                <a:lnTo>
                  <a:pt x="136" y="59"/>
                </a:lnTo>
                <a:lnTo>
                  <a:pt x="136" y="57"/>
                </a:lnTo>
                <a:lnTo>
                  <a:pt x="137" y="57"/>
                </a:lnTo>
                <a:lnTo>
                  <a:pt x="137" y="56"/>
                </a:lnTo>
                <a:lnTo>
                  <a:pt x="139" y="56"/>
                </a:lnTo>
                <a:lnTo>
                  <a:pt x="139" y="54"/>
                </a:lnTo>
                <a:lnTo>
                  <a:pt x="140" y="54"/>
                </a:lnTo>
                <a:lnTo>
                  <a:pt x="139" y="52"/>
                </a:lnTo>
                <a:lnTo>
                  <a:pt x="140" y="52"/>
                </a:lnTo>
                <a:lnTo>
                  <a:pt x="139" y="52"/>
                </a:lnTo>
                <a:lnTo>
                  <a:pt x="140" y="52"/>
                </a:lnTo>
                <a:lnTo>
                  <a:pt x="139" y="52"/>
                </a:lnTo>
                <a:lnTo>
                  <a:pt x="140" y="52"/>
                </a:lnTo>
                <a:lnTo>
                  <a:pt x="142" y="52"/>
                </a:lnTo>
                <a:lnTo>
                  <a:pt x="144" y="52"/>
                </a:lnTo>
                <a:lnTo>
                  <a:pt x="145" y="52"/>
                </a:lnTo>
                <a:lnTo>
                  <a:pt x="147" y="52"/>
                </a:lnTo>
                <a:lnTo>
                  <a:pt x="147" y="54"/>
                </a:lnTo>
                <a:lnTo>
                  <a:pt x="148" y="54"/>
                </a:lnTo>
                <a:lnTo>
                  <a:pt x="150" y="56"/>
                </a:lnTo>
                <a:lnTo>
                  <a:pt x="150" y="57"/>
                </a:lnTo>
                <a:lnTo>
                  <a:pt x="150" y="59"/>
                </a:lnTo>
                <a:lnTo>
                  <a:pt x="150" y="60"/>
                </a:lnTo>
                <a:lnTo>
                  <a:pt x="150" y="62"/>
                </a:lnTo>
                <a:lnTo>
                  <a:pt x="150" y="64"/>
                </a:lnTo>
                <a:lnTo>
                  <a:pt x="150" y="65"/>
                </a:lnTo>
                <a:lnTo>
                  <a:pt x="150" y="67"/>
                </a:lnTo>
                <a:lnTo>
                  <a:pt x="150" y="68"/>
                </a:lnTo>
                <a:lnTo>
                  <a:pt x="150" y="67"/>
                </a:lnTo>
                <a:lnTo>
                  <a:pt x="150" y="68"/>
                </a:lnTo>
                <a:lnTo>
                  <a:pt x="152" y="68"/>
                </a:lnTo>
                <a:lnTo>
                  <a:pt x="153" y="68"/>
                </a:lnTo>
                <a:lnTo>
                  <a:pt x="153" y="70"/>
                </a:lnTo>
                <a:lnTo>
                  <a:pt x="155" y="72"/>
                </a:lnTo>
                <a:lnTo>
                  <a:pt x="155" y="73"/>
                </a:lnTo>
                <a:lnTo>
                  <a:pt x="156" y="75"/>
                </a:lnTo>
                <a:lnTo>
                  <a:pt x="156" y="76"/>
                </a:lnTo>
                <a:lnTo>
                  <a:pt x="164" y="81"/>
                </a:lnTo>
                <a:lnTo>
                  <a:pt x="164" y="80"/>
                </a:lnTo>
                <a:lnTo>
                  <a:pt x="166" y="80"/>
                </a:lnTo>
                <a:lnTo>
                  <a:pt x="168" y="78"/>
                </a:lnTo>
                <a:lnTo>
                  <a:pt x="169" y="78"/>
                </a:lnTo>
                <a:lnTo>
                  <a:pt x="174" y="78"/>
                </a:lnTo>
                <a:lnTo>
                  <a:pt x="176" y="78"/>
                </a:lnTo>
                <a:lnTo>
                  <a:pt x="177" y="78"/>
                </a:lnTo>
                <a:lnTo>
                  <a:pt x="179" y="78"/>
                </a:lnTo>
                <a:lnTo>
                  <a:pt x="180" y="78"/>
                </a:lnTo>
                <a:lnTo>
                  <a:pt x="180" y="80"/>
                </a:lnTo>
                <a:lnTo>
                  <a:pt x="182" y="80"/>
                </a:lnTo>
                <a:lnTo>
                  <a:pt x="182" y="78"/>
                </a:lnTo>
                <a:lnTo>
                  <a:pt x="184" y="76"/>
                </a:lnTo>
                <a:lnTo>
                  <a:pt x="187" y="73"/>
                </a:lnTo>
                <a:lnTo>
                  <a:pt x="188" y="72"/>
                </a:lnTo>
                <a:lnTo>
                  <a:pt x="190" y="70"/>
                </a:lnTo>
                <a:lnTo>
                  <a:pt x="190" y="67"/>
                </a:lnTo>
                <a:lnTo>
                  <a:pt x="188" y="65"/>
                </a:lnTo>
                <a:lnTo>
                  <a:pt x="188" y="64"/>
                </a:lnTo>
                <a:lnTo>
                  <a:pt x="190" y="64"/>
                </a:lnTo>
                <a:lnTo>
                  <a:pt x="193" y="62"/>
                </a:lnTo>
                <a:lnTo>
                  <a:pt x="195" y="60"/>
                </a:lnTo>
                <a:lnTo>
                  <a:pt x="196" y="60"/>
                </a:lnTo>
                <a:lnTo>
                  <a:pt x="200" y="59"/>
                </a:lnTo>
                <a:lnTo>
                  <a:pt x="200" y="57"/>
                </a:lnTo>
                <a:lnTo>
                  <a:pt x="198" y="57"/>
                </a:lnTo>
                <a:lnTo>
                  <a:pt x="196" y="59"/>
                </a:lnTo>
                <a:lnTo>
                  <a:pt x="193" y="59"/>
                </a:lnTo>
                <a:lnTo>
                  <a:pt x="192" y="57"/>
                </a:lnTo>
                <a:lnTo>
                  <a:pt x="190" y="57"/>
                </a:lnTo>
                <a:lnTo>
                  <a:pt x="187" y="59"/>
                </a:lnTo>
                <a:lnTo>
                  <a:pt x="187" y="57"/>
                </a:lnTo>
                <a:lnTo>
                  <a:pt x="187" y="56"/>
                </a:lnTo>
                <a:lnTo>
                  <a:pt x="188" y="56"/>
                </a:lnTo>
                <a:lnTo>
                  <a:pt x="190" y="56"/>
                </a:lnTo>
                <a:lnTo>
                  <a:pt x="193" y="54"/>
                </a:lnTo>
                <a:lnTo>
                  <a:pt x="195" y="54"/>
                </a:lnTo>
                <a:lnTo>
                  <a:pt x="200" y="54"/>
                </a:lnTo>
                <a:lnTo>
                  <a:pt x="201" y="54"/>
                </a:lnTo>
                <a:lnTo>
                  <a:pt x="203" y="54"/>
                </a:lnTo>
                <a:lnTo>
                  <a:pt x="204" y="54"/>
                </a:lnTo>
                <a:lnTo>
                  <a:pt x="206" y="52"/>
                </a:lnTo>
                <a:lnTo>
                  <a:pt x="209" y="52"/>
                </a:lnTo>
                <a:lnTo>
                  <a:pt x="214" y="52"/>
                </a:lnTo>
                <a:lnTo>
                  <a:pt x="220" y="51"/>
                </a:lnTo>
                <a:lnTo>
                  <a:pt x="222" y="51"/>
                </a:lnTo>
                <a:lnTo>
                  <a:pt x="224" y="51"/>
                </a:lnTo>
                <a:lnTo>
                  <a:pt x="225" y="51"/>
                </a:lnTo>
                <a:lnTo>
                  <a:pt x="227" y="51"/>
                </a:lnTo>
                <a:lnTo>
                  <a:pt x="228" y="51"/>
                </a:lnTo>
                <a:lnTo>
                  <a:pt x="233" y="51"/>
                </a:lnTo>
                <a:lnTo>
                  <a:pt x="240" y="51"/>
                </a:lnTo>
                <a:lnTo>
                  <a:pt x="243" y="49"/>
                </a:lnTo>
                <a:lnTo>
                  <a:pt x="248" y="49"/>
                </a:lnTo>
                <a:lnTo>
                  <a:pt x="252" y="49"/>
                </a:lnTo>
                <a:lnTo>
                  <a:pt x="259" y="51"/>
                </a:lnTo>
                <a:lnTo>
                  <a:pt x="264" y="51"/>
                </a:lnTo>
                <a:lnTo>
                  <a:pt x="267" y="51"/>
                </a:lnTo>
                <a:lnTo>
                  <a:pt x="268" y="51"/>
                </a:lnTo>
                <a:lnTo>
                  <a:pt x="272" y="52"/>
                </a:lnTo>
                <a:lnTo>
                  <a:pt x="278" y="54"/>
                </a:lnTo>
                <a:lnTo>
                  <a:pt x="281" y="54"/>
                </a:lnTo>
                <a:lnTo>
                  <a:pt x="283" y="54"/>
                </a:lnTo>
                <a:lnTo>
                  <a:pt x="286" y="54"/>
                </a:lnTo>
                <a:lnTo>
                  <a:pt x="288" y="54"/>
                </a:lnTo>
                <a:lnTo>
                  <a:pt x="289" y="56"/>
                </a:lnTo>
                <a:lnTo>
                  <a:pt x="291" y="57"/>
                </a:lnTo>
                <a:lnTo>
                  <a:pt x="292" y="57"/>
                </a:lnTo>
                <a:lnTo>
                  <a:pt x="292" y="59"/>
                </a:lnTo>
                <a:lnTo>
                  <a:pt x="284" y="64"/>
                </a:lnTo>
                <a:lnTo>
                  <a:pt x="280" y="67"/>
                </a:lnTo>
                <a:lnTo>
                  <a:pt x="276" y="70"/>
                </a:lnTo>
                <a:lnTo>
                  <a:pt x="275" y="72"/>
                </a:lnTo>
                <a:lnTo>
                  <a:pt x="273" y="73"/>
                </a:lnTo>
                <a:lnTo>
                  <a:pt x="270" y="76"/>
                </a:lnTo>
                <a:lnTo>
                  <a:pt x="268" y="76"/>
                </a:lnTo>
                <a:lnTo>
                  <a:pt x="265" y="80"/>
                </a:lnTo>
                <a:lnTo>
                  <a:pt x="264" y="81"/>
                </a:lnTo>
                <a:lnTo>
                  <a:pt x="259" y="86"/>
                </a:lnTo>
                <a:lnTo>
                  <a:pt x="254" y="89"/>
                </a:lnTo>
                <a:lnTo>
                  <a:pt x="230" y="108"/>
                </a:lnTo>
                <a:lnTo>
                  <a:pt x="222" y="115"/>
                </a:lnTo>
                <a:lnTo>
                  <a:pt x="204" y="129"/>
                </a:lnTo>
                <a:lnTo>
                  <a:pt x="201" y="131"/>
                </a:lnTo>
                <a:lnTo>
                  <a:pt x="200" y="134"/>
                </a:lnTo>
                <a:lnTo>
                  <a:pt x="198" y="134"/>
                </a:lnTo>
                <a:lnTo>
                  <a:pt x="196" y="136"/>
                </a:lnTo>
                <a:lnTo>
                  <a:pt x="190" y="140"/>
                </a:lnTo>
                <a:lnTo>
                  <a:pt x="190" y="142"/>
                </a:lnTo>
                <a:lnTo>
                  <a:pt x="188" y="142"/>
                </a:lnTo>
                <a:lnTo>
                  <a:pt x="185" y="145"/>
                </a:lnTo>
                <a:lnTo>
                  <a:pt x="184" y="145"/>
                </a:lnTo>
                <a:lnTo>
                  <a:pt x="184" y="147"/>
                </a:lnTo>
                <a:lnTo>
                  <a:pt x="182" y="147"/>
                </a:lnTo>
                <a:lnTo>
                  <a:pt x="180" y="150"/>
                </a:lnTo>
                <a:lnTo>
                  <a:pt x="179" y="150"/>
                </a:lnTo>
                <a:lnTo>
                  <a:pt x="177" y="152"/>
                </a:lnTo>
                <a:lnTo>
                  <a:pt x="174" y="153"/>
                </a:lnTo>
                <a:lnTo>
                  <a:pt x="174" y="155"/>
                </a:lnTo>
                <a:lnTo>
                  <a:pt x="172" y="155"/>
                </a:lnTo>
                <a:lnTo>
                  <a:pt x="172" y="156"/>
                </a:lnTo>
                <a:lnTo>
                  <a:pt x="171" y="156"/>
                </a:lnTo>
                <a:lnTo>
                  <a:pt x="171" y="158"/>
                </a:lnTo>
                <a:lnTo>
                  <a:pt x="158" y="168"/>
                </a:lnTo>
                <a:lnTo>
                  <a:pt x="153" y="171"/>
                </a:lnTo>
                <a:lnTo>
                  <a:pt x="153" y="172"/>
                </a:lnTo>
                <a:lnTo>
                  <a:pt x="148" y="176"/>
                </a:lnTo>
                <a:lnTo>
                  <a:pt x="144" y="179"/>
                </a:lnTo>
                <a:lnTo>
                  <a:pt x="112" y="206"/>
                </a:lnTo>
                <a:lnTo>
                  <a:pt x="110" y="204"/>
                </a:lnTo>
                <a:lnTo>
                  <a:pt x="108" y="203"/>
                </a:lnTo>
                <a:lnTo>
                  <a:pt x="104" y="200"/>
                </a:lnTo>
                <a:lnTo>
                  <a:pt x="94" y="192"/>
                </a:lnTo>
                <a:lnTo>
                  <a:pt x="91" y="190"/>
                </a:lnTo>
                <a:lnTo>
                  <a:pt x="75" y="177"/>
                </a:lnTo>
                <a:lnTo>
                  <a:pt x="72" y="176"/>
                </a:lnTo>
                <a:lnTo>
                  <a:pt x="72" y="174"/>
                </a:lnTo>
                <a:lnTo>
                  <a:pt x="70" y="174"/>
                </a:lnTo>
                <a:lnTo>
                  <a:pt x="64" y="169"/>
                </a:lnTo>
                <a:lnTo>
                  <a:pt x="27" y="142"/>
                </a:lnTo>
                <a:lnTo>
                  <a:pt x="24" y="139"/>
                </a:lnTo>
                <a:lnTo>
                  <a:pt x="20" y="137"/>
                </a:lnTo>
                <a:lnTo>
                  <a:pt x="19" y="136"/>
                </a:lnTo>
                <a:lnTo>
                  <a:pt x="14" y="132"/>
                </a:lnTo>
                <a:lnTo>
                  <a:pt x="14" y="131"/>
                </a:lnTo>
                <a:lnTo>
                  <a:pt x="12" y="131"/>
                </a:lnTo>
                <a:lnTo>
                  <a:pt x="11" y="129"/>
                </a:lnTo>
                <a:lnTo>
                  <a:pt x="9" y="128"/>
                </a:lnTo>
                <a:lnTo>
                  <a:pt x="11" y="126"/>
                </a:lnTo>
                <a:lnTo>
                  <a:pt x="12" y="126"/>
                </a:lnTo>
                <a:lnTo>
                  <a:pt x="12" y="124"/>
                </a:lnTo>
                <a:lnTo>
                  <a:pt x="12" y="123"/>
                </a:lnTo>
                <a:lnTo>
                  <a:pt x="14" y="123"/>
                </a:lnTo>
                <a:lnTo>
                  <a:pt x="14" y="121"/>
                </a:lnTo>
                <a:lnTo>
                  <a:pt x="12" y="120"/>
                </a:lnTo>
                <a:lnTo>
                  <a:pt x="14" y="120"/>
                </a:lnTo>
                <a:lnTo>
                  <a:pt x="14" y="118"/>
                </a:lnTo>
                <a:lnTo>
                  <a:pt x="14" y="115"/>
                </a:lnTo>
                <a:lnTo>
                  <a:pt x="12" y="115"/>
                </a:lnTo>
                <a:lnTo>
                  <a:pt x="11" y="115"/>
                </a:lnTo>
                <a:lnTo>
                  <a:pt x="8" y="115"/>
                </a:lnTo>
                <a:lnTo>
                  <a:pt x="6" y="113"/>
                </a:lnTo>
                <a:lnTo>
                  <a:pt x="4" y="112"/>
                </a:lnTo>
                <a:lnTo>
                  <a:pt x="4" y="110"/>
                </a:lnTo>
                <a:lnTo>
                  <a:pt x="3" y="110"/>
                </a:lnTo>
                <a:lnTo>
                  <a:pt x="1" y="108"/>
                </a:lnTo>
                <a:lnTo>
                  <a:pt x="1" y="107"/>
                </a:lnTo>
                <a:lnTo>
                  <a:pt x="0" y="105"/>
                </a:lnTo>
                <a:lnTo>
                  <a:pt x="0" y="102"/>
                </a:lnTo>
                <a:lnTo>
                  <a:pt x="0" y="100"/>
                </a:lnTo>
                <a:lnTo>
                  <a:pt x="1" y="100"/>
                </a:lnTo>
                <a:lnTo>
                  <a:pt x="3" y="99"/>
                </a:lnTo>
                <a:lnTo>
                  <a:pt x="6" y="99"/>
                </a:lnTo>
                <a:lnTo>
                  <a:pt x="6" y="97"/>
                </a:lnTo>
                <a:lnTo>
                  <a:pt x="8" y="97"/>
                </a:lnTo>
                <a:lnTo>
                  <a:pt x="8" y="96"/>
                </a:lnTo>
                <a:lnTo>
                  <a:pt x="8" y="94"/>
                </a:lnTo>
                <a:lnTo>
                  <a:pt x="6" y="92"/>
                </a:lnTo>
                <a:lnTo>
                  <a:pt x="4" y="91"/>
                </a:lnTo>
                <a:lnTo>
                  <a:pt x="6" y="89"/>
                </a:lnTo>
                <a:lnTo>
                  <a:pt x="8" y="88"/>
                </a:lnTo>
                <a:lnTo>
                  <a:pt x="11" y="92"/>
                </a:lnTo>
                <a:lnTo>
                  <a:pt x="12" y="92"/>
                </a:lnTo>
                <a:lnTo>
                  <a:pt x="14" y="92"/>
                </a:lnTo>
                <a:lnTo>
                  <a:pt x="16" y="92"/>
                </a:lnTo>
                <a:lnTo>
                  <a:pt x="17" y="92"/>
                </a:lnTo>
                <a:lnTo>
                  <a:pt x="19" y="92"/>
                </a:lnTo>
                <a:lnTo>
                  <a:pt x="20" y="92"/>
                </a:lnTo>
                <a:lnTo>
                  <a:pt x="20" y="94"/>
                </a:lnTo>
                <a:lnTo>
                  <a:pt x="20" y="92"/>
                </a:lnTo>
                <a:lnTo>
                  <a:pt x="22" y="92"/>
                </a:lnTo>
                <a:lnTo>
                  <a:pt x="24" y="92"/>
                </a:lnTo>
                <a:lnTo>
                  <a:pt x="24" y="91"/>
                </a:lnTo>
                <a:lnTo>
                  <a:pt x="25" y="91"/>
                </a:lnTo>
                <a:lnTo>
                  <a:pt x="27" y="91"/>
                </a:lnTo>
                <a:lnTo>
                  <a:pt x="28" y="91"/>
                </a:lnTo>
                <a:lnTo>
                  <a:pt x="30" y="91"/>
                </a:lnTo>
                <a:lnTo>
                  <a:pt x="32" y="91"/>
                </a:lnTo>
                <a:lnTo>
                  <a:pt x="33" y="91"/>
                </a:lnTo>
                <a:lnTo>
                  <a:pt x="35" y="91"/>
                </a:lnTo>
                <a:lnTo>
                  <a:pt x="35" y="92"/>
                </a:lnTo>
                <a:lnTo>
                  <a:pt x="36" y="92"/>
                </a:lnTo>
                <a:lnTo>
                  <a:pt x="38" y="92"/>
                </a:lnTo>
                <a:lnTo>
                  <a:pt x="40" y="92"/>
                </a:lnTo>
                <a:lnTo>
                  <a:pt x="40" y="94"/>
                </a:lnTo>
                <a:lnTo>
                  <a:pt x="41" y="94"/>
                </a:lnTo>
                <a:lnTo>
                  <a:pt x="41" y="92"/>
                </a:lnTo>
                <a:lnTo>
                  <a:pt x="43" y="92"/>
                </a:lnTo>
                <a:lnTo>
                  <a:pt x="44" y="92"/>
                </a:lnTo>
                <a:lnTo>
                  <a:pt x="46" y="92"/>
                </a:lnTo>
                <a:lnTo>
                  <a:pt x="46" y="91"/>
                </a:lnTo>
                <a:lnTo>
                  <a:pt x="48" y="91"/>
                </a:lnTo>
                <a:lnTo>
                  <a:pt x="48" y="89"/>
                </a:lnTo>
                <a:lnTo>
                  <a:pt x="49" y="89"/>
                </a:lnTo>
                <a:lnTo>
                  <a:pt x="51" y="89"/>
                </a:lnTo>
                <a:lnTo>
                  <a:pt x="51" y="88"/>
                </a:lnTo>
                <a:lnTo>
                  <a:pt x="52" y="88"/>
                </a:lnTo>
                <a:lnTo>
                  <a:pt x="54" y="88"/>
                </a:lnTo>
                <a:lnTo>
                  <a:pt x="54" y="89"/>
                </a:lnTo>
                <a:lnTo>
                  <a:pt x="56" y="89"/>
                </a:lnTo>
                <a:lnTo>
                  <a:pt x="56" y="88"/>
                </a:lnTo>
                <a:lnTo>
                  <a:pt x="56" y="86"/>
                </a:lnTo>
                <a:lnTo>
                  <a:pt x="57" y="84"/>
                </a:lnTo>
                <a:lnTo>
                  <a:pt x="56" y="84"/>
                </a:lnTo>
                <a:lnTo>
                  <a:pt x="56" y="83"/>
                </a:lnTo>
                <a:lnTo>
                  <a:pt x="56" y="81"/>
                </a:lnTo>
                <a:lnTo>
                  <a:pt x="56" y="80"/>
                </a:lnTo>
                <a:lnTo>
                  <a:pt x="56" y="78"/>
                </a:lnTo>
                <a:lnTo>
                  <a:pt x="57" y="78"/>
                </a:lnTo>
                <a:lnTo>
                  <a:pt x="57" y="76"/>
                </a:lnTo>
                <a:lnTo>
                  <a:pt x="59" y="75"/>
                </a:lnTo>
                <a:lnTo>
                  <a:pt x="60" y="75"/>
                </a:lnTo>
                <a:lnTo>
                  <a:pt x="60" y="73"/>
                </a:lnTo>
                <a:lnTo>
                  <a:pt x="62" y="73"/>
                </a:lnTo>
                <a:lnTo>
                  <a:pt x="62" y="72"/>
                </a:lnTo>
                <a:lnTo>
                  <a:pt x="64" y="72"/>
                </a:lnTo>
                <a:lnTo>
                  <a:pt x="65" y="72"/>
                </a:lnTo>
                <a:lnTo>
                  <a:pt x="67" y="72"/>
                </a:lnTo>
                <a:lnTo>
                  <a:pt x="67" y="70"/>
                </a:lnTo>
                <a:lnTo>
                  <a:pt x="68" y="70"/>
                </a:lnTo>
                <a:lnTo>
                  <a:pt x="70" y="68"/>
                </a:lnTo>
                <a:lnTo>
                  <a:pt x="70" y="67"/>
                </a:lnTo>
                <a:lnTo>
                  <a:pt x="72" y="65"/>
                </a:lnTo>
                <a:lnTo>
                  <a:pt x="73" y="65"/>
                </a:lnTo>
                <a:lnTo>
                  <a:pt x="75" y="65"/>
                </a:lnTo>
                <a:lnTo>
                  <a:pt x="75" y="64"/>
                </a:lnTo>
                <a:lnTo>
                  <a:pt x="76" y="64"/>
                </a:lnTo>
                <a:lnTo>
                  <a:pt x="78" y="64"/>
                </a:lnTo>
                <a:lnTo>
                  <a:pt x="78" y="62"/>
                </a:lnTo>
                <a:lnTo>
                  <a:pt x="80" y="62"/>
                </a:lnTo>
                <a:lnTo>
                  <a:pt x="80" y="60"/>
                </a:lnTo>
                <a:lnTo>
                  <a:pt x="81" y="60"/>
                </a:lnTo>
                <a:lnTo>
                  <a:pt x="81" y="59"/>
                </a:lnTo>
                <a:lnTo>
                  <a:pt x="83" y="57"/>
                </a:lnTo>
                <a:lnTo>
                  <a:pt x="84" y="57"/>
                </a:lnTo>
                <a:lnTo>
                  <a:pt x="84" y="59"/>
                </a:lnTo>
                <a:lnTo>
                  <a:pt x="86" y="59"/>
                </a:lnTo>
                <a:lnTo>
                  <a:pt x="88" y="59"/>
                </a:lnTo>
                <a:lnTo>
                  <a:pt x="89" y="59"/>
                </a:lnTo>
                <a:lnTo>
                  <a:pt x="91" y="59"/>
                </a:lnTo>
                <a:lnTo>
                  <a:pt x="92" y="59"/>
                </a:lnTo>
                <a:lnTo>
                  <a:pt x="94" y="59"/>
                </a:lnTo>
                <a:lnTo>
                  <a:pt x="96" y="59"/>
                </a:lnTo>
                <a:lnTo>
                  <a:pt x="97" y="60"/>
                </a:lnTo>
                <a:lnTo>
                  <a:pt x="99" y="60"/>
                </a:lnTo>
                <a:lnTo>
                  <a:pt x="99" y="62"/>
                </a:lnTo>
                <a:lnTo>
                  <a:pt x="100" y="60"/>
                </a:lnTo>
                <a:lnTo>
                  <a:pt x="102" y="60"/>
                </a:lnTo>
                <a:lnTo>
                  <a:pt x="104" y="60"/>
                </a:lnTo>
                <a:lnTo>
                  <a:pt x="105" y="59"/>
                </a:lnTo>
                <a:lnTo>
                  <a:pt x="107" y="59"/>
                </a:lnTo>
                <a:lnTo>
                  <a:pt x="108" y="57"/>
                </a:lnTo>
                <a:lnTo>
                  <a:pt x="110" y="57"/>
                </a:lnTo>
                <a:lnTo>
                  <a:pt x="112" y="56"/>
                </a:lnTo>
                <a:lnTo>
                  <a:pt x="112" y="54"/>
                </a:lnTo>
                <a:lnTo>
                  <a:pt x="113" y="54"/>
                </a:lnTo>
                <a:lnTo>
                  <a:pt x="113" y="52"/>
                </a:lnTo>
                <a:lnTo>
                  <a:pt x="115" y="52"/>
                </a:lnTo>
                <a:lnTo>
                  <a:pt x="116" y="52"/>
                </a:lnTo>
                <a:lnTo>
                  <a:pt x="118" y="52"/>
                </a:lnTo>
                <a:lnTo>
                  <a:pt x="121" y="52"/>
                </a:lnTo>
                <a:lnTo>
                  <a:pt x="123" y="52"/>
                </a:lnTo>
                <a:lnTo>
                  <a:pt x="123" y="51"/>
                </a:lnTo>
                <a:lnTo>
                  <a:pt x="124" y="51"/>
                </a:lnTo>
                <a:lnTo>
                  <a:pt x="126" y="51"/>
                </a:lnTo>
                <a:lnTo>
                  <a:pt x="126" y="49"/>
                </a:lnTo>
                <a:lnTo>
                  <a:pt x="128" y="49"/>
                </a:lnTo>
                <a:lnTo>
                  <a:pt x="129" y="48"/>
                </a:lnTo>
                <a:lnTo>
                  <a:pt x="131" y="46"/>
                </a:lnTo>
                <a:lnTo>
                  <a:pt x="132" y="46"/>
                </a:lnTo>
                <a:lnTo>
                  <a:pt x="134" y="46"/>
                </a:lnTo>
                <a:lnTo>
                  <a:pt x="136" y="46"/>
                </a:lnTo>
                <a:lnTo>
                  <a:pt x="137" y="46"/>
                </a:lnTo>
                <a:close/>
                <a:moveTo>
                  <a:pt x="92" y="40"/>
                </a:moveTo>
                <a:lnTo>
                  <a:pt x="92" y="41"/>
                </a:lnTo>
                <a:lnTo>
                  <a:pt x="91" y="41"/>
                </a:lnTo>
                <a:lnTo>
                  <a:pt x="91" y="40"/>
                </a:lnTo>
                <a:lnTo>
                  <a:pt x="89" y="40"/>
                </a:lnTo>
                <a:lnTo>
                  <a:pt x="88" y="40"/>
                </a:lnTo>
                <a:lnTo>
                  <a:pt x="86" y="41"/>
                </a:lnTo>
                <a:lnTo>
                  <a:pt x="84" y="43"/>
                </a:lnTo>
                <a:lnTo>
                  <a:pt x="83" y="43"/>
                </a:lnTo>
                <a:lnTo>
                  <a:pt x="81" y="43"/>
                </a:lnTo>
                <a:lnTo>
                  <a:pt x="80" y="43"/>
                </a:lnTo>
                <a:lnTo>
                  <a:pt x="78" y="43"/>
                </a:lnTo>
                <a:lnTo>
                  <a:pt x="76" y="43"/>
                </a:lnTo>
                <a:lnTo>
                  <a:pt x="75" y="43"/>
                </a:lnTo>
                <a:lnTo>
                  <a:pt x="75" y="44"/>
                </a:lnTo>
                <a:lnTo>
                  <a:pt x="73" y="46"/>
                </a:lnTo>
                <a:lnTo>
                  <a:pt x="73" y="48"/>
                </a:lnTo>
                <a:lnTo>
                  <a:pt x="73" y="49"/>
                </a:lnTo>
                <a:lnTo>
                  <a:pt x="75" y="49"/>
                </a:lnTo>
                <a:lnTo>
                  <a:pt x="73" y="49"/>
                </a:lnTo>
                <a:lnTo>
                  <a:pt x="72" y="49"/>
                </a:lnTo>
                <a:lnTo>
                  <a:pt x="70" y="48"/>
                </a:lnTo>
                <a:lnTo>
                  <a:pt x="68" y="46"/>
                </a:lnTo>
                <a:lnTo>
                  <a:pt x="68" y="44"/>
                </a:lnTo>
                <a:lnTo>
                  <a:pt x="68" y="43"/>
                </a:lnTo>
                <a:lnTo>
                  <a:pt x="70" y="43"/>
                </a:lnTo>
                <a:lnTo>
                  <a:pt x="72" y="41"/>
                </a:lnTo>
                <a:lnTo>
                  <a:pt x="73" y="41"/>
                </a:lnTo>
                <a:lnTo>
                  <a:pt x="73" y="40"/>
                </a:lnTo>
                <a:lnTo>
                  <a:pt x="75" y="40"/>
                </a:lnTo>
                <a:lnTo>
                  <a:pt x="76" y="38"/>
                </a:lnTo>
                <a:lnTo>
                  <a:pt x="78" y="38"/>
                </a:lnTo>
                <a:lnTo>
                  <a:pt x="81" y="36"/>
                </a:lnTo>
                <a:lnTo>
                  <a:pt x="83" y="35"/>
                </a:lnTo>
                <a:lnTo>
                  <a:pt x="84" y="35"/>
                </a:lnTo>
                <a:lnTo>
                  <a:pt x="86" y="33"/>
                </a:lnTo>
                <a:lnTo>
                  <a:pt x="88" y="32"/>
                </a:lnTo>
                <a:lnTo>
                  <a:pt x="89" y="32"/>
                </a:lnTo>
                <a:lnTo>
                  <a:pt x="91" y="32"/>
                </a:lnTo>
                <a:lnTo>
                  <a:pt x="92" y="30"/>
                </a:lnTo>
                <a:lnTo>
                  <a:pt x="94" y="30"/>
                </a:lnTo>
                <a:lnTo>
                  <a:pt x="96" y="30"/>
                </a:lnTo>
                <a:lnTo>
                  <a:pt x="97" y="30"/>
                </a:lnTo>
                <a:lnTo>
                  <a:pt x="99" y="30"/>
                </a:lnTo>
                <a:lnTo>
                  <a:pt x="100" y="30"/>
                </a:lnTo>
                <a:lnTo>
                  <a:pt x="99" y="30"/>
                </a:lnTo>
                <a:lnTo>
                  <a:pt x="97" y="30"/>
                </a:lnTo>
                <a:lnTo>
                  <a:pt x="97" y="32"/>
                </a:lnTo>
                <a:lnTo>
                  <a:pt x="97" y="33"/>
                </a:lnTo>
                <a:lnTo>
                  <a:pt x="96" y="33"/>
                </a:lnTo>
                <a:lnTo>
                  <a:pt x="96" y="35"/>
                </a:lnTo>
                <a:lnTo>
                  <a:pt x="96" y="36"/>
                </a:lnTo>
                <a:lnTo>
                  <a:pt x="94" y="36"/>
                </a:lnTo>
                <a:lnTo>
                  <a:pt x="94" y="38"/>
                </a:lnTo>
                <a:lnTo>
                  <a:pt x="92" y="38"/>
                </a:lnTo>
                <a:lnTo>
                  <a:pt x="92" y="40"/>
                </a:lnTo>
                <a:close/>
                <a:moveTo>
                  <a:pt x="124" y="25"/>
                </a:moveTo>
                <a:lnTo>
                  <a:pt x="123" y="25"/>
                </a:lnTo>
                <a:lnTo>
                  <a:pt x="121" y="25"/>
                </a:lnTo>
                <a:lnTo>
                  <a:pt x="120" y="27"/>
                </a:lnTo>
                <a:lnTo>
                  <a:pt x="118" y="27"/>
                </a:lnTo>
                <a:lnTo>
                  <a:pt x="116" y="27"/>
                </a:lnTo>
                <a:lnTo>
                  <a:pt x="115" y="27"/>
                </a:lnTo>
                <a:lnTo>
                  <a:pt x="113" y="27"/>
                </a:lnTo>
                <a:lnTo>
                  <a:pt x="113" y="25"/>
                </a:lnTo>
                <a:lnTo>
                  <a:pt x="112" y="25"/>
                </a:lnTo>
                <a:lnTo>
                  <a:pt x="113" y="25"/>
                </a:lnTo>
                <a:lnTo>
                  <a:pt x="113" y="24"/>
                </a:lnTo>
                <a:lnTo>
                  <a:pt x="113" y="25"/>
                </a:lnTo>
                <a:lnTo>
                  <a:pt x="112" y="25"/>
                </a:lnTo>
                <a:lnTo>
                  <a:pt x="113" y="25"/>
                </a:lnTo>
                <a:lnTo>
                  <a:pt x="113" y="27"/>
                </a:lnTo>
                <a:lnTo>
                  <a:pt x="115" y="25"/>
                </a:lnTo>
                <a:lnTo>
                  <a:pt x="116" y="27"/>
                </a:lnTo>
                <a:lnTo>
                  <a:pt x="116" y="25"/>
                </a:lnTo>
                <a:lnTo>
                  <a:pt x="118" y="25"/>
                </a:lnTo>
                <a:lnTo>
                  <a:pt x="120" y="24"/>
                </a:lnTo>
                <a:lnTo>
                  <a:pt x="121" y="24"/>
                </a:lnTo>
                <a:lnTo>
                  <a:pt x="123" y="25"/>
                </a:lnTo>
                <a:lnTo>
                  <a:pt x="124" y="25"/>
                </a:lnTo>
                <a:close/>
                <a:moveTo>
                  <a:pt x="128" y="9"/>
                </a:moveTo>
                <a:lnTo>
                  <a:pt x="129" y="9"/>
                </a:lnTo>
                <a:lnTo>
                  <a:pt x="128" y="9"/>
                </a:lnTo>
                <a:lnTo>
                  <a:pt x="126" y="9"/>
                </a:lnTo>
                <a:lnTo>
                  <a:pt x="124" y="11"/>
                </a:lnTo>
                <a:lnTo>
                  <a:pt x="124" y="9"/>
                </a:lnTo>
                <a:lnTo>
                  <a:pt x="126" y="8"/>
                </a:lnTo>
                <a:lnTo>
                  <a:pt x="126" y="9"/>
                </a:lnTo>
                <a:lnTo>
                  <a:pt x="128" y="9"/>
                </a:lnTo>
                <a:close/>
                <a:moveTo>
                  <a:pt x="124" y="0"/>
                </a:moveTo>
                <a:lnTo>
                  <a:pt x="126" y="0"/>
                </a:lnTo>
                <a:lnTo>
                  <a:pt x="128" y="1"/>
                </a:lnTo>
                <a:lnTo>
                  <a:pt x="129" y="1"/>
                </a:lnTo>
                <a:lnTo>
                  <a:pt x="131" y="1"/>
                </a:lnTo>
                <a:lnTo>
                  <a:pt x="134" y="3"/>
                </a:lnTo>
                <a:lnTo>
                  <a:pt x="136" y="3"/>
                </a:lnTo>
                <a:lnTo>
                  <a:pt x="136" y="4"/>
                </a:lnTo>
                <a:lnTo>
                  <a:pt x="137" y="4"/>
                </a:lnTo>
                <a:lnTo>
                  <a:pt x="139" y="6"/>
                </a:lnTo>
                <a:lnTo>
                  <a:pt x="140" y="8"/>
                </a:lnTo>
                <a:lnTo>
                  <a:pt x="142" y="9"/>
                </a:lnTo>
                <a:lnTo>
                  <a:pt x="144" y="9"/>
                </a:lnTo>
                <a:lnTo>
                  <a:pt x="144" y="11"/>
                </a:lnTo>
                <a:lnTo>
                  <a:pt x="145" y="11"/>
                </a:lnTo>
                <a:lnTo>
                  <a:pt x="145" y="12"/>
                </a:lnTo>
                <a:lnTo>
                  <a:pt x="147" y="14"/>
                </a:lnTo>
                <a:lnTo>
                  <a:pt x="148" y="14"/>
                </a:lnTo>
                <a:lnTo>
                  <a:pt x="148" y="16"/>
                </a:lnTo>
                <a:lnTo>
                  <a:pt x="150" y="17"/>
                </a:lnTo>
                <a:lnTo>
                  <a:pt x="152" y="19"/>
                </a:lnTo>
                <a:lnTo>
                  <a:pt x="152" y="20"/>
                </a:lnTo>
                <a:lnTo>
                  <a:pt x="153" y="20"/>
                </a:lnTo>
                <a:lnTo>
                  <a:pt x="155" y="22"/>
                </a:lnTo>
                <a:lnTo>
                  <a:pt x="156" y="24"/>
                </a:lnTo>
                <a:lnTo>
                  <a:pt x="160" y="27"/>
                </a:lnTo>
                <a:lnTo>
                  <a:pt x="163" y="32"/>
                </a:lnTo>
                <a:lnTo>
                  <a:pt x="166" y="36"/>
                </a:lnTo>
                <a:lnTo>
                  <a:pt x="168" y="40"/>
                </a:lnTo>
                <a:lnTo>
                  <a:pt x="169" y="41"/>
                </a:lnTo>
                <a:lnTo>
                  <a:pt x="171" y="43"/>
                </a:lnTo>
                <a:lnTo>
                  <a:pt x="172" y="44"/>
                </a:lnTo>
                <a:lnTo>
                  <a:pt x="174" y="44"/>
                </a:lnTo>
                <a:lnTo>
                  <a:pt x="176" y="44"/>
                </a:lnTo>
                <a:lnTo>
                  <a:pt x="179" y="46"/>
                </a:lnTo>
                <a:lnTo>
                  <a:pt x="180" y="46"/>
                </a:lnTo>
                <a:lnTo>
                  <a:pt x="180" y="48"/>
                </a:lnTo>
                <a:lnTo>
                  <a:pt x="182" y="48"/>
                </a:lnTo>
                <a:lnTo>
                  <a:pt x="182" y="49"/>
                </a:lnTo>
                <a:lnTo>
                  <a:pt x="182" y="51"/>
                </a:lnTo>
                <a:lnTo>
                  <a:pt x="182" y="52"/>
                </a:lnTo>
                <a:lnTo>
                  <a:pt x="184" y="54"/>
                </a:lnTo>
                <a:lnTo>
                  <a:pt x="184" y="56"/>
                </a:lnTo>
                <a:lnTo>
                  <a:pt x="182" y="56"/>
                </a:lnTo>
                <a:lnTo>
                  <a:pt x="182" y="54"/>
                </a:lnTo>
                <a:lnTo>
                  <a:pt x="182" y="52"/>
                </a:lnTo>
                <a:lnTo>
                  <a:pt x="182" y="51"/>
                </a:lnTo>
                <a:lnTo>
                  <a:pt x="180" y="51"/>
                </a:lnTo>
                <a:lnTo>
                  <a:pt x="177" y="48"/>
                </a:lnTo>
                <a:lnTo>
                  <a:pt x="176" y="48"/>
                </a:lnTo>
                <a:lnTo>
                  <a:pt x="172" y="48"/>
                </a:lnTo>
                <a:lnTo>
                  <a:pt x="171" y="48"/>
                </a:lnTo>
                <a:lnTo>
                  <a:pt x="171" y="46"/>
                </a:lnTo>
                <a:lnTo>
                  <a:pt x="171" y="44"/>
                </a:lnTo>
                <a:lnTo>
                  <a:pt x="169" y="44"/>
                </a:lnTo>
                <a:lnTo>
                  <a:pt x="168" y="44"/>
                </a:lnTo>
                <a:lnTo>
                  <a:pt x="166" y="43"/>
                </a:lnTo>
                <a:lnTo>
                  <a:pt x="161" y="40"/>
                </a:lnTo>
                <a:lnTo>
                  <a:pt x="161" y="38"/>
                </a:lnTo>
                <a:lnTo>
                  <a:pt x="160" y="36"/>
                </a:lnTo>
                <a:lnTo>
                  <a:pt x="158" y="35"/>
                </a:lnTo>
                <a:lnTo>
                  <a:pt x="158" y="32"/>
                </a:lnTo>
                <a:lnTo>
                  <a:pt x="156" y="32"/>
                </a:lnTo>
                <a:lnTo>
                  <a:pt x="156" y="30"/>
                </a:lnTo>
                <a:lnTo>
                  <a:pt x="155" y="30"/>
                </a:lnTo>
                <a:lnTo>
                  <a:pt x="153" y="30"/>
                </a:lnTo>
                <a:lnTo>
                  <a:pt x="153" y="28"/>
                </a:lnTo>
                <a:lnTo>
                  <a:pt x="152" y="28"/>
                </a:lnTo>
                <a:lnTo>
                  <a:pt x="152" y="30"/>
                </a:lnTo>
                <a:lnTo>
                  <a:pt x="150" y="30"/>
                </a:lnTo>
                <a:lnTo>
                  <a:pt x="150" y="28"/>
                </a:lnTo>
                <a:lnTo>
                  <a:pt x="150" y="27"/>
                </a:lnTo>
                <a:lnTo>
                  <a:pt x="148" y="25"/>
                </a:lnTo>
                <a:lnTo>
                  <a:pt x="148" y="24"/>
                </a:lnTo>
                <a:lnTo>
                  <a:pt x="147" y="22"/>
                </a:lnTo>
                <a:lnTo>
                  <a:pt x="147" y="20"/>
                </a:lnTo>
                <a:lnTo>
                  <a:pt x="145" y="19"/>
                </a:lnTo>
                <a:lnTo>
                  <a:pt x="144" y="17"/>
                </a:lnTo>
                <a:lnTo>
                  <a:pt x="144" y="16"/>
                </a:lnTo>
                <a:lnTo>
                  <a:pt x="142" y="14"/>
                </a:lnTo>
                <a:lnTo>
                  <a:pt x="140" y="12"/>
                </a:lnTo>
                <a:lnTo>
                  <a:pt x="139" y="12"/>
                </a:lnTo>
                <a:lnTo>
                  <a:pt x="139" y="11"/>
                </a:lnTo>
                <a:lnTo>
                  <a:pt x="137" y="11"/>
                </a:lnTo>
                <a:lnTo>
                  <a:pt x="136" y="11"/>
                </a:lnTo>
                <a:lnTo>
                  <a:pt x="134" y="11"/>
                </a:lnTo>
                <a:lnTo>
                  <a:pt x="132" y="9"/>
                </a:lnTo>
                <a:lnTo>
                  <a:pt x="131" y="9"/>
                </a:lnTo>
                <a:lnTo>
                  <a:pt x="132" y="9"/>
                </a:lnTo>
                <a:lnTo>
                  <a:pt x="132" y="8"/>
                </a:lnTo>
                <a:lnTo>
                  <a:pt x="134" y="8"/>
                </a:lnTo>
                <a:lnTo>
                  <a:pt x="136" y="8"/>
                </a:lnTo>
                <a:lnTo>
                  <a:pt x="137" y="8"/>
                </a:lnTo>
                <a:lnTo>
                  <a:pt x="137" y="6"/>
                </a:lnTo>
                <a:lnTo>
                  <a:pt x="136" y="6"/>
                </a:lnTo>
                <a:lnTo>
                  <a:pt x="136" y="4"/>
                </a:lnTo>
                <a:lnTo>
                  <a:pt x="134" y="4"/>
                </a:lnTo>
                <a:lnTo>
                  <a:pt x="132" y="4"/>
                </a:lnTo>
                <a:lnTo>
                  <a:pt x="131" y="4"/>
                </a:lnTo>
                <a:lnTo>
                  <a:pt x="129" y="4"/>
                </a:lnTo>
                <a:lnTo>
                  <a:pt x="128" y="4"/>
                </a:lnTo>
                <a:lnTo>
                  <a:pt x="126" y="4"/>
                </a:lnTo>
                <a:lnTo>
                  <a:pt x="124" y="4"/>
                </a:lnTo>
                <a:lnTo>
                  <a:pt x="123" y="4"/>
                </a:lnTo>
                <a:lnTo>
                  <a:pt x="121" y="4"/>
                </a:lnTo>
                <a:lnTo>
                  <a:pt x="121" y="3"/>
                </a:lnTo>
                <a:lnTo>
                  <a:pt x="120" y="3"/>
                </a:lnTo>
                <a:lnTo>
                  <a:pt x="118" y="4"/>
                </a:lnTo>
                <a:lnTo>
                  <a:pt x="120" y="4"/>
                </a:lnTo>
                <a:lnTo>
                  <a:pt x="118" y="4"/>
                </a:lnTo>
                <a:lnTo>
                  <a:pt x="118" y="3"/>
                </a:lnTo>
                <a:lnTo>
                  <a:pt x="118" y="1"/>
                </a:lnTo>
                <a:lnTo>
                  <a:pt x="120" y="1"/>
                </a:lnTo>
                <a:lnTo>
                  <a:pt x="121" y="1"/>
                </a:lnTo>
                <a:lnTo>
                  <a:pt x="121" y="0"/>
                </a:lnTo>
                <a:lnTo>
                  <a:pt x="123" y="0"/>
                </a:lnTo>
                <a:lnTo>
                  <a:pt x="124" y="0"/>
                </a:lnTo>
                <a:close/>
              </a:path>
            </a:pathLst>
          </a:custGeom>
          <a:solidFill>
            <a:srgbClr val="8F3353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Freeform 45"/>
          <p:cNvSpPr>
            <a:spLocks/>
          </p:cNvSpPr>
          <p:nvPr/>
        </p:nvSpPr>
        <p:spPr bwMode="auto">
          <a:xfrm>
            <a:off x="5295900" y="4365626"/>
            <a:ext cx="301625" cy="254000"/>
          </a:xfrm>
          <a:custGeom>
            <a:avLst/>
            <a:gdLst/>
            <a:ahLst/>
            <a:cxnLst>
              <a:cxn ang="0">
                <a:pos x="168" y="56"/>
              </a:cxn>
              <a:cxn ang="0">
                <a:pos x="163" y="56"/>
              </a:cxn>
              <a:cxn ang="0">
                <a:pos x="176" y="100"/>
              </a:cxn>
              <a:cxn ang="0">
                <a:pos x="181" y="149"/>
              </a:cxn>
              <a:cxn ang="0">
                <a:pos x="115" y="154"/>
              </a:cxn>
              <a:cxn ang="0">
                <a:pos x="66" y="157"/>
              </a:cxn>
              <a:cxn ang="0">
                <a:pos x="21" y="159"/>
              </a:cxn>
              <a:cxn ang="0">
                <a:pos x="3" y="103"/>
              </a:cxn>
              <a:cxn ang="0">
                <a:pos x="2" y="96"/>
              </a:cxn>
              <a:cxn ang="0">
                <a:pos x="2" y="92"/>
              </a:cxn>
              <a:cxn ang="0">
                <a:pos x="5" y="85"/>
              </a:cxn>
              <a:cxn ang="0">
                <a:pos x="16" y="74"/>
              </a:cxn>
              <a:cxn ang="0">
                <a:pos x="22" y="69"/>
              </a:cxn>
              <a:cxn ang="0">
                <a:pos x="35" y="56"/>
              </a:cxn>
              <a:cxn ang="0">
                <a:pos x="45" y="48"/>
              </a:cxn>
              <a:cxn ang="0">
                <a:pos x="53" y="47"/>
              </a:cxn>
              <a:cxn ang="0">
                <a:pos x="59" y="44"/>
              </a:cxn>
              <a:cxn ang="0">
                <a:pos x="66" y="39"/>
              </a:cxn>
              <a:cxn ang="0">
                <a:pos x="70" y="39"/>
              </a:cxn>
              <a:cxn ang="0">
                <a:pos x="77" y="37"/>
              </a:cxn>
              <a:cxn ang="0">
                <a:pos x="78" y="34"/>
              </a:cxn>
              <a:cxn ang="0">
                <a:pos x="83" y="31"/>
              </a:cxn>
              <a:cxn ang="0">
                <a:pos x="85" y="29"/>
              </a:cxn>
              <a:cxn ang="0">
                <a:pos x="90" y="23"/>
              </a:cxn>
              <a:cxn ang="0">
                <a:pos x="93" y="21"/>
              </a:cxn>
              <a:cxn ang="0">
                <a:pos x="99" y="18"/>
              </a:cxn>
              <a:cxn ang="0">
                <a:pos x="101" y="12"/>
              </a:cxn>
              <a:cxn ang="0">
                <a:pos x="102" y="8"/>
              </a:cxn>
              <a:cxn ang="0">
                <a:pos x="107" y="8"/>
              </a:cxn>
              <a:cxn ang="0">
                <a:pos x="112" y="8"/>
              </a:cxn>
              <a:cxn ang="0">
                <a:pos x="114" y="7"/>
              </a:cxn>
              <a:cxn ang="0">
                <a:pos x="115" y="5"/>
              </a:cxn>
              <a:cxn ang="0">
                <a:pos x="117" y="5"/>
              </a:cxn>
              <a:cxn ang="0">
                <a:pos x="118" y="5"/>
              </a:cxn>
              <a:cxn ang="0">
                <a:pos x="118" y="5"/>
              </a:cxn>
              <a:cxn ang="0">
                <a:pos x="118" y="7"/>
              </a:cxn>
              <a:cxn ang="0">
                <a:pos x="122" y="5"/>
              </a:cxn>
              <a:cxn ang="0">
                <a:pos x="123" y="5"/>
              </a:cxn>
              <a:cxn ang="0">
                <a:pos x="125" y="4"/>
              </a:cxn>
              <a:cxn ang="0">
                <a:pos x="126" y="5"/>
              </a:cxn>
              <a:cxn ang="0">
                <a:pos x="128" y="4"/>
              </a:cxn>
              <a:cxn ang="0">
                <a:pos x="130" y="4"/>
              </a:cxn>
              <a:cxn ang="0">
                <a:pos x="133" y="2"/>
              </a:cxn>
              <a:cxn ang="0">
                <a:pos x="134" y="4"/>
              </a:cxn>
              <a:cxn ang="0">
                <a:pos x="136" y="5"/>
              </a:cxn>
              <a:cxn ang="0">
                <a:pos x="138" y="8"/>
              </a:cxn>
              <a:cxn ang="0">
                <a:pos x="139" y="8"/>
              </a:cxn>
              <a:cxn ang="0">
                <a:pos x="142" y="7"/>
              </a:cxn>
              <a:cxn ang="0">
                <a:pos x="144" y="8"/>
              </a:cxn>
              <a:cxn ang="0">
                <a:pos x="146" y="10"/>
              </a:cxn>
              <a:cxn ang="0">
                <a:pos x="149" y="10"/>
              </a:cxn>
              <a:cxn ang="0">
                <a:pos x="149" y="8"/>
              </a:cxn>
              <a:cxn ang="0">
                <a:pos x="152" y="7"/>
              </a:cxn>
              <a:cxn ang="0">
                <a:pos x="150" y="4"/>
              </a:cxn>
              <a:cxn ang="0">
                <a:pos x="150" y="0"/>
              </a:cxn>
              <a:cxn ang="0">
                <a:pos x="152" y="0"/>
              </a:cxn>
              <a:cxn ang="0">
                <a:pos x="155" y="7"/>
              </a:cxn>
              <a:cxn ang="0">
                <a:pos x="163" y="39"/>
              </a:cxn>
            </a:cxnLst>
            <a:rect l="0" t="0" r="r" b="b"/>
            <a:pathLst>
              <a:path w="190" h="160">
                <a:moveTo>
                  <a:pt x="165" y="44"/>
                </a:moveTo>
                <a:lnTo>
                  <a:pt x="166" y="48"/>
                </a:lnTo>
                <a:lnTo>
                  <a:pt x="168" y="52"/>
                </a:lnTo>
                <a:lnTo>
                  <a:pt x="170" y="56"/>
                </a:lnTo>
                <a:lnTo>
                  <a:pt x="170" y="56"/>
                </a:lnTo>
                <a:lnTo>
                  <a:pt x="168" y="56"/>
                </a:lnTo>
                <a:lnTo>
                  <a:pt x="168" y="56"/>
                </a:lnTo>
                <a:lnTo>
                  <a:pt x="168" y="56"/>
                </a:lnTo>
                <a:lnTo>
                  <a:pt x="168" y="56"/>
                </a:lnTo>
                <a:lnTo>
                  <a:pt x="166" y="56"/>
                </a:lnTo>
                <a:lnTo>
                  <a:pt x="166" y="56"/>
                </a:lnTo>
                <a:lnTo>
                  <a:pt x="165" y="56"/>
                </a:lnTo>
                <a:lnTo>
                  <a:pt x="165" y="56"/>
                </a:lnTo>
                <a:lnTo>
                  <a:pt x="163" y="56"/>
                </a:lnTo>
                <a:lnTo>
                  <a:pt x="163" y="56"/>
                </a:lnTo>
                <a:lnTo>
                  <a:pt x="163" y="56"/>
                </a:lnTo>
                <a:lnTo>
                  <a:pt x="163" y="58"/>
                </a:lnTo>
                <a:lnTo>
                  <a:pt x="165" y="63"/>
                </a:lnTo>
                <a:lnTo>
                  <a:pt x="170" y="79"/>
                </a:lnTo>
                <a:lnTo>
                  <a:pt x="171" y="85"/>
                </a:lnTo>
                <a:lnTo>
                  <a:pt x="173" y="87"/>
                </a:lnTo>
                <a:lnTo>
                  <a:pt x="174" y="95"/>
                </a:lnTo>
                <a:lnTo>
                  <a:pt x="174" y="95"/>
                </a:lnTo>
                <a:lnTo>
                  <a:pt x="176" y="100"/>
                </a:lnTo>
                <a:lnTo>
                  <a:pt x="176" y="103"/>
                </a:lnTo>
                <a:lnTo>
                  <a:pt x="181" y="117"/>
                </a:lnTo>
                <a:lnTo>
                  <a:pt x="184" y="128"/>
                </a:lnTo>
                <a:lnTo>
                  <a:pt x="186" y="136"/>
                </a:lnTo>
                <a:lnTo>
                  <a:pt x="190" y="149"/>
                </a:lnTo>
                <a:lnTo>
                  <a:pt x="189" y="149"/>
                </a:lnTo>
                <a:lnTo>
                  <a:pt x="184" y="149"/>
                </a:lnTo>
                <a:lnTo>
                  <a:pt x="181" y="149"/>
                </a:lnTo>
                <a:lnTo>
                  <a:pt x="170" y="149"/>
                </a:lnTo>
                <a:lnTo>
                  <a:pt x="155" y="151"/>
                </a:lnTo>
                <a:lnTo>
                  <a:pt x="152" y="151"/>
                </a:lnTo>
                <a:lnTo>
                  <a:pt x="149" y="151"/>
                </a:lnTo>
                <a:lnTo>
                  <a:pt x="131" y="152"/>
                </a:lnTo>
                <a:lnTo>
                  <a:pt x="128" y="152"/>
                </a:lnTo>
                <a:lnTo>
                  <a:pt x="125" y="152"/>
                </a:lnTo>
                <a:lnTo>
                  <a:pt x="115" y="154"/>
                </a:lnTo>
                <a:lnTo>
                  <a:pt x="112" y="154"/>
                </a:lnTo>
                <a:lnTo>
                  <a:pt x="110" y="154"/>
                </a:lnTo>
                <a:lnTo>
                  <a:pt x="96" y="156"/>
                </a:lnTo>
                <a:lnTo>
                  <a:pt x="94" y="156"/>
                </a:lnTo>
                <a:lnTo>
                  <a:pt x="91" y="156"/>
                </a:lnTo>
                <a:lnTo>
                  <a:pt x="86" y="156"/>
                </a:lnTo>
                <a:lnTo>
                  <a:pt x="85" y="156"/>
                </a:lnTo>
                <a:lnTo>
                  <a:pt x="66" y="157"/>
                </a:lnTo>
                <a:lnTo>
                  <a:pt x="64" y="157"/>
                </a:lnTo>
                <a:lnTo>
                  <a:pt x="53" y="157"/>
                </a:lnTo>
                <a:lnTo>
                  <a:pt x="48" y="159"/>
                </a:lnTo>
                <a:lnTo>
                  <a:pt x="46" y="159"/>
                </a:lnTo>
                <a:lnTo>
                  <a:pt x="34" y="159"/>
                </a:lnTo>
                <a:lnTo>
                  <a:pt x="24" y="160"/>
                </a:lnTo>
                <a:lnTo>
                  <a:pt x="21" y="160"/>
                </a:lnTo>
                <a:lnTo>
                  <a:pt x="21" y="159"/>
                </a:lnTo>
                <a:lnTo>
                  <a:pt x="19" y="156"/>
                </a:lnTo>
                <a:lnTo>
                  <a:pt x="19" y="154"/>
                </a:lnTo>
                <a:lnTo>
                  <a:pt x="16" y="143"/>
                </a:lnTo>
                <a:lnTo>
                  <a:pt x="16" y="143"/>
                </a:lnTo>
                <a:lnTo>
                  <a:pt x="14" y="140"/>
                </a:lnTo>
                <a:lnTo>
                  <a:pt x="8" y="120"/>
                </a:lnTo>
                <a:lnTo>
                  <a:pt x="3" y="103"/>
                </a:lnTo>
                <a:lnTo>
                  <a:pt x="3" y="103"/>
                </a:lnTo>
                <a:lnTo>
                  <a:pt x="3" y="103"/>
                </a:lnTo>
                <a:lnTo>
                  <a:pt x="3" y="103"/>
                </a:lnTo>
                <a:lnTo>
                  <a:pt x="3" y="103"/>
                </a:lnTo>
                <a:lnTo>
                  <a:pt x="3" y="103"/>
                </a:lnTo>
                <a:lnTo>
                  <a:pt x="3" y="103"/>
                </a:lnTo>
                <a:lnTo>
                  <a:pt x="2" y="98"/>
                </a:lnTo>
                <a:lnTo>
                  <a:pt x="2" y="96"/>
                </a:lnTo>
                <a:lnTo>
                  <a:pt x="2" y="96"/>
                </a:lnTo>
                <a:lnTo>
                  <a:pt x="2" y="95"/>
                </a:lnTo>
                <a:lnTo>
                  <a:pt x="0" y="95"/>
                </a:lnTo>
                <a:lnTo>
                  <a:pt x="0" y="95"/>
                </a:lnTo>
                <a:lnTo>
                  <a:pt x="0" y="93"/>
                </a:lnTo>
                <a:lnTo>
                  <a:pt x="0" y="93"/>
                </a:lnTo>
                <a:lnTo>
                  <a:pt x="0" y="93"/>
                </a:lnTo>
                <a:lnTo>
                  <a:pt x="0" y="92"/>
                </a:lnTo>
                <a:lnTo>
                  <a:pt x="2" y="92"/>
                </a:lnTo>
                <a:lnTo>
                  <a:pt x="2" y="90"/>
                </a:lnTo>
                <a:lnTo>
                  <a:pt x="2" y="88"/>
                </a:lnTo>
                <a:lnTo>
                  <a:pt x="2" y="87"/>
                </a:lnTo>
                <a:lnTo>
                  <a:pt x="2" y="87"/>
                </a:lnTo>
                <a:lnTo>
                  <a:pt x="3" y="87"/>
                </a:lnTo>
                <a:lnTo>
                  <a:pt x="3" y="87"/>
                </a:lnTo>
                <a:lnTo>
                  <a:pt x="5" y="87"/>
                </a:lnTo>
                <a:lnTo>
                  <a:pt x="5" y="85"/>
                </a:lnTo>
                <a:lnTo>
                  <a:pt x="6" y="84"/>
                </a:lnTo>
                <a:lnTo>
                  <a:pt x="6" y="82"/>
                </a:lnTo>
                <a:lnTo>
                  <a:pt x="10" y="79"/>
                </a:lnTo>
                <a:lnTo>
                  <a:pt x="11" y="79"/>
                </a:lnTo>
                <a:lnTo>
                  <a:pt x="13" y="77"/>
                </a:lnTo>
                <a:lnTo>
                  <a:pt x="13" y="77"/>
                </a:lnTo>
                <a:lnTo>
                  <a:pt x="14" y="76"/>
                </a:lnTo>
                <a:lnTo>
                  <a:pt x="16" y="74"/>
                </a:lnTo>
                <a:lnTo>
                  <a:pt x="16" y="72"/>
                </a:lnTo>
                <a:lnTo>
                  <a:pt x="18" y="72"/>
                </a:lnTo>
                <a:lnTo>
                  <a:pt x="19" y="71"/>
                </a:lnTo>
                <a:lnTo>
                  <a:pt x="19" y="69"/>
                </a:lnTo>
                <a:lnTo>
                  <a:pt x="21" y="69"/>
                </a:lnTo>
                <a:lnTo>
                  <a:pt x="21" y="69"/>
                </a:lnTo>
                <a:lnTo>
                  <a:pt x="22" y="69"/>
                </a:lnTo>
                <a:lnTo>
                  <a:pt x="22" y="69"/>
                </a:lnTo>
                <a:lnTo>
                  <a:pt x="24" y="66"/>
                </a:lnTo>
                <a:lnTo>
                  <a:pt x="26" y="64"/>
                </a:lnTo>
                <a:lnTo>
                  <a:pt x="27" y="63"/>
                </a:lnTo>
                <a:lnTo>
                  <a:pt x="29" y="61"/>
                </a:lnTo>
                <a:lnTo>
                  <a:pt x="30" y="60"/>
                </a:lnTo>
                <a:lnTo>
                  <a:pt x="32" y="60"/>
                </a:lnTo>
                <a:lnTo>
                  <a:pt x="34" y="58"/>
                </a:lnTo>
                <a:lnTo>
                  <a:pt x="35" y="56"/>
                </a:lnTo>
                <a:lnTo>
                  <a:pt x="37" y="55"/>
                </a:lnTo>
                <a:lnTo>
                  <a:pt x="38" y="55"/>
                </a:lnTo>
                <a:lnTo>
                  <a:pt x="40" y="55"/>
                </a:lnTo>
                <a:lnTo>
                  <a:pt x="40" y="53"/>
                </a:lnTo>
                <a:lnTo>
                  <a:pt x="42" y="53"/>
                </a:lnTo>
                <a:lnTo>
                  <a:pt x="43" y="50"/>
                </a:lnTo>
                <a:lnTo>
                  <a:pt x="45" y="48"/>
                </a:lnTo>
                <a:lnTo>
                  <a:pt x="45" y="48"/>
                </a:lnTo>
                <a:lnTo>
                  <a:pt x="46" y="48"/>
                </a:lnTo>
                <a:lnTo>
                  <a:pt x="46" y="47"/>
                </a:lnTo>
                <a:lnTo>
                  <a:pt x="46" y="47"/>
                </a:lnTo>
                <a:lnTo>
                  <a:pt x="50" y="47"/>
                </a:lnTo>
                <a:lnTo>
                  <a:pt x="51" y="47"/>
                </a:lnTo>
                <a:lnTo>
                  <a:pt x="51" y="47"/>
                </a:lnTo>
                <a:lnTo>
                  <a:pt x="51" y="47"/>
                </a:lnTo>
                <a:lnTo>
                  <a:pt x="53" y="47"/>
                </a:lnTo>
                <a:lnTo>
                  <a:pt x="53" y="45"/>
                </a:lnTo>
                <a:lnTo>
                  <a:pt x="53" y="45"/>
                </a:lnTo>
                <a:lnTo>
                  <a:pt x="54" y="45"/>
                </a:lnTo>
                <a:lnTo>
                  <a:pt x="56" y="45"/>
                </a:lnTo>
                <a:lnTo>
                  <a:pt x="58" y="45"/>
                </a:lnTo>
                <a:lnTo>
                  <a:pt x="58" y="45"/>
                </a:lnTo>
                <a:lnTo>
                  <a:pt x="59" y="45"/>
                </a:lnTo>
                <a:lnTo>
                  <a:pt x="59" y="44"/>
                </a:lnTo>
                <a:lnTo>
                  <a:pt x="59" y="44"/>
                </a:lnTo>
                <a:lnTo>
                  <a:pt x="61" y="42"/>
                </a:lnTo>
                <a:lnTo>
                  <a:pt x="61" y="42"/>
                </a:lnTo>
                <a:lnTo>
                  <a:pt x="62" y="42"/>
                </a:lnTo>
                <a:lnTo>
                  <a:pt x="62" y="40"/>
                </a:lnTo>
                <a:lnTo>
                  <a:pt x="64" y="40"/>
                </a:lnTo>
                <a:lnTo>
                  <a:pt x="64" y="40"/>
                </a:lnTo>
                <a:lnTo>
                  <a:pt x="66" y="39"/>
                </a:lnTo>
                <a:lnTo>
                  <a:pt x="66" y="39"/>
                </a:lnTo>
                <a:lnTo>
                  <a:pt x="67" y="37"/>
                </a:lnTo>
                <a:lnTo>
                  <a:pt x="67" y="37"/>
                </a:lnTo>
                <a:lnTo>
                  <a:pt x="67" y="36"/>
                </a:lnTo>
                <a:lnTo>
                  <a:pt x="69" y="36"/>
                </a:lnTo>
                <a:lnTo>
                  <a:pt x="69" y="37"/>
                </a:lnTo>
                <a:lnTo>
                  <a:pt x="70" y="37"/>
                </a:lnTo>
                <a:lnTo>
                  <a:pt x="70" y="39"/>
                </a:lnTo>
                <a:lnTo>
                  <a:pt x="70" y="39"/>
                </a:lnTo>
                <a:lnTo>
                  <a:pt x="72" y="39"/>
                </a:lnTo>
                <a:lnTo>
                  <a:pt x="74" y="39"/>
                </a:lnTo>
                <a:lnTo>
                  <a:pt x="74" y="37"/>
                </a:lnTo>
                <a:lnTo>
                  <a:pt x="74" y="37"/>
                </a:lnTo>
                <a:lnTo>
                  <a:pt x="75" y="37"/>
                </a:lnTo>
                <a:lnTo>
                  <a:pt x="75" y="37"/>
                </a:lnTo>
                <a:lnTo>
                  <a:pt x="77" y="37"/>
                </a:lnTo>
                <a:lnTo>
                  <a:pt x="77" y="36"/>
                </a:lnTo>
                <a:lnTo>
                  <a:pt x="77" y="36"/>
                </a:lnTo>
                <a:lnTo>
                  <a:pt x="75" y="34"/>
                </a:lnTo>
                <a:lnTo>
                  <a:pt x="75" y="34"/>
                </a:lnTo>
                <a:lnTo>
                  <a:pt x="75" y="34"/>
                </a:lnTo>
                <a:lnTo>
                  <a:pt x="77" y="34"/>
                </a:lnTo>
                <a:lnTo>
                  <a:pt x="78" y="34"/>
                </a:lnTo>
                <a:lnTo>
                  <a:pt x="78" y="34"/>
                </a:lnTo>
                <a:lnTo>
                  <a:pt x="80" y="34"/>
                </a:lnTo>
                <a:lnTo>
                  <a:pt x="80" y="34"/>
                </a:lnTo>
                <a:lnTo>
                  <a:pt x="80" y="34"/>
                </a:lnTo>
                <a:lnTo>
                  <a:pt x="82" y="32"/>
                </a:lnTo>
                <a:lnTo>
                  <a:pt x="82" y="32"/>
                </a:lnTo>
                <a:lnTo>
                  <a:pt x="82" y="32"/>
                </a:lnTo>
                <a:lnTo>
                  <a:pt x="82" y="32"/>
                </a:lnTo>
                <a:lnTo>
                  <a:pt x="83" y="31"/>
                </a:lnTo>
                <a:lnTo>
                  <a:pt x="83" y="31"/>
                </a:lnTo>
                <a:lnTo>
                  <a:pt x="83" y="29"/>
                </a:lnTo>
                <a:lnTo>
                  <a:pt x="83" y="29"/>
                </a:lnTo>
                <a:lnTo>
                  <a:pt x="83" y="29"/>
                </a:lnTo>
                <a:lnTo>
                  <a:pt x="85" y="29"/>
                </a:lnTo>
                <a:lnTo>
                  <a:pt x="85" y="29"/>
                </a:lnTo>
                <a:lnTo>
                  <a:pt x="85" y="31"/>
                </a:lnTo>
                <a:lnTo>
                  <a:pt x="85" y="29"/>
                </a:lnTo>
                <a:lnTo>
                  <a:pt x="86" y="29"/>
                </a:lnTo>
                <a:lnTo>
                  <a:pt x="88" y="29"/>
                </a:lnTo>
                <a:lnTo>
                  <a:pt x="88" y="28"/>
                </a:lnTo>
                <a:lnTo>
                  <a:pt x="88" y="28"/>
                </a:lnTo>
                <a:lnTo>
                  <a:pt x="90" y="26"/>
                </a:lnTo>
                <a:lnTo>
                  <a:pt x="90" y="26"/>
                </a:lnTo>
                <a:lnTo>
                  <a:pt x="90" y="24"/>
                </a:lnTo>
                <a:lnTo>
                  <a:pt x="90" y="23"/>
                </a:lnTo>
                <a:lnTo>
                  <a:pt x="90" y="23"/>
                </a:lnTo>
                <a:lnTo>
                  <a:pt x="90" y="23"/>
                </a:lnTo>
                <a:lnTo>
                  <a:pt x="90" y="23"/>
                </a:lnTo>
                <a:lnTo>
                  <a:pt x="90" y="21"/>
                </a:lnTo>
                <a:lnTo>
                  <a:pt x="91" y="21"/>
                </a:lnTo>
                <a:lnTo>
                  <a:pt x="91" y="21"/>
                </a:lnTo>
                <a:lnTo>
                  <a:pt x="91" y="21"/>
                </a:lnTo>
                <a:lnTo>
                  <a:pt x="93" y="21"/>
                </a:lnTo>
                <a:lnTo>
                  <a:pt x="93" y="21"/>
                </a:lnTo>
                <a:lnTo>
                  <a:pt x="96" y="21"/>
                </a:lnTo>
                <a:lnTo>
                  <a:pt x="96" y="21"/>
                </a:lnTo>
                <a:lnTo>
                  <a:pt x="98" y="21"/>
                </a:lnTo>
                <a:lnTo>
                  <a:pt x="98" y="20"/>
                </a:lnTo>
                <a:lnTo>
                  <a:pt x="98" y="20"/>
                </a:lnTo>
                <a:lnTo>
                  <a:pt x="98" y="18"/>
                </a:lnTo>
                <a:lnTo>
                  <a:pt x="99" y="18"/>
                </a:lnTo>
                <a:lnTo>
                  <a:pt x="99" y="18"/>
                </a:lnTo>
                <a:lnTo>
                  <a:pt x="99" y="16"/>
                </a:lnTo>
                <a:lnTo>
                  <a:pt x="99" y="16"/>
                </a:lnTo>
                <a:lnTo>
                  <a:pt x="99" y="16"/>
                </a:lnTo>
                <a:lnTo>
                  <a:pt x="99" y="15"/>
                </a:lnTo>
                <a:lnTo>
                  <a:pt x="99" y="13"/>
                </a:lnTo>
                <a:lnTo>
                  <a:pt x="99" y="13"/>
                </a:lnTo>
                <a:lnTo>
                  <a:pt x="101" y="12"/>
                </a:lnTo>
                <a:lnTo>
                  <a:pt x="101" y="12"/>
                </a:lnTo>
                <a:lnTo>
                  <a:pt x="101" y="12"/>
                </a:lnTo>
                <a:lnTo>
                  <a:pt x="101" y="10"/>
                </a:lnTo>
                <a:lnTo>
                  <a:pt x="99" y="10"/>
                </a:lnTo>
                <a:lnTo>
                  <a:pt x="101" y="10"/>
                </a:lnTo>
                <a:lnTo>
                  <a:pt x="101" y="8"/>
                </a:lnTo>
                <a:lnTo>
                  <a:pt x="101" y="8"/>
                </a:lnTo>
                <a:lnTo>
                  <a:pt x="102" y="8"/>
                </a:lnTo>
                <a:lnTo>
                  <a:pt x="102" y="7"/>
                </a:lnTo>
                <a:lnTo>
                  <a:pt x="104" y="7"/>
                </a:lnTo>
                <a:lnTo>
                  <a:pt x="104" y="8"/>
                </a:lnTo>
                <a:lnTo>
                  <a:pt x="106" y="8"/>
                </a:lnTo>
                <a:lnTo>
                  <a:pt x="106" y="8"/>
                </a:lnTo>
                <a:lnTo>
                  <a:pt x="107" y="7"/>
                </a:lnTo>
                <a:lnTo>
                  <a:pt x="107" y="8"/>
                </a:lnTo>
                <a:lnTo>
                  <a:pt x="107" y="8"/>
                </a:lnTo>
                <a:lnTo>
                  <a:pt x="109" y="8"/>
                </a:lnTo>
                <a:lnTo>
                  <a:pt x="109" y="8"/>
                </a:lnTo>
                <a:lnTo>
                  <a:pt x="110" y="8"/>
                </a:lnTo>
                <a:lnTo>
                  <a:pt x="110" y="8"/>
                </a:lnTo>
                <a:lnTo>
                  <a:pt x="110" y="7"/>
                </a:lnTo>
                <a:lnTo>
                  <a:pt x="110" y="7"/>
                </a:lnTo>
                <a:lnTo>
                  <a:pt x="110" y="8"/>
                </a:lnTo>
                <a:lnTo>
                  <a:pt x="112" y="8"/>
                </a:lnTo>
                <a:lnTo>
                  <a:pt x="112" y="10"/>
                </a:lnTo>
                <a:lnTo>
                  <a:pt x="112" y="10"/>
                </a:lnTo>
                <a:lnTo>
                  <a:pt x="112" y="10"/>
                </a:lnTo>
                <a:lnTo>
                  <a:pt x="112" y="8"/>
                </a:lnTo>
                <a:lnTo>
                  <a:pt x="114" y="8"/>
                </a:lnTo>
                <a:lnTo>
                  <a:pt x="114" y="8"/>
                </a:lnTo>
                <a:lnTo>
                  <a:pt x="114" y="7"/>
                </a:lnTo>
                <a:lnTo>
                  <a:pt x="114" y="7"/>
                </a:lnTo>
                <a:lnTo>
                  <a:pt x="115" y="7"/>
                </a:lnTo>
                <a:lnTo>
                  <a:pt x="115" y="5"/>
                </a:lnTo>
                <a:lnTo>
                  <a:pt x="115" y="5"/>
                </a:lnTo>
                <a:lnTo>
                  <a:pt x="115" y="5"/>
                </a:lnTo>
                <a:lnTo>
                  <a:pt x="115" y="5"/>
                </a:lnTo>
                <a:lnTo>
                  <a:pt x="115" y="5"/>
                </a:lnTo>
                <a:lnTo>
                  <a:pt x="115" y="5"/>
                </a:lnTo>
                <a:lnTo>
                  <a:pt x="115" y="5"/>
                </a:lnTo>
                <a:lnTo>
                  <a:pt x="115" y="5"/>
                </a:lnTo>
                <a:lnTo>
                  <a:pt x="115" y="5"/>
                </a:lnTo>
                <a:lnTo>
                  <a:pt x="117" y="5"/>
                </a:lnTo>
                <a:lnTo>
                  <a:pt x="117" y="5"/>
                </a:lnTo>
                <a:lnTo>
                  <a:pt x="117" y="5"/>
                </a:lnTo>
                <a:lnTo>
                  <a:pt x="117" y="5"/>
                </a:lnTo>
                <a:lnTo>
                  <a:pt x="117" y="5"/>
                </a:lnTo>
                <a:lnTo>
                  <a:pt x="117" y="5"/>
                </a:lnTo>
                <a:lnTo>
                  <a:pt x="117" y="5"/>
                </a:lnTo>
                <a:lnTo>
                  <a:pt x="117" y="7"/>
                </a:lnTo>
                <a:lnTo>
                  <a:pt x="117" y="7"/>
                </a:lnTo>
                <a:lnTo>
                  <a:pt x="117" y="7"/>
                </a:lnTo>
                <a:lnTo>
                  <a:pt x="117" y="7"/>
                </a:lnTo>
                <a:lnTo>
                  <a:pt x="118" y="5"/>
                </a:lnTo>
                <a:lnTo>
                  <a:pt x="118" y="5"/>
                </a:lnTo>
                <a:lnTo>
                  <a:pt x="118" y="5"/>
                </a:lnTo>
                <a:lnTo>
                  <a:pt x="118" y="5"/>
                </a:lnTo>
                <a:lnTo>
                  <a:pt x="118" y="5"/>
                </a:lnTo>
                <a:lnTo>
                  <a:pt x="118" y="5"/>
                </a:lnTo>
                <a:lnTo>
                  <a:pt x="118" y="5"/>
                </a:lnTo>
                <a:lnTo>
                  <a:pt x="118" y="5"/>
                </a:lnTo>
                <a:lnTo>
                  <a:pt x="118" y="5"/>
                </a:lnTo>
                <a:lnTo>
                  <a:pt x="118" y="5"/>
                </a:lnTo>
                <a:lnTo>
                  <a:pt x="118" y="5"/>
                </a:lnTo>
                <a:lnTo>
                  <a:pt x="118" y="7"/>
                </a:lnTo>
                <a:lnTo>
                  <a:pt x="118" y="7"/>
                </a:lnTo>
                <a:lnTo>
                  <a:pt x="118" y="7"/>
                </a:lnTo>
                <a:lnTo>
                  <a:pt x="118" y="7"/>
                </a:lnTo>
                <a:lnTo>
                  <a:pt x="118" y="7"/>
                </a:lnTo>
                <a:lnTo>
                  <a:pt x="118" y="7"/>
                </a:lnTo>
                <a:lnTo>
                  <a:pt x="118" y="7"/>
                </a:lnTo>
                <a:lnTo>
                  <a:pt x="118" y="7"/>
                </a:lnTo>
                <a:lnTo>
                  <a:pt x="120" y="7"/>
                </a:lnTo>
                <a:lnTo>
                  <a:pt x="120" y="5"/>
                </a:lnTo>
                <a:lnTo>
                  <a:pt x="120" y="5"/>
                </a:lnTo>
                <a:lnTo>
                  <a:pt x="122" y="5"/>
                </a:lnTo>
                <a:lnTo>
                  <a:pt x="122" y="5"/>
                </a:lnTo>
                <a:lnTo>
                  <a:pt x="122" y="5"/>
                </a:lnTo>
                <a:lnTo>
                  <a:pt x="122" y="5"/>
                </a:lnTo>
                <a:lnTo>
                  <a:pt x="122" y="5"/>
                </a:lnTo>
                <a:lnTo>
                  <a:pt x="122" y="5"/>
                </a:lnTo>
                <a:lnTo>
                  <a:pt x="122" y="5"/>
                </a:lnTo>
                <a:lnTo>
                  <a:pt x="122" y="5"/>
                </a:lnTo>
                <a:lnTo>
                  <a:pt x="123" y="5"/>
                </a:lnTo>
                <a:lnTo>
                  <a:pt x="123" y="5"/>
                </a:lnTo>
                <a:lnTo>
                  <a:pt x="123" y="5"/>
                </a:lnTo>
                <a:lnTo>
                  <a:pt x="123" y="5"/>
                </a:lnTo>
                <a:lnTo>
                  <a:pt x="123" y="5"/>
                </a:lnTo>
                <a:lnTo>
                  <a:pt x="123" y="5"/>
                </a:lnTo>
                <a:lnTo>
                  <a:pt x="123" y="4"/>
                </a:lnTo>
                <a:lnTo>
                  <a:pt x="123" y="4"/>
                </a:lnTo>
                <a:lnTo>
                  <a:pt x="123" y="4"/>
                </a:lnTo>
                <a:lnTo>
                  <a:pt x="125" y="4"/>
                </a:lnTo>
                <a:lnTo>
                  <a:pt x="125" y="4"/>
                </a:lnTo>
                <a:lnTo>
                  <a:pt x="125" y="4"/>
                </a:lnTo>
                <a:lnTo>
                  <a:pt x="125" y="4"/>
                </a:lnTo>
                <a:lnTo>
                  <a:pt x="125" y="5"/>
                </a:lnTo>
                <a:lnTo>
                  <a:pt x="125" y="5"/>
                </a:lnTo>
                <a:lnTo>
                  <a:pt x="125" y="5"/>
                </a:lnTo>
                <a:lnTo>
                  <a:pt x="125" y="4"/>
                </a:lnTo>
                <a:lnTo>
                  <a:pt x="125" y="4"/>
                </a:lnTo>
                <a:lnTo>
                  <a:pt x="126" y="5"/>
                </a:lnTo>
                <a:lnTo>
                  <a:pt x="126" y="5"/>
                </a:lnTo>
                <a:lnTo>
                  <a:pt x="126" y="5"/>
                </a:lnTo>
                <a:lnTo>
                  <a:pt x="126" y="5"/>
                </a:lnTo>
                <a:lnTo>
                  <a:pt x="126" y="5"/>
                </a:lnTo>
                <a:lnTo>
                  <a:pt x="126" y="4"/>
                </a:lnTo>
                <a:lnTo>
                  <a:pt x="126" y="4"/>
                </a:lnTo>
                <a:lnTo>
                  <a:pt x="126" y="4"/>
                </a:lnTo>
                <a:lnTo>
                  <a:pt x="126" y="4"/>
                </a:lnTo>
                <a:lnTo>
                  <a:pt x="128" y="4"/>
                </a:lnTo>
                <a:lnTo>
                  <a:pt x="128" y="4"/>
                </a:lnTo>
                <a:lnTo>
                  <a:pt x="128" y="4"/>
                </a:lnTo>
                <a:lnTo>
                  <a:pt x="128" y="5"/>
                </a:lnTo>
                <a:lnTo>
                  <a:pt x="128" y="5"/>
                </a:lnTo>
                <a:lnTo>
                  <a:pt x="128" y="5"/>
                </a:lnTo>
                <a:lnTo>
                  <a:pt x="128" y="5"/>
                </a:lnTo>
                <a:lnTo>
                  <a:pt x="130" y="4"/>
                </a:lnTo>
                <a:lnTo>
                  <a:pt x="130" y="4"/>
                </a:lnTo>
                <a:lnTo>
                  <a:pt x="130" y="4"/>
                </a:lnTo>
                <a:lnTo>
                  <a:pt x="131" y="2"/>
                </a:lnTo>
                <a:lnTo>
                  <a:pt x="131" y="2"/>
                </a:lnTo>
                <a:lnTo>
                  <a:pt x="131" y="4"/>
                </a:lnTo>
                <a:lnTo>
                  <a:pt x="131" y="4"/>
                </a:lnTo>
                <a:lnTo>
                  <a:pt x="131" y="2"/>
                </a:lnTo>
                <a:lnTo>
                  <a:pt x="131" y="2"/>
                </a:lnTo>
                <a:lnTo>
                  <a:pt x="133" y="2"/>
                </a:lnTo>
                <a:lnTo>
                  <a:pt x="133" y="2"/>
                </a:lnTo>
                <a:lnTo>
                  <a:pt x="133" y="2"/>
                </a:lnTo>
                <a:lnTo>
                  <a:pt x="133" y="2"/>
                </a:lnTo>
                <a:lnTo>
                  <a:pt x="133" y="4"/>
                </a:lnTo>
                <a:lnTo>
                  <a:pt x="133" y="4"/>
                </a:lnTo>
                <a:lnTo>
                  <a:pt x="133" y="4"/>
                </a:lnTo>
                <a:lnTo>
                  <a:pt x="133" y="4"/>
                </a:lnTo>
                <a:lnTo>
                  <a:pt x="133" y="4"/>
                </a:lnTo>
                <a:lnTo>
                  <a:pt x="134" y="4"/>
                </a:lnTo>
                <a:lnTo>
                  <a:pt x="134" y="4"/>
                </a:lnTo>
                <a:lnTo>
                  <a:pt x="134" y="4"/>
                </a:lnTo>
                <a:lnTo>
                  <a:pt x="134" y="4"/>
                </a:lnTo>
                <a:lnTo>
                  <a:pt x="134" y="5"/>
                </a:lnTo>
                <a:lnTo>
                  <a:pt x="134" y="5"/>
                </a:lnTo>
                <a:lnTo>
                  <a:pt x="134" y="5"/>
                </a:lnTo>
                <a:lnTo>
                  <a:pt x="136" y="5"/>
                </a:lnTo>
                <a:lnTo>
                  <a:pt x="136" y="5"/>
                </a:lnTo>
                <a:lnTo>
                  <a:pt x="134" y="5"/>
                </a:lnTo>
                <a:lnTo>
                  <a:pt x="134" y="7"/>
                </a:lnTo>
                <a:lnTo>
                  <a:pt x="134" y="7"/>
                </a:lnTo>
                <a:lnTo>
                  <a:pt x="136" y="7"/>
                </a:lnTo>
                <a:lnTo>
                  <a:pt x="136" y="7"/>
                </a:lnTo>
                <a:lnTo>
                  <a:pt x="136" y="7"/>
                </a:lnTo>
                <a:lnTo>
                  <a:pt x="136" y="8"/>
                </a:lnTo>
                <a:lnTo>
                  <a:pt x="138" y="8"/>
                </a:lnTo>
                <a:lnTo>
                  <a:pt x="138" y="8"/>
                </a:lnTo>
                <a:lnTo>
                  <a:pt x="138" y="8"/>
                </a:lnTo>
                <a:lnTo>
                  <a:pt x="138" y="8"/>
                </a:lnTo>
                <a:lnTo>
                  <a:pt x="138" y="8"/>
                </a:lnTo>
                <a:lnTo>
                  <a:pt x="138" y="8"/>
                </a:lnTo>
                <a:lnTo>
                  <a:pt x="139" y="8"/>
                </a:lnTo>
                <a:lnTo>
                  <a:pt x="139" y="8"/>
                </a:lnTo>
                <a:lnTo>
                  <a:pt x="139" y="8"/>
                </a:lnTo>
                <a:lnTo>
                  <a:pt x="139" y="8"/>
                </a:lnTo>
                <a:lnTo>
                  <a:pt x="139" y="8"/>
                </a:lnTo>
                <a:lnTo>
                  <a:pt x="141" y="8"/>
                </a:lnTo>
                <a:lnTo>
                  <a:pt x="141" y="8"/>
                </a:lnTo>
                <a:lnTo>
                  <a:pt x="141" y="7"/>
                </a:lnTo>
                <a:lnTo>
                  <a:pt x="141" y="8"/>
                </a:lnTo>
                <a:lnTo>
                  <a:pt x="142" y="7"/>
                </a:lnTo>
                <a:lnTo>
                  <a:pt x="142" y="7"/>
                </a:lnTo>
                <a:lnTo>
                  <a:pt x="142" y="8"/>
                </a:lnTo>
                <a:lnTo>
                  <a:pt x="142" y="8"/>
                </a:lnTo>
                <a:lnTo>
                  <a:pt x="142" y="8"/>
                </a:lnTo>
                <a:lnTo>
                  <a:pt x="144" y="8"/>
                </a:lnTo>
                <a:lnTo>
                  <a:pt x="144" y="8"/>
                </a:lnTo>
                <a:lnTo>
                  <a:pt x="144" y="8"/>
                </a:lnTo>
                <a:lnTo>
                  <a:pt x="144" y="8"/>
                </a:lnTo>
                <a:lnTo>
                  <a:pt x="144" y="8"/>
                </a:lnTo>
                <a:lnTo>
                  <a:pt x="144" y="8"/>
                </a:lnTo>
                <a:lnTo>
                  <a:pt x="144" y="8"/>
                </a:lnTo>
                <a:lnTo>
                  <a:pt x="146" y="8"/>
                </a:lnTo>
                <a:lnTo>
                  <a:pt x="146" y="8"/>
                </a:lnTo>
                <a:lnTo>
                  <a:pt x="146" y="8"/>
                </a:lnTo>
                <a:lnTo>
                  <a:pt x="146" y="8"/>
                </a:lnTo>
                <a:lnTo>
                  <a:pt x="146" y="8"/>
                </a:lnTo>
                <a:lnTo>
                  <a:pt x="146" y="10"/>
                </a:lnTo>
                <a:lnTo>
                  <a:pt x="147" y="10"/>
                </a:lnTo>
                <a:lnTo>
                  <a:pt x="147" y="10"/>
                </a:lnTo>
                <a:lnTo>
                  <a:pt x="147" y="10"/>
                </a:lnTo>
                <a:lnTo>
                  <a:pt x="147" y="8"/>
                </a:lnTo>
                <a:lnTo>
                  <a:pt x="147" y="8"/>
                </a:lnTo>
                <a:lnTo>
                  <a:pt x="147" y="8"/>
                </a:lnTo>
                <a:lnTo>
                  <a:pt x="147" y="10"/>
                </a:lnTo>
                <a:lnTo>
                  <a:pt x="149" y="10"/>
                </a:lnTo>
                <a:lnTo>
                  <a:pt x="149" y="8"/>
                </a:lnTo>
                <a:lnTo>
                  <a:pt x="149" y="8"/>
                </a:lnTo>
                <a:lnTo>
                  <a:pt x="149" y="8"/>
                </a:lnTo>
                <a:lnTo>
                  <a:pt x="149" y="8"/>
                </a:lnTo>
                <a:lnTo>
                  <a:pt x="149" y="8"/>
                </a:lnTo>
                <a:lnTo>
                  <a:pt x="149" y="8"/>
                </a:lnTo>
                <a:lnTo>
                  <a:pt x="149" y="8"/>
                </a:lnTo>
                <a:lnTo>
                  <a:pt x="149" y="8"/>
                </a:lnTo>
                <a:lnTo>
                  <a:pt x="150" y="8"/>
                </a:lnTo>
                <a:lnTo>
                  <a:pt x="152" y="8"/>
                </a:lnTo>
                <a:lnTo>
                  <a:pt x="152" y="8"/>
                </a:lnTo>
                <a:lnTo>
                  <a:pt x="152" y="8"/>
                </a:lnTo>
                <a:lnTo>
                  <a:pt x="152" y="8"/>
                </a:lnTo>
                <a:lnTo>
                  <a:pt x="154" y="7"/>
                </a:lnTo>
                <a:lnTo>
                  <a:pt x="152" y="7"/>
                </a:lnTo>
                <a:lnTo>
                  <a:pt x="152" y="7"/>
                </a:lnTo>
                <a:lnTo>
                  <a:pt x="152" y="7"/>
                </a:lnTo>
                <a:lnTo>
                  <a:pt x="150" y="5"/>
                </a:lnTo>
                <a:lnTo>
                  <a:pt x="150" y="5"/>
                </a:lnTo>
                <a:lnTo>
                  <a:pt x="150" y="4"/>
                </a:lnTo>
                <a:lnTo>
                  <a:pt x="150" y="4"/>
                </a:lnTo>
                <a:lnTo>
                  <a:pt x="150" y="4"/>
                </a:lnTo>
                <a:lnTo>
                  <a:pt x="150" y="4"/>
                </a:lnTo>
                <a:lnTo>
                  <a:pt x="150" y="4"/>
                </a:lnTo>
                <a:lnTo>
                  <a:pt x="150" y="2"/>
                </a:lnTo>
                <a:lnTo>
                  <a:pt x="150" y="2"/>
                </a:lnTo>
                <a:lnTo>
                  <a:pt x="150" y="2"/>
                </a:lnTo>
                <a:lnTo>
                  <a:pt x="150" y="2"/>
                </a:lnTo>
                <a:lnTo>
                  <a:pt x="150" y="2"/>
                </a:lnTo>
                <a:lnTo>
                  <a:pt x="150" y="2"/>
                </a:lnTo>
                <a:lnTo>
                  <a:pt x="150" y="2"/>
                </a:lnTo>
                <a:lnTo>
                  <a:pt x="150" y="0"/>
                </a:lnTo>
                <a:lnTo>
                  <a:pt x="150" y="0"/>
                </a:lnTo>
                <a:lnTo>
                  <a:pt x="152" y="2"/>
                </a:lnTo>
                <a:lnTo>
                  <a:pt x="152" y="2"/>
                </a:lnTo>
                <a:lnTo>
                  <a:pt x="152" y="0"/>
                </a:lnTo>
                <a:lnTo>
                  <a:pt x="152" y="0"/>
                </a:lnTo>
                <a:lnTo>
                  <a:pt x="152" y="0"/>
                </a:lnTo>
                <a:lnTo>
                  <a:pt x="152" y="0"/>
                </a:lnTo>
                <a:lnTo>
                  <a:pt x="152" y="0"/>
                </a:lnTo>
                <a:lnTo>
                  <a:pt x="152" y="0"/>
                </a:lnTo>
                <a:lnTo>
                  <a:pt x="152" y="0"/>
                </a:lnTo>
                <a:lnTo>
                  <a:pt x="152" y="0"/>
                </a:lnTo>
                <a:lnTo>
                  <a:pt x="152" y="0"/>
                </a:lnTo>
                <a:lnTo>
                  <a:pt x="154" y="0"/>
                </a:lnTo>
                <a:lnTo>
                  <a:pt x="154" y="0"/>
                </a:lnTo>
                <a:lnTo>
                  <a:pt x="154" y="2"/>
                </a:lnTo>
                <a:lnTo>
                  <a:pt x="155" y="7"/>
                </a:lnTo>
                <a:lnTo>
                  <a:pt x="155" y="8"/>
                </a:lnTo>
                <a:lnTo>
                  <a:pt x="157" y="8"/>
                </a:lnTo>
                <a:lnTo>
                  <a:pt x="160" y="23"/>
                </a:lnTo>
                <a:lnTo>
                  <a:pt x="160" y="23"/>
                </a:lnTo>
                <a:lnTo>
                  <a:pt x="162" y="29"/>
                </a:lnTo>
                <a:lnTo>
                  <a:pt x="163" y="34"/>
                </a:lnTo>
                <a:lnTo>
                  <a:pt x="163" y="36"/>
                </a:lnTo>
                <a:lnTo>
                  <a:pt x="163" y="39"/>
                </a:lnTo>
                <a:lnTo>
                  <a:pt x="165" y="44"/>
                </a:lnTo>
                <a:close/>
              </a:path>
            </a:pathLst>
          </a:custGeom>
          <a:solidFill>
            <a:srgbClr val="9A78C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" name="Freeform 46"/>
          <p:cNvSpPr>
            <a:spLocks/>
          </p:cNvSpPr>
          <p:nvPr/>
        </p:nvSpPr>
        <p:spPr bwMode="auto">
          <a:xfrm>
            <a:off x="2268538" y="1676401"/>
            <a:ext cx="325438" cy="212725"/>
          </a:xfrm>
          <a:custGeom>
            <a:avLst/>
            <a:gdLst/>
            <a:ahLst/>
            <a:cxnLst>
              <a:cxn ang="0">
                <a:pos x="145" y="75"/>
              </a:cxn>
              <a:cxn ang="0">
                <a:pos x="181" y="86"/>
              </a:cxn>
              <a:cxn ang="0">
                <a:pos x="193" y="117"/>
              </a:cxn>
              <a:cxn ang="0">
                <a:pos x="189" y="123"/>
              </a:cxn>
              <a:cxn ang="0">
                <a:pos x="161" y="112"/>
              </a:cxn>
              <a:cxn ang="0">
                <a:pos x="149" y="98"/>
              </a:cxn>
              <a:cxn ang="0">
                <a:pos x="118" y="96"/>
              </a:cxn>
              <a:cxn ang="0">
                <a:pos x="97" y="96"/>
              </a:cxn>
              <a:cxn ang="0">
                <a:pos x="85" y="93"/>
              </a:cxn>
              <a:cxn ang="0">
                <a:pos x="78" y="91"/>
              </a:cxn>
              <a:cxn ang="0">
                <a:pos x="56" y="96"/>
              </a:cxn>
              <a:cxn ang="0">
                <a:pos x="43" y="112"/>
              </a:cxn>
              <a:cxn ang="0">
                <a:pos x="41" y="134"/>
              </a:cxn>
              <a:cxn ang="0">
                <a:pos x="35" y="130"/>
              </a:cxn>
              <a:cxn ang="0">
                <a:pos x="19" y="104"/>
              </a:cxn>
              <a:cxn ang="0">
                <a:pos x="19" y="85"/>
              </a:cxn>
              <a:cxn ang="0">
                <a:pos x="35" y="67"/>
              </a:cxn>
              <a:cxn ang="0">
                <a:pos x="32" y="54"/>
              </a:cxn>
              <a:cxn ang="0">
                <a:pos x="29" y="53"/>
              </a:cxn>
              <a:cxn ang="0">
                <a:pos x="9" y="24"/>
              </a:cxn>
              <a:cxn ang="0">
                <a:pos x="19" y="0"/>
              </a:cxn>
              <a:cxn ang="0">
                <a:pos x="22" y="2"/>
              </a:cxn>
              <a:cxn ang="0">
                <a:pos x="29" y="5"/>
              </a:cxn>
              <a:cxn ang="0">
                <a:pos x="32" y="5"/>
              </a:cxn>
              <a:cxn ang="0">
                <a:pos x="35" y="6"/>
              </a:cxn>
              <a:cxn ang="0">
                <a:pos x="37" y="11"/>
              </a:cxn>
              <a:cxn ang="0">
                <a:pos x="37" y="11"/>
              </a:cxn>
              <a:cxn ang="0">
                <a:pos x="40" y="16"/>
              </a:cxn>
              <a:cxn ang="0">
                <a:pos x="43" y="19"/>
              </a:cxn>
              <a:cxn ang="0">
                <a:pos x="46" y="22"/>
              </a:cxn>
              <a:cxn ang="0">
                <a:pos x="48" y="27"/>
              </a:cxn>
              <a:cxn ang="0">
                <a:pos x="46" y="29"/>
              </a:cxn>
              <a:cxn ang="0">
                <a:pos x="45" y="32"/>
              </a:cxn>
              <a:cxn ang="0">
                <a:pos x="48" y="34"/>
              </a:cxn>
              <a:cxn ang="0">
                <a:pos x="51" y="34"/>
              </a:cxn>
              <a:cxn ang="0">
                <a:pos x="53" y="35"/>
              </a:cxn>
              <a:cxn ang="0">
                <a:pos x="53" y="37"/>
              </a:cxn>
              <a:cxn ang="0">
                <a:pos x="53" y="40"/>
              </a:cxn>
              <a:cxn ang="0">
                <a:pos x="54" y="43"/>
              </a:cxn>
              <a:cxn ang="0">
                <a:pos x="70" y="30"/>
              </a:cxn>
              <a:cxn ang="0">
                <a:pos x="80" y="35"/>
              </a:cxn>
              <a:cxn ang="0">
                <a:pos x="80" y="37"/>
              </a:cxn>
              <a:cxn ang="0">
                <a:pos x="83" y="38"/>
              </a:cxn>
              <a:cxn ang="0">
                <a:pos x="85" y="38"/>
              </a:cxn>
              <a:cxn ang="0">
                <a:pos x="86" y="40"/>
              </a:cxn>
              <a:cxn ang="0">
                <a:pos x="86" y="40"/>
              </a:cxn>
              <a:cxn ang="0">
                <a:pos x="85" y="42"/>
              </a:cxn>
              <a:cxn ang="0">
                <a:pos x="86" y="42"/>
              </a:cxn>
              <a:cxn ang="0">
                <a:pos x="86" y="43"/>
              </a:cxn>
              <a:cxn ang="0">
                <a:pos x="88" y="43"/>
              </a:cxn>
              <a:cxn ang="0">
                <a:pos x="88" y="45"/>
              </a:cxn>
              <a:cxn ang="0">
                <a:pos x="88" y="45"/>
              </a:cxn>
              <a:cxn ang="0">
                <a:pos x="89" y="46"/>
              </a:cxn>
              <a:cxn ang="0">
                <a:pos x="91" y="46"/>
              </a:cxn>
              <a:cxn ang="0">
                <a:pos x="93" y="48"/>
              </a:cxn>
              <a:cxn ang="0">
                <a:pos x="104" y="54"/>
              </a:cxn>
            </a:cxnLst>
            <a:rect l="0" t="0" r="r" b="b"/>
            <a:pathLst>
              <a:path w="205" h="134">
                <a:moveTo>
                  <a:pt x="105" y="54"/>
                </a:moveTo>
                <a:lnTo>
                  <a:pt x="107" y="54"/>
                </a:lnTo>
                <a:lnTo>
                  <a:pt x="109" y="56"/>
                </a:lnTo>
                <a:lnTo>
                  <a:pt x="120" y="62"/>
                </a:lnTo>
                <a:lnTo>
                  <a:pt x="126" y="66"/>
                </a:lnTo>
                <a:lnTo>
                  <a:pt x="133" y="69"/>
                </a:lnTo>
                <a:lnTo>
                  <a:pt x="145" y="75"/>
                </a:lnTo>
                <a:lnTo>
                  <a:pt x="147" y="69"/>
                </a:lnTo>
                <a:lnTo>
                  <a:pt x="150" y="70"/>
                </a:lnTo>
                <a:lnTo>
                  <a:pt x="155" y="74"/>
                </a:lnTo>
                <a:lnTo>
                  <a:pt x="157" y="75"/>
                </a:lnTo>
                <a:lnTo>
                  <a:pt x="163" y="78"/>
                </a:lnTo>
                <a:lnTo>
                  <a:pt x="177" y="85"/>
                </a:lnTo>
                <a:lnTo>
                  <a:pt x="181" y="86"/>
                </a:lnTo>
                <a:lnTo>
                  <a:pt x="197" y="96"/>
                </a:lnTo>
                <a:lnTo>
                  <a:pt x="198" y="96"/>
                </a:lnTo>
                <a:lnTo>
                  <a:pt x="205" y="99"/>
                </a:lnTo>
                <a:lnTo>
                  <a:pt x="200" y="107"/>
                </a:lnTo>
                <a:lnTo>
                  <a:pt x="200" y="109"/>
                </a:lnTo>
                <a:lnTo>
                  <a:pt x="195" y="115"/>
                </a:lnTo>
                <a:lnTo>
                  <a:pt x="193" y="117"/>
                </a:lnTo>
                <a:lnTo>
                  <a:pt x="192" y="120"/>
                </a:lnTo>
                <a:lnTo>
                  <a:pt x="192" y="120"/>
                </a:lnTo>
                <a:lnTo>
                  <a:pt x="192" y="122"/>
                </a:lnTo>
                <a:lnTo>
                  <a:pt x="190" y="122"/>
                </a:lnTo>
                <a:lnTo>
                  <a:pt x="190" y="123"/>
                </a:lnTo>
                <a:lnTo>
                  <a:pt x="190" y="123"/>
                </a:lnTo>
                <a:lnTo>
                  <a:pt x="189" y="123"/>
                </a:lnTo>
                <a:lnTo>
                  <a:pt x="184" y="122"/>
                </a:lnTo>
                <a:lnTo>
                  <a:pt x="181" y="122"/>
                </a:lnTo>
                <a:lnTo>
                  <a:pt x="166" y="112"/>
                </a:lnTo>
                <a:lnTo>
                  <a:pt x="163" y="112"/>
                </a:lnTo>
                <a:lnTo>
                  <a:pt x="163" y="112"/>
                </a:lnTo>
                <a:lnTo>
                  <a:pt x="161" y="112"/>
                </a:lnTo>
                <a:lnTo>
                  <a:pt x="161" y="112"/>
                </a:lnTo>
                <a:lnTo>
                  <a:pt x="160" y="112"/>
                </a:lnTo>
                <a:lnTo>
                  <a:pt x="157" y="112"/>
                </a:lnTo>
                <a:lnTo>
                  <a:pt x="153" y="109"/>
                </a:lnTo>
                <a:lnTo>
                  <a:pt x="150" y="106"/>
                </a:lnTo>
                <a:lnTo>
                  <a:pt x="150" y="101"/>
                </a:lnTo>
                <a:lnTo>
                  <a:pt x="150" y="99"/>
                </a:lnTo>
                <a:lnTo>
                  <a:pt x="149" y="98"/>
                </a:lnTo>
                <a:lnTo>
                  <a:pt x="144" y="96"/>
                </a:lnTo>
                <a:lnTo>
                  <a:pt x="141" y="96"/>
                </a:lnTo>
                <a:lnTo>
                  <a:pt x="137" y="98"/>
                </a:lnTo>
                <a:lnTo>
                  <a:pt x="134" y="99"/>
                </a:lnTo>
                <a:lnTo>
                  <a:pt x="133" y="99"/>
                </a:lnTo>
                <a:lnTo>
                  <a:pt x="123" y="99"/>
                </a:lnTo>
                <a:lnTo>
                  <a:pt x="118" y="96"/>
                </a:lnTo>
                <a:lnTo>
                  <a:pt x="112" y="91"/>
                </a:lnTo>
                <a:lnTo>
                  <a:pt x="109" y="91"/>
                </a:lnTo>
                <a:lnTo>
                  <a:pt x="109" y="91"/>
                </a:lnTo>
                <a:lnTo>
                  <a:pt x="105" y="91"/>
                </a:lnTo>
                <a:lnTo>
                  <a:pt x="102" y="91"/>
                </a:lnTo>
                <a:lnTo>
                  <a:pt x="99" y="94"/>
                </a:lnTo>
                <a:lnTo>
                  <a:pt x="97" y="96"/>
                </a:lnTo>
                <a:lnTo>
                  <a:pt x="97" y="96"/>
                </a:lnTo>
                <a:lnTo>
                  <a:pt x="96" y="96"/>
                </a:lnTo>
                <a:lnTo>
                  <a:pt x="96" y="96"/>
                </a:lnTo>
                <a:lnTo>
                  <a:pt x="94" y="96"/>
                </a:lnTo>
                <a:lnTo>
                  <a:pt x="91" y="94"/>
                </a:lnTo>
                <a:lnTo>
                  <a:pt x="89" y="94"/>
                </a:lnTo>
                <a:lnTo>
                  <a:pt x="85" y="93"/>
                </a:lnTo>
                <a:lnTo>
                  <a:pt x="83" y="91"/>
                </a:lnTo>
                <a:lnTo>
                  <a:pt x="83" y="91"/>
                </a:lnTo>
                <a:lnTo>
                  <a:pt x="81" y="91"/>
                </a:lnTo>
                <a:lnTo>
                  <a:pt x="80" y="91"/>
                </a:lnTo>
                <a:lnTo>
                  <a:pt x="80" y="91"/>
                </a:lnTo>
                <a:lnTo>
                  <a:pt x="78" y="91"/>
                </a:lnTo>
                <a:lnTo>
                  <a:pt x="78" y="91"/>
                </a:lnTo>
                <a:lnTo>
                  <a:pt x="78" y="91"/>
                </a:lnTo>
                <a:lnTo>
                  <a:pt x="77" y="91"/>
                </a:lnTo>
                <a:lnTo>
                  <a:pt x="73" y="91"/>
                </a:lnTo>
                <a:lnTo>
                  <a:pt x="69" y="93"/>
                </a:lnTo>
                <a:lnTo>
                  <a:pt x="65" y="93"/>
                </a:lnTo>
                <a:lnTo>
                  <a:pt x="62" y="93"/>
                </a:lnTo>
                <a:lnTo>
                  <a:pt x="56" y="96"/>
                </a:lnTo>
                <a:lnTo>
                  <a:pt x="56" y="96"/>
                </a:lnTo>
                <a:lnTo>
                  <a:pt x="51" y="99"/>
                </a:lnTo>
                <a:lnTo>
                  <a:pt x="51" y="101"/>
                </a:lnTo>
                <a:lnTo>
                  <a:pt x="49" y="102"/>
                </a:lnTo>
                <a:lnTo>
                  <a:pt x="45" y="107"/>
                </a:lnTo>
                <a:lnTo>
                  <a:pt x="45" y="109"/>
                </a:lnTo>
                <a:lnTo>
                  <a:pt x="43" y="112"/>
                </a:lnTo>
                <a:lnTo>
                  <a:pt x="43" y="120"/>
                </a:lnTo>
                <a:lnTo>
                  <a:pt x="41" y="122"/>
                </a:lnTo>
                <a:lnTo>
                  <a:pt x="41" y="123"/>
                </a:lnTo>
                <a:lnTo>
                  <a:pt x="40" y="126"/>
                </a:lnTo>
                <a:lnTo>
                  <a:pt x="40" y="130"/>
                </a:lnTo>
                <a:lnTo>
                  <a:pt x="41" y="131"/>
                </a:lnTo>
                <a:lnTo>
                  <a:pt x="41" y="134"/>
                </a:lnTo>
                <a:lnTo>
                  <a:pt x="41" y="134"/>
                </a:lnTo>
                <a:lnTo>
                  <a:pt x="40" y="133"/>
                </a:lnTo>
                <a:lnTo>
                  <a:pt x="40" y="133"/>
                </a:lnTo>
                <a:lnTo>
                  <a:pt x="40" y="133"/>
                </a:lnTo>
                <a:lnTo>
                  <a:pt x="38" y="133"/>
                </a:lnTo>
                <a:lnTo>
                  <a:pt x="38" y="131"/>
                </a:lnTo>
                <a:lnTo>
                  <a:pt x="35" y="130"/>
                </a:lnTo>
                <a:lnTo>
                  <a:pt x="17" y="125"/>
                </a:lnTo>
                <a:lnTo>
                  <a:pt x="19" y="123"/>
                </a:lnTo>
                <a:lnTo>
                  <a:pt x="21" y="117"/>
                </a:lnTo>
                <a:lnTo>
                  <a:pt x="17" y="117"/>
                </a:lnTo>
                <a:lnTo>
                  <a:pt x="17" y="114"/>
                </a:lnTo>
                <a:lnTo>
                  <a:pt x="19" y="106"/>
                </a:lnTo>
                <a:lnTo>
                  <a:pt x="19" y="104"/>
                </a:lnTo>
                <a:lnTo>
                  <a:pt x="14" y="101"/>
                </a:lnTo>
                <a:lnTo>
                  <a:pt x="14" y="99"/>
                </a:lnTo>
                <a:lnTo>
                  <a:pt x="9" y="96"/>
                </a:lnTo>
                <a:lnTo>
                  <a:pt x="11" y="94"/>
                </a:lnTo>
                <a:lnTo>
                  <a:pt x="16" y="88"/>
                </a:lnTo>
                <a:lnTo>
                  <a:pt x="17" y="86"/>
                </a:lnTo>
                <a:lnTo>
                  <a:pt x="19" y="85"/>
                </a:lnTo>
                <a:lnTo>
                  <a:pt x="22" y="80"/>
                </a:lnTo>
                <a:lnTo>
                  <a:pt x="24" y="78"/>
                </a:lnTo>
                <a:lnTo>
                  <a:pt x="25" y="77"/>
                </a:lnTo>
                <a:lnTo>
                  <a:pt x="29" y="75"/>
                </a:lnTo>
                <a:lnTo>
                  <a:pt x="29" y="75"/>
                </a:lnTo>
                <a:lnTo>
                  <a:pt x="32" y="69"/>
                </a:lnTo>
                <a:lnTo>
                  <a:pt x="35" y="67"/>
                </a:lnTo>
                <a:lnTo>
                  <a:pt x="35" y="66"/>
                </a:lnTo>
                <a:lnTo>
                  <a:pt x="37" y="64"/>
                </a:lnTo>
                <a:lnTo>
                  <a:pt x="35" y="61"/>
                </a:lnTo>
                <a:lnTo>
                  <a:pt x="33" y="59"/>
                </a:lnTo>
                <a:lnTo>
                  <a:pt x="33" y="58"/>
                </a:lnTo>
                <a:lnTo>
                  <a:pt x="30" y="54"/>
                </a:lnTo>
                <a:lnTo>
                  <a:pt x="32" y="54"/>
                </a:lnTo>
                <a:lnTo>
                  <a:pt x="32" y="54"/>
                </a:lnTo>
                <a:lnTo>
                  <a:pt x="30" y="54"/>
                </a:lnTo>
                <a:lnTo>
                  <a:pt x="30" y="53"/>
                </a:lnTo>
                <a:lnTo>
                  <a:pt x="30" y="53"/>
                </a:lnTo>
                <a:lnTo>
                  <a:pt x="30" y="53"/>
                </a:lnTo>
                <a:lnTo>
                  <a:pt x="29" y="53"/>
                </a:lnTo>
                <a:lnTo>
                  <a:pt x="29" y="53"/>
                </a:lnTo>
                <a:lnTo>
                  <a:pt x="25" y="48"/>
                </a:lnTo>
                <a:lnTo>
                  <a:pt x="25" y="48"/>
                </a:lnTo>
                <a:lnTo>
                  <a:pt x="16" y="34"/>
                </a:lnTo>
                <a:lnTo>
                  <a:pt x="16" y="34"/>
                </a:lnTo>
                <a:lnTo>
                  <a:pt x="16" y="34"/>
                </a:lnTo>
                <a:lnTo>
                  <a:pt x="13" y="29"/>
                </a:lnTo>
                <a:lnTo>
                  <a:pt x="9" y="24"/>
                </a:lnTo>
                <a:lnTo>
                  <a:pt x="1" y="18"/>
                </a:lnTo>
                <a:lnTo>
                  <a:pt x="1" y="16"/>
                </a:lnTo>
                <a:lnTo>
                  <a:pt x="0" y="16"/>
                </a:lnTo>
                <a:lnTo>
                  <a:pt x="1" y="14"/>
                </a:lnTo>
                <a:lnTo>
                  <a:pt x="8" y="10"/>
                </a:lnTo>
                <a:lnTo>
                  <a:pt x="11" y="8"/>
                </a:lnTo>
                <a:lnTo>
                  <a:pt x="19" y="0"/>
                </a:lnTo>
                <a:lnTo>
                  <a:pt x="19" y="0"/>
                </a:lnTo>
                <a:lnTo>
                  <a:pt x="19" y="0"/>
                </a:lnTo>
                <a:lnTo>
                  <a:pt x="21" y="0"/>
                </a:lnTo>
                <a:lnTo>
                  <a:pt x="21" y="0"/>
                </a:lnTo>
                <a:lnTo>
                  <a:pt x="22" y="2"/>
                </a:lnTo>
                <a:lnTo>
                  <a:pt x="22" y="2"/>
                </a:lnTo>
                <a:lnTo>
                  <a:pt x="22" y="2"/>
                </a:lnTo>
                <a:lnTo>
                  <a:pt x="24" y="2"/>
                </a:lnTo>
                <a:lnTo>
                  <a:pt x="24" y="2"/>
                </a:lnTo>
                <a:lnTo>
                  <a:pt x="25" y="3"/>
                </a:lnTo>
                <a:lnTo>
                  <a:pt x="27" y="3"/>
                </a:lnTo>
                <a:lnTo>
                  <a:pt x="27" y="5"/>
                </a:lnTo>
                <a:lnTo>
                  <a:pt x="27" y="5"/>
                </a:lnTo>
                <a:lnTo>
                  <a:pt x="29" y="5"/>
                </a:lnTo>
                <a:lnTo>
                  <a:pt x="29" y="5"/>
                </a:lnTo>
                <a:lnTo>
                  <a:pt x="29" y="5"/>
                </a:lnTo>
                <a:lnTo>
                  <a:pt x="30" y="5"/>
                </a:lnTo>
                <a:lnTo>
                  <a:pt x="30" y="5"/>
                </a:lnTo>
                <a:lnTo>
                  <a:pt x="30" y="5"/>
                </a:lnTo>
                <a:lnTo>
                  <a:pt x="32" y="5"/>
                </a:lnTo>
                <a:lnTo>
                  <a:pt x="32" y="5"/>
                </a:lnTo>
                <a:lnTo>
                  <a:pt x="32" y="5"/>
                </a:lnTo>
                <a:lnTo>
                  <a:pt x="33" y="5"/>
                </a:lnTo>
                <a:lnTo>
                  <a:pt x="33" y="5"/>
                </a:lnTo>
                <a:lnTo>
                  <a:pt x="35" y="5"/>
                </a:lnTo>
                <a:lnTo>
                  <a:pt x="35" y="6"/>
                </a:lnTo>
                <a:lnTo>
                  <a:pt x="35" y="6"/>
                </a:lnTo>
                <a:lnTo>
                  <a:pt x="35" y="6"/>
                </a:lnTo>
                <a:lnTo>
                  <a:pt x="37" y="8"/>
                </a:lnTo>
                <a:lnTo>
                  <a:pt x="37" y="8"/>
                </a:lnTo>
                <a:lnTo>
                  <a:pt x="37" y="10"/>
                </a:lnTo>
                <a:lnTo>
                  <a:pt x="37" y="10"/>
                </a:lnTo>
                <a:lnTo>
                  <a:pt x="37" y="11"/>
                </a:lnTo>
                <a:lnTo>
                  <a:pt x="37" y="11"/>
                </a:lnTo>
                <a:lnTo>
                  <a:pt x="37" y="11"/>
                </a:lnTo>
                <a:lnTo>
                  <a:pt x="37" y="11"/>
                </a:lnTo>
                <a:lnTo>
                  <a:pt x="37" y="10"/>
                </a:lnTo>
                <a:lnTo>
                  <a:pt x="37" y="10"/>
                </a:lnTo>
                <a:lnTo>
                  <a:pt x="37" y="10"/>
                </a:lnTo>
                <a:lnTo>
                  <a:pt x="37" y="11"/>
                </a:lnTo>
                <a:lnTo>
                  <a:pt x="37" y="11"/>
                </a:lnTo>
                <a:lnTo>
                  <a:pt x="37" y="11"/>
                </a:lnTo>
                <a:lnTo>
                  <a:pt x="37" y="11"/>
                </a:lnTo>
                <a:lnTo>
                  <a:pt x="37" y="13"/>
                </a:lnTo>
                <a:lnTo>
                  <a:pt x="38" y="14"/>
                </a:lnTo>
                <a:lnTo>
                  <a:pt x="38" y="14"/>
                </a:lnTo>
                <a:lnTo>
                  <a:pt x="40" y="14"/>
                </a:lnTo>
                <a:lnTo>
                  <a:pt x="40" y="16"/>
                </a:lnTo>
                <a:lnTo>
                  <a:pt x="40" y="16"/>
                </a:lnTo>
                <a:lnTo>
                  <a:pt x="40" y="16"/>
                </a:lnTo>
                <a:lnTo>
                  <a:pt x="40" y="16"/>
                </a:lnTo>
                <a:lnTo>
                  <a:pt x="41" y="18"/>
                </a:lnTo>
                <a:lnTo>
                  <a:pt x="43" y="18"/>
                </a:lnTo>
                <a:lnTo>
                  <a:pt x="43" y="18"/>
                </a:lnTo>
                <a:lnTo>
                  <a:pt x="43" y="19"/>
                </a:lnTo>
                <a:lnTo>
                  <a:pt x="43" y="19"/>
                </a:lnTo>
                <a:lnTo>
                  <a:pt x="45" y="19"/>
                </a:lnTo>
                <a:lnTo>
                  <a:pt x="45" y="19"/>
                </a:lnTo>
                <a:lnTo>
                  <a:pt x="45" y="21"/>
                </a:lnTo>
                <a:lnTo>
                  <a:pt x="45" y="21"/>
                </a:lnTo>
                <a:lnTo>
                  <a:pt x="45" y="22"/>
                </a:lnTo>
                <a:lnTo>
                  <a:pt x="45" y="22"/>
                </a:lnTo>
                <a:lnTo>
                  <a:pt x="46" y="22"/>
                </a:lnTo>
                <a:lnTo>
                  <a:pt x="46" y="24"/>
                </a:lnTo>
                <a:lnTo>
                  <a:pt x="46" y="24"/>
                </a:lnTo>
                <a:lnTo>
                  <a:pt x="46" y="24"/>
                </a:lnTo>
                <a:lnTo>
                  <a:pt x="46" y="26"/>
                </a:lnTo>
                <a:lnTo>
                  <a:pt x="46" y="26"/>
                </a:lnTo>
                <a:lnTo>
                  <a:pt x="46" y="26"/>
                </a:lnTo>
                <a:lnTo>
                  <a:pt x="48" y="27"/>
                </a:lnTo>
                <a:lnTo>
                  <a:pt x="48" y="27"/>
                </a:lnTo>
                <a:lnTo>
                  <a:pt x="48" y="27"/>
                </a:lnTo>
                <a:lnTo>
                  <a:pt x="48" y="29"/>
                </a:lnTo>
                <a:lnTo>
                  <a:pt x="48" y="29"/>
                </a:lnTo>
                <a:lnTo>
                  <a:pt x="48" y="29"/>
                </a:lnTo>
                <a:lnTo>
                  <a:pt x="46" y="29"/>
                </a:lnTo>
                <a:lnTo>
                  <a:pt x="46" y="29"/>
                </a:lnTo>
                <a:lnTo>
                  <a:pt x="46" y="29"/>
                </a:lnTo>
                <a:lnTo>
                  <a:pt x="46" y="29"/>
                </a:lnTo>
                <a:lnTo>
                  <a:pt x="46" y="30"/>
                </a:lnTo>
                <a:lnTo>
                  <a:pt x="45" y="30"/>
                </a:lnTo>
                <a:lnTo>
                  <a:pt x="45" y="30"/>
                </a:lnTo>
                <a:lnTo>
                  <a:pt x="45" y="32"/>
                </a:lnTo>
                <a:lnTo>
                  <a:pt x="45" y="32"/>
                </a:lnTo>
                <a:lnTo>
                  <a:pt x="45" y="32"/>
                </a:lnTo>
                <a:lnTo>
                  <a:pt x="46" y="32"/>
                </a:lnTo>
                <a:lnTo>
                  <a:pt x="46" y="34"/>
                </a:lnTo>
                <a:lnTo>
                  <a:pt x="46" y="34"/>
                </a:lnTo>
                <a:lnTo>
                  <a:pt x="46" y="34"/>
                </a:lnTo>
                <a:lnTo>
                  <a:pt x="48" y="34"/>
                </a:lnTo>
                <a:lnTo>
                  <a:pt x="48" y="34"/>
                </a:lnTo>
                <a:lnTo>
                  <a:pt x="48" y="34"/>
                </a:lnTo>
                <a:lnTo>
                  <a:pt x="48" y="34"/>
                </a:lnTo>
                <a:lnTo>
                  <a:pt x="49" y="34"/>
                </a:lnTo>
                <a:lnTo>
                  <a:pt x="49" y="34"/>
                </a:lnTo>
                <a:lnTo>
                  <a:pt x="49" y="34"/>
                </a:lnTo>
                <a:lnTo>
                  <a:pt x="51" y="34"/>
                </a:lnTo>
                <a:lnTo>
                  <a:pt x="51" y="34"/>
                </a:lnTo>
                <a:lnTo>
                  <a:pt x="51" y="34"/>
                </a:lnTo>
                <a:lnTo>
                  <a:pt x="51" y="34"/>
                </a:lnTo>
                <a:lnTo>
                  <a:pt x="53" y="34"/>
                </a:lnTo>
                <a:lnTo>
                  <a:pt x="53" y="35"/>
                </a:lnTo>
                <a:lnTo>
                  <a:pt x="53" y="35"/>
                </a:lnTo>
                <a:lnTo>
                  <a:pt x="53" y="35"/>
                </a:lnTo>
                <a:lnTo>
                  <a:pt x="53" y="35"/>
                </a:lnTo>
                <a:lnTo>
                  <a:pt x="53" y="35"/>
                </a:lnTo>
                <a:lnTo>
                  <a:pt x="53" y="37"/>
                </a:lnTo>
                <a:lnTo>
                  <a:pt x="53" y="37"/>
                </a:lnTo>
                <a:lnTo>
                  <a:pt x="53" y="37"/>
                </a:lnTo>
                <a:lnTo>
                  <a:pt x="53" y="37"/>
                </a:lnTo>
                <a:lnTo>
                  <a:pt x="53" y="37"/>
                </a:lnTo>
                <a:lnTo>
                  <a:pt x="53" y="37"/>
                </a:lnTo>
                <a:lnTo>
                  <a:pt x="53" y="37"/>
                </a:lnTo>
                <a:lnTo>
                  <a:pt x="53" y="38"/>
                </a:lnTo>
                <a:lnTo>
                  <a:pt x="53" y="38"/>
                </a:lnTo>
                <a:lnTo>
                  <a:pt x="53" y="40"/>
                </a:lnTo>
                <a:lnTo>
                  <a:pt x="53" y="40"/>
                </a:lnTo>
                <a:lnTo>
                  <a:pt x="53" y="40"/>
                </a:lnTo>
                <a:lnTo>
                  <a:pt x="53" y="40"/>
                </a:lnTo>
                <a:lnTo>
                  <a:pt x="54" y="40"/>
                </a:lnTo>
                <a:lnTo>
                  <a:pt x="54" y="40"/>
                </a:lnTo>
                <a:lnTo>
                  <a:pt x="54" y="43"/>
                </a:lnTo>
                <a:lnTo>
                  <a:pt x="54" y="43"/>
                </a:lnTo>
                <a:lnTo>
                  <a:pt x="54" y="43"/>
                </a:lnTo>
                <a:lnTo>
                  <a:pt x="54" y="43"/>
                </a:lnTo>
                <a:lnTo>
                  <a:pt x="54" y="43"/>
                </a:lnTo>
                <a:lnTo>
                  <a:pt x="54" y="45"/>
                </a:lnTo>
                <a:lnTo>
                  <a:pt x="56" y="43"/>
                </a:lnTo>
                <a:lnTo>
                  <a:pt x="56" y="43"/>
                </a:lnTo>
                <a:lnTo>
                  <a:pt x="56" y="43"/>
                </a:lnTo>
                <a:lnTo>
                  <a:pt x="56" y="43"/>
                </a:lnTo>
                <a:lnTo>
                  <a:pt x="57" y="43"/>
                </a:lnTo>
                <a:lnTo>
                  <a:pt x="70" y="30"/>
                </a:lnTo>
                <a:lnTo>
                  <a:pt x="75" y="26"/>
                </a:lnTo>
                <a:lnTo>
                  <a:pt x="75" y="27"/>
                </a:lnTo>
                <a:lnTo>
                  <a:pt x="77" y="29"/>
                </a:lnTo>
                <a:lnTo>
                  <a:pt x="80" y="34"/>
                </a:lnTo>
                <a:lnTo>
                  <a:pt x="81" y="35"/>
                </a:lnTo>
                <a:lnTo>
                  <a:pt x="80" y="35"/>
                </a:lnTo>
                <a:lnTo>
                  <a:pt x="80" y="35"/>
                </a:lnTo>
                <a:lnTo>
                  <a:pt x="80" y="35"/>
                </a:lnTo>
                <a:lnTo>
                  <a:pt x="80" y="35"/>
                </a:lnTo>
                <a:lnTo>
                  <a:pt x="80" y="35"/>
                </a:lnTo>
                <a:lnTo>
                  <a:pt x="80" y="37"/>
                </a:lnTo>
                <a:lnTo>
                  <a:pt x="80" y="37"/>
                </a:lnTo>
                <a:lnTo>
                  <a:pt x="80" y="37"/>
                </a:lnTo>
                <a:lnTo>
                  <a:pt x="80" y="37"/>
                </a:lnTo>
                <a:lnTo>
                  <a:pt x="81" y="37"/>
                </a:lnTo>
                <a:lnTo>
                  <a:pt x="81" y="37"/>
                </a:lnTo>
                <a:lnTo>
                  <a:pt x="81" y="37"/>
                </a:lnTo>
                <a:lnTo>
                  <a:pt x="83" y="38"/>
                </a:lnTo>
                <a:lnTo>
                  <a:pt x="83" y="38"/>
                </a:lnTo>
                <a:lnTo>
                  <a:pt x="83" y="38"/>
                </a:lnTo>
                <a:lnTo>
                  <a:pt x="83" y="38"/>
                </a:lnTo>
                <a:lnTo>
                  <a:pt x="83" y="38"/>
                </a:lnTo>
                <a:lnTo>
                  <a:pt x="83" y="38"/>
                </a:lnTo>
                <a:lnTo>
                  <a:pt x="85" y="38"/>
                </a:lnTo>
                <a:lnTo>
                  <a:pt x="85" y="38"/>
                </a:lnTo>
                <a:lnTo>
                  <a:pt x="85" y="38"/>
                </a:lnTo>
                <a:lnTo>
                  <a:pt x="85" y="38"/>
                </a:lnTo>
                <a:lnTo>
                  <a:pt x="85" y="38"/>
                </a:lnTo>
                <a:lnTo>
                  <a:pt x="85" y="38"/>
                </a:lnTo>
                <a:lnTo>
                  <a:pt x="85" y="38"/>
                </a:lnTo>
                <a:lnTo>
                  <a:pt x="85" y="38"/>
                </a:lnTo>
                <a:lnTo>
                  <a:pt x="86" y="38"/>
                </a:lnTo>
                <a:lnTo>
                  <a:pt x="86" y="38"/>
                </a:lnTo>
                <a:lnTo>
                  <a:pt x="86" y="38"/>
                </a:lnTo>
                <a:lnTo>
                  <a:pt x="86" y="40"/>
                </a:lnTo>
                <a:lnTo>
                  <a:pt x="86" y="40"/>
                </a:lnTo>
                <a:lnTo>
                  <a:pt x="86" y="40"/>
                </a:lnTo>
                <a:lnTo>
                  <a:pt x="86" y="40"/>
                </a:lnTo>
                <a:lnTo>
                  <a:pt x="86" y="40"/>
                </a:lnTo>
                <a:lnTo>
                  <a:pt x="86" y="40"/>
                </a:lnTo>
                <a:lnTo>
                  <a:pt x="86" y="40"/>
                </a:lnTo>
                <a:lnTo>
                  <a:pt x="86" y="40"/>
                </a:lnTo>
                <a:lnTo>
                  <a:pt x="85" y="40"/>
                </a:lnTo>
                <a:lnTo>
                  <a:pt x="85" y="40"/>
                </a:lnTo>
                <a:lnTo>
                  <a:pt x="85" y="40"/>
                </a:lnTo>
                <a:lnTo>
                  <a:pt x="85" y="40"/>
                </a:lnTo>
                <a:lnTo>
                  <a:pt x="85" y="40"/>
                </a:lnTo>
                <a:lnTo>
                  <a:pt x="85" y="40"/>
                </a:lnTo>
                <a:lnTo>
                  <a:pt x="85" y="42"/>
                </a:lnTo>
                <a:lnTo>
                  <a:pt x="85" y="42"/>
                </a:lnTo>
                <a:lnTo>
                  <a:pt x="85" y="42"/>
                </a:lnTo>
                <a:lnTo>
                  <a:pt x="85" y="42"/>
                </a:lnTo>
                <a:lnTo>
                  <a:pt x="86" y="42"/>
                </a:lnTo>
                <a:lnTo>
                  <a:pt x="86" y="42"/>
                </a:lnTo>
                <a:lnTo>
                  <a:pt x="86" y="42"/>
                </a:lnTo>
                <a:lnTo>
                  <a:pt x="86" y="42"/>
                </a:lnTo>
                <a:lnTo>
                  <a:pt x="85" y="42"/>
                </a:lnTo>
                <a:lnTo>
                  <a:pt x="85" y="42"/>
                </a:lnTo>
                <a:lnTo>
                  <a:pt x="85" y="42"/>
                </a:lnTo>
                <a:lnTo>
                  <a:pt x="85" y="42"/>
                </a:lnTo>
                <a:lnTo>
                  <a:pt x="86" y="42"/>
                </a:lnTo>
                <a:lnTo>
                  <a:pt x="86" y="43"/>
                </a:lnTo>
                <a:lnTo>
                  <a:pt x="86" y="43"/>
                </a:lnTo>
                <a:lnTo>
                  <a:pt x="86" y="43"/>
                </a:lnTo>
                <a:lnTo>
                  <a:pt x="86" y="43"/>
                </a:lnTo>
                <a:lnTo>
                  <a:pt x="86" y="43"/>
                </a:lnTo>
                <a:lnTo>
                  <a:pt x="86" y="43"/>
                </a:lnTo>
                <a:lnTo>
                  <a:pt x="86" y="43"/>
                </a:lnTo>
                <a:lnTo>
                  <a:pt x="88" y="43"/>
                </a:lnTo>
                <a:lnTo>
                  <a:pt x="88" y="43"/>
                </a:lnTo>
                <a:lnTo>
                  <a:pt x="88" y="43"/>
                </a:lnTo>
                <a:lnTo>
                  <a:pt x="88" y="43"/>
                </a:lnTo>
                <a:lnTo>
                  <a:pt x="88" y="45"/>
                </a:lnTo>
                <a:lnTo>
                  <a:pt x="88" y="45"/>
                </a:lnTo>
                <a:lnTo>
                  <a:pt x="88" y="45"/>
                </a:lnTo>
                <a:lnTo>
                  <a:pt x="88" y="45"/>
                </a:lnTo>
                <a:lnTo>
                  <a:pt x="88" y="45"/>
                </a:lnTo>
                <a:lnTo>
                  <a:pt x="88" y="45"/>
                </a:lnTo>
                <a:lnTo>
                  <a:pt x="88" y="45"/>
                </a:lnTo>
                <a:lnTo>
                  <a:pt x="89" y="45"/>
                </a:lnTo>
                <a:lnTo>
                  <a:pt x="89" y="45"/>
                </a:lnTo>
                <a:lnTo>
                  <a:pt x="89" y="45"/>
                </a:lnTo>
                <a:lnTo>
                  <a:pt x="88" y="45"/>
                </a:lnTo>
                <a:lnTo>
                  <a:pt x="88" y="45"/>
                </a:lnTo>
                <a:lnTo>
                  <a:pt x="88" y="46"/>
                </a:lnTo>
                <a:lnTo>
                  <a:pt x="89" y="46"/>
                </a:lnTo>
                <a:lnTo>
                  <a:pt x="89" y="46"/>
                </a:lnTo>
                <a:lnTo>
                  <a:pt x="89" y="46"/>
                </a:lnTo>
                <a:lnTo>
                  <a:pt x="89" y="46"/>
                </a:lnTo>
                <a:lnTo>
                  <a:pt x="89" y="46"/>
                </a:lnTo>
                <a:lnTo>
                  <a:pt x="89" y="46"/>
                </a:lnTo>
                <a:lnTo>
                  <a:pt x="89" y="46"/>
                </a:lnTo>
                <a:lnTo>
                  <a:pt x="89" y="46"/>
                </a:lnTo>
                <a:lnTo>
                  <a:pt x="91" y="46"/>
                </a:lnTo>
                <a:lnTo>
                  <a:pt x="91" y="46"/>
                </a:lnTo>
                <a:lnTo>
                  <a:pt x="91" y="46"/>
                </a:lnTo>
                <a:lnTo>
                  <a:pt x="91" y="46"/>
                </a:lnTo>
                <a:lnTo>
                  <a:pt x="91" y="46"/>
                </a:lnTo>
                <a:lnTo>
                  <a:pt x="91" y="46"/>
                </a:lnTo>
                <a:lnTo>
                  <a:pt x="91" y="48"/>
                </a:lnTo>
                <a:lnTo>
                  <a:pt x="91" y="48"/>
                </a:lnTo>
                <a:lnTo>
                  <a:pt x="91" y="48"/>
                </a:lnTo>
                <a:lnTo>
                  <a:pt x="91" y="48"/>
                </a:lnTo>
                <a:lnTo>
                  <a:pt x="91" y="48"/>
                </a:lnTo>
                <a:lnTo>
                  <a:pt x="93" y="48"/>
                </a:lnTo>
                <a:lnTo>
                  <a:pt x="93" y="48"/>
                </a:lnTo>
                <a:lnTo>
                  <a:pt x="93" y="48"/>
                </a:lnTo>
                <a:lnTo>
                  <a:pt x="93" y="48"/>
                </a:lnTo>
                <a:lnTo>
                  <a:pt x="93" y="48"/>
                </a:lnTo>
                <a:lnTo>
                  <a:pt x="94" y="50"/>
                </a:lnTo>
                <a:lnTo>
                  <a:pt x="97" y="51"/>
                </a:lnTo>
                <a:lnTo>
                  <a:pt x="104" y="54"/>
                </a:lnTo>
                <a:lnTo>
                  <a:pt x="104" y="54"/>
                </a:lnTo>
                <a:lnTo>
                  <a:pt x="104" y="53"/>
                </a:lnTo>
                <a:lnTo>
                  <a:pt x="105" y="54"/>
                </a:lnTo>
                <a:close/>
              </a:path>
            </a:pathLst>
          </a:custGeom>
          <a:solidFill>
            <a:srgbClr val="9E5A3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Freeform 47"/>
          <p:cNvSpPr>
            <a:spLocks noEditPoints="1"/>
          </p:cNvSpPr>
          <p:nvPr/>
        </p:nvSpPr>
        <p:spPr bwMode="auto">
          <a:xfrm>
            <a:off x="3881438" y="2511426"/>
            <a:ext cx="504825" cy="1252538"/>
          </a:xfrm>
          <a:custGeom>
            <a:avLst/>
            <a:gdLst/>
            <a:ahLst/>
            <a:cxnLst>
              <a:cxn ang="0">
                <a:pos x="165" y="477"/>
              </a:cxn>
              <a:cxn ang="0">
                <a:pos x="179" y="488"/>
              </a:cxn>
              <a:cxn ang="0">
                <a:pos x="195" y="493"/>
              </a:cxn>
              <a:cxn ang="0">
                <a:pos x="203" y="503"/>
              </a:cxn>
              <a:cxn ang="0">
                <a:pos x="224" y="512"/>
              </a:cxn>
              <a:cxn ang="0">
                <a:pos x="237" y="508"/>
              </a:cxn>
              <a:cxn ang="0">
                <a:pos x="257" y="500"/>
              </a:cxn>
              <a:cxn ang="0">
                <a:pos x="275" y="501"/>
              </a:cxn>
              <a:cxn ang="0">
                <a:pos x="301" y="522"/>
              </a:cxn>
              <a:cxn ang="0">
                <a:pos x="288" y="556"/>
              </a:cxn>
              <a:cxn ang="0">
                <a:pos x="261" y="581"/>
              </a:cxn>
              <a:cxn ang="0">
                <a:pos x="297" y="626"/>
              </a:cxn>
              <a:cxn ang="0">
                <a:pos x="254" y="648"/>
              </a:cxn>
              <a:cxn ang="0">
                <a:pos x="213" y="677"/>
              </a:cxn>
              <a:cxn ang="0">
                <a:pos x="225" y="746"/>
              </a:cxn>
              <a:cxn ang="0">
                <a:pos x="217" y="773"/>
              </a:cxn>
              <a:cxn ang="0">
                <a:pos x="208" y="783"/>
              </a:cxn>
              <a:cxn ang="0">
                <a:pos x="193" y="784"/>
              </a:cxn>
              <a:cxn ang="0">
                <a:pos x="182" y="786"/>
              </a:cxn>
              <a:cxn ang="0">
                <a:pos x="171" y="788"/>
              </a:cxn>
              <a:cxn ang="0">
                <a:pos x="160" y="786"/>
              </a:cxn>
              <a:cxn ang="0">
                <a:pos x="144" y="775"/>
              </a:cxn>
              <a:cxn ang="0">
                <a:pos x="141" y="767"/>
              </a:cxn>
              <a:cxn ang="0">
                <a:pos x="133" y="736"/>
              </a:cxn>
              <a:cxn ang="0">
                <a:pos x="126" y="701"/>
              </a:cxn>
              <a:cxn ang="0">
                <a:pos x="112" y="674"/>
              </a:cxn>
              <a:cxn ang="0">
                <a:pos x="118" y="655"/>
              </a:cxn>
              <a:cxn ang="0">
                <a:pos x="77" y="519"/>
              </a:cxn>
              <a:cxn ang="0">
                <a:pos x="88" y="511"/>
              </a:cxn>
              <a:cxn ang="0">
                <a:pos x="97" y="500"/>
              </a:cxn>
              <a:cxn ang="0">
                <a:pos x="115" y="488"/>
              </a:cxn>
              <a:cxn ang="0">
                <a:pos x="126" y="487"/>
              </a:cxn>
              <a:cxn ang="0">
                <a:pos x="137" y="476"/>
              </a:cxn>
              <a:cxn ang="0">
                <a:pos x="149" y="471"/>
              </a:cxn>
              <a:cxn ang="0">
                <a:pos x="313" y="391"/>
              </a:cxn>
              <a:cxn ang="0">
                <a:pos x="309" y="407"/>
              </a:cxn>
              <a:cxn ang="0">
                <a:pos x="296" y="389"/>
              </a:cxn>
              <a:cxn ang="0">
                <a:pos x="285" y="367"/>
              </a:cxn>
              <a:cxn ang="0">
                <a:pos x="270" y="364"/>
              </a:cxn>
              <a:cxn ang="0">
                <a:pos x="261" y="344"/>
              </a:cxn>
              <a:cxn ang="0">
                <a:pos x="253" y="333"/>
              </a:cxn>
              <a:cxn ang="0">
                <a:pos x="224" y="328"/>
              </a:cxn>
              <a:cxn ang="0">
                <a:pos x="206" y="333"/>
              </a:cxn>
              <a:cxn ang="0">
                <a:pos x="190" y="328"/>
              </a:cxn>
              <a:cxn ang="0">
                <a:pos x="182" y="343"/>
              </a:cxn>
              <a:cxn ang="0">
                <a:pos x="158" y="349"/>
              </a:cxn>
              <a:cxn ang="0">
                <a:pos x="141" y="348"/>
              </a:cxn>
              <a:cxn ang="0">
                <a:pos x="125" y="356"/>
              </a:cxn>
              <a:cxn ang="0">
                <a:pos x="110" y="357"/>
              </a:cxn>
              <a:cxn ang="0">
                <a:pos x="96" y="354"/>
              </a:cxn>
              <a:cxn ang="0">
                <a:pos x="91" y="365"/>
              </a:cxn>
              <a:cxn ang="0">
                <a:pos x="78" y="372"/>
              </a:cxn>
              <a:cxn ang="0">
                <a:pos x="73" y="386"/>
              </a:cxn>
              <a:cxn ang="0">
                <a:pos x="59" y="391"/>
              </a:cxn>
              <a:cxn ang="0">
                <a:pos x="46" y="399"/>
              </a:cxn>
              <a:cxn ang="0">
                <a:pos x="29" y="360"/>
              </a:cxn>
              <a:cxn ang="0">
                <a:pos x="0" y="271"/>
              </a:cxn>
              <a:cxn ang="0">
                <a:pos x="67" y="154"/>
              </a:cxn>
              <a:cxn ang="0">
                <a:pos x="123" y="50"/>
              </a:cxn>
              <a:cxn ang="0">
                <a:pos x="203" y="119"/>
              </a:cxn>
            </a:cxnLst>
            <a:rect l="0" t="0" r="r" b="b"/>
            <a:pathLst>
              <a:path w="318" h="789">
                <a:moveTo>
                  <a:pt x="152" y="471"/>
                </a:moveTo>
                <a:lnTo>
                  <a:pt x="153" y="471"/>
                </a:lnTo>
                <a:lnTo>
                  <a:pt x="155" y="471"/>
                </a:lnTo>
                <a:lnTo>
                  <a:pt x="157" y="472"/>
                </a:lnTo>
                <a:lnTo>
                  <a:pt x="158" y="472"/>
                </a:lnTo>
                <a:lnTo>
                  <a:pt x="160" y="474"/>
                </a:lnTo>
                <a:lnTo>
                  <a:pt x="161" y="474"/>
                </a:lnTo>
                <a:lnTo>
                  <a:pt x="163" y="474"/>
                </a:lnTo>
                <a:lnTo>
                  <a:pt x="163" y="476"/>
                </a:lnTo>
                <a:lnTo>
                  <a:pt x="165" y="477"/>
                </a:lnTo>
                <a:lnTo>
                  <a:pt x="166" y="480"/>
                </a:lnTo>
                <a:lnTo>
                  <a:pt x="168" y="482"/>
                </a:lnTo>
                <a:lnTo>
                  <a:pt x="168" y="484"/>
                </a:lnTo>
                <a:lnTo>
                  <a:pt x="169" y="485"/>
                </a:lnTo>
                <a:lnTo>
                  <a:pt x="171" y="485"/>
                </a:lnTo>
                <a:lnTo>
                  <a:pt x="173" y="487"/>
                </a:lnTo>
                <a:lnTo>
                  <a:pt x="174" y="487"/>
                </a:lnTo>
                <a:lnTo>
                  <a:pt x="174" y="488"/>
                </a:lnTo>
                <a:lnTo>
                  <a:pt x="177" y="488"/>
                </a:lnTo>
                <a:lnTo>
                  <a:pt x="179" y="488"/>
                </a:lnTo>
                <a:lnTo>
                  <a:pt x="181" y="488"/>
                </a:lnTo>
                <a:lnTo>
                  <a:pt x="182" y="488"/>
                </a:lnTo>
                <a:lnTo>
                  <a:pt x="184" y="488"/>
                </a:lnTo>
                <a:lnTo>
                  <a:pt x="185" y="490"/>
                </a:lnTo>
                <a:lnTo>
                  <a:pt x="187" y="490"/>
                </a:lnTo>
                <a:lnTo>
                  <a:pt x="189" y="492"/>
                </a:lnTo>
                <a:lnTo>
                  <a:pt x="190" y="493"/>
                </a:lnTo>
                <a:lnTo>
                  <a:pt x="192" y="493"/>
                </a:lnTo>
                <a:lnTo>
                  <a:pt x="193" y="493"/>
                </a:lnTo>
                <a:lnTo>
                  <a:pt x="195" y="493"/>
                </a:lnTo>
                <a:lnTo>
                  <a:pt x="195" y="495"/>
                </a:lnTo>
                <a:lnTo>
                  <a:pt x="193" y="496"/>
                </a:lnTo>
                <a:lnTo>
                  <a:pt x="193" y="498"/>
                </a:lnTo>
                <a:lnTo>
                  <a:pt x="195" y="500"/>
                </a:lnTo>
                <a:lnTo>
                  <a:pt x="197" y="501"/>
                </a:lnTo>
                <a:lnTo>
                  <a:pt x="198" y="501"/>
                </a:lnTo>
                <a:lnTo>
                  <a:pt x="200" y="501"/>
                </a:lnTo>
                <a:lnTo>
                  <a:pt x="201" y="501"/>
                </a:lnTo>
                <a:lnTo>
                  <a:pt x="203" y="501"/>
                </a:lnTo>
                <a:lnTo>
                  <a:pt x="203" y="503"/>
                </a:lnTo>
                <a:lnTo>
                  <a:pt x="206" y="503"/>
                </a:lnTo>
                <a:lnTo>
                  <a:pt x="209" y="504"/>
                </a:lnTo>
                <a:lnTo>
                  <a:pt x="211" y="504"/>
                </a:lnTo>
                <a:lnTo>
                  <a:pt x="213" y="506"/>
                </a:lnTo>
                <a:lnTo>
                  <a:pt x="214" y="506"/>
                </a:lnTo>
                <a:lnTo>
                  <a:pt x="217" y="506"/>
                </a:lnTo>
                <a:lnTo>
                  <a:pt x="219" y="506"/>
                </a:lnTo>
                <a:lnTo>
                  <a:pt x="221" y="508"/>
                </a:lnTo>
                <a:lnTo>
                  <a:pt x="222" y="511"/>
                </a:lnTo>
                <a:lnTo>
                  <a:pt x="224" y="512"/>
                </a:lnTo>
                <a:lnTo>
                  <a:pt x="225" y="514"/>
                </a:lnTo>
                <a:lnTo>
                  <a:pt x="227" y="514"/>
                </a:lnTo>
                <a:lnTo>
                  <a:pt x="229" y="514"/>
                </a:lnTo>
                <a:lnTo>
                  <a:pt x="230" y="514"/>
                </a:lnTo>
                <a:lnTo>
                  <a:pt x="232" y="514"/>
                </a:lnTo>
                <a:lnTo>
                  <a:pt x="232" y="512"/>
                </a:lnTo>
                <a:lnTo>
                  <a:pt x="233" y="511"/>
                </a:lnTo>
                <a:lnTo>
                  <a:pt x="233" y="509"/>
                </a:lnTo>
                <a:lnTo>
                  <a:pt x="235" y="509"/>
                </a:lnTo>
                <a:lnTo>
                  <a:pt x="237" y="508"/>
                </a:lnTo>
                <a:lnTo>
                  <a:pt x="238" y="506"/>
                </a:lnTo>
                <a:lnTo>
                  <a:pt x="240" y="506"/>
                </a:lnTo>
                <a:lnTo>
                  <a:pt x="241" y="504"/>
                </a:lnTo>
                <a:lnTo>
                  <a:pt x="243" y="503"/>
                </a:lnTo>
                <a:lnTo>
                  <a:pt x="243" y="501"/>
                </a:lnTo>
                <a:lnTo>
                  <a:pt x="246" y="501"/>
                </a:lnTo>
                <a:lnTo>
                  <a:pt x="248" y="501"/>
                </a:lnTo>
                <a:lnTo>
                  <a:pt x="251" y="500"/>
                </a:lnTo>
                <a:lnTo>
                  <a:pt x="253" y="500"/>
                </a:lnTo>
                <a:lnTo>
                  <a:pt x="257" y="500"/>
                </a:lnTo>
                <a:lnTo>
                  <a:pt x="261" y="496"/>
                </a:lnTo>
                <a:lnTo>
                  <a:pt x="262" y="495"/>
                </a:lnTo>
                <a:lnTo>
                  <a:pt x="264" y="496"/>
                </a:lnTo>
                <a:lnTo>
                  <a:pt x="267" y="496"/>
                </a:lnTo>
                <a:lnTo>
                  <a:pt x="269" y="498"/>
                </a:lnTo>
                <a:lnTo>
                  <a:pt x="270" y="498"/>
                </a:lnTo>
                <a:lnTo>
                  <a:pt x="272" y="500"/>
                </a:lnTo>
                <a:lnTo>
                  <a:pt x="273" y="500"/>
                </a:lnTo>
                <a:lnTo>
                  <a:pt x="275" y="500"/>
                </a:lnTo>
                <a:lnTo>
                  <a:pt x="275" y="501"/>
                </a:lnTo>
                <a:lnTo>
                  <a:pt x="277" y="503"/>
                </a:lnTo>
                <a:lnTo>
                  <a:pt x="280" y="504"/>
                </a:lnTo>
                <a:lnTo>
                  <a:pt x="281" y="506"/>
                </a:lnTo>
                <a:lnTo>
                  <a:pt x="283" y="508"/>
                </a:lnTo>
                <a:lnTo>
                  <a:pt x="283" y="509"/>
                </a:lnTo>
                <a:lnTo>
                  <a:pt x="285" y="511"/>
                </a:lnTo>
                <a:lnTo>
                  <a:pt x="286" y="511"/>
                </a:lnTo>
                <a:lnTo>
                  <a:pt x="288" y="511"/>
                </a:lnTo>
                <a:lnTo>
                  <a:pt x="286" y="520"/>
                </a:lnTo>
                <a:lnTo>
                  <a:pt x="301" y="522"/>
                </a:lnTo>
                <a:lnTo>
                  <a:pt x="302" y="525"/>
                </a:lnTo>
                <a:lnTo>
                  <a:pt x="305" y="535"/>
                </a:lnTo>
                <a:lnTo>
                  <a:pt x="307" y="538"/>
                </a:lnTo>
                <a:lnTo>
                  <a:pt x="302" y="540"/>
                </a:lnTo>
                <a:lnTo>
                  <a:pt x="294" y="543"/>
                </a:lnTo>
                <a:lnTo>
                  <a:pt x="291" y="548"/>
                </a:lnTo>
                <a:lnTo>
                  <a:pt x="291" y="549"/>
                </a:lnTo>
                <a:lnTo>
                  <a:pt x="293" y="551"/>
                </a:lnTo>
                <a:lnTo>
                  <a:pt x="291" y="552"/>
                </a:lnTo>
                <a:lnTo>
                  <a:pt x="288" y="556"/>
                </a:lnTo>
                <a:lnTo>
                  <a:pt x="286" y="556"/>
                </a:lnTo>
                <a:lnTo>
                  <a:pt x="267" y="544"/>
                </a:lnTo>
                <a:lnTo>
                  <a:pt x="265" y="543"/>
                </a:lnTo>
                <a:lnTo>
                  <a:pt x="262" y="549"/>
                </a:lnTo>
                <a:lnTo>
                  <a:pt x="259" y="557"/>
                </a:lnTo>
                <a:lnTo>
                  <a:pt x="257" y="564"/>
                </a:lnTo>
                <a:lnTo>
                  <a:pt x="256" y="565"/>
                </a:lnTo>
                <a:lnTo>
                  <a:pt x="251" y="576"/>
                </a:lnTo>
                <a:lnTo>
                  <a:pt x="256" y="578"/>
                </a:lnTo>
                <a:lnTo>
                  <a:pt x="261" y="581"/>
                </a:lnTo>
                <a:lnTo>
                  <a:pt x="272" y="584"/>
                </a:lnTo>
                <a:lnTo>
                  <a:pt x="270" y="588"/>
                </a:lnTo>
                <a:lnTo>
                  <a:pt x="270" y="589"/>
                </a:lnTo>
                <a:lnTo>
                  <a:pt x="269" y="592"/>
                </a:lnTo>
                <a:lnTo>
                  <a:pt x="265" y="600"/>
                </a:lnTo>
                <a:lnTo>
                  <a:pt x="264" y="605"/>
                </a:lnTo>
                <a:lnTo>
                  <a:pt x="262" y="608"/>
                </a:lnTo>
                <a:lnTo>
                  <a:pt x="261" y="610"/>
                </a:lnTo>
                <a:lnTo>
                  <a:pt x="270" y="615"/>
                </a:lnTo>
                <a:lnTo>
                  <a:pt x="297" y="626"/>
                </a:lnTo>
                <a:lnTo>
                  <a:pt x="304" y="628"/>
                </a:lnTo>
                <a:lnTo>
                  <a:pt x="312" y="632"/>
                </a:lnTo>
                <a:lnTo>
                  <a:pt x="310" y="632"/>
                </a:lnTo>
                <a:lnTo>
                  <a:pt x="302" y="636"/>
                </a:lnTo>
                <a:lnTo>
                  <a:pt x="294" y="637"/>
                </a:lnTo>
                <a:lnTo>
                  <a:pt x="293" y="639"/>
                </a:lnTo>
                <a:lnTo>
                  <a:pt x="273" y="644"/>
                </a:lnTo>
                <a:lnTo>
                  <a:pt x="270" y="644"/>
                </a:lnTo>
                <a:lnTo>
                  <a:pt x="256" y="648"/>
                </a:lnTo>
                <a:lnTo>
                  <a:pt x="254" y="648"/>
                </a:lnTo>
                <a:lnTo>
                  <a:pt x="235" y="655"/>
                </a:lnTo>
                <a:lnTo>
                  <a:pt x="233" y="655"/>
                </a:lnTo>
                <a:lnTo>
                  <a:pt x="224" y="656"/>
                </a:lnTo>
                <a:lnTo>
                  <a:pt x="222" y="658"/>
                </a:lnTo>
                <a:lnTo>
                  <a:pt x="221" y="658"/>
                </a:lnTo>
                <a:lnTo>
                  <a:pt x="214" y="660"/>
                </a:lnTo>
                <a:lnTo>
                  <a:pt x="208" y="661"/>
                </a:lnTo>
                <a:lnTo>
                  <a:pt x="211" y="671"/>
                </a:lnTo>
                <a:lnTo>
                  <a:pt x="211" y="676"/>
                </a:lnTo>
                <a:lnTo>
                  <a:pt x="213" y="677"/>
                </a:lnTo>
                <a:lnTo>
                  <a:pt x="214" y="682"/>
                </a:lnTo>
                <a:lnTo>
                  <a:pt x="217" y="693"/>
                </a:lnTo>
                <a:lnTo>
                  <a:pt x="217" y="698"/>
                </a:lnTo>
                <a:lnTo>
                  <a:pt x="224" y="717"/>
                </a:lnTo>
                <a:lnTo>
                  <a:pt x="225" y="725"/>
                </a:lnTo>
                <a:lnTo>
                  <a:pt x="221" y="727"/>
                </a:lnTo>
                <a:lnTo>
                  <a:pt x="221" y="732"/>
                </a:lnTo>
                <a:lnTo>
                  <a:pt x="222" y="735"/>
                </a:lnTo>
                <a:lnTo>
                  <a:pt x="222" y="736"/>
                </a:lnTo>
                <a:lnTo>
                  <a:pt x="225" y="746"/>
                </a:lnTo>
                <a:lnTo>
                  <a:pt x="225" y="749"/>
                </a:lnTo>
                <a:lnTo>
                  <a:pt x="227" y="751"/>
                </a:lnTo>
                <a:lnTo>
                  <a:pt x="209" y="754"/>
                </a:lnTo>
                <a:lnTo>
                  <a:pt x="211" y="756"/>
                </a:lnTo>
                <a:lnTo>
                  <a:pt x="213" y="764"/>
                </a:lnTo>
                <a:lnTo>
                  <a:pt x="216" y="762"/>
                </a:lnTo>
                <a:lnTo>
                  <a:pt x="217" y="768"/>
                </a:lnTo>
                <a:lnTo>
                  <a:pt x="217" y="770"/>
                </a:lnTo>
                <a:lnTo>
                  <a:pt x="217" y="772"/>
                </a:lnTo>
                <a:lnTo>
                  <a:pt x="217" y="773"/>
                </a:lnTo>
                <a:lnTo>
                  <a:pt x="217" y="776"/>
                </a:lnTo>
                <a:lnTo>
                  <a:pt x="216" y="776"/>
                </a:lnTo>
                <a:lnTo>
                  <a:pt x="214" y="776"/>
                </a:lnTo>
                <a:lnTo>
                  <a:pt x="213" y="776"/>
                </a:lnTo>
                <a:lnTo>
                  <a:pt x="213" y="778"/>
                </a:lnTo>
                <a:lnTo>
                  <a:pt x="211" y="778"/>
                </a:lnTo>
                <a:lnTo>
                  <a:pt x="211" y="780"/>
                </a:lnTo>
                <a:lnTo>
                  <a:pt x="209" y="781"/>
                </a:lnTo>
                <a:lnTo>
                  <a:pt x="208" y="781"/>
                </a:lnTo>
                <a:lnTo>
                  <a:pt x="208" y="783"/>
                </a:lnTo>
                <a:lnTo>
                  <a:pt x="206" y="783"/>
                </a:lnTo>
                <a:lnTo>
                  <a:pt x="205" y="783"/>
                </a:lnTo>
                <a:lnTo>
                  <a:pt x="203" y="783"/>
                </a:lnTo>
                <a:lnTo>
                  <a:pt x="203" y="784"/>
                </a:lnTo>
                <a:lnTo>
                  <a:pt x="201" y="784"/>
                </a:lnTo>
                <a:lnTo>
                  <a:pt x="200" y="784"/>
                </a:lnTo>
                <a:lnTo>
                  <a:pt x="198" y="784"/>
                </a:lnTo>
                <a:lnTo>
                  <a:pt x="197" y="784"/>
                </a:lnTo>
                <a:lnTo>
                  <a:pt x="195" y="784"/>
                </a:lnTo>
                <a:lnTo>
                  <a:pt x="193" y="784"/>
                </a:lnTo>
                <a:lnTo>
                  <a:pt x="192" y="784"/>
                </a:lnTo>
                <a:lnTo>
                  <a:pt x="190" y="784"/>
                </a:lnTo>
                <a:lnTo>
                  <a:pt x="190" y="786"/>
                </a:lnTo>
                <a:lnTo>
                  <a:pt x="189" y="786"/>
                </a:lnTo>
                <a:lnTo>
                  <a:pt x="189" y="784"/>
                </a:lnTo>
                <a:lnTo>
                  <a:pt x="189" y="786"/>
                </a:lnTo>
                <a:lnTo>
                  <a:pt x="187" y="786"/>
                </a:lnTo>
                <a:lnTo>
                  <a:pt x="185" y="786"/>
                </a:lnTo>
                <a:lnTo>
                  <a:pt x="184" y="786"/>
                </a:lnTo>
                <a:lnTo>
                  <a:pt x="182" y="786"/>
                </a:lnTo>
                <a:lnTo>
                  <a:pt x="182" y="788"/>
                </a:lnTo>
                <a:lnTo>
                  <a:pt x="181" y="788"/>
                </a:lnTo>
                <a:lnTo>
                  <a:pt x="179" y="788"/>
                </a:lnTo>
                <a:lnTo>
                  <a:pt x="177" y="788"/>
                </a:lnTo>
                <a:lnTo>
                  <a:pt x="176" y="788"/>
                </a:lnTo>
                <a:lnTo>
                  <a:pt x="174" y="788"/>
                </a:lnTo>
                <a:lnTo>
                  <a:pt x="174" y="789"/>
                </a:lnTo>
                <a:lnTo>
                  <a:pt x="174" y="788"/>
                </a:lnTo>
                <a:lnTo>
                  <a:pt x="173" y="788"/>
                </a:lnTo>
                <a:lnTo>
                  <a:pt x="171" y="788"/>
                </a:lnTo>
                <a:lnTo>
                  <a:pt x="169" y="788"/>
                </a:lnTo>
                <a:lnTo>
                  <a:pt x="168" y="788"/>
                </a:lnTo>
                <a:lnTo>
                  <a:pt x="168" y="789"/>
                </a:lnTo>
                <a:lnTo>
                  <a:pt x="168" y="788"/>
                </a:lnTo>
                <a:lnTo>
                  <a:pt x="166" y="788"/>
                </a:lnTo>
                <a:lnTo>
                  <a:pt x="165" y="789"/>
                </a:lnTo>
                <a:lnTo>
                  <a:pt x="163" y="788"/>
                </a:lnTo>
                <a:lnTo>
                  <a:pt x="161" y="788"/>
                </a:lnTo>
                <a:lnTo>
                  <a:pt x="161" y="789"/>
                </a:lnTo>
                <a:lnTo>
                  <a:pt x="160" y="786"/>
                </a:lnTo>
                <a:lnTo>
                  <a:pt x="160" y="784"/>
                </a:lnTo>
                <a:lnTo>
                  <a:pt x="158" y="784"/>
                </a:lnTo>
                <a:lnTo>
                  <a:pt x="149" y="788"/>
                </a:lnTo>
                <a:lnTo>
                  <a:pt x="147" y="788"/>
                </a:lnTo>
                <a:lnTo>
                  <a:pt x="145" y="786"/>
                </a:lnTo>
                <a:lnTo>
                  <a:pt x="145" y="783"/>
                </a:lnTo>
                <a:lnTo>
                  <a:pt x="145" y="781"/>
                </a:lnTo>
                <a:lnTo>
                  <a:pt x="144" y="780"/>
                </a:lnTo>
                <a:lnTo>
                  <a:pt x="144" y="776"/>
                </a:lnTo>
                <a:lnTo>
                  <a:pt x="144" y="775"/>
                </a:lnTo>
                <a:lnTo>
                  <a:pt x="142" y="773"/>
                </a:lnTo>
                <a:lnTo>
                  <a:pt x="142" y="772"/>
                </a:lnTo>
                <a:lnTo>
                  <a:pt x="152" y="767"/>
                </a:lnTo>
                <a:lnTo>
                  <a:pt x="150" y="765"/>
                </a:lnTo>
                <a:lnTo>
                  <a:pt x="150" y="764"/>
                </a:lnTo>
                <a:lnTo>
                  <a:pt x="149" y="765"/>
                </a:lnTo>
                <a:lnTo>
                  <a:pt x="144" y="767"/>
                </a:lnTo>
                <a:lnTo>
                  <a:pt x="142" y="768"/>
                </a:lnTo>
                <a:lnTo>
                  <a:pt x="141" y="768"/>
                </a:lnTo>
                <a:lnTo>
                  <a:pt x="141" y="767"/>
                </a:lnTo>
                <a:lnTo>
                  <a:pt x="141" y="765"/>
                </a:lnTo>
                <a:lnTo>
                  <a:pt x="141" y="764"/>
                </a:lnTo>
                <a:lnTo>
                  <a:pt x="141" y="762"/>
                </a:lnTo>
                <a:lnTo>
                  <a:pt x="136" y="749"/>
                </a:lnTo>
                <a:lnTo>
                  <a:pt x="136" y="746"/>
                </a:lnTo>
                <a:lnTo>
                  <a:pt x="134" y="743"/>
                </a:lnTo>
                <a:lnTo>
                  <a:pt x="136" y="743"/>
                </a:lnTo>
                <a:lnTo>
                  <a:pt x="134" y="740"/>
                </a:lnTo>
                <a:lnTo>
                  <a:pt x="134" y="738"/>
                </a:lnTo>
                <a:lnTo>
                  <a:pt x="133" y="736"/>
                </a:lnTo>
                <a:lnTo>
                  <a:pt x="139" y="733"/>
                </a:lnTo>
                <a:lnTo>
                  <a:pt x="144" y="732"/>
                </a:lnTo>
                <a:lnTo>
                  <a:pt x="142" y="730"/>
                </a:lnTo>
                <a:lnTo>
                  <a:pt x="142" y="728"/>
                </a:lnTo>
                <a:lnTo>
                  <a:pt x="142" y="727"/>
                </a:lnTo>
                <a:lnTo>
                  <a:pt x="142" y="725"/>
                </a:lnTo>
                <a:lnTo>
                  <a:pt x="141" y="724"/>
                </a:lnTo>
                <a:lnTo>
                  <a:pt x="133" y="730"/>
                </a:lnTo>
                <a:lnTo>
                  <a:pt x="126" y="704"/>
                </a:lnTo>
                <a:lnTo>
                  <a:pt x="126" y="701"/>
                </a:lnTo>
                <a:lnTo>
                  <a:pt x="125" y="698"/>
                </a:lnTo>
                <a:lnTo>
                  <a:pt x="125" y="696"/>
                </a:lnTo>
                <a:lnTo>
                  <a:pt x="123" y="690"/>
                </a:lnTo>
                <a:lnTo>
                  <a:pt x="120" y="682"/>
                </a:lnTo>
                <a:lnTo>
                  <a:pt x="117" y="684"/>
                </a:lnTo>
                <a:lnTo>
                  <a:pt x="112" y="684"/>
                </a:lnTo>
                <a:lnTo>
                  <a:pt x="112" y="682"/>
                </a:lnTo>
                <a:lnTo>
                  <a:pt x="110" y="677"/>
                </a:lnTo>
                <a:lnTo>
                  <a:pt x="113" y="676"/>
                </a:lnTo>
                <a:lnTo>
                  <a:pt x="112" y="674"/>
                </a:lnTo>
                <a:lnTo>
                  <a:pt x="112" y="672"/>
                </a:lnTo>
                <a:lnTo>
                  <a:pt x="110" y="672"/>
                </a:lnTo>
                <a:lnTo>
                  <a:pt x="110" y="669"/>
                </a:lnTo>
                <a:lnTo>
                  <a:pt x="112" y="669"/>
                </a:lnTo>
                <a:lnTo>
                  <a:pt x="118" y="669"/>
                </a:lnTo>
                <a:lnTo>
                  <a:pt x="118" y="663"/>
                </a:lnTo>
                <a:lnTo>
                  <a:pt x="118" y="660"/>
                </a:lnTo>
                <a:lnTo>
                  <a:pt x="117" y="660"/>
                </a:lnTo>
                <a:lnTo>
                  <a:pt x="117" y="658"/>
                </a:lnTo>
                <a:lnTo>
                  <a:pt x="118" y="655"/>
                </a:lnTo>
                <a:lnTo>
                  <a:pt x="117" y="655"/>
                </a:lnTo>
                <a:lnTo>
                  <a:pt x="117" y="648"/>
                </a:lnTo>
                <a:lnTo>
                  <a:pt x="112" y="634"/>
                </a:lnTo>
                <a:lnTo>
                  <a:pt x="105" y="612"/>
                </a:lnTo>
                <a:lnTo>
                  <a:pt x="105" y="610"/>
                </a:lnTo>
                <a:lnTo>
                  <a:pt x="102" y="597"/>
                </a:lnTo>
                <a:lnTo>
                  <a:pt x="97" y="583"/>
                </a:lnTo>
                <a:lnTo>
                  <a:pt x="94" y="573"/>
                </a:lnTo>
                <a:lnTo>
                  <a:pt x="88" y="549"/>
                </a:lnTo>
                <a:lnTo>
                  <a:pt x="77" y="519"/>
                </a:lnTo>
                <a:lnTo>
                  <a:pt x="75" y="512"/>
                </a:lnTo>
                <a:lnTo>
                  <a:pt x="75" y="511"/>
                </a:lnTo>
                <a:lnTo>
                  <a:pt x="77" y="511"/>
                </a:lnTo>
                <a:lnTo>
                  <a:pt x="78" y="511"/>
                </a:lnTo>
                <a:lnTo>
                  <a:pt x="80" y="511"/>
                </a:lnTo>
                <a:lnTo>
                  <a:pt x="81" y="511"/>
                </a:lnTo>
                <a:lnTo>
                  <a:pt x="83" y="511"/>
                </a:lnTo>
                <a:lnTo>
                  <a:pt x="85" y="511"/>
                </a:lnTo>
                <a:lnTo>
                  <a:pt x="86" y="511"/>
                </a:lnTo>
                <a:lnTo>
                  <a:pt x="88" y="511"/>
                </a:lnTo>
                <a:lnTo>
                  <a:pt x="88" y="509"/>
                </a:lnTo>
                <a:lnTo>
                  <a:pt x="88" y="508"/>
                </a:lnTo>
                <a:lnTo>
                  <a:pt x="89" y="506"/>
                </a:lnTo>
                <a:lnTo>
                  <a:pt x="91" y="506"/>
                </a:lnTo>
                <a:lnTo>
                  <a:pt x="93" y="506"/>
                </a:lnTo>
                <a:lnTo>
                  <a:pt x="93" y="504"/>
                </a:lnTo>
                <a:lnTo>
                  <a:pt x="96" y="503"/>
                </a:lnTo>
                <a:lnTo>
                  <a:pt x="96" y="501"/>
                </a:lnTo>
                <a:lnTo>
                  <a:pt x="97" y="501"/>
                </a:lnTo>
                <a:lnTo>
                  <a:pt x="97" y="500"/>
                </a:lnTo>
                <a:lnTo>
                  <a:pt x="99" y="498"/>
                </a:lnTo>
                <a:lnTo>
                  <a:pt x="101" y="498"/>
                </a:lnTo>
                <a:lnTo>
                  <a:pt x="102" y="498"/>
                </a:lnTo>
                <a:lnTo>
                  <a:pt x="104" y="496"/>
                </a:lnTo>
                <a:lnTo>
                  <a:pt x="105" y="493"/>
                </a:lnTo>
                <a:lnTo>
                  <a:pt x="109" y="492"/>
                </a:lnTo>
                <a:lnTo>
                  <a:pt x="113" y="490"/>
                </a:lnTo>
                <a:lnTo>
                  <a:pt x="115" y="490"/>
                </a:lnTo>
                <a:lnTo>
                  <a:pt x="113" y="488"/>
                </a:lnTo>
                <a:lnTo>
                  <a:pt x="115" y="488"/>
                </a:lnTo>
                <a:lnTo>
                  <a:pt x="115" y="487"/>
                </a:lnTo>
                <a:lnTo>
                  <a:pt x="115" y="488"/>
                </a:lnTo>
                <a:lnTo>
                  <a:pt x="117" y="488"/>
                </a:lnTo>
                <a:lnTo>
                  <a:pt x="118" y="488"/>
                </a:lnTo>
                <a:lnTo>
                  <a:pt x="120" y="488"/>
                </a:lnTo>
                <a:lnTo>
                  <a:pt x="121" y="488"/>
                </a:lnTo>
                <a:lnTo>
                  <a:pt x="123" y="488"/>
                </a:lnTo>
                <a:lnTo>
                  <a:pt x="125" y="488"/>
                </a:lnTo>
                <a:lnTo>
                  <a:pt x="126" y="488"/>
                </a:lnTo>
                <a:lnTo>
                  <a:pt x="126" y="487"/>
                </a:lnTo>
                <a:lnTo>
                  <a:pt x="128" y="485"/>
                </a:lnTo>
                <a:lnTo>
                  <a:pt x="128" y="484"/>
                </a:lnTo>
                <a:lnTo>
                  <a:pt x="129" y="484"/>
                </a:lnTo>
                <a:lnTo>
                  <a:pt x="129" y="482"/>
                </a:lnTo>
                <a:lnTo>
                  <a:pt x="129" y="480"/>
                </a:lnTo>
                <a:lnTo>
                  <a:pt x="131" y="480"/>
                </a:lnTo>
                <a:lnTo>
                  <a:pt x="131" y="479"/>
                </a:lnTo>
                <a:lnTo>
                  <a:pt x="133" y="479"/>
                </a:lnTo>
                <a:lnTo>
                  <a:pt x="136" y="476"/>
                </a:lnTo>
                <a:lnTo>
                  <a:pt x="137" y="476"/>
                </a:lnTo>
                <a:lnTo>
                  <a:pt x="139" y="476"/>
                </a:lnTo>
                <a:lnTo>
                  <a:pt x="141" y="476"/>
                </a:lnTo>
                <a:lnTo>
                  <a:pt x="142" y="476"/>
                </a:lnTo>
                <a:lnTo>
                  <a:pt x="142" y="474"/>
                </a:lnTo>
                <a:lnTo>
                  <a:pt x="142" y="472"/>
                </a:lnTo>
                <a:lnTo>
                  <a:pt x="144" y="472"/>
                </a:lnTo>
                <a:lnTo>
                  <a:pt x="145" y="472"/>
                </a:lnTo>
                <a:lnTo>
                  <a:pt x="147" y="472"/>
                </a:lnTo>
                <a:lnTo>
                  <a:pt x="147" y="471"/>
                </a:lnTo>
                <a:lnTo>
                  <a:pt x="149" y="471"/>
                </a:lnTo>
                <a:lnTo>
                  <a:pt x="150" y="469"/>
                </a:lnTo>
                <a:lnTo>
                  <a:pt x="152" y="469"/>
                </a:lnTo>
                <a:lnTo>
                  <a:pt x="152" y="471"/>
                </a:lnTo>
                <a:close/>
                <a:moveTo>
                  <a:pt x="262" y="263"/>
                </a:moveTo>
                <a:lnTo>
                  <a:pt x="289" y="328"/>
                </a:lnTo>
                <a:lnTo>
                  <a:pt x="294" y="343"/>
                </a:lnTo>
                <a:lnTo>
                  <a:pt x="297" y="351"/>
                </a:lnTo>
                <a:lnTo>
                  <a:pt x="301" y="360"/>
                </a:lnTo>
                <a:lnTo>
                  <a:pt x="310" y="381"/>
                </a:lnTo>
                <a:lnTo>
                  <a:pt x="313" y="391"/>
                </a:lnTo>
                <a:lnTo>
                  <a:pt x="317" y="396"/>
                </a:lnTo>
                <a:lnTo>
                  <a:pt x="317" y="399"/>
                </a:lnTo>
                <a:lnTo>
                  <a:pt x="318" y="400"/>
                </a:lnTo>
                <a:lnTo>
                  <a:pt x="318" y="402"/>
                </a:lnTo>
                <a:lnTo>
                  <a:pt x="318" y="404"/>
                </a:lnTo>
                <a:lnTo>
                  <a:pt x="318" y="407"/>
                </a:lnTo>
                <a:lnTo>
                  <a:pt x="309" y="412"/>
                </a:lnTo>
                <a:lnTo>
                  <a:pt x="309" y="410"/>
                </a:lnTo>
                <a:lnTo>
                  <a:pt x="309" y="408"/>
                </a:lnTo>
                <a:lnTo>
                  <a:pt x="309" y="407"/>
                </a:lnTo>
                <a:lnTo>
                  <a:pt x="307" y="407"/>
                </a:lnTo>
                <a:lnTo>
                  <a:pt x="305" y="405"/>
                </a:lnTo>
                <a:lnTo>
                  <a:pt x="305" y="404"/>
                </a:lnTo>
                <a:lnTo>
                  <a:pt x="304" y="402"/>
                </a:lnTo>
                <a:lnTo>
                  <a:pt x="302" y="400"/>
                </a:lnTo>
                <a:lnTo>
                  <a:pt x="302" y="399"/>
                </a:lnTo>
                <a:lnTo>
                  <a:pt x="301" y="397"/>
                </a:lnTo>
                <a:lnTo>
                  <a:pt x="299" y="396"/>
                </a:lnTo>
                <a:lnTo>
                  <a:pt x="297" y="394"/>
                </a:lnTo>
                <a:lnTo>
                  <a:pt x="296" y="389"/>
                </a:lnTo>
                <a:lnTo>
                  <a:pt x="294" y="386"/>
                </a:lnTo>
                <a:lnTo>
                  <a:pt x="293" y="383"/>
                </a:lnTo>
                <a:lnTo>
                  <a:pt x="289" y="380"/>
                </a:lnTo>
                <a:lnTo>
                  <a:pt x="289" y="378"/>
                </a:lnTo>
                <a:lnTo>
                  <a:pt x="288" y="375"/>
                </a:lnTo>
                <a:lnTo>
                  <a:pt x="288" y="373"/>
                </a:lnTo>
                <a:lnTo>
                  <a:pt x="288" y="372"/>
                </a:lnTo>
                <a:lnTo>
                  <a:pt x="286" y="370"/>
                </a:lnTo>
                <a:lnTo>
                  <a:pt x="285" y="368"/>
                </a:lnTo>
                <a:lnTo>
                  <a:pt x="285" y="367"/>
                </a:lnTo>
                <a:lnTo>
                  <a:pt x="283" y="367"/>
                </a:lnTo>
                <a:lnTo>
                  <a:pt x="281" y="367"/>
                </a:lnTo>
                <a:lnTo>
                  <a:pt x="280" y="367"/>
                </a:lnTo>
                <a:lnTo>
                  <a:pt x="278" y="367"/>
                </a:lnTo>
                <a:lnTo>
                  <a:pt x="278" y="368"/>
                </a:lnTo>
                <a:lnTo>
                  <a:pt x="277" y="367"/>
                </a:lnTo>
                <a:lnTo>
                  <a:pt x="275" y="367"/>
                </a:lnTo>
                <a:lnTo>
                  <a:pt x="273" y="365"/>
                </a:lnTo>
                <a:lnTo>
                  <a:pt x="272" y="365"/>
                </a:lnTo>
                <a:lnTo>
                  <a:pt x="270" y="364"/>
                </a:lnTo>
                <a:lnTo>
                  <a:pt x="269" y="364"/>
                </a:lnTo>
                <a:lnTo>
                  <a:pt x="269" y="362"/>
                </a:lnTo>
                <a:lnTo>
                  <a:pt x="269" y="360"/>
                </a:lnTo>
                <a:lnTo>
                  <a:pt x="269" y="359"/>
                </a:lnTo>
                <a:lnTo>
                  <a:pt x="269" y="354"/>
                </a:lnTo>
                <a:lnTo>
                  <a:pt x="269" y="352"/>
                </a:lnTo>
                <a:lnTo>
                  <a:pt x="267" y="351"/>
                </a:lnTo>
                <a:lnTo>
                  <a:pt x="262" y="348"/>
                </a:lnTo>
                <a:lnTo>
                  <a:pt x="262" y="346"/>
                </a:lnTo>
                <a:lnTo>
                  <a:pt x="261" y="344"/>
                </a:lnTo>
                <a:lnTo>
                  <a:pt x="259" y="343"/>
                </a:lnTo>
                <a:lnTo>
                  <a:pt x="259" y="341"/>
                </a:lnTo>
                <a:lnTo>
                  <a:pt x="259" y="340"/>
                </a:lnTo>
                <a:lnTo>
                  <a:pt x="261" y="336"/>
                </a:lnTo>
                <a:lnTo>
                  <a:pt x="259" y="336"/>
                </a:lnTo>
                <a:lnTo>
                  <a:pt x="259" y="335"/>
                </a:lnTo>
                <a:lnTo>
                  <a:pt x="257" y="335"/>
                </a:lnTo>
                <a:lnTo>
                  <a:pt x="256" y="333"/>
                </a:lnTo>
                <a:lnTo>
                  <a:pt x="254" y="333"/>
                </a:lnTo>
                <a:lnTo>
                  <a:pt x="253" y="333"/>
                </a:lnTo>
                <a:lnTo>
                  <a:pt x="251" y="332"/>
                </a:lnTo>
                <a:lnTo>
                  <a:pt x="249" y="332"/>
                </a:lnTo>
                <a:lnTo>
                  <a:pt x="245" y="332"/>
                </a:lnTo>
                <a:lnTo>
                  <a:pt x="241" y="332"/>
                </a:lnTo>
                <a:lnTo>
                  <a:pt x="232" y="332"/>
                </a:lnTo>
                <a:lnTo>
                  <a:pt x="230" y="332"/>
                </a:lnTo>
                <a:lnTo>
                  <a:pt x="229" y="330"/>
                </a:lnTo>
                <a:lnTo>
                  <a:pt x="227" y="328"/>
                </a:lnTo>
                <a:lnTo>
                  <a:pt x="225" y="328"/>
                </a:lnTo>
                <a:lnTo>
                  <a:pt x="224" y="328"/>
                </a:lnTo>
                <a:lnTo>
                  <a:pt x="222" y="328"/>
                </a:lnTo>
                <a:lnTo>
                  <a:pt x="221" y="328"/>
                </a:lnTo>
                <a:lnTo>
                  <a:pt x="219" y="328"/>
                </a:lnTo>
                <a:lnTo>
                  <a:pt x="217" y="328"/>
                </a:lnTo>
                <a:lnTo>
                  <a:pt x="216" y="330"/>
                </a:lnTo>
                <a:lnTo>
                  <a:pt x="213" y="332"/>
                </a:lnTo>
                <a:lnTo>
                  <a:pt x="211" y="332"/>
                </a:lnTo>
                <a:lnTo>
                  <a:pt x="209" y="333"/>
                </a:lnTo>
                <a:lnTo>
                  <a:pt x="208" y="333"/>
                </a:lnTo>
                <a:lnTo>
                  <a:pt x="206" y="333"/>
                </a:lnTo>
                <a:lnTo>
                  <a:pt x="205" y="333"/>
                </a:lnTo>
                <a:lnTo>
                  <a:pt x="203" y="333"/>
                </a:lnTo>
                <a:lnTo>
                  <a:pt x="201" y="333"/>
                </a:lnTo>
                <a:lnTo>
                  <a:pt x="200" y="332"/>
                </a:lnTo>
                <a:lnTo>
                  <a:pt x="198" y="330"/>
                </a:lnTo>
                <a:lnTo>
                  <a:pt x="197" y="328"/>
                </a:lnTo>
                <a:lnTo>
                  <a:pt x="195" y="328"/>
                </a:lnTo>
                <a:lnTo>
                  <a:pt x="193" y="328"/>
                </a:lnTo>
                <a:lnTo>
                  <a:pt x="192" y="328"/>
                </a:lnTo>
                <a:lnTo>
                  <a:pt x="190" y="328"/>
                </a:lnTo>
                <a:lnTo>
                  <a:pt x="189" y="328"/>
                </a:lnTo>
                <a:lnTo>
                  <a:pt x="189" y="330"/>
                </a:lnTo>
                <a:lnTo>
                  <a:pt x="189" y="332"/>
                </a:lnTo>
                <a:lnTo>
                  <a:pt x="189" y="333"/>
                </a:lnTo>
                <a:lnTo>
                  <a:pt x="190" y="336"/>
                </a:lnTo>
                <a:lnTo>
                  <a:pt x="189" y="338"/>
                </a:lnTo>
                <a:lnTo>
                  <a:pt x="189" y="340"/>
                </a:lnTo>
                <a:lnTo>
                  <a:pt x="187" y="341"/>
                </a:lnTo>
                <a:lnTo>
                  <a:pt x="185" y="341"/>
                </a:lnTo>
                <a:lnTo>
                  <a:pt x="182" y="343"/>
                </a:lnTo>
                <a:lnTo>
                  <a:pt x="179" y="344"/>
                </a:lnTo>
                <a:lnTo>
                  <a:pt x="177" y="344"/>
                </a:lnTo>
                <a:lnTo>
                  <a:pt x="173" y="344"/>
                </a:lnTo>
                <a:lnTo>
                  <a:pt x="171" y="344"/>
                </a:lnTo>
                <a:lnTo>
                  <a:pt x="169" y="344"/>
                </a:lnTo>
                <a:lnTo>
                  <a:pt x="166" y="346"/>
                </a:lnTo>
                <a:lnTo>
                  <a:pt x="165" y="346"/>
                </a:lnTo>
                <a:lnTo>
                  <a:pt x="163" y="348"/>
                </a:lnTo>
                <a:lnTo>
                  <a:pt x="160" y="349"/>
                </a:lnTo>
                <a:lnTo>
                  <a:pt x="158" y="349"/>
                </a:lnTo>
                <a:lnTo>
                  <a:pt x="157" y="349"/>
                </a:lnTo>
                <a:lnTo>
                  <a:pt x="155" y="348"/>
                </a:lnTo>
                <a:lnTo>
                  <a:pt x="153" y="346"/>
                </a:lnTo>
                <a:lnTo>
                  <a:pt x="152" y="346"/>
                </a:lnTo>
                <a:lnTo>
                  <a:pt x="150" y="346"/>
                </a:lnTo>
                <a:lnTo>
                  <a:pt x="149" y="346"/>
                </a:lnTo>
                <a:lnTo>
                  <a:pt x="147" y="346"/>
                </a:lnTo>
                <a:lnTo>
                  <a:pt x="144" y="348"/>
                </a:lnTo>
                <a:lnTo>
                  <a:pt x="142" y="348"/>
                </a:lnTo>
                <a:lnTo>
                  <a:pt x="141" y="348"/>
                </a:lnTo>
                <a:lnTo>
                  <a:pt x="139" y="348"/>
                </a:lnTo>
                <a:lnTo>
                  <a:pt x="137" y="346"/>
                </a:lnTo>
                <a:lnTo>
                  <a:pt x="136" y="346"/>
                </a:lnTo>
                <a:lnTo>
                  <a:pt x="134" y="346"/>
                </a:lnTo>
                <a:lnTo>
                  <a:pt x="131" y="348"/>
                </a:lnTo>
                <a:lnTo>
                  <a:pt x="129" y="348"/>
                </a:lnTo>
                <a:lnTo>
                  <a:pt x="128" y="351"/>
                </a:lnTo>
                <a:lnTo>
                  <a:pt x="128" y="354"/>
                </a:lnTo>
                <a:lnTo>
                  <a:pt x="126" y="356"/>
                </a:lnTo>
                <a:lnTo>
                  <a:pt x="125" y="356"/>
                </a:lnTo>
                <a:lnTo>
                  <a:pt x="123" y="356"/>
                </a:lnTo>
                <a:lnTo>
                  <a:pt x="123" y="354"/>
                </a:lnTo>
                <a:lnTo>
                  <a:pt x="121" y="354"/>
                </a:lnTo>
                <a:lnTo>
                  <a:pt x="120" y="354"/>
                </a:lnTo>
                <a:lnTo>
                  <a:pt x="118" y="354"/>
                </a:lnTo>
                <a:lnTo>
                  <a:pt x="117" y="356"/>
                </a:lnTo>
                <a:lnTo>
                  <a:pt x="113" y="357"/>
                </a:lnTo>
                <a:lnTo>
                  <a:pt x="112" y="359"/>
                </a:lnTo>
                <a:lnTo>
                  <a:pt x="112" y="357"/>
                </a:lnTo>
                <a:lnTo>
                  <a:pt x="110" y="357"/>
                </a:lnTo>
                <a:lnTo>
                  <a:pt x="110" y="356"/>
                </a:lnTo>
                <a:lnTo>
                  <a:pt x="109" y="356"/>
                </a:lnTo>
                <a:lnTo>
                  <a:pt x="107" y="354"/>
                </a:lnTo>
                <a:lnTo>
                  <a:pt x="105" y="354"/>
                </a:lnTo>
                <a:lnTo>
                  <a:pt x="104" y="354"/>
                </a:lnTo>
                <a:lnTo>
                  <a:pt x="102" y="352"/>
                </a:lnTo>
                <a:lnTo>
                  <a:pt x="101" y="352"/>
                </a:lnTo>
                <a:lnTo>
                  <a:pt x="99" y="352"/>
                </a:lnTo>
                <a:lnTo>
                  <a:pt x="97" y="354"/>
                </a:lnTo>
                <a:lnTo>
                  <a:pt x="96" y="354"/>
                </a:lnTo>
                <a:lnTo>
                  <a:pt x="96" y="356"/>
                </a:lnTo>
                <a:lnTo>
                  <a:pt x="97" y="356"/>
                </a:lnTo>
                <a:lnTo>
                  <a:pt x="99" y="356"/>
                </a:lnTo>
                <a:lnTo>
                  <a:pt x="99" y="357"/>
                </a:lnTo>
                <a:lnTo>
                  <a:pt x="99" y="360"/>
                </a:lnTo>
                <a:lnTo>
                  <a:pt x="97" y="362"/>
                </a:lnTo>
                <a:lnTo>
                  <a:pt x="94" y="364"/>
                </a:lnTo>
                <a:lnTo>
                  <a:pt x="93" y="364"/>
                </a:lnTo>
                <a:lnTo>
                  <a:pt x="93" y="365"/>
                </a:lnTo>
                <a:lnTo>
                  <a:pt x="91" y="365"/>
                </a:lnTo>
                <a:lnTo>
                  <a:pt x="91" y="367"/>
                </a:lnTo>
                <a:lnTo>
                  <a:pt x="93" y="368"/>
                </a:lnTo>
                <a:lnTo>
                  <a:pt x="93" y="370"/>
                </a:lnTo>
                <a:lnTo>
                  <a:pt x="89" y="372"/>
                </a:lnTo>
                <a:lnTo>
                  <a:pt x="88" y="372"/>
                </a:lnTo>
                <a:lnTo>
                  <a:pt x="86" y="372"/>
                </a:lnTo>
                <a:lnTo>
                  <a:pt x="83" y="373"/>
                </a:lnTo>
                <a:lnTo>
                  <a:pt x="81" y="373"/>
                </a:lnTo>
                <a:lnTo>
                  <a:pt x="80" y="372"/>
                </a:lnTo>
                <a:lnTo>
                  <a:pt x="78" y="372"/>
                </a:lnTo>
                <a:lnTo>
                  <a:pt x="78" y="373"/>
                </a:lnTo>
                <a:lnTo>
                  <a:pt x="77" y="375"/>
                </a:lnTo>
                <a:lnTo>
                  <a:pt x="77" y="376"/>
                </a:lnTo>
                <a:lnTo>
                  <a:pt x="77" y="378"/>
                </a:lnTo>
                <a:lnTo>
                  <a:pt x="77" y="380"/>
                </a:lnTo>
                <a:lnTo>
                  <a:pt x="75" y="381"/>
                </a:lnTo>
                <a:lnTo>
                  <a:pt x="75" y="383"/>
                </a:lnTo>
                <a:lnTo>
                  <a:pt x="77" y="384"/>
                </a:lnTo>
                <a:lnTo>
                  <a:pt x="75" y="386"/>
                </a:lnTo>
                <a:lnTo>
                  <a:pt x="73" y="386"/>
                </a:lnTo>
                <a:lnTo>
                  <a:pt x="72" y="384"/>
                </a:lnTo>
                <a:lnTo>
                  <a:pt x="70" y="384"/>
                </a:lnTo>
                <a:lnTo>
                  <a:pt x="69" y="384"/>
                </a:lnTo>
                <a:lnTo>
                  <a:pt x="69" y="383"/>
                </a:lnTo>
                <a:lnTo>
                  <a:pt x="65" y="383"/>
                </a:lnTo>
                <a:lnTo>
                  <a:pt x="64" y="384"/>
                </a:lnTo>
                <a:lnTo>
                  <a:pt x="64" y="386"/>
                </a:lnTo>
                <a:lnTo>
                  <a:pt x="62" y="388"/>
                </a:lnTo>
                <a:lnTo>
                  <a:pt x="61" y="389"/>
                </a:lnTo>
                <a:lnTo>
                  <a:pt x="59" y="391"/>
                </a:lnTo>
                <a:lnTo>
                  <a:pt x="57" y="392"/>
                </a:lnTo>
                <a:lnTo>
                  <a:pt x="57" y="394"/>
                </a:lnTo>
                <a:lnTo>
                  <a:pt x="56" y="396"/>
                </a:lnTo>
                <a:lnTo>
                  <a:pt x="56" y="397"/>
                </a:lnTo>
                <a:lnTo>
                  <a:pt x="54" y="397"/>
                </a:lnTo>
                <a:lnTo>
                  <a:pt x="53" y="399"/>
                </a:lnTo>
                <a:lnTo>
                  <a:pt x="51" y="400"/>
                </a:lnTo>
                <a:lnTo>
                  <a:pt x="49" y="400"/>
                </a:lnTo>
                <a:lnTo>
                  <a:pt x="48" y="399"/>
                </a:lnTo>
                <a:lnTo>
                  <a:pt x="46" y="399"/>
                </a:lnTo>
                <a:lnTo>
                  <a:pt x="45" y="397"/>
                </a:lnTo>
                <a:lnTo>
                  <a:pt x="43" y="397"/>
                </a:lnTo>
                <a:lnTo>
                  <a:pt x="41" y="397"/>
                </a:lnTo>
                <a:lnTo>
                  <a:pt x="41" y="399"/>
                </a:lnTo>
                <a:lnTo>
                  <a:pt x="40" y="399"/>
                </a:lnTo>
                <a:lnTo>
                  <a:pt x="40" y="397"/>
                </a:lnTo>
                <a:lnTo>
                  <a:pt x="33" y="380"/>
                </a:lnTo>
                <a:lnTo>
                  <a:pt x="33" y="378"/>
                </a:lnTo>
                <a:lnTo>
                  <a:pt x="29" y="362"/>
                </a:lnTo>
                <a:lnTo>
                  <a:pt x="29" y="360"/>
                </a:lnTo>
                <a:lnTo>
                  <a:pt x="25" y="352"/>
                </a:lnTo>
                <a:lnTo>
                  <a:pt x="24" y="348"/>
                </a:lnTo>
                <a:lnTo>
                  <a:pt x="24" y="346"/>
                </a:lnTo>
                <a:lnTo>
                  <a:pt x="16" y="319"/>
                </a:lnTo>
                <a:lnTo>
                  <a:pt x="13" y="312"/>
                </a:lnTo>
                <a:lnTo>
                  <a:pt x="9" y="300"/>
                </a:lnTo>
                <a:lnTo>
                  <a:pt x="6" y="293"/>
                </a:lnTo>
                <a:lnTo>
                  <a:pt x="3" y="279"/>
                </a:lnTo>
                <a:lnTo>
                  <a:pt x="1" y="272"/>
                </a:lnTo>
                <a:lnTo>
                  <a:pt x="0" y="271"/>
                </a:lnTo>
                <a:lnTo>
                  <a:pt x="5" y="261"/>
                </a:lnTo>
                <a:lnTo>
                  <a:pt x="6" y="260"/>
                </a:lnTo>
                <a:lnTo>
                  <a:pt x="17" y="242"/>
                </a:lnTo>
                <a:lnTo>
                  <a:pt x="19" y="237"/>
                </a:lnTo>
                <a:lnTo>
                  <a:pt x="25" y="226"/>
                </a:lnTo>
                <a:lnTo>
                  <a:pt x="40" y="202"/>
                </a:lnTo>
                <a:lnTo>
                  <a:pt x="43" y="196"/>
                </a:lnTo>
                <a:lnTo>
                  <a:pt x="53" y="178"/>
                </a:lnTo>
                <a:lnTo>
                  <a:pt x="56" y="172"/>
                </a:lnTo>
                <a:lnTo>
                  <a:pt x="67" y="154"/>
                </a:lnTo>
                <a:lnTo>
                  <a:pt x="67" y="152"/>
                </a:lnTo>
                <a:lnTo>
                  <a:pt x="75" y="140"/>
                </a:lnTo>
                <a:lnTo>
                  <a:pt x="80" y="130"/>
                </a:lnTo>
                <a:lnTo>
                  <a:pt x="83" y="124"/>
                </a:lnTo>
                <a:lnTo>
                  <a:pt x="93" y="106"/>
                </a:lnTo>
                <a:lnTo>
                  <a:pt x="105" y="84"/>
                </a:lnTo>
                <a:lnTo>
                  <a:pt x="117" y="63"/>
                </a:lnTo>
                <a:lnTo>
                  <a:pt x="118" y="60"/>
                </a:lnTo>
                <a:lnTo>
                  <a:pt x="121" y="53"/>
                </a:lnTo>
                <a:lnTo>
                  <a:pt x="123" y="50"/>
                </a:lnTo>
                <a:lnTo>
                  <a:pt x="136" y="28"/>
                </a:lnTo>
                <a:lnTo>
                  <a:pt x="137" y="26"/>
                </a:lnTo>
                <a:lnTo>
                  <a:pt x="142" y="16"/>
                </a:lnTo>
                <a:lnTo>
                  <a:pt x="142" y="15"/>
                </a:lnTo>
                <a:lnTo>
                  <a:pt x="150" y="0"/>
                </a:lnTo>
                <a:lnTo>
                  <a:pt x="153" y="7"/>
                </a:lnTo>
                <a:lnTo>
                  <a:pt x="187" y="80"/>
                </a:lnTo>
                <a:lnTo>
                  <a:pt x="189" y="84"/>
                </a:lnTo>
                <a:lnTo>
                  <a:pt x="190" y="85"/>
                </a:lnTo>
                <a:lnTo>
                  <a:pt x="203" y="119"/>
                </a:lnTo>
                <a:lnTo>
                  <a:pt x="206" y="127"/>
                </a:lnTo>
                <a:lnTo>
                  <a:pt x="217" y="154"/>
                </a:lnTo>
                <a:lnTo>
                  <a:pt x="221" y="162"/>
                </a:lnTo>
                <a:lnTo>
                  <a:pt x="227" y="178"/>
                </a:lnTo>
                <a:lnTo>
                  <a:pt x="233" y="192"/>
                </a:lnTo>
                <a:lnTo>
                  <a:pt x="235" y="196"/>
                </a:lnTo>
                <a:lnTo>
                  <a:pt x="261" y="260"/>
                </a:lnTo>
                <a:lnTo>
                  <a:pt x="262" y="263"/>
                </a:lnTo>
                <a:close/>
              </a:path>
            </a:pathLst>
          </a:custGeom>
          <a:solidFill>
            <a:srgbClr val="68C0E3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" name="Freeform 48"/>
          <p:cNvSpPr>
            <a:spLocks noEditPoints="1"/>
          </p:cNvSpPr>
          <p:nvPr/>
        </p:nvSpPr>
        <p:spPr bwMode="auto">
          <a:xfrm>
            <a:off x="6756400" y="3838576"/>
            <a:ext cx="312738" cy="385763"/>
          </a:xfrm>
          <a:custGeom>
            <a:avLst/>
            <a:gdLst/>
            <a:ahLst/>
            <a:cxnLst>
              <a:cxn ang="0">
                <a:pos x="166" y="67"/>
              </a:cxn>
              <a:cxn ang="0">
                <a:pos x="163" y="30"/>
              </a:cxn>
              <a:cxn ang="0">
                <a:pos x="171" y="40"/>
              </a:cxn>
              <a:cxn ang="0">
                <a:pos x="174" y="48"/>
              </a:cxn>
              <a:cxn ang="0">
                <a:pos x="166" y="54"/>
              </a:cxn>
              <a:cxn ang="0">
                <a:pos x="162" y="59"/>
              </a:cxn>
              <a:cxn ang="0">
                <a:pos x="162" y="62"/>
              </a:cxn>
              <a:cxn ang="0">
                <a:pos x="158" y="57"/>
              </a:cxn>
              <a:cxn ang="0">
                <a:pos x="155" y="54"/>
              </a:cxn>
              <a:cxn ang="0">
                <a:pos x="155" y="60"/>
              </a:cxn>
              <a:cxn ang="0">
                <a:pos x="150" y="67"/>
              </a:cxn>
              <a:cxn ang="0">
                <a:pos x="154" y="65"/>
              </a:cxn>
              <a:cxn ang="0">
                <a:pos x="155" y="70"/>
              </a:cxn>
              <a:cxn ang="0">
                <a:pos x="158" y="70"/>
              </a:cxn>
              <a:cxn ang="0">
                <a:pos x="163" y="67"/>
              </a:cxn>
              <a:cxn ang="0">
                <a:pos x="163" y="73"/>
              </a:cxn>
              <a:cxn ang="0">
                <a:pos x="170" y="67"/>
              </a:cxn>
              <a:cxn ang="0">
                <a:pos x="176" y="67"/>
              </a:cxn>
              <a:cxn ang="0">
                <a:pos x="173" y="73"/>
              </a:cxn>
              <a:cxn ang="0">
                <a:pos x="171" y="81"/>
              </a:cxn>
              <a:cxn ang="0">
                <a:pos x="178" y="81"/>
              </a:cxn>
              <a:cxn ang="0">
                <a:pos x="178" y="84"/>
              </a:cxn>
              <a:cxn ang="0">
                <a:pos x="179" y="89"/>
              </a:cxn>
              <a:cxn ang="0">
                <a:pos x="186" y="86"/>
              </a:cxn>
              <a:cxn ang="0">
                <a:pos x="190" y="92"/>
              </a:cxn>
              <a:cxn ang="0">
                <a:pos x="194" y="96"/>
              </a:cxn>
              <a:cxn ang="0">
                <a:pos x="194" y="104"/>
              </a:cxn>
              <a:cxn ang="0">
                <a:pos x="192" y="107"/>
              </a:cxn>
              <a:cxn ang="0">
                <a:pos x="149" y="107"/>
              </a:cxn>
              <a:cxn ang="0">
                <a:pos x="117" y="112"/>
              </a:cxn>
              <a:cxn ang="0">
                <a:pos x="112" y="124"/>
              </a:cxn>
              <a:cxn ang="0">
                <a:pos x="94" y="153"/>
              </a:cxn>
              <a:cxn ang="0">
                <a:pos x="80" y="171"/>
              </a:cxn>
              <a:cxn ang="0">
                <a:pos x="74" y="179"/>
              </a:cxn>
              <a:cxn ang="0">
                <a:pos x="70" y="185"/>
              </a:cxn>
              <a:cxn ang="0">
                <a:pos x="64" y="192"/>
              </a:cxn>
              <a:cxn ang="0">
                <a:pos x="58" y="195"/>
              </a:cxn>
              <a:cxn ang="0">
                <a:pos x="53" y="204"/>
              </a:cxn>
              <a:cxn ang="0">
                <a:pos x="48" y="212"/>
              </a:cxn>
              <a:cxn ang="0">
                <a:pos x="45" y="222"/>
              </a:cxn>
              <a:cxn ang="0">
                <a:pos x="42" y="232"/>
              </a:cxn>
              <a:cxn ang="0">
                <a:pos x="40" y="236"/>
              </a:cxn>
              <a:cxn ang="0">
                <a:pos x="34" y="240"/>
              </a:cxn>
              <a:cxn ang="0">
                <a:pos x="24" y="235"/>
              </a:cxn>
              <a:cxn ang="0">
                <a:pos x="16" y="227"/>
              </a:cxn>
              <a:cxn ang="0">
                <a:pos x="8" y="222"/>
              </a:cxn>
              <a:cxn ang="0">
                <a:pos x="6" y="208"/>
              </a:cxn>
              <a:cxn ang="0">
                <a:pos x="19" y="204"/>
              </a:cxn>
              <a:cxn ang="0">
                <a:pos x="24" y="193"/>
              </a:cxn>
              <a:cxn ang="0">
                <a:pos x="29" y="190"/>
              </a:cxn>
              <a:cxn ang="0">
                <a:pos x="37" y="188"/>
              </a:cxn>
              <a:cxn ang="0">
                <a:pos x="42" y="180"/>
              </a:cxn>
              <a:cxn ang="0">
                <a:pos x="35" y="156"/>
              </a:cxn>
              <a:cxn ang="0">
                <a:pos x="42" y="131"/>
              </a:cxn>
              <a:cxn ang="0">
                <a:pos x="56" y="112"/>
              </a:cxn>
              <a:cxn ang="0">
                <a:pos x="58" y="102"/>
              </a:cxn>
              <a:cxn ang="0">
                <a:pos x="64" y="91"/>
              </a:cxn>
              <a:cxn ang="0">
                <a:pos x="85" y="70"/>
              </a:cxn>
              <a:cxn ang="0">
                <a:pos x="118" y="4"/>
              </a:cxn>
              <a:cxn ang="0">
                <a:pos x="155" y="25"/>
              </a:cxn>
            </a:cxnLst>
            <a:rect l="0" t="0" r="r" b="b"/>
            <a:pathLst>
              <a:path w="197" h="243">
                <a:moveTo>
                  <a:pt x="170" y="62"/>
                </a:moveTo>
                <a:lnTo>
                  <a:pt x="170" y="64"/>
                </a:lnTo>
                <a:lnTo>
                  <a:pt x="168" y="64"/>
                </a:lnTo>
                <a:lnTo>
                  <a:pt x="168" y="65"/>
                </a:lnTo>
                <a:lnTo>
                  <a:pt x="166" y="65"/>
                </a:lnTo>
                <a:lnTo>
                  <a:pt x="168" y="65"/>
                </a:lnTo>
                <a:lnTo>
                  <a:pt x="168" y="67"/>
                </a:lnTo>
                <a:lnTo>
                  <a:pt x="166" y="67"/>
                </a:lnTo>
                <a:lnTo>
                  <a:pt x="166" y="65"/>
                </a:lnTo>
                <a:lnTo>
                  <a:pt x="166" y="64"/>
                </a:lnTo>
                <a:lnTo>
                  <a:pt x="168" y="64"/>
                </a:lnTo>
                <a:lnTo>
                  <a:pt x="168" y="62"/>
                </a:lnTo>
                <a:lnTo>
                  <a:pt x="170" y="62"/>
                </a:lnTo>
                <a:close/>
                <a:moveTo>
                  <a:pt x="160" y="30"/>
                </a:moveTo>
                <a:lnTo>
                  <a:pt x="162" y="30"/>
                </a:lnTo>
                <a:lnTo>
                  <a:pt x="163" y="30"/>
                </a:lnTo>
                <a:lnTo>
                  <a:pt x="168" y="28"/>
                </a:lnTo>
                <a:lnTo>
                  <a:pt x="170" y="30"/>
                </a:lnTo>
                <a:lnTo>
                  <a:pt x="171" y="30"/>
                </a:lnTo>
                <a:lnTo>
                  <a:pt x="173" y="33"/>
                </a:lnTo>
                <a:lnTo>
                  <a:pt x="174" y="35"/>
                </a:lnTo>
                <a:lnTo>
                  <a:pt x="174" y="36"/>
                </a:lnTo>
                <a:lnTo>
                  <a:pt x="174" y="38"/>
                </a:lnTo>
                <a:lnTo>
                  <a:pt x="171" y="40"/>
                </a:lnTo>
                <a:lnTo>
                  <a:pt x="174" y="41"/>
                </a:lnTo>
                <a:lnTo>
                  <a:pt x="176" y="43"/>
                </a:lnTo>
                <a:lnTo>
                  <a:pt x="178" y="43"/>
                </a:lnTo>
                <a:lnTo>
                  <a:pt x="178" y="44"/>
                </a:lnTo>
                <a:lnTo>
                  <a:pt x="176" y="44"/>
                </a:lnTo>
                <a:lnTo>
                  <a:pt x="176" y="46"/>
                </a:lnTo>
                <a:lnTo>
                  <a:pt x="174" y="46"/>
                </a:lnTo>
                <a:lnTo>
                  <a:pt x="174" y="48"/>
                </a:lnTo>
                <a:lnTo>
                  <a:pt x="173" y="49"/>
                </a:lnTo>
                <a:lnTo>
                  <a:pt x="173" y="51"/>
                </a:lnTo>
                <a:lnTo>
                  <a:pt x="171" y="51"/>
                </a:lnTo>
                <a:lnTo>
                  <a:pt x="170" y="51"/>
                </a:lnTo>
                <a:lnTo>
                  <a:pt x="170" y="52"/>
                </a:lnTo>
                <a:lnTo>
                  <a:pt x="168" y="52"/>
                </a:lnTo>
                <a:lnTo>
                  <a:pt x="166" y="52"/>
                </a:lnTo>
                <a:lnTo>
                  <a:pt x="166" y="54"/>
                </a:lnTo>
                <a:lnTo>
                  <a:pt x="165" y="54"/>
                </a:lnTo>
                <a:lnTo>
                  <a:pt x="165" y="56"/>
                </a:lnTo>
                <a:lnTo>
                  <a:pt x="165" y="57"/>
                </a:lnTo>
                <a:lnTo>
                  <a:pt x="163" y="57"/>
                </a:lnTo>
                <a:lnTo>
                  <a:pt x="163" y="59"/>
                </a:lnTo>
                <a:lnTo>
                  <a:pt x="163" y="57"/>
                </a:lnTo>
                <a:lnTo>
                  <a:pt x="162" y="57"/>
                </a:lnTo>
                <a:lnTo>
                  <a:pt x="162" y="59"/>
                </a:lnTo>
                <a:lnTo>
                  <a:pt x="163" y="59"/>
                </a:lnTo>
                <a:lnTo>
                  <a:pt x="163" y="60"/>
                </a:lnTo>
                <a:lnTo>
                  <a:pt x="163" y="62"/>
                </a:lnTo>
                <a:lnTo>
                  <a:pt x="165" y="62"/>
                </a:lnTo>
                <a:lnTo>
                  <a:pt x="165" y="64"/>
                </a:lnTo>
                <a:lnTo>
                  <a:pt x="163" y="64"/>
                </a:lnTo>
                <a:lnTo>
                  <a:pt x="163" y="62"/>
                </a:lnTo>
                <a:lnTo>
                  <a:pt x="162" y="62"/>
                </a:lnTo>
                <a:lnTo>
                  <a:pt x="162" y="60"/>
                </a:lnTo>
                <a:lnTo>
                  <a:pt x="160" y="62"/>
                </a:lnTo>
                <a:lnTo>
                  <a:pt x="160" y="60"/>
                </a:lnTo>
                <a:lnTo>
                  <a:pt x="158" y="60"/>
                </a:lnTo>
                <a:lnTo>
                  <a:pt x="158" y="59"/>
                </a:lnTo>
                <a:lnTo>
                  <a:pt x="160" y="59"/>
                </a:lnTo>
                <a:lnTo>
                  <a:pt x="158" y="59"/>
                </a:lnTo>
                <a:lnTo>
                  <a:pt x="158" y="57"/>
                </a:lnTo>
                <a:lnTo>
                  <a:pt x="158" y="59"/>
                </a:lnTo>
                <a:lnTo>
                  <a:pt x="157" y="59"/>
                </a:lnTo>
                <a:lnTo>
                  <a:pt x="155" y="59"/>
                </a:lnTo>
                <a:lnTo>
                  <a:pt x="155" y="57"/>
                </a:lnTo>
                <a:lnTo>
                  <a:pt x="157" y="57"/>
                </a:lnTo>
                <a:lnTo>
                  <a:pt x="157" y="56"/>
                </a:lnTo>
                <a:lnTo>
                  <a:pt x="157" y="54"/>
                </a:lnTo>
                <a:lnTo>
                  <a:pt x="155" y="54"/>
                </a:lnTo>
                <a:lnTo>
                  <a:pt x="155" y="52"/>
                </a:lnTo>
                <a:lnTo>
                  <a:pt x="155" y="54"/>
                </a:lnTo>
                <a:lnTo>
                  <a:pt x="157" y="56"/>
                </a:lnTo>
                <a:lnTo>
                  <a:pt x="157" y="57"/>
                </a:lnTo>
                <a:lnTo>
                  <a:pt x="155" y="57"/>
                </a:lnTo>
                <a:lnTo>
                  <a:pt x="155" y="59"/>
                </a:lnTo>
                <a:lnTo>
                  <a:pt x="157" y="60"/>
                </a:lnTo>
                <a:lnTo>
                  <a:pt x="155" y="60"/>
                </a:lnTo>
                <a:lnTo>
                  <a:pt x="157" y="60"/>
                </a:lnTo>
                <a:lnTo>
                  <a:pt x="155" y="62"/>
                </a:lnTo>
                <a:lnTo>
                  <a:pt x="155" y="64"/>
                </a:lnTo>
                <a:lnTo>
                  <a:pt x="154" y="64"/>
                </a:lnTo>
                <a:lnTo>
                  <a:pt x="154" y="65"/>
                </a:lnTo>
                <a:lnTo>
                  <a:pt x="152" y="65"/>
                </a:lnTo>
                <a:lnTo>
                  <a:pt x="152" y="67"/>
                </a:lnTo>
                <a:lnTo>
                  <a:pt x="150" y="67"/>
                </a:lnTo>
                <a:lnTo>
                  <a:pt x="149" y="68"/>
                </a:lnTo>
                <a:lnTo>
                  <a:pt x="150" y="68"/>
                </a:lnTo>
                <a:lnTo>
                  <a:pt x="150" y="70"/>
                </a:lnTo>
                <a:lnTo>
                  <a:pt x="150" y="68"/>
                </a:lnTo>
                <a:lnTo>
                  <a:pt x="152" y="68"/>
                </a:lnTo>
                <a:lnTo>
                  <a:pt x="152" y="67"/>
                </a:lnTo>
                <a:lnTo>
                  <a:pt x="154" y="67"/>
                </a:lnTo>
                <a:lnTo>
                  <a:pt x="154" y="65"/>
                </a:lnTo>
                <a:lnTo>
                  <a:pt x="155" y="65"/>
                </a:lnTo>
                <a:lnTo>
                  <a:pt x="155" y="64"/>
                </a:lnTo>
                <a:lnTo>
                  <a:pt x="157" y="64"/>
                </a:lnTo>
                <a:lnTo>
                  <a:pt x="158" y="65"/>
                </a:lnTo>
                <a:lnTo>
                  <a:pt x="158" y="67"/>
                </a:lnTo>
                <a:lnTo>
                  <a:pt x="157" y="68"/>
                </a:lnTo>
                <a:lnTo>
                  <a:pt x="157" y="70"/>
                </a:lnTo>
                <a:lnTo>
                  <a:pt x="155" y="70"/>
                </a:lnTo>
                <a:lnTo>
                  <a:pt x="155" y="72"/>
                </a:lnTo>
                <a:lnTo>
                  <a:pt x="157" y="72"/>
                </a:lnTo>
                <a:lnTo>
                  <a:pt x="158" y="72"/>
                </a:lnTo>
                <a:lnTo>
                  <a:pt x="158" y="73"/>
                </a:lnTo>
                <a:lnTo>
                  <a:pt x="160" y="73"/>
                </a:lnTo>
                <a:lnTo>
                  <a:pt x="160" y="72"/>
                </a:lnTo>
                <a:lnTo>
                  <a:pt x="158" y="72"/>
                </a:lnTo>
                <a:lnTo>
                  <a:pt x="158" y="70"/>
                </a:lnTo>
                <a:lnTo>
                  <a:pt x="160" y="68"/>
                </a:lnTo>
                <a:lnTo>
                  <a:pt x="160" y="67"/>
                </a:lnTo>
                <a:lnTo>
                  <a:pt x="162" y="67"/>
                </a:lnTo>
                <a:lnTo>
                  <a:pt x="162" y="65"/>
                </a:lnTo>
                <a:lnTo>
                  <a:pt x="163" y="65"/>
                </a:lnTo>
                <a:lnTo>
                  <a:pt x="165" y="65"/>
                </a:lnTo>
                <a:lnTo>
                  <a:pt x="165" y="67"/>
                </a:lnTo>
                <a:lnTo>
                  <a:pt x="163" y="67"/>
                </a:lnTo>
                <a:lnTo>
                  <a:pt x="163" y="68"/>
                </a:lnTo>
                <a:lnTo>
                  <a:pt x="163" y="70"/>
                </a:lnTo>
                <a:lnTo>
                  <a:pt x="163" y="68"/>
                </a:lnTo>
                <a:lnTo>
                  <a:pt x="163" y="70"/>
                </a:lnTo>
                <a:lnTo>
                  <a:pt x="165" y="70"/>
                </a:lnTo>
                <a:lnTo>
                  <a:pt x="165" y="72"/>
                </a:lnTo>
                <a:lnTo>
                  <a:pt x="163" y="72"/>
                </a:lnTo>
                <a:lnTo>
                  <a:pt x="163" y="73"/>
                </a:lnTo>
                <a:lnTo>
                  <a:pt x="163" y="72"/>
                </a:lnTo>
                <a:lnTo>
                  <a:pt x="165" y="72"/>
                </a:lnTo>
                <a:lnTo>
                  <a:pt x="165" y="70"/>
                </a:lnTo>
                <a:lnTo>
                  <a:pt x="166" y="70"/>
                </a:lnTo>
                <a:lnTo>
                  <a:pt x="166" y="68"/>
                </a:lnTo>
                <a:lnTo>
                  <a:pt x="168" y="68"/>
                </a:lnTo>
                <a:lnTo>
                  <a:pt x="168" y="67"/>
                </a:lnTo>
                <a:lnTo>
                  <a:pt x="170" y="67"/>
                </a:lnTo>
                <a:lnTo>
                  <a:pt x="171" y="67"/>
                </a:lnTo>
                <a:lnTo>
                  <a:pt x="171" y="68"/>
                </a:lnTo>
                <a:lnTo>
                  <a:pt x="170" y="68"/>
                </a:lnTo>
                <a:lnTo>
                  <a:pt x="171" y="68"/>
                </a:lnTo>
                <a:lnTo>
                  <a:pt x="171" y="67"/>
                </a:lnTo>
                <a:lnTo>
                  <a:pt x="173" y="67"/>
                </a:lnTo>
                <a:lnTo>
                  <a:pt x="174" y="67"/>
                </a:lnTo>
                <a:lnTo>
                  <a:pt x="176" y="67"/>
                </a:lnTo>
                <a:lnTo>
                  <a:pt x="176" y="68"/>
                </a:lnTo>
                <a:lnTo>
                  <a:pt x="176" y="70"/>
                </a:lnTo>
                <a:lnTo>
                  <a:pt x="174" y="70"/>
                </a:lnTo>
                <a:lnTo>
                  <a:pt x="174" y="72"/>
                </a:lnTo>
                <a:lnTo>
                  <a:pt x="173" y="72"/>
                </a:lnTo>
                <a:lnTo>
                  <a:pt x="171" y="72"/>
                </a:lnTo>
                <a:lnTo>
                  <a:pt x="171" y="73"/>
                </a:lnTo>
                <a:lnTo>
                  <a:pt x="173" y="73"/>
                </a:lnTo>
                <a:lnTo>
                  <a:pt x="173" y="75"/>
                </a:lnTo>
                <a:lnTo>
                  <a:pt x="173" y="76"/>
                </a:lnTo>
                <a:lnTo>
                  <a:pt x="171" y="76"/>
                </a:lnTo>
                <a:lnTo>
                  <a:pt x="171" y="78"/>
                </a:lnTo>
                <a:lnTo>
                  <a:pt x="171" y="80"/>
                </a:lnTo>
                <a:lnTo>
                  <a:pt x="173" y="80"/>
                </a:lnTo>
                <a:lnTo>
                  <a:pt x="171" y="80"/>
                </a:lnTo>
                <a:lnTo>
                  <a:pt x="171" y="81"/>
                </a:lnTo>
                <a:lnTo>
                  <a:pt x="173" y="81"/>
                </a:lnTo>
                <a:lnTo>
                  <a:pt x="174" y="81"/>
                </a:lnTo>
                <a:lnTo>
                  <a:pt x="174" y="80"/>
                </a:lnTo>
                <a:lnTo>
                  <a:pt x="173" y="80"/>
                </a:lnTo>
                <a:lnTo>
                  <a:pt x="174" y="80"/>
                </a:lnTo>
                <a:lnTo>
                  <a:pt x="176" y="80"/>
                </a:lnTo>
                <a:lnTo>
                  <a:pt x="178" y="80"/>
                </a:lnTo>
                <a:lnTo>
                  <a:pt x="178" y="81"/>
                </a:lnTo>
                <a:lnTo>
                  <a:pt x="179" y="81"/>
                </a:lnTo>
                <a:lnTo>
                  <a:pt x="179" y="80"/>
                </a:lnTo>
                <a:lnTo>
                  <a:pt x="181" y="80"/>
                </a:lnTo>
                <a:lnTo>
                  <a:pt x="181" y="81"/>
                </a:lnTo>
                <a:lnTo>
                  <a:pt x="181" y="83"/>
                </a:lnTo>
                <a:lnTo>
                  <a:pt x="179" y="83"/>
                </a:lnTo>
                <a:lnTo>
                  <a:pt x="178" y="83"/>
                </a:lnTo>
                <a:lnTo>
                  <a:pt x="178" y="84"/>
                </a:lnTo>
                <a:lnTo>
                  <a:pt x="176" y="84"/>
                </a:lnTo>
                <a:lnTo>
                  <a:pt x="176" y="86"/>
                </a:lnTo>
                <a:lnTo>
                  <a:pt x="178" y="86"/>
                </a:lnTo>
                <a:lnTo>
                  <a:pt x="176" y="86"/>
                </a:lnTo>
                <a:lnTo>
                  <a:pt x="176" y="88"/>
                </a:lnTo>
                <a:lnTo>
                  <a:pt x="178" y="88"/>
                </a:lnTo>
                <a:lnTo>
                  <a:pt x="179" y="88"/>
                </a:lnTo>
                <a:lnTo>
                  <a:pt x="179" y="89"/>
                </a:lnTo>
                <a:lnTo>
                  <a:pt x="178" y="89"/>
                </a:lnTo>
                <a:lnTo>
                  <a:pt x="179" y="89"/>
                </a:lnTo>
                <a:lnTo>
                  <a:pt x="179" y="88"/>
                </a:lnTo>
                <a:lnTo>
                  <a:pt x="181" y="88"/>
                </a:lnTo>
                <a:lnTo>
                  <a:pt x="181" y="86"/>
                </a:lnTo>
                <a:lnTo>
                  <a:pt x="182" y="86"/>
                </a:lnTo>
                <a:lnTo>
                  <a:pt x="184" y="86"/>
                </a:lnTo>
                <a:lnTo>
                  <a:pt x="186" y="86"/>
                </a:lnTo>
                <a:lnTo>
                  <a:pt x="187" y="88"/>
                </a:lnTo>
                <a:lnTo>
                  <a:pt x="187" y="89"/>
                </a:lnTo>
                <a:lnTo>
                  <a:pt x="186" y="89"/>
                </a:lnTo>
                <a:lnTo>
                  <a:pt x="186" y="91"/>
                </a:lnTo>
                <a:lnTo>
                  <a:pt x="187" y="91"/>
                </a:lnTo>
                <a:lnTo>
                  <a:pt x="187" y="92"/>
                </a:lnTo>
                <a:lnTo>
                  <a:pt x="189" y="92"/>
                </a:lnTo>
                <a:lnTo>
                  <a:pt x="190" y="92"/>
                </a:lnTo>
                <a:lnTo>
                  <a:pt x="192" y="92"/>
                </a:lnTo>
                <a:lnTo>
                  <a:pt x="194" y="92"/>
                </a:lnTo>
                <a:lnTo>
                  <a:pt x="195" y="92"/>
                </a:lnTo>
                <a:lnTo>
                  <a:pt x="197" y="92"/>
                </a:lnTo>
                <a:lnTo>
                  <a:pt x="197" y="94"/>
                </a:lnTo>
                <a:lnTo>
                  <a:pt x="195" y="94"/>
                </a:lnTo>
                <a:lnTo>
                  <a:pt x="194" y="94"/>
                </a:lnTo>
                <a:lnTo>
                  <a:pt x="194" y="96"/>
                </a:lnTo>
                <a:lnTo>
                  <a:pt x="194" y="97"/>
                </a:lnTo>
                <a:lnTo>
                  <a:pt x="195" y="97"/>
                </a:lnTo>
                <a:lnTo>
                  <a:pt x="195" y="99"/>
                </a:lnTo>
                <a:lnTo>
                  <a:pt x="194" y="99"/>
                </a:lnTo>
                <a:lnTo>
                  <a:pt x="192" y="100"/>
                </a:lnTo>
                <a:lnTo>
                  <a:pt x="192" y="102"/>
                </a:lnTo>
                <a:lnTo>
                  <a:pt x="192" y="104"/>
                </a:lnTo>
                <a:lnTo>
                  <a:pt x="194" y="104"/>
                </a:lnTo>
                <a:lnTo>
                  <a:pt x="195" y="104"/>
                </a:lnTo>
                <a:lnTo>
                  <a:pt x="195" y="105"/>
                </a:lnTo>
                <a:lnTo>
                  <a:pt x="195" y="104"/>
                </a:lnTo>
                <a:lnTo>
                  <a:pt x="194" y="105"/>
                </a:lnTo>
                <a:lnTo>
                  <a:pt x="192" y="105"/>
                </a:lnTo>
                <a:lnTo>
                  <a:pt x="190" y="105"/>
                </a:lnTo>
                <a:lnTo>
                  <a:pt x="190" y="107"/>
                </a:lnTo>
                <a:lnTo>
                  <a:pt x="192" y="107"/>
                </a:lnTo>
                <a:lnTo>
                  <a:pt x="192" y="108"/>
                </a:lnTo>
                <a:lnTo>
                  <a:pt x="194" y="110"/>
                </a:lnTo>
                <a:lnTo>
                  <a:pt x="192" y="110"/>
                </a:lnTo>
                <a:lnTo>
                  <a:pt x="184" y="108"/>
                </a:lnTo>
                <a:lnTo>
                  <a:pt x="181" y="108"/>
                </a:lnTo>
                <a:lnTo>
                  <a:pt x="178" y="108"/>
                </a:lnTo>
                <a:lnTo>
                  <a:pt x="160" y="108"/>
                </a:lnTo>
                <a:lnTo>
                  <a:pt x="149" y="107"/>
                </a:lnTo>
                <a:lnTo>
                  <a:pt x="141" y="107"/>
                </a:lnTo>
                <a:lnTo>
                  <a:pt x="131" y="107"/>
                </a:lnTo>
                <a:lnTo>
                  <a:pt x="123" y="107"/>
                </a:lnTo>
                <a:lnTo>
                  <a:pt x="120" y="108"/>
                </a:lnTo>
                <a:lnTo>
                  <a:pt x="118" y="108"/>
                </a:lnTo>
                <a:lnTo>
                  <a:pt x="118" y="110"/>
                </a:lnTo>
                <a:lnTo>
                  <a:pt x="117" y="110"/>
                </a:lnTo>
                <a:lnTo>
                  <a:pt x="117" y="112"/>
                </a:lnTo>
                <a:lnTo>
                  <a:pt x="115" y="113"/>
                </a:lnTo>
                <a:lnTo>
                  <a:pt x="115" y="116"/>
                </a:lnTo>
                <a:lnTo>
                  <a:pt x="114" y="118"/>
                </a:lnTo>
                <a:lnTo>
                  <a:pt x="114" y="120"/>
                </a:lnTo>
                <a:lnTo>
                  <a:pt x="114" y="121"/>
                </a:lnTo>
                <a:lnTo>
                  <a:pt x="114" y="123"/>
                </a:lnTo>
                <a:lnTo>
                  <a:pt x="112" y="123"/>
                </a:lnTo>
                <a:lnTo>
                  <a:pt x="112" y="124"/>
                </a:lnTo>
                <a:lnTo>
                  <a:pt x="109" y="132"/>
                </a:lnTo>
                <a:lnTo>
                  <a:pt x="106" y="136"/>
                </a:lnTo>
                <a:lnTo>
                  <a:pt x="106" y="137"/>
                </a:lnTo>
                <a:lnTo>
                  <a:pt x="104" y="137"/>
                </a:lnTo>
                <a:lnTo>
                  <a:pt x="104" y="139"/>
                </a:lnTo>
                <a:lnTo>
                  <a:pt x="102" y="139"/>
                </a:lnTo>
                <a:lnTo>
                  <a:pt x="102" y="140"/>
                </a:lnTo>
                <a:lnTo>
                  <a:pt x="94" y="153"/>
                </a:lnTo>
                <a:lnTo>
                  <a:pt x="93" y="155"/>
                </a:lnTo>
                <a:lnTo>
                  <a:pt x="90" y="158"/>
                </a:lnTo>
                <a:lnTo>
                  <a:pt x="86" y="164"/>
                </a:lnTo>
                <a:lnTo>
                  <a:pt x="85" y="168"/>
                </a:lnTo>
                <a:lnTo>
                  <a:pt x="83" y="169"/>
                </a:lnTo>
                <a:lnTo>
                  <a:pt x="82" y="169"/>
                </a:lnTo>
                <a:lnTo>
                  <a:pt x="82" y="171"/>
                </a:lnTo>
                <a:lnTo>
                  <a:pt x="80" y="171"/>
                </a:lnTo>
                <a:lnTo>
                  <a:pt x="80" y="172"/>
                </a:lnTo>
                <a:lnTo>
                  <a:pt x="78" y="172"/>
                </a:lnTo>
                <a:lnTo>
                  <a:pt x="78" y="174"/>
                </a:lnTo>
                <a:lnTo>
                  <a:pt x="77" y="174"/>
                </a:lnTo>
                <a:lnTo>
                  <a:pt x="75" y="176"/>
                </a:lnTo>
                <a:lnTo>
                  <a:pt x="75" y="177"/>
                </a:lnTo>
                <a:lnTo>
                  <a:pt x="74" y="177"/>
                </a:lnTo>
                <a:lnTo>
                  <a:pt x="74" y="179"/>
                </a:lnTo>
                <a:lnTo>
                  <a:pt x="74" y="180"/>
                </a:lnTo>
                <a:lnTo>
                  <a:pt x="75" y="180"/>
                </a:lnTo>
                <a:lnTo>
                  <a:pt x="75" y="182"/>
                </a:lnTo>
                <a:lnTo>
                  <a:pt x="74" y="182"/>
                </a:lnTo>
                <a:lnTo>
                  <a:pt x="74" y="184"/>
                </a:lnTo>
                <a:lnTo>
                  <a:pt x="72" y="184"/>
                </a:lnTo>
                <a:lnTo>
                  <a:pt x="72" y="185"/>
                </a:lnTo>
                <a:lnTo>
                  <a:pt x="70" y="185"/>
                </a:lnTo>
                <a:lnTo>
                  <a:pt x="69" y="187"/>
                </a:lnTo>
                <a:lnTo>
                  <a:pt x="69" y="188"/>
                </a:lnTo>
                <a:lnTo>
                  <a:pt x="69" y="190"/>
                </a:lnTo>
                <a:lnTo>
                  <a:pt x="67" y="192"/>
                </a:lnTo>
                <a:lnTo>
                  <a:pt x="66" y="192"/>
                </a:lnTo>
                <a:lnTo>
                  <a:pt x="66" y="193"/>
                </a:lnTo>
                <a:lnTo>
                  <a:pt x="64" y="193"/>
                </a:lnTo>
                <a:lnTo>
                  <a:pt x="64" y="192"/>
                </a:lnTo>
                <a:lnTo>
                  <a:pt x="62" y="192"/>
                </a:lnTo>
                <a:lnTo>
                  <a:pt x="61" y="192"/>
                </a:lnTo>
                <a:lnTo>
                  <a:pt x="61" y="193"/>
                </a:lnTo>
                <a:lnTo>
                  <a:pt x="62" y="193"/>
                </a:lnTo>
                <a:lnTo>
                  <a:pt x="62" y="195"/>
                </a:lnTo>
                <a:lnTo>
                  <a:pt x="61" y="195"/>
                </a:lnTo>
                <a:lnTo>
                  <a:pt x="59" y="195"/>
                </a:lnTo>
                <a:lnTo>
                  <a:pt x="58" y="195"/>
                </a:lnTo>
                <a:lnTo>
                  <a:pt x="58" y="196"/>
                </a:lnTo>
                <a:lnTo>
                  <a:pt x="58" y="198"/>
                </a:lnTo>
                <a:lnTo>
                  <a:pt x="56" y="198"/>
                </a:lnTo>
                <a:lnTo>
                  <a:pt x="56" y="200"/>
                </a:lnTo>
                <a:lnTo>
                  <a:pt x="56" y="201"/>
                </a:lnTo>
                <a:lnTo>
                  <a:pt x="54" y="201"/>
                </a:lnTo>
                <a:lnTo>
                  <a:pt x="53" y="203"/>
                </a:lnTo>
                <a:lnTo>
                  <a:pt x="53" y="204"/>
                </a:lnTo>
                <a:lnTo>
                  <a:pt x="51" y="204"/>
                </a:lnTo>
                <a:lnTo>
                  <a:pt x="50" y="206"/>
                </a:lnTo>
                <a:lnTo>
                  <a:pt x="50" y="208"/>
                </a:lnTo>
                <a:lnTo>
                  <a:pt x="51" y="208"/>
                </a:lnTo>
                <a:lnTo>
                  <a:pt x="51" y="209"/>
                </a:lnTo>
                <a:lnTo>
                  <a:pt x="50" y="209"/>
                </a:lnTo>
                <a:lnTo>
                  <a:pt x="48" y="211"/>
                </a:lnTo>
                <a:lnTo>
                  <a:pt x="48" y="212"/>
                </a:lnTo>
                <a:lnTo>
                  <a:pt x="46" y="212"/>
                </a:lnTo>
                <a:lnTo>
                  <a:pt x="46" y="214"/>
                </a:lnTo>
                <a:lnTo>
                  <a:pt x="46" y="216"/>
                </a:lnTo>
                <a:lnTo>
                  <a:pt x="48" y="217"/>
                </a:lnTo>
                <a:lnTo>
                  <a:pt x="46" y="217"/>
                </a:lnTo>
                <a:lnTo>
                  <a:pt x="45" y="219"/>
                </a:lnTo>
                <a:lnTo>
                  <a:pt x="45" y="220"/>
                </a:lnTo>
                <a:lnTo>
                  <a:pt x="45" y="222"/>
                </a:lnTo>
                <a:lnTo>
                  <a:pt x="43" y="222"/>
                </a:lnTo>
                <a:lnTo>
                  <a:pt x="42" y="224"/>
                </a:lnTo>
                <a:lnTo>
                  <a:pt x="42" y="225"/>
                </a:lnTo>
                <a:lnTo>
                  <a:pt x="45" y="225"/>
                </a:lnTo>
                <a:lnTo>
                  <a:pt x="45" y="227"/>
                </a:lnTo>
                <a:lnTo>
                  <a:pt x="45" y="228"/>
                </a:lnTo>
                <a:lnTo>
                  <a:pt x="43" y="228"/>
                </a:lnTo>
                <a:lnTo>
                  <a:pt x="42" y="232"/>
                </a:lnTo>
                <a:lnTo>
                  <a:pt x="40" y="232"/>
                </a:lnTo>
                <a:lnTo>
                  <a:pt x="38" y="230"/>
                </a:lnTo>
                <a:lnTo>
                  <a:pt x="38" y="232"/>
                </a:lnTo>
                <a:lnTo>
                  <a:pt x="37" y="233"/>
                </a:lnTo>
                <a:lnTo>
                  <a:pt x="37" y="235"/>
                </a:lnTo>
                <a:lnTo>
                  <a:pt x="37" y="236"/>
                </a:lnTo>
                <a:lnTo>
                  <a:pt x="38" y="236"/>
                </a:lnTo>
                <a:lnTo>
                  <a:pt x="40" y="236"/>
                </a:lnTo>
                <a:lnTo>
                  <a:pt x="40" y="240"/>
                </a:lnTo>
                <a:lnTo>
                  <a:pt x="40" y="241"/>
                </a:lnTo>
                <a:lnTo>
                  <a:pt x="38" y="241"/>
                </a:lnTo>
                <a:lnTo>
                  <a:pt x="37" y="241"/>
                </a:lnTo>
                <a:lnTo>
                  <a:pt x="37" y="243"/>
                </a:lnTo>
                <a:lnTo>
                  <a:pt x="35" y="241"/>
                </a:lnTo>
                <a:lnTo>
                  <a:pt x="34" y="241"/>
                </a:lnTo>
                <a:lnTo>
                  <a:pt x="34" y="240"/>
                </a:lnTo>
                <a:lnTo>
                  <a:pt x="32" y="240"/>
                </a:lnTo>
                <a:lnTo>
                  <a:pt x="30" y="240"/>
                </a:lnTo>
                <a:lnTo>
                  <a:pt x="30" y="238"/>
                </a:lnTo>
                <a:lnTo>
                  <a:pt x="29" y="236"/>
                </a:lnTo>
                <a:lnTo>
                  <a:pt x="29" y="235"/>
                </a:lnTo>
                <a:lnTo>
                  <a:pt x="27" y="235"/>
                </a:lnTo>
                <a:lnTo>
                  <a:pt x="26" y="235"/>
                </a:lnTo>
                <a:lnTo>
                  <a:pt x="24" y="235"/>
                </a:lnTo>
                <a:lnTo>
                  <a:pt x="22" y="233"/>
                </a:lnTo>
                <a:lnTo>
                  <a:pt x="22" y="232"/>
                </a:lnTo>
                <a:lnTo>
                  <a:pt x="22" y="230"/>
                </a:lnTo>
                <a:lnTo>
                  <a:pt x="21" y="230"/>
                </a:lnTo>
                <a:lnTo>
                  <a:pt x="19" y="230"/>
                </a:lnTo>
                <a:lnTo>
                  <a:pt x="19" y="228"/>
                </a:lnTo>
                <a:lnTo>
                  <a:pt x="18" y="228"/>
                </a:lnTo>
                <a:lnTo>
                  <a:pt x="16" y="227"/>
                </a:lnTo>
                <a:lnTo>
                  <a:pt x="16" y="225"/>
                </a:lnTo>
                <a:lnTo>
                  <a:pt x="18" y="225"/>
                </a:lnTo>
                <a:lnTo>
                  <a:pt x="18" y="224"/>
                </a:lnTo>
                <a:lnTo>
                  <a:pt x="16" y="224"/>
                </a:lnTo>
                <a:lnTo>
                  <a:pt x="14" y="222"/>
                </a:lnTo>
                <a:lnTo>
                  <a:pt x="11" y="222"/>
                </a:lnTo>
                <a:lnTo>
                  <a:pt x="10" y="222"/>
                </a:lnTo>
                <a:lnTo>
                  <a:pt x="8" y="222"/>
                </a:lnTo>
                <a:lnTo>
                  <a:pt x="6" y="220"/>
                </a:lnTo>
                <a:lnTo>
                  <a:pt x="0" y="219"/>
                </a:lnTo>
                <a:lnTo>
                  <a:pt x="2" y="219"/>
                </a:lnTo>
                <a:lnTo>
                  <a:pt x="3" y="216"/>
                </a:lnTo>
                <a:lnTo>
                  <a:pt x="5" y="214"/>
                </a:lnTo>
                <a:lnTo>
                  <a:pt x="6" y="211"/>
                </a:lnTo>
                <a:lnTo>
                  <a:pt x="6" y="209"/>
                </a:lnTo>
                <a:lnTo>
                  <a:pt x="6" y="208"/>
                </a:lnTo>
                <a:lnTo>
                  <a:pt x="6" y="206"/>
                </a:lnTo>
                <a:lnTo>
                  <a:pt x="6" y="204"/>
                </a:lnTo>
                <a:lnTo>
                  <a:pt x="10" y="204"/>
                </a:lnTo>
                <a:lnTo>
                  <a:pt x="13" y="201"/>
                </a:lnTo>
                <a:lnTo>
                  <a:pt x="14" y="201"/>
                </a:lnTo>
                <a:lnTo>
                  <a:pt x="14" y="203"/>
                </a:lnTo>
                <a:lnTo>
                  <a:pt x="16" y="204"/>
                </a:lnTo>
                <a:lnTo>
                  <a:pt x="19" y="204"/>
                </a:lnTo>
                <a:lnTo>
                  <a:pt x="21" y="201"/>
                </a:lnTo>
                <a:lnTo>
                  <a:pt x="21" y="200"/>
                </a:lnTo>
                <a:lnTo>
                  <a:pt x="21" y="198"/>
                </a:lnTo>
                <a:lnTo>
                  <a:pt x="22" y="198"/>
                </a:lnTo>
                <a:lnTo>
                  <a:pt x="22" y="196"/>
                </a:lnTo>
                <a:lnTo>
                  <a:pt x="22" y="195"/>
                </a:lnTo>
                <a:lnTo>
                  <a:pt x="22" y="193"/>
                </a:lnTo>
                <a:lnTo>
                  <a:pt x="24" y="193"/>
                </a:lnTo>
                <a:lnTo>
                  <a:pt x="26" y="192"/>
                </a:lnTo>
                <a:lnTo>
                  <a:pt x="26" y="190"/>
                </a:lnTo>
                <a:lnTo>
                  <a:pt x="26" y="188"/>
                </a:lnTo>
                <a:lnTo>
                  <a:pt x="24" y="188"/>
                </a:lnTo>
                <a:lnTo>
                  <a:pt x="26" y="187"/>
                </a:lnTo>
                <a:lnTo>
                  <a:pt x="27" y="187"/>
                </a:lnTo>
                <a:lnTo>
                  <a:pt x="29" y="188"/>
                </a:lnTo>
                <a:lnTo>
                  <a:pt x="29" y="190"/>
                </a:lnTo>
                <a:lnTo>
                  <a:pt x="30" y="190"/>
                </a:lnTo>
                <a:lnTo>
                  <a:pt x="30" y="192"/>
                </a:lnTo>
                <a:lnTo>
                  <a:pt x="32" y="192"/>
                </a:lnTo>
                <a:lnTo>
                  <a:pt x="34" y="192"/>
                </a:lnTo>
                <a:lnTo>
                  <a:pt x="34" y="190"/>
                </a:lnTo>
                <a:lnTo>
                  <a:pt x="34" y="188"/>
                </a:lnTo>
                <a:lnTo>
                  <a:pt x="35" y="188"/>
                </a:lnTo>
                <a:lnTo>
                  <a:pt x="37" y="188"/>
                </a:lnTo>
                <a:lnTo>
                  <a:pt x="38" y="188"/>
                </a:lnTo>
                <a:lnTo>
                  <a:pt x="38" y="187"/>
                </a:lnTo>
                <a:lnTo>
                  <a:pt x="38" y="185"/>
                </a:lnTo>
                <a:lnTo>
                  <a:pt x="38" y="184"/>
                </a:lnTo>
                <a:lnTo>
                  <a:pt x="40" y="184"/>
                </a:lnTo>
                <a:lnTo>
                  <a:pt x="42" y="184"/>
                </a:lnTo>
                <a:lnTo>
                  <a:pt x="42" y="182"/>
                </a:lnTo>
                <a:lnTo>
                  <a:pt x="42" y="180"/>
                </a:lnTo>
                <a:lnTo>
                  <a:pt x="40" y="179"/>
                </a:lnTo>
                <a:lnTo>
                  <a:pt x="42" y="179"/>
                </a:lnTo>
                <a:lnTo>
                  <a:pt x="40" y="177"/>
                </a:lnTo>
                <a:lnTo>
                  <a:pt x="38" y="166"/>
                </a:lnTo>
                <a:lnTo>
                  <a:pt x="38" y="164"/>
                </a:lnTo>
                <a:lnTo>
                  <a:pt x="37" y="160"/>
                </a:lnTo>
                <a:lnTo>
                  <a:pt x="35" y="158"/>
                </a:lnTo>
                <a:lnTo>
                  <a:pt x="35" y="156"/>
                </a:lnTo>
                <a:lnTo>
                  <a:pt x="35" y="153"/>
                </a:lnTo>
                <a:lnTo>
                  <a:pt x="34" y="152"/>
                </a:lnTo>
                <a:lnTo>
                  <a:pt x="34" y="150"/>
                </a:lnTo>
                <a:lnTo>
                  <a:pt x="34" y="145"/>
                </a:lnTo>
                <a:lnTo>
                  <a:pt x="32" y="142"/>
                </a:lnTo>
                <a:lnTo>
                  <a:pt x="37" y="136"/>
                </a:lnTo>
                <a:lnTo>
                  <a:pt x="40" y="132"/>
                </a:lnTo>
                <a:lnTo>
                  <a:pt x="42" y="131"/>
                </a:lnTo>
                <a:lnTo>
                  <a:pt x="45" y="128"/>
                </a:lnTo>
                <a:lnTo>
                  <a:pt x="46" y="124"/>
                </a:lnTo>
                <a:lnTo>
                  <a:pt x="50" y="123"/>
                </a:lnTo>
                <a:lnTo>
                  <a:pt x="50" y="120"/>
                </a:lnTo>
                <a:lnTo>
                  <a:pt x="50" y="118"/>
                </a:lnTo>
                <a:lnTo>
                  <a:pt x="51" y="118"/>
                </a:lnTo>
                <a:lnTo>
                  <a:pt x="54" y="113"/>
                </a:lnTo>
                <a:lnTo>
                  <a:pt x="56" y="112"/>
                </a:lnTo>
                <a:lnTo>
                  <a:pt x="58" y="112"/>
                </a:lnTo>
                <a:lnTo>
                  <a:pt x="59" y="110"/>
                </a:lnTo>
                <a:lnTo>
                  <a:pt x="59" y="108"/>
                </a:lnTo>
                <a:lnTo>
                  <a:pt x="59" y="107"/>
                </a:lnTo>
                <a:lnTo>
                  <a:pt x="59" y="105"/>
                </a:lnTo>
                <a:lnTo>
                  <a:pt x="58" y="105"/>
                </a:lnTo>
                <a:lnTo>
                  <a:pt x="58" y="104"/>
                </a:lnTo>
                <a:lnTo>
                  <a:pt x="58" y="102"/>
                </a:lnTo>
                <a:lnTo>
                  <a:pt x="59" y="102"/>
                </a:lnTo>
                <a:lnTo>
                  <a:pt x="59" y="100"/>
                </a:lnTo>
                <a:lnTo>
                  <a:pt x="59" y="99"/>
                </a:lnTo>
                <a:lnTo>
                  <a:pt x="61" y="99"/>
                </a:lnTo>
                <a:lnTo>
                  <a:pt x="61" y="96"/>
                </a:lnTo>
                <a:lnTo>
                  <a:pt x="62" y="94"/>
                </a:lnTo>
                <a:lnTo>
                  <a:pt x="62" y="92"/>
                </a:lnTo>
                <a:lnTo>
                  <a:pt x="64" y="91"/>
                </a:lnTo>
                <a:lnTo>
                  <a:pt x="66" y="88"/>
                </a:lnTo>
                <a:lnTo>
                  <a:pt x="69" y="86"/>
                </a:lnTo>
                <a:lnTo>
                  <a:pt x="72" y="83"/>
                </a:lnTo>
                <a:lnTo>
                  <a:pt x="74" y="81"/>
                </a:lnTo>
                <a:lnTo>
                  <a:pt x="77" y="78"/>
                </a:lnTo>
                <a:lnTo>
                  <a:pt x="78" y="76"/>
                </a:lnTo>
                <a:lnTo>
                  <a:pt x="82" y="73"/>
                </a:lnTo>
                <a:lnTo>
                  <a:pt x="85" y="70"/>
                </a:lnTo>
                <a:lnTo>
                  <a:pt x="86" y="68"/>
                </a:lnTo>
                <a:lnTo>
                  <a:pt x="91" y="60"/>
                </a:lnTo>
                <a:lnTo>
                  <a:pt x="94" y="51"/>
                </a:lnTo>
                <a:lnTo>
                  <a:pt x="99" y="43"/>
                </a:lnTo>
                <a:lnTo>
                  <a:pt x="101" y="40"/>
                </a:lnTo>
                <a:lnTo>
                  <a:pt x="104" y="32"/>
                </a:lnTo>
                <a:lnTo>
                  <a:pt x="109" y="24"/>
                </a:lnTo>
                <a:lnTo>
                  <a:pt x="118" y="4"/>
                </a:lnTo>
                <a:lnTo>
                  <a:pt x="122" y="0"/>
                </a:lnTo>
                <a:lnTo>
                  <a:pt x="126" y="4"/>
                </a:lnTo>
                <a:lnTo>
                  <a:pt x="133" y="9"/>
                </a:lnTo>
                <a:lnTo>
                  <a:pt x="142" y="16"/>
                </a:lnTo>
                <a:lnTo>
                  <a:pt x="147" y="19"/>
                </a:lnTo>
                <a:lnTo>
                  <a:pt x="147" y="20"/>
                </a:lnTo>
                <a:lnTo>
                  <a:pt x="149" y="20"/>
                </a:lnTo>
                <a:lnTo>
                  <a:pt x="155" y="25"/>
                </a:lnTo>
                <a:lnTo>
                  <a:pt x="158" y="28"/>
                </a:lnTo>
                <a:lnTo>
                  <a:pt x="160" y="30"/>
                </a:lnTo>
                <a:close/>
              </a:path>
            </a:pathLst>
          </a:custGeom>
          <a:solidFill>
            <a:srgbClr val="5EB34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Freeform 49"/>
          <p:cNvSpPr>
            <a:spLocks/>
          </p:cNvSpPr>
          <p:nvPr/>
        </p:nvSpPr>
        <p:spPr bwMode="auto">
          <a:xfrm>
            <a:off x="5095875" y="2916238"/>
            <a:ext cx="847725" cy="657225"/>
          </a:xfrm>
          <a:custGeom>
            <a:avLst/>
            <a:gdLst/>
            <a:ahLst/>
            <a:cxnLst>
              <a:cxn ang="0">
                <a:pos x="297" y="67"/>
              </a:cxn>
              <a:cxn ang="0">
                <a:pos x="304" y="75"/>
              </a:cxn>
              <a:cxn ang="0">
                <a:pos x="308" y="80"/>
              </a:cxn>
              <a:cxn ang="0">
                <a:pos x="315" y="86"/>
              </a:cxn>
              <a:cxn ang="0">
                <a:pos x="320" y="91"/>
              </a:cxn>
              <a:cxn ang="0">
                <a:pos x="324" y="96"/>
              </a:cxn>
              <a:cxn ang="0">
                <a:pos x="363" y="136"/>
              </a:cxn>
              <a:cxn ang="0">
                <a:pos x="393" y="168"/>
              </a:cxn>
              <a:cxn ang="0">
                <a:pos x="398" y="173"/>
              </a:cxn>
              <a:cxn ang="0">
                <a:pos x="406" y="181"/>
              </a:cxn>
              <a:cxn ang="0">
                <a:pos x="422" y="198"/>
              </a:cxn>
              <a:cxn ang="0">
                <a:pos x="435" y="213"/>
              </a:cxn>
              <a:cxn ang="0">
                <a:pos x="456" y="233"/>
              </a:cxn>
              <a:cxn ang="0">
                <a:pos x="464" y="243"/>
              </a:cxn>
              <a:cxn ang="0">
                <a:pos x="494" y="273"/>
              </a:cxn>
              <a:cxn ang="0">
                <a:pos x="504" y="285"/>
              </a:cxn>
              <a:cxn ang="0">
                <a:pos x="516" y="297"/>
              </a:cxn>
              <a:cxn ang="0">
                <a:pos x="505" y="309"/>
              </a:cxn>
              <a:cxn ang="0">
                <a:pos x="500" y="312"/>
              </a:cxn>
              <a:cxn ang="0">
                <a:pos x="486" y="323"/>
              </a:cxn>
              <a:cxn ang="0">
                <a:pos x="505" y="357"/>
              </a:cxn>
              <a:cxn ang="0">
                <a:pos x="534" y="406"/>
              </a:cxn>
              <a:cxn ang="0">
                <a:pos x="500" y="408"/>
              </a:cxn>
              <a:cxn ang="0">
                <a:pos x="473" y="408"/>
              </a:cxn>
              <a:cxn ang="0">
                <a:pos x="387" y="411"/>
              </a:cxn>
              <a:cxn ang="0">
                <a:pos x="302" y="414"/>
              </a:cxn>
              <a:cxn ang="0">
                <a:pos x="297" y="414"/>
              </a:cxn>
              <a:cxn ang="0">
                <a:pos x="248" y="400"/>
              </a:cxn>
              <a:cxn ang="0">
                <a:pos x="235" y="398"/>
              </a:cxn>
              <a:cxn ang="0">
                <a:pos x="211" y="390"/>
              </a:cxn>
              <a:cxn ang="0">
                <a:pos x="190" y="385"/>
              </a:cxn>
              <a:cxn ang="0">
                <a:pos x="155" y="376"/>
              </a:cxn>
              <a:cxn ang="0">
                <a:pos x="134" y="369"/>
              </a:cxn>
              <a:cxn ang="0">
                <a:pos x="120" y="366"/>
              </a:cxn>
              <a:cxn ang="0">
                <a:pos x="108" y="363"/>
              </a:cxn>
              <a:cxn ang="0">
                <a:pos x="62" y="352"/>
              </a:cxn>
              <a:cxn ang="0">
                <a:pos x="44" y="347"/>
              </a:cxn>
              <a:cxn ang="0">
                <a:pos x="17" y="339"/>
              </a:cxn>
              <a:cxn ang="0">
                <a:pos x="0" y="334"/>
              </a:cxn>
              <a:cxn ang="0">
                <a:pos x="12" y="313"/>
              </a:cxn>
              <a:cxn ang="0">
                <a:pos x="36" y="275"/>
              </a:cxn>
              <a:cxn ang="0">
                <a:pos x="67" y="224"/>
              </a:cxn>
              <a:cxn ang="0">
                <a:pos x="84" y="195"/>
              </a:cxn>
              <a:cxn ang="0">
                <a:pos x="110" y="155"/>
              </a:cxn>
              <a:cxn ang="0">
                <a:pos x="118" y="142"/>
              </a:cxn>
              <a:cxn ang="0">
                <a:pos x="134" y="117"/>
              </a:cxn>
              <a:cxn ang="0">
                <a:pos x="145" y="99"/>
              </a:cxn>
              <a:cxn ang="0">
                <a:pos x="164" y="70"/>
              </a:cxn>
              <a:cxn ang="0">
                <a:pos x="182" y="41"/>
              </a:cxn>
              <a:cxn ang="0">
                <a:pos x="201" y="25"/>
              </a:cxn>
              <a:cxn ang="0">
                <a:pos x="214" y="16"/>
              </a:cxn>
              <a:cxn ang="0">
                <a:pos x="222" y="9"/>
              </a:cxn>
              <a:cxn ang="0">
                <a:pos x="233" y="1"/>
              </a:cxn>
              <a:cxn ang="0">
                <a:pos x="238" y="6"/>
              </a:cxn>
              <a:cxn ang="0">
                <a:pos x="241" y="9"/>
              </a:cxn>
              <a:cxn ang="0">
                <a:pos x="249" y="17"/>
              </a:cxn>
              <a:cxn ang="0">
                <a:pos x="256" y="25"/>
              </a:cxn>
              <a:cxn ang="0">
                <a:pos x="264" y="32"/>
              </a:cxn>
              <a:cxn ang="0">
                <a:pos x="267" y="37"/>
              </a:cxn>
              <a:cxn ang="0">
                <a:pos x="275" y="45"/>
              </a:cxn>
              <a:cxn ang="0">
                <a:pos x="284" y="54"/>
              </a:cxn>
              <a:cxn ang="0">
                <a:pos x="292" y="64"/>
              </a:cxn>
            </a:cxnLst>
            <a:rect l="0" t="0" r="r" b="b"/>
            <a:pathLst>
              <a:path w="534" h="414">
                <a:moveTo>
                  <a:pt x="294" y="64"/>
                </a:moveTo>
                <a:lnTo>
                  <a:pt x="296" y="65"/>
                </a:lnTo>
                <a:lnTo>
                  <a:pt x="297" y="67"/>
                </a:lnTo>
                <a:lnTo>
                  <a:pt x="299" y="70"/>
                </a:lnTo>
                <a:lnTo>
                  <a:pt x="302" y="72"/>
                </a:lnTo>
                <a:lnTo>
                  <a:pt x="304" y="75"/>
                </a:lnTo>
                <a:lnTo>
                  <a:pt x="305" y="77"/>
                </a:lnTo>
                <a:lnTo>
                  <a:pt x="307" y="77"/>
                </a:lnTo>
                <a:lnTo>
                  <a:pt x="308" y="80"/>
                </a:lnTo>
                <a:lnTo>
                  <a:pt x="312" y="81"/>
                </a:lnTo>
                <a:lnTo>
                  <a:pt x="313" y="85"/>
                </a:lnTo>
                <a:lnTo>
                  <a:pt x="315" y="86"/>
                </a:lnTo>
                <a:lnTo>
                  <a:pt x="316" y="86"/>
                </a:lnTo>
                <a:lnTo>
                  <a:pt x="318" y="89"/>
                </a:lnTo>
                <a:lnTo>
                  <a:pt x="320" y="91"/>
                </a:lnTo>
                <a:lnTo>
                  <a:pt x="321" y="93"/>
                </a:lnTo>
                <a:lnTo>
                  <a:pt x="323" y="93"/>
                </a:lnTo>
                <a:lnTo>
                  <a:pt x="324" y="96"/>
                </a:lnTo>
                <a:lnTo>
                  <a:pt x="352" y="125"/>
                </a:lnTo>
                <a:lnTo>
                  <a:pt x="356" y="131"/>
                </a:lnTo>
                <a:lnTo>
                  <a:pt x="363" y="136"/>
                </a:lnTo>
                <a:lnTo>
                  <a:pt x="364" y="137"/>
                </a:lnTo>
                <a:lnTo>
                  <a:pt x="393" y="166"/>
                </a:lnTo>
                <a:lnTo>
                  <a:pt x="393" y="168"/>
                </a:lnTo>
                <a:lnTo>
                  <a:pt x="398" y="173"/>
                </a:lnTo>
                <a:lnTo>
                  <a:pt x="398" y="173"/>
                </a:lnTo>
                <a:lnTo>
                  <a:pt x="398" y="173"/>
                </a:lnTo>
                <a:lnTo>
                  <a:pt x="404" y="179"/>
                </a:lnTo>
                <a:lnTo>
                  <a:pt x="406" y="181"/>
                </a:lnTo>
                <a:lnTo>
                  <a:pt x="406" y="181"/>
                </a:lnTo>
                <a:lnTo>
                  <a:pt x="406" y="182"/>
                </a:lnTo>
                <a:lnTo>
                  <a:pt x="409" y="184"/>
                </a:lnTo>
                <a:lnTo>
                  <a:pt x="422" y="198"/>
                </a:lnTo>
                <a:lnTo>
                  <a:pt x="424" y="200"/>
                </a:lnTo>
                <a:lnTo>
                  <a:pt x="432" y="208"/>
                </a:lnTo>
                <a:lnTo>
                  <a:pt x="435" y="213"/>
                </a:lnTo>
                <a:lnTo>
                  <a:pt x="438" y="214"/>
                </a:lnTo>
                <a:lnTo>
                  <a:pt x="444" y="221"/>
                </a:lnTo>
                <a:lnTo>
                  <a:pt x="456" y="233"/>
                </a:lnTo>
                <a:lnTo>
                  <a:pt x="459" y="238"/>
                </a:lnTo>
                <a:lnTo>
                  <a:pt x="464" y="243"/>
                </a:lnTo>
                <a:lnTo>
                  <a:pt x="464" y="243"/>
                </a:lnTo>
                <a:lnTo>
                  <a:pt x="481" y="259"/>
                </a:lnTo>
                <a:lnTo>
                  <a:pt x="492" y="273"/>
                </a:lnTo>
                <a:lnTo>
                  <a:pt x="494" y="273"/>
                </a:lnTo>
                <a:lnTo>
                  <a:pt x="497" y="277"/>
                </a:lnTo>
                <a:lnTo>
                  <a:pt x="502" y="281"/>
                </a:lnTo>
                <a:lnTo>
                  <a:pt x="504" y="285"/>
                </a:lnTo>
                <a:lnTo>
                  <a:pt x="510" y="291"/>
                </a:lnTo>
                <a:lnTo>
                  <a:pt x="515" y="294"/>
                </a:lnTo>
                <a:lnTo>
                  <a:pt x="516" y="297"/>
                </a:lnTo>
                <a:lnTo>
                  <a:pt x="512" y="302"/>
                </a:lnTo>
                <a:lnTo>
                  <a:pt x="510" y="304"/>
                </a:lnTo>
                <a:lnTo>
                  <a:pt x="505" y="309"/>
                </a:lnTo>
                <a:lnTo>
                  <a:pt x="502" y="310"/>
                </a:lnTo>
                <a:lnTo>
                  <a:pt x="500" y="312"/>
                </a:lnTo>
                <a:lnTo>
                  <a:pt x="500" y="312"/>
                </a:lnTo>
                <a:lnTo>
                  <a:pt x="497" y="313"/>
                </a:lnTo>
                <a:lnTo>
                  <a:pt x="486" y="323"/>
                </a:lnTo>
                <a:lnTo>
                  <a:pt x="486" y="323"/>
                </a:lnTo>
                <a:lnTo>
                  <a:pt x="488" y="325"/>
                </a:lnTo>
                <a:lnTo>
                  <a:pt x="494" y="337"/>
                </a:lnTo>
                <a:lnTo>
                  <a:pt x="505" y="357"/>
                </a:lnTo>
                <a:lnTo>
                  <a:pt x="507" y="361"/>
                </a:lnTo>
                <a:lnTo>
                  <a:pt x="521" y="384"/>
                </a:lnTo>
                <a:lnTo>
                  <a:pt x="534" y="406"/>
                </a:lnTo>
                <a:lnTo>
                  <a:pt x="534" y="406"/>
                </a:lnTo>
                <a:lnTo>
                  <a:pt x="520" y="406"/>
                </a:lnTo>
                <a:lnTo>
                  <a:pt x="500" y="408"/>
                </a:lnTo>
                <a:lnTo>
                  <a:pt x="500" y="408"/>
                </a:lnTo>
                <a:lnTo>
                  <a:pt x="475" y="408"/>
                </a:lnTo>
                <a:lnTo>
                  <a:pt x="473" y="408"/>
                </a:lnTo>
                <a:lnTo>
                  <a:pt x="412" y="409"/>
                </a:lnTo>
                <a:lnTo>
                  <a:pt x="398" y="411"/>
                </a:lnTo>
                <a:lnTo>
                  <a:pt x="387" y="411"/>
                </a:lnTo>
                <a:lnTo>
                  <a:pt x="347" y="413"/>
                </a:lnTo>
                <a:lnTo>
                  <a:pt x="342" y="413"/>
                </a:lnTo>
                <a:lnTo>
                  <a:pt x="302" y="414"/>
                </a:lnTo>
                <a:lnTo>
                  <a:pt x="299" y="414"/>
                </a:lnTo>
                <a:lnTo>
                  <a:pt x="299" y="414"/>
                </a:lnTo>
                <a:lnTo>
                  <a:pt x="297" y="414"/>
                </a:lnTo>
                <a:lnTo>
                  <a:pt x="283" y="409"/>
                </a:lnTo>
                <a:lnTo>
                  <a:pt x="248" y="400"/>
                </a:lnTo>
                <a:lnTo>
                  <a:pt x="248" y="400"/>
                </a:lnTo>
                <a:lnTo>
                  <a:pt x="241" y="400"/>
                </a:lnTo>
                <a:lnTo>
                  <a:pt x="241" y="400"/>
                </a:lnTo>
                <a:lnTo>
                  <a:pt x="235" y="398"/>
                </a:lnTo>
                <a:lnTo>
                  <a:pt x="230" y="397"/>
                </a:lnTo>
                <a:lnTo>
                  <a:pt x="222" y="395"/>
                </a:lnTo>
                <a:lnTo>
                  <a:pt x="211" y="390"/>
                </a:lnTo>
                <a:lnTo>
                  <a:pt x="208" y="390"/>
                </a:lnTo>
                <a:lnTo>
                  <a:pt x="193" y="385"/>
                </a:lnTo>
                <a:lnTo>
                  <a:pt x="190" y="385"/>
                </a:lnTo>
                <a:lnTo>
                  <a:pt x="166" y="379"/>
                </a:lnTo>
                <a:lnTo>
                  <a:pt x="164" y="379"/>
                </a:lnTo>
                <a:lnTo>
                  <a:pt x="155" y="376"/>
                </a:lnTo>
                <a:lnTo>
                  <a:pt x="152" y="374"/>
                </a:lnTo>
                <a:lnTo>
                  <a:pt x="150" y="374"/>
                </a:lnTo>
                <a:lnTo>
                  <a:pt x="134" y="369"/>
                </a:lnTo>
                <a:lnTo>
                  <a:pt x="131" y="369"/>
                </a:lnTo>
                <a:lnTo>
                  <a:pt x="121" y="366"/>
                </a:lnTo>
                <a:lnTo>
                  <a:pt x="120" y="366"/>
                </a:lnTo>
                <a:lnTo>
                  <a:pt x="113" y="365"/>
                </a:lnTo>
                <a:lnTo>
                  <a:pt x="108" y="363"/>
                </a:lnTo>
                <a:lnTo>
                  <a:pt x="108" y="363"/>
                </a:lnTo>
                <a:lnTo>
                  <a:pt x="89" y="358"/>
                </a:lnTo>
                <a:lnTo>
                  <a:pt x="84" y="357"/>
                </a:lnTo>
                <a:lnTo>
                  <a:pt x="62" y="352"/>
                </a:lnTo>
                <a:lnTo>
                  <a:pt x="59" y="350"/>
                </a:lnTo>
                <a:lnTo>
                  <a:pt x="48" y="347"/>
                </a:lnTo>
                <a:lnTo>
                  <a:pt x="44" y="347"/>
                </a:lnTo>
                <a:lnTo>
                  <a:pt x="40" y="345"/>
                </a:lnTo>
                <a:lnTo>
                  <a:pt x="28" y="342"/>
                </a:lnTo>
                <a:lnTo>
                  <a:pt x="17" y="339"/>
                </a:lnTo>
                <a:lnTo>
                  <a:pt x="3" y="336"/>
                </a:lnTo>
                <a:lnTo>
                  <a:pt x="0" y="334"/>
                </a:lnTo>
                <a:lnTo>
                  <a:pt x="0" y="334"/>
                </a:lnTo>
                <a:lnTo>
                  <a:pt x="1" y="333"/>
                </a:lnTo>
                <a:lnTo>
                  <a:pt x="6" y="325"/>
                </a:lnTo>
                <a:lnTo>
                  <a:pt x="12" y="313"/>
                </a:lnTo>
                <a:lnTo>
                  <a:pt x="20" y="301"/>
                </a:lnTo>
                <a:lnTo>
                  <a:pt x="27" y="289"/>
                </a:lnTo>
                <a:lnTo>
                  <a:pt x="36" y="275"/>
                </a:lnTo>
                <a:lnTo>
                  <a:pt x="36" y="273"/>
                </a:lnTo>
                <a:lnTo>
                  <a:pt x="62" y="232"/>
                </a:lnTo>
                <a:lnTo>
                  <a:pt x="67" y="224"/>
                </a:lnTo>
                <a:lnTo>
                  <a:pt x="70" y="219"/>
                </a:lnTo>
                <a:lnTo>
                  <a:pt x="81" y="200"/>
                </a:lnTo>
                <a:lnTo>
                  <a:pt x="84" y="195"/>
                </a:lnTo>
                <a:lnTo>
                  <a:pt x="94" y="181"/>
                </a:lnTo>
                <a:lnTo>
                  <a:pt x="99" y="173"/>
                </a:lnTo>
                <a:lnTo>
                  <a:pt x="110" y="155"/>
                </a:lnTo>
                <a:lnTo>
                  <a:pt x="113" y="149"/>
                </a:lnTo>
                <a:lnTo>
                  <a:pt x="116" y="145"/>
                </a:lnTo>
                <a:lnTo>
                  <a:pt x="118" y="142"/>
                </a:lnTo>
                <a:lnTo>
                  <a:pt x="121" y="137"/>
                </a:lnTo>
                <a:lnTo>
                  <a:pt x="128" y="126"/>
                </a:lnTo>
                <a:lnTo>
                  <a:pt x="134" y="117"/>
                </a:lnTo>
                <a:lnTo>
                  <a:pt x="140" y="107"/>
                </a:lnTo>
                <a:lnTo>
                  <a:pt x="140" y="105"/>
                </a:lnTo>
                <a:lnTo>
                  <a:pt x="145" y="99"/>
                </a:lnTo>
                <a:lnTo>
                  <a:pt x="153" y="88"/>
                </a:lnTo>
                <a:lnTo>
                  <a:pt x="153" y="86"/>
                </a:lnTo>
                <a:lnTo>
                  <a:pt x="164" y="70"/>
                </a:lnTo>
                <a:lnTo>
                  <a:pt x="171" y="59"/>
                </a:lnTo>
                <a:lnTo>
                  <a:pt x="177" y="49"/>
                </a:lnTo>
                <a:lnTo>
                  <a:pt x="182" y="41"/>
                </a:lnTo>
                <a:lnTo>
                  <a:pt x="193" y="32"/>
                </a:lnTo>
                <a:lnTo>
                  <a:pt x="200" y="27"/>
                </a:lnTo>
                <a:lnTo>
                  <a:pt x="201" y="25"/>
                </a:lnTo>
                <a:lnTo>
                  <a:pt x="204" y="24"/>
                </a:lnTo>
                <a:lnTo>
                  <a:pt x="204" y="24"/>
                </a:lnTo>
                <a:lnTo>
                  <a:pt x="214" y="16"/>
                </a:lnTo>
                <a:lnTo>
                  <a:pt x="219" y="11"/>
                </a:lnTo>
                <a:lnTo>
                  <a:pt x="220" y="9"/>
                </a:lnTo>
                <a:lnTo>
                  <a:pt x="222" y="9"/>
                </a:lnTo>
                <a:lnTo>
                  <a:pt x="232" y="0"/>
                </a:lnTo>
                <a:lnTo>
                  <a:pt x="232" y="0"/>
                </a:lnTo>
                <a:lnTo>
                  <a:pt x="233" y="1"/>
                </a:lnTo>
                <a:lnTo>
                  <a:pt x="235" y="3"/>
                </a:lnTo>
                <a:lnTo>
                  <a:pt x="238" y="6"/>
                </a:lnTo>
                <a:lnTo>
                  <a:pt x="238" y="6"/>
                </a:lnTo>
                <a:lnTo>
                  <a:pt x="240" y="8"/>
                </a:lnTo>
                <a:lnTo>
                  <a:pt x="241" y="9"/>
                </a:lnTo>
                <a:lnTo>
                  <a:pt x="241" y="9"/>
                </a:lnTo>
                <a:lnTo>
                  <a:pt x="243" y="11"/>
                </a:lnTo>
                <a:lnTo>
                  <a:pt x="246" y="14"/>
                </a:lnTo>
                <a:lnTo>
                  <a:pt x="249" y="17"/>
                </a:lnTo>
                <a:lnTo>
                  <a:pt x="252" y="21"/>
                </a:lnTo>
                <a:lnTo>
                  <a:pt x="254" y="22"/>
                </a:lnTo>
                <a:lnTo>
                  <a:pt x="256" y="25"/>
                </a:lnTo>
                <a:lnTo>
                  <a:pt x="260" y="29"/>
                </a:lnTo>
                <a:lnTo>
                  <a:pt x="260" y="29"/>
                </a:lnTo>
                <a:lnTo>
                  <a:pt x="264" y="32"/>
                </a:lnTo>
                <a:lnTo>
                  <a:pt x="265" y="33"/>
                </a:lnTo>
                <a:lnTo>
                  <a:pt x="267" y="35"/>
                </a:lnTo>
                <a:lnTo>
                  <a:pt x="267" y="37"/>
                </a:lnTo>
                <a:lnTo>
                  <a:pt x="270" y="40"/>
                </a:lnTo>
                <a:lnTo>
                  <a:pt x="273" y="43"/>
                </a:lnTo>
                <a:lnTo>
                  <a:pt x="275" y="45"/>
                </a:lnTo>
                <a:lnTo>
                  <a:pt x="278" y="46"/>
                </a:lnTo>
                <a:lnTo>
                  <a:pt x="281" y="51"/>
                </a:lnTo>
                <a:lnTo>
                  <a:pt x="284" y="54"/>
                </a:lnTo>
                <a:lnTo>
                  <a:pt x="288" y="57"/>
                </a:lnTo>
                <a:lnTo>
                  <a:pt x="291" y="61"/>
                </a:lnTo>
                <a:lnTo>
                  <a:pt x="292" y="64"/>
                </a:lnTo>
                <a:lnTo>
                  <a:pt x="294" y="64"/>
                </a:lnTo>
                <a:lnTo>
                  <a:pt x="294" y="64"/>
                </a:lnTo>
                <a:close/>
              </a:path>
            </a:pathLst>
          </a:custGeom>
          <a:solidFill>
            <a:srgbClr val="CFF25C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Freeform 50"/>
          <p:cNvSpPr>
            <a:spLocks noEditPoints="1"/>
          </p:cNvSpPr>
          <p:nvPr/>
        </p:nvSpPr>
        <p:spPr bwMode="auto">
          <a:xfrm>
            <a:off x="5603875" y="2705101"/>
            <a:ext cx="565150" cy="312738"/>
          </a:xfrm>
          <a:custGeom>
            <a:avLst/>
            <a:gdLst/>
            <a:ahLst/>
            <a:cxnLst>
              <a:cxn ang="0">
                <a:pos x="356" y="30"/>
              </a:cxn>
              <a:cxn ang="0">
                <a:pos x="355" y="35"/>
              </a:cxn>
              <a:cxn ang="0">
                <a:pos x="352" y="29"/>
              </a:cxn>
              <a:cxn ang="0">
                <a:pos x="353" y="29"/>
              </a:cxn>
              <a:cxn ang="0">
                <a:pos x="316" y="8"/>
              </a:cxn>
              <a:cxn ang="0">
                <a:pos x="329" y="10"/>
              </a:cxn>
              <a:cxn ang="0">
                <a:pos x="326" y="16"/>
              </a:cxn>
              <a:cxn ang="0">
                <a:pos x="324" y="19"/>
              </a:cxn>
              <a:cxn ang="0">
                <a:pos x="328" y="21"/>
              </a:cxn>
              <a:cxn ang="0">
                <a:pos x="331" y="26"/>
              </a:cxn>
              <a:cxn ang="0">
                <a:pos x="342" y="27"/>
              </a:cxn>
              <a:cxn ang="0">
                <a:pos x="344" y="34"/>
              </a:cxn>
              <a:cxn ang="0">
                <a:pos x="347" y="38"/>
              </a:cxn>
              <a:cxn ang="0">
                <a:pos x="347" y="43"/>
              </a:cxn>
              <a:cxn ang="0">
                <a:pos x="345" y="50"/>
              </a:cxn>
              <a:cxn ang="0">
                <a:pos x="342" y="54"/>
              </a:cxn>
              <a:cxn ang="0">
                <a:pos x="340" y="54"/>
              </a:cxn>
              <a:cxn ang="0">
                <a:pos x="336" y="54"/>
              </a:cxn>
              <a:cxn ang="0">
                <a:pos x="334" y="54"/>
              </a:cxn>
              <a:cxn ang="0">
                <a:pos x="332" y="61"/>
              </a:cxn>
              <a:cxn ang="0">
                <a:pos x="339" y="59"/>
              </a:cxn>
              <a:cxn ang="0">
                <a:pos x="324" y="74"/>
              </a:cxn>
              <a:cxn ang="0">
                <a:pos x="305" y="90"/>
              </a:cxn>
              <a:cxn ang="0">
                <a:pos x="283" y="82"/>
              </a:cxn>
              <a:cxn ang="0">
                <a:pos x="286" y="104"/>
              </a:cxn>
              <a:cxn ang="0">
                <a:pos x="262" y="110"/>
              </a:cxn>
              <a:cxn ang="0">
                <a:pos x="254" y="115"/>
              </a:cxn>
              <a:cxn ang="0">
                <a:pos x="232" y="109"/>
              </a:cxn>
              <a:cxn ang="0">
                <a:pos x="224" y="109"/>
              </a:cxn>
              <a:cxn ang="0">
                <a:pos x="209" y="122"/>
              </a:cxn>
              <a:cxn ang="0">
                <a:pos x="203" y="138"/>
              </a:cxn>
              <a:cxn ang="0">
                <a:pos x="190" y="142"/>
              </a:cxn>
              <a:cxn ang="0">
                <a:pos x="182" y="147"/>
              </a:cxn>
              <a:cxn ang="0">
                <a:pos x="166" y="149"/>
              </a:cxn>
              <a:cxn ang="0">
                <a:pos x="156" y="158"/>
              </a:cxn>
              <a:cxn ang="0">
                <a:pos x="150" y="166"/>
              </a:cxn>
              <a:cxn ang="0">
                <a:pos x="140" y="166"/>
              </a:cxn>
              <a:cxn ang="0">
                <a:pos x="123" y="168"/>
              </a:cxn>
              <a:cxn ang="0">
                <a:pos x="102" y="190"/>
              </a:cxn>
              <a:cxn ang="0">
                <a:pos x="49" y="195"/>
              </a:cxn>
              <a:cxn ang="0">
                <a:pos x="4" y="195"/>
              </a:cxn>
              <a:cxn ang="0">
                <a:pos x="20" y="181"/>
              </a:cxn>
              <a:cxn ang="0">
                <a:pos x="81" y="136"/>
              </a:cxn>
              <a:cxn ang="0">
                <a:pos x="155" y="83"/>
              </a:cxn>
              <a:cxn ang="0">
                <a:pos x="196" y="53"/>
              </a:cxn>
              <a:cxn ang="0">
                <a:pos x="216" y="38"/>
              </a:cxn>
              <a:cxn ang="0">
                <a:pos x="228" y="34"/>
              </a:cxn>
              <a:cxn ang="0">
                <a:pos x="238" y="29"/>
              </a:cxn>
              <a:cxn ang="0">
                <a:pos x="243" y="30"/>
              </a:cxn>
              <a:cxn ang="0">
                <a:pos x="256" y="27"/>
              </a:cxn>
              <a:cxn ang="0">
                <a:pos x="272" y="14"/>
              </a:cxn>
              <a:cxn ang="0">
                <a:pos x="281" y="2"/>
              </a:cxn>
              <a:cxn ang="0">
                <a:pos x="352" y="19"/>
              </a:cxn>
              <a:cxn ang="0">
                <a:pos x="353" y="27"/>
              </a:cxn>
              <a:cxn ang="0">
                <a:pos x="350" y="22"/>
              </a:cxn>
              <a:cxn ang="0">
                <a:pos x="348" y="19"/>
              </a:cxn>
              <a:cxn ang="0">
                <a:pos x="345" y="13"/>
              </a:cxn>
              <a:cxn ang="0">
                <a:pos x="342" y="8"/>
              </a:cxn>
              <a:cxn ang="0">
                <a:pos x="339" y="2"/>
              </a:cxn>
              <a:cxn ang="0">
                <a:pos x="344" y="5"/>
              </a:cxn>
              <a:cxn ang="0">
                <a:pos x="347" y="13"/>
              </a:cxn>
            </a:cxnLst>
            <a:rect l="0" t="0" r="r" b="b"/>
            <a:pathLst>
              <a:path w="356" h="197">
                <a:moveTo>
                  <a:pt x="353" y="30"/>
                </a:moveTo>
                <a:lnTo>
                  <a:pt x="355" y="30"/>
                </a:lnTo>
                <a:lnTo>
                  <a:pt x="356" y="30"/>
                </a:lnTo>
                <a:lnTo>
                  <a:pt x="356" y="32"/>
                </a:lnTo>
                <a:lnTo>
                  <a:pt x="356" y="30"/>
                </a:lnTo>
                <a:lnTo>
                  <a:pt x="355" y="30"/>
                </a:lnTo>
                <a:lnTo>
                  <a:pt x="355" y="32"/>
                </a:lnTo>
                <a:lnTo>
                  <a:pt x="356" y="32"/>
                </a:lnTo>
                <a:lnTo>
                  <a:pt x="355" y="34"/>
                </a:lnTo>
                <a:lnTo>
                  <a:pt x="355" y="35"/>
                </a:lnTo>
                <a:lnTo>
                  <a:pt x="355" y="34"/>
                </a:lnTo>
                <a:lnTo>
                  <a:pt x="355" y="32"/>
                </a:lnTo>
                <a:lnTo>
                  <a:pt x="353" y="30"/>
                </a:lnTo>
                <a:lnTo>
                  <a:pt x="352" y="30"/>
                </a:lnTo>
                <a:lnTo>
                  <a:pt x="352" y="29"/>
                </a:lnTo>
                <a:lnTo>
                  <a:pt x="352" y="27"/>
                </a:lnTo>
                <a:lnTo>
                  <a:pt x="350" y="27"/>
                </a:lnTo>
                <a:lnTo>
                  <a:pt x="352" y="27"/>
                </a:lnTo>
                <a:lnTo>
                  <a:pt x="352" y="29"/>
                </a:lnTo>
                <a:lnTo>
                  <a:pt x="353" y="29"/>
                </a:lnTo>
                <a:lnTo>
                  <a:pt x="353" y="30"/>
                </a:lnTo>
                <a:close/>
                <a:moveTo>
                  <a:pt x="281" y="2"/>
                </a:moveTo>
                <a:lnTo>
                  <a:pt x="288" y="18"/>
                </a:lnTo>
                <a:lnTo>
                  <a:pt x="294" y="14"/>
                </a:lnTo>
                <a:lnTo>
                  <a:pt x="316" y="8"/>
                </a:lnTo>
                <a:lnTo>
                  <a:pt x="328" y="5"/>
                </a:lnTo>
                <a:lnTo>
                  <a:pt x="328" y="6"/>
                </a:lnTo>
                <a:lnTo>
                  <a:pt x="328" y="8"/>
                </a:lnTo>
                <a:lnTo>
                  <a:pt x="329" y="8"/>
                </a:lnTo>
                <a:lnTo>
                  <a:pt x="329" y="10"/>
                </a:lnTo>
                <a:lnTo>
                  <a:pt x="329" y="11"/>
                </a:lnTo>
                <a:lnTo>
                  <a:pt x="329" y="13"/>
                </a:lnTo>
                <a:lnTo>
                  <a:pt x="329" y="14"/>
                </a:lnTo>
                <a:lnTo>
                  <a:pt x="328" y="14"/>
                </a:lnTo>
                <a:lnTo>
                  <a:pt x="326" y="16"/>
                </a:lnTo>
                <a:lnTo>
                  <a:pt x="324" y="16"/>
                </a:lnTo>
                <a:lnTo>
                  <a:pt x="323" y="16"/>
                </a:lnTo>
                <a:lnTo>
                  <a:pt x="324" y="16"/>
                </a:lnTo>
                <a:lnTo>
                  <a:pt x="324" y="18"/>
                </a:lnTo>
                <a:lnTo>
                  <a:pt x="324" y="19"/>
                </a:lnTo>
                <a:lnTo>
                  <a:pt x="326" y="19"/>
                </a:lnTo>
                <a:lnTo>
                  <a:pt x="324" y="19"/>
                </a:lnTo>
                <a:lnTo>
                  <a:pt x="326" y="19"/>
                </a:lnTo>
                <a:lnTo>
                  <a:pt x="326" y="21"/>
                </a:lnTo>
                <a:lnTo>
                  <a:pt x="328" y="21"/>
                </a:lnTo>
                <a:lnTo>
                  <a:pt x="328" y="22"/>
                </a:lnTo>
                <a:lnTo>
                  <a:pt x="328" y="24"/>
                </a:lnTo>
                <a:lnTo>
                  <a:pt x="329" y="24"/>
                </a:lnTo>
                <a:lnTo>
                  <a:pt x="329" y="26"/>
                </a:lnTo>
                <a:lnTo>
                  <a:pt x="331" y="26"/>
                </a:lnTo>
                <a:lnTo>
                  <a:pt x="336" y="27"/>
                </a:lnTo>
                <a:lnTo>
                  <a:pt x="337" y="27"/>
                </a:lnTo>
                <a:lnTo>
                  <a:pt x="339" y="27"/>
                </a:lnTo>
                <a:lnTo>
                  <a:pt x="340" y="27"/>
                </a:lnTo>
                <a:lnTo>
                  <a:pt x="342" y="27"/>
                </a:lnTo>
                <a:lnTo>
                  <a:pt x="342" y="29"/>
                </a:lnTo>
                <a:lnTo>
                  <a:pt x="342" y="30"/>
                </a:lnTo>
                <a:lnTo>
                  <a:pt x="342" y="32"/>
                </a:lnTo>
                <a:lnTo>
                  <a:pt x="344" y="32"/>
                </a:lnTo>
                <a:lnTo>
                  <a:pt x="344" y="34"/>
                </a:lnTo>
                <a:lnTo>
                  <a:pt x="345" y="34"/>
                </a:lnTo>
                <a:lnTo>
                  <a:pt x="345" y="35"/>
                </a:lnTo>
                <a:lnTo>
                  <a:pt x="345" y="37"/>
                </a:lnTo>
                <a:lnTo>
                  <a:pt x="347" y="37"/>
                </a:lnTo>
                <a:lnTo>
                  <a:pt x="347" y="38"/>
                </a:lnTo>
                <a:lnTo>
                  <a:pt x="347" y="40"/>
                </a:lnTo>
                <a:lnTo>
                  <a:pt x="348" y="40"/>
                </a:lnTo>
                <a:lnTo>
                  <a:pt x="348" y="42"/>
                </a:lnTo>
                <a:lnTo>
                  <a:pt x="347" y="42"/>
                </a:lnTo>
                <a:lnTo>
                  <a:pt x="347" y="43"/>
                </a:lnTo>
                <a:lnTo>
                  <a:pt x="347" y="45"/>
                </a:lnTo>
                <a:lnTo>
                  <a:pt x="347" y="46"/>
                </a:lnTo>
                <a:lnTo>
                  <a:pt x="345" y="46"/>
                </a:lnTo>
                <a:lnTo>
                  <a:pt x="345" y="48"/>
                </a:lnTo>
                <a:lnTo>
                  <a:pt x="345" y="50"/>
                </a:lnTo>
                <a:lnTo>
                  <a:pt x="344" y="50"/>
                </a:lnTo>
                <a:lnTo>
                  <a:pt x="344" y="51"/>
                </a:lnTo>
                <a:lnTo>
                  <a:pt x="344" y="53"/>
                </a:lnTo>
                <a:lnTo>
                  <a:pt x="342" y="53"/>
                </a:lnTo>
                <a:lnTo>
                  <a:pt x="342" y="54"/>
                </a:lnTo>
                <a:lnTo>
                  <a:pt x="342" y="53"/>
                </a:lnTo>
                <a:lnTo>
                  <a:pt x="342" y="54"/>
                </a:lnTo>
                <a:lnTo>
                  <a:pt x="340" y="54"/>
                </a:lnTo>
                <a:lnTo>
                  <a:pt x="340" y="53"/>
                </a:lnTo>
                <a:lnTo>
                  <a:pt x="340" y="54"/>
                </a:lnTo>
                <a:lnTo>
                  <a:pt x="339" y="54"/>
                </a:lnTo>
                <a:lnTo>
                  <a:pt x="337" y="54"/>
                </a:lnTo>
                <a:lnTo>
                  <a:pt x="337" y="56"/>
                </a:lnTo>
                <a:lnTo>
                  <a:pt x="336" y="56"/>
                </a:lnTo>
                <a:lnTo>
                  <a:pt x="336" y="54"/>
                </a:lnTo>
                <a:lnTo>
                  <a:pt x="336" y="53"/>
                </a:lnTo>
                <a:lnTo>
                  <a:pt x="336" y="51"/>
                </a:lnTo>
                <a:lnTo>
                  <a:pt x="336" y="53"/>
                </a:lnTo>
                <a:lnTo>
                  <a:pt x="334" y="53"/>
                </a:lnTo>
                <a:lnTo>
                  <a:pt x="334" y="54"/>
                </a:lnTo>
                <a:lnTo>
                  <a:pt x="334" y="56"/>
                </a:lnTo>
                <a:lnTo>
                  <a:pt x="334" y="58"/>
                </a:lnTo>
                <a:lnTo>
                  <a:pt x="332" y="58"/>
                </a:lnTo>
                <a:lnTo>
                  <a:pt x="332" y="59"/>
                </a:lnTo>
                <a:lnTo>
                  <a:pt x="332" y="61"/>
                </a:lnTo>
                <a:lnTo>
                  <a:pt x="334" y="61"/>
                </a:lnTo>
                <a:lnTo>
                  <a:pt x="336" y="61"/>
                </a:lnTo>
                <a:lnTo>
                  <a:pt x="336" y="59"/>
                </a:lnTo>
                <a:lnTo>
                  <a:pt x="337" y="59"/>
                </a:lnTo>
                <a:lnTo>
                  <a:pt x="339" y="59"/>
                </a:lnTo>
                <a:lnTo>
                  <a:pt x="340" y="59"/>
                </a:lnTo>
                <a:lnTo>
                  <a:pt x="340" y="61"/>
                </a:lnTo>
                <a:lnTo>
                  <a:pt x="336" y="66"/>
                </a:lnTo>
                <a:lnTo>
                  <a:pt x="328" y="72"/>
                </a:lnTo>
                <a:lnTo>
                  <a:pt x="324" y="74"/>
                </a:lnTo>
                <a:lnTo>
                  <a:pt x="316" y="80"/>
                </a:lnTo>
                <a:lnTo>
                  <a:pt x="312" y="85"/>
                </a:lnTo>
                <a:lnTo>
                  <a:pt x="310" y="86"/>
                </a:lnTo>
                <a:lnTo>
                  <a:pt x="308" y="86"/>
                </a:lnTo>
                <a:lnTo>
                  <a:pt x="305" y="90"/>
                </a:lnTo>
                <a:lnTo>
                  <a:pt x="299" y="70"/>
                </a:lnTo>
                <a:lnTo>
                  <a:pt x="291" y="75"/>
                </a:lnTo>
                <a:lnTo>
                  <a:pt x="289" y="75"/>
                </a:lnTo>
                <a:lnTo>
                  <a:pt x="288" y="77"/>
                </a:lnTo>
                <a:lnTo>
                  <a:pt x="283" y="82"/>
                </a:lnTo>
                <a:lnTo>
                  <a:pt x="280" y="85"/>
                </a:lnTo>
                <a:lnTo>
                  <a:pt x="286" y="99"/>
                </a:lnTo>
                <a:lnTo>
                  <a:pt x="284" y="101"/>
                </a:lnTo>
                <a:lnTo>
                  <a:pt x="286" y="101"/>
                </a:lnTo>
                <a:lnTo>
                  <a:pt x="286" y="104"/>
                </a:lnTo>
                <a:lnTo>
                  <a:pt x="276" y="101"/>
                </a:lnTo>
                <a:lnTo>
                  <a:pt x="272" y="99"/>
                </a:lnTo>
                <a:lnTo>
                  <a:pt x="273" y="102"/>
                </a:lnTo>
                <a:lnTo>
                  <a:pt x="265" y="109"/>
                </a:lnTo>
                <a:lnTo>
                  <a:pt x="262" y="110"/>
                </a:lnTo>
                <a:lnTo>
                  <a:pt x="262" y="115"/>
                </a:lnTo>
                <a:lnTo>
                  <a:pt x="262" y="117"/>
                </a:lnTo>
                <a:lnTo>
                  <a:pt x="257" y="118"/>
                </a:lnTo>
                <a:lnTo>
                  <a:pt x="257" y="114"/>
                </a:lnTo>
                <a:lnTo>
                  <a:pt x="254" y="115"/>
                </a:lnTo>
                <a:lnTo>
                  <a:pt x="251" y="106"/>
                </a:lnTo>
                <a:lnTo>
                  <a:pt x="243" y="106"/>
                </a:lnTo>
                <a:lnTo>
                  <a:pt x="236" y="107"/>
                </a:lnTo>
                <a:lnTo>
                  <a:pt x="235" y="107"/>
                </a:lnTo>
                <a:lnTo>
                  <a:pt x="232" y="109"/>
                </a:lnTo>
                <a:lnTo>
                  <a:pt x="230" y="104"/>
                </a:lnTo>
                <a:lnTo>
                  <a:pt x="228" y="104"/>
                </a:lnTo>
                <a:lnTo>
                  <a:pt x="230" y="107"/>
                </a:lnTo>
                <a:lnTo>
                  <a:pt x="227" y="107"/>
                </a:lnTo>
                <a:lnTo>
                  <a:pt x="224" y="109"/>
                </a:lnTo>
                <a:lnTo>
                  <a:pt x="220" y="109"/>
                </a:lnTo>
                <a:lnTo>
                  <a:pt x="219" y="110"/>
                </a:lnTo>
                <a:lnTo>
                  <a:pt x="216" y="114"/>
                </a:lnTo>
                <a:lnTo>
                  <a:pt x="212" y="117"/>
                </a:lnTo>
                <a:lnTo>
                  <a:pt x="209" y="122"/>
                </a:lnTo>
                <a:lnTo>
                  <a:pt x="206" y="125"/>
                </a:lnTo>
                <a:lnTo>
                  <a:pt x="203" y="128"/>
                </a:lnTo>
                <a:lnTo>
                  <a:pt x="201" y="130"/>
                </a:lnTo>
                <a:lnTo>
                  <a:pt x="201" y="133"/>
                </a:lnTo>
                <a:lnTo>
                  <a:pt x="203" y="138"/>
                </a:lnTo>
                <a:lnTo>
                  <a:pt x="200" y="138"/>
                </a:lnTo>
                <a:lnTo>
                  <a:pt x="195" y="139"/>
                </a:lnTo>
                <a:lnTo>
                  <a:pt x="193" y="139"/>
                </a:lnTo>
                <a:lnTo>
                  <a:pt x="190" y="139"/>
                </a:lnTo>
                <a:lnTo>
                  <a:pt x="190" y="142"/>
                </a:lnTo>
                <a:lnTo>
                  <a:pt x="190" y="144"/>
                </a:lnTo>
                <a:lnTo>
                  <a:pt x="185" y="144"/>
                </a:lnTo>
                <a:lnTo>
                  <a:pt x="185" y="146"/>
                </a:lnTo>
                <a:lnTo>
                  <a:pt x="185" y="147"/>
                </a:lnTo>
                <a:lnTo>
                  <a:pt x="182" y="147"/>
                </a:lnTo>
                <a:lnTo>
                  <a:pt x="180" y="147"/>
                </a:lnTo>
                <a:lnTo>
                  <a:pt x="174" y="147"/>
                </a:lnTo>
                <a:lnTo>
                  <a:pt x="171" y="149"/>
                </a:lnTo>
                <a:lnTo>
                  <a:pt x="169" y="149"/>
                </a:lnTo>
                <a:lnTo>
                  <a:pt x="166" y="149"/>
                </a:lnTo>
                <a:lnTo>
                  <a:pt x="163" y="150"/>
                </a:lnTo>
                <a:lnTo>
                  <a:pt x="160" y="154"/>
                </a:lnTo>
                <a:lnTo>
                  <a:pt x="158" y="155"/>
                </a:lnTo>
                <a:lnTo>
                  <a:pt x="156" y="157"/>
                </a:lnTo>
                <a:lnTo>
                  <a:pt x="156" y="158"/>
                </a:lnTo>
                <a:lnTo>
                  <a:pt x="153" y="160"/>
                </a:lnTo>
                <a:lnTo>
                  <a:pt x="155" y="163"/>
                </a:lnTo>
                <a:lnTo>
                  <a:pt x="155" y="165"/>
                </a:lnTo>
                <a:lnTo>
                  <a:pt x="148" y="166"/>
                </a:lnTo>
                <a:lnTo>
                  <a:pt x="150" y="166"/>
                </a:lnTo>
                <a:lnTo>
                  <a:pt x="150" y="168"/>
                </a:lnTo>
                <a:lnTo>
                  <a:pt x="148" y="168"/>
                </a:lnTo>
                <a:lnTo>
                  <a:pt x="145" y="168"/>
                </a:lnTo>
                <a:lnTo>
                  <a:pt x="144" y="166"/>
                </a:lnTo>
                <a:lnTo>
                  <a:pt x="140" y="166"/>
                </a:lnTo>
                <a:lnTo>
                  <a:pt x="139" y="166"/>
                </a:lnTo>
                <a:lnTo>
                  <a:pt x="136" y="163"/>
                </a:lnTo>
                <a:lnTo>
                  <a:pt x="132" y="162"/>
                </a:lnTo>
                <a:lnTo>
                  <a:pt x="129" y="163"/>
                </a:lnTo>
                <a:lnTo>
                  <a:pt x="123" y="168"/>
                </a:lnTo>
                <a:lnTo>
                  <a:pt x="123" y="170"/>
                </a:lnTo>
                <a:lnTo>
                  <a:pt x="116" y="176"/>
                </a:lnTo>
                <a:lnTo>
                  <a:pt x="108" y="184"/>
                </a:lnTo>
                <a:lnTo>
                  <a:pt x="108" y="186"/>
                </a:lnTo>
                <a:lnTo>
                  <a:pt x="102" y="190"/>
                </a:lnTo>
                <a:lnTo>
                  <a:pt x="97" y="195"/>
                </a:lnTo>
                <a:lnTo>
                  <a:pt x="96" y="195"/>
                </a:lnTo>
                <a:lnTo>
                  <a:pt x="52" y="195"/>
                </a:lnTo>
                <a:lnTo>
                  <a:pt x="51" y="195"/>
                </a:lnTo>
                <a:lnTo>
                  <a:pt x="49" y="195"/>
                </a:lnTo>
                <a:lnTo>
                  <a:pt x="35" y="197"/>
                </a:lnTo>
                <a:lnTo>
                  <a:pt x="27" y="197"/>
                </a:lnTo>
                <a:lnTo>
                  <a:pt x="25" y="197"/>
                </a:lnTo>
                <a:lnTo>
                  <a:pt x="24" y="197"/>
                </a:lnTo>
                <a:lnTo>
                  <a:pt x="4" y="195"/>
                </a:lnTo>
                <a:lnTo>
                  <a:pt x="0" y="195"/>
                </a:lnTo>
                <a:lnTo>
                  <a:pt x="6" y="190"/>
                </a:lnTo>
                <a:lnTo>
                  <a:pt x="8" y="190"/>
                </a:lnTo>
                <a:lnTo>
                  <a:pt x="19" y="181"/>
                </a:lnTo>
                <a:lnTo>
                  <a:pt x="20" y="181"/>
                </a:lnTo>
                <a:lnTo>
                  <a:pt x="27" y="176"/>
                </a:lnTo>
                <a:lnTo>
                  <a:pt x="40" y="166"/>
                </a:lnTo>
                <a:lnTo>
                  <a:pt x="62" y="150"/>
                </a:lnTo>
                <a:lnTo>
                  <a:pt x="75" y="141"/>
                </a:lnTo>
                <a:lnTo>
                  <a:pt x="81" y="136"/>
                </a:lnTo>
                <a:lnTo>
                  <a:pt x="124" y="106"/>
                </a:lnTo>
                <a:lnTo>
                  <a:pt x="132" y="101"/>
                </a:lnTo>
                <a:lnTo>
                  <a:pt x="140" y="94"/>
                </a:lnTo>
                <a:lnTo>
                  <a:pt x="140" y="93"/>
                </a:lnTo>
                <a:lnTo>
                  <a:pt x="155" y="83"/>
                </a:lnTo>
                <a:lnTo>
                  <a:pt x="163" y="78"/>
                </a:lnTo>
                <a:lnTo>
                  <a:pt x="164" y="77"/>
                </a:lnTo>
                <a:lnTo>
                  <a:pt x="172" y="70"/>
                </a:lnTo>
                <a:lnTo>
                  <a:pt x="193" y="56"/>
                </a:lnTo>
                <a:lnTo>
                  <a:pt x="196" y="53"/>
                </a:lnTo>
                <a:lnTo>
                  <a:pt x="200" y="51"/>
                </a:lnTo>
                <a:lnTo>
                  <a:pt x="206" y="46"/>
                </a:lnTo>
                <a:lnTo>
                  <a:pt x="214" y="42"/>
                </a:lnTo>
                <a:lnTo>
                  <a:pt x="214" y="40"/>
                </a:lnTo>
                <a:lnTo>
                  <a:pt x="216" y="38"/>
                </a:lnTo>
                <a:lnTo>
                  <a:pt x="217" y="38"/>
                </a:lnTo>
                <a:lnTo>
                  <a:pt x="222" y="37"/>
                </a:lnTo>
                <a:lnTo>
                  <a:pt x="224" y="37"/>
                </a:lnTo>
                <a:lnTo>
                  <a:pt x="228" y="35"/>
                </a:lnTo>
                <a:lnTo>
                  <a:pt x="228" y="34"/>
                </a:lnTo>
                <a:lnTo>
                  <a:pt x="228" y="30"/>
                </a:lnTo>
                <a:lnTo>
                  <a:pt x="230" y="30"/>
                </a:lnTo>
                <a:lnTo>
                  <a:pt x="232" y="30"/>
                </a:lnTo>
                <a:lnTo>
                  <a:pt x="233" y="30"/>
                </a:lnTo>
                <a:lnTo>
                  <a:pt x="238" y="29"/>
                </a:lnTo>
                <a:lnTo>
                  <a:pt x="240" y="27"/>
                </a:lnTo>
                <a:lnTo>
                  <a:pt x="240" y="29"/>
                </a:lnTo>
                <a:lnTo>
                  <a:pt x="241" y="29"/>
                </a:lnTo>
                <a:lnTo>
                  <a:pt x="241" y="30"/>
                </a:lnTo>
                <a:lnTo>
                  <a:pt x="243" y="30"/>
                </a:lnTo>
                <a:lnTo>
                  <a:pt x="243" y="32"/>
                </a:lnTo>
                <a:lnTo>
                  <a:pt x="244" y="32"/>
                </a:lnTo>
                <a:lnTo>
                  <a:pt x="244" y="30"/>
                </a:lnTo>
                <a:lnTo>
                  <a:pt x="246" y="30"/>
                </a:lnTo>
                <a:lnTo>
                  <a:pt x="256" y="27"/>
                </a:lnTo>
                <a:lnTo>
                  <a:pt x="265" y="24"/>
                </a:lnTo>
                <a:lnTo>
                  <a:pt x="268" y="24"/>
                </a:lnTo>
                <a:lnTo>
                  <a:pt x="273" y="18"/>
                </a:lnTo>
                <a:lnTo>
                  <a:pt x="273" y="16"/>
                </a:lnTo>
                <a:lnTo>
                  <a:pt x="272" y="14"/>
                </a:lnTo>
                <a:lnTo>
                  <a:pt x="275" y="11"/>
                </a:lnTo>
                <a:lnTo>
                  <a:pt x="275" y="10"/>
                </a:lnTo>
                <a:lnTo>
                  <a:pt x="278" y="8"/>
                </a:lnTo>
                <a:lnTo>
                  <a:pt x="278" y="6"/>
                </a:lnTo>
                <a:lnTo>
                  <a:pt x="281" y="2"/>
                </a:lnTo>
                <a:close/>
                <a:moveTo>
                  <a:pt x="348" y="13"/>
                </a:moveTo>
                <a:lnTo>
                  <a:pt x="348" y="14"/>
                </a:lnTo>
                <a:lnTo>
                  <a:pt x="350" y="16"/>
                </a:lnTo>
                <a:lnTo>
                  <a:pt x="350" y="18"/>
                </a:lnTo>
                <a:lnTo>
                  <a:pt x="352" y="19"/>
                </a:lnTo>
                <a:lnTo>
                  <a:pt x="352" y="21"/>
                </a:lnTo>
                <a:lnTo>
                  <a:pt x="353" y="22"/>
                </a:lnTo>
                <a:lnTo>
                  <a:pt x="353" y="24"/>
                </a:lnTo>
                <a:lnTo>
                  <a:pt x="353" y="26"/>
                </a:lnTo>
                <a:lnTo>
                  <a:pt x="353" y="27"/>
                </a:lnTo>
                <a:lnTo>
                  <a:pt x="353" y="26"/>
                </a:lnTo>
                <a:lnTo>
                  <a:pt x="352" y="26"/>
                </a:lnTo>
                <a:lnTo>
                  <a:pt x="352" y="24"/>
                </a:lnTo>
                <a:lnTo>
                  <a:pt x="350" y="24"/>
                </a:lnTo>
                <a:lnTo>
                  <a:pt x="350" y="22"/>
                </a:lnTo>
                <a:lnTo>
                  <a:pt x="350" y="21"/>
                </a:lnTo>
                <a:lnTo>
                  <a:pt x="350" y="19"/>
                </a:lnTo>
                <a:lnTo>
                  <a:pt x="350" y="21"/>
                </a:lnTo>
                <a:lnTo>
                  <a:pt x="348" y="21"/>
                </a:lnTo>
                <a:lnTo>
                  <a:pt x="348" y="19"/>
                </a:lnTo>
                <a:lnTo>
                  <a:pt x="347" y="18"/>
                </a:lnTo>
                <a:lnTo>
                  <a:pt x="347" y="16"/>
                </a:lnTo>
                <a:lnTo>
                  <a:pt x="347" y="14"/>
                </a:lnTo>
                <a:lnTo>
                  <a:pt x="345" y="14"/>
                </a:lnTo>
                <a:lnTo>
                  <a:pt x="345" y="13"/>
                </a:lnTo>
                <a:lnTo>
                  <a:pt x="344" y="13"/>
                </a:lnTo>
                <a:lnTo>
                  <a:pt x="344" y="11"/>
                </a:lnTo>
                <a:lnTo>
                  <a:pt x="344" y="10"/>
                </a:lnTo>
                <a:lnTo>
                  <a:pt x="342" y="10"/>
                </a:lnTo>
                <a:lnTo>
                  <a:pt x="342" y="8"/>
                </a:lnTo>
                <a:lnTo>
                  <a:pt x="342" y="6"/>
                </a:lnTo>
                <a:lnTo>
                  <a:pt x="342" y="5"/>
                </a:lnTo>
                <a:lnTo>
                  <a:pt x="340" y="5"/>
                </a:lnTo>
                <a:lnTo>
                  <a:pt x="340" y="3"/>
                </a:lnTo>
                <a:lnTo>
                  <a:pt x="339" y="2"/>
                </a:lnTo>
                <a:lnTo>
                  <a:pt x="339" y="0"/>
                </a:lnTo>
                <a:lnTo>
                  <a:pt x="340" y="0"/>
                </a:lnTo>
                <a:lnTo>
                  <a:pt x="342" y="2"/>
                </a:lnTo>
                <a:lnTo>
                  <a:pt x="342" y="5"/>
                </a:lnTo>
                <a:lnTo>
                  <a:pt x="344" y="5"/>
                </a:lnTo>
                <a:lnTo>
                  <a:pt x="344" y="6"/>
                </a:lnTo>
                <a:lnTo>
                  <a:pt x="345" y="8"/>
                </a:lnTo>
                <a:lnTo>
                  <a:pt x="345" y="10"/>
                </a:lnTo>
                <a:lnTo>
                  <a:pt x="347" y="11"/>
                </a:lnTo>
                <a:lnTo>
                  <a:pt x="347" y="13"/>
                </a:lnTo>
                <a:lnTo>
                  <a:pt x="348" y="13"/>
                </a:lnTo>
                <a:close/>
              </a:path>
            </a:pathLst>
          </a:custGeom>
          <a:solidFill>
            <a:srgbClr val="3D40A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Freeform 51"/>
          <p:cNvSpPr>
            <a:spLocks/>
          </p:cNvSpPr>
          <p:nvPr/>
        </p:nvSpPr>
        <p:spPr bwMode="auto">
          <a:xfrm>
            <a:off x="2981325" y="2289176"/>
            <a:ext cx="122238" cy="433388"/>
          </a:xfrm>
          <a:custGeom>
            <a:avLst/>
            <a:gdLst/>
            <a:ahLst/>
            <a:cxnLst>
              <a:cxn ang="0">
                <a:pos x="42" y="3"/>
              </a:cxn>
              <a:cxn ang="0">
                <a:pos x="44" y="3"/>
              </a:cxn>
              <a:cxn ang="0">
                <a:pos x="44" y="4"/>
              </a:cxn>
              <a:cxn ang="0">
                <a:pos x="44" y="4"/>
              </a:cxn>
              <a:cxn ang="0">
                <a:pos x="50" y="8"/>
              </a:cxn>
              <a:cxn ang="0">
                <a:pos x="53" y="14"/>
              </a:cxn>
              <a:cxn ang="0">
                <a:pos x="52" y="16"/>
              </a:cxn>
              <a:cxn ang="0">
                <a:pos x="52" y="16"/>
              </a:cxn>
              <a:cxn ang="0">
                <a:pos x="50" y="16"/>
              </a:cxn>
              <a:cxn ang="0">
                <a:pos x="48" y="17"/>
              </a:cxn>
              <a:cxn ang="0">
                <a:pos x="47" y="17"/>
              </a:cxn>
              <a:cxn ang="0">
                <a:pos x="45" y="17"/>
              </a:cxn>
              <a:cxn ang="0">
                <a:pos x="44" y="19"/>
              </a:cxn>
              <a:cxn ang="0">
                <a:pos x="42" y="19"/>
              </a:cxn>
              <a:cxn ang="0">
                <a:pos x="40" y="20"/>
              </a:cxn>
              <a:cxn ang="0">
                <a:pos x="40" y="20"/>
              </a:cxn>
              <a:cxn ang="0">
                <a:pos x="40" y="20"/>
              </a:cxn>
              <a:cxn ang="0">
                <a:pos x="39" y="24"/>
              </a:cxn>
              <a:cxn ang="0">
                <a:pos x="36" y="28"/>
              </a:cxn>
              <a:cxn ang="0">
                <a:pos x="40" y="40"/>
              </a:cxn>
              <a:cxn ang="0">
                <a:pos x="40" y="56"/>
              </a:cxn>
              <a:cxn ang="0">
                <a:pos x="44" y="64"/>
              </a:cxn>
              <a:cxn ang="0">
                <a:pos x="50" y="67"/>
              </a:cxn>
              <a:cxn ang="0">
                <a:pos x="55" y="73"/>
              </a:cxn>
              <a:cxn ang="0">
                <a:pos x="56" y="83"/>
              </a:cxn>
              <a:cxn ang="0">
                <a:pos x="60" y="88"/>
              </a:cxn>
              <a:cxn ang="0">
                <a:pos x="66" y="91"/>
              </a:cxn>
              <a:cxn ang="0">
                <a:pos x="74" y="100"/>
              </a:cxn>
              <a:cxn ang="0">
                <a:pos x="77" y="105"/>
              </a:cxn>
              <a:cxn ang="0">
                <a:pos x="77" y="116"/>
              </a:cxn>
              <a:cxn ang="0">
                <a:pos x="77" y="123"/>
              </a:cxn>
              <a:cxn ang="0">
                <a:pos x="66" y="134"/>
              </a:cxn>
              <a:cxn ang="0">
                <a:pos x="61" y="144"/>
              </a:cxn>
              <a:cxn ang="0">
                <a:pos x="56" y="153"/>
              </a:cxn>
              <a:cxn ang="0">
                <a:pos x="61" y="169"/>
              </a:cxn>
              <a:cxn ang="0">
                <a:pos x="66" y="195"/>
              </a:cxn>
              <a:cxn ang="0">
                <a:pos x="68" y="209"/>
              </a:cxn>
              <a:cxn ang="0">
                <a:pos x="66" y="222"/>
              </a:cxn>
              <a:cxn ang="0">
                <a:pos x="55" y="238"/>
              </a:cxn>
              <a:cxn ang="0">
                <a:pos x="53" y="251"/>
              </a:cxn>
              <a:cxn ang="0">
                <a:pos x="48" y="256"/>
              </a:cxn>
              <a:cxn ang="0">
                <a:pos x="44" y="246"/>
              </a:cxn>
              <a:cxn ang="0">
                <a:pos x="37" y="246"/>
              </a:cxn>
              <a:cxn ang="0">
                <a:pos x="29" y="248"/>
              </a:cxn>
              <a:cxn ang="0">
                <a:pos x="24" y="252"/>
              </a:cxn>
              <a:cxn ang="0">
                <a:pos x="16" y="257"/>
              </a:cxn>
              <a:cxn ang="0">
                <a:pos x="12" y="262"/>
              </a:cxn>
              <a:cxn ang="0">
                <a:pos x="7" y="272"/>
              </a:cxn>
              <a:cxn ang="0">
                <a:pos x="0" y="235"/>
              </a:cxn>
              <a:cxn ang="0">
                <a:pos x="0" y="33"/>
              </a:cxn>
              <a:cxn ang="0">
                <a:pos x="0" y="1"/>
              </a:cxn>
              <a:cxn ang="0">
                <a:pos x="10" y="8"/>
              </a:cxn>
              <a:cxn ang="0">
                <a:pos x="13" y="6"/>
              </a:cxn>
              <a:cxn ang="0">
                <a:pos x="15" y="1"/>
              </a:cxn>
              <a:cxn ang="0">
                <a:pos x="18" y="3"/>
              </a:cxn>
              <a:cxn ang="0">
                <a:pos x="21" y="4"/>
              </a:cxn>
              <a:cxn ang="0">
                <a:pos x="23" y="6"/>
              </a:cxn>
              <a:cxn ang="0">
                <a:pos x="26" y="6"/>
              </a:cxn>
              <a:cxn ang="0">
                <a:pos x="31" y="4"/>
              </a:cxn>
              <a:cxn ang="0">
                <a:pos x="40" y="0"/>
              </a:cxn>
            </a:cxnLst>
            <a:rect l="0" t="0" r="r" b="b"/>
            <a:pathLst>
              <a:path w="77" h="273">
                <a:moveTo>
                  <a:pt x="40" y="0"/>
                </a:moveTo>
                <a:lnTo>
                  <a:pt x="40" y="0"/>
                </a:lnTo>
                <a:lnTo>
                  <a:pt x="40" y="1"/>
                </a:lnTo>
                <a:lnTo>
                  <a:pt x="40" y="1"/>
                </a:lnTo>
                <a:lnTo>
                  <a:pt x="42" y="3"/>
                </a:lnTo>
                <a:lnTo>
                  <a:pt x="42" y="3"/>
                </a:lnTo>
                <a:lnTo>
                  <a:pt x="44" y="3"/>
                </a:lnTo>
                <a:lnTo>
                  <a:pt x="44" y="3"/>
                </a:lnTo>
                <a:lnTo>
                  <a:pt x="44" y="3"/>
                </a:lnTo>
                <a:lnTo>
                  <a:pt x="44" y="3"/>
                </a:lnTo>
                <a:lnTo>
                  <a:pt x="44" y="4"/>
                </a:lnTo>
                <a:lnTo>
                  <a:pt x="44" y="4"/>
                </a:lnTo>
                <a:lnTo>
                  <a:pt x="44" y="4"/>
                </a:lnTo>
                <a:lnTo>
                  <a:pt x="44" y="4"/>
                </a:lnTo>
                <a:lnTo>
                  <a:pt x="44" y="4"/>
                </a:lnTo>
                <a:lnTo>
                  <a:pt x="44" y="4"/>
                </a:lnTo>
                <a:lnTo>
                  <a:pt x="44" y="4"/>
                </a:lnTo>
                <a:lnTo>
                  <a:pt x="44" y="4"/>
                </a:lnTo>
                <a:lnTo>
                  <a:pt x="44" y="4"/>
                </a:lnTo>
                <a:lnTo>
                  <a:pt x="44" y="4"/>
                </a:lnTo>
                <a:lnTo>
                  <a:pt x="44" y="4"/>
                </a:lnTo>
                <a:lnTo>
                  <a:pt x="44" y="4"/>
                </a:lnTo>
                <a:lnTo>
                  <a:pt x="44" y="4"/>
                </a:lnTo>
                <a:lnTo>
                  <a:pt x="47" y="4"/>
                </a:lnTo>
                <a:lnTo>
                  <a:pt x="50" y="8"/>
                </a:lnTo>
                <a:lnTo>
                  <a:pt x="52" y="11"/>
                </a:lnTo>
                <a:lnTo>
                  <a:pt x="53" y="12"/>
                </a:lnTo>
                <a:lnTo>
                  <a:pt x="53" y="12"/>
                </a:lnTo>
                <a:lnTo>
                  <a:pt x="53" y="12"/>
                </a:lnTo>
                <a:lnTo>
                  <a:pt x="53" y="14"/>
                </a:lnTo>
                <a:lnTo>
                  <a:pt x="53" y="14"/>
                </a:lnTo>
                <a:lnTo>
                  <a:pt x="53" y="14"/>
                </a:lnTo>
                <a:lnTo>
                  <a:pt x="53" y="14"/>
                </a:lnTo>
                <a:lnTo>
                  <a:pt x="53" y="14"/>
                </a:lnTo>
                <a:lnTo>
                  <a:pt x="52" y="16"/>
                </a:lnTo>
                <a:lnTo>
                  <a:pt x="52" y="16"/>
                </a:lnTo>
                <a:lnTo>
                  <a:pt x="52" y="16"/>
                </a:lnTo>
                <a:lnTo>
                  <a:pt x="52" y="16"/>
                </a:lnTo>
                <a:lnTo>
                  <a:pt x="52" y="16"/>
                </a:lnTo>
                <a:lnTo>
                  <a:pt x="52" y="16"/>
                </a:lnTo>
                <a:lnTo>
                  <a:pt x="52" y="16"/>
                </a:lnTo>
                <a:lnTo>
                  <a:pt x="52" y="16"/>
                </a:lnTo>
                <a:lnTo>
                  <a:pt x="50" y="16"/>
                </a:lnTo>
                <a:lnTo>
                  <a:pt x="50" y="16"/>
                </a:lnTo>
                <a:lnTo>
                  <a:pt x="50" y="16"/>
                </a:lnTo>
                <a:lnTo>
                  <a:pt x="50" y="17"/>
                </a:lnTo>
                <a:lnTo>
                  <a:pt x="50" y="17"/>
                </a:lnTo>
                <a:lnTo>
                  <a:pt x="50" y="17"/>
                </a:lnTo>
                <a:lnTo>
                  <a:pt x="50" y="17"/>
                </a:lnTo>
                <a:lnTo>
                  <a:pt x="48" y="17"/>
                </a:lnTo>
                <a:lnTo>
                  <a:pt x="48" y="17"/>
                </a:lnTo>
                <a:lnTo>
                  <a:pt x="48" y="17"/>
                </a:lnTo>
                <a:lnTo>
                  <a:pt x="47" y="17"/>
                </a:lnTo>
                <a:lnTo>
                  <a:pt x="47" y="17"/>
                </a:lnTo>
                <a:lnTo>
                  <a:pt x="47" y="17"/>
                </a:lnTo>
                <a:lnTo>
                  <a:pt x="47" y="17"/>
                </a:lnTo>
                <a:lnTo>
                  <a:pt x="47" y="17"/>
                </a:lnTo>
                <a:lnTo>
                  <a:pt x="47" y="17"/>
                </a:lnTo>
                <a:lnTo>
                  <a:pt x="45" y="17"/>
                </a:lnTo>
                <a:lnTo>
                  <a:pt x="45" y="17"/>
                </a:lnTo>
                <a:lnTo>
                  <a:pt x="45" y="17"/>
                </a:lnTo>
                <a:lnTo>
                  <a:pt x="45" y="17"/>
                </a:lnTo>
                <a:lnTo>
                  <a:pt x="45" y="17"/>
                </a:lnTo>
                <a:lnTo>
                  <a:pt x="44" y="17"/>
                </a:lnTo>
                <a:lnTo>
                  <a:pt x="44" y="19"/>
                </a:lnTo>
                <a:lnTo>
                  <a:pt x="44" y="19"/>
                </a:lnTo>
                <a:lnTo>
                  <a:pt x="44" y="19"/>
                </a:lnTo>
                <a:lnTo>
                  <a:pt x="44" y="19"/>
                </a:lnTo>
                <a:lnTo>
                  <a:pt x="42" y="19"/>
                </a:lnTo>
                <a:lnTo>
                  <a:pt x="42" y="19"/>
                </a:lnTo>
                <a:lnTo>
                  <a:pt x="42" y="20"/>
                </a:lnTo>
                <a:lnTo>
                  <a:pt x="42" y="20"/>
                </a:lnTo>
                <a:lnTo>
                  <a:pt x="42" y="20"/>
                </a:lnTo>
                <a:lnTo>
                  <a:pt x="42" y="20"/>
                </a:lnTo>
                <a:lnTo>
                  <a:pt x="40" y="20"/>
                </a:lnTo>
                <a:lnTo>
                  <a:pt x="40" y="20"/>
                </a:lnTo>
                <a:lnTo>
                  <a:pt x="40" y="20"/>
                </a:lnTo>
                <a:lnTo>
                  <a:pt x="40" y="20"/>
                </a:lnTo>
                <a:lnTo>
                  <a:pt x="40" y="20"/>
                </a:lnTo>
                <a:lnTo>
                  <a:pt x="40" y="20"/>
                </a:lnTo>
                <a:lnTo>
                  <a:pt x="40" y="20"/>
                </a:lnTo>
                <a:lnTo>
                  <a:pt x="40" y="20"/>
                </a:lnTo>
                <a:lnTo>
                  <a:pt x="40" y="20"/>
                </a:lnTo>
                <a:lnTo>
                  <a:pt x="40" y="20"/>
                </a:lnTo>
                <a:lnTo>
                  <a:pt x="40" y="20"/>
                </a:lnTo>
                <a:lnTo>
                  <a:pt x="40" y="20"/>
                </a:lnTo>
                <a:lnTo>
                  <a:pt x="40" y="22"/>
                </a:lnTo>
                <a:lnTo>
                  <a:pt x="40" y="22"/>
                </a:lnTo>
                <a:lnTo>
                  <a:pt x="40" y="24"/>
                </a:lnTo>
                <a:lnTo>
                  <a:pt x="39" y="24"/>
                </a:lnTo>
                <a:lnTo>
                  <a:pt x="39" y="24"/>
                </a:lnTo>
                <a:lnTo>
                  <a:pt x="39" y="24"/>
                </a:lnTo>
                <a:lnTo>
                  <a:pt x="39" y="25"/>
                </a:lnTo>
                <a:lnTo>
                  <a:pt x="36" y="27"/>
                </a:lnTo>
                <a:lnTo>
                  <a:pt x="36" y="28"/>
                </a:lnTo>
                <a:lnTo>
                  <a:pt x="37" y="32"/>
                </a:lnTo>
                <a:lnTo>
                  <a:pt x="39" y="32"/>
                </a:lnTo>
                <a:lnTo>
                  <a:pt x="39" y="35"/>
                </a:lnTo>
                <a:lnTo>
                  <a:pt x="40" y="38"/>
                </a:lnTo>
                <a:lnTo>
                  <a:pt x="40" y="40"/>
                </a:lnTo>
                <a:lnTo>
                  <a:pt x="40" y="43"/>
                </a:lnTo>
                <a:lnTo>
                  <a:pt x="40" y="44"/>
                </a:lnTo>
                <a:lnTo>
                  <a:pt x="40" y="49"/>
                </a:lnTo>
                <a:lnTo>
                  <a:pt x="40" y="52"/>
                </a:lnTo>
                <a:lnTo>
                  <a:pt x="40" y="56"/>
                </a:lnTo>
                <a:lnTo>
                  <a:pt x="40" y="56"/>
                </a:lnTo>
                <a:lnTo>
                  <a:pt x="40" y="59"/>
                </a:lnTo>
                <a:lnTo>
                  <a:pt x="42" y="60"/>
                </a:lnTo>
                <a:lnTo>
                  <a:pt x="44" y="62"/>
                </a:lnTo>
                <a:lnTo>
                  <a:pt x="44" y="64"/>
                </a:lnTo>
                <a:lnTo>
                  <a:pt x="45" y="64"/>
                </a:lnTo>
                <a:lnTo>
                  <a:pt x="47" y="64"/>
                </a:lnTo>
                <a:lnTo>
                  <a:pt x="48" y="65"/>
                </a:lnTo>
                <a:lnTo>
                  <a:pt x="50" y="67"/>
                </a:lnTo>
                <a:lnTo>
                  <a:pt x="50" y="67"/>
                </a:lnTo>
                <a:lnTo>
                  <a:pt x="50" y="67"/>
                </a:lnTo>
                <a:lnTo>
                  <a:pt x="50" y="67"/>
                </a:lnTo>
                <a:lnTo>
                  <a:pt x="53" y="72"/>
                </a:lnTo>
                <a:lnTo>
                  <a:pt x="55" y="73"/>
                </a:lnTo>
                <a:lnTo>
                  <a:pt x="55" y="73"/>
                </a:lnTo>
                <a:lnTo>
                  <a:pt x="55" y="75"/>
                </a:lnTo>
                <a:lnTo>
                  <a:pt x="55" y="75"/>
                </a:lnTo>
                <a:lnTo>
                  <a:pt x="56" y="76"/>
                </a:lnTo>
                <a:lnTo>
                  <a:pt x="56" y="81"/>
                </a:lnTo>
                <a:lnTo>
                  <a:pt x="56" y="83"/>
                </a:lnTo>
                <a:lnTo>
                  <a:pt x="56" y="84"/>
                </a:lnTo>
                <a:lnTo>
                  <a:pt x="56" y="84"/>
                </a:lnTo>
                <a:lnTo>
                  <a:pt x="58" y="84"/>
                </a:lnTo>
                <a:lnTo>
                  <a:pt x="60" y="86"/>
                </a:lnTo>
                <a:lnTo>
                  <a:pt x="60" y="88"/>
                </a:lnTo>
                <a:lnTo>
                  <a:pt x="61" y="89"/>
                </a:lnTo>
                <a:lnTo>
                  <a:pt x="63" y="89"/>
                </a:lnTo>
                <a:lnTo>
                  <a:pt x="64" y="89"/>
                </a:lnTo>
                <a:lnTo>
                  <a:pt x="64" y="91"/>
                </a:lnTo>
                <a:lnTo>
                  <a:pt x="66" y="91"/>
                </a:lnTo>
                <a:lnTo>
                  <a:pt x="68" y="92"/>
                </a:lnTo>
                <a:lnTo>
                  <a:pt x="69" y="94"/>
                </a:lnTo>
                <a:lnTo>
                  <a:pt x="72" y="99"/>
                </a:lnTo>
                <a:lnTo>
                  <a:pt x="74" y="100"/>
                </a:lnTo>
                <a:lnTo>
                  <a:pt x="74" y="100"/>
                </a:lnTo>
                <a:lnTo>
                  <a:pt x="74" y="100"/>
                </a:lnTo>
                <a:lnTo>
                  <a:pt x="76" y="104"/>
                </a:lnTo>
                <a:lnTo>
                  <a:pt x="76" y="104"/>
                </a:lnTo>
                <a:lnTo>
                  <a:pt x="76" y="105"/>
                </a:lnTo>
                <a:lnTo>
                  <a:pt x="77" y="105"/>
                </a:lnTo>
                <a:lnTo>
                  <a:pt x="77" y="107"/>
                </a:lnTo>
                <a:lnTo>
                  <a:pt x="76" y="110"/>
                </a:lnTo>
                <a:lnTo>
                  <a:pt x="76" y="112"/>
                </a:lnTo>
                <a:lnTo>
                  <a:pt x="77" y="113"/>
                </a:lnTo>
                <a:lnTo>
                  <a:pt x="77" y="116"/>
                </a:lnTo>
                <a:lnTo>
                  <a:pt x="77" y="120"/>
                </a:lnTo>
                <a:lnTo>
                  <a:pt x="77" y="120"/>
                </a:lnTo>
                <a:lnTo>
                  <a:pt x="77" y="121"/>
                </a:lnTo>
                <a:lnTo>
                  <a:pt x="77" y="123"/>
                </a:lnTo>
                <a:lnTo>
                  <a:pt x="77" y="123"/>
                </a:lnTo>
                <a:lnTo>
                  <a:pt x="74" y="128"/>
                </a:lnTo>
                <a:lnTo>
                  <a:pt x="72" y="128"/>
                </a:lnTo>
                <a:lnTo>
                  <a:pt x="71" y="129"/>
                </a:lnTo>
                <a:lnTo>
                  <a:pt x="68" y="131"/>
                </a:lnTo>
                <a:lnTo>
                  <a:pt x="66" y="134"/>
                </a:lnTo>
                <a:lnTo>
                  <a:pt x="64" y="136"/>
                </a:lnTo>
                <a:lnTo>
                  <a:pt x="63" y="139"/>
                </a:lnTo>
                <a:lnTo>
                  <a:pt x="63" y="140"/>
                </a:lnTo>
                <a:lnTo>
                  <a:pt x="61" y="142"/>
                </a:lnTo>
                <a:lnTo>
                  <a:pt x="61" y="144"/>
                </a:lnTo>
                <a:lnTo>
                  <a:pt x="60" y="145"/>
                </a:lnTo>
                <a:lnTo>
                  <a:pt x="58" y="147"/>
                </a:lnTo>
                <a:lnTo>
                  <a:pt x="56" y="148"/>
                </a:lnTo>
                <a:lnTo>
                  <a:pt x="56" y="152"/>
                </a:lnTo>
                <a:lnTo>
                  <a:pt x="56" y="153"/>
                </a:lnTo>
                <a:lnTo>
                  <a:pt x="56" y="155"/>
                </a:lnTo>
                <a:lnTo>
                  <a:pt x="56" y="161"/>
                </a:lnTo>
                <a:lnTo>
                  <a:pt x="58" y="164"/>
                </a:lnTo>
                <a:lnTo>
                  <a:pt x="60" y="168"/>
                </a:lnTo>
                <a:lnTo>
                  <a:pt x="61" y="169"/>
                </a:lnTo>
                <a:lnTo>
                  <a:pt x="63" y="174"/>
                </a:lnTo>
                <a:lnTo>
                  <a:pt x="63" y="180"/>
                </a:lnTo>
                <a:lnTo>
                  <a:pt x="63" y="187"/>
                </a:lnTo>
                <a:lnTo>
                  <a:pt x="64" y="190"/>
                </a:lnTo>
                <a:lnTo>
                  <a:pt x="66" y="195"/>
                </a:lnTo>
                <a:lnTo>
                  <a:pt x="68" y="200"/>
                </a:lnTo>
                <a:lnTo>
                  <a:pt x="68" y="203"/>
                </a:lnTo>
                <a:lnTo>
                  <a:pt x="68" y="204"/>
                </a:lnTo>
                <a:lnTo>
                  <a:pt x="68" y="206"/>
                </a:lnTo>
                <a:lnTo>
                  <a:pt x="68" y="209"/>
                </a:lnTo>
                <a:lnTo>
                  <a:pt x="68" y="212"/>
                </a:lnTo>
                <a:lnTo>
                  <a:pt x="68" y="216"/>
                </a:lnTo>
                <a:lnTo>
                  <a:pt x="68" y="219"/>
                </a:lnTo>
                <a:lnTo>
                  <a:pt x="66" y="220"/>
                </a:lnTo>
                <a:lnTo>
                  <a:pt x="66" y="222"/>
                </a:lnTo>
                <a:lnTo>
                  <a:pt x="63" y="227"/>
                </a:lnTo>
                <a:lnTo>
                  <a:pt x="61" y="228"/>
                </a:lnTo>
                <a:lnTo>
                  <a:pt x="58" y="232"/>
                </a:lnTo>
                <a:lnTo>
                  <a:pt x="55" y="236"/>
                </a:lnTo>
                <a:lnTo>
                  <a:pt x="55" y="238"/>
                </a:lnTo>
                <a:lnTo>
                  <a:pt x="53" y="240"/>
                </a:lnTo>
                <a:lnTo>
                  <a:pt x="53" y="241"/>
                </a:lnTo>
                <a:lnTo>
                  <a:pt x="53" y="244"/>
                </a:lnTo>
                <a:lnTo>
                  <a:pt x="53" y="248"/>
                </a:lnTo>
                <a:lnTo>
                  <a:pt x="53" y="251"/>
                </a:lnTo>
                <a:lnTo>
                  <a:pt x="52" y="256"/>
                </a:lnTo>
                <a:lnTo>
                  <a:pt x="52" y="257"/>
                </a:lnTo>
                <a:lnTo>
                  <a:pt x="52" y="257"/>
                </a:lnTo>
                <a:lnTo>
                  <a:pt x="50" y="260"/>
                </a:lnTo>
                <a:lnTo>
                  <a:pt x="48" y="256"/>
                </a:lnTo>
                <a:lnTo>
                  <a:pt x="48" y="256"/>
                </a:lnTo>
                <a:lnTo>
                  <a:pt x="47" y="252"/>
                </a:lnTo>
                <a:lnTo>
                  <a:pt x="45" y="249"/>
                </a:lnTo>
                <a:lnTo>
                  <a:pt x="44" y="248"/>
                </a:lnTo>
                <a:lnTo>
                  <a:pt x="44" y="246"/>
                </a:lnTo>
                <a:lnTo>
                  <a:pt x="42" y="246"/>
                </a:lnTo>
                <a:lnTo>
                  <a:pt x="40" y="246"/>
                </a:lnTo>
                <a:lnTo>
                  <a:pt x="39" y="246"/>
                </a:lnTo>
                <a:lnTo>
                  <a:pt x="39" y="246"/>
                </a:lnTo>
                <a:lnTo>
                  <a:pt x="37" y="246"/>
                </a:lnTo>
                <a:lnTo>
                  <a:pt x="37" y="246"/>
                </a:lnTo>
                <a:lnTo>
                  <a:pt x="36" y="246"/>
                </a:lnTo>
                <a:lnTo>
                  <a:pt x="34" y="248"/>
                </a:lnTo>
                <a:lnTo>
                  <a:pt x="32" y="248"/>
                </a:lnTo>
                <a:lnTo>
                  <a:pt x="29" y="248"/>
                </a:lnTo>
                <a:lnTo>
                  <a:pt x="28" y="249"/>
                </a:lnTo>
                <a:lnTo>
                  <a:pt x="26" y="251"/>
                </a:lnTo>
                <a:lnTo>
                  <a:pt x="26" y="251"/>
                </a:lnTo>
                <a:lnTo>
                  <a:pt x="24" y="252"/>
                </a:lnTo>
                <a:lnTo>
                  <a:pt x="24" y="252"/>
                </a:lnTo>
                <a:lnTo>
                  <a:pt x="21" y="254"/>
                </a:lnTo>
                <a:lnTo>
                  <a:pt x="20" y="256"/>
                </a:lnTo>
                <a:lnTo>
                  <a:pt x="18" y="256"/>
                </a:lnTo>
                <a:lnTo>
                  <a:pt x="16" y="257"/>
                </a:lnTo>
                <a:lnTo>
                  <a:pt x="16" y="257"/>
                </a:lnTo>
                <a:lnTo>
                  <a:pt x="15" y="257"/>
                </a:lnTo>
                <a:lnTo>
                  <a:pt x="15" y="259"/>
                </a:lnTo>
                <a:lnTo>
                  <a:pt x="15" y="259"/>
                </a:lnTo>
                <a:lnTo>
                  <a:pt x="13" y="259"/>
                </a:lnTo>
                <a:lnTo>
                  <a:pt x="12" y="262"/>
                </a:lnTo>
                <a:lnTo>
                  <a:pt x="12" y="262"/>
                </a:lnTo>
                <a:lnTo>
                  <a:pt x="12" y="262"/>
                </a:lnTo>
                <a:lnTo>
                  <a:pt x="8" y="267"/>
                </a:lnTo>
                <a:lnTo>
                  <a:pt x="7" y="268"/>
                </a:lnTo>
                <a:lnTo>
                  <a:pt x="7" y="272"/>
                </a:lnTo>
                <a:lnTo>
                  <a:pt x="0" y="273"/>
                </a:lnTo>
                <a:lnTo>
                  <a:pt x="0" y="272"/>
                </a:lnTo>
                <a:lnTo>
                  <a:pt x="0" y="270"/>
                </a:lnTo>
                <a:lnTo>
                  <a:pt x="0" y="243"/>
                </a:lnTo>
                <a:lnTo>
                  <a:pt x="0" y="235"/>
                </a:lnTo>
                <a:lnTo>
                  <a:pt x="0" y="88"/>
                </a:lnTo>
                <a:lnTo>
                  <a:pt x="0" y="67"/>
                </a:lnTo>
                <a:lnTo>
                  <a:pt x="0" y="36"/>
                </a:lnTo>
                <a:lnTo>
                  <a:pt x="0" y="35"/>
                </a:lnTo>
                <a:lnTo>
                  <a:pt x="0" y="33"/>
                </a:lnTo>
                <a:lnTo>
                  <a:pt x="0" y="32"/>
                </a:lnTo>
                <a:lnTo>
                  <a:pt x="0" y="24"/>
                </a:lnTo>
                <a:lnTo>
                  <a:pt x="0" y="14"/>
                </a:lnTo>
                <a:lnTo>
                  <a:pt x="0" y="8"/>
                </a:lnTo>
                <a:lnTo>
                  <a:pt x="0" y="1"/>
                </a:lnTo>
                <a:lnTo>
                  <a:pt x="0" y="1"/>
                </a:lnTo>
                <a:lnTo>
                  <a:pt x="0" y="0"/>
                </a:lnTo>
                <a:lnTo>
                  <a:pt x="2" y="3"/>
                </a:lnTo>
                <a:lnTo>
                  <a:pt x="7" y="6"/>
                </a:lnTo>
                <a:lnTo>
                  <a:pt x="10" y="8"/>
                </a:lnTo>
                <a:lnTo>
                  <a:pt x="13" y="9"/>
                </a:lnTo>
                <a:lnTo>
                  <a:pt x="13" y="9"/>
                </a:lnTo>
                <a:lnTo>
                  <a:pt x="13" y="8"/>
                </a:lnTo>
                <a:lnTo>
                  <a:pt x="13" y="8"/>
                </a:lnTo>
                <a:lnTo>
                  <a:pt x="13" y="6"/>
                </a:lnTo>
                <a:lnTo>
                  <a:pt x="13" y="1"/>
                </a:lnTo>
                <a:lnTo>
                  <a:pt x="13" y="0"/>
                </a:lnTo>
                <a:lnTo>
                  <a:pt x="13" y="0"/>
                </a:lnTo>
                <a:lnTo>
                  <a:pt x="15" y="1"/>
                </a:lnTo>
                <a:lnTo>
                  <a:pt x="15" y="1"/>
                </a:lnTo>
                <a:lnTo>
                  <a:pt x="15" y="1"/>
                </a:lnTo>
                <a:lnTo>
                  <a:pt x="16" y="3"/>
                </a:lnTo>
                <a:lnTo>
                  <a:pt x="18" y="3"/>
                </a:lnTo>
                <a:lnTo>
                  <a:pt x="18" y="3"/>
                </a:lnTo>
                <a:lnTo>
                  <a:pt x="18" y="3"/>
                </a:lnTo>
                <a:lnTo>
                  <a:pt x="20" y="4"/>
                </a:lnTo>
                <a:lnTo>
                  <a:pt x="20" y="4"/>
                </a:lnTo>
                <a:lnTo>
                  <a:pt x="20" y="4"/>
                </a:lnTo>
                <a:lnTo>
                  <a:pt x="21" y="4"/>
                </a:lnTo>
                <a:lnTo>
                  <a:pt x="21" y="4"/>
                </a:lnTo>
                <a:lnTo>
                  <a:pt x="21" y="6"/>
                </a:lnTo>
                <a:lnTo>
                  <a:pt x="21" y="6"/>
                </a:lnTo>
                <a:lnTo>
                  <a:pt x="23" y="6"/>
                </a:lnTo>
                <a:lnTo>
                  <a:pt x="23" y="6"/>
                </a:lnTo>
                <a:lnTo>
                  <a:pt x="23" y="6"/>
                </a:lnTo>
                <a:lnTo>
                  <a:pt x="24" y="6"/>
                </a:lnTo>
                <a:lnTo>
                  <a:pt x="24" y="6"/>
                </a:lnTo>
                <a:lnTo>
                  <a:pt x="24" y="6"/>
                </a:lnTo>
                <a:lnTo>
                  <a:pt x="26" y="6"/>
                </a:lnTo>
                <a:lnTo>
                  <a:pt x="26" y="6"/>
                </a:lnTo>
                <a:lnTo>
                  <a:pt x="26" y="6"/>
                </a:lnTo>
                <a:lnTo>
                  <a:pt x="26" y="6"/>
                </a:lnTo>
                <a:lnTo>
                  <a:pt x="28" y="4"/>
                </a:lnTo>
                <a:lnTo>
                  <a:pt x="28" y="4"/>
                </a:lnTo>
                <a:lnTo>
                  <a:pt x="31" y="4"/>
                </a:lnTo>
                <a:lnTo>
                  <a:pt x="32" y="3"/>
                </a:lnTo>
                <a:lnTo>
                  <a:pt x="32" y="3"/>
                </a:lnTo>
                <a:lnTo>
                  <a:pt x="36" y="3"/>
                </a:lnTo>
                <a:lnTo>
                  <a:pt x="39" y="1"/>
                </a:lnTo>
                <a:lnTo>
                  <a:pt x="40" y="0"/>
                </a:lnTo>
                <a:lnTo>
                  <a:pt x="40" y="0"/>
                </a:lnTo>
                <a:close/>
              </a:path>
            </a:pathLst>
          </a:custGeom>
          <a:solidFill>
            <a:srgbClr val="4F805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Freeform 52"/>
          <p:cNvSpPr>
            <a:spLocks/>
          </p:cNvSpPr>
          <p:nvPr/>
        </p:nvSpPr>
        <p:spPr bwMode="auto">
          <a:xfrm>
            <a:off x="2235200" y="1787526"/>
            <a:ext cx="109538" cy="160338"/>
          </a:xfrm>
          <a:custGeom>
            <a:avLst/>
            <a:gdLst/>
            <a:ahLst/>
            <a:cxnLst>
              <a:cxn ang="0">
                <a:pos x="43" y="10"/>
              </a:cxn>
              <a:cxn ang="0">
                <a:pos x="38" y="16"/>
              </a:cxn>
              <a:cxn ang="0">
                <a:pos x="32" y="24"/>
              </a:cxn>
              <a:cxn ang="0">
                <a:pos x="35" y="29"/>
              </a:cxn>
              <a:cxn ang="0">
                <a:pos x="40" y="34"/>
              </a:cxn>
              <a:cxn ang="0">
                <a:pos x="38" y="44"/>
              </a:cxn>
              <a:cxn ang="0">
                <a:pos x="42" y="47"/>
              </a:cxn>
              <a:cxn ang="0">
                <a:pos x="38" y="55"/>
              </a:cxn>
              <a:cxn ang="0">
                <a:pos x="59" y="61"/>
              </a:cxn>
              <a:cxn ang="0">
                <a:pos x="61" y="63"/>
              </a:cxn>
              <a:cxn ang="0">
                <a:pos x="61" y="63"/>
              </a:cxn>
              <a:cxn ang="0">
                <a:pos x="64" y="71"/>
              </a:cxn>
              <a:cxn ang="0">
                <a:pos x="61" y="77"/>
              </a:cxn>
              <a:cxn ang="0">
                <a:pos x="62" y="80"/>
              </a:cxn>
              <a:cxn ang="0">
                <a:pos x="67" y="87"/>
              </a:cxn>
              <a:cxn ang="0">
                <a:pos x="67" y="93"/>
              </a:cxn>
              <a:cxn ang="0">
                <a:pos x="64" y="95"/>
              </a:cxn>
              <a:cxn ang="0">
                <a:pos x="54" y="95"/>
              </a:cxn>
              <a:cxn ang="0">
                <a:pos x="43" y="93"/>
              </a:cxn>
              <a:cxn ang="0">
                <a:pos x="38" y="95"/>
              </a:cxn>
              <a:cxn ang="0">
                <a:pos x="30" y="101"/>
              </a:cxn>
              <a:cxn ang="0">
                <a:pos x="22" y="98"/>
              </a:cxn>
              <a:cxn ang="0">
                <a:pos x="18" y="100"/>
              </a:cxn>
              <a:cxn ang="0">
                <a:pos x="11" y="98"/>
              </a:cxn>
              <a:cxn ang="0">
                <a:pos x="10" y="96"/>
              </a:cxn>
              <a:cxn ang="0">
                <a:pos x="10" y="93"/>
              </a:cxn>
              <a:cxn ang="0">
                <a:pos x="6" y="88"/>
              </a:cxn>
              <a:cxn ang="0">
                <a:pos x="2" y="85"/>
              </a:cxn>
              <a:cxn ang="0">
                <a:pos x="0" y="84"/>
              </a:cxn>
              <a:cxn ang="0">
                <a:pos x="0" y="84"/>
              </a:cxn>
              <a:cxn ang="0">
                <a:pos x="2" y="80"/>
              </a:cxn>
              <a:cxn ang="0">
                <a:pos x="2" y="74"/>
              </a:cxn>
              <a:cxn ang="0">
                <a:pos x="3" y="60"/>
              </a:cxn>
              <a:cxn ang="0">
                <a:pos x="5" y="50"/>
              </a:cxn>
              <a:cxn ang="0">
                <a:pos x="5" y="50"/>
              </a:cxn>
              <a:cxn ang="0">
                <a:pos x="2" y="48"/>
              </a:cxn>
              <a:cxn ang="0">
                <a:pos x="2" y="48"/>
              </a:cxn>
              <a:cxn ang="0">
                <a:pos x="6" y="32"/>
              </a:cxn>
              <a:cxn ang="0">
                <a:pos x="11" y="16"/>
              </a:cxn>
              <a:cxn ang="0">
                <a:pos x="14" y="7"/>
              </a:cxn>
              <a:cxn ang="0">
                <a:pos x="16" y="0"/>
              </a:cxn>
              <a:cxn ang="0">
                <a:pos x="18" y="0"/>
              </a:cxn>
              <a:cxn ang="0">
                <a:pos x="42" y="8"/>
              </a:cxn>
            </a:cxnLst>
            <a:rect l="0" t="0" r="r" b="b"/>
            <a:pathLst>
              <a:path w="69" h="101">
                <a:moveTo>
                  <a:pt x="45" y="8"/>
                </a:moveTo>
                <a:lnTo>
                  <a:pt x="43" y="10"/>
                </a:lnTo>
                <a:lnTo>
                  <a:pt x="40" y="15"/>
                </a:lnTo>
                <a:lnTo>
                  <a:pt x="38" y="16"/>
                </a:lnTo>
                <a:lnTo>
                  <a:pt x="37" y="18"/>
                </a:lnTo>
                <a:lnTo>
                  <a:pt x="32" y="24"/>
                </a:lnTo>
                <a:lnTo>
                  <a:pt x="30" y="26"/>
                </a:lnTo>
                <a:lnTo>
                  <a:pt x="35" y="29"/>
                </a:lnTo>
                <a:lnTo>
                  <a:pt x="35" y="31"/>
                </a:lnTo>
                <a:lnTo>
                  <a:pt x="40" y="34"/>
                </a:lnTo>
                <a:lnTo>
                  <a:pt x="40" y="36"/>
                </a:lnTo>
                <a:lnTo>
                  <a:pt x="38" y="44"/>
                </a:lnTo>
                <a:lnTo>
                  <a:pt x="38" y="47"/>
                </a:lnTo>
                <a:lnTo>
                  <a:pt x="42" y="47"/>
                </a:lnTo>
                <a:lnTo>
                  <a:pt x="40" y="53"/>
                </a:lnTo>
                <a:lnTo>
                  <a:pt x="38" y="55"/>
                </a:lnTo>
                <a:lnTo>
                  <a:pt x="56" y="60"/>
                </a:lnTo>
                <a:lnTo>
                  <a:pt x="59" y="61"/>
                </a:lnTo>
                <a:lnTo>
                  <a:pt x="59" y="63"/>
                </a:lnTo>
                <a:lnTo>
                  <a:pt x="61" y="63"/>
                </a:lnTo>
                <a:lnTo>
                  <a:pt x="61" y="63"/>
                </a:lnTo>
                <a:lnTo>
                  <a:pt x="61" y="63"/>
                </a:lnTo>
                <a:lnTo>
                  <a:pt x="62" y="64"/>
                </a:lnTo>
                <a:lnTo>
                  <a:pt x="64" y="71"/>
                </a:lnTo>
                <a:lnTo>
                  <a:pt x="64" y="74"/>
                </a:lnTo>
                <a:lnTo>
                  <a:pt x="61" y="77"/>
                </a:lnTo>
                <a:lnTo>
                  <a:pt x="61" y="79"/>
                </a:lnTo>
                <a:lnTo>
                  <a:pt x="62" y="80"/>
                </a:lnTo>
                <a:lnTo>
                  <a:pt x="64" y="82"/>
                </a:lnTo>
                <a:lnTo>
                  <a:pt x="67" y="87"/>
                </a:lnTo>
                <a:lnTo>
                  <a:pt x="69" y="90"/>
                </a:lnTo>
                <a:lnTo>
                  <a:pt x="67" y="93"/>
                </a:lnTo>
                <a:lnTo>
                  <a:pt x="66" y="95"/>
                </a:lnTo>
                <a:lnTo>
                  <a:pt x="64" y="95"/>
                </a:lnTo>
                <a:lnTo>
                  <a:pt x="58" y="96"/>
                </a:lnTo>
                <a:lnTo>
                  <a:pt x="54" y="95"/>
                </a:lnTo>
                <a:lnTo>
                  <a:pt x="48" y="95"/>
                </a:lnTo>
                <a:lnTo>
                  <a:pt x="43" y="93"/>
                </a:lnTo>
                <a:lnTo>
                  <a:pt x="40" y="95"/>
                </a:lnTo>
                <a:lnTo>
                  <a:pt x="38" y="95"/>
                </a:lnTo>
                <a:lnTo>
                  <a:pt x="34" y="100"/>
                </a:lnTo>
                <a:lnTo>
                  <a:pt x="30" y="101"/>
                </a:lnTo>
                <a:lnTo>
                  <a:pt x="27" y="100"/>
                </a:lnTo>
                <a:lnTo>
                  <a:pt x="22" y="98"/>
                </a:lnTo>
                <a:lnTo>
                  <a:pt x="19" y="100"/>
                </a:lnTo>
                <a:lnTo>
                  <a:pt x="18" y="100"/>
                </a:lnTo>
                <a:lnTo>
                  <a:pt x="14" y="100"/>
                </a:lnTo>
                <a:lnTo>
                  <a:pt x="11" y="98"/>
                </a:lnTo>
                <a:lnTo>
                  <a:pt x="11" y="96"/>
                </a:lnTo>
                <a:lnTo>
                  <a:pt x="10" y="96"/>
                </a:lnTo>
                <a:lnTo>
                  <a:pt x="10" y="95"/>
                </a:lnTo>
                <a:lnTo>
                  <a:pt x="10" y="93"/>
                </a:lnTo>
                <a:lnTo>
                  <a:pt x="10" y="93"/>
                </a:lnTo>
                <a:lnTo>
                  <a:pt x="6" y="88"/>
                </a:lnTo>
                <a:lnTo>
                  <a:pt x="6" y="87"/>
                </a:lnTo>
                <a:lnTo>
                  <a:pt x="2" y="85"/>
                </a:lnTo>
                <a:lnTo>
                  <a:pt x="0" y="85"/>
                </a:lnTo>
                <a:lnTo>
                  <a:pt x="0" y="84"/>
                </a:lnTo>
                <a:lnTo>
                  <a:pt x="0" y="84"/>
                </a:lnTo>
                <a:lnTo>
                  <a:pt x="0" y="84"/>
                </a:lnTo>
                <a:lnTo>
                  <a:pt x="0" y="82"/>
                </a:lnTo>
                <a:lnTo>
                  <a:pt x="2" y="80"/>
                </a:lnTo>
                <a:lnTo>
                  <a:pt x="2" y="76"/>
                </a:lnTo>
                <a:lnTo>
                  <a:pt x="2" y="74"/>
                </a:lnTo>
                <a:lnTo>
                  <a:pt x="2" y="61"/>
                </a:lnTo>
                <a:lnTo>
                  <a:pt x="3" y="60"/>
                </a:lnTo>
                <a:lnTo>
                  <a:pt x="5" y="52"/>
                </a:lnTo>
                <a:lnTo>
                  <a:pt x="5" y="50"/>
                </a:lnTo>
                <a:lnTo>
                  <a:pt x="5" y="50"/>
                </a:lnTo>
                <a:lnTo>
                  <a:pt x="5" y="50"/>
                </a:lnTo>
                <a:lnTo>
                  <a:pt x="3" y="50"/>
                </a:lnTo>
                <a:lnTo>
                  <a:pt x="2" y="48"/>
                </a:lnTo>
                <a:lnTo>
                  <a:pt x="2" y="48"/>
                </a:lnTo>
                <a:lnTo>
                  <a:pt x="2" y="48"/>
                </a:lnTo>
                <a:lnTo>
                  <a:pt x="5" y="37"/>
                </a:lnTo>
                <a:lnTo>
                  <a:pt x="6" y="32"/>
                </a:lnTo>
                <a:lnTo>
                  <a:pt x="6" y="32"/>
                </a:lnTo>
                <a:lnTo>
                  <a:pt x="11" y="16"/>
                </a:lnTo>
                <a:lnTo>
                  <a:pt x="13" y="13"/>
                </a:lnTo>
                <a:lnTo>
                  <a:pt x="14" y="7"/>
                </a:lnTo>
                <a:lnTo>
                  <a:pt x="16" y="0"/>
                </a:lnTo>
                <a:lnTo>
                  <a:pt x="16" y="0"/>
                </a:lnTo>
                <a:lnTo>
                  <a:pt x="16" y="0"/>
                </a:lnTo>
                <a:lnTo>
                  <a:pt x="18" y="0"/>
                </a:lnTo>
                <a:lnTo>
                  <a:pt x="24" y="2"/>
                </a:lnTo>
                <a:lnTo>
                  <a:pt x="42" y="8"/>
                </a:lnTo>
                <a:lnTo>
                  <a:pt x="45" y="8"/>
                </a:lnTo>
                <a:close/>
              </a:path>
            </a:pathLst>
          </a:custGeom>
          <a:solidFill>
            <a:srgbClr val="DBCE5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Freeform 53"/>
          <p:cNvSpPr>
            <a:spLocks noEditPoints="1"/>
          </p:cNvSpPr>
          <p:nvPr/>
        </p:nvSpPr>
        <p:spPr bwMode="auto">
          <a:xfrm>
            <a:off x="5534025" y="1050926"/>
            <a:ext cx="531813" cy="503238"/>
          </a:xfrm>
          <a:custGeom>
            <a:avLst/>
            <a:gdLst/>
            <a:ahLst/>
            <a:cxnLst>
              <a:cxn ang="0">
                <a:pos x="327" y="15"/>
              </a:cxn>
              <a:cxn ang="0">
                <a:pos x="332" y="18"/>
              </a:cxn>
              <a:cxn ang="0">
                <a:pos x="312" y="2"/>
              </a:cxn>
              <a:cxn ang="0">
                <a:pos x="324" y="10"/>
              </a:cxn>
              <a:cxn ang="0">
                <a:pos x="319" y="15"/>
              </a:cxn>
              <a:cxn ang="0">
                <a:pos x="309" y="21"/>
              </a:cxn>
              <a:cxn ang="0">
                <a:pos x="296" y="24"/>
              </a:cxn>
              <a:cxn ang="0">
                <a:pos x="295" y="32"/>
              </a:cxn>
              <a:cxn ang="0">
                <a:pos x="287" y="32"/>
              </a:cxn>
              <a:cxn ang="0">
                <a:pos x="279" y="40"/>
              </a:cxn>
              <a:cxn ang="0">
                <a:pos x="271" y="42"/>
              </a:cxn>
              <a:cxn ang="0">
                <a:pos x="264" y="48"/>
              </a:cxn>
              <a:cxn ang="0">
                <a:pos x="255" y="45"/>
              </a:cxn>
              <a:cxn ang="0">
                <a:pos x="258" y="52"/>
              </a:cxn>
              <a:cxn ang="0">
                <a:pos x="258" y="56"/>
              </a:cxn>
              <a:cxn ang="0">
                <a:pos x="237" y="63"/>
              </a:cxn>
              <a:cxn ang="0">
                <a:pos x="236" y="96"/>
              </a:cxn>
              <a:cxn ang="0">
                <a:pos x="229" y="106"/>
              </a:cxn>
              <a:cxn ang="0">
                <a:pos x="223" y="109"/>
              </a:cxn>
              <a:cxn ang="0">
                <a:pos x="216" y="119"/>
              </a:cxn>
              <a:cxn ang="0">
                <a:pos x="208" y="128"/>
              </a:cxn>
              <a:cxn ang="0">
                <a:pos x="199" y="135"/>
              </a:cxn>
              <a:cxn ang="0">
                <a:pos x="192" y="138"/>
              </a:cxn>
              <a:cxn ang="0">
                <a:pos x="184" y="138"/>
              </a:cxn>
              <a:cxn ang="0">
                <a:pos x="178" y="148"/>
              </a:cxn>
              <a:cxn ang="0">
                <a:pos x="168" y="151"/>
              </a:cxn>
              <a:cxn ang="0">
                <a:pos x="154" y="168"/>
              </a:cxn>
              <a:cxn ang="0">
                <a:pos x="87" y="205"/>
              </a:cxn>
              <a:cxn ang="0">
                <a:pos x="92" y="290"/>
              </a:cxn>
              <a:cxn ang="0">
                <a:pos x="48" y="303"/>
              </a:cxn>
              <a:cxn ang="0">
                <a:pos x="13" y="191"/>
              </a:cxn>
              <a:cxn ang="0">
                <a:pos x="5" y="143"/>
              </a:cxn>
              <a:cxn ang="0">
                <a:pos x="16" y="132"/>
              </a:cxn>
              <a:cxn ang="0">
                <a:pos x="26" y="122"/>
              </a:cxn>
              <a:cxn ang="0">
                <a:pos x="36" y="112"/>
              </a:cxn>
              <a:cxn ang="0">
                <a:pos x="45" y="103"/>
              </a:cxn>
              <a:cxn ang="0">
                <a:pos x="56" y="92"/>
              </a:cxn>
              <a:cxn ang="0">
                <a:pos x="63" y="84"/>
              </a:cxn>
              <a:cxn ang="0">
                <a:pos x="76" y="80"/>
              </a:cxn>
              <a:cxn ang="0">
                <a:pos x="88" y="80"/>
              </a:cxn>
              <a:cxn ang="0">
                <a:pos x="101" y="72"/>
              </a:cxn>
              <a:cxn ang="0">
                <a:pos x="114" y="63"/>
              </a:cxn>
              <a:cxn ang="0">
                <a:pos x="122" y="55"/>
              </a:cxn>
              <a:cxn ang="0">
                <a:pos x="130" y="50"/>
              </a:cxn>
              <a:cxn ang="0">
                <a:pos x="140" y="42"/>
              </a:cxn>
              <a:cxn ang="0">
                <a:pos x="146" y="36"/>
              </a:cxn>
              <a:cxn ang="0">
                <a:pos x="157" y="31"/>
              </a:cxn>
              <a:cxn ang="0">
                <a:pos x="164" y="28"/>
              </a:cxn>
              <a:cxn ang="0">
                <a:pos x="172" y="26"/>
              </a:cxn>
              <a:cxn ang="0">
                <a:pos x="178" y="21"/>
              </a:cxn>
              <a:cxn ang="0">
                <a:pos x="188" y="20"/>
              </a:cxn>
              <a:cxn ang="0">
                <a:pos x="199" y="18"/>
              </a:cxn>
              <a:cxn ang="0">
                <a:pos x="208" y="15"/>
              </a:cxn>
              <a:cxn ang="0">
                <a:pos x="221" y="12"/>
              </a:cxn>
              <a:cxn ang="0">
                <a:pos x="229" y="10"/>
              </a:cxn>
              <a:cxn ang="0">
                <a:pos x="239" y="7"/>
              </a:cxn>
              <a:cxn ang="0">
                <a:pos x="252" y="8"/>
              </a:cxn>
              <a:cxn ang="0">
                <a:pos x="268" y="7"/>
              </a:cxn>
              <a:cxn ang="0">
                <a:pos x="280" y="4"/>
              </a:cxn>
              <a:cxn ang="0">
                <a:pos x="296" y="2"/>
              </a:cxn>
            </a:cxnLst>
            <a:rect l="0" t="0" r="r" b="b"/>
            <a:pathLst>
              <a:path w="335" h="317">
                <a:moveTo>
                  <a:pt x="335" y="23"/>
                </a:moveTo>
                <a:lnTo>
                  <a:pt x="333" y="23"/>
                </a:lnTo>
                <a:lnTo>
                  <a:pt x="333" y="21"/>
                </a:lnTo>
                <a:lnTo>
                  <a:pt x="332" y="20"/>
                </a:lnTo>
                <a:lnTo>
                  <a:pt x="332" y="18"/>
                </a:lnTo>
                <a:lnTo>
                  <a:pt x="330" y="18"/>
                </a:lnTo>
                <a:lnTo>
                  <a:pt x="330" y="16"/>
                </a:lnTo>
                <a:lnTo>
                  <a:pt x="328" y="16"/>
                </a:lnTo>
                <a:lnTo>
                  <a:pt x="328" y="15"/>
                </a:lnTo>
                <a:lnTo>
                  <a:pt x="327" y="15"/>
                </a:lnTo>
                <a:lnTo>
                  <a:pt x="325" y="13"/>
                </a:lnTo>
                <a:lnTo>
                  <a:pt x="324" y="13"/>
                </a:lnTo>
                <a:lnTo>
                  <a:pt x="324" y="12"/>
                </a:lnTo>
                <a:lnTo>
                  <a:pt x="325" y="13"/>
                </a:lnTo>
                <a:lnTo>
                  <a:pt x="327" y="13"/>
                </a:lnTo>
                <a:lnTo>
                  <a:pt x="327" y="15"/>
                </a:lnTo>
                <a:lnTo>
                  <a:pt x="328" y="15"/>
                </a:lnTo>
                <a:lnTo>
                  <a:pt x="330" y="16"/>
                </a:lnTo>
                <a:lnTo>
                  <a:pt x="332" y="16"/>
                </a:lnTo>
                <a:lnTo>
                  <a:pt x="332" y="18"/>
                </a:lnTo>
                <a:lnTo>
                  <a:pt x="332" y="20"/>
                </a:lnTo>
                <a:lnTo>
                  <a:pt x="333" y="20"/>
                </a:lnTo>
                <a:lnTo>
                  <a:pt x="333" y="21"/>
                </a:lnTo>
                <a:lnTo>
                  <a:pt x="335" y="21"/>
                </a:lnTo>
                <a:lnTo>
                  <a:pt x="335" y="23"/>
                </a:lnTo>
                <a:close/>
                <a:moveTo>
                  <a:pt x="308" y="0"/>
                </a:moveTo>
                <a:lnTo>
                  <a:pt x="309" y="0"/>
                </a:lnTo>
                <a:lnTo>
                  <a:pt x="311" y="0"/>
                </a:lnTo>
                <a:lnTo>
                  <a:pt x="311" y="2"/>
                </a:lnTo>
                <a:lnTo>
                  <a:pt x="312" y="2"/>
                </a:lnTo>
                <a:lnTo>
                  <a:pt x="314" y="2"/>
                </a:lnTo>
                <a:lnTo>
                  <a:pt x="317" y="4"/>
                </a:lnTo>
                <a:lnTo>
                  <a:pt x="319" y="4"/>
                </a:lnTo>
                <a:lnTo>
                  <a:pt x="320" y="4"/>
                </a:lnTo>
                <a:lnTo>
                  <a:pt x="320" y="5"/>
                </a:lnTo>
                <a:lnTo>
                  <a:pt x="322" y="5"/>
                </a:lnTo>
                <a:lnTo>
                  <a:pt x="324" y="5"/>
                </a:lnTo>
                <a:lnTo>
                  <a:pt x="324" y="7"/>
                </a:lnTo>
                <a:lnTo>
                  <a:pt x="324" y="8"/>
                </a:lnTo>
                <a:lnTo>
                  <a:pt x="324" y="10"/>
                </a:lnTo>
                <a:lnTo>
                  <a:pt x="324" y="12"/>
                </a:lnTo>
                <a:lnTo>
                  <a:pt x="322" y="12"/>
                </a:lnTo>
                <a:lnTo>
                  <a:pt x="322" y="10"/>
                </a:lnTo>
                <a:lnTo>
                  <a:pt x="322" y="8"/>
                </a:lnTo>
                <a:lnTo>
                  <a:pt x="320" y="8"/>
                </a:lnTo>
                <a:lnTo>
                  <a:pt x="320" y="10"/>
                </a:lnTo>
                <a:lnTo>
                  <a:pt x="319" y="10"/>
                </a:lnTo>
                <a:lnTo>
                  <a:pt x="319" y="12"/>
                </a:lnTo>
                <a:lnTo>
                  <a:pt x="319" y="13"/>
                </a:lnTo>
                <a:lnTo>
                  <a:pt x="319" y="15"/>
                </a:lnTo>
                <a:lnTo>
                  <a:pt x="319" y="16"/>
                </a:lnTo>
                <a:lnTo>
                  <a:pt x="317" y="16"/>
                </a:lnTo>
                <a:lnTo>
                  <a:pt x="316" y="16"/>
                </a:lnTo>
                <a:lnTo>
                  <a:pt x="316" y="18"/>
                </a:lnTo>
                <a:lnTo>
                  <a:pt x="314" y="18"/>
                </a:lnTo>
                <a:lnTo>
                  <a:pt x="312" y="18"/>
                </a:lnTo>
                <a:lnTo>
                  <a:pt x="312" y="20"/>
                </a:lnTo>
                <a:lnTo>
                  <a:pt x="311" y="20"/>
                </a:lnTo>
                <a:lnTo>
                  <a:pt x="309" y="20"/>
                </a:lnTo>
                <a:lnTo>
                  <a:pt x="309" y="21"/>
                </a:lnTo>
                <a:lnTo>
                  <a:pt x="308" y="21"/>
                </a:lnTo>
                <a:lnTo>
                  <a:pt x="308" y="23"/>
                </a:lnTo>
                <a:lnTo>
                  <a:pt x="306" y="23"/>
                </a:lnTo>
                <a:lnTo>
                  <a:pt x="304" y="24"/>
                </a:lnTo>
                <a:lnTo>
                  <a:pt x="303" y="24"/>
                </a:lnTo>
                <a:lnTo>
                  <a:pt x="301" y="24"/>
                </a:lnTo>
                <a:lnTo>
                  <a:pt x="300" y="23"/>
                </a:lnTo>
                <a:lnTo>
                  <a:pt x="300" y="24"/>
                </a:lnTo>
                <a:lnTo>
                  <a:pt x="298" y="24"/>
                </a:lnTo>
                <a:lnTo>
                  <a:pt x="296" y="24"/>
                </a:lnTo>
                <a:lnTo>
                  <a:pt x="295" y="24"/>
                </a:lnTo>
                <a:lnTo>
                  <a:pt x="295" y="26"/>
                </a:lnTo>
                <a:lnTo>
                  <a:pt x="293" y="26"/>
                </a:lnTo>
                <a:lnTo>
                  <a:pt x="293" y="28"/>
                </a:lnTo>
                <a:lnTo>
                  <a:pt x="293" y="29"/>
                </a:lnTo>
                <a:lnTo>
                  <a:pt x="295" y="29"/>
                </a:lnTo>
                <a:lnTo>
                  <a:pt x="293" y="29"/>
                </a:lnTo>
                <a:lnTo>
                  <a:pt x="295" y="29"/>
                </a:lnTo>
                <a:lnTo>
                  <a:pt x="295" y="31"/>
                </a:lnTo>
                <a:lnTo>
                  <a:pt x="295" y="32"/>
                </a:lnTo>
                <a:lnTo>
                  <a:pt x="295" y="34"/>
                </a:lnTo>
                <a:lnTo>
                  <a:pt x="293" y="34"/>
                </a:lnTo>
                <a:lnTo>
                  <a:pt x="293" y="32"/>
                </a:lnTo>
                <a:lnTo>
                  <a:pt x="293" y="31"/>
                </a:lnTo>
                <a:lnTo>
                  <a:pt x="292" y="29"/>
                </a:lnTo>
                <a:lnTo>
                  <a:pt x="290" y="29"/>
                </a:lnTo>
                <a:lnTo>
                  <a:pt x="288" y="29"/>
                </a:lnTo>
                <a:lnTo>
                  <a:pt x="287" y="29"/>
                </a:lnTo>
                <a:lnTo>
                  <a:pt x="287" y="31"/>
                </a:lnTo>
                <a:lnTo>
                  <a:pt x="287" y="32"/>
                </a:lnTo>
                <a:lnTo>
                  <a:pt x="287" y="34"/>
                </a:lnTo>
                <a:lnTo>
                  <a:pt x="285" y="34"/>
                </a:lnTo>
                <a:lnTo>
                  <a:pt x="285" y="36"/>
                </a:lnTo>
                <a:lnTo>
                  <a:pt x="284" y="36"/>
                </a:lnTo>
                <a:lnTo>
                  <a:pt x="282" y="36"/>
                </a:lnTo>
                <a:lnTo>
                  <a:pt x="282" y="37"/>
                </a:lnTo>
                <a:lnTo>
                  <a:pt x="280" y="37"/>
                </a:lnTo>
                <a:lnTo>
                  <a:pt x="280" y="39"/>
                </a:lnTo>
                <a:lnTo>
                  <a:pt x="279" y="39"/>
                </a:lnTo>
                <a:lnTo>
                  <a:pt x="279" y="40"/>
                </a:lnTo>
                <a:lnTo>
                  <a:pt x="277" y="40"/>
                </a:lnTo>
                <a:lnTo>
                  <a:pt x="277" y="42"/>
                </a:lnTo>
                <a:lnTo>
                  <a:pt x="276" y="42"/>
                </a:lnTo>
                <a:lnTo>
                  <a:pt x="276" y="44"/>
                </a:lnTo>
                <a:lnTo>
                  <a:pt x="274" y="44"/>
                </a:lnTo>
                <a:lnTo>
                  <a:pt x="272" y="44"/>
                </a:lnTo>
                <a:lnTo>
                  <a:pt x="272" y="42"/>
                </a:lnTo>
                <a:lnTo>
                  <a:pt x="272" y="40"/>
                </a:lnTo>
                <a:lnTo>
                  <a:pt x="271" y="40"/>
                </a:lnTo>
                <a:lnTo>
                  <a:pt x="271" y="42"/>
                </a:lnTo>
                <a:lnTo>
                  <a:pt x="269" y="42"/>
                </a:lnTo>
                <a:lnTo>
                  <a:pt x="269" y="44"/>
                </a:lnTo>
                <a:lnTo>
                  <a:pt x="268" y="44"/>
                </a:lnTo>
                <a:lnTo>
                  <a:pt x="269" y="44"/>
                </a:lnTo>
                <a:lnTo>
                  <a:pt x="269" y="45"/>
                </a:lnTo>
                <a:lnTo>
                  <a:pt x="268" y="45"/>
                </a:lnTo>
                <a:lnTo>
                  <a:pt x="268" y="47"/>
                </a:lnTo>
                <a:lnTo>
                  <a:pt x="266" y="47"/>
                </a:lnTo>
                <a:lnTo>
                  <a:pt x="266" y="48"/>
                </a:lnTo>
                <a:lnTo>
                  <a:pt x="264" y="48"/>
                </a:lnTo>
                <a:lnTo>
                  <a:pt x="263" y="48"/>
                </a:lnTo>
                <a:lnTo>
                  <a:pt x="263" y="50"/>
                </a:lnTo>
                <a:lnTo>
                  <a:pt x="261" y="50"/>
                </a:lnTo>
                <a:lnTo>
                  <a:pt x="261" y="48"/>
                </a:lnTo>
                <a:lnTo>
                  <a:pt x="260" y="48"/>
                </a:lnTo>
                <a:lnTo>
                  <a:pt x="260" y="47"/>
                </a:lnTo>
                <a:lnTo>
                  <a:pt x="260" y="45"/>
                </a:lnTo>
                <a:lnTo>
                  <a:pt x="258" y="45"/>
                </a:lnTo>
                <a:lnTo>
                  <a:pt x="256" y="45"/>
                </a:lnTo>
                <a:lnTo>
                  <a:pt x="255" y="45"/>
                </a:lnTo>
                <a:lnTo>
                  <a:pt x="253" y="45"/>
                </a:lnTo>
                <a:lnTo>
                  <a:pt x="252" y="45"/>
                </a:lnTo>
                <a:lnTo>
                  <a:pt x="252" y="47"/>
                </a:lnTo>
                <a:lnTo>
                  <a:pt x="253" y="47"/>
                </a:lnTo>
                <a:lnTo>
                  <a:pt x="253" y="48"/>
                </a:lnTo>
                <a:lnTo>
                  <a:pt x="255" y="48"/>
                </a:lnTo>
                <a:lnTo>
                  <a:pt x="256" y="48"/>
                </a:lnTo>
                <a:lnTo>
                  <a:pt x="256" y="50"/>
                </a:lnTo>
                <a:lnTo>
                  <a:pt x="258" y="50"/>
                </a:lnTo>
                <a:lnTo>
                  <a:pt x="258" y="52"/>
                </a:lnTo>
                <a:lnTo>
                  <a:pt x="256" y="52"/>
                </a:lnTo>
                <a:lnTo>
                  <a:pt x="256" y="53"/>
                </a:lnTo>
                <a:lnTo>
                  <a:pt x="256" y="52"/>
                </a:lnTo>
                <a:lnTo>
                  <a:pt x="255" y="53"/>
                </a:lnTo>
                <a:lnTo>
                  <a:pt x="256" y="53"/>
                </a:lnTo>
                <a:lnTo>
                  <a:pt x="256" y="55"/>
                </a:lnTo>
                <a:lnTo>
                  <a:pt x="256" y="53"/>
                </a:lnTo>
                <a:lnTo>
                  <a:pt x="258" y="53"/>
                </a:lnTo>
                <a:lnTo>
                  <a:pt x="258" y="55"/>
                </a:lnTo>
                <a:lnTo>
                  <a:pt x="258" y="56"/>
                </a:lnTo>
                <a:lnTo>
                  <a:pt x="250" y="60"/>
                </a:lnTo>
                <a:lnTo>
                  <a:pt x="250" y="61"/>
                </a:lnTo>
                <a:lnTo>
                  <a:pt x="252" y="61"/>
                </a:lnTo>
                <a:lnTo>
                  <a:pt x="252" y="63"/>
                </a:lnTo>
                <a:lnTo>
                  <a:pt x="252" y="64"/>
                </a:lnTo>
                <a:lnTo>
                  <a:pt x="252" y="66"/>
                </a:lnTo>
                <a:lnTo>
                  <a:pt x="247" y="68"/>
                </a:lnTo>
                <a:lnTo>
                  <a:pt x="245" y="64"/>
                </a:lnTo>
                <a:lnTo>
                  <a:pt x="244" y="60"/>
                </a:lnTo>
                <a:lnTo>
                  <a:pt x="237" y="63"/>
                </a:lnTo>
                <a:lnTo>
                  <a:pt x="242" y="71"/>
                </a:lnTo>
                <a:lnTo>
                  <a:pt x="239" y="72"/>
                </a:lnTo>
                <a:lnTo>
                  <a:pt x="240" y="76"/>
                </a:lnTo>
                <a:lnTo>
                  <a:pt x="239" y="76"/>
                </a:lnTo>
                <a:lnTo>
                  <a:pt x="232" y="77"/>
                </a:lnTo>
                <a:lnTo>
                  <a:pt x="234" y="84"/>
                </a:lnTo>
                <a:lnTo>
                  <a:pt x="232" y="85"/>
                </a:lnTo>
                <a:lnTo>
                  <a:pt x="234" y="88"/>
                </a:lnTo>
                <a:lnTo>
                  <a:pt x="236" y="95"/>
                </a:lnTo>
                <a:lnTo>
                  <a:pt x="236" y="96"/>
                </a:lnTo>
                <a:lnTo>
                  <a:pt x="236" y="98"/>
                </a:lnTo>
                <a:lnTo>
                  <a:pt x="236" y="100"/>
                </a:lnTo>
                <a:lnTo>
                  <a:pt x="234" y="100"/>
                </a:lnTo>
                <a:lnTo>
                  <a:pt x="234" y="101"/>
                </a:lnTo>
                <a:lnTo>
                  <a:pt x="234" y="103"/>
                </a:lnTo>
                <a:lnTo>
                  <a:pt x="234" y="104"/>
                </a:lnTo>
                <a:lnTo>
                  <a:pt x="232" y="104"/>
                </a:lnTo>
                <a:lnTo>
                  <a:pt x="232" y="106"/>
                </a:lnTo>
                <a:lnTo>
                  <a:pt x="231" y="106"/>
                </a:lnTo>
                <a:lnTo>
                  <a:pt x="229" y="106"/>
                </a:lnTo>
                <a:lnTo>
                  <a:pt x="229" y="108"/>
                </a:lnTo>
                <a:lnTo>
                  <a:pt x="228" y="108"/>
                </a:lnTo>
                <a:lnTo>
                  <a:pt x="228" y="106"/>
                </a:lnTo>
                <a:lnTo>
                  <a:pt x="228" y="108"/>
                </a:lnTo>
                <a:lnTo>
                  <a:pt x="228" y="106"/>
                </a:lnTo>
                <a:lnTo>
                  <a:pt x="226" y="106"/>
                </a:lnTo>
                <a:lnTo>
                  <a:pt x="224" y="106"/>
                </a:lnTo>
                <a:lnTo>
                  <a:pt x="224" y="108"/>
                </a:lnTo>
                <a:lnTo>
                  <a:pt x="224" y="109"/>
                </a:lnTo>
                <a:lnTo>
                  <a:pt x="223" y="109"/>
                </a:lnTo>
                <a:lnTo>
                  <a:pt x="223" y="111"/>
                </a:lnTo>
                <a:lnTo>
                  <a:pt x="223" y="112"/>
                </a:lnTo>
                <a:lnTo>
                  <a:pt x="221" y="112"/>
                </a:lnTo>
                <a:lnTo>
                  <a:pt x="220" y="112"/>
                </a:lnTo>
                <a:lnTo>
                  <a:pt x="218" y="112"/>
                </a:lnTo>
                <a:lnTo>
                  <a:pt x="218" y="114"/>
                </a:lnTo>
                <a:lnTo>
                  <a:pt x="216" y="114"/>
                </a:lnTo>
                <a:lnTo>
                  <a:pt x="216" y="116"/>
                </a:lnTo>
                <a:lnTo>
                  <a:pt x="216" y="117"/>
                </a:lnTo>
                <a:lnTo>
                  <a:pt x="216" y="119"/>
                </a:lnTo>
                <a:lnTo>
                  <a:pt x="215" y="119"/>
                </a:lnTo>
                <a:lnTo>
                  <a:pt x="213" y="120"/>
                </a:lnTo>
                <a:lnTo>
                  <a:pt x="213" y="122"/>
                </a:lnTo>
                <a:lnTo>
                  <a:pt x="212" y="122"/>
                </a:lnTo>
                <a:lnTo>
                  <a:pt x="212" y="124"/>
                </a:lnTo>
                <a:lnTo>
                  <a:pt x="212" y="125"/>
                </a:lnTo>
                <a:lnTo>
                  <a:pt x="212" y="127"/>
                </a:lnTo>
                <a:lnTo>
                  <a:pt x="210" y="127"/>
                </a:lnTo>
                <a:lnTo>
                  <a:pt x="208" y="127"/>
                </a:lnTo>
                <a:lnTo>
                  <a:pt x="208" y="128"/>
                </a:lnTo>
                <a:lnTo>
                  <a:pt x="208" y="130"/>
                </a:lnTo>
                <a:lnTo>
                  <a:pt x="208" y="132"/>
                </a:lnTo>
                <a:lnTo>
                  <a:pt x="207" y="132"/>
                </a:lnTo>
                <a:lnTo>
                  <a:pt x="207" y="133"/>
                </a:lnTo>
                <a:lnTo>
                  <a:pt x="205" y="133"/>
                </a:lnTo>
                <a:lnTo>
                  <a:pt x="204" y="133"/>
                </a:lnTo>
                <a:lnTo>
                  <a:pt x="202" y="133"/>
                </a:lnTo>
                <a:lnTo>
                  <a:pt x="202" y="135"/>
                </a:lnTo>
                <a:lnTo>
                  <a:pt x="200" y="135"/>
                </a:lnTo>
                <a:lnTo>
                  <a:pt x="199" y="135"/>
                </a:lnTo>
                <a:lnTo>
                  <a:pt x="199" y="136"/>
                </a:lnTo>
                <a:lnTo>
                  <a:pt x="197" y="136"/>
                </a:lnTo>
                <a:lnTo>
                  <a:pt x="197" y="138"/>
                </a:lnTo>
                <a:lnTo>
                  <a:pt x="196" y="138"/>
                </a:lnTo>
                <a:lnTo>
                  <a:pt x="196" y="140"/>
                </a:lnTo>
                <a:lnTo>
                  <a:pt x="196" y="141"/>
                </a:lnTo>
                <a:lnTo>
                  <a:pt x="194" y="141"/>
                </a:lnTo>
                <a:lnTo>
                  <a:pt x="194" y="140"/>
                </a:lnTo>
                <a:lnTo>
                  <a:pt x="192" y="140"/>
                </a:lnTo>
                <a:lnTo>
                  <a:pt x="192" y="138"/>
                </a:lnTo>
                <a:lnTo>
                  <a:pt x="191" y="138"/>
                </a:lnTo>
                <a:lnTo>
                  <a:pt x="191" y="140"/>
                </a:lnTo>
                <a:lnTo>
                  <a:pt x="189" y="138"/>
                </a:lnTo>
                <a:lnTo>
                  <a:pt x="189" y="140"/>
                </a:lnTo>
                <a:lnTo>
                  <a:pt x="188" y="140"/>
                </a:lnTo>
                <a:lnTo>
                  <a:pt x="188" y="138"/>
                </a:lnTo>
                <a:lnTo>
                  <a:pt x="188" y="136"/>
                </a:lnTo>
                <a:lnTo>
                  <a:pt x="186" y="136"/>
                </a:lnTo>
                <a:lnTo>
                  <a:pt x="186" y="138"/>
                </a:lnTo>
                <a:lnTo>
                  <a:pt x="184" y="138"/>
                </a:lnTo>
                <a:lnTo>
                  <a:pt x="184" y="140"/>
                </a:lnTo>
                <a:lnTo>
                  <a:pt x="184" y="141"/>
                </a:lnTo>
                <a:lnTo>
                  <a:pt x="183" y="141"/>
                </a:lnTo>
                <a:lnTo>
                  <a:pt x="181" y="141"/>
                </a:lnTo>
                <a:lnTo>
                  <a:pt x="181" y="143"/>
                </a:lnTo>
                <a:lnTo>
                  <a:pt x="181" y="144"/>
                </a:lnTo>
                <a:lnTo>
                  <a:pt x="180" y="144"/>
                </a:lnTo>
                <a:lnTo>
                  <a:pt x="180" y="146"/>
                </a:lnTo>
                <a:lnTo>
                  <a:pt x="178" y="146"/>
                </a:lnTo>
                <a:lnTo>
                  <a:pt x="178" y="148"/>
                </a:lnTo>
                <a:lnTo>
                  <a:pt x="176" y="148"/>
                </a:lnTo>
                <a:lnTo>
                  <a:pt x="175" y="148"/>
                </a:lnTo>
                <a:lnTo>
                  <a:pt x="175" y="149"/>
                </a:lnTo>
                <a:lnTo>
                  <a:pt x="173" y="149"/>
                </a:lnTo>
                <a:lnTo>
                  <a:pt x="172" y="149"/>
                </a:lnTo>
                <a:lnTo>
                  <a:pt x="172" y="148"/>
                </a:lnTo>
                <a:lnTo>
                  <a:pt x="170" y="148"/>
                </a:lnTo>
                <a:lnTo>
                  <a:pt x="170" y="149"/>
                </a:lnTo>
                <a:lnTo>
                  <a:pt x="168" y="149"/>
                </a:lnTo>
                <a:lnTo>
                  <a:pt x="168" y="151"/>
                </a:lnTo>
                <a:lnTo>
                  <a:pt x="168" y="152"/>
                </a:lnTo>
                <a:lnTo>
                  <a:pt x="167" y="152"/>
                </a:lnTo>
                <a:lnTo>
                  <a:pt x="165" y="152"/>
                </a:lnTo>
                <a:lnTo>
                  <a:pt x="164" y="152"/>
                </a:lnTo>
                <a:lnTo>
                  <a:pt x="162" y="152"/>
                </a:lnTo>
                <a:lnTo>
                  <a:pt x="162" y="154"/>
                </a:lnTo>
                <a:lnTo>
                  <a:pt x="160" y="156"/>
                </a:lnTo>
                <a:lnTo>
                  <a:pt x="157" y="162"/>
                </a:lnTo>
                <a:lnTo>
                  <a:pt x="154" y="167"/>
                </a:lnTo>
                <a:lnTo>
                  <a:pt x="154" y="168"/>
                </a:lnTo>
                <a:lnTo>
                  <a:pt x="151" y="175"/>
                </a:lnTo>
                <a:lnTo>
                  <a:pt x="144" y="186"/>
                </a:lnTo>
                <a:lnTo>
                  <a:pt x="132" y="191"/>
                </a:lnTo>
                <a:lnTo>
                  <a:pt x="130" y="191"/>
                </a:lnTo>
                <a:lnTo>
                  <a:pt x="117" y="194"/>
                </a:lnTo>
                <a:lnTo>
                  <a:pt x="112" y="197"/>
                </a:lnTo>
                <a:lnTo>
                  <a:pt x="98" y="202"/>
                </a:lnTo>
                <a:lnTo>
                  <a:pt x="95" y="202"/>
                </a:lnTo>
                <a:lnTo>
                  <a:pt x="90" y="205"/>
                </a:lnTo>
                <a:lnTo>
                  <a:pt x="87" y="205"/>
                </a:lnTo>
                <a:lnTo>
                  <a:pt x="88" y="215"/>
                </a:lnTo>
                <a:lnTo>
                  <a:pt x="90" y="216"/>
                </a:lnTo>
                <a:lnTo>
                  <a:pt x="90" y="218"/>
                </a:lnTo>
                <a:lnTo>
                  <a:pt x="101" y="248"/>
                </a:lnTo>
                <a:lnTo>
                  <a:pt x="103" y="253"/>
                </a:lnTo>
                <a:lnTo>
                  <a:pt x="104" y="260"/>
                </a:lnTo>
                <a:lnTo>
                  <a:pt x="103" y="266"/>
                </a:lnTo>
                <a:lnTo>
                  <a:pt x="93" y="285"/>
                </a:lnTo>
                <a:lnTo>
                  <a:pt x="92" y="288"/>
                </a:lnTo>
                <a:lnTo>
                  <a:pt x="92" y="290"/>
                </a:lnTo>
                <a:lnTo>
                  <a:pt x="90" y="292"/>
                </a:lnTo>
                <a:lnTo>
                  <a:pt x="88" y="293"/>
                </a:lnTo>
                <a:lnTo>
                  <a:pt x="82" y="308"/>
                </a:lnTo>
                <a:lnTo>
                  <a:pt x="82" y="309"/>
                </a:lnTo>
                <a:lnTo>
                  <a:pt x="69" y="312"/>
                </a:lnTo>
                <a:lnTo>
                  <a:pt x="66" y="314"/>
                </a:lnTo>
                <a:lnTo>
                  <a:pt x="53" y="317"/>
                </a:lnTo>
                <a:lnTo>
                  <a:pt x="53" y="316"/>
                </a:lnTo>
                <a:lnTo>
                  <a:pt x="50" y="306"/>
                </a:lnTo>
                <a:lnTo>
                  <a:pt x="48" y="303"/>
                </a:lnTo>
                <a:lnTo>
                  <a:pt x="42" y="282"/>
                </a:lnTo>
                <a:lnTo>
                  <a:pt x="42" y="279"/>
                </a:lnTo>
                <a:lnTo>
                  <a:pt x="40" y="272"/>
                </a:lnTo>
                <a:lnTo>
                  <a:pt x="39" y="269"/>
                </a:lnTo>
                <a:lnTo>
                  <a:pt x="36" y="260"/>
                </a:lnTo>
                <a:lnTo>
                  <a:pt x="31" y="245"/>
                </a:lnTo>
                <a:lnTo>
                  <a:pt x="26" y="228"/>
                </a:lnTo>
                <a:lnTo>
                  <a:pt x="24" y="223"/>
                </a:lnTo>
                <a:lnTo>
                  <a:pt x="18" y="205"/>
                </a:lnTo>
                <a:lnTo>
                  <a:pt x="13" y="191"/>
                </a:lnTo>
                <a:lnTo>
                  <a:pt x="13" y="189"/>
                </a:lnTo>
                <a:lnTo>
                  <a:pt x="4" y="159"/>
                </a:lnTo>
                <a:lnTo>
                  <a:pt x="4" y="157"/>
                </a:lnTo>
                <a:lnTo>
                  <a:pt x="2" y="152"/>
                </a:lnTo>
                <a:lnTo>
                  <a:pt x="0" y="149"/>
                </a:lnTo>
                <a:lnTo>
                  <a:pt x="0" y="146"/>
                </a:lnTo>
                <a:lnTo>
                  <a:pt x="2" y="144"/>
                </a:lnTo>
                <a:lnTo>
                  <a:pt x="4" y="144"/>
                </a:lnTo>
                <a:lnTo>
                  <a:pt x="4" y="143"/>
                </a:lnTo>
                <a:lnTo>
                  <a:pt x="5" y="143"/>
                </a:lnTo>
                <a:lnTo>
                  <a:pt x="7" y="141"/>
                </a:lnTo>
                <a:lnTo>
                  <a:pt x="8" y="141"/>
                </a:lnTo>
                <a:lnTo>
                  <a:pt x="8" y="140"/>
                </a:lnTo>
                <a:lnTo>
                  <a:pt x="10" y="140"/>
                </a:lnTo>
                <a:lnTo>
                  <a:pt x="12" y="138"/>
                </a:lnTo>
                <a:lnTo>
                  <a:pt x="12" y="136"/>
                </a:lnTo>
                <a:lnTo>
                  <a:pt x="13" y="136"/>
                </a:lnTo>
                <a:lnTo>
                  <a:pt x="15" y="135"/>
                </a:lnTo>
                <a:lnTo>
                  <a:pt x="16" y="133"/>
                </a:lnTo>
                <a:lnTo>
                  <a:pt x="16" y="132"/>
                </a:lnTo>
                <a:lnTo>
                  <a:pt x="18" y="130"/>
                </a:lnTo>
                <a:lnTo>
                  <a:pt x="18" y="128"/>
                </a:lnTo>
                <a:lnTo>
                  <a:pt x="20" y="127"/>
                </a:lnTo>
                <a:lnTo>
                  <a:pt x="21" y="127"/>
                </a:lnTo>
                <a:lnTo>
                  <a:pt x="21" y="125"/>
                </a:lnTo>
                <a:lnTo>
                  <a:pt x="23" y="125"/>
                </a:lnTo>
                <a:lnTo>
                  <a:pt x="24" y="125"/>
                </a:lnTo>
                <a:lnTo>
                  <a:pt x="24" y="124"/>
                </a:lnTo>
                <a:lnTo>
                  <a:pt x="26" y="124"/>
                </a:lnTo>
                <a:lnTo>
                  <a:pt x="26" y="122"/>
                </a:lnTo>
                <a:lnTo>
                  <a:pt x="28" y="122"/>
                </a:lnTo>
                <a:lnTo>
                  <a:pt x="28" y="120"/>
                </a:lnTo>
                <a:lnTo>
                  <a:pt x="29" y="120"/>
                </a:lnTo>
                <a:lnTo>
                  <a:pt x="31" y="119"/>
                </a:lnTo>
                <a:lnTo>
                  <a:pt x="31" y="117"/>
                </a:lnTo>
                <a:lnTo>
                  <a:pt x="32" y="117"/>
                </a:lnTo>
                <a:lnTo>
                  <a:pt x="34" y="116"/>
                </a:lnTo>
                <a:lnTo>
                  <a:pt x="34" y="114"/>
                </a:lnTo>
                <a:lnTo>
                  <a:pt x="36" y="114"/>
                </a:lnTo>
                <a:lnTo>
                  <a:pt x="36" y="112"/>
                </a:lnTo>
                <a:lnTo>
                  <a:pt x="37" y="112"/>
                </a:lnTo>
                <a:lnTo>
                  <a:pt x="37" y="111"/>
                </a:lnTo>
                <a:lnTo>
                  <a:pt x="39" y="111"/>
                </a:lnTo>
                <a:lnTo>
                  <a:pt x="39" y="109"/>
                </a:lnTo>
                <a:lnTo>
                  <a:pt x="40" y="109"/>
                </a:lnTo>
                <a:lnTo>
                  <a:pt x="40" y="108"/>
                </a:lnTo>
                <a:lnTo>
                  <a:pt x="42" y="106"/>
                </a:lnTo>
                <a:lnTo>
                  <a:pt x="44" y="104"/>
                </a:lnTo>
                <a:lnTo>
                  <a:pt x="45" y="104"/>
                </a:lnTo>
                <a:lnTo>
                  <a:pt x="45" y="103"/>
                </a:lnTo>
                <a:lnTo>
                  <a:pt x="47" y="101"/>
                </a:lnTo>
                <a:lnTo>
                  <a:pt x="48" y="101"/>
                </a:lnTo>
                <a:lnTo>
                  <a:pt x="48" y="100"/>
                </a:lnTo>
                <a:lnTo>
                  <a:pt x="50" y="98"/>
                </a:lnTo>
                <a:lnTo>
                  <a:pt x="52" y="98"/>
                </a:lnTo>
                <a:lnTo>
                  <a:pt x="53" y="96"/>
                </a:lnTo>
                <a:lnTo>
                  <a:pt x="53" y="95"/>
                </a:lnTo>
                <a:lnTo>
                  <a:pt x="55" y="95"/>
                </a:lnTo>
                <a:lnTo>
                  <a:pt x="55" y="93"/>
                </a:lnTo>
                <a:lnTo>
                  <a:pt x="56" y="92"/>
                </a:lnTo>
                <a:lnTo>
                  <a:pt x="58" y="90"/>
                </a:lnTo>
                <a:lnTo>
                  <a:pt x="58" y="88"/>
                </a:lnTo>
                <a:lnTo>
                  <a:pt x="58" y="87"/>
                </a:lnTo>
                <a:lnTo>
                  <a:pt x="60" y="87"/>
                </a:lnTo>
                <a:lnTo>
                  <a:pt x="60" y="85"/>
                </a:lnTo>
                <a:lnTo>
                  <a:pt x="60" y="84"/>
                </a:lnTo>
                <a:lnTo>
                  <a:pt x="61" y="84"/>
                </a:lnTo>
                <a:lnTo>
                  <a:pt x="63" y="84"/>
                </a:lnTo>
                <a:lnTo>
                  <a:pt x="63" y="82"/>
                </a:lnTo>
                <a:lnTo>
                  <a:pt x="63" y="84"/>
                </a:lnTo>
                <a:lnTo>
                  <a:pt x="64" y="84"/>
                </a:lnTo>
                <a:lnTo>
                  <a:pt x="66" y="84"/>
                </a:lnTo>
                <a:lnTo>
                  <a:pt x="68" y="84"/>
                </a:lnTo>
                <a:lnTo>
                  <a:pt x="69" y="84"/>
                </a:lnTo>
                <a:lnTo>
                  <a:pt x="71" y="84"/>
                </a:lnTo>
                <a:lnTo>
                  <a:pt x="71" y="82"/>
                </a:lnTo>
                <a:lnTo>
                  <a:pt x="72" y="82"/>
                </a:lnTo>
                <a:lnTo>
                  <a:pt x="74" y="82"/>
                </a:lnTo>
                <a:lnTo>
                  <a:pt x="74" y="80"/>
                </a:lnTo>
                <a:lnTo>
                  <a:pt x="76" y="80"/>
                </a:lnTo>
                <a:lnTo>
                  <a:pt x="77" y="80"/>
                </a:lnTo>
                <a:lnTo>
                  <a:pt x="79" y="80"/>
                </a:lnTo>
                <a:lnTo>
                  <a:pt x="80" y="80"/>
                </a:lnTo>
                <a:lnTo>
                  <a:pt x="82" y="80"/>
                </a:lnTo>
                <a:lnTo>
                  <a:pt x="82" y="82"/>
                </a:lnTo>
                <a:lnTo>
                  <a:pt x="84" y="82"/>
                </a:lnTo>
                <a:lnTo>
                  <a:pt x="84" y="80"/>
                </a:lnTo>
                <a:lnTo>
                  <a:pt x="85" y="80"/>
                </a:lnTo>
                <a:lnTo>
                  <a:pt x="87" y="80"/>
                </a:lnTo>
                <a:lnTo>
                  <a:pt x="88" y="80"/>
                </a:lnTo>
                <a:lnTo>
                  <a:pt x="90" y="79"/>
                </a:lnTo>
                <a:lnTo>
                  <a:pt x="92" y="79"/>
                </a:lnTo>
                <a:lnTo>
                  <a:pt x="93" y="77"/>
                </a:lnTo>
                <a:lnTo>
                  <a:pt x="95" y="77"/>
                </a:lnTo>
                <a:lnTo>
                  <a:pt x="95" y="76"/>
                </a:lnTo>
                <a:lnTo>
                  <a:pt x="96" y="76"/>
                </a:lnTo>
                <a:lnTo>
                  <a:pt x="96" y="74"/>
                </a:lnTo>
                <a:lnTo>
                  <a:pt x="98" y="74"/>
                </a:lnTo>
                <a:lnTo>
                  <a:pt x="100" y="74"/>
                </a:lnTo>
                <a:lnTo>
                  <a:pt x="101" y="72"/>
                </a:lnTo>
                <a:lnTo>
                  <a:pt x="101" y="71"/>
                </a:lnTo>
                <a:lnTo>
                  <a:pt x="103" y="71"/>
                </a:lnTo>
                <a:lnTo>
                  <a:pt x="104" y="69"/>
                </a:lnTo>
                <a:lnTo>
                  <a:pt x="106" y="69"/>
                </a:lnTo>
                <a:lnTo>
                  <a:pt x="106" y="68"/>
                </a:lnTo>
                <a:lnTo>
                  <a:pt x="108" y="68"/>
                </a:lnTo>
                <a:lnTo>
                  <a:pt x="109" y="66"/>
                </a:lnTo>
                <a:lnTo>
                  <a:pt x="111" y="64"/>
                </a:lnTo>
                <a:lnTo>
                  <a:pt x="112" y="63"/>
                </a:lnTo>
                <a:lnTo>
                  <a:pt x="114" y="63"/>
                </a:lnTo>
                <a:lnTo>
                  <a:pt x="114" y="61"/>
                </a:lnTo>
                <a:lnTo>
                  <a:pt x="116" y="61"/>
                </a:lnTo>
                <a:lnTo>
                  <a:pt x="116" y="60"/>
                </a:lnTo>
                <a:lnTo>
                  <a:pt x="117" y="60"/>
                </a:lnTo>
                <a:lnTo>
                  <a:pt x="117" y="58"/>
                </a:lnTo>
                <a:lnTo>
                  <a:pt x="119" y="58"/>
                </a:lnTo>
                <a:lnTo>
                  <a:pt x="119" y="56"/>
                </a:lnTo>
                <a:lnTo>
                  <a:pt x="120" y="56"/>
                </a:lnTo>
                <a:lnTo>
                  <a:pt x="120" y="55"/>
                </a:lnTo>
                <a:lnTo>
                  <a:pt x="122" y="55"/>
                </a:lnTo>
                <a:lnTo>
                  <a:pt x="122" y="53"/>
                </a:lnTo>
                <a:lnTo>
                  <a:pt x="124" y="53"/>
                </a:lnTo>
                <a:lnTo>
                  <a:pt x="125" y="53"/>
                </a:lnTo>
                <a:lnTo>
                  <a:pt x="127" y="53"/>
                </a:lnTo>
                <a:lnTo>
                  <a:pt x="127" y="52"/>
                </a:lnTo>
                <a:lnTo>
                  <a:pt x="127" y="50"/>
                </a:lnTo>
                <a:lnTo>
                  <a:pt x="128" y="50"/>
                </a:lnTo>
                <a:lnTo>
                  <a:pt x="128" y="52"/>
                </a:lnTo>
                <a:lnTo>
                  <a:pt x="130" y="52"/>
                </a:lnTo>
                <a:lnTo>
                  <a:pt x="130" y="50"/>
                </a:lnTo>
                <a:lnTo>
                  <a:pt x="132" y="50"/>
                </a:lnTo>
                <a:lnTo>
                  <a:pt x="133" y="50"/>
                </a:lnTo>
                <a:lnTo>
                  <a:pt x="135" y="50"/>
                </a:lnTo>
                <a:lnTo>
                  <a:pt x="135" y="48"/>
                </a:lnTo>
                <a:lnTo>
                  <a:pt x="136" y="48"/>
                </a:lnTo>
                <a:lnTo>
                  <a:pt x="136" y="47"/>
                </a:lnTo>
                <a:lnTo>
                  <a:pt x="136" y="45"/>
                </a:lnTo>
                <a:lnTo>
                  <a:pt x="138" y="45"/>
                </a:lnTo>
                <a:lnTo>
                  <a:pt x="138" y="44"/>
                </a:lnTo>
                <a:lnTo>
                  <a:pt x="140" y="42"/>
                </a:lnTo>
                <a:lnTo>
                  <a:pt x="140" y="40"/>
                </a:lnTo>
                <a:lnTo>
                  <a:pt x="141" y="40"/>
                </a:lnTo>
                <a:lnTo>
                  <a:pt x="141" y="39"/>
                </a:lnTo>
                <a:lnTo>
                  <a:pt x="141" y="40"/>
                </a:lnTo>
                <a:lnTo>
                  <a:pt x="143" y="40"/>
                </a:lnTo>
                <a:lnTo>
                  <a:pt x="143" y="39"/>
                </a:lnTo>
                <a:lnTo>
                  <a:pt x="144" y="39"/>
                </a:lnTo>
                <a:lnTo>
                  <a:pt x="144" y="37"/>
                </a:lnTo>
                <a:lnTo>
                  <a:pt x="146" y="37"/>
                </a:lnTo>
                <a:lnTo>
                  <a:pt x="146" y="36"/>
                </a:lnTo>
                <a:lnTo>
                  <a:pt x="148" y="36"/>
                </a:lnTo>
                <a:lnTo>
                  <a:pt x="149" y="36"/>
                </a:lnTo>
                <a:lnTo>
                  <a:pt x="149" y="34"/>
                </a:lnTo>
                <a:lnTo>
                  <a:pt x="151" y="34"/>
                </a:lnTo>
                <a:lnTo>
                  <a:pt x="152" y="34"/>
                </a:lnTo>
                <a:lnTo>
                  <a:pt x="154" y="34"/>
                </a:lnTo>
                <a:lnTo>
                  <a:pt x="154" y="32"/>
                </a:lnTo>
                <a:lnTo>
                  <a:pt x="154" y="31"/>
                </a:lnTo>
                <a:lnTo>
                  <a:pt x="156" y="31"/>
                </a:lnTo>
                <a:lnTo>
                  <a:pt x="157" y="31"/>
                </a:lnTo>
                <a:lnTo>
                  <a:pt x="157" y="32"/>
                </a:lnTo>
                <a:lnTo>
                  <a:pt x="157" y="31"/>
                </a:lnTo>
                <a:lnTo>
                  <a:pt x="159" y="31"/>
                </a:lnTo>
                <a:lnTo>
                  <a:pt x="160" y="31"/>
                </a:lnTo>
                <a:lnTo>
                  <a:pt x="160" y="29"/>
                </a:lnTo>
                <a:lnTo>
                  <a:pt x="162" y="29"/>
                </a:lnTo>
                <a:lnTo>
                  <a:pt x="164" y="29"/>
                </a:lnTo>
                <a:lnTo>
                  <a:pt x="164" y="28"/>
                </a:lnTo>
                <a:lnTo>
                  <a:pt x="165" y="28"/>
                </a:lnTo>
                <a:lnTo>
                  <a:pt x="164" y="28"/>
                </a:lnTo>
                <a:lnTo>
                  <a:pt x="165" y="28"/>
                </a:lnTo>
                <a:lnTo>
                  <a:pt x="165" y="26"/>
                </a:lnTo>
                <a:lnTo>
                  <a:pt x="167" y="26"/>
                </a:lnTo>
                <a:lnTo>
                  <a:pt x="168" y="26"/>
                </a:lnTo>
                <a:lnTo>
                  <a:pt x="170" y="26"/>
                </a:lnTo>
                <a:lnTo>
                  <a:pt x="170" y="24"/>
                </a:lnTo>
                <a:lnTo>
                  <a:pt x="170" y="26"/>
                </a:lnTo>
                <a:lnTo>
                  <a:pt x="170" y="24"/>
                </a:lnTo>
                <a:lnTo>
                  <a:pt x="170" y="26"/>
                </a:lnTo>
                <a:lnTo>
                  <a:pt x="172" y="26"/>
                </a:lnTo>
                <a:lnTo>
                  <a:pt x="172" y="24"/>
                </a:lnTo>
                <a:lnTo>
                  <a:pt x="173" y="24"/>
                </a:lnTo>
                <a:lnTo>
                  <a:pt x="175" y="23"/>
                </a:lnTo>
                <a:lnTo>
                  <a:pt x="175" y="21"/>
                </a:lnTo>
                <a:lnTo>
                  <a:pt x="175" y="23"/>
                </a:lnTo>
                <a:lnTo>
                  <a:pt x="176" y="23"/>
                </a:lnTo>
                <a:lnTo>
                  <a:pt x="176" y="21"/>
                </a:lnTo>
                <a:lnTo>
                  <a:pt x="178" y="21"/>
                </a:lnTo>
                <a:lnTo>
                  <a:pt x="178" y="20"/>
                </a:lnTo>
                <a:lnTo>
                  <a:pt x="178" y="21"/>
                </a:lnTo>
                <a:lnTo>
                  <a:pt x="180" y="21"/>
                </a:lnTo>
                <a:lnTo>
                  <a:pt x="180" y="20"/>
                </a:lnTo>
                <a:lnTo>
                  <a:pt x="181" y="20"/>
                </a:lnTo>
                <a:lnTo>
                  <a:pt x="181" y="21"/>
                </a:lnTo>
                <a:lnTo>
                  <a:pt x="181" y="20"/>
                </a:lnTo>
                <a:lnTo>
                  <a:pt x="183" y="20"/>
                </a:lnTo>
                <a:lnTo>
                  <a:pt x="184" y="18"/>
                </a:lnTo>
                <a:lnTo>
                  <a:pt x="184" y="20"/>
                </a:lnTo>
                <a:lnTo>
                  <a:pt x="186" y="20"/>
                </a:lnTo>
                <a:lnTo>
                  <a:pt x="188" y="20"/>
                </a:lnTo>
                <a:lnTo>
                  <a:pt x="188" y="21"/>
                </a:lnTo>
                <a:lnTo>
                  <a:pt x="189" y="21"/>
                </a:lnTo>
                <a:lnTo>
                  <a:pt x="191" y="21"/>
                </a:lnTo>
                <a:lnTo>
                  <a:pt x="192" y="21"/>
                </a:lnTo>
                <a:lnTo>
                  <a:pt x="194" y="21"/>
                </a:lnTo>
                <a:lnTo>
                  <a:pt x="196" y="21"/>
                </a:lnTo>
                <a:lnTo>
                  <a:pt x="196" y="20"/>
                </a:lnTo>
                <a:lnTo>
                  <a:pt x="197" y="20"/>
                </a:lnTo>
                <a:lnTo>
                  <a:pt x="199" y="20"/>
                </a:lnTo>
                <a:lnTo>
                  <a:pt x="199" y="18"/>
                </a:lnTo>
                <a:lnTo>
                  <a:pt x="200" y="18"/>
                </a:lnTo>
                <a:lnTo>
                  <a:pt x="200" y="16"/>
                </a:lnTo>
                <a:lnTo>
                  <a:pt x="202" y="16"/>
                </a:lnTo>
                <a:lnTo>
                  <a:pt x="204" y="16"/>
                </a:lnTo>
                <a:lnTo>
                  <a:pt x="204" y="15"/>
                </a:lnTo>
                <a:lnTo>
                  <a:pt x="205" y="15"/>
                </a:lnTo>
                <a:lnTo>
                  <a:pt x="205" y="13"/>
                </a:lnTo>
                <a:lnTo>
                  <a:pt x="207" y="13"/>
                </a:lnTo>
                <a:lnTo>
                  <a:pt x="208" y="13"/>
                </a:lnTo>
                <a:lnTo>
                  <a:pt x="208" y="15"/>
                </a:lnTo>
                <a:lnTo>
                  <a:pt x="210" y="15"/>
                </a:lnTo>
                <a:lnTo>
                  <a:pt x="212" y="15"/>
                </a:lnTo>
                <a:lnTo>
                  <a:pt x="212" y="13"/>
                </a:lnTo>
                <a:lnTo>
                  <a:pt x="213" y="13"/>
                </a:lnTo>
                <a:lnTo>
                  <a:pt x="215" y="13"/>
                </a:lnTo>
                <a:lnTo>
                  <a:pt x="216" y="13"/>
                </a:lnTo>
                <a:lnTo>
                  <a:pt x="218" y="13"/>
                </a:lnTo>
                <a:lnTo>
                  <a:pt x="218" y="12"/>
                </a:lnTo>
                <a:lnTo>
                  <a:pt x="220" y="12"/>
                </a:lnTo>
                <a:lnTo>
                  <a:pt x="221" y="12"/>
                </a:lnTo>
                <a:lnTo>
                  <a:pt x="221" y="10"/>
                </a:lnTo>
                <a:lnTo>
                  <a:pt x="223" y="10"/>
                </a:lnTo>
                <a:lnTo>
                  <a:pt x="224" y="10"/>
                </a:lnTo>
                <a:lnTo>
                  <a:pt x="224" y="12"/>
                </a:lnTo>
                <a:lnTo>
                  <a:pt x="226" y="12"/>
                </a:lnTo>
                <a:lnTo>
                  <a:pt x="228" y="12"/>
                </a:lnTo>
                <a:lnTo>
                  <a:pt x="228" y="10"/>
                </a:lnTo>
                <a:lnTo>
                  <a:pt x="228" y="12"/>
                </a:lnTo>
                <a:lnTo>
                  <a:pt x="229" y="12"/>
                </a:lnTo>
                <a:lnTo>
                  <a:pt x="229" y="10"/>
                </a:lnTo>
                <a:lnTo>
                  <a:pt x="231" y="10"/>
                </a:lnTo>
                <a:lnTo>
                  <a:pt x="232" y="10"/>
                </a:lnTo>
                <a:lnTo>
                  <a:pt x="234" y="10"/>
                </a:lnTo>
                <a:lnTo>
                  <a:pt x="234" y="8"/>
                </a:lnTo>
                <a:lnTo>
                  <a:pt x="236" y="8"/>
                </a:lnTo>
                <a:lnTo>
                  <a:pt x="236" y="7"/>
                </a:lnTo>
                <a:lnTo>
                  <a:pt x="237" y="7"/>
                </a:lnTo>
                <a:lnTo>
                  <a:pt x="237" y="8"/>
                </a:lnTo>
                <a:lnTo>
                  <a:pt x="237" y="7"/>
                </a:lnTo>
                <a:lnTo>
                  <a:pt x="239" y="7"/>
                </a:lnTo>
                <a:lnTo>
                  <a:pt x="239" y="8"/>
                </a:lnTo>
                <a:lnTo>
                  <a:pt x="240" y="8"/>
                </a:lnTo>
                <a:lnTo>
                  <a:pt x="242" y="8"/>
                </a:lnTo>
                <a:lnTo>
                  <a:pt x="242" y="7"/>
                </a:lnTo>
                <a:lnTo>
                  <a:pt x="244" y="7"/>
                </a:lnTo>
                <a:lnTo>
                  <a:pt x="245" y="7"/>
                </a:lnTo>
                <a:lnTo>
                  <a:pt x="247" y="7"/>
                </a:lnTo>
                <a:lnTo>
                  <a:pt x="248" y="7"/>
                </a:lnTo>
                <a:lnTo>
                  <a:pt x="250" y="7"/>
                </a:lnTo>
                <a:lnTo>
                  <a:pt x="252" y="8"/>
                </a:lnTo>
                <a:lnTo>
                  <a:pt x="253" y="8"/>
                </a:lnTo>
                <a:lnTo>
                  <a:pt x="255" y="8"/>
                </a:lnTo>
                <a:lnTo>
                  <a:pt x="256" y="8"/>
                </a:lnTo>
                <a:lnTo>
                  <a:pt x="258" y="8"/>
                </a:lnTo>
                <a:lnTo>
                  <a:pt x="260" y="8"/>
                </a:lnTo>
                <a:lnTo>
                  <a:pt x="261" y="7"/>
                </a:lnTo>
                <a:lnTo>
                  <a:pt x="263" y="7"/>
                </a:lnTo>
                <a:lnTo>
                  <a:pt x="264" y="7"/>
                </a:lnTo>
                <a:lnTo>
                  <a:pt x="266" y="7"/>
                </a:lnTo>
                <a:lnTo>
                  <a:pt x="268" y="7"/>
                </a:lnTo>
                <a:lnTo>
                  <a:pt x="268" y="5"/>
                </a:lnTo>
                <a:lnTo>
                  <a:pt x="269" y="5"/>
                </a:lnTo>
                <a:lnTo>
                  <a:pt x="271" y="5"/>
                </a:lnTo>
                <a:lnTo>
                  <a:pt x="272" y="5"/>
                </a:lnTo>
                <a:lnTo>
                  <a:pt x="274" y="5"/>
                </a:lnTo>
                <a:lnTo>
                  <a:pt x="276" y="5"/>
                </a:lnTo>
                <a:lnTo>
                  <a:pt x="276" y="4"/>
                </a:lnTo>
                <a:lnTo>
                  <a:pt x="277" y="4"/>
                </a:lnTo>
                <a:lnTo>
                  <a:pt x="279" y="4"/>
                </a:lnTo>
                <a:lnTo>
                  <a:pt x="280" y="4"/>
                </a:lnTo>
                <a:lnTo>
                  <a:pt x="282" y="4"/>
                </a:lnTo>
                <a:lnTo>
                  <a:pt x="284" y="4"/>
                </a:lnTo>
                <a:lnTo>
                  <a:pt x="285" y="4"/>
                </a:lnTo>
                <a:lnTo>
                  <a:pt x="287" y="4"/>
                </a:lnTo>
                <a:lnTo>
                  <a:pt x="288" y="2"/>
                </a:lnTo>
                <a:lnTo>
                  <a:pt x="290" y="2"/>
                </a:lnTo>
                <a:lnTo>
                  <a:pt x="292" y="2"/>
                </a:lnTo>
                <a:lnTo>
                  <a:pt x="293" y="2"/>
                </a:lnTo>
                <a:lnTo>
                  <a:pt x="295" y="2"/>
                </a:lnTo>
                <a:lnTo>
                  <a:pt x="296" y="2"/>
                </a:lnTo>
                <a:lnTo>
                  <a:pt x="296" y="0"/>
                </a:lnTo>
                <a:lnTo>
                  <a:pt x="298" y="0"/>
                </a:lnTo>
                <a:lnTo>
                  <a:pt x="300" y="0"/>
                </a:lnTo>
                <a:lnTo>
                  <a:pt x="301" y="0"/>
                </a:lnTo>
                <a:lnTo>
                  <a:pt x="303" y="0"/>
                </a:lnTo>
                <a:lnTo>
                  <a:pt x="304" y="0"/>
                </a:lnTo>
                <a:lnTo>
                  <a:pt x="306" y="0"/>
                </a:lnTo>
                <a:lnTo>
                  <a:pt x="308" y="0"/>
                </a:lnTo>
                <a:close/>
              </a:path>
            </a:pathLst>
          </a:custGeom>
          <a:solidFill>
            <a:srgbClr val="69C269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" name="Freeform 54"/>
          <p:cNvSpPr>
            <a:spLocks noEditPoints="1"/>
          </p:cNvSpPr>
          <p:nvPr/>
        </p:nvSpPr>
        <p:spPr bwMode="auto">
          <a:xfrm>
            <a:off x="3665538" y="5076826"/>
            <a:ext cx="98425" cy="287338"/>
          </a:xfrm>
          <a:custGeom>
            <a:avLst/>
            <a:gdLst/>
            <a:ahLst/>
            <a:cxnLst>
              <a:cxn ang="0">
                <a:pos x="13" y="87"/>
              </a:cxn>
              <a:cxn ang="0">
                <a:pos x="49" y="29"/>
              </a:cxn>
              <a:cxn ang="0">
                <a:pos x="61" y="40"/>
              </a:cxn>
              <a:cxn ang="0">
                <a:pos x="53" y="56"/>
              </a:cxn>
              <a:cxn ang="0">
                <a:pos x="48" y="68"/>
              </a:cxn>
              <a:cxn ang="0">
                <a:pos x="51" y="76"/>
              </a:cxn>
              <a:cxn ang="0">
                <a:pos x="54" y="84"/>
              </a:cxn>
              <a:cxn ang="0">
                <a:pos x="56" y="90"/>
              </a:cxn>
              <a:cxn ang="0">
                <a:pos x="57" y="104"/>
              </a:cxn>
              <a:cxn ang="0">
                <a:pos x="54" y="122"/>
              </a:cxn>
              <a:cxn ang="0">
                <a:pos x="48" y="124"/>
              </a:cxn>
              <a:cxn ang="0">
                <a:pos x="51" y="130"/>
              </a:cxn>
              <a:cxn ang="0">
                <a:pos x="54" y="138"/>
              </a:cxn>
              <a:cxn ang="0">
                <a:pos x="56" y="143"/>
              </a:cxn>
              <a:cxn ang="0">
                <a:pos x="56" y="146"/>
              </a:cxn>
              <a:cxn ang="0">
                <a:pos x="61" y="149"/>
              </a:cxn>
              <a:cxn ang="0">
                <a:pos x="57" y="151"/>
              </a:cxn>
              <a:cxn ang="0">
                <a:pos x="53" y="151"/>
              </a:cxn>
              <a:cxn ang="0">
                <a:pos x="51" y="176"/>
              </a:cxn>
              <a:cxn ang="0">
                <a:pos x="43" y="178"/>
              </a:cxn>
              <a:cxn ang="0">
                <a:pos x="41" y="173"/>
              </a:cxn>
              <a:cxn ang="0">
                <a:pos x="38" y="168"/>
              </a:cxn>
              <a:cxn ang="0">
                <a:pos x="38" y="164"/>
              </a:cxn>
              <a:cxn ang="0">
                <a:pos x="32" y="162"/>
              </a:cxn>
              <a:cxn ang="0">
                <a:pos x="32" y="159"/>
              </a:cxn>
              <a:cxn ang="0">
                <a:pos x="30" y="154"/>
              </a:cxn>
              <a:cxn ang="0">
                <a:pos x="25" y="149"/>
              </a:cxn>
              <a:cxn ang="0">
                <a:pos x="21" y="148"/>
              </a:cxn>
              <a:cxn ang="0">
                <a:pos x="19" y="143"/>
              </a:cxn>
              <a:cxn ang="0">
                <a:pos x="17" y="138"/>
              </a:cxn>
              <a:cxn ang="0">
                <a:pos x="16" y="133"/>
              </a:cxn>
              <a:cxn ang="0">
                <a:pos x="14" y="128"/>
              </a:cxn>
              <a:cxn ang="0">
                <a:pos x="16" y="124"/>
              </a:cxn>
              <a:cxn ang="0">
                <a:pos x="16" y="117"/>
              </a:cxn>
              <a:cxn ang="0">
                <a:pos x="13" y="117"/>
              </a:cxn>
              <a:cxn ang="0">
                <a:pos x="13" y="112"/>
              </a:cxn>
              <a:cxn ang="0">
                <a:pos x="14" y="112"/>
              </a:cxn>
              <a:cxn ang="0">
                <a:pos x="13" y="108"/>
              </a:cxn>
              <a:cxn ang="0">
                <a:pos x="14" y="103"/>
              </a:cxn>
              <a:cxn ang="0">
                <a:pos x="16" y="96"/>
              </a:cxn>
              <a:cxn ang="0">
                <a:pos x="16" y="90"/>
              </a:cxn>
              <a:cxn ang="0">
                <a:pos x="16" y="88"/>
              </a:cxn>
              <a:cxn ang="0">
                <a:pos x="16" y="85"/>
              </a:cxn>
              <a:cxn ang="0">
                <a:pos x="13" y="84"/>
              </a:cxn>
              <a:cxn ang="0">
                <a:pos x="11" y="77"/>
              </a:cxn>
              <a:cxn ang="0">
                <a:pos x="14" y="72"/>
              </a:cxn>
              <a:cxn ang="0">
                <a:pos x="14" y="68"/>
              </a:cxn>
              <a:cxn ang="0">
                <a:pos x="13" y="68"/>
              </a:cxn>
              <a:cxn ang="0">
                <a:pos x="11" y="71"/>
              </a:cxn>
              <a:cxn ang="0">
                <a:pos x="11" y="74"/>
              </a:cxn>
              <a:cxn ang="0">
                <a:pos x="9" y="79"/>
              </a:cxn>
              <a:cxn ang="0">
                <a:pos x="6" y="72"/>
              </a:cxn>
              <a:cxn ang="0">
                <a:pos x="8" y="48"/>
              </a:cxn>
              <a:cxn ang="0">
                <a:pos x="9" y="32"/>
              </a:cxn>
              <a:cxn ang="0">
                <a:pos x="14" y="21"/>
              </a:cxn>
              <a:cxn ang="0">
                <a:pos x="32" y="8"/>
              </a:cxn>
              <a:cxn ang="0">
                <a:pos x="45" y="7"/>
              </a:cxn>
              <a:cxn ang="0">
                <a:pos x="54" y="5"/>
              </a:cxn>
            </a:cxnLst>
            <a:rect l="0" t="0" r="r" b="b"/>
            <a:pathLst>
              <a:path w="62" h="181">
                <a:moveTo>
                  <a:pt x="13" y="87"/>
                </a:moveTo>
                <a:lnTo>
                  <a:pt x="14" y="87"/>
                </a:lnTo>
                <a:lnTo>
                  <a:pt x="13" y="88"/>
                </a:lnTo>
                <a:lnTo>
                  <a:pt x="13" y="87"/>
                </a:lnTo>
                <a:close/>
                <a:moveTo>
                  <a:pt x="54" y="5"/>
                </a:moveTo>
                <a:lnTo>
                  <a:pt x="62" y="16"/>
                </a:lnTo>
                <a:lnTo>
                  <a:pt x="57" y="21"/>
                </a:lnTo>
                <a:lnTo>
                  <a:pt x="49" y="29"/>
                </a:lnTo>
                <a:lnTo>
                  <a:pt x="53" y="31"/>
                </a:lnTo>
                <a:lnTo>
                  <a:pt x="49" y="34"/>
                </a:lnTo>
                <a:lnTo>
                  <a:pt x="54" y="37"/>
                </a:lnTo>
                <a:lnTo>
                  <a:pt x="61" y="40"/>
                </a:lnTo>
                <a:lnTo>
                  <a:pt x="59" y="44"/>
                </a:lnTo>
                <a:lnTo>
                  <a:pt x="57" y="47"/>
                </a:lnTo>
                <a:lnTo>
                  <a:pt x="56" y="52"/>
                </a:lnTo>
                <a:lnTo>
                  <a:pt x="53" y="56"/>
                </a:lnTo>
                <a:lnTo>
                  <a:pt x="53" y="58"/>
                </a:lnTo>
                <a:lnTo>
                  <a:pt x="56" y="60"/>
                </a:lnTo>
                <a:lnTo>
                  <a:pt x="51" y="69"/>
                </a:lnTo>
                <a:lnTo>
                  <a:pt x="48" y="68"/>
                </a:lnTo>
                <a:lnTo>
                  <a:pt x="46" y="72"/>
                </a:lnTo>
                <a:lnTo>
                  <a:pt x="46" y="74"/>
                </a:lnTo>
                <a:lnTo>
                  <a:pt x="46" y="77"/>
                </a:lnTo>
                <a:lnTo>
                  <a:pt x="51" y="76"/>
                </a:lnTo>
                <a:lnTo>
                  <a:pt x="53" y="79"/>
                </a:lnTo>
                <a:lnTo>
                  <a:pt x="54" y="84"/>
                </a:lnTo>
                <a:lnTo>
                  <a:pt x="53" y="84"/>
                </a:lnTo>
                <a:lnTo>
                  <a:pt x="54" y="84"/>
                </a:lnTo>
                <a:lnTo>
                  <a:pt x="54" y="85"/>
                </a:lnTo>
                <a:lnTo>
                  <a:pt x="54" y="87"/>
                </a:lnTo>
                <a:lnTo>
                  <a:pt x="56" y="88"/>
                </a:lnTo>
                <a:lnTo>
                  <a:pt x="56" y="90"/>
                </a:lnTo>
                <a:lnTo>
                  <a:pt x="56" y="93"/>
                </a:lnTo>
                <a:lnTo>
                  <a:pt x="57" y="95"/>
                </a:lnTo>
                <a:lnTo>
                  <a:pt x="56" y="95"/>
                </a:lnTo>
                <a:lnTo>
                  <a:pt x="57" y="104"/>
                </a:lnTo>
                <a:lnTo>
                  <a:pt x="62" y="120"/>
                </a:lnTo>
                <a:lnTo>
                  <a:pt x="61" y="120"/>
                </a:lnTo>
                <a:lnTo>
                  <a:pt x="56" y="122"/>
                </a:lnTo>
                <a:lnTo>
                  <a:pt x="54" y="122"/>
                </a:lnTo>
                <a:lnTo>
                  <a:pt x="53" y="122"/>
                </a:lnTo>
                <a:lnTo>
                  <a:pt x="51" y="124"/>
                </a:lnTo>
                <a:lnTo>
                  <a:pt x="49" y="124"/>
                </a:lnTo>
                <a:lnTo>
                  <a:pt x="48" y="124"/>
                </a:lnTo>
                <a:lnTo>
                  <a:pt x="48" y="125"/>
                </a:lnTo>
                <a:lnTo>
                  <a:pt x="48" y="127"/>
                </a:lnTo>
                <a:lnTo>
                  <a:pt x="51" y="128"/>
                </a:lnTo>
                <a:lnTo>
                  <a:pt x="51" y="130"/>
                </a:lnTo>
                <a:lnTo>
                  <a:pt x="51" y="132"/>
                </a:lnTo>
                <a:lnTo>
                  <a:pt x="51" y="133"/>
                </a:lnTo>
                <a:lnTo>
                  <a:pt x="53" y="136"/>
                </a:lnTo>
                <a:lnTo>
                  <a:pt x="54" y="138"/>
                </a:lnTo>
                <a:lnTo>
                  <a:pt x="54" y="140"/>
                </a:lnTo>
                <a:lnTo>
                  <a:pt x="56" y="140"/>
                </a:lnTo>
                <a:lnTo>
                  <a:pt x="56" y="141"/>
                </a:lnTo>
                <a:lnTo>
                  <a:pt x="56" y="143"/>
                </a:lnTo>
                <a:lnTo>
                  <a:pt x="57" y="143"/>
                </a:lnTo>
                <a:lnTo>
                  <a:pt x="56" y="143"/>
                </a:lnTo>
                <a:lnTo>
                  <a:pt x="56" y="144"/>
                </a:lnTo>
                <a:lnTo>
                  <a:pt x="56" y="146"/>
                </a:lnTo>
                <a:lnTo>
                  <a:pt x="57" y="146"/>
                </a:lnTo>
                <a:lnTo>
                  <a:pt x="59" y="148"/>
                </a:lnTo>
                <a:lnTo>
                  <a:pt x="59" y="149"/>
                </a:lnTo>
                <a:lnTo>
                  <a:pt x="61" y="149"/>
                </a:lnTo>
                <a:lnTo>
                  <a:pt x="61" y="151"/>
                </a:lnTo>
                <a:lnTo>
                  <a:pt x="61" y="152"/>
                </a:lnTo>
                <a:lnTo>
                  <a:pt x="59" y="152"/>
                </a:lnTo>
                <a:lnTo>
                  <a:pt x="57" y="151"/>
                </a:lnTo>
                <a:lnTo>
                  <a:pt x="57" y="152"/>
                </a:lnTo>
                <a:lnTo>
                  <a:pt x="56" y="152"/>
                </a:lnTo>
                <a:lnTo>
                  <a:pt x="54" y="152"/>
                </a:lnTo>
                <a:lnTo>
                  <a:pt x="53" y="151"/>
                </a:lnTo>
                <a:lnTo>
                  <a:pt x="48" y="154"/>
                </a:lnTo>
                <a:lnTo>
                  <a:pt x="56" y="175"/>
                </a:lnTo>
                <a:lnTo>
                  <a:pt x="54" y="175"/>
                </a:lnTo>
                <a:lnTo>
                  <a:pt x="51" y="176"/>
                </a:lnTo>
                <a:lnTo>
                  <a:pt x="49" y="178"/>
                </a:lnTo>
                <a:lnTo>
                  <a:pt x="43" y="181"/>
                </a:lnTo>
                <a:lnTo>
                  <a:pt x="43" y="180"/>
                </a:lnTo>
                <a:lnTo>
                  <a:pt x="43" y="178"/>
                </a:lnTo>
                <a:lnTo>
                  <a:pt x="43" y="176"/>
                </a:lnTo>
                <a:lnTo>
                  <a:pt x="41" y="176"/>
                </a:lnTo>
                <a:lnTo>
                  <a:pt x="41" y="175"/>
                </a:lnTo>
                <a:lnTo>
                  <a:pt x="41" y="173"/>
                </a:lnTo>
                <a:lnTo>
                  <a:pt x="41" y="172"/>
                </a:lnTo>
                <a:lnTo>
                  <a:pt x="40" y="172"/>
                </a:lnTo>
                <a:lnTo>
                  <a:pt x="40" y="170"/>
                </a:lnTo>
                <a:lnTo>
                  <a:pt x="38" y="168"/>
                </a:lnTo>
                <a:lnTo>
                  <a:pt x="38" y="167"/>
                </a:lnTo>
                <a:lnTo>
                  <a:pt x="40" y="165"/>
                </a:lnTo>
                <a:lnTo>
                  <a:pt x="40" y="164"/>
                </a:lnTo>
                <a:lnTo>
                  <a:pt x="38" y="164"/>
                </a:lnTo>
                <a:lnTo>
                  <a:pt x="37" y="164"/>
                </a:lnTo>
                <a:lnTo>
                  <a:pt x="35" y="164"/>
                </a:lnTo>
                <a:lnTo>
                  <a:pt x="33" y="164"/>
                </a:lnTo>
                <a:lnTo>
                  <a:pt x="32" y="162"/>
                </a:lnTo>
                <a:lnTo>
                  <a:pt x="30" y="162"/>
                </a:lnTo>
                <a:lnTo>
                  <a:pt x="30" y="160"/>
                </a:lnTo>
                <a:lnTo>
                  <a:pt x="30" y="159"/>
                </a:lnTo>
                <a:lnTo>
                  <a:pt x="32" y="159"/>
                </a:lnTo>
                <a:lnTo>
                  <a:pt x="32" y="157"/>
                </a:lnTo>
                <a:lnTo>
                  <a:pt x="32" y="156"/>
                </a:lnTo>
                <a:lnTo>
                  <a:pt x="30" y="156"/>
                </a:lnTo>
                <a:lnTo>
                  <a:pt x="30" y="154"/>
                </a:lnTo>
                <a:lnTo>
                  <a:pt x="30" y="152"/>
                </a:lnTo>
                <a:lnTo>
                  <a:pt x="29" y="152"/>
                </a:lnTo>
                <a:lnTo>
                  <a:pt x="27" y="151"/>
                </a:lnTo>
                <a:lnTo>
                  <a:pt x="25" y="149"/>
                </a:lnTo>
                <a:lnTo>
                  <a:pt x="24" y="149"/>
                </a:lnTo>
                <a:lnTo>
                  <a:pt x="22" y="149"/>
                </a:lnTo>
                <a:lnTo>
                  <a:pt x="22" y="148"/>
                </a:lnTo>
                <a:lnTo>
                  <a:pt x="21" y="148"/>
                </a:lnTo>
                <a:lnTo>
                  <a:pt x="21" y="146"/>
                </a:lnTo>
                <a:lnTo>
                  <a:pt x="21" y="144"/>
                </a:lnTo>
                <a:lnTo>
                  <a:pt x="19" y="144"/>
                </a:lnTo>
                <a:lnTo>
                  <a:pt x="19" y="143"/>
                </a:lnTo>
                <a:lnTo>
                  <a:pt x="19" y="141"/>
                </a:lnTo>
                <a:lnTo>
                  <a:pt x="19" y="140"/>
                </a:lnTo>
                <a:lnTo>
                  <a:pt x="19" y="138"/>
                </a:lnTo>
                <a:lnTo>
                  <a:pt x="17" y="138"/>
                </a:lnTo>
                <a:lnTo>
                  <a:pt x="17" y="136"/>
                </a:lnTo>
                <a:lnTo>
                  <a:pt x="17" y="135"/>
                </a:lnTo>
                <a:lnTo>
                  <a:pt x="16" y="135"/>
                </a:lnTo>
                <a:lnTo>
                  <a:pt x="16" y="133"/>
                </a:lnTo>
                <a:lnTo>
                  <a:pt x="16" y="132"/>
                </a:lnTo>
                <a:lnTo>
                  <a:pt x="16" y="130"/>
                </a:lnTo>
                <a:lnTo>
                  <a:pt x="16" y="128"/>
                </a:lnTo>
                <a:lnTo>
                  <a:pt x="14" y="128"/>
                </a:lnTo>
                <a:lnTo>
                  <a:pt x="16" y="128"/>
                </a:lnTo>
                <a:lnTo>
                  <a:pt x="16" y="127"/>
                </a:lnTo>
                <a:lnTo>
                  <a:pt x="16" y="125"/>
                </a:lnTo>
                <a:lnTo>
                  <a:pt x="16" y="124"/>
                </a:lnTo>
                <a:lnTo>
                  <a:pt x="16" y="122"/>
                </a:lnTo>
                <a:lnTo>
                  <a:pt x="16" y="120"/>
                </a:lnTo>
                <a:lnTo>
                  <a:pt x="16" y="119"/>
                </a:lnTo>
                <a:lnTo>
                  <a:pt x="16" y="117"/>
                </a:lnTo>
                <a:lnTo>
                  <a:pt x="16" y="116"/>
                </a:lnTo>
                <a:lnTo>
                  <a:pt x="14" y="116"/>
                </a:lnTo>
                <a:lnTo>
                  <a:pt x="14" y="117"/>
                </a:lnTo>
                <a:lnTo>
                  <a:pt x="13" y="117"/>
                </a:lnTo>
                <a:lnTo>
                  <a:pt x="13" y="116"/>
                </a:lnTo>
                <a:lnTo>
                  <a:pt x="13" y="114"/>
                </a:lnTo>
                <a:lnTo>
                  <a:pt x="11" y="114"/>
                </a:lnTo>
                <a:lnTo>
                  <a:pt x="13" y="112"/>
                </a:lnTo>
                <a:lnTo>
                  <a:pt x="13" y="114"/>
                </a:lnTo>
                <a:lnTo>
                  <a:pt x="14" y="112"/>
                </a:lnTo>
                <a:lnTo>
                  <a:pt x="13" y="112"/>
                </a:lnTo>
                <a:lnTo>
                  <a:pt x="14" y="112"/>
                </a:lnTo>
                <a:lnTo>
                  <a:pt x="14" y="111"/>
                </a:lnTo>
                <a:lnTo>
                  <a:pt x="13" y="111"/>
                </a:lnTo>
                <a:lnTo>
                  <a:pt x="13" y="109"/>
                </a:lnTo>
                <a:lnTo>
                  <a:pt x="13" y="108"/>
                </a:lnTo>
                <a:lnTo>
                  <a:pt x="13" y="106"/>
                </a:lnTo>
                <a:lnTo>
                  <a:pt x="13" y="104"/>
                </a:lnTo>
                <a:lnTo>
                  <a:pt x="14" y="104"/>
                </a:lnTo>
                <a:lnTo>
                  <a:pt x="14" y="103"/>
                </a:lnTo>
                <a:lnTo>
                  <a:pt x="14" y="101"/>
                </a:lnTo>
                <a:lnTo>
                  <a:pt x="14" y="100"/>
                </a:lnTo>
                <a:lnTo>
                  <a:pt x="14" y="98"/>
                </a:lnTo>
                <a:lnTo>
                  <a:pt x="16" y="96"/>
                </a:lnTo>
                <a:lnTo>
                  <a:pt x="16" y="95"/>
                </a:lnTo>
                <a:lnTo>
                  <a:pt x="16" y="93"/>
                </a:lnTo>
                <a:lnTo>
                  <a:pt x="16" y="92"/>
                </a:lnTo>
                <a:lnTo>
                  <a:pt x="16" y="90"/>
                </a:lnTo>
                <a:lnTo>
                  <a:pt x="14" y="90"/>
                </a:lnTo>
                <a:lnTo>
                  <a:pt x="16" y="90"/>
                </a:lnTo>
                <a:lnTo>
                  <a:pt x="17" y="90"/>
                </a:lnTo>
                <a:lnTo>
                  <a:pt x="16" y="88"/>
                </a:lnTo>
                <a:lnTo>
                  <a:pt x="16" y="87"/>
                </a:lnTo>
                <a:lnTo>
                  <a:pt x="14" y="87"/>
                </a:lnTo>
                <a:lnTo>
                  <a:pt x="14" y="85"/>
                </a:lnTo>
                <a:lnTo>
                  <a:pt x="16" y="85"/>
                </a:lnTo>
                <a:lnTo>
                  <a:pt x="16" y="84"/>
                </a:lnTo>
                <a:lnTo>
                  <a:pt x="14" y="85"/>
                </a:lnTo>
                <a:lnTo>
                  <a:pt x="14" y="84"/>
                </a:lnTo>
                <a:lnTo>
                  <a:pt x="13" y="84"/>
                </a:lnTo>
                <a:lnTo>
                  <a:pt x="13" y="82"/>
                </a:lnTo>
                <a:lnTo>
                  <a:pt x="11" y="80"/>
                </a:lnTo>
                <a:lnTo>
                  <a:pt x="11" y="79"/>
                </a:lnTo>
                <a:lnTo>
                  <a:pt x="11" y="77"/>
                </a:lnTo>
                <a:lnTo>
                  <a:pt x="11" y="76"/>
                </a:lnTo>
                <a:lnTo>
                  <a:pt x="13" y="76"/>
                </a:lnTo>
                <a:lnTo>
                  <a:pt x="13" y="74"/>
                </a:lnTo>
                <a:lnTo>
                  <a:pt x="14" y="72"/>
                </a:lnTo>
                <a:lnTo>
                  <a:pt x="14" y="71"/>
                </a:lnTo>
                <a:lnTo>
                  <a:pt x="16" y="69"/>
                </a:lnTo>
                <a:lnTo>
                  <a:pt x="16" y="68"/>
                </a:lnTo>
                <a:lnTo>
                  <a:pt x="14" y="68"/>
                </a:lnTo>
                <a:lnTo>
                  <a:pt x="16" y="66"/>
                </a:lnTo>
                <a:lnTo>
                  <a:pt x="14" y="66"/>
                </a:lnTo>
                <a:lnTo>
                  <a:pt x="14" y="68"/>
                </a:lnTo>
                <a:lnTo>
                  <a:pt x="13" y="68"/>
                </a:lnTo>
                <a:lnTo>
                  <a:pt x="13" y="69"/>
                </a:lnTo>
                <a:lnTo>
                  <a:pt x="13" y="71"/>
                </a:lnTo>
                <a:lnTo>
                  <a:pt x="11" y="69"/>
                </a:lnTo>
                <a:lnTo>
                  <a:pt x="11" y="71"/>
                </a:lnTo>
                <a:lnTo>
                  <a:pt x="11" y="72"/>
                </a:lnTo>
                <a:lnTo>
                  <a:pt x="9" y="72"/>
                </a:lnTo>
                <a:lnTo>
                  <a:pt x="9" y="74"/>
                </a:lnTo>
                <a:lnTo>
                  <a:pt x="11" y="74"/>
                </a:lnTo>
                <a:lnTo>
                  <a:pt x="11" y="76"/>
                </a:lnTo>
                <a:lnTo>
                  <a:pt x="9" y="76"/>
                </a:lnTo>
                <a:lnTo>
                  <a:pt x="9" y="77"/>
                </a:lnTo>
                <a:lnTo>
                  <a:pt x="9" y="79"/>
                </a:lnTo>
                <a:lnTo>
                  <a:pt x="11" y="79"/>
                </a:lnTo>
                <a:lnTo>
                  <a:pt x="9" y="79"/>
                </a:lnTo>
                <a:lnTo>
                  <a:pt x="8" y="79"/>
                </a:lnTo>
                <a:lnTo>
                  <a:pt x="6" y="72"/>
                </a:lnTo>
                <a:lnTo>
                  <a:pt x="5" y="68"/>
                </a:lnTo>
                <a:lnTo>
                  <a:pt x="5" y="64"/>
                </a:lnTo>
                <a:lnTo>
                  <a:pt x="0" y="50"/>
                </a:lnTo>
                <a:lnTo>
                  <a:pt x="8" y="48"/>
                </a:lnTo>
                <a:lnTo>
                  <a:pt x="14" y="45"/>
                </a:lnTo>
                <a:lnTo>
                  <a:pt x="13" y="45"/>
                </a:lnTo>
                <a:lnTo>
                  <a:pt x="13" y="40"/>
                </a:lnTo>
                <a:lnTo>
                  <a:pt x="9" y="32"/>
                </a:lnTo>
                <a:lnTo>
                  <a:pt x="9" y="29"/>
                </a:lnTo>
                <a:lnTo>
                  <a:pt x="8" y="23"/>
                </a:lnTo>
                <a:lnTo>
                  <a:pt x="13" y="21"/>
                </a:lnTo>
                <a:lnTo>
                  <a:pt x="14" y="21"/>
                </a:lnTo>
                <a:lnTo>
                  <a:pt x="19" y="21"/>
                </a:lnTo>
                <a:lnTo>
                  <a:pt x="21" y="20"/>
                </a:lnTo>
                <a:lnTo>
                  <a:pt x="30" y="10"/>
                </a:lnTo>
                <a:lnTo>
                  <a:pt x="32" y="8"/>
                </a:lnTo>
                <a:lnTo>
                  <a:pt x="32" y="10"/>
                </a:lnTo>
                <a:lnTo>
                  <a:pt x="35" y="15"/>
                </a:lnTo>
                <a:lnTo>
                  <a:pt x="43" y="7"/>
                </a:lnTo>
                <a:lnTo>
                  <a:pt x="45" y="7"/>
                </a:lnTo>
                <a:lnTo>
                  <a:pt x="49" y="2"/>
                </a:lnTo>
                <a:lnTo>
                  <a:pt x="51" y="0"/>
                </a:lnTo>
                <a:lnTo>
                  <a:pt x="53" y="2"/>
                </a:lnTo>
                <a:lnTo>
                  <a:pt x="54" y="5"/>
                </a:lnTo>
                <a:close/>
              </a:path>
            </a:pathLst>
          </a:custGeom>
          <a:solidFill>
            <a:srgbClr val="94388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Freeform 55"/>
          <p:cNvSpPr>
            <a:spLocks/>
          </p:cNvSpPr>
          <p:nvPr/>
        </p:nvSpPr>
        <p:spPr bwMode="auto">
          <a:xfrm>
            <a:off x="4762500" y="3411538"/>
            <a:ext cx="330200" cy="500063"/>
          </a:xfrm>
          <a:custGeom>
            <a:avLst/>
            <a:gdLst/>
            <a:ahLst/>
            <a:cxnLst>
              <a:cxn ang="0">
                <a:pos x="206" y="27"/>
              </a:cxn>
              <a:cxn ang="0">
                <a:pos x="197" y="41"/>
              </a:cxn>
              <a:cxn ang="0">
                <a:pos x="178" y="77"/>
              </a:cxn>
              <a:cxn ang="0">
                <a:pos x="173" y="85"/>
              </a:cxn>
              <a:cxn ang="0">
                <a:pos x="160" y="105"/>
              </a:cxn>
              <a:cxn ang="0">
                <a:pos x="157" y="110"/>
              </a:cxn>
              <a:cxn ang="0">
                <a:pos x="144" y="134"/>
              </a:cxn>
              <a:cxn ang="0">
                <a:pos x="136" y="147"/>
              </a:cxn>
              <a:cxn ang="0">
                <a:pos x="123" y="168"/>
              </a:cxn>
              <a:cxn ang="0">
                <a:pos x="118" y="176"/>
              </a:cxn>
              <a:cxn ang="0">
                <a:pos x="110" y="192"/>
              </a:cxn>
              <a:cxn ang="0">
                <a:pos x="104" y="203"/>
              </a:cxn>
              <a:cxn ang="0">
                <a:pos x="101" y="206"/>
              </a:cxn>
              <a:cxn ang="0">
                <a:pos x="88" y="227"/>
              </a:cxn>
              <a:cxn ang="0">
                <a:pos x="83" y="238"/>
              </a:cxn>
              <a:cxn ang="0">
                <a:pos x="75" y="238"/>
              </a:cxn>
              <a:cxn ang="0">
                <a:pos x="75" y="238"/>
              </a:cxn>
              <a:cxn ang="0">
                <a:pos x="72" y="237"/>
              </a:cxn>
              <a:cxn ang="0">
                <a:pos x="67" y="237"/>
              </a:cxn>
              <a:cxn ang="0">
                <a:pos x="67" y="240"/>
              </a:cxn>
              <a:cxn ang="0">
                <a:pos x="58" y="238"/>
              </a:cxn>
              <a:cxn ang="0">
                <a:pos x="58" y="241"/>
              </a:cxn>
              <a:cxn ang="0">
                <a:pos x="53" y="241"/>
              </a:cxn>
              <a:cxn ang="0">
                <a:pos x="50" y="240"/>
              </a:cxn>
              <a:cxn ang="0">
                <a:pos x="50" y="240"/>
              </a:cxn>
              <a:cxn ang="0">
                <a:pos x="48" y="241"/>
              </a:cxn>
              <a:cxn ang="0">
                <a:pos x="46" y="243"/>
              </a:cxn>
              <a:cxn ang="0">
                <a:pos x="45" y="245"/>
              </a:cxn>
              <a:cxn ang="0">
                <a:pos x="46" y="251"/>
              </a:cxn>
              <a:cxn ang="0">
                <a:pos x="43" y="257"/>
              </a:cxn>
              <a:cxn ang="0">
                <a:pos x="40" y="262"/>
              </a:cxn>
              <a:cxn ang="0">
                <a:pos x="40" y="262"/>
              </a:cxn>
              <a:cxn ang="0">
                <a:pos x="37" y="265"/>
              </a:cxn>
              <a:cxn ang="0">
                <a:pos x="43" y="272"/>
              </a:cxn>
              <a:cxn ang="0">
                <a:pos x="45" y="275"/>
              </a:cxn>
              <a:cxn ang="0">
                <a:pos x="48" y="275"/>
              </a:cxn>
              <a:cxn ang="0">
                <a:pos x="46" y="278"/>
              </a:cxn>
              <a:cxn ang="0">
                <a:pos x="43" y="283"/>
              </a:cxn>
              <a:cxn ang="0">
                <a:pos x="46" y="286"/>
              </a:cxn>
              <a:cxn ang="0">
                <a:pos x="51" y="288"/>
              </a:cxn>
              <a:cxn ang="0">
                <a:pos x="53" y="288"/>
              </a:cxn>
              <a:cxn ang="0">
                <a:pos x="48" y="297"/>
              </a:cxn>
              <a:cxn ang="0">
                <a:pos x="48" y="299"/>
              </a:cxn>
              <a:cxn ang="0">
                <a:pos x="38" y="315"/>
              </a:cxn>
              <a:cxn ang="0">
                <a:pos x="34" y="299"/>
              </a:cxn>
              <a:cxn ang="0">
                <a:pos x="27" y="286"/>
              </a:cxn>
              <a:cxn ang="0">
                <a:pos x="24" y="273"/>
              </a:cxn>
              <a:cxn ang="0">
                <a:pos x="21" y="264"/>
              </a:cxn>
              <a:cxn ang="0">
                <a:pos x="11" y="237"/>
              </a:cxn>
              <a:cxn ang="0">
                <a:pos x="0" y="205"/>
              </a:cxn>
              <a:cxn ang="0">
                <a:pos x="2" y="200"/>
              </a:cxn>
              <a:cxn ang="0">
                <a:pos x="18" y="174"/>
              </a:cxn>
              <a:cxn ang="0">
                <a:pos x="21" y="169"/>
              </a:cxn>
              <a:cxn ang="0">
                <a:pos x="38" y="137"/>
              </a:cxn>
              <a:cxn ang="0">
                <a:pos x="58" y="105"/>
              </a:cxn>
              <a:cxn ang="0">
                <a:pos x="93" y="49"/>
              </a:cxn>
              <a:cxn ang="0">
                <a:pos x="107" y="25"/>
              </a:cxn>
              <a:cxn ang="0">
                <a:pos x="117" y="9"/>
              </a:cxn>
              <a:cxn ang="0">
                <a:pos x="136" y="3"/>
              </a:cxn>
              <a:cxn ang="0">
                <a:pos x="162" y="9"/>
              </a:cxn>
              <a:cxn ang="0">
                <a:pos x="173" y="13"/>
              </a:cxn>
              <a:cxn ang="0">
                <a:pos x="194" y="19"/>
              </a:cxn>
            </a:cxnLst>
            <a:rect l="0" t="0" r="r" b="b"/>
            <a:pathLst>
              <a:path w="208" h="315">
                <a:moveTo>
                  <a:pt x="208" y="22"/>
                </a:moveTo>
                <a:lnTo>
                  <a:pt x="206" y="27"/>
                </a:lnTo>
                <a:lnTo>
                  <a:pt x="200" y="38"/>
                </a:lnTo>
                <a:lnTo>
                  <a:pt x="197" y="41"/>
                </a:lnTo>
                <a:lnTo>
                  <a:pt x="184" y="64"/>
                </a:lnTo>
                <a:lnTo>
                  <a:pt x="178" y="77"/>
                </a:lnTo>
                <a:lnTo>
                  <a:pt x="176" y="78"/>
                </a:lnTo>
                <a:lnTo>
                  <a:pt x="173" y="85"/>
                </a:lnTo>
                <a:lnTo>
                  <a:pt x="163" y="99"/>
                </a:lnTo>
                <a:lnTo>
                  <a:pt x="160" y="105"/>
                </a:lnTo>
                <a:lnTo>
                  <a:pt x="158" y="109"/>
                </a:lnTo>
                <a:lnTo>
                  <a:pt x="157" y="110"/>
                </a:lnTo>
                <a:lnTo>
                  <a:pt x="146" y="133"/>
                </a:lnTo>
                <a:lnTo>
                  <a:pt x="144" y="134"/>
                </a:lnTo>
                <a:lnTo>
                  <a:pt x="139" y="144"/>
                </a:lnTo>
                <a:lnTo>
                  <a:pt x="136" y="147"/>
                </a:lnTo>
                <a:lnTo>
                  <a:pt x="134" y="152"/>
                </a:lnTo>
                <a:lnTo>
                  <a:pt x="123" y="168"/>
                </a:lnTo>
                <a:lnTo>
                  <a:pt x="120" y="176"/>
                </a:lnTo>
                <a:lnTo>
                  <a:pt x="118" y="176"/>
                </a:lnTo>
                <a:lnTo>
                  <a:pt x="118" y="177"/>
                </a:lnTo>
                <a:lnTo>
                  <a:pt x="110" y="192"/>
                </a:lnTo>
                <a:lnTo>
                  <a:pt x="107" y="195"/>
                </a:lnTo>
                <a:lnTo>
                  <a:pt x="104" y="203"/>
                </a:lnTo>
                <a:lnTo>
                  <a:pt x="102" y="205"/>
                </a:lnTo>
                <a:lnTo>
                  <a:pt x="101" y="206"/>
                </a:lnTo>
                <a:lnTo>
                  <a:pt x="93" y="221"/>
                </a:lnTo>
                <a:lnTo>
                  <a:pt x="88" y="227"/>
                </a:lnTo>
                <a:lnTo>
                  <a:pt x="83" y="237"/>
                </a:lnTo>
                <a:lnTo>
                  <a:pt x="83" y="238"/>
                </a:lnTo>
                <a:lnTo>
                  <a:pt x="82" y="240"/>
                </a:lnTo>
                <a:lnTo>
                  <a:pt x="75" y="238"/>
                </a:lnTo>
                <a:lnTo>
                  <a:pt x="75" y="238"/>
                </a:lnTo>
                <a:lnTo>
                  <a:pt x="75" y="238"/>
                </a:lnTo>
                <a:lnTo>
                  <a:pt x="75" y="238"/>
                </a:lnTo>
                <a:lnTo>
                  <a:pt x="72" y="237"/>
                </a:lnTo>
                <a:lnTo>
                  <a:pt x="67" y="237"/>
                </a:lnTo>
                <a:lnTo>
                  <a:pt x="67" y="237"/>
                </a:lnTo>
                <a:lnTo>
                  <a:pt x="67" y="237"/>
                </a:lnTo>
                <a:lnTo>
                  <a:pt x="67" y="240"/>
                </a:lnTo>
                <a:lnTo>
                  <a:pt x="64" y="240"/>
                </a:lnTo>
                <a:lnTo>
                  <a:pt x="58" y="238"/>
                </a:lnTo>
                <a:lnTo>
                  <a:pt x="58" y="238"/>
                </a:lnTo>
                <a:lnTo>
                  <a:pt x="58" y="241"/>
                </a:lnTo>
                <a:lnTo>
                  <a:pt x="58" y="241"/>
                </a:lnTo>
                <a:lnTo>
                  <a:pt x="53" y="241"/>
                </a:lnTo>
                <a:lnTo>
                  <a:pt x="51" y="240"/>
                </a:lnTo>
                <a:lnTo>
                  <a:pt x="50" y="240"/>
                </a:lnTo>
                <a:lnTo>
                  <a:pt x="50" y="240"/>
                </a:lnTo>
                <a:lnTo>
                  <a:pt x="50" y="240"/>
                </a:lnTo>
                <a:lnTo>
                  <a:pt x="50" y="241"/>
                </a:lnTo>
                <a:lnTo>
                  <a:pt x="48" y="241"/>
                </a:lnTo>
                <a:lnTo>
                  <a:pt x="46" y="243"/>
                </a:lnTo>
                <a:lnTo>
                  <a:pt x="46" y="243"/>
                </a:lnTo>
                <a:lnTo>
                  <a:pt x="46" y="241"/>
                </a:lnTo>
                <a:lnTo>
                  <a:pt x="45" y="245"/>
                </a:lnTo>
                <a:lnTo>
                  <a:pt x="42" y="249"/>
                </a:lnTo>
                <a:lnTo>
                  <a:pt x="46" y="251"/>
                </a:lnTo>
                <a:lnTo>
                  <a:pt x="43" y="256"/>
                </a:lnTo>
                <a:lnTo>
                  <a:pt x="43" y="257"/>
                </a:lnTo>
                <a:lnTo>
                  <a:pt x="42" y="257"/>
                </a:lnTo>
                <a:lnTo>
                  <a:pt x="40" y="262"/>
                </a:lnTo>
                <a:lnTo>
                  <a:pt x="40" y="262"/>
                </a:lnTo>
                <a:lnTo>
                  <a:pt x="40" y="262"/>
                </a:lnTo>
                <a:lnTo>
                  <a:pt x="38" y="264"/>
                </a:lnTo>
                <a:lnTo>
                  <a:pt x="37" y="265"/>
                </a:lnTo>
                <a:lnTo>
                  <a:pt x="37" y="267"/>
                </a:lnTo>
                <a:lnTo>
                  <a:pt x="43" y="272"/>
                </a:lnTo>
                <a:lnTo>
                  <a:pt x="42" y="273"/>
                </a:lnTo>
                <a:lnTo>
                  <a:pt x="45" y="275"/>
                </a:lnTo>
                <a:lnTo>
                  <a:pt x="46" y="275"/>
                </a:lnTo>
                <a:lnTo>
                  <a:pt x="48" y="275"/>
                </a:lnTo>
                <a:lnTo>
                  <a:pt x="48" y="277"/>
                </a:lnTo>
                <a:lnTo>
                  <a:pt x="46" y="278"/>
                </a:lnTo>
                <a:lnTo>
                  <a:pt x="43" y="283"/>
                </a:lnTo>
                <a:lnTo>
                  <a:pt x="43" y="283"/>
                </a:lnTo>
                <a:lnTo>
                  <a:pt x="43" y="283"/>
                </a:lnTo>
                <a:lnTo>
                  <a:pt x="46" y="286"/>
                </a:lnTo>
                <a:lnTo>
                  <a:pt x="50" y="286"/>
                </a:lnTo>
                <a:lnTo>
                  <a:pt x="51" y="288"/>
                </a:lnTo>
                <a:lnTo>
                  <a:pt x="53" y="288"/>
                </a:lnTo>
                <a:lnTo>
                  <a:pt x="53" y="288"/>
                </a:lnTo>
                <a:lnTo>
                  <a:pt x="50" y="294"/>
                </a:lnTo>
                <a:lnTo>
                  <a:pt x="48" y="297"/>
                </a:lnTo>
                <a:lnTo>
                  <a:pt x="50" y="297"/>
                </a:lnTo>
                <a:lnTo>
                  <a:pt x="48" y="299"/>
                </a:lnTo>
                <a:lnTo>
                  <a:pt x="46" y="302"/>
                </a:lnTo>
                <a:lnTo>
                  <a:pt x="38" y="315"/>
                </a:lnTo>
                <a:lnTo>
                  <a:pt x="34" y="302"/>
                </a:lnTo>
                <a:lnTo>
                  <a:pt x="34" y="299"/>
                </a:lnTo>
                <a:lnTo>
                  <a:pt x="29" y="286"/>
                </a:lnTo>
                <a:lnTo>
                  <a:pt x="27" y="286"/>
                </a:lnTo>
                <a:lnTo>
                  <a:pt x="26" y="281"/>
                </a:lnTo>
                <a:lnTo>
                  <a:pt x="24" y="273"/>
                </a:lnTo>
                <a:lnTo>
                  <a:pt x="22" y="270"/>
                </a:lnTo>
                <a:lnTo>
                  <a:pt x="21" y="264"/>
                </a:lnTo>
                <a:lnTo>
                  <a:pt x="14" y="246"/>
                </a:lnTo>
                <a:lnTo>
                  <a:pt x="11" y="237"/>
                </a:lnTo>
                <a:lnTo>
                  <a:pt x="8" y="230"/>
                </a:lnTo>
                <a:lnTo>
                  <a:pt x="0" y="205"/>
                </a:lnTo>
                <a:lnTo>
                  <a:pt x="0" y="203"/>
                </a:lnTo>
                <a:lnTo>
                  <a:pt x="2" y="200"/>
                </a:lnTo>
                <a:lnTo>
                  <a:pt x="13" y="182"/>
                </a:lnTo>
                <a:lnTo>
                  <a:pt x="18" y="174"/>
                </a:lnTo>
                <a:lnTo>
                  <a:pt x="18" y="173"/>
                </a:lnTo>
                <a:lnTo>
                  <a:pt x="21" y="169"/>
                </a:lnTo>
                <a:lnTo>
                  <a:pt x="21" y="166"/>
                </a:lnTo>
                <a:lnTo>
                  <a:pt x="38" y="137"/>
                </a:lnTo>
                <a:lnTo>
                  <a:pt x="56" y="109"/>
                </a:lnTo>
                <a:lnTo>
                  <a:pt x="58" y="105"/>
                </a:lnTo>
                <a:lnTo>
                  <a:pt x="69" y="88"/>
                </a:lnTo>
                <a:lnTo>
                  <a:pt x="93" y="49"/>
                </a:lnTo>
                <a:lnTo>
                  <a:pt x="99" y="40"/>
                </a:lnTo>
                <a:lnTo>
                  <a:pt x="107" y="25"/>
                </a:lnTo>
                <a:lnTo>
                  <a:pt x="115" y="13"/>
                </a:lnTo>
                <a:lnTo>
                  <a:pt x="117" y="9"/>
                </a:lnTo>
                <a:lnTo>
                  <a:pt x="123" y="0"/>
                </a:lnTo>
                <a:lnTo>
                  <a:pt x="136" y="3"/>
                </a:lnTo>
                <a:lnTo>
                  <a:pt x="139" y="3"/>
                </a:lnTo>
                <a:lnTo>
                  <a:pt x="162" y="9"/>
                </a:lnTo>
                <a:lnTo>
                  <a:pt x="168" y="11"/>
                </a:lnTo>
                <a:lnTo>
                  <a:pt x="173" y="13"/>
                </a:lnTo>
                <a:lnTo>
                  <a:pt x="190" y="17"/>
                </a:lnTo>
                <a:lnTo>
                  <a:pt x="194" y="19"/>
                </a:lnTo>
                <a:lnTo>
                  <a:pt x="208" y="22"/>
                </a:lnTo>
                <a:close/>
              </a:path>
            </a:pathLst>
          </a:custGeom>
          <a:solidFill>
            <a:srgbClr val="5AFA6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" name="Freeform 56"/>
          <p:cNvSpPr>
            <a:spLocks/>
          </p:cNvSpPr>
          <p:nvPr/>
        </p:nvSpPr>
        <p:spPr bwMode="auto">
          <a:xfrm>
            <a:off x="4500563" y="4194176"/>
            <a:ext cx="309563" cy="352425"/>
          </a:xfrm>
          <a:custGeom>
            <a:avLst/>
            <a:gdLst/>
            <a:ahLst/>
            <a:cxnLst>
              <a:cxn ang="0">
                <a:pos x="171" y="36"/>
              </a:cxn>
              <a:cxn ang="0">
                <a:pos x="186" y="54"/>
              </a:cxn>
              <a:cxn ang="0">
                <a:pos x="189" y="57"/>
              </a:cxn>
              <a:cxn ang="0">
                <a:pos x="191" y="64"/>
              </a:cxn>
              <a:cxn ang="0">
                <a:pos x="194" y="68"/>
              </a:cxn>
              <a:cxn ang="0">
                <a:pos x="195" y="73"/>
              </a:cxn>
              <a:cxn ang="0">
                <a:pos x="194" y="78"/>
              </a:cxn>
              <a:cxn ang="0">
                <a:pos x="192" y="83"/>
              </a:cxn>
              <a:cxn ang="0">
                <a:pos x="187" y="84"/>
              </a:cxn>
              <a:cxn ang="0">
                <a:pos x="181" y="86"/>
              </a:cxn>
              <a:cxn ang="0">
                <a:pos x="176" y="89"/>
              </a:cxn>
              <a:cxn ang="0">
                <a:pos x="176" y="96"/>
              </a:cxn>
              <a:cxn ang="0">
                <a:pos x="178" y="100"/>
              </a:cxn>
              <a:cxn ang="0">
                <a:pos x="179" y="105"/>
              </a:cxn>
              <a:cxn ang="0">
                <a:pos x="178" y="110"/>
              </a:cxn>
              <a:cxn ang="0">
                <a:pos x="179" y="115"/>
              </a:cxn>
              <a:cxn ang="0">
                <a:pos x="183" y="118"/>
              </a:cxn>
              <a:cxn ang="0">
                <a:pos x="186" y="121"/>
              </a:cxn>
              <a:cxn ang="0">
                <a:pos x="191" y="123"/>
              </a:cxn>
              <a:cxn ang="0">
                <a:pos x="195" y="124"/>
              </a:cxn>
              <a:cxn ang="0">
                <a:pos x="173" y="131"/>
              </a:cxn>
              <a:cxn ang="0">
                <a:pos x="144" y="155"/>
              </a:cxn>
              <a:cxn ang="0">
                <a:pos x="135" y="166"/>
              </a:cxn>
              <a:cxn ang="0">
                <a:pos x="123" y="184"/>
              </a:cxn>
              <a:cxn ang="0">
                <a:pos x="106" y="206"/>
              </a:cxn>
              <a:cxn ang="0">
                <a:pos x="74" y="209"/>
              </a:cxn>
              <a:cxn ang="0">
                <a:pos x="47" y="193"/>
              </a:cxn>
              <a:cxn ang="0">
                <a:pos x="11" y="172"/>
              </a:cxn>
              <a:cxn ang="0">
                <a:pos x="0" y="166"/>
              </a:cxn>
              <a:cxn ang="0">
                <a:pos x="15" y="140"/>
              </a:cxn>
              <a:cxn ang="0">
                <a:pos x="24" y="126"/>
              </a:cxn>
              <a:cxn ang="0">
                <a:pos x="39" y="102"/>
              </a:cxn>
              <a:cxn ang="0">
                <a:pos x="40" y="97"/>
              </a:cxn>
              <a:cxn ang="0">
                <a:pos x="43" y="94"/>
              </a:cxn>
              <a:cxn ang="0">
                <a:pos x="45" y="89"/>
              </a:cxn>
              <a:cxn ang="0">
                <a:pos x="48" y="86"/>
              </a:cxn>
              <a:cxn ang="0">
                <a:pos x="51" y="81"/>
              </a:cxn>
              <a:cxn ang="0">
                <a:pos x="55" y="76"/>
              </a:cxn>
              <a:cxn ang="0">
                <a:pos x="56" y="72"/>
              </a:cxn>
              <a:cxn ang="0">
                <a:pos x="59" y="68"/>
              </a:cxn>
              <a:cxn ang="0">
                <a:pos x="61" y="64"/>
              </a:cxn>
              <a:cxn ang="0">
                <a:pos x="64" y="60"/>
              </a:cxn>
              <a:cxn ang="0">
                <a:pos x="66" y="56"/>
              </a:cxn>
              <a:cxn ang="0">
                <a:pos x="69" y="52"/>
              </a:cxn>
              <a:cxn ang="0">
                <a:pos x="71" y="48"/>
              </a:cxn>
              <a:cxn ang="0">
                <a:pos x="74" y="44"/>
              </a:cxn>
              <a:cxn ang="0">
                <a:pos x="75" y="40"/>
              </a:cxn>
              <a:cxn ang="0">
                <a:pos x="79" y="36"/>
              </a:cxn>
              <a:cxn ang="0">
                <a:pos x="80" y="32"/>
              </a:cxn>
              <a:cxn ang="0">
                <a:pos x="83" y="27"/>
              </a:cxn>
              <a:cxn ang="0">
                <a:pos x="95" y="8"/>
              </a:cxn>
              <a:cxn ang="0">
                <a:pos x="98" y="4"/>
              </a:cxn>
              <a:cxn ang="0">
                <a:pos x="111" y="11"/>
              </a:cxn>
              <a:cxn ang="0">
                <a:pos x="136" y="20"/>
              </a:cxn>
              <a:cxn ang="0">
                <a:pos x="147" y="27"/>
              </a:cxn>
              <a:cxn ang="0">
                <a:pos x="159" y="25"/>
              </a:cxn>
            </a:cxnLst>
            <a:rect l="0" t="0" r="r" b="b"/>
            <a:pathLst>
              <a:path w="195" h="222">
                <a:moveTo>
                  <a:pt x="159" y="25"/>
                </a:moveTo>
                <a:lnTo>
                  <a:pt x="160" y="27"/>
                </a:lnTo>
                <a:lnTo>
                  <a:pt x="165" y="30"/>
                </a:lnTo>
                <a:lnTo>
                  <a:pt x="171" y="36"/>
                </a:lnTo>
                <a:lnTo>
                  <a:pt x="179" y="41"/>
                </a:lnTo>
                <a:lnTo>
                  <a:pt x="186" y="48"/>
                </a:lnTo>
                <a:lnTo>
                  <a:pt x="186" y="49"/>
                </a:lnTo>
                <a:lnTo>
                  <a:pt x="186" y="54"/>
                </a:lnTo>
                <a:lnTo>
                  <a:pt x="187" y="54"/>
                </a:lnTo>
                <a:lnTo>
                  <a:pt x="187" y="56"/>
                </a:lnTo>
                <a:lnTo>
                  <a:pt x="189" y="56"/>
                </a:lnTo>
                <a:lnTo>
                  <a:pt x="189" y="57"/>
                </a:lnTo>
                <a:lnTo>
                  <a:pt x="191" y="59"/>
                </a:lnTo>
                <a:lnTo>
                  <a:pt x="191" y="60"/>
                </a:lnTo>
                <a:lnTo>
                  <a:pt x="191" y="62"/>
                </a:lnTo>
                <a:lnTo>
                  <a:pt x="191" y="64"/>
                </a:lnTo>
                <a:lnTo>
                  <a:pt x="192" y="64"/>
                </a:lnTo>
                <a:lnTo>
                  <a:pt x="192" y="65"/>
                </a:lnTo>
                <a:lnTo>
                  <a:pt x="192" y="67"/>
                </a:lnTo>
                <a:lnTo>
                  <a:pt x="194" y="68"/>
                </a:lnTo>
                <a:lnTo>
                  <a:pt x="194" y="70"/>
                </a:lnTo>
                <a:lnTo>
                  <a:pt x="194" y="72"/>
                </a:lnTo>
                <a:lnTo>
                  <a:pt x="194" y="73"/>
                </a:lnTo>
                <a:lnTo>
                  <a:pt x="195" y="73"/>
                </a:lnTo>
                <a:lnTo>
                  <a:pt x="195" y="75"/>
                </a:lnTo>
                <a:lnTo>
                  <a:pt x="195" y="76"/>
                </a:lnTo>
                <a:lnTo>
                  <a:pt x="195" y="78"/>
                </a:lnTo>
                <a:lnTo>
                  <a:pt x="194" y="78"/>
                </a:lnTo>
                <a:lnTo>
                  <a:pt x="194" y="80"/>
                </a:lnTo>
                <a:lnTo>
                  <a:pt x="194" y="81"/>
                </a:lnTo>
                <a:lnTo>
                  <a:pt x="192" y="81"/>
                </a:lnTo>
                <a:lnTo>
                  <a:pt x="192" y="83"/>
                </a:lnTo>
                <a:lnTo>
                  <a:pt x="191" y="83"/>
                </a:lnTo>
                <a:lnTo>
                  <a:pt x="189" y="83"/>
                </a:lnTo>
                <a:lnTo>
                  <a:pt x="189" y="84"/>
                </a:lnTo>
                <a:lnTo>
                  <a:pt x="187" y="84"/>
                </a:lnTo>
                <a:lnTo>
                  <a:pt x="186" y="84"/>
                </a:lnTo>
                <a:lnTo>
                  <a:pt x="184" y="86"/>
                </a:lnTo>
                <a:lnTo>
                  <a:pt x="183" y="86"/>
                </a:lnTo>
                <a:lnTo>
                  <a:pt x="181" y="86"/>
                </a:lnTo>
                <a:lnTo>
                  <a:pt x="179" y="88"/>
                </a:lnTo>
                <a:lnTo>
                  <a:pt x="178" y="88"/>
                </a:lnTo>
                <a:lnTo>
                  <a:pt x="176" y="88"/>
                </a:lnTo>
                <a:lnTo>
                  <a:pt x="176" y="89"/>
                </a:lnTo>
                <a:lnTo>
                  <a:pt x="176" y="91"/>
                </a:lnTo>
                <a:lnTo>
                  <a:pt x="176" y="92"/>
                </a:lnTo>
                <a:lnTo>
                  <a:pt x="176" y="94"/>
                </a:lnTo>
                <a:lnTo>
                  <a:pt x="176" y="96"/>
                </a:lnTo>
                <a:lnTo>
                  <a:pt x="176" y="97"/>
                </a:lnTo>
                <a:lnTo>
                  <a:pt x="176" y="99"/>
                </a:lnTo>
                <a:lnTo>
                  <a:pt x="178" y="99"/>
                </a:lnTo>
                <a:lnTo>
                  <a:pt x="178" y="100"/>
                </a:lnTo>
                <a:lnTo>
                  <a:pt x="178" y="102"/>
                </a:lnTo>
                <a:lnTo>
                  <a:pt x="178" y="104"/>
                </a:lnTo>
                <a:lnTo>
                  <a:pt x="178" y="105"/>
                </a:lnTo>
                <a:lnTo>
                  <a:pt x="179" y="105"/>
                </a:lnTo>
                <a:lnTo>
                  <a:pt x="179" y="107"/>
                </a:lnTo>
                <a:lnTo>
                  <a:pt x="179" y="108"/>
                </a:lnTo>
                <a:lnTo>
                  <a:pt x="179" y="110"/>
                </a:lnTo>
                <a:lnTo>
                  <a:pt x="178" y="110"/>
                </a:lnTo>
                <a:lnTo>
                  <a:pt x="179" y="110"/>
                </a:lnTo>
                <a:lnTo>
                  <a:pt x="179" y="112"/>
                </a:lnTo>
                <a:lnTo>
                  <a:pt x="179" y="113"/>
                </a:lnTo>
                <a:lnTo>
                  <a:pt x="179" y="115"/>
                </a:lnTo>
                <a:lnTo>
                  <a:pt x="179" y="116"/>
                </a:lnTo>
                <a:lnTo>
                  <a:pt x="181" y="116"/>
                </a:lnTo>
                <a:lnTo>
                  <a:pt x="181" y="118"/>
                </a:lnTo>
                <a:lnTo>
                  <a:pt x="183" y="118"/>
                </a:lnTo>
                <a:lnTo>
                  <a:pt x="183" y="120"/>
                </a:lnTo>
                <a:lnTo>
                  <a:pt x="184" y="120"/>
                </a:lnTo>
                <a:lnTo>
                  <a:pt x="186" y="120"/>
                </a:lnTo>
                <a:lnTo>
                  <a:pt x="186" y="121"/>
                </a:lnTo>
                <a:lnTo>
                  <a:pt x="187" y="121"/>
                </a:lnTo>
                <a:lnTo>
                  <a:pt x="189" y="121"/>
                </a:lnTo>
                <a:lnTo>
                  <a:pt x="189" y="123"/>
                </a:lnTo>
                <a:lnTo>
                  <a:pt x="191" y="123"/>
                </a:lnTo>
                <a:lnTo>
                  <a:pt x="192" y="123"/>
                </a:lnTo>
                <a:lnTo>
                  <a:pt x="194" y="123"/>
                </a:lnTo>
                <a:lnTo>
                  <a:pt x="194" y="124"/>
                </a:lnTo>
                <a:lnTo>
                  <a:pt x="195" y="124"/>
                </a:lnTo>
                <a:lnTo>
                  <a:pt x="194" y="124"/>
                </a:lnTo>
                <a:lnTo>
                  <a:pt x="189" y="126"/>
                </a:lnTo>
                <a:lnTo>
                  <a:pt x="179" y="129"/>
                </a:lnTo>
                <a:lnTo>
                  <a:pt x="173" y="131"/>
                </a:lnTo>
                <a:lnTo>
                  <a:pt x="159" y="136"/>
                </a:lnTo>
                <a:lnTo>
                  <a:pt x="151" y="145"/>
                </a:lnTo>
                <a:lnTo>
                  <a:pt x="146" y="150"/>
                </a:lnTo>
                <a:lnTo>
                  <a:pt x="144" y="155"/>
                </a:lnTo>
                <a:lnTo>
                  <a:pt x="141" y="158"/>
                </a:lnTo>
                <a:lnTo>
                  <a:pt x="139" y="161"/>
                </a:lnTo>
                <a:lnTo>
                  <a:pt x="136" y="164"/>
                </a:lnTo>
                <a:lnTo>
                  <a:pt x="135" y="166"/>
                </a:lnTo>
                <a:lnTo>
                  <a:pt x="133" y="169"/>
                </a:lnTo>
                <a:lnTo>
                  <a:pt x="128" y="176"/>
                </a:lnTo>
                <a:lnTo>
                  <a:pt x="127" y="179"/>
                </a:lnTo>
                <a:lnTo>
                  <a:pt x="123" y="184"/>
                </a:lnTo>
                <a:lnTo>
                  <a:pt x="122" y="185"/>
                </a:lnTo>
                <a:lnTo>
                  <a:pt x="115" y="193"/>
                </a:lnTo>
                <a:lnTo>
                  <a:pt x="109" y="203"/>
                </a:lnTo>
                <a:lnTo>
                  <a:pt x="106" y="206"/>
                </a:lnTo>
                <a:lnTo>
                  <a:pt x="99" y="216"/>
                </a:lnTo>
                <a:lnTo>
                  <a:pt x="96" y="222"/>
                </a:lnTo>
                <a:lnTo>
                  <a:pt x="95" y="222"/>
                </a:lnTo>
                <a:lnTo>
                  <a:pt x="74" y="209"/>
                </a:lnTo>
                <a:lnTo>
                  <a:pt x="72" y="208"/>
                </a:lnTo>
                <a:lnTo>
                  <a:pt x="55" y="198"/>
                </a:lnTo>
                <a:lnTo>
                  <a:pt x="50" y="195"/>
                </a:lnTo>
                <a:lnTo>
                  <a:pt x="47" y="193"/>
                </a:lnTo>
                <a:lnTo>
                  <a:pt x="42" y="190"/>
                </a:lnTo>
                <a:lnTo>
                  <a:pt x="35" y="187"/>
                </a:lnTo>
                <a:lnTo>
                  <a:pt x="16" y="176"/>
                </a:lnTo>
                <a:lnTo>
                  <a:pt x="11" y="172"/>
                </a:lnTo>
                <a:lnTo>
                  <a:pt x="10" y="171"/>
                </a:lnTo>
                <a:lnTo>
                  <a:pt x="5" y="168"/>
                </a:lnTo>
                <a:lnTo>
                  <a:pt x="2" y="166"/>
                </a:lnTo>
                <a:lnTo>
                  <a:pt x="0" y="166"/>
                </a:lnTo>
                <a:lnTo>
                  <a:pt x="10" y="152"/>
                </a:lnTo>
                <a:lnTo>
                  <a:pt x="10" y="150"/>
                </a:lnTo>
                <a:lnTo>
                  <a:pt x="15" y="142"/>
                </a:lnTo>
                <a:lnTo>
                  <a:pt x="15" y="140"/>
                </a:lnTo>
                <a:lnTo>
                  <a:pt x="19" y="134"/>
                </a:lnTo>
                <a:lnTo>
                  <a:pt x="21" y="131"/>
                </a:lnTo>
                <a:lnTo>
                  <a:pt x="24" y="128"/>
                </a:lnTo>
                <a:lnTo>
                  <a:pt x="24" y="126"/>
                </a:lnTo>
                <a:lnTo>
                  <a:pt x="29" y="116"/>
                </a:lnTo>
                <a:lnTo>
                  <a:pt x="31" y="116"/>
                </a:lnTo>
                <a:lnTo>
                  <a:pt x="34" y="108"/>
                </a:lnTo>
                <a:lnTo>
                  <a:pt x="39" y="102"/>
                </a:lnTo>
                <a:lnTo>
                  <a:pt x="39" y="100"/>
                </a:lnTo>
                <a:lnTo>
                  <a:pt x="40" y="100"/>
                </a:lnTo>
                <a:lnTo>
                  <a:pt x="40" y="99"/>
                </a:lnTo>
                <a:lnTo>
                  <a:pt x="40" y="97"/>
                </a:lnTo>
                <a:lnTo>
                  <a:pt x="42" y="97"/>
                </a:lnTo>
                <a:lnTo>
                  <a:pt x="42" y="96"/>
                </a:lnTo>
                <a:lnTo>
                  <a:pt x="42" y="94"/>
                </a:lnTo>
                <a:lnTo>
                  <a:pt x="43" y="94"/>
                </a:lnTo>
                <a:lnTo>
                  <a:pt x="43" y="92"/>
                </a:lnTo>
                <a:lnTo>
                  <a:pt x="45" y="92"/>
                </a:lnTo>
                <a:lnTo>
                  <a:pt x="45" y="91"/>
                </a:lnTo>
                <a:lnTo>
                  <a:pt x="45" y="89"/>
                </a:lnTo>
                <a:lnTo>
                  <a:pt x="47" y="89"/>
                </a:lnTo>
                <a:lnTo>
                  <a:pt x="47" y="88"/>
                </a:lnTo>
                <a:lnTo>
                  <a:pt x="47" y="86"/>
                </a:lnTo>
                <a:lnTo>
                  <a:pt x="48" y="86"/>
                </a:lnTo>
                <a:lnTo>
                  <a:pt x="48" y="84"/>
                </a:lnTo>
                <a:lnTo>
                  <a:pt x="50" y="84"/>
                </a:lnTo>
                <a:lnTo>
                  <a:pt x="50" y="83"/>
                </a:lnTo>
                <a:lnTo>
                  <a:pt x="51" y="81"/>
                </a:lnTo>
                <a:lnTo>
                  <a:pt x="51" y="80"/>
                </a:lnTo>
                <a:lnTo>
                  <a:pt x="53" y="78"/>
                </a:lnTo>
                <a:lnTo>
                  <a:pt x="53" y="76"/>
                </a:lnTo>
                <a:lnTo>
                  <a:pt x="55" y="76"/>
                </a:lnTo>
                <a:lnTo>
                  <a:pt x="55" y="75"/>
                </a:lnTo>
                <a:lnTo>
                  <a:pt x="55" y="73"/>
                </a:lnTo>
                <a:lnTo>
                  <a:pt x="56" y="73"/>
                </a:lnTo>
                <a:lnTo>
                  <a:pt x="56" y="72"/>
                </a:lnTo>
                <a:lnTo>
                  <a:pt x="56" y="70"/>
                </a:lnTo>
                <a:lnTo>
                  <a:pt x="58" y="70"/>
                </a:lnTo>
                <a:lnTo>
                  <a:pt x="58" y="68"/>
                </a:lnTo>
                <a:lnTo>
                  <a:pt x="59" y="68"/>
                </a:lnTo>
                <a:lnTo>
                  <a:pt x="59" y="67"/>
                </a:lnTo>
                <a:lnTo>
                  <a:pt x="59" y="65"/>
                </a:lnTo>
                <a:lnTo>
                  <a:pt x="61" y="65"/>
                </a:lnTo>
                <a:lnTo>
                  <a:pt x="61" y="64"/>
                </a:lnTo>
                <a:lnTo>
                  <a:pt x="61" y="62"/>
                </a:lnTo>
                <a:lnTo>
                  <a:pt x="63" y="62"/>
                </a:lnTo>
                <a:lnTo>
                  <a:pt x="63" y="60"/>
                </a:lnTo>
                <a:lnTo>
                  <a:pt x="64" y="60"/>
                </a:lnTo>
                <a:lnTo>
                  <a:pt x="64" y="59"/>
                </a:lnTo>
                <a:lnTo>
                  <a:pt x="64" y="57"/>
                </a:lnTo>
                <a:lnTo>
                  <a:pt x="66" y="57"/>
                </a:lnTo>
                <a:lnTo>
                  <a:pt x="66" y="56"/>
                </a:lnTo>
                <a:lnTo>
                  <a:pt x="66" y="54"/>
                </a:lnTo>
                <a:lnTo>
                  <a:pt x="67" y="54"/>
                </a:lnTo>
                <a:lnTo>
                  <a:pt x="67" y="52"/>
                </a:lnTo>
                <a:lnTo>
                  <a:pt x="69" y="52"/>
                </a:lnTo>
                <a:lnTo>
                  <a:pt x="69" y="51"/>
                </a:lnTo>
                <a:lnTo>
                  <a:pt x="69" y="49"/>
                </a:lnTo>
                <a:lnTo>
                  <a:pt x="71" y="49"/>
                </a:lnTo>
                <a:lnTo>
                  <a:pt x="71" y="48"/>
                </a:lnTo>
                <a:lnTo>
                  <a:pt x="71" y="46"/>
                </a:lnTo>
                <a:lnTo>
                  <a:pt x="72" y="46"/>
                </a:lnTo>
                <a:lnTo>
                  <a:pt x="72" y="44"/>
                </a:lnTo>
                <a:lnTo>
                  <a:pt x="74" y="44"/>
                </a:lnTo>
                <a:lnTo>
                  <a:pt x="74" y="43"/>
                </a:lnTo>
                <a:lnTo>
                  <a:pt x="74" y="41"/>
                </a:lnTo>
                <a:lnTo>
                  <a:pt x="75" y="41"/>
                </a:lnTo>
                <a:lnTo>
                  <a:pt x="75" y="40"/>
                </a:lnTo>
                <a:lnTo>
                  <a:pt x="75" y="38"/>
                </a:lnTo>
                <a:lnTo>
                  <a:pt x="77" y="38"/>
                </a:lnTo>
                <a:lnTo>
                  <a:pt x="77" y="36"/>
                </a:lnTo>
                <a:lnTo>
                  <a:pt x="79" y="36"/>
                </a:lnTo>
                <a:lnTo>
                  <a:pt x="79" y="35"/>
                </a:lnTo>
                <a:lnTo>
                  <a:pt x="79" y="33"/>
                </a:lnTo>
                <a:lnTo>
                  <a:pt x="80" y="33"/>
                </a:lnTo>
                <a:lnTo>
                  <a:pt x="80" y="32"/>
                </a:lnTo>
                <a:lnTo>
                  <a:pt x="80" y="30"/>
                </a:lnTo>
                <a:lnTo>
                  <a:pt x="82" y="30"/>
                </a:lnTo>
                <a:lnTo>
                  <a:pt x="82" y="28"/>
                </a:lnTo>
                <a:lnTo>
                  <a:pt x="83" y="27"/>
                </a:lnTo>
                <a:lnTo>
                  <a:pt x="88" y="20"/>
                </a:lnTo>
                <a:lnTo>
                  <a:pt x="93" y="11"/>
                </a:lnTo>
                <a:lnTo>
                  <a:pt x="95" y="9"/>
                </a:lnTo>
                <a:lnTo>
                  <a:pt x="95" y="8"/>
                </a:lnTo>
                <a:lnTo>
                  <a:pt x="96" y="8"/>
                </a:lnTo>
                <a:lnTo>
                  <a:pt x="96" y="6"/>
                </a:lnTo>
                <a:lnTo>
                  <a:pt x="96" y="4"/>
                </a:lnTo>
                <a:lnTo>
                  <a:pt x="98" y="4"/>
                </a:lnTo>
                <a:lnTo>
                  <a:pt x="98" y="3"/>
                </a:lnTo>
                <a:lnTo>
                  <a:pt x="99" y="0"/>
                </a:lnTo>
                <a:lnTo>
                  <a:pt x="101" y="1"/>
                </a:lnTo>
                <a:lnTo>
                  <a:pt x="111" y="11"/>
                </a:lnTo>
                <a:lnTo>
                  <a:pt x="117" y="16"/>
                </a:lnTo>
                <a:lnTo>
                  <a:pt x="122" y="19"/>
                </a:lnTo>
                <a:lnTo>
                  <a:pt x="128" y="20"/>
                </a:lnTo>
                <a:lnTo>
                  <a:pt x="136" y="20"/>
                </a:lnTo>
                <a:lnTo>
                  <a:pt x="139" y="22"/>
                </a:lnTo>
                <a:lnTo>
                  <a:pt x="144" y="25"/>
                </a:lnTo>
                <a:lnTo>
                  <a:pt x="146" y="25"/>
                </a:lnTo>
                <a:lnTo>
                  <a:pt x="147" y="27"/>
                </a:lnTo>
                <a:lnTo>
                  <a:pt x="151" y="27"/>
                </a:lnTo>
                <a:lnTo>
                  <a:pt x="154" y="25"/>
                </a:lnTo>
                <a:lnTo>
                  <a:pt x="157" y="25"/>
                </a:lnTo>
                <a:lnTo>
                  <a:pt x="159" y="25"/>
                </a:lnTo>
                <a:close/>
              </a:path>
            </a:pathLst>
          </a:custGeom>
          <a:solidFill>
            <a:srgbClr val="FA946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Freeform 57"/>
          <p:cNvSpPr>
            <a:spLocks/>
          </p:cNvSpPr>
          <p:nvPr/>
        </p:nvSpPr>
        <p:spPr bwMode="auto">
          <a:xfrm>
            <a:off x="5470525" y="2265363"/>
            <a:ext cx="488950" cy="411163"/>
          </a:xfrm>
          <a:custGeom>
            <a:avLst/>
            <a:gdLst/>
            <a:ahLst/>
            <a:cxnLst>
              <a:cxn ang="0">
                <a:pos x="204" y="48"/>
              </a:cxn>
              <a:cxn ang="0">
                <a:pos x="196" y="56"/>
              </a:cxn>
              <a:cxn ang="0">
                <a:pos x="204" y="66"/>
              </a:cxn>
              <a:cxn ang="0">
                <a:pos x="210" y="72"/>
              </a:cxn>
              <a:cxn ang="0">
                <a:pos x="207" y="80"/>
              </a:cxn>
              <a:cxn ang="0">
                <a:pos x="223" y="93"/>
              </a:cxn>
              <a:cxn ang="0">
                <a:pos x="290" y="143"/>
              </a:cxn>
              <a:cxn ang="0">
                <a:pos x="284" y="176"/>
              </a:cxn>
              <a:cxn ang="0">
                <a:pos x="245" y="208"/>
              </a:cxn>
              <a:cxn ang="0">
                <a:pos x="207" y="240"/>
              </a:cxn>
              <a:cxn ang="0">
                <a:pos x="178" y="242"/>
              </a:cxn>
              <a:cxn ang="0">
                <a:pos x="167" y="213"/>
              </a:cxn>
              <a:cxn ang="0">
                <a:pos x="159" y="218"/>
              </a:cxn>
              <a:cxn ang="0">
                <a:pos x="152" y="223"/>
              </a:cxn>
              <a:cxn ang="0">
                <a:pos x="148" y="226"/>
              </a:cxn>
              <a:cxn ang="0">
                <a:pos x="140" y="231"/>
              </a:cxn>
              <a:cxn ang="0">
                <a:pos x="135" y="237"/>
              </a:cxn>
              <a:cxn ang="0">
                <a:pos x="128" y="242"/>
              </a:cxn>
              <a:cxn ang="0">
                <a:pos x="122" y="248"/>
              </a:cxn>
              <a:cxn ang="0">
                <a:pos x="114" y="253"/>
              </a:cxn>
              <a:cxn ang="0">
                <a:pos x="82" y="226"/>
              </a:cxn>
              <a:cxn ang="0">
                <a:pos x="24" y="157"/>
              </a:cxn>
              <a:cxn ang="0">
                <a:pos x="4" y="125"/>
              </a:cxn>
              <a:cxn ang="0">
                <a:pos x="20" y="119"/>
              </a:cxn>
              <a:cxn ang="0">
                <a:pos x="31" y="99"/>
              </a:cxn>
              <a:cxn ang="0">
                <a:pos x="40" y="103"/>
              </a:cxn>
              <a:cxn ang="0">
                <a:pos x="56" y="80"/>
              </a:cxn>
              <a:cxn ang="0">
                <a:pos x="64" y="75"/>
              </a:cxn>
              <a:cxn ang="0">
                <a:pos x="68" y="67"/>
              </a:cxn>
              <a:cxn ang="0">
                <a:pos x="76" y="63"/>
              </a:cxn>
              <a:cxn ang="0">
                <a:pos x="82" y="56"/>
              </a:cxn>
              <a:cxn ang="0">
                <a:pos x="92" y="48"/>
              </a:cxn>
              <a:cxn ang="0">
                <a:pos x="101" y="45"/>
              </a:cxn>
              <a:cxn ang="0">
                <a:pos x="114" y="40"/>
              </a:cxn>
              <a:cxn ang="0">
                <a:pos x="122" y="29"/>
              </a:cxn>
              <a:cxn ang="0">
                <a:pos x="128" y="21"/>
              </a:cxn>
              <a:cxn ang="0">
                <a:pos x="141" y="21"/>
              </a:cxn>
              <a:cxn ang="0">
                <a:pos x="152" y="18"/>
              </a:cxn>
              <a:cxn ang="0">
                <a:pos x="152" y="23"/>
              </a:cxn>
              <a:cxn ang="0">
                <a:pos x="154" y="23"/>
              </a:cxn>
              <a:cxn ang="0">
                <a:pos x="156" y="19"/>
              </a:cxn>
              <a:cxn ang="0">
                <a:pos x="156" y="15"/>
              </a:cxn>
              <a:cxn ang="0">
                <a:pos x="162" y="13"/>
              </a:cxn>
              <a:cxn ang="0">
                <a:pos x="157" y="10"/>
              </a:cxn>
              <a:cxn ang="0">
                <a:pos x="157" y="8"/>
              </a:cxn>
              <a:cxn ang="0">
                <a:pos x="160" y="3"/>
              </a:cxn>
              <a:cxn ang="0">
                <a:pos x="165" y="7"/>
              </a:cxn>
              <a:cxn ang="0">
                <a:pos x="172" y="13"/>
              </a:cxn>
              <a:cxn ang="0">
                <a:pos x="183" y="10"/>
              </a:cxn>
              <a:cxn ang="0">
                <a:pos x="191" y="5"/>
              </a:cxn>
              <a:cxn ang="0">
                <a:pos x="199" y="0"/>
              </a:cxn>
              <a:cxn ang="0">
                <a:pos x="207" y="2"/>
              </a:cxn>
              <a:cxn ang="0">
                <a:pos x="207" y="13"/>
              </a:cxn>
              <a:cxn ang="0">
                <a:pos x="207" y="21"/>
              </a:cxn>
              <a:cxn ang="0">
                <a:pos x="204" y="29"/>
              </a:cxn>
            </a:cxnLst>
            <a:rect l="0" t="0" r="r" b="b"/>
            <a:pathLst>
              <a:path w="308" h="259">
                <a:moveTo>
                  <a:pt x="204" y="39"/>
                </a:moveTo>
                <a:lnTo>
                  <a:pt x="202" y="40"/>
                </a:lnTo>
                <a:lnTo>
                  <a:pt x="200" y="42"/>
                </a:lnTo>
                <a:lnTo>
                  <a:pt x="202" y="43"/>
                </a:lnTo>
                <a:lnTo>
                  <a:pt x="204" y="45"/>
                </a:lnTo>
                <a:lnTo>
                  <a:pt x="204" y="47"/>
                </a:lnTo>
                <a:lnTo>
                  <a:pt x="204" y="48"/>
                </a:lnTo>
                <a:lnTo>
                  <a:pt x="202" y="48"/>
                </a:lnTo>
                <a:lnTo>
                  <a:pt x="202" y="50"/>
                </a:lnTo>
                <a:lnTo>
                  <a:pt x="199" y="50"/>
                </a:lnTo>
                <a:lnTo>
                  <a:pt x="197" y="51"/>
                </a:lnTo>
                <a:lnTo>
                  <a:pt x="196" y="51"/>
                </a:lnTo>
                <a:lnTo>
                  <a:pt x="196" y="53"/>
                </a:lnTo>
                <a:lnTo>
                  <a:pt x="196" y="56"/>
                </a:lnTo>
                <a:lnTo>
                  <a:pt x="197" y="58"/>
                </a:lnTo>
                <a:lnTo>
                  <a:pt x="197" y="59"/>
                </a:lnTo>
                <a:lnTo>
                  <a:pt x="199" y="61"/>
                </a:lnTo>
                <a:lnTo>
                  <a:pt x="200" y="61"/>
                </a:lnTo>
                <a:lnTo>
                  <a:pt x="200" y="63"/>
                </a:lnTo>
                <a:lnTo>
                  <a:pt x="202" y="64"/>
                </a:lnTo>
                <a:lnTo>
                  <a:pt x="204" y="66"/>
                </a:lnTo>
                <a:lnTo>
                  <a:pt x="207" y="66"/>
                </a:lnTo>
                <a:lnTo>
                  <a:pt x="208" y="66"/>
                </a:lnTo>
                <a:lnTo>
                  <a:pt x="210" y="66"/>
                </a:lnTo>
                <a:lnTo>
                  <a:pt x="210" y="69"/>
                </a:lnTo>
                <a:lnTo>
                  <a:pt x="210" y="71"/>
                </a:lnTo>
                <a:lnTo>
                  <a:pt x="208" y="71"/>
                </a:lnTo>
                <a:lnTo>
                  <a:pt x="210" y="72"/>
                </a:lnTo>
                <a:lnTo>
                  <a:pt x="210" y="74"/>
                </a:lnTo>
                <a:lnTo>
                  <a:pt x="208" y="74"/>
                </a:lnTo>
                <a:lnTo>
                  <a:pt x="208" y="75"/>
                </a:lnTo>
                <a:lnTo>
                  <a:pt x="208" y="77"/>
                </a:lnTo>
                <a:lnTo>
                  <a:pt x="207" y="77"/>
                </a:lnTo>
                <a:lnTo>
                  <a:pt x="205" y="79"/>
                </a:lnTo>
                <a:lnTo>
                  <a:pt x="207" y="80"/>
                </a:lnTo>
                <a:lnTo>
                  <a:pt x="208" y="82"/>
                </a:lnTo>
                <a:lnTo>
                  <a:pt x="210" y="82"/>
                </a:lnTo>
                <a:lnTo>
                  <a:pt x="210" y="83"/>
                </a:lnTo>
                <a:lnTo>
                  <a:pt x="215" y="87"/>
                </a:lnTo>
                <a:lnTo>
                  <a:pt x="216" y="88"/>
                </a:lnTo>
                <a:lnTo>
                  <a:pt x="220" y="90"/>
                </a:lnTo>
                <a:lnTo>
                  <a:pt x="223" y="93"/>
                </a:lnTo>
                <a:lnTo>
                  <a:pt x="260" y="120"/>
                </a:lnTo>
                <a:lnTo>
                  <a:pt x="266" y="125"/>
                </a:lnTo>
                <a:lnTo>
                  <a:pt x="268" y="125"/>
                </a:lnTo>
                <a:lnTo>
                  <a:pt x="268" y="127"/>
                </a:lnTo>
                <a:lnTo>
                  <a:pt x="271" y="128"/>
                </a:lnTo>
                <a:lnTo>
                  <a:pt x="287" y="141"/>
                </a:lnTo>
                <a:lnTo>
                  <a:pt x="290" y="143"/>
                </a:lnTo>
                <a:lnTo>
                  <a:pt x="300" y="151"/>
                </a:lnTo>
                <a:lnTo>
                  <a:pt x="304" y="154"/>
                </a:lnTo>
                <a:lnTo>
                  <a:pt x="306" y="155"/>
                </a:lnTo>
                <a:lnTo>
                  <a:pt x="308" y="157"/>
                </a:lnTo>
                <a:lnTo>
                  <a:pt x="301" y="162"/>
                </a:lnTo>
                <a:lnTo>
                  <a:pt x="288" y="173"/>
                </a:lnTo>
                <a:lnTo>
                  <a:pt x="284" y="176"/>
                </a:lnTo>
                <a:lnTo>
                  <a:pt x="284" y="178"/>
                </a:lnTo>
                <a:lnTo>
                  <a:pt x="282" y="178"/>
                </a:lnTo>
                <a:lnTo>
                  <a:pt x="276" y="184"/>
                </a:lnTo>
                <a:lnTo>
                  <a:pt x="274" y="186"/>
                </a:lnTo>
                <a:lnTo>
                  <a:pt x="261" y="195"/>
                </a:lnTo>
                <a:lnTo>
                  <a:pt x="252" y="203"/>
                </a:lnTo>
                <a:lnTo>
                  <a:pt x="245" y="208"/>
                </a:lnTo>
                <a:lnTo>
                  <a:pt x="240" y="211"/>
                </a:lnTo>
                <a:lnTo>
                  <a:pt x="234" y="216"/>
                </a:lnTo>
                <a:lnTo>
                  <a:pt x="231" y="221"/>
                </a:lnTo>
                <a:lnTo>
                  <a:pt x="216" y="231"/>
                </a:lnTo>
                <a:lnTo>
                  <a:pt x="210" y="237"/>
                </a:lnTo>
                <a:lnTo>
                  <a:pt x="208" y="239"/>
                </a:lnTo>
                <a:lnTo>
                  <a:pt x="207" y="240"/>
                </a:lnTo>
                <a:lnTo>
                  <a:pt x="205" y="240"/>
                </a:lnTo>
                <a:lnTo>
                  <a:pt x="204" y="242"/>
                </a:lnTo>
                <a:lnTo>
                  <a:pt x="202" y="243"/>
                </a:lnTo>
                <a:lnTo>
                  <a:pt x="194" y="250"/>
                </a:lnTo>
                <a:lnTo>
                  <a:pt x="191" y="253"/>
                </a:lnTo>
                <a:lnTo>
                  <a:pt x="184" y="258"/>
                </a:lnTo>
                <a:lnTo>
                  <a:pt x="178" y="242"/>
                </a:lnTo>
                <a:lnTo>
                  <a:pt x="178" y="237"/>
                </a:lnTo>
                <a:lnTo>
                  <a:pt x="173" y="224"/>
                </a:lnTo>
                <a:lnTo>
                  <a:pt x="170" y="213"/>
                </a:lnTo>
                <a:lnTo>
                  <a:pt x="168" y="213"/>
                </a:lnTo>
                <a:lnTo>
                  <a:pt x="167" y="211"/>
                </a:lnTo>
                <a:lnTo>
                  <a:pt x="165" y="211"/>
                </a:lnTo>
                <a:lnTo>
                  <a:pt x="167" y="213"/>
                </a:lnTo>
                <a:lnTo>
                  <a:pt x="165" y="213"/>
                </a:lnTo>
                <a:lnTo>
                  <a:pt x="164" y="213"/>
                </a:lnTo>
                <a:lnTo>
                  <a:pt x="162" y="213"/>
                </a:lnTo>
                <a:lnTo>
                  <a:pt x="160" y="215"/>
                </a:lnTo>
                <a:lnTo>
                  <a:pt x="160" y="216"/>
                </a:lnTo>
                <a:lnTo>
                  <a:pt x="159" y="216"/>
                </a:lnTo>
                <a:lnTo>
                  <a:pt x="159" y="218"/>
                </a:lnTo>
                <a:lnTo>
                  <a:pt x="157" y="218"/>
                </a:lnTo>
                <a:lnTo>
                  <a:pt x="157" y="219"/>
                </a:lnTo>
                <a:lnTo>
                  <a:pt x="156" y="219"/>
                </a:lnTo>
                <a:lnTo>
                  <a:pt x="156" y="221"/>
                </a:lnTo>
                <a:lnTo>
                  <a:pt x="154" y="221"/>
                </a:lnTo>
                <a:lnTo>
                  <a:pt x="152" y="221"/>
                </a:lnTo>
                <a:lnTo>
                  <a:pt x="152" y="223"/>
                </a:lnTo>
                <a:lnTo>
                  <a:pt x="152" y="224"/>
                </a:lnTo>
                <a:lnTo>
                  <a:pt x="152" y="226"/>
                </a:lnTo>
                <a:lnTo>
                  <a:pt x="151" y="226"/>
                </a:lnTo>
                <a:lnTo>
                  <a:pt x="151" y="224"/>
                </a:lnTo>
                <a:lnTo>
                  <a:pt x="149" y="224"/>
                </a:lnTo>
                <a:lnTo>
                  <a:pt x="148" y="224"/>
                </a:lnTo>
                <a:lnTo>
                  <a:pt x="148" y="226"/>
                </a:lnTo>
                <a:lnTo>
                  <a:pt x="148" y="227"/>
                </a:lnTo>
                <a:lnTo>
                  <a:pt x="146" y="227"/>
                </a:lnTo>
                <a:lnTo>
                  <a:pt x="144" y="229"/>
                </a:lnTo>
                <a:lnTo>
                  <a:pt x="143" y="229"/>
                </a:lnTo>
                <a:lnTo>
                  <a:pt x="141" y="229"/>
                </a:lnTo>
                <a:lnTo>
                  <a:pt x="141" y="231"/>
                </a:lnTo>
                <a:lnTo>
                  <a:pt x="140" y="231"/>
                </a:lnTo>
                <a:lnTo>
                  <a:pt x="140" y="232"/>
                </a:lnTo>
                <a:lnTo>
                  <a:pt x="138" y="232"/>
                </a:lnTo>
                <a:lnTo>
                  <a:pt x="136" y="232"/>
                </a:lnTo>
                <a:lnTo>
                  <a:pt x="136" y="234"/>
                </a:lnTo>
                <a:lnTo>
                  <a:pt x="135" y="234"/>
                </a:lnTo>
                <a:lnTo>
                  <a:pt x="135" y="235"/>
                </a:lnTo>
                <a:lnTo>
                  <a:pt x="135" y="237"/>
                </a:lnTo>
                <a:lnTo>
                  <a:pt x="133" y="235"/>
                </a:lnTo>
                <a:lnTo>
                  <a:pt x="133" y="237"/>
                </a:lnTo>
                <a:lnTo>
                  <a:pt x="132" y="239"/>
                </a:lnTo>
                <a:lnTo>
                  <a:pt x="130" y="239"/>
                </a:lnTo>
                <a:lnTo>
                  <a:pt x="128" y="239"/>
                </a:lnTo>
                <a:lnTo>
                  <a:pt x="128" y="240"/>
                </a:lnTo>
                <a:lnTo>
                  <a:pt x="128" y="242"/>
                </a:lnTo>
                <a:lnTo>
                  <a:pt x="127" y="243"/>
                </a:lnTo>
                <a:lnTo>
                  <a:pt x="125" y="243"/>
                </a:lnTo>
                <a:lnTo>
                  <a:pt x="125" y="245"/>
                </a:lnTo>
                <a:lnTo>
                  <a:pt x="125" y="247"/>
                </a:lnTo>
                <a:lnTo>
                  <a:pt x="124" y="247"/>
                </a:lnTo>
                <a:lnTo>
                  <a:pt x="122" y="247"/>
                </a:lnTo>
                <a:lnTo>
                  <a:pt x="122" y="248"/>
                </a:lnTo>
                <a:lnTo>
                  <a:pt x="120" y="248"/>
                </a:lnTo>
                <a:lnTo>
                  <a:pt x="119" y="248"/>
                </a:lnTo>
                <a:lnTo>
                  <a:pt x="117" y="250"/>
                </a:lnTo>
                <a:lnTo>
                  <a:pt x="117" y="251"/>
                </a:lnTo>
                <a:lnTo>
                  <a:pt x="116" y="251"/>
                </a:lnTo>
                <a:lnTo>
                  <a:pt x="116" y="253"/>
                </a:lnTo>
                <a:lnTo>
                  <a:pt x="114" y="253"/>
                </a:lnTo>
                <a:lnTo>
                  <a:pt x="114" y="255"/>
                </a:lnTo>
                <a:lnTo>
                  <a:pt x="114" y="256"/>
                </a:lnTo>
                <a:lnTo>
                  <a:pt x="112" y="258"/>
                </a:lnTo>
                <a:lnTo>
                  <a:pt x="112" y="259"/>
                </a:lnTo>
                <a:lnTo>
                  <a:pt x="109" y="259"/>
                </a:lnTo>
                <a:lnTo>
                  <a:pt x="98" y="245"/>
                </a:lnTo>
                <a:lnTo>
                  <a:pt x="82" y="226"/>
                </a:lnTo>
                <a:lnTo>
                  <a:pt x="74" y="218"/>
                </a:lnTo>
                <a:lnTo>
                  <a:pt x="72" y="215"/>
                </a:lnTo>
                <a:lnTo>
                  <a:pt x="64" y="205"/>
                </a:lnTo>
                <a:lnTo>
                  <a:pt x="47" y="184"/>
                </a:lnTo>
                <a:lnTo>
                  <a:pt x="42" y="178"/>
                </a:lnTo>
                <a:lnTo>
                  <a:pt x="40" y="175"/>
                </a:lnTo>
                <a:lnTo>
                  <a:pt x="24" y="157"/>
                </a:lnTo>
                <a:lnTo>
                  <a:pt x="15" y="146"/>
                </a:lnTo>
                <a:lnTo>
                  <a:pt x="20" y="144"/>
                </a:lnTo>
                <a:lnTo>
                  <a:pt x="7" y="130"/>
                </a:lnTo>
                <a:lnTo>
                  <a:pt x="7" y="128"/>
                </a:lnTo>
                <a:lnTo>
                  <a:pt x="5" y="128"/>
                </a:lnTo>
                <a:lnTo>
                  <a:pt x="5" y="127"/>
                </a:lnTo>
                <a:lnTo>
                  <a:pt x="4" y="125"/>
                </a:lnTo>
                <a:lnTo>
                  <a:pt x="2" y="125"/>
                </a:lnTo>
                <a:lnTo>
                  <a:pt x="0" y="123"/>
                </a:lnTo>
                <a:lnTo>
                  <a:pt x="5" y="119"/>
                </a:lnTo>
                <a:lnTo>
                  <a:pt x="7" y="120"/>
                </a:lnTo>
                <a:lnTo>
                  <a:pt x="18" y="119"/>
                </a:lnTo>
                <a:lnTo>
                  <a:pt x="18" y="120"/>
                </a:lnTo>
                <a:lnTo>
                  <a:pt x="20" y="119"/>
                </a:lnTo>
                <a:lnTo>
                  <a:pt x="18" y="115"/>
                </a:lnTo>
                <a:lnTo>
                  <a:pt x="16" y="114"/>
                </a:lnTo>
                <a:lnTo>
                  <a:pt x="13" y="109"/>
                </a:lnTo>
                <a:lnTo>
                  <a:pt x="21" y="106"/>
                </a:lnTo>
                <a:lnTo>
                  <a:pt x="16" y="101"/>
                </a:lnTo>
                <a:lnTo>
                  <a:pt x="29" y="99"/>
                </a:lnTo>
                <a:lnTo>
                  <a:pt x="31" y="99"/>
                </a:lnTo>
                <a:lnTo>
                  <a:pt x="32" y="99"/>
                </a:lnTo>
                <a:lnTo>
                  <a:pt x="32" y="101"/>
                </a:lnTo>
                <a:lnTo>
                  <a:pt x="34" y="101"/>
                </a:lnTo>
                <a:lnTo>
                  <a:pt x="37" y="106"/>
                </a:lnTo>
                <a:lnTo>
                  <a:pt x="39" y="104"/>
                </a:lnTo>
                <a:lnTo>
                  <a:pt x="39" y="103"/>
                </a:lnTo>
                <a:lnTo>
                  <a:pt x="40" y="103"/>
                </a:lnTo>
                <a:lnTo>
                  <a:pt x="45" y="99"/>
                </a:lnTo>
                <a:lnTo>
                  <a:pt x="40" y="95"/>
                </a:lnTo>
                <a:lnTo>
                  <a:pt x="52" y="85"/>
                </a:lnTo>
                <a:lnTo>
                  <a:pt x="55" y="83"/>
                </a:lnTo>
                <a:lnTo>
                  <a:pt x="55" y="82"/>
                </a:lnTo>
                <a:lnTo>
                  <a:pt x="56" y="82"/>
                </a:lnTo>
                <a:lnTo>
                  <a:pt x="56" y="80"/>
                </a:lnTo>
                <a:lnTo>
                  <a:pt x="58" y="80"/>
                </a:lnTo>
                <a:lnTo>
                  <a:pt x="60" y="79"/>
                </a:lnTo>
                <a:lnTo>
                  <a:pt x="61" y="79"/>
                </a:lnTo>
                <a:lnTo>
                  <a:pt x="61" y="77"/>
                </a:lnTo>
                <a:lnTo>
                  <a:pt x="63" y="77"/>
                </a:lnTo>
                <a:lnTo>
                  <a:pt x="63" y="75"/>
                </a:lnTo>
                <a:lnTo>
                  <a:pt x="64" y="75"/>
                </a:lnTo>
                <a:lnTo>
                  <a:pt x="66" y="75"/>
                </a:lnTo>
                <a:lnTo>
                  <a:pt x="66" y="74"/>
                </a:lnTo>
                <a:lnTo>
                  <a:pt x="66" y="72"/>
                </a:lnTo>
                <a:lnTo>
                  <a:pt x="68" y="72"/>
                </a:lnTo>
                <a:lnTo>
                  <a:pt x="68" y="71"/>
                </a:lnTo>
                <a:lnTo>
                  <a:pt x="68" y="69"/>
                </a:lnTo>
                <a:lnTo>
                  <a:pt x="68" y="67"/>
                </a:lnTo>
                <a:lnTo>
                  <a:pt x="69" y="67"/>
                </a:lnTo>
                <a:lnTo>
                  <a:pt x="69" y="66"/>
                </a:lnTo>
                <a:lnTo>
                  <a:pt x="71" y="66"/>
                </a:lnTo>
                <a:lnTo>
                  <a:pt x="72" y="64"/>
                </a:lnTo>
                <a:lnTo>
                  <a:pt x="74" y="64"/>
                </a:lnTo>
                <a:lnTo>
                  <a:pt x="76" y="64"/>
                </a:lnTo>
                <a:lnTo>
                  <a:pt x="76" y="63"/>
                </a:lnTo>
                <a:lnTo>
                  <a:pt x="76" y="61"/>
                </a:lnTo>
                <a:lnTo>
                  <a:pt x="77" y="61"/>
                </a:lnTo>
                <a:lnTo>
                  <a:pt x="79" y="59"/>
                </a:lnTo>
                <a:lnTo>
                  <a:pt x="79" y="58"/>
                </a:lnTo>
                <a:lnTo>
                  <a:pt x="80" y="58"/>
                </a:lnTo>
                <a:lnTo>
                  <a:pt x="80" y="56"/>
                </a:lnTo>
                <a:lnTo>
                  <a:pt x="82" y="56"/>
                </a:lnTo>
                <a:lnTo>
                  <a:pt x="82" y="55"/>
                </a:lnTo>
                <a:lnTo>
                  <a:pt x="84" y="53"/>
                </a:lnTo>
                <a:lnTo>
                  <a:pt x="85" y="51"/>
                </a:lnTo>
                <a:lnTo>
                  <a:pt x="87" y="51"/>
                </a:lnTo>
                <a:lnTo>
                  <a:pt x="87" y="50"/>
                </a:lnTo>
                <a:lnTo>
                  <a:pt x="90" y="48"/>
                </a:lnTo>
                <a:lnTo>
                  <a:pt x="92" y="48"/>
                </a:lnTo>
                <a:lnTo>
                  <a:pt x="93" y="48"/>
                </a:lnTo>
                <a:lnTo>
                  <a:pt x="93" y="47"/>
                </a:lnTo>
                <a:lnTo>
                  <a:pt x="95" y="45"/>
                </a:lnTo>
                <a:lnTo>
                  <a:pt x="96" y="45"/>
                </a:lnTo>
                <a:lnTo>
                  <a:pt x="96" y="47"/>
                </a:lnTo>
                <a:lnTo>
                  <a:pt x="100" y="47"/>
                </a:lnTo>
                <a:lnTo>
                  <a:pt x="101" y="45"/>
                </a:lnTo>
                <a:lnTo>
                  <a:pt x="103" y="45"/>
                </a:lnTo>
                <a:lnTo>
                  <a:pt x="106" y="43"/>
                </a:lnTo>
                <a:lnTo>
                  <a:pt x="108" y="43"/>
                </a:lnTo>
                <a:lnTo>
                  <a:pt x="109" y="43"/>
                </a:lnTo>
                <a:lnTo>
                  <a:pt x="111" y="42"/>
                </a:lnTo>
                <a:lnTo>
                  <a:pt x="112" y="42"/>
                </a:lnTo>
                <a:lnTo>
                  <a:pt x="114" y="40"/>
                </a:lnTo>
                <a:lnTo>
                  <a:pt x="114" y="35"/>
                </a:lnTo>
                <a:lnTo>
                  <a:pt x="116" y="34"/>
                </a:lnTo>
                <a:lnTo>
                  <a:pt x="117" y="32"/>
                </a:lnTo>
                <a:lnTo>
                  <a:pt x="119" y="32"/>
                </a:lnTo>
                <a:lnTo>
                  <a:pt x="119" y="31"/>
                </a:lnTo>
                <a:lnTo>
                  <a:pt x="120" y="31"/>
                </a:lnTo>
                <a:lnTo>
                  <a:pt x="122" y="29"/>
                </a:lnTo>
                <a:lnTo>
                  <a:pt x="124" y="29"/>
                </a:lnTo>
                <a:lnTo>
                  <a:pt x="125" y="27"/>
                </a:lnTo>
                <a:lnTo>
                  <a:pt x="127" y="26"/>
                </a:lnTo>
                <a:lnTo>
                  <a:pt x="127" y="24"/>
                </a:lnTo>
                <a:lnTo>
                  <a:pt x="127" y="23"/>
                </a:lnTo>
                <a:lnTo>
                  <a:pt x="128" y="23"/>
                </a:lnTo>
                <a:lnTo>
                  <a:pt x="128" y="21"/>
                </a:lnTo>
                <a:lnTo>
                  <a:pt x="130" y="21"/>
                </a:lnTo>
                <a:lnTo>
                  <a:pt x="132" y="23"/>
                </a:lnTo>
                <a:lnTo>
                  <a:pt x="136" y="23"/>
                </a:lnTo>
                <a:lnTo>
                  <a:pt x="138" y="23"/>
                </a:lnTo>
                <a:lnTo>
                  <a:pt x="140" y="23"/>
                </a:lnTo>
                <a:lnTo>
                  <a:pt x="140" y="21"/>
                </a:lnTo>
                <a:lnTo>
                  <a:pt x="141" y="21"/>
                </a:lnTo>
                <a:lnTo>
                  <a:pt x="143" y="21"/>
                </a:lnTo>
                <a:lnTo>
                  <a:pt x="144" y="21"/>
                </a:lnTo>
                <a:lnTo>
                  <a:pt x="146" y="21"/>
                </a:lnTo>
                <a:lnTo>
                  <a:pt x="148" y="19"/>
                </a:lnTo>
                <a:lnTo>
                  <a:pt x="149" y="19"/>
                </a:lnTo>
                <a:lnTo>
                  <a:pt x="151" y="18"/>
                </a:lnTo>
                <a:lnTo>
                  <a:pt x="152" y="18"/>
                </a:lnTo>
                <a:lnTo>
                  <a:pt x="154" y="18"/>
                </a:lnTo>
                <a:lnTo>
                  <a:pt x="154" y="19"/>
                </a:lnTo>
                <a:lnTo>
                  <a:pt x="154" y="21"/>
                </a:lnTo>
                <a:lnTo>
                  <a:pt x="154" y="19"/>
                </a:lnTo>
                <a:lnTo>
                  <a:pt x="154" y="21"/>
                </a:lnTo>
                <a:lnTo>
                  <a:pt x="154" y="23"/>
                </a:lnTo>
                <a:lnTo>
                  <a:pt x="152" y="23"/>
                </a:lnTo>
                <a:lnTo>
                  <a:pt x="152" y="24"/>
                </a:lnTo>
                <a:lnTo>
                  <a:pt x="152" y="26"/>
                </a:lnTo>
                <a:lnTo>
                  <a:pt x="151" y="26"/>
                </a:lnTo>
                <a:lnTo>
                  <a:pt x="152" y="26"/>
                </a:lnTo>
                <a:lnTo>
                  <a:pt x="152" y="24"/>
                </a:lnTo>
                <a:lnTo>
                  <a:pt x="154" y="24"/>
                </a:lnTo>
                <a:lnTo>
                  <a:pt x="154" y="23"/>
                </a:lnTo>
                <a:lnTo>
                  <a:pt x="156" y="24"/>
                </a:lnTo>
                <a:lnTo>
                  <a:pt x="156" y="26"/>
                </a:lnTo>
                <a:lnTo>
                  <a:pt x="156" y="24"/>
                </a:lnTo>
                <a:lnTo>
                  <a:pt x="156" y="23"/>
                </a:lnTo>
                <a:lnTo>
                  <a:pt x="154" y="23"/>
                </a:lnTo>
                <a:lnTo>
                  <a:pt x="154" y="21"/>
                </a:lnTo>
                <a:lnTo>
                  <a:pt x="156" y="19"/>
                </a:lnTo>
                <a:lnTo>
                  <a:pt x="154" y="19"/>
                </a:lnTo>
                <a:lnTo>
                  <a:pt x="156" y="19"/>
                </a:lnTo>
                <a:lnTo>
                  <a:pt x="154" y="19"/>
                </a:lnTo>
                <a:lnTo>
                  <a:pt x="154" y="18"/>
                </a:lnTo>
                <a:lnTo>
                  <a:pt x="154" y="16"/>
                </a:lnTo>
                <a:lnTo>
                  <a:pt x="154" y="15"/>
                </a:lnTo>
                <a:lnTo>
                  <a:pt x="156" y="15"/>
                </a:lnTo>
                <a:lnTo>
                  <a:pt x="156" y="13"/>
                </a:lnTo>
                <a:lnTo>
                  <a:pt x="157" y="13"/>
                </a:lnTo>
                <a:lnTo>
                  <a:pt x="157" y="11"/>
                </a:lnTo>
                <a:lnTo>
                  <a:pt x="159" y="11"/>
                </a:lnTo>
                <a:lnTo>
                  <a:pt x="160" y="11"/>
                </a:lnTo>
                <a:lnTo>
                  <a:pt x="160" y="13"/>
                </a:lnTo>
                <a:lnTo>
                  <a:pt x="162" y="13"/>
                </a:lnTo>
                <a:lnTo>
                  <a:pt x="160" y="11"/>
                </a:lnTo>
                <a:lnTo>
                  <a:pt x="160" y="10"/>
                </a:lnTo>
                <a:lnTo>
                  <a:pt x="159" y="10"/>
                </a:lnTo>
                <a:lnTo>
                  <a:pt x="157" y="10"/>
                </a:lnTo>
                <a:lnTo>
                  <a:pt x="157" y="11"/>
                </a:lnTo>
                <a:lnTo>
                  <a:pt x="156" y="10"/>
                </a:lnTo>
                <a:lnTo>
                  <a:pt x="157" y="10"/>
                </a:lnTo>
                <a:lnTo>
                  <a:pt x="156" y="10"/>
                </a:lnTo>
                <a:lnTo>
                  <a:pt x="156" y="11"/>
                </a:lnTo>
                <a:lnTo>
                  <a:pt x="156" y="13"/>
                </a:lnTo>
                <a:lnTo>
                  <a:pt x="156" y="11"/>
                </a:lnTo>
                <a:lnTo>
                  <a:pt x="156" y="10"/>
                </a:lnTo>
                <a:lnTo>
                  <a:pt x="156" y="8"/>
                </a:lnTo>
                <a:lnTo>
                  <a:pt x="157" y="8"/>
                </a:lnTo>
                <a:lnTo>
                  <a:pt x="157" y="7"/>
                </a:lnTo>
                <a:lnTo>
                  <a:pt x="157" y="5"/>
                </a:lnTo>
                <a:lnTo>
                  <a:pt x="159" y="5"/>
                </a:lnTo>
                <a:lnTo>
                  <a:pt x="159" y="3"/>
                </a:lnTo>
                <a:lnTo>
                  <a:pt x="159" y="2"/>
                </a:lnTo>
                <a:lnTo>
                  <a:pt x="160" y="2"/>
                </a:lnTo>
                <a:lnTo>
                  <a:pt x="160" y="3"/>
                </a:lnTo>
                <a:lnTo>
                  <a:pt x="162" y="3"/>
                </a:lnTo>
                <a:lnTo>
                  <a:pt x="162" y="5"/>
                </a:lnTo>
                <a:lnTo>
                  <a:pt x="164" y="5"/>
                </a:lnTo>
                <a:lnTo>
                  <a:pt x="164" y="7"/>
                </a:lnTo>
                <a:lnTo>
                  <a:pt x="164" y="5"/>
                </a:lnTo>
                <a:lnTo>
                  <a:pt x="164" y="7"/>
                </a:lnTo>
                <a:lnTo>
                  <a:pt x="165" y="7"/>
                </a:lnTo>
                <a:lnTo>
                  <a:pt x="165" y="8"/>
                </a:lnTo>
                <a:lnTo>
                  <a:pt x="167" y="8"/>
                </a:lnTo>
                <a:lnTo>
                  <a:pt x="167" y="10"/>
                </a:lnTo>
                <a:lnTo>
                  <a:pt x="168" y="10"/>
                </a:lnTo>
                <a:lnTo>
                  <a:pt x="168" y="11"/>
                </a:lnTo>
                <a:lnTo>
                  <a:pt x="170" y="11"/>
                </a:lnTo>
                <a:lnTo>
                  <a:pt x="172" y="13"/>
                </a:lnTo>
                <a:lnTo>
                  <a:pt x="173" y="11"/>
                </a:lnTo>
                <a:lnTo>
                  <a:pt x="175" y="11"/>
                </a:lnTo>
                <a:lnTo>
                  <a:pt x="176" y="11"/>
                </a:lnTo>
                <a:lnTo>
                  <a:pt x="178" y="11"/>
                </a:lnTo>
                <a:lnTo>
                  <a:pt x="180" y="11"/>
                </a:lnTo>
                <a:lnTo>
                  <a:pt x="181" y="10"/>
                </a:lnTo>
                <a:lnTo>
                  <a:pt x="183" y="10"/>
                </a:lnTo>
                <a:lnTo>
                  <a:pt x="184" y="8"/>
                </a:lnTo>
                <a:lnTo>
                  <a:pt x="186" y="8"/>
                </a:lnTo>
                <a:lnTo>
                  <a:pt x="186" y="7"/>
                </a:lnTo>
                <a:lnTo>
                  <a:pt x="188" y="7"/>
                </a:lnTo>
                <a:lnTo>
                  <a:pt x="189" y="7"/>
                </a:lnTo>
                <a:lnTo>
                  <a:pt x="191" y="7"/>
                </a:lnTo>
                <a:lnTo>
                  <a:pt x="191" y="5"/>
                </a:lnTo>
                <a:lnTo>
                  <a:pt x="192" y="5"/>
                </a:lnTo>
                <a:lnTo>
                  <a:pt x="194" y="3"/>
                </a:lnTo>
                <a:lnTo>
                  <a:pt x="196" y="3"/>
                </a:lnTo>
                <a:lnTo>
                  <a:pt x="196" y="2"/>
                </a:lnTo>
                <a:lnTo>
                  <a:pt x="197" y="2"/>
                </a:lnTo>
                <a:lnTo>
                  <a:pt x="199" y="2"/>
                </a:lnTo>
                <a:lnTo>
                  <a:pt x="199" y="0"/>
                </a:lnTo>
                <a:lnTo>
                  <a:pt x="200" y="0"/>
                </a:lnTo>
                <a:lnTo>
                  <a:pt x="202" y="0"/>
                </a:lnTo>
                <a:lnTo>
                  <a:pt x="205" y="0"/>
                </a:lnTo>
                <a:lnTo>
                  <a:pt x="207" y="0"/>
                </a:lnTo>
                <a:lnTo>
                  <a:pt x="208" y="0"/>
                </a:lnTo>
                <a:lnTo>
                  <a:pt x="208" y="2"/>
                </a:lnTo>
                <a:lnTo>
                  <a:pt x="207" y="2"/>
                </a:lnTo>
                <a:lnTo>
                  <a:pt x="207" y="3"/>
                </a:lnTo>
                <a:lnTo>
                  <a:pt x="207" y="5"/>
                </a:lnTo>
                <a:lnTo>
                  <a:pt x="207" y="7"/>
                </a:lnTo>
                <a:lnTo>
                  <a:pt x="207" y="8"/>
                </a:lnTo>
                <a:lnTo>
                  <a:pt x="207" y="10"/>
                </a:lnTo>
                <a:lnTo>
                  <a:pt x="207" y="11"/>
                </a:lnTo>
                <a:lnTo>
                  <a:pt x="207" y="13"/>
                </a:lnTo>
                <a:lnTo>
                  <a:pt x="207" y="15"/>
                </a:lnTo>
                <a:lnTo>
                  <a:pt x="207" y="16"/>
                </a:lnTo>
                <a:lnTo>
                  <a:pt x="207" y="18"/>
                </a:lnTo>
                <a:lnTo>
                  <a:pt x="208" y="18"/>
                </a:lnTo>
                <a:lnTo>
                  <a:pt x="208" y="19"/>
                </a:lnTo>
                <a:lnTo>
                  <a:pt x="208" y="21"/>
                </a:lnTo>
                <a:lnTo>
                  <a:pt x="207" y="21"/>
                </a:lnTo>
                <a:lnTo>
                  <a:pt x="207" y="23"/>
                </a:lnTo>
                <a:lnTo>
                  <a:pt x="207" y="24"/>
                </a:lnTo>
                <a:lnTo>
                  <a:pt x="205" y="24"/>
                </a:lnTo>
                <a:lnTo>
                  <a:pt x="205" y="26"/>
                </a:lnTo>
                <a:lnTo>
                  <a:pt x="204" y="27"/>
                </a:lnTo>
                <a:lnTo>
                  <a:pt x="205" y="27"/>
                </a:lnTo>
                <a:lnTo>
                  <a:pt x="204" y="29"/>
                </a:lnTo>
                <a:lnTo>
                  <a:pt x="204" y="31"/>
                </a:lnTo>
                <a:lnTo>
                  <a:pt x="204" y="32"/>
                </a:lnTo>
                <a:lnTo>
                  <a:pt x="204" y="34"/>
                </a:lnTo>
                <a:lnTo>
                  <a:pt x="202" y="34"/>
                </a:lnTo>
                <a:lnTo>
                  <a:pt x="202" y="35"/>
                </a:lnTo>
                <a:lnTo>
                  <a:pt x="204" y="39"/>
                </a:lnTo>
                <a:close/>
              </a:path>
            </a:pathLst>
          </a:custGeom>
          <a:solidFill>
            <a:srgbClr val="58558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Freeform 58"/>
          <p:cNvSpPr>
            <a:spLocks/>
          </p:cNvSpPr>
          <p:nvPr/>
        </p:nvSpPr>
        <p:spPr bwMode="auto">
          <a:xfrm>
            <a:off x="4816475" y="981076"/>
            <a:ext cx="492125" cy="488950"/>
          </a:xfrm>
          <a:custGeom>
            <a:avLst/>
            <a:gdLst/>
            <a:ahLst/>
            <a:cxnLst>
              <a:cxn ang="0">
                <a:pos x="304" y="206"/>
              </a:cxn>
              <a:cxn ang="0">
                <a:pos x="289" y="220"/>
              </a:cxn>
              <a:cxn ang="0">
                <a:pos x="288" y="217"/>
              </a:cxn>
              <a:cxn ang="0">
                <a:pos x="276" y="211"/>
              </a:cxn>
              <a:cxn ang="0">
                <a:pos x="244" y="222"/>
              </a:cxn>
              <a:cxn ang="0">
                <a:pos x="196" y="240"/>
              </a:cxn>
              <a:cxn ang="0">
                <a:pos x="126" y="264"/>
              </a:cxn>
              <a:cxn ang="0">
                <a:pos x="73" y="283"/>
              </a:cxn>
              <a:cxn ang="0">
                <a:pos x="12" y="304"/>
              </a:cxn>
              <a:cxn ang="0">
                <a:pos x="9" y="291"/>
              </a:cxn>
              <a:cxn ang="0">
                <a:pos x="35" y="246"/>
              </a:cxn>
              <a:cxn ang="0">
                <a:pos x="52" y="211"/>
              </a:cxn>
              <a:cxn ang="0">
                <a:pos x="73" y="168"/>
              </a:cxn>
              <a:cxn ang="0">
                <a:pos x="80" y="153"/>
              </a:cxn>
              <a:cxn ang="0">
                <a:pos x="88" y="140"/>
              </a:cxn>
              <a:cxn ang="0">
                <a:pos x="97" y="123"/>
              </a:cxn>
              <a:cxn ang="0">
                <a:pos x="113" y="91"/>
              </a:cxn>
              <a:cxn ang="0">
                <a:pos x="134" y="54"/>
              </a:cxn>
              <a:cxn ang="0">
                <a:pos x="163" y="49"/>
              </a:cxn>
              <a:cxn ang="0">
                <a:pos x="176" y="41"/>
              </a:cxn>
              <a:cxn ang="0">
                <a:pos x="209" y="17"/>
              </a:cxn>
              <a:cxn ang="0">
                <a:pos x="216" y="1"/>
              </a:cxn>
              <a:cxn ang="0">
                <a:pos x="220" y="6"/>
              </a:cxn>
              <a:cxn ang="0">
                <a:pos x="225" y="9"/>
              </a:cxn>
              <a:cxn ang="0">
                <a:pos x="230" y="12"/>
              </a:cxn>
              <a:cxn ang="0">
                <a:pos x="235" y="16"/>
              </a:cxn>
              <a:cxn ang="0">
                <a:pos x="238" y="22"/>
              </a:cxn>
              <a:cxn ang="0">
                <a:pos x="241" y="28"/>
              </a:cxn>
              <a:cxn ang="0">
                <a:pos x="244" y="35"/>
              </a:cxn>
              <a:cxn ang="0">
                <a:pos x="248" y="40"/>
              </a:cxn>
              <a:cxn ang="0">
                <a:pos x="252" y="46"/>
              </a:cxn>
              <a:cxn ang="0">
                <a:pos x="256" y="51"/>
              </a:cxn>
              <a:cxn ang="0">
                <a:pos x="257" y="54"/>
              </a:cxn>
              <a:cxn ang="0">
                <a:pos x="259" y="57"/>
              </a:cxn>
              <a:cxn ang="0">
                <a:pos x="259" y="60"/>
              </a:cxn>
              <a:cxn ang="0">
                <a:pos x="260" y="67"/>
              </a:cxn>
              <a:cxn ang="0">
                <a:pos x="262" y="70"/>
              </a:cxn>
              <a:cxn ang="0">
                <a:pos x="260" y="73"/>
              </a:cxn>
              <a:cxn ang="0">
                <a:pos x="262" y="80"/>
              </a:cxn>
              <a:cxn ang="0">
                <a:pos x="264" y="83"/>
              </a:cxn>
              <a:cxn ang="0">
                <a:pos x="267" y="89"/>
              </a:cxn>
              <a:cxn ang="0">
                <a:pos x="272" y="97"/>
              </a:cxn>
              <a:cxn ang="0">
                <a:pos x="275" y="99"/>
              </a:cxn>
              <a:cxn ang="0">
                <a:pos x="272" y="100"/>
              </a:cxn>
              <a:cxn ang="0">
                <a:pos x="270" y="107"/>
              </a:cxn>
              <a:cxn ang="0">
                <a:pos x="272" y="112"/>
              </a:cxn>
              <a:cxn ang="0">
                <a:pos x="273" y="116"/>
              </a:cxn>
              <a:cxn ang="0">
                <a:pos x="272" y="123"/>
              </a:cxn>
              <a:cxn ang="0">
                <a:pos x="273" y="129"/>
              </a:cxn>
              <a:cxn ang="0">
                <a:pos x="273" y="137"/>
              </a:cxn>
              <a:cxn ang="0">
                <a:pos x="276" y="145"/>
              </a:cxn>
              <a:cxn ang="0">
                <a:pos x="275" y="153"/>
              </a:cxn>
              <a:cxn ang="0">
                <a:pos x="276" y="160"/>
              </a:cxn>
              <a:cxn ang="0">
                <a:pos x="278" y="166"/>
              </a:cxn>
              <a:cxn ang="0">
                <a:pos x="281" y="172"/>
              </a:cxn>
              <a:cxn ang="0">
                <a:pos x="284" y="179"/>
              </a:cxn>
              <a:cxn ang="0">
                <a:pos x="291" y="185"/>
              </a:cxn>
              <a:cxn ang="0">
                <a:pos x="296" y="192"/>
              </a:cxn>
              <a:cxn ang="0">
                <a:pos x="297" y="195"/>
              </a:cxn>
              <a:cxn ang="0">
                <a:pos x="302" y="198"/>
              </a:cxn>
              <a:cxn ang="0">
                <a:pos x="305" y="203"/>
              </a:cxn>
            </a:cxnLst>
            <a:rect l="0" t="0" r="r" b="b"/>
            <a:pathLst>
              <a:path w="310" h="308">
                <a:moveTo>
                  <a:pt x="310" y="206"/>
                </a:moveTo>
                <a:lnTo>
                  <a:pt x="308" y="208"/>
                </a:lnTo>
                <a:lnTo>
                  <a:pt x="307" y="209"/>
                </a:lnTo>
                <a:lnTo>
                  <a:pt x="307" y="208"/>
                </a:lnTo>
                <a:lnTo>
                  <a:pt x="304" y="206"/>
                </a:lnTo>
                <a:lnTo>
                  <a:pt x="302" y="209"/>
                </a:lnTo>
                <a:lnTo>
                  <a:pt x="300" y="212"/>
                </a:lnTo>
                <a:lnTo>
                  <a:pt x="297" y="211"/>
                </a:lnTo>
                <a:lnTo>
                  <a:pt x="291" y="220"/>
                </a:lnTo>
                <a:lnTo>
                  <a:pt x="289" y="220"/>
                </a:lnTo>
                <a:lnTo>
                  <a:pt x="289" y="219"/>
                </a:lnTo>
                <a:lnTo>
                  <a:pt x="289" y="220"/>
                </a:lnTo>
                <a:lnTo>
                  <a:pt x="289" y="219"/>
                </a:lnTo>
                <a:lnTo>
                  <a:pt x="288" y="219"/>
                </a:lnTo>
                <a:lnTo>
                  <a:pt x="288" y="217"/>
                </a:lnTo>
                <a:lnTo>
                  <a:pt x="288" y="216"/>
                </a:lnTo>
                <a:lnTo>
                  <a:pt x="288" y="214"/>
                </a:lnTo>
                <a:lnTo>
                  <a:pt x="284" y="209"/>
                </a:lnTo>
                <a:lnTo>
                  <a:pt x="280" y="209"/>
                </a:lnTo>
                <a:lnTo>
                  <a:pt x="276" y="211"/>
                </a:lnTo>
                <a:lnTo>
                  <a:pt x="265" y="216"/>
                </a:lnTo>
                <a:lnTo>
                  <a:pt x="262" y="216"/>
                </a:lnTo>
                <a:lnTo>
                  <a:pt x="260" y="217"/>
                </a:lnTo>
                <a:lnTo>
                  <a:pt x="254" y="219"/>
                </a:lnTo>
                <a:lnTo>
                  <a:pt x="244" y="222"/>
                </a:lnTo>
                <a:lnTo>
                  <a:pt x="241" y="224"/>
                </a:lnTo>
                <a:lnTo>
                  <a:pt x="227" y="228"/>
                </a:lnTo>
                <a:lnTo>
                  <a:pt x="212" y="233"/>
                </a:lnTo>
                <a:lnTo>
                  <a:pt x="200" y="238"/>
                </a:lnTo>
                <a:lnTo>
                  <a:pt x="196" y="240"/>
                </a:lnTo>
                <a:lnTo>
                  <a:pt x="193" y="241"/>
                </a:lnTo>
                <a:lnTo>
                  <a:pt x="190" y="241"/>
                </a:lnTo>
                <a:lnTo>
                  <a:pt x="187" y="243"/>
                </a:lnTo>
                <a:lnTo>
                  <a:pt x="140" y="259"/>
                </a:lnTo>
                <a:lnTo>
                  <a:pt x="126" y="264"/>
                </a:lnTo>
                <a:lnTo>
                  <a:pt x="115" y="268"/>
                </a:lnTo>
                <a:lnTo>
                  <a:pt x="104" y="272"/>
                </a:lnTo>
                <a:lnTo>
                  <a:pt x="86" y="278"/>
                </a:lnTo>
                <a:lnTo>
                  <a:pt x="80" y="281"/>
                </a:lnTo>
                <a:lnTo>
                  <a:pt x="73" y="283"/>
                </a:lnTo>
                <a:lnTo>
                  <a:pt x="62" y="286"/>
                </a:lnTo>
                <a:lnTo>
                  <a:pt x="54" y="289"/>
                </a:lnTo>
                <a:lnTo>
                  <a:pt x="48" y="291"/>
                </a:lnTo>
                <a:lnTo>
                  <a:pt x="19" y="302"/>
                </a:lnTo>
                <a:lnTo>
                  <a:pt x="12" y="304"/>
                </a:lnTo>
                <a:lnTo>
                  <a:pt x="8" y="305"/>
                </a:lnTo>
                <a:lnTo>
                  <a:pt x="0" y="308"/>
                </a:lnTo>
                <a:lnTo>
                  <a:pt x="4" y="299"/>
                </a:lnTo>
                <a:lnTo>
                  <a:pt x="6" y="297"/>
                </a:lnTo>
                <a:lnTo>
                  <a:pt x="9" y="291"/>
                </a:lnTo>
                <a:lnTo>
                  <a:pt x="14" y="283"/>
                </a:lnTo>
                <a:lnTo>
                  <a:pt x="16" y="278"/>
                </a:lnTo>
                <a:lnTo>
                  <a:pt x="28" y="257"/>
                </a:lnTo>
                <a:lnTo>
                  <a:pt x="32" y="252"/>
                </a:lnTo>
                <a:lnTo>
                  <a:pt x="35" y="246"/>
                </a:lnTo>
                <a:lnTo>
                  <a:pt x="40" y="235"/>
                </a:lnTo>
                <a:lnTo>
                  <a:pt x="43" y="228"/>
                </a:lnTo>
                <a:lnTo>
                  <a:pt x="49" y="217"/>
                </a:lnTo>
                <a:lnTo>
                  <a:pt x="51" y="214"/>
                </a:lnTo>
                <a:lnTo>
                  <a:pt x="52" y="211"/>
                </a:lnTo>
                <a:lnTo>
                  <a:pt x="60" y="193"/>
                </a:lnTo>
                <a:lnTo>
                  <a:pt x="67" y="180"/>
                </a:lnTo>
                <a:lnTo>
                  <a:pt x="70" y="174"/>
                </a:lnTo>
                <a:lnTo>
                  <a:pt x="70" y="172"/>
                </a:lnTo>
                <a:lnTo>
                  <a:pt x="73" y="168"/>
                </a:lnTo>
                <a:lnTo>
                  <a:pt x="76" y="161"/>
                </a:lnTo>
                <a:lnTo>
                  <a:pt x="76" y="160"/>
                </a:lnTo>
                <a:lnTo>
                  <a:pt x="78" y="160"/>
                </a:lnTo>
                <a:lnTo>
                  <a:pt x="80" y="156"/>
                </a:lnTo>
                <a:lnTo>
                  <a:pt x="80" y="153"/>
                </a:lnTo>
                <a:lnTo>
                  <a:pt x="81" y="150"/>
                </a:lnTo>
                <a:lnTo>
                  <a:pt x="83" y="148"/>
                </a:lnTo>
                <a:lnTo>
                  <a:pt x="84" y="145"/>
                </a:lnTo>
                <a:lnTo>
                  <a:pt x="86" y="144"/>
                </a:lnTo>
                <a:lnTo>
                  <a:pt x="88" y="140"/>
                </a:lnTo>
                <a:lnTo>
                  <a:pt x="89" y="136"/>
                </a:lnTo>
                <a:lnTo>
                  <a:pt x="91" y="132"/>
                </a:lnTo>
                <a:lnTo>
                  <a:pt x="92" y="131"/>
                </a:lnTo>
                <a:lnTo>
                  <a:pt x="96" y="124"/>
                </a:lnTo>
                <a:lnTo>
                  <a:pt x="97" y="123"/>
                </a:lnTo>
                <a:lnTo>
                  <a:pt x="97" y="120"/>
                </a:lnTo>
                <a:lnTo>
                  <a:pt x="100" y="115"/>
                </a:lnTo>
                <a:lnTo>
                  <a:pt x="110" y="97"/>
                </a:lnTo>
                <a:lnTo>
                  <a:pt x="112" y="92"/>
                </a:lnTo>
                <a:lnTo>
                  <a:pt x="113" y="91"/>
                </a:lnTo>
                <a:lnTo>
                  <a:pt x="118" y="81"/>
                </a:lnTo>
                <a:lnTo>
                  <a:pt x="123" y="73"/>
                </a:lnTo>
                <a:lnTo>
                  <a:pt x="126" y="65"/>
                </a:lnTo>
                <a:lnTo>
                  <a:pt x="132" y="54"/>
                </a:lnTo>
                <a:lnTo>
                  <a:pt x="134" y="54"/>
                </a:lnTo>
                <a:lnTo>
                  <a:pt x="147" y="51"/>
                </a:lnTo>
                <a:lnTo>
                  <a:pt x="155" y="49"/>
                </a:lnTo>
                <a:lnTo>
                  <a:pt x="160" y="49"/>
                </a:lnTo>
                <a:lnTo>
                  <a:pt x="161" y="49"/>
                </a:lnTo>
                <a:lnTo>
                  <a:pt x="163" y="49"/>
                </a:lnTo>
                <a:lnTo>
                  <a:pt x="163" y="46"/>
                </a:lnTo>
                <a:lnTo>
                  <a:pt x="166" y="46"/>
                </a:lnTo>
                <a:lnTo>
                  <a:pt x="166" y="44"/>
                </a:lnTo>
                <a:lnTo>
                  <a:pt x="168" y="44"/>
                </a:lnTo>
                <a:lnTo>
                  <a:pt x="176" y="41"/>
                </a:lnTo>
                <a:lnTo>
                  <a:pt x="182" y="40"/>
                </a:lnTo>
                <a:lnTo>
                  <a:pt x="193" y="35"/>
                </a:lnTo>
                <a:lnTo>
                  <a:pt x="200" y="32"/>
                </a:lnTo>
                <a:lnTo>
                  <a:pt x="206" y="25"/>
                </a:lnTo>
                <a:lnTo>
                  <a:pt x="209" y="17"/>
                </a:lnTo>
                <a:lnTo>
                  <a:pt x="209" y="16"/>
                </a:lnTo>
                <a:lnTo>
                  <a:pt x="212" y="6"/>
                </a:lnTo>
                <a:lnTo>
                  <a:pt x="214" y="4"/>
                </a:lnTo>
                <a:lnTo>
                  <a:pt x="216" y="0"/>
                </a:lnTo>
                <a:lnTo>
                  <a:pt x="216" y="1"/>
                </a:lnTo>
                <a:lnTo>
                  <a:pt x="217" y="3"/>
                </a:lnTo>
                <a:lnTo>
                  <a:pt x="219" y="3"/>
                </a:lnTo>
                <a:lnTo>
                  <a:pt x="219" y="4"/>
                </a:lnTo>
                <a:lnTo>
                  <a:pt x="219" y="6"/>
                </a:lnTo>
                <a:lnTo>
                  <a:pt x="220" y="6"/>
                </a:lnTo>
                <a:lnTo>
                  <a:pt x="220" y="8"/>
                </a:lnTo>
                <a:lnTo>
                  <a:pt x="222" y="8"/>
                </a:lnTo>
                <a:lnTo>
                  <a:pt x="222" y="9"/>
                </a:lnTo>
                <a:lnTo>
                  <a:pt x="224" y="9"/>
                </a:lnTo>
                <a:lnTo>
                  <a:pt x="225" y="9"/>
                </a:lnTo>
                <a:lnTo>
                  <a:pt x="225" y="11"/>
                </a:lnTo>
                <a:lnTo>
                  <a:pt x="227" y="11"/>
                </a:lnTo>
                <a:lnTo>
                  <a:pt x="228" y="11"/>
                </a:lnTo>
                <a:lnTo>
                  <a:pt x="228" y="12"/>
                </a:lnTo>
                <a:lnTo>
                  <a:pt x="230" y="12"/>
                </a:lnTo>
                <a:lnTo>
                  <a:pt x="230" y="14"/>
                </a:lnTo>
                <a:lnTo>
                  <a:pt x="232" y="14"/>
                </a:lnTo>
                <a:lnTo>
                  <a:pt x="232" y="16"/>
                </a:lnTo>
                <a:lnTo>
                  <a:pt x="233" y="16"/>
                </a:lnTo>
                <a:lnTo>
                  <a:pt x="235" y="16"/>
                </a:lnTo>
                <a:lnTo>
                  <a:pt x="235" y="17"/>
                </a:lnTo>
                <a:lnTo>
                  <a:pt x="236" y="17"/>
                </a:lnTo>
                <a:lnTo>
                  <a:pt x="236" y="19"/>
                </a:lnTo>
                <a:lnTo>
                  <a:pt x="236" y="20"/>
                </a:lnTo>
                <a:lnTo>
                  <a:pt x="238" y="22"/>
                </a:lnTo>
                <a:lnTo>
                  <a:pt x="238" y="24"/>
                </a:lnTo>
                <a:lnTo>
                  <a:pt x="240" y="25"/>
                </a:lnTo>
                <a:lnTo>
                  <a:pt x="240" y="27"/>
                </a:lnTo>
                <a:lnTo>
                  <a:pt x="240" y="28"/>
                </a:lnTo>
                <a:lnTo>
                  <a:pt x="241" y="28"/>
                </a:lnTo>
                <a:lnTo>
                  <a:pt x="241" y="30"/>
                </a:lnTo>
                <a:lnTo>
                  <a:pt x="241" y="32"/>
                </a:lnTo>
                <a:lnTo>
                  <a:pt x="243" y="32"/>
                </a:lnTo>
                <a:lnTo>
                  <a:pt x="243" y="33"/>
                </a:lnTo>
                <a:lnTo>
                  <a:pt x="244" y="35"/>
                </a:lnTo>
                <a:lnTo>
                  <a:pt x="244" y="36"/>
                </a:lnTo>
                <a:lnTo>
                  <a:pt x="246" y="36"/>
                </a:lnTo>
                <a:lnTo>
                  <a:pt x="246" y="38"/>
                </a:lnTo>
                <a:lnTo>
                  <a:pt x="246" y="40"/>
                </a:lnTo>
                <a:lnTo>
                  <a:pt x="248" y="40"/>
                </a:lnTo>
                <a:lnTo>
                  <a:pt x="248" y="41"/>
                </a:lnTo>
                <a:lnTo>
                  <a:pt x="249" y="41"/>
                </a:lnTo>
                <a:lnTo>
                  <a:pt x="249" y="43"/>
                </a:lnTo>
                <a:lnTo>
                  <a:pt x="251" y="44"/>
                </a:lnTo>
                <a:lnTo>
                  <a:pt x="252" y="46"/>
                </a:lnTo>
                <a:lnTo>
                  <a:pt x="252" y="48"/>
                </a:lnTo>
                <a:lnTo>
                  <a:pt x="254" y="48"/>
                </a:lnTo>
                <a:lnTo>
                  <a:pt x="254" y="49"/>
                </a:lnTo>
                <a:lnTo>
                  <a:pt x="256" y="49"/>
                </a:lnTo>
                <a:lnTo>
                  <a:pt x="256" y="51"/>
                </a:lnTo>
                <a:lnTo>
                  <a:pt x="257" y="51"/>
                </a:lnTo>
                <a:lnTo>
                  <a:pt x="257" y="52"/>
                </a:lnTo>
                <a:lnTo>
                  <a:pt x="257" y="54"/>
                </a:lnTo>
                <a:lnTo>
                  <a:pt x="257" y="56"/>
                </a:lnTo>
                <a:lnTo>
                  <a:pt x="257" y="54"/>
                </a:lnTo>
                <a:lnTo>
                  <a:pt x="257" y="56"/>
                </a:lnTo>
                <a:lnTo>
                  <a:pt x="259" y="56"/>
                </a:lnTo>
                <a:lnTo>
                  <a:pt x="257" y="56"/>
                </a:lnTo>
                <a:lnTo>
                  <a:pt x="257" y="57"/>
                </a:lnTo>
                <a:lnTo>
                  <a:pt x="259" y="57"/>
                </a:lnTo>
                <a:lnTo>
                  <a:pt x="257" y="57"/>
                </a:lnTo>
                <a:lnTo>
                  <a:pt x="257" y="59"/>
                </a:lnTo>
                <a:lnTo>
                  <a:pt x="259" y="59"/>
                </a:lnTo>
                <a:lnTo>
                  <a:pt x="257" y="59"/>
                </a:lnTo>
                <a:lnTo>
                  <a:pt x="259" y="60"/>
                </a:lnTo>
                <a:lnTo>
                  <a:pt x="259" y="62"/>
                </a:lnTo>
                <a:lnTo>
                  <a:pt x="259" y="64"/>
                </a:lnTo>
                <a:lnTo>
                  <a:pt x="260" y="64"/>
                </a:lnTo>
                <a:lnTo>
                  <a:pt x="260" y="65"/>
                </a:lnTo>
                <a:lnTo>
                  <a:pt x="260" y="67"/>
                </a:lnTo>
                <a:lnTo>
                  <a:pt x="262" y="67"/>
                </a:lnTo>
                <a:lnTo>
                  <a:pt x="264" y="67"/>
                </a:lnTo>
                <a:lnTo>
                  <a:pt x="264" y="68"/>
                </a:lnTo>
                <a:lnTo>
                  <a:pt x="264" y="70"/>
                </a:lnTo>
                <a:lnTo>
                  <a:pt x="262" y="70"/>
                </a:lnTo>
                <a:lnTo>
                  <a:pt x="262" y="72"/>
                </a:lnTo>
                <a:lnTo>
                  <a:pt x="262" y="70"/>
                </a:lnTo>
                <a:lnTo>
                  <a:pt x="262" y="72"/>
                </a:lnTo>
                <a:lnTo>
                  <a:pt x="260" y="72"/>
                </a:lnTo>
                <a:lnTo>
                  <a:pt x="260" y="73"/>
                </a:lnTo>
                <a:lnTo>
                  <a:pt x="260" y="75"/>
                </a:lnTo>
                <a:lnTo>
                  <a:pt x="262" y="75"/>
                </a:lnTo>
                <a:lnTo>
                  <a:pt x="262" y="76"/>
                </a:lnTo>
                <a:lnTo>
                  <a:pt x="262" y="78"/>
                </a:lnTo>
                <a:lnTo>
                  <a:pt x="262" y="80"/>
                </a:lnTo>
                <a:lnTo>
                  <a:pt x="262" y="81"/>
                </a:lnTo>
                <a:lnTo>
                  <a:pt x="264" y="81"/>
                </a:lnTo>
                <a:lnTo>
                  <a:pt x="264" y="83"/>
                </a:lnTo>
                <a:lnTo>
                  <a:pt x="264" y="81"/>
                </a:lnTo>
                <a:lnTo>
                  <a:pt x="264" y="83"/>
                </a:lnTo>
                <a:lnTo>
                  <a:pt x="264" y="84"/>
                </a:lnTo>
                <a:lnTo>
                  <a:pt x="265" y="84"/>
                </a:lnTo>
                <a:lnTo>
                  <a:pt x="265" y="86"/>
                </a:lnTo>
                <a:lnTo>
                  <a:pt x="265" y="88"/>
                </a:lnTo>
                <a:lnTo>
                  <a:pt x="267" y="89"/>
                </a:lnTo>
                <a:lnTo>
                  <a:pt x="267" y="91"/>
                </a:lnTo>
                <a:lnTo>
                  <a:pt x="268" y="92"/>
                </a:lnTo>
                <a:lnTo>
                  <a:pt x="268" y="94"/>
                </a:lnTo>
                <a:lnTo>
                  <a:pt x="270" y="96"/>
                </a:lnTo>
                <a:lnTo>
                  <a:pt x="272" y="97"/>
                </a:lnTo>
                <a:lnTo>
                  <a:pt x="272" y="99"/>
                </a:lnTo>
                <a:lnTo>
                  <a:pt x="273" y="99"/>
                </a:lnTo>
                <a:lnTo>
                  <a:pt x="275" y="99"/>
                </a:lnTo>
                <a:lnTo>
                  <a:pt x="275" y="100"/>
                </a:lnTo>
                <a:lnTo>
                  <a:pt x="275" y="99"/>
                </a:lnTo>
                <a:lnTo>
                  <a:pt x="273" y="99"/>
                </a:lnTo>
                <a:lnTo>
                  <a:pt x="273" y="100"/>
                </a:lnTo>
                <a:lnTo>
                  <a:pt x="272" y="100"/>
                </a:lnTo>
                <a:lnTo>
                  <a:pt x="272" y="99"/>
                </a:lnTo>
                <a:lnTo>
                  <a:pt x="272" y="100"/>
                </a:lnTo>
                <a:lnTo>
                  <a:pt x="270" y="100"/>
                </a:lnTo>
                <a:lnTo>
                  <a:pt x="270" y="102"/>
                </a:lnTo>
                <a:lnTo>
                  <a:pt x="270" y="104"/>
                </a:lnTo>
                <a:lnTo>
                  <a:pt x="270" y="105"/>
                </a:lnTo>
                <a:lnTo>
                  <a:pt x="270" y="107"/>
                </a:lnTo>
                <a:lnTo>
                  <a:pt x="272" y="107"/>
                </a:lnTo>
                <a:lnTo>
                  <a:pt x="270" y="107"/>
                </a:lnTo>
                <a:lnTo>
                  <a:pt x="272" y="108"/>
                </a:lnTo>
                <a:lnTo>
                  <a:pt x="272" y="110"/>
                </a:lnTo>
                <a:lnTo>
                  <a:pt x="272" y="112"/>
                </a:lnTo>
                <a:lnTo>
                  <a:pt x="273" y="112"/>
                </a:lnTo>
                <a:lnTo>
                  <a:pt x="272" y="112"/>
                </a:lnTo>
                <a:lnTo>
                  <a:pt x="272" y="113"/>
                </a:lnTo>
                <a:lnTo>
                  <a:pt x="273" y="115"/>
                </a:lnTo>
                <a:lnTo>
                  <a:pt x="273" y="116"/>
                </a:lnTo>
                <a:lnTo>
                  <a:pt x="273" y="118"/>
                </a:lnTo>
                <a:lnTo>
                  <a:pt x="273" y="120"/>
                </a:lnTo>
                <a:lnTo>
                  <a:pt x="273" y="121"/>
                </a:lnTo>
                <a:lnTo>
                  <a:pt x="272" y="121"/>
                </a:lnTo>
                <a:lnTo>
                  <a:pt x="272" y="123"/>
                </a:lnTo>
                <a:lnTo>
                  <a:pt x="272" y="124"/>
                </a:lnTo>
                <a:lnTo>
                  <a:pt x="272" y="126"/>
                </a:lnTo>
                <a:lnTo>
                  <a:pt x="272" y="128"/>
                </a:lnTo>
                <a:lnTo>
                  <a:pt x="273" y="128"/>
                </a:lnTo>
                <a:lnTo>
                  <a:pt x="273" y="129"/>
                </a:lnTo>
                <a:lnTo>
                  <a:pt x="273" y="131"/>
                </a:lnTo>
                <a:lnTo>
                  <a:pt x="273" y="132"/>
                </a:lnTo>
                <a:lnTo>
                  <a:pt x="273" y="134"/>
                </a:lnTo>
                <a:lnTo>
                  <a:pt x="273" y="136"/>
                </a:lnTo>
                <a:lnTo>
                  <a:pt x="273" y="137"/>
                </a:lnTo>
                <a:lnTo>
                  <a:pt x="275" y="139"/>
                </a:lnTo>
                <a:lnTo>
                  <a:pt x="275" y="140"/>
                </a:lnTo>
                <a:lnTo>
                  <a:pt x="276" y="142"/>
                </a:lnTo>
                <a:lnTo>
                  <a:pt x="276" y="144"/>
                </a:lnTo>
                <a:lnTo>
                  <a:pt x="276" y="145"/>
                </a:lnTo>
                <a:lnTo>
                  <a:pt x="276" y="147"/>
                </a:lnTo>
                <a:lnTo>
                  <a:pt x="276" y="148"/>
                </a:lnTo>
                <a:lnTo>
                  <a:pt x="276" y="150"/>
                </a:lnTo>
                <a:lnTo>
                  <a:pt x="275" y="152"/>
                </a:lnTo>
                <a:lnTo>
                  <a:pt x="275" y="153"/>
                </a:lnTo>
                <a:lnTo>
                  <a:pt x="275" y="155"/>
                </a:lnTo>
                <a:lnTo>
                  <a:pt x="275" y="156"/>
                </a:lnTo>
                <a:lnTo>
                  <a:pt x="275" y="158"/>
                </a:lnTo>
                <a:lnTo>
                  <a:pt x="276" y="158"/>
                </a:lnTo>
                <a:lnTo>
                  <a:pt x="276" y="160"/>
                </a:lnTo>
                <a:lnTo>
                  <a:pt x="276" y="161"/>
                </a:lnTo>
                <a:lnTo>
                  <a:pt x="276" y="163"/>
                </a:lnTo>
                <a:lnTo>
                  <a:pt x="278" y="163"/>
                </a:lnTo>
                <a:lnTo>
                  <a:pt x="278" y="164"/>
                </a:lnTo>
                <a:lnTo>
                  <a:pt x="278" y="166"/>
                </a:lnTo>
                <a:lnTo>
                  <a:pt x="280" y="168"/>
                </a:lnTo>
                <a:lnTo>
                  <a:pt x="280" y="169"/>
                </a:lnTo>
                <a:lnTo>
                  <a:pt x="280" y="171"/>
                </a:lnTo>
                <a:lnTo>
                  <a:pt x="280" y="172"/>
                </a:lnTo>
                <a:lnTo>
                  <a:pt x="281" y="172"/>
                </a:lnTo>
                <a:lnTo>
                  <a:pt x="281" y="174"/>
                </a:lnTo>
                <a:lnTo>
                  <a:pt x="283" y="176"/>
                </a:lnTo>
                <a:lnTo>
                  <a:pt x="283" y="177"/>
                </a:lnTo>
                <a:lnTo>
                  <a:pt x="284" y="177"/>
                </a:lnTo>
                <a:lnTo>
                  <a:pt x="284" y="179"/>
                </a:lnTo>
                <a:lnTo>
                  <a:pt x="286" y="180"/>
                </a:lnTo>
                <a:lnTo>
                  <a:pt x="288" y="182"/>
                </a:lnTo>
                <a:lnTo>
                  <a:pt x="289" y="184"/>
                </a:lnTo>
                <a:lnTo>
                  <a:pt x="289" y="185"/>
                </a:lnTo>
                <a:lnTo>
                  <a:pt x="291" y="185"/>
                </a:lnTo>
                <a:lnTo>
                  <a:pt x="291" y="187"/>
                </a:lnTo>
                <a:lnTo>
                  <a:pt x="292" y="188"/>
                </a:lnTo>
                <a:lnTo>
                  <a:pt x="294" y="190"/>
                </a:lnTo>
                <a:lnTo>
                  <a:pt x="294" y="192"/>
                </a:lnTo>
                <a:lnTo>
                  <a:pt x="296" y="192"/>
                </a:lnTo>
                <a:lnTo>
                  <a:pt x="296" y="193"/>
                </a:lnTo>
                <a:lnTo>
                  <a:pt x="297" y="193"/>
                </a:lnTo>
                <a:lnTo>
                  <a:pt x="297" y="195"/>
                </a:lnTo>
                <a:lnTo>
                  <a:pt x="297" y="193"/>
                </a:lnTo>
                <a:lnTo>
                  <a:pt x="297" y="195"/>
                </a:lnTo>
                <a:lnTo>
                  <a:pt x="299" y="195"/>
                </a:lnTo>
                <a:lnTo>
                  <a:pt x="299" y="196"/>
                </a:lnTo>
                <a:lnTo>
                  <a:pt x="300" y="196"/>
                </a:lnTo>
                <a:lnTo>
                  <a:pt x="300" y="198"/>
                </a:lnTo>
                <a:lnTo>
                  <a:pt x="302" y="198"/>
                </a:lnTo>
                <a:lnTo>
                  <a:pt x="302" y="200"/>
                </a:lnTo>
                <a:lnTo>
                  <a:pt x="304" y="200"/>
                </a:lnTo>
                <a:lnTo>
                  <a:pt x="304" y="201"/>
                </a:lnTo>
                <a:lnTo>
                  <a:pt x="305" y="201"/>
                </a:lnTo>
                <a:lnTo>
                  <a:pt x="305" y="203"/>
                </a:lnTo>
                <a:lnTo>
                  <a:pt x="307" y="204"/>
                </a:lnTo>
                <a:lnTo>
                  <a:pt x="308" y="206"/>
                </a:lnTo>
                <a:lnTo>
                  <a:pt x="310" y="206"/>
                </a:lnTo>
                <a:close/>
              </a:path>
            </a:pathLst>
          </a:custGeom>
          <a:solidFill>
            <a:srgbClr val="FABE7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Freeform 59"/>
          <p:cNvSpPr>
            <a:spLocks/>
          </p:cNvSpPr>
          <p:nvPr/>
        </p:nvSpPr>
        <p:spPr bwMode="auto">
          <a:xfrm>
            <a:off x="5159375" y="4614863"/>
            <a:ext cx="263525" cy="258763"/>
          </a:xfrm>
          <a:custGeom>
            <a:avLst/>
            <a:gdLst/>
            <a:ahLst/>
            <a:cxnLst>
              <a:cxn ang="0">
                <a:pos x="155" y="107"/>
              </a:cxn>
              <a:cxn ang="0">
                <a:pos x="147" y="111"/>
              </a:cxn>
              <a:cxn ang="0">
                <a:pos x="132" y="117"/>
              </a:cxn>
              <a:cxn ang="0">
                <a:pos x="118" y="123"/>
              </a:cxn>
              <a:cxn ang="0">
                <a:pos x="112" y="125"/>
              </a:cxn>
              <a:cxn ang="0">
                <a:pos x="107" y="128"/>
              </a:cxn>
              <a:cxn ang="0">
                <a:pos x="97" y="131"/>
              </a:cxn>
              <a:cxn ang="0">
                <a:pos x="89" y="135"/>
              </a:cxn>
              <a:cxn ang="0">
                <a:pos x="76" y="141"/>
              </a:cxn>
              <a:cxn ang="0">
                <a:pos x="70" y="143"/>
              </a:cxn>
              <a:cxn ang="0">
                <a:pos x="59" y="147"/>
              </a:cxn>
              <a:cxn ang="0">
                <a:pos x="52" y="151"/>
              </a:cxn>
              <a:cxn ang="0">
                <a:pos x="46" y="152"/>
              </a:cxn>
              <a:cxn ang="0">
                <a:pos x="33" y="159"/>
              </a:cxn>
              <a:cxn ang="0">
                <a:pos x="32" y="159"/>
              </a:cxn>
              <a:cxn ang="0">
                <a:pos x="27" y="160"/>
              </a:cxn>
              <a:cxn ang="0">
                <a:pos x="24" y="162"/>
              </a:cxn>
              <a:cxn ang="0">
                <a:pos x="22" y="163"/>
              </a:cxn>
              <a:cxn ang="0">
                <a:pos x="19" y="163"/>
              </a:cxn>
              <a:cxn ang="0">
                <a:pos x="36" y="128"/>
              </a:cxn>
              <a:cxn ang="0">
                <a:pos x="33" y="123"/>
              </a:cxn>
              <a:cxn ang="0">
                <a:pos x="33" y="119"/>
              </a:cxn>
              <a:cxn ang="0">
                <a:pos x="33" y="119"/>
              </a:cxn>
              <a:cxn ang="0">
                <a:pos x="35" y="119"/>
              </a:cxn>
              <a:cxn ang="0">
                <a:pos x="25" y="83"/>
              </a:cxn>
              <a:cxn ang="0">
                <a:pos x="22" y="71"/>
              </a:cxn>
              <a:cxn ang="0">
                <a:pos x="25" y="69"/>
              </a:cxn>
              <a:cxn ang="0">
                <a:pos x="28" y="66"/>
              </a:cxn>
              <a:cxn ang="0">
                <a:pos x="32" y="64"/>
              </a:cxn>
              <a:cxn ang="0">
                <a:pos x="35" y="61"/>
              </a:cxn>
              <a:cxn ang="0">
                <a:pos x="38" y="58"/>
              </a:cxn>
              <a:cxn ang="0">
                <a:pos x="40" y="56"/>
              </a:cxn>
              <a:cxn ang="0">
                <a:pos x="44" y="53"/>
              </a:cxn>
              <a:cxn ang="0">
                <a:pos x="48" y="48"/>
              </a:cxn>
              <a:cxn ang="0">
                <a:pos x="57" y="39"/>
              </a:cxn>
              <a:cxn ang="0">
                <a:pos x="65" y="31"/>
              </a:cxn>
              <a:cxn ang="0">
                <a:pos x="68" y="29"/>
              </a:cxn>
              <a:cxn ang="0">
                <a:pos x="70" y="26"/>
              </a:cxn>
              <a:cxn ang="0">
                <a:pos x="73" y="24"/>
              </a:cxn>
              <a:cxn ang="0">
                <a:pos x="81" y="18"/>
              </a:cxn>
              <a:cxn ang="0">
                <a:pos x="88" y="11"/>
              </a:cxn>
              <a:cxn ang="0">
                <a:pos x="92" y="8"/>
              </a:cxn>
              <a:cxn ang="0">
                <a:pos x="102" y="5"/>
              </a:cxn>
              <a:cxn ang="0">
                <a:pos x="107" y="3"/>
              </a:cxn>
              <a:cxn ang="0">
                <a:pos x="132" y="2"/>
              </a:cxn>
              <a:cxn ang="0">
                <a:pos x="140" y="8"/>
              </a:cxn>
              <a:cxn ang="0">
                <a:pos x="142" y="11"/>
              </a:cxn>
              <a:cxn ang="0">
                <a:pos x="147" y="31"/>
              </a:cxn>
              <a:cxn ang="0">
                <a:pos x="152" y="51"/>
              </a:cxn>
              <a:cxn ang="0">
                <a:pos x="155" y="64"/>
              </a:cxn>
              <a:cxn ang="0">
                <a:pos x="160" y="83"/>
              </a:cxn>
              <a:cxn ang="0">
                <a:pos x="164" y="96"/>
              </a:cxn>
            </a:cxnLst>
            <a:rect l="0" t="0" r="r" b="b"/>
            <a:pathLst>
              <a:path w="166" h="163">
                <a:moveTo>
                  <a:pt x="166" y="103"/>
                </a:moveTo>
                <a:lnTo>
                  <a:pt x="161" y="104"/>
                </a:lnTo>
                <a:lnTo>
                  <a:pt x="155" y="107"/>
                </a:lnTo>
                <a:lnTo>
                  <a:pt x="148" y="111"/>
                </a:lnTo>
                <a:lnTo>
                  <a:pt x="148" y="111"/>
                </a:lnTo>
                <a:lnTo>
                  <a:pt x="147" y="111"/>
                </a:lnTo>
                <a:lnTo>
                  <a:pt x="140" y="114"/>
                </a:lnTo>
                <a:lnTo>
                  <a:pt x="132" y="117"/>
                </a:lnTo>
                <a:lnTo>
                  <a:pt x="132" y="117"/>
                </a:lnTo>
                <a:lnTo>
                  <a:pt x="128" y="119"/>
                </a:lnTo>
                <a:lnTo>
                  <a:pt x="126" y="120"/>
                </a:lnTo>
                <a:lnTo>
                  <a:pt x="118" y="123"/>
                </a:lnTo>
                <a:lnTo>
                  <a:pt x="115" y="125"/>
                </a:lnTo>
                <a:lnTo>
                  <a:pt x="113" y="125"/>
                </a:lnTo>
                <a:lnTo>
                  <a:pt x="112" y="125"/>
                </a:lnTo>
                <a:lnTo>
                  <a:pt x="112" y="127"/>
                </a:lnTo>
                <a:lnTo>
                  <a:pt x="108" y="127"/>
                </a:lnTo>
                <a:lnTo>
                  <a:pt x="107" y="128"/>
                </a:lnTo>
                <a:lnTo>
                  <a:pt x="104" y="130"/>
                </a:lnTo>
                <a:lnTo>
                  <a:pt x="99" y="131"/>
                </a:lnTo>
                <a:lnTo>
                  <a:pt x="97" y="131"/>
                </a:lnTo>
                <a:lnTo>
                  <a:pt x="96" y="131"/>
                </a:lnTo>
                <a:lnTo>
                  <a:pt x="94" y="133"/>
                </a:lnTo>
                <a:lnTo>
                  <a:pt x="89" y="135"/>
                </a:lnTo>
                <a:lnTo>
                  <a:pt x="83" y="138"/>
                </a:lnTo>
                <a:lnTo>
                  <a:pt x="78" y="139"/>
                </a:lnTo>
                <a:lnTo>
                  <a:pt x="76" y="141"/>
                </a:lnTo>
                <a:lnTo>
                  <a:pt x="75" y="141"/>
                </a:lnTo>
                <a:lnTo>
                  <a:pt x="72" y="143"/>
                </a:lnTo>
                <a:lnTo>
                  <a:pt x="70" y="143"/>
                </a:lnTo>
                <a:lnTo>
                  <a:pt x="67" y="144"/>
                </a:lnTo>
                <a:lnTo>
                  <a:pt x="60" y="147"/>
                </a:lnTo>
                <a:lnTo>
                  <a:pt x="59" y="147"/>
                </a:lnTo>
                <a:lnTo>
                  <a:pt x="56" y="149"/>
                </a:lnTo>
                <a:lnTo>
                  <a:pt x="56" y="149"/>
                </a:lnTo>
                <a:lnTo>
                  <a:pt x="52" y="151"/>
                </a:lnTo>
                <a:lnTo>
                  <a:pt x="48" y="152"/>
                </a:lnTo>
                <a:lnTo>
                  <a:pt x="48" y="152"/>
                </a:lnTo>
                <a:lnTo>
                  <a:pt x="46" y="152"/>
                </a:lnTo>
                <a:lnTo>
                  <a:pt x="41" y="155"/>
                </a:lnTo>
                <a:lnTo>
                  <a:pt x="41" y="155"/>
                </a:lnTo>
                <a:lnTo>
                  <a:pt x="33" y="159"/>
                </a:lnTo>
                <a:lnTo>
                  <a:pt x="33" y="159"/>
                </a:lnTo>
                <a:lnTo>
                  <a:pt x="33" y="159"/>
                </a:lnTo>
                <a:lnTo>
                  <a:pt x="32" y="159"/>
                </a:lnTo>
                <a:lnTo>
                  <a:pt x="30" y="159"/>
                </a:lnTo>
                <a:lnTo>
                  <a:pt x="28" y="160"/>
                </a:lnTo>
                <a:lnTo>
                  <a:pt x="27" y="160"/>
                </a:lnTo>
                <a:lnTo>
                  <a:pt x="27" y="160"/>
                </a:lnTo>
                <a:lnTo>
                  <a:pt x="25" y="162"/>
                </a:lnTo>
                <a:lnTo>
                  <a:pt x="24" y="162"/>
                </a:lnTo>
                <a:lnTo>
                  <a:pt x="22" y="162"/>
                </a:lnTo>
                <a:lnTo>
                  <a:pt x="22" y="162"/>
                </a:lnTo>
                <a:lnTo>
                  <a:pt x="22" y="163"/>
                </a:lnTo>
                <a:lnTo>
                  <a:pt x="20" y="163"/>
                </a:lnTo>
                <a:lnTo>
                  <a:pt x="20" y="163"/>
                </a:lnTo>
                <a:lnTo>
                  <a:pt x="19" y="163"/>
                </a:lnTo>
                <a:lnTo>
                  <a:pt x="19" y="163"/>
                </a:lnTo>
                <a:lnTo>
                  <a:pt x="0" y="147"/>
                </a:lnTo>
                <a:lnTo>
                  <a:pt x="36" y="128"/>
                </a:lnTo>
                <a:lnTo>
                  <a:pt x="35" y="123"/>
                </a:lnTo>
                <a:lnTo>
                  <a:pt x="33" y="123"/>
                </a:lnTo>
                <a:lnTo>
                  <a:pt x="33" y="123"/>
                </a:lnTo>
                <a:lnTo>
                  <a:pt x="33" y="122"/>
                </a:lnTo>
                <a:lnTo>
                  <a:pt x="33" y="120"/>
                </a:lnTo>
                <a:lnTo>
                  <a:pt x="33" y="119"/>
                </a:lnTo>
                <a:lnTo>
                  <a:pt x="32" y="117"/>
                </a:lnTo>
                <a:lnTo>
                  <a:pt x="33" y="119"/>
                </a:lnTo>
                <a:lnTo>
                  <a:pt x="33" y="119"/>
                </a:lnTo>
                <a:lnTo>
                  <a:pt x="35" y="119"/>
                </a:lnTo>
                <a:lnTo>
                  <a:pt x="35" y="119"/>
                </a:lnTo>
                <a:lnTo>
                  <a:pt x="35" y="119"/>
                </a:lnTo>
                <a:lnTo>
                  <a:pt x="30" y="103"/>
                </a:lnTo>
                <a:lnTo>
                  <a:pt x="27" y="88"/>
                </a:lnTo>
                <a:lnTo>
                  <a:pt x="25" y="83"/>
                </a:lnTo>
                <a:lnTo>
                  <a:pt x="22" y="74"/>
                </a:lnTo>
                <a:lnTo>
                  <a:pt x="22" y="71"/>
                </a:lnTo>
                <a:lnTo>
                  <a:pt x="22" y="71"/>
                </a:lnTo>
                <a:lnTo>
                  <a:pt x="24" y="69"/>
                </a:lnTo>
                <a:lnTo>
                  <a:pt x="24" y="69"/>
                </a:lnTo>
                <a:lnTo>
                  <a:pt x="25" y="69"/>
                </a:lnTo>
                <a:lnTo>
                  <a:pt x="25" y="67"/>
                </a:lnTo>
                <a:lnTo>
                  <a:pt x="27" y="67"/>
                </a:lnTo>
                <a:lnTo>
                  <a:pt x="28" y="66"/>
                </a:lnTo>
                <a:lnTo>
                  <a:pt x="28" y="66"/>
                </a:lnTo>
                <a:lnTo>
                  <a:pt x="30" y="66"/>
                </a:lnTo>
                <a:lnTo>
                  <a:pt x="32" y="64"/>
                </a:lnTo>
                <a:lnTo>
                  <a:pt x="33" y="63"/>
                </a:lnTo>
                <a:lnTo>
                  <a:pt x="35" y="61"/>
                </a:lnTo>
                <a:lnTo>
                  <a:pt x="35" y="61"/>
                </a:lnTo>
                <a:lnTo>
                  <a:pt x="36" y="59"/>
                </a:lnTo>
                <a:lnTo>
                  <a:pt x="36" y="58"/>
                </a:lnTo>
                <a:lnTo>
                  <a:pt x="38" y="58"/>
                </a:lnTo>
                <a:lnTo>
                  <a:pt x="38" y="58"/>
                </a:lnTo>
                <a:lnTo>
                  <a:pt x="38" y="56"/>
                </a:lnTo>
                <a:lnTo>
                  <a:pt x="40" y="56"/>
                </a:lnTo>
                <a:lnTo>
                  <a:pt x="41" y="55"/>
                </a:lnTo>
                <a:lnTo>
                  <a:pt x="43" y="53"/>
                </a:lnTo>
                <a:lnTo>
                  <a:pt x="44" y="53"/>
                </a:lnTo>
                <a:lnTo>
                  <a:pt x="44" y="53"/>
                </a:lnTo>
                <a:lnTo>
                  <a:pt x="46" y="51"/>
                </a:lnTo>
                <a:lnTo>
                  <a:pt x="48" y="48"/>
                </a:lnTo>
                <a:lnTo>
                  <a:pt x="51" y="45"/>
                </a:lnTo>
                <a:lnTo>
                  <a:pt x="54" y="42"/>
                </a:lnTo>
                <a:lnTo>
                  <a:pt x="57" y="39"/>
                </a:lnTo>
                <a:lnTo>
                  <a:pt x="60" y="35"/>
                </a:lnTo>
                <a:lnTo>
                  <a:pt x="64" y="32"/>
                </a:lnTo>
                <a:lnTo>
                  <a:pt x="65" y="31"/>
                </a:lnTo>
                <a:lnTo>
                  <a:pt x="65" y="31"/>
                </a:lnTo>
                <a:lnTo>
                  <a:pt x="67" y="29"/>
                </a:lnTo>
                <a:lnTo>
                  <a:pt x="68" y="29"/>
                </a:lnTo>
                <a:lnTo>
                  <a:pt x="68" y="27"/>
                </a:lnTo>
                <a:lnTo>
                  <a:pt x="70" y="27"/>
                </a:lnTo>
                <a:lnTo>
                  <a:pt x="70" y="26"/>
                </a:lnTo>
                <a:lnTo>
                  <a:pt x="72" y="26"/>
                </a:lnTo>
                <a:lnTo>
                  <a:pt x="73" y="24"/>
                </a:lnTo>
                <a:lnTo>
                  <a:pt x="73" y="24"/>
                </a:lnTo>
                <a:lnTo>
                  <a:pt x="75" y="23"/>
                </a:lnTo>
                <a:lnTo>
                  <a:pt x="78" y="19"/>
                </a:lnTo>
                <a:lnTo>
                  <a:pt x="81" y="18"/>
                </a:lnTo>
                <a:lnTo>
                  <a:pt x="81" y="18"/>
                </a:lnTo>
                <a:lnTo>
                  <a:pt x="83" y="15"/>
                </a:lnTo>
                <a:lnTo>
                  <a:pt x="88" y="11"/>
                </a:lnTo>
                <a:lnTo>
                  <a:pt x="89" y="10"/>
                </a:lnTo>
                <a:lnTo>
                  <a:pt x="92" y="8"/>
                </a:lnTo>
                <a:lnTo>
                  <a:pt x="92" y="8"/>
                </a:lnTo>
                <a:lnTo>
                  <a:pt x="96" y="7"/>
                </a:lnTo>
                <a:lnTo>
                  <a:pt x="99" y="5"/>
                </a:lnTo>
                <a:lnTo>
                  <a:pt x="102" y="5"/>
                </a:lnTo>
                <a:lnTo>
                  <a:pt x="102" y="5"/>
                </a:lnTo>
                <a:lnTo>
                  <a:pt x="104" y="5"/>
                </a:lnTo>
                <a:lnTo>
                  <a:pt x="107" y="3"/>
                </a:lnTo>
                <a:lnTo>
                  <a:pt x="110" y="3"/>
                </a:lnTo>
                <a:lnTo>
                  <a:pt x="120" y="2"/>
                </a:lnTo>
                <a:lnTo>
                  <a:pt x="132" y="2"/>
                </a:lnTo>
                <a:lnTo>
                  <a:pt x="134" y="2"/>
                </a:lnTo>
                <a:lnTo>
                  <a:pt x="139" y="0"/>
                </a:lnTo>
                <a:lnTo>
                  <a:pt x="140" y="8"/>
                </a:lnTo>
                <a:lnTo>
                  <a:pt x="140" y="8"/>
                </a:lnTo>
                <a:lnTo>
                  <a:pt x="142" y="11"/>
                </a:lnTo>
                <a:lnTo>
                  <a:pt x="142" y="11"/>
                </a:lnTo>
                <a:lnTo>
                  <a:pt x="142" y="13"/>
                </a:lnTo>
                <a:lnTo>
                  <a:pt x="144" y="18"/>
                </a:lnTo>
                <a:lnTo>
                  <a:pt x="147" y="31"/>
                </a:lnTo>
                <a:lnTo>
                  <a:pt x="147" y="34"/>
                </a:lnTo>
                <a:lnTo>
                  <a:pt x="152" y="50"/>
                </a:lnTo>
                <a:lnTo>
                  <a:pt x="152" y="51"/>
                </a:lnTo>
                <a:lnTo>
                  <a:pt x="153" y="56"/>
                </a:lnTo>
                <a:lnTo>
                  <a:pt x="153" y="59"/>
                </a:lnTo>
                <a:lnTo>
                  <a:pt x="155" y="64"/>
                </a:lnTo>
                <a:lnTo>
                  <a:pt x="156" y="72"/>
                </a:lnTo>
                <a:lnTo>
                  <a:pt x="158" y="74"/>
                </a:lnTo>
                <a:lnTo>
                  <a:pt x="160" y="83"/>
                </a:lnTo>
                <a:lnTo>
                  <a:pt x="161" y="88"/>
                </a:lnTo>
                <a:lnTo>
                  <a:pt x="161" y="88"/>
                </a:lnTo>
                <a:lnTo>
                  <a:pt x="164" y="96"/>
                </a:lnTo>
                <a:lnTo>
                  <a:pt x="164" y="99"/>
                </a:lnTo>
                <a:lnTo>
                  <a:pt x="166" y="103"/>
                </a:lnTo>
                <a:close/>
              </a:path>
            </a:pathLst>
          </a:custGeom>
          <a:solidFill>
            <a:srgbClr val="A359F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" name="Freeform 60"/>
          <p:cNvSpPr>
            <a:spLocks/>
          </p:cNvSpPr>
          <p:nvPr/>
        </p:nvSpPr>
        <p:spPr bwMode="auto">
          <a:xfrm>
            <a:off x="4752975" y="4144963"/>
            <a:ext cx="323850" cy="284163"/>
          </a:xfrm>
          <a:custGeom>
            <a:avLst/>
            <a:gdLst/>
            <a:ahLst/>
            <a:cxnLst>
              <a:cxn ang="0">
                <a:pos x="156" y="5"/>
              </a:cxn>
              <a:cxn ang="0">
                <a:pos x="177" y="21"/>
              </a:cxn>
              <a:cxn ang="0">
                <a:pos x="193" y="39"/>
              </a:cxn>
              <a:cxn ang="0">
                <a:pos x="172" y="83"/>
              </a:cxn>
              <a:cxn ang="0">
                <a:pos x="193" y="98"/>
              </a:cxn>
              <a:cxn ang="0">
                <a:pos x="174" y="111"/>
              </a:cxn>
              <a:cxn ang="0">
                <a:pos x="168" y="106"/>
              </a:cxn>
              <a:cxn ang="0">
                <a:pos x="158" y="114"/>
              </a:cxn>
              <a:cxn ang="0">
                <a:pos x="153" y="125"/>
              </a:cxn>
              <a:cxn ang="0">
                <a:pos x="142" y="119"/>
              </a:cxn>
              <a:cxn ang="0">
                <a:pos x="128" y="109"/>
              </a:cxn>
              <a:cxn ang="0">
                <a:pos x="113" y="122"/>
              </a:cxn>
              <a:cxn ang="0">
                <a:pos x="113" y="123"/>
              </a:cxn>
              <a:cxn ang="0">
                <a:pos x="108" y="139"/>
              </a:cxn>
              <a:cxn ang="0">
                <a:pos x="94" y="162"/>
              </a:cxn>
              <a:cxn ang="0">
                <a:pos x="78" y="168"/>
              </a:cxn>
              <a:cxn ang="0">
                <a:pos x="65" y="176"/>
              </a:cxn>
              <a:cxn ang="0">
                <a:pos x="60" y="165"/>
              </a:cxn>
              <a:cxn ang="0">
                <a:pos x="52" y="162"/>
              </a:cxn>
              <a:cxn ang="0">
                <a:pos x="44" y="146"/>
              </a:cxn>
              <a:cxn ang="0">
                <a:pos x="28" y="139"/>
              </a:cxn>
              <a:cxn ang="0">
                <a:pos x="19" y="131"/>
              </a:cxn>
              <a:cxn ang="0">
                <a:pos x="19" y="130"/>
              </a:cxn>
              <a:cxn ang="0">
                <a:pos x="17" y="127"/>
              </a:cxn>
              <a:cxn ang="0">
                <a:pos x="17" y="125"/>
              </a:cxn>
              <a:cxn ang="0">
                <a:pos x="17" y="122"/>
              </a:cxn>
              <a:cxn ang="0">
                <a:pos x="17" y="119"/>
              </a:cxn>
              <a:cxn ang="0">
                <a:pos x="19" y="119"/>
              </a:cxn>
              <a:cxn ang="0">
                <a:pos x="20" y="119"/>
              </a:cxn>
              <a:cxn ang="0">
                <a:pos x="24" y="117"/>
              </a:cxn>
              <a:cxn ang="0">
                <a:pos x="27" y="115"/>
              </a:cxn>
              <a:cxn ang="0">
                <a:pos x="30" y="114"/>
              </a:cxn>
              <a:cxn ang="0">
                <a:pos x="33" y="112"/>
              </a:cxn>
              <a:cxn ang="0">
                <a:pos x="35" y="111"/>
              </a:cxn>
              <a:cxn ang="0">
                <a:pos x="36" y="109"/>
              </a:cxn>
              <a:cxn ang="0">
                <a:pos x="36" y="106"/>
              </a:cxn>
              <a:cxn ang="0">
                <a:pos x="35" y="103"/>
              </a:cxn>
              <a:cxn ang="0">
                <a:pos x="35" y="101"/>
              </a:cxn>
              <a:cxn ang="0">
                <a:pos x="33" y="98"/>
              </a:cxn>
              <a:cxn ang="0">
                <a:pos x="33" y="95"/>
              </a:cxn>
              <a:cxn ang="0">
                <a:pos x="32" y="91"/>
              </a:cxn>
              <a:cxn ang="0">
                <a:pos x="32" y="90"/>
              </a:cxn>
              <a:cxn ang="0">
                <a:pos x="28" y="87"/>
              </a:cxn>
              <a:cxn ang="0">
                <a:pos x="27" y="85"/>
              </a:cxn>
              <a:cxn ang="0">
                <a:pos x="6" y="61"/>
              </a:cxn>
              <a:cxn ang="0">
                <a:pos x="0" y="56"/>
              </a:cxn>
              <a:cxn ang="0">
                <a:pos x="3" y="50"/>
              </a:cxn>
              <a:cxn ang="0">
                <a:pos x="12" y="34"/>
              </a:cxn>
              <a:cxn ang="0">
                <a:pos x="32" y="15"/>
              </a:cxn>
              <a:cxn ang="0">
                <a:pos x="65" y="3"/>
              </a:cxn>
              <a:cxn ang="0">
                <a:pos x="89" y="5"/>
              </a:cxn>
              <a:cxn ang="0">
                <a:pos x="105" y="10"/>
              </a:cxn>
              <a:cxn ang="0">
                <a:pos x="110" y="8"/>
              </a:cxn>
              <a:cxn ang="0">
                <a:pos x="113" y="8"/>
              </a:cxn>
              <a:cxn ang="0">
                <a:pos x="123" y="11"/>
              </a:cxn>
              <a:cxn ang="0">
                <a:pos x="136" y="15"/>
              </a:cxn>
              <a:cxn ang="0">
                <a:pos x="147" y="10"/>
              </a:cxn>
              <a:cxn ang="0">
                <a:pos x="155" y="5"/>
              </a:cxn>
            </a:cxnLst>
            <a:rect l="0" t="0" r="r" b="b"/>
            <a:pathLst>
              <a:path w="204" h="179">
                <a:moveTo>
                  <a:pt x="155" y="5"/>
                </a:moveTo>
                <a:lnTo>
                  <a:pt x="155" y="5"/>
                </a:lnTo>
                <a:lnTo>
                  <a:pt x="155" y="5"/>
                </a:lnTo>
                <a:lnTo>
                  <a:pt x="155" y="5"/>
                </a:lnTo>
                <a:lnTo>
                  <a:pt x="156" y="5"/>
                </a:lnTo>
                <a:lnTo>
                  <a:pt x="161" y="8"/>
                </a:lnTo>
                <a:lnTo>
                  <a:pt x="164" y="10"/>
                </a:lnTo>
                <a:lnTo>
                  <a:pt x="172" y="15"/>
                </a:lnTo>
                <a:lnTo>
                  <a:pt x="174" y="15"/>
                </a:lnTo>
                <a:lnTo>
                  <a:pt x="177" y="21"/>
                </a:lnTo>
                <a:lnTo>
                  <a:pt x="179" y="24"/>
                </a:lnTo>
                <a:lnTo>
                  <a:pt x="180" y="26"/>
                </a:lnTo>
                <a:lnTo>
                  <a:pt x="204" y="39"/>
                </a:lnTo>
                <a:lnTo>
                  <a:pt x="195" y="39"/>
                </a:lnTo>
                <a:lnTo>
                  <a:pt x="193" y="39"/>
                </a:lnTo>
                <a:lnTo>
                  <a:pt x="187" y="53"/>
                </a:lnTo>
                <a:lnTo>
                  <a:pt x="184" y="58"/>
                </a:lnTo>
                <a:lnTo>
                  <a:pt x="185" y="58"/>
                </a:lnTo>
                <a:lnTo>
                  <a:pt x="177" y="72"/>
                </a:lnTo>
                <a:lnTo>
                  <a:pt x="172" y="83"/>
                </a:lnTo>
                <a:lnTo>
                  <a:pt x="172" y="85"/>
                </a:lnTo>
                <a:lnTo>
                  <a:pt x="174" y="87"/>
                </a:lnTo>
                <a:lnTo>
                  <a:pt x="180" y="88"/>
                </a:lnTo>
                <a:lnTo>
                  <a:pt x="185" y="93"/>
                </a:lnTo>
                <a:lnTo>
                  <a:pt x="193" y="98"/>
                </a:lnTo>
                <a:lnTo>
                  <a:pt x="195" y="98"/>
                </a:lnTo>
                <a:lnTo>
                  <a:pt x="193" y="99"/>
                </a:lnTo>
                <a:lnTo>
                  <a:pt x="192" y="101"/>
                </a:lnTo>
                <a:lnTo>
                  <a:pt x="174" y="111"/>
                </a:lnTo>
                <a:lnTo>
                  <a:pt x="174" y="111"/>
                </a:lnTo>
                <a:lnTo>
                  <a:pt x="174" y="111"/>
                </a:lnTo>
                <a:lnTo>
                  <a:pt x="172" y="107"/>
                </a:lnTo>
                <a:lnTo>
                  <a:pt x="169" y="106"/>
                </a:lnTo>
                <a:lnTo>
                  <a:pt x="168" y="106"/>
                </a:lnTo>
                <a:lnTo>
                  <a:pt x="168" y="106"/>
                </a:lnTo>
                <a:lnTo>
                  <a:pt x="166" y="106"/>
                </a:lnTo>
                <a:lnTo>
                  <a:pt x="163" y="104"/>
                </a:lnTo>
                <a:lnTo>
                  <a:pt x="163" y="104"/>
                </a:lnTo>
                <a:lnTo>
                  <a:pt x="158" y="112"/>
                </a:lnTo>
                <a:lnTo>
                  <a:pt x="158" y="114"/>
                </a:lnTo>
                <a:lnTo>
                  <a:pt x="155" y="123"/>
                </a:lnTo>
                <a:lnTo>
                  <a:pt x="155" y="123"/>
                </a:lnTo>
                <a:lnTo>
                  <a:pt x="155" y="123"/>
                </a:lnTo>
                <a:lnTo>
                  <a:pt x="155" y="125"/>
                </a:lnTo>
                <a:lnTo>
                  <a:pt x="153" y="125"/>
                </a:lnTo>
                <a:lnTo>
                  <a:pt x="153" y="125"/>
                </a:lnTo>
                <a:lnTo>
                  <a:pt x="152" y="123"/>
                </a:lnTo>
                <a:lnTo>
                  <a:pt x="148" y="122"/>
                </a:lnTo>
                <a:lnTo>
                  <a:pt x="144" y="119"/>
                </a:lnTo>
                <a:lnTo>
                  <a:pt x="142" y="119"/>
                </a:lnTo>
                <a:lnTo>
                  <a:pt x="140" y="117"/>
                </a:lnTo>
                <a:lnTo>
                  <a:pt x="136" y="114"/>
                </a:lnTo>
                <a:lnTo>
                  <a:pt x="131" y="112"/>
                </a:lnTo>
                <a:lnTo>
                  <a:pt x="128" y="109"/>
                </a:lnTo>
                <a:lnTo>
                  <a:pt x="128" y="109"/>
                </a:lnTo>
                <a:lnTo>
                  <a:pt x="124" y="111"/>
                </a:lnTo>
                <a:lnTo>
                  <a:pt x="123" y="112"/>
                </a:lnTo>
                <a:lnTo>
                  <a:pt x="120" y="114"/>
                </a:lnTo>
                <a:lnTo>
                  <a:pt x="118" y="115"/>
                </a:lnTo>
                <a:lnTo>
                  <a:pt x="113" y="122"/>
                </a:lnTo>
                <a:lnTo>
                  <a:pt x="113" y="122"/>
                </a:lnTo>
                <a:lnTo>
                  <a:pt x="113" y="122"/>
                </a:lnTo>
                <a:lnTo>
                  <a:pt x="113" y="122"/>
                </a:lnTo>
                <a:lnTo>
                  <a:pt x="113" y="123"/>
                </a:lnTo>
                <a:lnTo>
                  <a:pt x="113" y="123"/>
                </a:lnTo>
                <a:lnTo>
                  <a:pt x="112" y="125"/>
                </a:lnTo>
                <a:lnTo>
                  <a:pt x="110" y="135"/>
                </a:lnTo>
                <a:lnTo>
                  <a:pt x="108" y="138"/>
                </a:lnTo>
                <a:lnTo>
                  <a:pt x="108" y="139"/>
                </a:lnTo>
                <a:lnTo>
                  <a:pt x="108" y="139"/>
                </a:lnTo>
                <a:lnTo>
                  <a:pt x="105" y="146"/>
                </a:lnTo>
                <a:lnTo>
                  <a:pt x="105" y="149"/>
                </a:lnTo>
                <a:lnTo>
                  <a:pt x="102" y="155"/>
                </a:lnTo>
                <a:lnTo>
                  <a:pt x="99" y="160"/>
                </a:lnTo>
                <a:lnTo>
                  <a:pt x="94" y="162"/>
                </a:lnTo>
                <a:lnTo>
                  <a:pt x="94" y="162"/>
                </a:lnTo>
                <a:lnTo>
                  <a:pt x="84" y="163"/>
                </a:lnTo>
                <a:lnTo>
                  <a:pt x="83" y="165"/>
                </a:lnTo>
                <a:lnTo>
                  <a:pt x="83" y="165"/>
                </a:lnTo>
                <a:lnTo>
                  <a:pt x="78" y="168"/>
                </a:lnTo>
                <a:lnTo>
                  <a:pt x="75" y="173"/>
                </a:lnTo>
                <a:lnTo>
                  <a:pt x="73" y="175"/>
                </a:lnTo>
                <a:lnTo>
                  <a:pt x="68" y="179"/>
                </a:lnTo>
                <a:lnTo>
                  <a:pt x="67" y="179"/>
                </a:lnTo>
                <a:lnTo>
                  <a:pt x="65" y="176"/>
                </a:lnTo>
                <a:lnTo>
                  <a:pt x="64" y="175"/>
                </a:lnTo>
                <a:lnTo>
                  <a:pt x="62" y="171"/>
                </a:lnTo>
                <a:lnTo>
                  <a:pt x="62" y="170"/>
                </a:lnTo>
                <a:lnTo>
                  <a:pt x="60" y="167"/>
                </a:lnTo>
                <a:lnTo>
                  <a:pt x="60" y="165"/>
                </a:lnTo>
                <a:lnTo>
                  <a:pt x="59" y="165"/>
                </a:lnTo>
                <a:lnTo>
                  <a:pt x="56" y="163"/>
                </a:lnTo>
                <a:lnTo>
                  <a:pt x="54" y="163"/>
                </a:lnTo>
                <a:lnTo>
                  <a:pt x="52" y="162"/>
                </a:lnTo>
                <a:lnTo>
                  <a:pt x="52" y="162"/>
                </a:lnTo>
                <a:lnTo>
                  <a:pt x="51" y="160"/>
                </a:lnTo>
                <a:lnTo>
                  <a:pt x="49" y="154"/>
                </a:lnTo>
                <a:lnTo>
                  <a:pt x="48" y="151"/>
                </a:lnTo>
                <a:lnTo>
                  <a:pt x="46" y="147"/>
                </a:lnTo>
                <a:lnTo>
                  <a:pt x="44" y="146"/>
                </a:lnTo>
                <a:lnTo>
                  <a:pt x="38" y="143"/>
                </a:lnTo>
                <a:lnTo>
                  <a:pt x="33" y="141"/>
                </a:lnTo>
                <a:lnTo>
                  <a:pt x="28" y="139"/>
                </a:lnTo>
                <a:lnTo>
                  <a:pt x="28" y="139"/>
                </a:lnTo>
                <a:lnTo>
                  <a:pt x="28" y="139"/>
                </a:lnTo>
                <a:lnTo>
                  <a:pt x="24" y="136"/>
                </a:lnTo>
                <a:lnTo>
                  <a:pt x="22" y="135"/>
                </a:lnTo>
                <a:lnTo>
                  <a:pt x="19" y="133"/>
                </a:lnTo>
                <a:lnTo>
                  <a:pt x="19" y="133"/>
                </a:lnTo>
                <a:lnTo>
                  <a:pt x="19" y="131"/>
                </a:lnTo>
                <a:lnTo>
                  <a:pt x="19" y="131"/>
                </a:lnTo>
                <a:lnTo>
                  <a:pt x="19" y="131"/>
                </a:lnTo>
                <a:lnTo>
                  <a:pt x="19" y="130"/>
                </a:lnTo>
                <a:lnTo>
                  <a:pt x="19" y="130"/>
                </a:lnTo>
                <a:lnTo>
                  <a:pt x="19" y="130"/>
                </a:lnTo>
                <a:lnTo>
                  <a:pt x="17" y="130"/>
                </a:lnTo>
                <a:lnTo>
                  <a:pt x="17" y="128"/>
                </a:lnTo>
                <a:lnTo>
                  <a:pt x="17" y="128"/>
                </a:lnTo>
                <a:lnTo>
                  <a:pt x="17" y="128"/>
                </a:lnTo>
                <a:lnTo>
                  <a:pt x="17" y="127"/>
                </a:lnTo>
                <a:lnTo>
                  <a:pt x="17" y="127"/>
                </a:lnTo>
                <a:lnTo>
                  <a:pt x="17" y="127"/>
                </a:lnTo>
                <a:lnTo>
                  <a:pt x="17" y="127"/>
                </a:lnTo>
                <a:lnTo>
                  <a:pt x="17" y="125"/>
                </a:lnTo>
                <a:lnTo>
                  <a:pt x="17" y="125"/>
                </a:lnTo>
                <a:lnTo>
                  <a:pt x="17" y="125"/>
                </a:lnTo>
                <a:lnTo>
                  <a:pt x="17" y="123"/>
                </a:lnTo>
                <a:lnTo>
                  <a:pt x="17" y="123"/>
                </a:lnTo>
                <a:lnTo>
                  <a:pt x="17" y="122"/>
                </a:lnTo>
                <a:lnTo>
                  <a:pt x="17" y="122"/>
                </a:lnTo>
                <a:lnTo>
                  <a:pt x="17" y="120"/>
                </a:lnTo>
                <a:lnTo>
                  <a:pt x="17" y="120"/>
                </a:lnTo>
                <a:lnTo>
                  <a:pt x="17" y="120"/>
                </a:lnTo>
                <a:lnTo>
                  <a:pt x="17" y="120"/>
                </a:lnTo>
                <a:lnTo>
                  <a:pt x="17" y="119"/>
                </a:lnTo>
                <a:lnTo>
                  <a:pt x="17" y="119"/>
                </a:lnTo>
                <a:lnTo>
                  <a:pt x="17" y="119"/>
                </a:lnTo>
                <a:lnTo>
                  <a:pt x="17" y="119"/>
                </a:lnTo>
                <a:lnTo>
                  <a:pt x="19" y="119"/>
                </a:lnTo>
                <a:lnTo>
                  <a:pt x="19" y="119"/>
                </a:lnTo>
                <a:lnTo>
                  <a:pt x="19" y="119"/>
                </a:lnTo>
                <a:lnTo>
                  <a:pt x="19" y="119"/>
                </a:lnTo>
                <a:lnTo>
                  <a:pt x="20" y="119"/>
                </a:lnTo>
                <a:lnTo>
                  <a:pt x="20" y="119"/>
                </a:lnTo>
                <a:lnTo>
                  <a:pt x="20" y="119"/>
                </a:lnTo>
                <a:lnTo>
                  <a:pt x="20" y="119"/>
                </a:lnTo>
                <a:lnTo>
                  <a:pt x="20" y="119"/>
                </a:lnTo>
                <a:lnTo>
                  <a:pt x="22" y="117"/>
                </a:lnTo>
                <a:lnTo>
                  <a:pt x="24" y="117"/>
                </a:lnTo>
                <a:lnTo>
                  <a:pt x="24" y="117"/>
                </a:lnTo>
                <a:lnTo>
                  <a:pt x="24" y="117"/>
                </a:lnTo>
                <a:lnTo>
                  <a:pt x="25" y="117"/>
                </a:lnTo>
                <a:lnTo>
                  <a:pt x="25" y="117"/>
                </a:lnTo>
                <a:lnTo>
                  <a:pt x="25" y="117"/>
                </a:lnTo>
                <a:lnTo>
                  <a:pt x="27" y="115"/>
                </a:lnTo>
                <a:lnTo>
                  <a:pt x="27" y="115"/>
                </a:lnTo>
                <a:lnTo>
                  <a:pt x="28" y="115"/>
                </a:lnTo>
                <a:lnTo>
                  <a:pt x="28" y="115"/>
                </a:lnTo>
                <a:lnTo>
                  <a:pt x="30" y="115"/>
                </a:lnTo>
                <a:lnTo>
                  <a:pt x="30" y="114"/>
                </a:lnTo>
                <a:lnTo>
                  <a:pt x="30" y="114"/>
                </a:lnTo>
                <a:lnTo>
                  <a:pt x="32" y="114"/>
                </a:lnTo>
                <a:lnTo>
                  <a:pt x="33" y="114"/>
                </a:lnTo>
                <a:lnTo>
                  <a:pt x="33" y="114"/>
                </a:lnTo>
                <a:lnTo>
                  <a:pt x="33" y="112"/>
                </a:lnTo>
                <a:lnTo>
                  <a:pt x="33" y="112"/>
                </a:lnTo>
                <a:lnTo>
                  <a:pt x="35" y="112"/>
                </a:lnTo>
                <a:lnTo>
                  <a:pt x="35" y="112"/>
                </a:lnTo>
                <a:lnTo>
                  <a:pt x="35" y="111"/>
                </a:lnTo>
                <a:lnTo>
                  <a:pt x="35" y="111"/>
                </a:lnTo>
                <a:lnTo>
                  <a:pt x="35" y="109"/>
                </a:lnTo>
                <a:lnTo>
                  <a:pt x="35" y="109"/>
                </a:lnTo>
                <a:lnTo>
                  <a:pt x="36" y="109"/>
                </a:lnTo>
                <a:lnTo>
                  <a:pt x="36" y="109"/>
                </a:lnTo>
                <a:lnTo>
                  <a:pt x="36" y="109"/>
                </a:lnTo>
                <a:lnTo>
                  <a:pt x="36" y="109"/>
                </a:lnTo>
                <a:lnTo>
                  <a:pt x="36" y="107"/>
                </a:lnTo>
                <a:lnTo>
                  <a:pt x="36" y="106"/>
                </a:lnTo>
                <a:lnTo>
                  <a:pt x="36" y="106"/>
                </a:lnTo>
                <a:lnTo>
                  <a:pt x="36" y="106"/>
                </a:lnTo>
                <a:lnTo>
                  <a:pt x="36" y="106"/>
                </a:lnTo>
                <a:lnTo>
                  <a:pt x="36" y="104"/>
                </a:lnTo>
                <a:lnTo>
                  <a:pt x="36" y="104"/>
                </a:lnTo>
                <a:lnTo>
                  <a:pt x="35" y="104"/>
                </a:lnTo>
                <a:lnTo>
                  <a:pt x="35" y="103"/>
                </a:lnTo>
                <a:lnTo>
                  <a:pt x="35" y="103"/>
                </a:lnTo>
                <a:lnTo>
                  <a:pt x="35" y="101"/>
                </a:lnTo>
                <a:lnTo>
                  <a:pt x="35" y="101"/>
                </a:lnTo>
                <a:lnTo>
                  <a:pt x="35" y="101"/>
                </a:lnTo>
                <a:lnTo>
                  <a:pt x="35" y="101"/>
                </a:lnTo>
                <a:lnTo>
                  <a:pt x="35" y="99"/>
                </a:lnTo>
                <a:lnTo>
                  <a:pt x="35" y="99"/>
                </a:lnTo>
                <a:lnTo>
                  <a:pt x="35" y="99"/>
                </a:lnTo>
                <a:lnTo>
                  <a:pt x="35" y="99"/>
                </a:lnTo>
                <a:lnTo>
                  <a:pt x="33" y="98"/>
                </a:lnTo>
                <a:lnTo>
                  <a:pt x="33" y="98"/>
                </a:lnTo>
                <a:lnTo>
                  <a:pt x="33" y="96"/>
                </a:lnTo>
                <a:lnTo>
                  <a:pt x="33" y="96"/>
                </a:lnTo>
                <a:lnTo>
                  <a:pt x="33" y="96"/>
                </a:lnTo>
                <a:lnTo>
                  <a:pt x="33" y="95"/>
                </a:lnTo>
                <a:lnTo>
                  <a:pt x="33" y="95"/>
                </a:lnTo>
                <a:lnTo>
                  <a:pt x="32" y="95"/>
                </a:lnTo>
                <a:lnTo>
                  <a:pt x="32" y="93"/>
                </a:lnTo>
                <a:lnTo>
                  <a:pt x="32" y="93"/>
                </a:lnTo>
                <a:lnTo>
                  <a:pt x="32" y="91"/>
                </a:lnTo>
                <a:lnTo>
                  <a:pt x="32" y="91"/>
                </a:lnTo>
                <a:lnTo>
                  <a:pt x="32" y="91"/>
                </a:lnTo>
                <a:lnTo>
                  <a:pt x="32" y="90"/>
                </a:lnTo>
                <a:lnTo>
                  <a:pt x="32" y="90"/>
                </a:lnTo>
                <a:lnTo>
                  <a:pt x="32" y="90"/>
                </a:lnTo>
                <a:lnTo>
                  <a:pt x="30" y="88"/>
                </a:lnTo>
                <a:lnTo>
                  <a:pt x="30" y="88"/>
                </a:lnTo>
                <a:lnTo>
                  <a:pt x="30" y="88"/>
                </a:lnTo>
                <a:lnTo>
                  <a:pt x="30" y="87"/>
                </a:lnTo>
                <a:lnTo>
                  <a:pt x="28" y="87"/>
                </a:lnTo>
                <a:lnTo>
                  <a:pt x="28" y="87"/>
                </a:lnTo>
                <a:lnTo>
                  <a:pt x="28" y="87"/>
                </a:lnTo>
                <a:lnTo>
                  <a:pt x="28" y="85"/>
                </a:lnTo>
                <a:lnTo>
                  <a:pt x="28" y="85"/>
                </a:lnTo>
                <a:lnTo>
                  <a:pt x="27" y="85"/>
                </a:lnTo>
                <a:lnTo>
                  <a:pt x="27" y="80"/>
                </a:lnTo>
                <a:lnTo>
                  <a:pt x="27" y="79"/>
                </a:lnTo>
                <a:lnTo>
                  <a:pt x="20" y="72"/>
                </a:lnTo>
                <a:lnTo>
                  <a:pt x="12" y="67"/>
                </a:lnTo>
                <a:lnTo>
                  <a:pt x="6" y="61"/>
                </a:lnTo>
                <a:lnTo>
                  <a:pt x="1" y="58"/>
                </a:lnTo>
                <a:lnTo>
                  <a:pt x="0" y="56"/>
                </a:lnTo>
                <a:lnTo>
                  <a:pt x="0" y="56"/>
                </a:lnTo>
                <a:lnTo>
                  <a:pt x="0" y="56"/>
                </a:lnTo>
                <a:lnTo>
                  <a:pt x="0" y="56"/>
                </a:lnTo>
                <a:lnTo>
                  <a:pt x="0" y="55"/>
                </a:lnTo>
                <a:lnTo>
                  <a:pt x="1" y="55"/>
                </a:lnTo>
                <a:lnTo>
                  <a:pt x="1" y="55"/>
                </a:lnTo>
                <a:lnTo>
                  <a:pt x="1" y="53"/>
                </a:lnTo>
                <a:lnTo>
                  <a:pt x="3" y="50"/>
                </a:lnTo>
                <a:lnTo>
                  <a:pt x="3" y="50"/>
                </a:lnTo>
                <a:lnTo>
                  <a:pt x="4" y="48"/>
                </a:lnTo>
                <a:lnTo>
                  <a:pt x="4" y="48"/>
                </a:lnTo>
                <a:lnTo>
                  <a:pt x="9" y="39"/>
                </a:lnTo>
                <a:lnTo>
                  <a:pt x="12" y="34"/>
                </a:lnTo>
                <a:lnTo>
                  <a:pt x="16" y="29"/>
                </a:lnTo>
                <a:lnTo>
                  <a:pt x="22" y="23"/>
                </a:lnTo>
                <a:lnTo>
                  <a:pt x="25" y="19"/>
                </a:lnTo>
                <a:lnTo>
                  <a:pt x="27" y="18"/>
                </a:lnTo>
                <a:lnTo>
                  <a:pt x="32" y="15"/>
                </a:lnTo>
                <a:lnTo>
                  <a:pt x="33" y="13"/>
                </a:lnTo>
                <a:lnTo>
                  <a:pt x="40" y="10"/>
                </a:lnTo>
                <a:lnTo>
                  <a:pt x="51" y="7"/>
                </a:lnTo>
                <a:lnTo>
                  <a:pt x="57" y="5"/>
                </a:lnTo>
                <a:lnTo>
                  <a:pt x="65" y="3"/>
                </a:lnTo>
                <a:lnTo>
                  <a:pt x="78" y="2"/>
                </a:lnTo>
                <a:lnTo>
                  <a:pt x="78" y="2"/>
                </a:lnTo>
                <a:lnTo>
                  <a:pt x="81" y="2"/>
                </a:lnTo>
                <a:lnTo>
                  <a:pt x="86" y="3"/>
                </a:lnTo>
                <a:lnTo>
                  <a:pt x="89" y="5"/>
                </a:lnTo>
                <a:lnTo>
                  <a:pt x="94" y="7"/>
                </a:lnTo>
                <a:lnTo>
                  <a:pt x="97" y="10"/>
                </a:lnTo>
                <a:lnTo>
                  <a:pt x="99" y="10"/>
                </a:lnTo>
                <a:lnTo>
                  <a:pt x="105" y="10"/>
                </a:lnTo>
                <a:lnTo>
                  <a:pt x="105" y="10"/>
                </a:lnTo>
                <a:lnTo>
                  <a:pt x="107" y="10"/>
                </a:lnTo>
                <a:lnTo>
                  <a:pt x="108" y="10"/>
                </a:lnTo>
                <a:lnTo>
                  <a:pt x="110" y="10"/>
                </a:lnTo>
                <a:lnTo>
                  <a:pt x="110" y="8"/>
                </a:lnTo>
                <a:lnTo>
                  <a:pt x="110" y="8"/>
                </a:lnTo>
                <a:lnTo>
                  <a:pt x="112" y="8"/>
                </a:lnTo>
                <a:lnTo>
                  <a:pt x="112" y="8"/>
                </a:lnTo>
                <a:lnTo>
                  <a:pt x="112" y="8"/>
                </a:lnTo>
                <a:lnTo>
                  <a:pt x="112" y="8"/>
                </a:lnTo>
                <a:lnTo>
                  <a:pt x="113" y="8"/>
                </a:lnTo>
                <a:lnTo>
                  <a:pt x="116" y="8"/>
                </a:lnTo>
                <a:lnTo>
                  <a:pt x="120" y="10"/>
                </a:lnTo>
                <a:lnTo>
                  <a:pt x="121" y="10"/>
                </a:lnTo>
                <a:lnTo>
                  <a:pt x="123" y="11"/>
                </a:lnTo>
                <a:lnTo>
                  <a:pt x="123" y="11"/>
                </a:lnTo>
                <a:lnTo>
                  <a:pt x="124" y="11"/>
                </a:lnTo>
                <a:lnTo>
                  <a:pt x="128" y="11"/>
                </a:lnTo>
                <a:lnTo>
                  <a:pt x="129" y="11"/>
                </a:lnTo>
                <a:lnTo>
                  <a:pt x="132" y="13"/>
                </a:lnTo>
                <a:lnTo>
                  <a:pt x="136" y="15"/>
                </a:lnTo>
                <a:lnTo>
                  <a:pt x="137" y="16"/>
                </a:lnTo>
                <a:lnTo>
                  <a:pt x="137" y="16"/>
                </a:lnTo>
                <a:lnTo>
                  <a:pt x="139" y="15"/>
                </a:lnTo>
                <a:lnTo>
                  <a:pt x="139" y="15"/>
                </a:lnTo>
                <a:lnTo>
                  <a:pt x="147" y="10"/>
                </a:lnTo>
                <a:lnTo>
                  <a:pt x="142" y="8"/>
                </a:lnTo>
                <a:lnTo>
                  <a:pt x="147" y="2"/>
                </a:lnTo>
                <a:lnTo>
                  <a:pt x="148" y="0"/>
                </a:lnTo>
                <a:lnTo>
                  <a:pt x="155" y="5"/>
                </a:lnTo>
                <a:lnTo>
                  <a:pt x="155" y="5"/>
                </a:lnTo>
                <a:close/>
              </a:path>
            </a:pathLst>
          </a:custGeom>
          <a:solidFill>
            <a:srgbClr val="81EBEB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" name="Freeform 61"/>
          <p:cNvSpPr>
            <a:spLocks/>
          </p:cNvSpPr>
          <p:nvPr/>
        </p:nvSpPr>
        <p:spPr bwMode="auto">
          <a:xfrm>
            <a:off x="3086100" y="3667126"/>
            <a:ext cx="212725" cy="412750"/>
          </a:xfrm>
          <a:custGeom>
            <a:avLst/>
            <a:gdLst/>
            <a:ahLst/>
            <a:cxnLst>
              <a:cxn ang="0">
                <a:pos x="91" y="15"/>
              </a:cxn>
              <a:cxn ang="0">
                <a:pos x="88" y="24"/>
              </a:cxn>
              <a:cxn ang="0">
                <a:pos x="85" y="36"/>
              </a:cxn>
              <a:cxn ang="0">
                <a:pos x="86" y="61"/>
              </a:cxn>
              <a:cxn ang="0">
                <a:pos x="91" y="88"/>
              </a:cxn>
              <a:cxn ang="0">
                <a:pos x="93" y="128"/>
              </a:cxn>
              <a:cxn ang="0">
                <a:pos x="98" y="149"/>
              </a:cxn>
              <a:cxn ang="0">
                <a:pos x="115" y="176"/>
              </a:cxn>
              <a:cxn ang="0">
                <a:pos x="133" y="194"/>
              </a:cxn>
              <a:cxn ang="0">
                <a:pos x="133" y="196"/>
              </a:cxn>
              <a:cxn ang="0">
                <a:pos x="128" y="207"/>
              </a:cxn>
              <a:cxn ang="0">
                <a:pos x="130" y="212"/>
              </a:cxn>
              <a:cxn ang="0">
                <a:pos x="126" y="215"/>
              </a:cxn>
              <a:cxn ang="0">
                <a:pos x="125" y="220"/>
              </a:cxn>
              <a:cxn ang="0">
                <a:pos x="126" y="224"/>
              </a:cxn>
              <a:cxn ang="0">
                <a:pos x="126" y="229"/>
              </a:cxn>
              <a:cxn ang="0">
                <a:pos x="128" y="234"/>
              </a:cxn>
              <a:cxn ang="0">
                <a:pos x="123" y="236"/>
              </a:cxn>
              <a:cxn ang="0">
                <a:pos x="120" y="240"/>
              </a:cxn>
              <a:cxn ang="0">
                <a:pos x="115" y="247"/>
              </a:cxn>
              <a:cxn ang="0">
                <a:pos x="112" y="253"/>
              </a:cxn>
              <a:cxn ang="0">
                <a:pos x="115" y="258"/>
              </a:cxn>
              <a:cxn ang="0">
                <a:pos x="110" y="260"/>
              </a:cxn>
              <a:cxn ang="0">
                <a:pos x="104" y="258"/>
              </a:cxn>
              <a:cxn ang="0">
                <a:pos x="99" y="255"/>
              </a:cxn>
              <a:cxn ang="0">
                <a:pos x="94" y="252"/>
              </a:cxn>
              <a:cxn ang="0">
                <a:pos x="93" y="247"/>
              </a:cxn>
              <a:cxn ang="0">
                <a:pos x="90" y="247"/>
              </a:cxn>
              <a:cxn ang="0">
                <a:pos x="86" y="242"/>
              </a:cxn>
              <a:cxn ang="0">
                <a:pos x="88" y="237"/>
              </a:cxn>
              <a:cxn ang="0">
                <a:pos x="85" y="232"/>
              </a:cxn>
              <a:cxn ang="0">
                <a:pos x="82" y="228"/>
              </a:cxn>
              <a:cxn ang="0">
                <a:pos x="74" y="221"/>
              </a:cxn>
              <a:cxn ang="0">
                <a:pos x="69" y="216"/>
              </a:cxn>
              <a:cxn ang="0">
                <a:pos x="62" y="207"/>
              </a:cxn>
              <a:cxn ang="0">
                <a:pos x="59" y="207"/>
              </a:cxn>
              <a:cxn ang="0">
                <a:pos x="53" y="210"/>
              </a:cxn>
              <a:cxn ang="0">
                <a:pos x="48" y="212"/>
              </a:cxn>
              <a:cxn ang="0">
                <a:pos x="37" y="194"/>
              </a:cxn>
              <a:cxn ang="0">
                <a:pos x="35" y="188"/>
              </a:cxn>
              <a:cxn ang="0">
                <a:pos x="34" y="181"/>
              </a:cxn>
              <a:cxn ang="0">
                <a:pos x="32" y="173"/>
              </a:cxn>
              <a:cxn ang="0">
                <a:pos x="26" y="149"/>
              </a:cxn>
              <a:cxn ang="0">
                <a:pos x="24" y="146"/>
              </a:cxn>
              <a:cxn ang="0">
                <a:pos x="21" y="133"/>
              </a:cxn>
              <a:cxn ang="0">
                <a:pos x="5" y="109"/>
              </a:cxn>
              <a:cxn ang="0">
                <a:pos x="3" y="88"/>
              </a:cxn>
              <a:cxn ang="0">
                <a:pos x="11" y="80"/>
              </a:cxn>
              <a:cxn ang="0">
                <a:pos x="18" y="48"/>
              </a:cxn>
              <a:cxn ang="0">
                <a:pos x="19" y="42"/>
              </a:cxn>
              <a:cxn ang="0">
                <a:pos x="19" y="37"/>
              </a:cxn>
              <a:cxn ang="0">
                <a:pos x="22" y="21"/>
              </a:cxn>
              <a:cxn ang="0">
                <a:pos x="26" y="21"/>
              </a:cxn>
              <a:cxn ang="0">
                <a:pos x="43" y="16"/>
              </a:cxn>
              <a:cxn ang="0">
                <a:pos x="64" y="12"/>
              </a:cxn>
              <a:cxn ang="0">
                <a:pos x="70" y="10"/>
              </a:cxn>
              <a:cxn ang="0">
                <a:pos x="72" y="10"/>
              </a:cxn>
              <a:cxn ang="0">
                <a:pos x="74" y="10"/>
              </a:cxn>
              <a:cxn ang="0">
                <a:pos x="75" y="8"/>
              </a:cxn>
              <a:cxn ang="0">
                <a:pos x="78" y="8"/>
              </a:cxn>
              <a:cxn ang="0">
                <a:pos x="96" y="4"/>
              </a:cxn>
              <a:cxn ang="0">
                <a:pos x="109" y="0"/>
              </a:cxn>
            </a:cxnLst>
            <a:rect l="0" t="0" r="r" b="b"/>
            <a:pathLst>
              <a:path w="134" h="260">
                <a:moveTo>
                  <a:pt x="110" y="0"/>
                </a:moveTo>
                <a:lnTo>
                  <a:pt x="107" y="4"/>
                </a:lnTo>
                <a:lnTo>
                  <a:pt x="104" y="5"/>
                </a:lnTo>
                <a:lnTo>
                  <a:pt x="98" y="10"/>
                </a:lnTo>
                <a:lnTo>
                  <a:pt x="91" y="15"/>
                </a:lnTo>
                <a:lnTo>
                  <a:pt x="90" y="18"/>
                </a:lnTo>
                <a:lnTo>
                  <a:pt x="90" y="18"/>
                </a:lnTo>
                <a:lnTo>
                  <a:pt x="90" y="21"/>
                </a:lnTo>
                <a:lnTo>
                  <a:pt x="90" y="21"/>
                </a:lnTo>
                <a:lnTo>
                  <a:pt x="88" y="24"/>
                </a:lnTo>
                <a:lnTo>
                  <a:pt x="86" y="29"/>
                </a:lnTo>
                <a:lnTo>
                  <a:pt x="86" y="31"/>
                </a:lnTo>
                <a:lnTo>
                  <a:pt x="86" y="31"/>
                </a:lnTo>
                <a:lnTo>
                  <a:pt x="85" y="32"/>
                </a:lnTo>
                <a:lnTo>
                  <a:pt x="85" y="36"/>
                </a:lnTo>
                <a:lnTo>
                  <a:pt x="86" y="47"/>
                </a:lnTo>
                <a:lnTo>
                  <a:pt x="86" y="47"/>
                </a:lnTo>
                <a:lnTo>
                  <a:pt x="86" y="48"/>
                </a:lnTo>
                <a:lnTo>
                  <a:pt x="88" y="53"/>
                </a:lnTo>
                <a:lnTo>
                  <a:pt x="86" y="61"/>
                </a:lnTo>
                <a:lnTo>
                  <a:pt x="86" y="61"/>
                </a:lnTo>
                <a:lnTo>
                  <a:pt x="86" y="64"/>
                </a:lnTo>
                <a:lnTo>
                  <a:pt x="88" y="82"/>
                </a:lnTo>
                <a:lnTo>
                  <a:pt x="90" y="84"/>
                </a:lnTo>
                <a:lnTo>
                  <a:pt x="91" y="88"/>
                </a:lnTo>
                <a:lnTo>
                  <a:pt x="93" y="93"/>
                </a:lnTo>
                <a:lnTo>
                  <a:pt x="98" y="103"/>
                </a:lnTo>
                <a:lnTo>
                  <a:pt x="98" y="116"/>
                </a:lnTo>
                <a:lnTo>
                  <a:pt x="96" y="124"/>
                </a:lnTo>
                <a:lnTo>
                  <a:pt x="93" y="128"/>
                </a:lnTo>
                <a:lnTo>
                  <a:pt x="93" y="132"/>
                </a:lnTo>
                <a:lnTo>
                  <a:pt x="93" y="138"/>
                </a:lnTo>
                <a:lnTo>
                  <a:pt x="93" y="140"/>
                </a:lnTo>
                <a:lnTo>
                  <a:pt x="94" y="146"/>
                </a:lnTo>
                <a:lnTo>
                  <a:pt x="98" y="149"/>
                </a:lnTo>
                <a:lnTo>
                  <a:pt x="101" y="149"/>
                </a:lnTo>
                <a:lnTo>
                  <a:pt x="104" y="152"/>
                </a:lnTo>
                <a:lnTo>
                  <a:pt x="109" y="162"/>
                </a:lnTo>
                <a:lnTo>
                  <a:pt x="110" y="165"/>
                </a:lnTo>
                <a:lnTo>
                  <a:pt x="115" y="176"/>
                </a:lnTo>
                <a:lnTo>
                  <a:pt x="123" y="183"/>
                </a:lnTo>
                <a:lnTo>
                  <a:pt x="131" y="191"/>
                </a:lnTo>
                <a:lnTo>
                  <a:pt x="133" y="192"/>
                </a:lnTo>
                <a:lnTo>
                  <a:pt x="133" y="194"/>
                </a:lnTo>
                <a:lnTo>
                  <a:pt x="133" y="194"/>
                </a:lnTo>
                <a:lnTo>
                  <a:pt x="134" y="194"/>
                </a:lnTo>
                <a:lnTo>
                  <a:pt x="134" y="194"/>
                </a:lnTo>
                <a:lnTo>
                  <a:pt x="133" y="196"/>
                </a:lnTo>
                <a:lnTo>
                  <a:pt x="133" y="196"/>
                </a:lnTo>
                <a:lnTo>
                  <a:pt x="133" y="196"/>
                </a:lnTo>
                <a:lnTo>
                  <a:pt x="133" y="197"/>
                </a:lnTo>
                <a:lnTo>
                  <a:pt x="133" y="197"/>
                </a:lnTo>
                <a:lnTo>
                  <a:pt x="131" y="199"/>
                </a:lnTo>
                <a:lnTo>
                  <a:pt x="131" y="200"/>
                </a:lnTo>
                <a:lnTo>
                  <a:pt x="128" y="207"/>
                </a:lnTo>
                <a:lnTo>
                  <a:pt x="131" y="208"/>
                </a:lnTo>
                <a:lnTo>
                  <a:pt x="131" y="208"/>
                </a:lnTo>
                <a:lnTo>
                  <a:pt x="131" y="208"/>
                </a:lnTo>
                <a:lnTo>
                  <a:pt x="131" y="208"/>
                </a:lnTo>
                <a:lnTo>
                  <a:pt x="130" y="212"/>
                </a:lnTo>
                <a:lnTo>
                  <a:pt x="128" y="212"/>
                </a:lnTo>
                <a:lnTo>
                  <a:pt x="128" y="212"/>
                </a:lnTo>
                <a:lnTo>
                  <a:pt x="126" y="213"/>
                </a:lnTo>
                <a:lnTo>
                  <a:pt x="126" y="213"/>
                </a:lnTo>
                <a:lnTo>
                  <a:pt x="126" y="215"/>
                </a:lnTo>
                <a:lnTo>
                  <a:pt x="126" y="216"/>
                </a:lnTo>
                <a:lnTo>
                  <a:pt x="126" y="216"/>
                </a:lnTo>
                <a:lnTo>
                  <a:pt x="125" y="216"/>
                </a:lnTo>
                <a:lnTo>
                  <a:pt x="123" y="220"/>
                </a:lnTo>
                <a:lnTo>
                  <a:pt x="125" y="220"/>
                </a:lnTo>
                <a:lnTo>
                  <a:pt x="125" y="221"/>
                </a:lnTo>
                <a:lnTo>
                  <a:pt x="126" y="223"/>
                </a:lnTo>
                <a:lnTo>
                  <a:pt x="126" y="223"/>
                </a:lnTo>
                <a:lnTo>
                  <a:pt x="126" y="223"/>
                </a:lnTo>
                <a:lnTo>
                  <a:pt x="126" y="224"/>
                </a:lnTo>
                <a:lnTo>
                  <a:pt x="125" y="226"/>
                </a:lnTo>
                <a:lnTo>
                  <a:pt x="125" y="228"/>
                </a:lnTo>
                <a:lnTo>
                  <a:pt x="125" y="228"/>
                </a:lnTo>
                <a:lnTo>
                  <a:pt x="125" y="228"/>
                </a:lnTo>
                <a:lnTo>
                  <a:pt x="126" y="229"/>
                </a:lnTo>
                <a:lnTo>
                  <a:pt x="126" y="229"/>
                </a:lnTo>
                <a:lnTo>
                  <a:pt x="126" y="231"/>
                </a:lnTo>
                <a:lnTo>
                  <a:pt x="128" y="232"/>
                </a:lnTo>
                <a:lnTo>
                  <a:pt x="128" y="232"/>
                </a:lnTo>
                <a:lnTo>
                  <a:pt x="128" y="234"/>
                </a:lnTo>
                <a:lnTo>
                  <a:pt x="128" y="234"/>
                </a:lnTo>
                <a:lnTo>
                  <a:pt x="128" y="236"/>
                </a:lnTo>
                <a:lnTo>
                  <a:pt x="126" y="236"/>
                </a:lnTo>
                <a:lnTo>
                  <a:pt x="125" y="236"/>
                </a:lnTo>
                <a:lnTo>
                  <a:pt x="123" y="236"/>
                </a:lnTo>
                <a:lnTo>
                  <a:pt x="123" y="236"/>
                </a:lnTo>
                <a:lnTo>
                  <a:pt x="123" y="237"/>
                </a:lnTo>
                <a:lnTo>
                  <a:pt x="122" y="237"/>
                </a:lnTo>
                <a:lnTo>
                  <a:pt x="122" y="239"/>
                </a:lnTo>
                <a:lnTo>
                  <a:pt x="120" y="240"/>
                </a:lnTo>
                <a:lnTo>
                  <a:pt x="120" y="240"/>
                </a:lnTo>
                <a:lnTo>
                  <a:pt x="118" y="242"/>
                </a:lnTo>
                <a:lnTo>
                  <a:pt x="118" y="244"/>
                </a:lnTo>
                <a:lnTo>
                  <a:pt x="115" y="247"/>
                </a:lnTo>
                <a:lnTo>
                  <a:pt x="115" y="247"/>
                </a:lnTo>
                <a:lnTo>
                  <a:pt x="114" y="248"/>
                </a:lnTo>
                <a:lnTo>
                  <a:pt x="112" y="250"/>
                </a:lnTo>
                <a:lnTo>
                  <a:pt x="112" y="252"/>
                </a:lnTo>
                <a:lnTo>
                  <a:pt x="112" y="253"/>
                </a:lnTo>
                <a:lnTo>
                  <a:pt x="112" y="253"/>
                </a:lnTo>
                <a:lnTo>
                  <a:pt x="112" y="255"/>
                </a:lnTo>
                <a:lnTo>
                  <a:pt x="114" y="255"/>
                </a:lnTo>
                <a:lnTo>
                  <a:pt x="114" y="255"/>
                </a:lnTo>
                <a:lnTo>
                  <a:pt x="114" y="256"/>
                </a:lnTo>
                <a:lnTo>
                  <a:pt x="115" y="258"/>
                </a:lnTo>
                <a:lnTo>
                  <a:pt x="115" y="258"/>
                </a:lnTo>
                <a:lnTo>
                  <a:pt x="115" y="258"/>
                </a:lnTo>
                <a:lnTo>
                  <a:pt x="114" y="260"/>
                </a:lnTo>
                <a:lnTo>
                  <a:pt x="112" y="260"/>
                </a:lnTo>
                <a:lnTo>
                  <a:pt x="110" y="260"/>
                </a:lnTo>
                <a:lnTo>
                  <a:pt x="110" y="260"/>
                </a:lnTo>
                <a:lnTo>
                  <a:pt x="109" y="260"/>
                </a:lnTo>
                <a:lnTo>
                  <a:pt x="109" y="260"/>
                </a:lnTo>
                <a:lnTo>
                  <a:pt x="107" y="260"/>
                </a:lnTo>
                <a:lnTo>
                  <a:pt x="104" y="258"/>
                </a:lnTo>
                <a:lnTo>
                  <a:pt x="102" y="256"/>
                </a:lnTo>
                <a:lnTo>
                  <a:pt x="101" y="256"/>
                </a:lnTo>
                <a:lnTo>
                  <a:pt x="99" y="256"/>
                </a:lnTo>
                <a:lnTo>
                  <a:pt x="99" y="256"/>
                </a:lnTo>
                <a:lnTo>
                  <a:pt x="99" y="255"/>
                </a:lnTo>
                <a:lnTo>
                  <a:pt x="98" y="255"/>
                </a:lnTo>
                <a:lnTo>
                  <a:pt x="96" y="253"/>
                </a:lnTo>
                <a:lnTo>
                  <a:pt x="96" y="252"/>
                </a:lnTo>
                <a:lnTo>
                  <a:pt x="96" y="252"/>
                </a:lnTo>
                <a:lnTo>
                  <a:pt x="94" y="252"/>
                </a:lnTo>
                <a:lnTo>
                  <a:pt x="94" y="250"/>
                </a:lnTo>
                <a:lnTo>
                  <a:pt x="94" y="250"/>
                </a:lnTo>
                <a:lnTo>
                  <a:pt x="94" y="250"/>
                </a:lnTo>
                <a:lnTo>
                  <a:pt x="93" y="248"/>
                </a:lnTo>
                <a:lnTo>
                  <a:pt x="93" y="247"/>
                </a:lnTo>
                <a:lnTo>
                  <a:pt x="93" y="247"/>
                </a:lnTo>
                <a:lnTo>
                  <a:pt x="91" y="247"/>
                </a:lnTo>
                <a:lnTo>
                  <a:pt x="91" y="247"/>
                </a:lnTo>
                <a:lnTo>
                  <a:pt x="90" y="247"/>
                </a:lnTo>
                <a:lnTo>
                  <a:pt x="90" y="247"/>
                </a:lnTo>
                <a:lnTo>
                  <a:pt x="88" y="247"/>
                </a:lnTo>
                <a:lnTo>
                  <a:pt x="88" y="245"/>
                </a:lnTo>
                <a:lnTo>
                  <a:pt x="86" y="245"/>
                </a:lnTo>
                <a:lnTo>
                  <a:pt x="86" y="244"/>
                </a:lnTo>
                <a:lnTo>
                  <a:pt x="86" y="242"/>
                </a:lnTo>
                <a:lnTo>
                  <a:pt x="88" y="242"/>
                </a:lnTo>
                <a:lnTo>
                  <a:pt x="88" y="240"/>
                </a:lnTo>
                <a:lnTo>
                  <a:pt x="88" y="239"/>
                </a:lnTo>
                <a:lnTo>
                  <a:pt x="88" y="239"/>
                </a:lnTo>
                <a:lnTo>
                  <a:pt x="88" y="237"/>
                </a:lnTo>
                <a:lnTo>
                  <a:pt x="88" y="236"/>
                </a:lnTo>
                <a:lnTo>
                  <a:pt x="88" y="236"/>
                </a:lnTo>
                <a:lnTo>
                  <a:pt x="88" y="234"/>
                </a:lnTo>
                <a:lnTo>
                  <a:pt x="86" y="232"/>
                </a:lnTo>
                <a:lnTo>
                  <a:pt x="85" y="232"/>
                </a:lnTo>
                <a:lnTo>
                  <a:pt x="85" y="232"/>
                </a:lnTo>
                <a:lnTo>
                  <a:pt x="85" y="232"/>
                </a:lnTo>
                <a:lnTo>
                  <a:pt x="83" y="231"/>
                </a:lnTo>
                <a:lnTo>
                  <a:pt x="83" y="229"/>
                </a:lnTo>
                <a:lnTo>
                  <a:pt x="82" y="228"/>
                </a:lnTo>
                <a:lnTo>
                  <a:pt x="80" y="226"/>
                </a:lnTo>
                <a:lnTo>
                  <a:pt x="78" y="224"/>
                </a:lnTo>
                <a:lnTo>
                  <a:pt x="77" y="224"/>
                </a:lnTo>
                <a:lnTo>
                  <a:pt x="75" y="223"/>
                </a:lnTo>
                <a:lnTo>
                  <a:pt x="74" y="221"/>
                </a:lnTo>
                <a:lnTo>
                  <a:pt x="72" y="220"/>
                </a:lnTo>
                <a:lnTo>
                  <a:pt x="70" y="218"/>
                </a:lnTo>
                <a:lnTo>
                  <a:pt x="69" y="218"/>
                </a:lnTo>
                <a:lnTo>
                  <a:pt x="69" y="218"/>
                </a:lnTo>
                <a:lnTo>
                  <a:pt x="69" y="216"/>
                </a:lnTo>
                <a:lnTo>
                  <a:pt x="67" y="213"/>
                </a:lnTo>
                <a:lnTo>
                  <a:pt x="66" y="212"/>
                </a:lnTo>
                <a:lnTo>
                  <a:pt x="66" y="212"/>
                </a:lnTo>
                <a:lnTo>
                  <a:pt x="64" y="210"/>
                </a:lnTo>
                <a:lnTo>
                  <a:pt x="62" y="207"/>
                </a:lnTo>
                <a:lnTo>
                  <a:pt x="62" y="207"/>
                </a:lnTo>
                <a:lnTo>
                  <a:pt x="61" y="207"/>
                </a:lnTo>
                <a:lnTo>
                  <a:pt x="61" y="207"/>
                </a:lnTo>
                <a:lnTo>
                  <a:pt x="59" y="207"/>
                </a:lnTo>
                <a:lnTo>
                  <a:pt x="59" y="207"/>
                </a:lnTo>
                <a:lnTo>
                  <a:pt x="59" y="207"/>
                </a:lnTo>
                <a:lnTo>
                  <a:pt x="54" y="208"/>
                </a:lnTo>
                <a:lnTo>
                  <a:pt x="54" y="210"/>
                </a:lnTo>
                <a:lnTo>
                  <a:pt x="54" y="210"/>
                </a:lnTo>
                <a:lnTo>
                  <a:pt x="53" y="210"/>
                </a:lnTo>
                <a:lnTo>
                  <a:pt x="53" y="212"/>
                </a:lnTo>
                <a:lnTo>
                  <a:pt x="53" y="212"/>
                </a:lnTo>
                <a:lnTo>
                  <a:pt x="51" y="212"/>
                </a:lnTo>
                <a:lnTo>
                  <a:pt x="50" y="212"/>
                </a:lnTo>
                <a:lnTo>
                  <a:pt x="48" y="212"/>
                </a:lnTo>
                <a:lnTo>
                  <a:pt x="46" y="213"/>
                </a:lnTo>
                <a:lnTo>
                  <a:pt x="45" y="215"/>
                </a:lnTo>
                <a:lnTo>
                  <a:pt x="45" y="215"/>
                </a:lnTo>
                <a:lnTo>
                  <a:pt x="42" y="215"/>
                </a:lnTo>
                <a:lnTo>
                  <a:pt x="37" y="194"/>
                </a:lnTo>
                <a:lnTo>
                  <a:pt x="37" y="194"/>
                </a:lnTo>
                <a:lnTo>
                  <a:pt x="37" y="192"/>
                </a:lnTo>
                <a:lnTo>
                  <a:pt x="37" y="192"/>
                </a:lnTo>
                <a:lnTo>
                  <a:pt x="35" y="191"/>
                </a:lnTo>
                <a:lnTo>
                  <a:pt x="35" y="188"/>
                </a:lnTo>
                <a:lnTo>
                  <a:pt x="35" y="184"/>
                </a:lnTo>
                <a:lnTo>
                  <a:pt x="35" y="184"/>
                </a:lnTo>
                <a:lnTo>
                  <a:pt x="35" y="184"/>
                </a:lnTo>
                <a:lnTo>
                  <a:pt x="34" y="183"/>
                </a:lnTo>
                <a:lnTo>
                  <a:pt x="34" y="181"/>
                </a:lnTo>
                <a:lnTo>
                  <a:pt x="34" y="181"/>
                </a:lnTo>
                <a:lnTo>
                  <a:pt x="34" y="181"/>
                </a:lnTo>
                <a:lnTo>
                  <a:pt x="34" y="181"/>
                </a:lnTo>
                <a:lnTo>
                  <a:pt x="34" y="181"/>
                </a:lnTo>
                <a:lnTo>
                  <a:pt x="32" y="173"/>
                </a:lnTo>
                <a:lnTo>
                  <a:pt x="30" y="172"/>
                </a:lnTo>
                <a:lnTo>
                  <a:pt x="26" y="152"/>
                </a:lnTo>
                <a:lnTo>
                  <a:pt x="26" y="152"/>
                </a:lnTo>
                <a:lnTo>
                  <a:pt x="26" y="149"/>
                </a:lnTo>
                <a:lnTo>
                  <a:pt x="26" y="149"/>
                </a:lnTo>
                <a:lnTo>
                  <a:pt x="26" y="149"/>
                </a:lnTo>
                <a:lnTo>
                  <a:pt x="24" y="148"/>
                </a:lnTo>
                <a:lnTo>
                  <a:pt x="24" y="146"/>
                </a:lnTo>
                <a:lnTo>
                  <a:pt x="24" y="146"/>
                </a:lnTo>
                <a:lnTo>
                  <a:pt x="24" y="146"/>
                </a:lnTo>
                <a:lnTo>
                  <a:pt x="24" y="146"/>
                </a:lnTo>
                <a:lnTo>
                  <a:pt x="24" y="146"/>
                </a:lnTo>
                <a:lnTo>
                  <a:pt x="22" y="143"/>
                </a:lnTo>
                <a:lnTo>
                  <a:pt x="21" y="133"/>
                </a:lnTo>
                <a:lnTo>
                  <a:pt x="21" y="133"/>
                </a:lnTo>
                <a:lnTo>
                  <a:pt x="19" y="128"/>
                </a:lnTo>
                <a:lnTo>
                  <a:pt x="19" y="127"/>
                </a:lnTo>
                <a:lnTo>
                  <a:pt x="18" y="120"/>
                </a:lnTo>
                <a:lnTo>
                  <a:pt x="14" y="108"/>
                </a:lnTo>
                <a:lnTo>
                  <a:pt x="5" y="109"/>
                </a:lnTo>
                <a:lnTo>
                  <a:pt x="3" y="109"/>
                </a:lnTo>
                <a:lnTo>
                  <a:pt x="0" y="98"/>
                </a:lnTo>
                <a:lnTo>
                  <a:pt x="5" y="96"/>
                </a:lnTo>
                <a:lnTo>
                  <a:pt x="5" y="96"/>
                </a:lnTo>
                <a:lnTo>
                  <a:pt x="3" y="88"/>
                </a:lnTo>
                <a:lnTo>
                  <a:pt x="2" y="87"/>
                </a:lnTo>
                <a:lnTo>
                  <a:pt x="2" y="84"/>
                </a:lnTo>
                <a:lnTo>
                  <a:pt x="2" y="82"/>
                </a:lnTo>
                <a:lnTo>
                  <a:pt x="2" y="82"/>
                </a:lnTo>
                <a:lnTo>
                  <a:pt x="11" y="80"/>
                </a:lnTo>
                <a:lnTo>
                  <a:pt x="14" y="60"/>
                </a:lnTo>
                <a:lnTo>
                  <a:pt x="14" y="60"/>
                </a:lnTo>
                <a:lnTo>
                  <a:pt x="16" y="53"/>
                </a:lnTo>
                <a:lnTo>
                  <a:pt x="16" y="52"/>
                </a:lnTo>
                <a:lnTo>
                  <a:pt x="18" y="48"/>
                </a:lnTo>
                <a:lnTo>
                  <a:pt x="18" y="47"/>
                </a:lnTo>
                <a:lnTo>
                  <a:pt x="18" y="45"/>
                </a:lnTo>
                <a:lnTo>
                  <a:pt x="18" y="44"/>
                </a:lnTo>
                <a:lnTo>
                  <a:pt x="19" y="42"/>
                </a:lnTo>
                <a:lnTo>
                  <a:pt x="19" y="42"/>
                </a:lnTo>
                <a:lnTo>
                  <a:pt x="19" y="42"/>
                </a:lnTo>
                <a:lnTo>
                  <a:pt x="19" y="40"/>
                </a:lnTo>
                <a:lnTo>
                  <a:pt x="19" y="37"/>
                </a:lnTo>
                <a:lnTo>
                  <a:pt x="19" y="37"/>
                </a:lnTo>
                <a:lnTo>
                  <a:pt x="19" y="37"/>
                </a:lnTo>
                <a:lnTo>
                  <a:pt x="19" y="36"/>
                </a:lnTo>
                <a:lnTo>
                  <a:pt x="19" y="36"/>
                </a:lnTo>
                <a:lnTo>
                  <a:pt x="19" y="34"/>
                </a:lnTo>
                <a:lnTo>
                  <a:pt x="19" y="34"/>
                </a:lnTo>
                <a:lnTo>
                  <a:pt x="22" y="21"/>
                </a:lnTo>
                <a:lnTo>
                  <a:pt x="24" y="21"/>
                </a:lnTo>
                <a:lnTo>
                  <a:pt x="24" y="21"/>
                </a:lnTo>
                <a:lnTo>
                  <a:pt x="24" y="21"/>
                </a:lnTo>
                <a:lnTo>
                  <a:pt x="24" y="21"/>
                </a:lnTo>
                <a:lnTo>
                  <a:pt x="26" y="21"/>
                </a:lnTo>
                <a:lnTo>
                  <a:pt x="26" y="21"/>
                </a:lnTo>
                <a:lnTo>
                  <a:pt x="26" y="21"/>
                </a:lnTo>
                <a:lnTo>
                  <a:pt x="42" y="16"/>
                </a:lnTo>
                <a:lnTo>
                  <a:pt x="43" y="16"/>
                </a:lnTo>
                <a:lnTo>
                  <a:pt x="43" y="16"/>
                </a:lnTo>
                <a:lnTo>
                  <a:pt x="46" y="15"/>
                </a:lnTo>
                <a:lnTo>
                  <a:pt x="51" y="15"/>
                </a:lnTo>
                <a:lnTo>
                  <a:pt x="54" y="13"/>
                </a:lnTo>
                <a:lnTo>
                  <a:pt x="58" y="13"/>
                </a:lnTo>
                <a:lnTo>
                  <a:pt x="64" y="12"/>
                </a:lnTo>
                <a:lnTo>
                  <a:pt x="66" y="12"/>
                </a:lnTo>
                <a:lnTo>
                  <a:pt x="69" y="10"/>
                </a:lnTo>
                <a:lnTo>
                  <a:pt x="70" y="10"/>
                </a:lnTo>
                <a:lnTo>
                  <a:pt x="70" y="10"/>
                </a:lnTo>
                <a:lnTo>
                  <a:pt x="70" y="10"/>
                </a:lnTo>
                <a:lnTo>
                  <a:pt x="70" y="10"/>
                </a:lnTo>
                <a:lnTo>
                  <a:pt x="72" y="10"/>
                </a:lnTo>
                <a:lnTo>
                  <a:pt x="72" y="10"/>
                </a:lnTo>
                <a:lnTo>
                  <a:pt x="72" y="10"/>
                </a:lnTo>
                <a:lnTo>
                  <a:pt x="72" y="10"/>
                </a:lnTo>
                <a:lnTo>
                  <a:pt x="72" y="10"/>
                </a:lnTo>
                <a:lnTo>
                  <a:pt x="72" y="10"/>
                </a:lnTo>
                <a:lnTo>
                  <a:pt x="74" y="10"/>
                </a:lnTo>
                <a:lnTo>
                  <a:pt x="74" y="10"/>
                </a:lnTo>
                <a:lnTo>
                  <a:pt x="74" y="10"/>
                </a:lnTo>
                <a:lnTo>
                  <a:pt x="74" y="8"/>
                </a:lnTo>
                <a:lnTo>
                  <a:pt x="75" y="8"/>
                </a:lnTo>
                <a:lnTo>
                  <a:pt x="75" y="8"/>
                </a:lnTo>
                <a:lnTo>
                  <a:pt x="75" y="8"/>
                </a:lnTo>
                <a:lnTo>
                  <a:pt x="75" y="8"/>
                </a:lnTo>
                <a:lnTo>
                  <a:pt x="75" y="8"/>
                </a:lnTo>
                <a:lnTo>
                  <a:pt x="77" y="8"/>
                </a:lnTo>
                <a:lnTo>
                  <a:pt x="77" y="8"/>
                </a:lnTo>
                <a:lnTo>
                  <a:pt x="77" y="8"/>
                </a:lnTo>
                <a:lnTo>
                  <a:pt x="78" y="8"/>
                </a:lnTo>
                <a:lnTo>
                  <a:pt x="78" y="8"/>
                </a:lnTo>
                <a:lnTo>
                  <a:pt x="78" y="8"/>
                </a:lnTo>
                <a:lnTo>
                  <a:pt x="78" y="8"/>
                </a:lnTo>
                <a:lnTo>
                  <a:pt x="83" y="7"/>
                </a:lnTo>
                <a:lnTo>
                  <a:pt x="96" y="4"/>
                </a:lnTo>
                <a:lnTo>
                  <a:pt x="98" y="4"/>
                </a:lnTo>
                <a:lnTo>
                  <a:pt x="99" y="4"/>
                </a:lnTo>
                <a:lnTo>
                  <a:pt x="104" y="2"/>
                </a:lnTo>
                <a:lnTo>
                  <a:pt x="106" y="2"/>
                </a:lnTo>
                <a:lnTo>
                  <a:pt x="109" y="0"/>
                </a:lnTo>
                <a:lnTo>
                  <a:pt x="109" y="0"/>
                </a:lnTo>
                <a:lnTo>
                  <a:pt x="109" y="0"/>
                </a:lnTo>
                <a:lnTo>
                  <a:pt x="110" y="0"/>
                </a:lnTo>
                <a:close/>
              </a:path>
            </a:pathLst>
          </a:custGeom>
          <a:solidFill>
            <a:srgbClr val="853943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" name="Freeform 62"/>
          <p:cNvSpPr>
            <a:spLocks/>
          </p:cNvSpPr>
          <p:nvPr/>
        </p:nvSpPr>
        <p:spPr bwMode="auto">
          <a:xfrm>
            <a:off x="4657725" y="3787776"/>
            <a:ext cx="363538" cy="449263"/>
          </a:xfrm>
          <a:custGeom>
            <a:avLst/>
            <a:gdLst/>
            <a:ahLst/>
            <a:cxnLst>
              <a:cxn ang="0">
                <a:pos x="160" y="3"/>
              </a:cxn>
              <a:cxn ang="0">
                <a:pos x="173" y="9"/>
              </a:cxn>
              <a:cxn ang="0">
                <a:pos x="192" y="19"/>
              </a:cxn>
              <a:cxn ang="0">
                <a:pos x="199" y="22"/>
              </a:cxn>
              <a:cxn ang="0">
                <a:pos x="210" y="30"/>
              </a:cxn>
              <a:cxn ang="0">
                <a:pos x="218" y="35"/>
              </a:cxn>
              <a:cxn ang="0">
                <a:pos x="229" y="46"/>
              </a:cxn>
              <a:cxn ang="0">
                <a:pos x="191" y="67"/>
              </a:cxn>
              <a:cxn ang="0">
                <a:pos x="180" y="75"/>
              </a:cxn>
              <a:cxn ang="0">
                <a:pos x="173" y="78"/>
              </a:cxn>
              <a:cxn ang="0">
                <a:pos x="170" y="91"/>
              </a:cxn>
              <a:cxn ang="0">
                <a:pos x="165" y="108"/>
              </a:cxn>
              <a:cxn ang="0">
                <a:pos x="164" y="112"/>
              </a:cxn>
              <a:cxn ang="0">
                <a:pos x="160" y="118"/>
              </a:cxn>
              <a:cxn ang="0">
                <a:pos x="156" y="142"/>
              </a:cxn>
              <a:cxn ang="0">
                <a:pos x="152" y="160"/>
              </a:cxn>
              <a:cxn ang="0">
                <a:pos x="148" y="180"/>
              </a:cxn>
              <a:cxn ang="0">
                <a:pos x="143" y="201"/>
              </a:cxn>
              <a:cxn ang="0">
                <a:pos x="140" y="216"/>
              </a:cxn>
              <a:cxn ang="0">
                <a:pos x="117" y="230"/>
              </a:cxn>
              <a:cxn ang="0">
                <a:pos x="93" y="238"/>
              </a:cxn>
              <a:cxn ang="0">
                <a:pos x="85" y="244"/>
              </a:cxn>
              <a:cxn ang="0">
                <a:pos x="72" y="259"/>
              </a:cxn>
              <a:cxn ang="0">
                <a:pos x="64" y="273"/>
              </a:cxn>
              <a:cxn ang="0">
                <a:pos x="61" y="278"/>
              </a:cxn>
              <a:cxn ang="0">
                <a:pos x="60" y="280"/>
              </a:cxn>
              <a:cxn ang="0">
                <a:pos x="60" y="281"/>
              </a:cxn>
              <a:cxn ang="0">
                <a:pos x="52" y="283"/>
              </a:cxn>
              <a:cxn ang="0">
                <a:pos x="45" y="281"/>
              </a:cxn>
              <a:cxn ang="0">
                <a:pos x="29" y="276"/>
              </a:cxn>
              <a:cxn ang="0">
                <a:pos x="12" y="267"/>
              </a:cxn>
              <a:cxn ang="0">
                <a:pos x="2" y="254"/>
              </a:cxn>
              <a:cxn ang="0">
                <a:pos x="2" y="252"/>
              </a:cxn>
              <a:cxn ang="0">
                <a:pos x="12" y="238"/>
              </a:cxn>
              <a:cxn ang="0">
                <a:pos x="23" y="219"/>
              </a:cxn>
              <a:cxn ang="0">
                <a:pos x="31" y="204"/>
              </a:cxn>
              <a:cxn ang="0">
                <a:pos x="39" y="192"/>
              </a:cxn>
              <a:cxn ang="0">
                <a:pos x="55" y="163"/>
              </a:cxn>
              <a:cxn ang="0">
                <a:pos x="63" y="148"/>
              </a:cxn>
              <a:cxn ang="0">
                <a:pos x="82" y="118"/>
              </a:cxn>
              <a:cxn ang="0">
                <a:pos x="98" y="91"/>
              </a:cxn>
              <a:cxn ang="0">
                <a:pos x="104" y="78"/>
              </a:cxn>
              <a:cxn ang="0">
                <a:pos x="116" y="60"/>
              </a:cxn>
              <a:cxn ang="0">
                <a:pos x="119" y="51"/>
              </a:cxn>
              <a:cxn ang="0">
                <a:pos x="116" y="49"/>
              </a:cxn>
              <a:cxn ang="0">
                <a:pos x="109" y="46"/>
              </a:cxn>
              <a:cxn ang="0">
                <a:pos x="114" y="40"/>
              </a:cxn>
              <a:cxn ang="0">
                <a:pos x="111" y="38"/>
              </a:cxn>
              <a:cxn ang="0">
                <a:pos x="103" y="30"/>
              </a:cxn>
              <a:cxn ang="0">
                <a:pos x="106" y="25"/>
              </a:cxn>
              <a:cxn ang="0">
                <a:pos x="108" y="20"/>
              </a:cxn>
              <a:cxn ang="0">
                <a:pos x="112" y="14"/>
              </a:cxn>
              <a:cxn ang="0">
                <a:pos x="112" y="4"/>
              </a:cxn>
              <a:cxn ang="0">
                <a:pos x="114" y="4"/>
              </a:cxn>
              <a:cxn ang="0">
                <a:pos x="116" y="3"/>
              </a:cxn>
              <a:cxn ang="0">
                <a:pos x="119" y="4"/>
              </a:cxn>
              <a:cxn ang="0">
                <a:pos x="124" y="1"/>
              </a:cxn>
              <a:cxn ang="0">
                <a:pos x="133" y="3"/>
              </a:cxn>
              <a:cxn ang="0">
                <a:pos x="133" y="0"/>
              </a:cxn>
              <a:cxn ang="0">
                <a:pos x="141" y="1"/>
              </a:cxn>
              <a:cxn ang="0">
                <a:pos x="148" y="3"/>
              </a:cxn>
            </a:cxnLst>
            <a:rect l="0" t="0" r="r" b="b"/>
            <a:pathLst>
              <a:path w="229" h="283">
                <a:moveTo>
                  <a:pt x="149" y="0"/>
                </a:moveTo>
                <a:lnTo>
                  <a:pt x="160" y="1"/>
                </a:lnTo>
                <a:lnTo>
                  <a:pt x="160" y="3"/>
                </a:lnTo>
                <a:lnTo>
                  <a:pt x="167" y="6"/>
                </a:lnTo>
                <a:lnTo>
                  <a:pt x="172" y="8"/>
                </a:lnTo>
                <a:lnTo>
                  <a:pt x="173" y="9"/>
                </a:lnTo>
                <a:lnTo>
                  <a:pt x="173" y="9"/>
                </a:lnTo>
                <a:lnTo>
                  <a:pt x="173" y="9"/>
                </a:lnTo>
                <a:lnTo>
                  <a:pt x="192" y="19"/>
                </a:lnTo>
                <a:lnTo>
                  <a:pt x="197" y="20"/>
                </a:lnTo>
                <a:lnTo>
                  <a:pt x="197" y="20"/>
                </a:lnTo>
                <a:lnTo>
                  <a:pt x="199" y="22"/>
                </a:lnTo>
                <a:lnTo>
                  <a:pt x="205" y="27"/>
                </a:lnTo>
                <a:lnTo>
                  <a:pt x="210" y="30"/>
                </a:lnTo>
                <a:lnTo>
                  <a:pt x="210" y="30"/>
                </a:lnTo>
                <a:lnTo>
                  <a:pt x="215" y="33"/>
                </a:lnTo>
                <a:lnTo>
                  <a:pt x="215" y="33"/>
                </a:lnTo>
                <a:lnTo>
                  <a:pt x="218" y="35"/>
                </a:lnTo>
                <a:lnTo>
                  <a:pt x="223" y="40"/>
                </a:lnTo>
                <a:lnTo>
                  <a:pt x="224" y="41"/>
                </a:lnTo>
                <a:lnTo>
                  <a:pt x="229" y="46"/>
                </a:lnTo>
                <a:lnTo>
                  <a:pt x="220" y="51"/>
                </a:lnTo>
                <a:lnTo>
                  <a:pt x="213" y="56"/>
                </a:lnTo>
                <a:lnTo>
                  <a:pt x="191" y="67"/>
                </a:lnTo>
                <a:lnTo>
                  <a:pt x="188" y="70"/>
                </a:lnTo>
                <a:lnTo>
                  <a:pt x="186" y="70"/>
                </a:lnTo>
                <a:lnTo>
                  <a:pt x="180" y="75"/>
                </a:lnTo>
                <a:lnTo>
                  <a:pt x="173" y="78"/>
                </a:lnTo>
                <a:lnTo>
                  <a:pt x="173" y="78"/>
                </a:lnTo>
                <a:lnTo>
                  <a:pt x="173" y="78"/>
                </a:lnTo>
                <a:lnTo>
                  <a:pt x="172" y="78"/>
                </a:lnTo>
                <a:lnTo>
                  <a:pt x="172" y="83"/>
                </a:lnTo>
                <a:lnTo>
                  <a:pt x="170" y="91"/>
                </a:lnTo>
                <a:lnTo>
                  <a:pt x="168" y="96"/>
                </a:lnTo>
                <a:lnTo>
                  <a:pt x="168" y="99"/>
                </a:lnTo>
                <a:lnTo>
                  <a:pt x="165" y="108"/>
                </a:lnTo>
                <a:lnTo>
                  <a:pt x="164" y="112"/>
                </a:lnTo>
                <a:lnTo>
                  <a:pt x="164" y="112"/>
                </a:lnTo>
                <a:lnTo>
                  <a:pt x="164" y="112"/>
                </a:lnTo>
                <a:lnTo>
                  <a:pt x="160" y="118"/>
                </a:lnTo>
                <a:lnTo>
                  <a:pt x="160" y="118"/>
                </a:lnTo>
                <a:lnTo>
                  <a:pt x="160" y="118"/>
                </a:lnTo>
                <a:lnTo>
                  <a:pt x="159" y="121"/>
                </a:lnTo>
                <a:lnTo>
                  <a:pt x="159" y="126"/>
                </a:lnTo>
                <a:lnTo>
                  <a:pt x="156" y="142"/>
                </a:lnTo>
                <a:lnTo>
                  <a:pt x="154" y="147"/>
                </a:lnTo>
                <a:lnTo>
                  <a:pt x="152" y="156"/>
                </a:lnTo>
                <a:lnTo>
                  <a:pt x="152" y="160"/>
                </a:lnTo>
                <a:lnTo>
                  <a:pt x="151" y="164"/>
                </a:lnTo>
                <a:lnTo>
                  <a:pt x="151" y="166"/>
                </a:lnTo>
                <a:lnTo>
                  <a:pt x="148" y="180"/>
                </a:lnTo>
                <a:lnTo>
                  <a:pt x="146" y="187"/>
                </a:lnTo>
                <a:lnTo>
                  <a:pt x="143" y="195"/>
                </a:lnTo>
                <a:lnTo>
                  <a:pt x="143" y="201"/>
                </a:lnTo>
                <a:lnTo>
                  <a:pt x="143" y="203"/>
                </a:lnTo>
                <a:lnTo>
                  <a:pt x="141" y="211"/>
                </a:lnTo>
                <a:lnTo>
                  <a:pt x="140" y="216"/>
                </a:lnTo>
                <a:lnTo>
                  <a:pt x="138" y="227"/>
                </a:lnTo>
                <a:lnTo>
                  <a:pt x="125" y="228"/>
                </a:lnTo>
                <a:lnTo>
                  <a:pt x="117" y="230"/>
                </a:lnTo>
                <a:lnTo>
                  <a:pt x="111" y="232"/>
                </a:lnTo>
                <a:lnTo>
                  <a:pt x="100" y="235"/>
                </a:lnTo>
                <a:lnTo>
                  <a:pt x="93" y="238"/>
                </a:lnTo>
                <a:lnTo>
                  <a:pt x="92" y="240"/>
                </a:lnTo>
                <a:lnTo>
                  <a:pt x="87" y="243"/>
                </a:lnTo>
                <a:lnTo>
                  <a:pt x="85" y="244"/>
                </a:lnTo>
                <a:lnTo>
                  <a:pt x="82" y="248"/>
                </a:lnTo>
                <a:lnTo>
                  <a:pt x="76" y="254"/>
                </a:lnTo>
                <a:lnTo>
                  <a:pt x="72" y="259"/>
                </a:lnTo>
                <a:lnTo>
                  <a:pt x="69" y="264"/>
                </a:lnTo>
                <a:lnTo>
                  <a:pt x="64" y="273"/>
                </a:lnTo>
                <a:lnTo>
                  <a:pt x="64" y="273"/>
                </a:lnTo>
                <a:lnTo>
                  <a:pt x="63" y="275"/>
                </a:lnTo>
                <a:lnTo>
                  <a:pt x="63" y="275"/>
                </a:lnTo>
                <a:lnTo>
                  <a:pt x="61" y="278"/>
                </a:lnTo>
                <a:lnTo>
                  <a:pt x="61" y="280"/>
                </a:lnTo>
                <a:lnTo>
                  <a:pt x="61" y="280"/>
                </a:lnTo>
                <a:lnTo>
                  <a:pt x="60" y="280"/>
                </a:lnTo>
                <a:lnTo>
                  <a:pt x="60" y="281"/>
                </a:lnTo>
                <a:lnTo>
                  <a:pt x="60" y="281"/>
                </a:lnTo>
                <a:lnTo>
                  <a:pt x="60" y="281"/>
                </a:lnTo>
                <a:lnTo>
                  <a:pt x="58" y="281"/>
                </a:lnTo>
                <a:lnTo>
                  <a:pt x="55" y="281"/>
                </a:lnTo>
                <a:lnTo>
                  <a:pt x="52" y="283"/>
                </a:lnTo>
                <a:lnTo>
                  <a:pt x="48" y="283"/>
                </a:lnTo>
                <a:lnTo>
                  <a:pt x="47" y="281"/>
                </a:lnTo>
                <a:lnTo>
                  <a:pt x="45" y="281"/>
                </a:lnTo>
                <a:lnTo>
                  <a:pt x="40" y="278"/>
                </a:lnTo>
                <a:lnTo>
                  <a:pt x="37" y="276"/>
                </a:lnTo>
                <a:lnTo>
                  <a:pt x="29" y="276"/>
                </a:lnTo>
                <a:lnTo>
                  <a:pt x="23" y="275"/>
                </a:lnTo>
                <a:lnTo>
                  <a:pt x="18" y="272"/>
                </a:lnTo>
                <a:lnTo>
                  <a:pt x="12" y="267"/>
                </a:lnTo>
                <a:lnTo>
                  <a:pt x="2" y="257"/>
                </a:lnTo>
                <a:lnTo>
                  <a:pt x="0" y="256"/>
                </a:lnTo>
                <a:lnTo>
                  <a:pt x="2" y="254"/>
                </a:lnTo>
                <a:lnTo>
                  <a:pt x="2" y="254"/>
                </a:lnTo>
                <a:lnTo>
                  <a:pt x="2" y="252"/>
                </a:lnTo>
                <a:lnTo>
                  <a:pt x="2" y="252"/>
                </a:lnTo>
                <a:lnTo>
                  <a:pt x="4" y="252"/>
                </a:lnTo>
                <a:lnTo>
                  <a:pt x="5" y="249"/>
                </a:lnTo>
                <a:lnTo>
                  <a:pt x="12" y="238"/>
                </a:lnTo>
                <a:lnTo>
                  <a:pt x="12" y="236"/>
                </a:lnTo>
                <a:lnTo>
                  <a:pt x="23" y="219"/>
                </a:lnTo>
                <a:lnTo>
                  <a:pt x="23" y="219"/>
                </a:lnTo>
                <a:lnTo>
                  <a:pt x="24" y="216"/>
                </a:lnTo>
                <a:lnTo>
                  <a:pt x="24" y="216"/>
                </a:lnTo>
                <a:lnTo>
                  <a:pt x="31" y="204"/>
                </a:lnTo>
                <a:lnTo>
                  <a:pt x="36" y="195"/>
                </a:lnTo>
                <a:lnTo>
                  <a:pt x="39" y="192"/>
                </a:lnTo>
                <a:lnTo>
                  <a:pt x="39" y="192"/>
                </a:lnTo>
                <a:lnTo>
                  <a:pt x="42" y="184"/>
                </a:lnTo>
                <a:lnTo>
                  <a:pt x="55" y="163"/>
                </a:lnTo>
                <a:lnTo>
                  <a:pt x="55" y="163"/>
                </a:lnTo>
                <a:lnTo>
                  <a:pt x="58" y="156"/>
                </a:lnTo>
                <a:lnTo>
                  <a:pt x="61" y="152"/>
                </a:lnTo>
                <a:lnTo>
                  <a:pt x="63" y="148"/>
                </a:lnTo>
                <a:lnTo>
                  <a:pt x="64" y="148"/>
                </a:lnTo>
                <a:lnTo>
                  <a:pt x="72" y="132"/>
                </a:lnTo>
                <a:lnTo>
                  <a:pt x="82" y="118"/>
                </a:lnTo>
                <a:lnTo>
                  <a:pt x="87" y="110"/>
                </a:lnTo>
                <a:lnTo>
                  <a:pt x="93" y="99"/>
                </a:lnTo>
                <a:lnTo>
                  <a:pt x="98" y="91"/>
                </a:lnTo>
                <a:lnTo>
                  <a:pt x="101" y="86"/>
                </a:lnTo>
                <a:lnTo>
                  <a:pt x="104" y="80"/>
                </a:lnTo>
                <a:lnTo>
                  <a:pt x="104" y="78"/>
                </a:lnTo>
                <a:lnTo>
                  <a:pt x="112" y="65"/>
                </a:lnTo>
                <a:lnTo>
                  <a:pt x="114" y="62"/>
                </a:lnTo>
                <a:lnTo>
                  <a:pt x="116" y="60"/>
                </a:lnTo>
                <a:lnTo>
                  <a:pt x="114" y="60"/>
                </a:lnTo>
                <a:lnTo>
                  <a:pt x="116" y="57"/>
                </a:lnTo>
                <a:lnTo>
                  <a:pt x="119" y="51"/>
                </a:lnTo>
                <a:lnTo>
                  <a:pt x="119" y="51"/>
                </a:lnTo>
                <a:lnTo>
                  <a:pt x="117" y="51"/>
                </a:lnTo>
                <a:lnTo>
                  <a:pt x="116" y="49"/>
                </a:lnTo>
                <a:lnTo>
                  <a:pt x="112" y="49"/>
                </a:lnTo>
                <a:lnTo>
                  <a:pt x="109" y="46"/>
                </a:lnTo>
                <a:lnTo>
                  <a:pt x="109" y="46"/>
                </a:lnTo>
                <a:lnTo>
                  <a:pt x="109" y="46"/>
                </a:lnTo>
                <a:lnTo>
                  <a:pt x="112" y="41"/>
                </a:lnTo>
                <a:lnTo>
                  <a:pt x="114" y="40"/>
                </a:lnTo>
                <a:lnTo>
                  <a:pt x="114" y="38"/>
                </a:lnTo>
                <a:lnTo>
                  <a:pt x="112" y="38"/>
                </a:lnTo>
                <a:lnTo>
                  <a:pt x="111" y="38"/>
                </a:lnTo>
                <a:lnTo>
                  <a:pt x="108" y="36"/>
                </a:lnTo>
                <a:lnTo>
                  <a:pt x="109" y="35"/>
                </a:lnTo>
                <a:lnTo>
                  <a:pt x="103" y="30"/>
                </a:lnTo>
                <a:lnTo>
                  <a:pt x="103" y="28"/>
                </a:lnTo>
                <a:lnTo>
                  <a:pt x="104" y="27"/>
                </a:lnTo>
                <a:lnTo>
                  <a:pt x="106" y="25"/>
                </a:lnTo>
                <a:lnTo>
                  <a:pt x="106" y="25"/>
                </a:lnTo>
                <a:lnTo>
                  <a:pt x="106" y="25"/>
                </a:lnTo>
                <a:lnTo>
                  <a:pt x="108" y="20"/>
                </a:lnTo>
                <a:lnTo>
                  <a:pt x="109" y="20"/>
                </a:lnTo>
                <a:lnTo>
                  <a:pt x="109" y="19"/>
                </a:lnTo>
                <a:lnTo>
                  <a:pt x="112" y="14"/>
                </a:lnTo>
                <a:lnTo>
                  <a:pt x="108" y="12"/>
                </a:lnTo>
                <a:lnTo>
                  <a:pt x="111" y="8"/>
                </a:lnTo>
                <a:lnTo>
                  <a:pt x="112" y="4"/>
                </a:lnTo>
                <a:lnTo>
                  <a:pt x="112" y="6"/>
                </a:lnTo>
                <a:lnTo>
                  <a:pt x="112" y="6"/>
                </a:lnTo>
                <a:lnTo>
                  <a:pt x="114" y="4"/>
                </a:lnTo>
                <a:lnTo>
                  <a:pt x="116" y="4"/>
                </a:lnTo>
                <a:lnTo>
                  <a:pt x="116" y="3"/>
                </a:lnTo>
                <a:lnTo>
                  <a:pt x="116" y="3"/>
                </a:lnTo>
                <a:lnTo>
                  <a:pt x="116" y="3"/>
                </a:lnTo>
                <a:lnTo>
                  <a:pt x="117" y="3"/>
                </a:lnTo>
                <a:lnTo>
                  <a:pt x="119" y="4"/>
                </a:lnTo>
                <a:lnTo>
                  <a:pt x="124" y="4"/>
                </a:lnTo>
                <a:lnTo>
                  <a:pt x="124" y="4"/>
                </a:lnTo>
                <a:lnTo>
                  <a:pt x="124" y="1"/>
                </a:lnTo>
                <a:lnTo>
                  <a:pt x="124" y="1"/>
                </a:lnTo>
                <a:lnTo>
                  <a:pt x="130" y="3"/>
                </a:lnTo>
                <a:lnTo>
                  <a:pt x="133" y="3"/>
                </a:lnTo>
                <a:lnTo>
                  <a:pt x="133" y="0"/>
                </a:lnTo>
                <a:lnTo>
                  <a:pt x="133" y="0"/>
                </a:lnTo>
                <a:lnTo>
                  <a:pt x="133" y="0"/>
                </a:lnTo>
                <a:lnTo>
                  <a:pt x="138" y="0"/>
                </a:lnTo>
                <a:lnTo>
                  <a:pt x="141" y="1"/>
                </a:lnTo>
                <a:lnTo>
                  <a:pt x="141" y="1"/>
                </a:lnTo>
                <a:lnTo>
                  <a:pt x="141" y="1"/>
                </a:lnTo>
                <a:lnTo>
                  <a:pt x="141" y="1"/>
                </a:lnTo>
                <a:lnTo>
                  <a:pt x="148" y="3"/>
                </a:lnTo>
                <a:lnTo>
                  <a:pt x="149" y="1"/>
                </a:lnTo>
                <a:lnTo>
                  <a:pt x="149" y="0"/>
                </a:lnTo>
                <a:close/>
              </a:path>
            </a:pathLst>
          </a:custGeom>
          <a:solidFill>
            <a:srgbClr val="E38B7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" name="Freeform 63"/>
          <p:cNvSpPr>
            <a:spLocks/>
          </p:cNvSpPr>
          <p:nvPr/>
        </p:nvSpPr>
        <p:spPr bwMode="auto">
          <a:xfrm>
            <a:off x="4318000" y="4457701"/>
            <a:ext cx="434975" cy="587375"/>
          </a:xfrm>
          <a:custGeom>
            <a:avLst/>
            <a:gdLst/>
            <a:ahLst/>
            <a:cxnLst>
              <a:cxn ang="0">
                <a:pos x="210" y="56"/>
              </a:cxn>
              <a:cxn ang="0">
                <a:pos x="200" y="72"/>
              </a:cxn>
              <a:cxn ang="0">
                <a:pos x="198" y="74"/>
              </a:cxn>
              <a:cxn ang="0">
                <a:pos x="197" y="75"/>
              </a:cxn>
              <a:cxn ang="0">
                <a:pos x="210" y="88"/>
              </a:cxn>
              <a:cxn ang="0">
                <a:pos x="213" y="90"/>
              </a:cxn>
              <a:cxn ang="0">
                <a:pos x="214" y="93"/>
              </a:cxn>
              <a:cxn ang="0">
                <a:pos x="232" y="102"/>
              </a:cxn>
              <a:cxn ang="0">
                <a:pos x="240" y="120"/>
              </a:cxn>
              <a:cxn ang="0">
                <a:pos x="243" y="125"/>
              </a:cxn>
              <a:cxn ang="0">
                <a:pos x="246" y="128"/>
              </a:cxn>
              <a:cxn ang="0">
                <a:pos x="246" y="131"/>
              </a:cxn>
              <a:cxn ang="0">
                <a:pos x="246" y="133"/>
              </a:cxn>
              <a:cxn ang="0">
                <a:pos x="251" y="138"/>
              </a:cxn>
              <a:cxn ang="0">
                <a:pos x="253" y="142"/>
              </a:cxn>
              <a:cxn ang="0">
                <a:pos x="254" y="147"/>
              </a:cxn>
              <a:cxn ang="0">
                <a:pos x="256" y="149"/>
              </a:cxn>
              <a:cxn ang="0">
                <a:pos x="258" y="152"/>
              </a:cxn>
              <a:cxn ang="0">
                <a:pos x="264" y="155"/>
              </a:cxn>
              <a:cxn ang="0">
                <a:pos x="266" y="158"/>
              </a:cxn>
              <a:cxn ang="0">
                <a:pos x="270" y="160"/>
              </a:cxn>
              <a:cxn ang="0">
                <a:pos x="272" y="163"/>
              </a:cxn>
              <a:cxn ang="0">
                <a:pos x="272" y="166"/>
              </a:cxn>
              <a:cxn ang="0">
                <a:pos x="261" y="178"/>
              </a:cxn>
              <a:cxn ang="0">
                <a:pos x="248" y="190"/>
              </a:cxn>
              <a:cxn ang="0">
                <a:pos x="234" y="205"/>
              </a:cxn>
              <a:cxn ang="0">
                <a:pos x="211" y="229"/>
              </a:cxn>
              <a:cxn ang="0">
                <a:pos x="195" y="245"/>
              </a:cxn>
              <a:cxn ang="0">
                <a:pos x="181" y="259"/>
              </a:cxn>
              <a:cxn ang="0">
                <a:pos x="170" y="270"/>
              </a:cxn>
              <a:cxn ang="0">
                <a:pos x="158" y="283"/>
              </a:cxn>
              <a:cxn ang="0">
                <a:pos x="122" y="320"/>
              </a:cxn>
              <a:cxn ang="0">
                <a:pos x="101" y="339"/>
              </a:cxn>
              <a:cxn ang="0">
                <a:pos x="82" y="360"/>
              </a:cxn>
              <a:cxn ang="0">
                <a:pos x="72" y="362"/>
              </a:cxn>
              <a:cxn ang="0">
                <a:pos x="70" y="306"/>
              </a:cxn>
              <a:cxn ang="0">
                <a:pos x="70" y="288"/>
              </a:cxn>
              <a:cxn ang="0">
                <a:pos x="72" y="270"/>
              </a:cxn>
              <a:cxn ang="0">
                <a:pos x="72" y="242"/>
              </a:cxn>
              <a:cxn ang="0">
                <a:pos x="72" y="211"/>
              </a:cxn>
              <a:cxn ang="0">
                <a:pos x="72" y="211"/>
              </a:cxn>
              <a:cxn ang="0">
                <a:pos x="72" y="200"/>
              </a:cxn>
              <a:cxn ang="0">
                <a:pos x="72" y="190"/>
              </a:cxn>
              <a:cxn ang="0">
                <a:pos x="54" y="189"/>
              </a:cxn>
              <a:cxn ang="0">
                <a:pos x="43" y="189"/>
              </a:cxn>
              <a:cxn ang="0">
                <a:pos x="3" y="189"/>
              </a:cxn>
              <a:cxn ang="0">
                <a:pos x="3" y="182"/>
              </a:cxn>
              <a:cxn ang="0">
                <a:pos x="14" y="165"/>
              </a:cxn>
              <a:cxn ang="0">
                <a:pos x="24" y="149"/>
              </a:cxn>
              <a:cxn ang="0">
                <a:pos x="32" y="136"/>
              </a:cxn>
              <a:cxn ang="0">
                <a:pos x="35" y="130"/>
              </a:cxn>
              <a:cxn ang="0">
                <a:pos x="53" y="102"/>
              </a:cxn>
              <a:cxn ang="0">
                <a:pos x="58" y="94"/>
              </a:cxn>
              <a:cxn ang="0">
                <a:pos x="88" y="46"/>
              </a:cxn>
              <a:cxn ang="0">
                <a:pos x="98" y="30"/>
              </a:cxn>
              <a:cxn ang="0">
                <a:pos x="106" y="16"/>
              </a:cxn>
              <a:cxn ang="0">
                <a:pos x="125" y="5"/>
              </a:cxn>
              <a:cxn ang="0">
                <a:pos x="157" y="24"/>
              </a:cxn>
              <a:cxn ang="0">
                <a:pos x="187" y="42"/>
              </a:cxn>
              <a:cxn ang="0">
                <a:pos x="189" y="43"/>
              </a:cxn>
            </a:cxnLst>
            <a:rect l="0" t="0" r="r" b="b"/>
            <a:pathLst>
              <a:path w="274" h="370">
                <a:moveTo>
                  <a:pt x="210" y="56"/>
                </a:moveTo>
                <a:lnTo>
                  <a:pt x="210" y="56"/>
                </a:lnTo>
                <a:lnTo>
                  <a:pt x="210" y="56"/>
                </a:lnTo>
                <a:lnTo>
                  <a:pt x="210" y="56"/>
                </a:lnTo>
                <a:lnTo>
                  <a:pt x="206" y="61"/>
                </a:lnTo>
                <a:lnTo>
                  <a:pt x="205" y="64"/>
                </a:lnTo>
                <a:lnTo>
                  <a:pt x="202" y="70"/>
                </a:lnTo>
                <a:lnTo>
                  <a:pt x="200" y="72"/>
                </a:lnTo>
                <a:lnTo>
                  <a:pt x="200" y="72"/>
                </a:lnTo>
                <a:lnTo>
                  <a:pt x="200" y="72"/>
                </a:lnTo>
                <a:lnTo>
                  <a:pt x="198" y="74"/>
                </a:lnTo>
                <a:lnTo>
                  <a:pt x="198" y="74"/>
                </a:lnTo>
                <a:lnTo>
                  <a:pt x="198" y="74"/>
                </a:lnTo>
                <a:lnTo>
                  <a:pt x="197" y="74"/>
                </a:lnTo>
                <a:lnTo>
                  <a:pt x="197" y="75"/>
                </a:lnTo>
                <a:lnTo>
                  <a:pt x="197" y="75"/>
                </a:lnTo>
                <a:lnTo>
                  <a:pt x="197" y="77"/>
                </a:lnTo>
                <a:lnTo>
                  <a:pt x="195" y="78"/>
                </a:lnTo>
                <a:lnTo>
                  <a:pt x="205" y="85"/>
                </a:lnTo>
                <a:lnTo>
                  <a:pt x="210" y="88"/>
                </a:lnTo>
                <a:lnTo>
                  <a:pt x="213" y="90"/>
                </a:lnTo>
                <a:lnTo>
                  <a:pt x="213" y="90"/>
                </a:lnTo>
                <a:lnTo>
                  <a:pt x="213" y="90"/>
                </a:lnTo>
                <a:lnTo>
                  <a:pt x="213" y="90"/>
                </a:lnTo>
                <a:lnTo>
                  <a:pt x="213" y="91"/>
                </a:lnTo>
                <a:lnTo>
                  <a:pt x="213" y="91"/>
                </a:lnTo>
                <a:lnTo>
                  <a:pt x="213" y="91"/>
                </a:lnTo>
                <a:lnTo>
                  <a:pt x="214" y="93"/>
                </a:lnTo>
                <a:lnTo>
                  <a:pt x="219" y="94"/>
                </a:lnTo>
                <a:lnTo>
                  <a:pt x="229" y="101"/>
                </a:lnTo>
                <a:lnTo>
                  <a:pt x="230" y="101"/>
                </a:lnTo>
                <a:lnTo>
                  <a:pt x="232" y="102"/>
                </a:lnTo>
                <a:lnTo>
                  <a:pt x="240" y="107"/>
                </a:lnTo>
                <a:lnTo>
                  <a:pt x="246" y="110"/>
                </a:lnTo>
                <a:lnTo>
                  <a:pt x="242" y="118"/>
                </a:lnTo>
                <a:lnTo>
                  <a:pt x="240" y="120"/>
                </a:lnTo>
                <a:lnTo>
                  <a:pt x="242" y="122"/>
                </a:lnTo>
                <a:lnTo>
                  <a:pt x="242" y="123"/>
                </a:lnTo>
                <a:lnTo>
                  <a:pt x="243" y="125"/>
                </a:lnTo>
                <a:lnTo>
                  <a:pt x="243" y="125"/>
                </a:lnTo>
                <a:lnTo>
                  <a:pt x="245" y="125"/>
                </a:lnTo>
                <a:lnTo>
                  <a:pt x="245" y="126"/>
                </a:lnTo>
                <a:lnTo>
                  <a:pt x="245" y="126"/>
                </a:lnTo>
                <a:lnTo>
                  <a:pt x="246" y="128"/>
                </a:lnTo>
                <a:lnTo>
                  <a:pt x="246" y="128"/>
                </a:lnTo>
                <a:lnTo>
                  <a:pt x="246" y="128"/>
                </a:lnTo>
                <a:lnTo>
                  <a:pt x="246" y="130"/>
                </a:lnTo>
                <a:lnTo>
                  <a:pt x="246" y="131"/>
                </a:lnTo>
                <a:lnTo>
                  <a:pt x="246" y="131"/>
                </a:lnTo>
                <a:lnTo>
                  <a:pt x="246" y="131"/>
                </a:lnTo>
                <a:lnTo>
                  <a:pt x="246" y="131"/>
                </a:lnTo>
                <a:lnTo>
                  <a:pt x="246" y="133"/>
                </a:lnTo>
                <a:lnTo>
                  <a:pt x="248" y="133"/>
                </a:lnTo>
                <a:lnTo>
                  <a:pt x="248" y="134"/>
                </a:lnTo>
                <a:lnTo>
                  <a:pt x="250" y="134"/>
                </a:lnTo>
                <a:lnTo>
                  <a:pt x="251" y="138"/>
                </a:lnTo>
                <a:lnTo>
                  <a:pt x="253" y="139"/>
                </a:lnTo>
                <a:lnTo>
                  <a:pt x="253" y="141"/>
                </a:lnTo>
                <a:lnTo>
                  <a:pt x="253" y="141"/>
                </a:lnTo>
                <a:lnTo>
                  <a:pt x="253" y="142"/>
                </a:lnTo>
                <a:lnTo>
                  <a:pt x="253" y="144"/>
                </a:lnTo>
                <a:lnTo>
                  <a:pt x="253" y="146"/>
                </a:lnTo>
                <a:lnTo>
                  <a:pt x="253" y="147"/>
                </a:lnTo>
                <a:lnTo>
                  <a:pt x="254" y="147"/>
                </a:lnTo>
                <a:lnTo>
                  <a:pt x="254" y="147"/>
                </a:lnTo>
                <a:lnTo>
                  <a:pt x="254" y="149"/>
                </a:lnTo>
                <a:lnTo>
                  <a:pt x="254" y="149"/>
                </a:lnTo>
                <a:lnTo>
                  <a:pt x="256" y="149"/>
                </a:lnTo>
                <a:lnTo>
                  <a:pt x="256" y="150"/>
                </a:lnTo>
                <a:lnTo>
                  <a:pt x="258" y="152"/>
                </a:lnTo>
                <a:lnTo>
                  <a:pt x="258" y="152"/>
                </a:lnTo>
                <a:lnTo>
                  <a:pt x="258" y="152"/>
                </a:lnTo>
                <a:lnTo>
                  <a:pt x="259" y="154"/>
                </a:lnTo>
                <a:lnTo>
                  <a:pt x="261" y="154"/>
                </a:lnTo>
                <a:lnTo>
                  <a:pt x="261" y="154"/>
                </a:lnTo>
                <a:lnTo>
                  <a:pt x="264" y="155"/>
                </a:lnTo>
                <a:lnTo>
                  <a:pt x="264" y="155"/>
                </a:lnTo>
                <a:lnTo>
                  <a:pt x="264" y="157"/>
                </a:lnTo>
                <a:lnTo>
                  <a:pt x="266" y="157"/>
                </a:lnTo>
                <a:lnTo>
                  <a:pt x="266" y="158"/>
                </a:lnTo>
                <a:lnTo>
                  <a:pt x="269" y="160"/>
                </a:lnTo>
                <a:lnTo>
                  <a:pt x="269" y="160"/>
                </a:lnTo>
                <a:lnTo>
                  <a:pt x="269" y="160"/>
                </a:lnTo>
                <a:lnTo>
                  <a:pt x="270" y="160"/>
                </a:lnTo>
                <a:lnTo>
                  <a:pt x="270" y="162"/>
                </a:lnTo>
                <a:lnTo>
                  <a:pt x="272" y="163"/>
                </a:lnTo>
                <a:lnTo>
                  <a:pt x="272" y="163"/>
                </a:lnTo>
                <a:lnTo>
                  <a:pt x="272" y="163"/>
                </a:lnTo>
                <a:lnTo>
                  <a:pt x="274" y="165"/>
                </a:lnTo>
                <a:lnTo>
                  <a:pt x="274" y="165"/>
                </a:lnTo>
                <a:lnTo>
                  <a:pt x="272" y="166"/>
                </a:lnTo>
                <a:lnTo>
                  <a:pt x="272" y="166"/>
                </a:lnTo>
                <a:lnTo>
                  <a:pt x="266" y="173"/>
                </a:lnTo>
                <a:lnTo>
                  <a:pt x="266" y="173"/>
                </a:lnTo>
                <a:lnTo>
                  <a:pt x="266" y="174"/>
                </a:lnTo>
                <a:lnTo>
                  <a:pt x="261" y="178"/>
                </a:lnTo>
                <a:lnTo>
                  <a:pt x="256" y="182"/>
                </a:lnTo>
                <a:lnTo>
                  <a:pt x="251" y="187"/>
                </a:lnTo>
                <a:lnTo>
                  <a:pt x="248" y="190"/>
                </a:lnTo>
                <a:lnTo>
                  <a:pt x="248" y="190"/>
                </a:lnTo>
                <a:lnTo>
                  <a:pt x="248" y="192"/>
                </a:lnTo>
                <a:lnTo>
                  <a:pt x="235" y="205"/>
                </a:lnTo>
                <a:lnTo>
                  <a:pt x="234" y="205"/>
                </a:lnTo>
                <a:lnTo>
                  <a:pt x="234" y="205"/>
                </a:lnTo>
                <a:lnTo>
                  <a:pt x="230" y="208"/>
                </a:lnTo>
                <a:lnTo>
                  <a:pt x="226" y="214"/>
                </a:lnTo>
                <a:lnTo>
                  <a:pt x="218" y="222"/>
                </a:lnTo>
                <a:lnTo>
                  <a:pt x="211" y="229"/>
                </a:lnTo>
                <a:lnTo>
                  <a:pt x="205" y="235"/>
                </a:lnTo>
                <a:lnTo>
                  <a:pt x="202" y="238"/>
                </a:lnTo>
                <a:lnTo>
                  <a:pt x="195" y="245"/>
                </a:lnTo>
                <a:lnTo>
                  <a:pt x="195" y="245"/>
                </a:lnTo>
                <a:lnTo>
                  <a:pt x="194" y="246"/>
                </a:lnTo>
                <a:lnTo>
                  <a:pt x="187" y="253"/>
                </a:lnTo>
                <a:lnTo>
                  <a:pt x="187" y="253"/>
                </a:lnTo>
                <a:lnTo>
                  <a:pt x="181" y="259"/>
                </a:lnTo>
                <a:lnTo>
                  <a:pt x="171" y="269"/>
                </a:lnTo>
                <a:lnTo>
                  <a:pt x="171" y="269"/>
                </a:lnTo>
                <a:lnTo>
                  <a:pt x="171" y="269"/>
                </a:lnTo>
                <a:lnTo>
                  <a:pt x="170" y="270"/>
                </a:lnTo>
                <a:lnTo>
                  <a:pt x="168" y="274"/>
                </a:lnTo>
                <a:lnTo>
                  <a:pt x="162" y="278"/>
                </a:lnTo>
                <a:lnTo>
                  <a:pt x="158" y="282"/>
                </a:lnTo>
                <a:lnTo>
                  <a:pt x="158" y="283"/>
                </a:lnTo>
                <a:lnTo>
                  <a:pt x="142" y="298"/>
                </a:lnTo>
                <a:lnTo>
                  <a:pt x="142" y="298"/>
                </a:lnTo>
                <a:lnTo>
                  <a:pt x="134" y="306"/>
                </a:lnTo>
                <a:lnTo>
                  <a:pt x="122" y="320"/>
                </a:lnTo>
                <a:lnTo>
                  <a:pt x="109" y="333"/>
                </a:lnTo>
                <a:lnTo>
                  <a:pt x="107" y="333"/>
                </a:lnTo>
                <a:lnTo>
                  <a:pt x="101" y="339"/>
                </a:lnTo>
                <a:lnTo>
                  <a:pt x="101" y="339"/>
                </a:lnTo>
                <a:lnTo>
                  <a:pt x="88" y="354"/>
                </a:lnTo>
                <a:lnTo>
                  <a:pt x="88" y="354"/>
                </a:lnTo>
                <a:lnTo>
                  <a:pt x="85" y="357"/>
                </a:lnTo>
                <a:lnTo>
                  <a:pt x="82" y="360"/>
                </a:lnTo>
                <a:lnTo>
                  <a:pt x="74" y="368"/>
                </a:lnTo>
                <a:lnTo>
                  <a:pt x="72" y="370"/>
                </a:lnTo>
                <a:lnTo>
                  <a:pt x="72" y="370"/>
                </a:lnTo>
                <a:lnTo>
                  <a:pt x="72" y="362"/>
                </a:lnTo>
                <a:lnTo>
                  <a:pt x="72" y="349"/>
                </a:lnTo>
                <a:lnTo>
                  <a:pt x="72" y="349"/>
                </a:lnTo>
                <a:lnTo>
                  <a:pt x="70" y="328"/>
                </a:lnTo>
                <a:lnTo>
                  <a:pt x="70" y="306"/>
                </a:lnTo>
                <a:lnTo>
                  <a:pt x="70" y="301"/>
                </a:lnTo>
                <a:lnTo>
                  <a:pt x="70" y="294"/>
                </a:lnTo>
                <a:lnTo>
                  <a:pt x="70" y="290"/>
                </a:lnTo>
                <a:lnTo>
                  <a:pt x="70" y="288"/>
                </a:lnTo>
                <a:lnTo>
                  <a:pt x="70" y="283"/>
                </a:lnTo>
                <a:lnTo>
                  <a:pt x="70" y="280"/>
                </a:lnTo>
                <a:lnTo>
                  <a:pt x="72" y="275"/>
                </a:lnTo>
                <a:lnTo>
                  <a:pt x="72" y="270"/>
                </a:lnTo>
                <a:lnTo>
                  <a:pt x="72" y="264"/>
                </a:lnTo>
                <a:lnTo>
                  <a:pt x="72" y="264"/>
                </a:lnTo>
                <a:lnTo>
                  <a:pt x="72" y="258"/>
                </a:lnTo>
                <a:lnTo>
                  <a:pt x="72" y="242"/>
                </a:lnTo>
                <a:lnTo>
                  <a:pt x="72" y="232"/>
                </a:lnTo>
                <a:lnTo>
                  <a:pt x="72" y="211"/>
                </a:lnTo>
                <a:lnTo>
                  <a:pt x="72" y="211"/>
                </a:lnTo>
                <a:lnTo>
                  <a:pt x="72" y="211"/>
                </a:lnTo>
                <a:lnTo>
                  <a:pt x="72" y="211"/>
                </a:lnTo>
                <a:lnTo>
                  <a:pt x="72" y="211"/>
                </a:lnTo>
                <a:lnTo>
                  <a:pt x="72" y="211"/>
                </a:lnTo>
                <a:lnTo>
                  <a:pt x="72" y="211"/>
                </a:lnTo>
                <a:lnTo>
                  <a:pt x="72" y="210"/>
                </a:lnTo>
                <a:lnTo>
                  <a:pt x="72" y="208"/>
                </a:lnTo>
                <a:lnTo>
                  <a:pt x="72" y="208"/>
                </a:lnTo>
                <a:lnTo>
                  <a:pt x="72" y="200"/>
                </a:lnTo>
                <a:lnTo>
                  <a:pt x="72" y="198"/>
                </a:lnTo>
                <a:lnTo>
                  <a:pt x="72" y="195"/>
                </a:lnTo>
                <a:lnTo>
                  <a:pt x="72" y="192"/>
                </a:lnTo>
                <a:lnTo>
                  <a:pt x="72" y="190"/>
                </a:lnTo>
                <a:lnTo>
                  <a:pt x="67" y="189"/>
                </a:lnTo>
                <a:lnTo>
                  <a:pt x="67" y="189"/>
                </a:lnTo>
                <a:lnTo>
                  <a:pt x="64" y="189"/>
                </a:lnTo>
                <a:lnTo>
                  <a:pt x="54" y="189"/>
                </a:lnTo>
                <a:lnTo>
                  <a:pt x="54" y="189"/>
                </a:lnTo>
                <a:lnTo>
                  <a:pt x="43" y="189"/>
                </a:lnTo>
                <a:lnTo>
                  <a:pt x="43" y="189"/>
                </a:lnTo>
                <a:lnTo>
                  <a:pt x="43" y="189"/>
                </a:lnTo>
                <a:lnTo>
                  <a:pt x="26" y="189"/>
                </a:lnTo>
                <a:lnTo>
                  <a:pt x="13" y="189"/>
                </a:lnTo>
                <a:lnTo>
                  <a:pt x="13" y="189"/>
                </a:lnTo>
                <a:lnTo>
                  <a:pt x="3" y="189"/>
                </a:lnTo>
                <a:lnTo>
                  <a:pt x="0" y="189"/>
                </a:lnTo>
                <a:lnTo>
                  <a:pt x="2" y="187"/>
                </a:lnTo>
                <a:lnTo>
                  <a:pt x="2" y="187"/>
                </a:lnTo>
                <a:lnTo>
                  <a:pt x="3" y="182"/>
                </a:lnTo>
                <a:lnTo>
                  <a:pt x="6" y="179"/>
                </a:lnTo>
                <a:lnTo>
                  <a:pt x="6" y="178"/>
                </a:lnTo>
                <a:lnTo>
                  <a:pt x="8" y="174"/>
                </a:lnTo>
                <a:lnTo>
                  <a:pt x="14" y="165"/>
                </a:lnTo>
                <a:lnTo>
                  <a:pt x="19" y="157"/>
                </a:lnTo>
                <a:lnTo>
                  <a:pt x="22" y="152"/>
                </a:lnTo>
                <a:lnTo>
                  <a:pt x="22" y="152"/>
                </a:lnTo>
                <a:lnTo>
                  <a:pt x="24" y="149"/>
                </a:lnTo>
                <a:lnTo>
                  <a:pt x="26" y="147"/>
                </a:lnTo>
                <a:lnTo>
                  <a:pt x="30" y="139"/>
                </a:lnTo>
                <a:lnTo>
                  <a:pt x="32" y="136"/>
                </a:lnTo>
                <a:lnTo>
                  <a:pt x="32" y="136"/>
                </a:lnTo>
                <a:lnTo>
                  <a:pt x="34" y="134"/>
                </a:lnTo>
                <a:lnTo>
                  <a:pt x="35" y="131"/>
                </a:lnTo>
                <a:lnTo>
                  <a:pt x="35" y="131"/>
                </a:lnTo>
                <a:lnTo>
                  <a:pt x="35" y="130"/>
                </a:lnTo>
                <a:lnTo>
                  <a:pt x="43" y="117"/>
                </a:lnTo>
                <a:lnTo>
                  <a:pt x="43" y="117"/>
                </a:lnTo>
                <a:lnTo>
                  <a:pt x="45" y="115"/>
                </a:lnTo>
                <a:lnTo>
                  <a:pt x="53" y="102"/>
                </a:lnTo>
                <a:lnTo>
                  <a:pt x="53" y="101"/>
                </a:lnTo>
                <a:lnTo>
                  <a:pt x="56" y="98"/>
                </a:lnTo>
                <a:lnTo>
                  <a:pt x="58" y="96"/>
                </a:lnTo>
                <a:lnTo>
                  <a:pt x="58" y="94"/>
                </a:lnTo>
                <a:lnTo>
                  <a:pt x="61" y="90"/>
                </a:lnTo>
                <a:lnTo>
                  <a:pt x="66" y="82"/>
                </a:lnTo>
                <a:lnTo>
                  <a:pt x="86" y="48"/>
                </a:lnTo>
                <a:lnTo>
                  <a:pt x="88" y="46"/>
                </a:lnTo>
                <a:lnTo>
                  <a:pt x="88" y="45"/>
                </a:lnTo>
                <a:lnTo>
                  <a:pt x="90" y="42"/>
                </a:lnTo>
                <a:lnTo>
                  <a:pt x="91" y="40"/>
                </a:lnTo>
                <a:lnTo>
                  <a:pt x="98" y="30"/>
                </a:lnTo>
                <a:lnTo>
                  <a:pt x="104" y="19"/>
                </a:lnTo>
                <a:lnTo>
                  <a:pt x="106" y="18"/>
                </a:lnTo>
                <a:lnTo>
                  <a:pt x="106" y="18"/>
                </a:lnTo>
                <a:lnTo>
                  <a:pt x="106" y="16"/>
                </a:lnTo>
                <a:lnTo>
                  <a:pt x="115" y="0"/>
                </a:lnTo>
                <a:lnTo>
                  <a:pt x="117" y="0"/>
                </a:lnTo>
                <a:lnTo>
                  <a:pt x="120" y="2"/>
                </a:lnTo>
                <a:lnTo>
                  <a:pt x="125" y="5"/>
                </a:lnTo>
                <a:lnTo>
                  <a:pt x="126" y="6"/>
                </a:lnTo>
                <a:lnTo>
                  <a:pt x="131" y="10"/>
                </a:lnTo>
                <a:lnTo>
                  <a:pt x="150" y="21"/>
                </a:lnTo>
                <a:lnTo>
                  <a:pt x="157" y="24"/>
                </a:lnTo>
                <a:lnTo>
                  <a:pt x="162" y="27"/>
                </a:lnTo>
                <a:lnTo>
                  <a:pt x="165" y="29"/>
                </a:lnTo>
                <a:lnTo>
                  <a:pt x="170" y="32"/>
                </a:lnTo>
                <a:lnTo>
                  <a:pt x="187" y="42"/>
                </a:lnTo>
                <a:lnTo>
                  <a:pt x="187" y="42"/>
                </a:lnTo>
                <a:lnTo>
                  <a:pt x="189" y="43"/>
                </a:lnTo>
                <a:lnTo>
                  <a:pt x="189" y="43"/>
                </a:lnTo>
                <a:lnTo>
                  <a:pt x="189" y="43"/>
                </a:lnTo>
                <a:lnTo>
                  <a:pt x="189" y="43"/>
                </a:lnTo>
                <a:lnTo>
                  <a:pt x="210" y="56"/>
                </a:lnTo>
                <a:close/>
              </a:path>
            </a:pathLst>
          </a:custGeom>
          <a:solidFill>
            <a:srgbClr val="94D17B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" name="Freeform 64"/>
          <p:cNvSpPr>
            <a:spLocks/>
          </p:cNvSpPr>
          <p:nvPr/>
        </p:nvSpPr>
        <p:spPr bwMode="auto">
          <a:xfrm>
            <a:off x="1909763" y="1782763"/>
            <a:ext cx="219075" cy="131763"/>
          </a:xfrm>
          <a:custGeom>
            <a:avLst/>
            <a:gdLst/>
            <a:ahLst/>
            <a:cxnLst>
              <a:cxn ang="0">
                <a:pos x="63" y="10"/>
              </a:cxn>
              <a:cxn ang="0">
                <a:pos x="64" y="7"/>
              </a:cxn>
              <a:cxn ang="0">
                <a:pos x="80" y="18"/>
              </a:cxn>
              <a:cxn ang="0">
                <a:pos x="95" y="27"/>
              </a:cxn>
              <a:cxn ang="0">
                <a:pos x="99" y="23"/>
              </a:cxn>
              <a:cxn ang="0">
                <a:pos x="117" y="31"/>
              </a:cxn>
              <a:cxn ang="0">
                <a:pos x="135" y="42"/>
              </a:cxn>
              <a:cxn ang="0">
                <a:pos x="128" y="51"/>
              </a:cxn>
              <a:cxn ang="0">
                <a:pos x="127" y="51"/>
              </a:cxn>
              <a:cxn ang="0">
                <a:pos x="127" y="53"/>
              </a:cxn>
              <a:cxn ang="0">
                <a:pos x="127" y="53"/>
              </a:cxn>
              <a:cxn ang="0">
                <a:pos x="127" y="53"/>
              </a:cxn>
              <a:cxn ang="0">
                <a:pos x="127" y="53"/>
              </a:cxn>
              <a:cxn ang="0">
                <a:pos x="127" y="53"/>
              </a:cxn>
              <a:cxn ang="0">
                <a:pos x="127" y="53"/>
              </a:cxn>
              <a:cxn ang="0">
                <a:pos x="127" y="53"/>
              </a:cxn>
              <a:cxn ang="0">
                <a:pos x="127" y="55"/>
              </a:cxn>
              <a:cxn ang="0">
                <a:pos x="127" y="55"/>
              </a:cxn>
              <a:cxn ang="0">
                <a:pos x="127" y="55"/>
              </a:cxn>
              <a:cxn ang="0">
                <a:pos x="125" y="55"/>
              </a:cxn>
              <a:cxn ang="0">
                <a:pos x="125" y="55"/>
              </a:cxn>
              <a:cxn ang="0">
                <a:pos x="125" y="55"/>
              </a:cxn>
              <a:cxn ang="0">
                <a:pos x="125" y="55"/>
              </a:cxn>
              <a:cxn ang="0">
                <a:pos x="125" y="56"/>
              </a:cxn>
              <a:cxn ang="0">
                <a:pos x="127" y="56"/>
              </a:cxn>
              <a:cxn ang="0">
                <a:pos x="136" y="71"/>
              </a:cxn>
              <a:cxn ang="0">
                <a:pos x="131" y="74"/>
              </a:cxn>
              <a:cxn ang="0">
                <a:pos x="128" y="75"/>
              </a:cxn>
              <a:cxn ang="0">
                <a:pos x="128" y="75"/>
              </a:cxn>
              <a:cxn ang="0">
                <a:pos x="122" y="77"/>
              </a:cxn>
              <a:cxn ang="0">
                <a:pos x="112" y="80"/>
              </a:cxn>
              <a:cxn ang="0">
                <a:pos x="104" y="83"/>
              </a:cxn>
              <a:cxn ang="0">
                <a:pos x="101" y="82"/>
              </a:cxn>
              <a:cxn ang="0">
                <a:pos x="88" y="72"/>
              </a:cxn>
              <a:cxn ang="0">
                <a:pos x="75" y="64"/>
              </a:cxn>
              <a:cxn ang="0">
                <a:pos x="58" y="50"/>
              </a:cxn>
              <a:cxn ang="0">
                <a:pos x="50" y="61"/>
              </a:cxn>
              <a:cxn ang="0">
                <a:pos x="42" y="55"/>
              </a:cxn>
              <a:cxn ang="0">
                <a:pos x="40" y="55"/>
              </a:cxn>
              <a:cxn ang="0">
                <a:pos x="19" y="39"/>
              </a:cxn>
              <a:cxn ang="0">
                <a:pos x="18" y="39"/>
              </a:cxn>
              <a:cxn ang="0">
                <a:pos x="19" y="16"/>
              </a:cxn>
              <a:cxn ang="0">
                <a:pos x="21" y="16"/>
              </a:cxn>
              <a:cxn ang="0">
                <a:pos x="26" y="13"/>
              </a:cxn>
              <a:cxn ang="0">
                <a:pos x="27" y="11"/>
              </a:cxn>
              <a:cxn ang="0">
                <a:pos x="32" y="10"/>
              </a:cxn>
              <a:cxn ang="0">
                <a:pos x="39" y="7"/>
              </a:cxn>
              <a:cxn ang="0">
                <a:pos x="50" y="0"/>
              </a:cxn>
            </a:cxnLst>
            <a:rect l="0" t="0" r="r" b="b"/>
            <a:pathLst>
              <a:path w="138" h="83">
                <a:moveTo>
                  <a:pt x="51" y="0"/>
                </a:moveTo>
                <a:lnTo>
                  <a:pt x="56" y="5"/>
                </a:lnTo>
                <a:lnTo>
                  <a:pt x="63" y="10"/>
                </a:lnTo>
                <a:lnTo>
                  <a:pt x="63" y="10"/>
                </a:lnTo>
                <a:lnTo>
                  <a:pt x="64" y="7"/>
                </a:lnTo>
                <a:lnTo>
                  <a:pt x="64" y="7"/>
                </a:lnTo>
                <a:lnTo>
                  <a:pt x="69" y="10"/>
                </a:lnTo>
                <a:lnTo>
                  <a:pt x="74" y="13"/>
                </a:lnTo>
                <a:lnTo>
                  <a:pt x="80" y="18"/>
                </a:lnTo>
                <a:lnTo>
                  <a:pt x="88" y="23"/>
                </a:lnTo>
                <a:lnTo>
                  <a:pt x="90" y="23"/>
                </a:lnTo>
                <a:lnTo>
                  <a:pt x="95" y="27"/>
                </a:lnTo>
                <a:lnTo>
                  <a:pt x="98" y="23"/>
                </a:lnTo>
                <a:lnTo>
                  <a:pt x="98" y="23"/>
                </a:lnTo>
                <a:lnTo>
                  <a:pt x="99" y="23"/>
                </a:lnTo>
                <a:lnTo>
                  <a:pt x="101" y="19"/>
                </a:lnTo>
                <a:lnTo>
                  <a:pt x="109" y="24"/>
                </a:lnTo>
                <a:lnTo>
                  <a:pt x="117" y="31"/>
                </a:lnTo>
                <a:lnTo>
                  <a:pt x="122" y="34"/>
                </a:lnTo>
                <a:lnTo>
                  <a:pt x="127" y="35"/>
                </a:lnTo>
                <a:lnTo>
                  <a:pt x="135" y="42"/>
                </a:lnTo>
                <a:lnTo>
                  <a:pt x="133" y="42"/>
                </a:lnTo>
                <a:lnTo>
                  <a:pt x="131" y="45"/>
                </a:lnTo>
                <a:lnTo>
                  <a:pt x="128" y="51"/>
                </a:lnTo>
                <a:lnTo>
                  <a:pt x="127" y="51"/>
                </a:lnTo>
                <a:lnTo>
                  <a:pt x="127" y="51"/>
                </a:lnTo>
                <a:lnTo>
                  <a:pt x="127" y="51"/>
                </a:lnTo>
                <a:lnTo>
                  <a:pt x="127" y="51"/>
                </a:lnTo>
                <a:lnTo>
                  <a:pt x="127" y="51"/>
                </a:lnTo>
                <a:lnTo>
                  <a:pt x="127" y="53"/>
                </a:lnTo>
                <a:lnTo>
                  <a:pt x="127" y="53"/>
                </a:lnTo>
                <a:lnTo>
                  <a:pt x="127" y="53"/>
                </a:lnTo>
                <a:lnTo>
                  <a:pt x="127" y="53"/>
                </a:lnTo>
                <a:lnTo>
                  <a:pt x="127" y="53"/>
                </a:lnTo>
                <a:lnTo>
                  <a:pt x="127" y="53"/>
                </a:lnTo>
                <a:lnTo>
                  <a:pt x="127" y="53"/>
                </a:lnTo>
                <a:lnTo>
                  <a:pt x="127" y="53"/>
                </a:lnTo>
                <a:lnTo>
                  <a:pt x="127" y="53"/>
                </a:lnTo>
                <a:lnTo>
                  <a:pt x="127" y="53"/>
                </a:lnTo>
                <a:lnTo>
                  <a:pt x="127" y="53"/>
                </a:lnTo>
                <a:lnTo>
                  <a:pt x="127" y="53"/>
                </a:lnTo>
                <a:lnTo>
                  <a:pt x="127" y="53"/>
                </a:lnTo>
                <a:lnTo>
                  <a:pt x="127" y="53"/>
                </a:lnTo>
                <a:lnTo>
                  <a:pt x="127" y="53"/>
                </a:lnTo>
                <a:lnTo>
                  <a:pt x="127" y="53"/>
                </a:lnTo>
                <a:lnTo>
                  <a:pt x="127" y="53"/>
                </a:lnTo>
                <a:lnTo>
                  <a:pt x="127" y="53"/>
                </a:lnTo>
                <a:lnTo>
                  <a:pt x="127" y="53"/>
                </a:lnTo>
                <a:lnTo>
                  <a:pt x="127" y="53"/>
                </a:lnTo>
                <a:lnTo>
                  <a:pt x="127" y="53"/>
                </a:lnTo>
                <a:lnTo>
                  <a:pt x="127" y="55"/>
                </a:lnTo>
                <a:lnTo>
                  <a:pt x="127" y="55"/>
                </a:lnTo>
                <a:lnTo>
                  <a:pt x="127" y="55"/>
                </a:lnTo>
                <a:lnTo>
                  <a:pt x="127" y="55"/>
                </a:lnTo>
                <a:lnTo>
                  <a:pt x="127" y="55"/>
                </a:lnTo>
                <a:lnTo>
                  <a:pt x="127" y="55"/>
                </a:lnTo>
                <a:lnTo>
                  <a:pt x="127" y="55"/>
                </a:lnTo>
                <a:lnTo>
                  <a:pt x="127" y="55"/>
                </a:lnTo>
                <a:lnTo>
                  <a:pt x="125" y="55"/>
                </a:lnTo>
                <a:lnTo>
                  <a:pt x="125" y="55"/>
                </a:lnTo>
                <a:lnTo>
                  <a:pt x="125" y="55"/>
                </a:lnTo>
                <a:lnTo>
                  <a:pt x="125" y="55"/>
                </a:lnTo>
                <a:lnTo>
                  <a:pt x="125" y="55"/>
                </a:lnTo>
                <a:lnTo>
                  <a:pt x="125" y="55"/>
                </a:lnTo>
                <a:lnTo>
                  <a:pt x="125" y="55"/>
                </a:lnTo>
                <a:lnTo>
                  <a:pt x="125" y="55"/>
                </a:lnTo>
                <a:lnTo>
                  <a:pt x="125" y="55"/>
                </a:lnTo>
                <a:lnTo>
                  <a:pt x="125" y="55"/>
                </a:lnTo>
                <a:lnTo>
                  <a:pt x="125" y="55"/>
                </a:lnTo>
                <a:lnTo>
                  <a:pt x="125" y="55"/>
                </a:lnTo>
                <a:lnTo>
                  <a:pt x="125" y="55"/>
                </a:lnTo>
                <a:lnTo>
                  <a:pt x="125" y="56"/>
                </a:lnTo>
                <a:lnTo>
                  <a:pt x="125" y="56"/>
                </a:lnTo>
                <a:lnTo>
                  <a:pt x="125" y="56"/>
                </a:lnTo>
                <a:lnTo>
                  <a:pt x="127" y="56"/>
                </a:lnTo>
                <a:lnTo>
                  <a:pt x="128" y="58"/>
                </a:lnTo>
                <a:lnTo>
                  <a:pt x="133" y="56"/>
                </a:lnTo>
                <a:lnTo>
                  <a:pt x="136" y="71"/>
                </a:lnTo>
                <a:lnTo>
                  <a:pt x="138" y="74"/>
                </a:lnTo>
                <a:lnTo>
                  <a:pt x="133" y="74"/>
                </a:lnTo>
                <a:lnTo>
                  <a:pt x="131" y="74"/>
                </a:lnTo>
                <a:lnTo>
                  <a:pt x="128" y="75"/>
                </a:lnTo>
                <a:lnTo>
                  <a:pt x="128" y="75"/>
                </a:lnTo>
                <a:lnTo>
                  <a:pt x="128" y="75"/>
                </a:lnTo>
                <a:lnTo>
                  <a:pt x="128" y="75"/>
                </a:lnTo>
                <a:lnTo>
                  <a:pt x="128" y="75"/>
                </a:lnTo>
                <a:lnTo>
                  <a:pt x="128" y="75"/>
                </a:lnTo>
                <a:lnTo>
                  <a:pt x="128" y="75"/>
                </a:lnTo>
                <a:lnTo>
                  <a:pt x="125" y="75"/>
                </a:lnTo>
                <a:lnTo>
                  <a:pt x="122" y="77"/>
                </a:lnTo>
                <a:lnTo>
                  <a:pt x="117" y="77"/>
                </a:lnTo>
                <a:lnTo>
                  <a:pt x="114" y="79"/>
                </a:lnTo>
                <a:lnTo>
                  <a:pt x="112" y="80"/>
                </a:lnTo>
                <a:lnTo>
                  <a:pt x="109" y="82"/>
                </a:lnTo>
                <a:lnTo>
                  <a:pt x="106" y="82"/>
                </a:lnTo>
                <a:lnTo>
                  <a:pt x="104" y="83"/>
                </a:lnTo>
                <a:lnTo>
                  <a:pt x="103" y="83"/>
                </a:lnTo>
                <a:lnTo>
                  <a:pt x="103" y="82"/>
                </a:lnTo>
                <a:lnTo>
                  <a:pt x="101" y="82"/>
                </a:lnTo>
                <a:lnTo>
                  <a:pt x="95" y="77"/>
                </a:lnTo>
                <a:lnTo>
                  <a:pt x="91" y="74"/>
                </a:lnTo>
                <a:lnTo>
                  <a:pt x="88" y="72"/>
                </a:lnTo>
                <a:lnTo>
                  <a:pt x="82" y="67"/>
                </a:lnTo>
                <a:lnTo>
                  <a:pt x="79" y="66"/>
                </a:lnTo>
                <a:lnTo>
                  <a:pt x="75" y="64"/>
                </a:lnTo>
                <a:lnTo>
                  <a:pt x="69" y="59"/>
                </a:lnTo>
                <a:lnTo>
                  <a:pt x="66" y="56"/>
                </a:lnTo>
                <a:lnTo>
                  <a:pt x="58" y="50"/>
                </a:lnTo>
                <a:lnTo>
                  <a:pt x="56" y="51"/>
                </a:lnTo>
                <a:lnTo>
                  <a:pt x="53" y="58"/>
                </a:lnTo>
                <a:lnTo>
                  <a:pt x="50" y="61"/>
                </a:lnTo>
                <a:lnTo>
                  <a:pt x="43" y="56"/>
                </a:lnTo>
                <a:lnTo>
                  <a:pt x="43" y="56"/>
                </a:lnTo>
                <a:lnTo>
                  <a:pt x="42" y="55"/>
                </a:lnTo>
                <a:lnTo>
                  <a:pt x="42" y="55"/>
                </a:lnTo>
                <a:lnTo>
                  <a:pt x="40" y="55"/>
                </a:lnTo>
                <a:lnTo>
                  <a:pt x="40" y="55"/>
                </a:lnTo>
                <a:lnTo>
                  <a:pt x="27" y="45"/>
                </a:lnTo>
                <a:lnTo>
                  <a:pt x="21" y="40"/>
                </a:lnTo>
                <a:lnTo>
                  <a:pt x="19" y="39"/>
                </a:lnTo>
                <a:lnTo>
                  <a:pt x="19" y="39"/>
                </a:lnTo>
                <a:lnTo>
                  <a:pt x="19" y="39"/>
                </a:lnTo>
                <a:lnTo>
                  <a:pt x="18" y="39"/>
                </a:lnTo>
                <a:lnTo>
                  <a:pt x="2" y="26"/>
                </a:lnTo>
                <a:lnTo>
                  <a:pt x="0" y="26"/>
                </a:lnTo>
                <a:lnTo>
                  <a:pt x="19" y="16"/>
                </a:lnTo>
                <a:lnTo>
                  <a:pt x="19" y="16"/>
                </a:lnTo>
                <a:lnTo>
                  <a:pt x="21" y="16"/>
                </a:lnTo>
                <a:lnTo>
                  <a:pt x="21" y="16"/>
                </a:lnTo>
                <a:lnTo>
                  <a:pt x="26" y="13"/>
                </a:lnTo>
                <a:lnTo>
                  <a:pt x="26" y="13"/>
                </a:lnTo>
                <a:lnTo>
                  <a:pt x="26" y="13"/>
                </a:lnTo>
                <a:lnTo>
                  <a:pt x="27" y="13"/>
                </a:lnTo>
                <a:lnTo>
                  <a:pt x="27" y="11"/>
                </a:lnTo>
                <a:lnTo>
                  <a:pt x="27" y="11"/>
                </a:lnTo>
                <a:lnTo>
                  <a:pt x="29" y="11"/>
                </a:lnTo>
                <a:lnTo>
                  <a:pt x="31" y="11"/>
                </a:lnTo>
                <a:lnTo>
                  <a:pt x="32" y="10"/>
                </a:lnTo>
                <a:lnTo>
                  <a:pt x="35" y="8"/>
                </a:lnTo>
                <a:lnTo>
                  <a:pt x="35" y="8"/>
                </a:lnTo>
                <a:lnTo>
                  <a:pt x="39" y="7"/>
                </a:lnTo>
                <a:lnTo>
                  <a:pt x="42" y="5"/>
                </a:lnTo>
                <a:lnTo>
                  <a:pt x="43" y="5"/>
                </a:lnTo>
                <a:lnTo>
                  <a:pt x="50" y="0"/>
                </a:lnTo>
                <a:lnTo>
                  <a:pt x="51" y="0"/>
                </a:lnTo>
                <a:close/>
              </a:path>
            </a:pathLst>
          </a:custGeom>
          <a:solidFill>
            <a:srgbClr val="33875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" name="Freeform 65"/>
          <p:cNvSpPr>
            <a:spLocks/>
          </p:cNvSpPr>
          <p:nvPr/>
        </p:nvSpPr>
        <p:spPr bwMode="auto">
          <a:xfrm>
            <a:off x="3133725" y="3221038"/>
            <a:ext cx="244475" cy="220663"/>
          </a:xfrm>
          <a:custGeom>
            <a:avLst/>
            <a:gdLst/>
            <a:ahLst/>
            <a:cxnLst>
              <a:cxn ang="0">
                <a:pos x="130" y="45"/>
              </a:cxn>
              <a:cxn ang="0">
                <a:pos x="154" y="45"/>
              </a:cxn>
              <a:cxn ang="0">
                <a:pos x="144" y="46"/>
              </a:cxn>
              <a:cxn ang="0">
                <a:pos x="141" y="51"/>
              </a:cxn>
              <a:cxn ang="0">
                <a:pos x="138" y="62"/>
              </a:cxn>
              <a:cxn ang="0">
                <a:pos x="136" y="69"/>
              </a:cxn>
              <a:cxn ang="0">
                <a:pos x="132" y="70"/>
              </a:cxn>
              <a:cxn ang="0">
                <a:pos x="128" y="77"/>
              </a:cxn>
              <a:cxn ang="0">
                <a:pos x="132" y="85"/>
              </a:cxn>
              <a:cxn ang="0">
                <a:pos x="130" y="91"/>
              </a:cxn>
              <a:cxn ang="0">
                <a:pos x="132" y="96"/>
              </a:cxn>
              <a:cxn ang="0">
                <a:pos x="127" y="99"/>
              </a:cxn>
              <a:cxn ang="0">
                <a:pos x="125" y="107"/>
              </a:cxn>
              <a:cxn ang="0">
                <a:pos x="125" y="115"/>
              </a:cxn>
              <a:cxn ang="0">
                <a:pos x="120" y="120"/>
              </a:cxn>
              <a:cxn ang="0">
                <a:pos x="114" y="125"/>
              </a:cxn>
              <a:cxn ang="0">
                <a:pos x="71" y="137"/>
              </a:cxn>
              <a:cxn ang="0">
                <a:pos x="63" y="121"/>
              </a:cxn>
              <a:cxn ang="0">
                <a:pos x="55" y="97"/>
              </a:cxn>
              <a:cxn ang="0">
                <a:pos x="34" y="86"/>
              </a:cxn>
              <a:cxn ang="0">
                <a:pos x="31" y="77"/>
              </a:cxn>
              <a:cxn ang="0">
                <a:pos x="26" y="69"/>
              </a:cxn>
              <a:cxn ang="0">
                <a:pos x="23" y="62"/>
              </a:cxn>
              <a:cxn ang="0">
                <a:pos x="23" y="59"/>
              </a:cxn>
              <a:cxn ang="0">
                <a:pos x="12" y="40"/>
              </a:cxn>
              <a:cxn ang="0">
                <a:pos x="7" y="32"/>
              </a:cxn>
              <a:cxn ang="0">
                <a:pos x="18" y="29"/>
              </a:cxn>
              <a:cxn ang="0">
                <a:pos x="24" y="24"/>
              </a:cxn>
              <a:cxn ang="0">
                <a:pos x="28" y="24"/>
              </a:cxn>
              <a:cxn ang="0">
                <a:pos x="28" y="25"/>
              </a:cxn>
              <a:cxn ang="0">
                <a:pos x="28" y="25"/>
              </a:cxn>
              <a:cxn ang="0">
                <a:pos x="26" y="25"/>
              </a:cxn>
              <a:cxn ang="0">
                <a:pos x="28" y="27"/>
              </a:cxn>
              <a:cxn ang="0">
                <a:pos x="29" y="25"/>
              </a:cxn>
              <a:cxn ang="0">
                <a:pos x="31" y="25"/>
              </a:cxn>
              <a:cxn ang="0">
                <a:pos x="31" y="24"/>
              </a:cxn>
              <a:cxn ang="0">
                <a:pos x="32" y="22"/>
              </a:cxn>
              <a:cxn ang="0">
                <a:pos x="36" y="19"/>
              </a:cxn>
              <a:cxn ang="0">
                <a:pos x="37" y="19"/>
              </a:cxn>
              <a:cxn ang="0">
                <a:pos x="39" y="16"/>
              </a:cxn>
              <a:cxn ang="0">
                <a:pos x="40" y="14"/>
              </a:cxn>
              <a:cxn ang="0">
                <a:pos x="42" y="13"/>
              </a:cxn>
              <a:cxn ang="0">
                <a:pos x="42" y="13"/>
              </a:cxn>
              <a:cxn ang="0">
                <a:pos x="44" y="11"/>
              </a:cxn>
              <a:cxn ang="0">
                <a:pos x="44" y="9"/>
              </a:cxn>
              <a:cxn ang="0">
                <a:pos x="45" y="8"/>
              </a:cxn>
              <a:cxn ang="0">
                <a:pos x="47" y="6"/>
              </a:cxn>
              <a:cxn ang="0">
                <a:pos x="48" y="5"/>
              </a:cxn>
              <a:cxn ang="0">
                <a:pos x="50" y="3"/>
              </a:cxn>
              <a:cxn ang="0">
                <a:pos x="50" y="1"/>
              </a:cxn>
              <a:cxn ang="0">
                <a:pos x="52" y="0"/>
              </a:cxn>
              <a:cxn ang="0">
                <a:pos x="53" y="1"/>
              </a:cxn>
              <a:cxn ang="0">
                <a:pos x="66" y="5"/>
              </a:cxn>
              <a:cxn ang="0">
                <a:pos x="69" y="14"/>
              </a:cxn>
              <a:cxn ang="0">
                <a:pos x="68" y="16"/>
              </a:cxn>
              <a:cxn ang="0">
                <a:pos x="68" y="19"/>
              </a:cxn>
              <a:cxn ang="0">
                <a:pos x="69" y="22"/>
              </a:cxn>
              <a:cxn ang="0">
                <a:pos x="69" y="24"/>
              </a:cxn>
              <a:cxn ang="0">
                <a:pos x="71" y="27"/>
              </a:cxn>
              <a:cxn ang="0">
                <a:pos x="109" y="27"/>
              </a:cxn>
            </a:cxnLst>
            <a:rect l="0" t="0" r="r" b="b"/>
            <a:pathLst>
              <a:path w="154" h="139">
                <a:moveTo>
                  <a:pt x="119" y="27"/>
                </a:moveTo>
                <a:lnTo>
                  <a:pt x="120" y="32"/>
                </a:lnTo>
                <a:lnTo>
                  <a:pt x="120" y="33"/>
                </a:lnTo>
                <a:lnTo>
                  <a:pt x="125" y="45"/>
                </a:lnTo>
                <a:lnTo>
                  <a:pt x="125" y="45"/>
                </a:lnTo>
                <a:lnTo>
                  <a:pt x="125" y="45"/>
                </a:lnTo>
                <a:lnTo>
                  <a:pt x="130" y="45"/>
                </a:lnTo>
                <a:lnTo>
                  <a:pt x="140" y="45"/>
                </a:lnTo>
                <a:lnTo>
                  <a:pt x="140" y="45"/>
                </a:lnTo>
                <a:lnTo>
                  <a:pt x="140" y="45"/>
                </a:lnTo>
                <a:lnTo>
                  <a:pt x="140" y="45"/>
                </a:lnTo>
                <a:lnTo>
                  <a:pt x="146" y="45"/>
                </a:lnTo>
                <a:lnTo>
                  <a:pt x="154" y="45"/>
                </a:lnTo>
                <a:lnTo>
                  <a:pt x="154" y="45"/>
                </a:lnTo>
                <a:lnTo>
                  <a:pt x="152" y="46"/>
                </a:lnTo>
                <a:lnTo>
                  <a:pt x="151" y="46"/>
                </a:lnTo>
                <a:lnTo>
                  <a:pt x="149" y="46"/>
                </a:lnTo>
                <a:lnTo>
                  <a:pt x="149" y="46"/>
                </a:lnTo>
                <a:lnTo>
                  <a:pt x="148" y="46"/>
                </a:lnTo>
                <a:lnTo>
                  <a:pt x="146" y="46"/>
                </a:lnTo>
                <a:lnTo>
                  <a:pt x="144" y="46"/>
                </a:lnTo>
                <a:lnTo>
                  <a:pt x="144" y="48"/>
                </a:lnTo>
                <a:lnTo>
                  <a:pt x="143" y="48"/>
                </a:lnTo>
                <a:lnTo>
                  <a:pt x="143" y="49"/>
                </a:lnTo>
                <a:lnTo>
                  <a:pt x="141" y="49"/>
                </a:lnTo>
                <a:lnTo>
                  <a:pt x="141" y="49"/>
                </a:lnTo>
                <a:lnTo>
                  <a:pt x="141" y="49"/>
                </a:lnTo>
                <a:lnTo>
                  <a:pt x="141" y="51"/>
                </a:lnTo>
                <a:lnTo>
                  <a:pt x="140" y="53"/>
                </a:lnTo>
                <a:lnTo>
                  <a:pt x="140" y="54"/>
                </a:lnTo>
                <a:lnTo>
                  <a:pt x="140" y="56"/>
                </a:lnTo>
                <a:lnTo>
                  <a:pt x="140" y="57"/>
                </a:lnTo>
                <a:lnTo>
                  <a:pt x="140" y="59"/>
                </a:lnTo>
                <a:lnTo>
                  <a:pt x="138" y="61"/>
                </a:lnTo>
                <a:lnTo>
                  <a:pt x="138" y="62"/>
                </a:lnTo>
                <a:lnTo>
                  <a:pt x="138" y="62"/>
                </a:lnTo>
                <a:lnTo>
                  <a:pt x="138" y="64"/>
                </a:lnTo>
                <a:lnTo>
                  <a:pt x="138" y="65"/>
                </a:lnTo>
                <a:lnTo>
                  <a:pt x="138" y="65"/>
                </a:lnTo>
                <a:lnTo>
                  <a:pt x="138" y="67"/>
                </a:lnTo>
                <a:lnTo>
                  <a:pt x="138" y="69"/>
                </a:lnTo>
                <a:lnTo>
                  <a:pt x="136" y="69"/>
                </a:lnTo>
                <a:lnTo>
                  <a:pt x="135" y="69"/>
                </a:lnTo>
                <a:lnTo>
                  <a:pt x="135" y="69"/>
                </a:lnTo>
                <a:lnTo>
                  <a:pt x="135" y="67"/>
                </a:lnTo>
                <a:lnTo>
                  <a:pt x="133" y="67"/>
                </a:lnTo>
                <a:lnTo>
                  <a:pt x="132" y="69"/>
                </a:lnTo>
                <a:lnTo>
                  <a:pt x="132" y="69"/>
                </a:lnTo>
                <a:lnTo>
                  <a:pt x="132" y="70"/>
                </a:lnTo>
                <a:lnTo>
                  <a:pt x="130" y="70"/>
                </a:lnTo>
                <a:lnTo>
                  <a:pt x="130" y="72"/>
                </a:lnTo>
                <a:lnTo>
                  <a:pt x="127" y="73"/>
                </a:lnTo>
                <a:lnTo>
                  <a:pt x="127" y="75"/>
                </a:lnTo>
                <a:lnTo>
                  <a:pt x="127" y="75"/>
                </a:lnTo>
                <a:lnTo>
                  <a:pt x="128" y="77"/>
                </a:lnTo>
                <a:lnTo>
                  <a:pt x="128" y="77"/>
                </a:lnTo>
                <a:lnTo>
                  <a:pt x="128" y="78"/>
                </a:lnTo>
                <a:lnTo>
                  <a:pt x="128" y="80"/>
                </a:lnTo>
                <a:lnTo>
                  <a:pt x="128" y="80"/>
                </a:lnTo>
                <a:lnTo>
                  <a:pt x="130" y="81"/>
                </a:lnTo>
                <a:lnTo>
                  <a:pt x="130" y="81"/>
                </a:lnTo>
                <a:lnTo>
                  <a:pt x="130" y="83"/>
                </a:lnTo>
                <a:lnTo>
                  <a:pt x="132" y="85"/>
                </a:lnTo>
                <a:lnTo>
                  <a:pt x="132" y="85"/>
                </a:lnTo>
                <a:lnTo>
                  <a:pt x="132" y="86"/>
                </a:lnTo>
                <a:lnTo>
                  <a:pt x="132" y="86"/>
                </a:lnTo>
                <a:lnTo>
                  <a:pt x="132" y="88"/>
                </a:lnTo>
                <a:lnTo>
                  <a:pt x="132" y="91"/>
                </a:lnTo>
                <a:lnTo>
                  <a:pt x="132" y="91"/>
                </a:lnTo>
                <a:lnTo>
                  <a:pt x="130" y="91"/>
                </a:lnTo>
                <a:lnTo>
                  <a:pt x="130" y="93"/>
                </a:lnTo>
                <a:lnTo>
                  <a:pt x="128" y="94"/>
                </a:lnTo>
                <a:lnTo>
                  <a:pt x="128" y="94"/>
                </a:lnTo>
                <a:lnTo>
                  <a:pt x="128" y="94"/>
                </a:lnTo>
                <a:lnTo>
                  <a:pt x="128" y="96"/>
                </a:lnTo>
                <a:lnTo>
                  <a:pt x="130" y="96"/>
                </a:lnTo>
                <a:lnTo>
                  <a:pt x="132" y="96"/>
                </a:lnTo>
                <a:lnTo>
                  <a:pt x="132" y="96"/>
                </a:lnTo>
                <a:lnTo>
                  <a:pt x="132" y="96"/>
                </a:lnTo>
                <a:lnTo>
                  <a:pt x="132" y="97"/>
                </a:lnTo>
                <a:lnTo>
                  <a:pt x="128" y="97"/>
                </a:lnTo>
                <a:lnTo>
                  <a:pt x="127" y="99"/>
                </a:lnTo>
                <a:lnTo>
                  <a:pt x="127" y="99"/>
                </a:lnTo>
                <a:lnTo>
                  <a:pt x="127" y="99"/>
                </a:lnTo>
                <a:lnTo>
                  <a:pt x="125" y="101"/>
                </a:lnTo>
                <a:lnTo>
                  <a:pt x="125" y="102"/>
                </a:lnTo>
                <a:lnTo>
                  <a:pt x="125" y="102"/>
                </a:lnTo>
                <a:lnTo>
                  <a:pt x="125" y="102"/>
                </a:lnTo>
                <a:lnTo>
                  <a:pt x="125" y="104"/>
                </a:lnTo>
                <a:lnTo>
                  <a:pt x="125" y="105"/>
                </a:lnTo>
                <a:lnTo>
                  <a:pt x="125" y="107"/>
                </a:lnTo>
                <a:lnTo>
                  <a:pt x="125" y="107"/>
                </a:lnTo>
                <a:lnTo>
                  <a:pt x="124" y="109"/>
                </a:lnTo>
                <a:lnTo>
                  <a:pt x="124" y="109"/>
                </a:lnTo>
                <a:lnTo>
                  <a:pt x="124" y="112"/>
                </a:lnTo>
                <a:lnTo>
                  <a:pt x="125" y="113"/>
                </a:lnTo>
                <a:lnTo>
                  <a:pt x="125" y="115"/>
                </a:lnTo>
                <a:lnTo>
                  <a:pt x="125" y="115"/>
                </a:lnTo>
                <a:lnTo>
                  <a:pt x="125" y="117"/>
                </a:lnTo>
                <a:lnTo>
                  <a:pt x="124" y="117"/>
                </a:lnTo>
                <a:lnTo>
                  <a:pt x="124" y="117"/>
                </a:lnTo>
                <a:lnTo>
                  <a:pt x="124" y="118"/>
                </a:lnTo>
                <a:lnTo>
                  <a:pt x="124" y="118"/>
                </a:lnTo>
                <a:lnTo>
                  <a:pt x="122" y="120"/>
                </a:lnTo>
                <a:lnTo>
                  <a:pt x="120" y="120"/>
                </a:lnTo>
                <a:lnTo>
                  <a:pt x="120" y="120"/>
                </a:lnTo>
                <a:lnTo>
                  <a:pt x="117" y="125"/>
                </a:lnTo>
                <a:lnTo>
                  <a:pt x="116" y="125"/>
                </a:lnTo>
                <a:lnTo>
                  <a:pt x="116" y="125"/>
                </a:lnTo>
                <a:lnTo>
                  <a:pt x="116" y="125"/>
                </a:lnTo>
                <a:lnTo>
                  <a:pt x="116" y="125"/>
                </a:lnTo>
                <a:lnTo>
                  <a:pt x="114" y="125"/>
                </a:lnTo>
                <a:lnTo>
                  <a:pt x="111" y="126"/>
                </a:lnTo>
                <a:lnTo>
                  <a:pt x="104" y="128"/>
                </a:lnTo>
                <a:lnTo>
                  <a:pt x="103" y="128"/>
                </a:lnTo>
                <a:lnTo>
                  <a:pt x="87" y="133"/>
                </a:lnTo>
                <a:lnTo>
                  <a:pt x="85" y="134"/>
                </a:lnTo>
                <a:lnTo>
                  <a:pt x="84" y="134"/>
                </a:lnTo>
                <a:lnTo>
                  <a:pt x="71" y="137"/>
                </a:lnTo>
                <a:lnTo>
                  <a:pt x="69" y="139"/>
                </a:lnTo>
                <a:lnTo>
                  <a:pt x="68" y="139"/>
                </a:lnTo>
                <a:lnTo>
                  <a:pt x="68" y="139"/>
                </a:lnTo>
                <a:lnTo>
                  <a:pt x="66" y="139"/>
                </a:lnTo>
                <a:lnTo>
                  <a:pt x="64" y="133"/>
                </a:lnTo>
                <a:lnTo>
                  <a:pt x="64" y="128"/>
                </a:lnTo>
                <a:lnTo>
                  <a:pt x="63" y="121"/>
                </a:lnTo>
                <a:lnTo>
                  <a:pt x="61" y="115"/>
                </a:lnTo>
                <a:lnTo>
                  <a:pt x="60" y="112"/>
                </a:lnTo>
                <a:lnTo>
                  <a:pt x="60" y="109"/>
                </a:lnTo>
                <a:lnTo>
                  <a:pt x="60" y="107"/>
                </a:lnTo>
                <a:lnTo>
                  <a:pt x="56" y="101"/>
                </a:lnTo>
                <a:lnTo>
                  <a:pt x="55" y="99"/>
                </a:lnTo>
                <a:lnTo>
                  <a:pt x="55" y="97"/>
                </a:lnTo>
                <a:lnTo>
                  <a:pt x="53" y="97"/>
                </a:lnTo>
                <a:lnTo>
                  <a:pt x="48" y="94"/>
                </a:lnTo>
                <a:lnTo>
                  <a:pt x="44" y="93"/>
                </a:lnTo>
                <a:lnTo>
                  <a:pt x="44" y="91"/>
                </a:lnTo>
                <a:lnTo>
                  <a:pt x="39" y="89"/>
                </a:lnTo>
                <a:lnTo>
                  <a:pt x="34" y="86"/>
                </a:lnTo>
                <a:lnTo>
                  <a:pt x="34" y="86"/>
                </a:lnTo>
                <a:lnTo>
                  <a:pt x="32" y="85"/>
                </a:lnTo>
                <a:lnTo>
                  <a:pt x="32" y="81"/>
                </a:lnTo>
                <a:lnTo>
                  <a:pt x="31" y="80"/>
                </a:lnTo>
                <a:lnTo>
                  <a:pt x="31" y="80"/>
                </a:lnTo>
                <a:lnTo>
                  <a:pt x="31" y="78"/>
                </a:lnTo>
                <a:lnTo>
                  <a:pt x="31" y="78"/>
                </a:lnTo>
                <a:lnTo>
                  <a:pt x="31" y="77"/>
                </a:lnTo>
                <a:lnTo>
                  <a:pt x="29" y="73"/>
                </a:lnTo>
                <a:lnTo>
                  <a:pt x="29" y="73"/>
                </a:lnTo>
                <a:lnTo>
                  <a:pt x="29" y="72"/>
                </a:lnTo>
                <a:lnTo>
                  <a:pt x="28" y="70"/>
                </a:lnTo>
                <a:lnTo>
                  <a:pt x="28" y="70"/>
                </a:lnTo>
                <a:lnTo>
                  <a:pt x="28" y="70"/>
                </a:lnTo>
                <a:lnTo>
                  <a:pt x="26" y="69"/>
                </a:lnTo>
                <a:lnTo>
                  <a:pt x="26" y="69"/>
                </a:lnTo>
                <a:lnTo>
                  <a:pt x="26" y="69"/>
                </a:lnTo>
                <a:lnTo>
                  <a:pt x="24" y="62"/>
                </a:lnTo>
                <a:lnTo>
                  <a:pt x="24" y="62"/>
                </a:lnTo>
                <a:lnTo>
                  <a:pt x="24" y="62"/>
                </a:lnTo>
                <a:lnTo>
                  <a:pt x="23" y="62"/>
                </a:lnTo>
                <a:lnTo>
                  <a:pt x="23" y="62"/>
                </a:lnTo>
                <a:lnTo>
                  <a:pt x="23" y="62"/>
                </a:lnTo>
                <a:lnTo>
                  <a:pt x="23" y="62"/>
                </a:lnTo>
                <a:lnTo>
                  <a:pt x="23" y="61"/>
                </a:lnTo>
                <a:lnTo>
                  <a:pt x="23" y="61"/>
                </a:lnTo>
                <a:lnTo>
                  <a:pt x="23" y="61"/>
                </a:lnTo>
                <a:lnTo>
                  <a:pt x="23" y="61"/>
                </a:lnTo>
                <a:lnTo>
                  <a:pt x="23" y="59"/>
                </a:lnTo>
                <a:lnTo>
                  <a:pt x="23" y="59"/>
                </a:lnTo>
                <a:lnTo>
                  <a:pt x="23" y="59"/>
                </a:lnTo>
                <a:lnTo>
                  <a:pt x="23" y="59"/>
                </a:lnTo>
                <a:lnTo>
                  <a:pt x="20" y="61"/>
                </a:lnTo>
                <a:lnTo>
                  <a:pt x="18" y="61"/>
                </a:lnTo>
                <a:lnTo>
                  <a:pt x="15" y="48"/>
                </a:lnTo>
                <a:lnTo>
                  <a:pt x="12" y="40"/>
                </a:lnTo>
                <a:lnTo>
                  <a:pt x="10" y="41"/>
                </a:lnTo>
                <a:lnTo>
                  <a:pt x="4" y="43"/>
                </a:lnTo>
                <a:lnTo>
                  <a:pt x="2" y="40"/>
                </a:lnTo>
                <a:lnTo>
                  <a:pt x="2" y="40"/>
                </a:lnTo>
                <a:lnTo>
                  <a:pt x="2" y="38"/>
                </a:lnTo>
                <a:lnTo>
                  <a:pt x="0" y="37"/>
                </a:lnTo>
                <a:lnTo>
                  <a:pt x="7" y="32"/>
                </a:lnTo>
                <a:lnTo>
                  <a:pt x="7" y="32"/>
                </a:lnTo>
                <a:lnTo>
                  <a:pt x="10" y="32"/>
                </a:lnTo>
                <a:lnTo>
                  <a:pt x="12" y="32"/>
                </a:lnTo>
                <a:lnTo>
                  <a:pt x="12" y="32"/>
                </a:lnTo>
                <a:lnTo>
                  <a:pt x="18" y="29"/>
                </a:lnTo>
                <a:lnTo>
                  <a:pt x="18" y="29"/>
                </a:lnTo>
                <a:lnTo>
                  <a:pt x="18" y="29"/>
                </a:lnTo>
                <a:lnTo>
                  <a:pt x="18" y="29"/>
                </a:lnTo>
                <a:lnTo>
                  <a:pt x="20" y="27"/>
                </a:lnTo>
                <a:lnTo>
                  <a:pt x="20" y="27"/>
                </a:lnTo>
                <a:lnTo>
                  <a:pt x="21" y="27"/>
                </a:lnTo>
                <a:lnTo>
                  <a:pt x="23" y="25"/>
                </a:lnTo>
                <a:lnTo>
                  <a:pt x="23" y="25"/>
                </a:lnTo>
                <a:lnTo>
                  <a:pt x="24" y="24"/>
                </a:lnTo>
                <a:lnTo>
                  <a:pt x="24" y="24"/>
                </a:lnTo>
                <a:lnTo>
                  <a:pt x="24" y="24"/>
                </a:lnTo>
                <a:lnTo>
                  <a:pt x="24" y="24"/>
                </a:lnTo>
                <a:lnTo>
                  <a:pt x="26" y="24"/>
                </a:lnTo>
                <a:lnTo>
                  <a:pt x="26" y="24"/>
                </a:lnTo>
                <a:lnTo>
                  <a:pt x="29" y="22"/>
                </a:lnTo>
                <a:lnTo>
                  <a:pt x="28" y="24"/>
                </a:lnTo>
                <a:lnTo>
                  <a:pt x="28" y="24"/>
                </a:lnTo>
                <a:lnTo>
                  <a:pt x="28" y="24"/>
                </a:lnTo>
                <a:lnTo>
                  <a:pt x="28" y="24"/>
                </a:lnTo>
                <a:lnTo>
                  <a:pt x="28" y="24"/>
                </a:lnTo>
                <a:lnTo>
                  <a:pt x="28" y="24"/>
                </a:lnTo>
                <a:lnTo>
                  <a:pt x="28" y="24"/>
                </a:lnTo>
                <a:lnTo>
                  <a:pt x="28" y="25"/>
                </a:lnTo>
                <a:lnTo>
                  <a:pt x="28" y="25"/>
                </a:lnTo>
                <a:lnTo>
                  <a:pt x="28" y="25"/>
                </a:lnTo>
                <a:lnTo>
                  <a:pt x="28" y="25"/>
                </a:lnTo>
                <a:lnTo>
                  <a:pt x="28" y="25"/>
                </a:lnTo>
                <a:lnTo>
                  <a:pt x="28" y="25"/>
                </a:lnTo>
                <a:lnTo>
                  <a:pt x="28" y="25"/>
                </a:lnTo>
                <a:lnTo>
                  <a:pt x="28" y="25"/>
                </a:lnTo>
                <a:lnTo>
                  <a:pt x="28" y="25"/>
                </a:lnTo>
                <a:lnTo>
                  <a:pt x="28" y="25"/>
                </a:lnTo>
                <a:lnTo>
                  <a:pt x="26" y="25"/>
                </a:lnTo>
                <a:lnTo>
                  <a:pt x="26" y="25"/>
                </a:lnTo>
                <a:lnTo>
                  <a:pt x="26" y="25"/>
                </a:lnTo>
                <a:lnTo>
                  <a:pt x="26" y="25"/>
                </a:lnTo>
                <a:lnTo>
                  <a:pt x="26" y="25"/>
                </a:lnTo>
                <a:lnTo>
                  <a:pt x="26" y="27"/>
                </a:lnTo>
                <a:lnTo>
                  <a:pt x="26" y="27"/>
                </a:lnTo>
                <a:lnTo>
                  <a:pt x="26" y="27"/>
                </a:lnTo>
                <a:lnTo>
                  <a:pt x="26" y="27"/>
                </a:lnTo>
                <a:lnTo>
                  <a:pt x="28" y="27"/>
                </a:lnTo>
                <a:lnTo>
                  <a:pt x="28" y="27"/>
                </a:lnTo>
                <a:lnTo>
                  <a:pt x="28" y="27"/>
                </a:lnTo>
                <a:lnTo>
                  <a:pt x="29" y="27"/>
                </a:lnTo>
                <a:lnTo>
                  <a:pt x="29" y="27"/>
                </a:lnTo>
                <a:lnTo>
                  <a:pt x="29" y="25"/>
                </a:lnTo>
                <a:lnTo>
                  <a:pt x="29" y="25"/>
                </a:lnTo>
                <a:lnTo>
                  <a:pt x="29" y="25"/>
                </a:lnTo>
                <a:lnTo>
                  <a:pt x="29" y="25"/>
                </a:lnTo>
                <a:lnTo>
                  <a:pt x="29" y="25"/>
                </a:lnTo>
                <a:lnTo>
                  <a:pt x="31" y="25"/>
                </a:lnTo>
                <a:lnTo>
                  <a:pt x="31" y="25"/>
                </a:lnTo>
                <a:lnTo>
                  <a:pt x="31" y="25"/>
                </a:lnTo>
                <a:lnTo>
                  <a:pt x="29" y="25"/>
                </a:lnTo>
                <a:lnTo>
                  <a:pt x="29" y="25"/>
                </a:lnTo>
                <a:lnTo>
                  <a:pt x="31" y="25"/>
                </a:lnTo>
                <a:lnTo>
                  <a:pt x="31" y="25"/>
                </a:lnTo>
                <a:lnTo>
                  <a:pt x="31" y="25"/>
                </a:lnTo>
                <a:lnTo>
                  <a:pt x="31" y="24"/>
                </a:lnTo>
                <a:lnTo>
                  <a:pt x="31" y="24"/>
                </a:lnTo>
                <a:lnTo>
                  <a:pt x="31" y="24"/>
                </a:lnTo>
                <a:lnTo>
                  <a:pt x="31" y="24"/>
                </a:lnTo>
                <a:lnTo>
                  <a:pt x="31" y="24"/>
                </a:lnTo>
                <a:lnTo>
                  <a:pt x="31" y="24"/>
                </a:lnTo>
                <a:lnTo>
                  <a:pt x="31" y="24"/>
                </a:lnTo>
                <a:lnTo>
                  <a:pt x="32" y="24"/>
                </a:lnTo>
                <a:lnTo>
                  <a:pt x="32" y="24"/>
                </a:lnTo>
                <a:lnTo>
                  <a:pt x="32" y="24"/>
                </a:lnTo>
                <a:lnTo>
                  <a:pt x="32" y="24"/>
                </a:lnTo>
                <a:lnTo>
                  <a:pt x="32" y="24"/>
                </a:lnTo>
                <a:lnTo>
                  <a:pt x="32" y="22"/>
                </a:lnTo>
                <a:lnTo>
                  <a:pt x="32" y="22"/>
                </a:lnTo>
                <a:lnTo>
                  <a:pt x="32" y="22"/>
                </a:lnTo>
                <a:lnTo>
                  <a:pt x="34" y="22"/>
                </a:lnTo>
                <a:lnTo>
                  <a:pt x="34" y="21"/>
                </a:lnTo>
                <a:lnTo>
                  <a:pt x="36" y="21"/>
                </a:lnTo>
                <a:lnTo>
                  <a:pt x="36" y="21"/>
                </a:lnTo>
                <a:lnTo>
                  <a:pt x="36" y="19"/>
                </a:lnTo>
                <a:lnTo>
                  <a:pt x="36" y="19"/>
                </a:lnTo>
                <a:lnTo>
                  <a:pt x="36" y="19"/>
                </a:lnTo>
                <a:lnTo>
                  <a:pt x="37" y="19"/>
                </a:lnTo>
                <a:lnTo>
                  <a:pt x="37" y="19"/>
                </a:lnTo>
                <a:lnTo>
                  <a:pt x="37" y="19"/>
                </a:lnTo>
                <a:lnTo>
                  <a:pt x="37" y="19"/>
                </a:lnTo>
                <a:lnTo>
                  <a:pt x="37" y="19"/>
                </a:lnTo>
                <a:lnTo>
                  <a:pt x="37" y="17"/>
                </a:lnTo>
                <a:lnTo>
                  <a:pt x="37" y="17"/>
                </a:lnTo>
                <a:lnTo>
                  <a:pt x="39" y="17"/>
                </a:lnTo>
                <a:lnTo>
                  <a:pt x="39" y="17"/>
                </a:lnTo>
                <a:lnTo>
                  <a:pt x="39" y="17"/>
                </a:lnTo>
                <a:lnTo>
                  <a:pt x="39" y="17"/>
                </a:lnTo>
                <a:lnTo>
                  <a:pt x="39" y="16"/>
                </a:lnTo>
                <a:lnTo>
                  <a:pt x="39" y="16"/>
                </a:lnTo>
                <a:lnTo>
                  <a:pt x="39" y="16"/>
                </a:lnTo>
                <a:lnTo>
                  <a:pt x="40" y="16"/>
                </a:lnTo>
                <a:lnTo>
                  <a:pt x="40" y="16"/>
                </a:lnTo>
                <a:lnTo>
                  <a:pt x="40" y="14"/>
                </a:lnTo>
                <a:lnTo>
                  <a:pt x="40" y="14"/>
                </a:lnTo>
                <a:lnTo>
                  <a:pt x="40" y="14"/>
                </a:lnTo>
                <a:lnTo>
                  <a:pt x="40" y="14"/>
                </a:lnTo>
                <a:lnTo>
                  <a:pt x="42" y="14"/>
                </a:lnTo>
                <a:lnTo>
                  <a:pt x="42" y="13"/>
                </a:lnTo>
                <a:lnTo>
                  <a:pt x="42" y="13"/>
                </a:lnTo>
                <a:lnTo>
                  <a:pt x="42" y="13"/>
                </a:lnTo>
                <a:lnTo>
                  <a:pt x="42" y="13"/>
                </a:lnTo>
                <a:lnTo>
                  <a:pt x="42" y="13"/>
                </a:lnTo>
                <a:lnTo>
                  <a:pt x="42" y="13"/>
                </a:lnTo>
                <a:lnTo>
                  <a:pt x="42" y="13"/>
                </a:lnTo>
                <a:lnTo>
                  <a:pt x="42" y="13"/>
                </a:lnTo>
                <a:lnTo>
                  <a:pt x="42" y="13"/>
                </a:lnTo>
                <a:lnTo>
                  <a:pt x="42" y="13"/>
                </a:lnTo>
                <a:lnTo>
                  <a:pt x="42" y="13"/>
                </a:lnTo>
                <a:lnTo>
                  <a:pt x="42" y="13"/>
                </a:lnTo>
                <a:lnTo>
                  <a:pt x="42" y="13"/>
                </a:lnTo>
                <a:lnTo>
                  <a:pt x="42" y="13"/>
                </a:lnTo>
                <a:lnTo>
                  <a:pt x="44" y="11"/>
                </a:lnTo>
                <a:lnTo>
                  <a:pt x="44" y="11"/>
                </a:lnTo>
                <a:lnTo>
                  <a:pt x="44" y="11"/>
                </a:lnTo>
                <a:lnTo>
                  <a:pt x="44" y="11"/>
                </a:lnTo>
                <a:lnTo>
                  <a:pt x="44" y="11"/>
                </a:lnTo>
                <a:lnTo>
                  <a:pt x="44" y="11"/>
                </a:lnTo>
                <a:lnTo>
                  <a:pt x="44" y="11"/>
                </a:lnTo>
                <a:lnTo>
                  <a:pt x="44" y="11"/>
                </a:lnTo>
                <a:lnTo>
                  <a:pt x="44" y="11"/>
                </a:lnTo>
                <a:lnTo>
                  <a:pt x="44" y="11"/>
                </a:lnTo>
                <a:lnTo>
                  <a:pt x="44" y="9"/>
                </a:lnTo>
                <a:lnTo>
                  <a:pt x="44" y="9"/>
                </a:lnTo>
                <a:lnTo>
                  <a:pt x="45" y="9"/>
                </a:lnTo>
                <a:lnTo>
                  <a:pt x="45" y="9"/>
                </a:lnTo>
                <a:lnTo>
                  <a:pt x="45" y="9"/>
                </a:lnTo>
                <a:lnTo>
                  <a:pt x="45" y="9"/>
                </a:lnTo>
                <a:lnTo>
                  <a:pt x="45" y="8"/>
                </a:lnTo>
                <a:lnTo>
                  <a:pt x="45" y="8"/>
                </a:lnTo>
                <a:lnTo>
                  <a:pt x="45" y="8"/>
                </a:lnTo>
                <a:lnTo>
                  <a:pt x="47" y="8"/>
                </a:lnTo>
                <a:lnTo>
                  <a:pt x="47" y="8"/>
                </a:lnTo>
                <a:lnTo>
                  <a:pt x="47" y="8"/>
                </a:lnTo>
                <a:lnTo>
                  <a:pt x="47" y="6"/>
                </a:lnTo>
                <a:lnTo>
                  <a:pt x="47" y="6"/>
                </a:lnTo>
                <a:lnTo>
                  <a:pt x="47" y="6"/>
                </a:lnTo>
                <a:lnTo>
                  <a:pt x="47" y="6"/>
                </a:lnTo>
                <a:lnTo>
                  <a:pt x="47" y="6"/>
                </a:lnTo>
                <a:lnTo>
                  <a:pt x="47" y="5"/>
                </a:lnTo>
                <a:lnTo>
                  <a:pt x="47" y="5"/>
                </a:lnTo>
                <a:lnTo>
                  <a:pt x="47" y="5"/>
                </a:lnTo>
                <a:lnTo>
                  <a:pt x="48" y="5"/>
                </a:lnTo>
                <a:lnTo>
                  <a:pt x="48" y="5"/>
                </a:lnTo>
                <a:lnTo>
                  <a:pt x="48" y="5"/>
                </a:lnTo>
                <a:lnTo>
                  <a:pt x="48" y="5"/>
                </a:lnTo>
                <a:lnTo>
                  <a:pt x="48" y="3"/>
                </a:lnTo>
                <a:lnTo>
                  <a:pt x="48" y="3"/>
                </a:lnTo>
                <a:lnTo>
                  <a:pt x="48" y="3"/>
                </a:lnTo>
                <a:lnTo>
                  <a:pt x="48" y="3"/>
                </a:lnTo>
                <a:lnTo>
                  <a:pt x="50" y="3"/>
                </a:lnTo>
                <a:lnTo>
                  <a:pt x="50" y="3"/>
                </a:lnTo>
                <a:lnTo>
                  <a:pt x="50" y="3"/>
                </a:lnTo>
                <a:lnTo>
                  <a:pt x="50" y="3"/>
                </a:lnTo>
                <a:lnTo>
                  <a:pt x="50" y="1"/>
                </a:lnTo>
                <a:lnTo>
                  <a:pt x="50" y="1"/>
                </a:lnTo>
                <a:lnTo>
                  <a:pt x="52" y="1"/>
                </a:lnTo>
                <a:lnTo>
                  <a:pt x="50" y="1"/>
                </a:lnTo>
                <a:lnTo>
                  <a:pt x="50" y="1"/>
                </a:lnTo>
                <a:lnTo>
                  <a:pt x="50" y="1"/>
                </a:lnTo>
                <a:lnTo>
                  <a:pt x="50" y="1"/>
                </a:lnTo>
                <a:lnTo>
                  <a:pt x="52" y="1"/>
                </a:lnTo>
                <a:lnTo>
                  <a:pt x="52" y="1"/>
                </a:lnTo>
                <a:lnTo>
                  <a:pt x="52" y="0"/>
                </a:lnTo>
                <a:lnTo>
                  <a:pt x="52" y="0"/>
                </a:lnTo>
                <a:lnTo>
                  <a:pt x="52" y="0"/>
                </a:lnTo>
                <a:lnTo>
                  <a:pt x="52" y="0"/>
                </a:lnTo>
                <a:lnTo>
                  <a:pt x="52" y="1"/>
                </a:lnTo>
                <a:lnTo>
                  <a:pt x="52" y="1"/>
                </a:lnTo>
                <a:lnTo>
                  <a:pt x="52" y="1"/>
                </a:lnTo>
                <a:lnTo>
                  <a:pt x="52" y="1"/>
                </a:lnTo>
                <a:lnTo>
                  <a:pt x="52" y="1"/>
                </a:lnTo>
                <a:lnTo>
                  <a:pt x="53" y="1"/>
                </a:lnTo>
                <a:lnTo>
                  <a:pt x="53" y="1"/>
                </a:lnTo>
                <a:lnTo>
                  <a:pt x="53" y="1"/>
                </a:lnTo>
                <a:lnTo>
                  <a:pt x="53" y="1"/>
                </a:lnTo>
                <a:lnTo>
                  <a:pt x="56" y="3"/>
                </a:lnTo>
                <a:lnTo>
                  <a:pt x="58" y="5"/>
                </a:lnTo>
                <a:lnTo>
                  <a:pt x="60" y="6"/>
                </a:lnTo>
                <a:lnTo>
                  <a:pt x="66" y="5"/>
                </a:lnTo>
                <a:lnTo>
                  <a:pt x="66" y="8"/>
                </a:lnTo>
                <a:lnTo>
                  <a:pt x="64" y="8"/>
                </a:lnTo>
                <a:lnTo>
                  <a:pt x="64" y="9"/>
                </a:lnTo>
                <a:lnTo>
                  <a:pt x="68" y="9"/>
                </a:lnTo>
                <a:lnTo>
                  <a:pt x="69" y="14"/>
                </a:lnTo>
                <a:lnTo>
                  <a:pt x="69" y="14"/>
                </a:lnTo>
                <a:lnTo>
                  <a:pt x="69" y="14"/>
                </a:lnTo>
                <a:lnTo>
                  <a:pt x="69" y="16"/>
                </a:lnTo>
                <a:lnTo>
                  <a:pt x="69" y="16"/>
                </a:lnTo>
                <a:lnTo>
                  <a:pt x="69" y="16"/>
                </a:lnTo>
                <a:lnTo>
                  <a:pt x="69" y="16"/>
                </a:lnTo>
                <a:lnTo>
                  <a:pt x="68" y="16"/>
                </a:lnTo>
                <a:lnTo>
                  <a:pt x="68" y="16"/>
                </a:lnTo>
                <a:lnTo>
                  <a:pt x="68" y="16"/>
                </a:lnTo>
                <a:lnTo>
                  <a:pt x="68" y="16"/>
                </a:lnTo>
                <a:lnTo>
                  <a:pt x="68" y="17"/>
                </a:lnTo>
                <a:lnTo>
                  <a:pt x="68" y="17"/>
                </a:lnTo>
                <a:lnTo>
                  <a:pt x="68" y="17"/>
                </a:lnTo>
                <a:lnTo>
                  <a:pt x="68" y="17"/>
                </a:lnTo>
                <a:lnTo>
                  <a:pt x="68" y="17"/>
                </a:lnTo>
                <a:lnTo>
                  <a:pt x="68" y="19"/>
                </a:lnTo>
                <a:lnTo>
                  <a:pt x="68" y="19"/>
                </a:lnTo>
                <a:lnTo>
                  <a:pt x="68" y="19"/>
                </a:lnTo>
                <a:lnTo>
                  <a:pt x="68" y="19"/>
                </a:lnTo>
                <a:lnTo>
                  <a:pt x="68" y="19"/>
                </a:lnTo>
                <a:lnTo>
                  <a:pt x="68" y="19"/>
                </a:lnTo>
                <a:lnTo>
                  <a:pt x="69" y="21"/>
                </a:lnTo>
                <a:lnTo>
                  <a:pt x="69" y="22"/>
                </a:lnTo>
                <a:lnTo>
                  <a:pt x="69" y="22"/>
                </a:lnTo>
                <a:lnTo>
                  <a:pt x="69" y="22"/>
                </a:lnTo>
                <a:lnTo>
                  <a:pt x="69" y="24"/>
                </a:lnTo>
                <a:lnTo>
                  <a:pt x="69" y="24"/>
                </a:lnTo>
                <a:lnTo>
                  <a:pt x="69" y="24"/>
                </a:lnTo>
                <a:lnTo>
                  <a:pt x="69" y="24"/>
                </a:lnTo>
                <a:lnTo>
                  <a:pt x="69" y="24"/>
                </a:lnTo>
                <a:lnTo>
                  <a:pt x="71" y="25"/>
                </a:lnTo>
                <a:lnTo>
                  <a:pt x="71" y="25"/>
                </a:lnTo>
                <a:lnTo>
                  <a:pt x="71" y="25"/>
                </a:lnTo>
                <a:lnTo>
                  <a:pt x="71" y="25"/>
                </a:lnTo>
                <a:lnTo>
                  <a:pt x="71" y="27"/>
                </a:lnTo>
                <a:lnTo>
                  <a:pt x="71" y="27"/>
                </a:lnTo>
                <a:lnTo>
                  <a:pt x="71" y="27"/>
                </a:lnTo>
                <a:lnTo>
                  <a:pt x="80" y="27"/>
                </a:lnTo>
                <a:lnTo>
                  <a:pt x="93" y="27"/>
                </a:lnTo>
                <a:lnTo>
                  <a:pt x="93" y="27"/>
                </a:lnTo>
                <a:lnTo>
                  <a:pt x="95" y="27"/>
                </a:lnTo>
                <a:lnTo>
                  <a:pt x="103" y="27"/>
                </a:lnTo>
                <a:lnTo>
                  <a:pt x="109" y="27"/>
                </a:lnTo>
                <a:lnTo>
                  <a:pt x="109" y="27"/>
                </a:lnTo>
                <a:lnTo>
                  <a:pt x="109" y="27"/>
                </a:lnTo>
                <a:lnTo>
                  <a:pt x="109" y="27"/>
                </a:lnTo>
                <a:lnTo>
                  <a:pt x="112" y="27"/>
                </a:lnTo>
                <a:lnTo>
                  <a:pt x="119" y="27"/>
                </a:lnTo>
                <a:close/>
              </a:path>
            </a:pathLst>
          </a:custGeom>
          <a:solidFill>
            <a:srgbClr val="F27498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" name="Freeform 66"/>
          <p:cNvSpPr>
            <a:spLocks/>
          </p:cNvSpPr>
          <p:nvPr/>
        </p:nvSpPr>
        <p:spPr bwMode="auto">
          <a:xfrm>
            <a:off x="4894263" y="3446463"/>
            <a:ext cx="508000" cy="414338"/>
          </a:xfrm>
          <a:custGeom>
            <a:avLst/>
            <a:gdLst/>
            <a:ahLst/>
            <a:cxnLst>
              <a:cxn ang="0">
                <a:pos x="144" y="5"/>
              </a:cxn>
              <a:cxn ang="0">
                <a:pos x="175" y="13"/>
              </a:cxn>
              <a:cxn ang="0">
                <a:pos x="216" y="24"/>
              </a:cxn>
              <a:cxn ang="0">
                <a:pos x="247" y="32"/>
              </a:cxn>
              <a:cxn ang="0">
                <a:pos x="277" y="40"/>
              </a:cxn>
              <a:cxn ang="0">
                <a:pos x="293" y="45"/>
              </a:cxn>
              <a:cxn ang="0">
                <a:pos x="306" y="71"/>
              </a:cxn>
              <a:cxn ang="0">
                <a:pos x="279" y="101"/>
              </a:cxn>
              <a:cxn ang="0">
                <a:pos x="247" y="138"/>
              </a:cxn>
              <a:cxn ang="0">
                <a:pos x="240" y="147"/>
              </a:cxn>
              <a:cxn ang="0">
                <a:pos x="237" y="147"/>
              </a:cxn>
              <a:cxn ang="0">
                <a:pos x="235" y="149"/>
              </a:cxn>
              <a:cxn ang="0">
                <a:pos x="234" y="152"/>
              </a:cxn>
              <a:cxn ang="0">
                <a:pos x="229" y="155"/>
              </a:cxn>
              <a:cxn ang="0">
                <a:pos x="226" y="154"/>
              </a:cxn>
              <a:cxn ang="0">
                <a:pos x="223" y="159"/>
              </a:cxn>
              <a:cxn ang="0">
                <a:pos x="219" y="160"/>
              </a:cxn>
              <a:cxn ang="0">
                <a:pos x="218" y="162"/>
              </a:cxn>
              <a:cxn ang="0">
                <a:pos x="211" y="167"/>
              </a:cxn>
              <a:cxn ang="0">
                <a:pos x="208" y="168"/>
              </a:cxn>
              <a:cxn ang="0">
                <a:pos x="203" y="168"/>
              </a:cxn>
              <a:cxn ang="0">
                <a:pos x="199" y="171"/>
              </a:cxn>
              <a:cxn ang="0">
                <a:pos x="199" y="173"/>
              </a:cxn>
              <a:cxn ang="0">
                <a:pos x="199" y="175"/>
              </a:cxn>
              <a:cxn ang="0">
                <a:pos x="195" y="178"/>
              </a:cxn>
              <a:cxn ang="0">
                <a:pos x="194" y="183"/>
              </a:cxn>
              <a:cxn ang="0">
                <a:pos x="189" y="184"/>
              </a:cxn>
              <a:cxn ang="0">
                <a:pos x="187" y="186"/>
              </a:cxn>
              <a:cxn ang="0">
                <a:pos x="186" y="191"/>
              </a:cxn>
              <a:cxn ang="0">
                <a:pos x="176" y="194"/>
              </a:cxn>
              <a:cxn ang="0">
                <a:pos x="170" y="195"/>
              </a:cxn>
              <a:cxn ang="0">
                <a:pos x="168" y="197"/>
              </a:cxn>
              <a:cxn ang="0">
                <a:pos x="171" y="199"/>
              </a:cxn>
              <a:cxn ang="0">
                <a:pos x="168" y="200"/>
              </a:cxn>
              <a:cxn ang="0">
                <a:pos x="163" y="203"/>
              </a:cxn>
              <a:cxn ang="0">
                <a:pos x="160" y="208"/>
              </a:cxn>
              <a:cxn ang="0">
                <a:pos x="157" y="210"/>
              </a:cxn>
              <a:cxn ang="0">
                <a:pos x="157" y="213"/>
              </a:cxn>
              <a:cxn ang="0">
                <a:pos x="154" y="218"/>
              </a:cxn>
              <a:cxn ang="0">
                <a:pos x="152" y="218"/>
              </a:cxn>
              <a:cxn ang="0">
                <a:pos x="149" y="218"/>
              </a:cxn>
              <a:cxn ang="0">
                <a:pos x="144" y="221"/>
              </a:cxn>
              <a:cxn ang="0">
                <a:pos x="139" y="223"/>
              </a:cxn>
              <a:cxn ang="0">
                <a:pos x="136" y="226"/>
              </a:cxn>
              <a:cxn ang="0">
                <a:pos x="130" y="229"/>
              </a:cxn>
              <a:cxn ang="0">
                <a:pos x="125" y="235"/>
              </a:cxn>
              <a:cxn ang="0">
                <a:pos x="119" y="234"/>
              </a:cxn>
              <a:cxn ang="0">
                <a:pos x="107" y="240"/>
              </a:cxn>
              <a:cxn ang="0">
                <a:pos x="95" y="255"/>
              </a:cxn>
              <a:cxn ang="0">
                <a:pos x="74" y="255"/>
              </a:cxn>
              <a:cxn ang="0">
                <a:pos x="61" y="245"/>
              </a:cxn>
              <a:cxn ang="0">
                <a:pos x="48" y="235"/>
              </a:cxn>
              <a:cxn ang="0">
                <a:pos x="24" y="224"/>
              </a:cxn>
              <a:cxn ang="0">
                <a:pos x="11" y="218"/>
              </a:cxn>
              <a:cxn ang="0">
                <a:pos x="10" y="199"/>
              </a:cxn>
              <a:cxn ang="0">
                <a:pos x="24" y="173"/>
              </a:cxn>
              <a:cxn ang="0">
                <a:pos x="37" y="154"/>
              </a:cxn>
              <a:cxn ang="0">
                <a:pos x="56" y="122"/>
              </a:cxn>
              <a:cxn ang="0">
                <a:pos x="75" y="87"/>
              </a:cxn>
              <a:cxn ang="0">
                <a:pos x="93" y="56"/>
              </a:cxn>
              <a:cxn ang="0">
                <a:pos x="117" y="16"/>
              </a:cxn>
              <a:cxn ang="0">
                <a:pos x="127" y="0"/>
              </a:cxn>
            </a:cxnLst>
            <a:rect l="0" t="0" r="r" b="b"/>
            <a:pathLst>
              <a:path w="320" h="261">
                <a:moveTo>
                  <a:pt x="127" y="0"/>
                </a:moveTo>
                <a:lnTo>
                  <a:pt x="127" y="0"/>
                </a:lnTo>
                <a:lnTo>
                  <a:pt x="130" y="2"/>
                </a:lnTo>
                <a:lnTo>
                  <a:pt x="144" y="5"/>
                </a:lnTo>
                <a:lnTo>
                  <a:pt x="155" y="8"/>
                </a:lnTo>
                <a:lnTo>
                  <a:pt x="167" y="11"/>
                </a:lnTo>
                <a:lnTo>
                  <a:pt x="171" y="13"/>
                </a:lnTo>
                <a:lnTo>
                  <a:pt x="175" y="13"/>
                </a:lnTo>
                <a:lnTo>
                  <a:pt x="186" y="16"/>
                </a:lnTo>
                <a:lnTo>
                  <a:pt x="189" y="18"/>
                </a:lnTo>
                <a:lnTo>
                  <a:pt x="211" y="23"/>
                </a:lnTo>
                <a:lnTo>
                  <a:pt x="216" y="24"/>
                </a:lnTo>
                <a:lnTo>
                  <a:pt x="235" y="29"/>
                </a:lnTo>
                <a:lnTo>
                  <a:pt x="235" y="29"/>
                </a:lnTo>
                <a:lnTo>
                  <a:pt x="240" y="31"/>
                </a:lnTo>
                <a:lnTo>
                  <a:pt x="247" y="32"/>
                </a:lnTo>
                <a:lnTo>
                  <a:pt x="248" y="32"/>
                </a:lnTo>
                <a:lnTo>
                  <a:pt x="258" y="35"/>
                </a:lnTo>
                <a:lnTo>
                  <a:pt x="261" y="35"/>
                </a:lnTo>
                <a:lnTo>
                  <a:pt x="277" y="40"/>
                </a:lnTo>
                <a:lnTo>
                  <a:pt x="279" y="40"/>
                </a:lnTo>
                <a:lnTo>
                  <a:pt x="282" y="42"/>
                </a:lnTo>
                <a:lnTo>
                  <a:pt x="291" y="45"/>
                </a:lnTo>
                <a:lnTo>
                  <a:pt x="293" y="45"/>
                </a:lnTo>
                <a:lnTo>
                  <a:pt x="317" y="51"/>
                </a:lnTo>
                <a:lnTo>
                  <a:pt x="320" y="51"/>
                </a:lnTo>
                <a:lnTo>
                  <a:pt x="311" y="63"/>
                </a:lnTo>
                <a:lnTo>
                  <a:pt x="306" y="71"/>
                </a:lnTo>
                <a:lnTo>
                  <a:pt x="304" y="72"/>
                </a:lnTo>
                <a:lnTo>
                  <a:pt x="298" y="80"/>
                </a:lnTo>
                <a:lnTo>
                  <a:pt x="293" y="87"/>
                </a:lnTo>
                <a:lnTo>
                  <a:pt x="279" y="101"/>
                </a:lnTo>
                <a:lnTo>
                  <a:pt x="274" y="107"/>
                </a:lnTo>
                <a:lnTo>
                  <a:pt x="267" y="114"/>
                </a:lnTo>
                <a:lnTo>
                  <a:pt x="247" y="138"/>
                </a:lnTo>
                <a:lnTo>
                  <a:pt x="247" y="138"/>
                </a:lnTo>
                <a:lnTo>
                  <a:pt x="243" y="143"/>
                </a:lnTo>
                <a:lnTo>
                  <a:pt x="240" y="146"/>
                </a:lnTo>
                <a:lnTo>
                  <a:pt x="240" y="146"/>
                </a:lnTo>
                <a:lnTo>
                  <a:pt x="240" y="147"/>
                </a:lnTo>
                <a:lnTo>
                  <a:pt x="239" y="149"/>
                </a:lnTo>
                <a:lnTo>
                  <a:pt x="239" y="149"/>
                </a:lnTo>
                <a:lnTo>
                  <a:pt x="239" y="147"/>
                </a:lnTo>
                <a:lnTo>
                  <a:pt x="237" y="147"/>
                </a:lnTo>
                <a:lnTo>
                  <a:pt x="237" y="147"/>
                </a:lnTo>
                <a:lnTo>
                  <a:pt x="237" y="147"/>
                </a:lnTo>
                <a:lnTo>
                  <a:pt x="237" y="147"/>
                </a:lnTo>
                <a:lnTo>
                  <a:pt x="235" y="149"/>
                </a:lnTo>
                <a:lnTo>
                  <a:pt x="235" y="151"/>
                </a:lnTo>
                <a:lnTo>
                  <a:pt x="235" y="151"/>
                </a:lnTo>
                <a:lnTo>
                  <a:pt x="235" y="152"/>
                </a:lnTo>
                <a:lnTo>
                  <a:pt x="234" y="152"/>
                </a:lnTo>
                <a:lnTo>
                  <a:pt x="232" y="154"/>
                </a:lnTo>
                <a:lnTo>
                  <a:pt x="229" y="154"/>
                </a:lnTo>
                <a:lnTo>
                  <a:pt x="229" y="155"/>
                </a:lnTo>
                <a:lnTo>
                  <a:pt x="229" y="155"/>
                </a:lnTo>
                <a:lnTo>
                  <a:pt x="227" y="155"/>
                </a:lnTo>
                <a:lnTo>
                  <a:pt x="227" y="154"/>
                </a:lnTo>
                <a:lnTo>
                  <a:pt x="227" y="154"/>
                </a:lnTo>
                <a:lnTo>
                  <a:pt x="226" y="154"/>
                </a:lnTo>
                <a:lnTo>
                  <a:pt x="226" y="155"/>
                </a:lnTo>
                <a:lnTo>
                  <a:pt x="224" y="155"/>
                </a:lnTo>
                <a:lnTo>
                  <a:pt x="224" y="159"/>
                </a:lnTo>
                <a:lnTo>
                  <a:pt x="223" y="159"/>
                </a:lnTo>
                <a:lnTo>
                  <a:pt x="223" y="159"/>
                </a:lnTo>
                <a:lnTo>
                  <a:pt x="221" y="160"/>
                </a:lnTo>
                <a:lnTo>
                  <a:pt x="219" y="160"/>
                </a:lnTo>
                <a:lnTo>
                  <a:pt x="219" y="160"/>
                </a:lnTo>
                <a:lnTo>
                  <a:pt x="219" y="160"/>
                </a:lnTo>
                <a:lnTo>
                  <a:pt x="219" y="162"/>
                </a:lnTo>
                <a:lnTo>
                  <a:pt x="218" y="162"/>
                </a:lnTo>
                <a:lnTo>
                  <a:pt x="218" y="162"/>
                </a:lnTo>
                <a:lnTo>
                  <a:pt x="218" y="163"/>
                </a:lnTo>
                <a:lnTo>
                  <a:pt x="215" y="163"/>
                </a:lnTo>
                <a:lnTo>
                  <a:pt x="213" y="165"/>
                </a:lnTo>
                <a:lnTo>
                  <a:pt x="211" y="167"/>
                </a:lnTo>
                <a:lnTo>
                  <a:pt x="210" y="167"/>
                </a:lnTo>
                <a:lnTo>
                  <a:pt x="210" y="168"/>
                </a:lnTo>
                <a:lnTo>
                  <a:pt x="208" y="168"/>
                </a:lnTo>
                <a:lnTo>
                  <a:pt x="208" y="168"/>
                </a:lnTo>
                <a:lnTo>
                  <a:pt x="207" y="168"/>
                </a:lnTo>
                <a:lnTo>
                  <a:pt x="205" y="168"/>
                </a:lnTo>
                <a:lnTo>
                  <a:pt x="205" y="168"/>
                </a:lnTo>
                <a:lnTo>
                  <a:pt x="203" y="168"/>
                </a:lnTo>
                <a:lnTo>
                  <a:pt x="202" y="170"/>
                </a:lnTo>
                <a:lnTo>
                  <a:pt x="200" y="170"/>
                </a:lnTo>
                <a:lnTo>
                  <a:pt x="200" y="170"/>
                </a:lnTo>
                <a:lnTo>
                  <a:pt x="199" y="171"/>
                </a:lnTo>
                <a:lnTo>
                  <a:pt x="199" y="171"/>
                </a:lnTo>
                <a:lnTo>
                  <a:pt x="199" y="171"/>
                </a:lnTo>
                <a:lnTo>
                  <a:pt x="199" y="171"/>
                </a:lnTo>
                <a:lnTo>
                  <a:pt x="199" y="173"/>
                </a:lnTo>
                <a:lnTo>
                  <a:pt x="199" y="173"/>
                </a:lnTo>
                <a:lnTo>
                  <a:pt x="199" y="175"/>
                </a:lnTo>
                <a:lnTo>
                  <a:pt x="199" y="175"/>
                </a:lnTo>
                <a:lnTo>
                  <a:pt x="199" y="175"/>
                </a:lnTo>
                <a:lnTo>
                  <a:pt x="197" y="175"/>
                </a:lnTo>
                <a:lnTo>
                  <a:pt x="197" y="175"/>
                </a:lnTo>
                <a:lnTo>
                  <a:pt x="195" y="176"/>
                </a:lnTo>
                <a:lnTo>
                  <a:pt x="195" y="178"/>
                </a:lnTo>
                <a:lnTo>
                  <a:pt x="195" y="179"/>
                </a:lnTo>
                <a:lnTo>
                  <a:pt x="195" y="181"/>
                </a:lnTo>
                <a:lnTo>
                  <a:pt x="195" y="183"/>
                </a:lnTo>
                <a:lnTo>
                  <a:pt x="194" y="183"/>
                </a:lnTo>
                <a:lnTo>
                  <a:pt x="194" y="183"/>
                </a:lnTo>
                <a:lnTo>
                  <a:pt x="192" y="183"/>
                </a:lnTo>
                <a:lnTo>
                  <a:pt x="191" y="184"/>
                </a:lnTo>
                <a:lnTo>
                  <a:pt x="189" y="184"/>
                </a:lnTo>
                <a:lnTo>
                  <a:pt x="189" y="184"/>
                </a:lnTo>
                <a:lnTo>
                  <a:pt x="187" y="186"/>
                </a:lnTo>
                <a:lnTo>
                  <a:pt x="187" y="186"/>
                </a:lnTo>
                <a:lnTo>
                  <a:pt x="187" y="186"/>
                </a:lnTo>
                <a:lnTo>
                  <a:pt x="187" y="189"/>
                </a:lnTo>
                <a:lnTo>
                  <a:pt x="187" y="189"/>
                </a:lnTo>
                <a:lnTo>
                  <a:pt x="187" y="189"/>
                </a:lnTo>
                <a:lnTo>
                  <a:pt x="186" y="191"/>
                </a:lnTo>
                <a:lnTo>
                  <a:pt x="184" y="191"/>
                </a:lnTo>
                <a:lnTo>
                  <a:pt x="181" y="192"/>
                </a:lnTo>
                <a:lnTo>
                  <a:pt x="178" y="194"/>
                </a:lnTo>
                <a:lnTo>
                  <a:pt x="176" y="194"/>
                </a:lnTo>
                <a:lnTo>
                  <a:pt x="173" y="195"/>
                </a:lnTo>
                <a:lnTo>
                  <a:pt x="173" y="195"/>
                </a:lnTo>
                <a:lnTo>
                  <a:pt x="171" y="195"/>
                </a:lnTo>
                <a:lnTo>
                  <a:pt x="170" y="195"/>
                </a:lnTo>
                <a:lnTo>
                  <a:pt x="170" y="195"/>
                </a:lnTo>
                <a:lnTo>
                  <a:pt x="168" y="197"/>
                </a:lnTo>
                <a:lnTo>
                  <a:pt x="168" y="197"/>
                </a:lnTo>
                <a:lnTo>
                  <a:pt x="168" y="197"/>
                </a:lnTo>
                <a:lnTo>
                  <a:pt x="168" y="197"/>
                </a:lnTo>
                <a:lnTo>
                  <a:pt x="170" y="199"/>
                </a:lnTo>
                <a:lnTo>
                  <a:pt x="170" y="199"/>
                </a:lnTo>
                <a:lnTo>
                  <a:pt x="171" y="199"/>
                </a:lnTo>
                <a:lnTo>
                  <a:pt x="170" y="200"/>
                </a:lnTo>
                <a:lnTo>
                  <a:pt x="170" y="200"/>
                </a:lnTo>
                <a:lnTo>
                  <a:pt x="168" y="200"/>
                </a:lnTo>
                <a:lnTo>
                  <a:pt x="168" y="200"/>
                </a:lnTo>
                <a:lnTo>
                  <a:pt x="167" y="202"/>
                </a:lnTo>
                <a:lnTo>
                  <a:pt x="165" y="202"/>
                </a:lnTo>
                <a:lnTo>
                  <a:pt x="163" y="203"/>
                </a:lnTo>
                <a:lnTo>
                  <a:pt x="163" y="203"/>
                </a:lnTo>
                <a:lnTo>
                  <a:pt x="162" y="205"/>
                </a:lnTo>
                <a:lnTo>
                  <a:pt x="162" y="205"/>
                </a:lnTo>
                <a:lnTo>
                  <a:pt x="160" y="207"/>
                </a:lnTo>
                <a:lnTo>
                  <a:pt x="160" y="208"/>
                </a:lnTo>
                <a:lnTo>
                  <a:pt x="159" y="208"/>
                </a:lnTo>
                <a:lnTo>
                  <a:pt x="159" y="210"/>
                </a:lnTo>
                <a:lnTo>
                  <a:pt x="157" y="210"/>
                </a:lnTo>
                <a:lnTo>
                  <a:pt x="157" y="210"/>
                </a:lnTo>
                <a:lnTo>
                  <a:pt x="159" y="211"/>
                </a:lnTo>
                <a:lnTo>
                  <a:pt x="157" y="211"/>
                </a:lnTo>
                <a:lnTo>
                  <a:pt x="157" y="211"/>
                </a:lnTo>
                <a:lnTo>
                  <a:pt x="157" y="213"/>
                </a:lnTo>
                <a:lnTo>
                  <a:pt x="157" y="213"/>
                </a:lnTo>
                <a:lnTo>
                  <a:pt x="155" y="216"/>
                </a:lnTo>
                <a:lnTo>
                  <a:pt x="154" y="218"/>
                </a:lnTo>
                <a:lnTo>
                  <a:pt x="154" y="218"/>
                </a:lnTo>
                <a:lnTo>
                  <a:pt x="154" y="218"/>
                </a:lnTo>
                <a:lnTo>
                  <a:pt x="152" y="218"/>
                </a:lnTo>
                <a:lnTo>
                  <a:pt x="152" y="218"/>
                </a:lnTo>
                <a:lnTo>
                  <a:pt x="152" y="218"/>
                </a:lnTo>
                <a:lnTo>
                  <a:pt x="151" y="219"/>
                </a:lnTo>
                <a:lnTo>
                  <a:pt x="149" y="219"/>
                </a:lnTo>
                <a:lnTo>
                  <a:pt x="149" y="219"/>
                </a:lnTo>
                <a:lnTo>
                  <a:pt x="149" y="218"/>
                </a:lnTo>
                <a:lnTo>
                  <a:pt x="147" y="218"/>
                </a:lnTo>
                <a:lnTo>
                  <a:pt x="147" y="218"/>
                </a:lnTo>
                <a:lnTo>
                  <a:pt x="144" y="219"/>
                </a:lnTo>
                <a:lnTo>
                  <a:pt x="144" y="221"/>
                </a:lnTo>
                <a:lnTo>
                  <a:pt x="143" y="223"/>
                </a:lnTo>
                <a:lnTo>
                  <a:pt x="143" y="223"/>
                </a:lnTo>
                <a:lnTo>
                  <a:pt x="141" y="223"/>
                </a:lnTo>
                <a:lnTo>
                  <a:pt x="139" y="223"/>
                </a:lnTo>
                <a:lnTo>
                  <a:pt x="139" y="224"/>
                </a:lnTo>
                <a:lnTo>
                  <a:pt x="138" y="224"/>
                </a:lnTo>
                <a:lnTo>
                  <a:pt x="136" y="226"/>
                </a:lnTo>
                <a:lnTo>
                  <a:pt x="136" y="226"/>
                </a:lnTo>
                <a:lnTo>
                  <a:pt x="133" y="227"/>
                </a:lnTo>
                <a:lnTo>
                  <a:pt x="131" y="227"/>
                </a:lnTo>
                <a:lnTo>
                  <a:pt x="131" y="229"/>
                </a:lnTo>
                <a:lnTo>
                  <a:pt x="130" y="229"/>
                </a:lnTo>
                <a:lnTo>
                  <a:pt x="128" y="232"/>
                </a:lnTo>
                <a:lnTo>
                  <a:pt x="128" y="234"/>
                </a:lnTo>
                <a:lnTo>
                  <a:pt x="127" y="235"/>
                </a:lnTo>
                <a:lnTo>
                  <a:pt x="125" y="235"/>
                </a:lnTo>
                <a:lnTo>
                  <a:pt x="125" y="235"/>
                </a:lnTo>
                <a:lnTo>
                  <a:pt x="123" y="232"/>
                </a:lnTo>
                <a:lnTo>
                  <a:pt x="122" y="232"/>
                </a:lnTo>
                <a:lnTo>
                  <a:pt x="119" y="234"/>
                </a:lnTo>
                <a:lnTo>
                  <a:pt x="114" y="237"/>
                </a:lnTo>
                <a:lnTo>
                  <a:pt x="109" y="240"/>
                </a:lnTo>
                <a:lnTo>
                  <a:pt x="107" y="240"/>
                </a:lnTo>
                <a:lnTo>
                  <a:pt x="107" y="240"/>
                </a:lnTo>
                <a:lnTo>
                  <a:pt x="106" y="242"/>
                </a:lnTo>
                <a:lnTo>
                  <a:pt x="106" y="243"/>
                </a:lnTo>
                <a:lnTo>
                  <a:pt x="104" y="250"/>
                </a:lnTo>
                <a:lnTo>
                  <a:pt x="95" y="255"/>
                </a:lnTo>
                <a:lnTo>
                  <a:pt x="82" y="261"/>
                </a:lnTo>
                <a:lnTo>
                  <a:pt x="80" y="261"/>
                </a:lnTo>
                <a:lnTo>
                  <a:pt x="75" y="256"/>
                </a:lnTo>
                <a:lnTo>
                  <a:pt x="74" y="255"/>
                </a:lnTo>
                <a:lnTo>
                  <a:pt x="69" y="250"/>
                </a:lnTo>
                <a:lnTo>
                  <a:pt x="66" y="248"/>
                </a:lnTo>
                <a:lnTo>
                  <a:pt x="66" y="248"/>
                </a:lnTo>
                <a:lnTo>
                  <a:pt x="61" y="245"/>
                </a:lnTo>
                <a:lnTo>
                  <a:pt x="61" y="245"/>
                </a:lnTo>
                <a:lnTo>
                  <a:pt x="56" y="242"/>
                </a:lnTo>
                <a:lnTo>
                  <a:pt x="50" y="237"/>
                </a:lnTo>
                <a:lnTo>
                  <a:pt x="48" y="235"/>
                </a:lnTo>
                <a:lnTo>
                  <a:pt x="48" y="235"/>
                </a:lnTo>
                <a:lnTo>
                  <a:pt x="43" y="234"/>
                </a:lnTo>
                <a:lnTo>
                  <a:pt x="24" y="224"/>
                </a:lnTo>
                <a:lnTo>
                  <a:pt x="24" y="224"/>
                </a:lnTo>
                <a:lnTo>
                  <a:pt x="24" y="224"/>
                </a:lnTo>
                <a:lnTo>
                  <a:pt x="23" y="223"/>
                </a:lnTo>
                <a:lnTo>
                  <a:pt x="18" y="221"/>
                </a:lnTo>
                <a:lnTo>
                  <a:pt x="11" y="218"/>
                </a:lnTo>
                <a:lnTo>
                  <a:pt x="11" y="216"/>
                </a:lnTo>
                <a:lnTo>
                  <a:pt x="0" y="215"/>
                </a:lnTo>
                <a:lnTo>
                  <a:pt x="5" y="205"/>
                </a:lnTo>
                <a:lnTo>
                  <a:pt x="10" y="199"/>
                </a:lnTo>
                <a:lnTo>
                  <a:pt x="18" y="184"/>
                </a:lnTo>
                <a:lnTo>
                  <a:pt x="19" y="183"/>
                </a:lnTo>
                <a:lnTo>
                  <a:pt x="21" y="181"/>
                </a:lnTo>
                <a:lnTo>
                  <a:pt x="24" y="173"/>
                </a:lnTo>
                <a:lnTo>
                  <a:pt x="27" y="170"/>
                </a:lnTo>
                <a:lnTo>
                  <a:pt x="35" y="155"/>
                </a:lnTo>
                <a:lnTo>
                  <a:pt x="35" y="154"/>
                </a:lnTo>
                <a:lnTo>
                  <a:pt x="37" y="154"/>
                </a:lnTo>
                <a:lnTo>
                  <a:pt x="40" y="146"/>
                </a:lnTo>
                <a:lnTo>
                  <a:pt x="51" y="130"/>
                </a:lnTo>
                <a:lnTo>
                  <a:pt x="53" y="125"/>
                </a:lnTo>
                <a:lnTo>
                  <a:pt x="56" y="122"/>
                </a:lnTo>
                <a:lnTo>
                  <a:pt x="61" y="112"/>
                </a:lnTo>
                <a:lnTo>
                  <a:pt x="63" y="111"/>
                </a:lnTo>
                <a:lnTo>
                  <a:pt x="74" y="88"/>
                </a:lnTo>
                <a:lnTo>
                  <a:pt x="75" y="87"/>
                </a:lnTo>
                <a:lnTo>
                  <a:pt x="77" y="83"/>
                </a:lnTo>
                <a:lnTo>
                  <a:pt x="80" y="77"/>
                </a:lnTo>
                <a:lnTo>
                  <a:pt x="90" y="63"/>
                </a:lnTo>
                <a:lnTo>
                  <a:pt x="93" y="56"/>
                </a:lnTo>
                <a:lnTo>
                  <a:pt x="95" y="55"/>
                </a:lnTo>
                <a:lnTo>
                  <a:pt x="101" y="42"/>
                </a:lnTo>
                <a:lnTo>
                  <a:pt x="114" y="19"/>
                </a:lnTo>
                <a:lnTo>
                  <a:pt x="117" y="16"/>
                </a:lnTo>
                <a:lnTo>
                  <a:pt x="123" y="5"/>
                </a:lnTo>
                <a:lnTo>
                  <a:pt x="125" y="0"/>
                </a:lnTo>
                <a:lnTo>
                  <a:pt x="127" y="2"/>
                </a:lnTo>
                <a:lnTo>
                  <a:pt x="127" y="0"/>
                </a:lnTo>
                <a:lnTo>
                  <a:pt x="127" y="0"/>
                </a:lnTo>
                <a:close/>
              </a:path>
            </a:pathLst>
          </a:custGeom>
          <a:solidFill>
            <a:srgbClr val="5E7FD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" name="Freeform 67"/>
          <p:cNvSpPr>
            <a:spLocks/>
          </p:cNvSpPr>
          <p:nvPr/>
        </p:nvSpPr>
        <p:spPr bwMode="auto">
          <a:xfrm>
            <a:off x="3911600" y="4356101"/>
            <a:ext cx="423863" cy="396875"/>
          </a:xfrm>
          <a:custGeom>
            <a:avLst/>
            <a:gdLst/>
            <a:ahLst/>
            <a:cxnLst>
              <a:cxn ang="0">
                <a:pos x="266" y="27"/>
              </a:cxn>
              <a:cxn ang="0">
                <a:pos x="261" y="30"/>
              </a:cxn>
              <a:cxn ang="0">
                <a:pos x="251" y="35"/>
              </a:cxn>
              <a:cxn ang="0">
                <a:pos x="253" y="38"/>
              </a:cxn>
              <a:cxn ang="0">
                <a:pos x="253" y="43"/>
              </a:cxn>
              <a:cxn ang="0">
                <a:pos x="248" y="48"/>
              </a:cxn>
              <a:cxn ang="0">
                <a:pos x="243" y="54"/>
              </a:cxn>
              <a:cxn ang="0">
                <a:pos x="243" y="66"/>
              </a:cxn>
              <a:cxn ang="0">
                <a:pos x="245" y="66"/>
              </a:cxn>
              <a:cxn ang="0">
                <a:pos x="246" y="70"/>
              </a:cxn>
              <a:cxn ang="0">
                <a:pos x="245" y="75"/>
              </a:cxn>
              <a:cxn ang="0">
                <a:pos x="250" y="77"/>
              </a:cxn>
              <a:cxn ang="0">
                <a:pos x="248" y="83"/>
              </a:cxn>
              <a:cxn ang="0">
                <a:pos x="245" y="82"/>
              </a:cxn>
              <a:cxn ang="0">
                <a:pos x="242" y="83"/>
              </a:cxn>
              <a:cxn ang="0">
                <a:pos x="250" y="88"/>
              </a:cxn>
              <a:cxn ang="0">
                <a:pos x="251" y="94"/>
              </a:cxn>
              <a:cxn ang="0">
                <a:pos x="250" y="98"/>
              </a:cxn>
              <a:cxn ang="0">
                <a:pos x="253" y="99"/>
              </a:cxn>
              <a:cxn ang="0">
                <a:pos x="248" y="102"/>
              </a:cxn>
              <a:cxn ang="0">
                <a:pos x="250" y="102"/>
              </a:cxn>
              <a:cxn ang="0">
                <a:pos x="251" y="104"/>
              </a:cxn>
              <a:cxn ang="0">
                <a:pos x="251" y="107"/>
              </a:cxn>
              <a:cxn ang="0">
                <a:pos x="250" y="107"/>
              </a:cxn>
              <a:cxn ang="0">
                <a:pos x="250" y="109"/>
              </a:cxn>
              <a:cxn ang="0">
                <a:pos x="251" y="110"/>
              </a:cxn>
              <a:cxn ang="0">
                <a:pos x="253" y="114"/>
              </a:cxn>
              <a:cxn ang="0">
                <a:pos x="251" y="115"/>
              </a:cxn>
              <a:cxn ang="0">
                <a:pos x="250" y="115"/>
              </a:cxn>
              <a:cxn ang="0">
                <a:pos x="242" y="118"/>
              </a:cxn>
              <a:cxn ang="0">
                <a:pos x="229" y="122"/>
              </a:cxn>
              <a:cxn ang="0">
                <a:pos x="226" y="134"/>
              </a:cxn>
              <a:cxn ang="0">
                <a:pos x="203" y="162"/>
              </a:cxn>
              <a:cxn ang="0">
                <a:pos x="186" y="178"/>
              </a:cxn>
              <a:cxn ang="0">
                <a:pos x="173" y="189"/>
              </a:cxn>
              <a:cxn ang="0">
                <a:pos x="155" y="203"/>
              </a:cxn>
              <a:cxn ang="0">
                <a:pos x="120" y="232"/>
              </a:cxn>
              <a:cxn ang="0">
                <a:pos x="98" y="250"/>
              </a:cxn>
              <a:cxn ang="0">
                <a:pos x="51" y="250"/>
              </a:cxn>
              <a:cxn ang="0">
                <a:pos x="11" y="248"/>
              </a:cxn>
              <a:cxn ang="0">
                <a:pos x="0" y="248"/>
              </a:cxn>
              <a:cxn ang="0">
                <a:pos x="5" y="240"/>
              </a:cxn>
              <a:cxn ang="0">
                <a:pos x="6" y="238"/>
              </a:cxn>
              <a:cxn ang="0">
                <a:pos x="22" y="214"/>
              </a:cxn>
              <a:cxn ang="0">
                <a:pos x="45" y="178"/>
              </a:cxn>
              <a:cxn ang="0">
                <a:pos x="66" y="142"/>
              </a:cxn>
              <a:cxn ang="0">
                <a:pos x="85" y="112"/>
              </a:cxn>
              <a:cxn ang="0">
                <a:pos x="91" y="102"/>
              </a:cxn>
              <a:cxn ang="0">
                <a:pos x="104" y="80"/>
              </a:cxn>
              <a:cxn ang="0">
                <a:pos x="112" y="67"/>
              </a:cxn>
              <a:cxn ang="0">
                <a:pos x="141" y="19"/>
              </a:cxn>
              <a:cxn ang="0">
                <a:pos x="149" y="8"/>
              </a:cxn>
              <a:cxn ang="0">
                <a:pos x="152" y="0"/>
              </a:cxn>
              <a:cxn ang="0">
                <a:pos x="166" y="3"/>
              </a:cxn>
              <a:cxn ang="0">
                <a:pos x="186" y="6"/>
              </a:cxn>
              <a:cxn ang="0">
                <a:pos x="219" y="13"/>
              </a:cxn>
              <a:cxn ang="0">
                <a:pos x="238" y="16"/>
              </a:cxn>
              <a:cxn ang="0">
                <a:pos x="267" y="21"/>
              </a:cxn>
            </a:cxnLst>
            <a:rect l="0" t="0" r="r" b="b"/>
            <a:pathLst>
              <a:path w="267" h="250">
                <a:moveTo>
                  <a:pt x="267" y="21"/>
                </a:moveTo>
                <a:lnTo>
                  <a:pt x="267" y="22"/>
                </a:lnTo>
                <a:lnTo>
                  <a:pt x="267" y="24"/>
                </a:lnTo>
                <a:lnTo>
                  <a:pt x="266" y="27"/>
                </a:lnTo>
                <a:lnTo>
                  <a:pt x="266" y="27"/>
                </a:lnTo>
                <a:lnTo>
                  <a:pt x="264" y="29"/>
                </a:lnTo>
                <a:lnTo>
                  <a:pt x="264" y="30"/>
                </a:lnTo>
                <a:lnTo>
                  <a:pt x="261" y="30"/>
                </a:lnTo>
                <a:lnTo>
                  <a:pt x="258" y="32"/>
                </a:lnTo>
                <a:lnTo>
                  <a:pt x="254" y="34"/>
                </a:lnTo>
                <a:lnTo>
                  <a:pt x="251" y="35"/>
                </a:lnTo>
                <a:lnTo>
                  <a:pt x="251" y="35"/>
                </a:lnTo>
                <a:lnTo>
                  <a:pt x="251" y="37"/>
                </a:lnTo>
                <a:lnTo>
                  <a:pt x="251" y="37"/>
                </a:lnTo>
                <a:lnTo>
                  <a:pt x="253" y="38"/>
                </a:lnTo>
                <a:lnTo>
                  <a:pt x="253" y="38"/>
                </a:lnTo>
                <a:lnTo>
                  <a:pt x="254" y="40"/>
                </a:lnTo>
                <a:lnTo>
                  <a:pt x="254" y="42"/>
                </a:lnTo>
                <a:lnTo>
                  <a:pt x="254" y="42"/>
                </a:lnTo>
                <a:lnTo>
                  <a:pt x="253" y="43"/>
                </a:lnTo>
                <a:lnTo>
                  <a:pt x="253" y="45"/>
                </a:lnTo>
                <a:lnTo>
                  <a:pt x="250" y="46"/>
                </a:lnTo>
                <a:lnTo>
                  <a:pt x="250" y="46"/>
                </a:lnTo>
                <a:lnTo>
                  <a:pt x="248" y="48"/>
                </a:lnTo>
                <a:lnTo>
                  <a:pt x="246" y="51"/>
                </a:lnTo>
                <a:lnTo>
                  <a:pt x="245" y="53"/>
                </a:lnTo>
                <a:lnTo>
                  <a:pt x="245" y="53"/>
                </a:lnTo>
                <a:lnTo>
                  <a:pt x="243" y="54"/>
                </a:lnTo>
                <a:lnTo>
                  <a:pt x="242" y="56"/>
                </a:lnTo>
                <a:lnTo>
                  <a:pt x="242" y="61"/>
                </a:lnTo>
                <a:lnTo>
                  <a:pt x="242" y="64"/>
                </a:lnTo>
                <a:lnTo>
                  <a:pt x="243" y="66"/>
                </a:lnTo>
                <a:lnTo>
                  <a:pt x="243" y="67"/>
                </a:lnTo>
                <a:lnTo>
                  <a:pt x="243" y="67"/>
                </a:lnTo>
                <a:lnTo>
                  <a:pt x="245" y="67"/>
                </a:lnTo>
                <a:lnTo>
                  <a:pt x="245" y="66"/>
                </a:lnTo>
                <a:lnTo>
                  <a:pt x="246" y="66"/>
                </a:lnTo>
                <a:lnTo>
                  <a:pt x="246" y="67"/>
                </a:lnTo>
                <a:lnTo>
                  <a:pt x="246" y="69"/>
                </a:lnTo>
                <a:lnTo>
                  <a:pt x="246" y="70"/>
                </a:lnTo>
                <a:lnTo>
                  <a:pt x="245" y="72"/>
                </a:lnTo>
                <a:lnTo>
                  <a:pt x="243" y="74"/>
                </a:lnTo>
                <a:lnTo>
                  <a:pt x="243" y="74"/>
                </a:lnTo>
                <a:lnTo>
                  <a:pt x="245" y="75"/>
                </a:lnTo>
                <a:lnTo>
                  <a:pt x="245" y="75"/>
                </a:lnTo>
                <a:lnTo>
                  <a:pt x="246" y="77"/>
                </a:lnTo>
                <a:lnTo>
                  <a:pt x="248" y="77"/>
                </a:lnTo>
                <a:lnTo>
                  <a:pt x="250" y="77"/>
                </a:lnTo>
                <a:lnTo>
                  <a:pt x="250" y="78"/>
                </a:lnTo>
                <a:lnTo>
                  <a:pt x="250" y="80"/>
                </a:lnTo>
                <a:lnTo>
                  <a:pt x="248" y="80"/>
                </a:lnTo>
                <a:lnTo>
                  <a:pt x="248" y="83"/>
                </a:lnTo>
                <a:lnTo>
                  <a:pt x="248" y="83"/>
                </a:lnTo>
                <a:lnTo>
                  <a:pt x="246" y="83"/>
                </a:lnTo>
                <a:lnTo>
                  <a:pt x="246" y="83"/>
                </a:lnTo>
                <a:lnTo>
                  <a:pt x="245" y="82"/>
                </a:lnTo>
                <a:lnTo>
                  <a:pt x="245" y="80"/>
                </a:lnTo>
                <a:lnTo>
                  <a:pt x="243" y="80"/>
                </a:lnTo>
                <a:lnTo>
                  <a:pt x="243" y="82"/>
                </a:lnTo>
                <a:lnTo>
                  <a:pt x="242" y="83"/>
                </a:lnTo>
                <a:lnTo>
                  <a:pt x="242" y="85"/>
                </a:lnTo>
                <a:lnTo>
                  <a:pt x="245" y="86"/>
                </a:lnTo>
                <a:lnTo>
                  <a:pt x="248" y="88"/>
                </a:lnTo>
                <a:lnTo>
                  <a:pt x="250" y="88"/>
                </a:lnTo>
                <a:lnTo>
                  <a:pt x="251" y="90"/>
                </a:lnTo>
                <a:lnTo>
                  <a:pt x="251" y="91"/>
                </a:lnTo>
                <a:lnTo>
                  <a:pt x="251" y="93"/>
                </a:lnTo>
                <a:lnTo>
                  <a:pt x="251" y="94"/>
                </a:lnTo>
                <a:lnTo>
                  <a:pt x="250" y="96"/>
                </a:lnTo>
                <a:lnTo>
                  <a:pt x="250" y="98"/>
                </a:lnTo>
                <a:lnTo>
                  <a:pt x="250" y="98"/>
                </a:lnTo>
                <a:lnTo>
                  <a:pt x="250" y="98"/>
                </a:lnTo>
                <a:lnTo>
                  <a:pt x="251" y="98"/>
                </a:lnTo>
                <a:lnTo>
                  <a:pt x="251" y="98"/>
                </a:lnTo>
                <a:lnTo>
                  <a:pt x="253" y="98"/>
                </a:lnTo>
                <a:lnTo>
                  <a:pt x="253" y="99"/>
                </a:lnTo>
                <a:lnTo>
                  <a:pt x="251" y="99"/>
                </a:lnTo>
                <a:lnTo>
                  <a:pt x="250" y="101"/>
                </a:lnTo>
                <a:lnTo>
                  <a:pt x="250" y="101"/>
                </a:lnTo>
                <a:lnTo>
                  <a:pt x="248" y="102"/>
                </a:lnTo>
                <a:lnTo>
                  <a:pt x="248" y="102"/>
                </a:lnTo>
                <a:lnTo>
                  <a:pt x="248" y="104"/>
                </a:lnTo>
                <a:lnTo>
                  <a:pt x="250" y="102"/>
                </a:lnTo>
                <a:lnTo>
                  <a:pt x="250" y="102"/>
                </a:lnTo>
                <a:lnTo>
                  <a:pt x="251" y="102"/>
                </a:lnTo>
                <a:lnTo>
                  <a:pt x="251" y="102"/>
                </a:lnTo>
                <a:lnTo>
                  <a:pt x="251" y="104"/>
                </a:lnTo>
                <a:lnTo>
                  <a:pt x="251" y="104"/>
                </a:lnTo>
                <a:lnTo>
                  <a:pt x="251" y="104"/>
                </a:lnTo>
                <a:lnTo>
                  <a:pt x="251" y="106"/>
                </a:lnTo>
                <a:lnTo>
                  <a:pt x="251" y="106"/>
                </a:lnTo>
                <a:lnTo>
                  <a:pt x="251" y="107"/>
                </a:lnTo>
                <a:lnTo>
                  <a:pt x="251" y="107"/>
                </a:lnTo>
                <a:lnTo>
                  <a:pt x="250" y="107"/>
                </a:lnTo>
                <a:lnTo>
                  <a:pt x="250" y="107"/>
                </a:lnTo>
                <a:lnTo>
                  <a:pt x="250" y="107"/>
                </a:lnTo>
                <a:lnTo>
                  <a:pt x="250" y="109"/>
                </a:lnTo>
                <a:lnTo>
                  <a:pt x="250" y="109"/>
                </a:lnTo>
                <a:lnTo>
                  <a:pt x="250" y="109"/>
                </a:lnTo>
                <a:lnTo>
                  <a:pt x="250" y="109"/>
                </a:lnTo>
                <a:lnTo>
                  <a:pt x="251" y="109"/>
                </a:lnTo>
                <a:lnTo>
                  <a:pt x="251" y="109"/>
                </a:lnTo>
                <a:lnTo>
                  <a:pt x="251" y="109"/>
                </a:lnTo>
                <a:lnTo>
                  <a:pt x="251" y="110"/>
                </a:lnTo>
                <a:lnTo>
                  <a:pt x="251" y="112"/>
                </a:lnTo>
                <a:lnTo>
                  <a:pt x="251" y="112"/>
                </a:lnTo>
                <a:lnTo>
                  <a:pt x="251" y="114"/>
                </a:lnTo>
                <a:lnTo>
                  <a:pt x="253" y="114"/>
                </a:lnTo>
                <a:lnTo>
                  <a:pt x="253" y="114"/>
                </a:lnTo>
                <a:lnTo>
                  <a:pt x="253" y="115"/>
                </a:lnTo>
                <a:lnTo>
                  <a:pt x="253" y="115"/>
                </a:lnTo>
                <a:lnTo>
                  <a:pt x="251" y="115"/>
                </a:lnTo>
                <a:lnTo>
                  <a:pt x="251" y="115"/>
                </a:lnTo>
                <a:lnTo>
                  <a:pt x="251" y="115"/>
                </a:lnTo>
                <a:lnTo>
                  <a:pt x="251" y="115"/>
                </a:lnTo>
                <a:lnTo>
                  <a:pt x="250" y="115"/>
                </a:lnTo>
                <a:lnTo>
                  <a:pt x="250" y="115"/>
                </a:lnTo>
                <a:lnTo>
                  <a:pt x="248" y="117"/>
                </a:lnTo>
                <a:lnTo>
                  <a:pt x="243" y="118"/>
                </a:lnTo>
                <a:lnTo>
                  <a:pt x="242" y="118"/>
                </a:lnTo>
                <a:lnTo>
                  <a:pt x="240" y="118"/>
                </a:lnTo>
                <a:lnTo>
                  <a:pt x="235" y="120"/>
                </a:lnTo>
                <a:lnTo>
                  <a:pt x="232" y="120"/>
                </a:lnTo>
                <a:lnTo>
                  <a:pt x="229" y="122"/>
                </a:lnTo>
                <a:lnTo>
                  <a:pt x="222" y="123"/>
                </a:lnTo>
                <a:lnTo>
                  <a:pt x="224" y="130"/>
                </a:lnTo>
                <a:lnTo>
                  <a:pt x="224" y="131"/>
                </a:lnTo>
                <a:lnTo>
                  <a:pt x="226" y="134"/>
                </a:lnTo>
                <a:lnTo>
                  <a:pt x="227" y="142"/>
                </a:lnTo>
                <a:lnTo>
                  <a:pt x="219" y="149"/>
                </a:lnTo>
                <a:lnTo>
                  <a:pt x="210" y="157"/>
                </a:lnTo>
                <a:lnTo>
                  <a:pt x="203" y="162"/>
                </a:lnTo>
                <a:lnTo>
                  <a:pt x="197" y="168"/>
                </a:lnTo>
                <a:lnTo>
                  <a:pt x="197" y="168"/>
                </a:lnTo>
                <a:lnTo>
                  <a:pt x="192" y="171"/>
                </a:lnTo>
                <a:lnTo>
                  <a:pt x="186" y="178"/>
                </a:lnTo>
                <a:lnTo>
                  <a:pt x="181" y="181"/>
                </a:lnTo>
                <a:lnTo>
                  <a:pt x="178" y="184"/>
                </a:lnTo>
                <a:lnTo>
                  <a:pt x="178" y="184"/>
                </a:lnTo>
                <a:lnTo>
                  <a:pt x="173" y="189"/>
                </a:lnTo>
                <a:lnTo>
                  <a:pt x="173" y="189"/>
                </a:lnTo>
                <a:lnTo>
                  <a:pt x="170" y="190"/>
                </a:lnTo>
                <a:lnTo>
                  <a:pt x="160" y="198"/>
                </a:lnTo>
                <a:lnTo>
                  <a:pt x="155" y="203"/>
                </a:lnTo>
                <a:lnTo>
                  <a:pt x="149" y="208"/>
                </a:lnTo>
                <a:lnTo>
                  <a:pt x="130" y="224"/>
                </a:lnTo>
                <a:lnTo>
                  <a:pt x="122" y="230"/>
                </a:lnTo>
                <a:lnTo>
                  <a:pt x="120" y="232"/>
                </a:lnTo>
                <a:lnTo>
                  <a:pt x="117" y="234"/>
                </a:lnTo>
                <a:lnTo>
                  <a:pt x="110" y="240"/>
                </a:lnTo>
                <a:lnTo>
                  <a:pt x="99" y="250"/>
                </a:lnTo>
                <a:lnTo>
                  <a:pt x="98" y="250"/>
                </a:lnTo>
                <a:lnTo>
                  <a:pt x="75" y="250"/>
                </a:lnTo>
                <a:lnTo>
                  <a:pt x="67" y="250"/>
                </a:lnTo>
                <a:lnTo>
                  <a:pt x="58" y="250"/>
                </a:lnTo>
                <a:lnTo>
                  <a:pt x="51" y="250"/>
                </a:lnTo>
                <a:lnTo>
                  <a:pt x="45" y="250"/>
                </a:lnTo>
                <a:lnTo>
                  <a:pt x="22" y="248"/>
                </a:lnTo>
                <a:lnTo>
                  <a:pt x="22" y="248"/>
                </a:lnTo>
                <a:lnTo>
                  <a:pt x="11" y="248"/>
                </a:lnTo>
                <a:lnTo>
                  <a:pt x="6" y="248"/>
                </a:lnTo>
                <a:lnTo>
                  <a:pt x="2" y="248"/>
                </a:lnTo>
                <a:lnTo>
                  <a:pt x="2" y="248"/>
                </a:lnTo>
                <a:lnTo>
                  <a:pt x="0" y="248"/>
                </a:lnTo>
                <a:lnTo>
                  <a:pt x="0" y="248"/>
                </a:lnTo>
                <a:lnTo>
                  <a:pt x="2" y="246"/>
                </a:lnTo>
                <a:lnTo>
                  <a:pt x="3" y="245"/>
                </a:lnTo>
                <a:lnTo>
                  <a:pt x="5" y="240"/>
                </a:lnTo>
                <a:lnTo>
                  <a:pt x="6" y="240"/>
                </a:lnTo>
                <a:lnTo>
                  <a:pt x="6" y="240"/>
                </a:lnTo>
                <a:lnTo>
                  <a:pt x="6" y="238"/>
                </a:lnTo>
                <a:lnTo>
                  <a:pt x="6" y="238"/>
                </a:lnTo>
                <a:lnTo>
                  <a:pt x="6" y="238"/>
                </a:lnTo>
                <a:lnTo>
                  <a:pt x="8" y="237"/>
                </a:lnTo>
                <a:lnTo>
                  <a:pt x="14" y="226"/>
                </a:lnTo>
                <a:lnTo>
                  <a:pt x="22" y="214"/>
                </a:lnTo>
                <a:lnTo>
                  <a:pt x="26" y="206"/>
                </a:lnTo>
                <a:lnTo>
                  <a:pt x="37" y="189"/>
                </a:lnTo>
                <a:lnTo>
                  <a:pt x="45" y="178"/>
                </a:lnTo>
                <a:lnTo>
                  <a:pt x="45" y="178"/>
                </a:lnTo>
                <a:lnTo>
                  <a:pt x="56" y="158"/>
                </a:lnTo>
                <a:lnTo>
                  <a:pt x="61" y="150"/>
                </a:lnTo>
                <a:lnTo>
                  <a:pt x="64" y="144"/>
                </a:lnTo>
                <a:lnTo>
                  <a:pt x="66" y="142"/>
                </a:lnTo>
                <a:lnTo>
                  <a:pt x="67" y="141"/>
                </a:lnTo>
                <a:lnTo>
                  <a:pt x="72" y="134"/>
                </a:lnTo>
                <a:lnTo>
                  <a:pt x="82" y="118"/>
                </a:lnTo>
                <a:lnTo>
                  <a:pt x="85" y="112"/>
                </a:lnTo>
                <a:lnTo>
                  <a:pt x="86" y="110"/>
                </a:lnTo>
                <a:lnTo>
                  <a:pt x="90" y="102"/>
                </a:lnTo>
                <a:lnTo>
                  <a:pt x="91" y="102"/>
                </a:lnTo>
                <a:lnTo>
                  <a:pt x="91" y="102"/>
                </a:lnTo>
                <a:lnTo>
                  <a:pt x="91" y="101"/>
                </a:lnTo>
                <a:lnTo>
                  <a:pt x="93" y="99"/>
                </a:lnTo>
                <a:lnTo>
                  <a:pt x="93" y="98"/>
                </a:lnTo>
                <a:lnTo>
                  <a:pt x="104" y="80"/>
                </a:lnTo>
                <a:lnTo>
                  <a:pt x="110" y="70"/>
                </a:lnTo>
                <a:lnTo>
                  <a:pt x="112" y="69"/>
                </a:lnTo>
                <a:lnTo>
                  <a:pt x="112" y="69"/>
                </a:lnTo>
                <a:lnTo>
                  <a:pt x="112" y="67"/>
                </a:lnTo>
                <a:lnTo>
                  <a:pt x="112" y="67"/>
                </a:lnTo>
                <a:lnTo>
                  <a:pt x="133" y="34"/>
                </a:lnTo>
                <a:lnTo>
                  <a:pt x="141" y="19"/>
                </a:lnTo>
                <a:lnTo>
                  <a:pt x="141" y="19"/>
                </a:lnTo>
                <a:lnTo>
                  <a:pt x="142" y="18"/>
                </a:lnTo>
                <a:lnTo>
                  <a:pt x="142" y="18"/>
                </a:lnTo>
                <a:lnTo>
                  <a:pt x="144" y="14"/>
                </a:lnTo>
                <a:lnTo>
                  <a:pt x="149" y="8"/>
                </a:lnTo>
                <a:lnTo>
                  <a:pt x="149" y="6"/>
                </a:lnTo>
                <a:lnTo>
                  <a:pt x="152" y="0"/>
                </a:lnTo>
                <a:lnTo>
                  <a:pt x="152" y="0"/>
                </a:lnTo>
                <a:lnTo>
                  <a:pt x="152" y="0"/>
                </a:lnTo>
                <a:lnTo>
                  <a:pt x="157" y="2"/>
                </a:lnTo>
                <a:lnTo>
                  <a:pt x="162" y="2"/>
                </a:lnTo>
                <a:lnTo>
                  <a:pt x="163" y="3"/>
                </a:lnTo>
                <a:lnTo>
                  <a:pt x="166" y="3"/>
                </a:lnTo>
                <a:lnTo>
                  <a:pt x="174" y="5"/>
                </a:lnTo>
                <a:lnTo>
                  <a:pt x="178" y="5"/>
                </a:lnTo>
                <a:lnTo>
                  <a:pt x="181" y="5"/>
                </a:lnTo>
                <a:lnTo>
                  <a:pt x="186" y="6"/>
                </a:lnTo>
                <a:lnTo>
                  <a:pt x="186" y="6"/>
                </a:lnTo>
                <a:lnTo>
                  <a:pt x="202" y="10"/>
                </a:lnTo>
                <a:lnTo>
                  <a:pt x="210" y="11"/>
                </a:lnTo>
                <a:lnTo>
                  <a:pt x="219" y="13"/>
                </a:lnTo>
                <a:lnTo>
                  <a:pt x="229" y="14"/>
                </a:lnTo>
                <a:lnTo>
                  <a:pt x="230" y="14"/>
                </a:lnTo>
                <a:lnTo>
                  <a:pt x="235" y="14"/>
                </a:lnTo>
                <a:lnTo>
                  <a:pt x="238" y="16"/>
                </a:lnTo>
                <a:lnTo>
                  <a:pt x="245" y="16"/>
                </a:lnTo>
                <a:lnTo>
                  <a:pt x="251" y="18"/>
                </a:lnTo>
                <a:lnTo>
                  <a:pt x="267" y="21"/>
                </a:lnTo>
                <a:lnTo>
                  <a:pt x="267" y="21"/>
                </a:lnTo>
                <a:close/>
              </a:path>
            </a:pathLst>
          </a:custGeom>
          <a:solidFill>
            <a:srgbClr val="96A15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" name="Freeform 68"/>
          <p:cNvSpPr>
            <a:spLocks noEditPoints="1"/>
          </p:cNvSpPr>
          <p:nvPr/>
        </p:nvSpPr>
        <p:spPr bwMode="auto">
          <a:xfrm>
            <a:off x="4695825" y="1282701"/>
            <a:ext cx="922338" cy="741363"/>
          </a:xfrm>
          <a:custGeom>
            <a:avLst/>
            <a:gdLst/>
            <a:ahLst/>
            <a:cxnLst>
              <a:cxn ang="0">
                <a:pos x="407" y="45"/>
              </a:cxn>
              <a:cxn ang="0">
                <a:pos x="541" y="45"/>
              </a:cxn>
              <a:cxn ang="0">
                <a:pos x="570" y="136"/>
              </a:cxn>
              <a:cxn ang="0">
                <a:pos x="565" y="144"/>
              </a:cxn>
              <a:cxn ang="0">
                <a:pos x="496" y="168"/>
              </a:cxn>
              <a:cxn ang="0">
                <a:pos x="440" y="189"/>
              </a:cxn>
              <a:cxn ang="0">
                <a:pos x="410" y="222"/>
              </a:cxn>
              <a:cxn ang="0">
                <a:pos x="408" y="395"/>
              </a:cxn>
              <a:cxn ang="0">
                <a:pos x="352" y="443"/>
              </a:cxn>
              <a:cxn ang="0">
                <a:pos x="279" y="467"/>
              </a:cxn>
              <a:cxn ang="0">
                <a:pos x="232" y="419"/>
              </a:cxn>
              <a:cxn ang="0">
                <a:pos x="181" y="357"/>
              </a:cxn>
              <a:cxn ang="0">
                <a:pos x="141" y="310"/>
              </a:cxn>
              <a:cxn ang="0">
                <a:pos x="53" y="208"/>
              </a:cxn>
              <a:cxn ang="0">
                <a:pos x="12" y="142"/>
              </a:cxn>
              <a:cxn ang="0">
                <a:pos x="72" y="120"/>
              </a:cxn>
              <a:cxn ang="0">
                <a:pos x="149" y="93"/>
              </a:cxn>
              <a:cxn ang="0">
                <a:pos x="269" y="51"/>
              </a:cxn>
              <a:cxn ang="0">
                <a:pos x="338" y="26"/>
              </a:cxn>
              <a:cxn ang="0">
                <a:pos x="365" y="29"/>
              </a:cxn>
              <a:cxn ang="0">
                <a:pos x="383" y="18"/>
              </a:cxn>
              <a:cxn ang="0">
                <a:pos x="396" y="24"/>
              </a:cxn>
              <a:cxn ang="0">
                <a:pos x="405" y="32"/>
              </a:cxn>
              <a:cxn ang="0">
                <a:pos x="407" y="38"/>
              </a:cxn>
              <a:cxn ang="0">
                <a:pos x="402" y="32"/>
              </a:cxn>
              <a:cxn ang="0">
                <a:pos x="394" y="35"/>
              </a:cxn>
              <a:cxn ang="0">
                <a:pos x="386" y="43"/>
              </a:cxn>
              <a:cxn ang="0">
                <a:pos x="383" y="51"/>
              </a:cxn>
              <a:cxn ang="0">
                <a:pos x="372" y="48"/>
              </a:cxn>
              <a:cxn ang="0">
                <a:pos x="372" y="50"/>
              </a:cxn>
              <a:cxn ang="0">
                <a:pos x="380" y="62"/>
              </a:cxn>
              <a:cxn ang="0">
                <a:pos x="383" y="70"/>
              </a:cxn>
              <a:cxn ang="0">
                <a:pos x="378" y="74"/>
              </a:cxn>
              <a:cxn ang="0">
                <a:pos x="380" y="80"/>
              </a:cxn>
              <a:cxn ang="0">
                <a:pos x="375" y="93"/>
              </a:cxn>
              <a:cxn ang="0">
                <a:pos x="376" y="94"/>
              </a:cxn>
              <a:cxn ang="0">
                <a:pos x="386" y="86"/>
              </a:cxn>
              <a:cxn ang="0">
                <a:pos x="384" y="74"/>
              </a:cxn>
              <a:cxn ang="0">
                <a:pos x="392" y="74"/>
              </a:cxn>
              <a:cxn ang="0">
                <a:pos x="399" y="77"/>
              </a:cxn>
              <a:cxn ang="0">
                <a:pos x="407" y="70"/>
              </a:cxn>
              <a:cxn ang="0">
                <a:pos x="410" y="62"/>
              </a:cxn>
              <a:cxn ang="0">
                <a:pos x="410" y="56"/>
              </a:cxn>
              <a:cxn ang="0">
                <a:pos x="418" y="53"/>
              </a:cxn>
              <a:cxn ang="0">
                <a:pos x="421" y="42"/>
              </a:cxn>
              <a:cxn ang="0">
                <a:pos x="418" y="43"/>
              </a:cxn>
              <a:cxn ang="0">
                <a:pos x="413" y="46"/>
              </a:cxn>
              <a:cxn ang="0">
                <a:pos x="415" y="42"/>
              </a:cxn>
              <a:cxn ang="0">
                <a:pos x="426" y="35"/>
              </a:cxn>
              <a:cxn ang="0">
                <a:pos x="440" y="29"/>
              </a:cxn>
              <a:cxn ang="0">
                <a:pos x="452" y="26"/>
              </a:cxn>
              <a:cxn ang="0">
                <a:pos x="468" y="27"/>
              </a:cxn>
              <a:cxn ang="0">
                <a:pos x="482" y="27"/>
              </a:cxn>
              <a:cxn ang="0">
                <a:pos x="490" y="24"/>
              </a:cxn>
              <a:cxn ang="0">
                <a:pos x="503" y="18"/>
              </a:cxn>
              <a:cxn ang="0">
                <a:pos x="512" y="11"/>
              </a:cxn>
              <a:cxn ang="0">
                <a:pos x="524" y="5"/>
              </a:cxn>
              <a:cxn ang="0">
                <a:pos x="528" y="3"/>
              </a:cxn>
            </a:cxnLst>
            <a:rect l="0" t="0" r="r" b="b"/>
            <a:pathLst>
              <a:path w="581" h="467">
                <a:moveTo>
                  <a:pt x="402" y="69"/>
                </a:moveTo>
                <a:lnTo>
                  <a:pt x="400" y="69"/>
                </a:lnTo>
                <a:lnTo>
                  <a:pt x="400" y="67"/>
                </a:lnTo>
                <a:lnTo>
                  <a:pt x="402" y="67"/>
                </a:lnTo>
                <a:lnTo>
                  <a:pt x="402" y="69"/>
                </a:lnTo>
                <a:close/>
                <a:moveTo>
                  <a:pt x="407" y="48"/>
                </a:moveTo>
                <a:lnTo>
                  <a:pt x="405" y="48"/>
                </a:lnTo>
                <a:lnTo>
                  <a:pt x="405" y="46"/>
                </a:lnTo>
                <a:lnTo>
                  <a:pt x="407" y="45"/>
                </a:lnTo>
                <a:lnTo>
                  <a:pt x="408" y="45"/>
                </a:lnTo>
                <a:lnTo>
                  <a:pt x="407" y="46"/>
                </a:lnTo>
                <a:lnTo>
                  <a:pt x="407" y="48"/>
                </a:lnTo>
                <a:close/>
                <a:moveTo>
                  <a:pt x="528" y="3"/>
                </a:moveTo>
                <a:lnTo>
                  <a:pt x="530" y="6"/>
                </a:lnTo>
                <a:lnTo>
                  <a:pt x="532" y="11"/>
                </a:lnTo>
                <a:lnTo>
                  <a:pt x="532" y="13"/>
                </a:lnTo>
                <a:lnTo>
                  <a:pt x="541" y="43"/>
                </a:lnTo>
                <a:lnTo>
                  <a:pt x="541" y="45"/>
                </a:lnTo>
                <a:lnTo>
                  <a:pt x="546" y="59"/>
                </a:lnTo>
                <a:lnTo>
                  <a:pt x="552" y="77"/>
                </a:lnTo>
                <a:lnTo>
                  <a:pt x="554" y="82"/>
                </a:lnTo>
                <a:lnTo>
                  <a:pt x="559" y="99"/>
                </a:lnTo>
                <a:lnTo>
                  <a:pt x="564" y="114"/>
                </a:lnTo>
                <a:lnTo>
                  <a:pt x="567" y="123"/>
                </a:lnTo>
                <a:lnTo>
                  <a:pt x="568" y="126"/>
                </a:lnTo>
                <a:lnTo>
                  <a:pt x="570" y="133"/>
                </a:lnTo>
                <a:lnTo>
                  <a:pt x="570" y="136"/>
                </a:lnTo>
                <a:lnTo>
                  <a:pt x="576" y="157"/>
                </a:lnTo>
                <a:lnTo>
                  <a:pt x="578" y="160"/>
                </a:lnTo>
                <a:lnTo>
                  <a:pt x="581" y="170"/>
                </a:lnTo>
                <a:lnTo>
                  <a:pt x="581" y="171"/>
                </a:lnTo>
                <a:lnTo>
                  <a:pt x="576" y="173"/>
                </a:lnTo>
                <a:lnTo>
                  <a:pt x="575" y="174"/>
                </a:lnTo>
                <a:lnTo>
                  <a:pt x="572" y="163"/>
                </a:lnTo>
                <a:lnTo>
                  <a:pt x="568" y="155"/>
                </a:lnTo>
                <a:lnTo>
                  <a:pt x="565" y="144"/>
                </a:lnTo>
                <a:lnTo>
                  <a:pt x="554" y="147"/>
                </a:lnTo>
                <a:lnTo>
                  <a:pt x="549" y="149"/>
                </a:lnTo>
                <a:lnTo>
                  <a:pt x="538" y="154"/>
                </a:lnTo>
                <a:lnTo>
                  <a:pt x="536" y="154"/>
                </a:lnTo>
                <a:lnTo>
                  <a:pt x="525" y="158"/>
                </a:lnTo>
                <a:lnTo>
                  <a:pt x="504" y="165"/>
                </a:lnTo>
                <a:lnTo>
                  <a:pt x="500" y="168"/>
                </a:lnTo>
                <a:lnTo>
                  <a:pt x="498" y="168"/>
                </a:lnTo>
                <a:lnTo>
                  <a:pt x="496" y="168"/>
                </a:lnTo>
                <a:lnTo>
                  <a:pt x="493" y="170"/>
                </a:lnTo>
                <a:lnTo>
                  <a:pt x="482" y="173"/>
                </a:lnTo>
                <a:lnTo>
                  <a:pt x="479" y="174"/>
                </a:lnTo>
                <a:lnTo>
                  <a:pt x="477" y="174"/>
                </a:lnTo>
                <a:lnTo>
                  <a:pt x="463" y="181"/>
                </a:lnTo>
                <a:lnTo>
                  <a:pt x="448" y="186"/>
                </a:lnTo>
                <a:lnTo>
                  <a:pt x="444" y="187"/>
                </a:lnTo>
                <a:lnTo>
                  <a:pt x="442" y="189"/>
                </a:lnTo>
                <a:lnTo>
                  <a:pt x="440" y="189"/>
                </a:lnTo>
                <a:lnTo>
                  <a:pt x="436" y="190"/>
                </a:lnTo>
                <a:lnTo>
                  <a:pt x="418" y="197"/>
                </a:lnTo>
                <a:lnTo>
                  <a:pt x="415" y="198"/>
                </a:lnTo>
                <a:lnTo>
                  <a:pt x="408" y="202"/>
                </a:lnTo>
                <a:lnTo>
                  <a:pt x="404" y="202"/>
                </a:lnTo>
                <a:lnTo>
                  <a:pt x="407" y="214"/>
                </a:lnTo>
                <a:lnTo>
                  <a:pt x="407" y="216"/>
                </a:lnTo>
                <a:lnTo>
                  <a:pt x="408" y="221"/>
                </a:lnTo>
                <a:lnTo>
                  <a:pt x="410" y="222"/>
                </a:lnTo>
                <a:lnTo>
                  <a:pt x="410" y="226"/>
                </a:lnTo>
                <a:lnTo>
                  <a:pt x="410" y="238"/>
                </a:lnTo>
                <a:lnTo>
                  <a:pt x="408" y="267"/>
                </a:lnTo>
                <a:lnTo>
                  <a:pt x="408" y="270"/>
                </a:lnTo>
                <a:lnTo>
                  <a:pt x="408" y="301"/>
                </a:lnTo>
                <a:lnTo>
                  <a:pt x="408" y="310"/>
                </a:lnTo>
                <a:lnTo>
                  <a:pt x="408" y="322"/>
                </a:lnTo>
                <a:lnTo>
                  <a:pt x="408" y="323"/>
                </a:lnTo>
                <a:lnTo>
                  <a:pt x="408" y="395"/>
                </a:lnTo>
                <a:lnTo>
                  <a:pt x="408" y="397"/>
                </a:lnTo>
                <a:lnTo>
                  <a:pt x="407" y="408"/>
                </a:lnTo>
                <a:lnTo>
                  <a:pt x="407" y="413"/>
                </a:lnTo>
                <a:lnTo>
                  <a:pt x="407" y="416"/>
                </a:lnTo>
                <a:lnTo>
                  <a:pt x="407" y="419"/>
                </a:lnTo>
                <a:lnTo>
                  <a:pt x="407" y="424"/>
                </a:lnTo>
                <a:lnTo>
                  <a:pt x="381" y="432"/>
                </a:lnTo>
                <a:lnTo>
                  <a:pt x="360" y="438"/>
                </a:lnTo>
                <a:lnTo>
                  <a:pt x="352" y="443"/>
                </a:lnTo>
                <a:lnTo>
                  <a:pt x="344" y="445"/>
                </a:lnTo>
                <a:lnTo>
                  <a:pt x="332" y="450"/>
                </a:lnTo>
                <a:lnTo>
                  <a:pt x="330" y="450"/>
                </a:lnTo>
                <a:lnTo>
                  <a:pt x="322" y="453"/>
                </a:lnTo>
                <a:lnTo>
                  <a:pt x="317" y="454"/>
                </a:lnTo>
                <a:lnTo>
                  <a:pt x="314" y="454"/>
                </a:lnTo>
                <a:lnTo>
                  <a:pt x="312" y="456"/>
                </a:lnTo>
                <a:lnTo>
                  <a:pt x="287" y="464"/>
                </a:lnTo>
                <a:lnTo>
                  <a:pt x="279" y="467"/>
                </a:lnTo>
                <a:lnTo>
                  <a:pt x="277" y="467"/>
                </a:lnTo>
                <a:lnTo>
                  <a:pt x="276" y="467"/>
                </a:lnTo>
                <a:lnTo>
                  <a:pt x="264" y="454"/>
                </a:lnTo>
                <a:lnTo>
                  <a:pt x="260" y="450"/>
                </a:lnTo>
                <a:lnTo>
                  <a:pt x="248" y="437"/>
                </a:lnTo>
                <a:lnTo>
                  <a:pt x="245" y="432"/>
                </a:lnTo>
                <a:lnTo>
                  <a:pt x="242" y="429"/>
                </a:lnTo>
                <a:lnTo>
                  <a:pt x="234" y="421"/>
                </a:lnTo>
                <a:lnTo>
                  <a:pt x="232" y="419"/>
                </a:lnTo>
                <a:lnTo>
                  <a:pt x="229" y="414"/>
                </a:lnTo>
                <a:lnTo>
                  <a:pt x="218" y="402"/>
                </a:lnTo>
                <a:lnTo>
                  <a:pt x="212" y="394"/>
                </a:lnTo>
                <a:lnTo>
                  <a:pt x="208" y="390"/>
                </a:lnTo>
                <a:lnTo>
                  <a:pt x="197" y="378"/>
                </a:lnTo>
                <a:lnTo>
                  <a:pt x="192" y="371"/>
                </a:lnTo>
                <a:lnTo>
                  <a:pt x="189" y="368"/>
                </a:lnTo>
                <a:lnTo>
                  <a:pt x="188" y="365"/>
                </a:lnTo>
                <a:lnTo>
                  <a:pt x="181" y="357"/>
                </a:lnTo>
                <a:lnTo>
                  <a:pt x="178" y="355"/>
                </a:lnTo>
                <a:lnTo>
                  <a:pt x="170" y="346"/>
                </a:lnTo>
                <a:lnTo>
                  <a:pt x="165" y="339"/>
                </a:lnTo>
                <a:lnTo>
                  <a:pt x="164" y="338"/>
                </a:lnTo>
                <a:lnTo>
                  <a:pt x="159" y="333"/>
                </a:lnTo>
                <a:lnTo>
                  <a:pt x="156" y="328"/>
                </a:lnTo>
                <a:lnTo>
                  <a:pt x="149" y="320"/>
                </a:lnTo>
                <a:lnTo>
                  <a:pt x="146" y="318"/>
                </a:lnTo>
                <a:lnTo>
                  <a:pt x="141" y="310"/>
                </a:lnTo>
                <a:lnTo>
                  <a:pt x="138" y="309"/>
                </a:lnTo>
                <a:lnTo>
                  <a:pt x="120" y="286"/>
                </a:lnTo>
                <a:lnTo>
                  <a:pt x="117" y="283"/>
                </a:lnTo>
                <a:lnTo>
                  <a:pt x="108" y="272"/>
                </a:lnTo>
                <a:lnTo>
                  <a:pt x="100" y="262"/>
                </a:lnTo>
                <a:lnTo>
                  <a:pt x="71" y="229"/>
                </a:lnTo>
                <a:lnTo>
                  <a:pt x="63" y="219"/>
                </a:lnTo>
                <a:lnTo>
                  <a:pt x="61" y="218"/>
                </a:lnTo>
                <a:lnTo>
                  <a:pt x="53" y="208"/>
                </a:lnTo>
                <a:lnTo>
                  <a:pt x="44" y="197"/>
                </a:lnTo>
                <a:lnTo>
                  <a:pt x="39" y="192"/>
                </a:lnTo>
                <a:lnTo>
                  <a:pt x="34" y="186"/>
                </a:lnTo>
                <a:lnTo>
                  <a:pt x="18" y="166"/>
                </a:lnTo>
                <a:lnTo>
                  <a:pt x="10" y="158"/>
                </a:lnTo>
                <a:lnTo>
                  <a:pt x="4" y="150"/>
                </a:lnTo>
                <a:lnTo>
                  <a:pt x="0" y="146"/>
                </a:lnTo>
                <a:lnTo>
                  <a:pt x="10" y="142"/>
                </a:lnTo>
                <a:lnTo>
                  <a:pt x="12" y="142"/>
                </a:lnTo>
                <a:lnTo>
                  <a:pt x="16" y="139"/>
                </a:lnTo>
                <a:lnTo>
                  <a:pt x="18" y="139"/>
                </a:lnTo>
                <a:lnTo>
                  <a:pt x="37" y="133"/>
                </a:lnTo>
                <a:lnTo>
                  <a:pt x="39" y="131"/>
                </a:lnTo>
                <a:lnTo>
                  <a:pt x="44" y="130"/>
                </a:lnTo>
                <a:lnTo>
                  <a:pt x="47" y="130"/>
                </a:lnTo>
                <a:lnTo>
                  <a:pt x="58" y="125"/>
                </a:lnTo>
                <a:lnTo>
                  <a:pt x="64" y="123"/>
                </a:lnTo>
                <a:lnTo>
                  <a:pt x="72" y="120"/>
                </a:lnTo>
                <a:lnTo>
                  <a:pt x="74" y="120"/>
                </a:lnTo>
                <a:lnTo>
                  <a:pt x="76" y="118"/>
                </a:lnTo>
                <a:lnTo>
                  <a:pt x="84" y="115"/>
                </a:lnTo>
                <a:lnTo>
                  <a:pt x="88" y="114"/>
                </a:lnTo>
                <a:lnTo>
                  <a:pt x="95" y="112"/>
                </a:lnTo>
                <a:lnTo>
                  <a:pt x="124" y="101"/>
                </a:lnTo>
                <a:lnTo>
                  <a:pt x="130" y="99"/>
                </a:lnTo>
                <a:lnTo>
                  <a:pt x="138" y="96"/>
                </a:lnTo>
                <a:lnTo>
                  <a:pt x="149" y="93"/>
                </a:lnTo>
                <a:lnTo>
                  <a:pt x="156" y="91"/>
                </a:lnTo>
                <a:lnTo>
                  <a:pt x="162" y="88"/>
                </a:lnTo>
                <a:lnTo>
                  <a:pt x="180" y="82"/>
                </a:lnTo>
                <a:lnTo>
                  <a:pt x="191" y="78"/>
                </a:lnTo>
                <a:lnTo>
                  <a:pt x="202" y="74"/>
                </a:lnTo>
                <a:lnTo>
                  <a:pt x="216" y="69"/>
                </a:lnTo>
                <a:lnTo>
                  <a:pt x="263" y="53"/>
                </a:lnTo>
                <a:lnTo>
                  <a:pt x="266" y="51"/>
                </a:lnTo>
                <a:lnTo>
                  <a:pt x="269" y="51"/>
                </a:lnTo>
                <a:lnTo>
                  <a:pt x="272" y="50"/>
                </a:lnTo>
                <a:lnTo>
                  <a:pt x="276" y="48"/>
                </a:lnTo>
                <a:lnTo>
                  <a:pt x="288" y="43"/>
                </a:lnTo>
                <a:lnTo>
                  <a:pt x="303" y="38"/>
                </a:lnTo>
                <a:lnTo>
                  <a:pt x="317" y="34"/>
                </a:lnTo>
                <a:lnTo>
                  <a:pt x="320" y="32"/>
                </a:lnTo>
                <a:lnTo>
                  <a:pt x="330" y="29"/>
                </a:lnTo>
                <a:lnTo>
                  <a:pt x="336" y="27"/>
                </a:lnTo>
                <a:lnTo>
                  <a:pt x="338" y="26"/>
                </a:lnTo>
                <a:lnTo>
                  <a:pt x="341" y="26"/>
                </a:lnTo>
                <a:lnTo>
                  <a:pt x="352" y="21"/>
                </a:lnTo>
                <a:lnTo>
                  <a:pt x="356" y="19"/>
                </a:lnTo>
                <a:lnTo>
                  <a:pt x="360" y="19"/>
                </a:lnTo>
                <a:lnTo>
                  <a:pt x="364" y="24"/>
                </a:lnTo>
                <a:lnTo>
                  <a:pt x="364" y="26"/>
                </a:lnTo>
                <a:lnTo>
                  <a:pt x="364" y="27"/>
                </a:lnTo>
                <a:lnTo>
                  <a:pt x="364" y="29"/>
                </a:lnTo>
                <a:lnTo>
                  <a:pt x="365" y="29"/>
                </a:lnTo>
                <a:lnTo>
                  <a:pt x="365" y="30"/>
                </a:lnTo>
                <a:lnTo>
                  <a:pt x="365" y="29"/>
                </a:lnTo>
                <a:lnTo>
                  <a:pt x="365" y="30"/>
                </a:lnTo>
                <a:lnTo>
                  <a:pt x="367" y="30"/>
                </a:lnTo>
                <a:lnTo>
                  <a:pt x="373" y="21"/>
                </a:lnTo>
                <a:lnTo>
                  <a:pt x="376" y="22"/>
                </a:lnTo>
                <a:lnTo>
                  <a:pt x="378" y="19"/>
                </a:lnTo>
                <a:lnTo>
                  <a:pt x="380" y="16"/>
                </a:lnTo>
                <a:lnTo>
                  <a:pt x="383" y="18"/>
                </a:lnTo>
                <a:lnTo>
                  <a:pt x="383" y="19"/>
                </a:lnTo>
                <a:lnTo>
                  <a:pt x="384" y="18"/>
                </a:lnTo>
                <a:lnTo>
                  <a:pt x="386" y="16"/>
                </a:lnTo>
                <a:lnTo>
                  <a:pt x="386" y="18"/>
                </a:lnTo>
                <a:lnTo>
                  <a:pt x="388" y="18"/>
                </a:lnTo>
                <a:lnTo>
                  <a:pt x="388" y="19"/>
                </a:lnTo>
                <a:lnTo>
                  <a:pt x="391" y="21"/>
                </a:lnTo>
                <a:lnTo>
                  <a:pt x="392" y="22"/>
                </a:lnTo>
                <a:lnTo>
                  <a:pt x="396" y="24"/>
                </a:lnTo>
                <a:lnTo>
                  <a:pt x="396" y="26"/>
                </a:lnTo>
                <a:lnTo>
                  <a:pt x="397" y="26"/>
                </a:lnTo>
                <a:lnTo>
                  <a:pt x="399" y="27"/>
                </a:lnTo>
                <a:lnTo>
                  <a:pt x="400" y="27"/>
                </a:lnTo>
                <a:lnTo>
                  <a:pt x="400" y="29"/>
                </a:lnTo>
                <a:lnTo>
                  <a:pt x="402" y="29"/>
                </a:lnTo>
                <a:lnTo>
                  <a:pt x="404" y="30"/>
                </a:lnTo>
                <a:lnTo>
                  <a:pt x="405" y="30"/>
                </a:lnTo>
                <a:lnTo>
                  <a:pt x="405" y="32"/>
                </a:lnTo>
                <a:lnTo>
                  <a:pt x="407" y="32"/>
                </a:lnTo>
                <a:lnTo>
                  <a:pt x="407" y="34"/>
                </a:lnTo>
                <a:lnTo>
                  <a:pt x="407" y="35"/>
                </a:lnTo>
                <a:lnTo>
                  <a:pt x="408" y="35"/>
                </a:lnTo>
                <a:lnTo>
                  <a:pt x="410" y="37"/>
                </a:lnTo>
                <a:lnTo>
                  <a:pt x="410" y="38"/>
                </a:lnTo>
                <a:lnTo>
                  <a:pt x="408" y="40"/>
                </a:lnTo>
                <a:lnTo>
                  <a:pt x="407" y="40"/>
                </a:lnTo>
                <a:lnTo>
                  <a:pt x="407" y="38"/>
                </a:lnTo>
                <a:lnTo>
                  <a:pt x="407" y="37"/>
                </a:lnTo>
                <a:lnTo>
                  <a:pt x="405" y="37"/>
                </a:lnTo>
                <a:lnTo>
                  <a:pt x="405" y="38"/>
                </a:lnTo>
                <a:lnTo>
                  <a:pt x="405" y="37"/>
                </a:lnTo>
                <a:lnTo>
                  <a:pt x="405" y="35"/>
                </a:lnTo>
                <a:lnTo>
                  <a:pt x="405" y="34"/>
                </a:lnTo>
                <a:lnTo>
                  <a:pt x="404" y="34"/>
                </a:lnTo>
                <a:lnTo>
                  <a:pt x="404" y="32"/>
                </a:lnTo>
                <a:lnTo>
                  <a:pt x="402" y="32"/>
                </a:lnTo>
                <a:lnTo>
                  <a:pt x="402" y="34"/>
                </a:lnTo>
                <a:lnTo>
                  <a:pt x="400" y="34"/>
                </a:lnTo>
                <a:lnTo>
                  <a:pt x="400" y="35"/>
                </a:lnTo>
                <a:lnTo>
                  <a:pt x="399" y="35"/>
                </a:lnTo>
                <a:lnTo>
                  <a:pt x="399" y="37"/>
                </a:lnTo>
                <a:lnTo>
                  <a:pt x="397" y="37"/>
                </a:lnTo>
                <a:lnTo>
                  <a:pt x="397" y="35"/>
                </a:lnTo>
                <a:lnTo>
                  <a:pt x="396" y="35"/>
                </a:lnTo>
                <a:lnTo>
                  <a:pt x="394" y="35"/>
                </a:lnTo>
                <a:lnTo>
                  <a:pt x="394" y="37"/>
                </a:lnTo>
                <a:lnTo>
                  <a:pt x="392" y="37"/>
                </a:lnTo>
                <a:lnTo>
                  <a:pt x="392" y="38"/>
                </a:lnTo>
                <a:lnTo>
                  <a:pt x="391" y="38"/>
                </a:lnTo>
                <a:lnTo>
                  <a:pt x="389" y="38"/>
                </a:lnTo>
                <a:lnTo>
                  <a:pt x="389" y="40"/>
                </a:lnTo>
                <a:lnTo>
                  <a:pt x="388" y="40"/>
                </a:lnTo>
                <a:lnTo>
                  <a:pt x="388" y="42"/>
                </a:lnTo>
                <a:lnTo>
                  <a:pt x="386" y="43"/>
                </a:lnTo>
                <a:lnTo>
                  <a:pt x="386" y="45"/>
                </a:lnTo>
                <a:lnTo>
                  <a:pt x="386" y="46"/>
                </a:lnTo>
                <a:lnTo>
                  <a:pt x="384" y="46"/>
                </a:lnTo>
                <a:lnTo>
                  <a:pt x="384" y="48"/>
                </a:lnTo>
                <a:lnTo>
                  <a:pt x="386" y="48"/>
                </a:lnTo>
                <a:lnTo>
                  <a:pt x="386" y="50"/>
                </a:lnTo>
                <a:lnTo>
                  <a:pt x="386" y="51"/>
                </a:lnTo>
                <a:lnTo>
                  <a:pt x="384" y="51"/>
                </a:lnTo>
                <a:lnTo>
                  <a:pt x="383" y="51"/>
                </a:lnTo>
                <a:lnTo>
                  <a:pt x="381" y="51"/>
                </a:lnTo>
                <a:lnTo>
                  <a:pt x="380" y="51"/>
                </a:lnTo>
                <a:lnTo>
                  <a:pt x="378" y="51"/>
                </a:lnTo>
                <a:lnTo>
                  <a:pt x="378" y="50"/>
                </a:lnTo>
                <a:lnTo>
                  <a:pt x="378" y="48"/>
                </a:lnTo>
                <a:lnTo>
                  <a:pt x="376" y="48"/>
                </a:lnTo>
                <a:lnTo>
                  <a:pt x="375" y="48"/>
                </a:lnTo>
                <a:lnTo>
                  <a:pt x="373" y="48"/>
                </a:lnTo>
                <a:lnTo>
                  <a:pt x="372" y="48"/>
                </a:lnTo>
                <a:lnTo>
                  <a:pt x="373" y="48"/>
                </a:lnTo>
                <a:lnTo>
                  <a:pt x="372" y="48"/>
                </a:lnTo>
                <a:lnTo>
                  <a:pt x="370" y="48"/>
                </a:lnTo>
                <a:lnTo>
                  <a:pt x="370" y="50"/>
                </a:lnTo>
                <a:lnTo>
                  <a:pt x="372" y="50"/>
                </a:lnTo>
                <a:lnTo>
                  <a:pt x="373" y="50"/>
                </a:lnTo>
                <a:lnTo>
                  <a:pt x="372" y="50"/>
                </a:lnTo>
                <a:lnTo>
                  <a:pt x="373" y="50"/>
                </a:lnTo>
                <a:lnTo>
                  <a:pt x="372" y="50"/>
                </a:lnTo>
                <a:lnTo>
                  <a:pt x="373" y="51"/>
                </a:lnTo>
                <a:lnTo>
                  <a:pt x="373" y="53"/>
                </a:lnTo>
                <a:lnTo>
                  <a:pt x="373" y="54"/>
                </a:lnTo>
                <a:lnTo>
                  <a:pt x="375" y="56"/>
                </a:lnTo>
                <a:lnTo>
                  <a:pt x="375" y="58"/>
                </a:lnTo>
                <a:lnTo>
                  <a:pt x="376" y="58"/>
                </a:lnTo>
                <a:lnTo>
                  <a:pt x="376" y="59"/>
                </a:lnTo>
                <a:lnTo>
                  <a:pt x="378" y="61"/>
                </a:lnTo>
                <a:lnTo>
                  <a:pt x="380" y="62"/>
                </a:lnTo>
                <a:lnTo>
                  <a:pt x="380" y="64"/>
                </a:lnTo>
                <a:lnTo>
                  <a:pt x="381" y="64"/>
                </a:lnTo>
                <a:lnTo>
                  <a:pt x="381" y="66"/>
                </a:lnTo>
                <a:lnTo>
                  <a:pt x="383" y="66"/>
                </a:lnTo>
                <a:lnTo>
                  <a:pt x="383" y="67"/>
                </a:lnTo>
                <a:lnTo>
                  <a:pt x="383" y="69"/>
                </a:lnTo>
                <a:lnTo>
                  <a:pt x="381" y="69"/>
                </a:lnTo>
                <a:lnTo>
                  <a:pt x="381" y="70"/>
                </a:lnTo>
                <a:lnTo>
                  <a:pt x="383" y="70"/>
                </a:lnTo>
                <a:lnTo>
                  <a:pt x="381" y="70"/>
                </a:lnTo>
                <a:lnTo>
                  <a:pt x="381" y="69"/>
                </a:lnTo>
                <a:lnTo>
                  <a:pt x="381" y="70"/>
                </a:lnTo>
                <a:lnTo>
                  <a:pt x="380" y="70"/>
                </a:lnTo>
                <a:lnTo>
                  <a:pt x="378" y="70"/>
                </a:lnTo>
                <a:lnTo>
                  <a:pt x="378" y="72"/>
                </a:lnTo>
                <a:lnTo>
                  <a:pt x="380" y="72"/>
                </a:lnTo>
                <a:lnTo>
                  <a:pt x="380" y="74"/>
                </a:lnTo>
                <a:lnTo>
                  <a:pt x="378" y="74"/>
                </a:lnTo>
                <a:lnTo>
                  <a:pt x="378" y="75"/>
                </a:lnTo>
                <a:lnTo>
                  <a:pt x="380" y="75"/>
                </a:lnTo>
                <a:lnTo>
                  <a:pt x="383" y="75"/>
                </a:lnTo>
                <a:lnTo>
                  <a:pt x="381" y="75"/>
                </a:lnTo>
                <a:lnTo>
                  <a:pt x="380" y="77"/>
                </a:lnTo>
                <a:lnTo>
                  <a:pt x="378" y="77"/>
                </a:lnTo>
                <a:lnTo>
                  <a:pt x="380" y="77"/>
                </a:lnTo>
                <a:lnTo>
                  <a:pt x="380" y="78"/>
                </a:lnTo>
                <a:lnTo>
                  <a:pt x="380" y="80"/>
                </a:lnTo>
                <a:lnTo>
                  <a:pt x="380" y="82"/>
                </a:lnTo>
                <a:lnTo>
                  <a:pt x="380" y="83"/>
                </a:lnTo>
                <a:lnTo>
                  <a:pt x="378" y="83"/>
                </a:lnTo>
                <a:lnTo>
                  <a:pt x="378" y="85"/>
                </a:lnTo>
                <a:lnTo>
                  <a:pt x="378" y="86"/>
                </a:lnTo>
                <a:lnTo>
                  <a:pt x="376" y="88"/>
                </a:lnTo>
                <a:lnTo>
                  <a:pt x="376" y="90"/>
                </a:lnTo>
                <a:lnTo>
                  <a:pt x="376" y="91"/>
                </a:lnTo>
                <a:lnTo>
                  <a:pt x="375" y="93"/>
                </a:lnTo>
                <a:lnTo>
                  <a:pt x="375" y="94"/>
                </a:lnTo>
                <a:lnTo>
                  <a:pt x="376" y="94"/>
                </a:lnTo>
                <a:lnTo>
                  <a:pt x="376" y="93"/>
                </a:lnTo>
                <a:lnTo>
                  <a:pt x="376" y="94"/>
                </a:lnTo>
                <a:lnTo>
                  <a:pt x="375" y="94"/>
                </a:lnTo>
                <a:lnTo>
                  <a:pt x="375" y="96"/>
                </a:lnTo>
                <a:lnTo>
                  <a:pt x="376" y="96"/>
                </a:lnTo>
                <a:lnTo>
                  <a:pt x="378" y="96"/>
                </a:lnTo>
                <a:lnTo>
                  <a:pt x="376" y="94"/>
                </a:lnTo>
                <a:lnTo>
                  <a:pt x="378" y="94"/>
                </a:lnTo>
                <a:lnTo>
                  <a:pt x="378" y="93"/>
                </a:lnTo>
                <a:lnTo>
                  <a:pt x="380" y="93"/>
                </a:lnTo>
                <a:lnTo>
                  <a:pt x="380" y="91"/>
                </a:lnTo>
                <a:lnTo>
                  <a:pt x="381" y="90"/>
                </a:lnTo>
                <a:lnTo>
                  <a:pt x="383" y="88"/>
                </a:lnTo>
                <a:lnTo>
                  <a:pt x="384" y="88"/>
                </a:lnTo>
                <a:lnTo>
                  <a:pt x="384" y="86"/>
                </a:lnTo>
                <a:lnTo>
                  <a:pt x="386" y="86"/>
                </a:lnTo>
                <a:lnTo>
                  <a:pt x="386" y="85"/>
                </a:lnTo>
                <a:lnTo>
                  <a:pt x="384" y="85"/>
                </a:lnTo>
                <a:lnTo>
                  <a:pt x="384" y="83"/>
                </a:lnTo>
                <a:lnTo>
                  <a:pt x="384" y="82"/>
                </a:lnTo>
                <a:lnTo>
                  <a:pt x="384" y="80"/>
                </a:lnTo>
                <a:lnTo>
                  <a:pt x="384" y="78"/>
                </a:lnTo>
                <a:lnTo>
                  <a:pt x="384" y="77"/>
                </a:lnTo>
                <a:lnTo>
                  <a:pt x="384" y="75"/>
                </a:lnTo>
                <a:lnTo>
                  <a:pt x="384" y="74"/>
                </a:lnTo>
                <a:lnTo>
                  <a:pt x="383" y="72"/>
                </a:lnTo>
                <a:lnTo>
                  <a:pt x="384" y="74"/>
                </a:lnTo>
                <a:lnTo>
                  <a:pt x="386" y="74"/>
                </a:lnTo>
                <a:lnTo>
                  <a:pt x="388" y="74"/>
                </a:lnTo>
                <a:lnTo>
                  <a:pt x="389" y="74"/>
                </a:lnTo>
                <a:lnTo>
                  <a:pt x="389" y="75"/>
                </a:lnTo>
                <a:lnTo>
                  <a:pt x="391" y="75"/>
                </a:lnTo>
                <a:lnTo>
                  <a:pt x="391" y="74"/>
                </a:lnTo>
                <a:lnTo>
                  <a:pt x="392" y="74"/>
                </a:lnTo>
                <a:lnTo>
                  <a:pt x="391" y="74"/>
                </a:lnTo>
                <a:lnTo>
                  <a:pt x="392" y="74"/>
                </a:lnTo>
                <a:lnTo>
                  <a:pt x="394" y="74"/>
                </a:lnTo>
                <a:lnTo>
                  <a:pt x="396" y="74"/>
                </a:lnTo>
                <a:lnTo>
                  <a:pt x="397" y="74"/>
                </a:lnTo>
                <a:lnTo>
                  <a:pt x="397" y="75"/>
                </a:lnTo>
                <a:lnTo>
                  <a:pt x="399" y="77"/>
                </a:lnTo>
                <a:lnTo>
                  <a:pt x="399" y="75"/>
                </a:lnTo>
                <a:lnTo>
                  <a:pt x="399" y="77"/>
                </a:lnTo>
                <a:lnTo>
                  <a:pt x="400" y="77"/>
                </a:lnTo>
                <a:lnTo>
                  <a:pt x="400" y="75"/>
                </a:lnTo>
                <a:lnTo>
                  <a:pt x="402" y="75"/>
                </a:lnTo>
                <a:lnTo>
                  <a:pt x="402" y="74"/>
                </a:lnTo>
                <a:lnTo>
                  <a:pt x="404" y="74"/>
                </a:lnTo>
                <a:lnTo>
                  <a:pt x="404" y="72"/>
                </a:lnTo>
                <a:lnTo>
                  <a:pt x="405" y="72"/>
                </a:lnTo>
                <a:lnTo>
                  <a:pt x="405" y="70"/>
                </a:lnTo>
                <a:lnTo>
                  <a:pt x="407" y="70"/>
                </a:lnTo>
                <a:lnTo>
                  <a:pt x="407" y="72"/>
                </a:lnTo>
                <a:lnTo>
                  <a:pt x="407" y="70"/>
                </a:lnTo>
                <a:lnTo>
                  <a:pt x="407" y="69"/>
                </a:lnTo>
                <a:lnTo>
                  <a:pt x="408" y="69"/>
                </a:lnTo>
                <a:lnTo>
                  <a:pt x="410" y="69"/>
                </a:lnTo>
                <a:lnTo>
                  <a:pt x="410" y="67"/>
                </a:lnTo>
                <a:lnTo>
                  <a:pt x="410" y="66"/>
                </a:lnTo>
                <a:lnTo>
                  <a:pt x="410" y="64"/>
                </a:lnTo>
                <a:lnTo>
                  <a:pt x="410" y="62"/>
                </a:lnTo>
                <a:lnTo>
                  <a:pt x="408" y="62"/>
                </a:lnTo>
                <a:lnTo>
                  <a:pt x="408" y="61"/>
                </a:lnTo>
                <a:lnTo>
                  <a:pt x="408" y="59"/>
                </a:lnTo>
                <a:lnTo>
                  <a:pt x="407" y="59"/>
                </a:lnTo>
                <a:lnTo>
                  <a:pt x="405" y="59"/>
                </a:lnTo>
                <a:lnTo>
                  <a:pt x="407" y="58"/>
                </a:lnTo>
                <a:lnTo>
                  <a:pt x="408" y="58"/>
                </a:lnTo>
                <a:lnTo>
                  <a:pt x="408" y="56"/>
                </a:lnTo>
                <a:lnTo>
                  <a:pt x="410" y="56"/>
                </a:lnTo>
                <a:lnTo>
                  <a:pt x="410" y="58"/>
                </a:lnTo>
                <a:lnTo>
                  <a:pt x="412" y="58"/>
                </a:lnTo>
                <a:lnTo>
                  <a:pt x="412" y="56"/>
                </a:lnTo>
                <a:lnTo>
                  <a:pt x="413" y="56"/>
                </a:lnTo>
                <a:lnTo>
                  <a:pt x="413" y="54"/>
                </a:lnTo>
                <a:lnTo>
                  <a:pt x="415" y="54"/>
                </a:lnTo>
                <a:lnTo>
                  <a:pt x="415" y="53"/>
                </a:lnTo>
                <a:lnTo>
                  <a:pt x="416" y="53"/>
                </a:lnTo>
                <a:lnTo>
                  <a:pt x="418" y="53"/>
                </a:lnTo>
                <a:lnTo>
                  <a:pt x="418" y="51"/>
                </a:lnTo>
                <a:lnTo>
                  <a:pt x="420" y="51"/>
                </a:lnTo>
                <a:lnTo>
                  <a:pt x="421" y="51"/>
                </a:lnTo>
                <a:lnTo>
                  <a:pt x="421" y="50"/>
                </a:lnTo>
                <a:lnTo>
                  <a:pt x="421" y="48"/>
                </a:lnTo>
                <a:lnTo>
                  <a:pt x="421" y="46"/>
                </a:lnTo>
                <a:lnTo>
                  <a:pt x="421" y="45"/>
                </a:lnTo>
                <a:lnTo>
                  <a:pt x="421" y="43"/>
                </a:lnTo>
                <a:lnTo>
                  <a:pt x="421" y="42"/>
                </a:lnTo>
                <a:lnTo>
                  <a:pt x="420" y="42"/>
                </a:lnTo>
                <a:lnTo>
                  <a:pt x="421" y="42"/>
                </a:lnTo>
                <a:lnTo>
                  <a:pt x="420" y="42"/>
                </a:lnTo>
                <a:lnTo>
                  <a:pt x="420" y="43"/>
                </a:lnTo>
                <a:lnTo>
                  <a:pt x="420" y="45"/>
                </a:lnTo>
                <a:lnTo>
                  <a:pt x="420" y="43"/>
                </a:lnTo>
                <a:lnTo>
                  <a:pt x="420" y="45"/>
                </a:lnTo>
                <a:lnTo>
                  <a:pt x="418" y="45"/>
                </a:lnTo>
                <a:lnTo>
                  <a:pt x="418" y="43"/>
                </a:lnTo>
                <a:lnTo>
                  <a:pt x="416" y="43"/>
                </a:lnTo>
                <a:lnTo>
                  <a:pt x="416" y="45"/>
                </a:lnTo>
                <a:lnTo>
                  <a:pt x="418" y="45"/>
                </a:lnTo>
                <a:lnTo>
                  <a:pt x="416" y="45"/>
                </a:lnTo>
                <a:lnTo>
                  <a:pt x="416" y="46"/>
                </a:lnTo>
                <a:lnTo>
                  <a:pt x="415" y="46"/>
                </a:lnTo>
                <a:lnTo>
                  <a:pt x="415" y="48"/>
                </a:lnTo>
                <a:lnTo>
                  <a:pt x="413" y="48"/>
                </a:lnTo>
                <a:lnTo>
                  <a:pt x="413" y="46"/>
                </a:lnTo>
                <a:lnTo>
                  <a:pt x="412" y="46"/>
                </a:lnTo>
                <a:lnTo>
                  <a:pt x="410" y="46"/>
                </a:lnTo>
                <a:lnTo>
                  <a:pt x="410" y="45"/>
                </a:lnTo>
                <a:lnTo>
                  <a:pt x="408" y="45"/>
                </a:lnTo>
                <a:lnTo>
                  <a:pt x="408" y="43"/>
                </a:lnTo>
                <a:lnTo>
                  <a:pt x="408" y="42"/>
                </a:lnTo>
                <a:lnTo>
                  <a:pt x="410" y="42"/>
                </a:lnTo>
                <a:lnTo>
                  <a:pt x="413" y="42"/>
                </a:lnTo>
                <a:lnTo>
                  <a:pt x="415" y="42"/>
                </a:lnTo>
                <a:lnTo>
                  <a:pt x="416" y="42"/>
                </a:lnTo>
                <a:lnTo>
                  <a:pt x="418" y="42"/>
                </a:lnTo>
                <a:lnTo>
                  <a:pt x="418" y="40"/>
                </a:lnTo>
                <a:lnTo>
                  <a:pt x="420" y="40"/>
                </a:lnTo>
                <a:lnTo>
                  <a:pt x="421" y="38"/>
                </a:lnTo>
                <a:lnTo>
                  <a:pt x="423" y="38"/>
                </a:lnTo>
                <a:lnTo>
                  <a:pt x="424" y="37"/>
                </a:lnTo>
                <a:lnTo>
                  <a:pt x="426" y="37"/>
                </a:lnTo>
                <a:lnTo>
                  <a:pt x="426" y="35"/>
                </a:lnTo>
                <a:lnTo>
                  <a:pt x="428" y="34"/>
                </a:lnTo>
                <a:lnTo>
                  <a:pt x="429" y="34"/>
                </a:lnTo>
                <a:lnTo>
                  <a:pt x="431" y="32"/>
                </a:lnTo>
                <a:lnTo>
                  <a:pt x="432" y="32"/>
                </a:lnTo>
                <a:lnTo>
                  <a:pt x="434" y="32"/>
                </a:lnTo>
                <a:lnTo>
                  <a:pt x="436" y="30"/>
                </a:lnTo>
                <a:lnTo>
                  <a:pt x="437" y="30"/>
                </a:lnTo>
                <a:lnTo>
                  <a:pt x="439" y="29"/>
                </a:lnTo>
                <a:lnTo>
                  <a:pt x="440" y="29"/>
                </a:lnTo>
                <a:lnTo>
                  <a:pt x="442" y="29"/>
                </a:lnTo>
                <a:lnTo>
                  <a:pt x="442" y="27"/>
                </a:lnTo>
                <a:lnTo>
                  <a:pt x="444" y="27"/>
                </a:lnTo>
                <a:lnTo>
                  <a:pt x="444" y="26"/>
                </a:lnTo>
                <a:lnTo>
                  <a:pt x="445" y="26"/>
                </a:lnTo>
                <a:lnTo>
                  <a:pt x="447" y="26"/>
                </a:lnTo>
                <a:lnTo>
                  <a:pt x="448" y="26"/>
                </a:lnTo>
                <a:lnTo>
                  <a:pt x="450" y="26"/>
                </a:lnTo>
                <a:lnTo>
                  <a:pt x="452" y="26"/>
                </a:lnTo>
                <a:lnTo>
                  <a:pt x="453" y="26"/>
                </a:lnTo>
                <a:lnTo>
                  <a:pt x="455" y="26"/>
                </a:lnTo>
                <a:lnTo>
                  <a:pt x="456" y="26"/>
                </a:lnTo>
                <a:lnTo>
                  <a:pt x="458" y="26"/>
                </a:lnTo>
                <a:lnTo>
                  <a:pt x="460" y="27"/>
                </a:lnTo>
                <a:lnTo>
                  <a:pt x="461" y="27"/>
                </a:lnTo>
                <a:lnTo>
                  <a:pt x="463" y="27"/>
                </a:lnTo>
                <a:lnTo>
                  <a:pt x="464" y="27"/>
                </a:lnTo>
                <a:lnTo>
                  <a:pt x="468" y="27"/>
                </a:lnTo>
                <a:lnTo>
                  <a:pt x="469" y="29"/>
                </a:lnTo>
                <a:lnTo>
                  <a:pt x="471" y="27"/>
                </a:lnTo>
                <a:lnTo>
                  <a:pt x="472" y="27"/>
                </a:lnTo>
                <a:lnTo>
                  <a:pt x="474" y="27"/>
                </a:lnTo>
                <a:lnTo>
                  <a:pt x="476" y="27"/>
                </a:lnTo>
                <a:lnTo>
                  <a:pt x="477" y="27"/>
                </a:lnTo>
                <a:lnTo>
                  <a:pt x="479" y="27"/>
                </a:lnTo>
                <a:lnTo>
                  <a:pt x="480" y="27"/>
                </a:lnTo>
                <a:lnTo>
                  <a:pt x="482" y="27"/>
                </a:lnTo>
                <a:lnTo>
                  <a:pt x="482" y="26"/>
                </a:lnTo>
                <a:lnTo>
                  <a:pt x="484" y="26"/>
                </a:lnTo>
                <a:lnTo>
                  <a:pt x="485" y="26"/>
                </a:lnTo>
                <a:lnTo>
                  <a:pt x="487" y="26"/>
                </a:lnTo>
                <a:lnTo>
                  <a:pt x="488" y="26"/>
                </a:lnTo>
                <a:lnTo>
                  <a:pt x="488" y="24"/>
                </a:lnTo>
                <a:lnTo>
                  <a:pt x="490" y="26"/>
                </a:lnTo>
                <a:lnTo>
                  <a:pt x="488" y="24"/>
                </a:lnTo>
                <a:lnTo>
                  <a:pt x="490" y="24"/>
                </a:lnTo>
                <a:lnTo>
                  <a:pt x="492" y="24"/>
                </a:lnTo>
                <a:lnTo>
                  <a:pt x="493" y="24"/>
                </a:lnTo>
                <a:lnTo>
                  <a:pt x="493" y="22"/>
                </a:lnTo>
                <a:lnTo>
                  <a:pt x="495" y="22"/>
                </a:lnTo>
                <a:lnTo>
                  <a:pt x="496" y="22"/>
                </a:lnTo>
                <a:lnTo>
                  <a:pt x="498" y="21"/>
                </a:lnTo>
                <a:lnTo>
                  <a:pt x="500" y="21"/>
                </a:lnTo>
                <a:lnTo>
                  <a:pt x="501" y="19"/>
                </a:lnTo>
                <a:lnTo>
                  <a:pt x="503" y="18"/>
                </a:lnTo>
                <a:lnTo>
                  <a:pt x="504" y="18"/>
                </a:lnTo>
                <a:lnTo>
                  <a:pt x="504" y="16"/>
                </a:lnTo>
                <a:lnTo>
                  <a:pt x="506" y="16"/>
                </a:lnTo>
                <a:lnTo>
                  <a:pt x="506" y="14"/>
                </a:lnTo>
                <a:lnTo>
                  <a:pt x="508" y="14"/>
                </a:lnTo>
                <a:lnTo>
                  <a:pt x="509" y="14"/>
                </a:lnTo>
                <a:lnTo>
                  <a:pt x="509" y="13"/>
                </a:lnTo>
                <a:lnTo>
                  <a:pt x="511" y="13"/>
                </a:lnTo>
                <a:lnTo>
                  <a:pt x="512" y="11"/>
                </a:lnTo>
                <a:lnTo>
                  <a:pt x="514" y="11"/>
                </a:lnTo>
                <a:lnTo>
                  <a:pt x="514" y="10"/>
                </a:lnTo>
                <a:lnTo>
                  <a:pt x="516" y="10"/>
                </a:lnTo>
                <a:lnTo>
                  <a:pt x="517" y="8"/>
                </a:lnTo>
                <a:lnTo>
                  <a:pt x="519" y="6"/>
                </a:lnTo>
                <a:lnTo>
                  <a:pt x="520" y="6"/>
                </a:lnTo>
                <a:lnTo>
                  <a:pt x="520" y="5"/>
                </a:lnTo>
                <a:lnTo>
                  <a:pt x="522" y="5"/>
                </a:lnTo>
                <a:lnTo>
                  <a:pt x="524" y="5"/>
                </a:lnTo>
                <a:lnTo>
                  <a:pt x="524" y="3"/>
                </a:lnTo>
                <a:lnTo>
                  <a:pt x="525" y="3"/>
                </a:lnTo>
                <a:lnTo>
                  <a:pt x="527" y="5"/>
                </a:lnTo>
                <a:lnTo>
                  <a:pt x="527" y="3"/>
                </a:lnTo>
                <a:lnTo>
                  <a:pt x="525" y="3"/>
                </a:lnTo>
                <a:lnTo>
                  <a:pt x="525" y="2"/>
                </a:lnTo>
                <a:lnTo>
                  <a:pt x="527" y="2"/>
                </a:lnTo>
                <a:lnTo>
                  <a:pt x="528" y="0"/>
                </a:lnTo>
                <a:lnTo>
                  <a:pt x="528" y="3"/>
                </a:lnTo>
                <a:close/>
              </a:path>
            </a:pathLst>
          </a:custGeom>
          <a:solidFill>
            <a:srgbClr val="5468B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" name="Freeform 69"/>
          <p:cNvSpPr>
            <a:spLocks noEditPoints="1"/>
          </p:cNvSpPr>
          <p:nvPr/>
        </p:nvSpPr>
        <p:spPr bwMode="auto">
          <a:xfrm>
            <a:off x="3819525" y="5443538"/>
            <a:ext cx="134938" cy="204788"/>
          </a:xfrm>
          <a:custGeom>
            <a:avLst/>
            <a:gdLst/>
            <a:ahLst/>
            <a:cxnLst>
              <a:cxn ang="0">
                <a:pos x="36" y="126"/>
              </a:cxn>
              <a:cxn ang="0">
                <a:pos x="34" y="121"/>
              </a:cxn>
              <a:cxn ang="0">
                <a:pos x="36" y="110"/>
              </a:cxn>
              <a:cxn ang="0">
                <a:pos x="61" y="96"/>
              </a:cxn>
              <a:cxn ang="0">
                <a:pos x="80" y="76"/>
              </a:cxn>
              <a:cxn ang="0">
                <a:pos x="76" y="81"/>
              </a:cxn>
              <a:cxn ang="0">
                <a:pos x="48" y="80"/>
              </a:cxn>
              <a:cxn ang="0">
                <a:pos x="80" y="67"/>
              </a:cxn>
              <a:cxn ang="0">
                <a:pos x="56" y="62"/>
              </a:cxn>
              <a:cxn ang="0">
                <a:pos x="79" y="52"/>
              </a:cxn>
              <a:cxn ang="0">
                <a:pos x="61" y="59"/>
              </a:cxn>
              <a:cxn ang="0">
                <a:pos x="56" y="52"/>
              </a:cxn>
              <a:cxn ang="0">
                <a:pos x="61" y="49"/>
              </a:cxn>
              <a:cxn ang="0">
                <a:pos x="74" y="54"/>
              </a:cxn>
              <a:cxn ang="0">
                <a:pos x="74" y="48"/>
              </a:cxn>
              <a:cxn ang="0">
                <a:pos x="80" y="46"/>
              </a:cxn>
              <a:cxn ang="0">
                <a:pos x="84" y="38"/>
              </a:cxn>
              <a:cxn ang="0">
                <a:pos x="82" y="38"/>
              </a:cxn>
              <a:cxn ang="0">
                <a:pos x="61" y="38"/>
              </a:cxn>
              <a:cxn ang="0">
                <a:pos x="56" y="32"/>
              </a:cxn>
              <a:cxn ang="0">
                <a:pos x="60" y="35"/>
              </a:cxn>
              <a:cxn ang="0">
                <a:pos x="56" y="41"/>
              </a:cxn>
              <a:cxn ang="0">
                <a:pos x="53" y="49"/>
              </a:cxn>
              <a:cxn ang="0">
                <a:pos x="48" y="48"/>
              </a:cxn>
              <a:cxn ang="0">
                <a:pos x="52" y="56"/>
              </a:cxn>
              <a:cxn ang="0">
                <a:pos x="50" y="65"/>
              </a:cxn>
              <a:cxn ang="0">
                <a:pos x="39" y="70"/>
              </a:cxn>
              <a:cxn ang="0">
                <a:pos x="44" y="68"/>
              </a:cxn>
              <a:cxn ang="0">
                <a:pos x="47" y="80"/>
              </a:cxn>
              <a:cxn ang="0">
                <a:pos x="42" y="91"/>
              </a:cxn>
              <a:cxn ang="0">
                <a:pos x="36" y="100"/>
              </a:cxn>
              <a:cxn ang="0">
                <a:pos x="32" y="107"/>
              </a:cxn>
              <a:cxn ang="0">
                <a:pos x="26" y="105"/>
              </a:cxn>
              <a:cxn ang="0">
                <a:pos x="26" y="112"/>
              </a:cxn>
              <a:cxn ang="0">
                <a:pos x="24" y="123"/>
              </a:cxn>
              <a:cxn ang="0">
                <a:pos x="21" y="113"/>
              </a:cxn>
              <a:cxn ang="0">
                <a:pos x="13" y="104"/>
              </a:cxn>
              <a:cxn ang="0">
                <a:pos x="12" y="91"/>
              </a:cxn>
              <a:cxn ang="0">
                <a:pos x="4" y="81"/>
              </a:cxn>
              <a:cxn ang="0">
                <a:pos x="0" y="76"/>
              </a:cxn>
              <a:cxn ang="0">
                <a:pos x="15" y="72"/>
              </a:cxn>
              <a:cxn ang="0">
                <a:pos x="21" y="67"/>
              </a:cxn>
              <a:cxn ang="0">
                <a:pos x="24" y="62"/>
              </a:cxn>
              <a:cxn ang="0">
                <a:pos x="28" y="59"/>
              </a:cxn>
              <a:cxn ang="0">
                <a:pos x="20" y="64"/>
              </a:cxn>
              <a:cxn ang="0">
                <a:pos x="15" y="65"/>
              </a:cxn>
              <a:cxn ang="0">
                <a:pos x="15" y="56"/>
              </a:cxn>
              <a:cxn ang="0">
                <a:pos x="24" y="43"/>
              </a:cxn>
              <a:cxn ang="0">
                <a:pos x="32" y="41"/>
              </a:cxn>
              <a:cxn ang="0">
                <a:pos x="44" y="32"/>
              </a:cxn>
              <a:cxn ang="0">
                <a:pos x="45" y="30"/>
              </a:cxn>
              <a:cxn ang="0">
                <a:pos x="61" y="20"/>
              </a:cxn>
              <a:cxn ang="0">
                <a:pos x="69" y="25"/>
              </a:cxn>
              <a:cxn ang="0">
                <a:pos x="66" y="20"/>
              </a:cxn>
              <a:cxn ang="0">
                <a:pos x="66" y="19"/>
              </a:cxn>
              <a:cxn ang="0">
                <a:pos x="50" y="22"/>
              </a:cxn>
              <a:cxn ang="0">
                <a:pos x="40" y="28"/>
              </a:cxn>
              <a:cxn ang="0">
                <a:pos x="47" y="20"/>
              </a:cxn>
              <a:cxn ang="0">
                <a:pos x="64" y="0"/>
              </a:cxn>
              <a:cxn ang="0">
                <a:pos x="72" y="8"/>
              </a:cxn>
              <a:cxn ang="0">
                <a:pos x="71" y="12"/>
              </a:cxn>
              <a:cxn ang="0">
                <a:pos x="63" y="17"/>
              </a:cxn>
              <a:cxn ang="0">
                <a:pos x="60" y="4"/>
              </a:cxn>
            </a:cxnLst>
            <a:rect l="0" t="0" r="r" b="b"/>
            <a:pathLst>
              <a:path w="85" h="129">
                <a:moveTo>
                  <a:pt x="37" y="113"/>
                </a:moveTo>
                <a:lnTo>
                  <a:pt x="37" y="115"/>
                </a:lnTo>
                <a:lnTo>
                  <a:pt x="39" y="115"/>
                </a:lnTo>
                <a:lnTo>
                  <a:pt x="39" y="116"/>
                </a:lnTo>
                <a:lnTo>
                  <a:pt x="37" y="116"/>
                </a:lnTo>
                <a:lnTo>
                  <a:pt x="37" y="118"/>
                </a:lnTo>
                <a:lnTo>
                  <a:pt x="37" y="120"/>
                </a:lnTo>
                <a:lnTo>
                  <a:pt x="37" y="121"/>
                </a:lnTo>
                <a:lnTo>
                  <a:pt x="37" y="123"/>
                </a:lnTo>
                <a:lnTo>
                  <a:pt x="36" y="123"/>
                </a:lnTo>
                <a:lnTo>
                  <a:pt x="36" y="124"/>
                </a:lnTo>
                <a:lnTo>
                  <a:pt x="36" y="126"/>
                </a:lnTo>
                <a:lnTo>
                  <a:pt x="36" y="128"/>
                </a:lnTo>
                <a:lnTo>
                  <a:pt x="36" y="129"/>
                </a:lnTo>
                <a:lnTo>
                  <a:pt x="36" y="128"/>
                </a:lnTo>
                <a:lnTo>
                  <a:pt x="34" y="128"/>
                </a:lnTo>
                <a:lnTo>
                  <a:pt x="32" y="128"/>
                </a:lnTo>
                <a:lnTo>
                  <a:pt x="32" y="126"/>
                </a:lnTo>
                <a:lnTo>
                  <a:pt x="31" y="126"/>
                </a:lnTo>
                <a:lnTo>
                  <a:pt x="31" y="124"/>
                </a:lnTo>
                <a:lnTo>
                  <a:pt x="32" y="124"/>
                </a:lnTo>
                <a:lnTo>
                  <a:pt x="32" y="123"/>
                </a:lnTo>
                <a:lnTo>
                  <a:pt x="34" y="123"/>
                </a:lnTo>
                <a:lnTo>
                  <a:pt x="34" y="121"/>
                </a:lnTo>
                <a:lnTo>
                  <a:pt x="34" y="120"/>
                </a:lnTo>
                <a:lnTo>
                  <a:pt x="34" y="118"/>
                </a:lnTo>
                <a:lnTo>
                  <a:pt x="36" y="118"/>
                </a:lnTo>
                <a:lnTo>
                  <a:pt x="36" y="116"/>
                </a:lnTo>
                <a:lnTo>
                  <a:pt x="37" y="115"/>
                </a:lnTo>
                <a:lnTo>
                  <a:pt x="36" y="115"/>
                </a:lnTo>
                <a:lnTo>
                  <a:pt x="36" y="113"/>
                </a:lnTo>
                <a:lnTo>
                  <a:pt x="36" y="115"/>
                </a:lnTo>
                <a:lnTo>
                  <a:pt x="34" y="115"/>
                </a:lnTo>
                <a:lnTo>
                  <a:pt x="34" y="113"/>
                </a:lnTo>
                <a:lnTo>
                  <a:pt x="36" y="112"/>
                </a:lnTo>
                <a:lnTo>
                  <a:pt x="36" y="110"/>
                </a:lnTo>
                <a:lnTo>
                  <a:pt x="36" y="112"/>
                </a:lnTo>
                <a:lnTo>
                  <a:pt x="37" y="112"/>
                </a:lnTo>
                <a:lnTo>
                  <a:pt x="37" y="113"/>
                </a:lnTo>
                <a:close/>
                <a:moveTo>
                  <a:pt x="63" y="92"/>
                </a:moveTo>
                <a:lnTo>
                  <a:pt x="63" y="94"/>
                </a:lnTo>
                <a:lnTo>
                  <a:pt x="64" y="94"/>
                </a:lnTo>
                <a:lnTo>
                  <a:pt x="63" y="94"/>
                </a:lnTo>
                <a:lnTo>
                  <a:pt x="64" y="94"/>
                </a:lnTo>
                <a:lnTo>
                  <a:pt x="63" y="96"/>
                </a:lnTo>
                <a:lnTo>
                  <a:pt x="61" y="96"/>
                </a:lnTo>
                <a:lnTo>
                  <a:pt x="61" y="97"/>
                </a:lnTo>
                <a:lnTo>
                  <a:pt x="61" y="96"/>
                </a:lnTo>
                <a:lnTo>
                  <a:pt x="61" y="97"/>
                </a:lnTo>
                <a:lnTo>
                  <a:pt x="61" y="96"/>
                </a:lnTo>
                <a:lnTo>
                  <a:pt x="60" y="96"/>
                </a:lnTo>
                <a:lnTo>
                  <a:pt x="60" y="97"/>
                </a:lnTo>
                <a:lnTo>
                  <a:pt x="58" y="97"/>
                </a:lnTo>
                <a:lnTo>
                  <a:pt x="58" y="96"/>
                </a:lnTo>
                <a:lnTo>
                  <a:pt x="58" y="94"/>
                </a:lnTo>
                <a:lnTo>
                  <a:pt x="60" y="94"/>
                </a:lnTo>
                <a:lnTo>
                  <a:pt x="61" y="94"/>
                </a:lnTo>
                <a:lnTo>
                  <a:pt x="61" y="92"/>
                </a:lnTo>
                <a:lnTo>
                  <a:pt x="63" y="92"/>
                </a:lnTo>
                <a:close/>
                <a:moveTo>
                  <a:pt x="80" y="76"/>
                </a:moveTo>
                <a:lnTo>
                  <a:pt x="80" y="78"/>
                </a:lnTo>
                <a:lnTo>
                  <a:pt x="80" y="76"/>
                </a:lnTo>
                <a:lnTo>
                  <a:pt x="80" y="78"/>
                </a:lnTo>
                <a:lnTo>
                  <a:pt x="79" y="78"/>
                </a:lnTo>
                <a:lnTo>
                  <a:pt x="80" y="78"/>
                </a:lnTo>
                <a:lnTo>
                  <a:pt x="79" y="78"/>
                </a:lnTo>
                <a:lnTo>
                  <a:pt x="79" y="80"/>
                </a:lnTo>
                <a:lnTo>
                  <a:pt x="77" y="80"/>
                </a:lnTo>
                <a:lnTo>
                  <a:pt x="77" y="81"/>
                </a:lnTo>
                <a:lnTo>
                  <a:pt x="76" y="81"/>
                </a:lnTo>
                <a:lnTo>
                  <a:pt x="76" y="83"/>
                </a:lnTo>
                <a:lnTo>
                  <a:pt x="76" y="81"/>
                </a:lnTo>
                <a:lnTo>
                  <a:pt x="77" y="81"/>
                </a:lnTo>
                <a:lnTo>
                  <a:pt x="77" y="80"/>
                </a:lnTo>
                <a:lnTo>
                  <a:pt x="77" y="78"/>
                </a:lnTo>
                <a:lnTo>
                  <a:pt x="79" y="76"/>
                </a:lnTo>
                <a:lnTo>
                  <a:pt x="80" y="76"/>
                </a:lnTo>
                <a:close/>
                <a:moveTo>
                  <a:pt x="52" y="75"/>
                </a:moveTo>
                <a:lnTo>
                  <a:pt x="52" y="76"/>
                </a:lnTo>
                <a:lnTo>
                  <a:pt x="52" y="78"/>
                </a:lnTo>
                <a:lnTo>
                  <a:pt x="50" y="80"/>
                </a:lnTo>
                <a:lnTo>
                  <a:pt x="52" y="80"/>
                </a:lnTo>
                <a:lnTo>
                  <a:pt x="50" y="80"/>
                </a:lnTo>
                <a:lnTo>
                  <a:pt x="48" y="80"/>
                </a:lnTo>
                <a:lnTo>
                  <a:pt x="48" y="81"/>
                </a:lnTo>
                <a:lnTo>
                  <a:pt x="47" y="81"/>
                </a:lnTo>
                <a:lnTo>
                  <a:pt x="47" y="83"/>
                </a:lnTo>
                <a:lnTo>
                  <a:pt x="47" y="81"/>
                </a:lnTo>
                <a:lnTo>
                  <a:pt x="48" y="81"/>
                </a:lnTo>
                <a:lnTo>
                  <a:pt x="48" y="80"/>
                </a:lnTo>
                <a:lnTo>
                  <a:pt x="50" y="80"/>
                </a:lnTo>
                <a:lnTo>
                  <a:pt x="50" y="78"/>
                </a:lnTo>
                <a:lnTo>
                  <a:pt x="50" y="76"/>
                </a:lnTo>
                <a:lnTo>
                  <a:pt x="50" y="75"/>
                </a:lnTo>
                <a:lnTo>
                  <a:pt x="52" y="75"/>
                </a:lnTo>
                <a:close/>
                <a:moveTo>
                  <a:pt x="80" y="67"/>
                </a:moveTo>
                <a:lnTo>
                  <a:pt x="82" y="67"/>
                </a:lnTo>
                <a:lnTo>
                  <a:pt x="84" y="67"/>
                </a:lnTo>
                <a:lnTo>
                  <a:pt x="84" y="68"/>
                </a:lnTo>
                <a:lnTo>
                  <a:pt x="82" y="68"/>
                </a:lnTo>
                <a:lnTo>
                  <a:pt x="80" y="68"/>
                </a:lnTo>
                <a:lnTo>
                  <a:pt x="80" y="70"/>
                </a:lnTo>
                <a:lnTo>
                  <a:pt x="80" y="68"/>
                </a:lnTo>
                <a:lnTo>
                  <a:pt x="79" y="68"/>
                </a:lnTo>
                <a:lnTo>
                  <a:pt x="79" y="67"/>
                </a:lnTo>
                <a:lnTo>
                  <a:pt x="80" y="67"/>
                </a:lnTo>
                <a:close/>
                <a:moveTo>
                  <a:pt x="56" y="60"/>
                </a:moveTo>
                <a:lnTo>
                  <a:pt x="56" y="62"/>
                </a:lnTo>
                <a:lnTo>
                  <a:pt x="55" y="62"/>
                </a:lnTo>
                <a:lnTo>
                  <a:pt x="53" y="62"/>
                </a:lnTo>
                <a:lnTo>
                  <a:pt x="53" y="60"/>
                </a:lnTo>
                <a:lnTo>
                  <a:pt x="55" y="60"/>
                </a:lnTo>
                <a:lnTo>
                  <a:pt x="55" y="59"/>
                </a:lnTo>
                <a:lnTo>
                  <a:pt x="56" y="59"/>
                </a:lnTo>
                <a:lnTo>
                  <a:pt x="56" y="60"/>
                </a:lnTo>
                <a:close/>
                <a:moveTo>
                  <a:pt x="79" y="52"/>
                </a:moveTo>
                <a:lnTo>
                  <a:pt x="79" y="54"/>
                </a:lnTo>
                <a:lnTo>
                  <a:pt x="77" y="54"/>
                </a:lnTo>
                <a:lnTo>
                  <a:pt x="77" y="52"/>
                </a:lnTo>
                <a:lnTo>
                  <a:pt x="79" y="52"/>
                </a:lnTo>
                <a:close/>
                <a:moveTo>
                  <a:pt x="63" y="48"/>
                </a:moveTo>
                <a:lnTo>
                  <a:pt x="63" y="49"/>
                </a:lnTo>
                <a:lnTo>
                  <a:pt x="64" y="49"/>
                </a:lnTo>
                <a:lnTo>
                  <a:pt x="64" y="51"/>
                </a:lnTo>
                <a:lnTo>
                  <a:pt x="66" y="51"/>
                </a:lnTo>
                <a:lnTo>
                  <a:pt x="64" y="51"/>
                </a:lnTo>
                <a:lnTo>
                  <a:pt x="64" y="52"/>
                </a:lnTo>
                <a:lnTo>
                  <a:pt x="64" y="54"/>
                </a:lnTo>
                <a:lnTo>
                  <a:pt x="63" y="54"/>
                </a:lnTo>
                <a:lnTo>
                  <a:pt x="63" y="56"/>
                </a:lnTo>
                <a:lnTo>
                  <a:pt x="61" y="57"/>
                </a:lnTo>
                <a:lnTo>
                  <a:pt x="61" y="59"/>
                </a:lnTo>
                <a:lnTo>
                  <a:pt x="60" y="59"/>
                </a:lnTo>
                <a:lnTo>
                  <a:pt x="61" y="59"/>
                </a:lnTo>
                <a:lnTo>
                  <a:pt x="60" y="59"/>
                </a:lnTo>
                <a:lnTo>
                  <a:pt x="58" y="59"/>
                </a:lnTo>
                <a:lnTo>
                  <a:pt x="58" y="57"/>
                </a:lnTo>
                <a:lnTo>
                  <a:pt x="56" y="57"/>
                </a:lnTo>
                <a:lnTo>
                  <a:pt x="58" y="57"/>
                </a:lnTo>
                <a:lnTo>
                  <a:pt x="58" y="56"/>
                </a:lnTo>
                <a:lnTo>
                  <a:pt x="58" y="54"/>
                </a:lnTo>
                <a:lnTo>
                  <a:pt x="56" y="54"/>
                </a:lnTo>
                <a:lnTo>
                  <a:pt x="58" y="52"/>
                </a:lnTo>
                <a:lnTo>
                  <a:pt x="56" y="52"/>
                </a:lnTo>
                <a:lnTo>
                  <a:pt x="58" y="52"/>
                </a:lnTo>
                <a:lnTo>
                  <a:pt x="58" y="51"/>
                </a:lnTo>
                <a:lnTo>
                  <a:pt x="58" y="49"/>
                </a:lnTo>
                <a:lnTo>
                  <a:pt x="58" y="51"/>
                </a:lnTo>
                <a:lnTo>
                  <a:pt x="58" y="52"/>
                </a:lnTo>
                <a:lnTo>
                  <a:pt x="60" y="52"/>
                </a:lnTo>
                <a:lnTo>
                  <a:pt x="60" y="51"/>
                </a:lnTo>
                <a:lnTo>
                  <a:pt x="61" y="51"/>
                </a:lnTo>
                <a:lnTo>
                  <a:pt x="60" y="51"/>
                </a:lnTo>
                <a:lnTo>
                  <a:pt x="61" y="49"/>
                </a:lnTo>
                <a:lnTo>
                  <a:pt x="60" y="49"/>
                </a:lnTo>
                <a:lnTo>
                  <a:pt x="61" y="49"/>
                </a:lnTo>
                <a:lnTo>
                  <a:pt x="60" y="49"/>
                </a:lnTo>
                <a:lnTo>
                  <a:pt x="61" y="49"/>
                </a:lnTo>
                <a:lnTo>
                  <a:pt x="61" y="48"/>
                </a:lnTo>
                <a:lnTo>
                  <a:pt x="63" y="48"/>
                </a:lnTo>
                <a:close/>
                <a:moveTo>
                  <a:pt x="77" y="48"/>
                </a:moveTo>
                <a:lnTo>
                  <a:pt x="77" y="49"/>
                </a:lnTo>
                <a:lnTo>
                  <a:pt x="77" y="51"/>
                </a:lnTo>
                <a:lnTo>
                  <a:pt x="76" y="49"/>
                </a:lnTo>
                <a:lnTo>
                  <a:pt x="76" y="51"/>
                </a:lnTo>
                <a:lnTo>
                  <a:pt x="76" y="52"/>
                </a:lnTo>
                <a:lnTo>
                  <a:pt x="74" y="52"/>
                </a:lnTo>
                <a:lnTo>
                  <a:pt x="74" y="54"/>
                </a:lnTo>
                <a:lnTo>
                  <a:pt x="74" y="56"/>
                </a:lnTo>
                <a:lnTo>
                  <a:pt x="74" y="54"/>
                </a:lnTo>
                <a:lnTo>
                  <a:pt x="74" y="56"/>
                </a:lnTo>
                <a:lnTo>
                  <a:pt x="72" y="56"/>
                </a:lnTo>
                <a:lnTo>
                  <a:pt x="72" y="54"/>
                </a:lnTo>
                <a:lnTo>
                  <a:pt x="72" y="52"/>
                </a:lnTo>
                <a:lnTo>
                  <a:pt x="72" y="51"/>
                </a:lnTo>
                <a:lnTo>
                  <a:pt x="74" y="51"/>
                </a:lnTo>
                <a:lnTo>
                  <a:pt x="74" y="49"/>
                </a:lnTo>
                <a:lnTo>
                  <a:pt x="76" y="49"/>
                </a:lnTo>
                <a:lnTo>
                  <a:pt x="76" y="48"/>
                </a:lnTo>
                <a:lnTo>
                  <a:pt x="74" y="48"/>
                </a:lnTo>
                <a:lnTo>
                  <a:pt x="76" y="48"/>
                </a:lnTo>
                <a:lnTo>
                  <a:pt x="77" y="48"/>
                </a:lnTo>
                <a:close/>
                <a:moveTo>
                  <a:pt x="85" y="46"/>
                </a:moveTo>
                <a:lnTo>
                  <a:pt x="85" y="48"/>
                </a:lnTo>
                <a:lnTo>
                  <a:pt x="85" y="49"/>
                </a:lnTo>
                <a:lnTo>
                  <a:pt x="84" y="49"/>
                </a:lnTo>
                <a:lnTo>
                  <a:pt x="84" y="51"/>
                </a:lnTo>
                <a:lnTo>
                  <a:pt x="82" y="51"/>
                </a:lnTo>
                <a:lnTo>
                  <a:pt x="82" y="49"/>
                </a:lnTo>
                <a:lnTo>
                  <a:pt x="82" y="48"/>
                </a:lnTo>
                <a:lnTo>
                  <a:pt x="80" y="48"/>
                </a:lnTo>
                <a:lnTo>
                  <a:pt x="80" y="46"/>
                </a:lnTo>
                <a:lnTo>
                  <a:pt x="82" y="46"/>
                </a:lnTo>
                <a:lnTo>
                  <a:pt x="84" y="48"/>
                </a:lnTo>
                <a:lnTo>
                  <a:pt x="84" y="46"/>
                </a:lnTo>
                <a:lnTo>
                  <a:pt x="85" y="46"/>
                </a:lnTo>
                <a:close/>
                <a:moveTo>
                  <a:pt x="82" y="36"/>
                </a:moveTo>
                <a:lnTo>
                  <a:pt x="84" y="36"/>
                </a:lnTo>
                <a:lnTo>
                  <a:pt x="84" y="38"/>
                </a:lnTo>
                <a:lnTo>
                  <a:pt x="85" y="36"/>
                </a:lnTo>
                <a:lnTo>
                  <a:pt x="85" y="38"/>
                </a:lnTo>
                <a:lnTo>
                  <a:pt x="84" y="38"/>
                </a:lnTo>
                <a:lnTo>
                  <a:pt x="84" y="40"/>
                </a:lnTo>
                <a:lnTo>
                  <a:pt x="84" y="38"/>
                </a:lnTo>
                <a:lnTo>
                  <a:pt x="82" y="38"/>
                </a:lnTo>
                <a:lnTo>
                  <a:pt x="82" y="40"/>
                </a:lnTo>
                <a:lnTo>
                  <a:pt x="80" y="40"/>
                </a:lnTo>
                <a:lnTo>
                  <a:pt x="80" y="41"/>
                </a:lnTo>
                <a:lnTo>
                  <a:pt x="79" y="41"/>
                </a:lnTo>
                <a:lnTo>
                  <a:pt x="77" y="41"/>
                </a:lnTo>
                <a:lnTo>
                  <a:pt x="77" y="40"/>
                </a:lnTo>
                <a:lnTo>
                  <a:pt x="79" y="38"/>
                </a:lnTo>
                <a:lnTo>
                  <a:pt x="80" y="38"/>
                </a:lnTo>
                <a:lnTo>
                  <a:pt x="80" y="40"/>
                </a:lnTo>
                <a:lnTo>
                  <a:pt x="80" y="38"/>
                </a:lnTo>
                <a:lnTo>
                  <a:pt x="82" y="38"/>
                </a:lnTo>
                <a:lnTo>
                  <a:pt x="82" y="36"/>
                </a:lnTo>
                <a:close/>
                <a:moveTo>
                  <a:pt x="64" y="36"/>
                </a:moveTo>
                <a:lnTo>
                  <a:pt x="66" y="36"/>
                </a:lnTo>
                <a:lnTo>
                  <a:pt x="66" y="38"/>
                </a:lnTo>
                <a:lnTo>
                  <a:pt x="66" y="36"/>
                </a:lnTo>
                <a:lnTo>
                  <a:pt x="68" y="36"/>
                </a:lnTo>
                <a:lnTo>
                  <a:pt x="66" y="36"/>
                </a:lnTo>
                <a:lnTo>
                  <a:pt x="66" y="38"/>
                </a:lnTo>
                <a:lnTo>
                  <a:pt x="64" y="40"/>
                </a:lnTo>
                <a:lnTo>
                  <a:pt x="64" y="38"/>
                </a:lnTo>
                <a:lnTo>
                  <a:pt x="63" y="38"/>
                </a:lnTo>
                <a:lnTo>
                  <a:pt x="61" y="38"/>
                </a:lnTo>
                <a:lnTo>
                  <a:pt x="61" y="36"/>
                </a:lnTo>
                <a:lnTo>
                  <a:pt x="63" y="36"/>
                </a:lnTo>
                <a:lnTo>
                  <a:pt x="64" y="36"/>
                </a:lnTo>
                <a:close/>
                <a:moveTo>
                  <a:pt x="52" y="27"/>
                </a:moveTo>
                <a:lnTo>
                  <a:pt x="53" y="27"/>
                </a:lnTo>
                <a:lnTo>
                  <a:pt x="55" y="27"/>
                </a:lnTo>
                <a:lnTo>
                  <a:pt x="56" y="27"/>
                </a:lnTo>
                <a:lnTo>
                  <a:pt x="56" y="28"/>
                </a:lnTo>
                <a:lnTo>
                  <a:pt x="58" y="28"/>
                </a:lnTo>
                <a:lnTo>
                  <a:pt x="56" y="28"/>
                </a:lnTo>
                <a:lnTo>
                  <a:pt x="56" y="30"/>
                </a:lnTo>
                <a:lnTo>
                  <a:pt x="56" y="32"/>
                </a:lnTo>
                <a:lnTo>
                  <a:pt x="56" y="33"/>
                </a:lnTo>
                <a:lnTo>
                  <a:pt x="56" y="35"/>
                </a:lnTo>
                <a:lnTo>
                  <a:pt x="58" y="33"/>
                </a:lnTo>
                <a:lnTo>
                  <a:pt x="56" y="35"/>
                </a:lnTo>
                <a:lnTo>
                  <a:pt x="56" y="36"/>
                </a:lnTo>
                <a:lnTo>
                  <a:pt x="58" y="36"/>
                </a:lnTo>
                <a:lnTo>
                  <a:pt x="58" y="35"/>
                </a:lnTo>
                <a:lnTo>
                  <a:pt x="58" y="33"/>
                </a:lnTo>
                <a:lnTo>
                  <a:pt x="60" y="33"/>
                </a:lnTo>
                <a:lnTo>
                  <a:pt x="58" y="33"/>
                </a:lnTo>
                <a:lnTo>
                  <a:pt x="58" y="35"/>
                </a:lnTo>
                <a:lnTo>
                  <a:pt x="60" y="35"/>
                </a:lnTo>
                <a:lnTo>
                  <a:pt x="60" y="36"/>
                </a:lnTo>
                <a:lnTo>
                  <a:pt x="58" y="36"/>
                </a:lnTo>
                <a:lnTo>
                  <a:pt x="56" y="36"/>
                </a:lnTo>
                <a:lnTo>
                  <a:pt x="56" y="38"/>
                </a:lnTo>
                <a:lnTo>
                  <a:pt x="56" y="36"/>
                </a:lnTo>
                <a:lnTo>
                  <a:pt x="55" y="36"/>
                </a:lnTo>
                <a:lnTo>
                  <a:pt x="55" y="38"/>
                </a:lnTo>
                <a:lnTo>
                  <a:pt x="53" y="38"/>
                </a:lnTo>
                <a:lnTo>
                  <a:pt x="55" y="38"/>
                </a:lnTo>
                <a:lnTo>
                  <a:pt x="56" y="38"/>
                </a:lnTo>
                <a:lnTo>
                  <a:pt x="56" y="40"/>
                </a:lnTo>
                <a:lnTo>
                  <a:pt x="56" y="41"/>
                </a:lnTo>
                <a:lnTo>
                  <a:pt x="55" y="41"/>
                </a:lnTo>
                <a:lnTo>
                  <a:pt x="55" y="43"/>
                </a:lnTo>
                <a:lnTo>
                  <a:pt x="56" y="43"/>
                </a:lnTo>
                <a:lnTo>
                  <a:pt x="55" y="43"/>
                </a:lnTo>
                <a:lnTo>
                  <a:pt x="56" y="44"/>
                </a:lnTo>
                <a:lnTo>
                  <a:pt x="55" y="44"/>
                </a:lnTo>
                <a:lnTo>
                  <a:pt x="53" y="46"/>
                </a:lnTo>
                <a:lnTo>
                  <a:pt x="55" y="48"/>
                </a:lnTo>
                <a:lnTo>
                  <a:pt x="56" y="48"/>
                </a:lnTo>
                <a:lnTo>
                  <a:pt x="56" y="49"/>
                </a:lnTo>
                <a:lnTo>
                  <a:pt x="55" y="49"/>
                </a:lnTo>
                <a:lnTo>
                  <a:pt x="53" y="49"/>
                </a:lnTo>
                <a:lnTo>
                  <a:pt x="53" y="48"/>
                </a:lnTo>
                <a:lnTo>
                  <a:pt x="53" y="49"/>
                </a:lnTo>
                <a:lnTo>
                  <a:pt x="53" y="48"/>
                </a:lnTo>
                <a:lnTo>
                  <a:pt x="52" y="48"/>
                </a:lnTo>
                <a:lnTo>
                  <a:pt x="52" y="46"/>
                </a:lnTo>
                <a:lnTo>
                  <a:pt x="52" y="48"/>
                </a:lnTo>
                <a:lnTo>
                  <a:pt x="52" y="46"/>
                </a:lnTo>
                <a:lnTo>
                  <a:pt x="50" y="46"/>
                </a:lnTo>
                <a:lnTo>
                  <a:pt x="52" y="46"/>
                </a:lnTo>
                <a:lnTo>
                  <a:pt x="52" y="44"/>
                </a:lnTo>
                <a:lnTo>
                  <a:pt x="50" y="46"/>
                </a:lnTo>
                <a:lnTo>
                  <a:pt x="48" y="48"/>
                </a:lnTo>
                <a:lnTo>
                  <a:pt x="47" y="48"/>
                </a:lnTo>
                <a:lnTo>
                  <a:pt x="48" y="48"/>
                </a:lnTo>
                <a:lnTo>
                  <a:pt x="48" y="49"/>
                </a:lnTo>
                <a:lnTo>
                  <a:pt x="50" y="49"/>
                </a:lnTo>
                <a:lnTo>
                  <a:pt x="50" y="51"/>
                </a:lnTo>
                <a:lnTo>
                  <a:pt x="52" y="51"/>
                </a:lnTo>
                <a:lnTo>
                  <a:pt x="50" y="51"/>
                </a:lnTo>
                <a:lnTo>
                  <a:pt x="50" y="52"/>
                </a:lnTo>
                <a:lnTo>
                  <a:pt x="52" y="52"/>
                </a:lnTo>
                <a:lnTo>
                  <a:pt x="50" y="54"/>
                </a:lnTo>
                <a:lnTo>
                  <a:pt x="52" y="54"/>
                </a:lnTo>
                <a:lnTo>
                  <a:pt x="52" y="56"/>
                </a:lnTo>
                <a:lnTo>
                  <a:pt x="52" y="57"/>
                </a:lnTo>
                <a:lnTo>
                  <a:pt x="52" y="59"/>
                </a:lnTo>
                <a:lnTo>
                  <a:pt x="50" y="59"/>
                </a:lnTo>
                <a:lnTo>
                  <a:pt x="52" y="59"/>
                </a:lnTo>
                <a:lnTo>
                  <a:pt x="52" y="60"/>
                </a:lnTo>
                <a:lnTo>
                  <a:pt x="52" y="62"/>
                </a:lnTo>
                <a:lnTo>
                  <a:pt x="50" y="60"/>
                </a:lnTo>
                <a:lnTo>
                  <a:pt x="50" y="62"/>
                </a:lnTo>
                <a:lnTo>
                  <a:pt x="52" y="62"/>
                </a:lnTo>
                <a:lnTo>
                  <a:pt x="50" y="62"/>
                </a:lnTo>
                <a:lnTo>
                  <a:pt x="50" y="64"/>
                </a:lnTo>
                <a:lnTo>
                  <a:pt x="50" y="65"/>
                </a:lnTo>
                <a:lnTo>
                  <a:pt x="48" y="65"/>
                </a:lnTo>
                <a:lnTo>
                  <a:pt x="47" y="65"/>
                </a:lnTo>
                <a:lnTo>
                  <a:pt x="47" y="67"/>
                </a:lnTo>
                <a:lnTo>
                  <a:pt x="45" y="67"/>
                </a:lnTo>
                <a:lnTo>
                  <a:pt x="45" y="65"/>
                </a:lnTo>
                <a:lnTo>
                  <a:pt x="44" y="65"/>
                </a:lnTo>
                <a:lnTo>
                  <a:pt x="42" y="65"/>
                </a:lnTo>
                <a:lnTo>
                  <a:pt x="42" y="67"/>
                </a:lnTo>
                <a:lnTo>
                  <a:pt x="40" y="67"/>
                </a:lnTo>
                <a:lnTo>
                  <a:pt x="40" y="68"/>
                </a:lnTo>
                <a:lnTo>
                  <a:pt x="39" y="68"/>
                </a:lnTo>
                <a:lnTo>
                  <a:pt x="39" y="70"/>
                </a:lnTo>
                <a:lnTo>
                  <a:pt x="37" y="70"/>
                </a:lnTo>
                <a:lnTo>
                  <a:pt x="36" y="70"/>
                </a:lnTo>
                <a:lnTo>
                  <a:pt x="37" y="70"/>
                </a:lnTo>
                <a:lnTo>
                  <a:pt x="39" y="72"/>
                </a:lnTo>
                <a:lnTo>
                  <a:pt x="39" y="70"/>
                </a:lnTo>
                <a:lnTo>
                  <a:pt x="40" y="70"/>
                </a:lnTo>
                <a:lnTo>
                  <a:pt x="42" y="70"/>
                </a:lnTo>
                <a:lnTo>
                  <a:pt x="40" y="70"/>
                </a:lnTo>
                <a:lnTo>
                  <a:pt x="42" y="70"/>
                </a:lnTo>
                <a:lnTo>
                  <a:pt x="42" y="72"/>
                </a:lnTo>
                <a:lnTo>
                  <a:pt x="42" y="70"/>
                </a:lnTo>
                <a:lnTo>
                  <a:pt x="44" y="68"/>
                </a:lnTo>
                <a:lnTo>
                  <a:pt x="45" y="68"/>
                </a:lnTo>
                <a:lnTo>
                  <a:pt x="47" y="68"/>
                </a:lnTo>
                <a:lnTo>
                  <a:pt x="48" y="68"/>
                </a:lnTo>
                <a:lnTo>
                  <a:pt x="50" y="68"/>
                </a:lnTo>
                <a:lnTo>
                  <a:pt x="50" y="70"/>
                </a:lnTo>
                <a:lnTo>
                  <a:pt x="50" y="72"/>
                </a:lnTo>
                <a:lnTo>
                  <a:pt x="48" y="73"/>
                </a:lnTo>
                <a:lnTo>
                  <a:pt x="48" y="75"/>
                </a:lnTo>
                <a:lnTo>
                  <a:pt x="48" y="76"/>
                </a:lnTo>
                <a:lnTo>
                  <a:pt x="47" y="76"/>
                </a:lnTo>
                <a:lnTo>
                  <a:pt x="47" y="78"/>
                </a:lnTo>
                <a:lnTo>
                  <a:pt x="47" y="80"/>
                </a:lnTo>
                <a:lnTo>
                  <a:pt x="48" y="80"/>
                </a:lnTo>
                <a:lnTo>
                  <a:pt x="47" y="80"/>
                </a:lnTo>
                <a:lnTo>
                  <a:pt x="47" y="81"/>
                </a:lnTo>
                <a:lnTo>
                  <a:pt x="45" y="81"/>
                </a:lnTo>
                <a:lnTo>
                  <a:pt x="45" y="83"/>
                </a:lnTo>
                <a:lnTo>
                  <a:pt x="45" y="84"/>
                </a:lnTo>
                <a:lnTo>
                  <a:pt x="45" y="86"/>
                </a:lnTo>
                <a:lnTo>
                  <a:pt x="44" y="86"/>
                </a:lnTo>
                <a:lnTo>
                  <a:pt x="44" y="88"/>
                </a:lnTo>
                <a:lnTo>
                  <a:pt x="42" y="88"/>
                </a:lnTo>
                <a:lnTo>
                  <a:pt x="42" y="89"/>
                </a:lnTo>
                <a:lnTo>
                  <a:pt x="42" y="91"/>
                </a:lnTo>
                <a:lnTo>
                  <a:pt x="40" y="91"/>
                </a:lnTo>
                <a:lnTo>
                  <a:pt x="40" y="92"/>
                </a:lnTo>
                <a:lnTo>
                  <a:pt x="40" y="94"/>
                </a:lnTo>
                <a:lnTo>
                  <a:pt x="39" y="94"/>
                </a:lnTo>
                <a:lnTo>
                  <a:pt x="39" y="92"/>
                </a:lnTo>
                <a:lnTo>
                  <a:pt x="39" y="94"/>
                </a:lnTo>
                <a:lnTo>
                  <a:pt x="37" y="94"/>
                </a:lnTo>
                <a:lnTo>
                  <a:pt x="37" y="96"/>
                </a:lnTo>
                <a:lnTo>
                  <a:pt x="37" y="97"/>
                </a:lnTo>
                <a:lnTo>
                  <a:pt x="37" y="99"/>
                </a:lnTo>
                <a:lnTo>
                  <a:pt x="37" y="100"/>
                </a:lnTo>
                <a:lnTo>
                  <a:pt x="36" y="100"/>
                </a:lnTo>
                <a:lnTo>
                  <a:pt x="36" y="102"/>
                </a:lnTo>
                <a:lnTo>
                  <a:pt x="36" y="104"/>
                </a:lnTo>
                <a:lnTo>
                  <a:pt x="34" y="104"/>
                </a:lnTo>
                <a:lnTo>
                  <a:pt x="32" y="104"/>
                </a:lnTo>
                <a:lnTo>
                  <a:pt x="32" y="102"/>
                </a:lnTo>
                <a:lnTo>
                  <a:pt x="32" y="104"/>
                </a:lnTo>
                <a:lnTo>
                  <a:pt x="34" y="104"/>
                </a:lnTo>
                <a:lnTo>
                  <a:pt x="32" y="104"/>
                </a:lnTo>
                <a:lnTo>
                  <a:pt x="34" y="104"/>
                </a:lnTo>
                <a:lnTo>
                  <a:pt x="34" y="105"/>
                </a:lnTo>
                <a:lnTo>
                  <a:pt x="32" y="105"/>
                </a:lnTo>
                <a:lnTo>
                  <a:pt x="32" y="107"/>
                </a:lnTo>
                <a:lnTo>
                  <a:pt x="31" y="107"/>
                </a:lnTo>
                <a:lnTo>
                  <a:pt x="31" y="108"/>
                </a:lnTo>
                <a:lnTo>
                  <a:pt x="29" y="108"/>
                </a:lnTo>
                <a:lnTo>
                  <a:pt x="29" y="110"/>
                </a:lnTo>
                <a:lnTo>
                  <a:pt x="29" y="112"/>
                </a:lnTo>
                <a:lnTo>
                  <a:pt x="28" y="112"/>
                </a:lnTo>
                <a:lnTo>
                  <a:pt x="26" y="112"/>
                </a:lnTo>
                <a:lnTo>
                  <a:pt x="26" y="110"/>
                </a:lnTo>
                <a:lnTo>
                  <a:pt x="26" y="108"/>
                </a:lnTo>
                <a:lnTo>
                  <a:pt x="24" y="107"/>
                </a:lnTo>
                <a:lnTo>
                  <a:pt x="26" y="107"/>
                </a:lnTo>
                <a:lnTo>
                  <a:pt x="26" y="105"/>
                </a:lnTo>
                <a:lnTo>
                  <a:pt x="24" y="105"/>
                </a:lnTo>
                <a:lnTo>
                  <a:pt x="24" y="107"/>
                </a:lnTo>
                <a:lnTo>
                  <a:pt x="24" y="105"/>
                </a:lnTo>
                <a:lnTo>
                  <a:pt x="23" y="105"/>
                </a:lnTo>
                <a:lnTo>
                  <a:pt x="23" y="104"/>
                </a:lnTo>
                <a:lnTo>
                  <a:pt x="23" y="105"/>
                </a:lnTo>
                <a:lnTo>
                  <a:pt x="23" y="107"/>
                </a:lnTo>
                <a:lnTo>
                  <a:pt x="24" y="107"/>
                </a:lnTo>
                <a:lnTo>
                  <a:pt x="24" y="108"/>
                </a:lnTo>
                <a:lnTo>
                  <a:pt x="24" y="110"/>
                </a:lnTo>
                <a:lnTo>
                  <a:pt x="26" y="110"/>
                </a:lnTo>
                <a:lnTo>
                  <a:pt x="26" y="112"/>
                </a:lnTo>
                <a:lnTo>
                  <a:pt x="24" y="112"/>
                </a:lnTo>
                <a:lnTo>
                  <a:pt x="23" y="112"/>
                </a:lnTo>
                <a:lnTo>
                  <a:pt x="24" y="112"/>
                </a:lnTo>
                <a:lnTo>
                  <a:pt x="24" y="113"/>
                </a:lnTo>
                <a:lnTo>
                  <a:pt x="24" y="115"/>
                </a:lnTo>
                <a:lnTo>
                  <a:pt x="26" y="115"/>
                </a:lnTo>
                <a:lnTo>
                  <a:pt x="26" y="116"/>
                </a:lnTo>
                <a:lnTo>
                  <a:pt x="26" y="118"/>
                </a:lnTo>
                <a:lnTo>
                  <a:pt x="26" y="120"/>
                </a:lnTo>
                <a:lnTo>
                  <a:pt x="24" y="120"/>
                </a:lnTo>
                <a:lnTo>
                  <a:pt x="24" y="121"/>
                </a:lnTo>
                <a:lnTo>
                  <a:pt x="24" y="123"/>
                </a:lnTo>
                <a:lnTo>
                  <a:pt x="26" y="123"/>
                </a:lnTo>
                <a:lnTo>
                  <a:pt x="26" y="124"/>
                </a:lnTo>
                <a:lnTo>
                  <a:pt x="24" y="124"/>
                </a:lnTo>
                <a:lnTo>
                  <a:pt x="24" y="123"/>
                </a:lnTo>
                <a:lnTo>
                  <a:pt x="23" y="123"/>
                </a:lnTo>
                <a:lnTo>
                  <a:pt x="23" y="121"/>
                </a:lnTo>
                <a:lnTo>
                  <a:pt x="23" y="120"/>
                </a:lnTo>
                <a:lnTo>
                  <a:pt x="21" y="120"/>
                </a:lnTo>
                <a:lnTo>
                  <a:pt x="21" y="118"/>
                </a:lnTo>
                <a:lnTo>
                  <a:pt x="21" y="116"/>
                </a:lnTo>
                <a:lnTo>
                  <a:pt x="21" y="115"/>
                </a:lnTo>
                <a:lnTo>
                  <a:pt x="21" y="113"/>
                </a:lnTo>
                <a:lnTo>
                  <a:pt x="21" y="112"/>
                </a:lnTo>
                <a:lnTo>
                  <a:pt x="20" y="112"/>
                </a:lnTo>
                <a:lnTo>
                  <a:pt x="20" y="110"/>
                </a:lnTo>
                <a:lnTo>
                  <a:pt x="20" y="108"/>
                </a:lnTo>
                <a:lnTo>
                  <a:pt x="18" y="108"/>
                </a:lnTo>
                <a:lnTo>
                  <a:pt x="18" y="107"/>
                </a:lnTo>
                <a:lnTo>
                  <a:pt x="18" y="105"/>
                </a:lnTo>
                <a:lnTo>
                  <a:pt x="16" y="105"/>
                </a:lnTo>
                <a:lnTo>
                  <a:pt x="16" y="107"/>
                </a:lnTo>
                <a:lnTo>
                  <a:pt x="15" y="107"/>
                </a:lnTo>
                <a:lnTo>
                  <a:pt x="15" y="105"/>
                </a:lnTo>
                <a:lnTo>
                  <a:pt x="13" y="104"/>
                </a:lnTo>
                <a:lnTo>
                  <a:pt x="13" y="100"/>
                </a:lnTo>
                <a:lnTo>
                  <a:pt x="12" y="99"/>
                </a:lnTo>
                <a:lnTo>
                  <a:pt x="10" y="94"/>
                </a:lnTo>
                <a:lnTo>
                  <a:pt x="10" y="92"/>
                </a:lnTo>
                <a:lnTo>
                  <a:pt x="8" y="89"/>
                </a:lnTo>
                <a:lnTo>
                  <a:pt x="8" y="88"/>
                </a:lnTo>
                <a:lnTo>
                  <a:pt x="10" y="89"/>
                </a:lnTo>
                <a:lnTo>
                  <a:pt x="12" y="91"/>
                </a:lnTo>
                <a:lnTo>
                  <a:pt x="12" y="92"/>
                </a:lnTo>
                <a:lnTo>
                  <a:pt x="13" y="92"/>
                </a:lnTo>
                <a:lnTo>
                  <a:pt x="13" y="91"/>
                </a:lnTo>
                <a:lnTo>
                  <a:pt x="12" y="91"/>
                </a:lnTo>
                <a:lnTo>
                  <a:pt x="13" y="89"/>
                </a:lnTo>
                <a:lnTo>
                  <a:pt x="13" y="88"/>
                </a:lnTo>
                <a:lnTo>
                  <a:pt x="13" y="86"/>
                </a:lnTo>
                <a:lnTo>
                  <a:pt x="12" y="84"/>
                </a:lnTo>
                <a:lnTo>
                  <a:pt x="12" y="86"/>
                </a:lnTo>
                <a:lnTo>
                  <a:pt x="10" y="86"/>
                </a:lnTo>
                <a:lnTo>
                  <a:pt x="8" y="83"/>
                </a:lnTo>
                <a:lnTo>
                  <a:pt x="8" y="80"/>
                </a:lnTo>
                <a:lnTo>
                  <a:pt x="8" y="78"/>
                </a:lnTo>
                <a:lnTo>
                  <a:pt x="7" y="78"/>
                </a:lnTo>
                <a:lnTo>
                  <a:pt x="5" y="78"/>
                </a:lnTo>
                <a:lnTo>
                  <a:pt x="4" y="81"/>
                </a:lnTo>
                <a:lnTo>
                  <a:pt x="5" y="83"/>
                </a:lnTo>
                <a:lnTo>
                  <a:pt x="4" y="84"/>
                </a:lnTo>
                <a:lnTo>
                  <a:pt x="4" y="86"/>
                </a:lnTo>
                <a:lnTo>
                  <a:pt x="4" y="88"/>
                </a:lnTo>
                <a:lnTo>
                  <a:pt x="2" y="88"/>
                </a:lnTo>
                <a:lnTo>
                  <a:pt x="0" y="86"/>
                </a:lnTo>
                <a:lnTo>
                  <a:pt x="0" y="84"/>
                </a:lnTo>
                <a:lnTo>
                  <a:pt x="0" y="83"/>
                </a:lnTo>
                <a:lnTo>
                  <a:pt x="0" y="81"/>
                </a:lnTo>
                <a:lnTo>
                  <a:pt x="0" y="80"/>
                </a:lnTo>
                <a:lnTo>
                  <a:pt x="0" y="78"/>
                </a:lnTo>
                <a:lnTo>
                  <a:pt x="0" y="76"/>
                </a:lnTo>
                <a:lnTo>
                  <a:pt x="2" y="75"/>
                </a:lnTo>
                <a:lnTo>
                  <a:pt x="4" y="73"/>
                </a:lnTo>
                <a:lnTo>
                  <a:pt x="4" y="72"/>
                </a:lnTo>
                <a:lnTo>
                  <a:pt x="4" y="70"/>
                </a:lnTo>
                <a:lnTo>
                  <a:pt x="5" y="70"/>
                </a:lnTo>
                <a:lnTo>
                  <a:pt x="7" y="70"/>
                </a:lnTo>
                <a:lnTo>
                  <a:pt x="8" y="70"/>
                </a:lnTo>
                <a:lnTo>
                  <a:pt x="10" y="72"/>
                </a:lnTo>
                <a:lnTo>
                  <a:pt x="12" y="72"/>
                </a:lnTo>
                <a:lnTo>
                  <a:pt x="13" y="72"/>
                </a:lnTo>
                <a:lnTo>
                  <a:pt x="13" y="73"/>
                </a:lnTo>
                <a:lnTo>
                  <a:pt x="15" y="72"/>
                </a:lnTo>
                <a:lnTo>
                  <a:pt x="15" y="70"/>
                </a:lnTo>
                <a:lnTo>
                  <a:pt x="16" y="70"/>
                </a:lnTo>
                <a:lnTo>
                  <a:pt x="15" y="68"/>
                </a:lnTo>
                <a:lnTo>
                  <a:pt x="15" y="67"/>
                </a:lnTo>
                <a:lnTo>
                  <a:pt x="16" y="67"/>
                </a:lnTo>
                <a:lnTo>
                  <a:pt x="16" y="68"/>
                </a:lnTo>
                <a:lnTo>
                  <a:pt x="16" y="67"/>
                </a:lnTo>
                <a:lnTo>
                  <a:pt x="18" y="67"/>
                </a:lnTo>
                <a:lnTo>
                  <a:pt x="20" y="67"/>
                </a:lnTo>
                <a:lnTo>
                  <a:pt x="21" y="67"/>
                </a:lnTo>
                <a:lnTo>
                  <a:pt x="21" y="65"/>
                </a:lnTo>
                <a:lnTo>
                  <a:pt x="21" y="67"/>
                </a:lnTo>
                <a:lnTo>
                  <a:pt x="23" y="67"/>
                </a:lnTo>
                <a:lnTo>
                  <a:pt x="23" y="68"/>
                </a:lnTo>
                <a:lnTo>
                  <a:pt x="21" y="68"/>
                </a:lnTo>
                <a:lnTo>
                  <a:pt x="23" y="70"/>
                </a:lnTo>
                <a:lnTo>
                  <a:pt x="23" y="68"/>
                </a:lnTo>
                <a:lnTo>
                  <a:pt x="23" y="67"/>
                </a:lnTo>
                <a:lnTo>
                  <a:pt x="23" y="68"/>
                </a:lnTo>
                <a:lnTo>
                  <a:pt x="23" y="67"/>
                </a:lnTo>
                <a:lnTo>
                  <a:pt x="24" y="67"/>
                </a:lnTo>
                <a:lnTo>
                  <a:pt x="24" y="65"/>
                </a:lnTo>
                <a:lnTo>
                  <a:pt x="24" y="64"/>
                </a:lnTo>
                <a:lnTo>
                  <a:pt x="24" y="62"/>
                </a:lnTo>
                <a:lnTo>
                  <a:pt x="26" y="62"/>
                </a:lnTo>
                <a:lnTo>
                  <a:pt x="26" y="60"/>
                </a:lnTo>
                <a:lnTo>
                  <a:pt x="26" y="59"/>
                </a:lnTo>
                <a:lnTo>
                  <a:pt x="28" y="59"/>
                </a:lnTo>
                <a:lnTo>
                  <a:pt x="29" y="59"/>
                </a:lnTo>
                <a:lnTo>
                  <a:pt x="31" y="60"/>
                </a:lnTo>
                <a:lnTo>
                  <a:pt x="31" y="59"/>
                </a:lnTo>
                <a:lnTo>
                  <a:pt x="31" y="57"/>
                </a:lnTo>
                <a:lnTo>
                  <a:pt x="29" y="59"/>
                </a:lnTo>
                <a:lnTo>
                  <a:pt x="29" y="57"/>
                </a:lnTo>
                <a:lnTo>
                  <a:pt x="29" y="59"/>
                </a:lnTo>
                <a:lnTo>
                  <a:pt x="28" y="59"/>
                </a:lnTo>
                <a:lnTo>
                  <a:pt x="26" y="59"/>
                </a:lnTo>
                <a:lnTo>
                  <a:pt x="26" y="57"/>
                </a:lnTo>
                <a:lnTo>
                  <a:pt x="26" y="59"/>
                </a:lnTo>
                <a:lnTo>
                  <a:pt x="24" y="59"/>
                </a:lnTo>
                <a:lnTo>
                  <a:pt x="24" y="60"/>
                </a:lnTo>
                <a:lnTo>
                  <a:pt x="24" y="62"/>
                </a:lnTo>
                <a:lnTo>
                  <a:pt x="23" y="62"/>
                </a:lnTo>
                <a:lnTo>
                  <a:pt x="23" y="64"/>
                </a:lnTo>
                <a:lnTo>
                  <a:pt x="21" y="64"/>
                </a:lnTo>
                <a:lnTo>
                  <a:pt x="21" y="65"/>
                </a:lnTo>
                <a:lnTo>
                  <a:pt x="20" y="65"/>
                </a:lnTo>
                <a:lnTo>
                  <a:pt x="20" y="64"/>
                </a:lnTo>
                <a:lnTo>
                  <a:pt x="18" y="64"/>
                </a:lnTo>
                <a:lnTo>
                  <a:pt x="18" y="62"/>
                </a:lnTo>
                <a:lnTo>
                  <a:pt x="18" y="60"/>
                </a:lnTo>
                <a:lnTo>
                  <a:pt x="20" y="60"/>
                </a:lnTo>
                <a:lnTo>
                  <a:pt x="18" y="60"/>
                </a:lnTo>
                <a:lnTo>
                  <a:pt x="16" y="60"/>
                </a:lnTo>
                <a:lnTo>
                  <a:pt x="16" y="62"/>
                </a:lnTo>
                <a:lnTo>
                  <a:pt x="16" y="64"/>
                </a:lnTo>
                <a:lnTo>
                  <a:pt x="16" y="65"/>
                </a:lnTo>
                <a:lnTo>
                  <a:pt x="15" y="65"/>
                </a:lnTo>
                <a:lnTo>
                  <a:pt x="15" y="64"/>
                </a:lnTo>
                <a:lnTo>
                  <a:pt x="15" y="65"/>
                </a:lnTo>
                <a:lnTo>
                  <a:pt x="15" y="64"/>
                </a:lnTo>
                <a:lnTo>
                  <a:pt x="13" y="65"/>
                </a:lnTo>
                <a:lnTo>
                  <a:pt x="12" y="65"/>
                </a:lnTo>
                <a:lnTo>
                  <a:pt x="10" y="67"/>
                </a:lnTo>
                <a:lnTo>
                  <a:pt x="8" y="64"/>
                </a:lnTo>
                <a:lnTo>
                  <a:pt x="10" y="62"/>
                </a:lnTo>
                <a:lnTo>
                  <a:pt x="12" y="62"/>
                </a:lnTo>
                <a:lnTo>
                  <a:pt x="13" y="60"/>
                </a:lnTo>
                <a:lnTo>
                  <a:pt x="15" y="60"/>
                </a:lnTo>
                <a:lnTo>
                  <a:pt x="15" y="59"/>
                </a:lnTo>
                <a:lnTo>
                  <a:pt x="15" y="57"/>
                </a:lnTo>
                <a:lnTo>
                  <a:pt x="15" y="56"/>
                </a:lnTo>
                <a:lnTo>
                  <a:pt x="16" y="56"/>
                </a:lnTo>
                <a:lnTo>
                  <a:pt x="16" y="54"/>
                </a:lnTo>
                <a:lnTo>
                  <a:pt x="18" y="54"/>
                </a:lnTo>
                <a:lnTo>
                  <a:pt x="20" y="52"/>
                </a:lnTo>
                <a:lnTo>
                  <a:pt x="20" y="51"/>
                </a:lnTo>
                <a:lnTo>
                  <a:pt x="21" y="51"/>
                </a:lnTo>
                <a:lnTo>
                  <a:pt x="21" y="49"/>
                </a:lnTo>
                <a:lnTo>
                  <a:pt x="21" y="48"/>
                </a:lnTo>
                <a:lnTo>
                  <a:pt x="21" y="46"/>
                </a:lnTo>
                <a:lnTo>
                  <a:pt x="23" y="46"/>
                </a:lnTo>
                <a:lnTo>
                  <a:pt x="24" y="44"/>
                </a:lnTo>
                <a:lnTo>
                  <a:pt x="24" y="43"/>
                </a:lnTo>
                <a:lnTo>
                  <a:pt x="26" y="43"/>
                </a:lnTo>
                <a:lnTo>
                  <a:pt x="26" y="44"/>
                </a:lnTo>
                <a:lnTo>
                  <a:pt x="26" y="43"/>
                </a:lnTo>
                <a:lnTo>
                  <a:pt x="28" y="44"/>
                </a:lnTo>
                <a:lnTo>
                  <a:pt x="29" y="44"/>
                </a:lnTo>
                <a:lnTo>
                  <a:pt x="29" y="46"/>
                </a:lnTo>
                <a:lnTo>
                  <a:pt x="31" y="46"/>
                </a:lnTo>
                <a:lnTo>
                  <a:pt x="31" y="44"/>
                </a:lnTo>
                <a:lnTo>
                  <a:pt x="29" y="44"/>
                </a:lnTo>
                <a:lnTo>
                  <a:pt x="31" y="43"/>
                </a:lnTo>
                <a:lnTo>
                  <a:pt x="32" y="43"/>
                </a:lnTo>
                <a:lnTo>
                  <a:pt x="32" y="41"/>
                </a:lnTo>
                <a:lnTo>
                  <a:pt x="34" y="40"/>
                </a:lnTo>
                <a:lnTo>
                  <a:pt x="36" y="40"/>
                </a:lnTo>
                <a:lnTo>
                  <a:pt x="36" y="38"/>
                </a:lnTo>
                <a:lnTo>
                  <a:pt x="37" y="38"/>
                </a:lnTo>
                <a:lnTo>
                  <a:pt x="37" y="36"/>
                </a:lnTo>
                <a:lnTo>
                  <a:pt x="39" y="35"/>
                </a:lnTo>
                <a:lnTo>
                  <a:pt x="39" y="36"/>
                </a:lnTo>
                <a:lnTo>
                  <a:pt x="40" y="36"/>
                </a:lnTo>
                <a:lnTo>
                  <a:pt x="42" y="35"/>
                </a:lnTo>
                <a:lnTo>
                  <a:pt x="44" y="35"/>
                </a:lnTo>
                <a:lnTo>
                  <a:pt x="44" y="33"/>
                </a:lnTo>
                <a:lnTo>
                  <a:pt x="44" y="32"/>
                </a:lnTo>
                <a:lnTo>
                  <a:pt x="42" y="32"/>
                </a:lnTo>
                <a:lnTo>
                  <a:pt x="44" y="30"/>
                </a:lnTo>
                <a:lnTo>
                  <a:pt x="45" y="30"/>
                </a:lnTo>
                <a:lnTo>
                  <a:pt x="44" y="30"/>
                </a:lnTo>
                <a:lnTo>
                  <a:pt x="45" y="32"/>
                </a:lnTo>
                <a:lnTo>
                  <a:pt x="44" y="32"/>
                </a:lnTo>
                <a:lnTo>
                  <a:pt x="44" y="33"/>
                </a:lnTo>
                <a:lnTo>
                  <a:pt x="45" y="33"/>
                </a:lnTo>
                <a:lnTo>
                  <a:pt x="47" y="33"/>
                </a:lnTo>
                <a:lnTo>
                  <a:pt x="47" y="32"/>
                </a:lnTo>
                <a:lnTo>
                  <a:pt x="45" y="32"/>
                </a:lnTo>
                <a:lnTo>
                  <a:pt x="45" y="30"/>
                </a:lnTo>
                <a:lnTo>
                  <a:pt x="47" y="30"/>
                </a:lnTo>
                <a:lnTo>
                  <a:pt x="45" y="30"/>
                </a:lnTo>
                <a:lnTo>
                  <a:pt x="45" y="28"/>
                </a:lnTo>
                <a:lnTo>
                  <a:pt x="47" y="28"/>
                </a:lnTo>
                <a:lnTo>
                  <a:pt x="47" y="27"/>
                </a:lnTo>
                <a:lnTo>
                  <a:pt x="48" y="27"/>
                </a:lnTo>
                <a:lnTo>
                  <a:pt x="50" y="27"/>
                </a:lnTo>
                <a:lnTo>
                  <a:pt x="52" y="27"/>
                </a:lnTo>
                <a:close/>
                <a:moveTo>
                  <a:pt x="63" y="20"/>
                </a:moveTo>
                <a:lnTo>
                  <a:pt x="63" y="22"/>
                </a:lnTo>
                <a:lnTo>
                  <a:pt x="61" y="22"/>
                </a:lnTo>
                <a:lnTo>
                  <a:pt x="61" y="20"/>
                </a:lnTo>
                <a:lnTo>
                  <a:pt x="63" y="20"/>
                </a:lnTo>
                <a:close/>
                <a:moveTo>
                  <a:pt x="72" y="19"/>
                </a:moveTo>
                <a:lnTo>
                  <a:pt x="72" y="20"/>
                </a:lnTo>
                <a:lnTo>
                  <a:pt x="74" y="20"/>
                </a:lnTo>
                <a:lnTo>
                  <a:pt x="72" y="20"/>
                </a:lnTo>
                <a:lnTo>
                  <a:pt x="74" y="20"/>
                </a:lnTo>
                <a:lnTo>
                  <a:pt x="74" y="22"/>
                </a:lnTo>
                <a:lnTo>
                  <a:pt x="74" y="24"/>
                </a:lnTo>
                <a:lnTo>
                  <a:pt x="74" y="25"/>
                </a:lnTo>
                <a:lnTo>
                  <a:pt x="72" y="25"/>
                </a:lnTo>
                <a:lnTo>
                  <a:pt x="71" y="25"/>
                </a:lnTo>
                <a:lnTo>
                  <a:pt x="69" y="25"/>
                </a:lnTo>
                <a:lnTo>
                  <a:pt x="69" y="27"/>
                </a:lnTo>
                <a:lnTo>
                  <a:pt x="69" y="25"/>
                </a:lnTo>
                <a:lnTo>
                  <a:pt x="71" y="24"/>
                </a:lnTo>
                <a:lnTo>
                  <a:pt x="69" y="24"/>
                </a:lnTo>
                <a:lnTo>
                  <a:pt x="69" y="22"/>
                </a:lnTo>
                <a:lnTo>
                  <a:pt x="69" y="20"/>
                </a:lnTo>
                <a:lnTo>
                  <a:pt x="71" y="19"/>
                </a:lnTo>
                <a:lnTo>
                  <a:pt x="72" y="19"/>
                </a:lnTo>
                <a:close/>
                <a:moveTo>
                  <a:pt x="66" y="19"/>
                </a:moveTo>
                <a:lnTo>
                  <a:pt x="68" y="19"/>
                </a:lnTo>
                <a:lnTo>
                  <a:pt x="68" y="20"/>
                </a:lnTo>
                <a:lnTo>
                  <a:pt x="66" y="20"/>
                </a:lnTo>
                <a:lnTo>
                  <a:pt x="66" y="22"/>
                </a:lnTo>
                <a:lnTo>
                  <a:pt x="64" y="22"/>
                </a:lnTo>
                <a:lnTo>
                  <a:pt x="63" y="22"/>
                </a:lnTo>
                <a:lnTo>
                  <a:pt x="64" y="20"/>
                </a:lnTo>
                <a:lnTo>
                  <a:pt x="63" y="20"/>
                </a:lnTo>
                <a:lnTo>
                  <a:pt x="64" y="19"/>
                </a:lnTo>
                <a:lnTo>
                  <a:pt x="64" y="20"/>
                </a:lnTo>
                <a:lnTo>
                  <a:pt x="64" y="19"/>
                </a:lnTo>
                <a:lnTo>
                  <a:pt x="66" y="19"/>
                </a:lnTo>
                <a:lnTo>
                  <a:pt x="64" y="19"/>
                </a:lnTo>
                <a:lnTo>
                  <a:pt x="66" y="17"/>
                </a:lnTo>
                <a:lnTo>
                  <a:pt x="66" y="19"/>
                </a:lnTo>
                <a:close/>
                <a:moveTo>
                  <a:pt x="58" y="17"/>
                </a:moveTo>
                <a:lnTo>
                  <a:pt x="58" y="19"/>
                </a:lnTo>
                <a:lnTo>
                  <a:pt x="56" y="19"/>
                </a:lnTo>
                <a:lnTo>
                  <a:pt x="56" y="17"/>
                </a:lnTo>
                <a:lnTo>
                  <a:pt x="58" y="17"/>
                </a:lnTo>
                <a:close/>
                <a:moveTo>
                  <a:pt x="55" y="17"/>
                </a:moveTo>
                <a:lnTo>
                  <a:pt x="55" y="19"/>
                </a:lnTo>
                <a:lnTo>
                  <a:pt x="55" y="20"/>
                </a:lnTo>
                <a:lnTo>
                  <a:pt x="53" y="20"/>
                </a:lnTo>
                <a:lnTo>
                  <a:pt x="53" y="22"/>
                </a:lnTo>
                <a:lnTo>
                  <a:pt x="52" y="22"/>
                </a:lnTo>
                <a:lnTo>
                  <a:pt x="50" y="22"/>
                </a:lnTo>
                <a:lnTo>
                  <a:pt x="50" y="24"/>
                </a:lnTo>
                <a:lnTo>
                  <a:pt x="50" y="25"/>
                </a:lnTo>
                <a:lnTo>
                  <a:pt x="48" y="25"/>
                </a:lnTo>
                <a:lnTo>
                  <a:pt x="48" y="24"/>
                </a:lnTo>
                <a:lnTo>
                  <a:pt x="47" y="24"/>
                </a:lnTo>
                <a:lnTo>
                  <a:pt x="45" y="25"/>
                </a:lnTo>
                <a:lnTo>
                  <a:pt x="45" y="27"/>
                </a:lnTo>
                <a:lnTo>
                  <a:pt x="44" y="28"/>
                </a:lnTo>
                <a:lnTo>
                  <a:pt x="42" y="28"/>
                </a:lnTo>
                <a:lnTo>
                  <a:pt x="40" y="28"/>
                </a:lnTo>
                <a:lnTo>
                  <a:pt x="40" y="30"/>
                </a:lnTo>
                <a:lnTo>
                  <a:pt x="40" y="28"/>
                </a:lnTo>
                <a:lnTo>
                  <a:pt x="40" y="27"/>
                </a:lnTo>
                <a:lnTo>
                  <a:pt x="40" y="25"/>
                </a:lnTo>
                <a:lnTo>
                  <a:pt x="40" y="24"/>
                </a:lnTo>
                <a:lnTo>
                  <a:pt x="39" y="24"/>
                </a:lnTo>
                <a:lnTo>
                  <a:pt x="40" y="24"/>
                </a:lnTo>
                <a:lnTo>
                  <a:pt x="40" y="22"/>
                </a:lnTo>
                <a:lnTo>
                  <a:pt x="42" y="20"/>
                </a:lnTo>
                <a:lnTo>
                  <a:pt x="44" y="20"/>
                </a:lnTo>
                <a:lnTo>
                  <a:pt x="44" y="19"/>
                </a:lnTo>
                <a:lnTo>
                  <a:pt x="45" y="19"/>
                </a:lnTo>
                <a:lnTo>
                  <a:pt x="47" y="19"/>
                </a:lnTo>
                <a:lnTo>
                  <a:pt x="47" y="20"/>
                </a:lnTo>
                <a:lnTo>
                  <a:pt x="47" y="19"/>
                </a:lnTo>
                <a:lnTo>
                  <a:pt x="48" y="19"/>
                </a:lnTo>
                <a:lnTo>
                  <a:pt x="48" y="20"/>
                </a:lnTo>
                <a:lnTo>
                  <a:pt x="48" y="19"/>
                </a:lnTo>
                <a:lnTo>
                  <a:pt x="50" y="19"/>
                </a:lnTo>
                <a:lnTo>
                  <a:pt x="50" y="17"/>
                </a:lnTo>
                <a:lnTo>
                  <a:pt x="52" y="17"/>
                </a:lnTo>
                <a:lnTo>
                  <a:pt x="53" y="17"/>
                </a:lnTo>
                <a:lnTo>
                  <a:pt x="53" y="16"/>
                </a:lnTo>
                <a:lnTo>
                  <a:pt x="55" y="16"/>
                </a:lnTo>
                <a:lnTo>
                  <a:pt x="55" y="17"/>
                </a:lnTo>
                <a:close/>
                <a:moveTo>
                  <a:pt x="64" y="0"/>
                </a:moveTo>
                <a:lnTo>
                  <a:pt x="66" y="0"/>
                </a:lnTo>
                <a:lnTo>
                  <a:pt x="66" y="1"/>
                </a:lnTo>
                <a:lnTo>
                  <a:pt x="66" y="3"/>
                </a:lnTo>
                <a:lnTo>
                  <a:pt x="66" y="4"/>
                </a:lnTo>
                <a:lnTo>
                  <a:pt x="68" y="4"/>
                </a:lnTo>
                <a:lnTo>
                  <a:pt x="69" y="6"/>
                </a:lnTo>
                <a:lnTo>
                  <a:pt x="68" y="6"/>
                </a:lnTo>
                <a:lnTo>
                  <a:pt x="68" y="8"/>
                </a:lnTo>
                <a:lnTo>
                  <a:pt x="68" y="9"/>
                </a:lnTo>
                <a:lnTo>
                  <a:pt x="69" y="9"/>
                </a:lnTo>
                <a:lnTo>
                  <a:pt x="71" y="8"/>
                </a:lnTo>
                <a:lnTo>
                  <a:pt x="72" y="8"/>
                </a:lnTo>
                <a:lnTo>
                  <a:pt x="71" y="9"/>
                </a:lnTo>
                <a:lnTo>
                  <a:pt x="72" y="9"/>
                </a:lnTo>
                <a:lnTo>
                  <a:pt x="71" y="9"/>
                </a:lnTo>
                <a:lnTo>
                  <a:pt x="72" y="9"/>
                </a:lnTo>
                <a:lnTo>
                  <a:pt x="72" y="11"/>
                </a:lnTo>
                <a:lnTo>
                  <a:pt x="72" y="12"/>
                </a:lnTo>
                <a:lnTo>
                  <a:pt x="74" y="12"/>
                </a:lnTo>
                <a:lnTo>
                  <a:pt x="76" y="12"/>
                </a:lnTo>
                <a:lnTo>
                  <a:pt x="74" y="12"/>
                </a:lnTo>
                <a:lnTo>
                  <a:pt x="72" y="14"/>
                </a:lnTo>
                <a:lnTo>
                  <a:pt x="72" y="12"/>
                </a:lnTo>
                <a:lnTo>
                  <a:pt x="71" y="12"/>
                </a:lnTo>
                <a:lnTo>
                  <a:pt x="69" y="12"/>
                </a:lnTo>
                <a:lnTo>
                  <a:pt x="71" y="12"/>
                </a:lnTo>
                <a:lnTo>
                  <a:pt x="69" y="12"/>
                </a:lnTo>
                <a:lnTo>
                  <a:pt x="68" y="11"/>
                </a:lnTo>
                <a:lnTo>
                  <a:pt x="68" y="12"/>
                </a:lnTo>
                <a:lnTo>
                  <a:pt x="66" y="12"/>
                </a:lnTo>
                <a:lnTo>
                  <a:pt x="66" y="14"/>
                </a:lnTo>
                <a:lnTo>
                  <a:pt x="66" y="16"/>
                </a:lnTo>
                <a:lnTo>
                  <a:pt x="64" y="17"/>
                </a:lnTo>
                <a:lnTo>
                  <a:pt x="64" y="16"/>
                </a:lnTo>
                <a:lnTo>
                  <a:pt x="63" y="16"/>
                </a:lnTo>
                <a:lnTo>
                  <a:pt x="63" y="17"/>
                </a:lnTo>
                <a:lnTo>
                  <a:pt x="61" y="17"/>
                </a:lnTo>
                <a:lnTo>
                  <a:pt x="61" y="16"/>
                </a:lnTo>
                <a:lnTo>
                  <a:pt x="60" y="16"/>
                </a:lnTo>
                <a:lnTo>
                  <a:pt x="58" y="16"/>
                </a:lnTo>
                <a:lnTo>
                  <a:pt x="58" y="14"/>
                </a:lnTo>
                <a:lnTo>
                  <a:pt x="58" y="12"/>
                </a:lnTo>
                <a:lnTo>
                  <a:pt x="58" y="11"/>
                </a:lnTo>
                <a:lnTo>
                  <a:pt x="58" y="9"/>
                </a:lnTo>
                <a:lnTo>
                  <a:pt x="60" y="9"/>
                </a:lnTo>
                <a:lnTo>
                  <a:pt x="60" y="8"/>
                </a:lnTo>
                <a:lnTo>
                  <a:pt x="60" y="6"/>
                </a:lnTo>
                <a:lnTo>
                  <a:pt x="60" y="4"/>
                </a:lnTo>
                <a:lnTo>
                  <a:pt x="60" y="3"/>
                </a:lnTo>
                <a:lnTo>
                  <a:pt x="60" y="1"/>
                </a:lnTo>
                <a:lnTo>
                  <a:pt x="61" y="1"/>
                </a:lnTo>
                <a:lnTo>
                  <a:pt x="61" y="0"/>
                </a:lnTo>
                <a:lnTo>
                  <a:pt x="63" y="0"/>
                </a:lnTo>
                <a:lnTo>
                  <a:pt x="64" y="0"/>
                </a:lnTo>
                <a:close/>
              </a:path>
            </a:pathLst>
          </a:custGeom>
          <a:solidFill>
            <a:srgbClr val="BF56A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" name="Freeform 70"/>
          <p:cNvSpPr>
            <a:spLocks/>
          </p:cNvSpPr>
          <p:nvPr/>
        </p:nvSpPr>
        <p:spPr bwMode="auto">
          <a:xfrm>
            <a:off x="6078538" y="3984626"/>
            <a:ext cx="406400" cy="279400"/>
          </a:xfrm>
          <a:custGeom>
            <a:avLst/>
            <a:gdLst/>
            <a:ahLst/>
            <a:cxnLst>
              <a:cxn ang="0">
                <a:pos x="249" y="127"/>
              </a:cxn>
              <a:cxn ang="0">
                <a:pos x="225" y="135"/>
              </a:cxn>
              <a:cxn ang="0">
                <a:pos x="209" y="140"/>
              </a:cxn>
              <a:cxn ang="0">
                <a:pos x="197" y="143"/>
              </a:cxn>
              <a:cxn ang="0">
                <a:pos x="181" y="148"/>
              </a:cxn>
              <a:cxn ang="0">
                <a:pos x="144" y="157"/>
              </a:cxn>
              <a:cxn ang="0">
                <a:pos x="128" y="164"/>
              </a:cxn>
              <a:cxn ang="0">
                <a:pos x="113" y="168"/>
              </a:cxn>
              <a:cxn ang="0">
                <a:pos x="101" y="172"/>
              </a:cxn>
              <a:cxn ang="0">
                <a:pos x="88" y="176"/>
              </a:cxn>
              <a:cxn ang="0">
                <a:pos x="75" y="159"/>
              </a:cxn>
              <a:cxn ang="0">
                <a:pos x="65" y="144"/>
              </a:cxn>
              <a:cxn ang="0">
                <a:pos x="57" y="132"/>
              </a:cxn>
              <a:cxn ang="0">
                <a:pos x="41" y="111"/>
              </a:cxn>
              <a:cxn ang="0">
                <a:pos x="32" y="96"/>
              </a:cxn>
              <a:cxn ang="0">
                <a:pos x="16" y="74"/>
              </a:cxn>
              <a:cxn ang="0">
                <a:pos x="1" y="52"/>
              </a:cxn>
              <a:cxn ang="0">
                <a:pos x="3" y="48"/>
              </a:cxn>
              <a:cxn ang="0">
                <a:pos x="43" y="39"/>
              </a:cxn>
              <a:cxn ang="0">
                <a:pos x="49" y="37"/>
              </a:cxn>
              <a:cxn ang="0">
                <a:pos x="53" y="36"/>
              </a:cxn>
              <a:cxn ang="0">
                <a:pos x="57" y="34"/>
              </a:cxn>
              <a:cxn ang="0">
                <a:pos x="97" y="23"/>
              </a:cxn>
              <a:cxn ang="0">
                <a:pos x="113" y="18"/>
              </a:cxn>
              <a:cxn ang="0">
                <a:pos x="129" y="13"/>
              </a:cxn>
              <a:cxn ang="0">
                <a:pos x="155" y="7"/>
              </a:cxn>
              <a:cxn ang="0">
                <a:pos x="163" y="5"/>
              </a:cxn>
              <a:cxn ang="0">
                <a:pos x="168" y="4"/>
              </a:cxn>
              <a:cxn ang="0">
                <a:pos x="174" y="2"/>
              </a:cxn>
              <a:cxn ang="0">
                <a:pos x="182" y="8"/>
              </a:cxn>
              <a:cxn ang="0">
                <a:pos x="185" y="15"/>
              </a:cxn>
              <a:cxn ang="0">
                <a:pos x="190" y="24"/>
              </a:cxn>
              <a:cxn ang="0">
                <a:pos x="197" y="32"/>
              </a:cxn>
              <a:cxn ang="0">
                <a:pos x="203" y="37"/>
              </a:cxn>
              <a:cxn ang="0">
                <a:pos x="206" y="42"/>
              </a:cxn>
              <a:cxn ang="0">
                <a:pos x="211" y="47"/>
              </a:cxn>
              <a:cxn ang="0">
                <a:pos x="217" y="55"/>
              </a:cxn>
              <a:cxn ang="0">
                <a:pos x="225" y="64"/>
              </a:cxn>
              <a:cxn ang="0">
                <a:pos x="229" y="74"/>
              </a:cxn>
              <a:cxn ang="0">
                <a:pos x="230" y="85"/>
              </a:cxn>
              <a:cxn ang="0">
                <a:pos x="233" y="92"/>
              </a:cxn>
              <a:cxn ang="0">
                <a:pos x="245" y="111"/>
              </a:cxn>
              <a:cxn ang="0">
                <a:pos x="256" y="124"/>
              </a:cxn>
            </a:cxnLst>
            <a:rect l="0" t="0" r="r" b="b"/>
            <a:pathLst>
              <a:path w="256" h="176">
                <a:moveTo>
                  <a:pt x="256" y="124"/>
                </a:moveTo>
                <a:lnTo>
                  <a:pt x="249" y="127"/>
                </a:lnTo>
                <a:lnTo>
                  <a:pt x="249" y="127"/>
                </a:lnTo>
                <a:lnTo>
                  <a:pt x="249" y="127"/>
                </a:lnTo>
                <a:lnTo>
                  <a:pt x="237" y="130"/>
                </a:lnTo>
                <a:lnTo>
                  <a:pt x="225" y="135"/>
                </a:lnTo>
                <a:lnTo>
                  <a:pt x="214" y="138"/>
                </a:lnTo>
                <a:lnTo>
                  <a:pt x="214" y="138"/>
                </a:lnTo>
                <a:lnTo>
                  <a:pt x="209" y="140"/>
                </a:lnTo>
                <a:lnTo>
                  <a:pt x="206" y="140"/>
                </a:lnTo>
                <a:lnTo>
                  <a:pt x="198" y="143"/>
                </a:lnTo>
                <a:lnTo>
                  <a:pt x="197" y="143"/>
                </a:lnTo>
                <a:lnTo>
                  <a:pt x="189" y="144"/>
                </a:lnTo>
                <a:lnTo>
                  <a:pt x="185" y="146"/>
                </a:lnTo>
                <a:lnTo>
                  <a:pt x="181" y="148"/>
                </a:lnTo>
                <a:lnTo>
                  <a:pt x="157" y="154"/>
                </a:lnTo>
                <a:lnTo>
                  <a:pt x="144" y="156"/>
                </a:lnTo>
                <a:lnTo>
                  <a:pt x="144" y="157"/>
                </a:lnTo>
                <a:lnTo>
                  <a:pt x="133" y="162"/>
                </a:lnTo>
                <a:lnTo>
                  <a:pt x="133" y="162"/>
                </a:lnTo>
                <a:lnTo>
                  <a:pt x="128" y="164"/>
                </a:lnTo>
                <a:lnTo>
                  <a:pt x="128" y="164"/>
                </a:lnTo>
                <a:lnTo>
                  <a:pt x="120" y="167"/>
                </a:lnTo>
                <a:lnTo>
                  <a:pt x="113" y="168"/>
                </a:lnTo>
                <a:lnTo>
                  <a:pt x="112" y="168"/>
                </a:lnTo>
                <a:lnTo>
                  <a:pt x="107" y="170"/>
                </a:lnTo>
                <a:lnTo>
                  <a:pt x="101" y="172"/>
                </a:lnTo>
                <a:lnTo>
                  <a:pt x="93" y="175"/>
                </a:lnTo>
                <a:lnTo>
                  <a:pt x="89" y="175"/>
                </a:lnTo>
                <a:lnTo>
                  <a:pt x="88" y="176"/>
                </a:lnTo>
                <a:lnTo>
                  <a:pt x="88" y="176"/>
                </a:lnTo>
                <a:lnTo>
                  <a:pt x="77" y="160"/>
                </a:lnTo>
                <a:lnTo>
                  <a:pt x="75" y="159"/>
                </a:lnTo>
                <a:lnTo>
                  <a:pt x="72" y="154"/>
                </a:lnTo>
                <a:lnTo>
                  <a:pt x="65" y="144"/>
                </a:lnTo>
                <a:lnTo>
                  <a:pt x="65" y="144"/>
                </a:lnTo>
                <a:lnTo>
                  <a:pt x="61" y="136"/>
                </a:lnTo>
                <a:lnTo>
                  <a:pt x="61" y="136"/>
                </a:lnTo>
                <a:lnTo>
                  <a:pt x="57" y="132"/>
                </a:lnTo>
                <a:lnTo>
                  <a:pt x="54" y="128"/>
                </a:lnTo>
                <a:lnTo>
                  <a:pt x="51" y="124"/>
                </a:lnTo>
                <a:lnTo>
                  <a:pt x="41" y="111"/>
                </a:lnTo>
                <a:lnTo>
                  <a:pt x="40" y="108"/>
                </a:lnTo>
                <a:lnTo>
                  <a:pt x="37" y="104"/>
                </a:lnTo>
                <a:lnTo>
                  <a:pt x="32" y="96"/>
                </a:lnTo>
                <a:lnTo>
                  <a:pt x="25" y="85"/>
                </a:lnTo>
                <a:lnTo>
                  <a:pt x="21" y="79"/>
                </a:lnTo>
                <a:lnTo>
                  <a:pt x="16" y="74"/>
                </a:lnTo>
                <a:lnTo>
                  <a:pt x="9" y="63"/>
                </a:lnTo>
                <a:lnTo>
                  <a:pt x="1" y="53"/>
                </a:lnTo>
                <a:lnTo>
                  <a:pt x="1" y="52"/>
                </a:lnTo>
                <a:lnTo>
                  <a:pt x="0" y="50"/>
                </a:lnTo>
                <a:lnTo>
                  <a:pt x="0" y="50"/>
                </a:lnTo>
                <a:lnTo>
                  <a:pt x="3" y="48"/>
                </a:lnTo>
                <a:lnTo>
                  <a:pt x="17" y="45"/>
                </a:lnTo>
                <a:lnTo>
                  <a:pt x="22" y="44"/>
                </a:lnTo>
                <a:lnTo>
                  <a:pt x="43" y="39"/>
                </a:lnTo>
                <a:lnTo>
                  <a:pt x="46" y="37"/>
                </a:lnTo>
                <a:lnTo>
                  <a:pt x="48" y="37"/>
                </a:lnTo>
                <a:lnTo>
                  <a:pt x="49" y="37"/>
                </a:lnTo>
                <a:lnTo>
                  <a:pt x="49" y="36"/>
                </a:lnTo>
                <a:lnTo>
                  <a:pt x="51" y="36"/>
                </a:lnTo>
                <a:lnTo>
                  <a:pt x="53" y="36"/>
                </a:lnTo>
                <a:lnTo>
                  <a:pt x="53" y="36"/>
                </a:lnTo>
                <a:lnTo>
                  <a:pt x="57" y="34"/>
                </a:lnTo>
                <a:lnTo>
                  <a:pt x="57" y="34"/>
                </a:lnTo>
                <a:lnTo>
                  <a:pt x="61" y="32"/>
                </a:lnTo>
                <a:lnTo>
                  <a:pt x="62" y="32"/>
                </a:lnTo>
                <a:lnTo>
                  <a:pt x="97" y="23"/>
                </a:lnTo>
                <a:lnTo>
                  <a:pt x="99" y="23"/>
                </a:lnTo>
                <a:lnTo>
                  <a:pt x="99" y="23"/>
                </a:lnTo>
                <a:lnTo>
                  <a:pt x="113" y="18"/>
                </a:lnTo>
                <a:lnTo>
                  <a:pt x="123" y="16"/>
                </a:lnTo>
                <a:lnTo>
                  <a:pt x="123" y="15"/>
                </a:lnTo>
                <a:lnTo>
                  <a:pt x="129" y="13"/>
                </a:lnTo>
                <a:lnTo>
                  <a:pt x="139" y="12"/>
                </a:lnTo>
                <a:lnTo>
                  <a:pt x="144" y="10"/>
                </a:lnTo>
                <a:lnTo>
                  <a:pt x="155" y="7"/>
                </a:lnTo>
                <a:lnTo>
                  <a:pt x="157" y="7"/>
                </a:lnTo>
                <a:lnTo>
                  <a:pt x="158" y="7"/>
                </a:lnTo>
                <a:lnTo>
                  <a:pt x="163" y="5"/>
                </a:lnTo>
                <a:lnTo>
                  <a:pt x="165" y="5"/>
                </a:lnTo>
                <a:lnTo>
                  <a:pt x="165" y="5"/>
                </a:lnTo>
                <a:lnTo>
                  <a:pt x="168" y="4"/>
                </a:lnTo>
                <a:lnTo>
                  <a:pt x="168" y="4"/>
                </a:lnTo>
                <a:lnTo>
                  <a:pt x="169" y="4"/>
                </a:lnTo>
                <a:lnTo>
                  <a:pt x="174" y="2"/>
                </a:lnTo>
                <a:lnTo>
                  <a:pt x="176" y="0"/>
                </a:lnTo>
                <a:lnTo>
                  <a:pt x="179" y="4"/>
                </a:lnTo>
                <a:lnTo>
                  <a:pt x="182" y="8"/>
                </a:lnTo>
                <a:lnTo>
                  <a:pt x="184" y="10"/>
                </a:lnTo>
                <a:lnTo>
                  <a:pt x="184" y="12"/>
                </a:lnTo>
                <a:lnTo>
                  <a:pt x="185" y="15"/>
                </a:lnTo>
                <a:lnTo>
                  <a:pt x="187" y="20"/>
                </a:lnTo>
                <a:lnTo>
                  <a:pt x="189" y="23"/>
                </a:lnTo>
                <a:lnTo>
                  <a:pt x="190" y="24"/>
                </a:lnTo>
                <a:lnTo>
                  <a:pt x="193" y="28"/>
                </a:lnTo>
                <a:lnTo>
                  <a:pt x="195" y="29"/>
                </a:lnTo>
                <a:lnTo>
                  <a:pt x="197" y="32"/>
                </a:lnTo>
                <a:lnTo>
                  <a:pt x="198" y="32"/>
                </a:lnTo>
                <a:lnTo>
                  <a:pt x="201" y="37"/>
                </a:lnTo>
                <a:lnTo>
                  <a:pt x="203" y="37"/>
                </a:lnTo>
                <a:lnTo>
                  <a:pt x="203" y="39"/>
                </a:lnTo>
                <a:lnTo>
                  <a:pt x="205" y="40"/>
                </a:lnTo>
                <a:lnTo>
                  <a:pt x="206" y="42"/>
                </a:lnTo>
                <a:lnTo>
                  <a:pt x="208" y="44"/>
                </a:lnTo>
                <a:lnTo>
                  <a:pt x="209" y="45"/>
                </a:lnTo>
                <a:lnTo>
                  <a:pt x="211" y="47"/>
                </a:lnTo>
                <a:lnTo>
                  <a:pt x="213" y="48"/>
                </a:lnTo>
                <a:lnTo>
                  <a:pt x="214" y="50"/>
                </a:lnTo>
                <a:lnTo>
                  <a:pt x="217" y="55"/>
                </a:lnTo>
                <a:lnTo>
                  <a:pt x="221" y="58"/>
                </a:lnTo>
                <a:lnTo>
                  <a:pt x="224" y="61"/>
                </a:lnTo>
                <a:lnTo>
                  <a:pt x="225" y="64"/>
                </a:lnTo>
                <a:lnTo>
                  <a:pt x="227" y="69"/>
                </a:lnTo>
                <a:lnTo>
                  <a:pt x="227" y="69"/>
                </a:lnTo>
                <a:lnTo>
                  <a:pt x="229" y="74"/>
                </a:lnTo>
                <a:lnTo>
                  <a:pt x="230" y="79"/>
                </a:lnTo>
                <a:lnTo>
                  <a:pt x="230" y="82"/>
                </a:lnTo>
                <a:lnTo>
                  <a:pt x="230" y="85"/>
                </a:lnTo>
                <a:lnTo>
                  <a:pt x="230" y="87"/>
                </a:lnTo>
                <a:lnTo>
                  <a:pt x="232" y="87"/>
                </a:lnTo>
                <a:lnTo>
                  <a:pt x="233" y="92"/>
                </a:lnTo>
                <a:lnTo>
                  <a:pt x="235" y="96"/>
                </a:lnTo>
                <a:lnTo>
                  <a:pt x="238" y="101"/>
                </a:lnTo>
                <a:lnTo>
                  <a:pt x="245" y="111"/>
                </a:lnTo>
                <a:lnTo>
                  <a:pt x="246" y="112"/>
                </a:lnTo>
                <a:lnTo>
                  <a:pt x="256" y="124"/>
                </a:lnTo>
                <a:lnTo>
                  <a:pt x="256" y="124"/>
                </a:lnTo>
                <a:close/>
              </a:path>
            </a:pathLst>
          </a:custGeom>
          <a:solidFill>
            <a:srgbClr val="D4994C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0" name="Freeform 71"/>
          <p:cNvSpPr>
            <a:spLocks/>
          </p:cNvSpPr>
          <p:nvPr/>
        </p:nvSpPr>
        <p:spPr bwMode="auto">
          <a:xfrm>
            <a:off x="6350000" y="3830638"/>
            <a:ext cx="238125" cy="398463"/>
          </a:xfrm>
          <a:custGeom>
            <a:avLst/>
            <a:gdLst/>
            <a:ahLst/>
            <a:cxnLst>
              <a:cxn ang="0">
                <a:pos x="125" y="249"/>
              </a:cxn>
              <a:cxn ang="0">
                <a:pos x="125" y="251"/>
              </a:cxn>
              <a:cxn ang="0">
                <a:pos x="123" y="251"/>
              </a:cxn>
              <a:cxn ang="0">
                <a:pos x="122" y="249"/>
              </a:cxn>
              <a:cxn ang="0">
                <a:pos x="120" y="248"/>
              </a:cxn>
              <a:cxn ang="0">
                <a:pos x="106" y="251"/>
              </a:cxn>
              <a:cxn ang="0">
                <a:pos x="91" y="227"/>
              </a:cxn>
              <a:cxn ang="0">
                <a:pos x="75" y="209"/>
              </a:cxn>
              <a:cxn ang="0">
                <a:pos x="64" y="193"/>
              </a:cxn>
              <a:cxn ang="0">
                <a:pos x="59" y="184"/>
              </a:cxn>
              <a:cxn ang="0">
                <a:pos x="59" y="176"/>
              </a:cxn>
              <a:cxn ang="0">
                <a:pos x="56" y="166"/>
              </a:cxn>
              <a:cxn ang="0">
                <a:pos x="50" y="155"/>
              </a:cxn>
              <a:cxn ang="0">
                <a:pos x="42" y="145"/>
              </a:cxn>
              <a:cxn ang="0">
                <a:pos x="37" y="141"/>
              </a:cxn>
              <a:cxn ang="0">
                <a:pos x="32" y="136"/>
              </a:cxn>
              <a:cxn ang="0">
                <a:pos x="27" y="129"/>
              </a:cxn>
              <a:cxn ang="0">
                <a:pos x="22" y="125"/>
              </a:cxn>
              <a:cxn ang="0">
                <a:pos x="16" y="117"/>
              </a:cxn>
              <a:cxn ang="0">
                <a:pos x="13" y="107"/>
              </a:cxn>
              <a:cxn ang="0">
                <a:pos x="5" y="97"/>
              </a:cxn>
              <a:cxn ang="0">
                <a:pos x="0" y="93"/>
              </a:cxn>
              <a:cxn ang="0">
                <a:pos x="0" y="85"/>
              </a:cxn>
              <a:cxn ang="0">
                <a:pos x="0" y="81"/>
              </a:cxn>
              <a:cxn ang="0">
                <a:pos x="2" y="69"/>
              </a:cxn>
              <a:cxn ang="0">
                <a:pos x="6" y="65"/>
              </a:cxn>
              <a:cxn ang="0">
                <a:pos x="6" y="65"/>
              </a:cxn>
              <a:cxn ang="0">
                <a:pos x="8" y="65"/>
              </a:cxn>
              <a:cxn ang="0">
                <a:pos x="10" y="65"/>
              </a:cxn>
              <a:cxn ang="0">
                <a:pos x="11" y="65"/>
              </a:cxn>
              <a:cxn ang="0">
                <a:pos x="11" y="65"/>
              </a:cxn>
              <a:cxn ang="0">
                <a:pos x="21" y="62"/>
              </a:cxn>
              <a:cxn ang="0">
                <a:pos x="19" y="57"/>
              </a:cxn>
              <a:cxn ang="0">
                <a:pos x="21" y="49"/>
              </a:cxn>
              <a:cxn ang="0">
                <a:pos x="24" y="30"/>
              </a:cxn>
              <a:cxn ang="0">
                <a:pos x="64" y="19"/>
              </a:cxn>
              <a:cxn ang="0">
                <a:pos x="75" y="16"/>
              </a:cxn>
              <a:cxn ang="0">
                <a:pos x="90" y="13"/>
              </a:cxn>
              <a:cxn ang="0">
                <a:pos x="93" y="11"/>
              </a:cxn>
              <a:cxn ang="0">
                <a:pos x="115" y="6"/>
              </a:cxn>
              <a:cxn ang="0">
                <a:pos x="120" y="5"/>
              </a:cxn>
              <a:cxn ang="0">
                <a:pos x="138" y="0"/>
              </a:cxn>
              <a:cxn ang="0">
                <a:pos x="141" y="0"/>
              </a:cxn>
              <a:cxn ang="0">
                <a:pos x="142" y="35"/>
              </a:cxn>
              <a:cxn ang="0">
                <a:pos x="144" y="56"/>
              </a:cxn>
              <a:cxn ang="0">
                <a:pos x="144" y="67"/>
              </a:cxn>
              <a:cxn ang="0">
                <a:pos x="144" y="88"/>
              </a:cxn>
              <a:cxn ang="0">
                <a:pos x="146" y="97"/>
              </a:cxn>
              <a:cxn ang="0">
                <a:pos x="146" y="101"/>
              </a:cxn>
              <a:cxn ang="0">
                <a:pos x="146" y="115"/>
              </a:cxn>
              <a:cxn ang="0">
                <a:pos x="146" y="118"/>
              </a:cxn>
              <a:cxn ang="0">
                <a:pos x="147" y="133"/>
              </a:cxn>
              <a:cxn ang="0">
                <a:pos x="147" y="136"/>
              </a:cxn>
              <a:cxn ang="0">
                <a:pos x="147" y="155"/>
              </a:cxn>
              <a:cxn ang="0">
                <a:pos x="149" y="161"/>
              </a:cxn>
              <a:cxn ang="0">
                <a:pos x="149" y="166"/>
              </a:cxn>
              <a:cxn ang="0">
                <a:pos x="149" y="171"/>
              </a:cxn>
              <a:cxn ang="0">
                <a:pos x="150" y="192"/>
              </a:cxn>
              <a:cxn ang="0">
                <a:pos x="150" y="209"/>
              </a:cxn>
              <a:cxn ang="0">
                <a:pos x="146" y="219"/>
              </a:cxn>
              <a:cxn ang="0">
                <a:pos x="128" y="249"/>
              </a:cxn>
            </a:cxnLst>
            <a:rect l="0" t="0" r="r" b="b"/>
            <a:pathLst>
              <a:path w="150" h="251">
                <a:moveTo>
                  <a:pt x="126" y="251"/>
                </a:moveTo>
                <a:lnTo>
                  <a:pt x="126" y="251"/>
                </a:lnTo>
                <a:lnTo>
                  <a:pt x="125" y="249"/>
                </a:lnTo>
                <a:lnTo>
                  <a:pt x="125" y="249"/>
                </a:lnTo>
                <a:lnTo>
                  <a:pt x="125" y="249"/>
                </a:lnTo>
                <a:lnTo>
                  <a:pt x="125" y="251"/>
                </a:lnTo>
                <a:lnTo>
                  <a:pt x="123" y="251"/>
                </a:lnTo>
                <a:lnTo>
                  <a:pt x="123" y="251"/>
                </a:lnTo>
                <a:lnTo>
                  <a:pt x="123" y="251"/>
                </a:lnTo>
                <a:lnTo>
                  <a:pt x="123" y="249"/>
                </a:lnTo>
                <a:lnTo>
                  <a:pt x="122" y="249"/>
                </a:lnTo>
                <a:lnTo>
                  <a:pt x="122" y="249"/>
                </a:lnTo>
                <a:lnTo>
                  <a:pt x="120" y="249"/>
                </a:lnTo>
                <a:lnTo>
                  <a:pt x="120" y="248"/>
                </a:lnTo>
                <a:lnTo>
                  <a:pt x="120" y="248"/>
                </a:lnTo>
                <a:lnTo>
                  <a:pt x="118" y="248"/>
                </a:lnTo>
                <a:lnTo>
                  <a:pt x="118" y="248"/>
                </a:lnTo>
                <a:lnTo>
                  <a:pt x="106" y="251"/>
                </a:lnTo>
                <a:lnTo>
                  <a:pt x="102" y="245"/>
                </a:lnTo>
                <a:lnTo>
                  <a:pt x="99" y="237"/>
                </a:lnTo>
                <a:lnTo>
                  <a:pt x="91" y="227"/>
                </a:lnTo>
                <a:lnTo>
                  <a:pt x="85" y="221"/>
                </a:lnTo>
                <a:lnTo>
                  <a:pt x="85" y="221"/>
                </a:lnTo>
                <a:lnTo>
                  <a:pt x="75" y="209"/>
                </a:lnTo>
                <a:lnTo>
                  <a:pt x="74" y="208"/>
                </a:lnTo>
                <a:lnTo>
                  <a:pt x="67" y="198"/>
                </a:lnTo>
                <a:lnTo>
                  <a:pt x="64" y="193"/>
                </a:lnTo>
                <a:lnTo>
                  <a:pt x="62" y="189"/>
                </a:lnTo>
                <a:lnTo>
                  <a:pt x="61" y="184"/>
                </a:lnTo>
                <a:lnTo>
                  <a:pt x="59" y="184"/>
                </a:lnTo>
                <a:lnTo>
                  <a:pt x="59" y="182"/>
                </a:lnTo>
                <a:lnTo>
                  <a:pt x="59" y="179"/>
                </a:lnTo>
                <a:lnTo>
                  <a:pt x="59" y="176"/>
                </a:lnTo>
                <a:lnTo>
                  <a:pt x="58" y="171"/>
                </a:lnTo>
                <a:lnTo>
                  <a:pt x="56" y="166"/>
                </a:lnTo>
                <a:lnTo>
                  <a:pt x="56" y="166"/>
                </a:lnTo>
                <a:lnTo>
                  <a:pt x="54" y="161"/>
                </a:lnTo>
                <a:lnTo>
                  <a:pt x="53" y="158"/>
                </a:lnTo>
                <a:lnTo>
                  <a:pt x="50" y="155"/>
                </a:lnTo>
                <a:lnTo>
                  <a:pt x="46" y="152"/>
                </a:lnTo>
                <a:lnTo>
                  <a:pt x="43" y="147"/>
                </a:lnTo>
                <a:lnTo>
                  <a:pt x="42" y="145"/>
                </a:lnTo>
                <a:lnTo>
                  <a:pt x="40" y="144"/>
                </a:lnTo>
                <a:lnTo>
                  <a:pt x="38" y="142"/>
                </a:lnTo>
                <a:lnTo>
                  <a:pt x="37" y="141"/>
                </a:lnTo>
                <a:lnTo>
                  <a:pt x="35" y="139"/>
                </a:lnTo>
                <a:lnTo>
                  <a:pt x="34" y="137"/>
                </a:lnTo>
                <a:lnTo>
                  <a:pt x="32" y="136"/>
                </a:lnTo>
                <a:lnTo>
                  <a:pt x="32" y="134"/>
                </a:lnTo>
                <a:lnTo>
                  <a:pt x="30" y="134"/>
                </a:lnTo>
                <a:lnTo>
                  <a:pt x="27" y="129"/>
                </a:lnTo>
                <a:lnTo>
                  <a:pt x="26" y="129"/>
                </a:lnTo>
                <a:lnTo>
                  <a:pt x="24" y="126"/>
                </a:lnTo>
                <a:lnTo>
                  <a:pt x="22" y="125"/>
                </a:lnTo>
                <a:lnTo>
                  <a:pt x="19" y="121"/>
                </a:lnTo>
                <a:lnTo>
                  <a:pt x="18" y="120"/>
                </a:lnTo>
                <a:lnTo>
                  <a:pt x="16" y="117"/>
                </a:lnTo>
                <a:lnTo>
                  <a:pt x="14" y="112"/>
                </a:lnTo>
                <a:lnTo>
                  <a:pt x="13" y="109"/>
                </a:lnTo>
                <a:lnTo>
                  <a:pt x="13" y="107"/>
                </a:lnTo>
                <a:lnTo>
                  <a:pt x="11" y="105"/>
                </a:lnTo>
                <a:lnTo>
                  <a:pt x="8" y="101"/>
                </a:lnTo>
                <a:lnTo>
                  <a:pt x="5" y="97"/>
                </a:lnTo>
                <a:lnTo>
                  <a:pt x="5" y="97"/>
                </a:lnTo>
                <a:lnTo>
                  <a:pt x="3" y="96"/>
                </a:lnTo>
                <a:lnTo>
                  <a:pt x="0" y="93"/>
                </a:lnTo>
                <a:lnTo>
                  <a:pt x="0" y="91"/>
                </a:lnTo>
                <a:lnTo>
                  <a:pt x="0" y="91"/>
                </a:lnTo>
                <a:lnTo>
                  <a:pt x="0" y="85"/>
                </a:lnTo>
                <a:lnTo>
                  <a:pt x="0" y="85"/>
                </a:lnTo>
                <a:lnTo>
                  <a:pt x="0" y="85"/>
                </a:lnTo>
                <a:lnTo>
                  <a:pt x="0" y="81"/>
                </a:lnTo>
                <a:lnTo>
                  <a:pt x="2" y="75"/>
                </a:lnTo>
                <a:lnTo>
                  <a:pt x="2" y="73"/>
                </a:lnTo>
                <a:lnTo>
                  <a:pt x="2" y="69"/>
                </a:lnTo>
                <a:lnTo>
                  <a:pt x="3" y="67"/>
                </a:lnTo>
                <a:lnTo>
                  <a:pt x="5" y="65"/>
                </a:lnTo>
                <a:lnTo>
                  <a:pt x="6" y="65"/>
                </a:lnTo>
                <a:lnTo>
                  <a:pt x="6" y="65"/>
                </a:lnTo>
                <a:lnTo>
                  <a:pt x="6" y="65"/>
                </a:lnTo>
                <a:lnTo>
                  <a:pt x="6" y="65"/>
                </a:lnTo>
                <a:lnTo>
                  <a:pt x="8" y="65"/>
                </a:lnTo>
                <a:lnTo>
                  <a:pt x="8" y="65"/>
                </a:lnTo>
                <a:lnTo>
                  <a:pt x="8" y="65"/>
                </a:lnTo>
                <a:lnTo>
                  <a:pt x="8" y="65"/>
                </a:lnTo>
                <a:lnTo>
                  <a:pt x="10" y="65"/>
                </a:lnTo>
                <a:lnTo>
                  <a:pt x="10" y="65"/>
                </a:lnTo>
                <a:lnTo>
                  <a:pt x="10" y="65"/>
                </a:lnTo>
                <a:lnTo>
                  <a:pt x="11" y="65"/>
                </a:lnTo>
                <a:lnTo>
                  <a:pt x="11" y="65"/>
                </a:lnTo>
                <a:lnTo>
                  <a:pt x="11" y="65"/>
                </a:lnTo>
                <a:lnTo>
                  <a:pt x="11" y="65"/>
                </a:lnTo>
                <a:lnTo>
                  <a:pt x="11" y="65"/>
                </a:lnTo>
                <a:lnTo>
                  <a:pt x="13" y="65"/>
                </a:lnTo>
                <a:lnTo>
                  <a:pt x="21" y="62"/>
                </a:lnTo>
                <a:lnTo>
                  <a:pt x="21" y="62"/>
                </a:lnTo>
                <a:lnTo>
                  <a:pt x="21" y="62"/>
                </a:lnTo>
                <a:lnTo>
                  <a:pt x="19" y="57"/>
                </a:lnTo>
                <a:lnTo>
                  <a:pt x="19" y="57"/>
                </a:lnTo>
                <a:lnTo>
                  <a:pt x="19" y="54"/>
                </a:lnTo>
                <a:lnTo>
                  <a:pt x="18" y="51"/>
                </a:lnTo>
                <a:lnTo>
                  <a:pt x="21" y="49"/>
                </a:lnTo>
                <a:lnTo>
                  <a:pt x="27" y="48"/>
                </a:lnTo>
                <a:lnTo>
                  <a:pt x="27" y="46"/>
                </a:lnTo>
                <a:lnTo>
                  <a:pt x="24" y="30"/>
                </a:lnTo>
                <a:lnTo>
                  <a:pt x="24" y="30"/>
                </a:lnTo>
                <a:lnTo>
                  <a:pt x="50" y="24"/>
                </a:lnTo>
                <a:lnTo>
                  <a:pt x="64" y="19"/>
                </a:lnTo>
                <a:lnTo>
                  <a:pt x="74" y="16"/>
                </a:lnTo>
                <a:lnTo>
                  <a:pt x="75" y="16"/>
                </a:lnTo>
                <a:lnTo>
                  <a:pt x="75" y="16"/>
                </a:lnTo>
                <a:lnTo>
                  <a:pt x="90" y="13"/>
                </a:lnTo>
                <a:lnTo>
                  <a:pt x="90" y="13"/>
                </a:lnTo>
                <a:lnTo>
                  <a:pt x="90" y="13"/>
                </a:lnTo>
                <a:lnTo>
                  <a:pt x="91" y="13"/>
                </a:lnTo>
                <a:lnTo>
                  <a:pt x="91" y="13"/>
                </a:lnTo>
                <a:lnTo>
                  <a:pt x="93" y="11"/>
                </a:lnTo>
                <a:lnTo>
                  <a:pt x="93" y="11"/>
                </a:lnTo>
                <a:lnTo>
                  <a:pt x="102" y="9"/>
                </a:lnTo>
                <a:lnTo>
                  <a:pt x="115" y="6"/>
                </a:lnTo>
                <a:lnTo>
                  <a:pt x="115" y="6"/>
                </a:lnTo>
                <a:lnTo>
                  <a:pt x="117" y="6"/>
                </a:lnTo>
                <a:lnTo>
                  <a:pt x="120" y="5"/>
                </a:lnTo>
                <a:lnTo>
                  <a:pt x="120" y="5"/>
                </a:lnTo>
                <a:lnTo>
                  <a:pt x="131" y="1"/>
                </a:lnTo>
                <a:lnTo>
                  <a:pt x="138" y="0"/>
                </a:lnTo>
                <a:lnTo>
                  <a:pt x="141" y="0"/>
                </a:lnTo>
                <a:lnTo>
                  <a:pt x="141" y="0"/>
                </a:lnTo>
                <a:lnTo>
                  <a:pt x="141" y="0"/>
                </a:lnTo>
                <a:lnTo>
                  <a:pt x="141" y="1"/>
                </a:lnTo>
                <a:lnTo>
                  <a:pt x="142" y="35"/>
                </a:lnTo>
                <a:lnTo>
                  <a:pt x="142" y="35"/>
                </a:lnTo>
                <a:lnTo>
                  <a:pt x="142" y="49"/>
                </a:lnTo>
                <a:lnTo>
                  <a:pt x="144" y="54"/>
                </a:lnTo>
                <a:lnTo>
                  <a:pt x="144" y="56"/>
                </a:lnTo>
                <a:lnTo>
                  <a:pt x="144" y="56"/>
                </a:lnTo>
                <a:lnTo>
                  <a:pt x="144" y="57"/>
                </a:lnTo>
                <a:lnTo>
                  <a:pt x="144" y="67"/>
                </a:lnTo>
                <a:lnTo>
                  <a:pt x="144" y="67"/>
                </a:lnTo>
                <a:lnTo>
                  <a:pt x="144" y="75"/>
                </a:lnTo>
                <a:lnTo>
                  <a:pt x="144" y="88"/>
                </a:lnTo>
                <a:lnTo>
                  <a:pt x="146" y="88"/>
                </a:lnTo>
                <a:lnTo>
                  <a:pt x="146" y="91"/>
                </a:lnTo>
                <a:lnTo>
                  <a:pt x="146" y="97"/>
                </a:lnTo>
                <a:lnTo>
                  <a:pt x="146" y="99"/>
                </a:lnTo>
                <a:lnTo>
                  <a:pt x="146" y="99"/>
                </a:lnTo>
                <a:lnTo>
                  <a:pt x="146" y="101"/>
                </a:lnTo>
                <a:lnTo>
                  <a:pt x="146" y="113"/>
                </a:lnTo>
                <a:lnTo>
                  <a:pt x="146" y="115"/>
                </a:lnTo>
                <a:lnTo>
                  <a:pt x="146" y="115"/>
                </a:lnTo>
                <a:lnTo>
                  <a:pt x="146" y="118"/>
                </a:lnTo>
                <a:lnTo>
                  <a:pt x="146" y="118"/>
                </a:lnTo>
                <a:lnTo>
                  <a:pt x="146" y="118"/>
                </a:lnTo>
                <a:lnTo>
                  <a:pt x="147" y="121"/>
                </a:lnTo>
                <a:lnTo>
                  <a:pt x="147" y="131"/>
                </a:lnTo>
                <a:lnTo>
                  <a:pt x="147" y="133"/>
                </a:lnTo>
                <a:lnTo>
                  <a:pt x="147" y="136"/>
                </a:lnTo>
                <a:lnTo>
                  <a:pt x="147" y="136"/>
                </a:lnTo>
                <a:lnTo>
                  <a:pt x="147" y="136"/>
                </a:lnTo>
                <a:lnTo>
                  <a:pt x="147" y="139"/>
                </a:lnTo>
                <a:lnTo>
                  <a:pt x="147" y="144"/>
                </a:lnTo>
                <a:lnTo>
                  <a:pt x="147" y="155"/>
                </a:lnTo>
                <a:lnTo>
                  <a:pt x="147" y="155"/>
                </a:lnTo>
                <a:lnTo>
                  <a:pt x="149" y="155"/>
                </a:lnTo>
                <a:lnTo>
                  <a:pt x="149" y="161"/>
                </a:lnTo>
                <a:lnTo>
                  <a:pt x="149" y="161"/>
                </a:lnTo>
                <a:lnTo>
                  <a:pt x="149" y="161"/>
                </a:lnTo>
                <a:lnTo>
                  <a:pt x="149" y="166"/>
                </a:lnTo>
                <a:lnTo>
                  <a:pt x="149" y="169"/>
                </a:lnTo>
                <a:lnTo>
                  <a:pt x="149" y="171"/>
                </a:lnTo>
                <a:lnTo>
                  <a:pt x="149" y="171"/>
                </a:lnTo>
                <a:lnTo>
                  <a:pt x="149" y="181"/>
                </a:lnTo>
                <a:lnTo>
                  <a:pt x="149" y="181"/>
                </a:lnTo>
                <a:lnTo>
                  <a:pt x="150" y="192"/>
                </a:lnTo>
                <a:lnTo>
                  <a:pt x="150" y="192"/>
                </a:lnTo>
                <a:lnTo>
                  <a:pt x="150" y="193"/>
                </a:lnTo>
                <a:lnTo>
                  <a:pt x="150" y="209"/>
                </a:lnTo>
                <a:lnTo>
                  <a:pt x="150" y="209"/>
                </a:lnTo>
                <a:lnTo>
                  <a:pt x="149" y="213"/>
                </a:lnTo>
                <a:lnTo>
                  <a:pt x="146" y="219"/>
                </a:lnTo>
                <a:lnTo>
                  <a:pt x="146" y="219"/>
                </a:lnTo>
                <a:lnTo>
                  <a:pt x="138" y="232"/>
                </a:lnTo>
                <a:lnTo>
                  <a:pt x="128" y="249"/>
                </a:lnTo>
                <a:lnTo>
                  <a:pt x="126" y="251"/>
                </a:lnTo>
                <a:lnTo>
                  <a:pt x="126" y="251"/>
                </a:lnTo>
                <a:close/>
              </a:path>
            </a:pathLst>
          </a:custGeom>
          <a:solidFill>
            <a:srgbClr val="AECF53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" name="Freeform 72"/>
          <p:cNvSpPr>
            <a:spLocks/>
          </p:cNvSpPr>
          <p:nvPr/>
        </p:nvSpPr>
        <p:spPr bwMode="auto">
          <a:xfrm>
            <a:off x="4876800" y="4478338"/>
            <a:ext cx="177800" cy="204788"/>
          </a:xfrm>
          <a:custGeom>
            <a:avLst/>
            <a:gdLst/>
            <a:ahLst/>
            <a:cxnLst>
              <a:cxn ang="0">
                <a:pos x="90" y="78"/>
              </a:cxn>
              <a:cxn ang="0">
                <a:pos x="83" y="83"/>
              </a:cxn>
              <a:cxn ang="0">
                <a:pos x="77" y="88"/>
              </a:cxn>
              <a:cxn ang="0">
                <a:pos x="72" y="91"/>
              </a:cxn>
              <a:cxn ang="0">
                <a:pos x="61" y="101"/>
              </a:cxn>
              <a:cxn ang="0">
                <a:pos x="54" y="109"/>
              </a:cxn>
              <a:cxn ang="0">
                <a:pos x="45" y="118"/>
              </a:cxn>
              <a:cxn ang="0">
                <a:pos x="38" y="125"/>
              </a:cxn>
              <a:cxn ang="0">
                <a:pos x="35" y="126"/>
              </a:cxn>
              <a:cxn ang="0">
                <a:pos x="35" y="126"/>
              </a:cxn>
              <a:cxn ang="0">
                <a:pos x="26" y="129"/>
              </a:cxn>
              <a:cxn ang="0">
                <a:pos x="22" y="126"/>
              </a:cxn>
              <a:cxn ang="0">
                <a:pos x="19" y="123"/>
              </a:cxn>
              <a:cxn ang="0">
                <a:pos x="22" y="110"/>
              </a:cxn>
              <a:cxn ang="0">
                <a:pos x="22" y="107"/>
              </a:cxn>
              <a:cxn ang="0">
                <a:pos x="19" y="86"/>
              </a:cxn>
              <a:cxn ang="0">
                <a:pos x="14" y="81"/>
              </a:cxn>
              <a:cxn ang="0">
                <a:pos x="5" y="75"/>
              </a:cxn>
              <a:cxn ang="0">
                <a:pos x="0" y="73"/>
              </a:cxn>
              <a:cxn ang="0">
                <a:pos x="2" y="72"/>
              </a:cxn>
              <a:cxn ang="0">
                <a:pos x="8" y="64"/>
              </a:cxn>
              <a:cxn ang="0">
                <a:pos x="19" y="53"/>
              </a:cxn>
              <a:cxn ang="0">
                <a:pos x="22" y="51"/>
              </a:cxn>
              <a:cxn ang="0">
                <a:pos x="34" y="40"/>
              </a:cxn>
              <a:cxn ang="0">
                <a:pos x="35" y="38"/>
              </a:cxn>
              <a:cxn ang="0">
                <a:pos x="43" y="29"/>
              </a:cxn>
              <a:cxn ang="0">
                <a:pos x="62" y="11"/>
              </a:cxn>
              <a:cxn ang="0">
                <a:pos x="69" y="5"/>
              </a:cxn>
              <a:cxn ang="0">
                <a:pos x="74" y="0"/>
              </a:cxn>
              <a:cxn ang="0">
                <a:pos x="93" y="22"/>
              </a:cxn>
              <a:cxn ang="0">
                <a:pos x="94" y="22"/>
              </a:cxn>
              <a:cxn ang="0">
                <a:pos x="94" y="22"/>
              </a:cxn>
              <a:cxn ang="0">
                <a:pos x="94" y="22"/>
              </a:cxn>
              <a:cxn ang="0">
                <a:pos x="94" y="22"/>
              </a:cxn>
              <a:cxn ang="0">
                <a:pos x="94" y="24"/>
              </a:cxn>
              <a:cxn ang="0">
                <a:pos x="98" y="29"/>
              </a:cxn>
              <a:cxn ang="0">
                <a:pos x="109" y="48"/>
              </a:cxn>
              <a:cxn ang="0">
                <a:pos x="112" y="54"/>
              </a:cxn>
              <a:cxn ang="0">
                <a:pos x="101" y="62"/>
              </a:cxn>
              <a:cxn ang="0">
                <a:pos x="94" y="69"/>
              </a:cxn>
              <a:cxn ang="0">
                <a:pos x="93" y="75"/>
              </a:cxn>
            </a:cxnLst>
            <a:rect l="0" t="0" r="r" b="b"/>
            <a:pathLst>
              <a:path w="112" h="129">
                <a:moveTo>
                  <a:pt x="93" y="75"/>
                </a:moveTo>
                <a:lnTo>
                  <a:pt x="90" y="78"/>
                </a:lnTo>
                <a:lnTo>
                  <a:pt x="86" y="80"/>
                </a:lnTo>
                <a:lnTo>
                  <a:pt x="83" y="83"/>
                </a:lnTo>
                <a:lnTo>
                  <a:pt x="80" y="86"/>
                </a:lnTo>
                <a:lnTo>
                  <a:pt x="77" y="88"/>
                </a:lnTo>
                <a:lnTo>
                  <a:pt x="72" y="89"/>
                </a:lnTo>
                <a:lnTo>
                  <a:pt x="72" y="91"/>
                </a:lnTo>
                <a:lnTo>
                  <a:pt x="72" y="91"/>
                </a:lnTo>
                <a:lnTo>
                  <a:pt x="61" y="101"/>
                </a:lnTo>
                <a:lnTo>
                  <a:pt x="58" y="104"/>
                </a:lnTo>
                <a:lnTo>
                  <a:pt x="54" y="109"/>
                </a:lnTo>
                <a:lnTo>
                  <a:pt x="50" y="113"/>
                </a:lnTo>
                <a:lnTo>
                  <a:pt x="45" y="118"/>
                </a:lnTo>
                <a:lnTo>
                  <a:pt x="42" y="121"/>
                </a:lnTo>
                <a:lnTo>
                  <a:pt x="38" y="125"/>
                </a:lnTo>
                <a:lnTo>
                  <a:pt x="35" y="126"/>
                </a:lnTo>
                <a:lnTo>
                  <a:pt x="35" y="126"/>
                </a:lnTo>
                <a:lnTo>
                  <a:pt x="35" y="126"/>
                </a:lnTo>
                <a:lnTo>
                  <a:pt x="35" y="126"/>
                </a:lnTo>
                <a:lnTo>
                  <a:pt x="29" y="129"/>
                </a:lnTo>
                <a:lnTo>
                  <a:pt x="26" y="129"/>
                </a:lnTo>
                <a:lnTo>
                  <a:pt x="26" y="129"/>
                </a:lnTo>
                <a:lnTo>
                  <a:pt x="22" y="126"/>
                </a:lnTo>
                <a:lnTo>
                  <a:pt x="19" y="123"/>
                </a:lnTo>
                <a:lnTo>
                  <a:pt x="19" y="123"/>
                </a:lnTo>
                <a:lnTo>
                  <a:pt x="21" y="112"/>
                </a:lnTo>
                <a:lnTo>
                  <a:pt x="22" y="110"/>
                </a:lnTo>
                <a:lnTo>
                  <a:pt x="22" y="109"/>
                </a:lnTo>
                <a:lnTo>
                  <a:pt x="22" y="107"/>
                </a:lnTo>
                <a:lnTo>
                  <a:pt x="21" y="96"/>
                </a:lnTo>
                <a:lnTo>
                  <a:pt x="19" y="86"/>
                </a:lnTo>
                <a:lnTo>
                  <a:pt x="16" y="85"/>
                </a:lnTo>
                <a:lnTo>
                  <a:pt x="14" y="81"/>
                </a:lnTo>
                <a:lnTo>
                  <a:pt x="13" y="81"/>
                </a:lnTo>
                <a:lnTo>
                  <a:pt x="5" y="75"/>
                </a:lnTo>
                <a:lnTo>
                  <a:pt x="0" y="73"/>
                </a:lnTo>
                <a:lnTo>
                  <a:pt x="0" y="73"/>
                </a:lnTo>
                <a:lnTo>
                  <a:pt x="0" y="72"/>
                </a:lnTo>
                <a:lnTo>
                  <a:pt x="2" y="72"/>
                </a:lnTo>
                <a:lnTo>
                  <a:pt x="2" y="70"/>
                </a:lnTo>
                <a:lnTo>
                  <a:pt x="8" y="64"/>
                </a:lnTo>
                <a:lnTo>
                  <a:pt x="10" y="64"/>
                </a:lnTo>
                <a:lnTo>
                  <a:pt x="19" y="53"/>
                </a:lnTo>
                <a:lnTo>
                  <a:pt x="21" y="51"/>
                </a:lnTo>
                <a:lnTo>
                  <a:pt x="22" y="51"/>
                </a:lnTo>
                <a:lnTo>
                  <a:pt x="27" y="46"/>
                </a:lnTo>
                <a:lnTo>
                  <a:pt x="34" y="40"/>
                </a:lnTo>
                <a:lnTo>
                  <a:pt x="35" y="38"/>
                </a:lnTo>
                <a:lnTo>
                  <a:pt x="35" y="38"/>
                </a:lnTo>
                <a:lnTo>
                  <a:pt x="35" y="37"/>
                </a:lnTo>
                <a:lnTo>
                  <a:pt x="43" y="29"/>
                </a:lnTo>
                <a:lnTo>
                  <a:pt x="58" y="14"/>
                </a:lnTo>
                <a:lnTo>
                  <a:pt x="62" y="11"/>
                </a:lnTo>
                <a:lnTo>
                  <a:pt x="66" y="6"/>
                </a:lnTo>
                <a:lnTo>
                  <a:pt x="69" y="5"/>
                </a:lnTo>
                <a:lnTo>
                  <a:pt x="69" y="3"/>
                </a:lnTo>
                <a:lnTo>
                  <a:pt x="74" y="0"/>
                </a:lnTo>
                <a:lnTo>
                  <a:pt x="93" y="22"/>
                </a:lnTo>
                <a:lnTo>
                  <a:pt x="93" y="22"/>
                </a:lnTo>
                <a:lnTo>
                  <a:pt x="94" y="21"/>
                </a:lnTo>
                <a:lnTo>
                  <a:pt x="94" y="22"/>
                </a:lnTo>
                <a:lnTo>
                  <a:pt x="94" y="22"/>
                </a:lnTo>
                <a:lnTo>
                  <a:pt x="94" y="22"/>
                </a:lnTo>
                <a:lnTo>
                  <a:pt x="94" y="22"/>
                </a:lnTo>
                <a:lnTo>
                  <a:pt x="94" y="22"/>
                </a:lnTo>
                <a:lnTo>
                  <a:pt x="94" y="22"/>
                </a:lnTo>
                <a:lnTo>
                  <a:pt x="94" y="22"/>
                </a:lnTo>
                <a:lnTo>
                  <a:pt x="94" y="24"/>
                </a:lnTo>
                <a:lnTo>
                  <a:pt x="94" y="24"/>
                </a:lnTo>
                <a:lnTo>
                  <a:pt x="96" y="27"/>
                </a:lnTo>
                <a:lnTo>
                  <a:pt x="98" y="29"/>
                </a:lnTo>
                <a:lnTo>
                  <a:pt x="104" y="40"/>
                </a:lnTo>
                <a:lnTo>
                  <a:pt x="109" y="48"/>
                </a:lnTo>
                <a:lnTo>
                  <a:pt x="109" y="48"/>
                </a:lnTo>
                <a:lnTo>
                  <a:pt x="112" y="54"/>
                </a:lnTo>
                <a:lnTo>
                  <a:pt x="101" y="62"/>
                </a:lnTo>
                <a:lnTo>
                  <a:pt x="101" y="62"/>
                </a:lnTo>
                <a:lnTo>
                  <a:pt x="96" y="69"/>
                </a:lnTo>
                <a:lnTo>
                  <a:pt x="94" y="69"/>
                </a:lnTo>
                <a:lnTo>
                  <a:pt x="93" y="75"/>
                </a:lnTo>
                <a:lnTo>
                  <a:pt x="93" y="75"/>
                </a:lnTo>
                <a:close/>
              </a:path>
            </a:pathLst>
          </a:custGeom>
          <a:solidFill>
            <a:srgbClr val="8CFA7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" name="Freeform 73"/>
          <p:cNvSpPr>
            <a:spLocks/>
          </p:cNvSpPr>
          <p:nvPr/>
        </p:nvSpPr>
        <p:spPr bwMode="auto">
          <a:xfrm>
            <a:off x="1978025" y="1862138"/>
            <a:ext cx="152400" cy="152400"/>
          </a:xfrm>
          <a:custGeom>
            <a:avLst/>
            <a:gdLst/>
            <a:ahLst/>
            <a:cxnLst>
              <a:cxn ang="0">
                <a:pos x="90" y="27"/>
              </a:cxn>
              <a:cxn ang="0">
                <a:pos x="93" y="35"/>
              </a:cxn>
              <a:cxn ang="0">
                <a:pos x="93" y="37"/>
              </a:cxn>
              <a:cxn ang="0">
                <a:pos x="95" y="45"/>
              </a:cxn>
              <a:cxn ang="0">
                <a:pos x="95" y="46"/>
              </a:cxn>
              <a:cxn ang="0">
                <a:pos x="95" y="46"/>
              </a:cxn>
              <a:cxn ang="0">
                <a:pos x="95" y="48"/>
              </a:cxn>
              <a:cxn ang="0">
                <a:pos x="88" y="48"/>
              </a:cxn>
              <a:cxn ang="0">
                <a:pos x="82" y="56"/>
              </a:cxn>
              <a:cxn ang="0">
                <a:pos x="77" y="65"/>
              </a:cxn>
              <a:cxn ang="0">
                <a:pos x="77" y="67"/>
              </a:cxn>
              <a:cxn ang="0">
                <a:pos x="80" y="73"/>
              </a:cxn>
              <a:cxn ang="0">
                <a:pos x="79" y="78"/>
              </a:cxn>
              <a:cxn ang="0">
                <a:pos x="74" y="83"/>
              </a:cxn>
              <a:cxn ang="0">
                <a:pos x="72" y="85"/>
              </a:cxn>
              <a:cxn ang="0">
                <a:pos x="71" y="88"/>
              </a:cxn>
              <a:cxn ang="0">
                <a:pos x="68" y="89"/>
              </a:cxn>
              <a:cxn ang="0">
                <a:pos x="61" y="93"/>
              </a:cxn>
              <a:cxn ang="0">
                <a:pos x="60" y="93"/>
              </a:cxn>
              <a:cxn ang="0">
                <a:pos x="52" y="93"/>
              </a:cxn>
              <a:cxn ang="0">
                <a:pos x="44" y="96"/>
              </a:cxn>
              <a:cxn ang="0">
                <a:pos x="42" y="96"/>
              </a:cxn>
              <a:cxn ang="0">
                <a:pos x="37" y="96"/>
              </a:cxn>
              <a:cxn ang="0">
                <a:pos x="37" y="93"/>
              </a:cxn>
              <a:cxn ang="0">
                <a:pos x="34" y="83"/>
              </a:cxn>
              <a:cxn ang="0">
                <a:pos x="29" y="67"/>
              </a:cxn>
              <a:cxn ang="0">
                <a:pos x="26" y="59"/>
              </a:cxn>
              <a:cxn ang="0">
                <a:pos x="23" y="51"/>
              </a:cxn>
              <a:cxn ang="0">
                <a:pos x="21" y="49"/>
              </a:cxn>
              <a:cxn ang="0">
                <a:pos x="20" y="49"/>
              </a:cxn>
              <a:cxn ang="0">
                <a:pos x="10" y="45"/>
              </a:cxn>
              <a:cxn ang="0">
                <a:pos x="18" y="33"/>
              </a:cxn>
              <a:cxn ang="0">
                <a:pos x="0" y="22"/>
              </a:cxn>
              <a:cxn ang="0">
                <a:pos x="0" y="21"/>
              </a:cxn>
              <a:cxn ang="0">
                <a:pos x="7" y="11"/>
              </a:cxn>
              <a:cxn ang="0">
                <a:pos x="10" y="8"/>
              </a:cxn>
              <a:cxn ang="0">
                <a:pos x="15" y="0"/>
              </a:cxn>
              <a:cxn ang="0">
                <a:pos x="26" y="9"/>
              </a:cxn>
              <a:cxn ang="0">
                <a:pos x="36" y="16"/>
              </a:cxn>
              <a:cxn ang="0">
                <a:pos x="45" y="22"/>
              </a:cxn>
              <a:cxn ang="0">
                <a:pos x="52" y="27"/>
              </a:cxn>
              <a:cxn ang="0">
                <a:pos x="60" y="32"/>
              </a:cxn>
              <a:cxn ang="0">
                <a:pos x="61" y="33"/>
              </a:cxn>
              <a:cxn ang="0">
                <a:pos x="66" y="32"/>
              </a:cxn>
              <a:cxn ang="0">
                <a:pos x="71" y="29"/>
              </a:cxn>
              <a:cxn ang="0">
                <a:pos x="79" y="27"/>
              </a:cxn>
              <a:cxn ang="0">
                <a:pos x="85" y="25"/>
              </a:cxn>
              <a:cxn ang="0">
                <a:pos x="85" y="25"/>
              </a:cxn>
              <a:cxn ang="0">
                <a:pos x="85" y="25"/>
              </a:cxn>
              <a:cxn ang="0">
                <a:pos x="85" y="25"/>
              </a:cxn>
              <a:cxn ang="0">
                <a:pos x="90" y="24"/>
              </a:cxn>
            </a:cxnLst>
            <a:rect l="0" t="0" r="r" b="b"/>
            <a:pathLst>
              <a:path w="96" h="96">
                <a:moveTo>
                  <a:pt x="90" y="24"/>
                </a:moveTo>
                <a:lnTo>
                  <a:pt x="90" y="27"/>
                </a:lnTo>
                <a:lnTo>
                  <a:pt x="93" y="33"/>
                </a:lnTo>
                <a:lnTo>
                  <a:pt x="93" y="35"/>
                </a:lnTo>
                <a:lnTo>
                  <a:pt x="93" y="37"/>
                </a:lnTo>
                <a:lnTo>
                  <a:pt x="93" y="37"/>
                </a:lnTo>
                <a:lnTo>
                  <a:pt x="96" y="43"/>
                </a:lnTo>
                <a:lnTo>
                  <a:pt x="95" y="45"/>
                </a:lnTo>
                <a:lnTo>
                  <a:pt x="95" y="45"/>
                </a:lnTo>
                <a:lnTo>
                  <a:pt x="95" y="46"/>
                </a:lnTo>
                <a:lnTo>
                  <a:pt x="95" y="46"/>
                </a:lnTo>
                <a:lnTo>
                  <a:pt x="95" y="46"/>
                </a:lnTo>
                <a:lnTo>
                  <a:pt x="95" y="48"/>
                </a:lnTo>
                <a:lnTo>
                  <a:pt x="95" y="48"/>
                </a:lnTo>
                <a:lnTo>
                  <a:pt x="90" y="48"/>
                </a:lnTo>
                <a:lnTo>
                  <a:pt x="88" y="48"/>
                </a:lnTo>
                <a:lnTo>
                  <a:pt x="82" y="54"/>
                </a:lnTo>
                <a:lnTo>
                  <a:pt x="82" y="56"/>
                </a:lnTo>
                <a:lnTo>
                  <a:pt x="80" y="61"/>
                </a:lnTo>
                <a:lnTo>
                  <a:pt x="77" y="65"/>
                </a:lnTo>
                <a:lnTo>
                  <a:pt x="77" y="67"/>
                </a:lnTo>
                <a:lnTo>
                  <a:pt x="77" y="67"/>
                </a:lnTo>
                <a:lnTo>
                  <a:pt x="77" y="69"/>
                </a:lnTo>
                <a:lnTo>
                  <a:pt x="80" y="73"/>
                </a:lnTo>
                <a:lnTo>
                  <a:pt x="80" y="77"/>
                </a:lnTo>
                <a:lnTo>
                  <a:pt x="79" y="78"/>
                </a:lnTo>
                <a:lnTo>
                  <a:pt x="76" y="80"/>
                </a:lnTo>
                <a:lnTo>
                  <a:pt x="74" y="83"/>
                </a:lnTo>
                <a:lnTo>
                  <a:pt x="72" y="85"/>
                </a:lnTo>
                <a:lnTo>
                  <a:pt x="72" y="85"/>
                </a:lnTo>
                <a:lnTo>
                  <a:pt x="72" y="85"/>
                </a:lnTo>
                <a:lnTo>
                  <a:pt x="71" y="88"/>
                </a:lnTo>
                <a:lnTo>
                  <a:pt x="71" y="88"/>
                </a:lnTo>
                <a:lnTo>
                  <a:pt x="68" y="89"/>
                </a:lnTo>
                <a:lnTo>
                  <a:pt x="64" y="91"/>
                </a:lnTo>
                <a:lnTo>
                  <a:pt x="61" y="93"/>
                </a:lnTo>
                <a:lnTo>
                  <a:pt x="61" y="93"/>
                </a:lnTo>
                <a:lnTo>
                  <a:pt x="60" y="93"/>
                </a:lnTo>
                <a:lnTo>
                  <a:pt x="60" y="93"/>
                </a:lnTo>
                <a:lnTo>
                  <a:pt x="52" y="93"/>
                </a:lnTo>
                <a:lnTo>
                  <a:pt x="48" y="94"/>
                </a:lnTo>
                <a:lnTo>
                  <a:pt x="44" y="96"/>
                </a:lnTo>
                <a:lnTo>
                  <a:pt x="44" y="96"/>
                </a:lnTo>
                <a:lnTo>
                  <a:pt x="42" y="96"/>
                </a:lnTo>
                <a:lnTo>
                  <a:pt x="39" y="96"/>
                </a:lnTo>
                <a:lnTo>
                  <a:pt x="37" y="96"/>
                </a:lnTo>
                <a:lnTo>
                  <a:pt x="37" y="96"/>
                </a:lnTo>
                <a:lnTo>
                  <a:pt x="37" y="93"/>
                </a:lnTo>
                <a:lnTo>
                  <a:pt x="34" y="85"/>
                </a:lnTo>
                <a:lnTo>
                  <a:pt x="34" y="83"/>
                </a:lnTo>
                <a:lnTo>
                  <a:pt x="32" y="80"/>
                </a:lnTo>
                <a:lnTo>
                  <a:pt x="29" y="67"/>
                </a:lnTo>
                <a:lnTo>
                  <a:pt x="28" y="64"/>
                </a:lnTo>
                <a:lnTo>
                  <a:pt x="26" y="59"/>
                </a:lnTo>
                <a:lnTo>
                  <a:pt x="24" y="56"/>
                </a:lnTo>
                <a:lnTo>
                  <a:pt x="23" y="51"/>
                </a:lnTo>
                <a:lnTo>
                  <a:pt x="23" y="49"/>
                </a:lnTo>
                <a:lnTo>
                  <a:pt x="21" y="49"/>
                </a:lnTo>
                <a:lnTo>
                  <a:pt x="20" y="49"/>
                </a:lnTo>
                <a:lnTo>
                  <a:pt x="20" y="49"/>
                </a:lnTo>
                <a:lnTo>
                  <a:pt x="13" y="45"/>
                </a:lnTo>
                <a:lnTo>
                  <a:pt x="10" y="45"/>
                </a:lnTo>
                <a:lnTo>
                  <a:pt x="12" y="43"/>
                </a:lnTo>
                <a:lnTo>
                  <a:pt x="18" y="33"/>
                </a:lnTo>
                <a:lnTo>
                  <a:pt x="4" y="24"/>
                </a:lnTo>
                <a:lnTo>
                  <a:pt x="0" y="22"/>
                </a:lnTo>
                <a:lnTo>
                  <a:pt x="0" y="22"/>
                </a:lnTo>
                <a:lnTo>
                  <a:pt x="0" y="21"/>
                </a:lnTo>
                <a:lnTo>
                  <a:pt x="5" y="14"/>
                </a:lnTo>
                <a:lnTo>
                  <a:pt x="7" y="11"/>
                </a:lnTo>
                <a:lnTo>
                  <a:pt x="7" y="11"/>
                </a:lnTo>
                <a:lnTo>
                  <a:pt x="10" y="8"/>
                </a:lnTo>
                <a:lnTo>
                  <a:pt x="13" y="1"/>
                </a:lnTo>
                <a:lnTo>
                  <a:pt x="15" y="0"/>
                </a:lnTo>
                <a:lnTo>
                  <a:pt x="23" y="6"/>
                </a:lnTo>
                <a:lnTo>
                  <a:pt x="26" y="9"/>
                </a:lnTo>
                <a:lnTo>
                  <a:pt x="32" y="14"/>
                </a:lnTo>
                <a:lnTo>
                  <a:pt x="36" y="16"/>
                </a:lnTo>
                <a:lnTo>
                  <a:pt x="39" y="17"/>
                </a:lnTo>
                <a:lnTo>
                  <a:pt x="45" y="22"/>
                </a:lnTo>
                <a:lnTo>
                  <a:pt x="48" y="24"/>
                </a:lnTo>
                <a:lnTo>
                  <a:pt x="52" y="27"/>
                </a:lnTo>
                <a:lnTo>
                  <a:pt x="58" y="32"/>
                </a:lnTo>
                <a:lnTo>
                  <a:pt x="60" y="32"/>
                </a:lnTo>
                <a:lnTo>
                  <a:pt x="60" y="33"/>
                </a:lnTo>
                <a:lnTo>
                  <a:pt x="61" y="33"/>
                </a:lnTo>
                <a:lnTo>
                  <a:pt x="63" y="32"/>
                </a:lnTo>
                <a:lnTo>
                  <a:pt x="66" y="32"/>
                </a:lnTo>
                <a:lnTo>
                  <a:pt x="69" y="30"/>
                </a:lnTo>
                <a:lnTo>
                  <a:pt x="71" y="29"/>
                </a:lnTo>
                <a:lnTo>
                  <a:pt x="74" y="27"/>
                </a:lnTo>
                <a:lnTo>
                  <a:pt x="79" y="27"/>
                </a:lnTo>
                <a:lnTo>
                  <a:pt x="82" y="25"/>
                </a:lnTo>
                <a:lnTo>
                  <a:pt x="85" y="25"/>
                </a:lnTo>
                <a:lnTo>
                  <a:pt x="85" y="25"/>
                </a:lnTo>
                <a:lnTo>
                  <a:pt x="85" y="25"/>
                </a:lnTo>
                <a:lnTo>
                  <a:pt x="85" y="25"/>
                </a:lnTo>
                <a:lnTo>
                  <a:pt x="85" y="25"/>
                </a:lnTo>
                <a:lnTo>
                  <a:pt x="85" y="25"/>
                </a:lnTo>
                <a:lnTo>
                  <a:pt x="85" y="25"/>
                </a:lnTo>
                <a:lnTo>
                  <a:pt x="88" y="24"/>
                </a:lnTo>
                <a:lnTo>
                  <a:pt x="90" y="24"/>
                </a:lnTo>
                <a:close/>
              </a:path>
            </a:pathLst>
          </a:custGeom>
          <a:solidFill>
            <a:srgbClr val="7A9659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" name="Freeform 74"/>
          <p:cNvSpPr>
            <a:spLocks/>
          </p:cNvSpPr>
          <p:nvPr/>
        </p:nvSpPr>
        <p:spPr bwMode="auto">
          <a:xfrm>
            <a:off x="4752975" y="4597401"/>
            <a:ext cx="330200" cy="409575"/>
          </a:xfrm>
          <a:custGeom>
            <a:avLst/>
            <a:gdLst/>
            <a:ahLst/>
            <a:cxnLst>
              <a:cxn ang="0">
                <a:pos x="190" y="50"/>
              </a:cxn>
              <a:cxn ang="0">
                <a:pos x="164" y="70"/>
              </a:cxn>
              <a:cxn ang="0">
                <a:pos x="180" y="88"/>
              </a:cxn>
              <a:cxn ang="0">
                <a:pos x="176" y="94"/>
              </a:cxn>
              <a:cxn ang="0">
                <a:pos x="174" y="102"/>
              </a:cxn>
              <a:cxn ang="0">
                <a:pos x="169" y="109"/>
              </a:cxn>
              <a:cxn ang="0">
                <a:pos x="166" y="117"/>
              </a:cxn>
              <a:cxn ang="0">
                <a:pos x="158" y="122"/>
              </a:cxn>
              <a:cxn ang="0">
                <a:pos x="156" y="125"/>
              </a:cxn>
              <a:cxn ang="0">
                <a:pos x="155" y="133"/>
              </a:cxn>
              <a:cxn ang="0">
                <a:pos x="156" y="139"/>
              </a:cxn>
              <a:cxn ang="0">
                <a:pos x="161" y="141"/>
              </a:cxn>
              <a:cxn ang="0">
                <a:pos x="163" y="136"/>
              </a:cxn>
              <a:cxn ang="0">
                <a:pos x="166" y="136"/>
              </a:cxn>
              <a:cxn ang="0">
                <a:pos x="169" y="136"/>
              </a:cxn>
              <a:cxn ang="0">
                <a:pos x="168" y="139"/>
              </a:cxn>
              <a:cxn ang="0">
                <a:pos x="168" y="141"/>
              </a:cxn>
              <a:cxn ang="0">
                <a:pos x="163" y="141"/>
              </a:cxn>
              <a:cxn ang="0">
                <a:pos x="156" y="144"/>
              </a:cxn>
              <a:cxn ang="0">
                <a:pos x="147" y="142"/>
              </a:cxn>
              <a:cxn ang="0">
                <a:pos x="145" y="136"/>
              </a:cxn>
              <a:cxn ang="0">
                <a:pos x="139" y="141"/>
              </a:cxn>
              <a:cxn ang="0">
                <a:pos x="134" y="146"/>
              </a:cxn>
              <a:cxn ang="0">
                <a:pos x="134" y="152"/>
              </a:cxn>
              <a:cxn ang="0">
                <a:pos x="131" y="149"/>
              </a:cxn>
              <a:cxn ang="0">
                <a:pos x="128" y="146"/>
              </a:cxn>
              <a:cxn ang="0">
                <a:pos x="121" y="152"/>
              </a:cxn>
              <a:cxn ang="0">
                <a:pos x="116" y="157"/>
              </a:cxn>
              <a:cxn ang="0">
                <a:pos x="113" y="163"/>
              </a:cxn>
              <a:cxn ang="0">
                <a:pos x="112" y="173"/>
              </a:cxn>
              <a:cxn ang="0">
                <a:pos x="112" y="182"/>
              </a:cxn>
              <a:cxn ang="0">
                <a:pos x="113" y="187"/>
              </a:cxn>
              <a:cxn ang="0">
                <a:pos x="110" y="194"/>
              </a:cxn>
              <a:cxn ang="0">
                <a:pos x="112" y="198"/>
              </a:cxn>
              <a:cxn ang="0">
                <a:pos x="115" y="200"/>
              </a:cxn>
              <a:cxn ang="0">
                <a:pos x="113" y="205"/>
              </a:cxn>
              <a:cxn ang="0">
                <a:pos x="112" y="206"/>
              </a:cxn>
              <a:cxn ang="0">
                <a:pos x="113" y="213"/>
              </a:cxn>
              <a:cxn ang="0">
                <a:pos x="112" y="216"/>
              </a:cxn>
              <a:cxn ang="0">
                <a:pos x="107" y="222"/>
              </a:cxn>
              <a:cxn ang="0">
                <a:pos x="104" y="232"/>
              </a:cxn>
              <a:cxn ang="0">
                <a:pos x="102" y="240"/>
              </a:cxn>
              <a:cxn ang="0">
                <a:pos x="99" y="243"/>
              </a:cxn>
              <a:cxn ang="0">
                <a:pos x="97" y="242"/>
              </a:cxn>
              <a:cxn ang="0">
                <a:pos x="94" y="238"/>
              </a:cxn>
              <a:cxn ang="0">
                <a:pos x="91" y="242"/>
              </a:cxn>
              <a:cxn ang="0">
                <a:pos x="92" y="250"/>
              </a:cxn>
              <a:cxn ang="0">
                <a:pos x="68" y="253"/>
              </a:cxn>
              <a:cxn ang="0">
                <a:pos x="30" y="222"/>
              </a:cxn>
              <a:cxn ang="0">
                <a:pos x="25" y="190"/>
              </a:cxn>
              <a:cxn ang="0">
                <a:pos x="0" y="173"/>
              </a:cxn>
              <a:cxn ang="0">
                <a:pos x="60" y="102"/>
              </a:cxn>
              <a:cxn ang="0">
                <a:pos x="80" y="69"/>
              </a:cxn>
              <a:cxn ang="0">
                <a:pos x="104" y="54"/>
              </a:cxn>
              <a:cxn ang="0">
                <a:pos x="128" y="38"/>
              </a:cxn>
              <a:cxn ang="0">
                <a:pos x="155" y="13"/>
              </a:cxn>
              <a:cxn ang="0">
                <a:pos x="172" y="5"/>
              </a:cxn>
              <a:cxn ang="0">
                <a:pos x="190" y="34"/>
              </a:cxn>
            </a:cxnLst>
            <a:rect l="0" t="0" r="r" b="b"/>
            <a:pathLst>
              <a:path w="208" h="258">
                <a:moveTo>
                  <a:pt x="195" y="30"/>
                </a:moveTo>
                <a:lnTo>
                  <a:pt x="196" y="30"/>
                </a:lnTo>
                <a:lnTo>
                  <a:pt x="198" y="32"/>
                </a:lnTo>
                <a:lnTo>
                  <a:pt x="208" y="38"/>
                </a:lnTo>
                <a:lnTo>
                  <a:pt x="196" y="45"/>
                </a:lnTo>
                <a:lnTo>
                  <a:pt x="190" y="50"/>
                </a:lnTo>
                <a:lnTo>
                  <a:pt x="174" y="59"/>
                </a:lnTo>
                <a:lnTo>
                  <a:pt x="169" y="62"/>
                </a:lnTo>
                <a:lnTo>
                  <a:pt x="164" y="64"/>
                </a:lnTo>
                <a:lnTo>
                  <a:pt x="161" y="67"/>
                </a:lnTo>
                <a:lnTo>
                  <a:pt x="163" y="69"/>
                </a:lnTo>
                <a:lnTo>
                  <a:pt x="164" y="70"/>
                </a:lnTo>
                <a:lnTo>
                  <a:pt x="161" y="72"/>
                </a:lnTo>
                <a:lnTo>
                  <a:pt x="160" y="74"/>
                </a:lnTo>
                <a:lnTo>
                  <a:pt x="158" y="75"/>
                </a:lnTo>
                <a:lnTo>
                  <a:pt x="166" y="80"/>
                </a:lnTo>
                <a:lnTo>
                  <a:pt x="179" y="86"/>
                </a:lnTo>
                <a:lnTo>
                  <a:pt x="180" y="88"/>
                </a:lnTo>
                <a:lnTo>
                  <a:pt x="182" y="88"/>
                </a:lnTo>
                <a:lnTo>
                  <a:pt x="182" y="90"/>
                </a:lnTo>
                <a:lnTo>
                  <a:pt x="180" y="91"/>
                </a:lnTo>
                <a:lnTo>
                  <a:pt x="180" y="93"/>
                </a:lnTo>
                <a:lnTo>
                  <a:pt x="177" y="93"/>
                </a:lnTo>
                <a:lnTo>
                  <a:pt x="176" y="94"/>
                </a:lnTo>
                <a:lnTo>
                  <a:pt x="176" y="96"/>
                </a:lnTo>
                <a:lnTo>
                  <a:pt x="176" y="98"/>
                </a:lnTo>
                <a:lnTo>
                  <a:pt x="176" y="99"/>
                </a:lnTo>
                <a:lnTo>
                  <a:pt x="176" y="101"/>
                </a:lnTo>
                <a:lnTo>
                  <a:pt x="174" y="101"/>
                </a:lnTo>
                <a:lnTo>
                  <a:pt x="174" y="102"/>
                </a:lnTo>
                <a:lnTo>
                  <a:pt x="174" y="104"/>
                </a:lnTo>
                <a:lnTo>
                  <a:pt x="174" y="106"/>
                </a:lnTo>
                <a:lnTo>
                  <a:pt x="172" y="106"/>
                </a:lnTo>
                <a:lnTo>
                  <a:pt x="171" y="107"/>
                </a:lnTo>
                <a:lnTo>
                  <a:pt x="171" y="109"/>
                </a:lnTo>
                <a:lnTo>
                  <a:pt x="169" y="109"/>
                </a:lnTo>
                <a:lnTo>
                  <a:pt x="169" y="110"/>
                </a:lnTo>
                <a:lnTo>
                  <a:pt x="169" y="112"/>
                </a:lnTo>
                <a:lnTo>
                  <a:pt x="169" y="114"/>
                </a:lnTo>
                <a:lnTo>
                  <a:pt x="168" y="114"/>
                </a:lnTo>
                <a:lnTo>
                  <a:pt x="168" y="115"/>
                </a:lnTo>
                <a:lnTo>
                  <a:pt x="166" y="117"/>
                </a:lnTo>
                <a:lnTo>
                  <a:pt x="164" y="117"/>
                </a:lnTo>
                <a:lnTo>
                  <a:pt x="164" y="118"/>
                </a:lnTo>
                <a:lnTo>
                  <a:pt x="163" y="118"/>
                </a:lnTo>
                <a:lnTo>
                  <a:pt x="161" y="120"/>
                </a:lnTo>
                <a:lnTo>
                  <a:pt x="160" y="122"/>
                </a:lnTo>
                <a:lnTo>
                  <a:pt x="158" y="122"/>
                </a:lnTo>
                <a:lnTo>
                  <a:pt x="158" y="123"/>
                </a:lnTo>
                <a:lnTo>
                  <a:pt x="158" y="122"/>
                </a:lnTo>
                <a:lnTo>
                  <a:pt x="156" y="123"/>
                </a:lnTo>
                <a:lnTo>
                  <a:pt x="158" y="123"/>
                </a:lnTo>
                <a:lnTo>
                  <a:pt x="156" y="123"/>
                </a:lnTo>
                <a:lnTo>
                  <a:pt x="156" y="125"/>
                </a:lnTo>
                <a:lnTo>
                  <a:pt x="156" y="126"/>
                </a:lnTo>
                <a:lnTo>
                  <a:pt x="155" y="126"/>
                </a:lnTo>
                <a:lnTo>
                  <a:pt x="155" y="128"/>
                </a:lnTo>
                <a:lnTo>
                  <a:pt x="155" y="130"/>
                </a:lnTo>
                <a:lnTo>
                  <a:pt x="155" y="131"/>
                </a:lnTo>
                <a:lnTo>
                  <a:pt x="155" y="133"/>
                </a:lnTo>
                <a:lnTo>
                  <a:pt x="155" y="134"/>
                </a:lnTo>
                <a:lnTo>
                  <a:pt x="155" y="136"/>
                </a:lnTo>
                <a:lnTo>
                  <a:pt x="156" y="136"/>
                </a:lnTo>
                <a:lnTo>
                  <a:pt x="156" y="138"/>
                </a:lnTo>
                <a:lnTo>
                  <a:pt x="158" y="139"/>
                </a:lnTo>
                <a:lnTo>
                  <a:pt x="156" y="139"/>
                </a:lnTo>
                <a:lnTo>
                  <a:pt x="156" y="141"/>
                </a:lnTo>
                <a:lnTo>
                  <a:pt x="158" y="141"/>
                </a:lnTo>
                <a:lnTo>
                  <a:pt x="160" y="141"/>
                </a:lnTo>
                <a:lnTo>
                  <a:pt x="160" y="142"/>
                </a:lnTo>
                <a:lnTo>
                  <a:pt x="160" y="141"/>
                </a:lnTo>
                <a:lnTo>
                  <a:pt x="161" y="141"/>
                </a:lnTo>
                <a:lnTo>
                  <a:pt x="161" y="139"/>
                </a:lnTo>
                <a:lnTo>
                  <a:pt x="163" y="139"/>
                </a:lnTo>
                <a:lnTo>
                  <a:pt x="163" y="138"/>
                </a:lnTo>
                <a:lnTo>
                  <a:pt x="161" y="138"/>
                </a:lnTo>
                <a:lnTo>
                  <a:pt x="163" y="138"/>
                </a:lnTo>
                <a:lnTo>
                  <a:pt x="163" y="136"/>
                </a:lnTo>
                <a:lnTo>
                  <a:pt x="164" y="136"/>
                </a:lnTo>
                <a:lnTo>
                  <a:pt x="164" y="138"/>
                </a:lnTo>
                <a:lnTo>
                  <a:pt x="166" y="138"/>
                </a:lnTo>
                <a:lnTo>
                  <a:pt x="164" y="138"/>
                </a:lnTo>
                <a:lnTo>
                  <a:pt x="164" y="136"/>
                </a:lnTo>
                <a:lnTo>
                  <a:pt x="166" y="136"/>
                </a:lnTo>
                <a:lnTo>
                  <a:pt x="166" y="134"/>
                </a:lnTo>
                <a:lnTo>
                  <a:pt x="168" y="134"/>
                </a:lnTo>
                <a:lnTo>
                  <a:pt x="168" y="133"/>
                </a:lnTo>
                <a:lnTo>
                  <a:pt x="168" y="134"/>
                </a:lnTo>
                <a:lnTo>
                  <a:pt x="169" y="134"/>
                </a:lnTo>
                <a:lnTo>
                  <a:pt x="169" y="136"/>
                </a:lnTo>
                <a:lnTo>
                  <a:pt x="168" y="134"/>
                </a:lnTo>
                <a:lnTo>
                  <a:pt x="168" y="136"/>
                </a:lnTo>
                <a:lnTo>
                  <a:pt x="168" y="138"/>
                </a:lnTo>
                <a:lnTo>
                  <a:pt x="169" y="138"/>
                </a:lnTo>
                <a:lnTo>
                  <a:pt x="168" y="138"/>
                </a:lnTo>
                <a:lnTo>
                  <a:pt x="168" y="139"/>
                </a:lnTo>
                <a:lnTo>
                  <a:pt x="168" y="141"/>
                </a:lnTo>
                <a:lnTo>
                  <a:pt x="166" y="139"/>
                </a:lnTo>
                <a:lnTo>
                  <a:pt x="166" y="141"/>
                </a:lnTo>
                <a:lnTo>
                  <a:pt x="168" y="141"/>
                </a:lnTo>
                <a:lnTo>
                  <a:pt x="168" y="142"/>
                </a:lnTo>
                <a:lnTo>
                  <a:pt x="168" y="141"/>
                </a:lnTo>
                <a:lnTo>
                  <a:pt x="166" y="142"/>
                </a:lnTo>
                <a:lnTo>
                  <a:pt x="166" y="141"/>
                </a:lnTo>
                <a:lnTo>
                  <a:pt x="166" y="139"/>
                </a:lnTo>
                <a:lnTo>
                  <a:pt x="164" y="139"/>
                </a:lnTo>
                <a:lnTo>
                  <a:pt x="164" y="141"/>
                </a:lnTo>
                <a:lnTo>
                  <a:pt x="163" y="141"/>
                </a:lnTo>
                <a:lnTo>
                  <a:pt x="161" y="141"/>
                </a:lnTo>
                <a:lnTo>
                  <a:pt x="161" y="142"/>
                </a:lnTo>
                <a:lnTo>
                  <a:pt x="160" y="142"/>
                </a:lnTo>
                <a:lnTo>
                  <a:pt x="158" y="142"/>
                </a:lnTo>
                <a:lnTo>
                  <a:pt x="158" y="144"/>
                </a:lnTo>
                <a:lnTo>
                  <a:pt x="156" y="144"/>
                </a:lnTo>
                <a:lnTo>
                  <a:pt x="155" y="142"/>
                </a:lnTo>
                <a:lnTo>
                  <a:pt x="153" y="141"/>
                </a:lnTo>
                <a:lnTo>
                  <a:pt x="152" y="141"/>
                </a:lnTo>
                <a:lnTo>
                  <a:pt x="150" y="141"/>
                </a:lnTo>
                <a:lnTo>
                  <a:pt x="148" y="141"/>
                </a:lnTo>
                <a:lnTo>
                  <a:pt x="147" y="142"/>
                </a:lnTo>
                <a:lnTo>
                  <a:pt x="145" y="142"/>
                </a:lnTo>
                <a:lnTo>
                  <a:pt x="144" y="141"/>
                </a:lnTo>
                <a:lnTo>
                  <a:pt x="144" y="139"/>
                </a:lnTo>
                <a:lnTo>
                  <a:pt x="145" y="139"/>
                </a:lnTo>
                <a:lnTo>
                  <a:pt x="145" y="138"/>
                </a:lnTo>
                <a:lnTo>
                  <a:pt x="145" y="136"/>
                </a:lnTo>
                <a:lnTo>
                  <a:pt x="144" y="138"/>
                </a:lnTo>
                <a:lnTo>
                  <a:pt x="142" y="138"/>
                </a:lnTo>
                <a:lnTo>
                  <a:pt x="142" y="139"/>
                </a:lnTo>
                <a:lnTo>
                  <a:pt x="140" y="139"/>
                </a:lnTo>
                <a:lnTo>
                  <a:pt x="139" y="139"/>
                </a:lnTo>
                <a:lnTo>
                  <a:pt x="139" y="141"/>
                </a:lnTo>
                <a:lnTo>
                  <a:pt x="137" y="141"/>
                </a:lnTo>
                <a:lnTo>
                  <a:pt x="137" y="142"/>
                </a:lnTo>
                <a:lnTo>
                  <a:pt x="136" y="142"/>
                </a:lnTo>
                <a:lnTo>
                  <a:pt x="136" y="144"/>
                </a:lnTo>
                <a:lnTo>
                  <a:pt x="134" y="144"/>
                </a:lnTo>
                <a:lnTo>
                  <a:pt x="134" y="146"/>
                </a:lnTo>
                <a:lnTo>
                  <a:pt x="132" y="146"/>
                </a:lnTo>
                <a:lnTo>
                  <a:pt x="132" y="147"/>
                </a:lnTo>
                <a:lnTo>
                  <a:pt x="134" y="147"/>
                </a:lnTo>
                <a:lnTo>
                  <a:pt x="134" y="149"/>
                </a:lnTo>
                <a:lnTo>
                  <a:pt x="134" y="150"/>
                </a:lnTo>
                <a:lnTo>
                  <a:pt x="134" y="152"/>
                </a:lnTo>
                <a:lnTo>
                  <a:pt x="132" y="152"/>
                </a:lnTo>
                <a:lnTo>
                  <a:pt x="131" y="152"/>
                </a:lnTo>
                <a:lnTo>
                  <a:pt x="131" y="150"/>
                </a:lnTo>
                <a:lnTo>
                  <a:pt x="132" y="150"/>
                </a:lnTo>
                <a:lnTo>
                  <a:pt x="132" y="149"/>
                </a:lnTo>
                <a:lnTo>
                  <a:pt x="131" y="149"/>
                </a:lnTo>
                <a:lnTo>
                  <a:pt x="131" y="147"/>
                </a:lnTo>
                <a:lnTo>
                  <a:pt x="131" y="146"/>
                </a:lnTo>
                <a:lnTo>
                  <a:pt x="129" y="146"/>
                </a:lnTo>
                <a:lnTo>
                  <a:pt x="128" y="146"/>
                </a:lnTo>
                <a:lnTo>
                  <a:pt x="128" y="144"/>
                </a:lnTo>
                <a:lnTo>
                  <a:pt x="128" y="146"/>
                </a:lnTo>
                <a:lnTo>
                  <a:pt x="126" y="147"/>
                </a:lnTo>
                <a:lnTo>
                  <a:pt x="124" y="147"/>
                </a:lnTo>
                <a:lnTo>
                  <a:pt x="124" y="149"/>
                </a:lnTo>
                <a:lnTo>
                  <a:pt x="123" y="150"/>
                </a:lnTo>
                <a:lnTo>
                  <a:pt x="123" y="152"/>
                </a:lnTo>
                <a:lnTo>
                  <a:pt x="121" y="152"/>
                </a:lnTo>
                <a:lnTo>
                  <a:pt x="121" y="154"/>
                </a:lnTo>
                <a:lnTo>
                  <a:pt x="120" y="154"/>
                </a:lnTo>
                <a:lnTo>
                  <a:pt x="120" y="155"/>
                </a:lnTo>
                <a:lnTo>
                  <a:pt x="118" y="155"/>
                </a:lnTo>
                <a:lnTo>
                  <a:pt x="118" y="157"/>
                </a:lnTo>
                <a:lnTo>
                  <a:pt x="116" y="157"/>
                </a:lnTo>
                <a:lnTo>
                  <a:pt x="116" y="158"/>
                </a:lnTo>
                <a:lnTo>
                  <a:pt x="116" y="160"/>
                </a:lnTo>
                <a:lnTo>
                  <a:pt x="115" y="160"/>
                </a:lnTo>
                <a:lnTo>
                  <a:pt x="115" y="162"/>
                </a:lnTo>
                <a:lnTo>
                  <a:pt x="115" y="163"/>
                </a:lnTo>
                <a:lnTo>
                  <a:pt x="113" y="163"/>
                </a:lnTo>
                <a:lnTo>
                  <a:pt x="113" y="165"/>
                </a:lnTo>
                <a:lnTo>
                  <a:pt x="113" y="166"/>
                </a:lnTo>
                <a:lnTo>
                  <a:pt x="112" y="168"/>
                </a:lnTo>
                <a:lnTo>
                  <a:pt x="112" y="170"/>
                </a:lnTo>
                <a:lnTo>
                  <a:pt x="112" y="171"/>
                </a:lnTo>
                <a:lnTo>
                  <a:pt x="112" y="173"/>
                </a:lnTo>
                <a:lnTo>
                  <a:pt x="112" y="174"/>
                </a:lnTo>
                <a:lnTo>
                  <a:pt x="112" y="176"/>
                </a:lnTo>
                <a:lnTo>
                  <a:pt x="112" y="178"/>
                </a:lnTo>
                <a:lnTo>
                  <a:pt x="112" y="179"/>
                </a:lnTo>
                <a:lnTo>
                  <a:pt x="112" y="181"/>
                </a:lnTo>
                <a:lnTo>
                  <a:pt x="112" y="182"/>
                </a:lnTo>
                <a:lnTo>
                  <a:pt x="112" y="184"/>
                </a:lnTo>
                <a:lnTo>
                  <a:pt x="113" y="184"/>
                </a:lnTo>
                <a:lnTo>
                  <a:pt x="113" y="186"/>
                </a:lnTo>
                <a:lnTo>
                  <a:pt x="112" y="186"/>
                </a:lnTo>
                <a:lnTo>
                  <a:pt x="112" y="187"/>
                </a:lnTo>
                <a:lnTo>
                  <a:pt x="113" y="187"/>
                </a:lnTo>
                <a:lnTo>
                  <a:pt x="113" y="189"/>
                </a:lnTo>
                <a:lnTo>
                  <a:pt x="112" y="189"/>
                </a:lnTo>
                <a:lnTo>
                  <a:pt x="112" y="190"/>
                </a:lnTo>
                <a:lnTo>
                  <a:pt x="112" y="192"/>
                </a:lnTo>
                <a:lnTo>
                  <a:pt x="110" y="192"/>
                </a:lnTo>
                <a:lnTo>
                  <a:pt x="110" y="194"/>
                </a:lnTo>
                <a:lnTo>
                  <a:pt x="110" y="195"/>
                </a:lnTo>
                <a:lnTo>
                  <a:pt x="112" y="195"/>
                </a:lnTo>
                <a:lnTo>
                  <a:pt x="110" y="195"/>
                </a:lnTo>
                <a:lnTo>
                  <a:pt x="112" y="195"/>
                </a:lnTo>
                <a:lnTo>
                  <a:pt x="112" y="197"/>
                </a:lnTo>
                <a:lnTo>
                  <a:pt x="112" y="198"/>
                </a:lnTo>
                <a:lnTo>
                  <a:pt x="112" y="200"/>
                </a:lnTo>
                <a:lnTo>
                  <a:pt x="112" y="202"/>
                </a:lnTo>
                <a:lnTo>
                  <a:pt x="113" y="202"/>
                </a:lnTo>
                <a:lnTo>
                  <a:pt x="113" y="200"/>
                </a:lnTo>
                <a:lnTo>
                  <a:pt x="113" y="198"/>
                </a:lnTo>
                <a:lnTo>
                  <a:pt x="115" y="200"/>
                </a:lnTo>
                <a:lnTo>
                  <a:pt x="115" y="202"/>
                </a:lnTo>
                <a:lnTo>
                  <a:pt x="113" y="202"/>
                </a:lnTo>
                <a:lnTo>
                  <a:pt x="115" y="202"/>
                </a:lnTo>
                <a:lnTo>
                  <a:pt x="115" y="203"/>
                </a:lnTo>
                <a:lnTo>
                  <a:pt x="113" y="203"/>
                </a:lnTo>
                <a:lnTo>
                  <a:pt x="113" y="205"/>
                </a:lnTo>
                <a:lnTo>
                  <a:pt x="113" y="206"/>
                </a:lnTo>
                <a:lnTo>
                  <a:pt x="113" y="208"/>
                </a:lnTo>
                <a:lnTo>
                  <a:pt x="113" y="206"/>
                </a:lnTo>
                <a:lnTo>
                  <a:pt x="113" y="205"/>
                </a:lnTo>
                <a:lnTo>
                  <a:pt x="112" y="205"/>
                </a:lnTo>
                <a:lnTo>
                  <a:pt x="112" y="206"/>
                </a:lnTo>
                <a:lnTo>
                  <a:pt x="110" y="206"/>
                </a:lnTo>
                <a:lnTo>
                  <a:pt x="112" y="206"/>
                </a:lnTo>
                <a:lnTo>
                  <a:pt x="112" y="208"/>
                </a:lnTo>
                <a:lnTo>
                  <a:pt x="112" y="210"/>
                </a:lnTo>
                <a:lnTo>
                  <a:pt x="113" y="211"/>
                </a:lnTo>
                <a:lnTo>
                  <a:pt x="113" y="213"/>
                </a:lnTo>
                <a:lnTo>
                  <a:pt x="113" y="214"/>
                </a:lnTo>
                <a:lnTo>
                  <a:pt x="113" y="216"/>
                </a:lnTo>
                <a:lnTo>
                  <a:pt x="112" y="216"/>
                </a:lnTo>
                <a:lnTo>
                  <a:pt x="113" y="214"/>
                </a:lnTo>
                <a:lnTo>
                  <a:pt x="112" y="214"/>
                </a:lnTo>
                <a:lnTo>
                  <a:pt x="112" y="216"/>
                </a:lnTo>
                <a:lnTo>
                  <a:pt x="110" y="216"/>
                </a:lnTo>
                <a:lnTo>
                  <a:pt x="110" y="218"/>
                </a:lnTo>
                <a:lnTo>
                  <a:pt x="108" y="219"/>
                </a:lnTo>
                <a:lnTo>
                  <a:pt x="108" y="221"/>
                </a:lnTo>
                <a:lnTo>
                  <a:pt x="107" y="221"/>
                </a:lnTo>
                <a:lnTo>
                  <a:pt x="107" y="222"/>
                </a:lnTo>
                <a:lnTo>
                  <a:pt x="107" y="224"/>
                </a:lnTo>
                <a:lnTo>
                  <a:pt x="105" y="226"/>
                </a:lnTo>
                <a:lnTo>
                  <a:pt x="105" y="227"/>
                </a:lnTo>
                <a:lnTo>
                  <a:pt x="105" y="229"/>
                </a:lnTo>
                <a:lnTo>
                  <a:pt x="105" y="230"/>
                </a:lnTo>
                <a:lnTo>
                  <a:pt x="104" y="232"/>
                </a:lnTo>
                <a:lnTo>
                  <a:pt x="104" y="234"/>
                </a:lnTo>
                <a:lnTo>
                  <a:pt x="104" y="235"/>
                </a:lnTo>
                <a:lnTo>
                  <a:pt x="104" y="237"/>
                </a:lnTo>
                <a:lnTo>
                  <a:pt x="104" y="238"/>
                </a:lnTo>
                <a:lnTo>
                  <a:pt x="104" y="240"/>
                </a:lnTo>
                <a:lnTo>
                  <a:pt x="102" y="240"/>
                </a:lnTo>
                <a:lnTo>
                  <a:pt x="102" y="238"/>
                </a:lnTo>
                <a:lnTo>
                  <a:pt x="100" y="238"/>
                </a:lnTo>
                <a:lnTo>
                  <a:pt x="100" y="240"/>
                </a:lnTo>
                <a:lnTo>
                  <a:pt x="99" y="240"/>
                </a:lnTo>
                <a:lnTo>
                  <a:pt x="99" y="242"/>
                </a:lnTo>
                <a:lnTo>
                  <a:pt x="99" y="243"/>
                </a:lnTo>
                <a:lnTo>
                  <a:pt x="99" y="245"/>
                </a:lnTo>
                <a:lnTo>
                  <a:pt x="99" y="246"/>
                </a:lnTo>
                <a:lnTo>
                  <a:pt x="97" y="246"/>
                </a:lnTo>
                <a:lnTo>
                  <a:pt x="97" y="245"/>
                </a:lnTo>
                <a:lnTo>
                  <a:pt x="97" y="243"/>
                </a:lnTo>
                <a:lnTo>
                  <a:pt x="97" y="242"/>
                </a:lnTo>
                <a:lnTo>
                  <a:pt x="97" y="240"/>
                </a:lnTo>
                <a:lnTo>
                  <a:pt x="97" y="238"/>
                </a:lnTo>
                <a:lnTo>
                  <a:pt x="97" y="237"/>
                </a:lnTo>
                <a:lnTo>
                  <a:pt x="96" y="237"/>
                </a:lnTo>
                <a:lnTo>
                  <a:pt x="94" y="237"/>
                </a:lnTo>
                <a:lnTo>
                  <a:pt x="94" y="238"/>
                </a:lnTo>
                <a:lnTo>
                  <a:pt x="92" y="238"/>
                </a:lnTo>
                <a:lnTo>
                  <a:pt x="92" y="237"/>
                </a:lnTo>
                <a:lnTo>
                  <a:pt x="92" y="238"/>
                </a:lnTo>
                <a:lnTo>
                  <a:pt x="91" y="238"/>
                </a:lnTo>
                <a:lnTo>
                  <a:pt x="91" y="240"/>
                </a:lnTo>
                <a:lnTo>
                  <a:pt x="91" y="242"/>
                </a:lnTo>
                <a:lnTo>
                  <a:pt x="91" y="243"/>
                </a:lnTo>
                <a:lnTo>
                  <a:pt x="91" y="245"/>
                </a:lnTo>
                <a:lnTo>
                  <a:pt x="91" y="246"/>
                </a:lnTo>
                <a:lnTo>
                  <a:pt x="91" y="248"/>
                </a:lnTo>
                <a:lnTo>
                  <a:pt x="91" y="250"/>
                </a:lnTo>
                <a:lnTo>
                  <a:pt x="92" y="250"/>
                </a:lnTo>
                <a:lnTo>
                  <a:pt x="91" y="251"/>
                </a:lnTo>
                <a:lnTo>
                  <a:pt x="86" y="253"/>
                </a:lnTo>
                <a:lnTo>
                  <a:pt x="81" y="254"/>
                </a:lnTo>
                <a:lnTo>
                  <a:pt x="75" y="258"/>
                </a:lnTo>
                <a:lnTo>
                  <a:pt x="73" y="258"/>
                </a:lnTo>
                <a:lnTo>
                  <a:pt x="68" y="253"/>
                </a:lnTo>
                <a:lnTo>
                  <a:pt x="60" y="250"/>
                </a:lnTo>
                <a:lnTo>
                  <a:pt x="51" y="243"/>
                </a:lnTo>
                <a:lnTo>
                  <a:pt x="36" y="235"/>
                </a:lnTo>
                <a:lnTo>
                  <a:pt x="35" y="235"/>
                </a:lnTo>
                <a:lnTo>
                  <a:pt x="27" y="229"/>
                </a:lnTo>
                <a:lnTo>
                  <a:pt x="30" y="222"/>
                </a:lnTo>
                <a:lnTo>
                  <a:pt x="36" y="211"/>
                </a:lnTo>
                <a:lnTo>
                  <a:pt x="43" y="202"/>
                </a:lnTo>
                <a:lnTo>
                  <a:pt x="40" y="200"/>
                </a:lnTo>
                <a:lnTo>
                  <a:pt x="35" y="197"/>
                </a:lnTo>
                <a:lnTo>
                  <a:pt x="28" y="192"/>
                </a:lnTo>
                <a:lnTo>
                  <a:pt x="25" y="190"/>
                </a:lnTo>
                <a:lnTo>
                  <a:pt x="22" y="189"/>
                </a:lnTo>
                <a:lnTo>
                  <a:pt x="9" y="181"/>
                </a:lnTo>
                <a:lnTo>
                  <a:pt x="8" y="181"/>
                </a:lnTo>
                <a:lnTo>
                  <a:pt x="4" y="179"/>
                </a:lnTo>
                <a:lnTo>
                  <a:pt x="3" y="176"/>
                </a:lnTo>
                <a:lnTo>
                  <a:pt x="0" y="173"/>
                </a:lnTo>
                <a:lnTo>
                  <a:pt x="12" y="157"/>
                </a:lnTo>
                <a:lnTo>
                  <a:pt x="41" y="125"/>
                </a:lnTo>
                <a:lnTo>
                  <a:pt x="48" y="117"/>
                </a:lnTo>
                <a:lnTo>
                  <a:pt x="49" y="115"/>
                </a:lnTo>
                <a:lnTo>
                  <a:pt x="52" y="110"/>
                </a:lnTo>
                <a:lnTo>
                  <a:pt x="60" y="102"/>
                </a:lnTo>
                <a:lnTo>
                  <a:pt x="62" y="99"/>
                </a:lnTo>
                <a:lnTo>
                  <a:pt x="72" y="86"/>
                </a:lnTo>
                <a:lnTo>
                  <a:pt x="73" y="83"/>
                </a:lnTo>
                <a:lnTo>
                  <a:pt x="75" y="78"/>
                </a:lnTo>
                <a:lnTo>
                  <a:pt x="76" y="77"/>
                </a:lnTo>
                <a:lnTo>
                  <a:pt x="80" y="69"/>
                </a:lnTo>
                <a:lnTo>
                  <a:pt x="83" y="66"/>
                </a:lnTo>
                <a:lnTo>
                  <a:pt x="88" y="58"/>
                </a:lnTo>
                <a:lnTo>
                  <a:pt x="96" y="51"/>
                </a:lnTo>
                <a:lnTo>
                  <a:pt x="97" y="48"/>
                </a:lnTo>
                <a:lnTo>
                  <a:pt x="100" y="51"/>
                </a:lnTo>
                <a:lnTo>
                  <a:pt x="104" y="54"/>
                </a:lnTo>
                <a:lnTo>
                  <a:pt x="107" y="54"/>
                </a:lnTo>
                <a:lnTo>
                  <a:pt x="113" y="51"/>
                </a:lnTo>
                <a:lnTo>
                  <a:pt x="116" y="50"/>
                </a:lnTo>
                <a:lnTo>
                  <a:pt x="120" y="46"/>
                </a:lnTo>
                <a:lnTo>
                  <a:pt x="123" y="43"/>
                </a:lnTo>
                <a:lnTo>
                  <a:pt x="128" y="38"/>
                </a:lnTo>
                <a:lnTo>
                  <a:pt x="132" y="34"/>
                </a:lnTo>
                <a:lnTo>
                  <a:pt x="136" y="29"/>
                </a:lnTo>
                <a:lnTo>
                  <a:pt x="139" y="26"/>
                </a:lnTo>
                <a:lnTo>
                  <a:pt x="150" y="16"/>
                </a:lnTo>
                <a:lnTo>
                  <a:pt x="150" y="14"/>
                </a:lnTo>
                <a:lnTo>
                  <a:pt x="155" y="13"/>
                </a:lnTo>
                <a:lnTo>
                  <a:pt x="158" y="11"/>
                </a:lnTo>
                <a:lnTo>
                  <a:pt x="161" y="8"/>
                </a:lnTo>
                <a:lnTo>
                  <a:pt x="164" y="5"/>
                </a:lnTo>
                <a:lnTo>
                  <a:pt x="168" y="3"/>
                </a:lnTo>
                <a:lnTo>
                  <a:pt x="171" y="0"/>
                </a:lnTo>
                <a:lnTo>
                  <a:pt x="172" y="5"/>
                </a:lnTo>
                <a:lnTo>
                  <a:pt x="179" y="16"/>
                </a:lnTo>
                <a:lnTo>
                  <a:pt x="184" y="26"/>
                </a:lnTo>
                <a:lnTo>
                  <a:pt x="182" y="26"/>
                </a:lnTo>
                <a:lnTo>
                  <a:pt x="185" y="29"/>
                </a:lnTo>
                <a:lnTo>
                  <a:pt x="188" y="32"/>
                </a:lnTo>
                <a:lnTo>
                  <a:pt x="190" y="34"/>
                </a:lnTo>
                <a:lnTo>
                  <a:pt x="193" y="32"/>
                </a:lnTo>
                <a:lnTo>
                  <a:pt x="195" y="30"/>
                </a:lnTo>
                <a:close/>
              </a:path>
            </a:pathLst>
          </a:custGeom>
          <a:solidFill>
            <a:srgbClr val="3A6C9C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" name="Freeform 75"/>
          <p:cNvSpPr>
            <a:spLocks/>
          </p:cNvSpPr>
          <p:nvPr/>
        </p:nvSpPr>
        <p:spPr bwMode="auto">
          <a:xfrm>
            <a:off x="4930775" y="4746626"/>
            <a:ext cx="171450" cy="190500"/>
          </a:xfrm>
          <a:custGeom>
            <a:avLst/>
            <a:gdLst/>
            <a:ahLst/>
            <a:cxnLst>
              <a:cxn ang="0">
                <a:pos x="84" y="112"/>
              </a:cxn>
              <a:cxn ang="0">
                <a:pos x="72" y="117"/>
              </a:cxn>
              <a:cxn ang="0">
                <a:pos x="57" y="106"/>
              </a:cxn>
              <a:cxn ang="0">
                <a:pos x="35" y="100"/>
              </a:cxn>
              <a:cxn ang="0">
                <a:pos x="22" y="101"/>
              </a:cxn>
              <a:cxn ang="0">
                <a:pos x="17" y="93"/>
              </a:cxn>
              <a:cxn ang="0">
                <a:pos x="3" y="85"/>
              </a:cxn>
              <a:cxn ang="0">
                <a:pos x="0" y="82"/>
              </a:cxn>
              <a:cxn ang="0">
                <a:pos x="0" y="74"/>
              </a:cxn>
              <a:cxn ang="0">
                <a:pos x="3" y="68"/>
              </a:cxn>
              <a:cxn ang="0">
                <a:pos x="6" y="63"/>
              </a:cxn>
              <a:cxn ang="0">
                <a:pos x="9" y="58"/>
              </a:cxn>
              <a:cxn ang="0">
                <a:pos x="14" y="53"/>
              </a:cxn>
              <a:cxn ang="0">
                <a:pos x="19" y="52"/>
              </a:cxn>
              <a:cxn ang="0">
                <a:pos x="19" y="56"/>
              </a:cxn>
              <a:cxn ang="0">
                <a:pos x="22" y="55"/>
              </a:cxn>
              <a:cxn ang="0">
                <a:pos x="22" y="50"/>
              </a:cxn>
              <a:cxn ang="0">
                <a:pos x="27" y="47"/>
              </a:cxn>
              <a:cxn ang="0">
                <a:pos x="32" y="44"/>
              </a:cxn>
              <a:cxn ang="0">
                <a:pos x="32" y="47"/>
              </a:cxn>
              <a:cxn ang="0">
                <a:pos x="40" y="47"/>
              </a:cxn>
              <a:cxn ang="0">
                <a:pos x="46" y="48"/>
              </a:cxn>
              <a:cxn ang="0">
                <a:pos x="52" y="47"/>
              </a:cxn>
              <a:cxn ang="0">
                <a:pos x="56" y="47"/>
              </a:cxn>
              <a:cxn ang="0">
                <a:pos x="56" y="47"/>
              </a:cxn>
              <a:cxn ang="0">
                <a:pos x="56" y="42"/>
              </a:cxn>
              <a:cxn ang="0">
                <a:pos x="56" y="39"/>
              </a:cxn>
              <a:cxn ang="0">
                <a:pos x="52" y="44"/>
              </a:cxn>
              <a:cxn ang="0">
                <a:pos x="51" y="44"/>
              </a:cxn>
              <a:cxn ang="0">
                <a:pos x="49" y="47"/>
              </a:cxn>
              <a:cxn ang="0">
                <a:pos x="44" y="47"/>
              </a:cxn>
              <a:cxn ang="0">
                <a:pos x="43" y="42"/>
              </a:cxn>
              <a:cxn ang="0">
                <a:pos x="43" y="34"/>
              </a:cxn>
              <a:cxn ang="0">
                <a:pos x="46" y="29"/>
              </a:cxn>
              <a:cxn ang="0">
                <a:pos x="48" y="28"/>
              </a:cxn>
              <a:cxn ang="0">
                <a:pos x="54" y="23"/>
              </a:cxn>
              <a:cxn ang="0">
                <a:pos x="57" y="16"/>
              </a:cxn>
              <a:cxn ang="0">
                <a:pos x="62" y="12"/>
              </a:cxn>
              <a:cxn ang="0">
                <a:pos x="64" y="5"/>
              </a:cxn>
              <a:cxn ang="0">
                <a:pos x="68" y="4"/>
              </a:cxn>
              <a:cxn ang="0">
                <a:pos x="70" y="13"/>
              </a:cxn>
              <a:cxn ang="0">
                <a:pos x="70" y="20"/>
              </a:cxn>
              <a:cxn ang="0">
                <a:pos x="68" y="28"/>
              </a:cxn>
              <a:cxn ang="0">
                <a:pos x="65" y="37"/>
              </a:cxn>
              <a:cxn ang="0">
                <a:pos x="64" y="45"/>
              </a:cxn>
              <a:cxn ang="0">
                <a:pos x="68" y="52"/>
              </a:cxn>
              <a:cxn ang="0">
                <a:pos x="67" y="60"/>
              </a:cxn>
              <a:cxn ang="0">
                <a:pos x="75" y="61"/>
              </a:cxn>
              <a:cxn ang="0">
                <a:pos x="75" y="68"/>
              </a:cxn>
              <a:cxn ang="0">
                <a:pos x="78" y="72"/>
              </a:cxn>
              <a:cxn ang="0">
                <a:pos x="84" y="74"/>
              </a:cxn>
              <a:cxn ang="0">
                <a:pos x="88" y="80"/>
              </a:cxn>
              <a:cxn ang="0">
                <a:pos x="108" y="103"/>
              </a:cxn>
            </a:cxnLst>
            <a:rect l="0" t="0" r="r" b="b"/>
            <a:pathLst>
              <a:path w="108" h="120">
                <a:moveTo>
                  <a:pt x="108" y="103"/>
                </a:moveTo>
                <a:lnTo>
                  <a:pt x="99" y="106"/>
                </a:lnTo>
                <a:lnTo>
                  <a:pt x="92" y="109"/>
                </a:lnTo>
                <a:lnTo>
                  <a:pt x="91" y="111"/>
                </a:lnTo>
                <a:lnTo>
                  <a:pt x="84" y="112"/>
                </a:lnTo>
                <a:lnTo>
                  <a:pt x="83" y="112"/>
                </a:lnTo>
                <a:lnTo>
                  <a:pt x="78" y="116"/>
                </a:lnTo>
                <a:lnTo>
                  <a:pt x="76" y="116"/>
                </a:lnTo>
                <a:lnTo>
                  <a:pt x="73" y="117"/>
                </a:lnTo>
                <a:lnTo>
                  <a:pt x="72" y="117"/>
                </a:lnTo>
                <a:lnTo>
                  <a:pt x="67" y="120"/>
                </a:lnTo>
                <a:lnTo>
                  <a:pt x="70" y="114"/>
                </a:lnTo>
                <a:lnTo>
                  <a:pt x="67" y="112"/>
                </a:lnTo>
                <a:lnTo>
                  <a:pt x="64" y="111"/>
                </a:lnTo>
                <a:lnTo>
                  <a:pt x="57" y="106"/>
                </a:lnTo>
                <a:lnTo>
                  <a:pt x="46" y="98"/>
                </a:lnTo>
                <a:lnTo>
                  <a:pt x="43" y="96"/>
                </a:lnTo>
                <a:lnTo>
                  <a:pt x="38" y="98"/>
                </a:lnTo>
                <a:lnTo>
                  <a:pt x="36" y="98"/>
                </a:lnTo>
                <a:lnTo>
                  <a:pt x="35" y="100"/>
                </a:lnTo>
                <a:lnTo>
                  <a:pt x="32" y="100"/>
                </a:lnTo>
                <a:lnTo>
                  <a:pt x="28" y="101"/>
                </a:lnTo>
                <a:lnTo>
                  <a:pt x="27" y="101"/>
                </a:lnTo>
                <a:lnTo>
                  <a:pt x="24" y="103"/>
                </a:lnTo>
                <a:lnTo>
                  <a:pt x="22" y="101"/>
                </a:lnTo>
                <a:lnTo>
                  <a:pt x="20" y="100"/>
                </a:lnTo>
                <a:lnTo>
                  <a:pt x="19" y="100"/>
                </a:lnTo>
                <a:lnTo>
                  <a:pt x="19" y="98"/>
                </a:lnTo>
                <a:lnTo>
                  <a:pt x="19" y="95"/>
                </a:lnTo>
                <a:lnTo>
                  <a:pt x="17" y="93"/>
                </a:lnTo>
                <a:lnTo>
                  <a:pt x="16" y="92"/>
                </a:lnTo>
                <a:lnTo>
                  <a:pt x="14" y="92"/>
                </a:lnTo>
                <a:lnTo>
                  <a:pt x="8" y="88"/>
                </a:lnTo>
                <a:lnTo>
                  <a:pt x="6" y="87"/>
                </a:lnTo>
                <a:lnTo>
                  <a:pt x="3" y="85"/>
                </a:lnTo>
                <a:lnTo>
                  <a:pt x="1" y="85"/>
                </a:lnTo>
                <a:lnTo>
                  <a:pt x="1" y="87"/>
                </a:lnTo>
                <a:lnTo>
                  <a:pt x="0" y="85"/>
                </a:lnTo>
                <a:lnTo>
                  <a:pt x="0" y="84"/>
                </a:lnTo>
                <a:lnTo>
                  <a:pt x="0" y="82"/>
                </a:lnTo>
                <a:lnTo>
                  <a:pt x="0" y="80"/>
                </a:lnTo>
                <a:lnTo>
                  <a:pt x="0" y="79"/>
                </a:lnTo>
                <a:lnTo>
                  <a:pt x="0" y="77"/>
                </a:lnTo>
                <a:lnTo>
                  <a:pt x="0" y="76"/>
                </a:lnTo>
                <a:lnTo>
                  <a:pt x="0" y="74"/>
                </a:lnTo>
                <a:lnTo>
                  <a:pt x="1" y="72"/>
                </a:lnTo>
                <a:lnTo>
                  <a:pt x="1" y="71"/>
                </a:lnTo>
                <a:lnTo>
                  <a:pt x="1" y="69"/>
                </a:lnTo>
                <a:lnTo>
                  <a:pt x="3" y="69"/>
                </a:lnTo>
                <a:lnTo>
                  <a:pt x="3" y="68"/>
                </a:lnTo>
                <a:lnTo>
                  <a:pt x="3" y="66"/>
                </a:lnTo>
                <a:lnTo>
                  <a:pt x="4" y="66"/>
                </a:lnTo>
                <a:lnTo>
                  <a:pt x="4" y="64"/>
                </a:lnTo>
                <a:lnTo>
                  <a:pt x="4" y="63"/>
                </a:lnTo>
                <a:lnTo>
                  <a:pt x="6" y="63"/>
                </a:lnTo>
                <a:lnTo>
                  <a:pt x="6" y="61"/>
                </a:lnTo>
                <a:lnTo>
                  <a:pt x="8" y="61"/>
                </a:lnTo>
                <a:lnTo>
                  <a:pt x="8" y="60"/>
                </a:lnTo>
                <a:lnTo>
                  <a:pt x="9" y="60"/>
                </a:lnTo>
                <a:lnTo>
                  <a:pt x="9" y="58"/>
                </a:lnTo>
                <a:lnTo>
                  <a:pt x="11" y="58"/>
                </a:lnTo>
                <a:lnTo>
                  <a:pt x="11" y="56"/>
                </a:lnTo>
                <a:lnTo>
                  <a:pt x="12" y="55"/>
                </a:lnTo>
                <a:lnTo>
                  <a:pt x="12" y="53"/>
                </a:lnTo>
                <a:lnTo>
                  <a:pt x="14" y="53"/>
                </a:lnTo>
                <a:lnTo>
                  <a:pt x="16" y="52"/>
                </a:lnTo>
                <a:lnTo>
                  <a:pt x="16" y="50"/>
                </a:lnTo>
                <a:lnTo>
                  <a:pt x="16" y="52"/>
                </a:lnTo>
                <a:lnTo>
                  <a:pt x="17" y="52"/>
                </a:lnTo>
                <a:lnTo>
                  <a:pt x="19" y="52"/>
                </a:lnTo>
                <a:lnTo>
                  <a:pt x="19" y="53"/>
                </a:lnTo>
                <a:lnTo>
                  <a:pt x="19" y="55"/>
                </a:lnTo>
                <a:lnTo>
                  <a:pt x="20" y="55"/>
                </a:lnTo>
                <a:lnTo>
                  <a:pt x="20" y="56"/>
                </a:lnTo>
                <a:lnTo>
                  <a:pt x="19" y="56"/>
                </a:lnTo>
                <a:lnTo>
                  <a:pt x="19" y="58"/>
                </a:lnTo>
                <a:lnTo>
                  <a:pt x="20" y="58"/>
                </a:lnTo>
                <a:lnTo>
                  <a:pt x="22" y="58"/>
                </a:lnTo>
                <a:lnTo>
                  <a:pt x="22" y="56"/>
                </a:lnTo>
                <a:lnTo>
                  <a:pt x="22" y="55"/>
                </a:lnTo>
                <a:lnTo>
                  <a:pt x="22" y="53"/>
                </a:lnTo>
                <a:lnTo>
                  <a:pt x="20" y="53"/>
                </a:lnTo>
                <a:lnTo>
                  <a:pt x="20" y="52"/>
                </a:lnTo>
                <a:lnTo>
                  <a:pt x="22" y="52"/>
                </a:lnTo>
                <a:lnTo>
                  <a:pt x="22" y="50"/>
                </a:lnTo>
                <a:lnTo>
                  <a:pt x="24" y="50"/>
                </a:lnTo>
                <a:lnTo>
                  <a:pt x="24" y="48"/>
                </a:lnTo>
                <a:lnTo>
                  <a:pt x="25" y="48"/>
                </a:lnTo>
                <a:lnTo>
                  <a:pt x="25" y="47"/>
                </a:lnTo>
                <a:lnTo>
                  <a:pt x="27" y="47"/>
                </a:lnTo>
                <a:lnTo>
                  <a:pt x="27" y="45"/>
                </a:lnTo>
                <a:lnTo>
                  <a:pt x="28" y="45"/>
                </a:lnTo>
                <a:lnTo>
                  <a:pt x="30" y="45"/>
                </a:lnTo>
                <a:lnTo>
                  <a:pt x="30" y="44"/>
                </a:lnTo>
                <a:lnTo>
                  <a:pt x="32" y="44"/>
                </a:lnTo>
                <a:lnTo>
                  <a:pt x="33" y="42"/>
                </a:lnTo>
                <a:lnTo>
                  <a:pt x="33" y="44"/>
                </a:lnTo>
                <a:lnTo>
                  <a:pt x="33" y="45"/>
                </a:lnTo>
                <a:lnTo>
                  <a:pt x="32" y="45"/>
                </a:lnTo>
                <a:lnTo>
                  <a:pt x="32" y="47"/>
                </a:lnTo>
                <a:lnTo>
                  <a:pt x="33" y="48"/>
                </a:lnTo>
                <a:lnTo>
                  <a:pt x="35" y="48"/>
                </a:lnTo>
                <a:lnTo>
                  <a:pt x="36" y="47"/>
                </a:lnTo>
                <a:lnTo>
                  <a:pt x="38" y="47"/>
                </a:lnTo>
                <a:lnTo>
                  <a:pt x="40" y="47"/>
                </a:lnTo>
                <a:lnTo>
                  <a:pt x="41" y="47"/>
                </a:lnTo>
                <a:lnTo>
                  <a:pt x="43" y="48"/>
                </a:lnTo>
                <a:lnTo>
                  <a:pt x="44" y="50"/>
                </a:lnTo>
                <a:lnTo>
                  <a:pt x="46" y="50"/>
                </a:lnTo>
                <a:lnTo>
                  <a:pt x="46" y="48"/>
                </a:lnTo>
                <a:lnTo>
                  <a:pt x="48" y="48"/>
                </a:lnTo>
                <a:lnTo>
                  <a:pt x="49" y="48"/>
                </a:lnTo>
                <a:lnTo>
                  <a:pt x="49" y="47"/>
                </a:lnTo>
                <a:lnTo>
                  <a:pt x="51" y="47"/>
                </a:lnTo>
                <a:lnTo>
                  <a:pt x="52" y="47"/>
                </a:lnTo>
                <a:lnTo>
                  <a:pt x="52" y="45"/>
                </a:lnTo>
                <a:lnTo>
                  <a:pt x="54" y="45"/>
                </a:lnTo>
                <a:lnTo>
                  <a:pt x="54" y="47"/>
                </a:lnTo>
                <a:lnTo>
                  <a:pt x="54" y="48"/>
                </a:lnTo>
                <a:lnTo>
                  <a:pt x="56" y="47"/>
                </a:lnTo>
                <a:lnTo>
                  <a:pt x="56" y="48"/>
                </a:lnTo>
                <a:lnTo>
                  <a:pt x="56" y="47"/>
                </a:lnTo>
                <a:lnTo>
                  <a:pt x="54" y="47"/>
                </a:lnTo>
                <a:lnTo>
                  <a:pt x="54" y="45"/>
                </a:lnTo>
                <a:lnTo>
                  <a:pt x="56" y="47"/>
                </a:lnTo>
                <a:lnTo>
                  <a:pt x="56" y="45"/>
                </a:lnTo>
                <a:lnTo>
                  <a:pt x="56" y="44"/>
                </a:lnTo>
                <a:lnTo>
                  <a:pt x="57" y="44"/>
                </a:lnTo>
                <a:lnTo>
                  <a:pt x="56" y="44"/>
                </a:lnTo>
                <a:lnTo>
                  <a:pt x="56" y="42"/>
                </a:lnTo>
                <a:lnTo>
                  <a:pt x="56" y="40"/>
                </a:lnTo>
                <a:lnTo>
                  <a:pt x="57" y="42"/>
                </a:lnTo>
                <a:lnTo>
                  <a:pt x="57" y="40"/>
                </a:lnTo>
                <a:lnTo>
                  <a:pt x="56" y="40"/>
                </a:lnTo>
                <a:lnTo>
                  <a:pt x="56" y="39"/>
                </a:lnTo>
                <a:lnTo>
                  <a:pt x="56" y="40"/>
                </a:lnTo>
                <a:lnTo>
                  <a:pt x="54" y="40"/>
                </a:lnTo>
                <a:lnTo>
                  <a:pt x="54" y="42"/>
                </a:lnTo>
                <a:lnTo>
                  <a:pt x="52" y="42"/>
                </a:lnTo>
                <a:lnTo>
                  <a:pt x="52" y="44"/>
                </a:lnTo>
                <a:lnTo>
                  <a:pt x="54" y="44"/>
                </a:lnTo>
                <a:lnTo>
                  <a:pt x="52" y="44"/>
                </a:lnTo>
                <a:lnTo>
                  <a:pt x="52" y="42"/>
                </a:lnTo>
                <a:lnTo>
                  <a:pt x="51" y="42"/>
                </a:lnTo>
                <a:lnTo>
                  <a:pt x="51" y="44"/>
                </a:lnTo>
                <a:lnTo>
                  <a:pt x="49" y="44"/>
                </a:lnTo>
                <a:lnTo>
                  <a:pt x="51" y="44"/>
                </a:lnTo>
                <a:lnTo>
                  <a:pt x="51" y="45"/>
                </a:lnTo>
                <a:lnTo>
                  <a:pt x="49" y="45"/>
                </a:lnTo>
                <a:lnTo>
                  <a:pt x="49" y="47"/>
                </a:lnTo>
                <a:lnTo>
                  <a:pt x="48" y="47"/>
                </a:lnTo>
                <a:lnTo>
                  <a:pt x="48" y="48"/>
                </a:lnTo>
                <a:lnTo>
                  <a:pt x="48" y="47"/>
                </a:lnTo>
                <a:lnTo>
                  <a:pt x="46" y="47"/>
                </a:lnTo>
                <a:lnTo>
                  <a:pt x="44" y="47"/>
                </a:lnTo>
                <a:lnTo>
                  <a:pt x="44" y="45"/>
                </a:lnTo>
                <a:lnTo>
                  <a:pt x="46" y="45"/>
                </a:lnTo>
                <a:lnTo>
                  <a:pt x="44" y="44"/>
                </a:lnTo>
                <a:lnTo>
                  <a:pt x="44" y="42"/>
                </a:lnTo>
                <a:lnTo>
                  <a:pt x="43" y="42"/>
                </a:lnTo>
                <a:lnTo>
                  <a:pt x="43" y="40"/>
                </a:lnTo>
                <a:lnTo>
                  <a:pt x="43" y="39"/>
                </a:lnTo>
                <a:lnTo>
                  <a:pt x="43" y="37"/>
                </a:lnTo>
                <a:lnTo>
                  <a:pt x="43" y="36"/>
                </a:lnTo>
                <a:lnTo>
                  <a:pt x="43" y="34"/>
                </a:lnTo>
                <a:lnTo>
                  <a:pt x="43" y="32"/>
                </a:lnTo>
                <a:lnTo>
                  <a:pt x="44" y="32"/>
                </a:lnTo>
                <a:lnTo>
                  <a:pt x="44" y="31"/>
                </a:lnTo>
                <a:lnTo>
                  <a:pt x="44" y="29"/>
                </a:lnTo>
                <a:lnTo>
                  <a:pt x="46" y="29"/>
                </a:lnTo>
                <a:lnTo>
                  <a:pt x="44" y="29"/>
                </a:lnTo>
                <a:lnTo>
                  <a:pt x="46" y="28"/>
                </a:lnTo>
                <a:lnTo>
                  <a:pt x="46" y="29"/>
                </a:lnTo>
                <a:lnTo>
                  <a:pt x="46" y="28"/>
                </a:lnTo>
                <a:lnTo>
                  <a:pt x="48" y="28"/>
                </a:lnTo>
                <a:lnTo>
                  <a:pt x="49" y="26"/>
                </a:lnTo>
                <a:lnTo>
                  <a:pt x="51" y="24"/>
                </a:lnTo>
                <a:lnTo>
                  <a:pt x="52" y="24"/>
                </a:lnTo>
                <a:lnTo>
                  <a:pt x="52" y="23"/>
                </a:lnTo>
                <a:lnTo>
                  <a:pt x="54" y="23"/>
                </a:lnTo>
                <a:lnTo>
                  <a:pt x="56" y="21"/>
                </a:lnTo>
                <a:lnTo>
                  <a:pt x="56" y="20"/>
                </a:lnTo>
                <a:lnTo>
                  <a:pt x="57" y="20"/>
                </a:lnTo>
                <a:lnTo>
                  <a:pt x="57" y="18"/>
                </a:lnTo>
                <a:lnTo>
                  <a:pt x="57" y="16"/>
                </a:lnTo>
                <a:lnTo>
                  <a:pt x="57" y="15"/>
                </a:lnTo>
                <a:lnTo>
                  <a:pt x="59" y="15"/>
                </a:lnTo>
                <a:lnTo>
                  <a:pt x="59" y="13"/>
                </a:lnTo>
                <a:lnTo>
                  <a:pt x="60" y="12"/>
                </a:lnTo>
                <a:lnTo>
                  <a:pt x="62" y="12"/>
                </a:lnTo>
                <a:lnTo>
                  <a:pt x="62" y="10"/>
                </a:lnTo>
                <a:lnTo>
                  <a:pt x="62" y="8"/>
                </a:lnTo>
                <a:lnTo>
                  <a:pt x="62" y="7"/>
                </a:lnTo>
                <a:lnTo>
                  <a:pt x="64" y="7"/>
                </a:lnTo>
                <a:lnTo>
                  <a:pt x="64" y="5"/>
                </a:lnTo>
                <a:lnTo>
                  <a:pt x="64" y="4"/>
                </a:lnTo>
                <a:lnTo>
                  <a:pt x="64" y="2"/>
                </a:lnTo>
                <a:lnTo>
                  <a:pt x="64" y="0"/>
                </a:lnTo>
                <a:lnTo>
                  <a:pt x="67" y="2"/>
                </a:lnTo>
                <a:lnTo>
                  <a:pt x="68" y="4"/>
                </a:lnTo>
                <a:lnTo>
                  <a:pt x="68" y="5"/>
                </a:lnTo>
                <a:lnTo>
                  <a:pt x="68" y="8"/>
                </a:lnTo>
                <a:lnTo>
                  <a:pt x="68" y="12"/>
                </a:lnTo>
                <a:lnTo>
                  <a:pt x="70" y="12"/>
                </a:lnTo>
                <a:lnTo>
                  <a:pt x="70" y="13"/>
                </a:lnTo>
                <a:lnTo>
                  <a:pt x="72" y="15"/>
                </a:lnTo>
                <a:lnTo>
                  <a:pt x="72" y="16"/>
                </a:lnTo>
                <a:lnTo>
                  <a:pt x="72" y="18"/>
                </a:lnTo>
                <a:lnTo>
                  <a:pt x="70" y="18"/>
                </a:lnTo>
                <a:lnTo>
                  <a:pt x="70" y="20"/>
                </a:lnTo>
                <a:lnTo>
                  <a:pt x="70" y="21"/>
                </a:lnTo>
                <a:lnTo>
                  <a:pt x="70" y="23"/>
                </a:lnTo>
                <a:lnTo>
                  <a:pt x="70" y="24"/>
                </a:lnTo>
                <a:lnTo>
                  <a:pt x="70" y="26"/>
                </a:lnTo>
                <a:lnTo>
                  <a:pt x="68" y="28"/>
                </a:lnTo>
                <a:lnTo>
                  <a:pt x="67" y="29"/>
                </a:lnTo>
                <a:lnTo>
                  <a:pt x="65" y="31"/>
                </a:lnTo>
                <a:lnTo>
                  <a:pt x="65" y="32"/>
                </a:lnTo>
                <a:lnTo>
                  <a:pt x="65" y="36"/>
                </a:lnTo>
                <a:lnTo>
                  <a:pt x="65" y="37"/>
                </a:lnTo>
                <a:lnTo>
                  <a:pt x="67" y="39"/>
                </a:lnTo>
                <a:lnTo>
                  <a:pt x="65" y="40"/>
                </a:lnTo>
                <a:lnTo>
                  <a:pt x="64" y="42"/>
                </a:lnTo>
                <a:lnTo>
                  <a:pt x="64" y="44"/>
                </a:lnTo>
                <a:lnTo>
                  <a:pt x="64" y="45"/>
                </a:lnTo>
                <a:lnTo>
                  <a:pt x="65" y="47"/>
                </a:lnTo>
                <a:lnTo>
                  <a:pt x="67" y="48"/>
                </a:lnTo>
                <a:lnTo>
                  <a:pt x="68" y="48"/>
                </a:lnTo>
                <a:lnTo>
                  <a:pt x="68" y="50"/>
                </a:lnTo>
                <a:lnTo>
                  <a:pt x="68" y="52"/>
                </a:lnTo>
                <a:lnTo>
                  <a:pt x="68" y="53"/>
                </a:lnTo>
                <a:lnTo>
                  <a:pt x="68" y="55"/>
                </a:lnTo>
                <a:lnTo>
                  <a:pt x="65" y="58"/>
                </a:lnTo>
                <a:lnTo>
                  <a:pt x="65" y="60"/>
                </a:lnTo>
                <a:lnTo>
                  <a:pt x="67" y="60"/>
                </a:lnTo>
                <a:lnTo>
                  <a:pt x="68" y="60"/>
                </a:lnTo>
                <a:lnTo>
                  <a:pt x="72" y="61"/>
                </a:lnTo>
                <a:lnTo>
                  <a:pt x="73" y="63"/>
                </a:lnTo>
                <a:lnTo>
                  <a:pt x="73" y="61"/>
                </a:lnTo>
                <a:lnTo>
                  <a:pt x="75" y="61"/>
                </a:lnTo>
                <a:lnTo>
                  <a:pt x="76" y="61"/>
                </a:lnTo>
                <a:lnTo>
                  <a:pt x="75" y="63"/>
                </a:lnTo>
                <a:lnTo>
                  <a:pt x="75" y="64"/>
                </a:lnTo>
                <a:lnTo>
                  <a:pt x="75" y="66"/>
                </a:lnTo>
                <a:lnTo>
                  <a:pt x="75" y="68"/>
                </a:lnTo>
                <a:lnTo>
                  <a:pt x="75" y="69"/>
                </a:lnTo>
                <a:lnTo>
                  <a:pt x="75" y="71"/>
                </a:lnTo>
                <a:lnTo>
                  <a:pt x="76" y="71"/>
                </a:lnTo>
                <a:lnTo>
                  <a:pt x="76" y="72"/>
                </a:lnTo>
                <a:lnTo>
                  <a:pt x="78" y="72"/>
                </a:lnTo>
                <a:lnTo>
                  <a:pt x="80" y="72"/>
                </a:lnTo>
                <a:lnTo>
                  <a:pt x="80" y="74"/>
                </a:lnTo>
                <a:lnTo>
                  <a:pt x="81" y="74"/>
                </a:lnTo>
                <a:lnTo>
                  <a:pt x="83" y="74"/>
                </a:lnTo>
                <a:lnTo>
                  <a:pt x="84" y="74"/>
                </a:lnTo>
                <a:lnTo>
                  <a:pt x="86" y="74"/>
                </a:lnTo>
                <a:lnTo>
                  <a:pt x="86" y="76"/>
                </a:lnTo>
                <a:lnTo>
                  <a:pt x="88" y="77"/>
                </a:lnTo>
                <a:lnTo>
                  <a:pt x="88" y="79"/>
                </a:lnTo>
                <a:lnTo>
                  <a:pt x="88" y="80"/>
                </a:lnTo>
                <a:lnTo>
                  <a:pt x="88" y="82"/>
                </a:lnTo>
                <a:lnTo>
                  <a:pt x="89" y="84"/>
                </a:lnTo>
                <a:lnTo>
                  <a:pt x="89" y="88"/>
                </a:lnTo>
                <a:lnTo>
                  <a:pt x="92" y="92"/>
                </a:lnTo>
                <a:lnTo>
                  <a:pt x="108" y="103"/>
                </a:lnTo>
                <a:close/>
              </a:path>
            </a:pathLst>
          </a:custGeom>
          <a:solidFill>
            <a:srgbClr val="C2828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" name="Freeform 76"/>
          <p:cNvSpPr>
            <a:spLocks/>
          </p:cNvSpPr>
          <p:nvPr/>
        </p:nvSpPr>
        <p:spPr bwMode="auto">
          <a:xfrm>
            <a:off x="4610100" y="2603501"/>
            <a:ext cx="542925" cy="846138"/>
          </a:xfrm>
          <a:custGeom>
            <a:avLst/>
            <a:gdLst/>
            <a:ahLst/>
            <a:cxnLst>
              <a:cxn ang="0">
                <a:pos x="333" y="486"/>
              </a:cxn>
              <a:cxn ang="0">
                <a:pos x="312" y="522"/>
              </a:cxn>
              <a:cxn ang="0">
                <a:pos x="306" y="531"/>
              </a:cxn>
              <a:cxn ang="0">
                <a:pos x="290" y="528"/>
              </a:cxn>
              <a:cxn ang="0">
                <a:pos x="264" y="520"/>
              </a:cxn>
              <a:cxn ang="0">
                <a:pos x="232" y="512"/>
              </a:cxn>
              <a:cxn ang="0">
                <a:pos x="213" y="507"/>
              </a:cxn>
              <a:cxn ang="0">
                <a:pos x="203" y="506"/>
              </a:cxn>
              <a:cxn ang="0">
                <a:pos x="200" y="502"/>
              </a:cxn>
              <a:cxn ang="0">
                <a:pos x="194" y="501"/>
              </a:cxn>
              <a:cxn ang="0">
                <a:pos x="178" y="496"/>
              </a:cxn>
              <a:cxn ang="0">
                <a:pos x="160" y="491"/>
              </a:cxn>
              <a:cxn ang="0">
                <a:pos x="149" y="488"/>
              </a:cxn>
              <a:cxn ang="0">
                <a:pos x="139" y="486"/>
              </a:cxn>
              <a:cxn ang="0">
                <a:pos x="125" y="466"/>
              </a:cxn>
              <a:cxn ang="0">
                <a:pos x="104" y="395"/>
              </a:cxn>
              <a:cxn ang="0">
                <a:pos x="94" y="370"/>
              </a:cxn>
              <a:cxn ang="0">
                <a:pos x="91" y="355"/>
              </a:cxn>
              <a:cxn ang="0">
                <a:pos x="82" y="326"/>
              </a:cxn>
              <a:cxn ang="0">
                <a:pos x="80" y="323"/>
              </a:cxn>
              <a:cxn ang="0">
                <a:pos x="80" y="322"/>
              </a:cxn>
              <a:cxn ang="0">
                <a:pos x="80" y="318"/>
              </a:cxn>
              <a:cxn ang="0">
                <a:pos x="59" y="253"/>
              </a:cxn>
              <a:cxn ang="0">
                <a:pos x="24" y="141"/>
              </a:cxn>
              <a:cxn ang="0">
                <a:pos x="18" y="120"/>
              </a:cxn>
              <a:cxn ang="0">
                <a:pos x="8" y="91"/>
              </a:cxn>
              <a:cxn ang="0">
                <a:pos x="3" y="61"/>
              </a:cxn>
              <a:cxn ang="0">
                <a:pos x="106" y="29"/>
              </a:cxn>
              <a:cxn ang="0">
                <a:pos x="186" y="3"/>
              </a:cxn>
              <a:cxn ang="0">
                <a:pos x="195" y="0"/>
              </a:cxn>
              <a:cxn ang="0">
                <a:pos x="203" y="27"/>
              </a:cxn>
              <a:cxn ang="0">
                <a:pos x="205" y="29"/>
              </a:cxn>
              <a:cxn ang="0">
                <a:pos x="208" y="40"/>
              </a:cxn>
              <a:cxn ang="0">
                <a:pos x="214" y="64"/>
              </a:cxn>
              <a:cxn ang="0">
                <a:pos x="218" y="72"/>
              </a:cxn>
              <a:cxn ang="0">
                <a:pos x="222" y="86"/>
              </a:cxn>
              <a:cxn ang="0">
                <a:pos x="226" y="99"/>
              </a:cxn>
              <a:cxn ang="0">
                <a:pos x="240" y="144"/>
              </a:cxn>
              <a:cxn ang="0">
                <a:pos x="248" y="173"/>
              </a:cxn>
              <a:cxn ang="0">
                <a:pos x="251" y="178"/>
              </a:cxn>
              <a:cxn ang="0">
                <a:pos x="256" y="195"/>
              </a:cxn>
              <a:cxn ang="0">
                <a:pos x="264" y="221"/>
              </a:cxn>
              <a:cxn ang="0">
                <a:pos x="270" y="243"/>
              </a:cxn>
              <a:cxn ang="0">
                <a:pos x="277" y="262"/>
              </a:cxn>
              <a:cxn ang="0">
                <a:pos x="278" y="264"/>
              </a:cxn>
              <a:cxn ang="0">
                <a:pos x="278" y="269"/>
              </a:cxn>
              <a:cxn ang="0">
                <a:pos x="286" y="290"/>
              </a:cxn>
              <a:cxn ang="0">
                <a:pos x="294" y="318"/>
              </a:cxn>
              <a:cxn ang="0">
                <a:pos x="301" y="339"/>
              </a:cxn>
              <a:cxn ang="0">
                <a:pos x="304" y="347"/>
              </a:cxn>
              <a:cxn ang="0">
                <a:pos x="310" y="370"/>
              </a:cxn>
              <a:cxn ang="0">
                <a:pos x="315" y="382"/>
              </a:cxn>
              <a:cxn ang="0">
                <a:pos x="326" y="418"/>
              </a:cxn>
              <a:cxn ang="0">
                <a:pos x="338" y="454"/>
              </a:cxn>
            </a:cxnLst>
            <a:rect l="0" t="0" r="r" b="b"/>
            <a:pathLst>
              <a:path w="342" h="533">
                <a:moveTo>
                  <a:pt x="342" y="470"/>
                </a:moveTo>
                <a:lnTo>
                  <a:pt x="342" y="472"/>
                </a:lnTo>
                <a:lnTo>
                  <a:pt x="333" y="486"/>
                </a:lnTo>
                <a:lnTo>
                  <a:pt x="326" y="498"/>
                </a:lnTo>
                <a:lnTo>
                  <a:pt x="318" y="510"/>
                </a:lnTo>
                <a:lnTo>
                  <a:pt x="312" y="522"/>
                </a:lnTo>
                <a:lnTo>
                  <a:pt x="307" y="530"/>
                </a:lnTo>
                <a:lnTo>
                  <a:pt x="306" y="531"/>
                </a:lnTo>
                <a:lnTo>
                  <a:pt x="306" y="531"/>
                </a:lnTo>
                <a:lnTo>
                  <a:pt x="306" y="533"/>
                </a:lnTo>
                <a:lnTo>
                  <a:pt x="304" y="531"/>
                </a:lnTo>
                <a:lnTo>
                  <a:pt x="290" y="528"/>
                </a:lnTo>
                <a:lnTo>
                  <a:pt x="286" y="526"/>
                </a:lnTo>
                <a:lnTo>
                  <a:pt x="269" y="522"/>
                </a:lnTo>
                <a:lnTo>
                  <a:pt x="264" y="520"/>
                </a:lnTo>
                <a:lnTo>
                  <a:pt x="258" y="518"/>
                </a:lnTo>
                <a:lnTo>
                  <a:pt x="235" y="512"/>
                </a:lnTo>
                <a:lnTo>
                  <a:pt x="232" y="512"/>
                </a:lnTo>
                <a:lnTo>
                  <a:pt x="219" y="509"/>
                </a:lnTo>
                <a:lnTo>
                  <a:pt x="218" y="509"/>
                </a:lnTo>
                <a:lnTo>
                  <a:pt x="213" y="507"/>
                </a:lnTo>
                <a:lnTo>
                  <a:pt x="208" y="506"/>
                </a:lnTo>
                <a:lnTo>
                  <a:pt x="206" y="506"/>
                </a:lnTo>
                <a:lnTo>
                  <a:pt x="203" y="506"/>
                </a:lnTo>
                <a:lnTo>
                  <a:pt x="203" y="504"/>
                </a:lnTo>
                <a:lnTo>
                  <a:pt x="203" y="504"/>
                </a:lnTo>
                <a:lnTo>
                  <a:pt x="200" y="502"/>
                </a:lnTo>
                <a:lnTo>
                  <a:pt x="200" y="502"/>
                </a:lnTo>
                <a:lnTo>
                  <a:pt x="200" y="502"/>
                </a:lnTo>
                <a:lnTo>
                  <a:pt x="194" y="501"/>
                </a:lnTo>
                <a:lnTo>
                  <a:pt x="187" y="499"/>
                </a:lnTo>
                <a:lnTo>
                  <a:pt x="182" y="498"/>
                </a:lnTo>
                <a:lnTo>
                  <a:pt x="178" y="496"/>
                </a:lnTo>
                <a:lnTo>
                  <a:pt x="171" y="494"/>
                </a:lnTo>
                <a:lnTo>
                  <a:pt x="166" y="493"/>
                </a:lnTo>
                <a:lnTo>
                  <a:pt x="160" y="491"/>
                </a:lnTo>
                <a:lnTo>
                  <a:pt x="158" y="491"/>
                </a:lnTo>
                <a:lnTo>
                  <a:pt x="155" y="490"/>
                </a:lnTo>
                <a:lnTo>
                  <a:pt x="149" y="488"/>
                </a:lnTo>
                <a:lnTo>
                  <a:pt x="144" y="486"/>
                </a:lnTo>
                <a:lnTo>
                  <a:pt x="139" y="486"/>
                </a:lnTo>
                <a:lnTo>
                  <a:pt x="139" y="486"/>
                </a:lnTo>
                <a:lnTo>
                  <a:pt x="134" y="485"/>
                </a:lnTo>
                <a:lnTo>
                  <a:pt x="131" y="483"/>
                </a:lnTo>
                <a:lnTo>
                  <a:pt x="125" y="466"/>
                </a:lnTo>
                <a:lnTo>
                  <a:pt x="120" y="448"/>
                </a:lnTo>
                <a:lnTo>
                  <a:pt x="112" y="421"/>
                </a:lnTo>
                <a:lnTo>
                  <a:pt x="104" y="395"/>
                </a:lnTo>
                <a:lnTo>
                  <a:pt x="99" y="382"/>
                </a:lnTo>
                <a:lnTo>
                  <a:pt x="98" y="379"/>
                </a:lnTo>
                <a:lnTo>
                  <a:pt x="94" y="370"/>
                </a:lnTo>
                <a:lnTo>
                  <a:pt x="94" y="366"/>
                </a:lnTo>
                <a:lnTo>
                  <a:pt x="93" y="360"/>
                </a:lnTo>
                <a:lnTo>
                  <a:pt x="91" y="355"/>
                </a:lnTo>
                <a:lnTo>
                  <a:pt x="85" y="334"/>
                </a:lnTo>
                <a:lnTo>
                  <a:pt x="82" y="328"/>
                </a:lnTo>
                <a:lnTo>
                  <a:pt x="82" y="326"/>
                </a:lnTo>
                <a:lnTo>
                  <a:pt x="82" y="326"/>
                </a:lnTo>
                <a:lnTo>
                  <a:pt x="80" y="323"/>
                </a:lnTo>
                <a:lnTo>
                  <a:pt x="80" y="323"/>
                </a:lnTo>
                <a:lnTo>
                  <a:pt x="80" y="322"/>
                </a:lnTo>
                <a:lnTo>
                  <a:pt x="80" y="322"/>
                </a:lnTo>
                <a:lnTo>
                  <a:pt x="80" y="322"/>
                </a:lnTo>
                <a:lnTo>
                  <a:pt x="80" y="320"/>
                </a:lnTo>
                <a:lnTo>
                  <a:pt x="80" y="318"/>
                </a:lnTo>
                <a:lnTo>
                  <a:pt x="80" y="318"/>
                </a:lnTo>
                <a:lnTo>
                  <a:pt x="74" y="299"/>
                </a:lnTo>
                <a:lnTo>
                  <a:pt x="62" y="264"/>
                </a:lnTo>
                <a:lnTo>
                  <a:pt x="59" y="253"/>
                </a:lnTo>
                <a:lnTo>
                  <a:pt x="53" y="234"/>
                </a:lnTo>
                <a:lnTo>
                  <a:pt x="40" y="195"/>
                </a:lnTo>
                <a:lnTo>
                  <a:pt x="24" y="141"/>
                </a:lnTo>
                <a:lnTo>
                  <a:pt x="22" y="134"/>
                </a:lnTo>
                <a:lnTo>
                  <a:pt x="21" y="128"/>
                </a:lnTo>
                <a:lnTo>
                  <a:pt x="18" y="120"/>
                </a:lnTo>
                <a:lnTo>
                  <a:pt x="14" y="107"/>
                </a:lnTo>
                <a:lnTo>
                  <a:pt x="11" y="99"/>
                </a:lnTo>
                <a:lnTo>
                  <a:pt x="8" y="91"/>
                </a:lnTo>
                <a:lnTo>
                  <a:pt x="0" y="64"/>
                </a:lnTo>
                <a:lnTo>
                  <a:pt x="0" y="62"/>
                </a:lnTo>
                <a:lnTo>
                  <a:pt x="3" y="61"/>
                </a:lnTo>
                <a:lnTo>
                  <a:pt x="8" y="59"/>
                </a:lnTo>
                <a:lnTo>
                  <a:pt x="50" y="46"/>
                </a:lnTo>
                <a:lnTo>
                  <a:pt x="106" y="29"/>
                </a:lnTo>
                <a:lnTo>
                  <a:pt x="114" y="26"/>
                </a:lnTo>
                <a:lnTo>
                  <a:pt x="141" y="18"/>
                </a:lnTo>
                <a:lnTo>
                  <a:pt x="186" y="3"/>
                </a:lnTo>
                <a:lnTo>
                  <a:pt x="186" y="3"/>
                </a:lnTo>
                <a:lnTo>
                  <a:pt x="195" y="0"/>
                </a:lnTo>
                <a:lnTo>
                  <a:pt x="195" y="0"/>
                </a:lnTo>
                <a:lnTo>
                  <a:pt x="195" y="0"/>
                </a:lnTo>
                <a:lnTo>
                  <a:pt x="198" y="11"/>
                </a:lnTo>
                <a:lnTo>
                  <a:pt x="203" y="27"/>
                </a:lnTo>
                <a:lnTo>
                  <a:pt x="203" y="29"/>
                </a:lnTo>
                <a:lnTo>
                  <a:pt x="205" y="29"/>
                </a:lnTo>
                <a:lnTo>
                  <a:pt x="205" y="29"/>
                </a:lnTo>
                <a:lnTo>
                  <a:pt x="206" y="34"/>
                </a:lnTo>
                <a:lnTo>
                  <a:pt x="208" y="40"/>
                </a:lnTo>
                <a:lnTo>
                  <a:pt x="208" y="40"/>
                </a:lnTo>
                <a:lnTo>
                  <a:pt x="210" y="48"/>
                </a:lnTo>
                <a:lnTo>
                  <a:pt x="210" y="50"/>
                </a:lnTo>
                <a:lnTo>
                  <a:pt x="214" y="64"/>
                </a:lnTo>
                <a:lnTo>
                  <a:pt x="216" y="66"/>
                </a:lnTo>
                <a:lnTo>
                  <a:pt x="216" y="69"/>
                </a:lnTo>
                <a:lnTo>
                  <a:pt x="218" y="72"/>
                </a:lnTo>
                <a:lnTo>
                  <a:pt x="221" y="85"/>
                </a:lnTo>
                <a:lnTo>
                  <a:pt x="221" y="86"/>
                </a:lnTo>
                <a:lnTo>
                  <a:pt x="222" y="86"/>
                </a:lnTo>
                <a:lnTo>
                  <a:pt x="222" y="88"/>
                </a:lnTo>
                <a:lnTo>
                  <a:pt x="224" y="91"/>
                </a:lnTo>
                <a:lnTo>
                  <a:pt x="226" y="99"/>
                </a:lnTo>
                <a:lnTo>
                  <a:pt x="232" y="120"/>
                </a:lnTo>
                <a:lnTo>
                  <a:pt x="237" y="134"/>
                </a:lnTo>
                <a:lnTo>
                  <a:pt x="240" y="144"/>
                </a:lnTo>
                <a:lnTo>
                  <a:pt x="248" y="168"/>
                </a:lnTo>
                <a:lnTo>
                  <a:pt x="248" y="170"/>
                </a:lnTo>
                <a:lnTo>
                  <a:pt x="248" y="173"/>
                </a:lnTo>
                <a:lnTo>
                  <a:pt x="250" y="173"/>
                </a:lnTo>
                <a:lnTo>
                  <a:pt x="250" y="173"/>
                </a:lnTo>
                <a:lnTo>
                  <a:pt x="251" y="178"/>
                </a:lnTo>
                <a:lnTo>
                  <a:pt x="253" y="186"/>
                </a:lnTo>
                <a:lnTo>
                  <a:pt x="254" y="189"/>
                </a:lnTo>
                <a:lnTo>
                  <a:pt x="256" y="195"/>
                </a:lnTo>
                <a:lnTo>
                  <a:pt x="258" y="198"/>
                </a:lnTo>
                <a:lnTo>
                  <a:pt x="259" y="206"/>
                </a:lnTo>
                <a:lnTo>
                  <a:pt x="264" y="221"/>
                </a:lnTo>
                <a:lnTo>
                  <a:pt x="269" y="235"/>
                </a:lnTo>
                <a:lnTo>
                  <a:pt x="270" y="240"/>
                </a:lnTo>
                <a:lnTo>
                  <a:pt x="270" y="243"/>
                </a:lnTo>
                <a:lnTo>
                  <a:pt x="272" y="246"/>
                </a:lnTo>
                <a:lnTo>
                  <a:pt x="275" y="258"/>
                </a:lnTo>
                <a:lnTo>
                  <a:pt x="277" y="262"/>
                </a:lnTo>
                <a:lnTo>
                  <a:pt x="277" y="262"/>
                </a:lnTo>
                <a:lnTo>
                  <a:pt x="278" y="264"/>
                </a:lnTo>
                <a:lnTo>
                  <a:pt x="278" y="264"/>
                </a:lnTo>
                <a:lnTo>
                  <a:pt x="278" y="266"/>
                </a:lnTo>
                <a:lnTo>
                  <a:pt x="278" y="267"/>
                </a:lnTo>
                <a:lnTo>
                  <a:pt x="278" y="269"/>
                </a:lnTo>
                <a:lnTo>
                  <a:pt x="280" y="270"/>
                </a:lnTo>
                <a:lnTo>
                  <a:pt x="282" y="277"/>
                </a:lnTo>
                <a:lnTo>
                  <a:pt x="286" y="290"/>
                </a:lnTo>
                <a:lnTo>
                  <a:pt x="290" y="302"/>
                </a:lnTo>
                <a:lnTo>
                  <a:pt x="293" y="312"/>
                </a:lnTo>
                <a:lnTo>
                  <a:pt x="294" y="318"/>
                </a:lnTo>
                <a:lnTo>
                  <a:pt x="298" y="328"/>
                </a:lnTo>
                <a:lnTo>
                  <a:pt x="301" y="336"/>
                </a:lnTo>
                <a:lnTo>
                  <a:pt x="301" y="339"/>
                </a:lnTo>
                <a:lnTo>
                  <a:pt x="302" y="342"/>
                </a:lnTo>
                <a:lnTo>
                  <a:pt x="302" y="344"/>
                </a:lnTo>
                <a:lnTo>
                  <a:pt x="304" y="347"/>
                </a:lnTo>
                <a:lnTo>
                  <a:pt x="306" y="354"/>
                </a:lnTo>
                <a:lnTo>
                  <a:pt x="310" y="366"/>
                </a:lnTo>
                <a:lnTo>
                  <a:pt x="310" y="370"/>
                </a:lnTo>
                <a:lnTo>
                  <a:pt x="314" y="379"/>
                </a:lnTo>
                <a:lnTo>
                  <a:pt x="315" y="382"/>
                </a:lnTo>
                <a:lnTo>
                  <a:pt x="315" y="382"/>
                </a:lnTo>
                <a:lnTo>
                  <a:pt x="317" y="387"/>
                </a:lnTo>
                <a:lnTo>
                  <a:pt x="320" y="397"/>
                </a:lnTo>
                <a:lnTo>
                  <a:pt x="326" y="418"/>
                </a:lnTo>
                <a:lnTo>
                  <a:pt x="328" y="424"/>
                </a:lnTo>
                <a:lnTo>
                  <a:pt x="336" y="450"/>
                </a:lnTo>
                <a:lnTo>
                  <a:pt x="338" y="454"/>
                </a:lnTo>
                <a:lnTo>
                  <a:pt x="342" y="470"/>
                </a:lnTo>
                <a:close/>
              </a:path>
            </a:pathLst>
          </a:custGeom>
          <a:solidFill>
            <a:srgbClr val="F084EE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" name="Freeform 77"/>
          <p:cNvSpPr>
            <a:spLocks/>
          </p:cNvSpPr>
          <p:nvPr/>
        </p:nvSpPr>
        <p:spPr bwMode="auto">
          <a:xfrm>
            <a:off x="4999038" y="3894138"/>
            <a:ext cx="293688" cy="490538"/>
          </a:xfrm>
          <a:custGeom>
            <a:avLst/>
            <a:gdLst/>
            <a:ahLst/>
            <a:cxnLst>
              <a:cxn ang="0">
                <a:pos x="168" y="195"/>
              </a:cxn>
              <a:cxn ang="0">
                <a:pos x="125" y="240"/>
              </a:cxn>
              <a:cxn ang="0">
                <a:pos x="93" y="272"/>
              </a:cxn>
              <a:cxn ang="0">
                <a:pos x="56" y="309"/>
              </a:cxn>
              <a:cxn ang="0">
                <a:pos x="54" y="309"/>
              </a:cxn>
              <a:cxn ang="0">
                <a:pos x="54" y="307"/>
              </a:cxn>
              <a:cxn ang="0">
                <a:pos x="54" y="307"/>
              </a:cxn>
              <a:cxn ang="0">
                <a:pos x="54" y="307"/>
              </a:cxn>
              <a:cxn ang="0">
                <a:pos x="54" y="305"/>
              </a:cxn>
              <a:cxn ang="0">
                <a:pos x="54" y="305"/>
              </a:cxn>
              <a:cxn ang="0">
                <a:pos x="54" y="305"/>
              </a:cxn>
              <a:cxn ang="0">
                <a:pos x="54" y="305"/>
              </a:cxn>
              <a:cxn ang="0">
                <a:pos x="54" y="304"/>
              </a:cxn>
              <a:cxn ang="0">
                <a:pos x="54" y="304"/>
              </a:cxn>
              <a:cxn ang="0">
                <a:pos x="53" y="304"/>
              </a:cxn>
              <a:cxn ang="0">
                <a:pos x="53" y="304"/>
              </a:cxn>
              <a:cxn ang="0">
                <a:pos x="53" y="302"/>
              </a:cxn>
              <a:cxn ang="0">
                <a:pos x="53" y="302"/>
              </a:cxn>
              <a:cxn ang="0">
                <a:pos x="51" y="302"/>
              </a:cxn>
              <a:cxn ang="0">
                <a:pos x="51" y="302"/>
              </a:cxn>
              <a:cxn ang="0">
                <a:pos x="51" y="301"/>
              </a:cxn>
              <a:cxn ang="0">
                <a:pos x="51" y="301"/>
              </a:cxn>
              <a:cxn ang="0">
                <a:pos x="51" y="301"/>
              </a:cxn>
              <a:cxn ang="0">
                <a:pos x="49" y="301"/>
              </a:cxn>
              <a:cxn ang="0">
                <a:pos x="49" y="299"/>
              </a:cxn>
              <a:cxn ang="0">
                <a:pos x="49" y="299"/>
              </a:cxn>
              <a:cxn ang="0">
                <a:pos x="49" y="299"/>
              </a:cxn>
              <a:cxn ang="0">
                <a:pos x="49" y="299"/>
              </a:cxn>
              <a:cxn ang="0">
                <a:pos x="48" y="297"/>
              </a:cxn>
              <a:cxn ang="0">
                <a:pos x="48" y="297"/>
              </a:cxn>
              <a:cxn ang="0">
                <a:pos x="48" y="297"/>
              </a:cxn>
              <a:cxn ang="0">
                <a:pos x="48" y="297"/>
              </a:cxn>
              <a:cxn ang="0">
                <a:pos x="46" y="296"/>
              </a:cxn>
              <a:cxn ang="0">
                <a:pos x="46" y="296"/>
              </a:cxn>
              <a:cxn ang="0">
                <a:pos x="46" y="296"/>
              </a:cxn>
              <a:cxn ang="0">
                <a:pos x="46" y="296"/>
              </a:cxn>
              <a:cxn ang="0">
                <a:pos x="46" y="296"/>
              </a:cxn>
              <a:cxn ang="0">
                <a:pos x="45" y="294"/>
              </a:cxn>
              <a:cxn ang="0">
                <a:pos x="45" y="294"/>
              </a:cxn>
              <a:cxn ang="0">
                <a:pos x="45" y="294"/>
              </a:cxn>
              <a:cxn ang="0">
                <a:pos x="45" y="293"/>
              </a:cxn>
              <a:cxn ang="0">
                <a:pos x="45" y="293"/>
              </a:cxn>
              <a:cxn ang="0">
                <a:pos x="45" y="293"/>
              </a:cxn>
              <a:cxn ang="0">
                <a:pos x="43" y="293"/>
              </a:cxn>
              <a:cxn ang="0">
                <a:pos x="43" y="291"/>
              </a:cxn>
              <a:cxn ang="0">
                <a:pos x="43" y="291"/>
              </a:cxn>
              <a:cxn ang="0">
                <a:pos x="43" y="291"/>
              </a:cxn>
              <a:cxn ang="0">
                <a:pos x="33" y="281"/>
              </a:cxn>
              <a:cxn ang="0">
                <a:pos x="38" y="257"/>
              </a:cxn>
              <a:cxn ang="0">
                <a:pos x="17" y="243"/>
              </a:cxn>
              <a:cxn ang="0">
                <a:pos x="38" y="197"/>
              </a:cxn>
              <a:cxn ang="0">
                <a:pos x="19" y="173"/>
              </a:cxn>
              <a:cxn ang="0">
                <a:pos x="0" y="163"/>
              </a:cxn>
              <a:cxn ang="0">
                <a:pos x="35" y="117"/>
              </a:cxn>
              <a:cxn ang="0">
                <a:pos x="70" y="75"/>
              </a:cxn>
              <a:cxn ang="0">
                <a:pos x="126" y="6"/>
              </a:cxn>
              <a:cxn ang="0">
                <a:pos x="147" y="51"/>
              </a:cxn>
              <a:cxn ang="0">
                <a:pos x="160" y="94"/>
              </a:cxn>
              <a:cxn ang="0">
                <a:pos x="184" y="173"/>
              </a:cxn>
            </a:cxnLst>
            <a:rect l="0" t="0" r="r" b="b"/>
            <a:pathLst>
              <a:path w="185" h="309">
                <a:moveTo>
                  <a:pt x="185" y="179"/>
                </a:moveTo>
                <a:lnTo>
                  <a:pt x="185" y="179"/>
                </a:lnTo>
                <a:lnTo>
                  <a:pt x="182" y="182"/>
                </a:lnTo>
                <a:lnTo>
                  <a:pt x="181" y="184"/>
                </a:lnTo>
                <a:lnTo>
                  <a:pt x="171" y="193"/>
                </a:lnTo>
                <a:lnTo>
                  <a:pt x="168" y="195"/>
                </a:lnTo>
                <a:lnTo>
                  <a:pt x="155" y="211"/>
                </a:lnTo>
                <a:lnTo>
                  <a:pt x="152" y="213"/>
                </a:lnTo>
                <a:lnTo>
                  <a:pt x="145" y="219"/>
                </a:lnTo>
                <a:lnTo>
                  <a:pt x="141" y="224"/>
                </a:lnTo>
                <a:lnTo>
                  <a:pt x="141" y="224"/>
                </a:lnTo>
                <a:lnTo>
                  <a:pt x="125" y="240"/>
                </a:lnTo>
                <a:lnTo>
                  <a:pt x="115" y="249"/>
                </a:lnTo>
                <a:lnTo>
                  <a:pt x="109" y="256"/>
                </a:lnTo>
                <a:lnTo>
                  <a:pt x="107" y="257"/>
                </a:lnTo>
                <a:lnTo>
                  <a:pt x="105" y="259"/>
                </a:lnTo>
                <a:lnTo>
                  <a:pt x="104" y="261"/>
                </a:lnTo>
                <a:lnTo>
                  <a:pt x="93" y="272"/>
                </a:lnTo>
                <a:lnTo>
                  <a:pt x="81" y="283"/>
                </a:lnTo>
                <a:lnTo>
                  <a:pt x="67" y="297"/>
                </a:lnTo>
                <a:lnTo>
                  <a:pt x="65" y="297"/>
                </a:lnTo>
                <a:lnTo>
                  <a:pt x="56" y="309"/>
                </a:lnTo>
                <a:lnTo>
                  <a:pt x="56" y="309"/>
                </a:lnTo>
                <a:lnTo>
                  <a:pt x="56" y="309"/>
                </a:lnTo>
                <a:lnTo>
                  <a:pt x="56" y="309"/>
                </a:lnTo>
                <a:lnTo>
                  <a:pt x="56" y="309"/>
                </a:lnTo>
                <a:lnTo>
                  <a:pt x="56" y="309"/>
                </a:lnTo>
                <a:lnTo>
                  <a:pt x="54" y="309"/>
                </a:lnTo>
                <a:lnTo>
                  <a:pt x="54" y="309"/>
                </a:lnTo>
                <a:lnTo>
                  <a:pt x="54" y="309"/>
                </a:lnTo>
                <a:lnTo>
                  <a:pt x="54" y="309"/>
                </a:lnTo>
                <a:lnTo>
                  <a:pt x="54" y="309"/>
                </a:lnTo>
                <a:lnTo>
                  <a:pt x="54" y="309"/>
                </a:lnTo>
                <a:lnTo>
                  <a:pt x="54" y="309"/>
                </a:lnTo>
                <a:lnTo>
                  <a:pt x="54" y="307"/>
                </a:lnTo>
                <a:lnTo>
                  <a:pt x="54" y="307"/>
                </a:lnTo>
                <a:lnTo>
                  <a:pt x="54" y="307"/>
                </a:lnTo>
                <a:lnTo>
                  <a:pt x="54" y="307"/>
                </a:lnTo>
                <a:lnTo>
                  <a:pt x="54" y="307"/>
                </a:lnTo>
                <a:lnTo>
                  <a:pt x="54" y="307"/>
                </a:lnTo>
                <a:lnTo>
                  <a:pt x="54" y="307"/>
                </a:lnTo>
                <a:lnTo>
                  <a:pt x="54" y="307"/>
                </a:lnTo>
                <a:lnTo>
                  <a:pt x="54" y="307"/>
                </a:lnTo>
                <a:lnTo>
                  <a:pt x="54" y="307"/>
                </a:lnTo>
                <a:lnTo>
                  <a:pt x="54" y="307"/>
                </a:lnTo>
                <a:lnTo>
                  <a:pt x="54" y="307"/>
                </a:lnTo>
                <a:lnTo>
                  <a:pt x="54" y="307"/>
                </a:lnTo>
                <a:lnTo>
                  <a:pt x="54" y="307"/>
                </a:lnTo>
                <a:lnTo>
                  <a:pt x="54" y="307"/>
                </a:lnTo>
                <a:lnTo>
                  <a:pt x="54" y="307"/>
                </a:lnTo>
                <a:lnTo>
                  <a:pt x="54" y="307"/>
                </a:lnTo>
                <a:lnTo>
                  <a:pt x="54" y="307"/>
                </a:lnTo>
                <a:lnTo>
                  <a:pt x="54" y="307"/>
                </a:lnTo>
                <a:lnTo>
                  <a:pt x="54" y="305"/>
                </a:lnTo>
                <a:lnTo>
                  <a:pt x="54" y="305"/>
                </a:lnTo>
                <a:lnTo>
                  <a:pt x="54" y="305"/>
                </a:lnTo>
                <a:lnTo>
                  <a:pt x="54" y="305"/>
                </a:lnTo>
                <a:lnTo>
                  <a:pt x="54" y="305"/>
                </a:lnTo>
                <a:lnTo>
                  <a:pt x="54" y="305"/>
                </a:lnTo>
                <a:lnTo>
                  <a:pt x="54" y="305"/>
                </a:lnTo>
                <a:lnTo>
                  <a:pt x="54" y="305"/>
                </a:lnTo>
                <a:lnTo>
                  <a:pt x="54" y="305"/>
                </a:lnTo>
                <a:lnTo>
                  <a:pt x="54" y="305"/>
                </a:lnTo>
                <a:lnTo>
                  <a:pt x="54" y="305"/>
                </a:lnTo>
                <a:lnTo>
                  <a:pt x="54" y="305"/>
                </a:lnTo>
                <a:lnTo>
                  <a:pt x="54" y="305"/>
                </a:lnTo>
                <a:lnTo>
                  <a:pt x="54" y="305"/>
                </a:lnTo>
                <a:lnTo>
                  <a:pt x="54" y="305"/>
                </a:lnTo>
                <a:lnTo>
                  <a:pt x="54" y="305"/>
                </a:lnTo>
                <a:lnTo>
                  <a:pt x="54" y="305"/>
                </a:lnTo>
                <a:lnTo>
                  <a:pt x="54" y="305"/>
                </a:lnTo>
                <a:lnTo>
                  <a:pt x="54" y="305"/>
                </a:lnTo>
                <a:lnTo>
                  <a:pt x="54" y="305"/>
                </a:lnTo>
                <a:lnTo>
                  <a:pt x="54" y="305"/>
                </a:lnTo>
                <a:lnTo>
                  <a:pt x="54" y="304"/>
                </a:lnTo>
                <a:lnTo>
                  <a:pt x="54" y="304"/>
                </a:lnTo>
                <a:lnTo>
                  <a:pt x="54" y="304"/>
                </a:lnTo>
                <a:lnTo>
                  <a:pt x="54" y="304"/>
                </a:lnTo>
                <a:lnTo>
                  <a:pt x="54" y="304"/>
                </a:lnTo>
                <a:lnTo>
                  <a:pt x="54" y="304"/>
                </a:lnTo>
                <a:lnTo>
                  <a:pt x="54" y="304"/>
                </a:lnTo>
                <a:lnTo>
                  <a:pt x="54" y="304"/>
                </a:lnTo>
                <a:lnTo>
                  <a:pt x="54" y="304"/>
                </a:lnTo>
                <a:lnTo>
                  <a:pt x="54" y="304"/>
                </a:lnTo>
                <a:lnTo>
                  <a:pt x="54" y="304"/>
                </a:lnTo>
                <a:lnTo>
                  <a:pt x="54" y="304"/>
                </a:lnTo>
                <a:lnTo>
                  <a:pt x="53" y="304"/>
                </a:lnTo>
                <a:lnTo>
                  <a:pt x="53" y="304"/>
                </a:lnTo>
                <a:lnTo>
                  <a:pt x="53" y="304"/>
                </a:lnTo>
                <a:lnTo>
                  <a:pt x="53" y="304"/>
                </a:lnTo>
                <a:lnTo>
                  <a:pt x="53" y="304"/>
                </a:lnTo>
                <a:lnTo>
                  <a:pt x="53" y="304"/>
                </a:lnTo>
                <a:lnTo>
                  <a:pt x="53" y="304"/>
                </a:lnTo>
                <a:lnTo>
                  <a:pt x="53" y="304"/>
                </a:lnTo>
                <a:lnTo>
                  <a:pt x="53" y="304"/>
                </a:lnTo>
                <a:lnTo>
                  <a:pt x="53" y="304"/>
                </a:lnTo>
                <a:lnTo>
                  <a:pt x="53" y="304"/>
                </a:lnTo>
                <a:lnTo>
                  <a:pt x="53" y="304"/>
                </a:lnTo>
                <a:lnTo>
                  <a:pt x="53" y="304"/>
                </a:lnTo>
                <a:lnTo>
                  <a:pt x="53" y="302"/>
                </a:lnTo>
                <a:lnTo>
                  <a:pt x="53" y="302"/>
                </a:lnTo>
                <a:lnTo>
                  <a:pt x="53" y="302"/>
                </a:lnTo>
                <a:lnTo>
                  <a:pt x="53" y="302"/>
                </a:lnTo>
                <a:lnTo>
                  <a:pt x="53" y="302"/>
                </a:lnTo>
                <a:lnTo>
                  <a:pt x="53" y="302"/>
                </a:lnTo>
                <a:lnTo>
                  <a:pt x="53" y="302"/>
                </a:lnTo>
                <a:lnTo>
                  <a:pt x="53" y="302"/>
                </a:lnTo>
                <a:lnTo>
                  <a:pt x="53" y="302"/>
                </a:lnTo>
                <a:lnTo>
                  <a:pt x="53" y="302"/>
                </a:lnTo>
                <a:lnTo>
                  <a:pt x="53" y="302"/>
                </a:lnTo>
                <a:lnTo>
                  <a:pt x="53" y="302"/>
                </a:lnTo>
                <a:lnTo>
                  <a:pt x="53" y="302"/>
                </a:lnTo>
                <a:lnTo>
                  <a:pt x="53" y="302"/>
                </a:lnTo>
                <a:lnTo>
                  <a:pt x="51" y="302"/>
                </a:lnTo>
                <a:lnTo>
                  <a:pt x="51" y="302"/>
                </a:lnTo>
                <a:lnTo>
                  <a:pt x="51" y="302"/>
                </a:lnTo>
                <a:lnTo>
                  <a:pt x="51" y="302"/>
                </a:lnTo>
                <a:lnTo>
                  <a:pt x="51" y="302"/>
                </a:lnTo>
                <a:lnTo>
                  <a:pt x="51" y="302"/>
                </a:lnTo>
                <a:lnTo>
                  <a:pt x="51" y="302"/>
                </a:lnTo>
                <a:lnTo>
                  <a:pt x="51" y="302"/>
                </a:lnTo>
                <a:lnTo>
                  <a:pt x="51" y="302"/>
                </a:lnTo>
                <a:lnTo>
                  <a:pt x="51" y="302"/>
                </a:lnTo>
                <a:lnTo>
                  <a:pt x="51" y="301"/>
                </a:lnTo>
                <a:lnTo>
                  <a:pt x="51" y="301"/>
                </a:lnTo>
                <a:lnTo>
                  <a:pt x="51" y="301"/>
                </a:lnTo>
                <a:lnTo>
                  <a:pt x="51" y="301"/>
                </a:lnTo>
                <a:lnTo>
                  <a:pt x="51" y="301"/>
                </a:lnTo>
                <a:lnTo>
                  <a:pt x="51" y="301"/>
                </a:lnTo>
                <a:lnTo>
                  <a:pt x="51" y="301"/>
                </a:lnTo>
                <a:lnTo>
                  <a:pt x="51" y="301"/>
                </a:lnTo>
                <a:lnTo>
                  <a:pt x="51" y="301"/>
                </a:lnTo>
                <a:lnTo>
                  <a:pt x="51" y="301"/>
                </a:lnTo>
                <a:lnTo>
                  <a:pt x="51" y="301"/>
                </a:lnTo>
                <a:lnTo>
                  <a:pt x="51" y="301"/>
                </a:lnTo>
                <a:lnTo>
                  <a:pt x="51" y="301"/>
                </a:lnTo>
                <a:lnTo>
                  <a:pt x="51" y="301"/>
                </a:lnTo>
                <a:lnTo>
                  <a:pt x="51" y="301"/>
                </a:lnTo>
                <a:lnTo>
                  <a:pt x="51" y="301"/>
                </a:lnTo>
                <a:lnTo>
                  <a:pt x="51" y="301"/>
                </a:lnTo>
                <a:lnTo>
                  <a:pt x="51" y="301"/>
                </a:lnTo>
                <a:lnTo>
                  <a:pt x="49" y="301"/>
                </a:lnTo>
                <a:lnTo>
                  <a:pt x="49" y="301"/>
                </a:lnTo>
                <a:lnTo>
                  <a:pt x="49" y="301"/>
                </a:lnTo>
                <a:lnTo>
                  <a:pt x="49" y="301"/>
                </a:lnTo>
                <a:lnTo>
                  <a:pt x="49" y="301"/>
                </a:lnTo>
                <a:lnTo>
                  <a:pt x="49" y="301"/>
                </a:lnTo>
                <a:lnTo>
                  <a:pt x="49" y="301"/>
                </a:lnTo>
                <a:lnTo>
                  <a:pt x="49" y="299"/>
                </a:lnTo>
                <a:lnTo>
                  <a:pt x="49" y="299"/>
                </a:lnTo>
                <a:lnTo>
                  <a:pt x="49" y="299"/>
                </a:lnTo>
                <a:lnTo>
                  <a:pt x="49" y="299"/>
                </a:lnTo>
                <a:lnTo>
                  <a:pt x="49" y="299"/>
                </a:lnTo>
                <a:lnTo>
                  <a:pt x="49" y="299"/>
                </a:lnTo>
                <a:lnTo>
                  <a:pt x="49" y="299"/>
                </a:lnTo>
                <a:lnTo>
                  <a:pt x="49" y="299"/>
                </a:lnTo>
                <a:lnTo>
                  <a:pt x="49" y="299"/>
                </a:lnTo>
                <a:lnTo>
                  <a:pt x="49" y="299"/>
                </a:lnTo>
                <a:lnTo>
                  <a:pt x="49" y="299"/>
                </a:lnTo>
                <a:lnTo>
                  <a:pt x="49" y="299"/>
                </a:lnTo>
                <a:lnTo>
                  <a:pt x="49" y="299"/>
                </a:lnTo>
                <a:lnTo>
                  <a:pt x="49" y="299"/>
                </a:lnTo>
                <a:lnTo>
                  <a:pt x="49" y="299"/>
                </a:lnTo>
                <a:lnTo>
                  <a:pt x="49" y="299"/>
                </a:lnTo>
                <a:lnTo>
                  <a:pt x="49" y="299"/>
                </a:lnTo>
                <a:lnTo>
                  <a:pt x="49" y="299"/>
                </a:lnTo>
                <a:lnTo>
                  <a:pt x="49" y="299"/>
                </a:lnTo>
                <a:lnTo>
                  <a:pt x="49" y="299"/>
                </a:lnTo>
                <a:lnTo>
                  <a:pt x="48" y="299"/>
                </a:lnTo>
                <a:lnTo>
                  <a:pt x="48" y="299"/>
                </a:lnTo>
                <a:lnTo>
                  <a:pt x="48" y="299"/>
                </a:lnTo>
                <a:lnTo>
                  <a:pt x="48" y="299"/>
                </a:lnTo>
                <a:lnTo>
                  <a:pt x="48" y="297"/>
                </a:lnTo>
                <a:lnTo>
                  <a:pt x="48" y="297"/>
                </a:lnTo>
                <a:lnTo>
                  <a:pt x="48" y="297"/>
                </a:lnTo>
                <a:lnTo>
                  <a:pt x="48" y="297"/>
                </a:lnTo>
                <a:lnTo>
                  <a:pt x="48" y="297"/>
                </a:lnTo>
                <a:lnTo>
                  <a:pt x="48" y="297"/>
                </a:lnTo>
                <a:lnTo>
                  <a:pt x="48" y="297"/>
                </a:lnTo>
                <a:lnTo>
                  <a:pt x="48" y="297"/>
                </a:lnTo>
                <a:lnTo>
                  <a:pt x="48" y="297"/>
                </a:lnTo>
                <a:lnTo>
                  <a:pt x="48" y="297"/>
                </a:lnTo>
                <a:lnTo>
                  <a:pt x="48" y="297"/>
                </a:lnTo>
                <a:lnTo>
                  <a:pt x="48" y="297"/>
                </a:lnTo>
                <a:lnTo>
                  <a:pt x="48" y="297"/>
                </a:lnTo>
                <a:lnTo>
                  <a:pt x="48" y="297"/>
                </a:lnTo>
                <a:lnTo>
                  <a:pt x="48" y="297"/>
                </a:lnTo>
                <a:lnTo>
                  <a:pt x="48" y="297"/>
                </a:lnTo>
                <a:lnTo>
                  <a:pt x="48" y="297"/>
                </a:lnTo>
                <a:lnTo>
                  <a:pt x="48" y="297"/>
                </a:lnTo>
                <a:lnTo>
                  <a:pt x="48" y="297"/>
                </a:lnTo>
                <a:lnTo>
                  <a:pt x="48" y="297"/>
                </a:lnTo>
                <a:lnTo>
                  <a:pt x="48" y="297"/>
                </a:lnTo>
                <a:lnTo>
                  <a:pt x="48" y="297"/>
                </a:lnTo>
                <a:lnTo>
                  <a:pt x="48" y="297"/>
                </a:lnTo>
                <a:lnTo>
                  <a:pt x="48" y="297"/>
                </a:lnTo>
                <a:lnTo>
                  <a:pt x="46" y="297"/>
                </a:lnTo>
                <a:lnTo>
                  <a:pt x="46" y="296"/>
                </a:lnTo>
                <a:lnTo>
                  <a:pt x="46" y="296"/>
                </a:lnTo>
                <a:lnTo>
                  <a:pt x="46" y="296"/>
                </a:lnTo>
                <a:lnTo>
                  <a:pt x="46" y="296"/>
                </a:lnTo>
                <a:lnTo>
                  <a:pt x="46" y="296"/>
                </a:lnTo>
                <a:lnTo>
                  <a:pt x="46" y="296"/>
                </a:lnTo>
                <a:lnTo>
                  <a:pt x="46" y="296"/>
                </a:lnTo>
                <a:lnTo>
                  <a:pt x="46" y="296"/>
                </a:lnTo>
                <a:lnTo>
                  <a:pt x="46" y="296"/>
                </a:lnTo>
                <a:lnTo>
                  <a:pt x="46" y="296"/>
                </a:lnTo>
                <a:lnTo>
                  <a:pt x="46" y="296"/>
                </a:lnTo>
                <a:lnTo>
                  <a:pt x="46" y="296"/>
                </a:lnTo>
                <a:lnTo>
                  <a:pt x="46" y="296"/>
                </a:lnTo>
                <a:lnTo>
                  <a:pt x="46" y="296"/>
                </a:lnTo>
                <a:lnTo>
                  <a:pt x="46" y="296"/>
                </a:lnTo>
                <a:lnTo>
                  <a:pt x="46" y="296"/>
                </a:lnTo>
                <a:lnTo>
                  <a:pt x="46" y="296"/>
                </a:lnTo>
                <a:lnTo>
                  <a:pt x="46" y="296"/>
                </a:lnTo>
                <a:lnTo>
                  <a:pt x="46" y="296"/>
                </a:lnTo>
                <a:lnTo>
                  <a:pt x="46" y="296"/>
                </a:lnTo>
                <a:lnTo>
                  <a:pt x="46" y="296"/>
                </a:lnTo>
                <a:lnTo>
                  <a:pt x="46" y="296"/>
                </a:lnTo>
                <a:lnTo>
                  <a:pt x="46" y="296"/>
                </a:lnTo>
                <a:lnTo>
                  <a:pt x="46" y="296"/>
                </a:lnTo>
                <a:lnTo>
                  <a:pt x="46" y="296"/>
                </a:lnTo>
                <a:lnTo>
                  <a:pt x="46" y="294"/>
                </a:lnTo>
                <a:lnTo>
                  <a:pt x="46" y="294"/>
                </a:lnTo>
                <a:lnTo>
                  <a:pt x="46" y="294"/>
                </a:lnTo>
                <a:lnTo>
                  <a:pt x="46" y="294"/>
                </a:lnTo>
                <a:lnTo>
                  <a:pt x="45" y="294"/>
                </a:lnTo>
                <a:lnTo>
                  <a:pt x="45" y="294"/>
                </a:lnTo>
                <a:lnTo>
                  <a:pt x="45" y="294"/>
                </a:lnTo>
                <a:lnTo>
                  <a:pt x="45" y="294"/>
                </a:lnTo>
                <a:lnTo>
                  <a:pt x="45" y="294"/>
                </a:lnTo>
                <a:lnTo>
                  <a:pt x="45" y="294"/>
                </a:lnTo>
                <a:lnTo>
                  <a:pt x="45" y="294"/>
                </a:lnTo>
                <a:lnTo>
                  <a:pt x="45" y="294"/>
                </a:lnTo>
                <a:lnTo>
                  <a:pt x="45" y="294"/>
                </a:lnTo>
                <a:lnTo>
                  <a:pt x="45" y="294"/>
                </a:lnTo>
                <a:lnTo>
                  <a:pt x="45" y="294"/>
                </a:lnTo>
                <a:lnTo>
                  <a:pt x="45" y="294"/>
                </a:lnTo>
                <a:lnTo>
                  <a:pt x="45" y="294"/>
                </a:lnTo>
                <a:lnTo>
                  <a:pt x="45" y="294"/>
                </a:lnTo>
                <a:lnTo>
                  <a:pt x="45" y="294"/>
                </a:lnTo>
                <a:lnTo>
                  <a:pt x="45" y="294"/>
                </a:lnTo>
                <a:lnTo>
                  <a:pt x="45" y="293"/>
                </a:lnTo>
                <a:lnTo>
                  <a:pt x="45" y="293"/>
                </a:lnTo>
                <a:lnTo>
                  <a:pt x="45" y="293"/>
                </a:lnTo>
                <a:lnTo>
                  <a:pt x="45" y="293"/>
                </a:lnTo>
                <a:lnTo>
                  <a:pt x="45" y="293"/>
                </a:lnTo>
                <a:lnTo>
                  <a:pt x="45" y="293"/>
                </a:lnTo>
                <a:lnTo>
                  <a:pt x="45" y="293"/>
                </a:lnTo>
                <a:lnTo>
                  <a:pt x="45" y="293"/>
                </a:lnTo>
                <a:lnTo>
                  <a:pt x="45" y="293"/>
                </a:lnTo>
                <a:lnTo>
                  <a:pt x="45" y="293"/>
                </a:lnTo>
                <a:lnTo>
                  <a:pt x="45" y="293"/>
                </a:lnTo>
                <a:lnTo>
                  <a:pt x="45" y="293"/>
                </a:lnTo>
                <a:lnTo>
                  <a:pt x="45" y="293"/>
                </a:lnTo>
                <a:lnTo>
                  <a:pt x="45" y="293"/>
                </a:lnTo>
                <a:lnTo>
                  <a:pt x="45" y="293"/>
                </a:lnTo>
                <a:lnTo>
                  <a:pt x="45" y="293"/>
                </a:lnTo>
                <a:lnTo>
                  <a:pt x="45" y="293"/>
                </a:lnTo>
                <a:lnTo>
                  <a:pt x="45" y="293"/>
                </a:lnTo>
                <a:lnTo>
                  <a:pt x="45" y="293"/>
                </a:lnTo>
                <a:lnTo>
                  <a:pt x="45" y="293"/>
                </a:lnTo>
                <a:lnTo>
                  <a:pt x="45" y="293"/>
                </a:lnTo>
                <a:lnTo>
                  <a:pt x="43" y="293"/>
                </a:lnTo>
                <a:lnTo>
                  <a:pt x="43" y="293"/>
                </a:lnTo>
                <a:lnTo>
                  <a:pt x="43" y="293"/>
                </a:lnTo>
                <a:lnTo>
                  <a:pt x="43" y="291"/>
                </a:lnTo>
                <a:lnTo>
                  <a:pt x="43" y="291"/>
                </a:lnTo>
                <a:lnTo>
                  <a:pt x="43" y="291"/>
                </a:lnTo>
                <a:lnTo>
                  <a:pt x="43" y="291"/>
                </a:lnTo>
                <a:lnTo>
                  <a:pt x="43" y="291"/>
                </a:lnTo>
                <a:lnTo>
                  <a:pt x="43" y="291"/>
                </a:lnTo>
                <a:lnTo>
                  <a:pt x="43" y="291"/>
                </a:lnTo>
                <a:lnTo>
                  <a:pt x="43" y="291"/>
                </a:lnTo>
                <a:lnTo>
                  <a:pt x="43" y="291"/>
                </a:lnTo>
                <a:lnTo>
                  <a:pt x="43" y="291"/>
                </a:lnTo>
                <a:lnTo>
                  <a:pt x="43" y="291"/>
                </a:lnTo>
                <a:lnTo>
                  <a:pt x="43" y="291"/>
                </a:lnTo>
                <a:lnTo>
                  <a:pt x="43" y="291"/>
                </a:lnTo>
                <a:lnTo>
                  <a:pt x="43" y="291"/>
                </a:lnTo>
                <a:lnTo>
                  <a:pt x="43" y="291"/>
                </a:lnTo>
                <a:lnTo>
                  <a:pt x="43" y="291"/>
                </a:lnTo>
                <a:lnTo>
                  <a:pt x="43" y="291"/>
                </a:lnTo>
                <a:lnTo>
                  <a:pt x="43" y="291"/>
                </a:lnTo>
                <a:lnTo>
                  <a:pt x="43" y="291"/>
                </a:lnTo>
                <a:lnTo>
                  <a:pt x="43" y="291"/>
                </a:lnTo>
                <a:lnTo>
                  <a:pt x="41" y="289"/>
                </a:lnTo>
                <a:lnTo>
                  <a:pt x="33" y="281"/>
                </a:lnTo>
                <a:lnTo>
                  <a:pt x="27" y="275"/>
                </a:lnTo>
                <a:lnTo>
                  <a:pt x="25" y="275"/>
                </a:lnTo>
                <a:lnTo>
                  <a:pt x="24" y="273"/>
                </a:lnTo>
                <a:lnTo>
                  <a:pt x="19" y="269"/>
                </a:lnTo>
                <a:lnTo>
                  <a:pt x="37" y="259"/>
                </a:lnTo>
                <a:lnTo>
                  <a:pt x="38" y="257"/>
                </a:lnTo>
                <a:lnTo>
                  <a:pt x="40" y="256"/>
                </a:lnTo>
                <a:lnTo>
                  <a:pt x="38" y="256"/>
                </a:lnTo>
                <a:lnTo>
                  <a:pt x="30" y="251"/>
                </a:lnTo>
                <a:lnTo>
                  <a:pt x="25" y="246"/>
                </a:lnTo>
                <a:lnTo>
                  <a:pt x="19" y="245"/>
                </a:lnTo>
                <a:lnTo>
                  <a:pt x="17" y="243"/>
                </a:lnTo>
                <a:lnTo>
                  <a:pt x="17" y="241"/>
                </a:lnTo>
                <a:lnTo>
                  <a:pt x="22" y="230"/>
                </a:lnTo>
                <a:lnTo>
                  <a:pt x="30" y="216"/>
                </a:lnTo>
                <a:lnTo>
                  <a:pt x="29" y="216"/>
                </a:lnTo>
                <a:lnTo>
                  <a:pt x="32" y="211"/>
                </a:lnTo>
                <a:lnTo>
                  <a:pt x="38" y="197"/>
                </a:lnTo>
                <a:lnTo>
                  <a:pt x="40" y="197"/>
                </a:lnTo>
                <a:lnTo>
                  <a:pt x="49" y="197"/>
                </a:lnTo>
                <a:lnTo>
                  <a:pt x="25" y="184"/>
                </a:lnTo>
                <a:lnTo>
                  <a:pt x="24" y="182"/>
                </a:lnTo>
                <a:lnTo>
                  <a:pt x="22" y="179"/>
                </a:lnTo>
                <a:lnTo>
                  <a:pt x="19" y="173"/>
                </a:lnTo>
                <a:lnTo>
                  <a:pt x="17" y="173"/>
                </a:lnTo>
                <a:lnTo>
                  <a:pt x="9" y="168"/>
                </a:lnTo>
                <a:lnTo>
                  <a:pt x="6" y="166"/>
                </a:lnTo>
                <a:lnTo>
                  <a:pt x="1" y="163"/>
                </a:lnTo>
                <a:lnTo>
                  <a:pt x="0" y="163"/>
                </a:lnTo>
                <a:lnTo>
                  <a:pt x="0" y="163"/>
                </a:lnTo>
                <a:lnTo>
                  <a:pt x="0" y="163"/>
                </a:lnTo>
                <a:lnTo>
                  <a:pt x="0" y="163"/>
                </a:lnTo>
                <a:lnTo>
                  <a:pt x="5" y="157"/>
                </a:lnTo>
                <a:lnTo>
                  <a:pt x="13" y="147"/>
                </a:lnTo>
                <a:lnTo>
                  <a:pt x="16" y="141"/>
                </a:lnTo>
                <a:lnTo>
                  <a:pt x="35" y="117"/>
                </a:lnTo>
                <a:lnTo>
                  <a:pt x="45" y="107"/>
                </a:lnTo>
                <a:lnTo>
                  <a:pt x="45" y="105"/>
                </a:lnTo>
                <a:lnTo>
                  <a:pt x="46" y="104"/>
                </a:lnTo>
                <a:lnTo>
                  <a:pt x="53" y="97"/>
                </a:lnTo>
                <a:lnTo>
                  <a:pt x="56" y="91"/>
                </a:lnTo>
                <a:lnTo>
                  <a:pt x="70" y="75"/>
                </a:lnTo>
                <a:lnTo>
                  <a:pt x="89" y="51"/>
                </a:lnTo>
                <a:lnTo>
                  <a:pt x="93" y="48"/>
                </a:lnTo>
                <a:lnTo>
                  <a:pt x="104" y="33"/>
                </a:lnTo>
                <a:lnTo>
                  <a:pt x="117" y="17"/>
                </a:lnTo>
                <a:lnTo>
                  <a:pt x="120" y="13"/>
                </a:lnTo>
                <a:lnTo>
                  <a:pt x="126" y="6"/>
                </a:lnTo>
                <a:lnTo>
                  <a:pt x="131" y="0"/>
                </a:lnTo>
                <a:lnTo>
                  <a:pt x="133" y="8"/>
                </a:lnTo>
                <a:lnTo>
                  <a:pt x="136" y="19"/>
                </a:lnTo>
                <a:lnTo>
                  <a:pt x="137" y="22"/>
                </a:lnTo>
                <a:lnTo>
                  <a:pt x="144" y="41"/>
                </a:lnTo>
                <a:lnTo>
                  <a:pt x="147" y="51"/>
                </a:lnTo>
                <a:lnTo>
                  <a:pt x="157" y="83"/>
                </a:lnTo>
                <a:lnTo>
                  <a:pt x="157" y="85"/>
                </a:lnTo>
                <a:lnTo>
                  <a:pt x="158" y="86"/>
                </a:lnTo>
                <a:lnTo>
                  <a:pt x="158" y="86"/>
                </a:lnTo>
                <a:lnTo>
                  <a:pt x="158" y="91"/>
                </a:lnTo>
                <a:lnTo>
                  <a:pt x="160" y="94"/>
                </a:lnTo>
                <a:lnTo>
                  <a:pt x="169" y="125"/>
                </a:lnTo>
                <a:lnTo>
                  <a:pt x="173" y="134"/>
                </a:lnTo>
                <a:lnTo>
                  <a:pt x="179" y="157"/>
                </a:lnTo>
                <a:lnTo>
                  <a:pt x="181" y="163"/>
                </a:lnTo>
                <a:lnTo>
                  <a:pt x="181" y="163"/>
                </a:lnTo>
                <a:lnTo>
                  <a:pt x="184" y="173"/>
                </a:lnTo>
                <a:lnTo>
                  <a:pt x="185" y="179"/>
                </a:lnTo>
                <a:close/>
              </a:path>
            </a:pathLst>
          </a:custGeom>
          <a:solidFill>
            <a:srgbClr val="6F57DE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" name="Freeform 78"/>
          <p:cNvSpPr>
            <a:spLocks/>
          </p:cNvSpPr>
          <p:nvPr/>
        </p:nvSpPr>
        <p:spPr bwMode="auto">
          <a:xfrm>
            <a:off x="4297363" y="3352801"/>
            <a:ext cx="660400" cy="846138"/>
          </a:xfrm>
          <a:custGeom>
            <a:avLst/>
            <a:gdLst/>
            <a:ahLst/>
            <a:cxnLst>
              <a:cxn ang="0">
                <a:pos x="336" y="14"/>
              </a:cxn>
              <a:cxn ang="0">
                <a:pos x="355" y="19"/>
              </a:cxn>
              <a:cxn ang="0">
                <a:pos x="375" y="24"/>
              </a:cxn>
              <a:cxn ang="0">
                <a:pos x="397" y="30"/>
              </a:cxn>
              <a:cxn ang="0">
                <a:pos x="400" y="32"/>
              </a:cxn>
              <a:cxn ang="0">
                <a:pos x="410" y="35"/>
              </a:cxn>
              <a:cxn ang="0">
                <a:pos x="408" y="50"/>
              </a:cxn>
              <a:cxn ang="0">
                <a:pos x="362" y="125"/>
              </a:cxn>
              <a:cxn ang="0">
                <a:pos x="314" y="203"/>
              </a:cxn>
              <a:cxn ang="0">
                <a:pos x="306" y="219"/>
              </a:cxn>
              <a:cxn ang="0">
                <a:pos x="272" y="275"/>
              </a:cxn>
              <a:cxn ang="0">
                <a:pos x="250" y="314"/>
              </a:cxn>
              <a:cxn ang="0">
                <a:pos x="227" y="350"/>
              </a:cxn>
              <a:cxn ang="0">
                <a:pos x="221" y="360"/>
              </a:cxn>
              <a:cxn ang="0">
                <a:pos x="215" y="373"/>
              </a:cxn>
              <a:cxn ang="0">
                <a:pos x="203" y="390"/>
              </a:cxn>
              <a:cxn ang="0">
                <a:pos x="191" y="410"/>
              </a:cxn>
              <a:cxn ang="0">
                <a:pos x="186" y="419"/>
              </a:cxn>
              <a:cxn ang="0">
                <a:pos x="178" y="432"/>
              </a:cxn>
              <a:cxn ang="0">
                <a:pos x="178" y="434"/>
              </a:cxn>
              <a:cxn ang="0">
                <a:pos x="170" y="445"/>
              </a:cxn>
              <a:cxn ang="0">
                <a:pos x="157" y="467"/>
              </a:cxn>
              <a:cxn ang="0">
                <a:pos x="146" y="486"/>
              </a:cxn>
              <a:cxn ang="0">
                <a:pos x="144" y="490"/>
              </a:cxn>
              <a:cxn ang="0">
                <a:pos x="131" y="509"/>
              </a:cxn>
              <a:cxn ang="0">
                <a:pos x="125" y="509"/>
              </a:cxn>
              <a:cxn ang="0">
                <a:pos x="117" y="507"/>
              </a:cxn>
              <a:cxn ang="0">
                <a:pos x="101" y="517"/>
              </a:cxn>
              <a:cxn ang="0">
                <a:pos x="90" y="526"/>
              </a:cxn>
              <a:cxn ang="0">
                <a:pos x="80" y="533"/>
              </a:cxn>
              <a:cxn ang="0">
                <a:pos x="58" y="526"/>
              </a:cxn>
              <a:cxn ang="0">
                <a:pos x="48" y="515"/>
              </a:cxn>
              <a:cxn ang="0">
                <a:pos x="39" y="506"/>
              </a:cxn>
              <a:cxn ang="0">
                <a:pos x="29" y="496"/>
              </a:cxn>
              <a:cxn ang="0">
                <a:pos x="18" y="488"/>
              </a:cxn>
              <a:cxn ang="0">
                <a:pos x="5" y="482"/>
              </a:cxn>
              <a:cxn ang="0">
                <a:pos x="3" y="474"/>
              </a:cxn>
              <a:cxn ang="0">
                <a:pos x="10" y="464"/>
              </a:cxn>
              <a:cxn ang="0">
                <a:pos x="21" y="445"/>
              </a:cxn>
              <a:cxn ang="0">
                <a:pos x="27" y="435"/>
              </a:cxn>
              <a:cxn ang="0">
                <a:pos x="29" y="430"/>
              </a:cxn>
              <a:cxn ang="0">
                <a:pos x="37" y="418"/>
              </a:cxn>
              <a:cxn ang="0">
                <a:pos x="48" y="398"/>
              </a:cxn>
              <a:cxn ang="0">
                <a:pos x="56" y="387"/>
              </a:cxn>
              <a:cxn ang="0">
                <a:pos x="67" y="366"/>
              </a:cxn>
              <a:cxn ang="0">
                <a:pos x="96" y="318"/>
              </a:cxn>
              <a:cxn ang="0">
                <a:pos x="136" y="250"/>
              </a:cxn>
              <a:cxn ang="0">
                <a:pos x="176" y="186"/>
              </a:cxn>
              <a:cxn ang="0">
                <a:pos x="207" y="136"/>
              </a:cxn>
              <a:cxn ang="0">
                <a:pos x="215" y="122"/>
              </a:cxn>
              <a:cxn ang="0">
                <a:pos x="239" y="82"/>
              </a:cxn>
              <a:cxn ang="0">
                <a:pos x="261" y="45"/>
              </a:cxn>
              <a:cxn ang="0">
                <a:pos x="309" y="6"/>
              </a:cxn>
            </a:cxnLst>
            <a:rect l="0" t="0" r="r" b="b"/>
            <a:pathLst>
              <a:path w="416" h="533">
                <a:moveTo>
                  <a:pt x="328" y="11"/>
                </a:moveTo>
                <a:lnTo>
                  <a:pt x="331" y="13"/>
                </a:lnTo>
                <a:lnTo>
                  <a:pt x="336" y="14"/>
                </a:lnTo>
                <a:lnTo>
                  <a:pt x="336" y="14"/>
                </a:lnTo>
                <a:lnTo>
                  <a:pt x="341" y="14"/>
                </a:lnTo>
                <a:lnTo>
                  <a:pt x="346" y="16"/>
                </a:lnTo>
                <a:lnTo>
                  <a:pt x="352" y="18"/>
                </a:lnTo>
                <a:lnTo>
                  <a:pt x="355" y="19"/>
                </a:lnTo>
                <a:lnTo>
                  <a:pt x="357" y="19"/>
                </a:lnTo>
                <a:lnTo>
                  <a:pt x="363" y="21"/>
                </a:lnTo>
                <a:lnTo>
                  <a:pt x="368" y="22"/>
                </a:lnTo>
                <a:lnTo>
                  <a:pt x="375" y="24"/>
                </a:lnTo>
                <a:lnTo>
                  <a:pt x="379" y="26"/>
                </a:lnTo>
                <a:lnTo>
                  <a:pt x="384" y="27"/>
                </a:lnTo>
                <a:lnTo>
                  <a:pt x="391" y="29"/>
                </a:lnTo>
                <a:lnTo>
                  <a:pt x="397" y="30"/>
                </a:lnTo>
                <a:lnTo>
                  <a:pt x="397" y="30"/>
                </a:lnTo>
                <a:lnTo>
                  <a:pt x="397" y="30"/>
                </a:lnTo>
                <a:lnTo>
                  <a:pt x="400" y="32"/>
                </a:lnTo>
                <a:lnTo>
                  <a:pt x="400" y="32"/>
                </a:lnTo>
                <a:lnTo>
                  <a:pt x="400" y="34"/>
                </a:lnTo>
                <a:lnTo>
                  <a:pt x="403" y="34"/>
                </a:lnTo>
                <a:lnTo>
                  <a:pt x="405" y="34"/>
                </a:lnTo>
                <a:lnTo>
                  <a:pt x="410" y="35"/>
                </a:lnTo>
                <a:lnTo>
                  <a:pt x="415" y="37"/>
                </a:lnTo>
                <a:lnTo>
                  <a:pt x="416" y="37"/>
                </a:lnTo>
                <a:lnTo>
                  <a:pt x="410" y="46"/>
                </a:lnTo>
                <a:lnTo>
                  <a:pt x="408" y="50"/>
                </a:lnTo>
                <a:lnTo>
                  <a:pt x="400" y="62"/>
                </a:lnTo>
                <a:lnTo>
                  <a:pt x="392" y="77"/>
                </a:lnTo>
                <a:lnTo>
                  <a:pt x="386" y="86"/>
                </a:lnTo>
                <a:lnTo>
                  <a:pt x="362" y="125"/>
                </a:lnTo>
                <a:lnTo>
                  <a:pt x="351" y="142"/>
                </a:lnTo>
                <a:lnTo>
                  <a:pt x="349" y="146"/>
                </a:lnTo>
                <a:lnTo>
                  <a:pt x="331" y="174"/>
                </a:lnTo>
                <a:lnTo>
                  <a:pt x="314" y="203"/>
                </a:lnTo>
                <a:lnTo>
                  <a:pt x="314" y="206"/>
                </a:lnTo>
                <a:lnTo>
                  <a:pt x="311" y="210"/>
                </a:lnTo>
                <a:lnTo>
                  <a:pt x="311" y="211"/>
                </a:lnTo>
                <a:lnTo>
                  <a:pt x="306" y="219"/>
                </a:lnTo>
                <a:lnTo>
                  <a:pt x="295" y="237"/>
                </a:lnTo>
                <a:lnTo>
                  <a:pt x="293" y="240"/>
                </a:lnTo>
                <a:lnTo>
                  <a:pt x="293" y="242"/>
                </a:lnTo>
                <a:lnTo>
                  <a:pt x="272" y="275"/>
                </a:lnTo>
                <a:lnTo>
                  <a:pt x="263" y="290"/>
                </a:lnTo>
                <a:lnTo>
                  <a:pt x="261" y="294"/>
                </a:lnTo>
                <a:lnTo>
                  <a:pt x="256" y="302"/>
                </a:lnTo>
                <a:lnTo>
                  <a:pt x="250" y="314"/>
                </a:lnTo>
                <a:lnTo>
                  <a:pt x="240" y="328"/>
                </a:lnTo>
                <a:lnTo>
                  <a:pt x="240" y="328"/>
                </a:lnTo>
                <a:lnTo>
                  <a:pt x="235" y="336"/>
                </a:lnTo>
                <a:lnTo>
                  <a:pt x="227" y="350"/>
                </a:lnTo>
                <a:lnTo>
                  <a:pt x="226" y="354"/>
                </a:lnTo>
                <a:lnTo>
                  <a:pt x="223" y="357"/>
                </a:lnTo>
                <a:lnTo>
                  <a:pt x="223" y="358"/>
                </a:lnTo>
                <a:lnTo>
                  <a:pt x="221" y="360"/>
                </a:lnTo>
                <a:lnTo>
                  <a:pt x="219" y="365"/>
                </a:lnTo>
                <a:lnTo>
                  <a:pt x="215" y="370"/>
                </a:lnTo>
                <a:lnTo>
                  <a:pt x="215" y="371"/>
                </a:lnTo>
                <a:lnTo>
                  <a:pt x="215" y="373"/>
                </a:lnTo>
                <a:lnTo>
                  <a:pt x="210" y="379"/>
                </a:lnTo>
                <a:lnTo>
                  <a:pt x="205" y="386"/>
                </a:lnTo>
                <a:lnTo>
                  <a:pt x="205" y="387"/>
                </a:lnTo>
                <a:lnTo>
                  <a:pt x="203" y="390"/>
                </a:lnTo>
                <a:lnTo>
                  <a:pt x="202" y="392"/>
                </a:lnTo>
                <a:lnTo>
                  <a:pt x="194" y="405"/>
                </a:lnTo>
                <a:lnTo>
                  <a:pt x="192" y="408"/>
                </a:lnTo>
                <a:lnTo>
                  <a:pt x="191" y="410"/>
                </a:lnTo>
                <a:lnTo>
                  <a:pt x="189" y="414"/>
                </a:lnTo>
                <a:lnTo>
                  <a:pt x="187" y="416"/>
                </a:lnTo>
                <a:lnTo>
                  <a:pt x="187" y="418"/>
                </a:lnTo>
                <a:lnTo>
                  <a:pt x="186" y="419"/>
                </a:lnTo>
                <a:lnTo>
                  <a:pt x="186" y="419"/>
                </a:lnTo>
                <a:lnTo>
                  <a:pt x="183" y="424"/>
                </a:lnTo>
                <a:lnTo>
                  <a:pt x="181" y="429"/>
                </a:lnTo>
                <a:lnTo>
                  <a:pt x="178" y="432"/>
                </a:lnTo>
                <a:lnTo>
                  <a:pt x="178" y="432"/>
                </a:lnTo>
                <a:lnTo>
                  <a:pt x="178" y="432"/>
                </a:lnTo>
                <a:lnTo>
                  <a:pt x="178" y="432"/>
                </a:lnTo>
                <a:lnTo>
                  <a:pt x="178" y="434"/>
                </a:lnTo>
                <a:lnTo>
                  <a:pt x="176" y="437"/>
                </a:lnTo>
                <a:lnTo>
                  <a:pt x="173" y="440"/>
                </a:lnTo>
                <a:lnTo>
                  <a:pt x="171" y="445"/>
                </a:lnTo>
                <a:lnTo>
                  <a:pt x="170" y="445"/>
                </a:lnTo>
                <a:lnTo>
                  <a:pt x="167" y="450"/>
                </a:lnTo>
                <a:lnTo>
                  <a:pt x="162" y="459"/>
                </a:lnTo>
                <a:lnTo>
                  <a:pt x="159" y="464"/>
                </a:lnTo>
                <a:lnTo>
                  <a:pt x="157" y="467"/>
                </a:lnTo>
                <a:lnTo>
                  <a:pt x="152" y="474"/>
                </a:lnTo>
                <a:lnTo>
                  <a:pt x="151" y="477"/>
                </a:lnTo>
                <a:lnTo>
                  <a:pt x="147" y="483"/>
                </a:lnTo>
                <a:lnTo>
                  <a:pt x="146" y="486"/>
                </a:lnTo>
                <a:lnTo>
                  <a:pt x="144" y="488"/>
                </a:lnTo>
                <a:lnTo>
                  <a:pt x="144" y="488"/>
                </a:lnTo>
                <a:lnTo>
                  <a:pt x="144" y="488"/>
                </a:lnTo>
                <a:lnTo>
                  <a:pt x="144" y="490"/>
                </a:lnTo>
                <a:lnTo>
                  <a:pt x="141" y="494"/>
                </a:lnTo>
                <a:lnTo>
                  <a:pt x="138" y="499"/>
                </a:lnTo>
                <a:lnTo>
                  <a:pt x="135" y="504"/>
                </a:lnTo>
                <a:lnTo>
                  <a:pt x="131" y="509"/>
                </a:lnTo>
                <a:lnTo>
                  <a:pt x="131" y="510"/>
                </a:lnTo>
                <a:lnTo>
                  <a:pt x="131" y="510"/>
                </a:lnTo>
                <a:lnTo>
                  <a:pt x="130" y="510"/>
                </a:lnTo>
                <a:lnTo>
                  <a:pt x="125" y="509"/>
                </a:lnTo>
                <a:lnTo>
                  <a:pt x="123" y="507"/>
                </a:lnTo>
                <a:lnTo>
                  <a:pt x="120" y="506"/>
                </a:lnTo>
                <a:lnTo>
                  <a:pt x="119" y="506"/>
                </a:lnTo>
                <a:lnTo>
                  <a:pt x="117" y="507"/>
                </a:lnTo>
                <a:lnTo>
                  <a:pt x="111" y="510"/>
                </a:lnTo>
                <a:lnTo>
                  <a:pt x="104" y="515"/>
                </a:lnTo>
                <a:lnTo>
                  <a:pt x="104" y="515"/>
                </a:lnTo>
                <a:lnTo>
                  <a:pt x="101" y="517"/>
                </a:lnTo>
                <a:lnTo>
                  <a:pt x="99" y="518"/>
                </a:lnTo>
                <a:lnTo>
                  <a:pt x="91" y="525"/>
                </a:lnTo>
                <a:lnTo>
                  <a:pt x="90" y="525"/>
                </a:lnTo>
                <a:lnTo>
                  <a:pt x="90" y="526"/>
                </a:lnTo>
                <a:lnTo>
                  <a:pt x="87" y="528"/>
                </a:lnTo>
                <a:lnTo>
                  <a:pt x="85" y="530"/>
                </a:lnTo>
                <a:lnTo>
                  <a:pt x="82" y="533"/>
                </a:lnTo>
                <a:lnTo>
                  <a:pt x="80" y="533"/>
                </a:lnTo>
                <a:lnTo>
                  <a:pt x="75" y="533"/>
                </a:lnTo>
                <a:lnTo>
                  <a:pt x="75" y="533"/>
                </a:lnTo>
                <a:lnTo>
                  <a:pt x="66" y="530"/>
                </a:lnTo>
                <a:lnTo>
                  <a:pt x="58" y="526"/>
                </a:lnTo>
                <a:lnTo>
                  <a:pt x="56" y="525"/>
                </a:lnTo>
                <a:lnTo>
                  <a:pt x="56" y="525"/>
                </a:lnTo>
                <a:lnTo>
                  <a:pt x="53" y="522"/>
                </a:lnTo>
                <a:lnTo>
                  <a:pt x="48" y="515"/>
                </a:lnTo>
                <a:lnTo>
                  <a:pt x="45" y="510"/>
                </a:lnTo>
                <a:lnTo>
                  <a:pt x="42" y="509"/>
                </a:lnTo>
                <a:lnTo>
                  <a:pt x="42" y="509"/>
                </a:lnTo>
                <a:lnTo>
                  <a:pt x="39" y="506"/>
                </a:lnTo>
                <a:lnTo>
                  <a:pt x="32" y="501"/>
                </a:lnTo>
                <a:lnTo>
                  <a:pt x="29" y="498"/>
                </a:lnTo>
                <a:lnTo>
                  <a:pt x="29" y="498"/>
                </a:lnTo>
                <a:lnTo>
                  <a:pt x="29" y="496"/>
                </a:lnTo>
                <a:lnTo>
                  <a:pt x="24" y="493"/>
                </a:lnTo>
                <a:lnTo>
                  <a:pt x="24" y="493"/>
                </a:lnTo>
                <a:lnTo>
                  <a:pt x="21" y="490"/>
                </a:lnTo>
                <a:lnTo>
                  <a:pt x="18" y="488"/>
                </a:lnTo>
                <a:lnTo>
                  <a:pt x="16" y="486"/>
                </a:lnTo>
                <a:lnTo>
                  <a:pt x="15" y="486"/>
                </a:lnTo>
                <a:lnTo>
                  <a:pt x="8" y="483"/>
                </a:lnTo>
                <a:lnTo>
                  <a:pt x="5" y="482"/>
                </a:lnTo>
                <a:lnTo>
                  <a:pt x="0" y="478"/>
                </a:lnTo>
                <a:lnTo>
                  <a:pt x="2" y="477"/>
                </a:lnTo>
                <a:lnTo>
                  <a:pt x="3" y="474"/>
                </a:lnTo>
                <a:lnTo>
                  <a:pt x="3" y="474"/>
                </a:lnTo>
                <a:lnTo>
                  <a:pt x="5" y="472"/>
                </a:lnTo>
                <a:lnTo>
                  <a:pt x="5" y="472"/>
                </a:lnTo>
                <a:lnTo>
                  <a:pt x="5" y="472"/>
                </a:lnTo>
                <a:lnTo>
                  <a:pt x="10" y="464"/>
                </a:lnTo>
                <a:lnTo>
                  <a:pt x="10" y="464"/>
                </a:lnTo>
                <a:lnTo>
                  <a:pt x="10" y="462"/>
                </a:lnTo>
                <a:lnTo>
                  <a:pt x="19" y="448"/>
                </a:lnTo>
                <a:lnTo>
                  <a:pt x="21" y="445"/>
                </a:lnTo>
                <a:lnTo>
                  <a:pt x="26" y="438"/>
                </a:lnTo>
                <a:lnTo>
                  <a:pt x="26" y="435"/>
                </a:lnTo>
                <a:lnTo>
                  <a:pt x="26" y="435"/>
                </a:lnTo>
                <a:lnTo>
                  <a:pt x="27" y="435"/>
                </a:lnTo>
                <a:lnTo>
                  <a:pt x="29" y="432"/>
                </a:lnTo>
                <a:lnTo>
                  <a:pt x="29" y="432"/>
                </a:lnTo>
                <a:lnTo>
                  <a:pt x="29" y="432"/>
                </a:lnTo>
                <a:lnTo>
                  <a:pt x="29" y="430"/>
                </a:lnTo>
                <a:lnTo>
                  <a:pt x="29" y="430"/>
                </a:lnTo>
                <a:lnTo>
                  <a:pt x="31" y="427"/>
                </a:lnTo>
                <a:lnTo>
                  <a:pt x="31" y="427"/>
                </a:lnTo>
                <a:lnTo>
                  <a:pt x="37" y="418"/>
                </a:lnTo>
                <a:lnTo>
                  <a:pt x="45" y="403"/>
                </a:lnTo>
                <a:lnTo>
                  <a:pt x="45" y="403"/>
                </a:lnTo>
                <a:lnTo>
                  <a:pt x="47" y="400"/>
                </a:lnTo>
                <a:lnTo>
                  <a:pt x="48" y="398"/>
                </a:lnTo>
                <a:lnTo>
                  <a:pt x="48" y="398"/>
                </a:lnTo>
                <a:lnTo>
                  <a:pt x="48" y="398"/>
                </a:lnTo>
                <a:lnTo>
                  <a:pt x="51" y="392"/>
                </a:lnTo>
                <a:lnTo>
                  <a:pt x="56" y="387"/>
                </a:lnTo>
                <a:lnTo>
                  <a:pt x="56" y="384"/>
                </a:lnTo>
                <a:lnTo>
                  <a:pt x="58" y="382"/>
                </a:lnTo>
                <a:lnTo>
                  <a:pt x="59" y="379"/>
                </a:lnTo>
                <a:lnTo>
                  <a:pt x="67" y="366"/>
                </a:lnTo>
                <a:lnTo>
                  <a:pt x="74" y="355"/>
                </a:lnTo>
                <a:lnTo>
                  <a:pt x="91" y="328"/>
                </a:lnTo>
                <a:lnTo>
                  <a:pt x="95" y="322"/>
                </a:lnTo>
                <a:lnTo>
                  <a:pt x="96" y="318"/>
                </a:lnTo>
                <a:lnTo>
                  <a:pt x="112" y="293"/>
                </a:lnTo>
                <a:lnTo>
                  <a:pt x="122" y="274"/>
                </a:lnTo>
                <a:lnTo>
                  <a:pt x="125" y="270"/>
                </a:lnTo>
                <a:lnTo>
                  <a:pt x="136" y="250"/>
                </a:lnTo>
                <a:lnTo>
                  <a:pt x="141" y="243"/>
                </a:lnTo>
                <a:lnTo>
                  <a:pt x="162" y="210"/>
                </a:lnTo>
                <a:lnTo>
                  <a:pt x="168" y="197"/>
                </a:lnTo>
                <a:lnTo>
                  <a:pt x="176" y="186"/>
                </a:lnTo>
                <a:lnTo>
                  <a:pt x="183" y="173"/>
                </a:lnTo>
                <a:lnTo>
                  <a:pt x="200" y="146"/>
                </a:lnTo>
                <a:lnTo>
                  <a:pt x="200" y="146"/>
                </a:lnTo>
                <a:lnTo>
                  <a:pt x="207" y="136"/>
                </a:lnTo>
                <a:lnTo>
                  <a:pt x="210" y="128"/>
                </a:lnTo>
                <a:lnTo>
                  <a:pt x="211" y="128"/>
                </a:lnTo>
                <a:lnTo>
                  <a:pt x="211" y="126"/>
                </a:lnTo>
                <a:lnTo>
                  <a:pt x="215" y="122"/>
                </a:lnTo>
                <a:lnTo>
                  <a:pt x="223" y="107"/>
                </a:lnTo>
                <a:lnTo>
                  <a:pt x="226" y="104"/>
                </a:lnTo>
                <a:lnTo>
                  <a:pt x="227" y="101"/>
                </a:lnTo>
                <a:lnTo>
                  <a:pt x="239" y="82"/>
                </a:lnTo>
                <a:lnTo>
                  <a:pt x="255" y="54"/>
                </a:lnTo>
                <a:lnTo>
                  <a:pt x="256" y="51"/>
                </a:lnTo>
                <a:lnTo>
                  <a:pt x="258" y="48"/>
                </a:lnTo>
                <a:lnTo>
                  <a:pt x="261" y="45"/>
                </a:lnTo>
                <a:lnTo>
                  <a:pt x="263" y="42"/>
                </a:lnTo>
                <a:lnTo>
                  <a:pt x="269" y="29"/>
                </a:lnTo>
                <a:lnTo>
                  <a:pt x="288" y="0"/>
                </a:lnTo>
                <a:lnTo>
                  <a:pt x="309" y="6"/>
                </a:lnTo>
                <a:lnTo>
                  <a:pt x="328" y="11"/>
                </a:lnTo>
                <a:close/>
              </a:path>
            </a:pathLst>
          </a:custGeom>
          <a:solidFill>
            <a:srgbClr val="622E8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" name="Freeform 79"/>
          <p:cNvSpPr>
            <a:spLocks/>
          </p:cNvSpPr>
          <p:nvPr/>
        </p:nvSpPr>
        <p:spPr bwMode="auto">
          <a:xfrm>
            <a:off x="4079875" y="3919538"/>
            <a:ext cx="254000" cy="261938"/>
          </a:xfrm>
          <a:custGeom>
            <a:avLst/>
            <a:gdLst/>
            <a:ahLst/>
            <a:cxnLst>
              <a:cxn ang="0">
                <a:pos x="140" y="126"/>
              </a:cxn>
              <a:cxn ang="0">
                <a:pos x="147" y="129"/>
              </a:cxn>
              <a:cxn ang="0">
                <a:pos x="153" y="131"/>
              </a:cxn>
              <a:cxn ang="0">
                <a:pos x="160" y="137"/>
              </a:cxn>
              <a:cxn ang="0">
                <a:pos x="155" y="136"/>
              </a:cxn>
              <a:cxn ang="0">
                <a:pos x="153" y="139"/>
              </a:cxn>
              <a:cxn ang="0">
                <a:pos x="152" y="136"/>
              </a:cxn>
              <a:cxn ang="0">
                <a:pos x="147" y="136"/>
              </a:cxn>
              <a:cxn ang="0">
                <a:pos x="140" y="134"/>
              </a:cxn>
              <a:cxn ang="0">
                <a:pos x="140" y="136"/>
              </a:cxn>
              <a:cxn ang="0">
                <a:pos x="137" y="142"/>
              </a:cxn>
              <a:cxn ang="0">
                <a:pos x="134" y="145"/>
              </a:cxn>
              <a:cxn ang="0">
                <a:pos x="132" y="149"/>
              </a:cxn>
              <a:cxn ang="0">
                <a:pos x="118" y="157"/>
              </a:cxn>
              <a:cxn ang="0">
                <a:pos x="104" y="157"/>
              </a:cxn>
              <a:cxn ang="0">
                <a:pos x="75" y="128"/>
              </a:cxn>
              <a:cxn ang="0">
                <a:pos x="56" y="110"/>
              </a:cxn>
              <a:cxn ang="0">
                <a:pos x="49" y="97"/>
              </a:cxn>
              <a:cxn ang="0">
                <a:pos x="49" y="91"/>
              </a:cxn>
              <a:cxn ang="0">
                <a:pos x="48" y="77"/>
              </a:cxn>
              <a:cxn ang="0">
                <a:pos x="1" y="77"/>
              </a:cxn>
              <a:cxn ang="0">
                <a:pos x="3" y="70"/>
              </a:cxn>
              <a:cxn ang="0">
                <a:pos x="0" y="65"/>
              </a:cxn>
              <a:cxn ang="0">
                <a:pos x="6" y="64"/>
              </a:cxn>
              <a:cxn ang="0">
                <a:pos x="12" y="65"/>
              </a:cxn>
              <a:cxn ang="0">
                <a:pos x="20" y="67"/>
              </a:cxn>
              <a:cxn ang="0">
                <a:pos x="30" y="67"/>
              </a:cxn>
              <a:cxn ang="0">
                <a:pos x="38" y="67"/>
              </a:cxn>
              <a:cxn ang="0">
                <a:pos x="46" y="67"/>
              </a:cxn>
              <a:cxn ang="0">
                <a:pos x="56" y="67"/>
              </a:cxn>
              <a:cxn ang="0">
                <a:pos x="64" y="69"/>
              </a:cxn>
              <a:cxn ang="0">
                <a:pos x="72" y="70"/>
              </a:cxn>
              <a:cxn ang="0">
                <a:pos x="72" y="64"/>
              </a:cxn>
              <a:cxn ang="0">
                <a:pos x="67" y="61"/>
              </a:cxn>
              <a:cxn ang="0">
                <a:pos x="60" y="57"/>
              </a:cxn>
              <a:cxn ang="0">
                <a:pos x="52" y="59"/>
              </a:cxn>
              <a:cxn ang="0">
                <a:pos x="44" y="59"/>
              </a:cxn>
              <a:cxn ang="0">
                <a:pos x="36" y="59"/>
              </a:cxn>
              <a:cxn ang="0">
                <a:pos x="40" y="48"/>
              </a:cxn>
              <a:cxn ang="0">
                <a:pos x="54" y="43"/>
              </a:cxn>
              <a:cxn ang="0">
                <a:pos x="65" y="33"/>
              </a:cxn>
              <a:cxn ang="0">
                <a:pos x="72" y="16"/>
              </a:cxn>
              <a:cxn ang="0">
                <a:pos x="105" y="14"/>
              </a:cxn>
              <a:cxn ang="0">
                <a:pos x="121" y="19"/>
              </a:cxn>
              <a:cxn ang="0">
                <a:pos x="118" y="0"/>
              </a:cxn>
              <a:cxn ang="0">
                <a:pos x="129" y="22"/>
              </a:cxn>
              <a:cxn ang="0">
                <a:pos x="148" y="30"/>
              </a:cxn>
              <a:cxn ang="0">
                <a:pos x="152" y="46"/>
              </a:cxn>
              <a:cxn ang="0">
                <a:pos x="139" y="69"/>
              </a:cxn>
              <a:cxn ang="0">
                <a:pos x="129" y="85"/>
              </a:cxn>
              <a:cxn ang="0">
                <a:pos x="131" y="105"/>
              </a:cxn>
              <a:cxn ang="0">
                <a:pos x="128" y="110"/>
              </a:cxn>
              <a:cxn ang="0">
                <a:pos x="131" y="115"/>
              </a:cxn>
              <a:cxn ang="0">
                <a:pos x="136" y="121"/>
              </a:cxn>
            </a:cxnLst>
            <a:rect l="0" t="0" r="r" b="b"/>
            <a:pathLst>
              <a:path w="160" h="165">
                <a:moveTo>
                  <a:pt x="137" y="123"/>
                </a:moveTo>
                <a:lnTo>
                  <a:pt x="139" y="123"/>
                </a:lnTo>
                <a:lnTo>
                  <a:pt x="139" y="125"/>
                </a:lnTo>
                <a:lnTo>
                  <a:pt x="140" y="125"/>
                </a:lnTo>
                <a:lnTo>
                  <a:pt x="140" y="126"/>
                </a:lnTo>
                <a:lnTo>
                  <a:pt x="142" y="126"/>
                </a:lnTo>
                <a:lnTo>
                  <a:pt x="144" y="128"/>
                </a:lnTo>
                <a:lnTo>
                  <a:pt x="145" y="128"/>
                </a:lnTo>
                <a:lnTo>
                  <a:pt x="145" y="129"/>
                </a:lnTo>
                <a:lnTo>
                  <a:pt x="147" y="129"/>
                </a:lnTo>
                <a:lnTo>
                  <a:pt x="148" y="129"/>
                </a:lnTo>
                <a:lnTo>
                  <a:pt x="148" y="131"/>
                </a:lnTo>
                <a:lnTo>
                  <a:pt x="150" y="131"/>
                </a:lnTo>
                <a:lnTo>
                  <a:pt x="152" y="131"/>
                </a:lnTo>
                <a:lnTo>
                  <a:pt x="153" y="131"/>
                </a:lnTo>
                <a:lnTo>
                  <a:pt x="153" y="133"/>
                </a:lnTo>
                <a:lnTo>
                  <a:pt x="155" y="133"/>
                </a:lnTo>
                <a:lnTo>
                  <a:pt x="156" y="134"/>
                </a:lnTo>
                <a:lnTo>
                  <a:pt x="158" y="136"/>
                </a:lnTo>
                <a:lnTo>
                  <a:pt x="160" y="137"/>
                </a:lnTo>
                <a:lnTo>
                  <a:pt x="160" y="139"/>
                </a:lnTo>
                <a:lnTo>
                  <a:pt x="158" y="139"/>
                </a:lnTo>
                <a:lnTo>
                  <a:pt x="158" y="137"/>
                </a:lnTo>
                <a:lnTo>
                  <a:pt x="156" y="137"/>
                </a:lnTo>
                <a:lnTo>
                  <a:pt x="155" y="136"/>
                </a:lnTo>
                <a:lnTo>
                  <a:pt x="155" y="137"/>
                </a:lnTo>
                <a:lnTo>
                  <a:pt x="156" y="137"/>
                </a:lnTo>
                <a:lnTo>
                  <a:pt x="155" y="137"/>
                </a:lnTo>
                <a:lnTo>
                  <a:pt x="155" y="139"/>
                </a:lnTo>
                <a:lnTo>
                  <a:pt x="153" y="139"/>
                </a:lnTo>
                <a:lnTo>
                  <a:pt x="153" y="137"/>
                </a:lnTo>
                <a:lnTo>
                  <a:pt x="153" y="136"/>
                </a:lnTo>
                <a:lnTo>
                  <a:pt x="152" y="136"/>
                </a:lnTo>
                <a:lnTo>
                  <a:pt x="152" y="137"/>
                </a:lnTo>
                <a:lnTo>
                  <a:pt x="152" y="136"/>
                </a:lnTo>
                <a:lnTo>
                  <a:pt x="150" y="136"/>
                </a:lnTo>
                <a:lnTo>
                  <a:pt x="150" y="137"/>
                </a:lnTo>
                <a:lnTo>
                  <a:pt x="150" y="136"/>
                </a:lnTo>
                <a:lnTo>
                  <a:pt x="148" y="136"/>
                </a:lnTo>
                <a:lnTo>
                  <a:pt x="147" y="136"/>
                </a:lnTo>
                <a:lnTo>
                  <a:pt x="145" y="136"/>
                </a:lnTo>
                <a:lnTo>
                  <a:pt x="144" y="136"/>
                </a:lnTo>
                <a:lnTo>
                  <a:pt x="144" y="134"/>
                </a:lnTo>
                <a:lnTo>
                  <a:pt x="142" y="134"/>
                </a:lnTo>
                <a:lnTo>
                  <a:pt x="140" y="134"/>
                </a:lnTo>
                <a:lnTo>
                  <a:pt x="140" y="133"/>
                </a:lnTo>
                <a:lnTo>
                  <a:pt x="140" y="134"/>
                </a:lnTo>
                <a:lnTo>
                  <a:pt x="139" y="134"/>
                </a:lnTo>
                <a:lnTo>
                  <a:pt x="139" y="136"/>
                </a:lnTo>
                <a:lnTo>
                  <a:pt x="140" y="136"/>
                </a:lnTo>
                <a:lnTo>
                  <a:pt x="140" y="137"/>
                </a:lnTo>
                <a:lnTo>
                  <a:pt x="140" y="139"/>
                </a:lnTo>
                <a:lnTo>
                  <a:pt x="139" y="141"/>
                </a:lnTo>
                <a:lnTo>
                  <a:pt x="139" y="142"/>
                </a:lnTo>
                <a:lnTo>
                  <a:pt x="137" y="142"/>
                </a:lnTo>
                <a:lnTo>
                  <a:pt x="139" y="142"/>
                </a:lnTo>
                <a:lnTo>
                  <a:pt x="137" y="144"/>
                </a:lnTo>
                <a:lnTo>
                  <a:pt x="136" y="144"/>
                </a:lnTo>
                <a:lnTo>
                  <a:pt x="136" y="145"/>
                </a:lnTo>
                <a:lnTo>
                  <a:pt x="134" y="145"/>
                </a:lnTo>
                <a:lnTo>
                  <a:pt x="134" y="147"/>
                </a:lnTo>
                <a:lnTo>
                  <a:pt x="136" y="147"/>
                </a:lnTo>
                <a:lnTo>
                  <a:pt x="134" y="147"/>
                </a:lnTo>
                <a:lnTo>
                  <a:pt x="134" y="149"/>
                </a:lnTo>
                <a:lnTo>
                  <a:pt x="132" y="149"/>
                </a:lnTo>
                <a:lnTo>
                  <a:pt x="132" y="150"/>
                </a:lnTo>
                <a:lnTo>
                  <a:pt x="126" y="141"/>
                </a:lnTo>
                <a:lnTo>
                  <a:pt x="124" y="144"/>
                </a:lnTo>
                <a:lnTo>
                  <a:pt x="123" y="145"/>
                </a:lnTo>
                <a:lnTo>
                  <a:pt x="118" y="157"/>
                </a:lnTo>
                <a:lnTo>
                  <a:pt x="116" y="157"/>
                </a:lnTo>
                <a:lnTo>
                  <a:pt x="116" y="158"/>
                </a:lnTo>
                <a:lnTo>
                  <a:pt x="112" y="165"/>
                </a:lnTo>
                <a:lnTo>
                  <a:pt x="110" y="161"/>
                </a:lnTo>
                <a:lnTo>
                  <a:pt x="104" y="157"/>
                </a:lnTo>
                <a:lnTo>
                  <a:pt x="100" y="153"/>
                </a:lnTo>
                <a:lnTo>
                  <a:pt x="97" y="150"/>
                </a:lnTo>
                <a:lnTo>
                  <a:pt x="91" y="144"/>
                </a:lnTo>
                <a:lnTo>
                  <a:pt x="78" y="133"/>
                </a:lnTo>
                <a:lnTo>
                  <a:pt x="75" y="128"/>
                </a:lnTo>
                <a:lnTo>
                  <a:pt x="68" y="123"/>
                </a:lnTo>
                <a:lnTo>
                  <a:pt x="62" y="117"/>
                </a:lnTo>
                <a:lnTo>
                  <a:pt x="60" y="115"/>
                </a:lnTo>
                <a:lnTo>
                  <a:pt x="59" y="115"/>
                </a:lnTo>
                <a:lnTo>
                  <a:pt x="56" y="110"/>
                </a:lnTo>
                <a:lnTo>
                  <a:pt x="49" y="104"/>
                </a:lnTo>
                <a:lnTo>
                  <a:pt x="49" y="102"/>
                </a:lnTo>
                <a:lnTo>
                  <a:pt x="49" y="101"/>
                </a:lnTo>
                <a:lnTo>
                  <a:pt x="49" y="99"/>
                </a:lnTo>
                <a:lnTo>
                  <a:pt x="49" y="97"/>
                </a:lnTo>
                <a:lnTo>
                  <a:pt x="51" y="97"/>
                </a:lnTo>
                <a:lnTo>
                  <a:pt x="51" y="96"/>
                </a:lnTo>
                <a:lnTo>
                  <a:pt x="51" y="94"/>
                </a:lnTo>
                <a:lnTo>
                  <a:pt x="51" y="93"/>
                </a:lnTo>
                <a:lnTo>
                  <a:pt x="49" y="91"/>
                </a:lnTo>
                <a:lnTo>
                  <a:pt x="51" y="86"/>
                </a:lnTo>
                <a:lnTo>
                  <a:pt x="51" y="85"/>
                </a:lnTo>
                <a:lnTo>
                  <a:pt x="48" y="83"/>
                </a:lnTo>
                <a:lnTo>
                  <a:pt x="46" y="83"/>
                </a:lnTo>
                <a:lnTo>
                  <a:pt x="48" y="77"/>
                </a:lnTo>
                <a:lnTo>
                  <a:pt x="25" y="77"/>
                </a:lnTo>
                <a:lnTo>
                  <a:pt x="12" y="77"/>
                </a:lnTo>
                <a:lnTo>
                  <a:pt x="8" y="77"/>
                </a:lnTo>
                <a:lnTo>
                  <a:pt x="4" y="77"/>
                </a:lnTo>
                <a:lnTo>
                  <a:pt x="1" y="77"/>
                </a:lnTo>
                <a:lnTo>
                  <a:pt x="1" y="75"/>
                </a:lnTo>
                <a:lnTo>
                  <a:pt x="3" y="75"/>
                </a:lnTo>
                <a:lnTo>
                  <a:pt x="3" y="73"/>
                </a:lnTo>
                <a:lnTo>
                  <a:pt x="3" y="72"/>
                </a:lnTo>
                <a:lnTo>
                  <a:pt x="3" y="70"/>
                </a:lnTo>
                <a:lnTo>
                  <a:pt x="3" y="69"/>
                </a:lnTo>
                <a:lnTo>
                  <a:pt x="1" y="69"/>
                </a:lnTo>
                <a:lnTo>
                  <a:pt x="1" y="67"/>
                </a:lnTo>
                <a:lnTo>
                  <a:pt x="1" y="65"/>
                </a:lnTo>
                <a:lnTo>
                  <a:pt x="0" y="65"/>
                </a:lnTo>
                <a:lnTo>
                  <a:pt x="0" y="64"/>
                </a:lnTo>
                <a:lnTo>
                  <a:pt x="1" y="64"/>
                </a:lnTo>
                <a:lnTo>
                  <a:pt x="3" y="64"/>
                </a:lnTo>
                <a:lnTo>
                  <a:pt x="4" y="64"/>
                </a:lnTo>
                <a:lnTo>
                  <a:pt x="6" y="64"/>
                </a:lnTo>
                <a:lnTo>
                  <a:pt x="8" y="64"/>
                </a:lnTo>
                <a:lnTo>
                  <a:pt x="9" y="64"/>
                </a:lnTo>
                <a:lnTo>
                  <a:pt x="11" y="64"/>
                </a:lnTo>
                <a:lnTo>
                  <a:pt x="12" y="64"/>
                </a:lnTo>
                <a:lnTo>
                  <a:pt x="12" y="65"/>
                </a:lnTo>
                <a:lnTo>
                  <a:pt x="14" y="65"/>
                </a:lnTo>
                <a:lnTo>
                  <a:pt x="16" y="65"/>
                </a:lnTo>
                <a:lnTo>
                  <a:pt x="19" y="65"/>
                </a:lnTo>
                <a:lnTo>
                  <a:pt x="19" y="67"/>
                </a:lnTo>
                <a:lnTo>
                  <a:pt x="20" y="67"/>
                </a:lnTo>
                <a:lnTo>
                  <a:pt x="22" y="67"/>
                </a:lnTo>
                <a:lnTo>
                  <a:pt x="24" y="67"/>
                </a:lnTo>
                <a:lnTo>
                  <a:pt x="25" y="67"/>
                </a:lnTo>
                <a:lnTo>
                  <a:pt x="27" y="67"/>
                </a:lnTo>
                <a:lnTo>
                  <a:pt x="30" y="67"/>
                </a:lnTo>
                <a:lnTo>
                  <a:pt x="32" y="67"/>
                </a:lnTo>
                <a:lnTo>
                  <a:pt x="33" y="67"/>
                </a:lnTo>
                <a:lnTo>
                  <a:pt x="35" y="67"/>
                </a:lnTo>
                <a:lnTo>
                  <a:pt x="36" y="67"/>
                </a:lnTo>
                <a:lnTo>
                  <a:pt x="38" y="67"/>
                </a:lnTo>
                <a:lnTo>
                  <a:pt x="40" y="67"/>
                </a:lnTo>
                <a:lnTo>
                  <a:pt x="41" y="67"/>
                </a:lnTo>
                <a:lnTo>
                  <a:pt x="43" y="67"/>
                </a:lnTo>
                <a:lnTo>
                  <a:pt x="44" y="67"/>
                </a:lnTo>
                <a:lnTo>
                  <a:pt x="46" y="67"/>
                </a:lnTo>
                <a:lnTo>
                  <a:pt x="48" y="67"/>
                </a:lnTo>
                <a:lnTo>
                  <a:pt x="51" y="67"/>
                </a:lnTo>
                <a:lnTo>
                  <a:pt x="52" y="67"/>
                </a:lnTo>
                <a:lnTo>
                  <a:pt x="54" y="67"/>
                </a:lnTo>
                <a:lnTo>
                  <a:pt x="56" y="67"/>
                </a:lnTo>
                <a:lnTo>
                  <a:pt x="57" y="67"/>
                </a:lnTo>
                <a:lnTo>
                  <a:pt x="59" y="69"/>
                </a:lnTo>
                <a:lnTo>
                  <a:pt x="60" y="69"/>
                </a:lnTo>
                <a:lnTo>
                  <a:pt x="62" y="69"/>
                </a:lnTo>
                <a:lnTo>
                  <a:pt x="64" y="69"/>
                </a:lnTo>
                <a:lnTo>
                  <a:pt x="65" y="69"/>
                </a:lnTo>
                <a:lnTo>
                  <a:pt x="67" y="69"/>
                </a:lnTo>
                <a:lnTo>
                  <a:pt x="68" y="69"/>
                </a:lnTo>
                <a:lnTo>
                  <a:pt x="70" y="70"/>
                </a:lnTo>
                <a:lnTo>
                  <a:pt x="72" y="70"/>
                </a:lnTo>
                <a:lnTo>
                  <a:pt x="73" y="70"/>
                </a:lnTo>
                <a:lnTo>
                  <a:pt x="73" y="69"/>
                </a:lnTo>
                <a:lnTo>
                  <a:pt x="75" y="64"/>
                </a:lnTo>
                <a:lnTo>
                  <a:pt x="73" y="64"/>
                </a:lnTo>
                <a:lnTo>
                  <a:pt x="72" y="64"/>
                </a:lnTo>
                <a:lnTo>
                  <a:pt x="70" y="64"/>
                </a:lnTo>
                <a:lnTo>
                  <a:pt x="70" y="62"/>
                </a:lnTo>
                <a:lnTo>
                  <a:pt x="68" y="62"/>
                </a:lnTo>
                <a:lnTo>
                  <a:pt x="68" y="61"/>
                </a:lnTo>
                <a:lnTo>
                  <a:pt x="67" y="61"/>
                </a:lnTo>
                <a:lnTo>
                  <a:pt x="64" y="59"/>
                </a:lnTo>
                <a:lnTo>
                  <a:pt x="62" y="59"/>
                </a:lnTo>
                <a:lnTo>
                  <a:pt x="60" y="57"/>
                </a:lnTo>
                <a:lnTo>
                  <a:pt x="59" y="57"/>
                </a:lnTo>
                <a:lnTo>
                  <a:pt x="60" y="57"/>
                </a:lnTo>
                <a:lnTo>
                  <a:pt x="59" y="57"/>
                </a:lnTo>
                <a:lnTo>
                  <a:pt x="57" y="59"/>
                </a:lnTo>
                <a:lnTo>
                  <a:pt x="56" y="59"/>
                </a:lnTo>
                <a:lnTo>
                  <a:pt x="54" y="59"/>
                </a:lnTo>
                <a:lnTo>
                  <a:pt x="52" y="59"/>
                </a:lnTo>
                <a:lnTo>
                  <a:pt x="51" y="59"/>
                </a:lnTo>
                <a:lnTo>
                  <a:pt x="49" y="59"/>
                </a:lnTo>
                <a:lnTo>
                  <a:pt x="48" y="59"/>
                </a:lnTo>
                <a:lnTo>
                  <a:pt x="46" y="59"/>
                </a:lnTo>
                <a:lnTo>
                  <a:pt x="44" y="59"/>
                </a:lnTo>
                <a:lnTo>
                  <a:pt x="43" y="59"/>
                </a:lnTo>
                <a:lnTo>
                  <a:pt x="41" y="59"/>
                </a:lnTo>
                <a:lnTo>
                  <a:pt x="40" y="59"/>
                </a:lnTo>
                <a:lnTo>
                  <a:pt x="38" y="59"/>
                </a:lnTo>
                <a:lnTo>
                  <a:pt x="36" y="59"/>
                </a:lnTo>
                <a:lnTo>
                  <a:pt x="35" y="59"/>
                </a:lnTo>
                <a:lnTo>
                  <a:pt x="33" y="59"/>
                </a:lnTo>
                <a:lnTo>
                  <a:pt x="35" y="57"/>
                </a:lnTo>
                <a:lnTo>
                  <a:pt x="35" y="56"/>
                </a:lnTo>
                <a:lnTo>
                  <a:pt x="40" y="48"/>
                </a:lnTo>
                <a:lnTo>
                  <a:pt x="40" y="46"/>
                </a:lnTo>
                <a:lnTo>
                  <a:pt x="43" y="41"/>
                </a:lnTo>
                <a:lnTo>
                  <a:pt x="46" y="43"/>
                </a:lnTo>
                <a:lnTo>
                  <a:pt x="49" y="43"/>
                </a:lnTo>
                <a:lnTo>
                  <a:pt x="54" y="43"/>
                </a:lnTo>
                <a:lnTo>
                  <a:pt x="59" y="43"/>
                </a:lnTo>
                <a:lnTo>
                  <a:pt x="60" y="40"/>
                </a:lnTo>
                <a:lnTo>
                  <a:pt x="64" y="37"/>
                </a:lnTo>
                <a:lnTo>
                  <a:pt x="64" y="35"/>
                </a:lnTo>
                <a:lnTo>
                  <a:pt x="65" y="33"/>
                </a:lnTo>
                <a:lnTo>
                  <a:pt x="65" y="32"/>
                </a:lnTo>
                <a:lnTo>
                  <a:pt x="67" y="32"/>
                </a:lnTo>
                <a:lnTo>
                  <a:pt x="68" y="27"/>
                </a:lnTo>
                <a:lnTo>
                  <a:pt x="68" y="16"/>
                </a:lnTo>
                <a:lnTo>
                  <a:pt x="72" y="16"/>
                </a:lnTo>
                <a:lnTo>
                  <a:pt x="92" y="14"/>
                </a:lnTo>
                <a:lnTo>
                  <a:pt x="94" y="14"/>
                </a:lnTo>
                <a:lnTo>
                  <a:pt x="97" y="14"/>
                </a:lnTo>
                <a:lnTo>
                  <a:pt x="104" y="14"/>
                </a:lnTo>
                <a:lnTo>
                  <a:pt x="105" y="14"/>
                </a:lnTo>
                <a:lnTo>
                  <a:pt x="108" y="14"/>
                </a:lnTo>
                <a:lnTo>
                  <a:pt x="110" y="14"/>
                </a:lnTo>
                <a:lnTo>
                  <a:pt x="112" y="16"/>
                </a:lnTo>
                <a:lnTo>
                  <a:pt x="115" y="16"/>
                </a:lnTo>
                <a:lnTo>
                  <a:pt x="121" y="19"/>
                </a:lnTo>
                <a:lnTo>
                  <a:pt x="126" y="22"/>
                </a:lnTo>
                <a:lnTo>
                  <a:pt x="132" y="11"/>
                </a:lnTo>
                <a:lnTo>
                  <a:pt x="116" y="3"/>
                </a:lnTo>
                <a:lnTo>
                  <a:pt x="116" y="1"/>
                </a:lnTo>
                <a:lnTo>
                  <a:pt x="118" y="0"/>
                </a:lnTo>
                <a:lnTo>
                  <a:pt x="132" y="8"/>
                </a:lnTo>
                <a:lnTo>
                  <a:pt x="134" y="9"/>
                </a:lnTo>
                <a:lnTo>
                  <a:pt x="132" y="11"/>
                </a:lnTo>
                <a:lnTo>
                  <a:pt x="134" y="13"/>
                </a:lnTo>
                <a:lnTo>
                  <a:pt x="129" y="22"/>
                </a:lnTo>
                <a:lnTo>
                  <a:pt x="134" y="25"/>
                </a:lnTo>
                <a:lnTo>
                  <a:pt x="137" y="27"/>
                </a:lnTo>
                <a:lnTo>
                  <a:pt x="140" y="27"/>
                </a:lnTo>
                <a:lnTo>
                  <a:pt x="147" y="30"/>
                </a:lnTo>
                <a:lnTo>
                  <a:pt x="148" y="30"/>
                </a:lnTo>
                <a:lnTo>
                  <a:pt x="160" y="33"/>
                </a:lnTo>
                <a:lnTo>
                  <a:pt x="160" y="35"/>
                </a:lnTo>
                <a:lnTo>
                  <a:pt x="156" y="38"/>
                </a:lnTo>
                <a:lnTo>
                  <a:pt x="155" y="43"/>
                </a:lnTo>
                <a:lnTo>
                  <a:pt x="152" y="46"/>
                </a:lnTo>
                <a:lnTo>
                  <a:pt x="150" y="51"/>
                </a:lnTo>
                <a:lnTo>
                  <a:pt x="140" y="65"/>
                </a:lnTo>
                <a:lnTo>
                  <a:pt x="140" y="67"/>
                </a:lnTo>
                <a:lnTo>
                  <a:pt x="139" y="67"/>
                </a:lnTo>
                <a:lnTo>
                  <a:pt x="139" y="69"/>
                </a:lnTo>
                <a:lnTo>
                  <a:pt x="137" y="70"/>
                </a:lnTo>
                <a:lnTo>
                  <a:pt x="136" y="73"/>
                </a:lnTo>
                <a:lnTo>
                  <a:pt x="132" y="78"/>
                </a:lnTo>
                <a:lnTo>
                  <a:pt x="131" y="81"/>
                </a:lnTo>
                <a:lnTo>
                  <a:pt x="129" y="85"/>
                </a:lnTo>
                <a:lnTo>
                  <a:pt x="128" y="88"/>
                </a:lnTo>
                <a:lnTo>
                  <a:pt x="123" y="96"/>
                </a:lnTo>
                <a:lnTo>
                  <a:pt x="126" y="102"/>
                </a:lnTo>
                <a:lnTo>
                  <a:pt x="129" y="105"/>
                </a:lnTo>
                <a:lnTo>
                  <a:pt x="131" y="105"/>
                </a:lnTo>
                <a:lnTo>
                  <a:pt x="131" y="107"/>
                </a:lnTo>
                <a:lnTo>
                  <a:pt x="129" y="107"/>
                </a:lnTo>
                <a:lnTo>
                  <a:pt x="129" y="109"/>
                </a:lnTo>
                <a:lnTo>
                  <a:pt x="128" y="109"/>
                </a:lnTo>
                <a:lnTo>
                  <a:pt x="128" y="110"/>
                </a:lnTo>
                <a:lnTo>
                  <a:pt x="126" y="110"/>
                </a:lnTo>
                <a:lnTo>
                  <a:pt x="126" y="112"/>
                </a:lnTo>
                <a:lnTo>
                  <a:pt x="128" y="112"/>
                </a:lnTo>
                <a:lnTo>
                  <a:pt x="129" y="113"/>
                </a:lnTo>
                <a:lnTo>
                  <a:pt x="131" y="115"/>
                </a:lnTo>
                <a:lnTo>
                  <a:pt x="131" y="117"/>
                </a:lnTo>
                <a:lnTo>
                  <a:pt x="132" y="117"/>
                </a:lnTo>
                <a:lnTo>
                  <a:pt x="132" y="118"/>
                </a:lnTo>
                <a:lnTo>
                  <a:pt x="134" y="120"/>
                </a:lnTo>
                <a:lnTo>
                  <a:pt x="136" y="121"/>
                </a:lnTo>
                <a:lnTo>
                  <a:pt x="137" y="123"/>
                </a:lnTo>
                <a:close/>
              </a:path>
            </a:pathLst>
          </a:custGeom>
          <a:solidFill>
            <a:srgbClr val="72CC89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" name="Freeform 80"/>
          <p:cNvSpPr>
            <a:spLocks/>
          </p:cNvSpPr>
          <p:nvPr/>
        </p:nvSpPr>
        <p:spPr bwMode="auto">
          <a:xfrm>
            <a:off x="4919663" y="2555876"/>
            <a:ext cx="482600" cy="793750"/>
          </a:xfrm>
          <a:custGeom>
            <a:avLst/>
            <a:gdLst/>
            <a:ahLst/>
            <a:cxnLst>
              <a:cxn ang="0">
                <a:pos x="141" y="60"/>
              </a:cxn>
              <a:cxn ang="0">
                <a:pos x="144" y="64"/>
              </a:cxn>
              <a:cxn ang="0">
                <a:pos x="151" y="73"/>
              </a:cxn>
              <a:cxn ang="0">
                <a:pos x="152" y="75"/>
              </a:cxn>
              <a:cxn ang="0">
                <a:pos x="154" y="76"/>
              </a:cxn>
              <a:cxn ang="0">
                <a:pos x="154" y="78"/>
              </a:cxn>
              <a:cxn ang="0">
                <a:pos x="155" y="80"/>
              </a:cxn>
              <a:cxn ang="0">
                <a:pos x="157" y="80"/>
              </a:cxn>
              <a:cxn ang="0">
                <a:pos x="157" y="81"/>
              </a:cxn>
              <a:cxn ang="0">
                <a:pos x="159" y="83"/>
              </a:cxn>
              <a:cxn ang="0">
                <a:pos x="160" y="84"/>
              </a:cxn>
              <a:cxn ang="0">
                <a:pos x="160" y="86"/>
              </a:cxn>
              <a:cxn ang="0">
                <a:pos x="163" y="89"/>
              </a:cxn>
              <a:cxn ang="0">
                <a:pos x="179" y="108"/>
              </a:cxn>
              <a:cxn ang="0">
                <a:pos x="187" y="118"/>
              </a:cxn>
              <a:cxn ang="0">
                <a:pos x="194" y="126"/>
              </a:cxn>
              <a:cxn ang="0">
                <a:pos x="218" y="155"/>
              </a:cxn>
              <a:cxn ang="0">
                <a:pos x="219" y="156"/>
              </a:cxn>
              <a:cxn ang="0">
                <a:pos x="234" y="174"/>
              </a:cxn>
              <a:cxn ang="0">
                <a:pos x="251" y="195"/>
              </a:cxn>
              <a:cxn ang="0">
                <a:pos x="253" y="198"/>
              </a:cxn>
              <a:cxn ang="0">
                <a:pos x="269" y="216"/>
              </a:cxn>
              <a:cxn ang="0">
                <a:pos x="295" y="248"/>
              </a:cxn>
              <a:cxn ang="0">
                <a:pos x="299" y="254"/>
              </a:cxn>
              <a:cxn ang="0">
                <a:pos x="293" y="268"/>
              </a:cxn>
              <a:cxn ang="0">
                <a:pos x="275" y="297"/>
              </a:cxn>
              <a:cxn ang="0">
                <a:pos x="256" y="326"/>
              </a:cxn>
              <a:cxn ang="0">
                <a:pos x="245" y="344"/>
              </a:cxn>
              <a:cxn ang="0">
                <a:pos x="229" y="369"/>
              </a:cxn>
              <a:cxn ang="0">
                <a:pos x="221" y="382"/>
              </a:cxn>
              <a:cxn ang="0">
                <a:pos x="195" y="422"/>
              </a:cxn>
              <a:cxn ang="0">
                <a:pos x="178" y="451"/>
              </a:cxn>
              <a:cxn ang="0">
                <a:pos x="143" y="484"/>
              </a:cxn>
              <a:cxn ang="0">
                <a:pos x="131" y="448"/>
              </a:cxn>
              <a:cxn ang="0">
                <a:pos x="120" y="412"/>
              </a:cxn>
              <a:cxn ang="0">
                <a:pos x="115" y="400"/>
              </a:cxn>
              <a:cxn ang="0">
                <a:pos x="109" y="377"/>
              </a:cxn>
              <a:cxn ang="0">
                <a:pos x="106" y="369"/>
              </a:cxn>
              <a:cxn ang="0">
                <a:pos x="99" y="348"/>
              </a:cxn>
              <a:cxn ang="0">
                <a:pos x="91" y="320"/>
              </a:cxn>
              <a:cxn ang="0">
                <a:pos x="83" y="299"/>
              </a:cxn>
              <a:cxn ang="0">
                <a:pos x="83" y="294"/>
              </a:cxn>
              <a:cxn ang="0">
                <a:pos x="82" y="292"/>
              </a:cxn>
              <a:cxn ang="0">
                <a:pos x="75" y="273"/>
              </a:cxn>
              <a:cxn ang="0">
                <a:pos x="69" y="251"/>
              </a:cxn>
              <a:cxn ang="0">
                <a:pos x="61" y="225"/>
              </a:cxn>
              <a:cxn ang="0">
                <a:pos x="56" y="208"/>
              </a:cxn>
              <a:cxn ang="0">
                <a:pos x="53" y="203"/>
              </a:cxn>
              <a:cxn ang="0">
                <a:pos x="45" y="174"/>
              </a:cxn>
              <a:cxn ang="0">
                <a:pos x="31" y="129"/>
              </a:cxn>
              <a:cxn ang="0">
                <a:pos x="27" y="116"/>
              </a:cxn>
              <a:cxn ang="0">
                <a:pos x="23" y="102"/>
              </a:cxn>
              <a:cxn ang="0">
                <a:pos x="19" y="94"/>
              </a:cxn>
              <a:cxn ang="0">
                <a:pos x="13" y="70"/>
              </a:cxn>
              <a:cxn ang="0">
                <a:pos x="10" y="59"/>
              </a:cxn>
              <a:cxn ang="0">
                <a:pos x="8" y="57"/>
              </a:cxn>
              <a:cxn ang="0">
                <a:pos x="0" y="30"/>
              </a:cxn>
              <a:cxn ang="0">
                <a:pos x="0" y="30"/>
              </a:cxn>
              <a:cxn ang="0">
                <a:pos x="21" y="22"/>
              </a:cxn>
              <a:cxn ang="0">
                <a:pos x="82" y="3"/>
              </a:cxn>
              <a:cxn ang="0">
                <a:pos x="109" y="22"/>
              </a:cxn>
              <a:cxn ang="0">
                <a:pos x="119" y="33"/>
              </a:cxn>
              <a:cxn ang="0">
                <a:pos x="133" y="51"/>
              </a:cxn>
            </a:cxnLst>
            <a:rect l="0" t="0" r="r" b="b"/>
            <a:pathLst>
              <a:path w="304" h="500">
                <a:moveTo>
                  <a:pt x="133" y="52"/>
                </a:moveTo>
                <a:lnTo>
                  <a:pt x="138" y="57"/>
                </a:lnTo>
                <a:lnTo>
                  <a:pt x="141" y="60"/>
                </a:lnTo>
                <a:lnTo>
                  <a:pt x="141" y="62"/>
                </a:lnTo>
                <a:lnTo>
                  <a:pt x="143" y="64"/>
                </a:lnTo>
                <a:lnTo>
                  <a:pt x="144" y="64"/>
                </a:lnTo>
                <a:lnTo>
                  <a:pt x="146" y="67"/>
                </a:lnTo>
                <a:lnTo>
                  <a:pt x="149" y="72"/>
                </a:lnTo>
                <a:lnTo>
                  <a:pt x="151" y="73"/>
                </a:lnTo>
                <a:lnTo>
                  <a:pt x="151" y="73"/>
                </a:lnTo>
                <a:lnTo>
                  <a:pt x="152" y="75"/>
                </a:lnTo>
                <a:lnTo>
                  <a:pt x="152" y="75"/>
                </a:lnTo>
                <a:lnTo>
                  <a:pt x="152" y="75"/>
                </a:lnTo>
                <a:lnTo>
                  <a:pt x="154" y="76"/>
                </a:lnTo>
                <a:lnTo>
                  <a:pt x="154" y="76"/>
                </a:lnTo>
                <a:lnTo>
                  <a:pt x="154" y="76"/>
                </a:lnTo>
                <a:lnTo>
                  <a:pt x="154" y="78"/>
                </a:lnTo>
                <a:lnTo>
                  <a:pt x="154" y="78"/>
                </a:lnTo>
                <a:lnTo>
                  <a:pt x="155" y="78"/>
                </a:lnTo>
                <a:lnTo>
                  <a:pt x="155" y="80"/>
                </a:lnTo>
                <a:lnTo>
                  <a:pt x="155" y="80"/>
                </a:lnTo>
                <a:lnTo>
                  <a:pt x="155" y="80"/>
                </a:lnTo>
                <a:lnTo>
                  <a:pt x="157" y="80"/>
                </a:lnTo>
                <a:lnTo>
                  <a:pt x="157" y="80"/>
                </a:lnTo>
                <a:lnTo>
                  <a:pt x="157" y="80"/>
                </a:lnTo>
                <a:lnTo>
                  <a:pt x="157" y="80"/>
                </a:lnTo>
                <a:lnTo>
                  <a:pt x="157" y="81"/>
                </a:lnTo>
                <a:lnTo>
                  <a:pt x="159" y="83"/>
                </a:lnTo>
                <a:lnTo>
                  <a:pt x="159" y="83"/>
                </a:lnTo>
                <a:lnTo>
                  <a:pt x="159" y="83"/>
                </a:lnTo>
                <a:lnTo>
                  <a:pt x="159" y="83"/>
                </a:lnTo>
                <a:lnTo>
                  <a:pt x="159" y="83"/>
                </a:lnTo>
                <a:lnTo>
                  <a:pt x="160" y="84"/>
                </a:lnTo>
                <a:lnTo>
                  <a:pt x="160" y="84"/>
                </a:lnTo>
                <a:lnTo>
                  <a:pt x="160" y="84"/>
                </a:lnTo>
                <a:lnTo>
                  <a:pt x="160" y="86"/>
                </a:lnTo>
                <a:lnTo>
                  <a:pt x="162" y="86"/>
                </a:lnTo>
                <a:lnTo>
                  <a:pt x="162" y="86"/>
                </a:lnTo>
                <a:lnTo>
                  <a:pt x="163" y="89"/>
                </a:lnTo>
                <a:lnTo>
                  <a:pt x="165" y="91"/>
                </a:lnTo>
                <a:lnTo>
                  <a:pt x="170" y="96"/>
                </a:lnTo>
                <a:lnTo>
                  <a:pt x="179" y="108"/>
                </a:lnTo>
                <a:lnTo>
                  <a:pt x="181" y="110"/>
                </a:lnTo>
                <a:lnTo>
                  <a:pt x="183" y="112"/>
                </a:lnTo>
                <a:lnTo>
                  <a:pt x="187" y="118"/>
                </a:lnTo>
                <a:lnTo>
                  <a:pt x="192" y="123"/>
                </a:lnTo>
                <a:lnTo>
                  <a:pt x="192" y="124"/>
                </a:lnTo>
                <a:lnTo>
                  <a:pt x="194" y="126"/>
                </a:lnTo>
                <a:lnTo>
                  <a:pt x="194" y="124"/>
                </a:lnTo>
                <a:lnTo>
                  <a:pt x="215" y="150"/>
                </a:lnTo>
                <a:lnTo>
                  <a:pt x="218" y="155"/>
                </a:lnTo>
                <a:lnTo>
                  <a:pt x="218" y="155"/>
                </a:lnTo>
                <a:lnTo>
                  <a:pt x="219" y="156"/>
                </a:lnTo>
                <a:lnTo>
                  <a:pt x="219" y="156"/>
                </a:lnTo>
                <a:lnTo>
                  <a:pt x="221" y="160"/>
                </a:lnTo>
                <a:lnTo>
                  <a:pt x="224" y="163"/>
                </a:lnTo>
                <a:lnTo>
                  <a:pt x="234" y="174"/>
                </a:lnTo>
                <a:lnTo>
                  <a:pt x="240" y="180"/>
                </a:lnTo>
                <a:lnTo>
                  <a:pt x="242" y="184"/>
                </a:lnTo>
                <a:lnTo>
                  <a:pt x="251" y="195"/>
                </a:lnTo>
                <a:lnTo>
                  <a:pt x="251" y="195"/>
                </a:lnTo>
                <a:lnTo>
                  <a:pt x="251" y="195"/>
                </a:lnTo>
                <a:lnTo>
                  <a:pt x="253" y="198"/>
                </a:lnTo>
                <a:lnTo>
                  <a:pt x="255" y="200"/>
                </a:lnTo>
                <a:lnTo>
                  <a:pt x="266" y="212"/>
                </a:lnTo>
                <a:lnTo>
                  <a:pt x="269" y="216"/>
                </a:lnTo>
                <a:lnTo>
                  <a:pt x="275" y="224"/>
                </a:lnTo>
                <a:lnTo>
                  <a:pt x="293" y="244"/>
                </a:lnTo>
                <a:lnTo>
                  <a:pt x="295" y="248"/>
                </a:lnTo>
                <a:lnTo>
                  <a:pt x="296" y="249"/>
                </a:lnTo>
                <a:lnTo>
                  <a:pt x="298" y="251"/>
                </a:lnTo>
                <a:lnTo>
                  <a:pt x="299" y="254"/>
                </a:lnTo>
                <a:lnTo>
                  <a:pt x="303" y="257"/>
                </a:lnTo>
                <a:lnTo>
                  <a:pt x="304" y="259"/>
                </a:lnTo>
                <a:lnTo>
                  <a:pt x="293" y="268"/>
                </a:lnTo>
                <a:lnTo>
                  <a:pt x="288" y="276"/>
                </a:lnTo>
                <a:lnTo>
                  <a:pt x="282" y="286"/>
                </a:lnTo>
                <a:lnTo>
                  <a:pt x="275" y="297"/>
                </a:lnTo>
                <a:lnTo>
                  <a:pt x="264" y="313"/>
                </a:lnTo>
                <a:lnTo>
                  <a:pt x="264" y="315"/>
                </a:lnTo>
                <a:lnTo>
                  <a:pt x="256" y="326"/>
                </a:lnTo>
                <a:lnTo>
                  <a:pt x="251" y="332"/>
                </a:lnTo>
                <a:lnTo>
                  <a:pt x="251" y="334"/>
                </a:lnTo>
                <a:lnTo>
                  <a:pt x="245" y="344"/>
                </a:lnTo>
                <a:lnTo>
                  <a:pt x="239" y="353"/>
                </a:lnTo>
                <a:lnTo>
                  <a:pt x="232" y="364"/>
                </a:lnTo>
                <a:lnTo>
                  <a:pt x="229" y="369"/>
                </a:lnTo>
                <a:lnTo>
                  <a:pt x="227" y="372"/>
                </a:lnTo>
                <a:lnTo>
                  <a:pt x="224" y="376"/>
                </a:lnTo>
                <a:lnTo>
                  <a:pt x="221" y="382"/>
                </a:lnTo>
                <a:lnTo>
                  <a:pt x="210" y="400"/>
                </a:lnTo>
                <a:lnTo>
                  <a:pt x="205" y="408"/>
                </a:lnTo>
                <a:lnTo>
                  <a:pt x="195" y="422"/>
                </a:lnTo>
                <a:lnTo>
                  <a:pt x="192" y="427"/>
                </a:lnTo>
                <a:lnTo>
                  <a:pt x="181" y="446"/>
                </a:lnTo>
                <a:lnTo>
                  <a:pt x="178" y="451"/>
                </a:lnTo>
                <a:lnTo>
                  <a:pt x="173" y="459"/>
                </a:lnTo>
                <a:lnTo>
                  <a:pt x="147" y="500"/>
                </a:lnTo>
                <a:lnTo>
                  <a:pt x="143" y="484"/>
                </a:lnTo>
                <a:lnTo>
                  <a:pt x="141" y="480"/>
                </a:lnTo>
                <a:lnTo>
                  <a:pt x="133" y="454"/>
                </a:lnTo>
                <a:lnTo>
                  <a:pt x="131" y="448"/>
                </a:lnTo>
                <a:lnTo>
                  <a:pt x="125" y="427"/>
                </a:lnTo>
                <a:lnTo>
                  <a:pt x="122" y="417"/>
                </a:lnTo>
                <a:lnTo>
                  <a:pt x="120" y="412"/>
                </a:lnTo>
                <a:lnTo>
                  <a:pt x="120" y="412"/>
                </a:lnTo>
                <a:lnTo>
                  <a:pt x="119" y="409"/>
                </a:lnTo>
                <a:lnTo>
                  <a:pt x="115" y="400"/>
                </a:lnTo>
                <a:lnTo>
                  <a:pt x="115" y="396"/>
                </a:lnTo>
                <a:lnTo>
                  <a:pt x="111" y="384"/>
                </a:lnTo>
                <a:lnTo>
                  <a:pt x="109" y="377"/>
                </a:lnTo>
                <a:lnTo>
                  <a:pt x="107" y="374"/>
                </a:lnTo>
                <a:lnTo>
                  <a:pt x="107" y="372"/>
                </a:lnTo>
                <a:lnTo>
                  <a:pt x="106" y="369"/>
                </a:lnTo>
                <a:lnTo>
                  <a:pt x="106" y="366"/>
                </a:lnTo>
                <a:lnTo>
                  <a:pt x="103" y="358"/>
                </a:lnTo>
                <a:lnTo>
                  <a:pt x="99" y="348"/>
                </a:lnTo>
                <a:lnTo>
                  <a:pt x="98" y="342"/>
                </a:lnTo>
                <a:lnTo>
                  <a:pt x="95" y="332"/>
                </a:lnTo>
                <a:lnTo>
                  <a:pt x="91" y="320"/>
                </a:lnTo>
                <a:lnTo>
                  <a:pt x="87" y="307"/>
                </a:lnTo>
                <a:lnTo>
                  <a:pt x="85" y="300"/>
                </a:lnTo>
                <a:lnTo>
                  <a:pt x="83" y="299"/>
                </a:lnTo>
                <a:lnTo>
                  <a:pt x="83" y="297"/>
                </a:lnTo>
                <a:lnTo>
                  <a:pt x="83" y="296"/>
                </a:lnTo>
                <a:lnTo>
                  <a:pt x="83" y="294"/>
                </a:lnTo>
                <a:lnTo>
                  <a:pt x="83" y="294"/>
                </a:lnTo>
                <a:lnTo>
                  <a:pt x="82" y="292"/>
                </a:lnTo>
                <a:lnTo>
                  <a:pt x="82" y="292"/>
                </a:lnTo>
                <a:lnTo>
                  <a:pt x="80" y="288"/>
                </a:lnTo>
                <a:lnTo>
                  <a:pt x="77" y="276"/>
                </a:lnTo>
                <a:lnTo>
                  <a:pt x="75" y="273"/>
                </a:lnTo>
                <a:lnTo>
                  <a:pt x="75" y="270"/>
                </a:lnTo>
                <a:lnTo>
                  <a:pt x="74" y="265"/>
                </a:lnTo>
                <a:lnTo>
                  <a:pt x="69" y="251"/>
                </a:lnTo>
                <a:lnTo>
                  <a:pt x="64" y="236"/>
                </a:lnTo>
                <a:lnTo>
                  <a:pt x="63" y="228"/>
                </a:lnTo>
                <a:lnTo>
                  <a:pt x="61" y="225"/>
                </a:lnTo>
                <a:lnTo>
                  <a:pt x="59" y="219"/>
                </a:lnTo>
                <a:lnTo>
                  <a:pt x="58" y="216"/>
                </a:lnTo>
                <a:lnTo>
                  <a:pt x="56" y="208"/>
                </a:lnTo>
                <a:lnTo>
                  <a:pt x="55" y="203"/>
                </a:lnTo>
                <a:lnTo>
                  <a:pt x="55" y="203"/>
                </a:lnTo>
                <a:lnTo>
                  <a:pt x="53" y="203"/>
                </a:lnTo>
                <a:lnTo>
                  <a:pt x="53" y="200"/>
                </a:lnTo>
                <a:lnTo>
                  <a:pt x="53" y="198"/>
                </a:lnTo>
                <a:lnTo>
                  <a:pt x="45" y="174"/>
                </a:lnTo>
                <a:lnTo>
                  <a:pt x="42" y="164"/>
                </a:lnTo>
                <a:lnTo>
                  <a:pt x="37" y="150"/>
                </a:lnTo>
                <a:lnTo>
                  <a:pt x="31" y="129"/>
                </a:lnTo>
                <a:lnTo>
                  <a:pt x="29" y="121"/>
                </a:lnTo>
                <a:lnTo>
                  <a:pt x="27" y="118"/>
                </a:lnTo>
                <a:lnTo>
                  <a:pt x="27" y="116"/>
                </a:lnTo>
                <a:lnTo>
                  <a:pt x="26" y="116"/>
                </a:lnTo>
                <a:lnTo>
                  <a:pt x="26" y="115"/>
                </a:lnTo>
                <a:lnTo>
                  <a:pt x="23" y="102"/>
                </a:lnTo>
                <a:lnTo>
                  <a:pt x="21" y="99"/>
                </a:lnTo>
                <a:lnTo>
                  <a:pt x="21" y="96"/>
                </a:lnTo>
                <a:lnTo>
                  <a:pt x="19" y="94"/>
                </a:lnTo>
                <a:lnTo>
                  <a:pt x="15" y="80"/>
                </a:lnTo>
                <a:lnTo>
                  <a:pt x="15" y="78"/>
                </a:lnTo>
                <a:lnTo>
                  <a:pt x="13" y="70"/>
                </a:lnTo>
                <a:lnTo>
                  <a:pt x="13" y="70"/>
                </a:lnTo>
                <a:lnTo>
                  <a:pt x="11" y="64"/>
                </a:lnTo>
                <a:lnTo>
                  <a:pt x="10" y="59"/>
                </a:lnTo>
                <a:lnTo>
                  <a:pt x="10" y="59"/>
                </a:lnTo>
                <a:lnTo>
                  <a:pt x="8" y="59"/>
                </a:lnTo>
                <a:lnTo>
                  <a:pt x="8" y="57"/>
                </a:lnTo>
                <a:lnTo>
                  <a:pt x="3" y="41"/>
                </a:lnTo>
                <a:lnTo>
                  <a:pt x="0" y="30"/>
                </a:lnTo>
                <a:lnTo>
                  <a:pt x="0" y="30"/>
                </a:lnTo>
                <a:lnTo>
                  <a:pt x="0" y="30"/>
                </a:lnTo>
                <a:lnTo>
                  <a:pt x="0" y="30"/>
                </a:lnTo>
                <a:lnTo>
                  <a:pt x="0" y="30"/>
                </a:lnTo>
                <a:lnTo>
                  <a:pt x="8" y="27"/>
                </a:lnTo>
                <a:lnTo>
                  <a:pt x="19" y="24"/>
                </a:lnTo>
                <a:lnTo>
                  <a:pt x="21" y="22"/>
                </a:lnTo>
                <a:lnTo>
                  <a:pt x="51" y="12"/>
                </a:lnTo>
                <a:lnTo>
                  <a:pt x="69" y="8"/>
                </a:lnTo>
                <a:lnTo>
                  <a:pt x="82" y="3"/>
                </a:lnTo>
                <a:lnTo>
                  <a:pt x="82" y="3"/>
                </a:lnTo>
                <a:lnTo>
                  <a:pt x="91" y="0"/>
                </a:lnTo>
                <a:lnTo>
                  <a:pt x="109" y="22"/>
                </a:lnTo>
                <a:lnTo>
                  <a:pt x="109" y="22"/>
                </a:lnTo>
                <a:lnTo>
                  <a:pt x="117" y="32"/>
                </a:lnTo>
                <a:lnTo>
                  <a:pt x="119" y="33"/>
                </a:lnTo>
                <a:lnTo>
                  <a:pt x="122" y="38"/>
                </a:lnTo>
                <a:lnTo>
                  <a:pt x="123" y="40"/>
                </a:lnTo>
                <a:lnTo>
                  <a:pt x="133" y="51"/>
                </a:lnTo>
                <a:lnTo>
                  <a:pt x="133" y="52"/>
                </a:lnTo>
                <a:close/>
              </a:path>
            </a:pathLst>
          </a:custGeom>
          <a:solidFill>
            <a:srgbClr val="9962A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" name="Freeform 81"/>
          <p:cNvSpPr>
            <a:spLocks/>
          </p:cNvSpPr>
          <p:nvPr/>
        </p:nvSpPr>
        <p:spPr bwMode="auto">
          <a:xfrm>
            <a:off x="3941763" y="746126"/>
            <a:ext cx="334963" cy="1011238"/>
          </a:xfrm>
          <a:custGeom>
            <a:avLst/>
            <a:gdLst/>
            <a:ahLst/>
            <a:cxnLst>
              <a:cxn ang="0">
                <a:pos x="175" y="111"/>
              </a:cxn>
              <a:cxn ang="0">
                <a:pos x="175" y="154"/>
              </a:cxn>
              <a:cxn ang="0">
                <a:pos x="175" y="175"/>
              </a:cxn>
              <a:cxn ang="0">
                <a:pos x="175" y="207"/>
              </a:cxn>
              <a:cxn ang="0">
                <a:pos x="175" y="247"/>
              </a:cxn>
              <a:cxn ang="0">
                <a:pos x="175" y="284"/>
              </a:cxn>
              <a:cxn ang="0">
                <a:pos x="175" y="346"/>
              </a:cxn>
              <a:cxn ang="0">
                <a:pos x="175" y="373"/>
              </a:cxn>
              <a:cxn ang="0">
                <a:pos x="175" y="436"/>
              </a:cxn>
              <a:cxn ang="0">
                <a:pos x="175" y="479"/>
              </a:cxn>
              <a:cxn ang="0">
                <a:pos x="175" y="535"/>
              </a:cxn>
              <a:cxn ang="0">
                <a:pos x="115" y="605"/>
              </a:cxn>
              <a:cxn ang="0">
                <a:pos x="50" y="628"/>
              </a:cxn>
              <a:cxn ang="0">
                <a:pos x="23" y="615"/>
              </a:cxn>
              <a:cxn ang="0">
                <a:pos x="23" y="570"/>
              </a:cxn>
              <a:cxn ang="0">
                <a:pos x="23" y="564"/>
              </a:cxn>
              <a:cxn ang="0">
                <a:pos x="23" y="535"/>
              </a:cxn>
              <a:cxn ang="0">
                <a:pos x="23" y="476"/>
              </a:cxn>
              <a:cxn ang="0">
                <a:pos x="23" y="402"/>
              </a:cxn>
              <a:cxn ang="0">
                <a:pos x="23" y="303"/>
              </a:cxn>
              <a:cxn ang="0">
                <a:pos x="23" y="258"/>
              </a:cxn>
              <a:cxn ang="0">
                <a:pos x="23" y="234"/>
              </a:cxn>
              <a:cxn ang="0">
                <a:pos x="23" y="224"/>
              </a:cxn>
              <a:cxn ang="0">
                <a:pos x="23" y="199"/>
              </a:cxn>
              <a:cxn ang="0">
                <a:pos x="23" y="178"/>
              </a:cxn>
              <a:cxn ang="0">
                <a:pos x="23" y="108"/>
              </a:cxn>
              <a:cxn ang="0">
                <a:pos x="15" y="79"/>
              </a:cxn>
              <a:cxn ang="0">
                <a:pos x="10" y="68"/>
              </a:cxn>
              <a:cxn ang="0">
                <a:pos x="2" y="44"/>
              </a:cxn>
              <a:cxn ang="0">
                <a:pos x="2" y="37"/>
              </a:cxn>
              <a:cxn ang="0">
                <a:pos x="7" y="36"/>
              </a:cxn>
              <a:cxn ang="0">
                <a:pos x="11" y="34"/>
              </a:cxn>
              <a:cxn ang="0">
                <a:pos x="18" y="32"/>
              </a:cxn>
              <a:cxn ang="0">
                <a:pos x="23" y="32"/>
              </a:cxn>
              <a:cxn ang="0">
                <a:pos x="27" y="29"/>
              </a:cxn>
              <a:cxn ang="0">
                <a:pos x="32" y="28"/>
              </a:cxn>
              <a:cxn ang="0">
                <a:pos x="37" y="24"/>
              </a:cxn>
              <a:cxn ang="0">
                <a:pos x="42" y="24"/>
              </a:cxn>
              <a:cxn ang="0">
                <a:pos x="53" y="26"/>
              </a:cxn>
              <a:cxn ang="0">
                <a:pos x="67" y="31"/>
              </a:cxn>
              <a:cxn ang="0">
                <a:pos x="74" y="31"/>
              </a:cxn>
              <a:cxn ang="0">
                <a:pos x="79" y="34"/>
              </a:cxn>
              <a:cxn ang="0">
                <a:pos x="87" y="31"/>
              </a:cxn>
              <a:cxn ang="0">
                <a:pos x="91" y="29"/>
              </a:cxn>
              <a:cxn ang="0">
                <a:pos x="98" y="26"/>
              </a:cxn>
              <a:cxn ang="0">
                <a:pos x="106" y="23"/>
              </a:cxn>
              <a:cxn ang="0">
                <a:pos x="112" y="23"/>
              </a:cxn>
              <a:cxn ang="0">
                <a:pos x="125" y="16"/>
              </a:cxn>
              <a:cxn ang="0">
                <a:pos x="139" y="18"/>
              </a:cxn>
              <a:cxn ang="0">
                <a:pos x="157" y="15"/>
              </a:cxn>
              <a:cxn ang="0">
                <a:pos x="173" y="8"/>
              </a:cxn>
              <a:cxn ang="0">
                <a:pos x="200" y="5"/>
              </a:cxn>
              <a:cxn ang="0">
                <a:pos x="207" y="20"/>
              </a:cxn>
              <a:cxn ang="0">
                <a:pos x="210" y="34"/>
              </a:cxn>
              <a:cxn ang="0">
                <a:pos x="208" y="37"/>
              </a:cxn>
              <a:cxn ang="0">
                <a:pos x="187" y="45"/>
              </a:cxn>
              <a:cxn ang="0">
                <a:pos x="181" y="42"/>
              </a:cxn>
              <a:cxn ang="0">
                <a:pos x="175" y="52"/>
              </a:cxn>
              <a:cxn ang="0">
                <a:pos x="175" y="64"/>
              </a:cxn>
              <a:cxn ang="0">
                <a:pos x="175" y="80"/>
              </a:cxn>
              <a:cxn ang="0">
                <a:pos x="175" y="90"/>
              </a:cxn>
            </a:cxnLst>
            <a:rect l="0" t="0" r="r" b="b"/>
            <a:pathLst>
              <a:path w="211" h="637">
                <a:moveTo>
                  <a:pt x="175" y="93"/>
                </a:moveTo>
                <a:lnTo>
                  <a:pt x="175" y="96"/>
                </a:lnTo>
                <a:lnTo>
                  <a:pt x="175" y="104"/>
                </a:lnTo>
                <a:lnTo>
                  <a:pt x="175" y="109"/>
                </a:lnTo>
                <a:lnTo>
                  <a:pt x="175" y="109"/>
                </a:lnTo>
                <a:lnTo>
                  <a:pt x="175" y="111"/>
                </a:lnTo>
                <a:lnTo>
                  <a:pt x="175" y="114"/>
                </a:lnTo>
                <a:lnTo>
                  <a:pt x="175" y="136"/>
                </a:lnTo>
                <a:lnTo>
                  <a:pt x="175" y="138"/>
                </a:lnTo>
                <a:lnTo>
                  <a:pt x="175" y="140"/>
                </a:lnTo>
                <a:lnTo>
                  <a:pt x="175" y="141"/>
                </a:lnTo>
                <a:lnTo>
                  <a:pt x="175" y="154"/>
                </a:lnTo>
                <a:lnTo>
                  <a:pt x="175" y="159"/>
                </a:lnTo>
                <a:lnTo>
                  <a:pt x="175" y="159"/>
                </a:lnTo>
                <a:lnTo>
                  <a:pt x="175" y="159"/>
                </a:lnTo>
                <a:lnTo>
                  <a:pt x="175" y="160"/>
                </a:lnTo>
                <a:lnTo>
                  <a:pt x="175" y="175"/>
                </a:lnTo>
                <a:lnTo>
                  <a:pt x="175" y="175"/>
                </a:lnTo>
                <a:lnTo>
                  <a:pt x="175" y="178"/>
                </a:lnTo>
                <a:lnTo>
                  <a:pt x="175" y="180"/>
                </a:lnTo>
                <a:lnTo>
                  <a:pt x="175" y="192"/>
                </a:lnTo>
                <a:lnTo>
                  <a:pt x="175" y="194"/>
                </a:lnTo>
                <a:lnTo>
                  <a:pt x="175" y="202"/>
                </a:lnTo>
                <a:lnTo>
                  <a:pt x="175" y="207"/>
                </a:lnTo>
                <a:lnTo>
                  <a:pt x="175" y="213"/>
                </a:lnTo>
                <a:lnTo>
                  <a:pt x="175" y="229"/>
                </a:lnTo>
                <a:lnTo>
                  <a:pt x="175" y="239"/>
                </a:lnTo>
                <a:lnTo>
                  <a:pt x="175" y="240"/>
                </a:lnTo>
                <a:lnTo>
                  <a:pt x="175" y="242"/>
                </a:lnTo>
                <a:lnTo>
                  <a:pt x="175" y="247"/>
                </a:lnTo>
                <a:lnTo>
                  <a:pt x="175" y="258"/>
                </a:lnTo>
                <a:lnTo>
                  <a:pt x="175" y="271"/>
                </a:lnTo>
                <a:lnTo>
                  <a:pt x="175" y="279"/>
                </a:lnTo>
                <a:lnTo>
                  <a:pt x="175" y="279"/>
                </a:lnTo>
                <a:lnTo>
                  <a:pt x="175" y="280"/>
                </a:lnTo>
                <a:lnTo>
                  <a:pt x="175" y="284"/>
                </a:lnTo>
                <a:lnTo>
                  <a:pt x="175" y="314"/>
                </a:lnTo>
                <a:lnTo>
                  <a:pt x="175" y="327"/>
                </a:lnTo>
                <a:lnTo>
                  <a:pt x="175" y="332"/>
                </a:lnTo>
                <a:lnTo>
                  <a:pt x="175" y="336"/>
                </a:lnTo>
                <a:lnTo>
                  <a:pt x="175" y="343"/>
                </a:lnTo>
                <a:lnTo>
                  <a:pt x="175" y="346"/>
                </a:lnTo>
                <a:lnTo>
                  <a:pt x="175" y="354"/>
                </a:lnTo>
                <a:lnTo>
                  <a:pt x="175" y="359"/>
                </a:lnTo>
                <a:lnTo>
                  <a:pt x="175" y="360"/>
                </a:lnTo>
                <a:lnTo>
                  <a:pt x="175" y="362"/>
                </a:lnTo>
                <a:lnTo>
                  <a:pt x="175" y="362"/>
                </a:lnTo>
                <a:lnTo>
                  <a:pt x="175" y="373"/>
                </a:lnTo>
                <a:lnTo>
                  <a:pt x="175" y="376"/>
                </a:lnTo>
                <a:lnTo>
                  <a:pt x="175" y="388"/>
                </a:lnTo>
                <a:lnTo>
                  <a:pt x="175" y="402"/>
                </a:lnTo>
                <a:lnTo>
                  <a:pt x="175" y="416"/>
                </a:lnTo>
                <a:lnTo>
                  <a:pt x="175" y="423"/>
                </a:lnTo>
                <a:lnTo>
                  <a:pt x="175" y="436"/>
                </a:lnTo>
                <a:lnTo>
                  <a:pt x="175" y="437"/>
                </a:lnTo>
                <a:lnTo>
                  <a:pt x="175" y="444"/>
                </a:lnTo>
                <a:lnTo>
                  <a:pt x="175" y="447"/>
                </a:lnTo>
                <a:lnTo>
                  <a:pt x="175" y="460"/>
                </a:lnTo>
                <a:lnTo>
                  <a:pt x="175" y="479"/>
                </a:lnTo>
                <a:lnTo>
                  <a:pt x="175" y="479"/>
                </a:lnTo>
                <a:lnTo>
                  <a:pt x="175" y="496"/>
                </a:lnTo>
                <a:lnTo>
                  <a:pt x="175" y="501"/>
                </a:lnTo>
                <a:lnTo>
                  <a:pt x="175" y="517"/>
                </a:lnTo>
                <a:lnTo>
                  <a:pt x="175" y="527"/>
                </a:lnTo>
                <a:lnTo>
                  <a:pt x="175" y="533"/>
                </a:lnTo>
                <a:lnTo>
                  <a:pt x="175" y="535"/>
                </a:lnTo>
                <a:lnTo>
                  <a:pt x="175" y="557"/>
                </a:lnTo>
                <a:lnTo>
                  <a:pt x="175" y="557"/>
                </a:lnTo>
                <a:lnTo>
                  <a:pt x="175" y="560"/>
                </a:lnTo>
                <a:lnTo>
                  <a:pt x="175" y="568"/>
                </a:lnTo>
                <a:lnTo>
                  <a:pt x="175" y="586"/>
                </a:lnTo>
                <a:lnTo>
                  <a:pt x="115" y="605"/>
                </a:lnTo>
                <a:lnTo>
                  <a:pt x="112" y="607"/>
                </a:lnTo>
                <a:lnTo>
                  <a:pt x="83" y="616"/>
                </a:lnTo>
                <a:lnTo>
                  <a:pt x="82" y="616"/>
                </a:lnTo>
                <a:lnTo>
                  <a:pt x="72" y="620"/>
                </a:lnTo>
                <a:lnTo>
                  <a:pt x="55" y="626"/>
                </a:lnTo>
                <a:lnTo>
                  <a:pt x="50" y="628"/>
                </a:lnTo>
                <a:lnTo>
                  <a:pt x="50" y="628"/>
                </a:lnTo>
                <a:lnTo>
                  <a:pt x="45" y="629"/>
                </a:lnTo>
                <a:lnTo>
                  <a:pt x="23" y="637"/>
                </a:lnTo>
                <a:lnTo>
                  <a:pt x="23" y="620"/>
                </a:lnTo>
                <a:lnTo>
                  <a:pt x="23" y="618"/>
                </a:lnTo>
                <a:lnTo>
                  <a:pt x="23" y="615"/>
                </a:lnTo>
                <a:lnTo>
                  <a:pt x="23" y="613"/>
                </a:lnTo>
                <a:lnTo>
                  <a:pt x="23" y="612"/>
                </a:lnTo>
                <a:lnTo>
                  <a:pt x="23" y="599"/>
                </a:lnTo>
                <a:lnTo>
                  <a:pt x="23" y="586"/>
                </a:lnTo>
                <a:lnTo>
                  <a:pt x="23" y="572"/>
                </a:lnTo>
                <a:lnTo>
                  <a:pt x="23" y="570"/>
                </a:lnTo>
                <a:lnTo>
                  <a:pt x="23" y="567"/>
                </a:lnTo>
                <a:lnTo>
                  <a:pt x="23" y="565"/>
                </a:lnTo>
                <a:lnTo>
                  <a:pt x="23" y="565"/>
                </a:lnTo>
                <a:lnTo>
                  <a:pt x="23" y="564"/>
                </a:lnTo>
                <a:lnTo>
                  <a:pt x="23" y="564"/>
                </a:lnTo>
                <a:lnTo>
                  <a:pt x="23" y="564"/>
                </a:lnTo>
                <a:lnTo>
                  <a:pt x="23" y="559"/>
                </a:lnTo>
                <a:lnTo>
                  <a:pt x="23" y="548"/>
                </a:lnTo>
                <a:lnTo>
                  <a:pt x="23" y="548"/>
                </a:lnTo>
                <a:lnTo>
                  <a:pt x="23" y="546"/>
                </a:lnTo>
                <a:lnTo>
                  <a:pt x="23" y="541"/>
                </a:lnTo>
                <a:lnTo>
                  <a:pt x="23" y="535"/>
                </a:lnTo>
                <a:lnTo>
                  <a:pt x="23" y="520"/>
                </a:lnTo>
                <a:lnTo>
                  <a:pt x="23" y="517"/>
                </a:lnTo>
                <a:lnTo>
                  <a:pt x="23" y="490"/>
                </a:lnTo>
                <a:lnTo>
                  <a:pt x="23" y="485"/>
                </a:lnTo>
                <a:lnTo>
                  <a:pt x="23" y="484"/>
                </a:lnTo>
                <a:lnTo>
                  <a:pt x="23" y="476"/>
                </a:lnTo>
                <a:lnTo>
                  <a:pt x="23" y="469"/>
                </a:lnTo>
                <a:lnTo>
                  <a:pt x="23" y="455"/>
                </a:lnTo>
                <a:lnTo>
                  <a:pt x="23" y="439"/>
                </a:lnTo>
                <a:lnTo>
                  <a:pt x="23" y="429"/>
                </a:lnTo>
                <a:lnTo>
                  <a:pt x="23" y="418"/>
                </a:lnTo>
                <a:lnTo>
                  <a:pt x="23" y="402"/>
                </a:lnTo>
                <a:lnTo>
                  <a:pt x="23" y="389"/>
                </a:lnTo>
                <a:lnTo>
                  <a:pt x="23" y="356"/>
                </a:lnTo>
                <a:lnTo>
                  <a:pt x="23" y="348"/>
                </a:lnTo>
                <a:lnTo>
                  <a:pt x="23" y="332"/>
                </a:lnTo>
                <a:lnTo>
                  <a:pt x="23" y="316"/>
                </a:lnTo>
                <a:lnTo>
                  <a:pt x="23" y="303"/>
                </a:lnTo>
                <a:lnTo>
                  <a:pt x="23" y="280"/>
                </a:lnTo>
                <a:lnTo>
                  <a:pt x="23" y="274"/>
                </a:lnTo>
                <a:lnTo>
                  <a:pt x="23" y="274"/>
                </a:lnTo>
                <a:lnTo>
                  <a:pt x="23" y="264"/>
                </a:lnTo>
                <a:lnTo>
                  <a:pt x="23" y="261"/>
                </a:lnTo>
                <a:lnTo>
                  <a:pt x="23" y="258"/>
                </a:lnTo>
                <a:lnTo>
                  <a:pt x="23" y="258"/>
                </a:lnTo>
                <a:lnTo>
                  <a:pt x="23" y="256"/>
                </a:lnTo>
                <a:lnTo>
                  <a:pt x="23" y="250"/>
                </a:lnTo>
                <a:lnTo>
                  <a:pt x="23" y="244"/>
                </a:lnTo>
                <a:lnTo>
                  <a:pt x="23" y="239"/>
                </a:lnTo>
                <a:lnTo>
                  <a:pt x="23" y="234"/>
                </a:lnTo>
                <a:lnTo>
                  <a:pt x="23" y="234"/>
                </a:lnTo>
                <a:lnTo>
                  <a:pt x="23" y="234"/>
                </a:lnTo>
                <a:lnTo>
                  <a:pt x="23" y="232"/>
                </a:lnTo>
                <a:lnTo>
                  <a:pt x="23" y="228"/>
                </a:lnTo>
                <a:lnTo>
                  <a:pt x="23" y="224"/>
                </a:lnTo>
                <a:lnTo>
                  <a:pt x="23" y="224"/>
                </a:lnTo>
                <a:lnTo>
                  <a:pt x="23" y="224"/>
                </a:lnTo>
                <a:lnTo>
                  <a:pt x="23" y="216"/>
                </a:lnTo>
                <a:lnTo>
                  <a:pt x="23" y="213"/>
                </a:lnTo>
                <a:lnTo>
                  <a:pt x="23" y="208"/>
                </a:lnTo>
                <a:lnTo>
                  <a:pt x="23" y="205"/>
                </a:lnTo>
                <a:lnTo>
                  <a:pt x="23" y="199"/>
                </a:lnTo>
                <a:lnTo>
                  <a:pt x="23" y="192"/>
                </a:lnTo>
                <a:lnTo>
                  <a:pt x="23" y="191"/>
                </a:lnTo>
                <a:lnTo>
                  <a:pt x="23" y="180"/>
                </a:lnTo>
                <a:lnTo>
                  <a:pt x="23" y="180"/>
                </a:lnTo>
                <a:lnTo>
                  <a:pt x="23" y="178"/>
                </a:lnTo>
                <a:lnTo>
                  <a:pt x="23" y="178"/>
                </a:lnTo>
                <a:lnTo>
                  <a:pt x="23" y="176"/>
                </a:lnTo>
                <a:lnTo>
                  <a:pt x="23" y="149"/>
                </a:lnTo>
                <a:lnTo>
                  <a:pt x="23" y="143"/>
                </a:lnTo>
                <a:lnTo>
                  <a:pt x="23" y="119"/>
                </a:lnTo>
                <a:lnTo>
                  <a:pt x="23" y="114"/>
                </a:lnTo>
                <a:lnTo>
                  <a:pt x="23" y="108"/>
                </a:lnTo>
                <a:lnTo>
                  <a:pt x="23" y="104"/>
                </a:lnTo>
                <a:lnTo>
                  <a:pt x="21" y="98"/>
                </a:lnTo>
                <a:lnTo>
                  <a:pt x="18" y="92"/>
                </a:lnTo>
                <a:lnTo>
                  <a:pt x="18" y="92"/>
                </a:lnTo>
                <a:lnTo>
                  <a:pt x="15" y="80"/>
                </a:lnTo>
                <a:lnTo>
                  <a:pt x="15" y="79"/>
                </a:lnTo>
                <a:lnTo>
                  <a:pt x="13" y="79"/>
                </a:lnTo>
                <a:lnTo>
                  <a:pt x="13" y="79"/>
                </a:lnTo>
                <a:lnTo>
                  <a:pt x="13" y="79"/>
                </a:lnTo>
                <a:lnTo>
                  <a:pt x="13" y="79"/>
                </a:lnTo>
                <a:lnTo>
                  <a:pt x="10" y="69"/>
                </a:lnTo>
                <a:lnTo>
                  <a:pt x="10" y="68"/>
                </a:lnTo>
                <a:lnTo>
                  <a:pt x="8" y="63"/>
                </a:lnTo>
                <a:lnTo>
                  <a:pt x="7" y="58"/>
                </a:lnTo>
                <a:lnTo>
                  <a:pt x="3" y="50"/>
                </a:lnTo>
                <a:lnTo>
                  <a:pt x="3" y="50"/>
                </a:lnTo>
                <a:lnTo>
                  <a:pt x="2" y="44"/>
                </a:lnTo>
                <a:lnTo>
                  <a:pt x="2" y="44"/>
                </a:lnTo>
                <a:lnTo>
                  <a:pt x="2" y="44"/>
                </a:lnTo>
                <a:lnTo>
                  <a:pt x="0" y="40"/>
                </a:lnTo>
                <a:lnTo>
                  <a:pt x="0" y="39"/>
                </a:lnTo>
                <a:lnTo>
                  <a:pt x="0" y="39"/>
                </a:lnTo>
                <a:lnTo>
                  <a:pt x="2" y="37"/>
                </a:lnTo>
                <a:lnTo>
                  <a:pt x="2" y="37"/>
                </a:lnTo>
                <a:lnTo>
                  <a:pt x="3" y="37"/>
                </a:lnTo>
                <a:lnTo>
                  <a:pt x="5" y="37"/>
                </a:lnTo>
                <a:lnTo>
                  <a:pt x="5" y="36"/>
                </a:lnTo>
                <a:lnTo>
                  <a:pt x="7" y="36"/>
                </a:lnTo>
                <a:lnTo>
                  <a:pt x="7" y="36"/>
                </a:lnTo>
                <a:lnTo>
                  <a:pt x="7" y="36"/>
                </a:lnTo>
                <a:lnTo>
                  <a:pt x="8" y="36"/>
                </a:lnTo>
                <a:lnTo>
                  <a:pt x="10" y="34"/>
                </a:lnTo>
                <a:lnTo>
                  <a:pt x="10" y="34"/>
                </a:lnTo>
                <a:lnTo>
                  <a:pt x="11" y="34"/>
                </a:lnTo>
                <a:lnTo>
                  <a:pt x="11" y="34"/>
                </a:lnTo>
                <a:lnTo>
                  <a:pt x="11" y="34"/>
                </a:lnTo>
                <a:lnTo>
                  <a:pt x="13" y="34"/>
                </a:lnTo>
                <a:lnTo>
                  <a:pt x="13" y="34"/>
                </a:lnTo>
                <a:lnTo>
                  <a:pt x="13" y="34"/>
                </a:lnTo>
                <a:lnTo>
                  <a:pt x="15" y="34"/>
                </a:lnTo>
                <a:lnTo>
                  <a:pt x="16" y="34"/>
                </a:lnTo>
                <a:lnTo>
                  <a:pt x="18" y="32"/>
                </a:lnTo>
                <a:lnTo>
                  <a:pt x="19" y="32"/>
                </a:lnTo>
                <a:lnTo>
                  <a:pt x="19" y="32"/>
                </a:lnTo>
                <a:lnTo>
                  <a:pt x="21" y="32"/>
                </a:lnTo>
                <a:lnTo>
                  <a:pt x="21" y="32"/>
                </a:lnTo>
                <a:lnTo>
                  <a:pt x="23" y="32"/>
                </a:lnTo>
                <a:lnTo>
                  <a:pt x="23" y="32"/>
                </a:lnTo>
                <a:lnTo>
                  <a:pt x="24" y="31"/>
                </a:lnTo>
                <a:lnTo>
                  <a:pt x="24" y="31"/>
                </a:lnTo>
                <a:lnTo>
                  <a:pt x="26" y="31"/>
                </a:lnTo>
                <a:lnTo>
                  <a:pt x="26" y="31"/>
                </a:lnTo>
                <a:lnTo>
                  <a:pt x="26" y="31"/>
                </a:lnTo>
                <a:lnTo>
                  <a:pt x="27" y="29"/>
                </a:lnTo>
                <a:lnTo>
                  <a:pt x="29" y="29"/>
                </a:lnTo>
                <a:lnTo>
                  <a:pt x="29" y="28"/>
                </a:lnTo>
                <a:lnTo>
                  <a:pt x="31" y="28"/>
                </a:lnTo>
                <a:lnTo>
                  <a:pt x="31" y="28"/>
                </a:lnTo>
                <a:lnTo>
                  <a:pt x="32" y="28"/>
                </a:lnTo>
                <a:lnTo>
                  <a:pt x="32" y="28"/>
                </a:lnTo>
                <a:lnTo>
                  <a:pt x="34" y="26"/>
                </a:lnTo>
                <a:lnTo>
                  <a:pt x="35" y="26"/>
                </a:lnTo>
                <a:lnTo>
                  <a:pt x="35" y="26"/>
                </a:lnTo>
                <a:lnTo>
                  <a:pt x="35" y="26"/>
                </a:lnTo>
                <a:lnTo>
                  <a:pt x="35" y="26"/>
                </a:lnTo>
                <a:lnTo>
                  <a:pt x="37" y="24"/>
                </a:lnTo>
                <a:lnTo>
                  <a:pt x="39" y="24"/>
                </a:lnTo>
                <a:lnTo>
                  <a:pt x="39" y="24"/>
                </a:lnTo>
                <a:lnTo>
                  <a:pt x="40" y="24"/>
                </a:lnTo>
                <a:lnTo>
                  <a:pt x="40" y="24"/>
                </a:lnTo>
                <a:lnTo>
                  <a:pt x="42" y="24"/>
                </a:lnTo>
                <a:lnTo>
                  <a:pt x="42" y="24"/>
                </a:lnTo>
                <a:lnTo>
                  <a:pt x="45" y="26"/>
                </a:lnTo>
                <a:lnTo>
                  <a:pt x="47" y="26"/>
                </a:lnTo>
                <a:lnTo>
                  <a:pt x="48" y="24"/>
                </a:lnTo>
                <a:lnTo>
                  <a:pt x="51" y="24"/>
                </a:lnTo>
                <a:lnTo>
                  <a:pt x="53" y="26"/>
                </a:lnTo>
                <a:lnTo>
                  <a:pt x="53" y="26"/>
                </a:lnTo>
                <a:lnTo>
                  <a:pt x="53" y="26"/>
                </a:lnTo>
                <a:lnTo>
                  <a:pt x="55" y="26"/>
                </a:lnTo>
                <a:lnTo>
                  <a:pt x="58" y="28"/>
                </a:lnTo>
                <a:lnTo>
                  <a:pt x="61" y="28"/>
                </a:lnTo>
                <a:lnTo>
                  <a:pt x="63" y="29"/>
                </a:lnTo>
                <a:lnTo>
                  <a:pt x="67" y="31"/>
                </a:lnTo>
                <a:lnTo>
                  <a:pt x="69" y="31"/>
                </a:lnTo>
                <a:lnTo>
                  <a:pt x="71" y="31"/>
                </a:lnTo>
                <a:lnTo>
                  <a:pt x="71" y="31"/>
                </a:lnTo>
                <a:lnTo>
                  <a:pt x="72" y="31"/>
                </a:lnTo>
                <a:lnTo>
                  <a:pt x="72" y="31"/>
                </a:lnTo>
                <a:lnTo>
                  <a:pt x="74" y="31"/>
                </a:lnTo>
                <a:lnTo>
                  <a:pt x="74" y="31"/>
                </a:lnTo>
                <a:lnTo>
                  <a:pt x="74" y="32"/>
                </a:lnTo>
                <a:lnTo>
                  <a:pt x="74" y="34"/>
                </a:lnTo>
                <a:lnTo>
                  <a:pt x="75" y="34"/>
                </a:lnTo>
                <a:lnTo>
                  <a:pt x="75" y="34"/>
                </a:lnTo>
                <a:lnTo>
                  <a:pt x="79" y="34"/>
                </a:lnTo>
                <a:lnTo>
                  <a:pt x="83" y="34"/>
                </a:lnTo>
                <a:lnTo>
                  <a:pt x="85" y="32"/>
                </a:lnTo>
                <a:lnTo>
                  <a:pt x="87" y="32"/>
                </a:lnTo>
                <a:lnTo>
                  <a:pt x="88" y="32"/>
                </a:lnTo>
                <a:lnTo>
                  <a:pt x="88" y="31"/>
                </a:lnTo>
                <a:lnTo>
                  <a:pt x="87" y="31"/>
                </a:lnTo>
                <a:lnTo>
                  <a:pt x="87" y="31"/>
                </a:lnTo>
                <a:lnTo>
                  <a:pt x="87" y="29"/>
                </a:lnTo>
                <a:lnTo>
                  <a:pt x="88" y="29"/>
                </a:lnTo>
                <a:lnTo>
                  <a:pt x="90" y="31"/>
                </a:lnTo>
                <a:lnTo>
                  <a:pt x="90" y="29"/>
                </a:lnTo>
                <a:lnTo>
                  <a:pt x="91" y="29"/>
                </a:lnTo>
                <a:lnTo>
                  <a:pt x="93" y="28"/>
                </a:lnTo>
                <a:lnTo>
                  <a:pt x="95" y="28"/>
                </a:lnTo>
                <a:lnTo>
                  <a:pt x="98" y="26"/>
                </a:lnTo>
                <a:lnTo>
                  <a:pt x="98" y="26"/>
                </a:lnTo>
                <a:lnTo>
                  <a:pt x="98" y="26"/>
                </a:lnTo>
                <a:lnTo>
                  <a:pt x="98" y="26"/>
                </a:lnTo>
                <a:lnTo>
                  <a:pt x="98" y="24"/>
                </a:lnTo>
                <a:lnTo>
                  <a:pt x="99" y="24"/>
                </a:lnTo>
                <a:lnTo>
                  <a:pt x="101" y="24"/>
                </a:lnTo>
                <a:lnTo>
                  <a:pt x="103" y="23"/>
                </a:lnTo>
                <a:lnTo>
                  <a:pt x="104" y="23"/>
                </a:lnTo>
                <a:lnTo>
                  <a:pt x="106" y="23"/>
                </a:lnTo>
                <a:lnTo>
                  <a:pt x="107" y="23"/>
                </a:lnTo>
                <a:lnTo>
                  <a:pt x="109" y="23"/>
                </a:lnTo>
                <a:lnTo>
                  <a:pt x="111" y="23"/>
                </a:lnTo>
                <a:lnTo>
                  <a:pt x="111" y="23"/>
                </a:lnTo>
                <a:lnTo>
                  <a:pt x="112" y="23"/>
                </a:lnTo>
                <a:lnTo>
                  <a:pt x="112" y="23"/>
                </a:lnTo>
                <a:lnTo>
                  <a:pt x="114" y="23"/>
                </a:lnTo>
                <a:lnTo>
                  <a:pt x="115" y="21"/>
                </a:lnTo>
                <a:lnTo>
                  <a:pt x="117" y="21"/>
                </a:lnTo>
                <a:lnTo>
                  <a:pt x="119" y="20"/>
                </a:lnTo>
                <a:lnTo>
                  <a:pt x="122" y="18"/>
                </a:lnTo>
                <a:lnTo>
                  <a:pt x="125" y="16"/>
                </a:lnTo>
                <a:lnTo>
                  <a:pt x="125" y="16"/>
                </a:lnTo>
                <a:lnTo>
                  <a:pt x="127" y="16"/>
                </a:lnTo>
                <a:lnTo>
                  <a:pt x="128" y="16"/>
                </a:lnTo>
                <a:lnTo>
                  <a:pt x="136" y="18"/>
                </a:lnTo>
                <a:lnTo>
                  <a:pt x="139" y="18"/>
                </a:lnTo>
                <a:lnTo>
                  <a:pt x="139" y="18"/>
                </a:lnTo>
                <a:lnTo>
                  <a:pt x="143" y="18"/>
                </a:lnTo>
                <a:lnTo>
                  <a:pt x="144" y="18"/>
                </a:lnTo>
                <a:lnTo>
                  <a:pt x="146" y="18"/>
                </a:lnTo>
                <a:lnTo>
                  <a:pt x="146" y="18"/>
                </a:lnTo>
                <a:lnTo>
                  <a:pt x="147" y="20"/>
                </a:lnTo>
                <a:lnTo>
                  <a:pt x="157" y="15"/>
                </a:lnTo>
                <a:lnTo>
                  <a:pt x="160" y="13"/>
                </a:lnTo>
                <a:lnTo>
                  <a:pt x="160" y="13"/>
                </a:lnTo>
                <a:lnTo>
                  <a:pt x="160" y="13"/>
                </a:lnTo>
                <a:lnTo>
                  <a:pt x="168" y="10"/>
                </a:lnTo>
                <a:lnTo>
                  <a:pt x="170" y="10"/>
                </a:lnTo>
                <a:lnTo>
                  <a:pt x="173" y="8"/>
                </a:lnTo>
                <a:lnTo>
                  <a:pt x="189" y="4"/>
                </a:lnTo>
                <a:lnTo>
                  <a:pt x="191" y="4"/>
                </a:lnTo>
                <a:lnTo>
                  <a:pt x="197" y="0"/>
                </a:lnTo>
                <a:lnTo>
                  <a:pt x="199" y="0"/>
                </a:lnTo>
                <a:lnTo>
                  <a:pt x="199" y="0"/>
                </a:lnTo>
                <a:lnTo>
                  <a:pt x="200" y="5"/>
                </a:lnTo>
                <a:lnTo>
                  <a:pt x="203" y="13"/>
                </a:lnTo>
                <a:lnTo>
                  <a:pt x="205" y="16"/>
                </a:lnTo>
                <a:lnTo>
                  <a:pt x="205" y="18"/>
                </a:lnTo>
                <a:lnTo>
                  <a:pt x="205" y="18"/>
                </a:lnTo>
                <a:lnTo>
                  <a:pt x="205" y="18"/>
                </a:lnTo>
                <a:lnTo>
                  <a:pt x="207" y="20"/>
                </a:lnTo>
                <a:lnTo>
                  <a:pt x="208" y="24"/>
                </a:lnTo>
                <a:lnTo>
                  <a:pt x="208" y="24"/>
                </a:lnTo>
                <a:lnTo>
                  <a:pt x="208" y="26"/>
                </a:lnTo>
                <a:lnTo>
                  <a:pt x="208" y="28"/>
                </a:lnTo>
                <a:lnTo>
                  <a:pt x="208" y="29"/>
                </a:lnTo>
                <a:lnTo>
                  <a:pt x="210" y="34"/>
                </a:lnTo>
                <a:lnTo>
                  <a:pt x="211" y="37"/>
                </a:lnTo>
                <a:lnTo>
                  <a:pt x="211" y="39"/>
                </a:lnTo>
                <a:lnTo>
                  <a:pt x="210" y="40"/>
                </a:lnTo>
                <a:lnTo>
                  <a:pt x="210" y="39"/>
                </a:lnTo>
                <a:lnTo>
                  <a:pt x="210" y="37"/>
                </a:lnTo>
                <a:lnTo>
                  <a:pt x="208" y="37"/>
                </a:lnTo>
                <a:lnTo>
                  <a:pt x="208" y="39"/>
                </a:lnTo>
                <a:lnTo>
                  <a:pt x="202" y="40"/>
                </a:lnTo>
                <a:lnTo>
                  <a:pt x="197" y="42"/>
                </a:lnTo>
                <a:lnTo>
                  <a:pt x="192" y="44"/>
                </a:lnTo>
                <a:lnTo>
                  <a:pt x="191" y="44"/>
                </a:lnTo>
                <a:lnTo>
                  <a:pt x="187" y="45"/>
                </a:lnTo>
                <a:lnTo>
                  <a:pt x="184" y="45"/>
                </a:lnTo>
                <a:lnTo>
                  <a:pt x="184" y="45"/>
                </a:lnTo>
                <a:lnTo>
                  <a:pt x="184" y="45"/>
                </a:lnTo>
                <a:lnTo>
                  <a:pt x="183" y="44"/>
                </a:lnTo>
                <a:lnTo>
                  <a:pt x="183" y="44"/>
                </a:lnTo>
                <a:lnTo>
                  <a:pt x="181" y="42"/>
                </a:lnTo>
                <a:lnTo>
                  <a:pt x="175" y="44"/>
                </a:lnTo>
                <a:lnTo>
                  <a:pt x="175" y="44"/>
                </a:lnTo>
                <a:lnTo>
                  <a:pt x="175" y="45"/>
                </a:lnTo>
                <a:lnTo>
                  <a:pt x="175" y="48"/>
                </a:lnTo>
                <a:lnTo>
                  <a:pt x="175" y="52"/>
                </a:lnTo>
                <a:lnTo>
                  <a:pt x="175" y="52"/>
                </a:lnTo>
                <a:lnTo>
                  <a:pt x="175" y="55"/>
                </a:lnTo>
                <a:lnTo>
                  <a:pt x="175" y="56"/>
                </a:lnTo>
                <a:lnTo>
                  <a:pt x="175" y="58"/>
                </a:lnTo>
                <a:lnTo>
                  <a:pt x="175" y="60"/>
                </a:lnTo>
                <a:lnTo>
                  <a:pt x="175" y="64"/>
                </a:lnTo>
                <a:lnTo>
                  <a:pt x="175" y="64"/>
                </a:lnTo>
                <a:lnTo>
                  <a:pt x="175" y="68"/>
                </a:lnTo>
                <a:lnTo>
                  <a:pt x="175" y="71"/>
                </a:lnTo>
                <a:lnTo>
                  <a:pt x="175" y="76"/>
                </a:lnTo>
                <a:lnTo>
                  <a:pt x="175" y="77"/>
                </a:lnTo>
                <a:lnTo>
                  <a:pt x="175" y="79"/>
                </a:lnTo>
                <a:lnTo>
                  <a:pt x="175" y="80"/>
                </a:lnTo>
                <a:lnTo>
                  <a:pt x="175" y="82"/>
                </a:lnTo>
                <a:lnTo>
                  <a:pt x="175" y="82"/>
                </a:lnTo>
                <a:lnTo>
                  <a:pt x="175" y="85"/>
                </a:lnTo>
                <a:lnTo>
                  <a:pt x="175" y="87"/>
                </a:lnTo>
                <a:lnTo>
                  <a:pt x="175" y="87"/>
                </a:lnTo>
                <a:lnTo>
                  <a:pt x="175" y="90"/>
                </a:lnTo>
                <a:lnTo>
                  <a:pt x="175" y="90"/>
                </a:lnTo>
                <a:lnTo>
                  <a:pt x="175" y="93"/>
                </a:lnTo>
                <a:close/>
              </a:path>
            </a:pathLst>
          </a:custGeom>
          <a:solidFill>
            <a:srgbClr val="4EBFB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" name="Freeform 82"/>
          <p:cNvSpPr>
            <a:spLocks/>
          </p:cNvSpPr>
          <p:nvPr/>
        </p:nvSpPr>
        <p:spPr bwMode="auto">
          <a:xfrm>
            <a:off x="2638425" y="1444626"/>
            <a:ext cx="452438" cy="647700"/>
          </a:xfrm>
          <a:custGeom>
            <a:avLst/>
            <a:gdLst/>
            <a:ahLst/>
            <a:cxnLst>
              <a:cxn ang="0">
                <a:pos x="285" y="60"/>
              </a:cxn>
              <a:cxn ang="0">
                <a:pos x="239" y="130"/>
              </a:cxn>
              <a:cxn ang="0">
                <a:pos x="208" y="175"/>
              </a:cxn>
              <a:cxn ang="0">
                <a:pos x="196" y="194"/>
              </a:cxn>
              <a:cxn ang="0">
                <a:pos x="172" y="232"/>
              </a:cxn>
              <a:cxn ang="0">
                <a:pos x="165" y="234"/>
              </a:cxn>
              <a:cxn ang="0">
                <a:pos x="160" y="244"/>
              </a:cxn>
              <a:cxn ang="0">
                <a:pos x="151" y="261"/>
              </a:cxn>
              <a:cxn ang="0">
                <a:pos x="143" y="276"/>
              </a:cxn>
              <a:cxn ang="0">
                <a:pos x="146" y="284"/>
              </a:cxn>
              <a:cxn ang="0">
                <a:pos x="125" y="303"/>
              </a:cxn>
              <a:cxn ang="0">
                <a:pos x="122" y="300"/>
              </a:cxn>
              <a:cxn ang="0">
                <a:pos x="114" y="312"/>
              </a:cxn>
              <a:cxn ang="0">
                <a:pos x="104" y="317"/>
              </a:cxn>
              <a:cxn ang="0">
                <a:pos x="100" y="319"/>
              </a:cxn>
              <a:cxn ang="0">
                <a:pos x="98" y="324"/>
              </a:cxn>
              <a:cxn ang="0">
                <a:pos x="95" y="327"/>
              </a:cxn>
              <a:cxn ang="0">
                <a:pos x="92" y="335"/>
              </a:cxn>
              <a:cxn ang="0">
                <a:pos x="88" y="341"/>
              </a:cxn>
              <a:cxn ang="0">
                <a:pos x="96" y="352"/>
              </a:cxn>
              <a:cxn ang="0">
                <a:pos x="96" y="367"/>
              </a:cxn>
              <a:cxn ang="0">
                <a:pos x="106" y="376"/>
              </a:cxn>
              <a:cxn ang="0">
                <a:pos x="120" y="392"/>
              </a:cxn>
              <a:cxn ang="0">
                <a:pos x="119" y="394"/>
              </a:cxn>
              <a:cxn ang="0">
                <a:pos x="117" y="394"/>
              </a:cxn>
              <a:cxn ang="0">
                <a:pos x="117" y="396"/>
              </a:cxn>
              <a:cxn ang="0">
                <a:pos x="111" y="402"/>
              </a:cxn>
              <a:cxn ang="0">
                <a:pos x="104" y="404"/>
              </a:cxn>
              <a:cxn ang="0">
                <a:pos x="90" y="391"/>
              </a:cxn>
              <a:cxn ang="0">
                <a:pos x="74" y="383"/>
              </a:cxn>
              <a:cxn ang="0">
                <a:pos x="61" y="364"/>
              </a:cxn>
              <a:cxn ang="0">
                <a:pos x="48" y="354"/>
              </a:cxn>
              <a:cxn ang="0">
                <a:pos x="42" y="349"/>
              </a:cxn>
              <a:cxn ang="0">
                <a:pos x="36" y="346"/>
              </a:cxn>
              <a:cxn ang="0">
                <a:pos x="20" y="335"/>
              </a:cxn>
              <a:cxn ang="0">
                <a:pos x="7" y="320"/>
              </a:cxn>
              <a:cxn ang="0">
                <a:pos x="2" y="317"/>
              </a:cxn>
              <a:cxn ang="0">
                <a:pos x="4" y="312"/>
              </a:cxn>
              <a:cxn ang="0">
                <a:pos x="16" y="292"/>
              </a:cxn>
              <a:cxn ang="0">
                <a:pos x="29" y="277"/>
              </a:cxn>
              <a:cxn ang="0">
                <a:pos x="44" y="260"/>
              </a:cxn>
              <a:cxn ang="0">
                <a:pos x="61" y="258"/>
              </a:cxn>
              <a:cxn ang="0">
                <a:pos x="68" y="263"/>
              </a:cxn>
              <a:cxn ang="0">
                <a:pos x="119" y="207"/>
              </a:cxn>
              <a:cxn ang="0">
                <a:pos x="116" y="178"/>
              </a:cxn>
              <a:cxn ang="0">
                <a:pos x="135" y="151"/>
              </a:cxn>
              <a:cxn ang="0">
                <a:pos x="144" y="136"/>
              </a:cxn>
              <a:cxn ang="0">
                <a:pos x="170" y="95"/>
              </a:cxn>
              <a:cxn ang="0">
                <a:pos x="188" y="69"/>
              </a:cxn>
              <a:cxn ang="0">
                <a:pos x="210" y="34"/>
              </a:cxn>
              <a:cxn ang="0">
                <a:pos x="231" y="4"/>
              </a:cxn>
              <a:cxn ang="0">
                <a:pos x="255" y="10"/>
              </a:cxn>
              <a:cxn ang="0">
                <a:pos x="285" y="26"/>
              </a:cxn>
            </a:cxnLst>
            <a:rect l="0" t="0" r="r" b="b"/>
            <a:pathLst>
              <a:path w="285" h="408">
                <a:moveTo>
                  <a:pt x="285" y="26"/>
                </a:moveTo>
                <a:lnTo>
                  <a:pt x="285" y="28"/>
                </a:lnTo>
                <a:lnTo>
                  <a:pt x="285" y="44"/>
                </a:lnTo>
                <a:lnTo>
                  <a:pt x="285" y="60"/>
                </a:lnTo>
                <a:lnTo>
                  <a:pt x="272" y="79"/>
                </a:lnTo>
                <a:lnTo>
                  <a:pt x="261" y="95"/>
                </a:lnTo>
                <a:lnTo>
                  <a:pt x="256" y="103"/>
                </a:lnTo>
                <a:lnTo>
                  <a:pt x="239" y="130"/>
                </a:lnTo>
                <a:lnTo>
                  <a:pt x="232" y="140"/>
                </a:lnTo>
                <a:lnTo>
                  <a:pt x="228" y="148"/>
                </a:lnTo>
                <a:lnTo>
                  <a:pt x="210" y="173"/>
                </a:lnTo>
                <a:lnTo>
                  <a:pt x="208" y="175"/>
                </a:lnTo>
                <a:lnTo>
                  <a:pt x="200" y="188"/>
                </a:lnTo>
                <a:lnTo>
                  <a:pt x="200" y="189"/>
                </a:lnTo>
                <a:lnTo>
                  <a:pt x="199" y="191"/>
                </a:lnTo>
                <a:lnTo>
                  <a:pt x="196" y="194"/>
                </a:lnTo>
                <a:lnTo>
                  <a:pt x="194" y="199"/>
                </a:lnTo>
                <a:lnTo>
                  <a:pt x="186" y="208"/>
                </a:lnTo>
                <a:lnTo>
                  <a:pt x="175" y="229"/>
                </a:lnTo>
                <a:lnTo>
                  <a:pt x="172" y="232"/>
                </a:lnTo>
                <a:lnTo>
                  <a:pt x="170" y="232"/>
                </a:lnTo>
                <a:lnTo>
                  <a:pt x="170" y="232"/>
                </a:lnTo>
                <a:lnTo>
                  <a:pt x="167" y="231"/>
                </a:lnTo>
                <a:lnTo>
                  <a:pt x="165" y="234"/>
                </a:lnTo>
                <a:lnTo>
                  <a:pt x="164" y="239"/>
                </a:lnTo>
                <a:lnTo>
                  <a:pt x="164" y="240"/>
                </a:lnTo>
                <a:lnTo>
                  <a:pt x="162" y="242"/>
                </a:lnTo>
                <a:lnTo>
                  <a:pt x="160" y="244"/>
                </a:lnTo>
                <a:lnTo>
                  <a:pt x="162" y="245"/>
                </a:lnTo>
                <a:lnTo>
                  <a:pt x="159" y="250"/>
                </a:lnTo>
                <a:lnTo>
                  <a:pt x="157" y="253"/>
                </a:lnTo>
                <a:lnTo>
                  <a:pt x="151" y="261"/>
                </a:lnTo>
                <a:lnTo>
                  <a:pt x="152" y="261"/>
                </a:lnTo>
                <a:lnTo>
                  <a:pt x="149" y="264"/>
                </a:lnTo>
                <a:lnTo>
                  <a:pt x="144" y="272"/>
                </a:lnTo>
                <a:lnTo>
                  <a:pt x="143" y="276"/>
                </a:lnTo>
                <a:lnTo>
                  <a:pt x="143" y="277"/>
                </a:lnTo>
                <a:lnTo>
                  <a:pt x="141" y="279"/>
                </a:lnTo>
                <a:lnTo>
                  <a:pt x="141" y="280"/>
                </a:lnTo>
                <a:lnTo>
                  <a:pt x="146" y="284"/>
                </a:lnTo>
                <a:lnTo>
                  <a:pt x="140" y="290"/>
                </a:lnTo>
                <a:lnTo>
                  <a:pt x="128" y="301"/>
                </a:lnTo>
                <a:lnTo>
                  <a:pt x="127" y="300"/>
                </a:lnTo>
                <a:lnTo>
                  <a:pt x="125" y="303"/>
                </a:lnTo>
                <a:lnTo>
                  <a:pt x="125" y="303"/>
                </a:lnTo>
                <a:lnTo>
                  <a:pt x="125" y="303"/>
                </a:lnTo>
                <a:lnTo>
                  <a:pt x="122" y="301"/>
                </a:lnTo>
                <a:lnTo>
                  <a:pt x="122" y="300"/>
                </a:lnTo>
                <a:lnTo>
                  <a:pt x="116" y="306"/>
                </a:lnTo>
                <a:lnTo>
                  <a:pt x="114" y="308"/>
                </a:lnTo>
                <a:lnTo>
                  <a:pt x="116" y="311"/>
                </a:lnTo>
                <a:lnTo>
                  <a:pt x="114" y="312"/>
                </a:lnTo>
                <a:lnTo>
                  <a:pt x="108" y="319"/>
                </a:lnTo>
                <a:lnTo>
                  <a:pt x="106" y="316"/>
                </a:lnTo>
                <a:lnTo>
                  <a:pt x="106" y="316"/>
                </a:lnTo>
                <a:lnTo>
                  <a:pt x="104" y="317"/>
                </a:lnTo>
                <a:lnTo>
                  <a:pt x="104" y="317"/>
                </a:lnTo>
                <a:lnTo>
                  <a:pt x="103" y="317"/>
                </a:lnTo>
                <a:lnTo>
                  <a:pt x="100" y="319"/>
                </a:lnTo>
                <a:lnTo>
                  <a:pt x="100" y="319"/>
                </a:lnTo>
                <a:lnTo>
                  <a:pt x="100" y="322"/>
                </a:lnTo>
                <a:lnTo>
                  <a:pt x="98" y="322"/>
                </a:lnTo>
                <a:lnTo>
                  <a:pt x="98" y="324"/>
                </a:lnTo>
                <a:lnTo>
                  <a:pt x="98" y="324"/>
                </a:lnTo>
                <a:lnTo>
                  <a:pt x="98" y="324"/>
                </a:lnTo>
                <a:lnTo>
                  <a:pt x="98" y="324"/>
                </a:lnTo>
                <a:lnTo>
                  <a:pt x="96" y="325"/>
                </a:lnTo>
                <a:lnTo>
                  <a:pt x="95" y="327"/>
                </a:lnTo>
                <a:lnTo>
                  <a:pt x="95" y="327"/>
                </a:lnTo>
                <a:lnTo>
                  <a:pt x="92" y="330"/>
                </a:lnTo>
                <a:lnTo>
                  <a:pt x="93" y="332"/>
                </a:lnTo>
                <a:lnTo>
                  <a:pt x="92" y="335"/>
                </a:lnTo>
                <a:lnTo>
                  <a:pt x="93" y="335"/>
                </a:lnTo>
                <a:lnTo>
                  <a:pt x="92" y="336"/>
                </a:lnTo>
                <a:lnTo>
                  <a:pt x="93" y="338"/>
                </a:lnTo>
                <a:lnTo>
                  <a:pt x="88" y="341"/>
                </a:lnTo>
                <a:lnTo>
                  <a:pt x="87" y="343"/>
                </a:lnTo>
                <a:lnTo>
                  <a:pt x="90" y="346"/>
                </a:lnTo>
                <a:lnTo>
                  <a:pt x="92" y="348"/>
                </a:lnTo>
                <a:lnTo>
                  <a:pt x="96" y="352"/>
                </a:lnTo>
                <a:lnTo>
                  <a:pt x="100" y="356"/>
                </a:lnTo>
                <a:lnTo>
                  <a:pt x="98" y="357"/>
                </a:lnTo>
                <a:lnTo>
                  <a:pt x="103" y="359"/>
                </a:lnTo>
                <a:lnTo>
                  <a:pt x="96" y="367"/>
                </a:lnTo>
                <a:lnTo>
                  <a:pt x="98" y="367"/>
                </a:lnTo>
                <a:lnTo>
                  <a:pt x="103" y="372"/>
                </a:lnTo>
                <a:lnTo>
                  <a:pt x="106" y="375"/>
                </a:lnTo>
                <a:lnTo>
                  <a:pt x="106" y="376"/>
                </a:lnTo>
                <a:lnTo>
                  <a:pt x="117" y="386"/>
                </a:lnTo>
                <a:lnTo>
                  <a:pt x="122" y="391"/>
                </a:lnTo>
                <a:lnTo>
                  <a:pt x="122" y="391"/>
                </a:lnTo>
                <a:lnTo>
                  <a:pt x="120" y="392"/>
                </a:lnTo>
                <a:lnTo>
                  <a:pt x="120" y="392"/>
                </a:lnTo>
                <a:lnTo>
                  <a:pt x="120" y="392"/>
                </a:lnTo>
                <a:lnTo>
                  <a:pt x="119" y="394"/>
                </a:lnTo>
                <a:lnTo>
                  <a:pt x="119" y="394"/>
                </a:lnTo>
                <a:lnTo>
                  <a:pt x="119" y="394"/>
                </a:lnTo>
                <a:lnTo>
                  <a:pt x="119" y="394"/>
                </a:lnTo>
                <a:lnTo>
                  <a:pt x="119" y="394"/>
                </a:lnTo>
                <a:lnTo>
                  <a:pt x="117" y="394"/>
                </a:lnTo>
                <a:lnTo>
                  <a:pt x="117" y="396"/>
                </a:lnTo>
                <a:lnTo>
                  <a:pt x="117" y="396"/>
                </a:lnTo>
                <a:lnTo>
                  <a:pt x="117" y="396"/>
                </a:lnTo>
                <a:lnTo>
                  <a:pt x="117" y="396"/>
                </a:lnTo>
                <a:lnTo>
                  <a:pt x="117" y="396"/>
                </a:lnTo>
                <a:lnTo>
                  <a:pt x="116" y="397"/>
                </a:lnTo>
                <a:lnTo>
                  <a:pt x="114" y="397"/>
                </a:lnTo>
                <a:lnTo>
                  <a:pt x="111" y="402"/>
                </a:lnTo>
                <a:lnTo>
                  <a:pt x="109" y="404"/>
                </a:lnTo>
                <a:lnTo>
                  <a:pt x="106" y="407"/>
                </a:lnTo>
                <a:lnTo>
                  <a:pt x="104" y="408"/>
                </a:lnTo>
                <a:lnTo>
                  <a:pt x="104" y="404"/>
                </a:lnTo>
                <a:lnTo>
                  <a:pt x="103" y="402"/>
                </a:lnTo>
                <a:lnTo>
                  <a:pt x="101" y="399"/>
                </a:lnTo>
                <a:lnTo>
                  <a:pt x="90" y="391"/>
                </a:lnTo>
                <a:lnTo>
                  <a:pt x="90" y="391"/>
                </a:lnTo>
                <a:lnTo>
                  <a:pt x="84" y="389"/>
                </a:lnTo>
                <a:lnTo>
                  <a:pt x="80" y="389"/>
                </a:lnTo>
                <a:lnTo>
                  <a:pt x="79" y="388"/>
                </a:lnTo>
                <a:lnTo>
                  <a:pt x="74" y="383"/>
                </a:lnTo>
                <a:lnTo>
                  <a:pt x="72" y="381"/>
                </a:lnTo>
                <a:lnTo>
                  <a:pt x="69" y="375"/>
                </a:lnTo>
                <a:lnTo>
                  <a:pt x="66" y="370"/>
                </a:lnTo>
                <a:lnTo>
                  <a:pt x="61" y="364"/>
                </a:lnTo>
                <a:lnTo>
                  <a:pt x="60" y="364"/>
                </a:lnTo>
                <a:lnTo>
                  <a:pt x="58" y="359"/>
                </a:lnTo>
                <a:lnTo>
                  <a:pt x="55" y="359"/>
                </a:lnTo>
                <a:lnTo>
                  <a:pt x="48" y="354"/>
                </a:lnTo>
                <a:lnTo>
                  <a:pt x="45" y="352"/>
                </a:lnTo>
                <a:lnTo>
                  <a:pt x="45" y="351"/>
                </a:lnTo>
                <a:lnTo>
                  <a:pt x="42" y="349"/>
                </a:lnTo>
                <a:lnTo>
                  <a:pt x="42" y="349"/>
                </a:lnTo>
                <a:lnTo>
                  <a:pt x="40" y="349"/>
                </a:lnTo>
                <a:lnTo>
                  <a:pt x="40" y="348"/>
                </a:lnTo>
                <a:lnTo>
                  <a:pt x="39" y="348"/>
                </a:lnTo>
                <a:lnTo>
                  <a:pt x="36" y="346"/>
                </a:lnTo>
                <a:lnTo>
                  <a:pt x="31" y="343"/>
                </a:lnTo>
                <a:lnTo>
                  <a:pt x="28" y="341"/>
                </a:lnTo>
                <a:lnTo>
                  <a:pt x="21" y="338"/>
                </a:lnTo>
                <a:lnTo>
                  <a:pt x="20" y="335"/>
                </a:lnTo>
                <a:lnTo>
                  <a:pt x="18" y="332"/>
                </a:lnTo>
                <a:lnTo>
                  <a:pt x="15" y="327"/>
                </a:lnTo>
                <a:lnTo>
                  <a:pt x="8" y="320"/>
                </a:lnTo>
                <a:lnTo>
                  <a:pt x="7" y="320"/>
                </a:lnTo>
                <a:lnTo>
                  <a:pt x="5" y="319"/>
                </a:lnTo>
                <a:lnTo>
                  <a:pt x="2" y="317"/>
                </a:lnTo>
                <a:lnTo>
                  <a:pt x="0" y="317"/>
                </a:lnTo>
                <a:lnTo>
                  <a:pt x="2" y="317"/>
                </a:lnTo>
                <a:lnTo>
                  <a:pt x="2" y="317"/>
                </a:lnTo>
                <a:lnTo>
                  <a:pt x="2" y="317"/>
                </a:lnTo>
                <a:lnTo>
                  <a:pt x="4" y="314"/>
                </a:lnTo>
                <a:lnTo>
                  <a:pt x="4" y="312"/>
                </a:lnTo>
                <a:lnTo>
                  <a:pt x="5" y="311"/>
                </a:lnTo>
                <a:lnTo>
                  <a:pt x="10" y="303"/>
                </a:lnTo>
                <a:lnTo>
                  <a:pt x="12" y="298"/>
                </a:lnTo>
                <a:lnTo>
                  <a:pt x="16" y="292"/>
                </a:lnTo>
                <a:lnTo>
                  <a:pt x="18" y="287"/>
                </a:lnTo>
                <a:lnTo>
                  <a:pt x="28" y="277"/>
                </a:lnTo>
                <a:lnTo>
                  <a:pt x="29" y="277"/>
                </a:lnTo>
                <a:lnTo>
                  <a:pt x="29" y="277"/>
                </a:lnTo>
                <a:lnTo>
                  <a:pt x="29" y="277"/>
                </a:lnTo>
                <a:lnTo>
                  <a:pt x="40" y="264"/>
                </a:lnTo>
                <a:lnTo>
                  <a:pt x="40" y="264"/>
                </a:lnTo>
                <a:lnTo>
                  <a:pt x="44" y="260"/>
                </a:lnTo>
                <a:lnTo>
                  <a:pt x="45" y="260"/>
                </a:lnTo>
                <a:lnTo>
                  <a:pt x="53" y="266"/>
                </a:lnTo>
                <a:lnTo>
                  <a:pt x="61" y="258"/>
                </a:lnTo>
                <a:lnTo>
                  <a:pt x="61" y="258"/>
                </a:lnTo>
                <a:lnTo>
                  <a:pt x="63" y="258"/>
                </a:lnTo>
                <a:lnTo>
                  <a:pt x="66" y="261"/>
                </a:lnTo>
                <a:lnTo>
                  <a:pt x="66" y="263"/>
                </a:lnTo>
                <a:lnTo>
                  <a:pt x="68" y="263"/>
                </a:lnTo>
                <a:lnTo>
                  <a:pt x="71" y="258"/>
                </a:lnTo>
                <a:lnTo>
                  <a:pt x="84" y="245"/>
                </a:lnTo>
                <a:lnTo>
                  <a:pt x="96" y="231"/>
                </a:lnTo>
                <a:lnTo>
                  <a:pt x="119" y="207"/>
                </a:lnTo>
                <a:lnTo>
                  <a:pt x="124" y="202"/>
                </a:lnTo>
                <a:lnTo>
                  <a:pt x="108" y="191"/>
                </a:lnTo>
                <a:lnTo>
                  <a:pt x="108" y="191"/>
                </a:lnTo>
                <a:lnTo>
                  <a:pt x="116" y="178"/>
                </a:lnTo>
                <a:lnTo>
                  <a:pt x="117" y="175"/>
                </a:lnTo>
                <a:lnTo>
                  <a:pt x="119" y="173"/>
                </a:lnTo>
                <a:lnTo>
                  <a:pt x="128" y="159"/>
                </a:lnTo>
                <a:lnTo>
                  <a:pt x="135" y="151"/>
                </a:lnTo>
                <a:lnTo>
                  <a:pt x="140" y="141"/>
                </a:lnTo>
                <a:lnTo>
                  <a:pt x="143" y="138"/>
                </a:lnTo>
                <a:lnTo>
                  <a:pt x="143" y="138"/>
                </a:lnTo>
                <a:lnTo>
                  <a:pt x="144" y="136"/>
                </a:lnTo>
                <a:lnTo>
                  <a:pt x="151" y="124"/>
                </a:lnTo>
                <a:lnTo>
                  <a:pt x="168" y="98"/>
                </a:lnTo>
                <a:lnTo>
                  <a:pt x="170" y="96"/>
                </a:lnTo>
                <a:lnTo>
                  <a:pt x="170" y="95"/>
                </a:lnTo>
                <a:lnTo>
                  <a:pt x="176" y="85"/>
                </a:lnTo>
                <a:lnTo>
                  <a:pt x="183" y="77"/>
                </a:lnTo>
                <a:lnTo>
                  <a:pt x="184" y="74"/>
                </a:lnTo>
                <a:lnTo>
                  <a:pt x="188" y="69"/>
                </a:lnTo>
                <a:lnTo>
                  <a:pt x="188" y="69"/>
                </a:lnTo>
                <a:lnTo>
                  <a:pt x="194" y="58"/>
                </a:lnTo>
                <a:lnTo>
                  <a:pt x="205" y="44"/>
                </a:lnTo>
                <a:lnTo>
                  <a:pt x="210" y="34"/>
                </a:lnTo>
                <a:lnTo>
                  <a:pt x="212" y="34"/>
                </a:lnTo>
                <a:lnTo>
                  <a:pt x="213" y="29"/>
                </a:lnTo>
                <a:lnTo>
                  <a:pt x="216" y="26"/>
                </a:lnTo>
                <a:lnTo>
                  <a:pt x="231" y="4"/>
                </a:lnTo>
                <a:lnTo>
                  <a:pt x="234" y="0"/>
                </a:lnTo>
                <a:lnTo>
                  <a:pt x="253" y="10"/>
                </a:lnTo>
                <a:lnTo>
                  <a:pt x="253" y="10"/>
                </a:lnTo>
                <a:lnTo>
                  <a:pt x="255" y="10"/>
                </a:lnTo>
                <a:lnTo>
                  <a:pt x="255" y="10"/>
                </a:lnTo>
                <a:lnTo>
                  <a:pt x="276" y="21"/>
                </a:lnTo>
                <a:lnTo>
                  <a:pt x="285" y="26"/>
                </a:lnTo>
                <a:lnTo>
                  <a:pt x="285" y="26"/>
                </a:lnTo>
                <a:close/>
              </a:path>
            </a:pathLst>
          </a:custGeom>
          <a:solidFill>
            <a:srgbClr val="85587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" name="Freeform 83"/>
          <p:cNvSpPr>
            <a:spLocks/>
          </p:cNvSpPr>
          <p:nvPr/>
        </p:nvSpPr>
        <p:spPr bwMode="auto">
          <a:xfrm>
            <a:off x="5554663" y="4406901"/>
            <a:ext cx="325438" cy="195263"/>
          </a:xfrm>
          <a:custGeom>
            <a:avLst/>
            <a:gdLst/>
            <a:ahLst/>
            <a:cxnLst>
              <a:cxn ang="0">
                <a:pos x="186" y="13"/>
              </a:cxn>
              <a:cxn ang="0">
                <a:pos x="189" y="27"/>
              </a:cxn>
              <a:cxn ang="0">
                <a:pos x="194" y="42"/>
              </a:cxn>
              <a:cxn ang="0">
                <a:pos x="195" y="43"/>
              </a:cxn>
              <a:cxn ang="0">
                <a:pos x="199" y="53"/>
              </a:cxn>
              <a:cxn ang="0">
                <a:pos x="202" y="62"/>
              </a:cxn>
              <a:cxn ang="0">
                <a:pos x="203" y="74"/>
              </a:cxn>
              <a:cxn ang="0">
                <a:pos x="205" y="77"/>
              </a:cxn>
              <a:cxn ang="0">
                <a:pos x="203" y="77"/>
              </a:cxn>
              <a:cxn ang="0">
                <a:pos x="202" y="77"/>
              </a:cxn>
              <a:cxn ang="0">
                <a:pos x="199" y="78"/>
              </a:cxn>
              <a:cxn ang="0">
                <a:pos x="189" y="82"/>
              </a:cxn>
              <a:cxn ang="0">
                <a:pos x="179" y="85"/>
              </a:cxn>
              <a:cxn ang="0">
                <a:pos x="168" y="88"/>
              </a:cxn>
              <a:cxn ang="0">
                <a:pos x="159" y="91"/>
              </a:cxn>
              <a:cxn ang="0">
                <a:pos x="154" y="93"/>
              </a:cxn>
              <a:cxn ang="0">
                <a:pos x="149" y="94"/>
              </a:cxn>
              <a:cxn ang="0">
                <a:pos x="125" y="102"/>
              </a:cxn>
              <a:cxn ang="0">
                <a:pos x="115" y="106"/>
              </a:cxn>
              <a:cxn ang="0">
                <a:pos x="99" y="110"/>
              </a:cxn>
              <a:cxn ang="0">
                <a:pos x="93" y="112"/>
              </a:cxn>
              <a:cxn ang="0">
                <a:pos x="90" y="114"/>
              </a:cxn>
              <a:cxn ang="0">
                <a:pos x="83" y="117"/>
              </a:cxn>
              <a:cxn ang="0">
                <a:pos x="75" y="118"/>
              </a:cxn>
              <a:cxn ang="0">
                <a:pos x="74" y="118"/>
              </a:cxn>
              <a:cxn ang="0">
                <a:pos x="67" y="120"/>
              </a:cxn>
              <a:cxn ang="0">
                <a:pos x="59" y="120"/>
              </a:cxn>
              <a:cxn ang="0">
                <a:pos x="48" y="122"/>
              </a:cxn>
              <a:cxn ang="0">
                <a:pos x="34" y="122"/>
              </a:cxn>
              <a:cxn ang="0">
                <a:pos x="23" y="110"/>
              </a:cxn>
              <a:cxn ang="0">
                <a:pos x="18" y="91"/>
              </a:cxn>
              <a:cxn ang="0">
                <a:pos x="13" y="74"/>
              </a:cxn>
              <a:cxn ang="0">
                <a:pos x="11" y="69"/>
              </a:cxn>
              <a:cxn ang="0">
                <a:pos x="8" y="59"/>
              </a:cxn>
              <a:cxn ang="0">
                <a:pos x="2" y="37"/>
              </a:cxn>
              <a:cxn ang="0">
                <a:pos x="0" y="30"/>
              </a:cxn>
              <a:cxn ang="0">
                <a:pos x="0" y="30"/>
              </a:cxn>
              <a:cxn ang="0">
                <a:pos x="2" y="30"/>
              </a:cxn>
              <a:cxn ang="0">
                <a:pos x="3" y="30"/>
              </a:cxn>
              <a:cxn ang="0">
                <a:pos x="5" y="30"/>
              </a:cxn>
              <a:cxn ang="0">
                <a:pos x="5" y="30"/>
              </a:cxn>
              <a:cxn ang="0">
                <a:pos x="7" y="30"/>
              </a:cxn>
              <a:cxn ang="0">
                <a:pos x="3" y="22"/>
              </a:cxn>
              <a:cxn ang="0">
                <a:pos x="15" y="14"/>
              </a:cxn>
              <a:cxn ang="0">
                <a:pos x="48" y="5"/>
              </a:cxn>
              <a:cxn ang="0">
                <a:pos x="50" y="5"/>
              </a:cxn>
              <a:cxn ang="0">
                <a:pos x="55" y="3"/>
              </a:cxn>
              <a:cxn ang="0">
                <a:pos x="56" y="3"/>
              </a:cxn>
              <a:cxn ang="0">
                <a:pos x="59" y="2"/>
              </a:cxn>
              <a:cxn ang="0">
                <a:pos x="63" y="2"/>
              </a:cxn>
              <a:cxn ang="0">
                <a:pos x="63" y="0"/>
              </a:cxn>
              <a:cxn ang="0">
                <a:pos x="79" y="5"/>
              </a:cxn>
              <a:cxn ang="0">
                <a:pos x="87" y="6"/>
              </a:cxn>
              <a:cxn ang="0">
                <a:pos x="98" y="11"/>
              </a:cxn>
              <a:cxn ang="0">
                <a:pos x="106" y="13"/>
              </a:cxn>
              <a:cxn ang="0">
                <a:pos x="111" y="14"/>
              </a:cxn>
              <a:cxn ang="0">
                <a:pos x="115" y="14"/>
              </a:cxn>
              <a:cxn ang="0">
                <a:pos x="125" y="18"/>
              </a:cxn>
              <a:cxn ang="0">
                <a:pos x="139" y="21"/>
              </a:cxn>
              <a:cxn ang="0">
                <a:pos x="151" y="24"/>
              </a:cxn>
              <a:cxn ang="0">
                <a:pos x="162" y="21"/>
              </a:cxn>
              <a:cxn ang="0">
                <a:pos x="184" y="13"/>
              </a:cxn>
              <a:cxn ang="0">
                <a:pos x="186" y="13"/>
              </a:cxn>
            </a:cxnLst>
            <a:rect l="0" t="0" r="r" b="b"/>
            <a:pathLst>
              <a:path w="205" h="123">
                <a:moveTo>
                  <a:pt x="186" y="13"/>
                </a:moveTo>
                <a:lnTo>
                  <a:pt x="186" y="13"/>
                </a:lnTo>
                <a:lnTo>
                  <a:pt x="187" y="18"/>
                </a:lnTo>
                <a:lnTo>
                  <a:pt x="189" y="27"/>
                </a:lnTo>
                <a:lnTo>
                  <a:pt x="192" y="37"/>
                </a:lnTo>
                <a:lnTo>
                  <a:pt x="194" y="42"/>
                </a:lnTo>
                <a:lnTo>
                  <a:pt x="195" y="42"/>
                </a:lnTo>
                <a:lnTo>
                  <a:pt x="195" y="43"/>
                </a:lnTo>
                <a:lnTo>
                  <a:pt x="197" y="48"/>
                </a:lnTo>
                <a:lnTo>
                  <a:pt x="199" y="53"/>
                </a:lnTo>
                <a:lnTo>
                  <a:pt x="200" y="61"/>
                </a:lnTo>
                <a:lnTo>
                  <a:pt x="202" y="62"/>
                </a:lnTo>
                <a:lnTo>
                  <a:pt x="202" y="64"/>
                </a:lnTo>
                <a:lnTo>
                  <a:pt x="203" y="74"/>
                </a:lnTo>
                <a:lnTo>
                  <a:pt x="203" y="74"/>
                </a:lnTo>
                <a:lnTo>
                  <a:pt x="205" y="77"/>
                </a:lnTo>
                <a:lnTo>
                  <a:pt x="205" y="77"/>
                </a:lnTo>
                <a:lnTo>
                  <a:pt x="203" y="77"/>
                </a:lnTo>
                <a:lnTo>
                  <a:pt x="203" y="77"/>
                </a:lnTo>
                <a:lnTo>
                  <a:pt x="202" y="77"/>
                </a:lnTo>
                <a:lnTo>
                  <a:pt x="200" y="78"/>
                </a:lnTo>
                <a:lnTo>
                  <a:pt x="199" y="78"/>
                </a:lnTo>
                <a:lnTo>
                  <a:pt x="191" y="82"/>
                </a:lnTo>
                <a:lnTo>
                  <a:pt x="189" y="82"/>
                </a:lnTo>
                <a:lnTo>
                  <a:pt x="184" y="83"/>
                </a:lnTo>
                <a:lnTo>
                  <a:pt x="179" y="85"/>
                </a:lnTo>
                <a:lnTo>
                  <a:pt x="170" y="88"/>
                </a:lnTo>
                <a:lnTo>
                  <a:pt x="168" y="88"/>
                </a:lnTo>
                <a:lnTo>
                  <a:pt x="163" y="90"/>
                </a:lnTo>
                <a:lnTo>
                  <a:pt x="159" y="91"/>
                </a:lnTo>
                <a:lnTo>
                  <a:pt x="155" y="93"/>
                </a:lnTo>
                <a:lnTo>
                  <a:pt x="154" y="93"/>
                </a:lnTo>
                <a:lnTo>
                  <a:pt x="152" y="93"/>
                </a:lnTo>
                <a:lnTo>
                  <a:pt x="149" y="94"/>
                </a:lnTo>
                <a:lnTo>
                  <a:pt x="128" y="101"/>
                </a:lnTo>
                <a:lnTo>
                  <a:pt x="125" y="102"/>
                </a:lnTo>
                <a:lnTo>
                  <a:pt x="123" y="102"/>
                </a:lnTo>
                <a:lnTo>
                  <a:pt x="115" y="106"/>
                </a:lnTo>
                <a:lnTo>
                  <a:pt x="106" y="109"/>
                </a:lnTo>
                <a:lnTo>
                  <a:pt x="99" y="110"/>
                </a:lnTo>
                <a:lnTo>
                  <a:pt x="95" y="112"/>
                </a:lnTo>
                <a:lnTo>
                  <a:pt x="93" y="112"/>
                </a:lnTo>
                <a:lnTo>
                  <a:pt x="90" y="114"/>
                </a:lnTo>
                <a:lnTo>
                  <a:pt x="90" y="114"/>
                </a:lnTo>
                <a:lnTo>
                  <a:pt x="88" y="114"/>
                </a:lnTo>
                <a:lnTo>
                  <a:pt x="83" y="117"/>
                </a:lnTo>
                <a:lnTo>
                  <a:pt x="77" y="118"/>
                </a:lnTo>
                <a:lnTo>
                  <a:pt x="75" y="118"/>
                </a:lnTo>
                <a:lnTo>
                  <a:pt x="75" y="118"/>
                </a:lnTo>
                <a:lnTo>
                  <a:pt x="74" y="118"/>
                </a:lnTo>
                <a:lnTo>
                  <a:pt x="69" y="120"/>
                </a:lnTo>
                <a:lnTo>
                  <a:pt x="67" y="120"/>
                </a:lnTo>
                <a:lnTo>
                  <a:pt x="67" y="120"/>
                </a:lnTo>
                <a:lnTo>
                  <a:pt x="59" y="120"/>
                </a:lnTo>
                <a:lnTo>
                  <a:pt x="50" y="122"/>
                </a:lnTo>
                <a:lnTo>
                  <a:pt x="48" y="122"/>
                </a:lnTo>
                <a:lnTo>
                  <a:pt x="40" y="122"/>
                </a:lnTo>
                <a:lnTo>
                  <a:pt x="34" y="122"/>
                </a:lnTo>
                <a:lnTo>
                  <a:pt x="27" y="123"/>
                </a:lnTo>
                <a:lnTo>
                  <a:pt x="23" y="110"/>
                </a:lnTo>
                <a:lnTo>
                  <a:pt x="21" y="102"/>
                </a:lnTo>
                <a:lnTo>
                  <a:pt x="18" y="91"/>
                </a:lnTo>
                <a:lnTo>
                  <a:pt x="13" y="77"/>
                </a:lnTo>
                <a:lnTo>
                  <a:pt x="13" y="74"/>
                </a:lnTo>
                <a:lnTo>
                  <a:pt x="11" y="69"/>
                </a:lnTo>
                <a:lnTo>
                  <a:pt x="11" y="69"/>
                </a:lnTo>
                <a:lnTo>
                  <a:pt x="10" y="61"/>
                </a:lnTo>
                <a:lnTo>
                  <a:pt x="8" y="59"/>
                </a:lnTo>
                <a:lnTo>
                  <a:pt x="7" y="53"/>
                </a:lnTo>
                <a:lnTo>
                  <a:pt x="2" y="37"/>
                </a:lnTo>
                <a:lnTo>
                  <a:pt x="0" y="32"/>
                </a:lnTo>
                <a:lnTo>
                  <a:pt x="0" y="30"/>
                </a:lnTo>
                <a:lnTo>
                  <a:pt x="0" y="30"/>
                </a:lnTo>
                <a:lnTo>
                  <a:pt x="0" y="30"/>
                </a:lnTo>
                <a:lnTo>
                  <a:pt x="2" y="30"/>
                </a:lnTo>
                <a:lnTo>
                  <a:pt x="2" y="30"/>
                </a:lnTo>
                <a:lnTo>
                  <a:pt x="3" y="30"/>
                </a:lnTo>
                <a:lnTo>
                  <a:pt x="3" y="30"/>
                </a:lnTo>
                <a:lnTo>
                  <a:pt x="5" y="30"/>
                </a:lnTo>
                <a:lnTo>
                  <a:pt x="5" y="30"/>
                </a:lnTo>
                <a:lnTo>
                  <a:pt x="5" y="30"/>
                </a:lnTo>
                <a:lnTo>
                  <a:pt x="5" y="30"/>
                </a:lnTo>
                <a:lnTo>
                  <a:pt x="7" y="30"/>
                </a:lnTo>
                <a:lnTo>
                  <a:pt x="7" y="30"/>
                </a:lnTo>
                <a:lnTo>
                  <a:pt x="5" y="26"/>
                </a:lnTo>
                <a:lnTo>
                  <a:pt x="3" y="22"/>
                </a:lnTo>
                <a:lnTo>
                  <a:pt x="2" y="18"/>
                </a:lnTo>
                <a:lnTo>
                  <a:pt x="15" y="14"/>
                </a:lnTo>
                <a:lnTo>
                  <a:pt x="48" y="5"/>
                </a:lnTo>
                <a:lnTo>
                  <a:pt x="48" y="5"/>
                </a:lnTo>
                <a:lnTo>
                  <a:pt x="48" y="5"/>
                </a:lnTo>
                <a:lnTo>
                  <a:pt x="50" y="5"/>
                </a:lnTo>
                <a:lnTo>
                  <a:pt x="53" y="3"/>
                </a:lnTo>
                <a:lnTo>
                  <a:pt x="55" y="3"/>
                </a:lnTo>
                <a:lnTo>
                  <a:pt x="55" y="3"/>
                </a:lnTo>
                <a:lnTo>
                  <a:pt x="56" y="3"/>
                </a:lnTo>
                <a:lnTo>
                  <a:pt x="59" y="2"/>
                </a:lnTo>
                <a:lnTo>
                  <a:pt x="59" y="2"/>
                </a:lnTo>
                <a:lnTo>
                  <a:pt x="61" y="2"/>
                </a:lnTo>
                <a:lnTo>
                  <a:pt x="63" y="2"/>
                </a:lnTo>
                <a:lnTo>
                  <a:pt x="63" y="0"/>
                </a:lnTo>
                <a:lnTo>
                  <a:pt x="63" y="0"/>
                </a:lnTo>
                <a:lnTo>
                  <a:pt x="74" y="3"/>
                </a:lnTo>
                <a:lnTo>
                  <a:pt x="79" y="5"/>
                </a:lnTo>
                <a:lnTo>
                  <a:pt x="82" y="6"/>
                </a:lnTo>
                <a:lnTo>
                  <a:pt x="87" y="6"/>
                </a:lnTo>
                <a:lnTo>
                  <a:pt x="93" y="10"/>
                </a:lnTo>
                <a:lnTo>
                  <a:pt x="98" y="11"/>
                </a:lnTo>
                <a:lnTo>
                  <a:pt x="103" y="11"/>
                </a:lnTo>
                <a:lnTo>
                  <a:pt x="106" y="13"/>
                </a:lnTo>
                <a:lnTo>
                  <a:pt x="106" y="13"/>
                </a:lnTo>
                <a:lnTo>
                  <a:pt x="111" y="14"/>
                </a:lnTo>
                <a:lnTo>
                  <a:pt x="114" y="14"/>
                </a:lnTo>
                <a:lnTo>
                  <a:pt x="115" y="14"/>
                </a:lnTo>
                <a:lnTo>
                  <a:pt x="120" y="16"/>
                </a:lnTo>
                <a:lnTo>
                  <a:pt x="125" y="18"/>
                </a:lnTo>
                <a:lnTo>
                  <a:pt x="131" y="19"/>
                </a:lnTo>
                <a:lnTo>
                  <a:pt x="139" y="21"/>
                </a:lnTo>
                <a:lnTo>
                  <a:pt x="151" y="24"/>
                </a:lnTo>
                <a:lnTo>
                  <a:pt x="151" y="24"/>
                </a:lnTo>
                <a:lnTo>
                  <a:pt x="159" y="22"/>
                </a:lnTo>
                <a:lnTo>
                  <a:pt x="162" y="21"/>
                </a:lnTo>
                <a:lnTo>
                  <a:pt x="176" y="16"/>
                </a:lnTo>
                <a:lnTo>
                  <a:pt x="184" y="13"/>
                </a:lnTo>
                <a:lnTo>
                  <a:pt x="184" y="13"/>
                </a:lnTo>
                <a:lnTo>
                  <a:pt x="186" y="13"/>
                </a:lnTo>
                <a:close/>
              </a:path>
            </a:pathLst>
          </a:custGeom>
          <a:solidFill>
            <a:srgbClr val="548A38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3" name="Freeform 84"/>
          <p:cNvSpPr>
            <a:spLocks/>
          </p:cNvSpPr>
          <p:nvPr/>
        </p:nvSpPr>
        <p:spPr bwMode="auto">
          <a:xfrm>
            <a:off x="4327525" y="4148138"/>
            <a:ext cx="333375" cy="268288"/>
          </a:xfrm>
          <a:custGeom>
            <a:avLst/>
            <a:gdLst/>
            <a:ahLst/>
            <a:cxnLst>
              <a:cxn ang="0">
                <a:pos x="205" y="33"/>
              </a:cxn>
              <a:cxn ang="0">
                <a:pos x="202" y="40"/>
              </a:cxn>
              <a:cxn ang="0">
                <a:pos x="189" y="59"/>
              </a:cxn>
              <a:cxn ang="0">
                <a:pos x="188" y="65"/>
              </a:cxn>
              <a:cxn ang="0">
                <a:pos x="184" y="70"/>
              </a:cxn>
              <a:cxn ang="0">
                <a:pos x="181" y="75"/>
              </a:cxn>
              <a:cxn ang="0">
                <a:pos x="178" y="80"/>
              </a:cxn>
              <a:cxn ang="0">
                <a:pos x="175" y="85"/>
              </a:cxn>
              <a:cxn ang="0">
                <a:pos x="172" y="89"/>
              </a:cxn>
              <a:cxn ang="0">
                <a:pos x="168" y="94"/>
              </a:cxn>
              <a:cxn ang="0">
                <a:pos x="165" y="99"/>
              </a:cxn>
              <a:cxn ang="0">
                <a:pos x="164" y="105"/>
              </a:cxn>
              <a:cxn ang="0">
                <a:pos x="159" y="112"/>
              </a:cxn>
              <a:cxn ang="0">
                <a:pos x="156" y="117"/>
              </a:cxn>
              <a:cxn ang="0">
                <a:pos x="152" y="121"/>
              </a:cxn>
              <a:cxn ang="0">
                <a:pos x="149" y="126"/>
              </a:cxn>
              <a:cxn ang="0">
                <a:pos x="143" y="137"/>
              </a:cxn>
              <a:cxn ang="0">
                <a:pos x="130" y="160"/>
              </a:cxn>
              <a:cxn ang="0">
                <a:pos x="88" y="165"/>
              </a:cxn>
              <a:cxn ang="0">
                <a:pos x="71" y="161"/>
              </a:cxn>
              <a:cxn ang="0">
                <a:pos x="53" y="160"/>
              </a:cxn>
              <a:cxn ang="0">
                <a:pos x="18" y="153"/>
              </a:cxn>
              <a:cxn ang="0">
                <a:pos x="2" y="147"/>
              </a:cxn>
              <a:cxn ang="0">
                <a:pos x="2" y="139"/>
              </a:cxn>
              <a:cxn ang="0">
                <a:pos x="0" y="131"/>
              </a:cxn>
              <a:cxn ang="0">
                <a:pos x="4" y="123"/>
              </a:cxn>
              <a:cxn ang="0">
                <a:pos x="5" y="115"/>
              </a:cxn>
              <a:cxn ang="0">
                <a:pos x="7" y="105"/>
              </a:cxn>
              <a:cxn ang="0">
                <a:pos x="5" y="101"/>
              </a:cxn>
              <a:cxn ang="0">
                <a:pos x="4" y="94"/>
              </a:cxn>
              <a:cxn ang="0">
                <a:pos x="13" y="91"/>
              </a:cxn>
              <a:cxn ang="0">
                <a:pos x="13" y="85"/>
              </a:cxn>
              <a:cxn ang="0">
                <a:pos x="15" y="77"/>
              </a:cxn>
              <a:cxn ang="0">
                <a:pos x="21" y="73"/>
              </a:cxn>
              <a:cxn ang="0">
                <a:pos x="15" y="70"/>
              </a:cxn>
              <a:cxn ang="0">
                <a:pos x="13" y="65"/>
              </a:cxn>
              <a:cxn ang="0">
                <a:pos x="18" y="62"/>
              </a:cxn>
              <a:cxn ang="0">
                <a:pos x="15" y="56"/>
              </a:cxn>
              <a:cxn ang="0">
                <a:pos x="21" y="51"/>
              </a:cxn>
              <a:cxn ang="0">
                <a:pos x="26" y="45"/>
              </a:cxn>
              <a:cxn ang="0">
                <a:pos x="29" y="37"/>
              </a:cxn>
              <a:cxn ang="0">
                <a:pos x="36" y="33"/>
              </a:cxn>
              <a:cxn ang="0">
                <a:pos x="44" y="37"/>
              </a:cxn>
              <a:cxn ang="0">
                <a:pos x="52" y="37"/>
              </a:cxn>
              <a:cxn ang="0">
                <a:pos x="61" y="32"/>
              </a:cxn>
              <a:cxn ang="0">
                <a:pos x="71" y="24"/>
              </a:cxn>
              <a:cxn ang="0">
                <a:pos x="92" y="16"/>
              </a:cxn>
              <a:cxn ang="0">
                <a:pos x="116" y="13"/>
              </a:cxn>
              <a:cxn ang="0">
                <a:pos x="146" y="3"/>
              </a:cxn>
              <a:cxn ang="0">
                <a:pos x="165" y="0"/>
              </a:cxn>
              <a:cxn ang="0">
                <a:pos x="178" y="3"/>
              </a:cxn>
              <a:cxn ang="0">
                <a:pos x="188" y="17"/>
              </a:cxn>
              <a:cxn ang="0">
                <a:pos x="210" y="27"/>
              </a:cxn>
            </a:cxnLst>
            <a:rect l="0" t="0" r="r" b="b"/>
            <a:pathLst>
              <a:path w="210" h="169">
                <a:moveTo>
                  <a:pt x="210" y="27"/>
                </a:moveTo>
                <a:lnTo>
                  <a:pt x="208" y="29"/>
                </a:lnTo>
                <a:lnTo>
                  <a:pt x="207" y="32"/>
                </a:lnTo>
                <a:lnTo>
                  <a:pt x="207" y="33"/>
                </a:lnTo>
                <a:lnTo>
                  <a:pt x="205" y="33"/>
                </a:lnTo>
                <a:lnTo>
                  <a:pt x="205" y="35"/>
                </a:lnTo>
                <a:lnTo>
                  <a:pt x="205" y="37"/>
                </a:lnTo>
                <a:lnTo>
                  <a:pt x="204" y="37"/>
                </a:lnTo>
                <a:lnTo>
                  <a:pt x="204" y="38"/>
                </a:lnTo>
                <a:lnTo>
                  <a:pt x="202" y="40"/>
                </a:lnTo>
                <a:lnTo>
                  <a:pt x="197" y="49"/>
                </a:lnTo>
                <a:lnTo>
                  <a:pt x="192" y="56"/>
                </a:lnTo>
                <a:lnTo>
                  <a:pt x="191" y="57"/>
                </a:lnTo>
                <a:lnTo>
                  <a:pt x="191" y="59"/>
                </a:lnTo>
                <a:lnTo>
                  <a:pt x="189" y="59"/>
                </a:lnTo>
                <a:lnTo>
                  <a:pt x="189" y="61"/>
                </a:lnTo>
                <a:lnTo>
                  <a:pt x="189" y="62"/>
                </a:lnTo>
                <a:lnTo>
                  <a:pt x="188" y="62"/>
                </a:lnTo>
                <a:lnTo>
                  <a:pt x="188" y="64"/>
                </a:lnTo>
                <a:lnTo>
                  <a:pt x="188" y="65"/>
                </a:lnTo>
                <a:lnTo>
                  <a:pt x="186" y="65"/>
                </a:lnTo>
                <a:lnTo>
                  <a:pt x="186" y="67"/>
                </a:lnTo>
                <a:lnTo>
                  <a:pt x="184" y="67"/>
                </a:lnTo>
                <a:lnTo>
                  <a:pt x="184" y="69"/>
                </a:lnTo>
                <a:lnTo>
                  <a:pt x="184" y="70"/>
                </a:lnTo>
                <a:lnTo>
                  <a:pt x="183" y="70"/>
                </a:lnTo>
                <a:lnTo>
                  <a:pt x="183" y="72"/>
                </a:lnTo>
                <a:lnTo>
                  <a:pt x="183" y="73"/>
                </a:lnTo>
                <a:lnTo>
                  <a:pt x="181" y="73"/>
                </a:lnTo>
                <a:lnTo>
                  <a:pt x="181" y="75"/>
                </a:lnTo>
                <a:lnTo>
                  <a:pt x="180" y="75"/>
                </a:lnTo>
                <a:lnTo>
                  <a:pt x="180" y="77"/>
                </a:lnTo>
                <a:lnTo>
                  <a:pt x="180" y="78"/>
                </a:lnTo>
                <a:lnTo>
                  <a:pt x="178" y="78"/>
                </a:lnTo>
                <a:lnTo>
                  <a:pt x="178" y="80"/>
                </a:lnTo>
                <a:lnTo>
                  <a:pt x="178" y="81"/>
                </a:lnTo>
                <a:lnTo>
                  <a:pt x="176" y="81"/>
                </a:lnTo>
                <a:lnTo>
                  <a:pt x="176" y="83"/>
                </a:lnTo>
                <a:lnTo>
                  <a:pt x="175" y="83"/>
                </a:lnTo>
                <a:lnTo>
                  <a:pt x="175" y="85"/>
                </a:lnTo>
                <a:lnTo>
                  <a:pt x="175" y="86"/>
                </a:lnTo>
                <a:lnTo>
                  <a:pt x="173" y="86"/>
                </a:lnTo>
                <a:lnTo>
                  <a:pt x="173" y="88"/>
                </a:lnTo>
                <a:lnTo>
                  <a:pt x="173" y="89"/>
                </a:lnTo>
                <a:lnTo>
                  <a:pt x="172" y="89"/>
                </a:lnTo>
                <a:lnTo>
                  <a:pt x="172" y="91"/>
                </a:lnTo>
                <a:lnTo>
                  <a:pt x="170" y="91"/>
                </a:lnTo>
                <a:lnTo>
                  <a:pt x="170" y="93"/>
                </a:lnTo>
                <a:lnTo>
                  <a:pt x="170" y="94"/>
                </a:lnTo>
                <a:lnTo>
                  <a:pt x="168" y="94"/>
                </a:lnTo>
                <a:lnTo>
                  <a:pt x="168" y="96"/>
                </a:lnTo>
                <a:lnTo>
                  <a:pt x="168" y="97"/>
                </a:lnTo>
                <a:lnTo>
                  <a:pt x="167" y="97"/>
                </a:lnTo>
                <a:lnTo>
                  <a:pt x="167" y="99"/>
                </a:lnTo>
                <a:lnTo>
                  <a:pt x="165" y="99"/>
                </a:lnTo>
                <a:lnTo>
                  <a:pt x="165" y="101"/>
                </a:lnTo>
                <a:lnTo>
                  <a:pt x="165" y="102"/>
                </a:lnTo>
                <a:lnTo>
                  <a:pt x="164" y="102"/>
                </a:lnTo>
                <a:lnTo>
                  <a:pt x="164" y="104"/>
                </a:lnTo>
                <a:lnTo>
                  <a:pt x="164" y="105"/>
                </a:lnTo>
                <a:lnTo>
                  <a:pt x="162" y="105"/>
                </a:lnTo>
                <a:lnTo>
                  <a:pt x="162" y="107"/>
                </a:lnTo>
                <a:lnTo>
                  <a:pt x="160" y="109"/>
                </a:lnTo>
                <a:lnTo>
                  <a:pt x="160" y="110"/>
                </a:lnTo>
                <a:lnTo>
                  <a:pt x="159" y="112"/>
                </a:lnTo>
                <a:lnTo>
                  <a:pt x="159" y="113"/>
                </a:lnTo>
                <a:lnTo>
                  <a:pt x="157" y="113"/>
                </a:lnTo>
                <a:lnTo>
                  <a:pt x="157" y="115"/>
                </a:lnTo>
                <a:lnTo>
                  <a:pt x="156" y="115"/>
                </a:lnTo>
                <a:lnTo>
                  <a:pt x="156" y="117"/>
                </a:lnTo>
                <a:lnTo>
                  <a:pt x="156" y="118"/>
                </a:lnTo>
                <a:lnTo>
                  <a:pt x="154" y="118"/>
                </a:lnTo>
                <a:lnTo>
                  <a:pt x="154" y="120"/>
                </a:lnTo>
                <a:lnTo>
                  <a:pt x="154" y="121"/>
                </a:lnTo>
                <a:lnTo>
                  <a:pt x="152" y="121"/>
                </a:lnTo>
                <a:lnTo>
                  <a:pt x="152" y="123"/>
                </a:lnTo>
                <a:lnTo>
                  <a:pt x="151" y="123"/>
                </a:lnTo>
                <a:lnTo>
                  <a:pt x="151" y="125"/>
                </a:lnTo>
                <a:lnTo>
                  <a:pt x="151" y="126"/>
                </a:lnTo>
                <a:lnTo>
                  <a:pt x="149" y="126"/>
                </a:lnTo>
                <a:lnTo>
                  <a:pt x="149" y="128"/>
                </a:lnTo>
                <a:lnTo>
                  <a:pt x="149" y="129"/>
                </a:lnTo>
                <a:lnTo>
                  <a:pt x="148" y="129"/>
                </a:lnTo>
                <a:lnTo>
                  <a:pt x="148" y="131"/>
                </a:lnTo>
                <a:lnTo>
                  <a:pt x="143" y="137"/>
                </a:lnTo>
                <a:lnTo>
                  <a:pt x="140" y="145"/>
                </a:lnTo>
                <a:lnTo>
                  <a:pt x="138" y="145"/>
                </a:lnTo>
                <a:lnTo>
                  <a:pt x="133" y="155"/>
                </a:lnTo>
                <a:lnTo>
                  <a:pt x="133" y="157"/>
                </a:lnTo>
                <a:lnTo>
                  <a:pt x="130" y="160"/>
                </a:lnTo>
                <a:lnTo>
                  <a:pt x="128" y="163"/>
                </a:lnTo>
                <a:lnTo>
                  <a:pt x="124" y="169"/>
                </a:lnTo>
                <a:lnTo>
                  <a:pt x="122" y="169"/>
                </a:lnTo>
                <a:lnTo>
                  <a:pt x="119" y="169"/>
                </a:lnTo>
                <a:lnTo>
                  <a:pt x="88" y="165"/>
                </a:lnTo>
                <a:lnTo>
                  <a:pt x="82" y="163"/>
                </a:lnTo>
                <a:lnTo>
                  <a:pt x="79" y="163"/>
                </a:lnTo>
                <a:lnTo>
                  <a:pt x="77" y="163"/>
                </a:lnTo>
                <a:lnTo>
                  <a:pt x="72" y="163"/>
                </a:lnTo>
                <a:lnTo>
                  <a:pt x="71" y="161"/>
                </a:lnTo>
                <a:lnTo>
                  <a:pt x="69" y="161"/>
                </a:lnTo>
                <a:lnTo>
                  <a:pt x="66" y="161"/>
                </a:lnTo>
                <a:lnTo>
                  <a:pt x="56" y="160"/>
                </a:lnTo>
                <a:lnTo>
                  <a:pt x="55" y="160"/>
                </a:lnTo>
                <a:lnTo>
                  <a:pt x="53" y="160"/>
                </a:lnTo>
                <a:lnTo>
                  <a:pt x="37" y="157"/>
                </a:lnTo>
                <a:lnTo>
                  <a:pt x="36" y="157"/>
                </a:lnTo>
                <a:lnTo>
                  <a:pt x="32" y="157"/>
                </a:lnTo>
                <a:lnTo>
                  <a:pt x="28" y="155"/>
                </a:lnTo>
                <a:lnTo>
                  <a:pt x="18" y="153"/>
                </a:lnTo>
                <a:lnTo>
                  <a:pt x="13" y="153"/>
                </a:lnTo>
                <a:lnTo>
                  <a:pt x="5" y="152"/>
                </a:lnTo>
                <a:lnTo>
                  <a:pt x="4" y="150"/>
                </a:lnTo>
                <a:lnTo>
                  <a:pt x="4" y="149"/>
                </a:lnTo>
                <a:lnTo>
                  <a:pt x="2" y="147"/>
                </a:lnTo>
                <a:lnTo>
                  <a:pt x="0" y="145"/>
                </a:lnTo>
                <a:lnTo>
                  <a:pt x="0" y="144"/>
                </a:lnTo>
                <a:lnTo>
                  <a:pt x="0" y="141"/>
                </a:lnTo>
                <a:lnTo>
                  <a:pt x="0" y="139"/>
                </a:lnTo>
                <a:lnTo>
                  <a:pt x="2" y="139"/>
                </a:lnTo>
                <a:lnTo>
                  <a:pt x="2" y="137"/>
                </a:lnTo>
                <a:lnTo>
                  <a:pt x="4" y="136"/>
                </a:lnTo>
                <a:lnTo>
                  <a:pt x="4" y="134"/>
                </a:lnTo>
                <a:lnTo>
                  <a:pt x="2" y="133"/>
                </a:lnTo>
                <a:lnTo>
                  <a:pt x="0" y="131"/>
                </a:lnTo>
                <a:lnTo>
                  <a:pt x="0" y="129"/>
                </a:lnTo>
                <a:lnTo>
                  <a:pt x="0" y="128"/>
                </a:lnTo>
                <a:lnTo>
                  <a:pt x="0" y="126"/>
                </a:lnTo>
                <a:lnTo>
                  <a:pt x="2" y="125"/>
                </a:lnTo>
                <a:lnTo>
                  <a:pt x="4" y="123"/>
                </a:lnTo>
                <a:lnTo>
                  <a:pt x="4" y="121"/>
                </a:lnTo>
                <a:lnTo>
                  <a:pt x="4" y="120"/>
                </a:lnTo>
                <a:lnTo>
                  <a:pt x="4" y="118"/>
                </a:lnTo>
                <a:lnTo>
                  <a:pt x="4" y="115"/>
                </a:lnTo>
                <a:lnTo>
                  <a:pt x="5" y="115"/>
                </a:lnTo>
                <a:lnTo>
                  <a:pt x="4" y="113"/>
                </a:lnTo>
                <a:lnTo>
                  <a:pt x="4" y="112"/>
                </a:lnTo>
                <a:lnTo>
                  <a:pt x="4" y="110"/>
                </a:lnTo>
                <a:lnTo>
                  <a:pt x="5" y="109"/>
                </a:lnTo>
                <a:lnTo>
                  <a:pt x="7" y="105"/>
                </a:lnTo>
                <a:lnTo>
                  <a:pt x="8" y="105"/>
                </a:lnTo>
                <a:lnTo>
                  <a:pt x="8" y="104"/>
                </a:lnTo>
                <a:lnTo>
                  <a:pt x="8" y="102"/>
                </a:lnTo>
                <a:lnTo>
                  <a:pt x="7" y="101"/>
                </a:lnTo>
                <a:lnTo>
                  <a:pt x="5" y="101"/>
                </a:lnTo>
                <a:lnTo>
                  <a:pt x="4" y="99"/>
                </a:lnTo>
                <a:lnTo>
                  <a:pt x="2" y="99"/>
                </a:lnTo>
                <a:lnTo>
                  <a:pt x="2" y="97"/>
                </a:lnTo>
                <a:lnTo>
                  <a:pt x="4" y="96"/>
                </a:lnTo>
                <a:lnTo>
                  <a:pt x="4" y="94"/>
                </a:lnTo>
                <a:lnTo>
                  <a:pt x="5" y="94"/>
                </a:lnTo>
                <a:lnTo>
                  <a:pt x="7" y="93"/>
                </a:lnTo>
                <a:lnTo>
                  <a:pt x="8" y="93"/>
                </a:lnTo>
                <a:lnTo>
                  <a:pt x="12" y="91"/>
                </a:lnTo>
                <a:lnTo>
                  <a:pt x="13" y="91"/>
                </a:lnTo>
                <a:lnTo>
                  <a:pt x="13" y="89"/>
                </a:lnTo>
                <a:lnTo>
                  <a:pt x="15" y="88"/>
                </a:lnTo>
                <a:lnTo>
                  <a:pt x="15" y="86"/>
                </a:lnTo>
                <a:lnTo>
                  <a:pt x="15" y="85"/>
                </a:lnTo>
                <a:lnTo>
                  <a:pt x="13" y="85"/>
                </a:lnTo>
                <a:lnTo>
                  <a:pt x="13" y="83"/>
                </a:lnTo>
                <a:lnTo>
                  <a:pt x="13" y="81"/>
                </a:lnTo>
                <a:lnTo>
                  <a:pt x="13" y="80"/>
                </a:lnTo>
                <a:lnTo>
                  <a:pt x="15" y="78"/>
                </a:lnTo>
                <a:lnTo>
                  <a:pt x="15" y="77"/>
                </a:lnTo>
                <a:lnTo>
                  <a:pt x="16" y="77"/>
                </a:lnTo>
                <a:lnTo>
                  <a:pt x="18" y="77"/>
                </a:lnTo>
                <a:lnTo>
                  <a:pt x="20" y="77"/>
                </a:lnTo>
                <a:lnTo>
                  <a:pt x="21" y="75"/>
                </a:lnTo>
                <a:lnTo>
                  <a:pt x="21" y="73"/>
                </a:lnTo>
                <a:lnTo>
                  <a:pt x="21" y="72"/>
                </a:lnTo>
                <a:lnTo>
                  <a:pt x="20" y="72"/>
                </a:lnTo>
                <a:lnTo>
                  <a:pt x="18" y="70"/>
                </a:lnTo>
                <a:lnTo>
                  <a:pt x="16" y="70"/>
                </a:lnTo>
                <a:lnTo>
                  <a:pt x="15" y="70"/>
                </a:lnTo>
                <a:lnTo>
                  <a:pt x="13" y="70"/>
                </a:lnTo>
                <a:lnTo>
                  <a:pt x="12" y="70"/>
                </a:lnTo>
                <a:lnTo>
                  <a:pt x="12" y="69"/>
                </a:lnTo>
                <a:lnTo>
                  <a:pt x="13" y="67"/>
                </a:lnTo>
                <a:lnTo>
                  <a:pt x="13" y="65"/>
                </a:lnTo>
                <a:lnTo>
                  <a:pt x="13" y="64"/>
                </a:lnTo>
                <a:lnTo>
                  <a:pt x="15" y="64"/>
                </a:lnTo>
                <a:lnTo>
                  <a:pt x="16" y="64"/>
                </a:lnTo>
                <a:lnTo>
                  <a:pt x="18" y="64"/>
                </a:lnTo>
                <a:lnTo>
                  <a:pt x="18" y="62"/>
                </a:lnTo>
                <a:lnTo>
                  <a:pt x="18" y="61"/>
                </a:lnTo>
                <a:lnTo>
                  <a:pt x="16" y="61"/>
                </a:lnTo>
                <a:lnTo>
                  <a:pt x="15" y="59"/>
                </a:lnTo>
                <a:lnTo>
                  <a:pt x="15" y="57"/>
                </a:lnTo>
                <a:lnTo>
                  <a:pt x="15" y="56"/>
                </a:lnTo>
                <a:lnTo>
                  <a:pt x="15" y="54"/>
                </a:lnTo>
                <a:lnTo>
                  <a:pt x="16" y="54"/>
                </a:lnTo>
                <a:lnTo>
                  <a:pt x="18" y="53"/>
                </a:lnTo>
                <a:lnTo>
                  <a:pt x="20" y="53"/>
                </a:lnTo>
                <a:lnTo>
                  <a:pt x="21" y="51"/>
                </a:lnTo>
                <a:lnTo>
                  <a:pt x="23" y="49"/>
                </a:lnTo>
                <a:lnTo>
                  <a:pt x="23" y="48"/>
                </a:lnTo>
                <a:lnTo>
                  <a:pt x="24" y="48"/>
                </a:lnTo>
                <a:lnTo>
                  <a:pt x="24" y="46"/>
                </a:lnTo>
                <a:lnTo>
                  <a:pt x="26" y="45"/>
                </a:lnTo>
                <a:lnTo>
                  <a:pt x="26" y="43"/>
                </a:lnTo>
                <a:lnTo>
                  <a:pt x="26" y="41"/>
                </a:lnTo>
                <a:lnTo>
                  <a:pt x="28" y="40"/>
                </a:lnTo>
                <a:lnTo>
                  <a:pt x="29" y="38"/>
                </a:lnTo>
                <a:lnTo>
                  <a:pt x="29" y="37"/>
                </a:lnTo>
                <a:lnTo>
                  <a:pt x="31" y="37"/>
                </a:lnTo>
                <a:lnTo>
                  <a:pt x="31" y="35"/>
                </a:lnTo>
                <a:lnTo>
                  <a:pt x="32" y="35"/>
                </a:lnTo>
                <a:lnTo>
                  <a:pt x="34" y="33"/>
                </a:lnTo>
                <a:lnTo>
                  <a:pt x="36" y="33"/>
                </a:lnTo>
                <a:lnTo>
                  <a:pt x="37" y="33"/>
                </a:lnTo>
                <a:lnTo>
                  <a:pt x="40" y="35"/>
                </a:lnTo>
                <a:lnTo>
                  <a:pt x="40" y="37"/>
                </a:lnTo>
                <a:lnTo>
                  <a:pt x="42" y="37"/>
                </a:lnTo>
                <a:lnTo>
                  <a:pt x="44" y="37"/>
                </a:lnTo>
                <a:lnTo>
                  <a:pt x="45" y="37"/>
                </a:lnTo>
                <a:lnTo>
                  <a:pt x="47" y="37"/>
                </a:lnTo>
                <a:lnTo>
                  <a:pt x="48" y="37"/>
                </a:lnTo>
                <a:lnTo>
                  <a:pt x="50" y="37"/>
                </a:lnTo>
                <a:lnTo>
                  <a:pt x="52" y="37"/>
                </a:lnTo>
                <a:lnTo>
                  <a:pt x="53" y="37"/>
                </a:lnTo>
                <a:lnTo>
                  <a:pt x="55" y="35"/>
                </a:lnTo>
                <a:lnTo>
                  <a:pt x="55" y="33"/>
                </a:lnTo>
                <a:lnTo>
                  <a:pt x="56" y="32"/>
                </a:lnTo>
                <a:lnTo>
                  <a:pt x="61" y="32"/>
                </a:lnTo>
                <a:lnTo>
                  <a:pt x="63" y="32"/>
                </a:lnTo>
                <a:lnTo>
                  <a:pt x="66" y="29"/>
                </a:lnTo>
                <a:lnTo>
                  <a:pt x="68" y="27"/>
                </a:lnTo>
                <a:lnTo>
                  <a:pt x="71" y="25"/>
                </a:lnTo>
                <a:lnTo>
                  <a:pt x="71" y="24"/>
                </a:lnTo>
                <a:lnTo>
                  <a:pt x="72" y="24"/>
                </a:lnTo>
                <a:lnTo>
                  <a:pt x="80" y="17"/>
                </a:lnTo>
                <a:lnTo>
                  <a:pt x="82" y="16"/>
                </a:lnTo>
                <a:lnTo>
                  <a:pt x="85" y="14"/>
                </a:lnTo>
                <a:lnTo>
                  <a:pt x="92" y="16"/>
                </a:lnTo>
                <a:lnTo>
                  <a:pt x="100" y="16"/>
                </a:lnTo>
                <a:lnTo>
                  <a:pt x="104" y="16"/>
                </a:lnTo>
                <a:lnTo>
                  <a:pt x="111" y="14"/>
                </a:lnTo>
                <a:lnTo>
                  <a:pt x="112" y="14"/>
                </a:lnTo>
                <a:lnTo>
                  <a:pt x="116" y="13"/>
                </a:lnTo>
                <a:lnTo>
                  <a:pt x="119" y="11"/>
                </a:lnTo>
                <a:lnTo>
                  <a:pt x="125" y="9"/>
                </a:lnTo>
                <a:lnTo>
                  <a:pt x="132" y="8"/>
                </a:lnTo>
                <a:lnTo>
                  <a:pt x="136" y="6"/>
                </a:lnTo>
                <a:lnTo>
                  <a:pt x="146" y="3"/>
                </a:lnTo>
                <a:lnTo>
                  <a:pt x="149" y="1"/>
                </a:lnTo>
                <a:lnTo>
                  <a:pt x="154" y="1"/>
                </a:lnTo>
                <a:lnTo>
                  <a:pt x="156" y="0"/>
                </a:lnTo>
                <a:lnTo>
                  <a:pt x="162" y="0"/>
                </a:lnTo>
                <a:lnTo>
                  <a:pt x="165" y="0"/>
                </a:lnTo>
                <a:lnTo>
                  <a:pt x="167" y="0"/>
                </a:lnTo>
                <a:lnTo>
                  <a:pt x="168" y="0"/>
                </a:lnTo>
                <a:lnTo>
                  <a:pt x="173" y="0"/>
                </a:lnTo>
                <a:lnTo>
                  <a:pt x="176" y="1"/>
                </a:lnTo>
                <a:lnTo>
                  <a:pt x="178" y="3"/>
                </a:lnTo>
                <a:lnTo>
                  <a:pt x="180" y="6"/>
                </a:lnTo>
                <a:lnTo>
                  <a:pt x="181" y="9"/>
                </a:lnTo>
                <a:lnTo>
                  <a:pt x="181" y="11"/>
                </a:lnTo>
                <a:lnTo>
                  <a:pt x="184" y="13"/>
                </a:lnTo>
                <a:lnTo>
                  <a:pt x="188" y="17"/>
                </a:lnTo>
                <a:lnTo>
                  <a:pt x="194" y="21"/>
                </a:lnTo>
                <a:lnTo>
                  <a:pt x="199" y="22"/>
                </a:lnTo>
                <a:lnTo>
                  <a:pt x="204" y="25"/>
                </a:lnTo>
                <a:lnTo>
                  <a:pt x="208" y="27"/>
                </a:lnTo>
                <a:lnTo>
                  <a:pt x="210" y="27"/>
                </a:lnTo>
                <a:close/>
              </a:path>
            </a:pathLst>
          </a:custGeom>
          <a:solidFill>
            <a:srgbClr val="FA899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4" name="Freeform 85"/>
          <p:cNvSpPr>
            <a:spLocks/>
          </p:cNvSpPr>
          <p:nvPr/>
        </p:nvSpPr>
        <p:spPr bwMode="auto">
          <a:xfrm>
            <a:off x="2989263" y="3495676"/>
            <a:ext cx="307975" cy="204788"/>
          </a:xfrm>
          <a:custGeom>
            <a:avLst/>
            <a:gdLst/>
            <a:ahLst/>
            <a:cxnLst>
              <a:cxn ang="0">
                <a:pos x="171" y="108"/>
              </a:cxn>
              <a:cxn ang="0">
                <a:pos x="165" y="110"/>
              </a:cxn>
              <a:cxn ang="0">
                <a:pos x="139" y="116"/>
              </a:cxn>
              <a:cxn ang="0">
                <a:pos x="138" y="116"/>
              </a:cxn>
              <a:cxn ang="0">
                <a:pos x="136" y="116"/>
              </a:cxn>
              <a:cxn ang="0">
                <a:pos x="135" y="118"/>
              </a:cxn>
              <a:cxn ang="0">
                <a:pos x="133" y="118"/>
              </a:cxn>
              <a:cxn ang="0">
                <a:pos x="131" y="118"/>
              </a:cxn>
              <a:cxn ang="0">
                <a:pos x="115" y="121"/>
              </a:cxn>
              <a:cxn ang="0">
                <a:pos x="103" y="124"/>
              </a:cxn>
              <a:cxn ang="0">
                <a:pos x="85" y="129"/>
              </a:cxn>
              <a:cxn ang="0">
                <a:pos x="83" y="126"/>
              </a:cxn>
              <a:cxn ang="0">
                <a:pos x="80" y="123"/>
              </a:cxn>
              <a:cxn ang="0">
                <a:pos x="77" y="121"/>
              </a:cxn>
              <a:cxn ang="0">
                <a:pos x="74" y="121"/>
              </a:cxn>
              <a:cxn ang="0">
                <a:pos x="72" y="118"/>
              </a:cxn>
              <a:cxn ang="0">
                <a:pos x="72" y="115"/>
              </a:cxn>
              <a:cxn ang="0">
                <a:pos x="69" y="113"/>
              </a:cxn>
              <a:cxn ang="0">
                <a:pos x="66" y="108"/>
              </a:cxn>
              <a:cxn ang="0">
                <a:pos x="64" y="108"/>
              </a:cxn>
              <a:cxn ang="0">
                <a:pos x="59" y="107"/>
              </a:cxn>
              <a:cxn ang="0">
                <a:pos x="56" y="105"/>
              </a:cxn>
              <a:cxn ang="0">
                <a:pos x="55" y="100"/>
              </a:cxn>
              <a:cxn ang="0">
                <a:pos x="51" y="96"/>
              </a:cxn>
              <a:cxn ang="0">
                <a:pos x="48" y="92"/>
              </a:cxn>
              <a:cxn ang="0">
                <a:pos x="45" y="91"/>
              </a:cxn>
              <a:cxn ang="0">
                <a:pos x="42" y="91"/>
              </a:cxn>
              <a:cxn ang="0">
                <a:pos x="39" y="89"/>
              </a:cxn>
              <a:cxn ang="0">
                <a:pos x="35" y="86"/>
              </a:cxn>
              <a:cxn ang="0">
                <a:pos x="32" y="83"/>
              </a:cxn>
              <a:cxn ang="0">
                <a:pos x="31" y="81"/>
              </a:cxn>
              <a:cxn ang="0">
                <a:pos x="29" y="80"/>
              </a:cxn>
              <a:cxn ang="0">
                <a:pos x="27" y="80"/>
              </a:cxn>
              <a:cxn ang="0">
                <a:pos x="24" y="80"/>
              </a:cxn>
              <a:cxn ang="0">
                <a:pos x="23" y="83"/>
              </a:cxn>
              <a:cxn ang="0">
                <a:pos x="21" y="86"/>
              </a:cxn>
              <a:cxn ang="0">
                <a:pos x="21" y="89"/>
              </a:cxn>
              <a:cxn ang="0">
                <a:pos x="18" y="91"/>
              </a:cxn>
              <a:cxn ang="0">
                <a:pos x="18" y="88"/>
              </a:cxn>
              <a:cxn ang="0">
                <a:pos x="15" y="84"/>
              </a:cxn>
              <a:cxn ang="0">
                <a:pos x="10" y="81"/>
              </a:cxn>
              <a:cxn ang="0">
                <a:pos x="8" y="81"/>
              </a:cxn>
              <a:cxn ang="0">
                <a:pos x="5" y="80"/>
              </a:cxn>
              <a:cxn ang="0">
                <a:pos x="3" y="78"/>
              </a:cxn>
              <a:cxn ang="0">
                <a:pos x="0" y="78"/>
              </a:cxn>
              <a:cxn ang="0">
                <a:pos x="0" y="54"/>
              </a:cxn>
              <a:cxn ang="0">
                <a:pos x="11" y="44"/>
              </a:cxn>
              <a:cxn ang="0">
                <a:pos x="43" y="35"/>
              </a:cxn>
              <a:cxn ang="0">
                <a:pos x="88" y="22"/>
              </a:cxn>
              <a:cxn ang="0">
                <a:pos x="104" y="19"/>
              </a:cxn>
              <a:cxn ang="0">
                <a:pos x="131" y="11"/>
              </a:cxn>
              <a:cxn ang="0">
                <a:pos x="165" y="1"/>
              </a:cxn>
              <a:cxn ang="0">
                <a:pos x="170" y="0"/>
              </a:cxn>
              <a:cxn ang="0">
                <a:pos x="171" y="1"/>
              </a:cxn>
              <a:cxn ang="0">
                <a:pos x="175" y="11"/>
              </a:cxn>
              <a:cxn ang="0">
                <a:pos x="186" y="22"/>
              </a:cxn>
              <a:cxn ang="0">
                <a:pos x="192" y="28"/>
              </a:cxn>
              <a:cxn ang="0">
                <a:pos x="189" y="48"/>
              </a:cxn>
              <a:cxn ang="0">
                <a:pos x="191" y="57"/>
              </a:cxn>
              <a:cxn ang="0">
                <a:pos x="181" y="96"/>
              </a:cxn>
            </a:cxnLst>
            <a:rect l="0" t="0" r="r" b="b"/>
            <a:pathLst>
              <a:path w="194" h="129">
                <a:moveTo>
                  <a:pt x="175" y="104"/>
                </a:moveTo>
                <a:lnTo>
                  <a:pt x="173" y="105"/>
                </a:lnTo>
                <a:lnTo>
                  <a:pt x="173" y="107"/>
                </a:lnTo>
                <a:lnTo>
                  <a:pt x="171" y="107"/>
                </a:lnTo>
                <a:lnTo>
                  <a:pt x="171" y="108"/>
                </a:lnTo>
                <a:lnTo>
                  <a:pt x="170" y="108"/>
                </a:lnTo>
                <a:lnTo>
                  <a:pt x="170" y="108"/>
                </a:lnTo>
                <a:lnTo>
                  <a:pt x="170" y="108"/>
                </a:lnTo>
                <a:lnTo>
                  <a:pt x="167" y="110"/>
                </a:lnTo>
                <a:lnTo>
                  <a:pt x="165" y="110"/>
                </a:lnTo>
                <a:lnTo>
                  <a:pt x="160" y="112"/>
                </a:lnTo>
                <a:lnTo>
                  <a:pt x="159" y="112"/>
                </a:lnTo>
                <a:lnTo>
                  <a:pt x="157" y="112"/>
                </a:lnTo>
                <a:lnTo>
                  <a:pt x="144" y="115"/>
                </a:lnTo>
                <a:lnTo>
                  <a:pt x="139" y="116"/>
                </a:lnTo>
                <a:lnTo>
                  <a:pt x="139" y="116"/>
                </a:lnTo>
                <a:lnTo>
                  <a:pt x="139" y="116"/>
                </a:lnTo>
                <a:lnTo>
                  <a:pt x="139" y="116"/>
                </a:lnTo>
                <a:lnTo>
                  <a:pt x="138" y="116"/>
                </a:lnTo>
                <a:lnTo>
                  <a:pt x="138" y="116"/>
                </a:lnTo>
                <a:lnTo>
                  <a:pt x="138" y="116"/>
                </a:lnTo>
                <a:lnTo>
                  <a:pt x="136" y="116"/>
                </a:lnTo>
                <a:lnTo>
                  <a:pt x="136" y="116"/>
                </a:lnTo>
                <a:lnTo>
                  <a:pt x="136" y="116"/>
                </a:lnTo>
                <a:lnTo>
                  <a:pt x="136" y="116"/>
                </a:lnTo>
                <a:lnTo>
                  <a:pt x="136" y="116"/>
                </a:lnTo>
                <a:lnTo>
                  <a:pt x="135" y="116"/>
                </a:lnTo>
                <a:lnTo>
                  <a:pt x="135" y="118"/>
                </a:lnTo>
                <a:lnTo>
                  <a:pt x="135" y="118"/>
                </a:lnTo>
                <a:lnTo>
                  <a:pt x="135" y="118"/>
                </a:lnTo>
                <a:lnTo>
                  <a:pt x="133" y="118"/>
                </a:lnTo>
                <a:lnTo>
                  <a:pt x="133" y="118"/>
                </a:lnTo>
                <a:lnTo>
                  <a:pt x="133" y="118"/>
                </a:lnTo>
                <a:lnTo>
                  <a:pt x="133" y="118"/>
                </a:lnTo>
                <a:lnTo>
                  <a:pt x="133" y="118"/>
                </a:lnTo>
                <a:lnTo>
                  <a:pt x="133" y="118"/>
                </a:lnTo>
                <a:lnTo>
                  <a:pt x="131" y="118"/>
                </a:lnTo>
                <a:lnTo>
                  <a:pt x="131" y="118"/>
                </a:lnTo>
                <a:lnTo>
                  <a:pt x="131" y="118"/>
                </a:lnTo>
                <a:lnTo>
                  <a:pt x="131" y="118"/>
                </a:lnTo>
                <a:lnTo>
                  <a:pt x="130" y="118"/>
                </a:lnTo>
                <a:lnTo>
                  <a:pt x="127" y="120"/>
                </a:lnTo>
                <a:lnTo>
                  <a:pt x="125" y="120"/>
                </a:lnTo>
                <a:lnTo>
                  <a:pt x="119" y="121"/>
                </a:lnTo>
                <a:lnTo>
                  <a:pt x="115" y="121"/>
                </a:lnTo>
                <a:lnTo>
                  <a:pt x="112" y="123"/>
                </a:lnTo>
                <a:lnTo>
                  <a:pt x="107" y="123"/>
                </a:lnTo>
                <a:lnTo>
                  <a:pt x="104" y="124"/>
                </a:lnTo>
                <a:lnTo>
                  <a:pt x="104" y="124"/>
                </a:lnTo>
                <a:lnTo>
                  <a:pt x="103" y="124"/>
                </a:lnTo>
                <a:lnTo>
                  <a:pt x="87" y="129"/>
                </a:lnTo>
                <a:lnTo>
                  <a:pt x="87" y="129"/>
                </a:lnTo>
                <a:lnTo>
                  <a:pt x="87" y="129"/>
                </a:lnTo>
                <a:lnTo>
                  <a:pt x="85" y="129"/>
                </a:lnTo>
                <a:lnTo>
                  <a:pt x="85" y="129"/>
                </a:lnTo>
                <a:lnTo>
                  <a:pt x="85" y="128"/>
                </a:lnTo>
                <a:lnTo>
                  <a:pt x="85" y="128"/>
                </a:lnTo>
                <a:lnTo>
                  <a:pt x="85" y="128"/>
                </a:lnTo>
                <a:lnTo>
                  <a:pt x="83" y="126"/>
                </a:lnTo>
                <a:lnTo>
                  <a:pt x="83" y="126"/>
                </a:lnTo>
                <a:lnTo>
                  <a:pt x="82" y="126"/>
                </a:lnTo>
                <a:lnTo>
                  <a:pt x="82" y="124"/>
                </a:lnTo>
                <a:lnTo>
                  <a:pt x="82" y="124"/>
                </a:lnTo>
                <a:lnTo>
                  <a:pt x="80" y="124"/>
                </a:lnTo>
                <a:lnTo>
                  <a:pt x="80" y="123"/>
                </a:lnTo>
                <a:lnTo>
                  <a:pt x="80" y="123"/>
                </a:lnTo>
                <a:lnTo>
                  <a:pt x="79" y="123"/>
                </a:lnTo>
                <a:lnTo>
                  <a:pt x="79" y="123"/>
                </a:lnTo>
                <a:lnTo>
                  <a:pt x="77" y="123"/>
                </a:lnTo>
                <a:lnTo>
                  <a:pt x="77" y="121"/>
                </a:lnTo>
                <a:lnTo>
                  <a:pt x="77" y="121"/>
                </a:lnTo>
                <a:lnTo>
                  <a:pt x="77" y="121"/>
                </a:lnTo>
                <a:lnTo>
                  <a:pt x="75" y="121"/>
                </a:lnTo>
                <a:lnTo>
                  <a:pt x="75" y="121"/>
                </a:lnTo>
                <a:lnTo>
                  <a:pt x="74" y="121"/>
                </a:lnTo>
                <a:lnTo>
                  <a:pt x="72" y="120"/>
                </a:lnTo>
                <a:lnTo>
                  <a:pt x="72" y="120"/>
                </a:lnTo>
                <a:lnTo>
                  <a:pt x="72" y="118"/>
                </a:lnTo>
                <a:lnTo>
                  <a:pt x="72" y="118"/>
                </a:lnTo>
                <a:lnTo>
                  <a:pt x="72" y="118"/>
                </a:lnTo>
                <a:lnTo>
                  <a:pt x="72" y="118"/>
                </a:lnTo>
                <a:lnTo>
                  <a:pt x="72" y="116"/>
                </a:lnTo>
                <a:lnTo>
                  <a:pt x="72" y="116"/>
                </a:lnTo>
                <a:lnTo>
                  <a:pt x="72" y="116"/>
                </a:lnTo>
                <a:lnTo>
                  <a:pt x="72" y="115"/>
                </a:lnTo>
                <a:lnTo>
                  <a:pt x="72" y="115"/>
                </a:lnTo>
                <a:lnTo>
                  <a:pt x="71" y="113"/>
                </a:lnTo>
                <a:lnTo>
                  <a:pt x="71" y="113"/>
                </a:lnTo>
                <a:lnTo>
                  <a:pt x="69" y="113"/>
                </a:lnTo>
                <a:lnTo>
                  <a:pt x="69" y="113"/>
                </a:lnTo>
                <a:lnTo>
                  <a:pt x="69" y="112"/>
                </a:lnTo>
                <a:lnTo>
                  <a:pt x="67" y="112"/>
                </a:lnTo>
                <a:lnTo>
                  <a:pt x="67" y="110"/>
                </a:lnTo>
                <a:lnTo>
                  <a:pt x="67" y="110"/>
                </a:lnTo>
                <a:lnTo>
                  <a:pt x="66" y="108"/>
                </a:lnTo>
                <a:lnTo>
                  <a:pt x="66" y="108"/>
                </a:lnTo>
                <a:lnTo>
                  <a:pt x="66" y="108"/>
                </a:lnTo>
                <a:lnTo>
                  <a:pt x="66" y="108"/>
                </a:lnTo>
                <a:lnTo>
                  <a:pt x="64" y="108"/>
                </a:lnTo>
                <a:lnTo>
                  <a:pt x="64" y="108"/>
                </a:lnTo>
                <a:lnTo>
                  <a:pt x="63" y="107"/>
                </a:lnTo>
                <a:lnTo>
                  <a:pt x="63" y="107"/>
                </a:lnTo>
                <a:lnTo>
                  <a:pt x="61" y="107"/>
                </a:lnTo>
                <a:lnTo>
                  <a:pt x="61" y="107"/>
                </a:lnTo>
                <a:lnTo>
                  <a:pt x="59" y="107"/>
                </a:lnTo>
                <a:lnTo>
                  <a:pt x="58" y="107"/>
                </a:lnTo>
                <a:lnTo>
                  <a:pt x="58" y="105"/>
                </a:lnTo>
                <a:lnTo>
                  <a:pt x="58" y="105"/>
                </a:lnTo>
                <a:lnTo>
                  <a:pt x="56" y="105"/>
                </a:lnTo>
                <a:lnTo>
                  <a:pt x="56" y="105"/>
                </a:lnTo>
                <a:lnTo>
                  <a:pt x="56" y="104"/>
                </a:lnTo>
                <a:lnTo>
                  <a:pt x="56" y="104"/>
                </a:lnTo>
                <a:lnTo>
                  <a:pt x="56" y="104"/>
                </a:lnTo>
                <a:lnTo>
                  <a:pt x="55" y="102"/>
                </a:lnTo>
                <a:lnTo>
                  <a:pt x="55" y="100"/>
                </a:lnTo>
                <a:lnTo>
                  <a:pt x="55" y="100"/>
                </a:lnTo>
                <a:lnTo>
                  <a:pt x="53" y="99"/>
                </a:lnTo>
                <a:lnTo>
                  <a:pt x="53" y="97"/>
                </a:lnTo>
                <a:lnTo>
                  <a:pt x="53" y="96"/>
                </a:lnTo>
                <a:lnTo>
                  <a:pt x="51" y="96"/>
                </a:lnTo>
                <a:lnTo>
                  <a:pt x="51" y="94"/>
                </a:lnTo>
                <a:lnTo>
                  <a:pt x="50" y="94"/>
                </a:lnTo>
                <a:lnTo>
                  <a:pt x="50" y="92"/>
                </a:lnTo>
                <a:lnTo>
                  <a:pt x="48" y="92"/>
                </a:lnTo>
                <a:lnTo>
                  <a:pt x="48" y="92"/>
                </a:lnTo>
                <a:lnTo>
                  <a:pt x="47" y="92"/>
                </a:lnTo>
                <a:lnTo>
                  <a:pt x="47" y="92"/>
                </a:lnTo>
                <a:lnTo>
                  <a:pt x="45" y="92"/>
                </a:lnTo>
                <a:lnTo>
                  <a:pt x="45" y="91"/>
                </a:lnTo>
                <a:lnTo>
                  <a:pt x="45" y="91"/>
                </a:lnTo>
                <a:lnTo>
                  <a:pt x="43" y="91"/>
                </a:lnTo>
                <a:lnTo>
                  <a:pt x="43" y="91"/>
                </a:lnTo>
                <a:lnTo>
                  <a:pt x="43" y="91"/>
                </a:lnTo>
                <a:lnTo>
                  <a:pt x="42" y="91"/>
                </a:lnTo>
                <a:lnTo>
                  <a:pt x="42" y="91"/>
                </a:lnTo>
                <a:lnTo>
                  <a:pt x="40" y="91"/>
                </a:lnTo>
                <a:lnTo>
                  <a:pt x="40" y="91"/>
                </a:lnTo>
                <a:lnTo>
                  <a:pt x="39" y="91"/>
                </a:lnTo>
                <a:lnTo>
                  <a:pt x="39" y="91"/>
                </a:lnTo>
                <a:lnTo>
                  <a:pt x="39" y="89"/>
                </a:lnTo>
                <a:lnTo>
                  <a:pt x="37" y="89"/>
                </a:lnTo>
                <a:lnTo>
                  <a:pt x="37" y="88"/>
                </a:lnTo>
                <a:lnTo>
                  <a:pt x="37" y="88"/>
                </a:lnTo>
                <a:lnTo>
                  <a:pt x="35" y="86"/>
                </a:lnTo>
                <a:lnTo>
                  <a:pt x="35" y="86"/>
                </a:lnTo>
                <a:lnTo>
                  <a:pt x="35" y="84"/>
                </a:lnTo>
                <a:lnTo>
                  <a:pt x="35" y="84"/>
                </a:lnTo>
                <a:lnTo>
                  <a:pt x="34" y="83"/>
                </a:lnTo>
                <a:lnTo>
                  <a:pt x="34" y="83"/>
                </a:lnTo>
                <a:lnTo>
                  <a:pt x="32" y="83"/>
                </a:lnTo>
                <a:lnTo>
                  <a:pt x="32" y="83"/>
                </a:lnTo>
                <a:lnTo>
                  <a:pt x="32" y="83"/>
                </a:lnTo>
                <a:lnTo>
                  <a:pt x="32" y="81"/>
                </a:lnTo>
                <a:lnTo>
                  <a:pt x="31" y="81"/>
                </a:lnTo>
                <a:lnTo>
                  <a:pt x="31" y="81"/>
                </a:lnTo>
                <a:lnTo>
                  <a:pt x="31" y="81"/>
                </a:lnTo>
                <a:lnTo>
                  <a:pt x="29" y="81"/>
                </a:lnTo>
                <a:lnTo>
                  <a:pt x="29" y="81"/>
                </a:lnTo>
                <a:lnTo>
                  <a:pt x="29" y="80"/>
                </a:lnTo>
                <a:lnTo>
                  <a:pt x="29" y="80"/>
                </a:lnTo>
                <a:lnTo>
                  <a:pt x="27" y="80"/>
                </a:lnTo>
                <a:lnTo>
                  <a:pt x="27" y="80"/>
                </a:lnTo>
                <a:lnTo>
                  <a:pt x="27" y="80"/>
                </a:lnTo>
                <a:lnTo>
                  <a:pt x="27" y="80"/>
                </a:lnTo>
                <a:lnTo>
                  <a:pt x="27" y="80"/>
                </a:lnTo>
                <a:lnTo>
                  <a:pt x="26" y="80"/>
                </a:lnTo>
                <a:lnTo>
                  <a:pt x="26" y="80"/>
                </a:lnTo>
                <a:lnTo>
                  <a:pt x="26" y="80"/>
                </a:lnTo>
                <a:lnTo>
                  <a:pt x="26" y="80"/>
                </a:lnTo>
                <a:lnTo>
                  <a:pt x="24" y="80"/>
                </a:lnTo>
                <a:lnTo>
                  <a:pt x="24" y="80"/>
                </a:lnTo>
                <a:lnTo>
                  <a:pt x="24" y="81"/>
                </a:lnTo>
                <a:lnTo>
                  <a:pt x="24" y="81"/>
                </a:lnTo>
                <a:lnTo>
                  <a:pt x="23" y="81"/>
                </a:lnTo>
                <a:lnTo>
                  <a:pt x="23" y="83"/>
                </a:lnTo>
                <a:lnTo>
                  <a:pt x="23" y="83"/>
                </a:lnTo>
                <a:lnTo>
                  <a:pt x="23" y="83"/>
                </a:lnTo>
                <a:lnTo>
                  <a:pt x="23" y="84"/>
                </a:lnTo>
                <a:lnTo>
                  <a:pt x="21" y="84"/>
                </a:lnTo>
                <a:lnTo>
                  <a:pt x="21" y="86"/>
                </a:lnTo>
                <a:lnTo>
                  <a:pt x="21" y="86"/>
                </a:lnTo>
                <a:lnTo>
                  <a:pt x="21" y="88"/>
                </a:lnTo>
                <a:lnTo>
                  <a:pt x="21" y="88"/>
                </a:lnTo>
                <a:lnTo>
                  <a:pt x="21" y="89"/>
                </a:lnTo>
                <a:lnTo>
                  <a:pt x="21" y="89"/>
                </a:lnTo>
                <a:lnTo>
                  <a:pt x="19" y="89"/>
                </a:lnTo>
                <a:lnTo>
                  <a:pt x="19" y="91"/>
                </a:lnTo>
                <a:lnTo>
                  <a:pt x="19" y="91"/>
                </a:lnTo>
                <a:lnTo>
                  <a:pt x="19" y="91"/>
                </a:lnTo>
                <a:lnTo>
                  <a:pt x="18" y="91"/>
                </a:lnTo>
                <a:lnTo>
                  <a:pt x="18" y="89"/>
                </a:lnTo>
                <a:lnTo>
                  <a:pt x="18" y="89"/>
                </a:lnTo>
                <a:lnTo>
                  <a:pt x="18" y="89"/>
                </a:lnTo>
                <a:lnTo>
                  <a:pt x="18" y="88"/>
                </a:lnTo>
                <a:lnTo>
                  <a:pt x="18" y="88"/>
                </a:lnTo>
                <a:lnTo>
                  <a:pt x="16" y="88"/>
                </a:lnTo>
                <a:lnTo>
                  <a:pt x="16" y="86"/>
                </a:lnTo>
                <a:lnTo>
                  <a:pt x="16" y="86"/>
                </a:lnTo>
                <a:lnTo>
                  <a:pt x="15" y="84"/>
                </a:lnTo>
                <a:lnTo>
                  <a:pt x="15" y="84"/>
                </a:lnTo>
                <a:lnTo>
                  <a:pt x="15" y="83"/>
                </a:lnTo>
                <a:lnTo>
                  <a:pt x="13" y="83"/>
                </a:lnTo>
                <a:lnTo>
                  <a:pt x="13" y="83"/>
                </a:lnTo>
                <a:lnTo>
                  <a:pt x="11" y="83"/>
                </a:lnTo>
                <a:lnTo>
                  <a:pt x="10" y="81"/>
                </a:lnTo>
                <a:lnTo>
                  <a:pt x="10" y="81"/>
                </a:lnTo>
                <a:lnTo>
                  <a:pt x="10" y="81"/>
                </a:lnTo>
                <a:lnTo>
                  <a:pt x="8" y="81"/>
                </a:lnTo>
                <a:lnTo>
                  <a:pt x="8" y="81"/>
                </a:lnTo>
                <a:lnTo>
                  <a:pt x="8" y="81"/>
                </a:lnTo>
                <a:lnTo>
                  <a:pt x="7" y="80"/>
                </a:lnTo>
                <a:lnTo>
                  <a:pt x="7" y="80"/>
                </a:lnTo>
                <a:lnTo>
                  <a:pt x="7" y="80"/>
                </a:lnTo>
                <a:lnTo>
                  <a:pt x="7" y="80"/>
                </a:lnTo>
                <a:lnTo>
                  <a:pt x="5" y="80"/>
                </a:lnTo>
                <a:lnTo>
                  <a:pt x="5" y="78"/>
                </a:lnTo>
                <a:lnTo>
                  <a:pt x="5" y="78"/>
                </a:lnTo>
                <a:lnTo>
                  <a:pt x="5" y="78"/>
                </a:lnTo>
                <a:lnTo>
                  <a:pt x="3" y="78"/>
                </a:lnTo>
                <a:lnTo>
                  <a:pt x="3" y="78"/>
                </a:lnTo>
                <a:lnTo>
                  <a:pt x="2" y="78"/>
                </a:lnTo>
                <a:lnTo>
                  <a:pt x="2" y="78"/>
                </a:lnTo>
                <a:lnTo>
                  <a:pt x="0" y="78"/>
                </a:lnTo>
                <a:lnTo>
                  <a:pt x="0" y="78"/>
                </a:lnTo>
                <a:lnTo>
                  <a:pt x="0" y="78"/>
                </a:lnTo>
                <a:lnTo>
                  <a:pt x="0" y="73"/>
                </a:lnTo>
                <a:lnTo>
                  <a:pt x="0" y="62"/>
                </a:lnTo>
                <a:lnTo>
                  <a:pt x="0" y="56"/>
                </a:lnTo>
                <a:lnTo>
                  <a:pt x="0" y="54"/>
                </a:lnTo>
                <a:lnTo>
                  <a:pt x="0" y="54"/>
                </a:lnTo>
                <a:lnTo>
                  <a:pt x="0" y="48"/>
                </a:lnTo>
                <a:lnTo>
                  <a:pt x="2" y="48"/>
                </a:lnTo>
                <a:lnTo>
                  <a:pt x="5" y="46"/>
                </a:lnTo>
                <a:lnTo>
                  <a:pt x="10" y="44"/>
                </a:lnTo>
                <a:lnTo>
                  <a:pt x="11" y="44"/>
                </a:lnTo>
                <a:lnTo>
                  <a:pt x="11" y="44"/>
                </a:lnTo>
                <a:lnTo>
                  <a:pt x="29" y="40"/>
                </a:lnTo>
                <a:lnTo>
                  <a:pt x="35" y="38"/>
                </a:lnTo>
                <a:lnTo>
                  <a:pt x="42" y="35"/>
                </a:lnTo>
                <a:lnTo>
                  <a:pt x="43" y="35"/>
                </a:lnTo>
                <a:lnTo>
                  <a:pt x="43" y="35"/>
                </a:lnTo>
                <a:lnTo>
                  <a:pt x="63" y="30"/>
                </a:lnTo>
                <a:lnTo>
                  <a:pt x="71" y="27"/>
                </a:lnTo>
                <a:lnTo>
                  <a:pt x="79" y="25"/>
                </a:lnTo>
                <a:lnTo>
                  <a:pt x="88" y="22"/>
                </a:lnTo>
                <a:lnTo>
                  <a:pt x="95" y="20"/>
                </a:lnTo>
                <a:lnTo>
                  <a:pt x="96" y="20"/>
                </a:lnTo>
                <a:lnTo>
                  <a:pt x="99" y="19"/>
                </a:lnTo>
                <a:lnTo>
                  <a:pt x="101" y="19"/>
                </a:lnTo>
                <a:lnTo>
                  <a:pt x="104" y="19"/>
                </a:lnTo>
                <a:lnTo>
                  <a:pt x="104" y="19"/>
                </a:lnTo>
                <a:lnTo>
                  <a:pt x="114" y="16"/>
                </a:lnTo>
                <a:lnTo>
                  <a:pt x="117" y="14"/>
                </a:lnTo>
                <a:lnTo>
                  <a:pt x="120" y="14"/>
                </a:lnTo>
                <a:lnTo>
                  <a:pt x="131" y="11"/>
                </a:lnTo>
                <a:lnTo>
                  <a:pt x="141" y="8"/>
                </a:lnTo>
                <a:lnTo>
                  <a:pt x="155" y="3"/>
                </a:lnTo>
                <a:lnTo>
                  <a:pt x="162" y="1"/>
                </a:lnTo>
                <a:lnTo>
                  <a:pt x="163" y="1"/>
                </a:lnTo>
                <a:lnTo>
                  <a:pt x="165" y="1"/>
                </a:lnTo>
                <a:lnTo>
                  <a:pt x="165" y="1"/>
                </a:lnTo>
                <a:lnTo>
                  <a:pt x="167" y="0"/>
                </a:lnTo>
                <a:lnTo>
                  <a:pt x="168" y="0"/>
                </a:lnTo>
                <a:lnTo>
                  <a:pt x="168" y="0"/>
                </a:lnTo>
                <a:lnTo>
                  <a:pt x="170" y="0"/>
                </a:lnTo>
                <a:lnTo>
                  <a:pt x="170" y="0"/>
                </a:lnTo>
                <a:lnTo>
                  <a:pt x="171" y="0"/>
                </a:lnTo>
                <a:lnTo>
                  <a:pt x="171" y="0"/>
                </a:lnTo>
                <a:lnTo>
                  <a:pt x="171" y="1"/>
                </a:lnTo>
                <a:lnTo>
                  <a:pt x="171" y="1"/>
                </a:lnTo>
                <a:lnTo>
                  <a:pt x="173" y="3"/>
                </a:lnTo>
                <a:lnTo>
                  <a:pt x="173" y="3"/>
                </a:lnTo>
                <a:lnTo>
                  <a:pt x="173" y="9"/>
                </a:lnTo>
                <a:lnTo>
                  <a:pt x="173" y="9"/>
                </a:lnTo>
                <a:lnTo>
                  <a:pt x="175" y="11"/>
                </a:lnTo>
                <a:lnTo>
                  <a:pt x="176" y="12"/>
                </a:lnTo>
                <a:lnTo>
                  <a:pt x="183" y="19"/>
                </a:lnTo>
                <a:lnTo>
                  <a:pt x="184" y="20"/>
                </a:lnTo>
                <a:lnTo>
                  <a:pt x="186" y="20"/>
                </a:lnTo>
                <a:lnTo>
                  <a:pt x="186" y="22"/>
                </a:lnTo>
                <a:lnTo>
                  <a:pt x="186" y="22"/>
                </a:lnTo>
                <a:lnTo>
                  <a:pt x="187" y="22"/>
                </a:lnTo>
                <a:lnTo>
                  <a:pt x="189" y="24"/>
                </a:lnTo>
                <a:lnTo>
                  <a:pt x="191" y="25"/>
                </a:lnTo>
                <a:lnTo>
                  <a:pt x="192" y="28"/>
                </a:lnTo>
                <a:lnTo>
                  <a:pt x="192" y="32"/>
                </a:lnTo>
                <a:lnTo>
                  <a:pt x="194" y="33"/>
                </a:lnTo>
                <a:lnTo>
                  <a:pt x="192" y="36"/>
                </a:lnTo>
                <a:lnTo>
                  <a:pt x="189" y="43"/>
                </a:lnTo>
                <a:lnTo>
                  <a:pt x="189" y="48"/>
                </a:lnTo>
                <a:lnTo>
                  <a:pt x="189" y="52"/>
                </a:lnTo>
                <a:lnTo>
                  <a:pt x="189" y="56"/>
                </a:lnTo>
                <a:lnTo>
                  <a:pt x="189" y="56"/>
                </a:lnTo>
                <a:lnTo>
                  <a:pt x="189" y="56"/>
                </a:lnTo>
                <a:lnTo>
                  <a:pt x="191" y="57"/>
                </a:lnTo>
                <a:lnTo>
                  <a:pt x="191" y="60"/>
                </a:lnTo>
                <a:lnTo>
                  <a:pt x="191" y="70"/>
                </a:lnTo>
                <a:lnTo>
                  <a:pt x="191" y="73"/>
                </a:lnTo>
                <a:lnTo>
                  <a:pt x="187" y="86"/>
                </a:lnTo>
                <a:lnTo>
                  <a:pt x="181" y="96"/>
                </a:lnTo>
                <a:lnTo>
                  <a:pt x="175" y="104"/>
                </a:lnTo>
                <a:close/>
              </a:path>
            </a:pathLst>
          </a:custGeom>
          <a:solidFill>
            <a:srgbClr val="488AAB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Freeform 86"/>
          <p:cNvSpPr>
            <a:spLocks noEditPoints="1"/>
          </p:cNvSpPr>
          <p:nvPr/>
        </p:nvSpPr>
        <p:spPr bwMode="auto">
          <a:xfrm>
            <a:off x="3914775" y="4749801"/>
            <a:ext cx="184150" cy="749300"/>
          </a:xfrm>
          <a:custGeom>
            <a:avLst/>
            <a:gdLst/>
            <a:ahLst/>
            <a:cxnLst>
              <a:cxn ang="0">
                <a:pos x="68" y="469"/>
              </a:cxn>
              <a:cxn ang="0">
                <a:pos x="57" y="469"/>
              </a:cxn>
              <a:cxn ang="0">
                <a:pos x="65" y="465"/>
              </a:cxn>
              <a:cxn ang="0">
                <a:pos x="49" y="465"/>
              </a:cxn>
              <a:cxn ang="0">
                <a:pos x="51" y="461"/>
              </a:cxn>
              <a:cxn ang="0">
                <a:pos x="76" y="454"/>
              </a:cxn>
              <a:cxn ang="0">
                <a:pos x="68" y="462"/>
              </a:cxn>
              <a:cxn ang="0">
                <a:pos x="76" y="445"/>
              </a:cxn>
              <a:cxn ang="0">
                <a:pos x="76" y="445"/>
              </a:cxn>
              <a:cxn ang="0">
                <a:pos x="16" y="437"/>
              </a:cxn>
              <a:cxn ang="0">
                <a:pos x="20" y="435"/>
              </a:cxn>
              <a:cxn ang="0">
                <a:pos x="67" y="426"/>
              </a:cxn>
              <a:cxn ang="0">
                <a:pos x="65" y="440"/>
              </a:cxn>
              <a:cxn ang="0">
                <a:pos x="62" y="446"/>
              </a:cxn>
              <a:cxn ang="0">
                <a:pos x="54" y="459"/>
              </a:cxn>
              <a:cxn ang="0">
                <a:pos x="56" y="451"/>
              </a:cxn>
              <a:cxn ang="0">
                <a:pos x="57" y="449"/>
              </a:cxn>
              <a:cxn ang="0">
                <a:pos x="57" y="446"/>
              </a:cxn>
              <a:cxn ang="0">
                <a:pos x="56" y="440"/>
              </a:cxn>
              <a:cxn ang="0">
                <a:pos x="60" y="427"/>
              </a:cxn>
              <a:cxn ang="0">
                <a:pos x="107" y="186"/>
              </a:cxn>
              <a:cxn ang="0">
                <a:pos x="110" y="253"/>
              </a:cxn>
              <a:cxn ang="0">
                <a:pos x="115" y="330"/>
              </a:cxn>
              <a:cxn ang="0">
                <a:pos x="115" y="368"/>
              </a:cxn>
              <a:cxn ang="0">
                <a:pos x="108" y="379"/>
              </a:cxn>
              <a:cxn ang="0">
                <a:pos x="102" y="390"/>
              </a:cxn>
              <a:cxn ang="0">
                <a:pos x="99" y="410"/>
              </a:cxn>
              <a:cxn ang="0">
                <a:pos x="83" y="427"/>
              </a:cxn>
              <a:cxn ang="0">
                <a:pos x="76" y="422"/>
              </a:cxn>
              <a:cxn ang="0">
                <a:pos x="75" y="419"/>
              </a:cxn>
              <a:cxn ang="0">
                <a:pos x="73" y="413"/>
              </a:cxn>
              <a:cxn ang="0">
                <a:pos x="68" y="416"/>
              </a:cxn>
              <a:cxn ang="0">
                <a:pos x="62" y="419"/>
              </a:cxn>
              <a:cxn ang="0">
                <a:pos x="60" y="413"/>
              </a:cxn>
              <a:cxn ang="0">
                <a:pos x="59" y="422"/>
              </a:cxn>
              <a:cxn ang="0">
                <a:pos x="56" y="427"/>
              </a:cxn>
              <a:cxn ang="0">
                <a:pos x="51" y="435"/>
              </a:cxn>
              <a:cxn ang="0">
                <a:pos x="48" y="429"/>
              </a:cxn>
              <a:cxn ang="0">
                <a:pos x="44" y="443"/>
              </a:cxn>
              <a:cxn ang="0">
                <a:pos x="28" y="453"/>
              </a:cxn>
              <a:cxn ang="0">
                <a:pos x="27" y="441"/>
              </a:cxn>
              <a:cxn ang="0">
                <a:pos x="28" y="437"/>
              </a:cxn>
              <a:cxn ang="0">
                <a:pos x="25" y="434"/>
              </a:cxn>
              <a:cxn ang="0">
                <a:pos x="14" y="430"/>
              </a:cxn>
              <a:cxn ang="0">
                <a:pos x="9" y="421"/>
              </a:cxn>
              <a:cxn ang="0">
                <a:pos x="12" y="406"/>
              </a:cxn>
              <a:cxn ang="0">
                <a:pos x="11" y="390"/>
              </a:cxn>
              <a:cxn ang="0">
                <a:pos x="19" y="379"/>
              </a:cxn>
              <a:cxn ang="0">
                <a:pos x="24" y="386"/>
              </a:cxn>
              <a:cxn ang="0">
                <a:pos x="28" y="390"/>
              </a:cxn>
              <a:cxn ang="0">
                <a:pos x="38" y="386"/>
              </a:cxn>
              <a:cxn ang="0">
                <a:pos x="38" y="381"/>
              </a:cxn>
              <a:cxn ang="0">
                <a:pos x="33" y="376"/>
              </a:cxn>
              <a:cxn ang="0">
                <a:pos x="25" y="378"/>
              </a:cxn>
              <a:cxn ang="0">
                <a:pos x="27" y="365"/>
              </a:cxn>
              <a:cxn ang="0">
                <a:pos x="19" y="339"/>
              </a:cxn>
              <a:cxn ang="0">
                <a:pos x="14" y="280"/>
              </a:cxn>
              <a:cxn ang="0">
                <a:pos x="11" y="210"/>
              </a:cxn>
              <a:cxn ang="0">
                <a:pos x="4" y="98"/>
              </a:cxn>
              <a:cxn ang="0">
                <a:pos x="1" y="30"/>
              </a:cxn>
              <a:cxn ang="0">
                <a:pos x="102" y="2"/>
              </a:cxn>
              <a:cxn ang="0">
                <a:pos x="107" y="155"/>
              </a:cxn>
            </a:cxnLst>
            <a:rect l="0" t="0" r="r" b="b"/>
            <a:pathLst>
              <a:path w="116" h="472">
                <a:moveTo>
                  <a:pt x="46" y="464"/>
                </a:moveTo>
                <a:lnTo>
                  <a:pt x="46" y="462"/>
                </a:lnTo>
                <a:lnTo>
                  <a:pt x="48" y="462"/>
                </a:lnTo>
                <a:lnTo>
                  <a:pt x="48" y="464"/>
                </a:lnTo>
                <a:lnTo>
                  <a:pt x="46" y="464"/>
                </a:lnTo>
                <a:close/>
                <a:moveTo>
                  <a:pt x="72" y="462"/>
                </a:moveTo>
                <a:lnTo>
                  <a:pt x="72" y="464"/>
                </a:lnTo>
                <a:lnTo>
                  <a:pt x="73" y="464"/>
                </a:lnTo>
                <a:lnTo>
                  <a:pt x="73" y="465"/>
                </a:lnTo>
                <a:lnTo>
                  <a:pt x="72" y="465"/>
                </a:lnTo>
                <a:lnTo>
                  <a:pt x="72" y="467"/>
                </a:lnTo>
                <a:lnTo>
                  <a:pt x="70" y="467"/>
                </a:lnTo>
                <a:lnTo>
                  <a:pt x="70" y="469"/>
                </a:lnTo>
                <a:lnTo>
                  <a:pt x="68" y="469"/>
                </a:lnTo>
                <a:lnTo>
                  <a:pt x="68" y="470"/>
                </a:lnTo>
                <a:lnTo>
                  <a:pt x="67" y="470"/>
                </a:lnTo>
                <a:lnTo>
                  <a:pt x="65" y="470"/>
                </a:lnTo>
                <a:lnTo>
                  <a:pt x="65" y="472"/>
                </a:lnTo>
                <a:lnTo>
                  <a:pt x="64" y="472"/>
                </a:lnTo>
                <a:lnTo>
                  <a:pt x="62" y="472"/>
                </a:lnTo>
                <a:lnTo>
                  <a:pt x="62" y="470"/>
                </a:lnTo>
                <a:lnTo>
                  <a:pt x="62" y="469"/>
                </a:lnTo>
                <a:lnTo>
                  <a:pt x="60" y="470"/>
                </a:lnTo>
                <a:lnTo>
                  <a:pt x="59" y="470"/>
                </a:lnTo>
                <a:lnTo>
                  <a:pt x="59" y="472"/>
                </a:lnTo>
                <a:lnTo>
                  <a:pt x="57" y="472"/>
                </a:lnTo>
                <a:lnTo>
                  <a:pt x="57" y="470"/>
                </a:lnTo>
                <a:lnTo>
                  <a:pt x="57" y="469"/>
                </a:lnTo>
                <a:lnTo>
                  <a:pt x="57" y="467"/>
                </a:lnTo>
                <a:lnTo>
                  <a:pt x="59" y="467"/>
                </a:lnTo>
                <a:lnTo>
                  <a:pt x="59" y="465"/>
                </a:lnTo>
                <a:lnTo>
                  <a:pt x="60" y="465"/>
                </a:lnTo>
                <a:lnTo>
                  <a:pt x="60" y="464"/>
                </a:lnTo>
                <a:lnTo>
                  <a:pt x="62" y="464"/>
                </a:lnTo>
                <a:lnTo>
                  <a:pt x="62" y="462"/>
                </a:lnTo>
                <a:lnTo>
                  <a:pt x="62" y="464"/>
                </a:lnTo>
                <a:lnTo>
                  <a:pt x="64" y="462"/>
                </a:lnTo>
                <a:lnTo>
                  <a:pt x="64" y="464"/>
                </a:lnTo>
                <a:lnTo>
                  <a:pt x="64" y="465"/>
                </a:lnTo>
                <a:lnTo>
                  <a:pt x="65" y="465"/>
                </a:lnTo>
                <a:lnTo>
                  <a:pt x="64" y="465"/>
                </a:lnTo>
                <a:lnTo>
                  <a:pt x="65" y="465"/>
                </a:lnTo>
                <a:lnTo>
                  <a:pt x="64" y="465"/>
                </a:lnTo>
                <a:lnTo>
                  <a:pt x="64" y="467"/>
                </a:lnTo>
                <a:lnTo>
                  <a:pt x="62" y="469"/>
                </a:lnTo>
                <a:lnTo>
                  <a:pt x="64" y="469"/>
                </a:lnTo>
                <a:lnTo>
                  <a:pt x="65" y="469"/>
                </a:lnTo>
                <a:lnTo>
                  <a:pt x="65" y="467"/>
                </a:lnTo>
                <a:lnTo>
                  <a:pt x="67" y="467"/>
                </a:lnTo>
                <a:lnTo>
                  <a:pt x="68" y="465"/>
                </a:lnTo>
                <a:lnTo>
                  <a:pt x="70" y="464"/>
                </a:lnTo>
                <a:lnTo>
                  <a:pt x="72" y="464"/>
                </a:lnTo>
                <a:lnTo>
                  <a:pt x="72" y="462"/>
                </a:lnTo>
                <a:close/>
                <a:moveTo>
                  <a:pt x="51" y="464"/>
                </a:moveTo>
                <a:lnTo>
                  <a:pt x="49" y="464"/>
                </a:lnTo>
                <a:lnTo>
                  <a:pt x="49" y="465"/>
                </a:lnTo>
                <a:lnTo>
                  <a:pt x="49" y="467"/>
                </a:lnTo>
                <a:lnTo>
                  <a:pt x="48" y="467"/>
                </a:lnTo>
                <a:lnTo>
                  <a:pt x="48" y="469"/>
                </a:lnTo>
                <a:lnTo>
                  <a:pt x="48" y="467"/>
                </a:lnTo>
                <a:lnTo>
                  <a:pt x="46" y="467"/>
                </a:lnTo>
                <a:lnTo>
                  <a:pt x="46" y="465"/>
                </a:lnTo>
                <a:lnTo>
                  <a:pt x="48" y="465"/>
                </a:lnTo>
                <a:lnTo>
                  <a:pt x="48" y="464"/>
                </a:lnTo>
                <a:lnTo>
                  <a:pt x="49" y="464"/>
                </a:lnTo>
                <a:lnTo>
                  <a:pt x="49" y="462"/>
                </a:lnTo>
                <a:lnTo>
                  <a:pt x="51" y="462"/>
                </a:lnTo>
                <a:lnTo>
                  <a:pt x="51" y="464"/>
                </a:lnTo>
                <a:close/>
                <a:moveTo>
                  <a:pt x="51" y="459"/>
                </a:moveTo>
                <a:lnTo>
                  <a:pt x="51" y="461"/>
                </a:lnTo>
                <a:lnTo>
                  <a:pt x="49" y="461"/>
                </a:lnTo>
                <a:lnTo>
                  <a:pt x="49" y="459"/>
                </a:lnTo>
                <a:lnTo>
                  <a:pt x="51" y="459"/>
                </a:lnTo>
                <a:close/>
                <a:moveTo>
                  <a:pt x="51" y="459"/>
                </a:moveTo>
                <a:lnTo>
                  <a:pt x="51" y="457"/>
                </a:lnTo>
                <a:lnTo>
                  <a:pt x="52" y="457"/>
                </a:lnTo>
                <a:lnTo>
                  <a:pt x="52" y="459"/>
                </a:lnTo>
                <a:lnTo>
                  <a:pt x="51" y="459"/>
                </a:lnTo>
                <a:close/>
                <a:moveTo>
                  <a:pt x="49" y="456"/>
                </a:moveTo>
                <a:lnTo>
                  <a:pt x="49" y="454"/>
                </a:lnTo>
                <a:lnTo>
                  <a:pt x="51" y="454"/>
                </a:lnTo>
                <a:lnTo>
                  <a:pt x="51" y="456"/>
                </a:lnTo>
                <a:lnTo>
                  <a:pt x="49" y="456"/>
                </a:lnTo>
                <a:close/>
                <a:moveTo>
                  <a:pt x="76" y="454"/>
                </a:moveTo>
                <a:lnTo>
                  <a:pt x="75" y="454"/>
                </a:lnTo>
                <a:lnTo>
                  <a:pt x="76" y="454"/>
                </a:lnTo>
                <a:lnTo>
                  <a:pt x="76" y="456"/>
                </a:lnTo>
                <a:lnTo>
                  <a:pt x="75" y="456"/>
                </a:lnTo>
                <a:lnTo>
                  <a:pt x="75" y="457"/>
                </a:lnTo>
                <a:lnTo>
                  <a:pt x="76" y="457"/>
                </a:lnTo>
                <a:lnTo>
                  <a:pt x="76" y="459"/>
                </a:lnTo>
                <a:lnTo>
                  <a:pt x="75" y="459"/>
                </a:lnTo>
                <a:lnTo>
                  <a:pt x="73" y="459"/>
                </a:lnTo>
                <a:lnTo>
                  <a:pt x="73" y="461"/>
                </a:lnTo>
                <a:lnTo>
                  <a:pt x="72" y="461"/>
                </a:lnTo>
                <a:lnTo>
                  <a:pt x="72" y="462"/>
                </a:lnTo>
                <a:lnTo>
                  <a:pt x="70" y="462"/>
                </a:lnTo>
                <a:lnTo>
                  <a:pt x="68" y="462"/>
                </a:lnTo>
                <a:lnTo>
                  <a:pt x="70" y="461"/>
                </a:lnTo>
                <a:lnTo>
                  <a:pt x="70" y="459"/>
                </a:lnTo>
                <a:lnTo>
                  <a:pt x="70" y="457"/>
                </a:lnTo>
                <a:lnTo>
                  <a:pt x="72" y="457"/>
                </a:lnTo>
                <a:lnTo>
                  <a:pt x="72" y="456"/>
                </a:lnTo>
                <a:lnTo>
                  <a:pt x="72" y="457"/>
                </a:lnTo>
                <a:lnTo>
                  <a:pt x="72" y="456"/>
                </a:lnTo>
                <a:lnTo>
                  <a:pt x="73" y="456"/>
                </a:lnTo>
                <a:lnTo>
                  <a:pt x="72" y="456"/>
                </a:lnTo>
                <a:lnTo>
                  <a:pt x="72" y="454"/>
                </a:lnTo>
                <a:lnTo>
                  <a:pt x="73" y="454"/>
                </a:lnTo>
                <a:lnTo>
                  <a:pt x="75" y="454"/>
                </a:lnTo>
                <a:lnTo>
                  <a:pt x="76" y="454"/>
                </a:lnTo>
                <a:close/>
                <a:moveTo>
                  <a:pt x="76" y="445"/>
                </a:moveTo>
                <a:lnTo>
                  <a:pt x="78" y="445"/>
                </a:lnTo>
                <a:lnTo>
                  <a:pt x="78" y="446"/>
                </a:lnTo>
                <a:lnTo>
                  <a:pt x="76" y="446"/>
                </a:lnTo>
                <a:lnTo>
                  <a:pt x="75" y="446"/>
                </a:lnTo>
                <a:lnTo>
                  <a:pt x="75" y="448"/>
                </a:lnTo>
                <a:lnTo>
                  <a:pt x="73" y="448"/>
                </a:lnTo>
                <a:lnTo>
                  <a:pt x="72" y="448"/>
                </a:lnTo>
                <a:lnTo>
                  <a:pt x="73" y="448"/>
                </a:lnTo>
                <a:lnTo>
                  <a:pt x="73" y="446"/>
                </a:lnTo>
                <a:lnTo>
                  <a:pt x="72" y="446"/>
                </a:lnTo>
                <a:lnTo>
                  <a:pt x="73" y="446"/>
                </a:lnTo>
                <a:lnTo>
                  <a:pt x="75" y="445"/>
                </a:lnTo>
                <a:lnTo>
                  <a:pt x="76" y="443"/>
                </a:lnTo>
                <a:lnTo>
                  <a:pt x="76" y="445"/>
                </a:lnTo>
                <a:close/>
                <a:moveTo>
                  <a:pt x="70" y="446"/>
                </a:moveTo>
                <a:lnTo>
                  <a:pt x="68" y="446"/>
                </a:lnTo>
                <a:lnTo>
                  <a:pt x="68" y="445"/>
                </a:lnTo>
                <a:lnTo>
                  <a:pt x="70" y="443"/>
                </a:lnTo>
                <a:lnTo>
                  <a:pt x="70" y="445"/>
                </a:lnTo>
                <a:lnTo>
                  <a:pt x="70" y="446"/>
                </a:lnTo>
                <a:close/>
                <a:moveTo>
                  <a:pt x="20" y="437"/>
                </a:moveTo>
                <a:lnTo>
                  <a:pt x="22" y="437"/>
                </a:lnTo>
                <a:lnTo>
                  <a:pt x="24" y="437"/>
                </a:lnTo>
                <a:lnTo>
                  <a:pt x="24" y="438"/>
                </a:lnTo>
                <a:lnTo>
                  <a:pt x="22" y="438"/>
                </a:lnTo>
                <a:lnTo>
                  <a:pt x="20" y="438"/>
                </a:lnTo>
                <a:lnTo>
                  <a:pt x="20" y="437"/>
                </a:lnTo>
                <a:close/>
                <a:moveTo>
                  <a:pt x="16" y="437"/>
                </a:moveTo>
                <a:lnTo>
                  <a:pt x="14" y="437"/>
                </a:lnTo>
                <a:lnTo>
                  <a:pt x="14" y="435"/>
                </a:lnTo>
                <a:lnTo>
                  <a:pt x="16" y="435"/>
                </a:lnTo>
                <a:lnTo>
                  <a:pt x="16" y="437"/>
                </a:lnTo>
                <a:lnTo>
                  <a:pt x="17" y="437"/>
                </a:lnTo>
                <a:lnTo>
                  <a:pt x="16" y="437"/>
                </a:lnTo>
                <a:close/>
                <a:moveTo>
                  <a:pt x="17" y="434"/>
                </a:moveTo>
                <a:lnTo>
                  <a:pt x="19" y="434"/>
                </a:lnTo>
                <a:lnTo>
                  <a:pt x="19" y="435"/>
                </a:lnTo>
                <a:lnTo>
                  <a:pt x="20" y="435"/>
                </a:lnTo>
                <a:lnTo>
                  <a:pt x="20" y="437"/>
                </a:lnTo>
                <a:lnTo>
                  <a:pt x="19" y="437"/>
                </a:lnTo>
                <a:lnTo>
                  <a:pt x="20" y="437"/>
                </a:lnTo>
                <a:lnTo>
                  <a:pt x="20" y="435"/>
                </a:lnTo>
                <a:lnTo>
                  <a:pt x="19" y="435"/>
                </a:lnTo>
                <a:lnTo>
                  <a:pt x="17" y="435"/>
                </a:lnTo>
                <a:lnTo>
                  <a:pt x="17" y="434"/>
                </a:lnTo>
                <a:lnTo>
                  <a:pt x="16" y="435"/>
                </a:lnTo>
                <a:lnTo>
                  <a:pt x="16" y="434"/>
                </a:lnTo>
                <a:lnTo>
                  <a:pt x="17" y="434"/>
                </a:lnTo>
                <a:close/>
                <a:moveTo>
                  <a:pt x="65" y="422"/>
                </a:moveTo>
                <a:lnTo>
                  <a:pt x="65" y="424"/>
                </a:lnTo>
                <a:lnTo>
                  <a:pt x="65" y="422"/>
                </a:lnTo>
                <a:lnTo>
                  <a:pt x="65" y="424"/>
                </a:lnTo>
                <a:lnTo>
                  <a:pt x="67" y="424"/>
                </a:lnTo>
                <a:lnTo>
                  <a:pt x="67" y="422"/>
                </a:lnTo>
                <a:lnTo>
                  <a:pt x="67" y="424"/>
                </a:lnTo>
                <a:lnTo>
                  <a:pt x="67" y="426"/>
                </a:lnTo>
                <a:lnTo>
                  <a:pt x="68" y="426"/>
                </a:lnTo>
                <a:lnTo>
                  <a:pt x="68" y="427"/>
                </a:lnTo>
                <a:lnTo>
                  <a:pt x="67" y="427"/>
                </a:lnTo>
                <a:lnTo>
                  <a:pt x="68" y="429"/>
                </a:lnTo>
                <a:lnTo>
                  <a:pt x="67" y="429"/>
                </a:lnTo>
                <a:lnTo>
                  <a:pt x="68" y="429"/>
                </a:lnTo>
                <a:lnTo>
                  <a:pt x="68" y="430"/>
                </a:lnTo>
                <a:lnTo>
                  <a:pt x="68" y="432"/>
                </a:lnTo>
                <a:lnTo>
                  <a:pt x="68" y="434"/>
                </a:lnTo>
                <a:lnTo>
                  <a:pt x="67" y="435"/>
                </a:lnTo>
                <a:lnTo>
                  <a:pt x="67" y="437"/>
                </a:lnTo>
                <a:lnTo>
                  <a:pt x="67" y="438"/>
                </a:lnTo>
                <a:lnTo>
                  <a:pt x="67" y="440"/>
                </a:lnTo>
                <a:lnTo>
                  <a:pt x="65" y="440"/>
                </a:lnTo>
                <a:lnTo>
                  <a:pt x="67" y="440"/>
                </a:lnTo>
                <a:lnTo>
                  <a:pt x="67" y="438"/>
                </a:lnTo>
                <a:lnTo>
                  <a:pt x="68" y="438"/>
                </a:lnTo>
                <a:lnTo>
                  <a:pt x="70" y="438"/>
                </a:lnTo>
                <a:lnTo>
                  <a:pt x="70" y="440"/>
                </a:lnTo>
                <a:lnTo>
                  <a:pt x="70" y="441"/>
                </a:lnTo>
                <a:lnTo>
                  <a:pt x="70" y="443"/>
                </a:lnTo>
                <a:lnTo>
                  <a:pt x="68" y="443"/>
                </a:lnTo>
                <a:lnTo>
                  <a:pt x="67" y="443"/>
                </a:lnTo>
                <a:lnTo>
                  <a:pt x="67" y="445"/>
                </a:lnTo>
                <a:lnTo>
                  <a:pt x="67" y="446"/>
                </a:lnTo>
                <a:lnTo>
                  <a:pt x="65" y="446"/>
                </a:lnTo>
                <a:lnTo>
                  <a:pt x="64" y="446"/>
                </a:lnTo>
                <a:lnTo>
                  <a:pt x="62" y="446"/>
                </a:lnTo>
                <a:lnTo>
                  <a:pt x="62" y="448"/>
                </a:lnTo>
                <a:lnTo>
                  <a:pt x="60" y="449"/>
                </a:lnTo>
                <a:lnTo>
                  <a:pt x="60" y="451"/>
                </a:lnTo>
                <a:lnTo>
                  <a:pt x="59" y="451"/>
                </a:lnTo>
                <a:lnTo>
                  <a:pt x="59" y="453"/>
                </a:lnTo>
                <a:lnTo>
                  <a:pt x="59" y="454"/>
                </a:lnTo>
                <a:lnTo>
                  <a:pt x="57" y="454"/>
                </a:lnTo>
                <a:lnTo>
                  <a:pt x="57" y="456"/>
                </a:lnTo>
                <a:lnTo>
                  <a:pt x="56" y="456"/>
                </a:lnTo>
                <a:lnTo>
                  <a:pt x="56" y="457"/>
                </a:lnTo>
                <a:lnTo>
                  <a:pt x="56" y="459"/>
                </a:lnTo>
                <a:lnTo>
                  <a:pt x="54" y="459"/>
                </a:lnTo>
                <a:lnTo>
                  <a:pt x="56" y="459"/>
                </a:lnTo>
                <a:lnTo>
                  <a:pt x="54" y="459"/>
                </a:lnTo>
                <a:lnTo>
                  <a:pt x="54" y="461"/>
                </a:lnTo>
                <a:lnTo>
                  <a:pt x="52" y="461"/>
                </a:lnTo>
                <a:lnTo>
                  <a:pt x="52" y="459"/>
                </a:lnTo>
                <a:lnTo>
                  <a:pt x="52" y="457"/>
                </a:lnTo>
                <a:lnTo>
                  <a:pt x="54" y="457"/>
                </a:lnTo>
                <a:lnTo>
                  <a:pt x="54" y="456"/>
                </a:lnTo>
                <a:lnTo>
                  <a:pt x="52" y="457"/>
                </a:lnTo>
                <a:lnTo>
                  <a:pt x="51" y="457"/>
                </a:lnTo>
                <a:lnTo>
                  <a:pt x="52" y="457"/>
                </a:lnTo>
                <a:lnTo>
                  <a:pt x="52" y="456"/>
                </a:lnTo>
                <a:lnTo>
                  <a:pt x="52" y="454"/>
                </a:lnTo>
                <a:lnTo>
                  <a:pt x="54" y="454"/>
                </a:lnTo>
                <a:lnTo>
                  <a:pt x="56" y="453"/>
                </a:lnTo>
                <a:lnTo>
                  <a:pt x="56" y="451"/>
                </a:lnTo>
                <a:lnTo>
                  <a:pt x="54" y="451"/>
                </a:lnTo>
                <a:lnTo>
                  <a:pt x="54" y="453"/>
                </a:lnTo>
                <a:lnTo>
                  <a:pt x="52" y="453"/>
                </a:lnTo>
                <a:lnTo>
                  <a:pt x="52" y="451"/>
                </a:lnTo>
                <a:lnTo>
                  <a:pt x="52" y="453"/>
                </a:lnTo>
                <a:lnTo>
                  <a:pt x="54" y="453"/>
                </a:lnTo>
                <a:lnTo>
                  <a:pt x="54" y="451"/>
                </a:lnTo>
                <a:lnTo>
                  <a:pt x="56" y="451"/>
                </a:lnTo>
                <a:lnTo>
                  <a:pt x="56" y="449"/>
                </a:lnTo>
                <a:lnTo>
                  <a:pt x="57" y="449"/>
                </a:lnTo>
                <a:lnTo>
                  <a:pt x="57" y="448"/>
                </a:lnTo>
                <a:lnTo>
                  <a:pt x="59" y="448"/>
                </a:lnTo>
                <a:lnTo>
                  <a:pt x="57" y="448"/>
                </a:lnTo>
                <a:lnTo>
                  <a:pt x="57" y="449"/>
                </a:lnTo>
                <a:lnTo>
                  <a:pt x="59" y="449"/>
                </a:lnTo>
                <a:lnTo>
                  <a:pt x="59" y="448"/>
                </a:lnTo>
                <a:lnTo>
                  <a:pt x="60" y="448"/>
                </a:lnTo>
                <a:lnTo>
                  <a:pt x="60" y="446"/>
                </a:lnTo>
                <a:lnTo>
                  <a:pt x="62" y="446"/>
                </a:lnTo>
                <a:lnTo>
                  <a:pt x="62" y="445"/>
                </a:lnTo>
                <a:lnTo>
                  <a:pt x="62" y="443"/>
                </a:lnTo>
                <a:lnTo>
                  <a:pt x="62" y="445"/>
                </a:lnTo>
                <a:lnTo>
                  <a:pt x="60" y="445"/>
                </a:lnTo>
                <a:lnTo>
                  <a:pt x="59" y="445"/>
                </a:lnTo>
                <a:lnTo>
                  <a:pt x="57" y="445"/>
                </a:lnTo>
                <a:lnTo>
                  <a:pt x="59" y="445"/>
                </a:lnTo>
                <a:lnTo>
                  <a:pt x="59" y="446"/>
                </a:lnTo>
                <a:lnTo>
                  <a:pt x="57" y="446"/>
                </a:lnTo>
                <a:lnTo>
                  <a:pt x="57" y="448"/>
                </a:lnTo>
                <a:lnTo>
                  <a:pt x="56" y="448"/>
                </a:lnTo>
                <a:lnTo>
                  <a:pt x="54" y="448"/>
                </a:lnTo>
                <a:lnTo>
                  <a:pt x="52" y="448"/>
                </a:lnTo>
                <a:lnTo>
                  <a:pt x="52" y="446"/>
                </a:lnTo>
                <a:lnTo>
                  <a:pt x="54" y="445"/>
                </a:lnTo>
                <a:lnTo>
                  <a:pt x="56" y="445"/>
                </a:lnTo>
                <a:lnTo>
                  <a:pt x="56" y="443"/>
                </a:lnTo>
                <a:lnTo>
                  <a:pt x="57" y="443"/>
                </a:lnTo>
                <a:lnTo>
                  <a:pt x="57" y="441"/>
                </a:lnTo>
                <a:lnTo>
                  <a:pt x="56" y="441"/>
                </a:lnTo>
                <a:lnTo>
                  <a:pt x="56" y="440"/>
                </a:lnTo>
                <a:lnTo>
                  <a:pt x="54" y="440"/>
                </a:lnTo>
                <a:lnTo>
                  <a:pt x="56" y="440"/>
                </a:lnTo>
                <a:lnTo>
                  <a:pt x="56" y="438"/>
                </a:lnTo>
                <a:lnTo>
                  <a:pt x="54" y="438"/>
                </a:lnTo>
                <a:lnTo>
                  <a:pt x="56" y="437"/>
                </a:lnTo>
                <a:lnTo>
                  <a:pt x="54" y="435"/>
                </a:lnTo>
                <a:lnTo>
                  <a:pt x="56" y="435"/>
                </a:lnTo>
                <a:lnTo>
                  <a:pt x="56" y="437"/>
                </a:lnTo>
                <a:lnTo>
                  <a:pt x="56" y="435"/>
                </a:lnTo>
                <a:lnTo>
                  <a:pt x="56" y="434"/>
                </a:lnTo>
                <a:lnTo>
                  <a:pt x="57" y="432"/>
                </a:lnTo>
                <a:lnTo>
                  <a:pt x="59" y="432"/>
                </a:lnTo>
                <a:lnTo>
                  <a:pt x="59" y="430"/>
                </a:lnTo>
                <a:lnTo>
                  <a:pt x="59" y="429"/>
                </a:lnTo>
                <a:lnTo>
                  <a:pt x="59" y="427"/>
                </a:lnTo>
                <a:lnTo>
                  <a:pt x="60" y="427"/>
                </a:lnTo>
                <a:lnTo>
                  <a:pt x="60" y="426"/>
                </a:lnTo>
                <a:lnTo>
                  <a:pt x="60" y="424"/>
                </a:lnTo>
                <a:lnTo>
                  <a:pt x="60" y="426"/>
                </a:lnTo>
                <a:lnTo>
                  <a:pt x="62" y="426"/>
                </a:lnTo>
                <a:lnTo>
                  <a:pt x="62" y="424"/>
                </a:lnTo>
                <a:lnTo>
                  <a:pt x="64" y="424"/>
                </a:lnTo>
                <a:lnTo>
                  <a:pt x="64" y="422"/>
                </a:lnTo>
                <a:lnTo>
                  <a:pt x="65" y="422"/>
                </a:lnTo>
                <a:close/>
                <a:moveTo>
                  <a:pt x="107" y="158"/>
                </a:moveTo>
                <a:lnTo>
                  <a:pt x="107" y="160"/>
                </a:lnTo>
                <a:lnTo>
                  <a:pt x="107" y="163"/>
                </a:lnTo>
                <a:lnTo>
                  <a:pt x="107" y="178"/>
                </a:lnTo>
                <a:lnTo>
                  <a:pt x="108" y="186"/>
                </a:lnTo>
                <a:lnTo>
                  <a:pt x="107" y="186"/>
                </a:lnTo>
                <a:lnTo>
                  <a:pt x="108" y="203"/>
                </a:lnTo>
                <a:lnTo>
                  <a:pt x="108" y="206"/>
                </a:lnTo>
                <a:lnTo>
                  <a:pt x="108" y="208"/>
                </a:lnTo>
                <a:lnTo>
                  <a:pt x="108" y="210"/>
                </a:lnTo>
                <a:lnTo>
                  <a:pt x="108" y="213"/>
                </a:lnTo>
                <a:lnTo>
                  <a:pt x="108" y="230"/>
                </a:lnTo>
                <a:lnTo>
                  <a:pt x="108" y="232"/>
                </a:lnTo>
                <a:lnTo>
                  <a:pt x="108" y="237"/>
                </a:lnTo>
                <a:lnTo>
                  <a:pt x="110" y="240"/>
                </a:lnTo>
                <a:lnTo>
                  <a:pt x="110" y="242"/>
                </a:lnTo>
                <a:lnTo>
                  <a:pt x="110" y="243"/>
                </a:lnTo>
                <a:lnTo>
                  <a:pt x="110" y="246"/>
                </a:lnTo>
                <a:lnTo>
                  <a:pt x="110" y="250"/>
                </a:lnTo>
                <a:lnTo>
                  <a:pt x="110" y="253"/>
                </a:lnTo>
                <a:lnTo>
                  <a:pt x="110" y="258"/>
                </a:lnTo>
                <a:lnTo>
                  <a:pt x="110" y="261"/>
                </a:lnTo>
                <a:lnTo>
                  <a:pt x="110" y="269"/>
                </a:lnTo>
                <a:lnTo>
                  <a:pt x="112" y="272"/>
                </a:lnTo>
                <a:lnTo>
                  <a:pt x="112" y="274"/>
                </a:lnTo>
                <a:lnTo>
                  <a:pt x="112" y="275"/>
                </a:lnTo>
                <a:lnTo>
                  <a:pt x="112" y="285"/>
                </a:lnTo>
                <a:lnTo>
                  <a:pt x="112" y="286"/>
                </a:lnTo>
                <a:lnTo>
                  <a:pt x="112" y="299"/>
                </a:lnTo>
                <a:lnTo>
                  <a:pt x="113" y="306"/>
                </a:lnTo>
                <a:lnTo>
                  <a:pt x="113" y="309"/>
                </a:lnTo>
                <a:lnTo>
                  <a:pt x="113" y="310"/>
                </a:lnTo>
                <a:lnTo>
                  <a:pt x="113" y="312"/>
                </a:lnTo>
                <a:lnTo>
                  <a:pt x="115" y="330"/>
                </a:lnTo>
                <a:lnTo>
                  <a:pt x="115" y="334"/>
                </a:lnTo>
                <a:lnTo>
                  <a:pt x="115" y="338"/>
                </a:lnTo>
                <a:lnTo>
                  <a:pt x="115" y="339"/>
                </a:lnTo>
                <a:lnTo>
                  <a:pt x="115" y="341"/>
                </a:lnTo>
                <a:lnTo>
                  <a:pt x="115" y="346"/>
                </a:lnTo>
                <a:lnTo>
                  <a:pt x="115" y="350"/>
                </a:lnTo>
                <a:lnTo>
                  <a:pt x="113" y="350"/>
                </a:lnTo>
                <a:lnTo>
                  <a:pt x="113" y="358"/>
                </a:lnTo>
                <a:lnTo>
                  <a:pt x="113" y="360"/>
                </a:lnTo>
                <a:lnTo>
                  <a:pt x="115" y="365"/>
                </a:lnTo>
                <a:lnTo>
                  <a:pt x="115" y="368"/>
                </a:lnTo>
                <a:lnTo>
                  <a:pt x="116" y="368"/>
                </a:lnTo>
                <a:lnTo>
                  <a:pt x="115" y="366"/>
                </a:lnTo>
                <a:lnTo>
                  <a:pt x="115" y="368"/>
                </a:lnTo>
                <a:lnTo>
                  <a:pt x="115" y="370"/>
                </a:lnTo>
                <a:lnTo>
                  <a:pt x="115" y="371"/>
                </a:lnTo>
                <a:lnTo>
                  <a:pt x="115" y="373"/>
                </a:lnTo>
                <a:lnTo>
                  <a:pt x="113" y="373"/>
                </a:lnTo>
                <a:lnTo>
                  <a:pt x="113" y="374"/>
                </a:lnTo>
                <a:lnTo>
                  <a:pt x="112" y="374"/>
                </a:lnTo>
                <a:lnTo>
                  <a:pt x="112" y="376"/>
                </a:lnTo>
                <a:lnTo>
                  <a:pt x="112" y="378"/>
                </a:lnTo>
                <a:lnTo>
                  <a:pt x="112" y="379"/>
                </a:lnTo>
                <a:lnTo>
                  <a:pt x="110" y="379"/>
                </a:lnTo>
                <a:lnTo>
                  <a:pt x="108" y="378"/>
                </a:lnTo>
                <a:lnTo>
                  <a:pt x="108" y="379"/>
                </a:lnTo>
                <a:lnTo>
                  <a:pt x="108" y="381"/>
                </a:lnTo>
                <a:lnTo>
                  <a:pt x="108" y="379"/>
                </a:lnTo>
                <a:lnTo>
                  <a:pt x="110" y="379"/>
                </a:lnTo>
                <a:lnTo>
                  <a:pt x="110" y="381"/>
                </a:lnTo>
                <a:lnTo>
                  <a:pt x="110" y="382"/>
                </a:lnTo>
                <a:lnTo>
                  <a:pt x="108" y="382"/>
                </a:lnTo>
                <a:lnTo>
                  <a:pt x="107" y="382"/>
                </a:lnTo>
                <a:lnTo>
                  <a:pt x="107" y="384"/>
                </a:lnTo>
                <a:lnTo>
                  <a:pt x="107" y="382"/>
                </a:lnTo>
                <a:lnTo>
                  <a:pt x="105" y="382"/>
                </a:lnTo>
                <a:lnTo>
                  <a:pt x="105" y="384"/>
                </a:lnTo>
                <a:lnTo>
                  <a:pt x="105" y="386"/>
                </a:lnTo>
                <a:lnTo>
                  <a:pt x="104" y="386"/>
                </a:lnTo>
                <a:lnTo>
                  <a:pt x="104" y="387"/>
                </a:lnTo>
                <a:lnTo>
                  <a:pt x="104" y="389"/>
                </a:lnTo>
                <a:lnTo>
                  <a:pt x="102" y="390"/>
                </a:lnTo>
                <a:lnTo>
                  <a:pt x="100" y="390"/>
                </a:lnTo>
                <a:lnTo>
                  <a:pt x="100" y="392"/>
                </a:lnTo>
                <a:lnTo>
                  <a:pt x="100" y="390"/>
                </a:lnTo>
                <a:lnTo>
                  <a:pt x="99" y="390"/>
                </a:lnTo>
                <a:lnTo>
                  <a:pt x="99" y="392"/>
                </a:lnTo>
                <a:lnTo>
                  <a:pt x="97" y="394"/>
                </a:lnTo>
                <a:lnTo>
                  <a:pt x="96" y="394"/>
                </a:lnTo>
                <a:lnTo>
                  <a:pt x="96" y="395"/>
                </a:lnTo>
                <a:lnTo>
                  <a:pt x="94" y="395"/>
                </a:lnTo>
                <a:lnTo>
                  <a:pt x="92" y="395"/>
                </a:lnTo>
                <a:lnTo>
                  <a:pt x="92" y="397"/>
                </a:lnTo>
                <a:lnTo>
                  <a:pt x="94" y="398"/>
                </a:lnTo>
                <a:lnTo>
                  <a:pt x="96" y="405"/>
                </a:lnTo>
                <a:lnTo>
                  <a:pt x="99" y="410"/>
                </a:lnTo>
                <a:lnTo>
                  <a:pt x="99" y="413"/>
                </a:lnTo>
                <a:lnTo>
                  <a:pt x="96" y="418"/>
                </a:lnTo>
                <a:lnTo>
                  <a:pt x="88" y="424"/>
                </a:lnTo>
                <a:lnTo>
                  <a:pt x="86" y="426"/>
                </a:lnTo>
                <a:lnTo>
                  <a:pt x="86" y="427"/>
                </a:lnTo>
                <a:lnTo>
                  <a:pt x="84" y="427"/>
                </a:lnTo>
                <a:lnTo>
                  <a:pt x="83" y="426"/>
                </a:lnTo>
                <a:lnTo>
                  <a:pt x="83" y="427"/>
                </a:lnTo>
                <a:lnTo>
                  <a:pt x="81" y="427"/>
                </a:lnTo>
                <a:lnTo>
                  <a:pt x="80" y="427"/>
                </a:lnTo>
                <a:lnTo>
                  <a:pt x="80" y="429"/>
                </a:lnTo>
                <a:lnTo>
                  <a:pt x="81" y="429"/>
                </a:lnTo>
                <a:lnTo>
                  <a:pt x="81" y="427"/>
                </a:lnTo>
                <a:lnTo>
                  <a:pt x="83" y="427"/>
                </a:lnTo>
                <a:lnTo>
                  <a:pt x="81" y="429"/>
                </a:lnTo>
                <a:lnTo>
                  <a:pt x="80" y="429"/>
                </a:lnTo>
                <a:lnTo>
                  <a:pt x="80" y="430"/>
                </a:lnTo>
                <a:lnTo>
                  <a:pt x="78" y="430"/>
                </a:lnTo>
                <a:lnTo>
                  <a:pt x="76" y="430"/>
                </a:lnTo>
                <a:lnTo>
                  <a:pt x="76" y="429"/>
                </a:lnTo>
                <a:lnTo>
                  <a:pt x="76" y="427"/>
                </a:lnTo>
                <a:lnTo>
                  <a:pt x="75" y="427"/>
                </a:lnTo>
                <a:lnTo>
                  <a:pt x="73" y="427"/>
                </a:lnTo>
                <a:lnTo>
                  <a:pt x="73" y="426"/>
                </a:lnTo>
                <a:lnTo>
                  <a:pt x="73" y="424"/>
                </a:lnTo>
                <a:lnTo>
                  <a:pt x="75" y="424"/>
                </a:lnTo>
                <a:lnTo>
                  <a:pt x="75" y="422"/>
                </a:lnTo>
                <a:lnTo>
                  <a:pt x="76" y="422"/>
                </a:lnTo>
                <a:lnTo>
                  <a:pt x="78" y="422"/>
                </a:lnTo>
                <a:lnTo>
                  <a:pt x="78" y="421"/>
                </a:lnTo>
                <a:lnTo>
                  <a:pt x="76" y="421"/>
                </a:lnTo>
                <a:lnTo>
                  <a:pt x="76" y="422"/>
                </a:lnTo>
                <a:lnTo>
                  <a:pt x="75" y="422"/>
                </a:lnTo>
                <a:lnTo>
                  <a:pt x="75" y="421"/>
                </a:lnTo>
                <a:lnTo>
                  <a:pt x="73" y="421"/>
                </a:lnTo>
                <a:lnTo>
                  <a:pt x="73" y="422"/>
                </a:lnTo>
                <a:lnTo>
                  <a:pt x="72" y="422"/>
                </a:lnTo>
                <a:lnTo>
                  <a:pt x="70" y="421"/>
                </a:lnTo>
                <a:lnTo>
                  <a:pt x="72" y="421"/>
                </a:lnTo>
                <a:lnTo>
                  <a:pt x="73" y="421"/>
                </a:lnTo>
                <a:lnTo>
                  <a:pt x="73" y="419"/>
                </a:lnTo>
                <a:lnTo>
                  <a:pt x="75" y="419"/>
                </a:lnTo>
                <a:lnTo>
                  <a:pt x="76" y="419"/>
                </a:lnTo>
                <a:lnTo>
                  <a:pt x="75" y="419"/>
                </a:lnTo>
                <a:lnTo>
                  <a:pt x="75" y="418"/>
                </a:lnTo>
                <a:lnTo>
                  <a:pt x="75" y="416"/>
                </a:lnTo>
                <a:lnTo>
                  <a:pt x="76" y="416"/>
                </a:lnTo>
                <a:lnTo>
                  <a:pt x="75" y="416"/>
                </a:lnTo>
                <a:lnTo>
                  <a:pt x="73" y="416"/>
                </a:lnTo>
                <a:lnTo>
                  <a:pt x="73" y="418"/>
                </a:lnTo>
                <a:lnTo>
                  <a:pt x="73" y="416"/>
                </a:lnTo>
                <a:lnTo>
                  <a:pt x="72" y="416"/>
                </a:lnTo>
                <a:lnTo>
                  <a:pt x="72" y="414"/>
                </a:lnTo>
                <a:lnTo>
                  <a:pt x="73" y="414"/>
                </a:lnTo>
                <a:lnTo>
                  <a:pt x="72" y="414"/>
                </a:lnTo>
                <a:lnTo>
                  <a:pt x="73" y="413"/>
                </a:lnTo>
                <a:lnTo>
                  <a:pt x="73" y="414"/>
                </a:lnTo>
                <a:lnTo>
                  <a:pt x="73" y="413"/>
                </a:lnTo>
                <a:lnTo>
                  <a:pt x="75" y="413"/>
                </a:lnTo>
                <a:lnTo>
                  <a:pt x="73" y="411"/>
                </a:lnTo>
                <a:lnTo>
                  <a:pt x="73" y="413"/>
                </a:lnTo>
                <a:lnTo>
                  <a:pt x="72" y="413"/>
                </a:lnTo>
                <a:lnTo>
                  <a:pt x="70" y="413"/>
                </a:lnTo>
                <a:lnTo>
                  <a:pt x="70" y="411"/>
                </a:lnTo>
                <a:lnTo>
                  <a:pt x="68" y="411"/>
                </a:lnTo>
                <a:lnTo>
                  <a:pt x="68" y="413"/>
                </a:lnTo>
                <a:lnTo>
                  <a:pt x="70" y="413"/>
                </a:lnTo>
                <a:lnTo>
                  <a:pt x="68" y="414"/>
                </a:lnTo>
                <a:lnTo>
                  <a:pt x="70" y="414"/>
                </a:lnTo>
                <a:lnTo>
                  <a:pt x="68" y="416"/>
                </a:lnTo>
                <a:lnTo>
                  <a:pt x="68" y="414"/>
                </a:lnTo>
                <a:lnTo>
                  <a:pt x="68" y="416"/>
                </a:lnTo>
                <a:lnTo>
                  <a:pt x="67" y="416"/>
                </a:lnTo>
                <a:lnTo>
                  <a:pt x="67" y="418"/>
                </a:lnTo>
                <a:lnTo>
                  <a:pt x="68" y="418"/>
                </a:lnTo>
                <a:lnTo>
                  <a:pt x="70" y="419"/>
                </a:lnTo>
                <a:lnTo>
                  <a:pt x="68" y="419"/>
                </a:lnTo>
                <a:lnTo>
                  <a:pt x="67" y="421"/>
                </a:lnTo>
                <a:lnTo>
                  <a:pt x="65" y="421"/>
                </a:lnTo>
                <a:lnTo>
                  <a:pt x="65" y="419"/>
                </a:lnTo>
                <a:lnTo>
                  <a:pt x="64" y="419"/>
                </a:lnTo>
                <a:lnTo>
                  <a:pt x="64" y="421"/>
                </a:lnTo>
                <a:lnTo>
                  <a:pt x="62" y="421"/>
                </a:lnTo>
                <a:lnTo>
                  <a:pt x="62" y="419"/>
                </a:lnTo>
                <a:lnTo>
                  <a:pt x="60" y="419"/>
                </a:lnTo>
                <a:lnTo>
                  <a:pt x="60" y="418"/>
                </a:lnTo>
                <a:lnTo>
                  <a:pt x="62" y="418"/>
                </a:lnTo>
                <a:lnTo>
                  <a:pt x="62" y="416"/>
                </a:lnTo>
                <a:lnTo>
                  <a:pt x="62" y="414"/>
                </a:lnTo>
                <a:lnTo>
                  <a:pt x="64" y="414"/>
                </a:lnTo>
                <a:lnTo>
                  <a:pt x="65" y="414"/>
                </a:lnTo>
                <a:lnTo>
                  <a:pt x="65" y="413"/>
                </a:lnTo>
                <a:lnTo>
                  <a:pt x="64" y="414"/>
                </a:lnTo>
                <a:lnTo>
                  <a:pt x="64" y="413"/>
                </a:lnTo>
                <a:lnTo>
                  <a:pt x="62" y="413"/>
                </a:lnTo>
                <a:lnTo>
                  <a:pt x="60" y="413"/>
                </a:lnTo>
                <a:lnTo>
                  <a:pt x="60" y="414"/>
                </a:lnTo>
                <a:lnTo>
                  <a:pt x="60" y="413"/>
                </a:lnTo>
                <a:lnTo>
                  <a:pt x="59" y="413"/>
                </a:lnTo>
                <a:lnTo>
                  <a:pt x="57" y="413"/>
                </a:lnTo>
                <a:lnTo>
                  <a:pt x="57" y="414"/>
                </a:lnTo>
                <a:lnTo>
                  <a:pt x="59" y="414"/>
                </a:lnTo>
                <a:lnTo>
                  <a:pt x="59" y="416"/>
                </a:lnTo>
                <a:lnTo>
                  <a:pt x="59" y="418"/>
                </a:lnTo>
                <a:lnTo>
                  <a:pt x="60" y="418"/>
                </a:lnTo>
                <a:lnTo>
                  <a:pt x="60" y="419"/>
                </a:lnTo>
                <a:lnTo>
                  <a:pt x="59" y="419"/>
                </a:lnTo>
                <a:lnTo>
                  <a:pt x="59" y="418"/>
                </a:lnTo>
                <a:lnTo>
                  <a:pt x="59" y="419"/>
                </a:lnTo>
                <a:lnTo>
                  <a:pt x="60" y="419"/>
                </a:lnTo>
                <a:lnTo>
                  <a:pt x="60" y="421"/>
                </a:lnTo>
                <a:lnTo>
                  <a:pt x="59" y="422"/>
                </a:lnTo>
                <a:lnTo>
                  <a:pt x="57" y="422"/>
                </a:lnTo>
                <a:lnTo>
                  <a:pt x="56" y="422"/>
                </a:lnTo>
                <a:lnTo>
                  <a:pt x="54" y="422"/>
                </a:lnTo>
                <a:lnTo>
                  <a:pt x="54" y="424"/>
                </a:lnTo>
                <a:lnTo>
                  <a:pt x="54" y="426"/>
                </a:lnTo>
                <a:lnTo>
                  <a:pt x="52" y="426"/>
                </a:lnTo>
                <a:lnTo>
                  <a:pt x="54" y="426"/>
                </a:lnTo>
                <a:lnTo>
                  <a:pt x="56" y="426"/>
                </a:lnTo>
                <a:lnTo>
                  <a:pt x="56" y="427"/>
                </a:lnTo>
                <a:lnTo>
                  <a:pt x="54" y="427"/>
                </a:lnTo>
                <a:lnTo>
                  <a:pt x="52" y="429"/>
                </a:lnTo>
                <a:lnTo>
                  <a:pt x="54" y="429"/>
                </a:lnTo>
                <a:lnTo>
                  <a:pt x="54" y="427"/>
                </a:lnTo>
                <a:lnTo>
                  <a:pt x="56" y="427"/>
                </a:lnTo>
                <a:lnTo>
                  <a:pt x="57" y="427"/>
                </a:lnTo>
                <a:lnTo>
                  <a:pt x="57" y="426"/>
                </a:lnTo>
                <a:lnTo>
                  <a:pt x="59" y="426"/>
                </a:lnTo>
                <a:lnTo>
                  <a:pt x="59" y="427"/>
                </a:lnTo>
                <a:lnTo>
                  <a:pt x="57" y="427"/>
                </a:lnTo>
                <a:lnTo>
                  <a:pt x="57" y="429"/>
                </a:lnTo>
                <a:lnTo>
                  <a:pt x="57" y="430"/>
                </a:lnTo>
                <a:lnTo>
                  <a:pt x="56" y="430"/>
                </a:lnTo>
                <a:lnTo>
                  <a:pt x="56" y="432"/>
                </a:lnTo>
                <a:lnTo>
                  <a:pt x="54" y="432"/>
                </a:lnTo>
                <a:lnTo>
                  <a:pt x="54" y="434"/>
                </a:lnTo>
                <a:lnTo>
                  <a:pt x="52" y="434"/>
                </a:lnTo>
                <a:lnTo>
                  <a:pt x="52" y="435"/>
                </a:lnTo>
                <a:lnTo>
                  <a:pt x="51" y="435"/>
                </a:lnTo>
                <a:lnTo>
                  <a:pt x="51" y="434"/>
                </a:lnTo>
                <a:lnTo>
                  <a:pt x="52" y="434"/>
                </a:lnTo>
                <a:lnTo>
                  <a:pt x="52" y="432"/>
                </a:lnTo>
                <a:lnTo>
                  <a:pt x="52" y="430"/>
                </a:lnTo>
                <a:lnTo>
                  <a:pt x="52" y="429"/>
                </a:lnTo>
                <a:lnTo>
                  <a:pt x="52" y="430"/>
                </a:lnTo>
                <a:lnTo>
                  <a:pt x="52" y="429"/>
                </a:lnTo>
                <a:lnTo>
                  <a:pt x="51" y="429"/>
                </a:lnTo>
                <a:lnTo>
                  <a:pt x="51" y="427"/>
                </a:lnTo>
                <a:lnTo>
                  <a:pt x="51" y="429"/>
                </a:lnTo>
                <a:lnTo>
                  <a:pt x="51" y="430"/>
                </a:lnTo>
                <a:lnTo>
                  <a:pt x="49" y="430"/>
                </a:lnTo>
                <a:lnTo>
                  <a:pt x="49" y="429"/>
                </a:lnTo>
                <a:lnTo>
                  <a:pt x="48" y="429"/>
                </a:lnTo>
                <a:lnTo>
                  <a:pt x="48" y="430"/>
                </a:lnTo>
                <a:lnTo>
                  <a:pt x="46" y="430"/>
                </a:lnTo>
                <a:lnTo>
                  <a:pt x="46" y="432"/>
                </a:lnTo>
                <a:lnTo>
                  <a:pt x="46" y="434"/>
                </a:lnTo>
                <a:lnTo>
                  <a:pt x="48" y="434"/>
                </a:lnTo>
                <a:lnTo>
                  <a:pt x="48" y="435"/>
                </a:lnTo>
                <a:lnTo>
                  <a:pt x="49" y="435"/>
                </a:lnTo>
                <a:lnTo>
                  <a:pt x="48" y="435"/>
                </a:lnTo>
                <a:lnTo>
                  <a:pt x="48" y="437"/>
                </a:lnTo>
                <a:lnTo>
                  <a:pt x="46" y="437"/>
                </a:lnTo>
                <a:lnTo>
                  <a:pt x="46" y="438"/>
                </a:lnTo>
                <a:lnTo>
                  <a:pt x="46" y="440"/>
                </a:lnTo>
                <a:lnTo>
                  <a:pt x="46" y="441"/>
                </a:lnTo>
                <a:lnTo>
                  <a:pt x="44" y="443"/>
                </a:lnTo>
                <a:lnTo>
                  <a:pt x="44" y="445"/>
                </a:lnTo>
                <a:lnTo>
                  <a:pt x="43" y="445"/>
                </a:lnTo>
                <a:lnTo>
                  <a:pt x="41" y="445"/>
                </a:lnTo>
                <a:lnTo>
                  <a:pt x="40" y="445"/>
                </a:lnTo>
                <a:lnTo>
                  <a:pt x="38" y="446"/>
                </a:lnTo>
                <a:lnTo>
                  <a:pt x="36" y="446"/>
                </a:lnTo>
                <a:lnTo>
                  <a:pt x="35" y="448"/>
                </a:lnTo>
                <a:lnTo>
                  <a:pt x="33" y="448"/>
                </a:lnTo>
                <a:lnTo>
                  <a:pt x="33" y="449"/>
                </a:lnTo>
                <a:lnTo>
                  <a:pt x="32" y="449"/>
                </a:lnTo>
                <a:lnTo>
                  <a:pt x="30" y="449"/>
                </a:lnTo>
                <a:lnTo>
                  <a:pt x="30" y="451"/>
                </a:lnTo>
                <a:lnTo>
                  <a:pt x="30" y="453"/>
                </a:lnTo>
                <a:lnTo>
                  <a:pt x="28" y="453"/>
                </a:lnTo>
                <a:lnTo>
                  <a:pt x="28" y="451"/>
                </a:lnTo>
                <a:lnTo>
                  <a:pt x="30" y="451"/>
                </a:lnTo>
                <a:lnTo>
                  <a:pt x="28" y="451"/>
                </a:lnTo>
                <a:lnTo>
                  <a:pt x="30" y="451"/>
                </a:lnTo>
                <a:lnTo>
                  <a:pt x="30" y="449"/>
                </a:lnTo>
                <a:lnTo>
                  <a:pt x="32" y="449"/>
                </a:lnTo>
                <a:lnTo>
                  <a:pt x="32" y="448"/>
                </a:lnTo>
                <a:lnTo>
                  <a:pt x="30" y="448"/>
                </a:lnTo>
                <a:lnTo>
                  <a:pt x="30" y="446"/>
                </a:lnTo>
                <a:lnTo>
                  <a:pt x="28" y="446"/>
                </a:lnTo>
                <a:lnTo>
                  <a:pt x="28" y="445"/>
                </a:lnTo>
                <a:lnTo>
                  <a:pt x="27" y="445"/>
                </a:lnTo>
                <a:lnTo>
                  <a:pt x="27" y="443"/>
                </a:lnTo>
                <a:lnTo>
                  <a:pt x="27" y="441"/>
                </a:lnTo>
                <a:lnTo>
                  <a:pt x="27" y="443"/>
                </a:lnTo>
                <a:lnTo>
                  <a:pt x="28" y="443"/>
                </a:lnTo>
                <a:lnTo>
                  <a:pt x="28" y="445"/>
                </a:lnTo>
                <a:lnTo>
                  <a:pt x="28" y="443"/>
                </a:lnTo>
                <a:lnTo>
                  <a:pt x="28" y="441"/>
                </a:lnTo>
                <a:lnTo>
                  <a:pt x="30" y="441"/>
                </a:lnTo>
                <a:lnTo>
                  <a:pt x="28" y="441"/>
                </a:lnTo>
                <a:lnTo>
                  <a:pt x="27" y="441"/>
                </a:lnTo>
                <a:lnTo>
                  <a:pt x="27" y="440"/>
                </a:lnTo>
                <a:lnTo>
                  <a:pt x="25" y="440"/>
                </a:lnTo>
                <a:lnTo>
                  <a:pt x="27" y="440"/>
                </a:lnTo>
                <a:lnTo>
                  <a:pt x="27" y="438"/>
                </a:lnTo>
                <a:lnTo>
                  <a:pt x="28" y="438"/>
                </a:lnTo>
                <a:lnTo>
                  <a:pt x="28" y="437"/>
                </a:lnTo>
                <a:lnTo>
                  <a:pt x="27" y="437"/>
                </a:lnTo>
                <a:lnTo>
                  <a:pt x="27" y="435"/>
                </a:lnTo>
                <a:lnTo>
                  <a:pt x="28" y="435"/>
                </a:lnTo>
                <a:lnTo>
                  <a:pt x="27" y="435"/>
                </a:lnTo>
                <a:lnTo>
                  <a:pt x="27" y="434"/>
                </a:lnTo>
                <a:lnTo>
                  <a:pt x="28" y="434"/>
                </a:lnTo>
                <a:lnTo>
                  <a:pt x="28" y="432"/>
                </a:lnTo>
                <a:lnTo>
                  <a:pt x="27" y="432"/>
                </a:lnTo>
                <a:lnTo>
                  <a:pt x="25" y="432"/>
                </a:lnTo>
                <a:lnTo>
                  <a:pt x="27" y="432"/>
                </a:lnTo>
                <a:lnTo>
                  <a:pt x="25" y="432"/>
                </a:lnTo>
                <a:lnTo>
                  <a:pt x="24" y="432"/>
                </a:lnTo>
                <a:lnTo>
                  <a:pt x="25" y="432"/>
                </a:lnTo>
                <a:lnTo>
                  <a:pt x="25" y="434"/>
                </a:lnTo>
                <a:lnTo>
                  <a:pt x="25" y="435"/>
                </a:lnTo>
                <a:lnTo>
                  <a:pt x="24" y="435"/>
                </a:lnTo>
                <a:lnTo>
                  <a:pt x="22" y="435"/>
                </a:lnTo>
                <a:lnTo>
                  <a:pt x="22" y="434"/>
                </a:lnTo>
                <a:lnTo>
                  <a:pt x="24" y="434"/>
                </a:lnTo>
                <a:lnTo>
                  <a:pt x="22" y="434"/>
                </a:lnTo>
                <a:lnTo>
                  <a:pt x="20" y="432"/>
                </a:lnTo>
                <a:lnTo>
                  <a:pt x="20" y="434"/>
                </a:lnTo>
                <a:lnTo>
                  <a:pt x="19" y="434"/>
                </a:lnTo>
                <a:lnTo>
                  <a:pt x="19" y="432"/>
                </a:lnTo>
                <a:lnTo>
                  <a:pt x="17" y="432"/>
                </a:lnTo>
                <a:lnTo>
                  <a:pt x="17" y="430"/>
                </a:lnTo>
                <a:lnTo>
                  <a:pt x="16" y="430"/>
                </a:lnTo>
                <a:lnTo>
                  <a:pt x="14" y="430"/>
                </a:lnTo>
                <a:lnTo>
                  <a:pt x="14" y="429"/>
                </a:lnTo>
                <a:lnTo>
                  <a:pt x="14" y="427"/>
                </a:lnTo>
                <a:lnTo>
                  <a:pt x="14" y="426"/>
                </a:lnTo>
                <a:lnTo>
                  <a:pt x="16" y="426"/>
                </a:lnTo>
                <a:lnTo>
                  <a:pt x="16" y="424"/>
                </a:lnTo>
                <a:lnTo>
                  <a:pt x="14" y="422"/>
                </a:lnTo>
                <a:lnTo>
                  <a:pt x="14" y="421"/>
                </a:lnTo>
                <a:lnTo>
                  <a:pt x="16" y="421"/>
                </a:lnTo>
                <a:lnTo>
                  <a:pt x="14" y="421"/>
                </a:lnTo>
                <a:lnTo>
                  <a:pt x="12" y="421"/>
                </a:lnTo>
                <a:lnTo>
                  <a:pt x="12" y="422"/>
                </a:lnTo>
                <a:lnTo>
                  <a:pt x="12" y="421"/>
                </a:lnTo>
                <a:lnTo>
                  <a:pt x="11" y="421"/>
                </a:lnTo>
                <a:lnTo>
                  <a:pt x="9" y="421"/>
                </a:lnTo>
                <a:lnTo>
                  <a:pt x="9" y="419"/>
                </a:lnTo>
                <a:lnTo>
                  <a:pt x="11" y="419"/>
                </a:lnTo>
                <a:lnTo>
                  <a:pt x="11" y="418"/>
                </a:lnTo>
                <a:lnTo>
                  <a:pt x="9" y="418"/>
                </a:lnTo>
                <a:lnTo>
                  <a:pt x="11" y="418"/>
                </a:lnTo>
                <a:lnTo>
                  <a:pt x="11" y="416"/>
                </a:lnTo>
                <a:lnTo>
                  <a:pt x="11" y="414"/>
                </a:lnTo>
                <a:lnTo>
                  <a:pt x="11" y="413"/>
                </a:lnTo>
                <a:lnTo>
                  <a:pt x="12" y="413"/>
                </a:lnTo>
                <a:lnTo>
                  <a:pt x="14" y="411"/>
                </a:lnTo>
                <a:lnTo>
                  <a:pt x="12" y="411"/>
                </a:lnTo>
                <a:lnTo>
                  <a:pt x="12" y="410"/>
                </a:lnTo>
                <a:lnTo>
                  <a:pt x="12" y="408"/>
                </a:lnTo>
                <a:lnTo>
                  <a:pt x="12" y="406"/>
                </a:lnTo>
                <a:lnTo>
                  <a:pt x="11" y="406"/>
                </a:lnTo>
                <a:lnTo>
                  <a:pt x="11" y="405"/>
                </a:lnTo>
                <a:lnTo>
                  <a:pt x="9" y="405"/>
                </a:lnTo>
                <a:lnTo>
                  <a:pt x="9" y="403"/>
                </a:lnTo>
                <a:lnTo>
                  <a:pt x="8" y="403"/>
                </a:lnTo>
                <a:lnTo>
                  <a:pt x="8" y="402"/>
                </a:lnTo>
                <a:lnTo>
                  <a:pt x="9" y="400"/>
                </a:lnTo>
                <a:lnTo>
                  <a:pt x="9" y="398"/>
                </a:lnTo>
                <a:lnTo>
                  <a:pt x="8" y="398"/>
                </a:lnTo>
                <a:lnTo>
                  <a:pt x="9" y="398"/>
                </a:lnTo>
                <a:lnTo>
                  <a:pt x="9" y="397"/>
                </a:lnTo>
                <a:lnTo>
                  <a:pt x="9" y="394"/>
                </a:lnTo>
                <a:lnTo>
                  <a:pt x="11" y="392"/>
                </a:lnTo>
                <a:lnTo>
                  <a:pt x="11" y="390"/>
                </a:lnTo>
                <a:lnTo>
                  <a:pt x="11" y="389"/>
                </a:lnTo>
                <a:lnTo>
                  <a:pt x="11" y="387"/>
                </a:lnTo>
                <a:lnTo>
                  <a:pt x="12" y="387"/>
                </a:lnTo>
                <a:lnTo>
                  <a:pt x="12" y="386"/>
                </a:lnTo>
                <a:lnTo>
                  <a:pt x="12" y="384"/>
                </a:lnTo>
                <a:lnTo>
                  <a:pt x="12" y="382"/>
                </a:lnTo>
                <a:lnTo>
                  <a:pt x="12" y="381"/>
                </a:lnTo>
                <a:lnTo>
                  <a:pt x="14" y="381"/>
                </a:lnTo>
                <a:lnTo>
                  <a:pt x="14" y="379"/>
                </a:lnTo>
                <a:lnTo>
                  <a:pt x="16" y="379"/>
                </a:lnTo>
                <a:lnTo>
                  <a:pt x="16" y="378"/>
                </a:lnTo>
                <a:lnTo>
                  <a:pt x="17" y="378"/>
                </a:lnTo>
                <a:lnTo>
                  <a:pt x="19" y="378"/>
                </a:lnTo>
                <a:lnTo>
                  <a:pt x="19" y="379"/>
                </a:lnTo>
                <a:lnTo>
                  <a:pt x="20" y="379"/>
                </a:lnTo>
                <a:lnTo>
                  <a:pt x="20" y="381"/>
                </a:lnTo>
                <a:lnTo>
                  <a:pt x="20" y="382"/>
                </a:lnTo>
                <a:lnTo>
                  <a:pt x="22" y="382"/>
                </a:lnTo>
                <a:lnTo>
                  <a:pt x="22" y="384"/>
                </a:lnTo>
                <a:lnTo>
                  <a:pt x="22" y="386"/>
                </a:lnTo>
                <a:lnTo>
                  <a:pt x="22" y="387"/>
                </a:lnTo>
                <a:lnTo>
                  <a:pt x="22" y="389"/>
                </a:lnTo>
                <a:lnTo>
                  <a:pt x="22" y="390"/>
                </a:lnTo>
                <a:lnTo>
                  <a:pt x="22" y="392"/>
                </a:lnTo>
                <a:lnTo>
                  <a:pt x="22" y="390"/>
                </a:lnTo>
                <a:lnTo>
                  <a:pt x="24" y="389"/>
                </a:lnTo>
                <a:lnTo>
                  <a:pt x="24" y="387"/>
                </a:lnTo>
                <a:lnTo>
                  <a:pt x="24" y="386"/>
                </a:lnTo>
                <a:lnTo>
                  <a:pt x="25" y="386"/>
                </a:lnTo>
                <a:lnTo>
                  <a:pt x="25" y="387"/>
                </a:lnTo>
                <a:lnTo>
                  <a:pt x="24" y="389"/>
                </a:lnTo>
                <a:lnTo>
                  <a:pt x="24" y="390"/>
                </a:lnTo>
                <a:lnTo>
                  <a:pt x="25" y="390"/>
                </a:lnTo>
                <a:lnTo>
                  <a:pt x="27" y="389"/>
                </a:lnTo>
                <a:lnTo>
                  <a:pt x="28" y="389"/>
                </a:lnTo>
                <a:lnTo>
                  <a:pt x="27" y="390"/>
                </a:lnTo>
                <a:lnTo>
                  <a:pt x="27" y="392"/>
                </a:lnTo>
                <a:lnTo>
                  <a:pt x="28" y="392"/>
                </a:lnTo>
                <a:lnTo>
                  <a:pt x="30" y="392"/>
                </a:lnTo>
                <a:lnTo>
                  <a:pt x="28" y="392"/>
                </a:lnTo>
                <a:lnTo>
                  <a:pt x="27" y="390"/>
                </a:lnTo>
                <a:lnTo>
                  <a:pt x="28" y="390"/>
                </a:lnTo>
                <a:lnTo>
                  <a:pt x="30" y="390"/>
                </a:lnTo>
                <a:lnTo>
                  <a:pt x="30" y="389"/>
                </a:lnTo>
                <a:lnTo>
                  <a:pt x="30" y="387"/>
                </a:lnTo>
                <a:lnTo>
                  <a:pt x="32" y="387"/>
                </a:lnTo>
                <a:lnTo>
                  <a:pt x="32" y="386"/>
                </a:lnTo>
                <a:lnTo>
                  <a:pt x="33" y="386"/>
                </a:lnTo>
                <a:lnTo>
                  <a:pt x="35" y="386"/>
                </a:lnTo>
                <a:lnTo>
                  <a:pt x="35" y="387"/>
                </a:lnTo>
                <a:lnTo>
                  <a:pt x="36" y="387"/>
                </a:lnTo>
                <a:lnTo>
                  <a:pt x="38" y="387"/>
                </a:lnTo>
                <a:lnTo>
                  <a:pt x="38" y="386"/>
                </a:lnTo>
                <a:lnTo>
                  <a:pt x="36" y="387"/>
                </a:lnTo>
                <a:lnTo>
                  <a:pt x="36" y="386"/>
                </a:lnTo>
                <a:lnTo>
                  <a:pt x="38" y="386"/>
                </a:lnTo>
                <a:lnTo>
                  <a:pt x="38" y="384"/>
                </a:lnTo>
                <a:lnTo>
                  <a:pt x="36" y="384"/>
                </a:lnTo>
                <a:lnTo>
                  <a:pt x="38" y="384"/>
                </a:lnTo>
                <a:lnTo>
                  <a:pt x="38" y="382"/>
                </a:lnTo>
                <a:lnTo>
                  <a:pt x="38" y="384"/>
                </a:lnTo>
                <a:lnTo>
                  <a:pt x="40" y="386"/>
                </a:lnTo>
                <a:lnTo>
                  <a:pt x="41" y="386"/>
                </a:lnTo>
                <a:lnTo>
                  <a:pt x="41" y="384"/>
                </a:lnTo>
                <a:lnTo>
                  <a:pt x="41" y="382"/>
                </a:lnTo>
                <a:lnTo>
                  <a:pt x="41" y="381"/>
                </a:lnTo>
                <a:lnTo>
                  <a:pt x="43" y="381"/>
                </a:lnTo>
                <a:lnTo>
                  <a:pt x="41" y="381"/>
                </a:lnTo>
                <a:lnTo>
                  <a:pt x="40" y="381"/>
                </a:lnTo>
                <a:lnTo>
                  <a:pt x="38" y="381"/>
                </a:lnTo>
                <a:lnTo>
                  <a:pt x="38" y="379"/>
                </a:lnTo>
                <a:lnTo>
                  <a:pt x="38" y="381"/>
                </a:lnTo>
                <a:lnTo>
                  <a:pt x="38" y="379"/>
                </a:lnTo>
                <a:lnTo>
                  <a:pt x="36" y="379"/>
                </a:lnTo>
                <a:lnTo>
                  <a:pt x="38" y="379"/>
                </a:lnTo>
                <a:lnTo>
                  <a:pt x="38" y="378"/>
                </a:lnTo>
                <a:lnTo>
                  <a:pt x="38" y="376"/>
                </a:lnTo>
                <a:lnTo>
                  <a:pt x="36" y="376"/>
                </a:lnTo>
                <a:lnTo>
                  <a:pt x="36" y="374"/>
                </a:lnTo>
                <a:lnTo>
                  <a:pt x="38" y="374"/>
                </a:lnTo>
                <a:lnTo>
                  <a:pt x="36" y="374"/>
                </a:lnTo>
                <a:lnTo>
                  <a:pt x="35" y="376"/>
                </a:lnTo>
                <a:lnTo>
                  <a:pt x="35" y="374"/>
                </a:lnTo>
                <a:lnTo>
                  <a:pt x="33" y="376"/>
                </a:lnTo>
                <a:lnTo>
                  <a:pt x="33" y="374"/>
                </a:lnTo>
                <a:lnTo>
                  <a:pt x="33" y="376"/>
                </a:lnTo>
                <a:lnTo>
                  <a:pt x="32" y="376"/>
                </a:lnTo>
                <a:lnTo>
                  <a:pt x="30" y="376"/>
                </a:lnTo>
                <a:lnTo>
                  <a:pt x="28" y="376"/>
                </a:lnTo>
                <a:lnTo>
                  <a:pt x="28" y="378"/>
                </a:lnTo>
                <a:lnTo>
                  <a:pt x="28" y="379"/>
                </a:lnTo>
                <a:lnTo>
                  <a:pt x="28" y="381"/>
                </a:lnTo>
                <a:lnTo>
                  <a:pt x="27" y="381"/>
                </a:lnTo>
                <a:lnTo>
                  <a:pt x="27" y="379"/>
                </a:lnTo>
                <a:lnTo>
                  <a:pt x="27" y="378"/>
                </a:lnTo>
                <a:lnTo>
                  <a:pt x="27" y="379"/>
                </a:lnTo>
                <a:lnTo>
                  <a:pt x="27" y="378"/>
                </a:lnTo>
                <a:lnTo>
                  <a:pt x="25" y="378"/>
                </a:lnTo>
                <a:lnTo>
                  <a:pt x="25" y="376"/>
                </a:lnTo>
                <a:lnTo>
                  <a:pt x="25" y="374"/>
                </a:lnTo>
                <a:lnTo>
                  <a:pt x="27" y="374"/>
                </a:lnTo>
                <a:lnTo>
                  <a:pt x="25" y="374"/>
                </a:lnTo>
                <a:lnTo>
                  <a:pt x="25" y="373"/>
                </a:lnTo>
                <a:lnTo>
                  <a:pt x="24" y="373"/>
                </a:lnTo>
                <a:lnTo>
                  <a:pt x="24" y="371"/>
                </a:lnTo>
                <a:lnTo>
                  <a:pt x="22" y="371"/>
                </a:lnTo>
                <a:lnTo>
                  <a:pt x="24" y="370"/>
                </a:lnTo>
                <a:lnTo>
                  <a:pt x="24" y="368"/>
                </a:lnTo>
                <a:lnTo>
                  <a:pt x="25" y="368"/>
                </a:lnTo>
                <a:lnTo>
                  <a:pt x="25" y="366"/>
                </a:lnTo>
                <a:lnTo>
                  <a:pt x="27" y="366"/>
                </a:lnTo>
                <a:lnTo>
                  <a:pt x="27" y="365"/>
                </a:lnTo>
                <a:lnTo>
                  <a:pt x="27" y="363"/>
                </a:lnTo>
                <a:lnTo>
                  <a:pt x="25" y="363"/>
                </a:lnTo>
                <a:lnTo>
                  <a:pt x="24" y="363"/>
                </a:lnTo>
                <a:lnTo>
                  <a:pt x="24" y="362"/>
                </a:lnTo>
                <a:lnTo>
                  <a:pt x="22" y="362"/>
                </a:lnTo>
                <a:lnTo>
                  <a:pt x="20" y="362"/>
                </a:lnTo>
                <a:lnTo>
                  <a:pt x="20" y="360"/>
                </a:lnTo>
                <a:lnTo>
                  <a:pt x="19" y="360"/>
                </a:lnTo>
                <a:lnTo>
                  <a:pt x="19" y="358"/>
                </a:lnTo>
                <a:lnTo>
                  <a:pt x="19" y="357"/>
                </a:lnTo>
                <a:lnTo>
                  <a:pt x="19" y="350"/>
                </a:lnTo>
                <a:lnTo>
                  <a:pt x="19" y="342"/>
                </a:lnTo>
                <a:lnTo>
                  <a:pt x="19" y="341"/>
                </a:lnTo>
                <a:lnTo>
                  <a:pt x="19" y="339"/>
                </a:lnTo>
                <a:lnTo>
                  <a:pt x="19" y="338"/>
                </a:lnTo>
                <a:lnTo>
                  <a:pt x="19" y="334"/>
                </a:lnTo>
                <a:lnTo>
                  <a:pt x="19" y="331"/>
                </a:lnTo>
                <a:lnTo>
                  <a:pt x="17" y="326"/>
                </a:lnTo>
                <a:lnTo>
                  <a:pt x="17" y="322"/>
                </a:lnTo>
                <a:lnTo>
                  <a:pt x="17" y="318"/>
                </a:lnTo>
                <a:lnTo>
                  <a:pt x="17" y="314"/>
                </a:lnTo>
                <a:lnTo>
                  <a:pt x="17" y="312"/>
                </a:lnTo>
                <a:lnTo>
                  <a:pt x="16" y="304"/>
                </a:lnTo>
                <a:lnTo>
                  <a:pt x="16" y="299"/>
                </a:lnTo>
                <a:lnTo>
                  <a:pt x="16" y="298"/>
                </a:lnTo>
                <a:lnTo>
                  <a:pt x="16" y="294"/>
                </a:lnTo>
                <a:lnTo>
                  <a:pt x="16" y="286"/>
                </a:lnTo>
                <a:lnTo>
                  <a:pt x="14" y="280"/>
                </a:lnTo>
                <a:lnTo>
                  <a:pt x="14" y="278"/>
                </a:lnTo>
                <a:lnTo>
                  <a:pt x="14" y="275"/>
                </a:lnTo>
                <a:lnTo>
                  <a:pt x="14" y="267"/>
                </a:lnTo>
                <a:lnTo>
                  <a:pt x="14" y="258"/>
                </a:lnTo>
                <a:lnTo>
                  <a:pt x="12" y="250"/>
                </a:lnTo>
                <a:lnTo>
                  <a:pt x="12" y="248"/>
                </a:lnTo>
                <a:lnTo>
                  <a:pt x="12" y="246"/>
                </a:lnTo>
                <a:lnTo>
                  <a:pt x="12" y="245"/>
                </a:lnTo>
                <a:lnTo>
                  <a:pt x="12" y="240"/>
                </a:lnTo>
                <a:lnTo>
                  <a:pt x="12" y="238"/>
                </a:lnTo>
                <a:lnTo>
                  <a:pt x="11" y="229"/>
                </a:lnTo>
                <a:lnTo>
                  <a:pt x="11" y="219"/>
                </a:lnTo>
                <a:lnTo>
                  <a:pt x="11" y="216"/>
                </a:lnTo>
                <a:lnTo>
                  <a:pt x="11" y="210"/>
                </a:lnTo>
                <a:lnTo>
                  <a:pt x="9" y="200"/>
                </a:lnTo>
                <a:lnTo>
                  <a:pt x="9" y="190"/>
                </a:lnTo>
                <a:lnTo>
                  <a:pt x="9" y="187"/>
                </a:lnTo>
                <a:lnTo>
                  <a:pt x="8" y="182"/>
                </a:lnTo>
                <a:lnTo>
                  <a:pt x="8" y="176"/>
                </a:lnTo>
                <a:lnTo>
                  <a:pt x="8" y="166"/>
                </a:lnTo>
                <a:lnTo>
                  <a:pt x="8" y="165"/>
                </a:lnTo>
                <a:lnTo>
                  <a:pt x="8" y="160"/>
                </a:lnTo>
                <a:lnTo>
                  <a:pt x="8" y="150"/>
                </a:lnTo>
                <a:lnTo>
                  <a:pt x="6" y="141"/>
                </a:lnTo>
                <a:lnTo>
                  <a:pt x="4" y="110"/>
                </a:lnTo>
                <a:lnTo>
                  <a:pt x="4" y="102"/>
                </a:lnTo>
                <a:lnTo>
                  <a:pt x="4" y="101"/>
                </a:lnTo>
                <a:lnTo>
                  <a:pt x="4" y="98"/>
                </a:lnTo>
                <a:lnTo>
                  <a:pt x="4" y="94"/>
                </a:lnTo>
                <a:lnTo>
                  <a:pt x="4" y="93"/>
                </a:lnTo>
                <a:lnTo>
                  <a:pt x="4" y="90"/>
                </a:lnTo>
                <a:lnTo>
                  <a:pt x="3" y="80"/>
                </a:lnTo>
                <a:lnTo>
                  <a:pt x="3" y="74"/>
                </a:lnTo>
                <a:lnTo>
                  <a:pt x="3" y="70"/>
                </a:lnTo>
                <a:lnTo>
                  <a:pt x="3" y="69"/>
                </a:lnTo>
                <a:lnTo>
                  <a:pt x="3" y="64"/>
                </a:lnTo>
                <a:lnTo>
                  <a:pt x="3" y="61"/>
                </a:lnTo>
                <a:lnTo>
                  <a:pt x="3" y="59"/>
                </a:lnTo>
                <a:lnTo>
                  <a:pt x="1" y="53"/>
                </a:lnTo>
                <a:lnTo>
                  <a:pt x="1" y="51"/>
                </a:lnTo>
                <a:lnTo>
                  <a:pt x="1" y="42"/>
                </a:lnTo>
                <a:lnTo>
                  <a:pt x="1" y="30"/>
                </a:lnTo>
                <a:lnTo>
                  <a:pt x="0" y="3"/>
                </a:lnTo>
                <a:lnTo>
                  <a:pt x="0" y="0"/>
                </a:lnTo>
                <a:lnTo>
                  <a:pt x="4" y="0"/>
                </a:lnTo>
                <a:lnTo>
                  <a:pt x="9" y="0"/>
                </a:lnTo>
                <a:lnTo>
                  <a:pt x="20" y="0"/>
                </a:lnTo>
                <a:lnTo>
                  <a:pt x="43" y="2"/>
                </a:lnTo>
                <a:lnTo>
                  <a:pt x="49" y="2"/>
                </a:lnTo>
                <a:lnTo>
                  <a:pt x="56" y="2"/>
                </a:lnTo>
                <a:lnTo>
                  <a:pt x="65" y="2"/>
                </a:lnTo>
                <a:lnTo>
                  <a:pt x="73" y="2"/>
                </a:lnTo>
                <a:lnTo>
                  <a:pt x="96" y="2"/>
                </a:lnTo>
                <a:lnTo>
                  <a:pt x="97" y="2"/>
                </a:lnTo>
                <a:lnTo>
                  <a:pt x="99" y="2"/>
                </a:lnTo>
                <a:lnTo>
                  <a:pt x="102" y="2"/>
                </a:lnTo>
                <a:lnTo>
                  <a:pt x="100" y="3"/>
                </a:lnTo>
                <a:lnTo>
                  <a:pt x="100" y="5"/>
                </a:lnTo>
                <a:lnTo>
                  <a:pt x="100" y="6"/>
                </a:lnTo>
                <a:lnTo>
                  <a:pt x="102" y="14"/>
                </a:lnTo>
                <a:lnTo>
                  <a:pt x="102" y="16"/>
                </a:lnTo>
                <a:lnTo>
                  <a:pt x="102" y="21"/>
                </a:lnTo>
                <a:lnTo>
                  <a:pt x="102" y="24"/>
                </a:lnTo>
                <a:lnTo>
                  <a:pt x="104" y="58"/>
                </a:lnTo>
                <a:lnTo>
                  <a:pt x="104" y="59"/>
                </a:lnTo>
                <a:lnTo>
                  <a:pt x="104" y="67"/>
                </a:lnTo>
                <a:lnTo>
                  <a:pt x="104" y="91"/>
                </a:lnTo>
                <a:lnTo>
                  <a:pt x="105" y="118"/>
                </a:lnTo>
                <a:lnTo>
                  <a:pt x="107" y="144"/>
                </a:lnTo>
                <a:lnTo>
                  <a:pt x="107" y="155"/>
                </a:lnTo>
                <a:lnTo>
                  <a:pt x="107" y="158"/>
                </a:lnTo>
                <a:close/>
              </a:path>
            </a:pathLst>
          </a:custGeom>
          <a:solidFill>
            <a:srgbClr val="57F7C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6" name="Freeform 87"/>
          <p:cNvSpPr>
            <a:spLocks/>
          </p:cNvSpPr>
          <p:nvPr/>
        </p:nvSpPr>
        <p:spPr bwMode="auto">
          <a:xfrm>
            <a:off x="3597275" y="3784601"/>
            <a:ext cx="369888" cy="385763"/>
          </a:xfrm>
          <a:custGeom>
            <a:avLst/>
            <a:gdLst/>
            <a:ahLst/>
            <a:cxnLst>
              <a:cxn ang="0">
                <a:pos x="222" y="208"/>
              </a:cxn>
              <a:cxn ang="0">
                <a:pos x="209" y="232"/>
              </a:cxn>
              <a:cxn ang="0">
                <a:pos x="198" y="242"/>
              </a:cxn>
              <a:cxn ang="0">
                <a:pos x="142" y="208"/>
              </a:cxn>
              <a:cxn ang="0">
                <a:pos x="107" y="192"/>
              </a:cxn>
              <a:cxn ang="0">
                <a:pos x="65" y="157"/>
              </a:cxn>
              <a:cxn ang="0">
                <a:pos x="35" y="146"/>
              </a:cxn>
              <a:cxn ang="0">
                <a:pos x="0" y="128"/>
              </a:cxn>
              <a:cxn ang="0">
                <a:pos x="24" y="88"/>
              </a:cxn>
              <a:cxn ang="0">
                <a:pos x="14" y="66"/>
              </a:cxn>
              <a:cxn ang="0">
                <a:pos x="16" y="64"/>
              </a:cxn>
              <a:cxn ang="0">
                <a:pos x="17" y="62"/>
              </a:cxn>
              <a:cxn ang="0">
                <a:pos x="19" y="61"/>
              </a:cxn>
              <a:cxn ang="0">
                <a:pos x="22" y="61"/>
              </a:cxn>
              <a:cxn ang="0">
                <a:pos x="24" y="58"/>
              </a:cxn>
              <a:cxn ang="0">
                <a:pos x="24" y="54"/>
              </a:cxn>
              <a:cxn ang="0">
                <a:pos x="25" y="53"/>
              </a:cxn>
              <a:cxn ang="0">
                <a:pos x="25" y="50"/>
              </a:cxn>
              <a:cxn ang="0">
                <a:pos x="25" y="48"/>
              </a:cxn>
              <a:cxn ang="0">
                <a:pos x="24" y="45"/>
              </a:cxn>
              <a:cxn ang="0">
                <a:pos x="24" y="43"/>
              </a:cxn>
              <a:cxn ang="0">
                <a:pos x="25" y="40"/>
              </a:cxn>
              <a:cxn ang="0">
                <a:pos x="25" y="37"/>
              </a:cxn>
              <a:cxn ang="0">
                <a:pos x="25" y="35"/>
              </a:cxn>
              <a:cxn ang="0">
                <a:pos x="27" y="34"/>
              </a:cxn>
              <a:cxn ang="0">
                <a:pos x="30" y="30"/>
              </a:cxn>
              <a:cxn ang="0">
                <a:pos x="32" y="29"/>
              </a:cxn>
              <a:cxn ang="0">
                <a:pos x="33" y="26"/>
              </a:cxn>
              <a:cxn ang="0">
                <a:pos x="35" y="24"/>
              </a:cxn>
              <a:cxn ang="0">
                <a:pos x="38" y="21"/>
              </a:cxn>
              <a:cxn ang="0">
                <a:pos x="38" y="19"/>
              </a:cxn>
              <a:cxn ang="0">
                <a:pos x="38" y="18"/>
              </a:cxn>
              <a:cxn ang="0">
                <a:pos x="41" y="14"/>
              </a:cxn>
              <a:cxn ang="0">
                <a:pos x="43" y="14"/>
              </a:cxn>
              <a:cxn ang="0">
                <a:pos x="44" y="13"/>
              </a:cxn>
              <a:cxn ang="0">
                <a:pos x="46" y="11"/>
              </a:cxn>
              <a:cxn ang="0">
                <a:pos x="48" y="10"/>
              </a:cxn>
              <a:cxn ang="0">
                <a:pos x="48" y="10"/>
              </a:cxn>
              <a:cxn ang="0">
                <a:pos x="48" y="8"/>
              </a:cxn>
              <a:cxn ang="0">
                <a:pos x="48" y="8"/>
              </a:cxn>
              <a:cxn ang="0">
                <a:pos x="49" y="8"/>
              </a:cxn>
              <a:cxn ang="0">
                <a:pos x="51" y="8"/>
              </a:cxn>
              <a:cxn ang="0">
                <a:pos x="51" y="8"/>
              </a:cxn>
              <a:cxn ang="0">
                <a:pos x="52" y="8"/>
              </a:cxn>
              <a:cxn ang="0">
                <a:pos x="52" y="8"/>
              </a:cxn>
              <a:cxn ang="0">
                <a:pos x="54" y="6"/>
              </a:cxn>
              <a:cxn ang="0">
                <a:pos x="54" y="6"/>
              </a:cxn>
              <a:cxn ang="0">
                <a:pos x="56" y="5"/>
              </a:cxn>
              <a:cxn ang="0">
                <a:pos x="57" y="5"/>
              </a:cxn>
              <a:cxn ang="0">
                <a:pos x="57" y="3"/>
              </a:cxn>
              <a:cxn ang="0">
                <a:pos x="59" y="2"/>
              </a:cxn>
              <a:cxn ang="0">
                <a:pos x="60" y="0"/>
              </a:cxn>
              <a:cxn ang="0">
                <a:pos x="100" y="45"/>
              </a:cxn>
              <a:cxn ang="0">
                <a:pos x="115" y="61"/>
              </a:cxn>
              <a:cxn ang="0">
                <a:pos x="145" y="96"/>
              </a:cxn>
              <a:cxn ang="0">
                <a:pos x="164" y="115"/>
              </a:cxn>
              <a:cxn ang="0">
                <a:pos x="176" y="128"/>
              </a:cxn>
              <a:cxn ang="0">
                <a:pos x="204" y="162"/>
              </a:cxn>
              <a:cxn ang="0">
                <a:pos x="230" y="189"/>
              </a:cxn>
            </a:cxnLst>
            <a:rect l="0" t="0" r="r" b="b"/>
            <a:pathLst>
              <a:path w="233" h="243">
                <a:moveTo>
                  <a:pt x="233" y="194"/>
                </a:moveTo>
                <a:lnTo>
                  <a:pt x="233" y="195"/>
                </a:lnTo>
                <a:lnTo>
                  <a:pt x="230" y="198"/>
                </a:lnTo>
                <a:lnTo>
                  <a:pt x="228" y="200"/>
                </a:lnTo>
                <a:lnTo>
                  <a:pt x="228" y="202"/>
                </a:lnTo>
                <a:lnTo>
                  <a:pt x="225" y="205"/>
                </a:lnTo>
                <a:lnTo>
                  <a:pt x="222" y="208"/>
                </a:lnTo>
                <a:lnTo>
                  <a:pt x="220" y="213"/>
                </a:lnTo>
                <a:lnTo>
                  <a:pt x="217" y="219"/>
                </a:lnTo>
                <a:lnTo>
                  <a:pt x="217" y="219"/>
                </a:lnTo>
                <a:lnTo>
                  <a:pt x="216" y="221"/>
                </a:lnTo>
                <a:lnTo>
                  <a:pt x="212" y="226"/>
                </a:lnTo>
                <a:lnTo>
                  <a:pt x="211" y="227"/>
                </a:lnTo>
                <a:lnTo>
                  <a:pt x="209" y="232"/>
                </a:lnTo>
                <a:lnTo>
                  <a:pt x="209" y="237"/>
                </a:lnTo>
                <a:lnTo>
                  <a:pt x="208" y="242"/>
                </a:lnTo>
                <a:lnTo>
                  <a:pt x="206" y="243"/>
                </a:lnTo>
                <a:lnTo>
                  <a:pt x="203" y="243"/>
                </a:lnTo>
                <a:lnTo>
                  <a:pt x="201" y="243"/>
                </a:lnTo>
                <a:lnTo>
                  <a:pt x="201" y="243"/>
                </a:lnTo>
                <a:lnTo>
                  <a:pt x="198" y="242"/>
                </a:lnTo>
                <a:lnTo>
                  <a:pt x="188" y="240"/>
                </a:lnTo>
                <a:lnTo>
                  <a:pt x="176" y="235"/>
                </a:lnTo>
                <a:lnTo>
                  <a:pt x="171" y="234"/>
                </a:lnTo>
                <a:lnTo>
                  <a:pt x="155" y="222"/>
                </a:lnTo>
                <a:lnTo>
                  <a:pt x="153" y="222"/>
                </a:lnTo>
                <a:lnTo>
                  <a:pt x="148" y="214"/>
                </a:lnTo>
                <a:lnTo>
                  <a:pt x="142" y="208"/>
                </a:lnTo>
                <a:lnTo>
                  <a:pt x="139" y="208"/>
                </a:lnTo>
                <a:lnTo>
                  <a:pt x="134" y="205"/>
                </a:lnTo>
                <a:lnTo>
                  <a:pt x="131" y="205"/>
                </a:lnTo>
                <a:lnTo>
                  <a:pt x="129" y="205"/>
                </a:lnTo>
                <a:lnTo>
                  <a:pt x="116" y="198"/>
                </a:lnTo>
                <a:lnTo>
                  <a:pt x="113" y="194"/>
                </a:lnTo>
                <a:lnTo>
                  <a:pt x="107" y="192"/>
                </a:lnTo>
                <a:lnTo>
                  <a:pt x="107" y="192"/>
                </a:lnTo>
                <a:lnTo>
                  <a:pt x="105" y="189"/>
                </a:lnTo>
                <a:lnTo>
                  <a:pt x="100" y="184"/>
                </a:lnTo>
                <a:lnTo>
                  <a:pt x="91" y="179"/>
                </a:lnTo>
                <a:lnTo>
                  <a:pt x="83" y="173"/>
                </a:lnTo>
                <a:lnTo>
                  <a:pt x="76" y="166"/>
                </a:lnTo>
                <a:lnTo>
                  <a:pt x="65" y="157"/>
                </a:lnTo>
                <a:lnTo>
                  <a:pt x="59" y="152"/>
                </a:lnTo>
                <a:lnTo>
                  <a:pt x="56" y="152"/>
                </a:lnTo>
                <a:lnTo>
                  <a:pt x="56" y="152"/>
                </a:lnTo>
                <a:lnTo>
                  <a:pt x="51" y="149"/>
                </a:lnTo>
                <a:lnTo>
                  <a:pt x="48" y="147"/>
                </a:lnTo>
                <a:lnTo>
                  <a:pt x="40" y="144"/>
                </a:lnTo>
                <a:lnTo>
                  <a:pt x="35" y="146"/>
                </a:lnTo>
                <a:lnTo>
                  <a:pt x="32" y="146"/>
                </a:lnTo>
                <a:lnTo>
                  <a:pt x="22" y="139"/>
                </a:lnTo>
                <a:lnTo>
                  <a:pt x="16" y="134"/>
                </a:lnTo>
                <a:lnTo>
                  <a:pt x="8" y="130"/>
                </a:lnTo>
                <a:lnTo>
                  <a:pt x="3" y="128"/>
                </a:lnTo>
                <a:lnTo>
                  <a:pt x="0" y="130"/>
                </a:lnTo>
                <a:lnTo>
                  <a:pt x="0" y="128"/>
                </a:lnTo>
                <a:lnTo>
                  <a:pt x="0" y="128"/>
                </a:lnTo>
                <a:lnTo>
                  <a:pt x="3" y="122"/>
                </a:lnTo>
                <a:lnTo>
                  <a:pt x="3" y="120"/>
                </a:lnTo>
                <a:lnTo>
                  <a:pt x="4" y="120"/>
                </a:lnTo>
                <a:lnTo>
                  <a:pt x="8" y="114"/>
                </a:lnTo>
                <a:lnTo>
                  <a:pt x="11" y="110"/>
                </a:lnTo>
                <a:lnTo>
                  <a:pt x="24" y="88"/>
                </a:lnTo>
                <a:lnTo>
                  <a:pt x="28" y="80"/>
                </a:lnTo>
                <a:lnTo>
                  <a:pt x="22" y="75"/>
                </a:lnTo>
                <a:lnTo>
                  <a:pt x="24" y="74"/>
                </a:lnTo>
                <a:lnTo>
                  <a:pt x="16" y="69"/>
                </a:lnTo>
                <a:lnTo>
                  <a:pt x="14" y="67"/>
                </a:lnTo>
                <a:lnTo>
                  <a:pt x="14" y="67"/>
                </a:lnTo>
                <a:lnTo>
                  <a:pt x="14" y="66"/>
                </a:lnTo>
                <a:lnTo>
                  <a:pt x="14" y="66"/>
                </a:lnTo>
                <a:lnTo>
                  <a:pt x="14" y="66"/>
                </a:lnTo>
                <a:lnTo>
                  <a:pt x="14" y="66"/>
                </a:lnTo>
                <a:lnTo>
                  <a:pt x="14" y="66"/>
                </a:lnTo>
                <a:lnTo>
                  <a:pt x="14" y="64"/>
                </a:lnTo>
                <a:lnTo>
                  <a:pt x="16" y="64"/>
                </a:lnTo>
                <a:lnTo>
                  <a:pt x="16" y="64"/>
                </a:lnTo>
                <a:lnTo>
                  <a:pt x="16" y="64"/>
                </a:lnTo>
                <a:lnTo>
                  <a:pt x="16" y="64"/>
                </a:lnTo>
                <a:lnTo>
                  <a:pt x="16" y="64"/>
                </a:lnTo>
                <a:lnTo>
                  <a:pt x="16" y="64"/>
                </a:lnTo>
                <a:lnTo>
                  <a:pt x="17" y="62"/>
                </a:lnTo>
                <a:lnTo>
                  <a:pt x="17" y="62"/>
                </a:lnTo>
                <a:lnTo>
                  <a:pt x="17" y="62"/>
                </a:lnTo>
                <a:lnTo>
                  <a:pt x="17" y="62"/>
                </a:lnTo>
                <a:lnTo>
                  <a:pt x="17" y="62"/>
                </a:lnTo>
                <a:lnTo>
                  <a:pt x="17" y="62"/>
                </a:lnTo>
                <a:lnTo>
                  <a:pt x="19" y="62"/>
                </a:lnTo>
                <a:lnTo>
                  <a:pt x="19" y="62"/>
                </a:lnTo>
                <a:lnTo>
                  <a:pt x="19" y="62"/>
                </a:lnTo>
                <a:lnTo>
                  <a:pt x="19" y="61"/>
                </a:lnTo>
                <a:lnTo>
                  <a:pt x="20" y="61"/>
                </a:lnTo>
                <a:lnTo>
                  <a:pt x="20" y="61"/>
                </a:lnTo>
                <a:lnTo>
                  <a:pt x="20" y="61"/>
                </a:lnTo>
                <a:lnTo>
                  <a:pt x="20" y="61"/>
                </a:lnTo>
                <a:lnTo>
                  <a:pt x="22" y="61"/>
                </a:lnTo>
                <a:lnTo>
                  <a:pt x="22" y="61"/>
                </a:lnTo>
                <a:lnTo>
                  <a:pt x="22" y="61"/>
                </a:lnTo>
                <a:lnTo>
                  <a:pt x="22" y="59"/>
                </a:lnTo>
                <a:lnTo>
                  <a:pt x="22" y="59"/>
                </a:lnTo>
                <a:lnTo>
                  <a:pt x="22" y="59"/>
                </a:lnTo>
                <a:lnTo>
                  <a:pt x="22" y="58"/>
                </a:lnTo>
                <a:lnTo>
                  <a:pt x="22" y="58"/>
                </a:lnTo>
                <a:lnTo>
                  <a:pt x="24" y="58"/>
                </a:lnTo>
                <a:lnTo>
                  <a:pt x="24" y="58"/>
                </a:lnTo>
                <a:lnTo>
                  <a:pt x="24" y="58"/>
                </a:lnTo>
                <a:lnTo>
                  <a:pt x="24" y="56"/>
                </a:lnTo>
                <a:lnTo>
                  <a:pt x="24" y="56"/>
                </a:lnTo>
                <a:lnTo>
                  <a:pt x="24" y="56"/>
                </a:lnTo>
                <a:lnTo>
                  <a:pt x="24" y="56"/>
                </a:lnTo>
                <a:lnTo>
                  <a:pt x="24" y="56"/>
                </a:lnTo>
                <a:lnTo>
                  <a:pt x="24" y="54"/>
                </a:lnTo>
                <a:lnTo>
                  <a:pt x="24" y="54"/>
                </a:lnTo>
                <a:lnTo>
                  <a:pt x="24" y="54"/>
                </a:lnTo>
                <a:lnTo>
                  <a:pt x="25" y="53"/>
                </a:lnTo>
                <a:lnTo>
                  <a:pt x="24" y="53"/>
                </a:lnTo>
                <a:lnTo>
                  <a:pt x="24" y="53"/>
                </a:lnTo>
                <a:lnTo>
                  <a:pt x="25" y="53"/>
                </a:lnTo>
                <a:lnTo>
                  <a:pt x="25" y="53"/>
                </a:lnTo>
                <a:lnTo>
                  <a:pt x="25" y="53"/>
                </a:lnTo>
                <a:lnTo>
                  <a:pt x="25" y="51"/>
                </a:lnTo>
                <a:lnTo>
                  <a:pt x="25" y="51"/>
                </a:lnTo>
                <a:lnTo>
                  <a:pt x="25" y="51"/>
                </a:lnTo>
                <a:lnTo>
                  <a:pt x="25" y="51"/>
                </a:lnTo>
                <a:lnTo>
                  <a:pt x="25" y="50"/>
                </a:lnTo>
                <a:lnTo>
                  <a:pt x="25" y="50"/>
                </a:lnTo>
                <a:lnTo>
                  <a:pt x="25" y="50"/>
                </a:lnTo>
                <a:lnTo>
                  <a:pt x="25" y="50"/>
                </a:lnTo>
                <a:lnTo>
                  <a:pt x="25" y="48"/>
                </a:lnTo>
                <a:lnTo>
                  <a:pt x="25" y="48"/>
                </a:lnTo>
                <a:lnTo>
                  <a:pt x="25" y="48"/>
                </a:lnTo>
                <a:lnTo>
                  <a:pt x="25" y="48"/>
                </a:lnTo>
                <a:lnTo>
                  <a:pt x="25" y="48"/>
                </a:lnTo>
                <a:lnTo>
                  <a:pt x="25" y="46"/>
                </a:lnTo>
                <a:lnTo>
                  <a:pt x="25" y="46"/>
                </a:lnTo>
                <a:lnTo>
                  <a:pt x="25" y="46"/>
                </a:lnTo>
                <a:lnTo>
                  <a:pt x="25" y="45"/>
                </a:lnTo>
                <a:lnTo>
                  <a:pt x="25" y="45"/>
                </a:lnTo>
                <a:lnTo>
                  <a:pt x="24" y="45"/>
                </a:lnTo>
                <a:lnTo>
                  <a:pt x="24" y="45"/>
                </a:lnTo>
                <a:lnTo>
                  <a:pt x="24" y="45"/>
                </a:lnTo>
                <a:lnTo>
                  <a:pt x="24" y="45"/>
                </a:lnTo>
                <a:lnTo>
                  <a:pt x="24" y="43"/>
                </a:lnTo>
                <a:lnTo>
                  <a:pt x="24" y="43"/>
                </a:lnTo>
                <a:lnTo>
                  <a:pt x="24" y="43"/>
                </a:lnTo>
                <a:lnTo>
                  <a:pt x="24" y="43"/>
                </a:lnTo>
                <a:lnTo>
                  <a:pt x="24" y="43"/>
                </a:lnTo>
                <a:lnTo>
                  <a:pt x="24" y="43"/>
                </a:lnTo>
                <a:lnTo>
                  <a:pt x="24" y="42"/>
                </a:lnTo>
                <a:lnTo>
                  <a:pt x="24" y="42"/>
                </a:lnTo>
                <a:lnTo>
                  <a:pt x="24" y="42"/>
                </a:lnTo>
                <a:lnTo>
                  <a:pt x="25" y="42"/>
                </a:lnTo>
                <a:lnTo>
                  <a:pt x="25" y="40"/>
                </a:lnTo>
                <a:lnTo>
                  <a:pt x="25" y="40"/>
                </a:lnTo>
                <a:lnTo>
                  <a:pt x="25" y="40"/>
                </a:lnTo>
                <a:lnTo>
                  <a:pt x="25" y="40"/>
                </a:lnTo>
                <a:lnTo>
                  <a:pt x="25" y="38"/>
                </a:lnTo>
                <a:lnTo>
                  <a:pt x="25" y="38"/>
                </a:lnTo>
                <a:lnTo>
                  <a:pt x="25" y="38"/>
                </a:lnTo>
                <a:lnTo>
                  <a:pt x="25" y="38"/>
                </a:lnTo>
                <a:lnTo>
                  <a:pt x="25" y="37"/>
                </a:lnTo>
                <a:lnTo>
                  <a:pt x="25" y="37"/>
                </a:lnTo>
                <a:lnTo>
                  <a:pt x="25" y="37"/>
                </a:lnTo>
                <a:lnTo>
                  <a:pt x="25" y="35"/>
                </a:lnTo>
                <a:lnTo>
                  <a:pt x="25" y="35"/>
                </a:lnTo>
                <a:lnTo>
                  <a:pt x="25" y="35"/>
                </a:lnTo>
                <a:lnTo>
                  <a:pt x="25" y="35"/>
                </a:lnTo>
                <a:lnTo>
                  <a:pt x="25" y="35"/>
                </a:lnTo>
                <a:lnTo>
                  <a:pt x="27" y="35"/>
                </a:lnTo>
                <a:lnTo>
                  <a:pt x="27" y="35"/>
                </a:lnTo>
                <a:lnTo>
                  <a:pt x="27" y="35"/>
                </a:lnTo>
                <a:lnTo>
                  <a:pt x="27" y="35"/>
                </a:lnTo>
                <a:lnTo>
                  <a:pt x="27" y="35"/>
                </a:lnTo>
                <a:lnTo>
                  <a:pt x="27" y="34"/>
                </a:lnTo>
                <a:lnTo>
                  <a:pt x="27" y="34"/>
                </a:lnTo>
                <a:lnTo>
                  <a:pt x="28" y="34"/>
                </a:lnTo>
                <a:lnTo>
                  <a:pt x="28" y="32"/>
                </a:lnTo>
                <a:lnTo>
                  <a:pt x="28" y="32"/>
                </a:lnTo>
                <a:lnTo>
                  <a:pt x="28" y="32"/>
                </a:lnTo>
                <a:lnTo>
                  <a:pt x="28" y="30"/>
                </a:lnTo>
                <a:lnTo>
                  <a:pt x="28" y="30"/>
                </a:lnTo>
                <a:lnTo>
                  <a:pt x="30" y="30"/>
                </a:lnTo>
                <a:lnTo>
                  <a:pt x="30" y="30"/>
                </a:lnTo>
                <a:lnTo>
                  <a:pt x="30" y="30"/>
                </a:lnTo>
                <a:lnTo>
                  <a:pt x="30" y="30"/>
                </a:lnTo>
                <a:lnTo>
                  <a:pt x="30" y="30"/>
                </a:lnTo>
                <a:lnTo>
                  <a:pt x="32" y="29"/>
                </a:lnTo>
                <a:lnTo>
                  <a:pt x="32" y="29"/>
                </a:lnTo>
                <a:lnTo>
                  <a:pt x="32" y="29"/>
                </a:lnTo>
                <a:lnTo>
                  <a:pt x="32" y="27"/>
                </a:lnTo>
                <a:lnTo>
                  <a:pt x="33" y="27"/>
                </a:lnTo>
                <a:lnTo>
                  <a:pt x="33" y="27"/>
                </a:lnTo>
                <a:lnTo>
                  <a:pt x="33" y="27"/>
                </a:lnTo>
                <a:lnTo>
                  <a:pt x="33" y="26"/>
                </a:lnTo>
                <a:lnTo>
                  <a:pt x="33" y="26"/>
                </a:lnTo>
                <a:lnTo>
                  <a:pt x="33" y="26"/>
                </a:lnTo>
                <a:lnTo>
                  <a:pt x="33" y="26"/>
                </a:lnTo>
                <a:lnTo>
                  <a:pt x="35" y="26"/>
                </a:lnTo>
                <a:lnTo>
                  <a:pt x="35" y="24"/>
                </a:lnTo>
                <a:lnTo>
                  <a:pt x="35" y="24"/>
                </a:lnTo>
                <a:lnTo>
                  <a:pt x="35" y="24"/>
                </a:lnTo>
                <a:lnTo>
                  <a:pt x="35" y="24"/>
                </a:lnTo>
                <a:lnTo>
                  <a:pt x="35" y="24"/>
                </a:lnTo>
                <a:lnTo>
                  <a:pt x="35" y="24"/>
                </a:lnTo>
                <a:lnTo>
                  <a:pt x="35" y="22"/>
                </a:lnTo>
                <a:lnTo>
                  <a:pt x="36" y="22"/>
                </a:lnTo>
                <a:lnTo>
                  <a:pt x="36" y="22"/>
                </a:lnTo>
                <a:lnTo>
                  <a:pt x="36" y="22"/>
                </a:lnTo>
                <a:lnTo>
                  <a:pt x="36" y="22"/>
                </a:lnTo>
                <a:lnTo>
                  <a:pt x="38" y="21"/>
                </a:lnTo>
                <a:lnTo>
                  <a:pt x="38" y="21"/>
                </a:lnTo>
                <a:lnTo>
                  <a:pt x="38" y="21"/>
                </a:lnTo>
                <a:lnTo>
                  <a:pt x="38" y="21"/>
                </a:lnTo>
                <a:lnTo>
                  <a:pt x="38" y="19"/>
                </a:lnTo>
                <a:lnTo>
                  <a:pt x="38" y="19"/>
                </a:lnTo>
                <a:lnTo>
                  <a:pt x="38" y="19"/>
                </a:lnTo>
                <a:lnTo>
                  <a:pt x="38" y="19"/>
                </a:lnTo>
                <a:lnTo>
                  <a:pt x="38" y="19"/>
                </a:lnTo>
                <a:lnTo>
                  <a:pt x="38" y="19"/>
                </a:lnTo>
                <a:lnTo>
                  <a:pt x="38" y="18"/>
                </a:lnTo>
                <a:lnTo>
                  <a:pt x="38" y="18"/>
                </a:lnTo>
                <a:lnTo>
                  <a:pt x="38" y="18"/>
                </a:lnTo>
                <a:lnTo>
                  <a:pt x="38" y="18"/>
                </a:lnTo>
                <a:lnTo>
                  <a:pt x="38" y="18"/>
                </a:lnTo>
                <a:lnTo>
                  <a:pt x="38" y="16"/>
                </a:lnTo>
                <a:lnTo>
                  <a:pt x="40" y="16"/>
                </a:lnTo>
                <a:lnTo>
                  <a:pt x="40" y="16"/>
                </a:lnTo>
                <a:lnTo>
                  <a:pt x="40" y="16"/>
                </a:lnTo>
                <a:lnTo>
                  <a:pt x="41" y="16"/>
                </a:lnTo>
                <a:lnTo>
                  <a:pt x="41" y="14"/>
                </a:lnTo>
                <a:lnTo>
                  <a:pt x="41" y="14"/>
                </a:lnTo>
                <a:lnTo>
                  <a:pt x="41" y="14"/>
                </a:lnTo>
                <a:lnTo>
                  <a:pt x="43" y="14"/>
                </a:lnTo>
                <a:lnTo>
                  <a:pt x="43" y="14"/>
                </a:lnTo>
                <a:lnTo>
                  <a:pt x="43" y="14"/>
                </a:lnTo>
                <a:lnTo>
                  <a:pt x="43" y="14"/>
                </a:lnTo>
                <a:lnTo>
                  <a:pt x="43" y="14"/>
                </a:lnTo>
                <a:lnTo>
                  <a:pt x="43" y="14"/>
                </a:lnTo>
                <a:lnTo>
                  <a:pt x="43" y="14"/>
                </a:lnTo>
                <a:lnTo>
                  <a:pt x="44" y="14"/>
                </a:lnTo>
                <a:lnTo>
                  <a:pt x="44" y="13"/>
                </a:lnTo>
                <a:lnTo>
                  <a:pt x="44" y="13"/>
                </a:lnTo>
                <a:lnTo>
                  <a:pt x="44" y="13"/>
                </a:lnTo>
                <a:lnTo>
                  <a:pt x="44" y="13"/>
                </a:lnTo>
                <a:lnTo>
                  <a:pt x="44" y="13"/>
                </a:lnTo>
                <a:lnTo>
                  <a:pt x="44" y="13"/>
                </a:lnTo>
                <a:lnTo>
                  <a:pt x="44" y="13"/>
                </a:lnTo>
                <a:lnTo>
                  <a:pt x="44" y="11"/>
                </a:lnTo>
                <a:lnTo>
                  <a:pt x="44" y="11"/>
                </a:lnTo>
                <a:lnTo>
                  <a:pt x="44" y="11"/>
                </a:lnTo>
                <a:lnTo>
                  <a:pt x="44" y="11"/>
                </a:lnTo>
                <a:lnTo>
                  <a:pt x="46" y="11"/>
                </a:lnTo>
                <a:lnTo>
                  <a:pt x="46" y="11"/>
                </a:lnTo>
                <a:lnTo>
                  <a:pt x="46" y="11"/>
                </a:lnTo>
                <a:lnTo>
                  <a:pt x="46" y="10"/>
                </a:lnTo>
                <a:lnTo>
                  <a:pt x="46" y="10"/>
                </a:lnTo>
                <a:lnTo>
                  <a:pt x="46" y="10"/>
                </a:lnTo>
                <a:lnTo>
                  <a:pt x="48" y="10"/>
                </a:lnTo>
                <a:lnTo>
                  <a:pt x="48" y="10"/>
                </a:lnTo>
                <a:lnTo>
                  <a:pt x="48" y="10"/>
                </a:lnTo>
                <a:lnTo>
                  <a:pt x="48" y="10"/>
                </a:lnTo>
                <a:lnTo>
                  <a:pt x="48" y="10"/>
                </a:lnTo>
                <a:lnTo>
                  <a:pt x="48" y="10"/>
                </a:lnTo>
                <a:lnTo>
                  <a:pt x="48" y="10"/>
                </a:lnTo>
                <a:lnTo>
                  <a:pt x="48" y="10"/>
                </a:lnTo>
                <a:lnTo>
                  <a:pt x="48" y="10"/>
                </a:lnTo>
                <a:lnTo>
                  <a:pt x="48" y="10"/>
                </a:lnTo>
                <a:lnTo>
                  <a:pt x="48" y="10"/>
                </a:lnTo>
                <a:lnTo>
                  <a:pt x="48" y="10"/>
                </a:lnTo>
                <a:lnTo>
                  <a:pt x="48" y="10"/>
                </a:lnTo>
                <a:lnTo>
                  <a:pt x="48" y="8"/>
                </a:lnTo>
                <a:lnTo>
                  <a:pt x="48" y="8"/>
                </a:lnTo>
                <a:lnTo>
                  <a:pt x="48" y="8"/>
                </a:lnTo>
                <a:lnTo>
                  <a:pt x="48" y="8"/>
                </a:lnTo>
                <a:lnTo>
                  <a:pt x="48" y="8"/>
                </a:lnTo>
                <a:lnTo>
                  <a:pt x="48" y="8"/>
                </a:lnTo>
                <a:lnTo>
                  <a:pt x="48" y="8"/>
                </a:lnTo>
                <a:lnTo>
                  <a:pt x="48" y="8"/>
                </a:lnTo>
                <a:lnTo>
                  <a:pt x="48" y="8"/>
                </a:lnTo>
                <a:lnTo>
                  <a:pt x="48" y="8"/>
                </a:lnTo>
                <a:lnTo>
                  <a:pt x="48" y="8"/>
                </a:lnTo>
                <a:lnTo>
                  <a:pt x="48" y="8"/>
                </a:lnTo>
                <a:lnTo>
                  <a:pt x="48" y="8"/>
                </a:lnTo>
                <a:lnTo>
                  <a:pt x="49" y="8"/>
                </a:lnTo>
                <a:lnTo>
                  <a:pt x="49" y="8"/>
                </a:lnTo>
                <a:lnTo>
                  <a:pt x="49" y="8"/>
                </a:lnTo>
                <a:lnTo>
                  <a:pt x="49" y="8"/>
                </a:lnTo>
                <a:lnTo>
                  <a:pt x="49" y="8"/>
                </a:lnTo>
                <a:lnTo>
                  <a:pt x="49" y="8"/>
                </a:lnTo>
                <a:lnTo>
                  <a:pt x="49" y="8"/>
                </a:lnTo>
                <a:lnTo>
                  <a:pt x="49" y="8"/>
                </a:lnTo>
                <a:lnTo>
                  <a:pt x="49" y="8"/>
                </a:lnTo>
                <a:lnTo>
                  <a:pt x="49" y="8"/>
                </a:lnTo>
                <a:lnTo>
                  <a:pt x="51" y="8"/>
                </a:lnTo>
                <a:lnTo>
                  <a:pt x="51" y="8"/>
                </a:lnTo>
                <a:lnTo>
                  <a:pt x="51" y="8"/>
                </a:lnTo>
                <a:lnTo>
                  <a:pt x="51" y="8"/>
                </a:lnTo>
                <a:lnTo>
                  <a:pt x="51" y="8"/>
                </a:lnTo>
                <a:lnTo>
                  <a:pt x="51" y="8"/>
                </a:lnTo>
                <a:lnTo>
                  <a:pt x="51" y="8"/>
                </a:lnTo>
                <a:lnTo>
                  <a:pt x="51" y="8"/>
                </a:lnTo>
                <a:lnTo>
                  <a:pt x="51" y="8"/>
                </a:lnTo>
                <a:lnTo>
                  <a:pt x="51" y="8"/>
                </a:lnTo>
                <a:lnTo>
                  <a:pt x="51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4" y="6"/>
                </a:lnTo>
                <a:lnTo>
                  <a:pt x="54" y="6"/>
                </a:lnTo>
                <a:lnTo>
                  <a:pt x="54" y="6"/>
                </a:lnTo>
                <a:lnTo>
                  <a:pt x="54" y="6"/>
                </a:lnTo>
                <a:lnTo>
                  <a:pt x="54" y="6"/>
                </a:lnTo>
                <a:lnTo>
                  <a:pt x="54" y="6"/>
                </a:lnTo>
                <a:lnTo>
                  <a:pt x="54" y="6"/>
                </a:lnTo>
                <a:lnTo>
                  <a:pt x="54" y="6"/>
                </a:lnTo>
                <a:lnTo>
                  <a:pt x="54" y="6"/>
                </a:lnTo>
                <a:lnTo>
                  <a:pt x="54" y="6"/>
                </a:lnTo>
                <a:lnTo>
                  <a:pt x="54" y="6"/>
                </a:lnTo>
                <a:lnTo>
                  <a:pt x="54" y="6"/>
                </a:lnTo>
                <a:lnTo>
                  <a:pt x="54" y="6"/>
                </a:lnTo>
                <a:lnTo>
                  <a:pt x="56" y="6"/>
                </a:lnTo>
                <a:lnTo>
                  <a:pt x="56" y="6"/>
                </a:lnTo>
                <a:lnTo>
                  <a:pt x="56" y="6"/>
                </a:lnTo>
                <a:lnTo>
                  <a:pt x="56" y="5"/>
                </a:lnTo>
                <a:lnTo>
                  <a:pt x="56" y="5"/>
                </a:lnTo>
                <a:lnTo>
                  <a:pt x="56" y="5"/>
                </a:lnTo>
                <a:lnTo>
                  <a:pt x="56" y="5"/>
                </a:lnTo>
                <a:lnTo>
                  <a:pt x="56" y="5"/>
                </a:lnTo>
                <a:lnTo>
                  <a:pt x="56" y="5"/>
                </a:lnTo>
                <a:lnTo>
                  <a:pt x="56" y="5"/>
                </a:lnTo>
                <a:lnTo>
                  <a:pt x="56" y="5"/>
                </a:lnTo>
                <a:lnTo>
                  <a:pt x="57" y="5"/>
                </a:lnTo>
                <a:lnTo>
                  <a:pt x="57" y="5"/>
                </a:lnTo>
                <a:lnTo>
                  <a:pt x="57" y="3"/>
                </a:lnTo>
                <a:lnTo>
                  <a:pt x="57" y="3"/>
                </a:lnTo>
                <a:lnTo>
                  <a:pt x="57" y="3"/>
                </a:lnTo>
                <a:lnTo>
                  <a:pt x="57" y="3"/>
                </a:lnTo>
                <a:lnTo>
                  <a:pt x="57" y="3"/>
                </a:lnTo>
                <a:lnTo>
                  <a:pt x="57" y="3"/>
                </a:lnTo>
                <a:lnTo>
                  <a:pt x="57" y="3"/>
                </a:lnTo>
                <a:lnTo>
                  <a:pt x="57" y="3"/>
                </a:lnTo>
                <a:lnTo>
                  <a:pt x="57" y="3"/>
                </a:lnTo>
                <a:lnTo>
                  <a:pt x="57" y="2"/>
                </a:lnTo>
                <a:lnTo>
                  <a:pt x="57" y="2"/>
                </a:lnTo>
                <a:lnTo>
                  <a:pt x="57" y="2"/>
                </a:lnTo>
                <a:lnTo>
                  <a:pt x="57" y="2"/>
                </a:lnTo>
                <a:lnTo>
                  <a:pt x="59" y="2"/>
                </a:lnTo>
                <a:lnTo>
                  <a:pt x="59" y="2"/>
                </a:lnTo>
                <a:lnTo>
                  <a:pt x="59" y="2"/>
                </a:lnTo>
                <a:lnTo>
                  <a:pt x="59" y="2"/>
                </a:lnTo>
                <a:lnTo>
                  <a:pt x="60" y="0"/>
                </a:lnTo>
                <a:lnTo>
                  <a:pt x="60" y="0"/>
                </a:lnTo>
                <a:lnTo>
                  <a:pt x="60" y="0"/>
                </a:lnTo>
                <a:lnTo>
                  <a:pt x="60" y="0"/>
                </a:lnTo>
                <a:lnTo>
                  <a:pt x="60" y="0"/>
                </a:lnTo>
                <a:lnTo>
                  <a:pt x="62" y="0"/>
                </a:lnTo>
                <a:lnTo>
                  <a:pt x="62" y="2"/>
                </a:lnTo>
                <a:lnTo>
                  <a:pt x="72" y="11"/>
                </a:lnTo>
                <a:lnTo>
                  <a:pt x="76" y="18"/>
                </a:lnTo>
                <a:lnTo>
                  <a:pt x="89" y="32"/>
                </a:lnTo>
                <a:lnTo>
                  <a:pt x="100" y="45"/>
                </a:lnTo>
                <a:lnTo>
                  <a:pt x="102" y="46"/>
                </a:lnTo>
                <a:lnTo>
                  <a:pt x="104" y="48"/>
                </a:lnTo>
                <a:lnTo>
                  <a:pt x="104" y="50"/>
                </a:lnTo>
                <a:lnTo>
                  <a:pt x="108" y="53"/>
                </a:lnTo>
                <a:lnTo>
                  <a:pt x="108" y="53"/>
                </a:lnTo>
                <a:lnTo>
                  <a:pt x="108" y="54"/>
                </a:lnTo>
                <a:lnTo>
                  <a:pt x="115" y="61"/>
                </a:lnTo>
                <a:lnTo>
                  <a:pt x="115" y="62"/>
                </a:lnTo>
                <a:lnTo>
                  <a:pt x="118" y="64"/>
                </a:lnTo>
                <a:lnTo>
                  <a:pt x="128" y="77"/>
                </a:lnTo>
                <a:lnTo>
                  <a:pt x="132" y="82"/>
                </a:lnTo>
                <a:lnTo>
                  <a:pt x="136" y="86"/>
                </a:lnTo>
                <a:lnTo>
                  <a:pt x="142" y="91"/>
                </a:lnTo>
                <a:lnTo>
                  <a:pt x="145" y="96"/>
                </a:lnTo>
                <a:lnTo>
                  <a:pt x="150" y="101"/>
                </a:lnTo>
                <a:lnTo>
                  <a:pt x="155" y="107"/>
                </a:lnTo>
                <a:lnTo>
                  <a:pt x="155" y="107"/>
                </a:lnTo>
                <a:lnTo>
                  <a:pt x="156" y="109"/>
                </a:lnTo>
                <a:lnTo>
                  <a:pt x="158" y="109"/>
                </a:lnTo>
                <a:lnTo>
                  <a:pt x="161" y="112"/>
                </a:lnTo>
                <a:lnTo>
                  <a:pt x="164" y="115"/>
                </a:lnTo>
                <a:lnTo>
                  <a:pt x="166" y="117"/>
                </a:lnTo>
                <a:lnTo>
                  <a:pt x="168" y="118"/>
                </a:lnTo>
                <a:lnTo>
                  <a:pt x="169" y="120"/>
                </a:lnTo>
                <a:lnTo>
                  <a:pt x="171" y="120"/>
                </a:lnTo>
                <a:lnTo>
                  <a:pt x="172" y="123"/>
                </a:lnTo>
                <a:lnTo>
                  <a:pt x="172" y="125"/>
                </a:lnTo>
                <a:lnTo>
                  <a:pt x="176" y="128"/>
                </a:lnTo>
                <a:lnTo>
                  <a:pt x="179" y="131"/>
                </a:lnTo>
                <a:lnTo>
                  <a:pt x="188" y="142"/>
                </a:lnTo>
                <a:lnTo>
                  <a:pt x="190" y="144"/>
                </a:lnTo>
                <a:lnTo>
                  <a:pt x="193" y="147"/>
                </a:lnTo>
                <a:lnTo>
                  <a:pt x="200" y="155"/>
                </a:lnTo>
                <a:lnTo>
                  <a:pt x="203" y="158"/>
                </a:lnTo>
                <a:lnTo>
                  <a:pt x="204" y="162"/>
                </a:lnTo>
                <a:lnTo>
                  <a:pt x="206" y="162"/>
                </a:lnTo>
                <a:lnTo>
                  <a:pt x="216" y="173"/>
                </a:lnTo>
                <a:lnTo>
                  <a:pt x="217" y="176"/>
                </a:lnTo>
                <a:lnTo>
                  <a:pt x="219" y="176"/>
                </a:lnTo>
                <a:lnTo>
                  <a:pt x="220" y="179"/>
                </a:lnTo>
                <a:lnTo>
                  <a:pt x="227" y="186"/>
                </a:lnTo>
                <a:lnTo>
                  <a:pt x="230" y="189"/>
                </a:lnTo>
                <a:lnTo>
                  <a:pt x="232" y="190"/>
                </a:lnTo>
                <a:lnTo>
                  <a:pt x="233" y="194"/>
                </a:lnTo>
                <a:close/>
              </a:path>
            </a:pathLst>
          </a:custGeom>
          <a:solidFill>
            <a:srgbClr val="4FA6AB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" name="Freeform 88"/>
          <p:cNvSpPr>
            <a:spLocks/>
          </p:cNvSpPr>
          <p:nvPr/>
        </p:nvSpPr>
        <p:spPr bwMode="auto">
          <a:xfrm>
            <a:off x="2776538" y="1539876"/>
            <a:ext cx="314325" cy="525463"/>
          </a:xfrm>
          <a:custGeom>
            <a:avLst/>
            <a:gdLst/>
            <a:ahLst/>
            <a:cxnLst>
              <a:cxn ang="0">
                <a:pos x="189" y="99"/>
              </a:cxn>
              <a:cxn ang="0">
                <a:pos x="166" y="136"/>
              </a:cxn>
              <a:cxn ang="0">
                <a:pos x="152" y="156"/>
              </a:cxn>
              <a:cxn ang="0">
                <a:pos x="117" y="211"/>
              </a:cxn>
              <a:cxn ang="0">
                <a:pos x="104" y="232"/>
              </a:cxn>
              <a:cxn ang="0">
                <a:pos x="81" y="260"/>
              </a:cxn>
              <a:cxn ang="0">
                <a:pos x="69" y="273"/>
              </a:cxn>
              <a:cxn ang="0">
                <a:pos x="59" y="289"/>
              </a:cxn>
              <a:cxn ang="0">
                <a:pos x="48" y="308"/>
              </a:cxn>
              <a:cxn ang="0">
                <a:pos x="43" y="323"/>
              </a:cxn>
              <a:cxn ang="0">
                <a:pos x="40" y="324"/>
              </a:cxn>
              <a:cxn ang="0">
                <a:pos x="40" y="323"/>
              </a:cxn>
              <a:cxn ang="0">
                <a:pos x="35" y="321"/>
              </a:cxn>
              <a:cxn ang="0">
                <a:pos x="35" y="323"/>
              </a:cxn>
              <a:cxn ang="0">
                <a:pos x="35" y="323"/>
              </a:cxn>
              <a:cxn ang="0">
                <a:pos x="37" y="323"/>
              </a:cxn>
              <a:cxn ang="0">
                <a:pos x="37" y="324"/>
              </a:cxn>
              <a:cxn ang="0">
                <a:pos x="37" y="324"/>
              </a:cxn>
              <a:cxn ang="0">
                <a:pos x="37" y="326"/>
              </a:cxn>
              <a:cxn ang="0">
                <a:pos x="35" y="324"/>
              </a:cxn>
              <a:cxn ang="0">
                <a:pos x="35" y="324"/>
              </a:cxn>
              <a:cxn ang="0">
                <a:pos x="35" y="326"/>
              </a:cxn>
              <a:cxn ang="0">
                <a:pos x="35" y="326"/>
              </a:cxn>
              <a:cxn ang="0">
                <a:pos x="35" y="328"/>
              </a:cxn>
              <a:cxn ang="0">
                <a:pos x="37" y="328"/>
              </a:cxn>
              <a:cxn ang="0">
                <a:pos x="37" y="329"/>
              </a:cxn>
              <a:cxn ang="0">
                <a:pos x="35" y="331"/>
              </a:cxn>
              <a:cxn ang="0">
                <a:pos x="19" y="316"/>
              </a:cxn>
              <a:cxn ang="0">
                <a:pos x="11" y="307"/>
              </a:cxn>
              <a:cxn ang="0">
                <a:pos x="11" y="297"/>
              </a:cxn>
              <a:cxn ang="0">
                <a:pos x="5" y="288"/>
              </a:cxn>
              <a:cxn ang="0">
                <a:pos x="1" y="281"/>
              </a:cxn>
              <a:cxn ang="0">
                <a:pos x="6" y="275"/>
              </a:cxn>
              <a:cxn ang="0">
                <a:pos x="5" y="270"/>
              </a:cxn>
              <a:cxn ang="0">
                <a:pos x="9" y="265"/>
              </a:cxn>
              <a:cxn ang="0">
                <a:pos x="11" y="264"/>
              </a:cxn>
              <a:cxn ang="0">
                <a:pos x="13" y="262"/>
              </a:cxn>
              <a:cxn ang="0">
                <a:pos x="16" y="257"/>
              </a:cxn>
              <a:cxn ang="0">
                <a:pos x="19" y="256"/>
              </a:cxn>
              <a:cxn ang="0">
                <a:pos x="27" y="252"/>
              </a:cxn>
              <a:cxn ang="0">
                <a:pos x="29" y="246"/>
              </a:cxn>
              <a:cxn ang="0">
                <a:pos x="38" y="243"/>
              </a:cxn>
              <a:cxn ang="0">
                <a:pos x="40" y="240"/>
              </a:cxn>
              <a:cxn ang="0">
                <a:pos x="59" y="224"/>
              </a:cxn>
              <a:cxn ang="0">
                <a:pos x="56" y="217"/>
              </a:cxn>
              <a:cxn ang="0">
                <a:pos x="62" y="204"/>
              </a:cxn>
              <a:cxn ang="0">
                <a:pos x="70" y="193"/>
              </a:cxn>
              <a:cxn ang="0">
                <a:pos x="73" y="184"/>
              </a:cxn>
              <a:cxn ang="0">
                <a:pos x="77" y="179"/>
              </a:cxn>
              <a:cxn ang="0">
                <a:pos x="83" y="172"/>
              </a:cxn>
              <a:cxn ang="0">
                <a:pos x="88" y="169"/>
              </a:cxn>
              <a:cxn ang="0">
                <a:pos x="109" y="134"/>
              </a:cxn>
              <a:cxn ang="0">
                <a:pos x="113" y="128"/>
              </a:cxn>
              <a:cxn ang="0">
                <a:pos x="141" y="88"/>
              </a:cxn>
              <a:cxn ang="0">
                <a:pos x="169" y="43"/>
              </a:cxn>
              <a:cxn ang="0">
                <a:pos x="198" y="0"/>
              </a:cxn>
              <a:cxn ang="0">
                <a:pos x="198" y="49"/>
              </a:cxn>
              <a:cxn ang="0">
                <a:pos x="198" y="86"/>
              </a:cxn>
            </a:cxnLst>
            <a:rect l="0" t="0" r="r" b="b"/>
            <a:pathLst>
              <a:path w="198" h="331">
                <a:moveTo>
                  <a:pt x="198" y="86"/>
                </a:moveTo>
                <a:lnTo>
                  <a:pt x="193" y="94"/>
                </a:lnTo>
                <a:lnTo>
                  <a:pt x="189" y="99"/>
                </a:lnTo>
                <a:lnTo>
                  <a:pt x="184" y="108"/>
                </a:lnTo>
                <a:lnTo>
                  <a:pt x="176" y="120"/>
                </a:lnTo>
                <a:lnTo>
                  <a:pt x="166" y="136"/>
                </a:lnTo>
                <a:lnTo>
                  <a:pt x="158" y="145"/>
                </a:lnTo>
                <a:lnTo>
                  <a:pt x="158" y="148"/>
                </a:lnTo>
                <a:lnTo>
                  <a:pt x="152" y="156"/>
                </a:lnTo>
                <a:lnTo>
                  <a:pt x="149" y="160"/>
                </a:lnTo>
                <a:lnTo>
                  <a:pt x="134" y="184"/>
                </a:lnTo>
                <a:lnTo>
                  <a:pt x="117" y="211"/>
                </a:lnTo>
                <a:lnTo>
                  <a:pt x="115" y="214"/>
                </a:lnTo>
                <a:lnTo>
                  <a:pt x="104" y="230"/>
                </a:lnTo>
                <a:lnTo>
                  <a:pt x="104" y="232"/>
                </a:lnTo>
                <a:lnTo>
                  <a:pt x="102" y="233"/>
                </a:lnTo>
                <a:lnTo>
                  <a:pt x="88" y="256"/>
                </a:lnTo>
                <a:lnTo>
                  <a:pt x="81" y="260"/>
                </a:lnTo>
                <a:lnTo>
                  <a:pt x="78" y="264"/>
                </a:lnTo>
                <a:lnTo>
                  <a:pt x="78" y="264"/>
                </a:lnTo>
                <a:lnTo>
                  <a:pt x="69" y="273"/>
                </a:lnTo>
                <a:lnTo>
                  <a:pt x="67" y="272"/>
                </a:lnTo>
                <a:lnTo>
                  <a:pt x="61" y="288"/>
                </a:lnTo>
                <a:lnTo>
                  <a:pt x="59" y="289"/>
                </a:lnTo>
                <a:lnTo>
                  <a:pt x="59" y="291"/>
                </a:lnTo>
                <a:lnTo>
                  <a:pt x="54" y="289"/>
                </a:lnTo>
                <a:lnTo>
                  <a:pt x="48" y="308"/>
                </a:lnTo>
                <a:lnTo>
                  <a:pt x="46" y="312"/>
                </a:lnTo>
                <a:lnTo>
                  <a:pt x="45" y="321"/>
                </a:lnTo>
                <a:lnTo>
                  <a:pt x="43" y="323"/>
                </a:lnTo>
                <a:lnTo>
                  <a:pt x="43" y="324"/>
                </a:lnTo>
                <a:lnTo>
                  <a:pt x="43" y="326"/>
                </a:lnTo>
                <a:lnTo>
                  <a:pt x="40" y="324"/>
                </a:lnTo>
                <a:lnTo>
                  <a:pt x="40" y="324"/>
                </a:lnTo>
                <a:lnTo>
                  <a:pt x="40" y="323"/>
                </a:lnTo>
                <a:lnTo>
                  <a:pt x="40" y="323"/>
                </a:lnTo>
                <a:lnTo>
                  <a:pt x="35" y="320"/>
                </a:lnTo>
                <a:lnTo>
                  <a:pt x="35" y="320"/>
                </a:lnTo>
                <a:lnTo>
                  <a:pt x="35" y="321"/>
                </a:lnTo>
                <a:lnTo>
                  <a:pt x="35" y="321"/>
                </a:lnTo>
                <a:lnTo>
                  <a:pt x="35" y="323"/>
                </a:lnTo>
                <a:lnTo>
                  <a:pt x="35" y="323"/>
                </a:lnTo>
                <a:lnTo>
                  <a:pt x="35" y="323"/>
                </a:lnTo>
                <a:lnTo>
                  <a:pt x="35" y="323"/>
                </a:lnTo>
                <a:lnTo>
                  <a:pt x="35" y="323"/>
                </a:lnTo>
                <a:lnTo>
                  <a:pt x="37" y="323"/>
                </a:lnTo>
                <a:lnTo>
                  <a:pt x="37" y="323"/>
                </a:lnTo>
                <a:lnTo>
                  <a:pt x="37" y="323"/>
                </a:lnTo>
                <a:lnTo>
                  <a:pt x="37" y="324"/>
                </a:lnTo>
                <a:lnTo>
                  <a:pt x="37" y="324"/>
                </a:lnTo>
                <a:lnTo>
                  <a:pt x="37" y="324"/>
                </a:lnTo>
                <a:lnTo>
                  <a:pt x="37" y="324"/>
                </a:lnTo>
                <a:lnTo>
                  <a:pt x="37" y="324"/>
                </a:lnTo>
                <a:lnTo>
                  <a:pt x="37" y="324"/>
                </a:lnTo>
                <a:lnTo>
                  <a:pt x="37" y="326"/>
                </a:lnTo>
                <a:lnTo>
                  <a:pt x="37" y="326"/>
                </a:lnTo>
                <a:lnTo>
                  <a:pt x="37" y="326"/>
                </a:lnTo>
                <a:lnTo>
                  <a:pt x="37" y="324"/>
                </a:lnTo>
                <a:lnTo>
                  <a:pt x="35" y="324"/>
                </a:lnTo>
                <a:lnTo>
                  <a:pt x="35" y="324"/>
                </a:lnTo>
                <a:lnTo>
                  <a:pt x="35" y="324"/>
                </a:lnTo>
                <a:lnTo>
                  <a:pt x="35" y="324"/>
                </a:lnTo>
                <a:lnTo>
                  <a:pt x="35" y="324"/>
                </a:lnTo>
                <a:lnTo>
                  <a:pt x="35" y="324"/>
                </a:lnTo>
                <a:lnTo>
                  <a:pt x="35" y="326"/>
                </a:lnTo>
                <a:lnTo>
                  <a:pt x="35" y="326"/>
                </a:lnTo>
                <a:lnTo>
                  <a:pt x="35" y="326"/>
                </a:lnTo>
                <a:lnTo>
                  <a:pt x="35" y="326"/>
                </a:lnTo>
                <a:lnTo>
                  <a:pt x="35" y="326"/>
                </a:lnTo>
                <a:lnTo>
                  <a:pt x="35" y="326"/>
                </a:lnTo>
                <a:lnTo>
                  <a:pt x="35" y="326"/>
                </a:lnTo>
                <a:lnTo>
                  <a:pt x="35" y="328"/>
                </a:lnTo>
                <a:lnTo>
                  <a:pt x="35" y="328"/>
                </a:lnTo>
                <a:lnTo>
                  <a:pt x="37" y="328"/>
                </a:lnTo>
                <a:lnTo>
                  <a:pt x="37" y="328"/>
                </a:lnTo>
                <a:lnTo>
                  <a:pt x="37" y="329"/>
                </a:lnTo>
                <a:lnTo>
                  <a:pt x="37" y="329"/>
                </a:lnTo>
                <a:lnTo>
                  <a:pt x="37" y="329"/>
                </a:lnTo>
                <a:lnTo>
                  <a:pt x="37" y="329"/>
                </a:lnTo>
                <a:lnTo>
                  <a:pt x="35" y="331"/>
                </a:lnTo>
                <a:lnTo>
                  <a:pt x="35" y="331"/>
                </a:lnTo>
                <a:lnTo>
                  <a:pt x="35" y="331"/>
                </a:lnTo>
                <a:lnTo>
                  <a:pt x="30" y="326"/>
                </a:lnTo>
                <a:lnTo>
                  <a:pt x="19" y="316"/>
                </a:lnTo>
                <a:lnTo>
                  <a:pt x="19" y="315"/>
                </a:lnTo>
                <a:lnTo>
                  <a:pt x="16" y="312"/>
                </a:lnTo>
                <a:lnTo>
                  <a:pt x="11" y="307"/>
                </a:lnTo>
                <a:lnTo>
                  <a:pt x="9" y="307"/>
                </a:lnTo>
                <a:lnTo>
                  <a:pt x="16" y="299"/>
                </a:lnTo>
                <a:lnTo>
                  <a:pt x="11" y="297"/>
                </a:lnTo>
                <a:lnTo>
                  <a:pt x="13" y="296"/>
                </a:lnTo>
                <a:lnTo>
                  <a:pt x="9" y="292"/>
                </a:lnTo>
                <a:lnTo>
                  <a:pt x="5" y="288"/>
                </a:lnTo>
                <a:lnTo>
                  <a:pt x="3" y="286"/>
                </a:lnTo>
                <a:lnTo>
                  <a:pt x="0" y="283"/>
                </a:lnTo>
                <a:lnTo>
                  <a:pt x="1" y="281"/>
                </a:lnTo>
                <a:lnTo>
                  <a:pt x="6" y="278"/>
                </a:lnTo>
                <a:lnTo>
                  <a:pt x="5" y="276"/>
                </a:lnTo>
                <a:lnTo>
                  <a:pt x="6" y="275"/>
                </a:lnTo>
                <a:lnTo>
                  <a:pt x="5" y="275"/>
                </a:lnTo>
                <a:lnTo>
                  <a:pt x="6" y="272"/>
                </a:lnTo>
                <a:lnTo>
                  <a:pt x="5" y="270"/>
                </a:lnTo>
                <a:lnTo>
                  <a:pt x="8" y="267"/>
                </a:lnTo>
                <a:lnTo>
                  <a:pt x="8" y="267"/>
                </a:lnTo>
                <a:lnTo>
                  <a:pt x="9" y="265"/>
                </a:lnTo>
                <a:lnTo>
                  <a:pt x="11" y="264"/>
                </a:lnTo>
                <a:lnTo>
                  <a:pt x="11" y="264"/>
                </a:lnTo>
                <a:lnTo>
                  <a:pt x="11" y="264"/>
                </a:lnTo>
                <a:lnTo>
                  <a:pt x="11" y="264"/>
                </a:lnTo>
                <a:lnTo>
                  <a:pt x="11" y="262"/>
                </a:lnTo>
                <a:lnTo>
                  <a:pt x="13" y="262"/>
                </a:lnTo>
                <a:lnTo>
                  <a:pt x="13" y="259"/>
                </a:lnTo>
                <a:lnTo>
                  <a:pt x="13" y="259"/>
                </a:lnTo>
                <a:lnTo>
                  <a:pt x="16" y="257"/>
                </a:lnTo>
                <a:lnTo>
                  <a:pt x="17" y="257"/>
                </a:lnTo>
                <a:lnTo>
                  <a:pt x="17" y="257"/>
                </a:lnTo>
                <a:lnTo>
                  <a:pt x="19" y="256"/>
                </a:lnTo>
                <a:lnTo>
                  <a:pt x="19" y="256"/>
                </a:lnTo>
                <a:lnTo>
                  <a:pt x="21" y="259"/>
                </a:lnTo>
                <a:lnTo>
                  <a:pt x="27" y="252"/>
                </a:lnTo>
                <a:lnTo>
                  <a:pt x="29" y="251"/>
                </a:lnTo>
                <a:lnTo>
                  <a:pt x="27" y="248"/>
                </a:lnTo>
                <a:lnTo>
                  <a:pt x="29" y="246"/>
                </a:lnTo>
                <a:lnTo>
                  <a:pt x="35" y="240"/>
                </a:lnTo>
                <a:lnTo>
                  <a:pt x="35" y="241"/>
                </a:lnTo>
                <a:lnTo>
                  <a:pt x="38" y="243"/>
                </a:lnTo>
                <a:lnTo>
                  <a:pt x="38" y="243"/>
                </a:lnTo>
                <a:lnTo>
                  <a:pt x="38" y="243"/>
                </a:lnTo>
                <a:lnTo>
                  <a:pt x="40" y="240"/>
                </a:lnTo>
                <a:lnTo>
                  <a:pt x="41" y="241"/>
                </a:lnTo>
                <a:lnTo>
                  <a:pt x="53" y="230"/>
                </a:lnTo>
                <a:lnTo>
                  <a:pt x="59" y="224"/>
                </a:lnTo>
                <a:lnTo>
                  <a:pt x="54" y="220"/>
                </a:lnTo>
                <a:lnTo>
                  <a:pt x="54" y="219"/>
                </a:lnTo>
                <a:lnTo>
                  <a:pt x="56" y="217"/>
                </a:lnTo>
                <a:lnTo>
                  <a:pt x="56" y="216"/>
                </a:lnTo>
                <a:lnTo>
                  <a:pt x="57" y="212"/>
                </a:lnTo>
                <a:lnTo>
                  <a:pt x="62" y="204"/>
                </a:lnTo>
                <a:lnTo>
                  <a:pt x="65" y="201"/>
                </a:lnTo>
                <a:lnTo>
                  <a:pt x="64" y="201"/>
                </a:lnTo>
                <a:lnTo>
                  <a:pt x="70" y="193"/>
                </a:lnTo>
                <a:lnTo>
                  <a:pt x="72" y="190"/>
                </a:lnTo>
                <a:lnTo>
                  <a:pt x="75" y="185"/>
                </a:lnTo>
                <a:lnTo>
                  <a:pt x="73" y="184"/>
                </a:lnTo>
                <a:lnTo>
                  <a:pt x="75" y="182"/>
                </a:lnTo>
                <a:lnTo>
                  <a:pt x="77" y="180"/>
                </a:lnTo>
                <a:lnTo>
                  <a:pt x="77" y="179"/>
                </a:lnTo>
                <a:lnTo>
                  <a:pt x="78" y="174"/>
                </a:lnTo>
                <a:lnTo>
                  <a:pt x="80" y="171"/>
                </a:lnTo>
                <a:lnTo>
                  <a:pt x="83" y="172"/>
                </a:lnTo>
                <a:lnTo>
                  <a:pt x="83" y="172"/>
                </a:lnTo>
                <a:lnTo>
                  <a:pt x="85" y="172"/>
                </a:lnTo>
                <a:lnTo>
                  <a:pt x="88" y="169"/>
                </a:lnTo>
                <a:lnTo>
                  <a:pt x="99" y="148"/>
                </a:lnTo>
                <a:lnTo>
                  <a:pt x="107" y="139"/>
                </a:lnTo>
                <a:lnTo>
                  <a:pt x="109" y="134"/>
                </a:lnTo>
                <a:lnTo>
                  <a:pt x="112" y="131"/>
                </a:lnTo>
                <a:lnTo>
                  <a:pt x="113" y="129"/>
                </a:lnTo>
                <a:lnTo>
                  <a:pt x="113" y="128"/>
                </a:lnTo>
                <a:lnTo>
                  <a:pt x="121" y="115"/>
                </a:lnTo>
                <a:lnTo>
                  <a:pt x="123" y="113"/>
                </a:lnTo>
                <a:lnTo>
                  <a:pt x="141" y="88"/>
                </a:lnTo>
                <a:lnTo>
                  <a:pt x="145" y="80"/>
                </a:lnTo>
                <a:lnTo>
                  <a:pt x="152" y="70"/>
                </a:lnTo>
                <a:lnTo>
                  <a:pt x="169" y="43"/>
                </a:lnTo>
                <a:lnTo>
                  <a:pt x="174" y="35"/>
                </a:lnTo>
                <a:lnTo>
                  <a:pt x="185" y="19"/>
                </a:lnTo>
                <a:lnTo>
                  <a:pt x="198" y="0"/>
                </a:lnTo>
                <a:lnTo>
                  <a:pt x="198" y="35"/>
                </a:lnTo>
                <a:lnTo>
                  <a:pt x="198" y="43"/>
                </a:lnTo>
                <a:lnTo>
                  <a:pt x="198" y="49"/>
                </a:lnTo>
                <a:lnTo>
                  <a:pt x="198" y="80"/>
                </a:lnTo>
                <a:lnTo>
                  <a:pt x="198" y="86"/>
                </a:lnTo>
                <a:lnTo>
                  <a:pt x="198" y="86"/>
                </a:lnTo>
                <a:close/>
              </a:path>
            </a:pathLst>
          </a:custGeom>
          <a:solidFill>
            <a:srgbClr val="66E389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" name="Freeform 89"/>
          <p:cNvSpPr>
            <a:spLocks/>
          </p:cNvSpPr>
          <p:nvPr/>
        </p:nvSpPr>
        <p:spPr bwMode="auto">
          <a:xfrm>
            <a:off x="3221038" y="914401"/>
            <a:ext cx="360363" cy="525463"/>
          </a:xfrm>
          <a:custGeom>
            <a:avLst/>
            <a:gdLst/>
            <a:ahLst/>
            <a:cxnLst>
              <a:cxn ang="0">
                <a:pos x="161" y="67"/>
              </a:cxn>
              <a:cxn ang="0">
                <a:pos x="174" y="114"/>
              </a:cxn>
              <a:cxn ang="0">
                <a:pos x="185" y="160"/>
              </a:cxn>
              <a:cxn ang="0">
                <a:pos x="192" y="187"/>
              </a:cxn>
              <a:cxn ang="0">
                <a:pos x="197" y="208"/>
              </a:cxn>
              <a:cxn ang="0">
                <a:pos x="205" y="240"/>
              </a:cxn>
              <a:cxn ang="0">
                <a:pos x="206" y="246"/>
              </a:cxn>
              <a:cxn ang="0">
                <a:pos x="213" y="277"/>
              </a:cxn>
              <a:cxn ang="0">
                <a:pos x="225" y="328"/>
              </a:cxn>
              <a:cxn ang="0">
                <a:pos x="179" y="330"/>
              </a:cxn>
              <a:cxn ang="0">
                <a:pos x="169" y="330"/>
              </a:cxn>
              <a:cxn ang="0">
                <a:pos x="129" y="328"/>
              </a:cxn>
              <a:cxn ang="0">
                <a:pos x="107" y="328"/>
              </a:cxn>
              <a:cxn ang="0">
                <a:pos x="75" y="328"/>
              </a:cxn>
              <a:cxn ang="0">
                <a:pos x="25" y="328"/>
              </a:cxn>
              <a:cxn ang="0">
                <a:pos x="0" y="323"/>
              </a:cxn>
              <a:cxn ang="0">
                <a:pos x="0" y="251"/>
              </a:cxn>
              <a:cxn ang="0">
                <a:pos x="1" y="162"/>
              </a:cxn>
              <a:cxn ang="0">
                <a:pos x="1" y="128"/>
              </a:cxn>
              <a:cxn ang="0">
                <a:pos x="1" y="83"/>
              </a:cxn>
              <a:cxn ang="0">
                <a:pos x="1" y="0"/>
              </a:cxn>
              <a:cxn ang="0">
                <a:pos x="11" y="2"/>
              </a:cxn>
              <a:cxn ang="0">
                <a:pos x="19" y="5"/>
              </a:cxn>
              <a:cxn ang="0">
                <a:pos x="27" y="8"/>
              </a:cxn>
              <a:cxn ang="0">
                <a:pos x="33" y="8"/>
              </a:cxn>
              <a:cxn ang="0">
                <a:pos x="38" y="10"/>
              </a:cxn>
              <a:cxn ang="0">
                <a:pos x="43" y="14"/>
              </a:cxn>
              <a:cxn ang="0">
                <a:pos x="48" y="16"/>
              </a:cxn>
              <a:cxn ang="0">
                <a:pos x="57" y="18"/>
              </a:cxn>
              <a:cxn ang="0">
                <a:pos x="61" y="22"/>
              </a:cxn>
              <a:cxn ang="0">
                <a:pos x="67" y="27"/>
              </a:cxn>
              <a:cxn ang="0">
                <a:pos x="72" y="29"/>
              </a:cxn>
              <a:cxn ang="0">
                <a:pos x="77" y="34"/>
              </a:cxn>
              <a:cxn ang="0">
                <a:pos x="81" y="34"/>
              </a:cxn>
              <a:cxn ang="0">
                <a:pos x="88" y="37"/>
              </a:cxn>
              <a:cxn ang="0">
                <a:pos x="91" y="42"/>
              </a:cxn>
              <a:cxn ang="0">
                <a:pos x="99" y="45"/>
              </a:cxn>
              <a:cxn ang="0">
                <a:pos x="102" y="45"/>
              </a:cxn>
              <a:cxn ang="0">
                <a:pos x="107" y="48"/>
              </a:cxn>
              <a:cxn ang="0">
                <a:pos x="113" y="51"/>
              </a:cxn>
              <a:cxn ang="0">
                <a:pos x="117" y="54"/>
              </a:cxn>
              <a:cxn ang="0">
                <a:pos x="120" y="54"/>
              </a:cxn>
              <a:cxn ang="0">
                <a:pos x="121" y="59"/>
              </a:cxn>
              <a:cxn ang="0">
                <a:pos x="125" y="64"/>
              </a:cxn>
              <a:cxn ang="0">
                <a:pos x="129" y="64"/>
              </a:cxn>
              <a:cxn ang="0">
                <a:pos x="128" y="69"/>
              </a:cxn>
              <a:cxn ang="0">
                <a:pos x="123" y="72"/>
              </a:cxn>
              <a:cxn ang="0">
                <a:pos x="131" y="77"/>
              </a:cxn>
              <a:cxn ang="0">
                <a:pos x="134" y="78"/>
              </a:cxn>
              <a:cxn ang="0">
                <a:pos x="142" y="78"/>
              </a:cxn>
              <a:cxn ang="0">
                <a:pos x="144" y="69"/>
              </a:cxn>
              <a:cxn ang="0">
                <a:pos x="144" y="62"/>
              </a:cxn>
              <a:cxn ang="0">
                <a:pos x="149" y="51"/>
              </a:cxn>
              <a:cxn ang="0">
                <a:pos x="153" y="50"/>
              </a:cxn>
              <a:cxn ang="0">
                <a:pos x="158" y="54"/>
              </a:cxn>
            </a:cxnLst>
            <a:rect l="0" t="0" r="r" b="b"/>
            <a:pathLst>
              <a:path w="227" h="331">
                <a:moveTo>
                  <a:pt x="158" y="53"/>
                </a:moveTo>
                <a:lnTo>
                  <a:pt x="158" y="53"/>
                </a:lnTo>
                <a:lnTo>
                  <a:pt x="160" y="59"/>
                </a:lnTo>
                <a:lnTo>
                  <a:pt x="161" y="64"/>
                </a:lnTo>
                <a:lnTo>
                  <a:pt x="161" y="67"/>
                </a:lnTo>
                <a:lnTo>
                  <a:pt x="165" y="82"/>
                </a:lnTo>
                <a:lnTo>
                  <a:pt x="168" y="94"/>
                </a:lnTo>
                <a:lnTo>
                  <a:pt x="169" y="96"/>
                </a:lnTo>
                <a:lnTo>
                  <a:pt x="171" y="102"/>
                </a:lnTo>
                <a:lnTo>
                  <a:pt x="174" y="114"/>
                </a:lnTo>
                <a:lnTo>
                  <a:pt x="176" y="125"/>
                </a:lnTo>
                <a:lnTo>
                  <a:pt x="176" y="126"/>
                </a:lnTo>
                <a:lnTo>
                  <a:pt x="179" y="139"/>
                </a:lnTo>
                <a:lnTo>
                  <a:pt x="184" y="158"/>
                </a:lnTo>
                <a:lnTo>
                  <a:pt x="185" y="160"/>
                </a:lnTo>
                <a:lnTo>
                  <a:pt x="185" y="160"/>
                </a:lnTo>
                <a:lnTo>
                  <a:pt x="189" y="174"/>
                </a:lnTo>
                <a:lnTo>
                  <a:pt x="189" y="176"/>
                </a:lnTo>
                <a:lnTo>
                  <a:pt x="192" y="187"/>
                </a:lnTo>
                <a:lnTo>
                  <a:pt x="192" y="187"/>
                </a:lnTo>
                <a:lnTo>
                  <a:pt x="192" y="189"/>
                </a:lnTo>
                <a:lnTo>
                  <a:pt x="193" y="198"/>
                </a:lnTo>
                <a:lnTo>
                  <a:pt x="193" y="198"/>
                </a:lnTo>
                <a:lnTo>
                  <a:pt x="197" y="206"/>
                </a:lnTo>
                <a:lnTo>
                  <a:pt x="197" y="208"/>
                </a:lnTo>
                <a:lnTo>
                  <a:pt x="198" y="213"/>
                </a:lnTo>
                <a:lnTo>
                  <a:pt x="201" y="229"/>
                </a:lnTo>
                <a:lnTo>
                  <a:pt x="203" y="237"/>
                </a:lnTo>
                <a:lnTo>
                  <a:pt x="203" y="237"/>
                </a:lnTo>
                <a:lnTo>
                  <a:pt x="205" y="240"/>
                </a:lnTo>
                <a:lnTo>
                  <a:pt x="205" y="240"/>
                </a:lnTo>
                <a:lnTo>
                  <a:pt x="205" y="243"/>
                </a:lnTo>
                <a:lnTo>
                  <a:pt x="205" y="245"/>
                </a:lnTo>
                <a:lnTo>
                  <a:pt x="205" y="246"/>
                </a:lnTo>
                <a:lnTo>
                  <a:pt x="206" y="246"/>
                </a:lnTo>
                <a:lnTo>
                  <a:pt x="206" y="250"/>
                </a:lnTo>
                <a:lnTo>
                  <a:pt x="206" y="251"/>
                </a:lnTo>
                <a:lnTo>
                  <a:pt x="211" y="266"/>
                </a:lnTo>
                <a:lnTo>
                  <a:pt x="213" y="275"/>
                </a:lnTo>
                <a:lnTo>
                  <a:pt x="213" y="277"/>
                </a:lnTo>
                <a:lnTo>
                  <a:pt x="213" y="277"/>
                </a:lnTo>
                <a:lnTo>
                  <a:pt x="216" y="286"/>
                </a:lnTo>
                <a:lnTo>
                  <a:pt x="217" y="294"/>
                </a:lnTo>
                <a:lnTo>
                  <a:pt x="224" y="322"/>
                </a:lnTo>
                <a:lnTo>
                  <a:pt x="225" y="328"/>
                </a:lnTo>
                <a:lnTo>
                  <a:pt x="227" y="331"/>
                </a:lnTo>
                <a:lnTo>
                  <a:pt x="209" y="330"/>
                </a:lnTo>
                <a:lnTo>
                  <a:pt x="190" y="330"/>
                </a:lnTo>
                <a:lnTo>
                  <a:pt x="185" y="330"/>
                </a:lnTo>
                <a:lnTo>
                  <a:pt x="179" y="330"/>
                </a:lnTo>
                <a:lnTo>
                  <a:pt x="177" y="330"/>
                </a:lnTo>
                <a:lnTo>
                  <a:pt x="171" y="330"/>
                </a:lnTo>
                <a:lnTo>
                  <a:pt x="169" y="330"/>
                </a:lnTo>
                <a:lnTo>
                  <a:pt x="169" y="330"/>
                </a:lnTo>
                <a:lnTo>
                  <a:pt x="169" y="330"/>
                </a:lnTo>
                <a:lnTo>
                  <a:pt x="169" y="330"/>
                </a:lnTo>
                <a:lnTo>
                  <a:pt x="165" y="330"/>
                </a:lnTo>
                <a:lnTo>
                  <a:pt x="155" y="330"/>
                </a:lnTo>
                <a:lnTo>
                  <a:pt x="152" y="330"/>
                </a:lnTo>
                <a:lnTo>
                  <a:pt x="129" y="328"/>
                </a:lnTo>
                <a:lnTo>
                  <a:pt x="128" y="328"/>
                </a:lnTo>
                <a:lnTo>
                  <a:pt x="120" y="328"/>
                </a:lnTo>
                <a:lnTo>
                  <a:pt x="120" y="328"/>
                </a:lnTo>
                <a:lnTo>
                  <a:pt x="109" y="328"/>
                </a:lnTo>
                <a:lnTo>
                  <a:pt x="107" y="328"/>
                </a:lnTo>
                <a:lnTo>
                  <a:pt x="99" y="328"/>
                </a:lnTo>
                <a:lnTo>
                  <a:pt x="81" y="328"/>
                </a:lnTo>
                <a:lnTo>
                  <a:pt x="81" y="328"/>
                </a:lnTo>
                <a:lnTo>
                  <a:pt x="77" y="328"/>
                </a:lnTo>
                <a:lnTo>
                  <a:pt x="75" y="328"/>
                </a:lnTo>
                <a:lnTo>
                  <a:pt x="57" y="328"/>
                </a:lnTo>
                <a:lnTo>
                  <a:pt x="51" y="328"/>
                </a:lnTo>
                <a:lnTo>
                  <a:pt x="51" y="328"/>
                </a:lnTo>
                <a:lnTo>
                  <a:pt x="48" y="328"/>
                </a:lnTo>
                <a:lnTo>
                  <a:pt x="25" y="328"/>
                </a:lnTo>
                <a:lnTo>
                  <a:pt x="14" y="328"/>
                </a:lnTo>
                <a:lnTo>
                  <a:pt x="1" y="326"/>
                </a:lnTo>
                <a:lnTo>
                  <a:pt x="0" y="326"/>
                </a:lnTo>
                <a:lnTo>
                  <a:pt x="0" y="326"/>
                </a:lnTo>
                <a:lnTo>
                  <a:pt x="0" y="323"/>
                </a:lnTo>
                <a:lnTo>
                  <a:pt x="0" y="306"/>
                </a:lnTo>
                <a:lnTo>
                  <a:pt x="0" y="296"/>
                </a:lnTo>
                <a:lnTo>
                  <a:pt x="0" y="272"/>
                </a:lnTo>
                <a:lnTo>
                  <a:pt x="0" y="267"/>
                </a:lnTo>
                <a:lnTo>
                  <a:pt x="0" y="251"/>
                </a:lnTo>
                <a:lnTo>
                  <a:pt x="0" y="235"/>
                </a:lnTo>
                <a:lnTo>
                  <a:pt x="1" y="202"/>
                </a:lnTo>
                <a:lnTo>
                  <a:pt x="1" y="195"/>
                </a:lnTo>
                <a:lnTo>
                  <a:pt x="1" y="174"/>
                </a:lnTo>
                <a:lnTo>
                  <a:pt x="1" y="162"/>
                </a:lnTo>
                <a:lnTo>
                  <a:pt x="1" y="162"/>
                </a:lnTo>
                <a:lnTo>
                  <a:pt x="1" y="157"/>
                </a:lnTo>
                <a:lnTo>
                  <a:pt x="1" y="150"/>
                </a:lnTo>
                <a:lnTo>
                  <a:pt x="1" y="136"/>
                </a:lnTo>
                <a:lnTo>
                  <a:pt x="1" y="128"/>
                </a:lnTo>
                <a:lnTo>
                  <a:pt x="1" y="122"/>
                </a:lnTo>
                <a:lnTo>
                  <a:pt x="1" y="115"/>
                </a:lnTo>
                <a:lnTo>
                  <a:pt x="1" y="106"/>
                </a:lnTo>
                <a:lnTo>
                  <a:pt x="1" y="94"/>
                </a:lnTo>
                <a:lnTo>
                  <a:pt x="1" y="83"/>
                </a:lnTo>
                <a:lnTo>
                  <a:pt x="1" y="75"/>
                </a:lnTo>
                <a:lnTo>
                  <a:pt x="1" y="58"/>
                </a:lnTo>
                <a:lnTo>
                  <a:pt x="1" y="19"/>
                </a:lnTo>
                <a:lnTo>
                  <a:pt x="1" y="0"/>
                </a:lnTo>
                <a:lnTo>
                  <a:pt x="1" y="0"/>
                </a:lnTo>
                <a:lnTo>
                  <a:pt x="3" y="2"/>
                </a:lnTo>
                <a:lnTo>
                  <a:pt x="8" y="3"/>
                </a:lnTo>
                <a:lnTo>
                  <a:pt x="8" y="3"/>
                </a:lnTo>
                <a:lnTo>
                  <a:pt x="9" y="3"/>
                </a:lnTo>
                <a:lnTo>
                  <a:pt x="11" y="2"/>
                </a:lnTo>
                <a:lnTo>
                  <a:pt x="13" y="2"/>
                </a:lnTo>
                <a:lnTo>
                  <a:pt x="14" y="2"/>
                </a:lnTo>
                <a:lnTo>
                  <a:pt x="16" y="2"/>
                </a:lnTo>
                <a:lnTo>
                  <a:pt x="16" y="2"/>
                </a:lnTo>
                <a:lnTo>
                  <a:pt x="19" y="5"/>
                </a:lnTo>
                <a:lnTo>
                  <a:pt x="19" y="5"/>
                </a:lnTo>
                <a:lnTo>
                  <a:pt x="21" y="6"/>
                </a:lnTo>
                <a:lnTo>
                  <a:pt x="22" y="6"/>
                </a:lnTo>
                <a:lnTo>
                  <a:pt x="24" y="8"/>
                </a:lnTo>
                <a:lnTo>
                  <a:pt x="27" y="8"/>
                </a:lnTo>
                <a:lnTo>
                  <a:pt x="29" y="10"/>
                </a:lnTo>
                <a:lnTo>
                  <a:pt x="29" y="8"/>
                </a:lnTo>
                <a:lnTo>
                  <a:pt x="30" y="8"/>
                </a:lnTo>
                <a:lnTo>
                  <a:pt x="32" y="8"/>
                </a:lnTo>
                <a:lnTo>
                  <a:pt x="33" y="8"/>
                </a:lnTo>
                <a:lnTo>
                  <a:pt x="35" y="8"/>
                </a:lnTo>
                <a:lnTo>
                  <a:pt x="35" y="10"/>
                </a:lnTo>
                <a:lnTo>
                  <a:pt x="37" y="10"/>
                </a:lnTo>
                <a:lnTo>
                  <a:pt x="37" y="10"/>
                </a:lnTo>
                <a:lnTo>
                  <a:pt x="38" y="10"/>
                </a:lnTo>
                <a:lnTo>
                  <a:pt x="38" y="10"/>
                </a:lnTo>
                <a:lnTo>
                  <a:pt x="40" y="10"/>
                </a:lnTo>
                <a:lnTo>
                  <a:pt x="41" y="11"/>
                </a:lnTo>
                <a:lnTo>
                  <a:pt x="43" y="13"/>
                </a:lnTo>
                <a:lnTo>
                  <a:pt x="43" y="14"/>
                </a:lnTo>
                <a:lnTo>
                  <a:pt x="45" y="14"/>
                </a:lnTo>
                <a:lnTo>
                  <a:pt x="46" y="16"/>
                </a:lnTo>
                <a:lnTo>
                  <a:pt x="48" y="18"/>
                </a:lnTo>
                <a:lnTo>
                  <a:pt x="48" y="18"/>
                </a:lnTo>
                <a:lnTo>
                  <a:pt x="48" y="16"/>
                </a:lnTo>
                <a:lnTo>
                  <a:pt x="51" y="18"/>
                </a:lnTo>
                <a:lnTo>
                  <a:pt x="53" y="19"/>
                </a:lnTo>
                <a:lnTo>
                  <a:pt x="54" y="19"/>
                </a:lnTo>
                <a:lnTo>
                  <a:pt x="56" y="19"/>
                </a:lnTo>
                <a:lnTo>
                  <a:pt x="57" y="18"/>
                </a:lnTo>
                <a:lnTo>
                  <a:pt x="59" y="19"/>
                </a:lnTo>
                <a:lnTo>
                  <a:pt x="59" y="19"/>
                </a:lnTo>
                <a:lnTo>
                  <a:pt x="61" y="19"/>
                </a:lnTo>
                <a:lnTo>
                  <a:pt x="61" y="21"/>
                </a:lnTo>
                <a:lnTo>
                  <a:pt x="61" y="22"/>
                </a:lnTo>
                <a:lnTo>
                  <a:pt x="62" y="24"/>
                </a:lnTo>
                <a:lnTo>
                  <a:pt x="64" y="24"/>
                </a:lnTo>
                <a:lnTo>
                  <a:pt x="65" y="26"/>
                </a:lnTo>
                <a:lnTo>
                  <a:pt x="65" y="26"/>
                </a:lnTo>
                <a:lnTo>
                  <a:pt x="67" y="27"/>
                </a:lnTo>
                <a:lnTo>
                  <a:pt x="67" y="27"/>
                </a:lnTo>
                <a:lnTo>
                  <a:pt x="69" y="29"/>
                </a:lnTo>
                <a:lnTo>
                  <a:pt x="70" y="29"/>
                </a:lnTo>
                <a:lnTo>
                  <a:pt x="72" y="29"/>
                </a:lnTo>
                <a:lnTo>
                  <a:pt x="72" y="29"/>
                </a:lnTo>
                <a:lnTo>
                  <a:pt x="73" y="30"/>
                </a:lnTo>
                <a:lnTo>
                  <a:pt x="75" y="32"/>
                </a:lnTo>
                <a:lnTo>
                  <a:pt x="75" y="32"/>
                </a:lnTo>
                <a:lnTo>
                  <a:pt x="77" y="32"/>
                </a:lnTo>
                <a:lnTo>
                  <a:pt x="77" y="34"/>
                </a:lnTo>
                <a:lnTo>
                  <a:pt x="78" y="32"/>
                </a:lnTo>
                <a:lnTo>
                  <a:pt x="78" y="34"/>
                </a:lnTo>
                <a:lnTo>
                  <a:pt x="80" y="32"/>
                </a:lnTo>
                <a:lnTo>
                  <a:pt x="81" y="34"/>
                </a:lnTo>
                <a:lnTo>
                  <a:pt x="81" y="34"/>
                </a:lnTo>
                <a:lnTo>
                  <a:pt x="83" y="35"/>
                </a:lnTo>
                <a:lnTo>
                  <a:pt x="83" y="35"/>
                </a:lnTo>
                <a:lnTo>
                  <a:pt x="86" y="37"/>
                </a:lnTo>
                <a:lnTo>
                  <a:pt x="86" y="37"/>
                </a:lnTo>
                <a:lnTo>
                  <a:pt x="88" y="37"/>
                </a:lnTo>
                <a:lnTo>
                  <a:pt x="89" y="38"/>
                </a:lnTo>
                <a:lnTo>
                  <a:pt x="89" y="40"/>
                </a:lnTo>
                <a:lnTo>
                  <a:pt x="89" y="42"/>
                </a:lnTo>
                <a:lnTo>
                  <a:pt x="91" y="42"/>
                </a:lnTo>
                <a:lnTo>
                  <a:pt x="91" y="42"/>
                </a:lnTo>
                <a:lnTo>
                  <a:pt x="93" y="43"/>
                </a:lnTo>
                <a:lnTo>
                  <a:pt x="96" y="45"/>
                </a:lnTo>
                <a:lnTo>
                  <a:pt x="97" y="45"/>
                </a:lnTo>
                <a:lnTo>
                  <a:pt x="97" y="45"/>
                </a:lnTo>
                <a:lnTo>
                  <a:pt x="99" y="45"/>
                </a:lnTo>
                <a:lnTo>
                  <a:pt x="99" y="45"/>
                </a:lnTo>
                <a:lnTo>
                  <a:pt x="101" y="45"/>
                </a:lnTo>
                <a:lnTo>
                  <a:pt x="101" y="45"/>
                </a:lnTo>
                <a:lnTo>
                  <a:pt x="102" y="45"/>
                </a:lnTo>
                <a:lnTo>
                  <a:pt x="102" y="45"/>
                </a:lnTo>
                <a:lnTo>
                  <a:pt x="102" y="46"/>
                </a:lnTo>
                <a:lnTo>
                  <a:pt x="104" y="46"/>
                </a:lnTo>
                <a:lnTo>
                  <a:pt x="104" y="48"/>
                </a:lnTo>
                <a:lnTo>
                  <a:pt x="105" y="48"/>
                </a:lnTo>
                <a:lnTo>
                  <a:pt x="107" y="48"/>
                </a:lnTo>
                <a:lnTo>
                  <a:pt x="109" y="48"/>
                </a:lnTo>
                <a:lnTo>
                  <a:pt x="110" y="50"/>
                </a:lnTo>
                <a:lnTo>
                  <a:pt x="110" y="50"/>
                </a:lnTo>
                <a:lnTo>
                  <a:pt x="112" y="51"/>
                </a:lnTo>
                <a:lnTo>
                  <a:pt x="113" y="51"/>
                </a:lnTo>
                <a:lnTo>
                  <a:pt x="113" y="51"/>
                </a:lnTo>
                <a:lnTo>
                  <a:pt x="115" y="51"/>
                </a:lnTo>
                <a:lnTo>
                  <a:pt x="115" y="53"/>
                </a:lnTo>
                <a:lnTo>
                  <a:pt x="117" y="53"/>
                </a:lnTo>
                <a:lnTo>
                  <a:pt x="117" y="54"/>
                </a:lnTo>
                <a:lnTo>
                  <a:pt x="117" y="56"/>
                </a:lnTo>
                <a:lnTo>
                  <a:pt x="118" y="56"/>
                </a:lnTo>
                <a:lnTo>
                  <a:pt x="118" y="56"/>
                </a:lnTo>
                <a:lnTo>
                  <a:pt x="120" y="54"/>
                </a:lnTo>
                <a:lnTo>
                  <a:pt x="120" y="54"/>
                </a:lnTo>
                <a:lnTo>
                  <a:pt x="121" y="54"/>
                </a:lnTo>
                <a:lnTo>
                  <a:pt x="121" y="54"/>
                </a:lnTo>
                <a:lnTo>
                  <a:pt x="121" y="56"/>
                </a:lnTo>
                <a:lnTo>
                  <a:pt x="121" y="58"/>
                </a:lnTo>
                <a:lnTo>
                  <a:pt x="121" y="59"/>
                </a:lnTo>
                <a:lnTo>
                  <a:pt x="121" y="61"/>
                </a:lnTo>
                <a:lnTo>
                  <a:pt x="120" y="62"/>
                </a:lnTo>
                <a:lnTo>
                  <a:pt x="121" y="62"/>
                </a:lnTo>
                <a:lnTo>
                  <a:pt x="123" y="64"/>
                </a:lnTo>
                <a:lnTo>
                  <a:pt x="125" y="64"/>
                </a:lnTo>
                <a:lnTo>
                  <a:pt x="125" y="64"/>
                </a:lnTo>
                <a:lnTo>
                  <a:pt x="126" y="64"/>
                </a:lnTo>
                <a:lnTo>
                  <a:pt x="126" y="64"/>
                </a:lnTo>
                <a:lnTo>
                  <a:pt x="128" y="64"/>
                </a:lnTo>
                <a:lnTo>
                  <a:pt x="129" y="64"/>
                </a:lnTo>
                <a:lnTo>
                  <a:pt x="129" y="66"/>
                </a:lnTo>
                <a:lnTo>
                  <a:pt x="131" y="66"/>
                </a:lnTo>
                <a:lnTo>
                  <a:pt x="131" y="67"/>
                </a:lnTo>
                <a:lnTo>
                  <a:pt x="129" y="69"/>
                </a:lnTo>
                <a:lnTo>
                  <a:pt x="128" y="69"/>
                </a:lnTo>
                <a:lnTo>
                  <a:pt x="128" y="70"/>
                </a:lnTo>
                <a:lnTo>
                  <a:pt x="126" y="70"/>
                </a:lnTo>
                <a:lnTo>
                  <a:pt x="125" y="70"/>
                </a:lnTo>
                <a:lnTo>
                  <a:pt x="123" y="72"/>
                </a:lnTo>
                <a:lnTo>
                  <a:pt x="123" y="72"/>
                </a:lnTo>
                <a:lnTo>
                  <a:pt x="125" y="74"/>
                </a:lnTo>
                <a:lnTo>
                  <a:pt x="126" y="75"/>
                </a:lnTo>
                <a:lnTo>
                  <a:pt x="128" y="75"/>
                </a:lnTo>
                <a:lnTo>
                  <a:pt x="128" y="75"/>
                </a:lnTo>
                <a:lnTo>
                  <a:pt x="131" y="77"/>
                </a:lnTo>
                <a:lnTo>
                  <a:pt x="133" y="77"/>
                </a:lnTo>
                <a:lnTo>
                  <a:pt x="133" y="77"/>
                </a:lnTo>
                <a:lnTo>
                  <a:pt x="133" y="78"/>
                </a:lnTo>
                <a:lnTo>
                  <a:pt x="134" y="78"/>
                </a:lnTo>
                <a:lnTo>
                  <a:pt x="134" y="78"/>
                </a:lnTo>
                <a:lnTo>
                  <a:pt x="136" y="78"/>
                </a:lnTo>
                <a:lnTo>
                  <a:pt x="136" y="78"/>
                </a:lnTo>
                <a:lnTo>
                  <a:pt x="139" y="78"/>
                </a:lnTo>
                <a:lnTo>
                  <a:pt x="141" y="78"/>
                </a:lnTo>
                <a:lnTo>
                  <a:pt x="142" y="78"/>
                </a:lnTo>
                <a:lnTo>
                  <a:pt x="144" y="77"/>
                </a:lnTo>
                <a:lnTo>
                  <a:pt x="145" y="77"/>
                </a:lnTo>
                <a:lnTo>
                  <a:pt x="145" y="74"/>
                </a:lnTo>
                <a:lnTo>
                  <a:pt x="145" y="72"/>
                </a:lnTo>
                <a:lnTo>
                  <a:pt x="144" y="69"/>
                </a:lnTo>
                <a:lnTo>
                  <a:pt x="142" y="69"/>
                </a:lnTo>
                <a:lnTo>
                  <a:pt x="141" y="67"/>
                </a:lnTo>
                <a:lnTo>
                  <a:pt x="141" y="66"/>
                </a:lnTo>
                <a:lnTo>
                  <a:pt x="142" y="64"/>
                </a:lnTo>
                <a:lnTo>
                  <a:pt x="144" y="62"/>
                </a:lnTo>
                <a:lnTo>
                  <a:pt x="145" y="61"/>
                </a:lnTo>
                <a:lnTo>
                  <a:pt x="149" y="58"/>
                </a:lnTo>
                <a:lnTo>
                  <a:pt x="150" y="56"/>
                </a:lnTo>
                <a:lnTo>
                  <a:pt x="150" y="54"/>
                </a:lnTo>
                <a:lnTo>
                  <a:pt x="149" y="51"/>
                </a:lnTo>
                <a:lnTo>
                  <a:pt x="149" y="51"/>
                </a:lnTo>
                <a:lnTo>
                  <a:pt x="150" y="48"/>
                </a:lnTo>
                <a:lnTo>
                  <a:pt x="152" y="48"/>
                </a:lnTo>
                <a:lnTo>
                  <a:pt x="153" y="48"/>
                </a:lnTo>
                <a:lnTo>
                  <a:pt x="153" y="50"/>
                </a:lnTo>
                <a:lnTo>
                  <a:pt x="153" y="51"/>
                </a:lnTo>
                <a:lnTo>
                  <a:pt x="153" y="53"/>
                </a:lnTo>
                <a:lnTo>
                  <a:pt x="155" y="54"/>
                </a:lnTo>
                <a:lnTo>
                  <a:pt x="157" y="54"/>
                </a:lnTo>
                <a:lnTo>
                  <a:pt x="158" y="54"/>
                </a:lnTo>
                <a:lnTo>
                  <a:pt x="158" y="53"/>
                </a:lnTo>
                <a:lnTo>
                  <a:pt x="158" y="53"/>
                </a:lnTo>
                <a:close/>
              </a:path>
            </a:pathLst>
          </a:custGeom>
          <a:solidFill>
            <a:srgbClr val="7BA83B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9" name="Freeform 90"/>
          <p:cNvSpPr>
            <a:spLocks/>
          </p:cNvSpPr>
          <p:nvPr/>
        </p:nvSpPr>
        <p:spPr bwMode="auto">
          <a:xfrm>
            <a:off x="5521325" y="4102101"/>
            <a:ext cx="328613" cy="342900"/>
          </a:xfrm>
          <a:custGeom>
            <a:avLst/>
            <a:gdLst/>
            <a:ahLst/>
            <a:cxnLst>
              <a:cxn ang="0">
                <a:pos x="164" y="78"/>
              </a:cxn>
              <a:cxn ang="0">
                <a:pos x="168" y="90"/>
              </a:cxn>
              <a:cxn ang="0">
                <a:pos x="175" y="110"/>
              </a:cxn>
              <a:cxn ang="0">
                <a:pos x="183" y="134"/>
              </a:cxn>
              <a:cxn ang="0">
                <a:pos x="188" y="150"/>
              </a:cxn>
              <a:cxn ang="0">
                <a:pos x="194" y="166"/>
              </a:cxn>
              <a:cxn ang="0">
                <a:pos x="199" y="181"/>
              </a:cxn>
              <a:cxn ang="0">
                <a:pos x="202" y="192"/>
              </a:cxn>
              <a:cxn ang="0">
                <a:pos x="207" y="205"/>
              </a:cxn>
              <a:cxn ang="0">
                <a:pos x="197" y="208"/>
              </a:cxn>
              <a:cxn ang="0">
                <a:pos x="172" y="216"/>
              </a:cxn>
              <a:cxn ang="0">
                <a:pos x="152" y="211"/>
              </a:cxn>
              <a:cxn ang="0">
                <a:pos x="136" y="206"/>
              </a:cxn>
              <a:cxn ang="0">
                <a:pos x="127" y="205"/>
              </a:cxn>
              <a:cxn ang="0">
                <a:pos x="119" y="203"/>
              </a:cxn>
              <a:cxn ang="0">
                <a:pos x="103" y="198"/>
              </a:cxn>
              <a:cxn ang="0">
                <a:pos x="84" y="192"/>
              </a:cxn>
              <a:cxn ang="0">
                <a:pos x="82" y="194"/>
              </a:cxn>
              <a:cxn ang="0">
                <a:pos x="77" y="195"/>
              </a:cxn>
              <a:cxn ang="0">
                <a:pos x="74" y="195"/>
              </a:cxn>
              <a:cxn ang="0">
                <a:pos x="69" y="197"/>
              </a:cxn>
              <a:cxn ang="0">
                <a:pos x="23" y="210"/>
              </a:cxn>
              <a:cxn ang="0">
                <a:pos x="21" y="200"/>
              </a:cxn>
              <a:cxn ang="0">
                <a:pos x="18" y="189"/>
              </a:cxn>
              <a:cxn ang="0">
                <a:pos x="13" y="173"/>
              </a:cxn>
              <a:cxn ang="0">
                <a:pos x="12" y="166"/>
              </a:cxn>
              <a:cxn ang="0">
                <a:pos x="10" y="166"/>
              </a:cxn>
              <a:cxn ang="0">
                <a:pos x="10" y="166"/>
              </a:cxn>
              <a:cxn ang="0">
                <a:pos x="10" y="166"/>
              </a:cxn>
              <a:cxn ang="0">
                <a:pos x="8" y="166"/>
              </a:cxn>
              <a:cxn ang="0">
                <a:pos x="8" y="168"/>
              </a:cxn>
              <a:cxn ang="0">
                <a:pos x="8" y="168"/>
              </a:cxn>
              <a:cxn ang="0">
                <a:pos x="8" y="170"/>
              </a:cxn>
              <a:cxn ang="0">
                <a:pos x="8" y="170"/>
              </a:cxn>
              <a:cxn ang="0">
                <a:pos x="8" y="171"/>
              </a:cxn>
              <a:cxn ang="0">
                <a:pos x="10" y="173"/>
              </a:cxn>
              <a:cxn ang="0">
                <a:pos x="10" y="174"/>
              </a:cxn>
              <a:cxn ang="0">
                <a:pos x="8" y="174"/>
              </a:cxn>
              <a:cxn ang="0">
                <a:pos x="7" y="174"/>
              </a:cxn>
              <a:cxn ang="0">
                <a:pos x="7" y="174"/>
              </a:cxn>
              <a:cxn ang="0">
                <a:pos x="5" y="166"/>
              </a:cxn>
              <a:cxn ang="0">
                <a:pos x="2" y="157"/>
              </a:cxn>
              <a:cxn ang="0">
                <a:pos x="0" y="149"/>
              </a:cxn>
              <a:cxn ang="0">
                <a:pos x="18" y="128"/>
              </a:cxn>
              <a:cxn ang="0">
                <a:pos x="39" y="106"/>
              </a:cxn>
              <a:cxn ang="0">
                <a:pos x="53" y="90"/>
              </a:cxn>
              <a:cxn ang="0">
                <a:pos x="53" y="90"/>
              </a:cxn>
              <a:cxn ang="0">
                <a:pos x="61" y="82"/>
              </a:cxn>
              <a:cxn ang="0">
                <a:pos x="96" y="45"/>
              </a:cxn>
              <a:cxn ang="0">
                <a:pos x="108" y="32"/>
              </a:cxn>
              <a:cxn ang="0">
                <a:pos x="132" y="6"/>
              </a:cxn>
              <a:cxn ang="0">
                <a:pos x="138" y="2"/>
              </a:cxn>
              <a:cxn ang="0">
                <a:pos x="149" y="34"/>
              </a:cxn>
              <a:cxn ang="0">
                <a:pos x="149" y="34"/>
              </a:cxn>
              <a:cxn ang="0">
                <a:pos x="152" y="45"/>
              </a:cxn>
              <a:cxn ang="0">
                <a:pos x="154" y="48"/>
              </a:cxn>
              <a:cxn ang="0">
                <a:pos x="156" y="54"/>
              </a:cxn>
              <a:cxn ang="0">
                <a:pos x="160" y="67"/>
              </a:cxn>
              <a:cxn ang="0">
                <a:pos x="162" y="74"/>
              </a:cxn>
            </a:cxnLst>
            <a:rect l="0" t="0" r="r" b="b"/>
            <a:pathLst>
              <a:path w="207" h="216">
                <a:moveTo>
                  <a:pt x="162" y="74"/>
                </a:moveTo>
                <a:lnTo>
                  <a:pt x="162" y="74"/>
                </a:lnTo>
                <a:lnTo>
                  <a:pt x="164" y="78"/>
                </a:lnTo>
                <a:lnTo>
                  <a:pt x="165" y="80"/>
                </a:lnTo>
                <a:lnTo>
                  <a:pt x="167" y="88"/>
                </a:lnTo>
                <a:lnTo>
                  <a:pt x="168" y="90"/>
                </a:lnTo>
                <a:lnTo>
                  <a:pt x="168" y="91"/>
                </a:lnTo>
                <a:lnTo>
                  <a:pt x="173" y="104"/>
                </a:lnTo>
                <a:lnTo>
                  <a:pt x="175" y="110"/>
                </a:lnTo>
                <a:lnTo>
                  <a:pt x="176" y="115"/>
                </a:lnTo>
                <a:lnTo>
                  <a:pt x="181" y="128"/>
                </a:lnTo>
                <a:lnTo>
                  <a:pt x="183" y="134"/>
                </a:lnTo>
                <a:lnTo>
                  <a:pt x="183" y="136"/>
                </a:lnTo>
                <a:lnTo>
                  <a:pt x="188" y="149"/>
                </a:lnTo>
                <a:lnTo>
                  <a:pt x="188" y="150"/>
                </a:lnTo>
                <a:lnTo>
                  <a:pt x="189" y="152"/>
                </a:lnTo>
                <a:lnTo>
                  <a:pt x="189" y="154"/>
                </a:lnTo>
                <a:lnTo>
                  <a:pt x="194" y="166"/>
                </a:lnTo>
                <a:lnTo>
                  <a:pt x="194" y="166"/>
                </a:lnTo>
                <a:lnTo>
                  <a:pt x="194" y="168"/>
                </a:lnTo>
                <a:lnTo>
                  <a:pt x="199" y="181"/>
                </a:lnTo>
                <a:lnTo>
                  <a:pt x="199" y="181"/>
                </a:lnTo>
                <a:lnTo>
                  <a:pt x="199" y="182"/>
                </a:lnTo>
                <a:lnTo>
                  <a:pt x="202" y="192"/>
                </a:lnTo>
                <a:lnTo>
                  <a:pt x="202" y="194"/>
                </a:lnTo>
                <a:lnTo>
                  <a:pt x="205" y="202"/>
                </a:lnTo>
                <a:lnTo>
                  <a:pt x="207" y="205"/>
                </a:lnTo>
                <a:lnTo>
                  <a:pt x="205" y="205"/>
                </a:lnTo>
                <a:lnTo>
                  <a:pt x="205" y="205"/>
                </a:lnTo>
                <a:lnTo>
                  <a:pt x="197" y="208"/>
                </a:lnTo>
                <a:lnTo>
                  <a:pt x="183" y="213"/>
                </a:lnTo>
                <a:lnTo>
                  <a:pt x="180" y="214"/>
                </a:lnTo>
                <a:lnTo>
                  <a:pt x="172" y="216"/>
                </a:lnTo>
                <a:lnTo>
                  <a:pt x="172" y="216"/>
                </a:lnTo>
                <a:lnTo>
                  <a:pt x="160" y="213"/>
                </a:lnTo>
                <a:lnTo>
                  <a:pt x="152" y="211"/>
                </a:lnTo>
                <a:lnTo>
                  <a:pt x="146" y="210"/>
                </a:lnTo>
                <a:lnTo>
                  <a:pt x="141" y="208"/>
                </a:lnTo>
                <a:lnTo>
                  <a:pt x="136" y="206"/>
                </a:lnTo>
                <a:lnTo>
                  <a:pt x="135" y="206"/>
                </a:lnTo>
                <a:lnTo>
                  <a:pt x="132" y="206"/>
                </a:lnTo>
                <a:lnTo>
                  <a:pt x="127" y="205"/>
                </a:lnTo>
                <a:lnTo>
                  <a:pt x="127" y="205"/>
                </a:lnTo>
                <a:lnTo>
                  <a:pt x="124" y="203"/>
                </a:lnTo>
                <a:lnTo>
                  <a:pt x="119" y="203"/>
                </a:lnTo>
                <a:lnTo>
                  <a:pt x="114" y="202"/>
                </a:lnTo>
                <a:lnTo>
                  <a:pt x="108" y="198"/>
                </a:lnTo>
                <a:lnTo>
                  <a:pt x="103" y="198"/>
                </a:lnTo>
                <a:lnTo>
                  <a:pt x="100" y="197"/>
                </a:lnTo>
                <a:lnTo>
                  <a:pt x="95" y="195"/>
                </a:lnTo>
                <a:lnTo>
                  <a:pt x="84" y="192"/>
                </a:lnTo>
                <a:lnTo>
                  <a:pt x="84" y="192"/>
                </a:lnTo>
                <a:lnTo>
                  <a:pt x="84" y="194"/>
                </a:lnTo>
                <a:lnTo>
                  <a:pt x="82" y="194"/>
                </a:lnTo>
                <a:lnTo>
                  <a:pt x="80" y="194"/>
                </a:lnTo>
                <a:lnTo>
                  <a:pt x="80" y="194"/>
                </a:lnTo>
                <a:lnTo>
                  <a:pt x="77" y="195"/>
                </a:lnTo>
                <a:lnTo>
                  <a:pt x="76" y="195"/>
                </a:lnTo>
                <a:lnTo>
                  <a:pt x="76" y="195"/>
                </a:lnTo>
                <a:lnTo>
                  <a:pt x="74" y="195"/>
                </a:lnTo>
                <a:lnTo>
                  <a:pt x="71" y="197"/>
                </a:lnTo>
                <a:lnTo>
                  <a:pt x="69" y="197"/>
                </a:lnTo>
                <a:lnTo>
                  <a:pt x="69" y="197"/>
                </a:lnTo>
                <a:lnTo>
                  <a:pt x="69" y="197"/>
                </a:lnTo>
                <a:lnTo>
                  <a:pt x="36" y="206"/>
                </a:lnTo>
                <a:lnTo>
                  <a:pt x="23" y="210"/>
                </a:lnTo>
                <a:lnTo>
                  <a:pt x="21" y="205"/>
                </a:lnTo>
                <a:lnTo>
                  <a:pt x="21" y="202"/>
                </a:lnTo>
                <a:lnTo>
                  <a:pt x="21" y="200"/>
                </a:lnTo>
                <a:lnTo>
                  <a:pt x="20" y="195"/>
                </a:lnTo>
                <a:lnTo>
                  <a:pt x="18" y="189"/>
                </a:lnTo>
                <a:lnTo>
                  <a:pt x="18" y="189"/>
                </a:lnTo>
                <a:lnTo>
                  <a:pt x="15" y="174"/>
                </a:lnTo>
                <a:lnTo>
                  <a:pt x="13" y="174"/>
                </a:lnTo>
                <a:lnTo>
                  <a:pt x="13" y="173"/>
                </a:lnTo>
                <a:lnTo>
                  <a:pt x="12" y="168"/>
                </a:lnTo>
                <a:lnTo>
                  <a:pt x="12" y="166"/>
                </a:lnTo>
                <a:lnTo>
                  <a:pt x="12" y="166"/>
                </a:lnTo>
                <a:lnTo>
                  <a:pt x="10" y="166"/>
                </a:lnTo>
                <a:lnTo>
                  <a:pt x="10" y="166"/>
                </a:lnTo>
                <a:lnTo>
                  <a:pt x="10" y="166"/>
                </a:lnTo>
                <a:lnTo>
                  <a:pt x="10" y="166"/>
                </a:lnTo>
                <a:lnTo>
                  <a:pt x="10" y="166"/>
                </a:lnTo>
                <a:lnTo>
                  <a:pt x="10" y="166"/>
                </a:lnTo>
                <a:lnTo>
                  <a:pt x="10" y="166"/>
                </a:lnTo>
                <a:lnTo>
                  <a:pt x="10" y="166"/>
                </a:lnTo>
                <a:lnTo>
                  <a:pt x="10" y="166"/>
                </a:lnTo>
                <a:lnTo>
                  <a:pt x="10" y="168"/>
                </a:lnTo>
                <a:lnTo>
                  <a:pt x="10" y="168"/>
                </a:lnTo>
                <a:lnTo>
                  <a:pt x="8" y="166"/>
                </a:lnTo>
                <a:lnTo>
                  <a:pt x="8" y="166"/>
                </a:lnTo>
                <a:lnTo>
                  <a:pt x="8" y="168"/>
                </a:lnTo>
                <a:lnTo>
                  <a:pt x="8" y="168"/>
                </a:lnTo>
                <a:lnTo>
                  <a:pt x="8" y="168"/>
                </a:lnTo>
                <a:lnTo>
                  <a:pt x="8" y="168"/>
                </a:lnTo>
                <a:lnTo>
                  <a:pt x="8" y="168"/>
                </a:lnTo>
                <a:lnTo>
                  <a:pt x="8" y="168"/>
                </a:lnTo>
                <a:lnTo>
                  <a:pt x="8" y="168"/>
                </a:lnTo>
                <a:lnTo>
                  <a:pt x="8" y="170"/>
                </a:lnTo>
                <a:lnTo>
                  <a:pt x="8" y="170"/>
                </a:lnTo>
                <a:lnTo>
                  <a:pt x="8" y="170"/>
                </a:lnTo>
                <a:lnTo>
                  <a:pt x="8" y="170"/>
                </a:lnTo>
                <a:lnTo>
                  <a:pt x="8" y="170"/>
                </a:lnTo>
                <a:lnTo>
                  <a:pt x="8" y="171"/>
                </a:lnTo>
                <a:lnTo>
                  <a:pt x="8" y="171"/>
                </a:lnTo>
                <a:lnTo>
                  <a:pt x="10" y="173"/>
                </a:lnTo>
                <a:lnTo>
                  <a:pt x="10" y="173"/>
                </a:lnTo>
                <a:lnTo>
                  <a:pt x="10" y="173"/>
                </a:lnTo>
                <a:lnTo>
                  <a:pt x="12" y="173"/>
                </a:lnTo>
                <a:lnTo>
                  <a:pt x="10" y="174"/>
                </a:lnTo>
                <a:lnTo>
                  <a:pt x="10" y="174"/>
                </a:lnTo>
                <a:lnTo>
                  <a:pt x="10" y="174"/>
                </a:lnTo>
                <a:lnTo>
                  <a:pt x="10" y="174"/>
                </a:lnTo>
                <a:lnTo>
                  <a:pt x="8" y="174"/>
                </a:lnTo>
                <a:lnTo>
                  <a:pt x="7" y="174"/>
                </a:lnTo>
                <a:lnTo>
                  <a:pt x="7" y="174"/>
                </a:lnTo>
                <a:lnTo>
                  <a:pt x="7" y="174"/>
                </a:lnTo>
                <a:lnTo>
                  <a:pt x="7" y="174"/>
                </a:lnTo>
                <a:lnTo>
                  <a:pt x="7" y="174"/>
                </a:lnTo>
                <a:lnTo>
                  <a:pt x="7" y="174"/>
                </a:lnTo>
                <a:lnTo>
                  <a:pt x="5" y="170"/>
                </a:lnTo>
                <a:lnTo>
                  <a:pt x="5" y="168"/>
                </a:lnTo>
                <a:lnTo>
                  <a:pt x="5" y="166"/>
                </a:lnTo>
                <a:lnTo>
                  <a:pt x="5" y="166"/>
                </a:lnTo>
                <a:lnTo>
                  <a:pt x="4" y="160"/>
                </a:lnTo>
                <a:lnTo>
                  <a:pt x="2" y="157"/>
                </a:lnTo>
                <a:lnTo>
                  <a:pt x="2" y="157"/>
                </a:lnTo>
                <a:lnTo>
                  <a:pt x="0" y="150"/>
                </a:lnTo>
                <a:lnTo>
                  <a:pt x="0" y="149"/>
                </a:lnTo>
                <a:lnTo>
                  <a:pt x="0" y="147"/>
                </a:lnTo>
                <a:lnTo>
                  <a:pt x="2" y="144"/>
                </a:lnTo>
                <a:lnTo>
                  <a:pt x="18" y="128"/>
                </a:lnTo>
                <a:lnTo>
                  <a:pt x="24" y="122"/>
                </a:lnTo>
                <a:lnTo>
                  <a:pt x="32" y="112"/>
                </a:lnTo>
                <a:lnTo>
                  <a:pt x="39" y="106"/>
                </a:lnTo>
                <a:lnTo>
                  <a:pt x="45" y="98"/>
                </a:lnTo>
                <a:lnTo>
                  <a:pt x="50" y="94"/>
                </a:lnTo>
                <a:lnTo>
                  <a:pt x="53" y="90"/>
                </a:lnTo>
                <a:lnTo>
                  <a:pt x="53" y="90"/>
                </a:lnTo>
                <a:lnTo>
                  <a:pt x="53" y="90"/>
                </a:lnTo>
                <a:lnTo>
                  <a:pt x="53" y="90"/>
                </a:lnTo>
                <a:lnTo>
                  <a:pt x="58" y="86"/>
                </a:lnTo>
                <a:lnTo>
                  <a:pt x="61" y="83"/>
                </a:lnTo>
                <a:lnTo>
                  <a:pt x="61" y="82"/>
                </a:lnTo>
                <a:lnTo>
                  <a:pt x="76" y="67"/>
                </a:lnTo>
                <a:lnTo>
                  <a:pt x="80" y="61"/>
                </a:lnTo>
                <a:lnTo>
                  <a:pt x="96" y="45"/>
                </a:lnTo>
                <a:lnTo>
                  <a:pt x="101" y="38"/>
                </a:lnTo>
                <a:lnTo>
                  <a:pt x="108" y="32"/>
                </a:lnTo>
                <a:lnTo>
                  <a:pt x="108" y="32"/>
                </a:lnTo>
                <a:lnTo>
                  <a:pt x="117" y="22"/>
                </a:lnTo>
                <a:lnTo>
                  <a:pt x="119" y="21"/>
                </a:lnTo>
                <a:lnTo>
                  <a:pt x="132" y="6"/>
                </a:lnTo>
                <a:lnTo>
                  <a:pt x="132" y="6"/>
                </a:lnTo>
                <a:lnTo>
                  <a:pt x="138" y="0"/>
                </a:lnTo>
                <a:lnTo>
                  <a:pt x="138" y="2"/>
                </a:lnTo>
                <a:lnTo>
                  <a:pt x="138" y="2"/>
                </a:lnTo>
                <a:lnTo>
                  <a:pt x="149" y="32"/>
                </a:lnTo>
                <a:lnTo>
                  <a:pt x="149" y="34"/>
                </a:lnTo>
                <a:lnTo>
                  <a:pt x="149" y="34"/>
                </a:lnTo>
                <a:lnTo>
                  <a:pt x="149" y="34"/>
                </a:lnTo>
                <a:lnTo>
                  <a:pt x="149" y="34"/>
                </a:lnTo>
                <a:lnTo>
                  <a:pt x="151" y="38"/>
                </a:lnTo>
                <a:lnTo>
                  <a:pt x="152" y="45"/>
                </a:lnTo>
                <a:lnTo>
                  <a:pt x="152" y="45"/>
                </a:lnTo>
                <a:lnTo>
                  <a:pt x="152" y="45"/>
                </a:lnTo>
                <a:lnTo>
                  <a:pt x="154" y="48"/>
                </a:lnTo>
                <a:lnTo>
                  <a:pt x="154" y="48"/>
                </a:lnTo>
                <a:lnTo>
                  <a:pt x="156" y="51"/>
                </a:lnTo>
                <a:lnTo>
                  <a:pt x="156" y="53"/>
                </a:lnTo>
                <a:lnTo>
                  <a:pt x="156" y="54"/>
                </a:lnTo>
                <a:lnTo>
                  <a:pt x="156" y="54"/>
                </a:lnTo>
                <a:lnTo>
                  <a:pt x="156" y="54"/>
                </a:lnTo>
                <a:lnTo>
                  <a:pt x="160" y="67"/>
                </a:lnTo>
                <a:lnTo>
                  <a:pt x="162" y="74"/>
                </a:lnTo>
                <a:lnTo>
                  <a:pt x="162" y="74"/>
                </a:lnTo>
                <a:lnTo>
                  <a:pt x="162" y="74"/>
                </a:lnTo>
                <a:close/>
              </a:path>
            </a:pathLst>
          </a:custGeom>
          <a:solidFill>
            <a:srgbClr val="A6555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" name="Freeform 91"/>
          <p:cNvSpPr>
            <a:spLocks noEditPoints="1"/>
          </p:cNvSpPr>
          <p:nvPr/>
        </p:nvSpPr>
        <p:spPr bwMode="auto">
          <a:xfrm>
            <a:off x="3733800" y="5003801"/>
            <a:ext cx="211138" cy="439738"/>
          </a:xfrm>
          <a:custGeom>
            <a:avLst/>
            <a:gdLst/>
            <a:ahLst/>
            <a:cxnLst>
              <a:cxn ang="0">
                <a:pos x="34" y="267"/>
              </a:cxn>
              <a:cxn ang="0">
                <a:pos x="30" y="272"/>
              </a:cxn>
              <a:cxn ang="0">
                <a:pos x="43" y="224"/>
              </a:cxn>
              <a:cxn ang="0">
                <a:pos x="42" y="234"/>
              </a:cxn>
              <a:cxn ang="0">
                <a:pos x="37" y="221"/>
              </a:cxn>
              <a:cxn ang="0">
                <a:pos x="40" y="218"/>
              </a:cxn>
              <a:cxn ang="0">
                <a:pos x="70" y="208"/>
              </a:cxn>
              <a:cxn ang="0">
                <a:pos x="93" y="195"/>
              </a:cxn>
              <a:cxn ang="0">
                <a:pos x="98" y="181"/>
              </a:cxn>
              <a:cxn ang="0">
                <a:pos x="101" y="187"/>
              </a:cxn>
              <a:cxn ang="0">
                <a:pos x="94" y="184"/>
              </a:cxn>
              <a:cxn ang="0">
                <a:pos x="122" y="6"/>
              </a:cxn>
              <a:cxn ang="0">
                <a:pos x="126" y="85"/>
              </a:cxn>
              <a:cxn ang="0">
                <a:pos x="130" y="139"/>
              </a:cxn>
              <a:cxn ang="0">
                <a:pos x="133" y="182"/>
              </a:cxn>
              <a:cxn ang="0">
                <a:pos x="123" y="197"/>
              </a:cxn>
              <a:cxn ang="0">
                <a:pos x="114" y="187"/>
              </a:cxn>
              <a:cxn ang="0">
                <a:pos x="112" y="186"/>
              </a:cxn>
              <a:cxn ang="0">
                <a:pos x="104" y="181"/>
              </a:cxn>
              <a:cxn ang="0">
                <a:pos x="101" y="170"/>
              </a:cxn>
              <a:cxn ang="0">
                <a:pos x="98" y="157"/>
              </a:cxn>
              <a:cxn ang="0">
                <a:pos x="90" y="152"/>
              </a:cxn>
              <a:cxn ang="0">
                <a:pos x="91" y="158"/>
              </a:cxn>
              <a:cxn ang="0">
                <a:pos x="91" y="173"/>
              </a:cxn>
              <a:cxn ang="0">
                <a:pos x="90" y="181"/>
              </a:cxn>
              <a:cxn ang="0">
                <a:pos x="82" y="176"/>
              </a:cxn>
              <a:cxn ang="0">
                <a:pos x="78" y="163"/>
              </a:cxn>
              <a:cxn ang="0">
                <a:pos x="77" y="147"/>
              </a:cxn>
              <a:cxn ang="0">
                <a:pos x="77" y="154"/>
              </a:cxn>
              <a:cxn ang="0">
                <a:pos x="78" y="170"/>
              </a:cxn>
              <a:cxn ang="0">
                <a:pos x="80" y="187"/>
              </a:cxn>
              <a:cxn ang="0">
                <a:pos x="67" y="184"/>
              </a:cxn>
              <a:cxn ang="0">
                <a:pos x="62" y="179"/>
              </a:cxn>
              <a:cxn ang="0">
                <a:pos x="53" y="168"/>
              </a:cxn>
              <a:cxn ang="0">
                <a:pos x="45" y="176"/>
              </a:cxn>
              <a:cxn ang="0">
                <a:pos x="40" y="178"/>
              </a:cxn>
              <a:cxn ang="0">
                <a:pos x="37" y="178"/>
              </a:cxn>
              <a:cxn ang="0">
                <a:pos x="40" y="186"/>
              </a:cxn>
              <a:cxn ang="0">
                <a:pos x="46" y="194"/>
              </a:cxn>
              <a:cxn ang="0">
                <a:pos x="43" y="206"/>
              </a:cxn>
              <a:cxn ang="0">
                <a:pos x="32" y="205"/>
              </a:cxn>
              <a:cxn ang="0">
                <a:pos x="30" y="208"/>
              </a:cxn>
              <a:cxn ang="0">
                <a:pos x="24" y="202"/>
              </a:cxn>
              <a:cxn ang="0">
                <a:pos x="24" y="214"/>
              </a:cxn>
              <a:cxn ang="0">
                <a:pos x="26" y="221"/>
              </a:cxn>
              <a:cxn ang="0">
                <a:pos x="30" y="234"/>
              </a:cxn>
              <a:cxn ang="0">
                <a:pos x="37" y="243"/>
              </a:cxn>
              <a:cxn ang="0">
                <a:pos x="37" y="250"/>
              </a:cxn>
              <a:cxn ang="0">
                <a:pos x="42" y="258"/>
              </a:cxn>
              <a:cxn ang="0">
                <a:pos x="35" y="262"/>
              </a:cxn>
              <a:cxn ang="0">
                <a:pos x="27" y="254"/>
              </a:cxn>
              <a:cxn ang="0">
                <a:pos x="13" y="256"/>
              </a:cxn>
              <a:cxn ang="0">
                <a:pos x="11" y="246"/>
              </a:cxn>
              <a:cxn ang="0">
                <a:pos x="3" y="235"/>
              </a:cxn>
              <a:cxn ang="0">
                <a:pos x="10" y="197"/>
              </a:cxn>
              <a:cxn ang="0">
                <a:pos x="13" y="192"/>
              </a:cxn>
              <a:cxn ang="0">
                <a:pos x="8" y="176"/>
              </a:cxn>
              <a:cxn ang="0">
                <a:pos x="14" y="150"/>
              </a:cxn>
              <a:cxn ang="0">
                <a:pos x="8" y="122"/>
              </a:cxn>
              <a:cxn ang="0">
                <a:pos x="18" y="86"/>
              </a:cxn>
              <a:cxn ang="0">
                <a:pos x="24" y="30"/>
              </a:cxn>
              <a:cxn ang="0">
                <a:pos x="56" y="16"/>
              </a:cxn>
              <a:cxn ang="0">
                <a:pos x="104" y="3"/>
              </a:cxn>
            </a:cxnLst>
            <a:rect l="0" t="0" r="r" b="b"/>
            <a:pathLst>
              <a:path w="133" h="277">
                <a:moveTo>
                  <a:pt x="24" y="266"/>
                </a:moveTo>
                <a:lnTo>
                  <a:pt x="26" y="266"/>
                </a:lnTo>
                <a:lnTo>
                  <a:pt x="27" y="266"/>
                </a:lnTo>
                <a:lnTo>
                  <a:pt x="27" y="267"/>
                </a:lnTo>
                <a:lnTo>
                  <a:pt x="29" y="267"/>
                </a:lnTo>
                <a:lnTo>
                  <a:pt x="30" y="267"/>
                </a:lnTo>
                <a:lnTo>
                  <a:pt x="30" y="269"/>
                </a:lnTo>
                <a:lnTo>
                  <a:pt x="32" y="269"/>
                </a:lnTo>
                <a:lnTo>
                  <a:pt x="32" y="267"/>
                </a:lnTo>
                <a:lnTo>
                  <a:pt x="34" y="267"/>
                </a:lnTo>
                <a:lnTo>
                  <a:pt x="34" y="266"/>
                </a:lnTo>
                <a:lnTo>
                  <a:pt x="34" y="267"/>
                </a:lnTo>
                <a:lnTo>
                  <a:pt x="34" y="269"/>
                </a:lnTo>
                <a:lnTo>
                  <a:pt x="34" y="270"/>
                </a:lnTo>
                <a:lnTo>
                  <a:pt x="35" y="272"/>
                </a:lnTo>
                <a:lnTo>
                  <a:pt x="37" y="274"/>
                </a:lnTo>
                <a:lnTo>
                  <a:pt x="37" y="275"/>
                </a:lnTo>
                <a:lnTo>
                  <a:pt x="38" y="275"/>
                </a:lnTo>
                <a:lnTo>
                  <a:pt x="38" y="277"/>
                </a:lnTo>
                <a:lnTo>
                  <a:pt x="37" y="277"/>
                </a:lnTo>
                <a:lnTo>
                  <a:pt x="35" y="275"/>
                </a:lnTo>
                <a:lnTo>
                  <a:pt x="34" y="274"/>
                </a:lnTo>
                <a:lnTo>
                  <a:pt x="32" y="274"/>
                </a:lnTo>
                <a:lnTo>
                  <a:pt x="30" y="272"/>
                </a:lnTo>
                <a:lnTo>
                  <a:pt x="29" y="270"/>
                </a:lnTo>
                <a:lnTo>
                  <a:pt x="27" y="270"/>
                </a:lnTo>
                <a:lnTo>
                  <a:pt x="27" y="269"/>
                </a:lnTo>
                <a:lnTo>
                  <a:pt x="26" y="269"/>
                </a:lnTo>
                <a:lnTo>
                  <a:pt x="24" y="269"/>
                </a:lnTo>
                <a:lnTo>
                  <a:pt x="24" y="267"/>
                </a:lnTo>
                <a:lnTo>
                  <a:pt x="24" y="266"/>
                </a:lnTo>
                <a:close/>
                <a:moveTo>
                  <a:pt x="42" y="219"/>
                </a:moveTo>
                <a:lnTo>
                  <a:pt x="42" y="221"/>
                </a:lnTo>
                <a:lnTo>
                  <a:pt x="43" y="221"/>
                </a:lnTo>
                <a:lnTo>
                  <a:pt x="43" y="222"/>
                </a:lnTo>
                <a:lnTo>
                  <a:pt x="43" y="224"/>
                </a:lnTo>
                <a:lnTo>
                  <a:pt x="45" y="226"/>
                </a:lnTo>
                <a:lnTo>
                  <a:pt x="45" y="227"/>
                </a:lnTo>
                <a:lnTo>
                  <a:pt x="46" y="227"/>
                </a:lnTo>
                <a:lnTo>
                  <a:pt x="46" y="229"/>
                </a:lnTo>
                <a:lnTo>
                  <a:pt x="46" y="230"/>
                </a:lnTo>
                <a:lnTo>
                  <a:pt x="46" y="232"/>
                </a:lnTo>
                <a:lnTo>
                  <a:pt x="46" y="234"/>
                </a:lnTo>
                <a:lnTo>
                  <a:pt x="46" y="235"/>
                </a:lnTo>
                <a:lnTo>
                  <a:pt x="45" y="235"/>
                </a:lnTo>
                <a:lnTo>
                  <a:pt x="43" y="235"/>
                </a:lnTo>
                <a:lnTo>
                  <a:pt x="43" y="234"/>
                </a:lnTo>
                <a:lnTo>
                  <a:pt x="42" y="234"/>
                </a:lnTo>
                <a:lnTo>
                  <a:pt x="40" y="234"/>
                </a:lnTo>
                <a:lnTo>
                  <a:pt x="40" y="232"/>
                </a:lnTo>
                <a:lnTo>
                  <a:pt x="38" y="232"/>
                </a:lnTo>
                <a:lnTo>
                  <a:pt x="37" y="232"/>
                </a:lnTo>
                <a:lnTo>
                  <a:pt x="37" y="230"/>
                </a:lnTo>
                <a:lnTo>
                  <a:pt x="35" y="229"/>
                </a:lnTo>
                <a:lnTo>
                  <a:pt x="35" y="227"/>
                </a:lnTo>
                <a:lnTo>
                  <a:pt x="35" y="226"/>
                </a:lnTo>
                <a:lnTo>
                  <a:pt x="35" y="224"/>
                </a:lnTo>
                <a:lnTo>
                  <a:pt x="35" y="222"/>
                </a:lnTo>
                <a:lnTo>
                  <a:pt x="37" y="222"/>
                </a:lnTo>
                <a:lnTo>
                  <a:pt x="37" y="221"/>
                </a:lnTo>
                <a:lnTo>
                  <a:pt x="35" y="221"/>
                </a:lnTo>
                <a:lnTo>
                  <a:pt x="35" y="219"/>
                </a:lnTo>
                <a:lnTo>
                  <a:pt x="35" y="221"/>
                </a:lnTo>
                <a:lnTo>
                  <a:pt x="35" y="219"/>
                </a:lnTo>
                <a:lnTo>
                  <a:pt x="35" y="218"/>
                </a:lnTo>
                <a:lnTo>
                  <a:pt x="34" y="218"/>
                </a:lnTo>
                <a:lnTo>
                  <a:pt x="35" y="216"/>
                </a:lnTo>
                <a:lnTo>
                  <a:pt x="37" y="214"/>
                </a:lnTo>
                <a:lnTo>
                  <a:pt x="38" y="214"/>
                </a:lnTo>
                <a:lnTo>
                  <a:pt x="40" y="214"/>
                </a:lnTo>
                <a:lnTo>
                  <a:pt x="40" y="216"/>
                </a:lnTo>
                <a:lnTo>
                  <a:pt x="40" y="218"/>
                </a:lnTo>
                <a:lnTo>
                  <a:pt x="42" y="218"/>
                </a:lnTo>
                <a:lnTo>
                  <a:pt x="42" y="219"/>
                </a:lnTo>
                <a:close/>
                <a:moveTo>
                  <a:pt x="74" y="210"/>
                </a:moveTo>
                <a:lnTo>
                  <a:pt x="74" y="211"/>
                </a:lnTo>
                <a:lnTo>
                  <a:pt x="72" y="211"/>
                </a:lnTo>
                <a:lnTo>
                  <a:pt x="70" y="211"/>
                </a:lnTo>
                <a:lnTo>
                  <a:pt x="69" y="211"/>
                </a:lnTo>
                <a:lnTo>
                  <a:pt x="67" y="211"/>
                </a:lnTo>
                <a:lnTo>
                  <a:pt x="67" y="210"/>
                </a:lnTo>
                <a:lnTo>
                  <a:pt x="69" y="210"/>
                </a:lnTo>
                <a:lnTo>
                  <a:pt x="70" y="210"/>
                </a:lnTo>
                <a:lnTo>
                  <a:pt x="70" y="208"/>
                </a:lnTo>
                <a:lnTo>
                  <a:pt x="72" y="208"/>
                </a:lnTo>
                <a:lnTo>
                  <a:pt x="72" y="210"/>
                </a:lnTo>
                <a:lnTo>
                  <a:pt x="74" y="210"/>
                </a:lnTo>
                <a:close/>
                <a:moveTo>
                  <a:pt x="94" y="195"/>
                </a:moveTo>
                <a:lnTo>
                  <a:pt x="94" y="194"/>
                </a:lnTo>
                <a:lnTo>
                  <a:pt x="94" y="192"/>
                </a:lnTo>
                <a:lnTo>
                  <a:pt x="96" y="192"/>
                </a:lnTo>
                <a:lnTo>
                  <a:pt x="96" y="194"/>
                </a:lnTo>
                <a:lnTo>
                  <a:pt x="96" y="195"/>
                </a:lnTo>
                <a:lnTo>
                  <a:pt x="94" y="195"/>
                </a:lnTo>
                <a:close/>
                <a:moveTo>
                  <a:pt x="94" y="195"/>
                </a:moveTo>
                <a:lnTo>
                  <a:pt x="93" y="195"/>
                </a:lnTo>
                <a:lnTo>
                  <a:pt x="93" y="194"/>
                </a:lnTo>
                <a:lnTo>
                  <a:pt x="91" y="194"/>
                </a:lnTo>
                <a:lnTo>
                  <a:pt x="91" y="192"/>
                </a:lnTo>
                <a:lnTo>
                  <a:pt x="91" y="190"/>
                </a:lnTo>
                <a:lnTo>
                  <a:pt x="93" y="190"/>
                </a:lnTo>
                <a:lnTo>
                  <a:pt x="93" y="192"/>
                </a:lnTo>
                <a:lnTo>
                  <a:pt x="93" y="194"/>
                </a:lnTo>
                <a:lnTo>
                  <a:pt x="93" y="195"/>
                </a:lnTo>
                <a:lnTo>
                  <a:pt x="94" y="195"/>
                </a:lnTo>
                <a:close/>
                <a:moveTo>
                  <a:pt x="96" y="179"/>
                </a:moveTo>
                <a:lnTo>
                  <a:pt x="98" y="179"/>
                </a:lnTo>
                <a:lnTo>
                  <a:pt x="98" y="181"/>
                </a:lnTo>
                <a:lnTo>
                  <a:pt x="98" y="182"/>
                </a:lnTo>
                <a:lnTo>
                  <a:pt x="99" y="182"/>
                </a:lnTo>
                <a:lnTo>
                  <a:pt x="99" y="184"/>
                </a:lnTo>
                <a:lnTo>
                  <a:pt x="101" y="184"/>
                </a:lnTo>
                <a:lnTo>
                  <a:pt x="101" y="186"/>
                </a:lnTo>
                <a:lnTo>
                  <a:pt x="99" y="186"/>
                </a:lnTo>
                <a:lnTo>
                  <a:pt x="99" y="184"/>
                </a:lnTo>
                <a:lnTo>
                  <a:pt x="99" y="186"/>
                </a:lnTo>
                <a:lnTo>
                  <a:pt x="98" y="186"/>
                </a:lnTo>
                <a:lnTo>
                  <a:pt x="98" y="187"/>
                </a:lnTo>
                <a:lnTo>
                  <a:pt x="99" y="187"/>
                </a:lnTo>
                <a:lnTo>
                  <a:pt x="101" y="187"/>
                </a:lnTo>
                <a:lnTo>
                  <a:pt x="101" y="189"/>
                </a:lnTo>
                <a:lnTo>
                  <a:pt x="102" y="189"/>
                </a:lnTo>
                <a:lnTo>
                  <a:pt x="102" y="190"/>
                </a:lnTo>
                <a:lnTo>
                  <a:pt x="101" y="190"/>
                </a:lnTo>
                <a:lnTo>
                  <a:pt x="99" y="190"/>
                </a:lnTo>
                <a:lnTo>
                  <a:pt x="99" y="189"/>
                </a:lnTo>
                <a:lnTo>
                  <a:pt x="98" y="187"/>
                </a:lnTo>
                <a:lnTo>
                  <a:pt x="98" y="186"/>
                </a:lnTo>
                <a:lnTo>
                  <a:pt x="98" y="187"/>
                </a:lnTo>
                <a:lnTo>
                  <a:pt x="98" y="186"/>
                </a:lnTo>
                <a:lnTo>
                  <a:pt x="96" y="186"/>
                </a:lnTo>
                <a:lnTo>
                  <a:pt x="94" y="184"/>
                </a:lnTo>
                <a:lnTo>
                  <a:pt x="96" y="184"/>
                </a:lnTo>
                <a:lnTo>
                  <a:pt x="96" y="182"/>
                </a:lnTo>
                <a:lnTo>
                  <a:pt x="96" y="181"/>
                </a:lnTo>
                <a:lnTo>
                  <a:pt x="96" y="179"/>
                </a:lnTo>
                <a:close/>
                <a:moveTo>
                  <a:pt x="96" y="179"/>
                </a:moveTo>
                <a:lnTo>
                  <a:pt x="94" y="179"/>
                </a:lnTo>
                <a:lnTo>
                  <a:pt x="94" y="178"/>
                </a:lnTo>
                <a:lnTo>
                  <a:pt x="94" y="176"/>
                </a:lnTo>
                <a:lnTo>
                  <a:pt x="96" y="176"/>
                </a:lnTo>
                <a:lnTo>
                  <a:pt x="96" y="178"/>
                </a:lnTo>
                <a:lnTo>
                  <a:pt x="96" y="179"/>
                </a:lnTo>
                <a:close/>
                <a:moveTo>
                  <a:pt x="122" y="6"/>
                </a:moveTo>
                <a:lnTo>
                  <a:pt x="122" y="16"/>
                </a:lnTo>
                <a:lnTo>
                  <a:pt x="122" y="22"/>
                </a:lnTo>
                <a:lnTo>
                  <a:pt x="123" y="27"/>
                </a:lnTo>
                <a:lnTo>
                  <a:pt x="123" y="30"/>
                </a:lnTo>
                <a:lnTo>
                  <a:pt x="123" y="40"/>
                </a:lnTo>
                <a:lnTo>
                  <a:pt x="125" y="50"/>
                </a:lnTo>
                <a:lnTo>
                  <a:pt x="125" y="56"/>
                </a:lnTo>
                <a:lnTo>
                  <a:pt x="125" y="59"/>
                </a:lnTo>
                <a:lnTo>
                  <a:pt x="125" y="69"/>
                </a:lnTo>
                <a:lnTo>
                  <a:pt x="126" y="78"/>
                </a:lnTo>
                <a:lnTo>
                  <a:pt x="126" y="80"/>
                </a:lnTo>
                <a:lnTo>
                  <a:pt x="126" y="85"/>
                </a:lnTo>
                <a:lnTo>
                  <a:pt x="126" y="86"/>
                </a:lnTo>
                <a:lnTo>
                  <a:pt x="126" y="88"/>
                </a:lnTo>
                <a:lnTo>
                  <a:pt x="126" y="90"/>
                </a:lnTo>
                <a:lnTo>
                  <a:pt x="128" y="98"/>
                </a:lnTo>
                <a:lnTo>
                  <a:pt x="128" y="107"/>
                </a:lnTo>
                <a:lnTo>
                  <a:pt x="128" y="115"/>
                </a:lnTo>
                <a:lnTo>
                  <a:pt x="128" y="118"/>
                </a:lnTo>
                <a:lnTo>
                  <a:pt x="128" y="120"/>
                </a:lnTo>
                <a:lnTo>
                  <a:pt x="130" y="126"/>
                </a:lnTo>
                <a:lnTo>
                  <a:pt x="130" y="134"/>
                </a:lnTo>
                <a:lnTo>
                  <a:pt x="130" y="138"/>
                </a:lnTo>
                <a:lnTo>
                  <a:pt x="130" y="139"/>
                </a:lnTo>
                <a:lnTo>
                  <a:pt x="130" y="144"/>
                </a:lnTo>
                <a:lnTo>
                  <a:pt x="131" y="152"/>
                </a:lnTo>
                <a:lnTo>
                  <a:pt x="131" y="154"/>
                </a:lnTo>
                <a:lnTo>
                  <a:pt x="131" y="158"/>
                </a:lnTo>
                <a:lnTo>
                  <a:pt x="131" y="162"/>
                </a:lnTo>
                <a:lnTo>
                  <a:pt x="131" y="166"/>
                </a:lnTo>
                <a:lnTo>
                  <a:pt x="133" y="171"/>
                </a:lnTo>
                <a:lnTo>
                  <a:pt x="133" y="174"/>
                </a:lnTo>
                <a:lnTo>
                  <a:pt x="133" y="178"/>
                </a:lnTo>
                <a:lnTo>
                  <a:pt x="133" y="179"/>
                </a:lnTo>
                <a:lnTo>
                  <a:pt x="133" y="181"/>
                </a:lnTo>
                <a:lnTo>
                  <a:pt x="133" y="182"/>
                </a:lnTo>
                <a:lnTo>
                  <a:pt x="133" y="190"/>
                </a:lnTo>
                <a:lnTo>
                  <a:pt x="133" y="197"/>
                </a:lnTo>
                <a:lnTo>
                  <a:pt x="133" y="198"/>
                </a:lnTo>
                <a:lnTo>
                  <a:pt x="133" y="200"/>
                </a:lnTo>
                <a:lnTo>
                  <a:pt x="131" y="202"/>
                </a:lnTo>
                <a:lnTo>
                  <a:pt x="131" y="200"/>
                </a:lnTo>
                <a:lnTo>
                  <a:pt x="130" y="200"/>
                </a:lnTo>
                <a:lnTo>
                  <a:pt x="128" y="198"/>
                </a:lnTo>
                <a:lnTo>
                  <a:pt x="126" y="198"/>
                </a:lnTo>
                <a:lnTo>
                  <a:pt x="125" y="198"/>
                </a:lnTo>
                <a:lnTo>
                  <a:pt x="125" y="197"/>
                </a:lnTo>
                <a:lnTo>
                  <a:pt x="123" y="197"/>
                </a:lnTo>
                <a:lnTo>
                  <a:pt x="122" y="197"/>
                </a:lnTo>
                <a:lnTo>
                  <a:pt x="120" y="197"/>
                </a:lnTo>
                <a:lnTo>
                  <a:pt x="120" y="195"/>
                </a:lnTo>
                <a:lnTo>
                  <a:pt x="120" y="194"/>
                </a:lnTo>
                <a:lnTo>
                  <a:pt x="120" y="192"/>
                </a:lnTo>
                <a:lnTo>
                  <a:pt x="118" y="192"/>
                </a:lnTo>
                <a:lnTo>
                  <a:pt x="118" y="190"/>
                </a:lnTo>
                <a:lnTo>
                  <a:pt x="117" y="190"/>
                </a:lnTo>
                <a:lnTo>
                  <a:pt x="117" y="189"/>
                </a:lnTo>
                <a:lnTo>
                  <a:pt x="115" y="189"/>
                </a:lnTo>
                <a:lnTo>
                  <a:pt x="115" y="187"/>
                </a:lnTo>
                <a:lnTo>
                  <a:pt x="114" y="187"/>
                </a:lnTo>
                <a:lnTo>
                  <a:pt x="112" y="187"/>
                </a:lnTo>
                <a:lnTo>
                  <a:pt x="110" y="187"/>
                </a:lnTo>
                <a:lnTo>
                  <a:pt x="110" y="189"/>
                </a:lnTo>
                <a:lnTo>
                  <a:pt x="109" y="189"/>
                </a:lnTo>
                <a:lnTo>
                  <a:pt x="109" y="187"/>
                </a:lnTo>
                <a:lnTo>
                  <a:pt x="109" y="186"/>
                </a:lnTo>
                <a:lnTo>
                  <a:pt x="110" y="186"/>
                </a:lnTo>
                <a:lnTo>
                  <a:pt x="110" y="184"/>
                </a:lnTo>
                <a:lnTo>
                  <a:pt x="110" y="186"/>
                </a:lnTo>
                <a:lnTo>
                  <a:pt x="110" y="187"/>
                </a:lnTo>
                <a:lnTo>
                  <a:pt x="112" y="187"/>
                </a:lnTo>
                <a:lnTo>
                  <a:pt x="112" y="186"/>
                </a:lnTo>
                <a:lnTo>
                  <a:pt x="110" y="186"/>
                </a:lnTo>
                <a:lnTo>
                  <a:pt x="112" y="186"/>
                </a:lnTo>
                <a:lnTo>
                  <a:pt x="112" y="184"/>
                </a:lnTo>
                <a:lnTo>
                  <a:pt x="110" y="184"/>
                </a:lnTo>
                <a:lnTo>
                  <a:pt x="109" y="184"/>
                </a:lnTo>
                <a:lnTo>
                  <a:pt x="109" y="182"/>
                </a:lnTo>
                <a:lnTo>
                  <a:pt x="109" y="181"/>
                </a:lnTo>
                <a:lnTo>
                  <a:pt x="109" y="182"/>
                </a:lnTo>
                <a:lnTo>
                  <a:pt x="107" y="182"/>
                </a:lnTo>
                <a:lnTo>
                  <a:pt x="106" y="182"/>
                </a:lnTo>
                <a:lnTo>
                  <a:pt x="106" y="181"/>
                </a:lnTo>
                <a:lnTo>
                  <a:pt x="104" y="181"/>
                </a:lnTo>
                <a:lnTo>
                  <a:pt x="102" y="179"/>
                </a:lnTo>
                <a:lnTo>
                  <a:pt x="102" y="178"/>
                </a:lnTo>
                <a:lnTo>
                  <a:pt x="101" y="178"/>
                </a:lnTo>
                <a:lnTo>
                  <a:pt x="101" y="176"/>
                </a:lnTo>
                <a:lnTo>
                  <a:pt x="99" y="174"/>
                </a:lnTo>
                <a:lnTo>
                  <a:pt x="99" y="173"/>
                </a:lnTo>
                <a:lnTo>
                  <a:pt x="99" y="171"/>
                </a:lnTo>
                <a:lnTo>
                  <a:pt x="101" y="173"/>
                </a:lnTo>
                <a:lnTo>
                  <a:pt x="101" y="171"/>
                </a:lnTo>
                <a:lnTo>
                  <a:pt x="99" y="171"/>
                </a:lnTo>
                <a:lnTo>
                  <a:pt x="99" y="170"/>
                </a:lnTo>
                <a:lnTo>
                  <a:pt x="101" y="170"/>
                </a:lnTo>
                <a:lnTo>
                  <a:pt x="99" y="170"/>
                </a:lnTo>
                <a:lnTo>
                  <a:pt x="101" y="170"/>
                </a:lnTo>
                <a:lnTo>
                  <a:pt x="99" y="170"/>
                </a:lnTo>
                <a:lnTo>
                  <a:pt x="99" y="168"/>
                </a:lnTo>
                <a:lnTo>
                  <a:pt x="99" y="166"/>
                </a:lnTo>
                <a:lnTo>
                  <a:pt x="99" y="165"/>
                </a:lnTo>
                <a:lnTo>
                  <a:pt x="99" y="163"/>
                </a:lnTo>
                <a:lnTo>
                  <a:pt x="98" y="163"/>
                </a:lnTo>
                <a:lnTo>
                  <a:pt x="98" y="162"/>
                </a:lnTo>
                <a:lnTo>
                  <a:pt x="98" y="160"/>
                </a:lnTo>
                <a:lnTo>
                  <a:pt x="98" y="158"/>
                </a:lnTo>
                <a:lnTo>
                  <a:pt x="98" y="157"/>
                </a:lnTo>
                <a:lnTo>
                  <a:pt x="96" y="157"/>
                </a:lnTo>
                <a:lnTo>
                  <a:pt x="96" y="155"/>
                </a:lnTo>
                <a:lnTo>
                  <a:pt x="96" y="157"/>
                </a:lnTo>
                <a:lnTo>
                  <a:pt x="94" y="157"/>
                </a:lnTo>
                <a:lnTo>
                  <a:pt x="94" y="155"/>
                </a:lnTo>
                <a:lnTo>
                  <a:pt x="93" y="155"/>
                </a:lnTo>
                <a:lnTo>
                  <a:pt x="93" y="154"/>
                </a:lnTo>
                <a:lnTo>
                  <a:pt x="91" y="154"/>
                </a:lnTo>
                <a:lnTo>
                  <a:pt x="90" y="154"/>
                </a:lnTo>
                <a:lnTo>
                  <a:pt x="90" y="152"/>
                </a:lnTo>
                <a:lnTo>
                  <a:pt x="90" y="150"/>
                </a:lnTo>
                <a:lnTo>
                  <a:pt x="90" y="152"/>
                </a:lnTo>
                <a:lnTo>
                  <a:pt x="90" y="150"/>
                </a:lnTo>
                <a:lnTo>
                  <a:pt x="90" y="152"/>
                </a:lnTo>
                <a:lnTo>
                  <a:pt x="88" y="152"/>
                </a:lnTo>
                <a:lnTo>
                  <a:pt x="90" y="152"/>
                </a:lnTo>
                <a:lnTo>
                  <a:pt x="88" y="152"/>
                </a:lnTo>
                <a:lnTo>
                  <a:pt x="90" y="154"/>
                </a:lnTo>
                <a:lnTo>
                  <a:pt x="91" y="154"/>
                </a:lnTo>
                <a:lnTo>
                  <a:pt x="91" y="155"/>
                </a:lnTo>
                <a:lnTo>
                  <a:pt x="91" y="157"/>
                </a:lnTo>
                <a:lnTo>
                  <a:pt x="90" y="157"/>
                </a:lnTo>
                <a:lnTo>
                  <a:pt x="90" y="158"/>
                </a:lnTo>
                <a:lnTo>
                  <a:pt x="91" y="158"/>
                </a:lnTo>
                <a:lnTo>
                  <a:pt x="91" y="160"/>
                </a:lnTo>
                <a:lnTo>
                  <a:pt x="90" y="162"/>
                </a:lnTo>
                <a:lnTo>
                  <a:pt x="91" y="162"/>
                </a:lnTo>
                <a:lnTo>
                  <a:pt x="91" y="163"/>
                </a:lnTo>
                <a:lnTo>
                  <a:pt x="91" y="165"/>
                </a:lnTo>
                <a:lnTo>
                  <a:pt x="90" y="165"/>
                </a:lnTo>
                <a:lnTo>
                  <a:pt x="90" y="166"/>
                </a:lnTo>
                <a:lnTo>
                  <a:pt x="90" y="168"/>
                </a:lnTo>
                <a:lnTo>
                  <a:pt x="90" y="170"/>
                </a:lnTo>
                <a:lnTo>
                  <a:pt x="90" y="171"/>
                </a:lnTo>
                <a:lnTo>
                  <a:pt x="91" y="171"/>
                </a:lnTo>
                <a:lnTo>
                  <a:pt x="91" y="173"/>
                </a:lnTo>
                <a:lnTo>
                  <a:pt x="90" y="173"/>
                </a:lnTo>
                <a:lnTo>
                  <a:pt x="88" y="173"/>
                </a:lnTo>
                <a:lnTo>
                  <a:pt x="86" y="173"/>
                </a:lnTo>
                <a:lnTo>
                  <a:pt x="88" y="173"/>
                </a:lnTo>
                <a:lnTo>
                  <a:pt x="88" y="174"/>
                </a:lnTo>
                <a:lnTo>
                  <a:pt x="86" y="174"/>
                </a:lnTo>
                <a:lnTo>
                  <a:pt x="88" y="174"/>
                </a:lnTo>
                <a:lnTo>
                  <a:pt x="90" y="174"/>
                </a:lnTo>
                <a:lnTo>
                  <a:pt x="90" y="176"/>
                </a:lnTo>
                <a:lnTo>
                  <a:pt x="90" y="178"/>
                </a:lnTo>
                <a:lnTo>
                  <a:pt x="90" y="179"/>
                </a:lnTo>
                <a:lnTo>
                  <a:pt x="90" y="181"/>
                </a:lnTo>
                <a:lnTo>
                  <a:pt x="90" y="182"/>
                </a:lnTo>
                <a:lnTo>
                  <a:pt x="90" y="184"/>
                </a:lnTo>
                <a:lnTo>
                  <a:pt x="88" y="184"/>
                </a:lnTo>
                <a:lnTo>
                  <a:pt x="86" y="184"/>
                </a:lnTo>
                <a:lnTo>
                  <a:pt x="86" y="182"/>
                </a:lnTo>
                <a:lnTo>
                  <a:pt x="85" y="182"/>
                </a:lnTo>
                <a:lnTo>
                  <a:pt x="85" y="181"/>
                </a:lnTo>
                <a:lnTo>
                  <a:pt x="85" y="179"/>
                </a:lnTo>
                <a:lnTo>
                  <a:pt x="83" y="179"/>
                </a:lnTo>
                <a:lnTo>
                  <a:pt x="83" y="178"/>
                </a:lnTo>
                <a:lnTo>
                  <a:pt x="82" y="178"/>
                </a:lnTo>
                <a:lnTo>
                  <a:pt x="82" y="176"/>
                </a:lnTo>
                <a:lnTo>
                  <a:pt x="83" y="176"/>
                </a:lnTo>
                <a:lnTo>
                  <a:pt x="83" y="174"/>
                </a:lnTo>
                <a:lnTo>
                  <a:pt x="83" y="173"/>
                </a:lnTo>
                <a:lnTo>
                  <a:pt x="82" y="173"/>
                </a:lnTo>
                <a:lnTo>
                  <a:pt x="82" y="171"/>
                </a:lnTo>
                <a:lnTo>
                  <a:pt x="80" y="171"/>
                </a:lnTo>
                <a:lnTo>
                  <a:pt x="80" y="170"/>
                </a:lnTo>
                <a:lnTo>
                  <a:pt x="80" y="168"/>
                </a:lnTo>
                <a:lnTo>
                  <a:pt x="80" y="166"/>
                </a:lnTo>
                <a:lnTo>
                  <a:pt x="80" y="165"/>
                </a:lnTo>
                <a:lnTo>
                  <a:pt x="80" y="163"/>
                </a:lnTo>
                <a:lnTo>
                  <a:pt x="78" y="163"/>
                </a:lnTo>
                <a:lnTo>
                  <a:pt x="78" y="162"/>
                </a:lnTo>
                <a:lnTo>
                  <a:pt x="78" y="160"/>
                </a:lnTo>
                <a:lnTo>
                  <a:pt x="78" y="158"/>
                </a:lnTo>
                <a:lnTo>
                  <a:pt x="78" y="157"/>
                </a:lnTo>
                <a:lnTo>
                  <a:pt x="77" y="155"/>
                </a:lnTo>
                <a:lnTo>
                  <a:pt x="77" y="154"/>
                </a:lnTo>
                <a:lnTo>
                  <a:pt x="77" y="152"/>
                </a:lnTo>
                <a:lnTo>
                  <a:pt x="75" y="152"/>
                </a:lnTo>
                <a:lnTo>
                  <a:pt x="75" y="150"/>
                </a:lnTo>
                <a:lnTo>
                  <a:pt x="77" y="150"/>
                </a:lnTo>
                <a:lnTo>
                  <a:pt x="77" y="149"/>
                </a:lnTo>
                <a:lnTo>
                  <a:pt x="77" y="147"/>
                </a:lnTo>
                <a:lnTo>
                  <a:pt x="75" y="147"/>
                </a:lnTo>
                <a:lnTo>
                  <a:pt x="74" y="147"/>
                </a:lnTo>
                <a:lnTo>
                  <a:pt x="75" y="146"/>
                </a:lnTo>
                <a:lnTo>
                  <a:pt x="74" y="147"/>
                </a:lnTo>
                <a:lnTo>
                  <a:pt x="75" y="147"/>
                </a:lnTo>
                <a:lnTo>
                  <a:pt x="77" y="147"/>
                </a:lnTo>
                <a:lnTo>
                  <a:pt x="77" y="149"/>
                </a:lnTo>
                <a:lnTo>
                  <a:pt x="77" y="150"/>
                </a:lnTo>
                <a:lnTo>
                  <a:pt x="75" y="150"/>
                </a:lnTo>
                <a:lnTo>
                  <a:pt x="75" y="152"/>
                </a:lnTo>
                <a:lnTo>
                  <a:pt x="77" y="152"/>
                </a:lnTo>
                <a:lnTo>
                  <a:pt x="77" y="154"/>
                </a:lnTo>
                <a:lnTo>
                  <a:pt x="77" y="155"/>
                </a:lnTo>
                <a:lnTo>
                  <a:pt x="77" y="157"/>
                </a:lnTo>
                <a:lnTo>
                  <a:pt x="78" y="158"/>
                </a:lnTo>
                <a:lnTo>
                  <a:pt x="78" y="160"/>
                </a:lnTo>
                <a:lnTo>
                  <a:pt x="78" y="162"/>
                </a:lnTo>
                <a:lnTo>
                  <a:pt x="78" y="163"/>
                </a:lnTo>
                <a:lnTo>
                  <a:pt x="78" y="165"/>
                </a:lnTo>
                <a:lnTo>
                  <a:pt x="78" y="166"/>
                </a:lnTo>
                <a:lnTo>
                  <a:pt x="78" y="168"/>
                </a:lnTo>
                <a:lnTo>
                  <a:pt x="78" y="170"/>
                </a:lnTo>
                <a:lnTo>
                  <a:pt x="77" y="170"/>
                </a:lnTo>
                <a:lnTo>
                  <a:pt x="78" y="170"/>
                </a:lnTo>
                <a:lnTo>
                  <a:pt x="78" y="171"/>
                </a:lnTo>
                <a:lnTo>
                  <a:pt x="78" y="173"/>
                </a:lnTo>
                <a:lnTo>
                  <a:pt x="80" y="173"/>
                </a:lnTo>
                <a:lnTo>
                  <a:pt x="80" y="174"/>
                </a:lnTo>
                <a:lnTo>
                  <a:pt x="80" y="176"/>
                </a:lnTo>
                <a:lnTo>
                  <a:pt x="80" y="178"/>
                </a:lnTo>
                <a:lnTo>
                  <a:pt x="80" y="179"/>
                </a:lnTo>
                <a:lnTo>
                  <a:pt x="80" y="181"/>
                </a:lnTo>
                <a:lnTo>
                  <a:pt x="80" y="182"/>
                </a:lnTo>
                <a:lnTo>
                  <a:pt x="80" y="184"/>
                </a:lnTo>
                <a:lnTo>
                  <a:pt x="80" y="186"/>
                </a:lnTo>
                <a:lnTo>
                  <a:pt x="80" y="187"/>
                </a:lnTo>
                <a:lnTo>
                  <a:pt x="78" y="187"/>
                </a:lnTo>
                <a:lnTo>
                  <a:pt x="78" y="189"/>
                </a:lnTo>
                <a:lnTo>
                  <a:pt x="77" y="189"/>
                </a:lnTo>
                <a:lnTo>
                  <a:pt x="75" y="189"/>
                </a:lnTo>
                <a:lnTo>
                  <a:pt x="75" y="187"/>
                </a:lnTo>
                <a:lnTo>
                  <a:pt x="74" y="187"/>
                </a:lnTo>
                <a:lnTo>
                  <a:pt x="72" y="186"/>
                </a:lnTo>
                <a:lnTo>
                  <a:pt x="72" y="184"/>
                </a:lnTo>
                <a:lnTo>
                  <a:pt x="70" y="182"/>
                </a:lnTo>
                <a:lnTo>
                  <a:pt x="70" y="184"/>
                </a:lnTo>
                <a:lnTo>
                  <a:pt x="69" y="184"/>
                </a:lnTo>
                <a:lnTo>
                  <a:pt x="67" y="184"/>
                </a:lnTo>
                <a:lnTo>
                  <a:pt x="67" y="186"/>
                </a:lnTo>
                <a:lnTo>
                  <a:pt x="67" y="187"/>
                </a:lnTo>
                <a:lnTo>
                  <a:pt x="67" y="189"/>
                </a:lnTo>
                <a:lnTo>
                  <a:pt x="66" y="189"/>
                </a:lnTo>
                <a:lnTo>
                  <a:pt x="66" y="187"/>
                </a:lnTo>
                <a:lnTo>
                  <a:pt x="64" y="187"/>
                </a:lnTo>
                <a:lnTo>
                  <a:pt x="64" y="186"/>
                </a:lnTo>
                <a:lnTo>
                  <a:pt x="64" y="184"/>
                </a:lnTo>
                <a:lnTo>
                  <a:pt x="64" y="182"/>
                </a:lnTo>
                <a:lnTo>
                  <a:pt x="64" y="181"/>
                </a:lnTo>
                <a:lnTo>
                  <a:pt x="62" y="181"/>
                </a:lnTo>
                <a:lnTo>
                  <a:pt x="62" y="179"/>
                </a:lnTo>
                <a:lnTo>
                  <a:pt x="61" y="179"/>
                </a:lnTo>
                <a:lnTo>
                  <a:pt x="61" y="178"/>
                </a:lnTo>
                <a:lnTo>
                  <a:pt x="61" y="176"/>
                </a:lnTo>
                <a:lnTo>
                  <a:pt x="59" y="176"/>
                </a:lnTo>
                <a:lnTo>
                  <a:pt x="59" y="174"/>
                </a:lnTo>
                <a:lnTo>
                  <a:pt x="58" y="174"/>
                </a:lnTo>
                <a:lnTo>
                  <a:pt x="58" y="173"/>
                </a:lnTo>
                <a:lnTo>
                  <a:pt x="58" y="171"/>
                </a:lnTo>
                <a:lnTo>
                  <a:pt x="56" y="171"/>
                </a:lnTo>
                <a:lnTo>
                  <a:pt x="54" y="170"/>
                </a:lnTo>
                <a:lnTo>
                  <a:pt x="53" y="170"/>
                </a:lnTo>
                <a:lnTo>
                  <a:pt x="53" y="168"/>
                </a:lnTo>
                <a:lnTo>
                  <a:pt x="51" y="168"/>
                </a:lnTo>
                <a:lnTo>
                  <a:pt x="50" y="166"/>
                </a:lnTo>
                <a:lnTo>
                  <a:pt x="48" y="166"/>
                </a:lnTo>
                <a:lnTo>
                  <a:pt x="46" y="166"/>
                </a:lnTo>
                <a:lnTo>
                  <a:pt x="45" y="166"/>
                </a:lnTo>
                <a:lnTo>
                  <a:pt x="43" y="168"/>
                </a:lnTo>
                <a:lnTo>
                  <a:pt x="45" y="168"/>
                </a:lnTo>
                <a:lnTo>
                  <a:pt x="45" y="170"/>
                </a:lnTo>
                <a:lnTo>
                  <a:pt x="45" y="171"/>
                </a:lnTo>
                <a:lnTo>
                  <a:pt x="45" y="173"/>
                </a:lnTo>
                <a:lnTo>
                  <a:pt x="45" y="174"/>
                </a:lnTo>
                <a:lnTo>
                  <a:pt x="45" y="176"/>
                </a:lnTo>
                <a:lnTo>
                  <a:pt x="46" y="176"/>
                </a:lnTo>
                <a:lnTo>
                  <a:pt x="46" y="178"/>
                </a:lnTo>
                <a:lnTo>
                  <a:pt x="46" y="179"/>
                </a:lnTo>
                <a:lnTo>
                  <a:pt x="46" y="181"/>
                </a:lnTo>
                <a:lnTo>
                  <a:pt x="46" y="182"/>
                </a:lnTo>
                <a:lnTo>
                  <a:pt x="46" y="181"/>
                </a:lnTo>
                <a:lnTo>
                  <a:pt x="45" y="181"/>
                </a:lnTo>
                <a:lnTo>
                  <a:pt x="43" y="181"/>
                </a:lnTo>
                <a:lnTo>
                  <a:pt x="42" y="181"/>
                </a:lnTo>
                <a:lnTo>
                  <a:pt x="40" y="181"/>
                </a:lnTo>
                <a:lnTo>
                  <a:pt x="40" y="179"/>
                </a:lnTo>
                <a:lnTo>
                  <a:pt x="40" y="178"/>
                </a:lnTo>
                <a:lnTo>
                  <a:pt x="40" y="179"/>
                </a:lnTo>
                <a:lnTo>
                  <a:pt x="40" y="178"/>
                </a:lnTo>
                <a:lnTo>
                  <a:pt x="40" y="179"/>
                </a:lnTo>
                <a:lnTo>
                  <a:pt x="42" y="179"/>
                </a:lnTo>
                <a:lnTo>
                  <a:pt x="42" y="178"/>
                </a:lnTo>
                <a:lnTo>
                  <a:pt x="40" y="178"/>
                </a:lnTo>
                <a:lnTo>
                  <a:pt x="40" y="176"/>
                </a:lnTo>
                <a:lnTo>
                  <a:pt x="38" y="176"/>
                </a:lnTo>
                <a:lnTo>
                  <a:pt x="38" y="174"/>
                </a:lnTo>
                <a:lnTo>
                  <a:pt x="38" y="176"/>
                </a:lnTo>
                <a:lnTo>
                  <a:pt x="37" y="176"/>
                </a:lnTo>
                <a:lnTo>
                  <a:pt x="37" y="178"/>
                </a:lnTo>
                <a:lnTo>
                  <a:pt x="38" y="178"/>
                </a:lnTo>
                <a:lnTo>
                  <a:pt x="38" y="179"/>
                </a:lnTo>
                <a:lnTo>
                  <a:pt x="38" y="181"/>
                </a:lnTo>
                <a:lnTo>
                  <a:pt x="37" y="179"/>
                </a:lnTo>
                <a:lnTo>
                  <a:pt x="35" y="178"/>
                </a:lnTo>
                <a:lnTo>
                  <a:pt x="35" y="179"/>
                </a:lnTo>
                <a:lnTo>
                  <a:pt x="37" y="179"/>
                </a:lnTo>
                <a:lnTo>
                  <a:pt x="37" y="181"/>
                </a:lnTo>
                <a:lnTo>
                  <a:pt x="38" y="182"/>
                </a:lnTo>
                <a:lnTo>
                  <a:pt x="38" y="184"/>
                </a:lnTo>
                <a:lnTo>
                  <a:pt x="38" y="186"/>
                </a:lnTo>
                <a:lnTo>
                  <a:pt x="40" y="186"/>
                </a:lnTo>
                <a:lnTo>
                  <a:pt x="40" y="187"/>
                </a:lnTo>
                <a:lnTo>
                  <a:pt x="40" y="186"/>
                </a:lnTo>
                <a:lnTo>
                  <a:pt x="42" y="186"/>
                </a:lnTo>
                <a:lnTo>
                  <a:pt x="43" y="186"/>
                </a:lnTo>
                <a:lnTo>
                  <a:pt x="43" y="187"/>
                </a:lnTo>
                <a:lnTo>
                  <a:pt x="45" y="187"/>
                </a:lnTo>
                <a:lnTo>
                  <a:pt x="45" y="189"/>
                </a:lnTo>
                <a:lnTo>
                  <a:pt x="46" y="190"/>
                </a:lnTo>
                <a:lnTo>
                  <a:pt x="46" y="192"/>
                </a:lnTo>
                <a:lnTo>
                  <a:pt x="45" y="192"/>
                </a:lnTo>
                <a:lnTo>
                  <a:pt x="46" y="192"/>
                </a:lnTo>
                <a:lnTo>
                  <a:pt x="46" y="194"/>
                </a:lnTo>
                <a:lnTo>
                  <a:pt x="46" y="195"/>
                </a:lnTo>
                <a:lnTo>
                  <a:pt x="46" y="197"/>
                </a:lnTo>
                <a:lnTo>
                  <a:pt x="46" y="198"/>
                </a:lnTo>
                <a:lnTo>
                  <a:pt x="46" y="200"/>
                </a:lnTo>
                <a:lnTo>
                  <a:pt x="46" y="202"/>
                </a:lnTo>
                <a:lnTo>
                  <a:pt x="46" y="203"/>
                </a:lnTo>
                <a:lnTo>
                  <a:pt x="46" y="205"/>
                </a:lnTo>
                <a:lnTo>
                  <a:pt x="46" y="206"/>
                </a:lnTo>
                <a:lnTo>
                  <a:pt x="46" y="208"/>
                </a:lnTo>
                <a:lnTo>
                  <a:pt x="45" y="208"/>
                </a:lnTo>
                <a:lnTo>
                  <a:pt x="43" y="208"/>
                </a:lnTo>
                <a:lnTo>
                  <a:pt x="43" y="206"/>
                </a:lnTo>
                <a:lnTo>
                  <a:pt x="42" y="206"/>
                </a:lnTo>
                <a:lnTo>
                  <a:pt x="42" y="205"/>
                </a:lnTo>
                <a:lnTo>
                  <a:pt x="42" y="203"/>
                </a:lnTo>
                <a:lnTo>
                  <a:pt x="42" y="202"/>
                </a:lnTo>
                <a:lnTo>
                  <a:pt x="40" y="202"/>
                </a:lnTo>
                <a:lnTo>
                  <a:pt x="38" y="202"/>
                </a:lnTo>
                <a:lnTo>
                  <a:pt x="37" y="202"/>
                </a:lnTo>
                <a:lnTo>
                  <a:pt x="35" y="203"/>
                </a:lnTo>
                <a:lnTo>
                  <a:pt x="34" y="203"/>
                </a:lnTo>
                <a:lnTo>
                  <a:pt x="32" y="202"/>
                </a:lnTo>
                <a:lnTo>
                  <a:pt x="32" y="203"/>
                </a:lnTo>
                <a:lnTo>
                  <a:pt x="32" y="205"/>
                </a:lnTo>
                <a:lnTo>
                  <a:pt x="34" y="205"/>
                </a:lnTo>
                <a:lnTo>
                  <a:pt x="34" y="206"/>
                </a:lnTo>
                <a:lnTo>
                  <a:pt x="35" y="206"/>
                </a:lnTo>
                <a:lnTo>
                  <a:pt x="34" y="206"/>
                </a:lnTo>
                <a:lnTo>
                  <a:pt x="34" y="208"/>
                </a:lnTo>
                <a:lnTo>
                  <a:pt x="34" y="210"/>
                </a:lnTo>
                <a:lnTo>
                  <a:pt x="35" y="210"/>
                </a:lnTo>
                <a:lnTo>
                  <a:pt x="34" y="210"/>
                </a:lnTo>
                <a:lnTo>
                  <a:pt x="32" y="211"/>
                </a:lnTo>
                <a:lnTo>
                  <a:pt x="32" y="210"/>
                </a:lnTo>
                <a:lnTo>
                  <a:pt x="30" y="210"/>
                </a:lnTo>
                <a:lnTo>
                  <a:pt x="30" y="208"/>
                </a:lnTo>
                <a:lnTo>
                  <a:pt x="29" y="208"/>
                </a:lnTo>
                <a:lnTo>
                  <a:pt x="30" y="208"/>
                </a:lnTo>
                <a:lnTo>
                  <a:pt x="29" y="208"/>
                </a:lnTo>
                <a:lnTo>
                  <a:pt x="29" y="206"/>
                </a:lnTo>
                <a:lnTo>
                  <a:pt x="27" y="206"/>
                </a:lnTo>
                <a:lnTo>
                  <a:pt x="27" y="208"/>
                </a:lnTo>
                <a:lnTo>
                  <a:pt x="26" y="206"/>
                </a:lnTo>
                <a:lnTo>
                  <a:pt x="24" y="206"/>
                </a:lnTo>
                <a:lnTo>
                  <a:pt x="26" y="205"/>
                </a:lnTo>
                <a:lnTo>
                  <a:pt x="24" y="205"/>
                </a:lnTo>
                <a:lnTo>
                  <a:pt x="24" y="203"/>
                </a:lnTo>
                <a:lnTo>
                  <a:pt x="24" y="202"/>
                </a:lnTo>
                <a:lnTo>
                  <a:pt x="22" y="202"/>
                </a:lnTo>
                <a:lnTo>
                  <a:pt x="22" y="203"/>
                </a:lnTo>
                <a:lnTo>
                  <a:pt x="21" y="202"/>
                </a:lnTo>
                <a:lnTo>
                  <a:pt x="21" y="203"/>
                </a:lnTo>
                <a:lnTo>
                  <a:pt x="22" y="203"/>
                </a:lnTo>
                <a:lnTo>
                  <a:pt x="22" y="205"/>
                </a:lnTo>
                <a:lnTo>
                  <a:pt x="24" y="206"/>
                </a:lnTo>
                <a:lnTo>
                  <a:pt x="24" y="208"/>
                </a:lnTo>
                <a:lnTo>
                  <a:pt x="24" y="210"/>
                </a:lnTo>
                <a:lnTo>
                  <a:pt x="24" y="211"/>
                </a:lnTo>
                <a:lnTo>
                  <a:pt x="24" y="213"/>
                </a:lnTo>
                <a:lnTo>
                  <a:pt x="24" y="214"/>
                </a:lnTo>
                <a:lnTo>
                  <a:pt x="26" y="214"/>
                </a:lnTo>
                <a:lnTo>
                  <a:pt x="26" y="216"/>
                </a:lnTo>
                <a:lnTo>
                  <a:pt x="27" y="218"/>
                </a:lnTo>
                <a:lnTo>
                  <a:pt x="27" y="219"/>
                </a:lnTo>
                <a:lnTo>
                  <a:pt x="27" y="218"/>
                </a:lnTo>
                <a:lnTo>
                  <a:pt x="26" y="218"/>
                </a:lnTo>
                <a:lnTo>
                  <a:pt x="24" y="219"/>
                </a:lnTo>
                <a:lnTo>
                  <a:pt x="26" y="219"/>
                </a:lnTo>
                <a:lnTo>
                  <a:pt x="24" y="219"/>
                </a:lnTo>
                <a:lnTo>
                  <a:pt x="26" y="221"/>
                </a:lnTo>
                <a:lnTo>
                  <a:pt x="24" y="221"/>
                </a:lnTo>
                <a:lnTo>
                  <a:pt x="26" y="221"/>
                </a:lnTo>
                <a:lnTo>
                  <a:pt x="24" y="221"/>
                </a:lnTo>
                <a:lnTo>
                  <a:pt x="24" y="222"/>
                </a:lnTo>
                <a:lnTo>
                  <a:pt x="26" y="224"/>
                </a:lnTo>
                <a:lnTo>
                  <a:pt x="26" y="226"/>
                </a:lnTo>
                <a:lnTo>
                  <a:pt x="24" y="226"/>
                </a:lnTo>
                <a:lnTo>
                  <a:pt x="24" y="227"/>
                </a:lnTo>
                <a:lnTo>
                  <a:pt x="24" y="229"/>
                </a:lnTo>
                <a:lnTo>
                  <a:pt x="26" y="229"/>
                </a:lnTo>
                <a:lnTo>
                  <a:pt x="26" y="230"/>
                </a:lnTo>
                <a:lnTo>
                  <a:pt x="27" y="232"/>
                </a:lnTo>
                <a:lnTo>
                  <a:pt x="29" y="234"/>
                </a:lnTo>
                <a:lnTo>
                  <a:pt x="30" y="234"/>
                </a:lnTo>
                <a:lnTo>
                  <a:pt x="32" y="234"/>
                </a:lnTo>
                <a:lnTo>
                  <a:pt x="30" y="234"/>
                </a:lnTo>
                <a:lnTo>
                  <a:pt x="30" y="235"/>
                </a:lnTo>
                <a:lnTo>
                  <a:pt x="30" y="237"/>
                </a:lnTo>
                <a:lnTo>
                  <a:pt x="32" y="237"/>
                </a:lnTo>
                <a:lnTo>
                  <a:pt x="32" y="238"/>
                </a:lnTo>
                <a:lnTo>
                  <a:pt x="32" y="240"/>
                </a:lnTo>
                <a:lnTo>
                  <a:pt x="34" y="240"/>
                </a:lnTo>
                <a:lnTo>
                  <a:pt x="34" y="242"/>
                </a:lnTo>
                <a:lnTo>
                  <a:pt x="35" y="242"/>
                </a:lnTo>
                <a:lnTo>
                  <a:pt x="35" y="243"/>
                </a:lnTo>
                <a:lnTo>
                  <a:pt x="37" y="243"/>
                </a:lnTo>
                <a:lnTo>
                  <a:pt x="37" y="245"/>
                </a:lnTo>
                <a:lnTo>
                  <a:pt x="37" y="246"/>
                </a:lnTo>
                <a:lnTo>
                  <a:pt x="35" y="246"/>
                </a:lnTo>
                <a:lnTo>
                  <a:pt x="34" y="246"/>
                </a:lnTo>
                <a:lnTo>
                  <a:pt x="32" y="246"/>
                </a:lnTo>
                <a:lnTo>
                  <a:pt x="32" y="248"/>
                </a:lnTo>
                <a:lnTo>
                  <a:pt x="34" y="248"/>
                </a:lnTo>
                <a:lnTo>
                  <a:pt x="37" y="250"/>
                </a:lnTo>
                <a:lnTo>
                  <a:pt x="37" y="251"/>
                </a:lnTo>
                <a:lnTo>
                  <a:pt x="38" y="251"/>
                </a:lnTo>
                <a:lnTo>
                  <a:pt x="38" y="250"/>
                </a:lnTo>
                <a:lnTo>
                  <a:pt x="37" y="250"/>
                </a:lnTo>
                <a:lnTo>
                  <a:pt x="37" y="248"/>
                </a:lnTo>
                <a:lnTo>
                  <a:pt x="37" y="246"/>
                </a:lnTo>
                <a:lnTo>
                  <a:pt x="38" y="246"/>
                </a:lnTo>
                <a:lnTo>
                  <a:pt x="40" y="248"/>
                </a:lnTo>
                <a:lnTo>
                  <a:pt x="40" y="250"/>
                </a:lnTo>
                <a:lnTo>
                  <a:pt x="42" y="250"/>
                </a:lnTo>
                <a:lnTo>
                  <a:pt x="42" y="251"/>
                </a:lnTo>
                <a:lnTo>
                  <a:pt x="42" y="253"/>
                </a:lnTo>
                <a:lnTo>
                  <a:pt x="42" y="254"/>
                </a:lnTo>
                <a:lnTo>
                  <a:pt x="43" y="256"/>
                </a:lnTo>
                <a:lnTo>
                  <a:pt x="43" y="258"/>
                </a:lnTo>
                <a:lnTo>
                  <a:pt x="42" y="258"/>
                </a:lnTo>
                <a:lnTo>
                  <a:pt x="43" y="258"/>
                </a:lnTo>
                <a:lnTo>
                  <a:pt x="43" y="259"/>
                </a:lnTo>
                <a:lnTo>
                  <a:pt x="43" y="261"/>
                </a:lnTo>
                <a:lnTo>
                  <a:pt x="43" y="262"/>
                </a:lnTo>
                <a:lnTo>
                  <a:pt x="42" y="262"/>
                </a:lnTo>
                <a:lnTo>
                  <a:pt x="40" y="262"/>
                </a:lnTo>
                <a:lnTo>
                  <a:pt x="38" y="262"/>
                </a:lnTo>
                <a:lnTo>
                  <a:pt x="37" y="262"/>
                </a:lnTo>
                <a:lnTo>
                  <a:pt x="37" y="264"/>
                </a:lnTo>
                <a:lnTo>
                  <a:pt x="35" y="264"/>
                </a:lnTo>
                <a:lnTo>
                  <a:pt x="37" y="264"/>
                </a:lnTo>
                <a:lnTo>
                  <a:pt x="35" y="262"/>
                </a:lnTo>
                <a:lnTo>
                  <a:pt x="35" y="264"/>
                </a:lnTo>
                <a:lnTo>
                  <a:pt x="35" y="262"/>
                </a:lnTo>
                <a:lnTo>
                  <a:pt x="35" y="261"/>
                </a:lnTo>
                <a:lnTo>
                  <a:pt x="34" y="261"/>
                </a:lnTo>
                <a:lnTo>
                  <a:pt x="34" y="259"/>
                </a:lnTo>
                <a:lnTo>
                  <a:pt x="32" y="259"/>
                </a:lnTo>
                <a:lnTo>
                  <a:pt x="30" y="261"/>
                </a:lnTo>
                <a:lnTo>
                  <a:pt x="32" y="259"/>
                </a:lnTo>
                <a:lnTo>
                  <a:pt x="32" y="258"/>
                </a:lnTo>
                <a:lnTo>
                  <a:pt x="30" y="258"/>
                </a:lnTo>
                <a:lnTo>
                  <a:pt x="29" y="256"/>
                </a:lnTo>
                <a:lnTo>
                  <a:pt x="27" y="254"/>
                </a:lnTo>
                <a:lnTo>
                  <a:pt x="26" y="254"/>
                </a:lnTo>
                <a:lnTo>
                  <a:pt x="24" y="254"/>
                </a:lnTo>
                <a:lnTo>
                  <a:pt x="22" y="254"/>
                </a:lnTo>
                <a:lnTo>
                  <a:pt x="21" y="254"/>
                </a:lnTo>
                <a:lnTo>
                  <a:pt x="21" y="253"/>
                </a:lnTo>
                <a:lnTo>
                  <a:pt x="21" y="254"/>
                </a:lnTo>
                <a:lnTo>
                  <a:pt x="19" y="254"/>
                </a:lnTo>
                <a:lnTo>
                  <a:pt x="19" y="256"/>
                </a:lnTo>
                <a:lnTo>
                  <a:pt x="18" y="256"/>
                </a:lnTo>
                <a:lnTo>
                  <a:pt x="16" y="256"/>
                </a:lnTo>
                <a:lnTo>
                  <a:pt x="14" y="256"/>
                </a:lnTo>
                <a:lnTo>
                  <a:pt x="13" y="256"/>
                </a:lnTo>
                <a:lnTo>
                  <a:pt x="11" y="256"/>
                </a:lnTo>
                <a:lnTo>
                  <a:pt x="11" y="254"/>
                </a:lnTo>
                <a:lnTo>
                  <a:pt x="11" y="253"/>
                </a:lnTo>
                <a:lnTo>
                  <a:pt x="11" y="251"/>
                </a:lnTo>
                <a:lnTo>
                  <a:pt x="11" y="250"/>
                </a:lnTo>
                <a:lnTo>
                  <a:pt x="10" y="250"/>
                </a:lnTo>
                <a:lnTo>
                  <a:pt x="11" y="250"/>
                </a:lnTo>
                <a:lnTo>
                  <a:pt x="13" y="250"/>
                </a:lnTo>
                <a:lnTo>
                  <a:pt x="13" y="248"/>
                </a:lnTo>
                <a:lnTo>
                  <a:pt x="13" y="246"/>
                </a:lnTo>
                <a:lnTo>
                  <a:pt x="11" y="245"/>
                </a:lnTo>
                <a:lnTo>
                  <a:pt x="11" y="246"/>
                </a:lnTo>
                <a:lnTo>
                  <a:pt x="11" y="245"/>
                </a:lnTo>
                <a:lnTo>
                  <a:pt x="10" y="245"/>
                </a:lnTo>
                <a:lnTo>
                  <a:pt x="10" y="243"/>
                </a:lnTo>
                <a:lnTo>
                  <a:pt x="10" y="242"/>
                </a:lnTo>
                <a:lnTo>
                  <a:pt x="8" y="242"/>
                </a:lnTo>
                <a:lnTo>
                  <a:pt x="8" y="240"/>
                </a:lnTo>
                <a:lnTo>
                  <a:pt x="6" y="240"/>
                </a:lnTo>
                <a:lnTo>
                  <a:pt x="6" y="238"/>
                </a:lnTo>
                <a:lnTo>
                  <a:pt x="5" y="238"/>
                </a:lnTo>
                <a:lnTo>
                  <a:pt x="5" y="237"/>
                </a:lnTo>
                <a:lnTo>
                  <a:pt x="3" y="237"/>
                </a:lnTo>
                <a:lnTo>
                  <a:pt x="3" y="235"/>
                </a:lnTo>
                <a:lnTo>
                  <a:pt x="2" y="235"/>
                </a:lnTo>
                <a:lnTo>
                  <a:pt x="2" y="234"/>
                </a:lnTo>
                <a:lnTo>
                  <a:pt x="2" y="232"/>
                </a:lnTo>
                <a:lnTo>
                  <a:pt x="2" y="230"/>
                </a:lnTo>
                <a:lnTo>
                  <a:pt x="2" y="229"/>
                </a:lnTo>
                <a:lnTo>
                  <a:pt x="0" y="227"/>
                </a:lnTo>
                <a:lnTo>
                  <a:pt x="6" y="224"/>
                </a:lnTo>
                <a:lnTo>
                  <a:pt x="8" y="222"/>
                </a:lnTo>
                <a:lnTo>
                  <a:pt x="11" y="221"/>
                </a:lnTo>
                <a:lnTo>
                  <a:pt x="13" y="221"/>
                </a:lnTo>
                <a:lnTo>
                  <a:pt x="5" y="200"/>
                </a:lnTo>
                <a:lnTo>
                  <a:pt x="10" y="197"/>
                </a:lnTo>
                <a:lnTo>
                  <a:pt x="11" y="198"/>
                </a:lnTo>
                <a:lnTo>
                  <a:pt x="13" y="198"/>
                </a:lnTo>
                <a:lnTo>
                  <a:pt x="14" y="198"/>
                </a:lnTo>
                <a:lnTo>
                  <a:pt x="14" y="197"/>
                </a:lnTo>
                <a:lnTo>
                  <a:pt x="16" y="198"/>
                </a:lnTo>
                <a:lnTo>
                  <a:pt x="18" y="198"/>
                </a:lnTo>
                <a:lnTo>
                  <a:pt x="18" y="197"/>
                </a:lnTo>
                <a:lnTo>
                  <a:pt x="18" y="195"/>
                </a:lnTo>
                <a:lnTo>
                  <a:pt x="16" y="195"/>
                </a:lnTo>
                <a:lnTo>
                  <a:pt x="16" y="194"/>
                </a:lnTo>
                <a:lnTo>
                  <a:pt x="14" y="192"/>
                </a:lnTo>
                <a:lnTo>
                  <a:pt x="13" y="192"/>
                </a:lnTo>
                <a:lnTo>
                  <a:pt x="13" y="190"/>
                </a:lnTo>
                <a:lnTo>
                  <a:pt x="13" y="189"/>
                </a:lnTo>
                <a:lnTo>
                  <a:pt x="14" y="189"/>
                </a:lnTo>
                <a:lnTo>
                  <a:pt x="13" y="189"/>
                </a:lnTo>
                <a:lnTo>
                  <a:pt x="13" y="187"/>
                </a:lnTo>
                <a:lnTo>
                  <a:pt x="13" y="186"/>
                </a:lnTo>
                <a:lnTo>
                  <a:pt x="11" y="186"/>
                </a:lnTo>
                <a:lnTo>
                  <a:pt x="11" y="184"/>
                </a:lnTo>
                <a:lnTo>
                  <a:pt x="10" y="182"/>
                </a:lnTo>
                <a:lnTo>
                  <a:pt x="8" y="179"/>
                </a:lnTo>
                <a:lnTo>
                  <a:pt x="8" y="178"/>
                </a:lnTo>
                <a:lnTo>
                  <a:pt x="8" y="176"/>
                </a:lnTo>
                <a:lnTo>
                  <a:pt x="8" y="174"/>
                </a:lnTo>
                <a:lnTo>
                  <a:pt x="5" y="173"/>
                </a:lnTo>
                <a:lnTo>
                  <a:pt x="5" y="171"/>
                </a:lnTo>
                <a:lnTo>
                  <a:pt x="5" y="170"/>
                </a:lnTo>
                <a:lnTo>
                  <a:pt x="6" y="170"/>
                </a:lnTo>
                <a:lnTo>
                  <a:pt x="8" y="170"/>
                </a:lnTo>
                <a:lnTo>
                  <a:pt x="10" y="168"/>
                </a:lnTo>
                <a:lnTo>
                  <a:pt x="11" y="168"/>
                </a:lnTo>
                <a:lnTo>
                  <a:pt x="13" y="168"/>
                </a:lnTo>
                <a:lnTo>
                  <a:pt x="18" y="166"/>
                </a:lnTo>
                <a:lnTo>
                  <a:pt x="19" y="166"/>
                </a:lnTo>
                <a:lnTo>
                  <a:pt x="14" y="150"/>
                </a:lnTo>
                <a:lnTo>
                  <a:pt x="13" y="141"/>
                </a:lnTo>
                <a:lnTo>
                  <a:pt x="14" y="141"/>
                </a:lnTo>
                <a:lnTo>
                  <a:pt x="13" y="139"/>
                </a:lnTo>
                <a:lnTo>
                  <a:pt x="13" y="136"/>
                </a:lnTo>
                <a:lnTo>
                  <a:pt x="13" y="134"/>
                </a:lnTo>
                <a:lnTo>
                  <a:pt x="11" y="133"/>
                </a:lnTo>
                <a:lnTo>
                  <a:pt x="11" y="131"/>
                </a:lnTo>
                <a:lnTo>
                  <a:pt x="11" y="130"/>
                </a:lnTo>
                <a:lnTo>
                  <a:pt x="10" y="130"/>
                </a:lnTo>
                <a:lnTo>
                  <a:pt x="11" y="130"/>
                </a:lnTo>
                <a:lnTo>
                  <a:pt x="10" y="125"/>
                </a:lnTo>
                <a:lnTo>
                  <a:pt x="8" y="122"/>
                </a:lnTo>
                <a:lnTo>
                  <a:pt x="3" y="123"/>
                </a:lnTo>
                <a:lnTo>
                  <a:pt x="3" y="120"/>
                </a:lnTo>
                <a:lnTo>
                  <a:pt x="3" y="118"/>
                </a:lnTo>
                <a:lnTo>
                  <a:pt x="5" y="114"/>
                </a:lnTo>
                <a:lnTo>
                  <a:pt x="8" y="115"/>
                </a:lnTo>
                <a:lnTo>
                  <a:pt x="13" y="106"/>
                </a:lnTo>
                <a:lnTo>
                  <a:pt x="10" y="104"/>
                </a:lnTo>
                <a:lnTo>
                  <a:pt x="10" y="102"/>
                </a:lnTo>
                <a:lnTo>
                  <a:pt x="13" y="98"/>
                </a:lnTo>
                <a:lnTo>
                  <a:pt x="14" y="93"/>
                </a:lnTo>
                <a:lnTo>
                  <a:pt x="16" y="90"/>
                </a:lnTo>
                <a:lnTo>
                  <a:pt x="18" y="86"/>
                </a:lnTo>
                <a:lnTo>
                  <a:pt x="11" y="83"/>
                </a:lnTo>
                <a:lnTo>
                  <a:pt x="6" y="80"/>
                </a:lnTo>
                <a:lnTo>
                  <a:pt x="10" y="77"/>
                </a:lnTo>
                <a:lnTo>
                  <a:pt x="6" y="75"/>
                </a:lnTo>
                <a:lnTo>
                  <a:pt x="14" y="67"/>
                </a:lnTo>
                <a:lnTo>
                  <a:pt x="19" y="62"/>
                </a:lnTo>
                <a:lnTo>
                  <a:pt x="11" y="51"/>
                </a:lnTo>
                <a:lnTo>
                  <a:pt x="10" y="48"/>
                </a:lnTo>
                <a:lnTo>
                  <a:pt x="8" y="46"/>
                </a:lnTo>
                <a:lnTo>
                  <a:pt x="16" y="40"/>
                </a:lnTo>
                <a:lnTo>
                  <a:pt x="18" y="37"/>
                </a:lnTo>
                <a:lnTo>
                  <a:pt x="24" y="30"/>
                </a:lnTo>
                <a:lnTo>
                  <a:pt x="24" y="32"/>
                </a:lnTo>
                <a:lnTo>
                  <a:pt x="26" y="34"/>
                </a:lnTo>
                <a:lnTo>
                  <a:pt x="27" y="32"/>
                </a:lnTo>
                <a:lnTo>
                  <a:pt x="30" y="30"/>
                </a:lnTo>
                <a:lnTo>
                  <a:pt x="35" y="26"/>
                </a:lnTo>
                <a:lnTo>
                  <a:pt x="37" y="24"/>
                </a:lnTo>
                <a:lnTo>
                  <a:pt x="38" y="22"/>
                </a:lnTo>
                <a:lnTo>
                  <a:pt x="42" y="19"/>
                </a:lnTo>
                <a:lnTo>
                  <a:pt x="43" y="19"/>
                </a:lnTo>
                <a:lnTo>
                  <a:pt x="46" y="19"/>
                </a:lnTo>
                <a:lnTo>
                  <a:pt x="50" y="18"/>
                </a:lnTo>
                <a:lnTo>
                  <a:pt x="56" y="16"/>
                </a:lnTo>
                <a:lnTo>
                  <a:pt x="58" y="16"/>
                </a:lnTo>
                <a:lnTo>
                  <a:pt x="62" y="16"/>
                </a:lnTo>
                <a:lnTo>
                  <a:pt x="64" y="14"/>
                </a:lnTo>
                <a:lnTo>
                  <a:pt x="66" y="14"/>
                </a:lnTo>
                <a:lnTo>
                  <a:pt x="69" y="13"/>
                </a:lnTo>
                <a:lnTo>
                  <a:pt x="74" y="11"/>
                </a:lnTo>
                <a:lnTo>
                  <a:pt x="75" y="11"/>
                </a:lnTo>
                <a:lnTo>
                  <a:pt x="77" y="11"/>
                </a:lnTo>
                <a:lnTo>
                  <a:pt x="85" y="8"/>
                </a:lnTo>
                <a:lnTo>
                  <a:pt x="94" y="6"/>
                </a:lnTo>
                <a:lnTo>
                  <a:pt x="102" y="5"/>
                </a:lnTo>
                <a:lnTo>
                  <a:pt x="104" y="3"/>
                </a:lnTo>
                <a:lnTo>
                  <a:pt x="112" y="2"/>
                </a:lnTo>
                <a:lnTo>
                  <a:pt x="114" y="2"/>
                </a:lnTo>
                <a:lnTo>
                  <a:pt x="118" y="0"/>
                </a:lnTo>
                <a:lnTo>
                  <a:pt x="122" y="0"/>
                </a:lnTo>
                <a:lnTo>
                  <a:pt x="122" y="5"/>
                </a:lnTo>
                <a:lnTo>
                  <a:pt x="122" y="6"/>
                </a:lnTo>
                <a:close/>
              </a:path>
            </a:pathLst>
          </a:custGeom>
          <a:solidFill>
            <a:srgbClr val="E388A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" name="Freeform 92"/>
          <p:cNvSpPr>
            <a:spLocks/>
          </p:cNvSpPr>
          <p:nvPr/>
        </p:nvSpPr>
        <p:spPr bwMode="auto">
          <a:xfrm>
            <a:off x="2951163" y="4064001"/>
            <a:ext cx="346075" cy="538163"/>
          </a:xfrm>
          <a:custGeom>
            <a:avLst/>
            <a:gdLst/>
            <a:ahLst/>
            <a:cxnLst>
              <a:cxn ang="0">
                <a:pos x="69" y="2"/>
              </a:cxn>
              <a:cxn ang="0">
                <a:pos x="74" y="8"/>
              </a:cxn>
              <a:cxn ang="0">
                <a:pos x="77" y="16"/>
              </a:cxn>
              <a:cxn ang="0">
                <a:pos x="82" y="24"/>
              </a:cxn>
              <a:cxn ang="0">
                <a:pos x="90" y="34"/>
              </a:cxn>
              <a:cxn ang="0">
                <a:pos x="96" y="42"/>
              </a:cxn>
              <a:cxn ang="0">
                <a:pos x="101" y="56"/>
              </a:cxn>
              <a:cxn ang="0">
                <a:pos x="101" y="82"/>
              </a:cxn>
              <a:cxn ang="0">
                <a:pos x="106" y="106"/>
              </a:cxn>
              <a:cxn ang="0">
                <a:pos x="107" y="115"/>
              </a:cxn>
              <a:cxn ang="0">
                <a:pos x="123" y="139"/>
              </a:cxn>
              <a:cxn ang="0">
                <a:pos x="139" y="157"/>
              </a:cxn>
              <a:cxn ang="0">
                <a:pos x="147" y="165"/>
              </a:cxn>
              <a:cxn ang="0">
                <a:pos x="159" y="163"/>
              </a:cxn>
              <a:cxn ang="0">
                <a:pos x="192" y="176"/>
              </a:cxn>
              <a:cxn ang="0">
                <a:pos x="197" y="192"/>
              </a:cxn>
              <a:cxn ang="0">
                <a:pos x="203" y="198"/>
              </a:cxn>
              <a:cxn ang="0">
                <a:pos x="205" y="206"/>
              </a:cxn>
              <a:cxn ang="0">
                <a:pos x="210" y="214"/>
              </a:cxn>
              <a:cxn ang="0">
                <a:pos x="215" y="219"/>
              </a:cxn>
              <a:cxn ang="0">
                <a:pos x="215" y="230"/>
              </a:cxn>
              <a:cxn ang="0">
                <a:pos x="218" y="240"/>
              </a:cxn>
              <a:cxn ang="0">
                <a:pos x="195" y="291"/>
              </a:cxn>
              <a:cxn ang="0">
                <a:pos x="170" y="336"/>
              </a:cxn>
              <a:cxn ang="0">
                <a:pos x="119" y="315"/>
              </a:cxn>
              <a:cxn ang="0">
                <a:pos x="87" y="288"/>
              </a:cxn>
              <a:cxn ang="0">
                <a:pos x="72" y="258"/>
              </a:cxn>
              <a:cxn ang="0">
                <a:pos x="61" y="250"/>
              </a:cxn>
              <a:cxn ang="0">
                <a:pos x="64" y="267"/>
              </a:cxn>
              <a:cxn ang="0">
                <a:pos x="66" y="277"/>
              </a:cxn>
              <a:cxn ang="0">
                <a:pos x="58" y="274"/>
              </a:cxn>
              <a:cxn ang="0">
                <a:pos x="34" y="261"/>
              </a:cxn>
              <a:cxn ang="0">
                <a:pos x="8" y="186"/>
              </a:cxn>
              <a:cxn ang="0">
                <a:pos x="10" y="138"/>
              </a:cxn>
              <a:cxn ang="0">
                <a:pos x="34" y="123"/>
              </a:cxn>
              <a:cxn ang="0">
                <a:pos x="37" y="112"/>
              </a:cxn>
              <a:cxn ang="0">
                <a:pos x="34" y="102"/>
              </a:cxn>
              <a:cxn ang="0">
                <a:pos x="24" y="96"/>
              </a:cxn>
              <a:cxn ang="0">
                <a:pos x="16" y="83"/>
              </a:cxn>
              <a:cxn ang="0">
                <a:pos x="15" y="78"/>
              </a:cxn>
              <a:cxn ang="0">
                <a:pos x="8" y="74"/>
              </a:cxn>
              <a:cxn ang="0">
                <a:pos x="10" y="66"/>
              </a:cxn>
              <a:cxn ang="0">
                <a:pos x="11" y="59"/>
              </a:cxn>
              <a:cxn ang="0">
                <a:pos x="18" y="51"/>
              </a:cxn>
              <a:cxn ang="0">
                <a:pos x="23" y="46"/>
              </a:cxn>
              <a:cxn ang="0">
                <a:pos x="31" y="45"/>
              </a:cxn>
              <a:cxn ang="0">
                <a:pos x="34" y="42"/>
              </a:cxn>
              <a:cxn ang="0">
                <a:pos x="37" y="34"/>
              </a:cxn>
              <a:cxn ang="0">
                <a:pos x="40" y="32"/>
              </a:cxn>
              <a:cxn ang="0">
                <a:pos x="45" y="29"/>
              </a:cxn>
              <a:cxn ang="0">
                <a:pos x="43" y="22"/>
              </a:cxn>
              <a:cxn ang="0">
                <a:pos x="39" y="16"/>
              </a:cxn>
              <a:cxn ang="0">
                <a:pos x="32" y="11"/>
              </a:cxn>
              <a:cxn ang="0">
                <a:pos x="27" y="8"/>
              </a:cxn>
              <a:cxn ang="0">
                <a:pos x="24" y="2"/>
              </a:cxn>
            </a:cxnLst>
            <a:rect l="0" t="0" r="r" b="b"/>
            <a:pathLst>
              <a:path w="218" h="339">
                <a:moveTo>
                  <a:pt x="24" y="0"/>
                </a:moveTo>
                <a:lnTo>
                  <a:pt x="48" y="0"/>
                </a:lnTo>
                <a:lnTo>
                  <a:pt x="55" y="0"/>
                </a:lnTo>
                <a:lnTo>
                  <a:pt x="56" y="0"/>
                </a:lnTo>
                <a:lnTo>
                  <a:pt x="59" y="2"/>
                </a:lnTo>
                <a:lnTo>
                  <a:pt x="66" y="2"/>
                </a:lnTo>
                <a:lnTo>
                  <a:pt x="69" y="2"/>
                </a:lnTo>
                <a:lnTo>
                  <a:pt x="71" y="2"/>
                </a:lnTo>
                <a:lnTo>
                  <a:pt x="71" y="3"/>
                </a:lnTo>
                <a:lnTo>
                  <a:pt x="72" y="3"/>
                </a:lnTo>
                <a:lnTo>
                  <a:pt x="71" y="5"/>
                </a:lnTo>
                <a:lnTo>
                  <a:pt x="72" y="6"/>
                </a:lnTo>
                <a:lnTo>
                  <a:pt x="72" y="8"/>
                </a:lnTo>
                <a:lnTo>
                  <a:pt x="74" y="8"/>
                </a:lnTo>
                <a:lnTo>
                  <a:pt x="72" y="10"/>
                </a:lnTo>
                <a:lnTo>
                  <a:pt x="72" y="11"/>
                </a:lnTo>
                <a:lnTo>
                  <a:pt x="74" y="11"/>
                </a:lnTo>
                <a:lnTo>
                  <a:pt x="75" y="11"/>
                </a:lnTo>
                <a:lnTo>
                  <a:pt x="77" y="13"/>
                </a:lnTo>
                <a:lnTo>
                  <a:pt x="77" y="14"/>
                </a:lnTo>
                <a:lnTo>
                  <a:pt x="77" y="16"/>
                </a:lnTo>
                <a:lnTo>
                  <a:pt x="79" y="16"/>
                </a:lnTo>
                <a:lnTo>
                  <a:pt x="79" y="18"/>
                </a:lnTo>
                <a:lnTo>
                  <a:pt x="80" y="18"/>
                </a:lnTo>
                <a:lnTo>
                  <a:pt x="80" y="19"/>
                </a:lnTo>
                <a:lnTo>
                  <a:pt x="82" y="21"/>
                </a:lnTo>
                <a:lnTo>
                  <a:pt x="82" y="22"/>
                </a:lnTo>
                <a:lnTo>
                  <a:pt x="82" y="24"/>
                </a:lnTo>
                <a:lnTo>
                  <a:pt x="82" y="26"/>
                </a:lnTo>
                <a:lnTo>
                  <a:pt x="83" y="27"/>
                </a:lnTo>
                <a:lnTo>
                  <a:pt x="82" y="27"/>
                </a:lnTo>
                <a:lnTo>
                  <a:pt x="83" y="29"/>
                </a:lnTo>
                <a:lnTo>
                  <a:pt x="83" y="30"/>
                </a:lnTo>
                <a:lnTo>
                  <a:pt x="87" y="30"/>
                </a:lnTo>
                <a:lnTo>
                  <a:pt x="90" y="34"/>
                </a:lnTo>
                <a:lnTo>
                  <a:pt x="91" y="35"/>
                </a:lnTo>
                <a:lnTo>
                  <a:pt x="91" y="37"/>
                </a:lnTo>
                <a:lnTo>
                  <a:pt x="93" y="37"/>
                </a:lnTo>
                <a:lnTo>
                  <a:pt x="93" y="38"/>
                </a:lnTo>
                <a:lnTo>
                  <a:pt x="95" y="38"/>
                </a:lnTo>
                <a:lnTo>
                  <a:pt x="95" y="40"/>
                </a:lnTo>
                <a:lnTo>
                  <a:pt x="96" y="42"/>
                </a:lnTo>
                <a:lnTo>
                  <a:pt x="99" y="43"/>
                </a:lnTo>
                <a:lnTo>
                  <a:pt x="101" y="45"/>
                </a:lnTo>
                <a:lnTo>
                  <a:pt x="101" y="48"/>
                </a:lnTo>
                <a:lnTo>
                  <a:pt x="103" y="50"/>
                </a:lnTo>
                <a:lnTo>
                  <a:pt x="101" y="53"/>
                </a:lnTo>
                <a:lnTo>
                  <a:pt x="101" y="54"/>
                </a:lnTo>
                <a:lnTo>
                  <a:pt x="101" y="56"/>
                </a:lnTo>
                <a:lnTo>
                  <a:pt x="103" y="56"/>
                </a:lnTo>
                <a:lnTo>
                  <a:pt x="103" y="58"/>
                </a:lnTo>
                <a:lnTo>
                  <a:pt x="103" y="59"/>
                </a:lnTo>
                <a:lnTo>
                  <a:pt x="101" y="66"/>
                </a:lnTo>
                <a:lnTo>
                  <a:pt x="103" y="70"/>
                </a:lnTo>
                <a:lnTo>
                  <a:pt x="101" y="75"/>
                </a:lnTo>
                <a:lnTo>
                  <a:pt x="101" y="82"/>
                </a:lnTo>
                <a:lnTo>
                  <a:pt x="99" y="86"/>
                </a:lnTo>
                <a:lnTo>
                  <a:pt x="101" y="91"/>
                </a:lnTo>
                <a:lnTo>
                  <a:pt x="101" y="93"/>
                </a:lnTo>
                <a:lnTo>
                  <a:pt x="104" y="98"/>
                </a:lnTo>
                <a:lnTo>
                  <a:pt x="106" y="98"/>
                </a:lnTo>
                <a:lnTo>
                  <a:pt x="106" y="102"/>
                </a:lnTo>
                <a:lnTo>
                  <a:pt x="106" y="106"/>
                </a:lnTo>
                <a:lnTo>
                  <a:pt x="106" y="107"/>
                </a:lnTo>
                <a:lnTo>
                  <a:pt x="106" y="109"/>
                </a:lnTo>
                <a:lnTo>
                  <a:pt x="106" y="110"/>
                </a:lnTo>
                <a:lnTo>
                  <a:pt x="106" y="112"/>
                </a:lnTo>
                <a:lnTo>
                  <a:pt x="107" y="112"/>
                </a:lnTo>
                <a:lnTo>
                  <a:pt x="107" y="114"/>
                </a:lnTo>
                <a:lnTo>
                  <a:pt x="107" y="115"/>
                </a:lnTo>
                <a:lnTo>
                  <a:pt x="107" y="117"/>
                </a:lnTo>
                <a:lnTo>
                  <a:pt x="109" y="117"/>
                </a:lnTo>
                <a:lnTo>
                  <a:pt x="111" y="120"/>
                </a:lnTo>
                <a:lnTo>
                  <a:pt x="112" y="123"/>
                </a:lnTo>
                <a:lnTo>
                  <a:pt x="112" y="126"/>
                </a:lnTo>
                <a:lnTo>
                  <a:pt x="115" y="131"/>
                </a:lnTo>
                <a:lnTo>
                  <a:pt x="123" y="139"/>
                </a:lnTo>
                <a:lnTo>
                  <a:pt x="131" y="146"/>
                </a:lnTo>
                <a:lnTo>
                  <a:pt x="133" y="146"/>
                </a:lnTo>
                <a:lnTo>
                  <a:pt x="135" y="147"/>
                </a:lnTo>
                <a:lnTo>
                  <a:pt x="135" y="150"/>
                </a:lnTo>
                <a:lnTo>
                  <a:pt x="136" y="152"/>
                </a:lnTo>
                <a:lnTo>
                  <a:pt x="138" y="155"/>
                </a:lnTo>
                <a:lnTo>
                  <a:pt x="139" y="157"/>
                </a:lnTo>
                <a:lnTo>
                  <a:pt x="139" y="158"/>
                </a:lnTo>
                <a:lnTo>
                  <a:pt x="141" y="158"/>
                </a:lnTo>
                <a:lnTo>
                  <a:pt x="143" y="160"/>
                </a:lnTo>
                <a:lnTo>
                  <a:pt x="144" y="162"/>
                </a:lnTo>
                <a:lnTo>
                  <a:pt x="144" y="163"/>
                </a:lnTo>
                <a:lnTo>
                  <a:pt x="146" y="163"/>
                </a:lnTo>
                <a:lnTo>
                  <a:pt x="147" y="165"/>
                </a:lnTo>
                <a:lnTo>
                  <a:pt x="149" y="163"/>
                </a:lnTo>
                <a:lnTo>
                  <a:pt x="151" y="163"/>
                </a:lnTo>
                <a:lnTo>
                  <a:pt x="152" y="163"/>
                </a:lnTo>
                <a:lnTo>
                  <a:pt x="154" y="163"/>
                </a:lnTo>
                <a:lnTo>
                  <a:pt x="155" y="163"/>
                </a:lnTo>
                <a:lnTo>
                  <a:pt x="157" y="163"/>
                </a:lnTo>
                <a:lnTo>
                  <a:pt x="159" y="163"/>
                </a:lnTo>
                <a:lnTo>
                  <a:pt x="160" y="165"/>
                </a:lnTo>
                <a:lnTo>
                  <a:pt x="162" y="165"/>
                </a:lnTo>
                <a:lnTo>
                  <a:pt x="163" y="165"/>
                </a:lnTo>
                <a:lnTo>
                  <a:pt x="176" y="166"/>
                </a:lnTo>
                <a:lnTo>
                  <a:pt x="187" y="171"/>
                </a:lnTo>
                <a:lnTo>
                  <a:pt x="191" y="173"/>
                </a:lnTo>
                <a:lnTo>
                  <a:pt x="192" y="176"/>
                </a:lnTo>
                <a:lnTo>
                  <a:pt x="197" y="182"/>
                </a:lnTo>
                <a:lnTo>
                  <a:pt x="195" y="184"/>
                </a:lnTo>
                <a:lnTo>
                  <a:pt x="195" y="186"/>
                </a:lnTo>
                <a:lnTo>
                  <a:pt x="195" y="187"/>
                </a:lnTo>
                <a:lnTo>
                  <a:pt x="195" y="189"/>
                </a:lnTo>
                <a:lnTo>
                  <a:pt x="197" y="190"/>
                </a:lnTo>
                <a:lnTo>
                  <a:pt x="197" y="192"/>
                </a:lnTo>
                <a:lnTo>
                  <a:pt x="197" y="194"/>
                </a:lnTo>
                <a:lnTo>
                  <a:pt x="199" y="195"/>
                </a:lnTo>
                <a:lnTo>
                  <a:pt x="199" y="197"/>
                </a:lnTo>
                <a:lnTo>
                  <a:pt x="199" y="198"/>
                </a:lnTo>
                <a:lnTo>
                  <a:pt x="200" y="198"/>
                </a:lnTo>
                <a:lnTo>
                  <a:pt x="202" y="198"/>
                </a:lnTo>
                <a:lnTo>
                  <a:pt x="203" y="198"/>
                </a:lnTo>
                <a:lnTo>
                  <a:pt x="203" y="200"/>
                </a:lnTo>
                <a:lnTo>
                  <a:pt x="205" y="202"/>
                </a:lnTo>
                <a:lnTo>
                  <a:pt x="207" y="202"/>
                </a:lnTo>
                <a:lnTo>
                  <a:pt x="207" y="203"/>
                </a:lnTo>
                <a:lnTo>
                  <a:pt x="207" y="205"/>
                </a:lnTo>
                <a:lnTo>
                  <a:pt x="205" y="205"/>
                </a:lnTo>
                <a:lnTo>
                  <a:pt x="205" y="206"/>
                </a:lnTo>
                <a:lnTo>
                  <a:pt x="207" y="206"/>
                </a:lnTo>
                <a:lnTo>
                  <a:pt x="207" y="208"/>
                </a:lnTo>
                <a:lnTo>
                  <a:pt x="208" y="210"/>
                </a:lnTo>
                <a:lnTo>
                  <a:pt x="207" y="211"/>
                </a:lnTo>
                <a:lnTo>
                  <a:pt x="208" y="211"/>
                </a:lnTo>
                <a:lnTo>
                  <a:pt x="210" y="213"/>
                </a:lnTo>
                <a:lnTo>
                  <a:pt x="210" y="214"/>
                </a:lnTo>
                <a:lnTo>
                  <a:pt x="210" y="216"/>
                </a:lnTo>
                <a:lnTo>
                  <a:pt x="210" y="218"/>
                </a:lnTo>
                <a:lnTo>
                  <a:pt x="211" y="219"/>
                </a:lnTo>
                <a:lnTo>
                  <a:pt x="211" y="218"/>
                </a:lnTo>
                <a:lnTo>
                  <a:pt x="213" y="216"/>
                </a:lnTo>
                <a:lnTo>
                  <a:pt x="213" y="218"/>
                </a:lnTo>
                <a:lnTo>
                  <a:pt x="215" y="219"/>
                </a:lnTo>
                <a:lnTo>
                  <a:pt x="215" y="221"/>
                </a:lnTo>
                <a:lnTo>
                  <a:pt x="215" y="222"/>
                </a:lnTo>
                <a:lnTo>
                  <a:pt x="215" y="224"/>
                </a:lnTo>
                <a:lnTo>
                  <a:pt x="215" y="226"/>
                </a:lnTo>
                <a:lnTo>
                  <a:pt x="215" y="227"/>
                </a:lnTo>
                <a:lnTo>
                  <a:pt x="215" y="229"/>
                </a:lnTo>
                <a:lnTo>
                  <a:pt x="215" y="230"/>
                </a:lnTo>
                <a:lnTo>
                  <a:pt x="216" y="232"/>
                </a:lnTo>
                <a:lnTo>
                  <a:pt x="216" y="234"/>
                </a:lnTo>
                <a:lnTo>
                  <a:pt x="216" y="235"/>
                </a:lnTo>
                <a:lnTo>
                  <a:pt x="216" y="237"/>
                </a:lnTo>
                <a:lnTo>
                  <a:pt x="216" y="238"/>
                </a:lnTo>
                <a:lnTo>
                  <a:pt x="216" y="240"/>
                </a:lnTo>
                <a:lnTo>
                  <a:pt x="218" y="240"/>
                </a:lnTo>
                <a:lnTo>
                  <a:pt x="218" y="251"/>
                </a:lnTo>
                <a:lnTo>
                  <a:pt x="213" y="261"/>
                </a:lnTo>
                <a:lnTo>
                  <a:pt x="210" y="266"/>
                </a:lnTo>
                <a:lnTo>
                  <a:pt x="210" y="267"/>
                </a:lnTo>
                <a:lnTo>
                  <a:pt x="208" y="267"/>
                </a:lnTo>
                <a:lnTo>
                  <a:pt x="203" y="277"/>
                </a:lnTo>
                <a:lnTo>
                  <a:pt x="195" y="291"/>
                </a:lnTo>
                <a:lnTo>
                  <a:pt x="194" y="293"/>
                </a:lnTo>
                <a:lnTo>
                  <a:pt x="186" y="306"/>
                </a:lnTo>
                <a:lnTo>
                  <a:pt x="186" y="307"/>
                </a:lnTo>
                <a:lnTo>
                  <a:pt x="183" y="312"/>
                </a:lnTo>
                <a:lnTo>
                  <a:pt x="181" y="315"/>
                </a:lnTo>
                <a:lnTo>
                  <a:pt x="170" y="334"/>
                </a:lnTo>
                <a:lnTo>
                  <a:pt x="170" y="336"/>
                </a:lnTo>
                <a:lnTo>
                  <a:pt x="168" y="339"/>
                </a:lnTo>
                <a:lnTo>
                  <a:pt x="160" y="334"/>
                </a:lnTo>
                <a:lnTo>
                  <a:pt x="157" y="331"/>
                </a:lnTo>
                <a:lnTo>
                  <a:pt x="144" y="331"/>
                </a:lnTo>
                <a:lnTo>
                  <a:pt x="128" y="317"/>
                </a:lnTo>
                <a:lnTo>
                  <a:pt x="122" y="312"/>
                </a:lnTo>
                <a:lnTo>
                  <a:pt x="119" y="315"/>
                </a:lnTo>
                <a:lnTo>
                  <a:pt x="122" y="322"/>
                </a:lnTo>
                <a:lnTo>
                  <a:pt x="119" y="325"/>
                </a:lnTo>
                <a:lnTo>
                  <a:pt x="106" y="312"/>
                </a:lnTo>
                <a:lnTo>
                  <a:pt x="104" y="314"/>
                </a:lnTo>
                <a:lnTo>
                  <a:pt x="98" y="307"/>
                </a:lnTo>
                <a:lnTo>
                  <a:pt x="95" y="299"/>
                </a:lnTo>
                <a:lnTo>
                  <a:pt x="87" y="288"/>
                </a:lnTo>
                <a:lnTo>
                  <a:pt x="87" y="285"/>
                </a:lnTo>
                <a:lnTo>
                  <a:pt x="82" y="278"/>
                </a:lnTo>
                <a:lnTo>
                  <a:pt x="80" y="270"/>
                </a:lnTo>
                <a:lnTo>
                  <a:pt x="77" y="266"/>
                </a:lnTo>
                <a:lnTo>
                  <a:pt x="74" y="259"/>
                </a:lnTo>
                <a:lnTo>
                  <a:pt x="74" y="258"/>
                </a:lnTo>
                <a:lnTo>
                  <a:pt x="72" y="258"/>
                </a:lnTo>
                <a:lnTo>
                  <a:pt x="69" y="259"/>
                </a:lnTo>
                <a:lnTo>
                  <a:pt x="66" y="256"/>
                </a:lnTo>
                <a:lnTo>
                  <a:pt x="64" y="254"/>
                </a:lnTo>
                <a:lnTo>
                  <a:pt x="63" y="253"/>
                </a:lnTo>
                <a:lnTo>
                  <a:pt x="63" y="251"/>
                </a:lnTo>
                <a:lnTo>
                  <a:pt x="61" y="251"/>
                </a:lnTo>
                <a:lnTo>
                  <a:pt x="61" y="250"/>
                </a:lnTo>
                <a:lnTo>
                  <a:pt x="59" y="250"/>
                </a:lnTo>
                <a:lnTo>
                  <a:pt x="58" y="250"/>
                </a:lnTo>
                <a:lnTo>
                  <a:pt x="56" y="250"/>
                </a:lnTo>
                <a:lnTo>
                  <a:pt x="58" y="254"/>
                </a:lnTo>
                <a:lnTo>
                  <a:pt x="59" y="262"/>
                </a:lnTo>
                <a:lnTo>
                  <a:pt x="63" y="266"/>
                </a:lnTo>
                <a:lnTo>
                  <a:pt x="64" y="267"/>
                </a:lnTo>
                <a:lnTo>
                  <a:pt x="64" y="269"/>
                </a:lnTo>
                <a:lnTo>
                  <a:pt x="69" y="270"/>
                </a:lnTo>
                <a:lnTo>
                  <a:pt x="69" y="274"/>
                </a:lnTo>
                <a:lnTo>
                  <a:pt x="67" y="274"/>
                </a:lnTo>
                <a:lnTo>
                  <a:pt x="67" y="275"/>
                </a:lnTo>
                <a:lnTo>
                  <a:pt x="67" y="277"/>
                </a:lnTo>
                <a:lnTo>
                  <a:pt x="66" y="277"/>
                </a:lnTo>
                <a:lnTo>
                  <a:pt x="66" y="275"/>
                </a:lnTo>
                <a:lnTo>
                  <a:pt x="64" y="275"/>
                </a:lnTo>
                <a:lnTo>
                  <a:pt x="63" y="275"/>
                </a:lnTo>
                <a:lnTo>
                  <a:pt x="61" y="275"/>
                </a:lnTo>
                <a:lnTo>
                  <a:pt x="59" y="275"/>
                </a:lnTo>
                <a:lnTo>
                  <a:pt x="58" y="275"/>
                </a:lnTo>
                <a:lnTo>
                  <a:pt x="58" y="274"/>
                </a:lnTo>
                <a:lnTo>
                  <a:pt x="56" y="272"/>
                </a:lnTo>
                <a:lnTo>
                  <a:pt x="55" y="270"/>
                </a:lnTo>
                <a:lnTo>
                  <a:pt x="50" y="266"/>
                </a:lnTo>
                <a:lnTo>
                  <a:pt x="48" y="269"/>
                </a:lnTo>
                <a:lnTo>
                  <a:pt x="47" y="269"/>
                </a:lnTo>
                <a:lnTo>
                  <a:pt x="43" y="270"/>
                </a:lnTo>
                <a:lnTo>
                  <a:pt x="34" y="261"/>
                </a:lnTo>
                <a:lnTo>
                  <a:pt x="10" y="261"/>
                </a:lnTo>
                <a:lnTo>
                  <a:pt x="0" y="245"/>
                </a:lnTo>
                <a:lnTo>
                  <a:pt x="10" y="243"/>
                </a:lnTo>
                <a:lnTo>
                  <a:pt x="5" y="211"/>
                </a:lnTo>
                <a:lnTo>
                  <a:pt x="24" y="210"/>
                </a:lnTo>
                <a:lnTo>
                  <a:pt x="16" y="190"/>
                </a:lnTo>
                <a:lnTo>
                  <a:pt x="8" y="186"/>
                </a:lnTo>
                <a:lnTo>
                  <a:pt x="5" y="173"/>
                </a:lnTo>
                <a:lnTo>
                  <a:pt x="8" y="171"/>
                </a:lnTo>
                <a:lnTo>
                  <a:pt x="10" y="160"/>
                </a:lnTo>
                <a:lnTo>
                  <a:pt x="8" y="150"/>
                </a:lnTo>
                <a:lnTo>
                  <a:pt x="8" y="147"/>
                </a:lnTo>
                <a:lnTo>
                  <a:pt x="8" y="146"/>
                </a:lnTo>
                <a:lnTo>
                  <a:pt x="10" y="138"/>
                </a:lnTo>
                <a:lnTo>
                  <a:pt x="24" y="126"/>
                </a:lnTo>
                <a:lnTo>
                  <a:pt x="26" y="126"/>
                </a:lnTo>
                <a:lnTo>
                  <a:pt x="26" y="125"/>
                </a:lnTo>
                <a:lnTo>
                  <a:pt x="26" y="123"/>
                </a:lnTo>
                <a:lnTo>
                  <a:pt x="27" y="122"/>
                </a:lnTo>
                <a:lnTo>
                  <a:pt x="31" y="122"/>
                </a:lnTo>
                <a:lnTo>
                  <a:pt x="34" y="123"/>
                </a:lnTo>
                <a:lnTo>
                  <a:pt x="35" y="123"/>
                </a:lnTo>
                <a:lnTo>
                  <a:pt x="37" y="122"/>
                </a:lnTo>
                <a:lnTo>
                  <a:pt x="39" y="122"/>
                </a:lnTo>
                <a:lnTo>
                  <a:pt x="39" y="120"/>
                </a:lnTo>
                <a:lnTo>
                  <a:pt x="43" y="118"/>
                </a:lnTo>
                <a:lnTo>
                  <a:pt x="37" y="114"/>
                </a:lnTo>
                <a:lnTo>
                  <a:pt x="37" y="112"/>
                </a:lnTo>
                <a:lnTo>
                  <a:pt x="37" y="110"/>
                </a:lnTo>
                <a:lnTo>
                  <a:pt x="35" y="110"/>
                </a:lnTo>
                <a:lnTo>
                  <a:pt x="35" y="109"/>
                </a:lnTo>
                <a:lnTo>
                  <a:pt x="35" y="107"/>
                </a:lnTo>
                <a:lnTo>
                  <a:pt x="35" y="106"/>
                </a:lnTo>
                <a:lnTo>
                  <a:pt x="34" y="104"/>
                </a:lnTo>
                <a:lnTo>
                  <a:pt x="34" y="102"/>
                </a:lnTo>
                <a:lnTo>
                  <a:pt x="32" y="102"/>
                </a:lnTo>
                <a:lnTo>
                  <a:pt x="32" y="101"/>
                </a:lnTo>
                <a:lnTo>
                  <a:pt x="31" y="101"/>
                </a:lnTo>
                <a:lnTo>
                  <a:pt x="29" y="99"/>
                </a:lnTo>
                <a:lnTo>
                  <a:pt x="27" y="99"/>
                </a:lnTo>
                <a:lnTo>
                  <a:pt x="26" y="98"/>
                </a:lnTo>
                <a:lnTo>
                  <a:pt x="24" y="96"/>
                </a:lnTo>
                <a:lnTo>
                  <a:pt x="23" y="93"/>
                </a:lnTo>
                <a:lnTo>
                  <a:pt x="21" y="93"/>
                </a:lnTo>
                <a:lnTo>
                  <a:pt x="19" y="90"/>
                </a:lnTo>
                <a:lnTo>
                  <a:pt x="18" y="88"/>
                </a:lnTo>
                <a:lnTo>
                  <a:pt x="16" y="86"/>
                </a:lnTo>
                <a:lnTo>
                  <a:pt x="16" y="85"/>
                </a:lnTo>
                <a:lnTo>
                  <a:pt x="16" y="83"/>
                </a:lnTo>
                <a:lnTo>
                  <a:pt x="15" y="83"/>
                </a:lnTo>
                <a:lnTo>
                  <a:pt x="15" y="82"/>
                </a:lnTo>
                <a:lnTo>
                  <a:pt x="13" y="82"/>
                </a:lnTo>
                <a:lnTo>
                  <a:pt x="15" y="82"/>
                </a:lnTo>
                <a:lnTo>
                  <a:pt x="15" y="80"/>
                </a:lnTo>
                <a:lnTo>
                  <a:pt x="13" y="78"/>
                </a:lnTo>
                <a:lnTo>
                  <a:pt x="15" y="78"/>
                </a:lnTo>
                <a:lnTo>
                  <a:pt x="15" y="77"/>
                </a:lnTo>
                <a:lnTo>
                  <a:pt x="13" y="77"/>
                </a:lnTo>
                <a:lnTo>
                  <a:pt x="13" y="75"/>
                </a:lnTo>
                <a:lnTo>
                  <a:pt x="11" y="75"/>
                </a:lnTo>
                <a:lnTo>
                  <a:pt x="10" y="75"/>
                </a:lnTo>
                <a:lnTo>
                  <a:pt x="10" y="74"/>
                </a:lnTo>
                <a:lnTo>
                  <a:pt x="8" y="74"/>
                </a:lnTo>
                <a:lnTo>
                  <a:pt x="8" y="72"/>
                </a:lnTo>
                <a:lnTo>
                  <a:pt x="10" y="72"/>
                </a:lnTo>
                <a:lnTo>
                  <a:pt x="10" y="70"/>
                </a:lnTo>
                <a:lnTo>
                  <a:pt x="8" y="69"/>
                </a:lnTo>
                <a:lnTo>
                  <a:pt x="8" y="67"/>
                </a:lnTo>
                <a:lnTo>
                  <a:pt x="10" y="67"/>
                </a:lnTo>
                <a:lnTo>
                  <a:pt x="10" y="66"/>
                </a:lnTo>
                <a:lnTo>
                  <a:pt x="8" y="64"/>
                </a:lnTo>
                <a:lnTo>
                  <a:pt x="10" y="64"/>
                </a:lnTo>
                <a:lnTo>
                  <a:pt x="8" y="64"/>
                </a:lnTo>
                <a:lnTo>
                  <a:pt x="10" y="62"/>
                </a:lnTo>
                <a:lnTo>
                  <a:pt x="10" y="61"/>
                </a:lnTo>
                <a:lnTo>
                  <a:pt x="10" y="59"/>
                </a:lnTo>
                <a:lnTo>
                  <a:pt x="11" y="59"/>
                </a:lnTo>
                <a:lnTo>
                  <a:pt x="13" y="58"/>
                </a:lnTo>
                <a:lnTo>
                  <a:pt x="13" y="56"/>
                </a:lnTo>
                <a:lnTo>
                  <a:pt x="15" y="56"/>
                </a:lnTo>
                <a:lnTo>
                  <a:pt x="15" y="54"/>
                </a:lnTo>
                <a:lnTo>
                  <a:pt x="16" y="54"/>
                </a:lnTo>
                <a:lnTo>
                  <a:pt x="16" y="53"/>
                </a:lnTo>
                <a:lnTo>
                  <a:pt x="18" y="51"/>
                </a:lnTo>
                <a:lnTo>
                  <a:pt x="18" y="53"/>
                </a:lnTo>
                <a:lnTo>
                  <a:pt x="18" y="51"/>
                </a:lnTo>
                <a:lnTo>
                  <a:pt x="19" y="51"/>
                </a:lnTo>
                <a:lnTo>
                  <a:pt x="19" y="50"/>
                </a:lnTo>
                <a:lnTo>
                  <a:pt x="19" y="48"/>
                </a:lnTo>
                <a:lnTo>
                  <a:pt x="21" y="48"/>
                </a:lnTo>
                <a:lnTo>
                  <a:pt x="23" y="46"/>
                </a:lnTo>
                <a:lnTo>
                  <a:pt x="24" y="48"/>
                </a:lnTo>
                <a:lnTo>
                  <a:pt x="26" y="48"/>
                </a:lnTo>
                <a:lnTo>
                  <a:pt x="26" y="46"/>
                </a:lnTo>
                <a:lnTo>
                  <a:pt x="27" y="45"/>
                </a:lnTo>
                <a:lnTo>
                  <a:pt x="27" y="46"/>
                </a:lnTo>
                <a:lnTo>
                  <a:pt x="31" y="46"/>
                </a:lnTo>
                <a:lnTo>
                  <a:pt x="31" y="45"/>
                </a:lnTo>
                <a:lnTo>
                  <a:pt x="32" y="46"/>
                </a:lnTo>
                <a:lnTo>
                  <a:pt x="32" y="45"/>
                </a:lnTo>
                <a:lnTo>
                  <a:pt x="34" y="45"/>
                </a:lnTo>
                <a:lnTo>
                  <a:pt x="34" y="43"/>
                </a:lnTo>
                <a:lnTo>
                  <a:pt x="32" y="43"/>
                </a:lnTo>
                <a:lnTo>
                  <a:pt x="32" y="42"/>
                </a:lnTo>
                <a:lnTo>
                  <a:pt x="34" y="42"/>
                </a:lnTo>
                <a:lnTo>
                  <a:pt x="34" y="40"/>
                </a:lnTo>
                <a:lnTo>
                  <a:pt x="34" y="38"/>
                </a:lnTo>
                <a:lnTo>
                  <a:pt x="35" y="38"/>
                </a:lnTo>
                <a:lnTo>
                  <a:pt x="35" y="37"/>
                </a:lnTo>
                <a:lnTo>
                  <a:pt x="35" y="35"/>
                </a:lnTo>
                <a:lnTo>
                  <a:pt x="35" y="34"/>
                </a:lnTo>
                <a:lnTo>
                  <a:pt x="37" y="34"/>
                </a:lnTo>
                <a:lnTo>
                  <a:pt x="37" y="32"/>
                </a:lnTo>
                <a:lnTo>
                  <a:pt x="37" y="34"/>
                </a:lnTo>
                <a:lnTo>
                  <a:pt x="39" y="34"/>
                </a:lnTo>
                <a:lnTo>
                  <a:pt x="39" y="32"/>
                </a:lnTo>
                <a:lnTo>
                  <a:pt x="39" y="34"/>
                </a:lnTo>
                <a:lnTo>
                  <a:pt x="40" y="34"/>
                </a:lnTo>
                <a:lnTo>
                  <a:pt x="40" y="32"/>
                </a:lnTo>
                <a:lnTo>
                  <a:pt x="40" y="30"/>
                </a:lnTo>
                <a:lnTo>
                  <a:pt x="42" y="30"/>
                </a:lnTo>
                <a:lnTo>
                  <a:pt x="42" y="32"/>
                </a:lnTo>
                <a:lnTo>
                  <a:pt x="42" y="30"/>
                </a:lnTo>
                <a:lnTo>
                  <a:pt x="43" y="30"/>
                </a:lnTo>
                <a:lnTo>
                  <a:pt x="43" y="29"/>
                </a:lnTo>
                <a:lnTo>
                  <a:pt x="45" y="29"/>
                </a:lnTo>
                <a:lnTo>
                  <a:pt x="45" y="27"/>
                </a:lnTo>
                <a:lnTo>
                  <a:pt x="45" y="26"/>
                </a:lnTo>
                <a:lnTo>
                  <a:pt x="47" y="26"/>
                </a:lnTo>
                <a:lnTo>
                  <a:pt x="45" y="26"/>
                </a:lnTo>
                <a:lnTo>
                  <a:pt x="45" y="24"/>
                </a:lnTo>
                <a:lnTo>
                  <a:pt x="45" y="22"/>
                </a:lnTo>
                <a:lnTo>
                  <a:pt x="43" y="22"/>
                </a:lnTo>
                <a:lnTo>
                  <a:pt x="42" y="21"/>
                </a:lnTo>
                <a:lnTo>
                  <a:pt x="40" y="21"/>
                </a:lnTo>
                <a:lnTo>
                  <a:pt x="40" y="19"/>
                </a:lnTo>
                <a:lnTo>
                  <a:pt x="40" y="18"/>
                </a:lnTo>
                <a:lnTo>
                  <a:pt x="40" y="16"/>
                </a:lnTo>
                <a:lnTo>
                  <a:pt x="40" y="18"/>
                </a:lnTo>
                <a:lnTo>
                  <a:pt x="39" y="16"/>
                </a:lnTo>
                <a:lnTo>
                  <a:pt x="37" y="16"/>
                </a:lnTo>
                <a:lnTo>
                  <a:pt x="35" y="16"/>
                </a:lnTo>
                <a:lnTo>
                  <a:pt x="35" y="14"/>
                </a:lnTo>
                <a:lnTo>
                  <a:pt x="35" y="13"/>
                </a:lnTo>
                <a:lnTo>
                  <a:pt x="34" y="13"/>
                </a:lnTo>
                <a:lnTo>
                  <a:pt x="34" y="11"/>
                </a:lnTo>
                <a:lnTo>
                  <a:pt x="32" y="11"/>
                </a:lnTo>
                <a:lnTo>
                  <a:pt x="31" y="11"/>
                </a:lnTo>
                <a:lnTo>
                  <a:pt x="31" y="10"/>
                </a:lnTo>
                <a:lnTo>
                  <a:pt x="31" y="8"/>
                </a:lnTo>
                <a:lnTo>
                  <a:pt x="29" y="8"/>
                </a:lnTo>
                <a:lnTo>
                  <a:pt x="29" y="10"/>
                </a:lnTo>
                <a:lnTo>
                  <a:pt x="27" y="10"/>
                </a:lnTo>
                <a:lnTo>
                  <a:pt x="27" y="8"/>
                </a:lnTo>
                <a:lnTo>
                  <a:pt x="26" y="6"/>
                </a:lnTo>
                <a:lnTo>
                  <a:pt x="26" y="5"/>
                </a:lnTo>
                <a:lnTo>
                  <a:pt x="26" y="3"/>
                </a:lnTo>
                <a:lnTo>
                  <a:pt x="26" y="2"/>
                </a:lnTo>
                <a:lnTo>
                  <a:pt x="24" y="2"/>
                </a:lnTo>
                <a:lnTo>
                  <a:pt x="26" y="2"/>
                </a:lnTo>
                <a:lnTo>
                  <a:pt x="24" y="2"/>
                </a:lnTo>
                <a:lnTo>
                  <a:pt x="24" y="0"/>
                </a:lnTo>
                <a:close/>
              </a:path>
            </a:pathLst>
          </a:custGeom>
          <a:solidFill>
            <a:srgbClr val="B05043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" name="Freeform 93"/>
          <p:cNvSpPr>
            <a:spLocks/>
          </p:cNvSpPr>
          <p:nvPr/>
        </p:nvSpPr>
        <p:spPr bwMode="auto">
          <a:xfrm>
            <a:off x="3779838" y="4102101"/>
            <a:ext cx="477838" cy="647700"/>
          </a:xfrm>
          <a:custGeom>
            <a:avLst/>
            <a:gdLst/>
            <a:ahLst/>
            <a:cxnLst>
              <a:cxn ang="0">
                <a:pos x="289" y="69"/>
              </a:cxn>
              <a:cxn ang="0">
                <a:pos x="278" y="90"/>
              </a:cxn>
              <a:cxn ang="0">
                <a:pos x="273" y="98"/>
              </a:cxn>
              <a:cxn ang="0">
                <a:pos x="254" y="128"/>
              </a:cxn>
              <a:cxn ang="0">
                <a:pos x="249" y="138"/>
              </a:cxn>
              <a:cxn ang="0">
                <a:pos x="241" y="150"/>
              </a:cxn>
              <a:cxn ang="0">
                <a:pos x="235" y="160"/>
              </a:cxn>
              <a:cxn ang="0">
                <a:pos x="227" y="174"/>
              </a:cxn>
              <a:cxn ang="0">
                <a:pos x="224" y="179"/>
              </a:cxn>
              <a:cxn ang="0">
                <a:pos x="195" y="227"/>
              </a:cxn>
              <a:cxn ang="0">
                <a:pos x="195" y="229"/>
              </a:cxn>
              <a:cxn ang="0">
                <a:pos x="176" y="258"/>
              </a:cxn>
              <a:cxn ang="0">
                <a:pos x="174" y="262"/>
              </a:cxn>
              <a:cxn ang="0">
                <a:pos x="169" y="270"/>
              </a:cxn>
              <a:cxn ang="0">
                <a:pos x="155" y="294"/>
              </a:cxn>
              <a:cxn ang="0">
                <a:pos x="147" y="304"/>
              </a:cxn>
              <a:cxn ang="0">
                <a:pos x="128" y="338"/>
              </a:cxn>
              <a:cxn ang="0">
                <a:pos x="109" y="366"/>
              </a:cxn>
              <a:cxn ang="0">
                <a:pos x="91" y="397"/>
              </a:cxn>
              <a:cxn ang="0">
                <a:pos x="89" y="398"/>
              </a:cxn>
              <a:cxn ang="0">
                <a:pos x="88" y="400"/>
              </a:cxn>
              <a:cxn ang="0">
                <a:pos x="83" y="408"/>
              </a:cxn>
              <a:cxn ang="0">
                <a:pos x="69" y="408"/>
              </a:cxn>
              <a:cxn ang="0">
                <a:pos x="53" y="408"/>
              </a:cxn>
              <a:cxn ang="0">
                <a:pos x="51" y="408"/>
              </a:cxn>
              <a:cxn ang="0">
                <a:pos x="38" y="408"/>
              </a:cxn>
              <a:cxn ang="0">
                <a:pos x="0" y="408"/>
              </a:cxn>
              <a:cxn ang="0">
                <a:pos x="38" y="346"/>
              </a:cxn>
              <a:cxn ang="0">
                <a:pos x="43" y="338"/>
              </a:cxn>
              <a:cxn ang="0">
                <a:pos x="51" y="325"/>
              </a:cxn>
              <a:cxn ang="0">
                <a:pos x="59" y="315"/>
              </a:cxn>
              <a:cxn ang="0">
                <a:pos x="69" y="299"/>
              </a:cxn>
              <a:cxn ang="0">
                <a:pos x="77" y="286"/>
              </a:cxn>
              <a:cxn ang="0">
                <a:pos x="86" y="269"/>
              </a:cxn>
              <a:cxn ang="0">
                <a:pos x="101" y="246"/>
              </a:cxn>
              <a:cxn ang="0">
                <a:pos x="109" y="232"/>
              </a:cxn>
              <a:cxn ang="0">
                <a:pos x="113" y="226"/>
              </a:cxn>
              <a:cxn ang="0">
                <a:pos x="118" y="216"/>
              </a:cxn>
              <a:cxn ang="0">
                <a:pos x="128" y="202"/>
              </a:cxn>
              <a:cxn ang="0">
                <a:pos x="134" y="192"/>
              </a:cxn>
              <a:cxn ang="0">
                <a:pos x="145" y="173"/>
              </a:cxn>
              <a:cxn ang="0">
                <a:pos x="147" y="171"/>
              </a:cxn>
              <a:cxn ang="0">
                <a:pos x="149" y="166"/>
              </a:cxn>
              <a:cxn ang="0">
                <a:pos x="155" y="155"/>
              </a:cxn>
              <a:cxn ang="0">
                <a:pos x="163" y="142"/>
              </a:cxn>
              <a:cxn ang="0">
                <a:pos x="179" y="115"/>
              </a:cxn>
              <a:cxn ang="0">
                <a:pos x="195" y="91"/>
              </a:cxn>
              <a:cxn ang="0">
                <a:pos x="205" y="72"/>
              </a:cxn>
              <a:cxn ang="0">
                <a:pos x="222" y="45"/>
              </a:cxn>
              <a:cxn ang="0">
                <a:pos x="232" y="29"/>
              </a:cxn>
              <a:cxn ang="0">
                <a:pos x="235" y="22"/>
              </a:cxn>
              <a:cxn ang="0">
                <a:pos x="241" y="13"/>
              </a:cxn>
              <a:cxn ang="0">
                <a:pos x="249" y="0"/>
              </a:cxn>
              <a:cxn ang="0">
                <a:pos x="257" y="8"/>
              </a:cxn>
              <a:cxn ang="0">
                <a:pos x="280" y="29"/>
              </a:cxn>
              <a:cxn ang="0">
                <a:pos x="289" y="38"/>
              </a:cxn>
              <a:cxn ang="0">
                <a:pos x="299" y="46"/>
              </a:cxn>
            </a:cxnLst>
            <a:rect l="0" t="0" r="r" b="b"/>
            <a:pathLst>
              <a:path w="301" h="408">
                <a:moveTo>
                  <a:pt x="301" y="50"/>
                </a:moveTo>
                <a:lnTo>
                  <a:pt x="299" y="54"/>
                </a:lnTo>
                <a:lnTo>
                  <a:pt x="289" y="69"/>
                </a:lnTo>
                <a:lnTo>
                  <a:pt x="286" y="75"/>
                </a:lnTo>
                <a:lnTo>
                  <a:pt x="278" y="88"/>
                </a:lnTo>
                <a:lnTo>
                  <a:pt x="278" y="90"/>
                </a:lnTo>
                <a:lnTo>
                  <a:pt x="275" y="94"/>
                </a:lnTo>
                <a:lnTo>
                  <a:pt x="275" y="94"/>
                </a:lnTo>
                <a:lnTo>
                  <a:pt x="273" y="98"/>
                </a:lnTo>
                <a:lnTo>
                  <a:pt x="265" y="112"/>
                </a:lnTo>
                <a:lnTo>
                  <a:pt x="257" y="125"/>
                </a:lnTo>
                <a:lnTo>
                  <a:pt x="254" y="128"/>
                </a:lnTo>
                <a:lnTo>
                  <a:pt x="254" y="130"/>
                </a:lnTo>
                <a:lnTo>
                  <a:pt x="251" y="136"/>
                </a:lnTo>
                <a:lnTo>
                  <a:pt x="249" y="138"/>
                </a:lnTo>
                <a:lnTo>
                  <a:pt x="248" y="141"/>
                </a:lnTo>
                <a:lnTo>
                  <a:pt x="245" y="144"/>
                </a:lnTo>
                <a:lnTo>
                  <a:pt x="241" y="150"/>
                </a:lnTo>
                <a:lnTo>
                  <a:pt x="237" y="158"/>
                </a:lnTo>
                <a:lnTo>
                  <a:pt x="235" y="160"/>
                </a:lnTo>
                <a:lnTo>
                  <a:pt x="235" y="160"/>
                </a:lnTo>
                <a:lnTo>
                  <a:pt x="232" y="166"/>
                </a:lnTo>
                <a:lnTo>
                  <a:pt x="232" y="168"/>
                </a:lnTo>
                <a:lnTo>
                  <a:pt x="227" y="174"/>
                </a:lnTo>
                <a:lnTo>
                  <a:pt x="225" y="178"/>
                </a:lnTo>
                <a:lnTo>
                  <a:pt x="225" y="178"/>
                </a:lnTo>
                <a:lnTo>
                  <a:pt x="224" y="179"/>
                </a:lnTo>
                <a:lnTo>
                  <a:pt x="224" y="179"/>
                </a:lnTo>
                <a:lnTo>
                  <a:pt x="216" y="194"/>
                </a:lnTo>
                <a:lnTo>
                  <a:pt x="195" y="227"/>
                </a:lnTo>
                <a:lnTo>
                  <a:pt x="195" y="227"/>
                </a:lnTo>
                <a:lnTo>
                  <a:pt x="195" y="229"/>
                </a:lnTo>
                <a:lnTo>
                  <a:pt x="195" y="229"/>
                </a:lnTo>
                <a:lnTo>
                  <a:pt x="193" y="230"/>
                </a:lnTo>
                <a:lnTo>
                  <a:pt x="187" y="240"/>
                </a:lnTo>
                <a:lnTo>
                  <a:pt x="176" y="258"/>
                </a:lnTo>
                <a:lnTo>
                  <a:pt x="176" y="259"/>
                </a:lnTo>
                <a:lnTo>
                  <a:pt x="174" y="261"/>
                </a:lnTo>
                <a:lnTo>
                  <a:pt x="174" y="262"/>
                </a:lnTo>
                <a:lnTo>
                  <a:pt x="174" y="262"/>
                </a:lnTo>
                <a:lnTo>
                  <a:pt x="173" y="262"/>
                </a:lnTo>
                <a:lnTo>
                  <a:pt x="169" y="270"/>
                </a:lnTo>
                <a:lnTo>
                  <a:pt x="168" y="272"/>
                </a:lnTo>
                <a:lnTo>
                  <a:pt x="165" y="278"/>
                </a:lnTo>
                <a:lnTo>
                  <a:pt x="155" y="294"/>
                </a:lnTo>
                <a:lnTo>
                  <a:pt x="150" y="301"/>
                </a:lnTo>
                <a:lnTo>
                  <a:pt x="149" y="302"/>
                </a:lnTo>
                <a:lnTo>
                  <a:pt x="147" y="304"/>
                </a:lnTo>
                <a:lnTo>
                  <a:pt x="144" y="310"/>
                </a:lnTo>
                <a:lnTo>
                  <a:pt x="139" y="318"/>
                </a:lnTo>
                <a:lnTo>
                  <a:pt x="128" y="338"/>
                </a:lnTo>
                <a:lnTo>
                  <a:pt x="128" y="338"/>
                </a:lnTo>
                <a:lnTo>
                  <a:pt x="120" y="349"/>
                </a:lnTo>
                <a:lnTo>
                  <a:pt x="109" y="366"/>
                </a:lnTo>
                <a:lnTo>
                  <a:pt x="105" y="374"/>
                </a:lnTo>
                <a:lnTo>
                  <a:pt x="97" y="386"/>
                </a:lnTo>
                <a:lnTo>
                  <a:pt x="91" y="397"/>
                </a:lnTo>
                <a:lnTo>
                  <a:pt x="89" y="398"/>
                </a:lnTo>
                <a:lnTo>
                  <a:pt x="89" y="398"/>
                </a:lnTo>
                <a:lnTo>
                  <a:pt x="89" y="398"/>
                </a:lnTo>
                <a:lnTo>
                  <a:pt x="89" y="400"/>
                </a:lnTo>
                <a:lnTo>
                  <a:pt x="89" y="400"/>
                </a:lnTo>
                <a:lnTo>
                  <a:pt x="88" y="400"/>
                </a:lnTo>
                <a:lnTo>
                  <a:pt x="86" y="405"/>
                </a:lnTo>
                <a:lnTo>
                  <a:pt x="85" y="406"/>
                </a:lnTo>
                <a:lnTo>
                  <a:pt x="83" y="408"/>
                </a:lnTo>
                <a:lnTo>
                  <a:pt x="75" y="408"/>
                </a:lnTo>
                <a:lnTo>
                  <a:pt x="72" y="408"/>
                </a:lnTo>
                <a:lnTo>
                  <a:pt x="69" y="408"/>
                </a:lnTo>
                <a:lnTo>
                  <a:pt x="62" y="408"/>
                </a:lnTo>
                <a:lnTo>
                  <a:pt x="61" y="408"/>
                </a:lnTo>
                <a:lnTo>
                  <a:pt x="53" y="408"/>
                </a:lnTo>
                <a:lnTo>
                  <a:pt x="51" y="408"/>
                </a:lnTo>
                <a:lnTo>
                  <a:pt x="51" y="408"/>
                </a:lnTo>
                <a:lnTo>
                  <a:pt x="51" y="408"/>
                </a:lnTo>
                <a:lnTo>
                  <a:pt x="43" y="408"/>
                </a:lnTo>
                <a:lnTo>
                  <a:pt x="40" y="408"/>
                </a:lnTo>
                <a:lnTo>
                  <a:pt x="38" y="408"/>
                </a:lnTo>
                <a:lnTo>
                  <a:pt x="32" y="408"/>
                </a:lnTo>
                <a:lnTo>
                  <a:pt x="5" y="408"/>
                </a:lnTo>
                <a:lnTo>
                  <a:pt x="0" y="408"/>
                </a:lnTo>
                <a:lnTo>
                  <a:pt x="22" y="374"/>
                </a:lnTo>
                <a:lnTo>
                  <a:pt x="33" y="355"/>
                </a:lnTo>
                <a:lnTo>
                  <a:pt x="38" y="346"/>
                </a:lnTo>
                <a:lnTo>
                  <a:pt x="40" y="344"/>
                </a:lnTo>
                <a:lnTo>
                  <a:pt x="40" y="344"/>
                </a:lnTo>
                <a:lnTo>
                  <a:pt x="43" y="338"/>
                </a:lnTo>
                <a:lnTo>
                  <a:pt x="49" y="330"/>
                </a:lnTo>
                <a:lnTo>
                  <a:pt x="49" y="330"/>
                </a:lnTo>
                <a:lnTo>
                  <a:pt x="51" y="325"/>
                </a:lnTo>
                <a:lnTo>
                  <a:pt x="54" y="320"/>
                </a:lnTo>
                <a:lnTo>
                  <a:pt x="57" y="317"/>
                </a:lnTo>
                <a:lnTo>
                  <a:pt x="59" y="315"/>
                </a:lnTo>
                <a:lnTo>
                  <a:pt x="59" y="314"/>
                </a:lnTo>
                <a:lnTo>
                  <a:pt x="65" y="304"/>
                </a:lnTo>
                <a:lnTo>
                  <a:pt x="69" y="299"/>
                </a:lnTo>
                <a:lnTo>
                  <a:pt x="70" y="298"/>
                </a:lnTo>
                <a:lnTo>
                  <a:pt x="73" y="291"/>
                </a:lnTo>
                <a:lnTo>
                  <a:pt x="77" y="286"/>
                </a:lnTo>
                <a:lnTo>
                  <a:pt x="80" y="282"/>
                </a:lnTo>
                <a:lnTo>
                  <a:pt x="85" y="272"/>
                </a:lnTo>
                <a:lnTo>
                  <a:pt x="86" y="269"/>
                </a:lnTo>
                <a:lnTo>
                  <a:pt x="91" y="261"/>
                </a:lnTo>
                <a:lnTo>
                  <a:pt x="99" y="248"/>
                </a:lnTo>
                <a:lnTo>
                  <a:pt x="101" y="246"/>
                </a:lnTo>
                <a:lnTo>
                  <a:pt x="101" y="245"/>
                </a:lnTo>
                <a:lnTo>
                  <a:pt x="109" y="234"/>
                </a:lnTo>
                <a:lnTo>
                  <a:pt x="109" y="232"/>
                </a:lnTo>
                <a:lnTo>
                  <a:pt x="110" y="229"/>
                </a:lnTo>
                <a:lnTo>
                  <a:pt x="112" y="229"/>
                </a:lnTo>
                <a:lnTo>
                  <a:pt x="113" y="226"/>
                </a:lnTo>
                <a:lnTo>
                  <a:pt x="117" y="219"/>
                </a:lnTo>
                <a:lnTo>
                  <a:pt x="118" y="218"/>
                </a:lnTo>
                <a:lnTo>
                  <a:pt x="118" y="216"/>
                </a:lnTo>
                <a:lnTo>
                  <a:pt x="121" y="213"/>
                </a:lnTo>
                <a:lnTo>
                  <a:pt x="126" y="203"/>
                </a:lnTo>
                <a:lnTo>
                  <a:pt x="128" y="202"/>
                </a:lnTo>
                <a:lnTo>
                  <a:pt x="131" y="197"/>
                </a:lnTo>
                <a:lnTo>
                  <a:pt x="131" y="197"/>
                </a:lnTo>
                <a:lnTo>
                  <a:pt x="134" y="192"/>
                </a:lnTo>
                <a:lnTo>
                  <a:pt x="134" y="192"/>
                </a:lnTo>
                <a:lnTo>
                  <a:pt x="144" y="176"/>
                </a:lnTo>
                <a:lnTo>
                  <a:pt x="145" y="173"/>
                </a:lnTo>
                <a:lnTo>
                  <a:pt x="145" y="173"/>
                </a:lnTo>
                <a:lnTo>
                  <a:pt x="145" y="173"/>
                </a:lnTo>
                <a:lnTo>
                  <a:pt x="147" y="171"/>
                </a:lnTo>
                <a:lnTo>
                  <a:pt x="149" y="168"/>
                </a:lnTo>
                <a:lnTo>
                  <a:pt x="149" y="166"/>
                </a:lnTo>
                <a:lnTo>
                  <a:pt x="149" y="166"/>
                </a:lnTo>
                <a:lnTo>
                  <a:pt x="153" y="160"/>
                </a:lnTo>
                <a:lnTo>
                  <a:pt x="155" y="157"/>
                </a:lnTo>
                <a:lnTo>
                  <a:pt x="155" y="155"/>
                </a:lnTo>
                <a:lnTo>
                  <a:pt x="158" y="150"/>
                </a:lnTo>
                <a:lnTo>
                  <a:pt x="161" y="144"/>
                </a:lnTo>
                <a:lnTo>
                  <a:pt x="163" y="142"/>
                </a:lnTo>
                <a:lnTo>
                  <a:pt x="165" y="141"/>
                </a:lnTo>
                <a:lnTo>
                  <a:pt x="177" y="120"/>
                </a:lnTo>
                <a:lnTo>
                  <a:pt x="179" y="115"/>
                </a:lnTo>
                <a:lnTo>
                  <a:pt x="190" y="96"/>
                </a:lnTo>
                <a:lnTo>
                  <a:pt x="193" y="91"/>
                </a:lnTo>
                <a:lnTo>
                  <a:pt x="195" y="91"/>
                </a:lnTo>
                <a:lnTo>
                  <a:pt x="195" y="88"/>
                </a:lnTo>
                <a:lnTo>
                  <a:pt x="205" y="74"/>
                </a:lnTo>
                <a:lnTo>
                  <a:pt x="205" y="72"/>
                </a:lnTo>
                <a:lnTo>
                  <a:pt x="214" y="58"/>
                </a:lnTo>
                <a:lnTo>
                  <a:pt x="219" y="48"/>
                </a:lnTo>
                <a:lnTo>
                  <a:pt x="222" y="45"/>
                </a:lnTo>
                <a:lnTo>
                  <a:pt x="225" y="37"/>
                </a:lnTo>
                <a:lnTo>
                  <a:pt x="227" y="35"/>
                </a:lnTo>
                <a:lnTo>
                  <a:pt x="232" y="29"/>
                </a:lnTo>
                <a:lnTo>
                  <a:pt x="232" y="27"/>
                </a:lnTo>
                <a:lnTo>
                  <a:pt x="235" y="24"/>
                </a:lnTo>
                <a:lnTo>
                  <a:pt x="235" y="22"/>
                </a:lnTo>
                <a:lnTo>
                  <a:pt x="238" y="16"/>
                </a:lnTo>
                <a:lnTo>
                  <a:pt x="240" y="16"/>
                </a:lnTo>
                <a:lnTo>
                  <a:pt x="241" y="13"/>
                </a:lnTo>
                <a:lnTo>
                  <a:pt x="245" y="6"/>
                </a:lnTo>
                <a:lnTo>
                  <a:pt x="246" y="3"/>
                </a:lnTo>
                <a:lnTo>
                  <a:pt x="249" y="0"/>
                </a:lnTo>
                <a:lnTo>
                  <a:pt x="249" y="0"/>
                </a:lnTo>
                <a:lnTo>
                  <a:pt x="251" y="2"/>
                </a:lnTo>
                <a:lnTo>
                  <a:pt x="257" y="8"/>
                </a:lnTo>
                <a:lnTo>
                  <a:pt x="264" y="13"/>
                </a:lnTo>
                <a:lnTo>
                  <a:pt x="267" y="18"/>
                </a:lnTo>
                <a:lnTo>
                  <a:pt x="280" y="29"/>
                </a:lnTo>
                <a:lnTo>
                  <a:pt x="286" y="35"/>
                </a:lnTo>
                <a:lnTo>
                  <a:pt x="286" y="35"/>
                </a:lnTo>
                <a:lnTo>
                  <a:pt x="289" y="38"/>
                </a:lnTo>
                <a:lnTo>
                  <a:pt x="293" y="42"/>
                </a:lnTo>
                <a:lnTo>
                  <a:pt x="293" y="42"/>
                </a:lnTo>
                <a:lnTo>
                  <a:pt x="299" y="46"/>
                </a:lnTo>
                <a:lnTo>
                  <a:pt x="299" y="46"/>
                </a:lnTo>
                <a:lnTo>
                  <a:pt x="301" y="50"/>
                </a:lnTo>
                <a:close/>
              </a:path>
            </a:pathLst>
          </a:custGeom>
          <a:solidFill>
            <a:srgbClr val="4E92C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3" name="Freeform 94"/>
          <p:cNvSpPr>
            <a:spLocks/>
          </p:cNvSpPr>
          <p:nvPr/>
        </p:nvSpPr>
        <p:spPr bwMode="auto">
          <a:xfrm>
            <a:off x="5003800" y="4508501"/>
            <a:ext cx="325438" cy="225425"/>
          </a:xfrm>
          <a:custGeom>
            <a:avLst/>
            <a:gdLst/>
            <a:ahLst/>
            <a:cxnLst>
              <a:cxn ang="0">
                <a:pos x="202" y="72"/>
              </a:cxn>
              <a:cxn ang="0">
                <a:pos x="187" y="77"/>
              </a:cxn>
              <a:cxn ang="0">
                <a:pos x="171" y="91"/>
              </a:cxn>
              <a:cxn ang="0">
                <a:pos x="165" y="96"/>
              </a:cxn>
              <a:cxn ang="0">
                <a:pos x="149" y="112"/>
              </a:cxn>
              <a:cxn ang="0">
                <a:pos x="138" y="123"/>
              </a:cxn>
              <a:cxn ang="0">
                <a:pos x="133" y="128"/>
              </a:cxn>
              <a:cxn ang="0">
                <a:pos x="123" y="134"/>
              </a:cxn>
              <a:cxn ang="0">
                <a:pos x="99" y="122"/>
              </a:cxn>
              <a:cxn ang="0">
                <a:pos x="83" y="114"/>
              </a:cxn>
              <a:cxn ang="0">
                <a:pos x="80" y="110"/>
              </a:cxn>
              <a:cxn ang="0">
                <a:pos x="78" y="109"/>
              </a:cxn>
              <a:cxn ang="0">
                <a:pos x="78" y="109"/>
              </a:cxn>
              <a:cxn ang="0">
                <a:pos x="78" y="109"/>
              </a:cxn>
              <a:cxn ang="0">
                <a:pos x="78" y="107"/>
              </a:cxn>
              <a:cxn ang="0">
                <a:pos x="77" y="106"/>
              </a:cxn>
              <a:cxn ang="0">
                <a:pos x="83" y="101"/>
              </a:cxn>
              <a:cxn ang="0">
                <a:pos x="91" y="96"/>
              </a:cxn>
              <a:cxn ang="0">
                <a:pos x="72" y="101"/>
              </a:cxn>
              <a:cxn ang="0">
                <a:pos x="61" y="109"/>
              </a:cxn>
              <a:cxn ang="0">
                <a:pos x="54" y="115"/>
              </a:cxn>
              <a:cxn ang="0">
                <a:pos x="42" y="122"/>
              </a:cxn>
              <a:cxn ang="0">
                <a:pos x="24" y="138"/>
              </a:cxn>
              <a:cxn ang="0">
                <a:pos x="0" y="131"/>
              </a:cxn>
              <a:cxn ang="0">
                <a:pos x="11" y="118"/>
              </a:cxn>
              <a:cxn ang="0">
                <a:pos x="38" y="86"/>
              </a:cxn>
              <a:cxn ang="0">
                <a:pos x="54" y="69"/>
              </a:cxn>
              <a:cxn ang="0">
                <a:pos x="83" y="40"/>
              </a:cxn>
              <a:cxn ang="0">
                <a:pos x="126" y="0"/>
              </a:cxn>
              <a:cxn ang="0">
                <a:pos x="141" y="50"/>
              </a:cxn>
              <a:cxn ang="0">
                <a:pos x="142" y="51"/>
              </a:cxn>
              <a:cxn ang="0">
                <a:pos x="142" y="50"/>
              </a:cxn>
              <a:cxn ang="0">
                <a:pos x="144" y="46"/>
              </a:cxn>
              <a:cxn ang="0">
                <a:pos x="144" y="46"/>
              </a:cxn>
              <a:cxn ang="0">
                <a:pos x="146" y="48"/>
              </a:cxn>
              <a:cxn ang="0">
                <a:pos x="147" y="48"/>
              </a:cxn>
              <a:cxn ang="0">
                <a:pos x="149" y="50"/>
              </a:cxn>
              <a:cxn ang="0">
                <a:pos x="149" y="50"/>
              </a:cxn>
              <a:cxn ang="0">
                <a:pos x="150" y="51"/>
              </a:cxn>
              <a:cxn ang="0">
                <a:pos x="149" y="56"/>
              </a:cxn>
              <a:cxn ang="0">
                <a:pos x="147" y="56"/>
              </a:cxn>
              <a:cxn ang="0">
                <a:pos x="149" y="58"/>
              </a:cxn>
              <a:cxn ang="0">
                <a:pos x="152" y="58"/>
              </a:cxn>
              <a:cxn ang="0">
                <a:pos x="154" y="54"/>
              </a:cxn>
              <a:cxn ang="0">
                <a:pos x="155" y="54"/>
              </a:cxn>
              <a:cxn ang="0">
                <a:pos x="158" y="53"/>
              </a:cxn>
              <a:cxn ang="0">
                <a:pos x="162" y="53"/>
              </a:cxn>
              <a:cxn ang="0">
                <a:pos x="163" y="53"/>
              </a:cxn>
              <a:cxn ang="0">
                <a:pos x="166" y="51"/>
              </a:cxn>
              <a:cxn ang="0">
                <a:pos x="170" y="51"/>
              </a:cxn>
              <a:cxn ang="0">
                <a:pos x="173" y="48"/>
              </a:cxn>
              <a:cxn ang="0">
                <a:pos x="173" y="46"/>
              </a:cxn>
              <a:cxn ang="0">
                <a:pos x="176" y="46"/>
              </a:cxn>
              <a:cxn ang="0">
                <a:pos x="179" y="46"/>
              </a:cxn>
              <a:cxn ang="0">
                <a:pos x="182" y="46"/>
              </a:cxn>
              <a:cxn ang="0">
                <a:pos x="186" y="46"/>
              </a:cxn>
              <a:cxn ang="0">
                <a:pos x="187" y="50"/>
              </a:cxn>
              <a:cxn ang="0">
                <a:pos x="187" y="53"/>
              </a:cxn>
              <a:cxn ang="0">
                <a:pos x="187" y="54"/>
              </a:cxn>
              <a:cxn ang="0">
                <a:pos x="189" y="56"/>
              </a:cxn>
            </a:cxnLst>
            <a:rect l="0" t="0" r="r" b="b"/>
            <a:pathLst>
              <a:path w="205" h="142">
                <a:moveTo>
                  <a:pt x="200" y="53"/>
                </a:moveTo>
                <a:lnTo>
                  <a:pt x="200" y="53"/>
                </a:lnTo>
                <a:lnTo>
                  <a:pt x="203" y="64"/>
                </a:lnTo>
                <a:lnTo>
                  <a:pt x="203" y="66"/>
                </a:lnTo>
                <a:lnTo>
                  <a:pt x="205" y="69"/>
                </a:lnTo>
                <a:lnTo>
                  <a:pt x="205" y="70"/>
                </a:lnTo>
                <a:lnTo>
                  <a:pt x="202" y="72"/>
                </a:lnTo>
                <a:lnTo>
                  <a:pt x="200" y="72"/>
                </a:lnTo>
                <a:lnTo>
                  <a:pt x="200" y="72"/>
                </a:lnTo>
                <a:lnTo>
                  <a:pt x="197" y="72"/>
                </a:lnTo>
                <a:lnTo>
                  <a:pt x="194" y="74"/>
                </a:lnTo>
                <a:lnTo>
                  <a:pt x="190" y="75"/>
                </a:lnTo>
                <a:lnTo>
                  <a:pt x="190" y="75"/>
                </a:lnTo>
                <a:lnTo>
                  <a:pt x="187" y="77"/>
                </a:lnTo>
                <a:lnTo>
                  <a:pt x="186" y="78"/>
                </a:lnTo>
                <a:lnTo>
                  <a:pt x="181" y="82"/>
                </a:lnTo>
                <a:lnTo>
                  <a:pt x="179" y="85"/>
                </a:lnTo>
                <a:lnTo>
                  <a:pt x="179" y="85"/>
                </a:lnTo>
                <a:lnTo>
                  <a:pt x="176" y="86"/>
                </a:lnTo>
                <a:lnTo>
                  <a:pt x="173" y="90"/>
                </a:lnTo>
                <a:lnTo>
                  <a:pt x="171" y="91"/>
                </a:lnTo>
                <a:lnTo>
                  <a:pt x="171" y="91"/>
                </a:lnTo>
                <a:lnTo>
                  <a:pt x="170" y="93"/>
                </a:lnTo>
                <a:lnTo>
                  <a:pt x="168" y="93"/>
                </a:lnTo>
                <a:lnTo>
                  <a:pt x="168" y="94"/>
                </a:lnTo>
                <a:lnTo>
                  <a:pt x="166" y="94"/>
                </a:lnTo>
                <a:lnTo>
                  <a:pt x="166" y="96"/>
                </a:lnTo>
                <a:lnTo>
                  <a:pt x="165" y="96"/>
                </a:lnTo>
                <a:lnTo>
                  <a:pt x="163" y="98"/>
                </a:lnTo>
                <a:lnTo>
                  <a:pt x="163" y="98"/>
                </a:lnTo>
                <a:lnTo>
                  <a:pt x="162" y="99"/>
                </a:lnTo>
                <a:lnTo>
                  <a:pt x="158" y="102"/>
                </a:lnTo>
                <a:lnTo>
                  <a:pt x="155" y="106"/>
                </a:lnTo>
                <a:lnTo>
                  <a:pt x="152" y="109"/>
                </a:lnTo>
                <a:lnTo>
                  <a:pt x="149" y="112"/>
                </a:lnTo>
                <a:lnTo>
                  <a:pt x="146" y="115"/>
                </a:lnTo>
                <a:lnTo>
                  <a:pt x="144" y="118"/>
                </a:lnTo>
                <a:lnTo>
                  <a:pt x="142" y="120"/>
                </a:lnTo>
                <a:lnTo>
                  <a:pt x="142" y="120"/>
                </a:lnTo>
                <a:lnTo>
                  <a:pt x="141" y="120"/>
                </a:lnTo>
                <a:lnTo>
                  <a:pt x="139" y="122"/>
                </a:lnTo>
                <a:lnTo>
                  <a:pt x="138" y="123"/>
                </a:lnTo>
                <a:lnTo>
                  <a:pt x="136" y="123"/>
                </a:lnTo>
                <a:lnTo>
                  <a:pt x="136" y="125"/>
                </a:lnTo>
                <a:lnTo>
                  <a:pt x="136" y="125"/>
                </a:lnTo>
                <a:lnTo>
                  <a:pt x="134" y="125"/>
                </a:lnTo>
                <a:lnTo>
                  <a:pt x="134" y="126"/>
                </a:lnTo>
                <a:lnTo>
                  <a:pt x="133" y="128"/>
                </a:lnTo>
                <a:lnTo>
                  <a:pt x="133" y="128"/>
                </a:lnTo>
                <a:lnTo>
                  <a:pt x="131" y="130"/>
                </a:lnTo>
                <a:lnTo>
                  <a:pt x="130" y="131"/>
                </a:lnTo>
                <a:lnTo>
                  <a:pt x="128" y="133"/>
                </a:lnTo>
                <a:lnTo>
                  <a:pt x="126" y="133"/>
                </a:lnTo>
                <a:lnTo>
                  <a:pt x="126" y="133"/>
                </a:lnTo>
                <a:lnTo>
                  <a:pt x="125" y="134"/>
                </a:lnTo>
                <a:lnTo>
                  <a:pt x="123" y="134"/>
                </a:lnTo>
                <a:lnTo>
                  <a:pt x="123" y="136"/>
                </a:lnTo>
                <a:lnTo>
                  <a:pt x="122" y="136"/>
                </a:lnTo>
                <a:lnTo>
                  <a:pt x="118" y="134"/>
                </a:lnTo>
                <a:lnTo>
                  <a:pt x="118" y="133"/>
                </a:lnTo>
                <a:lnTo>
                  <a:pt x="118" y="133"/>
                </a:lnTo>
                <a:lnTo>
                  <a:pt x="106" y="126"/>
                </a:lnTo>
                <a:lnTo>
                  <a:pt x="99" y="122"/>
                </a:lnTo>
                <a:lnTo>
                  <a:pt x="96" y="120"/>
                </a:lnTo>
                <a:lnTo>
                  <a:pt x="93" y="118"/>
                </a:lnTo>
                <a:lnTo>
                  <a:pt x="90" y="117"/>
                </a:lnTo>
                <a:lnTo>
                  <a:pt x="90" y="117"/>
                </a:lnTo>
                <a:lnTo>
                  <a:pt x="86" y="115"/>
                </a:lnTo>
                <a:lnTo>
                  <a:pt x="86" y="114"/>
                </a:lnTo>
                <a:lnTo>
                  <a:pt x="83" y="114"/>
                </a:lnTo>
                <a:lnTo>
                  <a:pt x="83" y="114"/>
                </a:lnTo>
                <a:lnTo>
                  <a:pt x="83" y="112"/>
                </a:lnTo>
                <a:lnTo>
                  <a:pt x="80" y="110"/>
                </a:lnTo>
                <a:lnTo>
                  <a:pt x="80" y="110"/>
                </a:lnTo>
                <a:lnTo>
                  <a:pt x="80" y="110"/>
                </a:lnTo>
                <a:lnTo>
                  <a:pt x="80" y="110"/>
                </a:lnTo>
                <a:lnTo>
                  <a:pt x="80" y="110"/>
                </a:lnTo>
                <a:lnTo>
                  <a:pt x="78" y="110"/>
                </a:lnTo>
                <a:lnTo>
                  <a:pt x="78" y="110"/>
                </a:lnTo>
                <a:lnTo>
                  <a:pt x="78" y="110"/>
                </a:lnTo>
                <a:lnTo>
                  <a:pt x="78" y="110"/>
                </a:lnTo>
                <a:lnTo>
                  <a:pt x="78" y="109"/>
                </a:lnTo>
                <a:lnTo>
                  <a:pt x="78" y="109"/>
                </a:lnTo>
                <a:lnTo>
                  <a:pt x="78" y="109"/>
                </a:lnTo>
                <a:lnTo>
                  <a:pt x="78" y="109"/>
                </a:lnTo>
                <a:lnTo>
                  <a:pt x="78" y="109"/>
                </a:lnTo>
                <a:lnTo>
                  <a:pt x="78" y="109"/>
                </a:lnTo>
                <a:lnTo>
                  <a:pt x="78" y="109"/>
                </a:lnTo>
                <a:lnTo>
                  <a:pt x="78" y="109"/>
                </a:lnTo>
                <a:lnTo>
                  <a:pt x="78" y="109"/>
                </a:lnTo>
                <a:lnTo>
                  <a:pt x="78" y="109"/>
                </a:lnTo>
                <a:lnTo>
                  <a:pt x="78" y="109"/>
                </a:lnTo>
                <a:lnTo>
                  <a:pt x="78" y="109"/>
                </a:lnTo>
                <a:lnTo>
                  <a:pt x="78" y="109"/>
                </a:lnTo>
                <a:lnTo>
                  <a:pt x="78" y="109"/>
                </a:lnTo>
                <a:lnTo>
                  <a:pt x="78" y="109"/>
                </a:lnTo>
                <a:lnTo>
                  <a:pt x="78" y="109"/>
                </a:lnTo>
                <a:lnTo>
                  <a:pt x="78" y="109"/>
                </a:lnTo>
                <a:lnTo>
                  <a:pt x="78" y="109"/>
                </a:lnTo>
                <a:lnTo>
                  <a:pt x="78" y="109"/>
                </a:lnTo>
                <a:lnTo>
                  <a:pt x="78" y="109"/>
                </a:lnTo>
                <a:lnTo>
                  <a:pt x="78" y="109"/>
                </a:lnTo>
                <a:lnTo>
                  <a:pt x="78" y="107"/>
                </a:lnTo>
                <a:lnTo>
                  <a:pt x="78" y="107"/>
                </a:lnTo>
                <a:lnTo>
                  <a:pt x="78" y="107"/>
                </a:lnTo>
                <a:lnTo>
                  <a:pt x="77" y="107"/>
                </a:lnTo>
                <a:lnTo>
                  <a:pt x="75" y="107"/>
                </a:lnTo>
                <a:lnTo>
                  <a:pt x="74" y="107"/>
                </a:lnTo>
                <a:lnTo>
                  <a:pt x="74" y="107"/>
                </a:lnTo>
                <a:lnTo>
                  <a:pt x="74" y="107"/>
                </a:lnTo>
                <a:lnTo>
                  <a:pt x="75" y="106"/>
                </a:lnTo>
                <a:lnTo>
                  <a:pt x="77" y="106"/>
                </a:lnTo>
                <a:lnTo>
                  <a:pt x="78" y="106"/>
                </a:lnTo>
                <a:lnTo>
                  <a:pt x="80" y="106"/>
                </a:lnTo>
                <a:lnTo>
                  <a:pt x="80" y="106"/>
                </a:lnTo>
                <a:lnTo>
                  <a:pt x="82" y="104"/>
                </a:lnTo>
                <a:lnTo>
                  <a:pt x="82" y="104"/>
                </a:lnTo>
                <a:lnTo>
                  <a:pt x="83" y="102"/>
                </a:lnTo>
                <a:lnTo>
                  <a:pt x="83" y="101"/>
                </a:lnTo>
                <a:lnTo>
                  <a:pt x="85" y="98"/>
                </a:lnTo>
                <a:lnTo>
                  <a:pt x="85" y="98"/>
                </a:lnTo>
                <a:lnTo>
                  <a:pt x="86" y="98"/>
                </a:lnTo>
                <a:lnTo>
                  <a:pt x="90" y="98"/>
                </a:lnTo>
                <a:lnTo>
                  <a:pt x="91" y="98"/>
                </a:lnTo>
                <a:lnTo>
                  <a:pt x="91" y="96"/>
                </a:lnTo>
                <a:lnTo>
                  <a:pt x="91" y="96"/>
                </a:lnTo>
                <a:lnTo>
                  <a:pt x="88" y="94"/>
                </a:lnTo>
                <a:lnTo>
                  <a:pt x="88" y="94"/>
                </a:lnTo>
                <a:lnTo>
                  <a:pt x="86" y="93"/>
                </a:lnTo>
                <a:lnTo>
                  <a:pt x="85" y="93"/>
                </a:lnTo>
                <a:lnTo>
                  <a:pt x="77" y="99"/>
                </a:lnTo>
                <a:lnTo>
                  <a:pt x="75" y="101"/>
                </a:lnTo>
                <a:lnTo>
                  <a:pt x="72" y="101"/>
                </a:lnTo>
                <a:lnTo>
                  <a:pt x="67" y="104"/>
                </a:lnTo>
                <a:lnTo>
                  <a:pt x="67" y="104"/>
                </a:lnTo>
                <a:lnTo>
                  <a:pt x="67" y="104"/>
                </a:lnTo>
                <a:lnTo>
                  <a:pt x="66" y="106"/>
                </a:lnTo>
                <a:lnTo>
                  <a:pt x="66" y="107"/>
                </a:lnTo>
                <a:lnTo>
                  <a:pt x="64" y="107"/>
                </a:lnTo>
                <a:lnTo>
                  <a:pt x="61" y="109"/>
                </a:lnTo>
                <a:lnTo>
                  <a:pt x="59" y="109"/>
                </a:lnTo>
                <a:lnTo>
                  <a:pt x="59" y="110"/>
                </a:lnTo>
                <a:lnTo>
                  <a:pt x="56" y="112"/>
                </a:lnTo>
                <a:lnTo>
                  <a:pt x="56" y="112"/>
                </a:lnTo>
                <a:lnTo>
                  <a:pt x="56" y="114"/>
                </a:lnTo>
                <a:lnTo>
                  <a:pt x="54" y="115"/>
                </a:lnTo>
                <a:lnTo>
                  <a:pt x="54" y="115"/>
                </a:lnTo>
                <a:lnTo>
                  <a:pt x="53" y="115"/>
                </a:lnTo>
                <a:lnTo>
                  <a:pt x="48" y="117"/>
                </a:lnTo>
                <a:lnTo>
                  <a:pt x="48" y="117"/>
                </a:lnTo>
                <a:lnTo>
                  <a:pt x="46" y="117"/>
                </a:lnTo>
                <a:lnTo>
                  <a:pt x="45" y="118"/>
                </a:lnTo>
                <a:lnTo>
                  <a:pt x="43" y="122"/>
                </a:lnTo>
                <a:lnTo>
                  <a:pt x="42" y="122"/>
                </a:lnTo>
                <a:lnTo>
                  <a:pt x="40" y="123"/>
                </a:lnTo>
                <a:lnTo>
                  <a:pt x="38" y="125"/>
                </a:lnTo>
                <a:lnTo>
                  <a:pt x="34" y="126"/>
                </a:lnTo>
                <a:lnTo>
                  <a:pt x="34" y="128"/>
                </a:lnTo>
                <a:lnTo>
                  <a:pt x="32" y="130"/>
                </a:lnTo>
                <a:lnTo>
                  <a:pt x="26" y="136"/>
                </a:lnTo>
                <a:lnTo>
                  <a:pt x="24" y="138"/>
                </a:lnTo>
                <a:lnTo>
                  <a:pt x="24" y="139"/>
                </a:lnTo>
                <a:lnTo>
                  <a:pt x="22" y="141"/>
                </a:lnTo>
                <a:lnTo>
                  <a:pt x="22" y="141"/>
                </a:lnTo>
                <a:lnTo>
                  <a:pt x="21" y="142"/>
                </a:lnTo>
                <a:lnTo>
                  <a:pt x="21" y="142"/>
                </a:lnTo>
                <a:lnTo>
                  <a:pt x="8" y="136"/>
                </a:lnTo>
                <a:lnTo>
                  <a:pt x="0" y="131"/>
                </a:lnTo>
                <a:lnTo>
                  <a:pt x="2" y="130"/>
                </a:lnTo>
                <a:lnTo>
                  <a:pt x="3" y="128"/>
                </a:lnTo>
                <a:lnTo>
                  <a:pt x="6" y="126"/>
                </a:lnTo>
                <a:lnTo>
                  <a:pt x="5" y="125"/>
                </a:lnTo>
                <a:lnTo>
                  <a:pt x="3" y="123"/>
                </a:lnTo>
                <a:lnTo>
                  <a:pt x="6" y="120"/>
                </a:lnTo>
                <a:lnTo>
                  <a:pt x="11" y="118"/>
                </a:lnTo>
                <a:lnTo>
                  <a:pt x="16" y="115"/>
                </a:lnTo>
                <a:lnTo>
                  <a:pt x="32" y="106"/>
                </a:lnTo>
                <a:lnTo>
                  <a:pt x="38" y="101"/>
                </a:lnTo>
                <a:lnTo>
                  <a:pt x="38" y="101"/>
                </a:lnTo>
                <a:lnTo>
                  <a:pt x="50" y="94"/>
                </a:lnTo>
                <a:lnTo>
                  <a:pt x="40" y="88"/>
                </a:lnTo>
                <a:lnTo>
                  <a:pt x="38" y="86"/>
                </a:lnTo>
                <a:lnTo>
                  <a:pt x="37" y="86"/>
                </a:lnTo>
                <a:lnTo>
                  <a:pt x="38" y="85"/>
                </a:lnTo>
                <a:lnTo>
                  <a:pt x="40" y="83"/>
                </a:lnTo>
                <a:lnTo>
                  <a:pt x="51" y="74"/>
                </a:lnTo>
                <a:lnTo>
                  <a:pt x="51" y="72"/>
                </a:lnTo>
                <a:lnTo>
                  <a:pt x="53" y="72"/>
                </a:lnTo>
                <a:lnTo>
                  <a:pt x="54" y="69"/>
                </a:lnTo>
                <a:lnTo>
                  <a:pt x="54" y="69"/>
                </a:lnTo>
                <a:lnTo>
                  <a:pt x="58" y="66"/>
                </a:lnTo>
                <a:lnTo>
                  <a:pt x="64" y="59"/>
                </a:lnTo>
                <a:lnTo>
                  <a:pt x="67" y="58"/>
                </a:lnTo>
                <a:lnTo>
                  <a:pt x="78" y="45"/>
                </a:lnTo>
                <a:lnTo>
                  <a:pt x="83" y="40"/>
                </a:lnTo>
                <a:lnTo>
                  <a:pt x="83" y="40"/>
                </a:lnTo>
                <a:lnTo>
                  <a:pt x="94" y="30"/>
                </a:lnTo>
                <a:lnTo>
                  <a:pt x="96" y="29"/>
                </a:lnTo>
                <a:lnTo>
                  <a:pt x="101" y="24"/>
                </a:lnTo>
                <a:lnTo>
                  <a:pt x="102" y="22"/>
                </a:lnTo>
                <a:lnTo>
                  <a:pt x="102" y="22"/>
                </a:lnTo>
                <a:lnTo>
                  <a:pt x="104" y="21"/>
                </a:lnTo>
                <a:lnTo>
                  <a:pt x="126" y="0"/>
                </a:lnTo>
                <a:lnTo>
                  <a:pt x="126" y="0"/>
                </a:lnTo>
                <a:lnTo>
                  <a:pt x="128" y="8"/>
                </a:lnTo>
                <a:lnTo>
                  <a:pt x="133" y="24"/>
                </a:lnTo>
                <a:lnTo>
                  <a:pt x="139" y="46"/>
                </a:lnTo>
                <a:lnTo>
                  <a:pt x="141" y="48"/>
                </a:lnTo>
                <a:lnTo>
                  <a:pt x="141" y="50"/>
                </a:lnTo>
                <a:lnTo>
                  <a:pt x="141" y="50"/>
                </a:lnTo>
                <a:lnTo>
                  <a:pt x="141" y="50"/>
                </a:lnTo>
                <a:lnTo>
                  <a:pt x="141" y="53"/>
                </a:lnTo>
                <a:lnTo>
                  <a:pt x="141" y="53"/>
                </a:lnTo>
                <a:lnTo>
                  <a:pt x="141" y="53"/>
                </a:lnTo>
                <a:lnTo>
                  <a:pt x="141" y="51"/>
                </a:lnTo>
                <a:lnTo>
                  <a:pt x="142" y="51"/>
                </a:lnTo>
                <a:lnTo>
                  <a:pt x="142" y="51"/>
                </a:lnTo>
                <a:lnTo>
                  <a:pt x="142" y="51"/>
                </a:lnTo>
                <a:lnTo>
                  <a:pt x="142" y="51"/>
                </a:lnTo>
                <a:lnTo>
                  <a:pt x="142" y="51"/>
                </a:lnTo>
                <a:lnTo>
                  <a:pt x="142" y="50"/>
                </a:lnTo>
                <a:lnTo>
                  <a:pt x="142" y="50"/>
                </a:lnTo>
                <a:lnTo>
                  <a:pt x="142" y="50"/>
                </a:lnTo>
                <a:lnTo>
                  <a:pt x="142" y="50"/>
                </a:lnTo>
                <a:lnTo>
                  <a:pt x="142" y="50"/>
                </a:lnTo>
                <a:lnTo>
                  <a:pt x="142" y="50"/>
                </a:lnTo>
                <a:lnTo>
                  <a:pt x="142" y="48"/>
                </a:lnTo>
                <a:lnTo>
                  <a:pt x="142" y="48"/>
                </a:lnTo>
                <a:lnTo>
                  <a:pt x="142" y="48"/>
                </a:lnTo>
                <a:lnTo>
                  <a:pt x="144" y="46"/>
                </a:lnTo>
                <a:lnTo>
                  <a:pt x="144" y="46"/>
                </a:lnTo>
                <a:lnTo>
                  <a:pt x="144" y="46"/>
                </a:lnTo>
                <a:lnTo>
                  <a:pt x="144" y="46"/>
                </a:lnTo>
                <a:lnTo>
                  <a:pt x="144" y="46"/>
                </a:lnTo>
                <a:lnTo>
                  <a:pt x="144" y="46"/>
                </a:lnTo>
                <a:lnTo>
                  <a:pt x="144" y="46"/>
                </a:lnTo>
                <a:lnTo>
                  <a:pt x="144" y="46"/>
                </a:lnTo>
                <a:lnTo>
                  <a:pt x="144" y="46"/>
                </a:lnTo>
                <a:lnTo>
                  <a:pt x="146" y="46"/>
                </a:lnTo>
                <a:lnTo>
                  <a:pt x="146" y="46"/>
                </a:lnTo>
                <a:lnTo>
                  <a:pt x="146" y="46"/>
                </a:lnTo>
                <a:lnTo>
                  <a:pt x="146" y="48"/>
                </a:lnTo>
                <a:lnTo>
                  <a:pt x="146" y="48"/>
                </a:lnTo>
                <a:lnTo>
                  <a:pt x="146" y="46"/>
                </a:lnTo>
                <a:lnTo>
                  <a:pt x="146" y="48"/>
                </a:lnTo>
                <a:lnTo>
                  <a:pt x="146" y="48"/>
                </a:lnTo>
                <a:lnTo>
                  <a:pt x="146" y="48"/>
                </a:lnTo>
                <a:lnTo>
                  <a:pt x="146" y="48"/>
                </a:lnTo>
                <a:lnTo>
                  <a:pt x="147" y="48"/>
                </a:lnTo>
                <a:lnTo>
                  <a:pt x="147" y="48"/>
                </a:lnTo>
                <a:lnTo>
                  <a:pt x="147" y="48"/>
                </a:lnTo>
                <a:lnTo>
                  <a:pt x="147" y="48"/>
                </a:lnTo>
                <a:lnTo>
                  <a:pt x="147" y="48"/>
                </a:lnTo>
                <a:lnTo>
                  <a:pt x="147" y="48"/>
                </a:lnTo>
                <a:lnTo>
                  <a:pt x="147" y="48"/>
                </a:lnTo>
                <a:lnTo>
                  <a:pt x="147" y="50"/>
                </a:lnTo>
                <a:lnTo>
                  <a:pt x="147" y="50"/>
                </a:lnTo>
                <a:lnTo>
                  <a:pt x="147" y="50"/>
                </a:lnTo>
                <a:lnTo>
                  <a:pt x="149" y="50"/>
                </a:lnTo>
                <a:lnTo>
                  <a:pt x="149" y="50"/>
                </a:lnTo>
                <a:lnTo>
                  <a:pt x="149" y="50"/>
                </a:lnTo>
                <a:lnTo>
                  <a:pt x="149" y="50"/>
                </a:lnTo>
                <a:lnTo>
                  <a:pt x="149" y="50"/>
                </a:lnTo>
                <a:lnTo>
                  <a:pt x="149" y="50"/>
                </a:lnTo>
                <a:lnTo>
                  <a:pt x="149" y="50"/>
                </a:lnTo>
                <a:lnTo>
                  <a:pt x="149" y="50"/>
                </a:lnTo>
                <a:lnTo>
                  <a:pt x="149" y="50"/>
                </a:lnTo>
                <a:lnTo>
                  <a:pt x="149" y="50"/>
                </a:lnTo>
                <a:lnTo>
                  <a:pt x="149" y="50"/>
                </a:lnTo>
                <a:lnTo>
                  <a:pt x="149" y="50"/>
                </a:lnTo>
                <a:lnTo>
                  <a:pt x="150" y="50"/>
                </a:lnTo>
                <a:lnTo>
                  <a:pt x="150" y="51"/>
                </a:lnTo>
                <a:lnTo>
                  <a:pt x="150" y="51"/>
                </a:lnTo>
                <a:lnTo>
                  <a:pt x="149" y="53"/>
                </a:lnTo>
                <a:lnTo>
                  <a:pt x="149" y="54"/>
                </a:lnTo>
                <a:lnTo>
                  <a:pt x="150" y="54"/>
                </a:lnTo>
                <a:lnTo>
                  <a:pt x="150" y="54"/>
                </a:lnTo>
                <a:lnTo>
                  <a:pt x="150" y="56"/>
                </a:lnTo>
                <a:lnTo>
                  <a:pt x="149" y="56"/>
                </a:lnTo>
                <a:lnTo>
                  <a:pt x="149" y="56"/>
                </a:lnTo>
                <a:lnTo>
                  <a:pt x="149" y="56"/>
                </a:lnTo>
                <a:lnTo>
                  <a:pt x="149" y="56"/>
                </a:lnTo>
                <a:lnTo>
                  <a:pt x="149" y="56"/>
                </a:lnTo>
                <a:lnTo>
                  <a:pt x="149" y="56"/>
                </a:lnTo>
                <a:lnTo>
                  <a:pt x="149" y="56"/>
                </a:lnTo>
                <a:lnTo>
                  <a:pt x="149" y="56"/>
                </a:lnTo>
                <a:lnTo>
                  <a:pt x="147" y="56"/>
                </a:lnTo>
                <a:lnTo>
                  <a:pt x="147" y="56"/>
                </a:lnTo>
                <a:lnTo>
                  <a:pt x="147" y="56"/>
                </a:lnTo>
                <a:lnTo>
                  <a:pt x="147" y="56"/>
                </a:lnTo>
                <a:lnTo>
                  <a:pt x="147" y="56"/>
                </a:lnTo>
                <a:lnTo>
                  <a:pt x="147" y="58"/>
                </a:lnTo>
                <a:lnTo>
                  <a:pt x="149" y="58"/>
                </a:lnTo>
                <a:lnTo>
                  <a:pt x="149" y="58"/>
                </a:lnTo>
                <a:lnTo>
                  <a:pt x="149" y="58"/>
                </a:lnTo>
                <a:lnTo>
                  <a:pt x="150" y="58"/>
                </a:lnTo>
                <a:lnTo>
                  <a:pt x="150" y="58"/>
                </a:lnTo>
                <a:lnTo>
                  <a:pt x="150" y="58"/>
                </a:lnTo>
                <a:lnTo>
                  <a:pt x="150" y="58"/>
                </a:lnTo>
                <a:lnTo>
                  <a:pt x="152" y="58"/>
                </a:lnTo>
                <a:lnTo>
                  <a:pt x="152" y="58"/>
                </a:lnTo>
                <a:lnTo>
                  <a:pt x="152" y="56"/>
                </a:lnTo>
                <a:lnTo>
                  <a:pt x="152" y="56"/>
                </a:lnTo>
                <a:lnTo>
                  <a:pt x="154" y="56"/>
                </a:lnTo>
                <a:lnTo>
                  <a:pt x="154" y="56"/>
                </a:lnTo>
                <a:lnTo>
                  <a:pt x="154" y="56"/>
                </a:lnTo>
                <a:lnTo>
                  <a:pt x="154" y="56"/>
                </a:lnTo>
                <a:lnTo>
                  <a:pt x="154" y="54"/>
                </a:lnTo>
                <a:lnTo>
                  <a:pt x="154" y="54"/>
                </a:lnTo>
                <a:lnTo>
                  <a:pt x="155" y="54"/>
                </a:lnTo>
                <a:lnTo>
                  <a:pt x="155" y="54"/>
                </a:lnTo>
                <a:lnTo>
                  <a:pt x="155" y="54"/>
                </a:lnTo>
                <a:lnTo>
                  <a:pt x="157" y="54"/>
                </a:lnTo>
                <a:lnTo>
                  <a:pt x="157" y="54"/>
                </a:lnTo>
                <a:lnTo>
                  <a:pt x="155" y="54"/>
                </a:lnTo>
                <a:lnTo>
                  <a:pt x="155" y="54"/>
                </a:lnTo>
                <a:lnTo>
                  <a:pt x="155" y="53"/>
                </a:lnTo>
                <a:lnTo>
                  <a:pt x="155" y="53"/>
                </a:lnTo>
                <a:lnTo>
                  <a:pt x="155" y="53"/>
                </a:lnTo>
                <a:lnTo>
                  <a:pt x="155" y="53"/>
                </a:lnTo>
                <a:lnTo>
                  <a:pt x="157" y="53"/>
                </a:lnTo>
                <a:lnTo>
                  <a:pt x="158" y="53"/>
                </a:lnTo>
                <a:lnTo>
                  <a:pt x="158" y="53"/>
                </a:lnTo>
                <a:lnTo>
                  <a:pt x="158" y="53"/>
                </a:lnTo>
                <a:lnTo>
                  <a:pt x="158" y="53"/>
                </a:lnTo>
                <a:lnTo>
                  <a:pt x="160" y="53"/>
                </a:lnTo>
                <a:lnTo>
                  <a:pt x="160" y="53"/>
                </a:lnTo>
                <a:lnTo>
                  <a:pt x="160" y="53"/>
                </a:lnTo>
                <a:lnTo>
                  <a:pt x="162" y="53"/>
                </a:lnTo>
                <a:lnTo>
                  <a:pt x="162" y="53"/>
                </a:lnTo>
                <a:lnTo>
                  <a:pt x="162" y="53"/>
                </a:lnTo>
                <a:lnTo>
                  <a:pt x="163" y="53"/>
                </a:lnTo>
                <a:lnTo>
                  <a:pt x="163" y="53"/>
                </a:lnTo>
                <a:lnTo>
                  <a:pt x="163" y="53"/>
                </a:lnTo>
                <a:lnTo>
                  <a:pt x="163" y="53"/>
                </a:lnTo>
                <a:lnTo>
                  <a:pt x="163" y="53"/>
                </a:lnTo>
                <a:lnTo>
                  <a:pt x="163" y="51"/>
                </a:lnTo>
                <a:lnTo>
                  <a:pt x="165" y="51"/>
                </a:lnTo>
                <a:lnTo>
                  <a:pt x="165" y="51"/>
                </a:lnTo>
                <a:lnTo>
                  <a:pt x="165" y="51"/>
                </a:lnTo>
                <a:lnTo>
                  <a:pt x="165" y="51"/>
                </a:lnTo>
                <a:lnTo>
                  <a:pt x="166" y="51"/>
                </a:lnTo>
                <a:lnTo>
                  <a:pt x="166" y="51"/>
                </a:lnTo>
                <a:lnTo>
                  <a:pt x="166" y="51"/>
                </a:lnTo>
                <a:lnTo>
                  <a:pt x="166" y="51"/>
                </a:lnTo>
                <a:lnTo>
                  <a:pt x="168" y="53"/>
                </a:lnTo>
                <a:lnTo>
                  <a:pt x="168" y="53"/>
                </a:lnTo>
                <a:lnTo>
                  <a:pt x="168" y="53"/>
                </a:lnTo>
                <a:lnTo>
                  <a:pt x="168" y="53"/>
                </a:lnTo>
                <a:lnTo>
                  <a:pt x="170" y="51"/>
                </a:lnTo>
                <a:lnTo>
                  <a:pt x="170" y="51"/>
                </a:lnTo>
                <a:lnTo>
                  <a:pt x="170" y="51"/>
                </a:lnTo>
                <a:lnTo>
                  <a:pt x="170" y="50"/>
                </a:lnTo>
                <a:lnTo>
                  <a:pt x="170" y="50"/>
                </a:lnTo>
                <a:lnTo>
                  <a:pt x="171" y="50"/>
                </a:lnTo>
                <a:lnTo>
                  <a:pt x="171" y="48"/>
                </a:lnTo>
                <a:lnTo>
                  <a:pt x="173" y="48"/>
                </a:lnTo>
                <a:lnTo>
                  <a:pt x="173" y="48"/>
                </a:lnTo>
                <a:lnTo>
                  <a:pt x="173" y="48"/>
                </a:lnTo>
                <a:lnTo>
                  <a:pt x="173" y="48"/>
                </a:lnTo>
                <a:lnTo>
                  <a:pt x="173" y="48"/>
                </a:lnTo>
                <a:lnTo>
                  <a:pt x="173" y="46"/>
                </a:lnTo>
                <a:lnTo>
                  <a:pt x="173" y="46"/>
                </a:lnTo>
                <a:lnTo>
                  <a:pt x="173" y="46"/>
                </a:lnTo>
                <a:lnTo>
                  <a:pt x="174" y="46"/>
                </a:lnTo>
                <a:lnTo>
                  <a:pt x="174" y="46"/>
                </a:lnTo>
                <a:lnTo>
                  <a:pt x="174" y="46"/>
                </a:lnTo>
                <a:lnTo>
                  <a:pt x="174" y="46"/>
                </a:lnTo>
                <a:lnTo>
                  <a:pt x="174" y="46"/>
                </a:lnTo>
                <a:lnTo>
                  <a:pt x="174" y="46"/>
                </a:lnTo>
                <a:lnTo>
                  <a:pt x="176" y="46"/>
                </a:lnTo>
                <a:lnTo>
                  <a:pt x="176" y="46"/>
                </a:lnTo>
                <a:lnTo>
                  <a:pt x="176" y="46"/>
                </a:lnTo>
                <a:lnTo>
                  <a:pt x="178" y="46"/>
                </a:lnTo>
                <a:lnTo>
                  <a:pt x="178" y="46"/>
                </a:lnTo>
                <a:lnTo>
                  <a:pt x="178" y="46"/>
                </a:lnTo>
                <a:lnTo>
                  <a:pt x="178" y="46"/>
                </a:lnTo>
                <a:lnTo>
                  <a:pt x="179" y="46"/>
                </a:lnTo>
                <a:lnTo>
                  <a:pt x="179" y="48"/>
                </a:lnTo>
                <a:lnTo>
                  <a:pt x="179" y="48"/>
                </a:lnTo>
                <a:lnTo>
                  <a:pt x="181" y="46"/>
                </a:lnTo>
                <a:lnTo>
                  <a:pt x="181" y="46"/>
                </a:lnTo>
                <a:lnTo>
                  <a:pt x="181" y="46"/>
                </a:lnTo>
                <a:lnTo>
                  <a:pt x="181" y="46"/>
                </a:lnTo>
                <a:lnTo>
                  <a:pt x="182" y="46"/>
                </a:lnTo>
                <a:lnTo>
                  <a:pt x="182" y="46"/>
                </a:lnTo>
                <a:lnTo>
                  <a:pt x="182" y="46"/>
                </a:lnTo>
                <a:lnTo>
                  <a:pt x="184" y="46"/>
                </a:lnTo>
                <a:lnTo>
                  <a:pt x="184" y="46"/>
                </a:lnTo>
                <a:lnTo>
                  <a:pt x="186" y="46"/>
                </a:lnTo>
                <a:lnTo>
                  <a:pt x="186" y="46"/>
                </a:lnTo>
                <a:lnTo>
                  <a:pt x="186" y="46"/>
                </a:lnTo>
                <a:lnTo>
                  <a:pt x="186" y="46"/>
                </a:lnTo>
                <a:lnTo>
                  <a:pt x="186" y="46"/>
                </a:lnTo>
                <a:lnTo>
                  <a:pt x="187" y="48"/>
                </a:lnTo>
                <a:lnTo>
                  <a:pt x="187" y="50"/>
                </a:lnTo>
                <a:lnTo>
                  <a:pt x="187" y="50"/>
                </a:lnTo>
                <a:lnTo>
                  <a:pt x="187" y="50"/>
                </a:lnTo>
                <a:lnTo>
                  <a:pt x="187" y="50"/>
                </a:lnTo>
                <a:lnTo>
                  <a:pt x="187" y="50"/>
                </a:lnTo>
                <a:lnTo>
                  <a:pt x="187" y="51"/>
                </a:lnTo>
                <a:lnTo>
                  <a:pt x="189" y="51"/>
                </a:lnTo>
                <a:lnTo>
                  <a:pt x="189" y="51"/>
                </a:lnTo>
                <a:lnTo>
                  <a:pt x="189" y="51"/>
                </a:lnTo>
                <a:lnTo>
                  <a:pt x="189" y="53"/>
                </a:lnTo>
                <a:lnTo>
                  <a:pt x="187" y="53"/>
                </a:lnTo>
                <a:lnTo>
                  <a:pt x="187" y="53"/>
                </a:lnTo>
                <a:lnTo>
                  <a:pt x="187" y="53"/>
                </a:lnTo>
                <a:lnTo>
                  <a:pt x="187" y="54"/>
                </a:lnTo>
                <a:lnTo>
                  <a:pt x="187" y="54"/>
                </a:lnTo>
                <a:lnTo>
                  <a:pt x="187" y="54"/>
                </a:lnTo>
                <a:lnTo>
                  <a:pt x="187" y="54"/>
                </a:lnTo>
                <a:lnTo>
                  <a:pt x="187" y="54"/>
                </a:lnTo>
                <a:lnTo>
                  <a:pt x="187" y="54"/>
                </a:lnTo>
                <a:lnTo>
                  <a:pt x="187" y="54"/>
                </a:lnTo>
                <a:lnTo>
                  <a:pt x="187" y="56"/>
                </a:lnTo>
                <a:lnTo>
                  <a:pt x="187" y="56"/>
                </a:lnTo>
                <a:lnTo>
                  <a:pt x="187" y="56"/>
                </a:lnTo>
                <a:lnTo>
                  <a:pt x="189" y="56"/>
                </a:lnTo>
                <a:lnTo>
                  <a:pt x="189" y="56"/>
                </a:lnTo>
                <a:lnTo>
                  <a:pt x="189" y="56"/>
                </a:lnTo>
                <a:lnTo>
                  <a:pt x="198" y="53"/>
                </a:lnTo>
                <a:lnTo>
                  <a:pt x="200" y="53"/>
                </a:lnTo>
                <a:lnTo>
                  <a:pt x="200" y="53"/>
                </a:lnTo>
                <a:close/>
              </a:path>
            </a:pathLst>
          </a:custGeom>
          <a:solidFill>
            <a:srgbClr val="DB9B63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" name="Freeform 95"/>
          <p:cNvSpPr>
            <a:spLocks/>
          </p:cNvSpPr>
          <p:nvPr/>
        </p:nvSpPr>
        <p:spPr bwMode="auto">
          <a:xfrm>
            <a:off x="2989263" y="3619501"/>
            <a:ext cx="163513" cy="447675"/>
          </a:xfrm>
          <a:custGeom>
            <a:avLst/>
            <a:gdLst/>
            <a:ahLst/>
            <a:cxnLst>
              <a:cxn ang="0">
                <a:pos x="80" y="64"/>
              </a:cxn>
              <a:cxn ang="0">
                <a:pos x="80" y="72"/>
              </a:cxn>
              <a:cxn ang="0">
                <a:pos x="77" y="82"/>
              </a:cxn>
              <a:cxn ang="0">
                <a:pos x="63" y="114"/>
              </a:cxn>
              <a:cxn ang="0">
                <a:pos x="66" y="139"/>
              </a:cxn>
              <a:cxn ang="0">
                <a:pos x="83" y="173"/>
              </a:cxn>
              <a:cxn ang="0">
                <a:pos x="87" y="179"/>
              </a:cxn>
              <a:cxn ang="0">
                <a:pos x="95" y="211"/>
              </a:cxn>
              <a:cxn ang="0">
                <a:pos x="96" y="214"/>
              </a:cxn>
              <a:cxn ang="0">
                <a:pos x="98" y="224"/>
              </a:cxn>
              <a:cxn ang="0">
                <a:pos x="93" y="246"/>
              </a:cxn>
              <a:cxn ang="0">
                <a:pos x="82" y="242"/>
              </a:cxn>
              <a:cxn ang="0">
                <a:pos x="75" y="238"/>
              </a:cxn>
              <a:cxn ang="0">
                <a:pos x="71" y="242"/>
              </a:cxn>
              <a:cxn ang="0">
                <a:pos x="69" y="246"/>
              </a:cxn>
              <a:cxn ang="0">
                <a:pos x="67" y="253"/>
              </a:cxn>
              <a:cxn ang="0">
                <a:pos x="61" y="261"/>
              </a:cxn>
              <a:cxn ang="0">
                <a:pos x="61" y="262"/>
              </a:cxn>
              <a:cxn ang="0">
                <a:pos x="61" y="266"/>
              </a:cxn>
              <a:cxn ang="0">
                <a:pos x="59" y="267"/>
              </a:cxn>
              <a:cxn ang="0">
                <a:pos x="51" y="269"/>
              </a:cxn>
              <a:cxn ang="0">
                <a:pos x="48" y="278"/>
              </a:cxn>
              <a:cxn ang="0">
                <a:pos x="32" y="280"/>
              </a:cxn>
              <a:cxn ang="0">
                <a:pos x="0" y="267"/>
              </a:cxn>
              <a:cxn ang="0">
                <a:pos x="0" y="242"/>
              </a:cxn>
              <a:cxn ang="0">
                <a:pos x="0" y="219"/>
              </a:cxn>
              <a:cxn ang="0">
                <a:pos x="0" y="194"/>
              </a:cxn>
              <a:cxn ang="0">
                <a:pos x="0" y="162"/>
              </a:cxn>
              <a:cxn ang="0">
                <a:pos x="0" y="142"/>
              </a:cxn>
              <a:cxn ang="0">
                <a:pos x="0" y="93"/>
              </a:cxn>
              <a:cxn ang="0">
                <a:pos x="0" y="10"/>
              </a:cxn>
              <a:cxn ang="0">
                <a:pos x="2" y="0"/>
              </a:cxn>
              <a:cxn ang="0">
                <a:pos x="7" y="2"/>
              </a:cxn>
              <a:cxn ang="0">
                <a:pos x="10" y="3"/>
              </a:cxn>
              <a:cxn ang="0">
                <a:pos x="15" y="6"/>
              </a:cxn>
              <a:cxn ang="0">
                <a:pos x="18" y="11"/>
              </a:cxn>
              <a:cxn ang="0">
                <a:pos x="19" y="11"/>
              </a:cxn>
              <a:cxn ang="0">
                <a:pos x="21" y="6"/>
              </a:cxn>
              <a:cxn ang="0">
                <a:pos x="24" y="3"/>
              </a:cxn>
              <a:cxn ang="0">
                <a:pos x="27" y="2"/>
              </a:cxn>
              <a:cxn ang="0">
                <a:pos x="29" y="3"/>
              </a:cxn>
              <a:cxn ang="0">
                <a:pos x="32" y="5"/>
              </a:cxn>
              <a:cxn ang="0">
                <a:pos x="35" y="8"/>
              </a:cxn>
              <a:cxn ang="0">
                <a:pos x="40" y="13"/>
              </a:cxn>
              <a:cxn ang="0">
                <a:pos x="45" y="13"/>
              </a:cxn>
              <a:cxn ang="0">
                <a:pos x="50" y="14"/>
              </a:cxn>
              <a:cxn ang="0">
                <a:pos x="55" y="22"/>
              </a:cxn>
              <a:cxn ang="0">
                <a:pos x="56" y="27"/>
              </a:cxn>
              <a:cxn ang="0">
                <a:pos x="63" y="29"/>
              </a:cxn>
              <a:cxn ang="0">
                <a:pos x="66" y="30"/>
              </a:cxn>
              <a:cxn ang="0">
                <a:pos x="71" y="35"/>
              </a:cxn>
              <a:cxn ang="0">
                <a:pos x="72" y="40"/>
              </a:cxn>
              <a:cxn ang="0">
                <a:pos x="75" y="43"/>
              </a:cxn>
              <a:cxn ang="0">
                <a:pos x="79" y="45"/>
              </a:cxn>
              <a:cxn ang="0">
                <a:pos x="83" y="48"/>
              </a:cxn>
            </a:cxnLst>
            <a:rect l="0" t="0" r="r" b="b"/>
            <a:pathLst>
              <a:path w="103" h="282">
                <a:moveTo>
                  <a:pt x="85" y="51"/>
                </a:moveTo>
                <a:lnTo>
                  <a:pt x="85" y="51"/>
                </a:lnTo>
                <a:lnTo>
                  <a:pt x="85" y="51"/>
                </a:lnTo>
                <a:lnTo>
                  <a:pt x="85" y="51"/>
                </a:lnTo>
                <a:lnTo>
                  <a:pt x="83" y="51"/>
                </a:lnTo>
                <a:lnTo>
                  <a:pt x="80" y="64"/>
                </a:lnTo>
                <a:lnTo>
                  <a:pt x="80" y="64"/>
                </a:lnTo>
                <a:lnTo>
                  <a:pt x="80" y="66"/>
                </a:lnTo>
                <a:lnTo>
                  <a:pt x="80" y="66"/>
                </a:lnTo>
                <a:lnTo>
                  <a:pt x="80" y="67"/>
                </a:lnTo>
                <a:lnTo>
                  <a:pt x="80" y="67"/>
                </a:lnTo>
                <a:lnTo>
                  <a:pt x="80" y="67"/>
                </a:lnTo>
                <a:lnTo>
                  <a:pt x="80" y="70"/>
                </a:lnTo>
                <a:lnTo>
                  <a:pt x="80" y="72"/>
                </a:lnTo>
                <a:lnTo>
                  <a:pt x="80" y="72"/>
                </a:lnTo>
                <a:lnTo>
                  <a:pt x="80" y="72"/>
                </a:lnTo>
                <a:lnTo>
                  <a:pt x="79" y="74"/>
                </a:lnTo>
                <a:lnTo>
                  <a:pt x="79" y="75"/>
                </a:lnTo>
                <a:lnTo>
                  <a:pt x="79" y="77"/>
                </a:lnTo>
                <a:lnTo>
                  <a:pt x="79" y="78"/>
                </a:lnTo>
                <a:lnTo>
                  <a:pt x="77" y="82"/>
                </a:lnTo>
                <a:lnTo>
                  <a:pt x="77" y="83"/>
                </a:lnTo>
                <a:lnTo>
                  <a:pt x="75" y="90"/>
                </a:lnTo>
                <a:lnTo>
                  <a:pt x="75" y="90"/>
                </a:lnTo>
                <a:lnTo>
                  <a:pt x="72" y="110"/>
                </a:lnTo>
                <a:lnTo>
                  <a:pt x="63" y="112"/>
                </a:lnTo>
                <a:lnTo>
                  <a:pt x="63" y="112"/>
                </a:lnTo>
                <a:lnTo>
                  <a:pt x="63" y="114"/>
                </a:lnTo>
                <a:lnTo>
                  <a:pt x="63" y="117"/>
                </a:lnTo>
                <a:lnTo>
                  <a:pt x="64" y="118"/>
                </a:lnTo>
                <a:lnTo>
                  <a:pt x="66" y="126"/>
                </a:lnTo>
                <a:lnTo>
                  <a:pt x="66" y="126"/>
                </a:lnTo>
                <a:lnTo>
                  <a:pt x="61" y="128"/>
                </a:lnTo>
                <a:lnTo>
                  <a:pt x="64" y="139"/>
                </a:lnTo>
                <a:lnTo>
                  <a:pt x="66" y="139"/>
                </a:lnTo>
                <a:lnTo>
                  <a:pt x="75" y="138"/>
                </a:lnTo>
                <a:lnTo>
                  <a:pt x="79" y="150"/>
                </a:lnTo>
                <a:lnTo>
                  <a:pt x="80" y="157"/>
                </a:lnTo>
                <a:lnTo>
                  <a:pt x="80" y="158"/>
                </a:lnTo>
                <a:lnTo>
                  <a:pt x="82" y="163"/>
                </a:lnTo>
                <a:lnTo>
                  <a:pt x="82" y="163"/>
                </a:lnTo>
                <a:lnTo>
                  <a:pt x="83" y="173"/>
                </a:lnTo>
                <a:lnTo>
                  <a:pt x="85" y="176"/>
                </a:lnTo>
                <a:lnTo>
                  <a:pt x="85" y="176"/>
                </a:lnTo>
                <a:lnTo>
                  <a:pt x="85" y="176"/>
                </a:lnTo>
                <a:lnTo>
                  <a:pt x="85" y="176"/>
                </a:lnTo>
                <a:lnTo>
                  <a:pt x="85" y="176"/>
                </a:lnTo>
                <a:lnTo>
                  <a:pt x="85" y="178"/>
                </a:lnTo>
                <a:lnTo>
                  <a:pt x="87" y="179"/>
                </a:lnTo>
                <a:lnTo>
                  <a:pt x="87" y="179"/>
                </a:lnTo>
                <a:lnTo>
                  <a:pt x="87" y="179"/>
                </a:lnTo>
                <a:lnTo>
                  <a:pt x="87" y="182"/>
                </a:lnTo>
                <a:lnTo>
                  <a:pt x="87" y="182"/>
                </a:lnTo>
                <a:lnTo>
                  <a:pt x="91" y="202"/>
                </a:lnTo>
                <a:lnTo>
                  <a:pt x="93" y="203"/>
                </a:lnTo>
                <a:lnTo>
                  <a:pt x="95" y="211"/>
                </a:lnTo>
                <a:lnTo>
                  <a:pt x="95" y="211"/>
                </a:lnTo>
                <a:lnTo>
                  <a:pt x="95" y="211"/>
                </a:lnTo>
                <a:lnTo>
                  <a:pt x="95" y="211"/>
                </a:lnTo>
                <a:lnTo>
                  <a:pt x="95" y="211"/>
                </a:lnTo>
                <a:lnTo>
                  <a:pt x="95" y="213"/>
                </a:lnTo>
                <a:lnTo>
                  <a:pt x="96" y="214"/>
                </a:lnTo>
                <a:lnTo>
                  <a:pt x="96" y="214"/>
                </a:lnTo>
                <a:lnTo>
                  <a:pt x="96" y="214"/>
                </a:lnTo>
                <a:lnTo>
                  <a:pt x="96" y="218"/>
                </a:lnTo>
                <a:lnTo>
                  <a:pt x="96" y="221"/>
                </a:lnTo>
                <a:lnTo>
                  <a:pt x="98" y="222"/>
                </a:lnTo>
                <a:lnTo>
                  <a:pt x="98" y="222"/>
                </a:lnTo>
                <a:lnTo>
                  <a:pt x="98" y="224"/>
                </a:lnTo>
                <a:lnTo>
                  <a:pt x="98" y="224"/>
                </a:lnTo>
                <a:lnTo>
                  <a:pt x="103" y="245"/>
                </a:lnTo>
                <a:lnTo>
                  <a:pt x="103" y="245"/>
                </a:lnTo>
                <a:lnTo>
                  <a:pt x="99" y="246"/>
                </a:lnTo>
                <a:lnTo>
                  <a:pt x="98" y="246"/>
                </a:lnTo>
                <a:lnTo>
                  <a:pt x="96" y="246"/>
                </a:lnTo>
                <a:lnTo>
                  <a:pt x="95" y="246"/>
                </a:lnTo>
                <a:lnTo>
                  <a:pt x="93" y="246"/>
                </a:lnTo>
                <a:lnTo>
                  <a:pt x="91" y="246"/>
                </a:lnTo>
                <a:lnTo>
                  <a:pt x="90" y="245"/>
                </a:lnTo>
                <a:lnTo>
                  <a:pt x="88" y="243"/>
                </a:lnTo>
                <a:lnTo>
                  <a:pt x="88" y="243"/>
                </a:lnTo>
                <a:lnTo>
                  <a:pt x="87" y="243"/>
                </a:lnTo>
                <a:lnTo>
                  <a:pt x="83" y="243"/>
                </a:lnTo>
                <a:lnTo>
                  <a:pt x="82" y="242"/>
                </a:lnTo>
                <a:lnTo>
                  <a:pt x="82" y="242"/>
                </a:lnTo>
                <a:lnTo>
                  <a:pt x="80" y="240"/>
                </a:lnTo>
                <a:lnTo>
                  <a:pt x="80" y="240"/>
                </a:lnTo>
                <a:lnTo>
                  <a:pt x="79" y="238"/>
                </a:lnTo>
                <a:lnTo>
                  <a:pt x="77" y="238"/>
                </a:lnTo>
                <a:lnTo>
                  <a:pt x="77" y="238"/>
                </a:lnTo>
                <a:lnTo>
                  <a:pt x="75" y="238"/>
                </a:lnTo>
                <a:lnTo>
                  <a:pt x="75" y="240"/>
                </a:lnTo>
                <a:lnTo>
                  <a:pt x="74" y="238"/>
                </a:lnTo>
                <a:lnTo>
                  <a:pt x="72" y="240"/>
                </a:lnTo>
                <a:lnTo>
                  <a:pt x="71" y="240"/>
                </a:lnTo>
                <a:lnTo>
                  <a:pt x="71" y="240"/>
                </a:lnTo>
                <a:lnTo>
                  <a:pt x="71" y="242"/>
                </a:lnTo>
                <a:lnTo>
                  <a:pt x="71" y="242"/>
                </a:lnTo>
                <a:lnTo>
                  <a:pt x="71" y="243"/>
                </a:lnTo>
                <a:lnTo>
                  <a:pt x="72" y="243"/>
                </a:lnTo>
                <a:lnTo>
                  <a:pt x="72" y="245"/>
                </a:lnTo>
                <a:lnTo>
                  <a:pt x="72" y="246"/>
                </a:lnTo>
                <a:lnTo>
                  <a:pt x="71" y="246"/>
                </a:lnTo>
                <a:lnTo>
                  <a:pt x="71" y="246"/>
                </a:lnTo>
                <a:lnTo>
                  <a:pt x="69" y="246"/>
                </a:lnTo>
                <a:lnTo>
                  <a:pt x="69" y="246"/>
                </a:lnTo>
                <a:lnTo>
                  <a:pt x="69" y="248"/>
                </a:lnTo>
                <a:lnTo>
                  <a:pt x="67" y="250"/>
                </a:lnTo>
                <a:lnTo>
                  <a:pt x="67" y="250"/>
                </a:lnTo>
                <a:lnTo>
                  <a:pt x="67" y="251"/>
                </a:lnTo>
                <a:lnTo>
                  <a:pt x="67" y="253"/>
                </a:lnTo>
                <a:lnTo>
                  <a:pt x="67" y="253"/>
                </a:lnTo>
                <a:lnTo>
                  <a:pt x="67" y="254"/>
                </a:lnTo>
                <a:lnTo>
                  <a:pt x="64" y="258"/>
                </a:lnTo>
                <a:lnTo>
                  <a:pt x="64" y="259"/>
                </a:lnTo>
                <a:lnTo>
                  <a:pt x="64" y="259"/>
                </a:lnTo>
                <a:lnTo>
                  <a:pt x="64" y="261"/>
                </a:lnTo>
                <a:lnTo>
                  <a:pt x="63" y="261"/>
                </a:lnTo>
                <a:lnTo>
                  <a:pt x="61" y="261"/>
                </a:lnTo>
                <a:lnTo>
                  <a:pt x="61" y="261"/>
                </a:lnTo>
                <a:lnTo>
                  <a:pt x="59" y="261"/>
                </a:lnTo>
                <a:lnTo>
                  <a:pt x="59" y="262"/>
                </a:lnTo>
                <a:lnTo>
                  <a:pt x="59" y="262"/>
                </a:lnTo>
                <a:lnTo>
                  <a:pt x="59" y="262"/>
                </a:lnTo>
                <a:lnTo>
                  <a:pt x="59" y="262"/>
                </a:lnTo>
                <a:lnTo>
                  <a:pt x="61" y="262"/>
                </a:lnTo>
                <a:lnTo>
                  <a:pt x="61" y="264"/>
                </a:lnTo>
                <a:lnTo>
                  <a:pt x="61" y="264"/>
                </a:lnTo>
                <a:lnTo>
                  <a:pt x="61" y="266"/>
                </a:lnTo>
                <a:lnTo>
                  <a:pt x="61" y="266"/>
                </a:lnTo>
                <a:lnTo>
                  <a:pt x="63" y="266"/>
                </a:lnTo>
                <a:lnTo>
                  <a:pt x="63" y="266"/>
                </a:lnTo>
                <a:lnTo>
                  <a:pt x="61" y="266"/>
                </a:lnTo>
                <a:lnTo>
                  <a:pt x="61" y="266"/>
                </a:lnTo>
                <a:lnTo>
                  <a:pt x="59" y="266"/>
                </a:lnTo>
                <a:lnTo>
                  <a:pt x="59" y="266"/>
                </a:lnTo>
                <a:lnTo>
                  <a:pt x="59" y="266"/>
                </a:lnTo>
                <a:lnTo>
                  <a:pt x="58" y="267"/>
                </a:lnTo>
                <a:lnTo>
                  <a:pt x="59" y="267"/>
                </a:lnTo>
                <a:lnTo>
                  <a:pt x="59" y="267"/>
                </a:lnTo>
                <a:lnTo>
                  <a:pt x="59" y="269"/>
                </a:lnTo>
                <a:lnTo>
                  <a:pt x="59" y="269"/>
                </a:lnTo>
                <a:lnTo>
                  <a:pt x="56" y="269"/>
                </a:lnTo>
                <a:lnTo>
                  <a:pt x="53" y="269"/>
                </a:lnTo>
                <a:lnTo>
                  <a:pt x="53" y="269"/>
                </a:lnTo>
                <a:lnTo>
                  <a:pt x="53" y="269"/>
                </a:lnTo>
                <a:lnTo>
                  <a:pt x="51" y="269"/>
                </a:lnTo>
                <a:lnTo>
                  <a:pt x="51" y="270"/>
                </a:lnTo>
                <a:lnTo>
                  <a:pt x="50" y="270"/>
                </a:lnTo>
                <a:lnTo>
                  <a:pt x="50" y="274"/>
                </a:lnTo>
                <a:lnTo>
                  <a:pt x="50" y="275"/>
                </a:lnTo>
                <a:lnTo>
                  <a:pt x="50" y="275"/>
                </a:lnTo>
                <a:lnTo>
                  <a:pt x="48" y="277"/>
                </a:lnTo>
                <a:lnTo>
                  <a:pt x="48" y="278"/>
                </a:lnTo>
                <a:lnTo>
                  <a:pt x="48" y="280"/>
                </a:lnTo>
                <a:lnTo>
                  <a:pt x="48" y="280"/>
                </a:lnTo>
                <a:lnTo>
                  <a:pt x="45" y="278"/>
                </a:lnTo>
                <a:lnTo>
                  <a:pt x="45" y="282"/>
                </a:lnTo>
                <a:lnTo>
                  <a:pt x="42" y="282"/>
                </a:lnTo>
                <a:lnTo>
                  <a:pt x="35" y="282"/>
                </a:lnTo>
                <a:lnTo>
                  <a:pt x="32" y="280"/>
                </a:lnTo>
                <a:lnTo>
                  <a:pt x="31" y="280"/>
                </a:lnTo>
                <a:lnTo>
                  <a:pt x="24" y="280"/>
                </a:lnTo>
                <a:lnTo>
                  <a:pt x="0" y="280"/>
                </a:lnTo>
                <a:lnTo>
                  <a:pt x="0" y="275"/>
                </a:lnTo>
                <a:lnTo>
                  <a:pt x="0" y="272"/>
                </a:lnTo>
                <a:lnTo>
                  <a:pt x="0" y="270"/>
                </a:lnTo>
                <a:lnTo>
                  <a:pt x="0" y="267"/>
                </a:lnTo>
                <a:lnTo>
                  <a:pt x="0" y="266"/>
                </a:lnTo>
                <a:lnTo>
                  <a:pt x="0" y="262"/>
                </a:lnTo>
                <a:lnTo>
                  <a:pt x="0" y="261"/>
                </a:lnTo>
                <a:lnTo>
                  <a:pt x="0" y="258"/>
                </a:lnTo>
                <a:lnTo>
                  <a:pt x="0" y="253"/>
                </a:lnTo>
                <a:lnTo>
                  <a:pt x="0" y="248"/>
                </a:lnTo>
                <a:lnTo>
                  <a:pt x="0" y="242"/>
                </a:lnTo>
                <a:lnTo>
                  <a:pt x="0" y="240"/>
                </a:lnTo>
                <a:lnTo>
                  <a:pt x="0" y="238"/>
                </a:lnTo>
                <a:lnTo>
                  <a:pt x="0" y="232"/>
                </a:lnTo>
                <a:lnTo>
                  <a:pt x="0" y="229"/>
                </a:lnTo>
                <a:lnTo>
                  <a:pt x="0" y="224"/>
                </a:lnTo>
                <a:lnTo>
                  <a:pt x="0" y="224"/>
                </a:lnTo>
                <a:lnTo>
                  <a:pt x="0" y="219"/>
                </a:lnTo>
                <a:lnTo>
                  <a:pt x="0" y="214"/>
                </a:lnTo>
                <a:lnTo>
                  <a:pt x="0" y="210"/>
                </a:lnTo>
                <a:lnTo>
                  <a:pt x="0" y="206"/>
                </a:lnTo>
                <a:lnTo>
                  <a:pt x="0" y="205"/>
                </a:lnTo>
                <a:lnTo>
                  <a:pt x="0" y="200"/>
                </a:lnTo>
                <a:lnTo>
                  <a:pt x="0" y="195"/>
                </a:lnTo>
                <a:lnTo>
                  <a:pt x="0" y="194"/>
                </a:lnTo>
                <a:lnTo>
                  <a:pt x="0" y="190"/>
                </a:lnTo>
                <a:lnTo>
                  <a:pt x="0" y="186"/>
                </a:lnTo>
                <a:lnTo>
                  <a:pt x="0" y="181"/>
                </a:lnTo>
                <a:lnTo>
                  <a:pt x="0" y="176"/>
                </a:lnTo>
                <a:lnTo>
                  <a:pt x="0" y="171"/>
                </a:lnTo>
                <a:lnTo>
                  <a:pt x="0" y="166"/>
                </a:lnTo>
                <a:lnTo>
                  <a:pt x="0" y="162"/>
                </a:lnTo>
                <a:lnTo>
                  <a:pt x="0" y="160"/>
                </a:lnTo>
                <a:lnTo>
                  <a:pt x="0" y="157"/>
                </a:lnTo>
                <a:lnTo>
                  <a:pt x="0" y="152"/>
                </a:lnTo>
                <a:lnTo>
                  <a:pt x="0" y="147"/>
                </a:lnTo>
                <a:lnTo>
                  <a:pt x="0" y="147"/>
                </a:lnTo>
                <a:lnTo>
                  <a:pt x="0" y="146"/>
                </a:lnTo>
                <a:lnTo>
                  <a:pt x="0" y="142"/>
                </a:lnTo>
                <a:lnTo>
                  <a:pt x="0" y="141"/>
                </a:lnTo>
                <a:lnTo>
                  <a:pt x="0" y="139"/>
                </a:lnTo>
                <a:lnTo>
                  <a:pt x="0" y="139"/>
                </a:lnTo>
                <a:lnTo>
                  <a:pt x="0" y="138"/>
                </a:lnTo>
                <a:lnTo>
                  <a:pt x="0" y="131"/>
                </a:lnTo>
                <a:lnTo>
                  <a:pt x="0" y="120"/>
                </a:lnTo>
                <a:lnTo>
                  <a:pt x="0" y="93"/>
                </a:lnTo>
                <a:lnTo>
                  <a:pt x="0" y="91"/>
                </a:lnTo>
                <a:lnTo>
                  <a:pt x="0" y="82"/>
                </a:lnTo>
                <a:lnTo>
                  <a:pt x="0" y="45"/>
                </a:lnTo>
                <a:lnTo>
                  <a:pt x="0" y="34"/>
                </a:lnTo>
                <a:lnTo>
                  <a:pt x="0" y="30"/>
                </a:lnTo>
                <a:lnTo>
                  <a:pt x="0" y="18"/>
                </a:lnTo>
                <a:lnTo>
                  <a:pt x="0" y="10"/>
                </a:lnTo>
                <a:lnTo>
                  <a:pt x="0" y="8"/>
                </a:lnTo>
                <a:lnTo>
                  <a:pt x="0" y="2"/>
                </a:lnTo>
                <a:lnTo>
                  <a:pt x="0" y="2"/>
                </a:lnTo>
                <a:lnTo>
                  <a:pt x="0" y="0"/>
                </a:lnTo>
                <a:lnTo>
                  <a:pt x="0" y="0"/>
                </a:lnTo>
                <a:lnTo>
                  <a:pt x="2" y="0"/>
                </a:lnTo>
                <a:lnTo>
                  <a:pt x="2" y="0"/>
                </a:lnTo>
                <a:lnTo>
                  <a:pt x="3" y="0"/>
                </a:lnTo>
                <a:lnTo>
                  <a:pt x="3" y="0"/>
                </a:lnTo>
                <a:lnTo>
                  <a:pt x="5" y="0"/>
                </a:lnTo>
                <a:lnTo>
                  <a:pt x="5" y="0"/>
                </a:lnTo>
                <a:lnTo>
                  <a:pt x="5" y="0"/>
                </a:lnTo>
                <a:lnTo>
                  <a:pt x="5" y="2"/>
                </a:lnTo>
                <a:lnTo>
                  <a:pt x="7" y="2"/>
                </a:lnTo>
                <a:lnTo>
                  <a:pt x="7" y="2"/>
                </a:lnTo>
                <a:lnTo>
                  <a:pt x="7" y="2"/>
                </a:lnTo>
                <a:lnTo>
                  <a:pt x="7" y="2"/>
                </a:lnTo>
                <a:lnTo>
                  <a:pt x="8" y="3"/>
                </a:lnTo>
                <a:lnTo>
                  <a:pt x="8" y="3"/>
                </a:lnTo>
                <a:lnTo>
                  <a:pt x="8" y="3"/>
                </a:lnTo>
                <a:lnTo>
                  <a:pt x="10" y="3"/>
                </a:lnTo>
                <a:lnTo>
                  <a:pt x="10" y="3"/>
                </a:lnTo>
                <a:lnTo>
                  <a:pt x="10" y="3"/>
                </a:lnTo>
                <a:lnTo>
                  <a:pt x="11" y="5"/>
                </a:lnTo>
                <a:lnTo>
                  <a:pt x="13" y="5"/>
                </a:lnTo>
                <a:lnTo>
                  <a:pt x="13" y="5"/>
                </a:lnTo>
                <a:lnTo>
                  <a:pt x="15" y="5"/>
                </a:lnTo>
                <a:lnTo>
                  <a:pt x="15" y="6"/>
                </a:lnTo>
                <a:lnTo>
                  <a:pt x="15" y="6"/>
                </a:lnTo>
                <a:lnTo>
                  <a:pt x="16" y="8"/>
                </a:lnTo>
                <a:lnTo>
                  <a:pt x="16" y="8"/>
                </a:lnTo>
                <a:lnTo>
                  <a:pt x="16" y="10"/>
                </a:lnTo>
                <a:lnTo>
                  <a:pt x="18" y="10"/>
                </a:lnTo>
                <a:lnTo>
                  <a:pt x="18" y="10"/>
                </a:lnTo>
                <a:lnTo>
                  <a:pt x="18" y="11"/>
                </a:lnTo>
                <a:lnTo>
                  <a:pt x="18" y="11"/>
                </a:lnTo>
                <a:lnTo>
                  <a:pt x="18" y="11"/>
                </a:lnTo>
                <a:lnTo>
                  <a:pt x="18" y="13"/>
                </a:lnTo>
                <a:lnTo>
                  <a:pt x="19" y="13"/>
                </a:lnTo>
                <a:lnTo>
                  <a:pt x="19" y="13"/>
                </a:lnTo>
                <a:lnTo>
                  <a:pt x="19" y="13"/>
                </a:lnTo>
                <a:lnTo>
                  <a:pt x="19" y="11"/>
                </a:lnTo>
                <a:lnTo>
                  <a:pt x="21" y="11"/>
                </a:lnTo>
                <a:lnTo>
                  <a:pt x="21" y="11"/>
                </a:lnTo>
                <a:lnTo>
                  <a:pt x="21" y="10"/>
                </a:lnTo>
                <a:lnTo>
                  <a:pt x="21" y="10"/>
                </a:lnTo>
                <a:lnTo>
                  <a:pt x="21" y="8"/>
                </a:lnTo>
                <a:lnTo>
                  <a:pt x="21" y="8"/>
                </a:lnTo>
                <a:lnTo>
                  <a:pt x="21" y="6"/>
                </a:lnTo>
                <a:lnTo>
                  <a:pt x="23" y="6"/>
                </a:lnTo>
                <a:lnTo>
                  <a:pt x="23" y="5"/>
                </a:lnTo>
                <a:lnTo>
                  <a:pt x="23" y="5"/>
                </a:lnTo>
                <a:lnTo>
                  <a:pt x="23" y="5"/>
                </a:lnTo>
                <a:lnTo>
                  <a:pt x="23" y="3"/>
                </a:lnTo>
                <a:lnTo>
                  <a:pt x="24" y="3"/>
                </a:lnTo>
                <a:lnTo>
                  <a:pt x="24" y="3"/>
                </a:lnTo>
                <a:lnTo>
                  <a:pt x="24" y="2"/>
                </a:lnTo>
                <a:lnTo>
                  <a:pt x="24" y="2"/>
                </a:lnTo>
                <a:lnTo>
                  <a:pt x="26" y="2"/>
                </a:lnTo>
                <a:lnTo>
                  <a:pt x="26" y="2"/>
                </a:lnTo>
                <a:lnTo>
                  <a:pt x="26" y="2"/>
                </a:lnTo>
                <a:lnTo>
                  <a:pt x="26" y="2"/>
                </a:lnTo>
                <a:lnTo>
                  <a:pt x="27" y="2"/>
                </a:lnTo>
                <a:lnTo>
                  <a:pt x="27" y="2"/>
                </a:lnTo>
                <a:lnTo>
                  <a:pt x="27" y="2"/>
                </a:lnTo>
                <a:lnTo>
                  <a:pt x="27" y="2"/>
                </a:lnTo>
                <a:lnTo>
                  <a:pt x="27" y="2"/>
                </a:lnTo>
                <a:lnTo>
                  <a:pt x="29" y="2"/>
                </a:lnTo>
                <a:lnTo>
                  <a:pt x="29" y="2"/>
                </a:lnTo>
                <a:lnTo>
                  <a:pt x="29" y="3"/>
                </a:lnTo>
                <a:lnTo>
                  <a:pt x="29" y="3"/>
                </a:lnTo>
                <a:lnTo>
                  <a:pt x="31" y="3"/>
                </a:lnTo>
                <a:lnTo>
                  <a:pt x="31" y="3"/>
                </a:lnTo>
                <a:lnTo>
                  <a:pt x="31" y="3"/>
                </a:lnTo>
                <a:lnTo>
                  <a:pt x="32" y="3"/>
                </a:lnTo>
                <a:lnTo>
                  <a:pt x="32" y="5"/>
                </a:lnTo>
                <a:lnTo>
                  <a:pt x="32" y="5"/>
                </a:lnTo>
                <a:lnTo>
                  <a:pt x="32" y="5"/>
                </a:lnTo>
                <a:lnTo>
                  <a:pt x="34" y="5"/>
                </a:lnTo>
                <a:lnTo>
                  <a:pt x="34" y="5"/>
                </a:lnTo>
                <a:lnTo>
                  <a:pt x="35" y="6"/>
                </a:lnTo>
                <a:lnTo>
                  <a:pt x="35" y="6"/>
                </a:lnTo>
                <a:lnTo>
                  <a:pt x="35" y="8"/>
                </a:lnTo>
                <a:lnTo>
                  <a:pt x="35" y="8"/>
                </a:lnTo>
                <a:lnTo>
                  <a:pt x="37" y="10"/>
                </a:lnTo>
                <a:lnTo>
                  <a:pt x="37" y="10"/>
                </a:lnTo>
                <a:lnTo>
                  <a:pt x="37" y="11"/>
                </a:lnTo>
                <a:lnTo>
                  <a:pt x="39" y="11"/>
                </a:lnTo>
                <a:lnTo>
                  <a:pt x="39" y="13"/>
                </a:lnTo>
                <a:lnTo>
                  <a:pt x="39" y="13"/>
                </a:lnTo>
                <a:lnTo>
                  <a:pt x="40" y="13"/>
                </a:lnTo>
                <a:lnTo>
                  <a:pt x="40" y="13"/>
                </a:lnTo>
                <a:lnTo>
                  <a:pt x="42" y="13"/>
                </a:lnTo>
                <a:lnTo>
                  <a:pt x="42" y="13"/>
                </a:lnTo>
                <a:lnTo>
                  <a:pt x="43" y="13"/>
                </a:lnTo>
                <a:lnTo>
                  <a:pt x="43" y="13"/>
                </a:lnTo>
                <a:lnTo>
                  <a:pt x="43" y="13"/>
                </a:lnTo>
                <a:lnTo>
                  <a:pt x="45" y="13"/>
                </a:lnTo>
                <a:lnTo>
                  <a:pt x="45" y="13"/>
                </a:lnTo>
                <a:lnTo>
                  <a:pt x="45" y="14"/>
                </a:lnTo>
                <a:lnTo>
                  <a:pt x="47" y="14"/>
                </a:lnTo>
                <a:lnTo>
                  <a:pt x="47" y="14"/>
                </a:lnTo>
                <a:lnTo>
                  <a:pt x="48" y="14"/>
                </a:lnTo>
                <a:lnTo>
                  <a:pt x="48" y="14"/>
                </a:lnTo>
                <a:lnTo>
                  <a:pt x="50" y="14"/>
                </a:lnTo>
                <a:lnTo>
                  <a:pt x="50" y="16"/>
                </a:lnTo>
                <a:lnTo>
                  <a:pt x="51" y="16"/>
                </a:lnTo>
                <a:lnTo>
                  <a:pt x="51" y="18"/>
                </a:lnTo>
                <a:lnTo>
                  <a:pt x="53" y="18"/>
                </a:lnTo>
                <a:lnTo>
                  <a:pt x="53" y="19"/>
                </a:lnTo>
                <a:lnTo>
                  <a:pt x="53" y="21"/>
                </a:lnTo>
                <a:lnTo>
                  <a:pt x="55" y="22"/>
                </a:lnTo>
                <a:lnTo>
                  <a:pt x="55" y="22"/>
                </a:lnTo>
                <a:lnTo>
                  <a:pt x="55" y="24"/>
                </a:lnTo>
                <a:lnTo>
                  <a:pt x="56" y="26"/>
                </a:lnTo>
                <a:lnTo>
                  <a:pt x="56" y="26"/>
                </a:lnTo>
                <a:lnTo>
                  <a:pt x="56" y="26"/>
                </a:lnTo>
                <a:lnTo>
                  <a:pt x="56" y="27"/>
                </a:lnTo>
                <a:lnTo>
                  <a:pt x="56" y="27"/>
                </a:lnTo>
                <a:lnTo>
                  <a:pt x="58" y="27"/>
                </a:lnTo>
                <a:lnTo>
                  <a:pt x="58" y="27"/>
                </a:lnTo>
                <a:lnTo>
                  <a:pt x="58" y="29"/>
                </a:lnTo>
                <a:lnTo>
                  <a:pt x="59" y="29"/>
                </a:lnTo>
                <a:lnTo>
                  <a:pt x="61" y="29"/>
                </a:lnTo>
                <a:lnTo>
                  <a:pt x="61" y="29"/>
                </a:lnTo>
                <a:lnTo>
                  <a:pt x="63" y="29"/>
                </a:lnTo>
                <a:lnTo>
                  <a:pt x="63" y="29"/>
                </a:lnTo>
                <a:lnTo>
                  <a:pt x="64" y="30"/>
                </a:lnTo>
                <a:lnTo>
                  <a:pt x="64" y="30"/>
                </a:lnTo>
                <a:lnTo>
                  <a:pt x="66" y="30"/>
                </a:lnTo>
                <a:lnTo>
                  <a:pt x="66" y="30"/>
                </a:lnTo>
                <a:lnTo>
                  <a:pt x="66" y="30"/>
                </a:lnTo>
                <a:lnTo>
                  <a:pt x="66" y="30"/>
                </a:lnTo>
                <a:lnTo>
                  <a:pt x="67" y="32"/>
                </a:lnTo>
                <a:lnTo>
                  <a:pt x="67" y="32"/>
                </a:lnTo>
                <a:lnTo>
                  <a:pt x="67" y="34"/>
                </a:lnTo>
                <a:lnTo>
                  <a:pt x="69" y="34"/>
                </a:lnTo>
                <a:lnTo>
                  <a:pt x="69" y="35"/>
                </a:lnTo>
                <a:lnTo>
                  <a:pt x="69" y="35"/>
                </a:lnTo>
                <a:lnTo>
                  <a:pt x="71" y="35"/>
                </a:lnTo>
                <a:lnTo>
                  <a:pt x="71" y="35"/>
                </a:lnTo>
                <a:lnTo>
                  <a:pt x="72" y="37"/>
                </a:lnTo>
                <a:lnTo>
                  <a:pt x="72" y="37"/>
                </a:lnTo>
                <a:lnTo>
                  <a:pt x="72" y="38"/>
                </a:lnTo>
                <a:lnTo>
                  <a:pt x="72" y="38"/>
                </a:lnTo>
                <a:lnTo>
                  <a:pt x="72" y="38"/>
                </a:lnTo>
                <a:lnTo>
                  <a:pt x="72" y="40"/>
                </a:lnTo>
                <a:lnTo>
                  <a:pt x="72" y="40"/>
                </a:lnTo>
                <a:lnTo>
                  <a:pt x="72" y="40"/>
                </a:lnTo>
                <a:lnTo>
                  <a:pt x="72" y="40"/>
                </a:lnTo>
                <a:lnTo>
                  <a:pt x="72" y="42"/>
                </a:lnTo>
                <a:lnTo>
                  <a:pt x="72" y="42"/>
                </a:lnTo>
                <a:lnTo>
                  <a:pt x="74" y="43"/>
                </a:lnTo>
                <a:lnTo>
                  <a:pt x="75" y="43"/>
                </a:lnTo>
                <a:lnTo>
                  <a:pt x="75" y="43"/>
                </a:lnTo>
                <a:lnTo>
                  <a:pt x="77" y="43"/>
                </a:lnTo>
                <a:lnTo>
                  <a:pt x="77" y="43"/>
                </a:lnTo>
                <a:lnTo>
                  <a:pt x="77" y="43"/>
                </a:lnTo>
                <a:lnTo>
                  <a:pt x="77" y="45"/>
                </a:lnTo>
                <a:lnTo>
                  <a:pt x="79" y="45"/>
                </a:lnTo>
                <a:lnTo>
                  <a:pt x="79" y="45"/>
                </a:lnTo>
                <a:lnTo>
                  <a:pt x="80" y="45"/>
                </a:lnTo>
                <a:lnTo>
                  <a:pt x="80" y="45"/>
                </a:lnTo>
                <a:lnTo>
                  <a:pt x="80" y="46"/>
                </a:lnTo>
                <a:lnTo>
                  <a:pt x="82" y="46"/>
                </a:lnTo>
                <a:lnTo>
                  <a:pt x="82" y="46"/>
                </a:lnTo>
                <a:lnTo>
                  <a:pt x="82" y="48"/>
                </a:lnTo>
                <a:lnTo>
                  <a:pt x="83" y="48"/>
                </a:lnTo>
                <a:lnTo>
                  <a:pt x="83" y="48"/>
                </a:lnTo>
                <a:lnTo>
                  <a:pt x="85" y="50"/>
                </a:lnTo>
                <a:lnTo>
                  <a:pt x="85" y="50"/>
                </a:lnTo>
                <a:lnTo>
                  <a:pt x="85" y="50"/>
                </a:lnTo>
                <a:lnTo>
                  <a:pt x="85" y="51"/>
                </a:lnTo>
                <a:lnTo>
                  <a:pt x="85" y="51"/>
                </a:lnTo>
                <a:close/>
              </a:path>
            </a:pathLst>
          </a:custGeom>
          <a:solidFill>
            <a:srgbClr val="CF7148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" name="Freeform 96"/>
          <p:cNvSpPr>
            <a:spLocks noEditPoints="1"/>
          </p:cNvSpPr>
          <p:nvPr/>
        </p:nvSpPr>
        <p:spPr bwMode="auto">
          <a:xfrm>
            <a:off x="4432300" y="4810126"/>
            <a:ext cx="439738" cy="374650"/>
          </a:xfrm>
          <a:custGeom>
            <a:avLst/>
            <a:gdLst/>
            <a:ahLst/>
            <a:cxnLst>
              <a:cxn ang="0">
                <a:pos x="211" y="47"/>
              </a:cxn>
              <a:cxn ang="0">
                <a:pos x="242" y="66"/>
              </a:cxn>
              <a:cxn ang="0">
                <a:pos x="237" y="101"/>
              </a:cxn>
              <a:cxn ang="0">
                <a:pos x="275" y="124"/>
              </a:cxn>
              <a:cxn ang="0">
                <a:pos x="259" y="130"/>
              </a:cxn>
              <a:cxn ang="0">
                <a:pos x="218" y="148"/>
              </a:cxn>
              <a:cxn ang="0">
                <a:pos x="197" y="151"/>
              </a:cxn>
              <a:cxn ang="0">
                <a:pos x="192" y="138"/>
              </a:cxn>
              <a:cxn ang="0">
                <a:pos x="181" y="127"/>
              </a:cxn>
              <a:cxn ang="0">
                <a:pos x="170" y="119"/>
              </a:cxn>
              <a:cxn ang="0">
                <a:pos x="157" y="101"/>
              </a:cxn>
              <a:cxn ang="0">
                <a:pos x="147" y="96"/>
              </a:cxn>
              <a:cxn ang="0">
                <a:pos x="144" y="88"/>
              </a:cxn>
              <a:cxn ang="0">
                <a:pos x="138" y="87"/>
              </a:cxn>
              <a:cxn ang="0">
                <a:pos x="136" y="84"/>
              </a:cxn>
              <a:cxn ang="0">
                <a:pos x="128" y="80"/>
              </a:cxn>
              <a:cxn ang="0">
                <a:pos x="123" y="76"/>
              </a:cxn>
              <a:cxn ang="0">
                <a:pos x="120" y="68"/>
              </a:cxn>
              <a:cxn ang="0">
                <a:pos x="114" y="66"/>
              </a:cxn>
              <a:cxn ang="0">
                <a:pos x="109" y="63"/>
              </a:cxn>
              <a:cxn ang="0">
                <a:pos x="94" y="85"/>
              </a:cxn>
              <a:cxn ang="0">
                <a:pos x="102" y="109"/>
              </a:cxn>
              <a:cxn ang="0">
                <a:pos x="125" y="112"/>
              </a:cxn>
              <a:cxn ang="0">
                <a:pos x="122" y="119"/>
              </a:cxn>
              <a:cxn ang="0">
                <a:pos x="134" y="124"/>
              </a:cxn>
              <a:cxn ang="0">
                <a:pos x="133" y="135"/>
              </a:cxn>
              <a:cxn ang="0">
                <a:pos x="139" y="146"/>
              </a:cxn>
              <a:cxn ang="0">
                <a:pos x="141" y="149"/>
              </a:cxn>
              <a:cxn ang="0">
                <a:pos x="126" y="157"/>
              </a:cxn>
              <a:cxn ang="0">
                <a:pos x="138" y="175"/>
              </a:cxn>
              <a:cxn ang="0">
                <a:pos x="147" y="176"/>
              </a:cxn>
              <a:cxn ang="0">
                <a:pos x="126" y="184"/>
              </a:cxn>
              <a:cxn ang="0">
                <a:pos x="88" y="200"/>
              </a:cxn>
              <a:cxn ang="0">
                <a:pos x="59" y="212"/>
              </a:cxn>
              <a:cxn ang="0">
                <a:pos x="26" y="226"/>
              </a:cxn>
              <a:cxn ang="0">
                <a:pos x="14" y="231"/>
              </a:cxn>
              <a:cxn ang="0">
                <a:pos x="0" y="226"/>
              </a:cxn>
              <a:cxn ang="0">
                <a:pos x="0" y="196"/>
              </a:cxn>
              <a:cxn ang="0">
                <a:pos x="10" y="138"/>
              </a:cxn>
              <a:cxn ang="0">
                <a:pos x="37" y="111"/>
              </a:cxn>
              <a:cxn ang="0">
                <a:pos x="86" y="60"/>
              </a:cxn>
              <a:cxn ang="0">
                <a:pos x="109" y="37"/>
              </a:cxn>
              <a:cxn ang="0">
                <a:pos x="133" y="13"/>
              </a:cxn>
              <a:cxn ang="0">
                <a:pos x="158" y="8"/>
              </a:cxn>
              <a:cxn ang="0">
                <a:pos x="171" y="16"/>
              </a:cxn>
              <a:cxn ang="0">
                <a:pos x="202" y="39"/>
              </a:cxn>
              <a:cxn ang="0">
                <a:pos x="221" y="90"/>
              </a:cxn>
              <a:cxn ang="0">
                <a:pos x="222" y="93"/>
              </a:cxn>
              <a:cxn ang="0">
                <a:pos x="224" y="96"/>
              </a:cxn>
              <a:cxn ang="0">
                <a:pos x="224" y="104"/>
              </a:cxn>
              <a:cxn ang="0">
                <a:pos x="226" y="108"/>
              </a:cxn>
              <a:cxn ang="0">
                <a:pos x="226" y="100"/>
              </a:cxn>
              <a:cxn ang="0">
                <a:pos x="226" y="95"/>
              </a:cxn>
              <a:cxn ang="0">
                <a:pos x="224" y="88"/>
              </a:cxn>
              <a:cxn ang="0">
                <a:pos x="222" y="85"/>
              </a:cxn>
            </a:cxnLst>
            <a:rect l="0" t="0" r="r" b="b"/>
            <a:pathLst>
              <a:path w="277" h="236">
                <a:moveTo>
                  <a:pt x="202" y="39"/>
                </a:moveTo>
                <a:lnTo>
                  <a:pt x="205" y="42"/>
                </a:lnTo>
                <a:lnTo>
                  <a:pt x="206" y="45"/>
                </a:lnTo>
                <a:lnTo>
                  <a:pt x="210" y="47"/>
                </a:lnTo>
                <a:lnTo>
                  <a:pt x="211" y="47"/>
                </a:lnTo>
                <a:lnTo>
                  <a:pt x="224" y="55"/>
                </a:lnTo>
                <a:lnTo>
                  <a:pt x="227" y="56"/>
                </a:lnTo>
                <a:lnTo>
                  <a:pt x="230" y="58"/>
                </a:lnTo>
                <a:lnTo>
                  <a:pt x="237" y="63"/>
                </a:lnTo>
                <a:lnTo>
                  <a:pt x="242" y="66"/>
                </a:lnTo>
                <a:lnTo>
                  <a:pt x="245" y="68"/>
                </a:lnTo>
                <a:lnTo>
                  <a:pt x="238" y="77"/>
                </a:lnTo>
                <a:lnTo>
                  <a:pt x="232" y="88"/>
                </a:lnTo>
                <a:lnTo>
                  <a:pt x="229" y="95"/>
                </a:lnTo>
                <a:lnTo>
                  <a:pt x="237" y="101"/>
                </a:lnTo>
                <a:lnTo>
                  <a:pt x="238" y="101"/>
                </a:lnTo>
                <a:lnTo>
                  <a:pt x="253" y="109"/>
                </a:lnTo>
                <a:lnTo>
                  <a:pt x="262" y="116"/>
                </a:lnTo>
                <a:lnTo>
                  <a:pt x="270" y="119"/>
                </a:lnTo>
                <a:lnTo>
                  <a:pt x="275" y="124"/>
                </a:lnTo>
                <a:lnTo>
                  <a:pt x="277" y="124"/>
                </a:lnTo>
                <a:lnTo>
                  <a:pt x="274" y="124"/>
                </a:lnTo>
                <a:lnTo>
                  <a:pt x="270" y="125"/>
                </a:lnTo>
                <a:lnTo>
                  <a:pt x="267" y="127"/>
                </a:lnTo>
                <a:lnTo>
                  <a:pt x="259" y="130"/>
                </a:lnTo>
                <a:lnTo>
                  <a:pt x="256" y="132"/>
                </a:lnTo>
                <a:lnTo>
                  <a:pt x="242" y="138"/>
                </a:lnTo>
                <a:lnTo>
                  <a:pt x="240" y="138"/>
                </a:lnTo>
                <a:lnTo>
                  <a:pt x="234" y="141"/>
                </a:lnTo>
                <a:lnTo>
                  <a:pt x="218" y="148"/>
                </a:lnTo>
                <a:lnTo>
                  <a:pt x="216" y="148"/>
                </a:lnTo>
                <a:lnTo>
                  <a:pt x="214" y="149"/>
                </a:lnTo>
                <a:lnTo>
                  <a:pt x="213" y="149"/>
                </a:lnTo>
                <a:lnTo>
                  <a:pt x="198" y="156"/>
                </a:lnTo>
                <a:lnTo>
                  <a:pt x="197" y="151"/>
                </a:lnTo>
                <a:lnTo>
                  <a:pt x="195" y="148"/>
                </a:lnTo>
                <a:lnTo>
                  <a:pt x="195" y="146"/>
                </a:lnTo>
                <a:lnTo>
                  <a:pt x="194" y="143"/>
                </a:lnTo>
                <a:lnTo>
                  <a:pt x="192" y="140"/>
                </a:lnTo>
                <a:lnTo>
                  <a:pt x="192" y="138"/>
                </a:lnTo>
                <a:lnTo>
                  <a:pt x="190" y="135"/>
                </a:lnTo>
                <a:lnTo>
                  <a:pt x="190" y="133"/>
                </a:lnTo>
                <a:lnTo>
                  <a:pt x="190" y="130"/>
                </a:lnTo>
                <a:lnTo>
                  <a:pt x="189" y="128"/>
                </a:lnTo>
                <a:lnTo>
                  <a:pt x="181" y="127"/>
                </a:lnTo>
                <a:lnTo>
                  <a:pt x="178" y="125"/>
                </a:lnTo>
                <a:lnTo>
                  <a:pt x="176" y="125"/>
                </a:lnTo>
                <a:lnTo>
                  <a:pt x="173" y="124"/>
                </a:lnTo>
                <a:lnTo>
                  <a:pt x="173" y="122"/>
                </a:lnTo>
                <a:lnTo>
                  <a:pt x="170" y="119"/>
                </a:lnTo>
                <a:lnTo>
                  <a:pt x="166" y="114"/>
                </a:lnTo>
                <a:lnTo>
                  <a:pt x="163" y="109"/>
                </a:lnTo>
                <a:lnTo>
                  <a:pt x="162" y="109"/>
                </a:lnTo>
                <a:lnTo>
                  <a:pt x="158" y="104"/>
                </a:lnTo>
                <a:lnTo>
                  <a:pt x="157" y="101"/>
                </a:lnTo>
                <a:lnTo>
                  <a:pt x="155" y="101"/>
                </a:lnTo>
                <a:lnTo>
                  <a:pt x="152" y="96"/>
                </a:lnTo>
                <a:lnTo>
                  <a:pt x="150" y="98"/>
                </a:lnTo>
                <a:lnTo>
                  <a:pt x="149" y="96"/>
                </a:lnTo>
                <a:lnTo>
                  <a:pt x="147" y="96"/>
                </a:lnTo>
                <a:lnTo>
                  <a:pt x="147" y="95"/>
                </a:lnTo>
                <a:lnTo>
                  <a:pt x="146" y="93"/>
                </a:lnTo>
                <a:lnTo>
                  <a:pt x="146" y="92"/>
                </a:lnTo>
                <a:lnTo>
                  <a:pt x="146" y="90"/>
                </a:lnTo>
                <a:lnTo>
                  <a:pt x="144" y="88"/>
                </a:lnTo>
                <a:lnTo>
                  <a:pt x="142" y="88"/>
                </a:lnTo>
                <a:lnTo>
                  <a:pt x="141" y="88"/>
                </a:lnTo>
                <a:lnTo>
                  <a:pt x="139" y="88"/>
                </a:lnTo>
                <a:lnTo>
                  <a:pt x="139" y="87"/>
                </a:lnTo>
                <a:lnTo>
                  <a:pt x="138" y="87"/>
                </a:lnTo>
                <a:lnTo>
                  <a:pt x="139" y="87"/>
                </a:lnTo>
                <a:lnTo>
                  <a:pt x="141" y="85"/>
                </a:lnTo>
                <a:lnTo>
                  <a:pt x="139" y="84"/>
                </a:lnTo>
                <a:lnTo>
                  <a:pt x="138" y="84"/>
                </a:lnTo>
                <a:lnTo>
                  <a:pt x="136" y="84"/>
                </a:lnTo>
                <a:lnTo>
                  <a:pt x="134" y="84"/>
                </a:lnTo>
                <a:lnTo>
                  <a:pt x="133" y="84"/>
                </a:lnTo>
                <a:lnTo>
                  <a:pt x="131" y="82"/>
                </a:lnTo>
                <a:lnTo>
                  <a:pt x="128" y="82"/>
                </a:lnTo>
                <a:lnTo>
                  <a:pt x="128" y="80"/>
                </a:lnTo>
                <a:lnTo>
                  <a:pt x="126" y="80"/>
                </a:lnTo>
                <a:lnTo>
                  <a:pt x="126" y="79"/>
                </a:lnTo>
                <a:lnTo>
                  <a:pt x="125" y="77"/>
                </a:lnTo>
                <a:lnTo>
                  <a:pt x="125" y="76"/>
                </a:lnTo>
                <a:lnTo>
                  <a:pt x="123" y="76"/>
                </a:lnTo>
                <a:lnTo>
                  <a:pt x="122" y="74"/>
                </a:lnTo>
                <a:lnTo>
                  <a:pt x="120" y="72"/>
                </a:lnTo>
                <a:lnTo>
                  <a:pt x="120" y="71"/>
                </a:lnTo>
                <a:lnTo>
                  <a:pt x="120" y="69"/>
                </a:lnTo>
                <a:lnTo>
                  <a:pt x="120" y="68"/>
                </a:lnTo>
                <a:lnTo>
                  <a:pt x="118" y="66"/>
                </a:lnTo>
                <a:lnTo>
                  <a:pt x="118" y="64"/>
                </a:lnTo>
                <a:lnTo>
                  <a:pt x="117" y="64"/>
                </a:lnTo>
                <a:lnTo>
                  <a:pt x="115" y="64"/>
                </a:lnTo>
                <a:lnTo>
                  <a:pt x="114" y="66"/>
                </a:lnTo>
                <a:lnTo>
                  <a:pt x="114" y="64"/>
                </a:lnTo>
                <a:lnTo>
                  <a:pt x="112" y="64"/>
                </a:lnTo>
                <a:lnTo>
                  <a:pt x="110" y="64"/>
                </a:lnTo>
                <a:lnTo>
                  <a:pt x="109" y="64"/>
                </a:lnTo>
                <a:lnTo>
                  <a:pt x="109" y="63"/>
                </a:lnTo>
                <a:lnTo>
                  <a:pt x="107" y="63"/>
                </a:lnTo>
                <a:lnTo>
                  <a:pt x="106" y="64"/>
                </a:lnTo>
                <a:lnTo>
                  <a:pt x="106" y="66"/>
                </a:lnTo>
                <a:lnTo>
                  <a:pt x="104" y="68"/>
                </a:lnTo>
                <a:lnTo>
                  <a:pt x="94" y="85"/>
                </a:lnTo>
                <a:lnTo>
                  <a:pt x="98" y="87"/>
                </a:lnTo>
                <a:lnTo>
                  <a:pt x="96" y="92"/>
                </a:lnTo>
                <a:lnTo>
                  <a:pt x="91" y="104"/>
                </a:lnTo>
                <a:lnTo>
                  <a:pt x="101" y="109"/>
                </a:lnTo>
                <a:lnTo>
                  <a:pt x="102" y="109"/>
                </a:lnTo>
                <a:lnTo>
                  <a:pt x="106" y="103"/>
                </a:lnTo>
                <a:lnTo>
                  <a:pt x="112" y="104"/>
                </a:lnTo>
                <a:lnTo>
                  <a:pt x="120" y="109"/>
                </a:lnTo>
                <a:lnTo>
                  <a:pt x="123" y="111"/>
                </a:lnTo>
                <a:lnTo>
                  <a:pt x="125" y="112"/>
                </a:lnTo>
                <a:lnTo>
                  <a:pt x="128" y="112"/>
                </a:lnTo>
                <a:lnTo>
                  <a:pt x="125" y="117"/>
                </a:lnTo>
                <a:lnTo>
                  <a:pt x="123" y="117"/>
                </a:lnTo>
                <a:lnTo>
                  <a:pt x="122" y="117"/>
                </a:lnTo>
                <a:lnTo>
                  <a:pt x="122" y="119"/>
                </a:lnTo>
                <a:lnTo>
                  <a:pt x="120" y="119"/>
                </a:lnTo>
                <a:lnTo>
                  <a:pt x="120" y="122"/>
                </a:lnTo>
                <a:lnTo>
                  <a:pt x="122" y="127"/>
                </a:lnTo>
                <a:lnTo>
                  <a:pt x="123" y="127"/>
                </a:lnTo>
                <a:lnTo>
                  <a:pt x="134" y="124"/>
                </a:lnTo>
                <a:lnTo>
                  <a:pt x="136" y="125"/>
                </a:lnTo>
                <a:lnTo>
                  <a:pt x="138" y="125"/>
                </a:lnTo>
                <a:lnTo>
                  <a:pt x="134" y="125"/>
                </a:lnTo>
                <a:lnTo>
                  <a:pt x="125" y="128"/>
                </a:lnTo>
                <a:lnTo>
                  <a:pt x="133" y="135"/>
                </a:lnTo>
                <a:lnTo>
                  <a:pt x="126" y="136"/>
                </a:lnTo>
                <a:lnTo>
                  <a:pt x="131" y="140"/>
                </a:lnTo>
                <a:lnTo>
                  <a:pt x="138" y="140"/>
                </a:lnTo>
                <a:lnTo>
                  <a:pt x="138" y="141"/>
                </a:lnTo>
                <a:lnTo>
                  <a:pt x="139" y="146"/>
                </a:lnTo>
                <a:lnTo>
                  <a:pt x="141" y="146"/>
                </a:lnTo>
                <a:lnTo>
                  <a:pt x="141" y="148"/>
                </a:lnTo>
                <a:lnTo>
                  <a:pt x="144" y="146"/>
                </a:lnTo>
                <a:lnTo>
                  <a:pt x="144" y="148"/>
                </a:lnTo>
                <a:lnTo>
                  <a:pt x="141" y="149"/>
                </a:lnTo>
                <a:lnTo>
                  <a:pt x="130" y="152"/>
                </a:lnTo>
                <a:lnTo>
                  <a:pt x="130" y="154"/>
                </a:lnTo>
                <a:lnTo>
                  <a:pt x="128" y="154"/>
                </a:lnTo>
                <a:lnTo>
                  <a:pt x="125" y="154"/>
                </a:lnTo>
                <a:lnTo>
                  <a:pt x="126" y="157"/>
                </a:lnTo>
                <a:lnTo>
                  <a:pt x="128" y="162"/>
                </a:lnTo>
                <a:lnTo>
                  <a:pt x="130" y="165"/>
                </a:lnTo>
                <a:lnTo>
                  <a:pt x="130" y="167"/>
                </a:lnTo>
                <a:lnTo>
                  <a:pt x="133" y="168"/>
                </a:lnTo>
                <a:lnTo>
                  <a:pt x="138" y="175"/>
                </a:lnTo>
                <a:lnTo>
                  <a:pt x="139" y="175"/>
                </a:lnTo>
                <a:lnTo>
                  <a:pt x="139" y="176"/>
                </a:lnTo>
                <a:lnTo>
                  <a:pt x="141" y="176"/>
                </a:lnTo>
                <a:lnTo>
                  <a:pt x="146" y="175"/>
                </a:lnTo>
                <a:lnTo>
                  <a:pt x="147" y="176"/>
                </a:lnTo>
                <a:lnTo>
                  <a:pt x="141" y="180"/>
                </a:lnTo>
                <a:lnTo>
                  <a:pt x="136" y="181"/>
                </a:lnTo>
                <a:lnTo>
                  <a:pt x="133" y="183"/>
                </a:lnTo>
                <a:lnTo>
                  <a:pt x="128" y="183"/>
                </a:lnTo>
                <a:lnTo>
                  <a:pt x="126" y="184"/>
                </a:lnTo>
                <a:lnTo>
                  <a:pt x="123" y="186"/>
                </a:lnTo>
                <a:lnTo>
                  <a:pt x="118" y="188"/>
                </a:lnTo>
                <a:lnTo>
                  <a:pt x="117" y="188"/>
                </a:lnTo>
                <a:lnTo>
                  <a:pt x="99" y="196"/>
                </a:lnTo>
                <a:lnTo>
                  <a:pt x="88" y="200"/>
                </a:lnTo>
                <a:lnTo>
                  <a:pt x="82" y="202"/>
                </a:lnTo>
                <a:lnTo>
                  <a:pt x="78" y="204"/>
                </a:lnTo>
                <a:lnTo>
                  <a:pt x="75" y="205"/>
                </a:lnTo>
                <a:lnTo>
                  <a:pt x="66" y="208"/>
                </a:lnTo>
                <a:lnTo>
                  <a:pt x="59" y="212"/>
                </a:lnTo>
                <a:lnTo>
                  <a:pt x="45" y="218"/>
                </a:lnTo>
                <a:lnTo>
                  <a:pt x="43" y="218"/>
                </a:lnTo>
                <a:lnTo>
                  <a:pt x="32" y="223"/>
                </a:lnTo>
                <a:lnTo>
                  <a:pt x="29" y="224"/>
                </a:lnTo>
                <a:lnTo>
                  <a:pt x="26" y="226"/>
                </a:lnTo>
                <a:lnTo>
                  <a:pt x="24" y="226"/>
                </a:lnTo>
                <a:lnTo>
                  <a:pt x="22" y="228"/>
                </a:lnTo>
                <a:lnTo>
                  <a:pt x="19" y="228"/>
                </a:lnTo>
                <a:lnTo>
                  <a:pt x="16" y="229"/>
                </a:lnTo>
                <a:lnTo>
                  <a:pt x="14" y="231"/>
                </a:lnTo>
                <a:lnTo>
                  <a:pt x="0" y="236"/>
                </a:lnTo>
                <a:lnTo>
                  <a:pt x="0" y="234"/>
                </a:lnTo>
                <a:lnTo>
                  <a:pt x="0" y="229"/>
                </a:lnTo>
                <a:lnTo>
                  <a:pt x="0" y="228"/>
                </a:lnTo>
                <a:lnTo>
                  <a:pt x="0" y="226"/>
                </a:lnTo>
                <a:lnTo>
                  <a:pt x="0" y="220"/>
                </a:lnTo>
                <a:lnTo>
                  <a:pt x="0" y="210"/>
                </a:lnTo>
                <a:lnTo>
                  <a:pt x="0" y="208"/>
                </a:lnTo>
                <a:lnTo>
                  <a:pt x="0" y="197"/>
                </a:lnTo>
                <a:lnTo>
                  <a:pt x="0" y="196"/>
                </a:lnTo>
                <a:lnTo>
                  <a:pt x="0" y="184"/>
                </a:lnTo>
                <a:lnTo>
                  <a:pt x="0" y="152"/>
                </a:lnTo>
                <a:lnTo>
                  <a:pt x="0" y="148"/>
                </a:lnTo>
                <a:lnTo>
                  <a:pt x="2" y="146"/>
                </a:lnTo>
                <a:lnTo>
                  <a:pt x="10" y="138"/>
                </a:lnTo>
                <a:lnTo>
                  <a:pt x="13" y="135"/>
                </a:lnTo>
                <a:lnTo>
                  <a:pt x="16" y="132"/>
                </a:lnTo>
                <a:lnTo>
                  <a:pt x="29" y="117"/>
                </a:lnTo>
                <a:lnTo>
                  <a:pt x="35" y="111"/>
                </a:lnTo>
                <a:lnTo>
                  <a:pt x="37" y="111"/>
                </a:lnTo>
                <a:lnTo>
                  <a:pt x="50" y="98"/>
                </a:lnTo>
                <a:lnTo>
                  <a:pt x="62" y="84"/>
                </a:lnTo>
                <a:lnTo>
                  <a:pt x="70" y="76"/>
                </a:lnTo>
                <a:lnTo>
                  <a:pt x="86" y="61"/>
                </a:lnTo>
                <a:lnTo>
                  <a:pt x="86" y="60"/>
                </a:lnTo>
                <a:lnTo>
                  <a:pt x="90" y="56"/>
                </a:lnTo>
                <a:lnTo>
                  <a:pt x="96" y="52"/>
                </a:lnTo>
                <a:lnTo>
                  <a:pt x="98" y="48"/>
                </a:lnTo>
                <a:lnTo>
                  <a:pt x="99" y="47"/>
                </a:lnTo>
                <a:lnTo>
                  <a:pt x="109" y="37"/>
                </a:lnTo>
                <a:lnTo>
                  <a:pt x="115" y="31"/>
                </a:lnTo>
                <a:lnTo>
                  <a:pt x="122" y="24"/>
                </a:lnTo>
                <a:lnTo>
                  <a:pt x="123" y="23"/>
                </a:lnTo>
                <a:lnTo>
                  <a:pt x="130" y="16"/>
                </a:lnTo>
                <a:lnTo>
                  <a:pt x="133" y="13"/>
                </a:lnTo>
                <a:lnTo>
                  <a:pt x="139" y="7"/>
                </a:lnTo>
                <a:lnTo>
                  <a:pt x="146" y="0"/>
                </a:lnTo>
                <a:lnTo>
                  <a:pt x="147" y="2"/>
                </a:lnTo>
                <a:lnTo>
                  <a:pt x="154" y="5"/>
                </a:lnTo>
                <a:lnTo>
                  <a:pt x="158" y="8"/>
                </a:lnTo>
                <a:lnTo>
                  <a:pt x="163" y="12"/>
                </a:lnTo>
                <a:lnTo>
                  <a:pt x="166" y="13"/>
                </a:lnTo>
                <a:lnTo>
                  <a:pt x="168" y="13"/>
                </a:lnTo>
                <a:lnTo>
                  <a:pt x="171" y="15"/>
                </a:lnTo>
                <a:lnTo>
                  <a:pt x="171" y="16"/>
                </a:lnTo>
                <a:lnTo>
                  <a:pt x="176" y="18"/>
                </a:lnTo>
                <a:lnTo>
                  <a:pt x="187" y="26"/>
                </a:lnTo>
                <a:lnTo>
                  <a:pt x="194" y="29"/>
                </a:lnTo>
                <a:lnTo>
                  <a:pt x="197" y="31"/>
                </a:lnTo>
                <a:lnTo>
                  <a:pt x="202" y="39"/>
                </a:lnTo>
                <a:close/>
                <a:moveTo>
                  <a:pt x="221" y="87"/>
                </a:moveTo>
                <a:lnTo>
                  <a:pt x="221" y="88"/>
                </a:lnTo>
                <a:lnTo>
                  <a:pt x="222" y="88"/>
                </a:lnTo>
                <a:lnTo>
                  <a:pt x="222" y="90"/>
                </a:lnTo>
                <a:lnTo>
                  <a:pt x="221" y="90"/>
                </a:lnTo>
                <a:lnTo>
                  <a:pt x="221" y="92"/>
                </a:lnTo>
                <a:lnTo>
                  <a:pt x="221" y="93"/>
                </a:lnTo>
                <a:lnTo>
                  <a:pt x="221" y="92"/>
                </a:lnTo>
                <a:lnTo>
                  <a:pt x="222" y="92"/>
                </a:lnTo>
                <a:lnTo>
                  <a:pt x="222" y="93"/>
                </a:lnTo>
                <a:lnTo>
                  <a:pt x="221" y="93"/>
                </a:lnTo>
                <a:lnTo>
                  <a:pt x="221" y="95"/>
                </a:lnTo>
                <a:lnTo>
                  <a:pt x="221" y="96"/>
                </a:lnTo>
                <a:lnTo>
                  <a:pt x="222" y="96"/>
                </a:lnTo>
                <a:lnTo>
                  <a:pt x="224" y="96"/>
                </a:lnTo>
                <a:lnTo>
                  <a:pt x="224" y="98"/>
                </a:lnTo>
                <a:lnTo>
                  <a:pt x="224" y="100"/>
                </a:lnTo>
                <a:lnTo>
                  <a:pt x="224" y="101"/>
                </a:lnTo>
                <a:lnTo>
                  <a:pt x="224" y="103"/>
                </a:lnTo>
                <a:lnTo>
                  <a:pt x="224" y="104"/>
                </a:lnTo>
                <a:lnTo>
                  <a:pt x="224" y="106"/>
                </a:lnTo>
                <a:lnTo>
                  <a:pt x="224" y="108"/>
                </a:lnTo>
                <a:lnTo>
                  <a:pt x="224" y="109"/>
                </a:lnTo>
                <a:lnTo>
                  <a:pt x="226" y="109"/>
                </a:lnTo>
                <a:lnTo>
                  <a:pt x="226" y="108"/>
                </a:lnTo>
                <a:lnTo>
                  <a:pt x="226" y="106"/>
                </a:lnTo>
                <a:lnTo>
                  <a:pt x="226" y="104"/>
                </a:lnTo>
                <a:lnTo>
                  <a:pt x="226" y="103"/>
                </a:lnTo>
                <a:lnTo>
                  <a:pt x="226" y="101"/>
                </a:lnTo>
                <a:lnTo>
                  <a:pt x="226" y="100"/>
                </a:lnTo>
                <a:lnTo>
                  <a:pt x="226" y="98"/>
                </a:lnTo>
                <a:lnTo>
                  <a:pt x="227" y="98"/>
                </a:lnTo>
                <a:lnTo>
                  <a:pt x="226" y="98"/>
                </a:lnTo>
                <a:lnTo>
                  <a:pt x="226" y="96"/>
                </a:lnTo>
                <a:lnTo>
                  <a:pt x="226" y="95"/>
                </a:lnTo>
                <a:lnTo>
                  <a:pt x="226" y="93"/>
                </a:lnTo>
                <a:lnTo>
                  <a:pt x="226" y="92"/>
                </a:lnTo>
                <a:lnTo>
                  <a:pt x="224" y="92"/>
                </a:lnTo>
                <a:lnTo>
                  <a:pt x="224" y="90"/>
                </a:lnTo>
                <a:lnTo>
                  <a:pt x="224" y="88"/>
                </a:lnTo>
                <a:lnTo>
                  <a:pt x="222" y="88"/>
                </a:lnTo>
                <a:lnTo>
                  <a:pt x="222" y="87"/>
                </a:lnTo>
                <a:lnTo>
                  <a:pt x="224" y="87"/>
                </a:lnTo>
                <a:lnTo>
                  <a:pt x="224" y="85"/>
                </a:lnTo>
                <a:lnTo>
                  <a:pt x="222" y="85"/>
                </a:lnTo>
                <a:lnTo>
                  <a:pt x="222" y="87"/>
                </a:lnTo>
                <a:lnTo>
                  <a:pt x="222" y="85"/>
                </a:lnTo>
                <a:lnTo>
                  <a:pt x="221" y="85"/>
                </a:lnTo>
                <a:lnTo>
                  <a:pt x="221" y="87"/>
                </a:lnTo>
                <a:close/>
              </a:path>
            </a:pathLst>
          </a:custGeom>
          <a:solidFill>
            <a:srgbClr val="AD458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6" name="Freeform 97"/>
          <p:cNvSpPr>
            <a:spLocks/>
          </p:cNvSpPr>
          <p:nvPr/>
        </p:nvSpPr>
        <p:spPr bwMode="auto">
          <a:xfrm>
            <a:off x="5664200" y="1252538"/>
            <a:ext cx="346075" cy="287338"/>
          </a:xfrm>
          <a:custGeom>
            <a:avLst/>
            <a:gdLst/>
            <a:ahLst/>
            <a:cxnLst>
              <a:cxn ang="0">
                <a:pos x="203" y="6"/>
              </a:cxn>
              <a:cxn ang="0">
                <a:pos x="213" y="16"/>
              </a:cxn>
              <a:cxn ang="0">
                <a:pos x="208" y="49"/>
              </a:cxn>
              <a:cxn ang="0">
                <a:pos x="203" y="59"/>
              </a:cxn>
              <a:cxn ang="0">
                <a:pos x="198" y="78"/>
              </a:cxn>
              <a:cxn ang="0">
                <a:pos x="197" y="80"/>
              </a:cxn>
              <a:cxn ang="0">
                <a:pos x="155" y="94"/>
              </a:cxn>
              <a:cxn ang="0">
                <a:pos x="131" y="113"/>
              </a:cxn>
              <a:cxn ang="0">
                <a:pos x="131" y="115"/>
              </a:cxn>
              <a:cxn ang="0">
                <a:pos x="120" y="120"/>
              </a:cxn>
              <a:cxn ang="0">
                <a:pos x="90" y="129"/>
              </a:cxn>
              <a:cxn ang="0">
                <a:pos x="86" y="152"/>
              </a:cxn>
              <a:cxn ang="0">
                <a:pos x="30" y="171"/>
              </a:cxn>
              <a:cxn ang="0">
                <a:pos x="10" y="163"/>
              </a:cxn>
              <a:cxn ang="0">
                <a:pos x="8" y="91"/>
              </a:cxn>
              <a:cxn ang="0">
                <a:pos x="30" y="70"/>
              </a:cxn>
              <a:cxn ang="0">
                <a:pos x="72" y="40"/>
              </a:cxn>
              <a:cxn ang="0">
                <a:pos x="80" y="27"/>
              </a:cxn>
              <a:cxn ang="0">
                <a:pos x="83" y="25"/>
              </a:cxn>
              <a:cxn ang="0">
                <a:pos x="86" y="24"/>
              </a:cxn>
              <a:cxn ang="0">
                <a:pos x="88" y="21"/>
              </a:cxn>
              <a:cxn ang="0">
                <a:pos x="90" y="21"/>
              </a:cxn>
              <a:cxn ang="0">
                <a:pos x="91" y="22"/>
              </a:cxn>
              <a:cxn ang="0">
                <a:pos x="94" y="21"/>
              </a:cxn>
              <a:cxn ang="0">
                <a:pos x="96" y="19"/>
              </a:cxn>
              <a:cxn ang="0">
                <a:pos x="98" y="19"/>
              </a:cxn>
              <a:cxn ang="0">
                <a:pos x="98" y="17"/>
              </a:cxn>
              <a:cxn ang="0">
                <a:pos x="99" y="16"/>
              </a:cxn>
              <a:cxn ang="0">
                <a:pos x="101" y="14"/>
              </a:cxn>
              <a:cxn ang="0">
                <a:pos x="102" y="14"/>
              </a:cxn>
              <a:cxn ang="0">
                <a:pos x="102" y="13"/>
              </a:cxn>
              <a:cxn ang="0">
                <a:pos x="102" y="13"/>
              </a:cxn>
              <a:cxn ang="0">
                <a:pos x="106" y="9"/>
              </a:cxn>
              <a:cxn ang="0">
                <a:pos x="106" y="11"/>
              </a:cxn>
              <a:cxn ang="0">
                <a:pos x="107" y="13"/>
              </a:cxn>
              <a:cxn ang="0">
                <a:pos x="109" y="11"/>
              </a:cxn>
              <a:cxn ang="0">
                <a:pos x="112" y="13"/>
              </a:cxn>
              <a:cxn ang="0">
                <a:pos x="114" y="14"/>
              </a:cxn>
              <a:cxn ang="0">
                <a:pos x="114" y="13"/>
              </a:cxn>
              <a:cxn ang="0">
                <a:pos x="115" y="9"/>
              </a:cxn>
              <a:cxn ang="0">
                <a:pos x="118" y="8"/>
              </a:cxn>
              <a:cxn ang="0">
                <a:pos x="122" y="6"/>
              </a:cxn>
              <a:cxn ang="0">
                <a:pos x="123" y="6"/>
              </a:cxn>
              <a:cxn ang="0">
                <a:pos x="126" y="5"/>
              </a:cxn>
              <a:cxn ang="0">
                <a:pos x="126" y="1"/>
              </a:cxn>
              <a:cxn ang="0">
                <a:pos x="130" y="8"/>
              </a:cxn>
              <a:cxn ang="0">
                <a:pos x="130" y="8"/>
              </a:cxn>
              <a:cxn ang="0">
                <a:pos x="130" y="6"/>
              </a:cxn>
              <a:cxn ang="0">
                <a:pos x="131" y="6"/>
              </a:cxn>
              <a:cxn ang="0">
                <a:pos x="131" y="6"/>
              </a:cxn>
              <a:cxn ang="0">
                <a:pos x="131" y="6"/>
              </a:cxn>
              <a:cxn ang="0">
                <a:pos x="133" y="6"/>
              </a:cxn>
              <a:cxn ang="0">
                <a:pos x="133" y="6"/>
              </a:cxn>
              <a:cxn ang="0">
                <a:pos x="133" y="6"/>
              </a:cxn>
              <a:cxn ang="0">
                <a:pos x="134" y="6"/>
              </a:cxn>
              <a:cxn ang="0">
                <a:pos x="134" y="5"/>
              </a:cxn>
              <a:cxn ang="0">
                <a:pos x="134" y="5"/>
              </a:cxn>
              <a:cxn ang="0">
                <a:pos x="134" y="5"/>
              </a:cxn>
              <a:cxn ang="0">
                <a:pos x="152" y="13"/>
              </a:cxn>
            </a:cxnLst>
            <a:rect l="0" t="0" r="r" b="b"/>
            <a:pathLst>
              <a:path w="218" h="181">
                <a:moveTo>
                  <a:pt x="179" y="1"/>
                </a:moveTo>
                <a:lnTo>
                  <a:pt x="179" y="1"/>
                </a:lnTo>
                <a:lnTo>
                  <a:pt x="184" y="14"/>
                </a:lnTo>
                <a:lnTo>
                  <a:pt x="197" y="9"/>
                </a:lnTo>
                <a:lnTo>
                  <a:pt x="197" y="9"/>
                </a:lnTo>
                <a:lnTo>
                  <a:pt x="197" y="9"/>
                </a:lnTo>
                <a:lnTo>
                  <a:pt x="203" y="6"/>
                </a:lnTo>
                <a:lnTo>
                  <a:pt x="206" y="5"/>
                </a:lnTo>
                <a:lnTo>
                  <a:pt x="208" y="5"/>
                </a:lnTo>
                <a:lnTo>
                  <a:pt x="208" y="6"/>
                </a:lnTo>
                <a:lnTo>
                  <a:pt x="210" y="6"/>
                </a:lnTo>
                <a:lnTo>
                  <a:pt x="211" y="8"/>
                </a:lnTo>
                <a:lnTo>
                  <a:pt x="213" y="14"/>
                </a:lnTo>
                <a:lnTo>
                  <a:pt x="213" y="16"/>
                </a:lnTo>
                <a:lnTo>
                  <a:pt x="213" y="16"/>
                </a:lnTo>
                <a:lnTo>
                  <a:pt x="216" y="24"/>
                </a:lnTo>
                <a:lnTo>
                  <a:pt x="216" y="25"/>
                </a:lnTo>
                <a:lnTo>
                  <a:pt x="218" y="25"/>
                </a:lnTo>
                <a:lnTo>
                  <a:pt x="218" y="27"/>
                </a:lnTo>
                <a:lnTo>
                  <a:pt x="213" y="35"/>
                </a:lnTo>
                <a:lnTo>
                  <a:pt x="208" y="49"/>
                </a:lnTo>
                <a:lnTo>
                  <a:pt x="208" y="49"/>
                </a:lnTo>
                <a:lnTo>
                  <a:pt x="205" y="56"/>
                </a:lnTo>
                <a:lnTo>
                  <a:pt x="205" y="57"/>
                </a:lnTo>
                <a:lnTo>
                  <a:pt x="203" y="59"/>
                </a:lnTo>
                <a:lnTo>
                  <a:pt x="203" y="59"/>
                </a:lnTo>
                <a:lnTo>
                  <a:pt x="203" y="59"/>
                </a:lnTo>
                <a:lnTo>
                  <a:pt x="203" y="59"/>
                </a:lnTo>
                <a:lnTo>
                  <a:pt x="206" y="67"/>
                </a:lnTo>
                <a:lnTo>
                  <a:pt x="208" y="73"/>
                </a:lnTo>
                <a:lnTo>
                  <a:pt x="210" y="75"/>
                </a:lnTo>
                <a:lnTo>
                  <a:pt x="210" y="75"/>
                </a:lnTo>
                <a:lnTo>
                  <a:pt x="200" y="78"/>
                </a:lnTo>
                <a:lnTo>
                  <a:pt x="200" y="78"/>
                </a:lnTo>
                <a:lnTo>
                  <a:pt x="198" y="78"/>
                </a:lnTo>
                <a:lnTo>
                  <a:pt x="197" y="80"/>
                </a:lnTo>
                <a:lnTo>
                  <a:pt x="197" y="80"/>
                </a:lnTo>
                <a:lnTo>
                  <a:pt x="197" y="80"/>
                </a:lnTo>
                <a:lnTo>
                  <a:pt x="197" y="80"/>
                </a:lnTo>
                <a:lnTo>
                  <a:pt x="197" y="80"/>
                </a:lnTo>
                <a:lnTo>
                  <a:pt x="197" y="80"/>
                </a:lnTo>
                <a:lnTo>
                  <a:pt x="197" y="80"/>
                </a:lnTo>
                <a:lnTo>
                  <a:pt x="194" y="80"/>
                </a:lnTo>
                <a:lnTo>
                  <a:pt x="192" y="81"/>
                </a:lnTo>
                <a:lnTo>
                  <a:pt x="190" y="81"/>
                </a:lnTo>
                <a:lnTo>
                  <a:pt x="190" y="81"/>
                </a:lnTo>
                <a:lnTo>
                  <a:pt x="190" y="81"/>
                </a:lnTo>
                <a:lnTo>
                  <a:pt x="170" y="89"/>
                </a:lnTo>
                <a:lnTo>
                  <a:pt x="155" y="94"/>
                </a:lnTo>
                <a:lnTo>
                  <a:pt x="154" y="94"/>
                </a:lnTo>
                <a:lnTo>
                  <a:pt x="150" y="96"/>
                </a:lnTo>
                <a:lnTo>
                  <a:pt x="131" y="102"/>
                </a:lnTo>
                <a:lnTo>
                  <a:pt x="128" y="104"/>
                </a:lnTo>
                <a:lnTo>
                  <a:pt x="130" y="110"/>
                </a:lnTo>
                <a:lnTo>
                  <a:pt x="131" y="113"/>
                </a:lnTo>
                <a:lnTo>
                  <a:pt x="131" y="113"/>
                </a:lnTo>
                <a:lnTo>
                  <a:pt x="131" y="113"/>
                </a:lnTo>
                <a:lnTo>
                  <a:pt x="131" y="115"/>
                </a:lnTo>
                <a:lnTo>
                  <a:pt x="131" y="115"/>
                </a:lnTo>
                <a:lnTo>
                  <a:pt x="131" y="115"/>
                </a:lnTo>
                <a:lnTo>
                  <a:pt x="131" y="115"/>
                </a:lnTo>
                <a:lnTo>
                  <a:pt x="131" y="115"/>
                </a:lnTo>
                <a:lnTo>
                  <a:pt x="131" y="115"/>
                </a:lnTo>
                <a:lnTo>
                  <a:pt x="131" y="117"/>
                </a:lnTo>
                <a:lnTo>
                  <a:pt x="131" y="117"/>
                </a:lnTo>
                <a:lnTo>
                  <a:pt x="131" y="117"/>
                </a:lnTo>
                <a:lnTo>
                  <a:pt x="131" y="117"/>
                </a:lnTo>
                <a:lnTo>
                  <a:pt x="126" y="117"/>
                </a:lnTo>
                <a:lnTo>
                  <a:pt x="125" y="118"/>
                </a:lnTo>
                <a:lnTo>
                  <a:pt x="120" y="120"/>
                </a:lnTo>
                <a:lnTo>
                  <a:pt x="120" y="120"/>
                </a:lnTo>
                <a:lnTo>
                  <a:pt x="109" y="123"/>
                </a:lnTo>
                <a:lnTo>
                  <a:pt x="106" y="125"/>
                </a:lnTo>
                <a:lnTo>
                  <a:pt x="101" y="126"/>
                </a:lnTo>
                <a:lnTo>
                  <a:pt x="101" y="126"/>
                </a:lnTo>
                <a:lnTo>
                  <a:pt x="99" y="126"/>
                </a:lnTo>
                <a:lnTo>
                  <a:pt x="90" y="129"/>
                </a:lnTo>
                <a:lnTo>
                  <a:pt x="90" y="129"/>
                </a:lnTo>
                <a:lnTo>
                  <a:pt x="90" y="129"/>
                </a:lnTo>
                <a:lnTo>
                  <a:pt x="90" y="129"/>
                </a:lnTo>
                <a:lnTo>
                  <a:pt x="90" y="129"/>
                </a:lnTo>
                <a:lnTo>
                  <a:pt x="94" y="141"/>
                </a:lnTo>
                <a:lnTo>
                  <a:pt x="96" y="147"/>
                </a:lnTo>
                <a:lnTo>
                  <a:pt x="86" y="152"/>
                </a:lnTo>
                <a:lnTo>
                  <a:pt x="83" y="152"/>
                </a:lnTo>
                <a:lnTo>
                  <a:pt x="75" y="155"/>
                </a:lnTo>
                <a:lnTo>
                  <a:pt x="66" y="158"/>
                </a:lnTo>
                <a:lnTo>
                  <a:pt x="62" y="160"/>
                </a:lnTo>
                <a:lnTo>
                  <a:pt x="37" y="168"/>
                </a:lnTo>
                <a:lnTo>
                  <a:pt x="35" y="169"/>
                </a:lnTo>
                <a:lnTo>
                  <a:pt x="30" y="171"/>
                </a:lnTo>
                <a:lnTo>
                  <a:pt x="22" y="173"/>
                </a:lnTo>
                <a:lnTo>
                  <a:pt x="22" y="173"/>
                </a:lnTo>
                <a:lnTo>
                  <a:pt x="13" y="177"/>
                </a:lnTo>
                <a:lnTo>
                  <a:pt x="0" y="181"/>
                </a:lnTo>
                <a:lnTo>
                  <a:pt x="6" y="166"/>
                </a:lnTo>
                <a:lnTo>
                  <a:pt x="8" y="165"/>
                </a:lnTo>
                <a:lnTo>
                  <a:pt x="10" y="163"/>
                </a:lnTo>
                <a:lnTo>
                  <a:pt x="10" y="161"/>
                </a:lnTo>
                <a:lnTo>
                  <a:pt x="11" y="158"/>
                </a:lnTo>
                <a:lnTo>
                  <a:pt x="21" y="139"/>
                </a:lnTo>
                <a:lnTo>
                  <a:pt x="22" y="133"/>
                </a:lnTo>
                <a:lnTo>
                  <a:pt x="21" y="126"/>
                </a:lnTo>
                <a:lnTo>
                  <a:pt x="19" y="121"/>
                </a:lnTo>
                <a:lnTo>
                  <a:pt x="8" y="91"/>
                </a:lnTo>
                <a:lnTo>
                  <a:pt x="8" y="89"/>
                </a:lnTo>
                <a:lnTo>
                  <a:pt x="6" y="88"/>
                </a:lnTo>
                <a:lnTo>
                  <a:pt x="5" y="78"/>
                </a:lnTo>
                <a:lnTo>
                  <a:pt x="8" y="78"/>
                </a:lnTo>
                <a:lnTo>
                  <a:pt x="13" y="75"/>
                </a:lnTo>
                <a:lnTo>
                  <a:pt x="16" y="75"/>
                </a:lnTo>
                <a:lnTo>
                  <a:pt x="30" y="70"/>
                </a:lnTo>
                <a:lnTo>
                  <a:pt x="35" y="67"/>
                </a:lnTo>
                <a:lnTo>
                  <a:pt x="48" y="64"/>
                </a:lnTo>
                <a:lnTo>
                  <a:pt x="50" y="64"/>
                </a:lnTo>
                <a:lnTo>
                  <a:pt x="62" y="59"/>
                </a:lnTo>
                <a:lnTo>
                  <a:pt x="69" y="48"/>
                </a:lnTo>
                <a:lnTo>
                  <a:pt x="72" y="41"/>
                </a:lnTo>
                <a:lnTo>
                  <a:pt x="72" y="40"/>
                </a:lnTo>
                <a:lnTo>
                  <a:pt x="75" y="35"/>
                </a:lnTo>
                <a:lnTo>
                  <a:pt x="78" y="29"/>
                </a:lnTo>
                <a:lnTo>
                  <a:pt x="80" y="27"/>
                </a:lnTo>
                <a:lnTo>
                  <a:pt x="80" y="27"/>
                </a:lnTo>
                <a:lnTo>
                  <a:pt x="80" y="27"/>
                </a:lnTo>
                <a:lnTo>
                  <a:pt x="80" y="27"/>
                </a:lnTo>
                <a:lnTo>
                  <a:pt x="80" y="27"/>
                </a:lnTo>
                <a:lnTo>
                  <a:pt x="80" y="25"/>
                </a:lnTo>
                <a:lnTo>
                  <a:pt x="80" y="25"/>
                </a:lnTo>
                <a:lnTo>
                  <a:pt x="80" y="25"/>
                </a:lnTo>
                <a:lnTo>
                  <a:pt x="82" y="25"/>
                </a:lnTo>
                <a:lnTo>
                  <a:pt x="82" y="25"/>
                </a:lnTo>
                <a:lnTo>
                  <a:pt x="82" y="25"/>
                </a:lnTo>
                <a:lnTo>
                  <a:pt x="83" y="25"/>
                </a:lnTo>
                <a:lnTo>
                  <a:pt x="85" y="25"/>
                </a:lnTo>
                <a:lnTo>
                  <a:pt x="86" y="25"/>
                </a:lnTo>
                <a:lnTo>
                  <a:pt x="86" y="25"/>
                </a:lnTo>
                <a:lnTo>
                  <a:pt x="86" y="25"/>
                </a:lnTo>
                <a:lnTo>
                  <a:pt x="86" y="25"/>
                </a:lnTo>
                <a:lnTo>
                  <a:pt x="86" y="24"/>
                </a:lnTo>
                <a:lnTo>
                  <a:pt x="86" y="24"/>
                </a:lnTo>
                <a:lnTo>
                  <a:pt x="86" y="24"/>
                </a:lnTo>
                <a:lnTo>
                  <a:pt x="86" y="24"/>
                </a:lnTo>
                <a:lnTo>
                  <a:pt x="86" y="22"/>
                </a:lnTo>
                <a:lnTo>
                  <a:pt x="86" y="22"/>
                </a:lnTo>
                <a:lnTo>
                  <a:pt x="88" y="22"/>
                </a:lnTo>
                <a:lnTo>
                  <a:pt x="88" y="22"/>
                </a:lnTo>
                <a:lnTo>
                  <a:pt x="88" y="21"/>
                </a:lnTo>
                <a:lnTo>
                  <a:pt x="88" y="21"/>
                </a:lnTo>
                <a:lnTo>
                  <a:pt x="88" y="21"/>
                </a:lnTo>
                <a:lnTo>
                  <a:pt x="90" y="21"/>
                </a:lnTo>
                <a:lnTo>
                  <a:pt x="90" y="21"/>
                </a:lnTo>
                <a:lnTo>
                  <a:pt x="90" y="21"/>
                </a:lnTo>
                <a:lnTo>
                  <a:pt x="90" y="21"/>
                </a:lnTo>
                <a:lnTo>
                  <a:pt x="90" y="21"/>
                </a:lnTo>
                <a:lnTo>
                  <a:pt x="90" y="21"/>
                </a:lnTo>
                <a:lnTo>
                  <a:pt x="90" y="22"/>
                </a:lnTo>
                <a:lnTo>
                  <a:pt x="90" y="22"/>
                </a:lnTo>
                <a:lnTo>
                  <a:pt x="91" y="22"/>
                </a:lnTo>
                <a:lnTo>
                  <a:pt x="91" y="22"/>
                </a:lnTo>
                <a:lnTo>
                  <a:pt x="91" y="22"/>
                </a:lnTo>
                <a:lnTo>
                  <a:pt x="91" y="22"/>
                </a:lnTo>
                <a:lnTo>
                  <a:pt x="91" y="22"/>
                </a:lnTo>
                <a:lnTo>
                  <a:pt x="91" y="22"/>
                </a:lnTo>
                <a:lnTo>
                  <a:pt x="93" y="22"/>
                </a:lnTo>
                <a:lnTo>
                  <a:pt x="93" y="21"/>
                </a:lnTo>
                <a:lnTo>
                  <a:pt x="93" y="21"/>
                </a:lnTo>
                <a:lnTo>
                  <a:pt x="94" y="21"/>
                </a:lnTo>
                <a:lnTo>
                  <a:pt x="94" y="21"/>
                </a:lnTo>
                <a:lnTo>
                  <a:pt x="94" y="21"/>
                </a:lnTo>
                <a:lnTo>
                  <a:pt x="94" y="21"/>
                </a:lnTo>
                <a:lnTo>
                  <a:pt x="94" y="21"/>
                </a:lnTo>
                <a:lnTo>
                  <a:pt x="96" y="21"/>
                </a:lnTo>
                <a:lnTo>
                  <a:pt x="96" y="21"/>
                </a:lnTo>
                <a:lnTo>
                  <a:pt x="96" y="21"/>
                </a:lnTo>
                <a:lnTo>
                  <a:pt x="96" y="19"/>
                </a:lnTo>
                <a:lnTo>
                  <a:pt x="96" y="19"/>
                </a:lnTo>
                <a:lnTo>
                  <a:pt x="98" y="19"/>
                </a:lnTo>
                <a:lnTo>
                  <a:pt x="98" y="19"/>
                </a:lnTo>
                <a:lnTo>
                  <a:pt x="98" y="19"/>
                </a:lnTo>
                <a:lnTo>
                  <a:pt x="98" y="19"/>
                </a:lnTo>
                <a:lnTo>
                  <a:pt x="98" y="19"/>
                </a:lnTo>
                <a:lnTo>
                  <a:pt x="98" y="19"/>
                </a:lnTo>
                <a:lnTo>
                  <a:pt x="98" y="19"/>
                </a:lnTo>
                <a:lnTo>
                  <a:pt x="98" y="19"/>
                </a:lnTo>
                <a:lnTo>
                  <a:pt x="98" y="19"/>
                </a:lnTo>
                <a:lnTo>
                  <a:pt x="98" y="19"/>
                </a:lnTo>
                <a:lnTo>
                  <a:pt x="98" y="17"/>
                </a:lnTo>
                <a:lnTo>
                  <a:pt x="98" y="17"/>
                </a:lnTo>
                <a:lnTo>
                  <a:pt x="98" y="17"/>
                </a:lnTo>
                <a:lnTo>
                  <a:pt x="98" y="17"/>
                </a:lnTo>
                <a:lnTo>
                  <a:pt x="98" y="17"/>
                </a:lnTo>
                <a:lnTo>
                  <a:pt x="99" y="17"/>
                </a:lnTo>
                <a:lnTo>
                  <a:pt x="99" y="16"/>
                </a:lnTo>
                <a:lnTo>
                  <a:pt x="99" y="16"/>
                </a:lnTo>
                <a:lnTo>
                  <a:pt x="99" y="16"/>
                </a:lnTo>
                <a:lnTo>
                  <a:pt x="99" y="16"/>
                </a:lnTo>
                <a:lnTo>
                  <a:pt x="99" y="16"/>
                </a:lnTo>
                <a:lnTo>
                  <a:pt x="99" y="16"/>
                </a:lnTo>
                <a:lnTo>
                  <a:pt x="99" y="14"/>
                </a:lnTo>
                <a:lnTo>
                  <a:pt x="99" y="14"/>
                </a:lnTo>
                <a:lnTo>
                  <a:pt x="101" y="14"/>
                </a:lnTo>
                <a:lnTo>
                  <a:pt x="101" y="14"/>
                </a:lnTo>
                <a:lnTo>
                  <a:pt x="101" y="14"/>
                </a:lnTo>
                <a:lnTo>
                  <a:pt x="101" y="14"/>
                </a:lnTo>
                <a:lnTo>
                  <a:pt x="102" y="14"/>
                </a:lnTo>
                <a:lnTo>
                  <a:pt x="102" y="14"/>
                </a:lnTo>
                <a:lnTo>
                  <a:pt x="102" y="14"/>
                </a:lnTo>
                <a:lnTo>
                  <a:pt x="102" y="14"/>
                </a:lnTo>
                <a:lnTo>
                  <a:pt x="102" y="14"/>
                </a:lnTo>
                <a:lnTo>
                  <a:pt x="102" y="14"/>
                </a:lnTo>
                <a:lnTo>
                  <a:pt x="102" y="14"/>
                </a:lnTo>
                <a:lnTo>
                  <a:pt x="102" y="14"/>
                </a:lnTo>
                <a:lnTo>
                  <a:pt x="102" y="14"/>
                </a:lnTo>
                <a:lnTo>
                  <a:pt x="102" y="14"/>
                </a:lnTo>
                <a:lnTo>
                  <a:pt x="102" y="14"/>
                </a:lnTo>
                <a:lnTo>
                  <a:pt x="102" y="13"/>
                </a:lnTo>
                <a:lnTo>
                  <a:pt x="102" y="13"/>
                </a:lnTo>
                <a:lnTo>
                  <a:pt x="102" y="13"/>
                </a:lnTo>
                <a:lnTo>
                  <a:pt x="102" y="13"/>
                </a:lnTo>
                <a:lnTo>
                  <a:pt x="102" y="13"/>
                </a:lnTo>
                <a:lnTo>
                  <a:pt x="102" y="13"/>
                </a:lnTo>
                <a:lnTo>
                  <a:pt x="102" y="13"/>
                </a:lnTo>
                <a:lnTo>
                  <a:pt x="102" y="13"/>
                </a:lnTo>
                <a:lnTo>
                  <a:pt x="102" y="13"/>
                </a:lnTo>
                <a:lnTo>
                  <a:pt x="102" y="13"/>
                </a:lnTo>
                <a:lnTo>
                  <a:pt x="102" y="13"/>
                </a:lnTo>
                <a:lnTo>
                  <a:pt x="102" y="11"/>
                </a:lnTo>
                <a:lnTo>
                  <a:pt x="102" y="11"/>
                </a:lnTo>
                <a:lnTo>
                  <a:pt x="104" y="11"/>
                </a:lnTo>
                <a:lnTo>
                  <a:pt x="104" y="9"/>
                </a:lnTo>
                <a:lnTo>
                  <a:pt x="106" y="9"/>
                </a:lnTo>
                <a:lnTo>
                  <a:pt x="106" y="9"/>
                </a:lnTo>
                <a:lnTo>
                  <a:pt x="106" y="9"/>
                </a:lnTo>
                <a:lnTo>
                  <a:pt x="106" y="9"/>
                </a:lnTo>
                <a:lnTo>
                  <a:pt x="106" y="9"/>
                </a:lnTo>
                <a:lnTo>
                  <a:pt x="106" y="11"/>
                </a:lnTo>
                <a:lnTo>
                  <a:pt x="106" y="11"/>
                </a:lnTo>
                <a:lnTo>
                  <a:pt x="106" y="11"/>
                </a:lnTo>
                <a:lnTo>
                  <a:pt x="106" y="11"/>
                </a:lnTo>
                <a:lnTo>
                  <a:pt x="106" y="13"/>
                </a:lnTo>
                <a:lnTo>
                  <a:pt x="107" y="13"/>
                </a:lnTo>
                <a:lnTo>
                  <a:pt x="107" y="13"/>
                </a:lnTo>
                <a:lnTo>
                  <a:pt x="107" y="13"/>
                </a:lnTo>
                <a:lnTo>
                  <a:pt x="107" y="13"/>
                </a:lnTo>
                <a:lnTo>
                  <a:pt x="107" y="13"/>
                </a:lnTo>
                <a:lnTo>
                  <a:pt x="107" y="13"/>
                </a:lnTo>
                <a:lnTo>
                  <a:pt x="107" y="11"/>
                </a:lnTo>
                <a:lnTo>
                  <a:pt x="107" y="11"/>
                </a:lnTo>
                <a:lnTo>
                  <a:pt x="107" y="11"/>
                </a:lnTo>
                <a:lnTo>
                  <a:pt x="109" y="13"/>
                </a:lnTo>
                <a:lnTo>
                  <a:pt x="109" y="13"/>
                </a:lnTo>
                <a:lnTo>
                  <a:pt x="109" y="11"/>
                </a:lnTo>
                <a:lnTo>
                  <a:pt x="110" y="11"/>
                </a:lnTo>
                <a:lnTo>
                  <a:pt x="110" y="11"/>
                </a:lnTo>
                <a:lnTo>
                  <a:pt x="110" y="11"/>
                </a:lnTo>
                <a:lnTo>
                  <a:pt x="110" y="13"/>
                </a:lnTo>
                <a:lnTo>
                  <a:pt x="110" y="13"/>
                </a:lnTo>
                <a:lnTo>
                  <a:pt x="110" y="13"/>
                </a:lnTo>
                <a:lnTo>
                  <a:pt x="112" y="13"/>
                </a:lnTo>
                <a:lnTo>
                  <a:pt x="112" y="14"/>
                </a:lnTo>
                <a:lnTo>
                  <a:pt x="112" y="14"/>
                </a:lnTo>
                <a:lnTo>
                  <a:pt x="112" y="14"/>
                </a:lnTo>
                <a:lnTo>
                  <a:pt x="112" y="14"/>
                </a:lnTo>
                <a:lnTo>
                  <a:pt x="114" y="14"/>
                </a:lnTo>
                <a:lnTo>
                  <a:pt x="114" y="14"/>
                </a:lnTo>
                <a:lnTo>
                  <a:pt x="114" y="14"/>
                </a:lnTo>
                <a:lnTo>
                  <a:pt x="114" y="14"/>
                </a:lnTo>
                <a:lnTo>
                  <a:pt x="114" y="14"/>
                </a:lnTo>
                <a:lnTo>
                  <a:pt x="114" y="13"/>
                </a:lnTo>
                <a:lnTo>
                  <a:pt x="114" y="13"/>
                </a:lnTo>
                <a:lnTo>
                  <a:pt x="114" y="13"/>
                </a:lnTo>
                <a:lnTo>
                  <a:pt x="114" y="13"/>
                </a:lnTo>
                <a:lnTo>
                  <a:pt x="114" y="13"/>
                </a:lnTo>
                <a:lnTo>
                  <a:pt x="114" y="11"/>
                </a:lnTo>
                <a:lnTo>
                  <a:pt x="114" y="11"/>
                </a:lnTo>
                <a:lnTo>
                  <a:pt x="114" y="11"/>
                </a:lnTo>
                <a:lnTo>
                  <a:pt x="114" y="11"/>
                </a:lnTo>
                <a:lnTo>
                  <a:pt x="115" y="11"/>
                </a:lnTo>
                <a:lnTo>
                  <a:pt x="115" y="9"/>
                </a:lnTo>
                <a:lnTo>
                  <a:pt x="115" y="9"/>
                </a:lnTo>
                <a:lnTo>
                  <a:pt x="117" y="9"/>
                </a:lnTo>
                <a:lnTo>
                  <a:pt x="117" y="9"/>
                </a:lnTo>
                <a:lnTo>
                  <a:pt x="117" y="9"/>
                </a:lnTo>
                <a:lnTo>
                  <a:pt x="117" y="9"/>
                </a:lnTo>
                <a:lnTo>
                  <a:pt x="117" y="8"/>
                </a:lnTo>
                <a:lnTo>
                  <a:pt x="118" y="8"/>
                </a:lnTo>
                <a:lnTo>
                  <a:pt x="118" y="8"/>
                </a:lnTo>
                <a:lnTo>
                  <a:pt x="118" y="8"/>
                </a:lnTo>
                <a:lnTo>
                  <a:pt x="118" y="8"/>
                </a:lnTo>
                <a:lnTo>
                  <a:pt x="118" y="8"/>
                </a:lnTo>
                <a:lnTo>
                  <a:pt x="120" y="8"/>
                </a:lnTo>
                <a:lnTo>
                  <a:pt x="120" y="8"/>
                </a:lnTo>
                <a:lnTo>
                  <a:pt x="120" y="6"/>
                </a:lnTo>
                <a:lnTo>
                  <a:pt x="122" y="6"/>
                </a:lnTo>
                <a:lnTo>
                  <a:pt x="122" y="6"/>
                </a:lnTo>
                <a:lnTo>
                  <a:pt x="122" y="6"/>
                </a:lnTo>
                <a:lnTo>
                  <a:pt x="122" y="6"/>
                </a:lnTo>
                <a:lnTo>
                  <a:pt x="122" y="6"/>
                </a:lnTo>
                <a:lnTo>
                  <a:pt x="123" y="6"/>
                </a:lnTo>
                <a:lnTo>
                  <a:pt x="123" y="6"/>
                </a:lnTo>
                <a:lnTo>
                  <a:pt x="123" y="6"/>
                </a:lnTo>
                <a:lnTo>
                  <a:pt x="123" y="6"/>
                </a:lnTo>
                <a:lnTo>
                  <a:pt x="123" y="6"/>
                </a:lnTo>
                <a:lnTo>
                  <a:pt x="125" y="6"/>
                </a:lnTo>
                <a:lnTo>
                  <a:pt x="125" y="5"/>
                </a:lnTo>
                <a:lnTo>
                  <a:pt x="125" y="5"/>
                </a:lnTo>
                <a:lnTo>
                  <a:pt x="126" y="5"/>
                </a:lnTo>
                <a:lnTo>
                  <a:pt x="126" y="5"/>
                </a:lnTo>
                <a:lnTo>
                  <a:pt x="126" y="5"/>
                </a:lnTo>
                <a:lnTo>
                  <a:pt x="126" y="5"/>
                </a:lnTo>
                <a:lnTo>
                  <a:pt x="126" y="3"/>
                </a:lnTo>
                <a:lnTo>
                  <a:pt x="126" y="3"/>
                </a:lnTo>
                <a:lnTo>
                  <a:pt x="126" y="3"/>
                </a:lnTo>
                <a:lnTo>
                  <a:pt x="126" y="1"/>
                </a:lnTo>
                <a:lnTo>
                  <a:pt x="126" y="1"/>
                </a:lnTo>
                <a:lnTo>
                  <a:pt x="126" y="0"/>
                </a:lnTo>
                <a:lnTo>
                  <a:pt x="126" y="0"/>
                </a:lnTo>
                <a:lnTo>
                  <a:pt x="126" y="0"/>
                </a:lnTo>
                <a:lnTo>
                  <a:pt x="126" y="0"/>
                </a:lnTo>
                <a:lnTo>
                  <a:pt x="128" y="5"/>
                </a:lnTo>
                <a:lnTo>
                  <a:pt x="130" y="8"/>
                </a:lnTo>
                <a:lnTo>
                  <a:pt x="130" y="8"/>
                </a:lnTo>
                <a:lnTo>
                  <a:pt x="130" y="8"/>
                </a:lnTo>
                <a:lnTo>
                  <a:pt x="130" y="8"/>
                </a:lnTo>
                <a:lnTo>
                  <a:pt x="130" y="8"/>
                </a:lnTo>
                <a:lnTo>
                  <a:pt x="130" y="8"/>
                </a:lnTo>
                <a:lnTo>
                  <a:pt x="130" y="8"/>
                </a:lnTo>
                <a:lnTo>
                  <a:pt x="130" y="8"/>
                </a:lnTo>
                <a:lnTo>
                  <a:pt x="130" y="8"/>
                </a:lnTo>
                <a:lnTo>
                  <a:pt x="130" y="8"/>
                </a:lnTo>
                <a:lnTo>
                  <a:pt x="130" y="8"/>
                </a:lnTo>
                <a:lnTo>
                  <a:pt x="130" y="6"/>
                </a:lnTo>
                <a:lnTo>
                  <a:pt x="130" y="6"/>
                </a:lnTo>
                <a:lnTo>
                  <a:pt x="130" y="6"/>
                </a:lnTo>
                <a:lnTo>
                  <a:pt x="130" y="6"/>
                </a:lnTo>
                <a:lnTo>
                  <a:pt x="130" y="6"/>
                </a:lnTo>
                <a:lnTo>
                  <a:pt x="130" y="6"/>
                </a:lnTo>
                <a:lnTo>
                  <a:pt x="130" y="6"/>
                </a:lnTo>
                <a:lnTo>
                  <a:pt x="131" y="6"/>
                </a:lnTo>
                <a:lnTo>
                  <a:pt x="131" y="6"/>
                </a:lnTo>
                <a:lnTo>
                  <a:pt x="131" y="6"/>
                </a:lnTo>
                <a:lnTo>
                  <a:pt x="131" y="6"/>
                </a:lnTo>
                <a:lnTo>
                  <a:pt x="131" y="6"/>
                </a:lnTo>
                <a:lnTo>
                  <a:pt x="131" y="6"/>
                </a:lnTo>
                <a:lnTo>
                  <a:pt x="131" y="6"/>
                </a:lnTo>
                <a:lnTo>
                  <a:pt x="131" y="6"/>
                </a:lnTo>
                <a:lnTo>
                  <a:pt x="131" y="6"/>
                </a:lnTo>
                <a:lnTo>
                  <a:pt x="131" y="6"/>
                </a:lnTo>
                <a:lnTo>
                  <a:pt x="131" y="6"/>
                </a:lnTo>
                <a:lnTo>
                  <a:pt x="131" y="6"/>
                </a:lnTo>
                <a:lnTo>
                  <a:pt x="131" y="6"/>
                </a:lnTo>
                <a:lnTo>
                  <a:pt x="131" y="6"/>
                </a:lnTo>
                <a:lnTo>
                  <a:pt x="131" y="6"/>
                </a:lnTo>
                <a:lnTo>
                  <a:pt x="131" y="6"/>
                </a:lnTo>
                <a:lnTo>
                  <a:pt x="131" y="6"/>
                </a:lnTo>
                <a:lnTo>
                  <a:pt x="131" y="6"/>
                </a:lnTo>
                <a:lnTo>
                  <a:pt x="131" y="6"/>
                </a:lnTo>
                <a:lnTo>
                  <a:pt x="131" y="6"/>
                </a:lnTo>
                <a:lnTo>
                  <a:pt x="131" y="6"/>
                </a:lnTo>
                <a:lnTo>
                  <a:pt x="133" y="6"/>
                </a:lnTo>
                <a:lnTo>
                  <a:pt x="133" y="6"/>
                </a:lnTo>
                <a:lnTo>
                  <a:pt x="133" y="6"/>
                </a:lnTo>
                <a:lnTo>
                  <a:pt x="133" y="6"/>
                </a:lnTo>
                <a:lnTo>
                  <a:pt x="133" y="6"/>
                </a:lnTo>
                <a:lnTo>
                  <a:pt x="133" y="6"/>
                </a:lnTo>
                <a:lnTo>
                  <a:pt x="133" y="6"/>
                </a:lnTo>
                <a:lnTo>
                  <a:pt x="133" y="6"/>
                </a:lnTo>
                <a:lnTo>
                  <a:pt x="133" y="6"/>
                </a:lnTo>
                <a:lnTo>
                  <a:pt x="133" y="6"/>
                </a:lnTo>
                <a:lnTo>
                  <a:pt x="133" y="6"/>
                </a:lnTo>
                <a:lnTo>
                  <a:pt x="133" y="6"/>
                </a:lnTo>
                <a:lnTo>
                  <a:pt x="133" y="6"/>
                </a:lnTo>
                <a:lnTo>
                  <a:pt x="133" y="6"/>
                </a:lnTo>
                <a:lnTo>
                  <a:pt x="133" y="6"/>
                </a:lnTo>
                <a:lnTo>
                  <a:pt x="133" y="6"/>
                </a:lnTo>
                <a:lnTo>
                  <a:pt x="133" y="6"/>
                </a:lnTo>
                <a:lnTo>
                  <a:pt x="133" y="6"/>
                </a:lnTo>
                <a:lnTo>
                  <a:pt x="133" y="6"/>
                </a:lnTo>
                <a:lnTo>
                  <a:pt x="133" y="6"/>
                </a:lnTo>
                <a:lnTo>
                  <a:pt x="133" y="6"/>
                </a:lnTo>
                <a:lnTo>
                  <a:pt x="134" y="6"/>
                </a:lnTo>
                <a:lnTo>
                  <a:pt x="134" y="6"/>
                </a:lnTo>
                <a:lnTo>
                  <a:pt x="134" y="6"/>
                </a:lnTo>
                <a:lnTo>
                  <a:pt x="134" y="6"/>
                </a:lnTo>
                <a:lnTo>
                  <a:pt x="134" y="6"/>
                </a:lnTo>
                <a:lnTo>
                  <a:pt x="134" y="6"/>
                </a:lnTo>
                <a:lnTo>
                  <a:pt x="134" y="6"/>
                </a:lnTo>
                <a:lnTo>
                  <a:pt x="134" y="6"/>
                </a:lnTo>
                <a:lnTo>
                  <a:pt x="134" y="6"/>
                </a:lnTo>
                <a:lnTo>
                  <a:pt x="134" y="6"/>
                </a:lnTo>
                <a:lnTo>
                  <a:pt x="134" y="5"/>
                </a:lnTo>
                <a:lnTo>
                  <a:pt x="134" y="5"/>
                </a:lnTo>
                <a:lnTo>
                  <a:pt x="134" y="5"/>
                </a:lnTo>
                <a:lnTo>
                  <a:pt x="134" y="5"/>
                </a:lnTo>
                <a:lnTo>
                  <a:pt x="134" y="5"/>
                </a:lnTo>
                <a:lnTo>
                  <a:pt x="134" y="5"/>
                </a:lnTo>
                <a:lnTo>
                  <a:pt x="134" y="5"/>
                </a:lnTo>
                <a:lnTo>
                  <a:pt x="134" y="5"/>
                </a:lnTo>
                <a:lnTo>
                  <a:pt x="134" y="5"/>
                </a:lnTo>
                <a:lnTo>
                  <a:pt x="134" y="5"/>
                </a:lnTo>
                <a:lnTo>
                  <a:pt x="134" y="5"/>
                </a:lnTo>
                <a:lnTo>
                  <a:pt x="134" y="5"/>
                </a:lnTo>
                <a:lnTo>
                  <a:pt x="134" y="5"/>
                </a:lnTo>
                <a:lnTo>
                  <a:pt x="134" y="5"/>
                </a:lnTo>
                <a:lnTo>
                  <a:pt x="134" y="5"/>
                </a:lnTo>
                <a:lnTo>
                  <a:pt x="134" y="5"/>
                </a:lnTo>
                <a:lnTo>
                  <a:pt x="136" y="5"/>
                </a:lnTo>
                <a:lnTo>
                  <a:pt x="136" y="5"/>
                </a:lnTo>
                <a:lnTo>
                  <a:pt x="136" y="5"/>
                </a:lnTo>
                <a:lnTo>
                  <a:pt x="136" y="5"/>
                </a:lnTo>
                <a:lnTo>
                  <a:pt x="138" y="14"/>
                </a:lnTo>
                <a:lnTo>
                  <a:pt x="139" y="17"/>
                </a:lnTo>
                <a:lnTo>
                  <a:pt x="152" y="13"/>
                </a:lnTo>
                <a:lnTo>
                  <a:pt x="157" y="11"/>
                </a:lnTo>
                <a:lnTo>
                  <a:pt x="165" y="8"/>
                </a:lnTo>
                <a:lnTo>
                  <a:pt x="179" y="1"/>
                </a:lnTo>
                <a:close/>
              </a:path>
            </a:pathLst>
          </a:custGeom>
          <a:solidFill>
            <a:srgbClr val="FAA9A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" name="Freeform 98"/>
          <p:cNvSpPr>
            <a:spLocks/>
          </p:cNvSpPr>
          <p:nvPr/>
        </p:nvSpPr>
        <p:spPr bwMode="auto">
          <a:xfrm>
            <a:off x="4754563" y="838201"/>
            <a:ext cx="404813" cy="655638"/>
          </a:xfrm>
          <a:custGeom>
            <a:avLst/>
            <a:gdLst/>
            <a:ahLst/>
            <a:cxnLst>
              <a:cxn ang="0">
                <a:pos x="239" y="122"/>
              </a:cxn>
              <a:cxn ang="0">
                <a:pos x="202" y="136"/>
              </a:cxn>
              <a:cxn ang="0">
                <a:pos x="171" y="144"/>
              </a:cxn>
              <a:cxn ang="0">
                <a:pos x="139" y="205"/>
              </a:cxn>
              <a:cxn ang="0">
                <a:pos x="127" y="230"/>
              </a:cxn>
              <a:cxn ang="0">
                <a:pos x="117" y="250"/>
              </a:cxn>
              <a:cxn ang="0">
                <a:pos x="99" y="283"/>
              </a:cxn>
              <a:cxn ang="0">
                <a:pos x="71" y="342"/>
              </a:cxn>
              <a:cxn ang="0">
                <a:pos x="39" y="398"/>
              </a:cxn>
              <a:cxn ang="0">
                <a:pos x="2" y="411"/>
              </a:cxn>
              <a:cxn ang="0">
                <a:pos x="0" y="368"/>
              </a:cxn>
              <a:cxn ang="0">
                <a:pos x="0" y="282"/>
              </a:cxn>
              <a:cxn ang="0">
                <a:pos x="0" y="230"/>
              </a:cxn>
              <a:cxn ang="0">
                <a:pos x="0" y="194"/>
              </a:cxn>
              <a:cxn ang="0">
                <a:pos x="0" y="144"/>
              </a:cxn>
              <a:cxn ang="0">
                <a:pos x="0" y="114"/>
              </a:cxn>
              <a:cxn ang="0">
                <a:pos x="0" y="83"/>
              </a:cxn>
              <a:cxn ang="0">
                <a:pos x="0" y="40"/>
              </a:cxn>
              <a:cxn ang="0">
                <a:pos x="0" y="8"/>
              </a:cxn>
              <a:cxn ang="0">
                <a:pos x="5" y="2"/>
              </a:cxn>
              <a:cxn ang="0">
                <a:pos x="11" y="5"/>
              </a:cxn>
              <a:cxn ang="0">
                <a:pos x="16" y="8"/>
              </a:cxn>
              <a:cxn ang="0">
                <a:pos x="21" y="10"/>
              </a:cxn>
              <a:cxn ang="0">
                <a:pos x="19" y="13"/>
              </a:cxn>
              <a:cxn ang="0">
                <a:pos x="26" y="18"/>
              </a:cxn>
              <a:cxn ang="0">
                <a:pos x="32" y="16"/>
              </a:cxn>
              <a:cxn ang="0">
                <a:pos x="39" y="16"/>
              </a:cxn>
              <a:cxn ang="0">
                <a:pos x="39" y="26"/>
              </a:cxn>
              <a:cxn ang="0">
                <a:pos x="43" y="34"/>
              </a:cxn>
              <a:cxn ang="0">
                <a:pos x="50" y="38"/>
              </a:cxn>
              <a:cxn ang="0">
                <a:pos x="58" y="45"/>
              </a:cxn>
              <a:cxn ang="0">
                <a:pos x="67" y="42"/>
              </a:cxn>
              <a:cxn ang="0">
                <a:pos x="66" y="42"/>
              </a:cxn>
              <a:cxn ang="0">
                <a:pos x="77" y="42"/>
              </a:cxn>
              <a:cxn ang="0">
                <a:pos x="85" y="45"/>
              </a:cxn>
              <a:cxn ang="0">
                <a:pos x="96" y="45"/>
              </a:cxn>
              <a:cxn ang="0">
                <a:pos x="104" y="42"/>
              </a:cxn>
              <a:cxn ang="0">
                <a:pos x="111" y="46"/>
              </a:cxn>
              <a:cxn ang="0">
                <a:pos x="120" y="50"/>
              </a:cxn>
              <a:cxn ang="0">
                <a:pos x="128" y="50"/>
              </a:cxn>
              <a:cxn ang="0">
                <a:pos x="138" y="51"/>
              </a:cxn>
              <a:cxn ang="0">
                <a:pos x="147" y="50"/>
              </a:cxn>
              <a:cxn ang="0">
                <a:pos x="155" y="53"/>
              </a:cxn>
              <a:cxn ang="0">
                <a:pos x="165" y="50"/>
              </a:cxn>
              <a:cxn ang="0">
                <a:pos x="175" y="50"/>
              </a:cxn>
              <a:cxn ang="0">
                <a:pos x="181" y="48"/>
              </a:cxn>
              <a:cxn ang="0">
                <a:pos x="187" y="53"/>
              </a:cxn>
              <a:cxn ang="0">
                <a:pos x="195" y="59"/>
              </a:cxn>
              <a:cxn ang="0">
                <a:pos x="205" y="61"/>
              </a:cxn>
              <a:cxn ang="0">
                <a:pos x="216" y="58"/>
              </a:cxn>
              <a:cxn ang="0">
                <a:pos x="216" y="58"/>
              </a:cxn>
              <a:cxn ang="0">
                <a:pos x="218" y="62"/>
              </a:cxn>
              <a:cxn ang="0">
                <a:pos x="224" y="64"/>
              </a:cxn>
              <a:cxn ang="0">
                <a:pos x="229" y="64"/>
              </a:cxn>
              <a:cxn ang="0">
                <a:pos x="234" y="72"/>
              </a:cxn>
              <a:cxn ang="0">
                <a:pos x="240" y="80"/>
              </a:cxn>
              <a:cxn ang="0">
                <a:pos x="250" y="88"/>
              </a:cxn>
            </a:cxnLst>
            <a:rect l="0" t="0" r="r" b="b"/>
            <a:pathLst>
              <a:path w="255" h="413">
                <a:moveTo>
                  <a:pt x="255" y="90"/>
                </a:moveTo>
                <a:lnTo>
                  <a:pt x="253" y="94"/>
                </a:lnTo>
                <a:lnTo>
                  <a:pt x="251" y="96"/>
                </a:lnTo>
                <a:lnTo>
                  <a:pt x="248" y="106"/>
                </a:lnTo>
                <a:lnTo>
                  <a:pt x="248" y="107"/>
                </a:lnTo>
                <a:lnTo>
                  <a:pt x="245" y="115"/>
                </a:lnTo>
                <a:lnTo>
                  <a:pt x="239" y="122"/>
                </a:lnTo>
                <a:lnTo>
                  <a:pt x="232" y="125"/>
                </a:lnTo>
                <a:lnTo>
                  <a:pt x="221" y="130"/>
                </a:lnTo>
                <a:lnTo>
                  <a:pt x="215" y="131"/>
                </a:lnTo>
                <a:lnTo>
                  <a:pt x="207" y="134"/>
                </a:lnTo>
                <a:lnTo>
                  <a:pt x="205" y="134"/>
                </a:lnTo>
                <a:lnTo>
                  <a:pt x="205" y="136"/>
                </a:lnTo>
                <a:lnTo>
                  <a:pt x="202" y="136"/>
                </a:lnTo>
                <a:lnTo>
                  <a:pt x="202" y="139"/>
                </a:lnTo>
                <a:lnTo>
                  <a:pt x="200" y="139"/>
                </a:lnTo>
                <a:lnTo>
                  <a:pt x="199" y="139"/>
                </a:lnTo>
                <a:lnTo>
                  <a:pt x="194" y="139"/>
                </a:lnTo>
                <a:lnTo>
                  <a:pt x="186" y="141"/>
                </a:lnTo>
                <a:lnTo>
                  <a:pt x="173" y="144"/>
                </a:lnTo>
                <a:lnTo>
                  <a:pt x="171" y="144"/>
                </a:lnTo>
                <a:lnTo>
                  <a:pt x="165" y="155"/>
                </a:lnTo>
                <a:lnTo>
                  <a:pt x="162" y="163"/>
                </a:lnTo>
                <a:lnTo>
                  <a:pt x="157" y="171"/>
                </a:lnTo>
                <a:lnTo>
                  <a:pt x="152" y="181"/>
                </a:lnTo>
                <a:lnTo>
                  <a:pt x="151" y="182"/>
                </a:lnTo>
                <a:lnTo>
                  <a:pt x="149" y="187"/>
                </a:lnTo>
                <a:lnTo>
                  <a:pt x="139" y="205"/>
                </a:lnTo>
                <a:lnTo>
                  <a:pt x="136" y="210"/>
                </a:lnTo>
                <a:lnTo>
                  <a:pt x="136" y="213"/>
                </a:lnTo>
                <a:lnTo>
                  <a:pt x="135" y="214"/>
                </a:lnTo>
                <a:lnTo>
                  <a:pt x="131" y="221"/>
                </a:lnTo>
                <a:lnTo>
                  <a:pt x="130" y="222"/>
                </a:lnTo>
                <a:lnTo>
                  <a:pt x="128" y="226"/>
                </a:lnTo>
                <a:lnTo>
                  <a:pt x="127" y="230"/>
                </a:lnTo>
                <a:lnTo>
                  <a:pt x="125" y="234"/>
                </a:lnTo>
                <a:lnTo>
                  <a:pt x="123" y="235"/>
                </a:lnTo>
                <a:lnTo>
                  <a:pt x="122" y="238"/>
                </a:lnTo>
                <a:lnTo>
                  <a:pt x="120" y="240"/>
                </a:lnTo>
                <a:lnTo>
                  <a:pt x="119" y="243"/>
                </a:lnTo>
                <a:lnTo>
                  <a:pt x="119" y="246"/>
                </a:lnTo>
                <a:lnTo>
                  <a:pt x="117" y="250"/>
                </a:lnTo>
                <a:lnTo>
                  <a:pt x="115" y="250"/>
                </a:lnTo>
                <a:lnTo>
                  <a:pt x="115" y="251"/>
                </a:lnTo>
                <a:lnTo>
                  <a:pt x="112" y="258"/>
                </a:lnTo>
                <a:lnTo>
                  <a:pt x="109" y="262"/>
                </a:lnTo>
                <a:lnTo>
                  <a:pt x="109" y="264"/>
                </a:lnTo>
                <a:lnTo>
                  <a:pt x="106" y="270"/>
                </a:lnTo>
                <a:lnTo>
                  <a:pt x="99" y="283"/>
                </a:lnTo>
                <a:lnTo>
                  <a:pt x="91" y="301"/>
                </a:lnTo>
                <a:lnTo>
                  <a:pt x="90" y="304"/>
                </a:lnTo>
                <a:lnTo>
                  <a:pt x="88" y="307"/>
                </a:lnTo>
                <a:lnTo>
                  <a:pt x="82" y="318"/>
                </a:lnTo>
                <a:lnTo>
                  <a:pt x="79" y="325"/>
                </a:lnTo>
                <a:lnTo>
                  <a:pt x="74" y="336"/>
                </a:lnTo>
                <a:lnTo>
                  <a:pt x="71" y="342"/>
                </a:lnTo>
                <a:lnTo>
                  <a:pt x="67" y="347"/>
                </a:lnTo>
                <a:lnTo>
                  <a:pt x="55" y="368"/>
                </a:lnTo>
                <a:lnTo>
                  <a:pt x="53" y="373"/>
                </a:lnTo>
                <a:lnTo>
                  <a:pt x="48" y="381"/>
                </a:lnTo>
                <a:lnTo>
                  <a:pt x="45" y="387"/>
                </a:lnTo>
                <a:lnTo>
                  <a:pt x="43" y="389"/>
                </a:lnTo>
                <a:lnTo>
                  <a:pt x="39" y="398"/>
                </a:lnTo>
                <a:lnTo>
                  <a:pt x="37" y="400"/>
                </a:lnTo>
                <a:lnTo>
                  <a:pt x="35" y="400"/>
                </a:lnTo>
                <a:lnTo>
                  <a:pt x="27" y="403"/>
                </a:lnTo>
                <a:lnTo>
                  <a:pt x="21" y="405"/>
                </a:lnTo>
                <a:lnTo>
                  <a:pt x="10" y="410"/>
                </a:lnTo>
                <a:lnTo>
                  <a:pt x="7" y="410"/>
                </a:lnTo>
                <a:lnTo>
                  <a:pt x="2" y="411"/>
                </a:lnTo>
                <a:lnTo>
                  <a:pt x="0" y="413"/>
                </a:lnTo>
                <a:lnTo>
                  <a:pt x="0" y="403"/>
                </a:lnTo>
                <a:lnTo>
                  <a:pt x="0" y="400"/>
                </a:lnTo>
                <a:lnTo>
                  <a:pt x="0" y="389"/>
                </a:lnTo>
                <a:lnTo>
                  <a:pt x="0" y="386"/>
                </a:lnTo>
                <a:lnTo>
                  <a:pt x="0" y="371"/>
                </a:lnTo>
                <a:lnTo>
                  <a:pt x="0" y="368"/>
                </a:lnTo>
                <a:lnTo>
                  <a:pt x="0" y="354"/>
                </a:lnTo>
                <a:lnTo>
                  <a:pt x="0" y="347"/>
                </a:lnTo>
                <a:lnTo>
                  <a:pt x="0" y="339"/>
                </a:lnTo>
                <a:lnTo>
                  <a:pt x="0" y="333"/>
                </a:lnTo>
                <a:lnTo>
                  <a:pt x="0" y="331"/>
                </a:lnTo>
                <a:lnTo>
                  <a:pt x="0" y="317"/>
                </a:lnTo>
                <a:lnTo>
                  <a:pt x="0" y="282"/>
                </a:lnTo>
                <a:lnTo>
                  <a:pt x="0" y="274"/>
                </a:lnTo>
                <a:lnTo>
                  <a:pt x="0" y="264"/>
                </a:lnTo>
                <a:lnTo>
                  <a:pt x="0" y="262"/>
                </a:lnTo>
                <a:lnTo>
                  <a:pt x="0" y="256"/>
                </a:lnTo>
                <a:lnTo>
                  <a:pt x="0" y="250"/>
                </a:lnTo>
                <a:lnTo>
                  <a:pt x="0" y="238"/>
                </a:lnTo>
                <a:lnTo>
                  <a:pt x="0" y="230"/>
                </a:lnTo>
                <a:lnTo>
                  <a:pt x="0" y="222"/>
                </a:lnTo>
                <a:lnTo>
                  <a:pt x="0" y="221"/>
                </a:lnTo>
                <a:lnTo>
                  <a:pt x="0" y="219"/>
                </a:lnTo>
                <a:lnTo>
                  <a:pt x="0" y="205"/>
                </a:lnTo>
                <a:lnTo>
                  <a:pt x="0" y="203"/>
                </a:lnTo>
                <a:lnTo>
                  <a:pt x="0" y="195"/>
                </a:lnTo>
                <a:lnTo>
                  <a:pt x="0" y="194"/>
                </a:lnTo>
                <a:lnTo>
                  <a:pt x="0" y="176"/>
                </a:lnTo>
                <a:lnTo>
                  <a:pt x="0" y="174"/>
                </a:lnTo>
                <a:lnTo>
                  <a:pt x="0" y="165"/>
                </a:lnTo>
                <a:lnTo>
                  <a:pt x="0" y="155"/>
                </a:lnTo>
                <a:lnTo>
                  <a:pt x="0" y="149"/>
                </a:lnTo>
                <a:lnTo>
                  <a:pt x="0" y="147"/>
                </a:lnTo>
                <a:lnTo>
                  <a:pt x="0" y="144"/>
                </a:lnTo>
                <a:lnTo>
                  <a:pt x="0" y="138"/>
                </a:lnTo>
                <a:lnTo>
                  <a:pt x="0" y="133"/>
                </a:lnTo>
                <a:lnTo>
                  <a:pt x="0" y="126"/>
                </a:lnTo>
                <a:lnTo>
                  <a:pt x="0" y="125"/>
                </a:lnTo>
                <a:lnTo>
                  <a:pt x="0" y="122"/>
                </a:lnTo>
                <a:lnTo>
                  <a:pt x="0" y="118"/>
                </a:lnTo>
                <a:lnTo>
                  <a:pt x="0" y="114"/>
                </a:lnTo>
                <a:lnTo>
                  <a:pt x="0" y="112"/>
                </a:lnTo>
                <a:lnTo>
                  <a:pt x="0" y="110"/>
                </a:lnTo>
                <a:lnTo>
                  <a:pt x="0" y="104"/>
                </a:lnTo>
                <a:lnTo>
                  <a:pt x="0" y="96"/>
                </a:lnTo>
                <a:lnTo>
                  <a:pt x="0" y="93"/>
                </a:lnTo>
                <a:lnTo>
                  <a:pt x="0" y="88"/>
                </a:lnTo>
                <a:lnTo>
                  <a:pt x="0" y="83"/>
                </a:lnTo>
                <a:lnTo>
                  <a:pt x="0" y="82"/>
                </a:lnTo>
                <a:lnTo>
                  <a:pt x="0" y="74"/>
                </a:lnTo>
                <a:lnTo>
                  <a:pt x="0" y="72"/>
                </a:lnTo>
                <a:lnTo>
                  <a:pt x="0" y="62"/>
                </a:lnTo>
                <a:lnTo>
                  <a:pt x="0" y="54"/>
                </a:lnTo>
                <a:lnTo>
                  <a:pt x="0" y="43"/>
                </a:lnTo>
                <a:lnTo>
                  <a:pt x="0" y="40"/>
                </a:lnTo>
                <a:lnTo>
                  <a:pt x="0" y="38"/>
                </a:lnTo>
                <a:lnTo>
                  <a:pt x="0" y="32"/>
                </a:lnTo>
                <a:lnTo>
                  <a:pt x="0" y="26"/>
                </a:lnTo>
                <a:lnTo>
                  <a:pt x="0" y="22"/>
                </a:lnTo>
                <a:lnTo>
                  <a:pt x="0" y="11"/>
                </a:lnTo>
                <a:lnTo>
                  <a:pt x="0" y="10"/>
                </a:lnTo>
                <a:lnTo>
                  <a:pt x="0" y="8"/>
                </a:lnTo>
                <a:lnTo>
                  <a:pt x="0" y="5"/>
                </a:lnTo>
                <a:lnTo>
                  <a:pt x="0" y="2"/>
                </a:lnTo>
                <a:lnTo>
                  <a:pt x="2" y="2"/>
                </a:lnTo>
                <a:lnTo>
                  <a:pt x="3" y="2"/>
                </a:lnTo>
                <a:lnTo>
                  <a:pt x="3" y="0"/>
                </a:lnTo>
                <a:lnTo>
                  <a:pt x="3" y="2"/>
                </a:lnTo>
                <a:lnTo>
                  <a:pt x="5" y="2"/>
                </a:lnTo>
                <a:lnTo>
                  <a:pt x="7" y="2"/>
                </a:lnTo>
                <a:lnTo>
                  <a:pt x="7" y="3"/>
                </a:lnTo>
                <a:lnTo>
                  <a:pt x="8" y="3"/>
                </a:lnTo>
                <a:lnTo>
                  <a:pt x="10" y="2"/>
                </a:lnTo>
                <a:lnTo>
                  <a:pt x="10" y="3"/>
                </a:lnTo>
                <a:lnTo>
                  <a:pt x="10" y="5"/>
                </a:lnTo>
                <a:lnTo>
                  <a:pt x="11" y="5"/>
                </a:lnTo>
                <a:lnTo>
                  <a:pt x="13" y="5"/>
                </a:lnTo>
                <a:lnTo>
                  <a:pt x="13" y="3"/>
                </a:lnTo>
                <a:lnTo>
                  <a:pt x="13" y="5"/>
                </a:lnTo>
                <a:lnTo>
                  <a:pt x="15" y="5"/>
                </a:lnTo>
                <a:lnTo>
                  <a:pt x="15" y="6"/>
                </a:lnTo>
                <a:lnTo>
                  <a:pt x="16" y="6"/>
                </a:lnTo>
                <a:lnTo>
                  <a:pt x="16" y="8"/>
                </a:lnTo>
                <a:lnTo>
                  <a:pt x="16" y="6"/>
                </a:lnTo>
                <a:lnTo>
                  <a:pt x="18" y="8"/>
                </a:lnTo>
                <a:lnTo>
                  <a:pt x="18" y="6"/>
                </a:lnTo>
                <a:lnTo>
                  <a:pt x="18" y="8"/>
                </a:lnTo>
                <a:lnTo>
                  <a:pt x="18" y="6"/>
                </a:lnTo>
                <a:lnTo>
                  <a:pt x="19" y="8"/>
                </a:lnTo>
                <a:lnTo>
                  <a:pt x="21" y="10"/>
                </a:lnTo>
                <a:lnTo>
                  <a:pt x="21" y="8"/>
                </a:lnTo>
                <a:lnTo>
                  <a:pt x="21" y="10"/>
                </a:lnTo>
                <a:lnTo>
                  <a:pt x="19" y="10"/>
                </a:lnTo>
                <a:lnTo>
                  <a:pt x="21" y="10"/>
                </a:lnTo>
                <a:lnTo>
                  <a:pt x="19" y="10"/>
                </a:lnTo>
                <a:lnTo>
                  <a:pt x="19" y="11"/>
                </a:lnTo>
                <a:lnTo>
                  <a:pt x="19" y="13"/>
                </a:lnTo>
                <a:lnTo>
                  <a:pt x="21" y="13"/>
                </a:lnTo>
                <a:lnTo>
                  <a:pt x="21" y="14"/>
                </a:lnTo>
                <a:lnTo>
                  <a:pt x="21" y="16"/>
                </a:lnTo>
                <a:lnTo>
                  <a:pt x="23" y="16"/>
                </a:lnTo>
                <a:lnTo>
                  <a:pt x="24" y="16"/>
                </a:lnTo>
                <a:lnTo>
                  <a:pt x="24" y="18"/>
                </a:lnTo>
                <a:lnTo>
                  <a:pt x="26" y="18"/>
                </a:lnTo>
                <a:lnTo>
                  <a:pt x="26" y="16"/>
                </a:lnTo>
                <a:lnTo>
                  <a:pt x="27" y="16"/>
                </a:lnTo>
                <a:lnTo>
                  <a:pt x="27" y="14"/>
                </a:lnTo>
                <a:lnTo>
                  <a:pt x="29" y="14"/>
                </a:lnTo>
                <a:lnTo>
                  <a:pt x="29" y="16"/>
                </a:lnTo>
                <a:lnTo>
                  <a:pt x="31" y="16"/>
                </a:lnTo>
                <a:lnTo>
                  <a:pt x="32" y="16"/>
                </a:lnTo>
                <a:lnTo>
                  <a:pt x="34" y="16"/>
                </a:lnTo>
                <a:lnTo>
                  <a:pt x="34" y="14"/>
                </a:lnTo>
                <a:lnTo>
                  <a:pt x="35" y="13"/>
                </a:lnTo>
                <a:lnTo>
                  <a:pt x="37" y="13"/>
                </a:lnTo>
                <a:lnTo>
                  <a:pt x="37" y="14"/>
                </a:lnTo>
                <a:lnTo>
                  <a:pt x="39" y="14"/>
                </a:lnTo>
                <a:lnTo>
                  <a:pt x="39" y="16"/>
                </a:lnTo>
                <a:lnTo>
                  <a:pt x="39" y="18"/>
                </a:lnTo>
                <a:lnTo>
                  <a:pt x="39" y="19"/>
                </a:lnTo>
                <a:lnTo>
                  <a:pt x="37" y="19"/>
                </a:lnTo>
                <a:lnTo>
                  <a:pt x="37" y="21"/>
                </a:lnTo>
                <a:lnTo>
                  <a:pt x="39" y="22"/>
                </a:lnTo>
                <a:lnTo>
                  <a:pt x="39" y="24"/>
                </a:lnTo>
                <a:lnTo>
                  <a:pt x="39" y="26"/>
                </a:lnTo>
                <a:lnTo>
                  <a:pt x="40" y="26"/>
                </a:lnTo>
                <a:lnTo>
                  <a:pt x="40" y="27"/>
                </a:lnTo>
                <a:lnTo>
                  <a:pt x="40" y="29"/>
                </a:lnTo>
                <a:lnTo>
                  <a:pt x="42" y="29"/>
                </a:lnTo>
                <a:lnTo>
                  <a:pt x="42" y="30"/>
                </a:lnTo>
                <a:lnTo>
                  <a:pt x="43" y="32"/>
                </a:lnTo>
                <a:lnTo>
                  <a:pt x="43" y="34"/>
                </a:lnTo>
                <a:lnTo>
                  <a:pt x="45" y="34"/>
                </a:lnTo>
                <a:lnTo>
                  <a:pt x="45" y="35"/>
                </a:lnTo>
                <a:lnTo>
                  <a:pt x="47" y="35"/>
                </a:lnTo>
                <a:lnTo>
                  <a:pt x="47" y="37"/>
                </a:lnTo>
                <a:lnTo>
                  <a:pt x="48" y="37"/>
                </a:lnTo>
                <a:lnTo>
                  <a:pt x="48" y="38"/>
                </a:lnTo>
                <a:lnTo>
                  <a:pt x="50" y="38"/>
                </a:lnTo>
                <a:lnTo>
                  <a:pt x="50" y="40"/>
                </a:lnTo>
                <a:lnTo>
                  <a:pt x="51" y="42"/>
                </a:lnTo>
                <a:lnTo>
                  <a:pt x="53" y="43"/>
                </a:lnTo>
                <a:lnTo>
                  <a:pt x="55" y="43"/>
                </a:lnTo>
                <a:lnTo>
                  <a:pt x="55" y="45"/>
                </a:lnTo>
                <a:lnTo>
                  <a:pt x="56" y="45"/>
                </a:lnTo>
                <a:lnTo>
                  <a:pt x="58" y="45"/>
                </a:lnTo>
                <a:lnTo>
                  <a:pt x="59" y="45"/>
                </a:lnTo>
                <a:lnTo>
                  <a:pt x="61" y="45"/>
                </a:lnTo>
                <a:lnTo>
                  <a:pt x="63" y="45"/>
                </a:lnTo>
                <a:lnTo>
                  <a:pt x="64" y="43"/>
                </a:lnTo>
                <a:lnTo>
                  <a:pt x="66" y="43"/>
                </a:lnTo>
                <a:lnTo>
                  <a:pt x="67" y="43"/>
                </a:lnTo>
                <a:lnTo>
                  <a:pt x="67" y="42"/>
                </a:lnTo>
                <a:lnTo>
                  <a:pt x="69" y="42"/>
                </a:lnTo>
                <a:lnTo>
                  <a:pt x="67" y="42"/>
                </a:lnTo>
                <a:lnTo>
                  <a:pt x="67" y="43"/>
                </a:lnTo>
                <a:lnTo>
                  <a:pt x="66" y="43"/>
                </a:lnTo>
                <a:lnTo>
                  <a:pt x="64" y="43"/>
                </a:lnTo>
                <a:lnTo>
                  <a:pt x="66" y="43"/>
                </a:lnTo>
                <a:lnTo>
                  <a:pt x="66" y="42"/>
                </a:lnTo>
                <a:lnTo>
                  <a:pt x="67" y="42"/>
                </a:lnTo>
                <a:lnTo>
                  <a:pt x="69" y="42"/>
                </a:lnTo>
                <a:lnTo>
                  <a:pt x="71" y="42"/>
                </a:lnTo>
                <a:lnTo>
                  <a:pt x="72" y="42"/>
                </a:lnTo>
                <a:lnTo>
                  <a:pt x="74" y="42"/>
                </a:lnTo>
                <a:lnTo>
                  <a:pt x="75" y="42"/>
                </a:lnTo>
                <a:lnTo>
                  <a:pt x="77" y="42"/>
                </a:lnTo>
                <a:lnTo>
                  <a:pt x="79" y="42"/>
                </a:lnTo>
                <a:lnTo>
                  <a:pt x="80" y="42"/>
                </a:lnTo>
                <a:lnTo>
                  <a:pt x="82" y="42"/>
                </a:lnTo>
                <a:lnTo>
                  <a:pt x="82" y="43"/>
                </a:lnTo>
                <a:lnTo>
                  <a:pt x="83" y="43"/>
                </a:lnTo>
                <a:lnTo>
                  <a:pt x="85" y="43"/>
                </a:lnTo>
                <a:lnTo>
                  <a:pt x="85" y="45"/>
                </a:lnTo>
                <a:lnTo>
                  <a:pt x="87" y="45"/>
                </a:lnTo>
                <a:lnTo>
                  <a:pt x="88" y="45"/>
                </a:lnTo>
                <a:lnTo>
                  <a:pt x="90" y="45"/>
                </a:lnTo>
                <a:lnTo>
                  <a:pt x="91" y="45"/>
                </a:lnTo>
                <a:lnTo>
                  <a:pt x="93" y="45"/>
                </a:lnTo>
                <a:lnTo>
                  <a:pt x="95" y="45"/>
                </a:lnTo>
                <a:lnTo>
                  <a:pt x="96" y="45"/>
                </a:lnTo>
                <a:lnTo>
                  <a:pt x="96" y="43"/>
                </a:lnTo>
                <a:lnTo>
                  <a:pt x="98" y="43"/>
                </a:lnTo>
                <a:lnTo>
                  <a:pt x="99" y="43"/>
                </a:lnTo>
                <a:lnTo>
                  <a:pt x="101" y="43"/>
                </a:lnTo>
                <a:lnTo>
                  <a:pt x="101" y="42"/>
                </a:lnTo>
                <a:lnTo>
                  <a:pt x="103" y="42"/>
                </a:lnTo>
                <a:lnTo>
                  <a:pt x="104" y="42"/>
                </a:lnTo>
                <a:lnTo>
                  <a:pt x="104" y="43"/>
                </a:lnTo>
                <a:lnTo>
                  <a:pt x="106" y="43"/>
                </a:lnTo>
                <a:lnTo>
                  <a:pt x="107" y="43"/>
                </a:lnTo>
                <a:lnTo>
                  <a:pt x="107" y="45"/>
                </a:lnTo>
                <a:lnTo>
                  <a:pt x="109" y="45"/>
                </a:lnTo>
                <a:lnTo>
                  <a:pt x="111" y="45"/>
                </a:lnTo>
                <a:lnTo>
                  <a:pt x="111" y="46"/>
                </a:lnTo>
                <a:lnTo>
                  <a:pt x="112" y="46"/>
                </a:lnTo>
                <a:lnTo>
                  <a:pt x="114" y="48"/>
                </a:lnTo>
                <a:lnTo>
                  <a:pt x="115" y="48"/>
                </a:lnTo>
                <a:lnTo>
                  <a:pt x="117" y="48"/>
                </a:lnTo>
                <a:lnTo>
                  <a:pt x="117" y="50"/>
                </a:lnTo>
                <a:lnTo>
                  <a:pt x="119" y="50"/>
                </a:lnTo>
                <a:lnTo>
                  <a:pt x="120" y="50"/>
                </a:lnTo>
                <a:lnTo>
                  <a:pt x="122" y="50"/>
                </a:lnTo>
                <a:lnTo>
                  <a:pt x="123" y="50"/>
                </a:lnTo>
                <a:lnTo>
                  <a:pt x="125" y="50"/>
                </a:lnTo>
                <a:lnTo>
                  <a:pt x="127" y="50"/>
                </a:lnTo>
                <a:lnTo>
                  <a:pt x="127" y="48"/>
                </a:lnTo>
                <a:lnTo>
                  <a:pt x="128" y="48"/>
                </a:lnTo>
                <a:lnTo>
                  <a:pt x="128" y="50"/>
                </a:lnTo>
                <a:lnTo>
                  <a:pt x="130" y="50"/>
                </a:lnTo>
                <a:lnTo>
                  <a:pt x="131" y="50"/>
                </a:lnTo>
                <a:lnTo>
                  <a:pt x="133" y="50"/>
                </a:lnTo>
                <a:lnTo>
                  <a:pt x="135" y="50"/>
                </a:lnTo>
                <a:lnTo>
                  <a:pt x="136" y="50"/>
                </a:lnTo>
                <a:lnTo>
                  <a:pt x="138" y="50"/>
                </a:lnTo>
                <a:lnTo>
                  <a:pt x="138" y="51"/>
                </a:lnTo>
                <a:lnTo>
                  <a:pt x="139" y="51"/>
                </a:lnTo>
                <a:lnTo>
                  <a:pt x="141" y="51"/>
                </a:lnTo>
                <a:lnTo>
                  <a:pt x="143" y="51"/>
                </a:lnTo>
                <a:lnTo>
                  <a:pt x="144" y="51"/>
                </a:lnTo>
                <a:lnTo>
                  <a:pt x="146" y="51"/>
                </a:lnTo>
                <a:lnTo>
                  <a:pt x="147" y="51"/>
                </a:lnTo>
                <a:lnTo>
                  <a:pt x="147" y="50"/>
                </a:lnTo>
                <a:lnTo>
                  <a:pt x="149" y="50"/>
                </a:lnTo>
                <a:lnTo>
                  <a:pt x="151" y="50"/>
                </a:lnTo>
                <a:lnTo>
                  <a:pt x="152" y="50"/>
                </a:lnTo>
                <a:lnTo>
                  <a:pt x="152" y="51"/>
                </a:lnTo>
                <a:lnTo>
                  <a:pt x="154" y="51"/>
                </a:lnTo>
                <a:lnTo>
                  <a:pt x="154" y="53"/>
                </a:lnTo>
                <a:lnTo>
                  <a:pt x="155" y="53"/>
                </a:lnTo>
                <a:lnTo>
                  <a:pt x="157" y="53"/>
                </a:lnTo>
                <a:lnTo>
                  <a:pt x="159" y="51"/>
                </a:lnTo>
                <a:lnTo>
                  <a:pt x="160" y="51"/>
                </a:lnTo>
                <a:lnTo>
                  <a:pt x="162" y="51"/>
                </a:lnTo>
                <a:lnTo>
                  <a:pt x="163" y="51"/>
                </a:lnTo>
                <a:lnTo>
                  <a:pt x="163" y="50"/>
                </a:lnTo>
                <a:lnTo>
                  <a:pt x="165" y="50"/>
                </a:lnTo>
                <a:lnTo>
                  <a:pt x="167" y="51"/>
                </a:lnTo>
                <a:lnTo>
                  <a:pt x="168" y="51"/>
                </a:lnTo>
                <a:lnTo>
                  <a:pt x="170" y="51"/>
                </a:lnTo>
                <a:lnTo>
                  <a:pt x="171" y="51"/>
                </a:lnTo>
                <a:lnTo>
                  <a:pt x="173" y="51"/>
                </a:lnTo>
                <a:lnTo>
                  <a:pt x="175" y="51"/>
                </a:lnTo>
                <a:lnTo>
                  <a:pt x="175" y="50"/>
                </a:lnTo>
                <a:lnTo>
                  <a:pt x="175" y="51"/>
                </a:lnTo>
                <a:lnTo>
                  <a:pt x="176" y="51"/>
                </a:lnTo>
                <a:lnTo>
                  <a:pt x="176" y="50"/>
                </a:lnTo>
                <a:lnTo>
                  <a:pt x="178" y="50"/>
                </a:lnTo>
                <a:lnTo>
                  <a:pt x="179" y="50"/>
                </a:lnTo>
                <a:lnTo>
                  <a:pt x="179" y="48"/>
                </a:lnTo>
                <a:lnTo>
                  <a:pt x="181" y="48"/>
                </a:lnTo>
                <a:lnTo>
                  <a:pt x="183" y="48"/>
                </a:lnTo>
                <a:lnTo>
                  <a:pt x="183" y="50"/>
                </a:lnTo>
                <a:lnTo>
                  <a:pt x="184" y="50"/>
                </a:lnTo>
                <a:lnTo>
                  <a:pt x="184" y="51"/>
                </a:lnTo>
                <a:lnTo>
                  <a:pt x="186" y="51"/>
                </a:lnTo>
                <a:lnTo>
                  <a:pt x="186" y="53"/>
                </a:lnTo>
                <a:lnTo>
                  <a:pt x="187" y="53"/>
                </a:lnTo>
                <a:lnTo>
                  <a:pt x="187" y="54"/>
                </a:lnTo>
                <a:lnTo>
                  <a:pt x="189" y="54"/>
                </a:lnTo>
                <a:lnTo>
                  <a:pt x="191" y="56"/>
                </a:lnTo>
                <a:lnTo>
                  <a:pt x="192" y="56"/>
                </a:lnTo>
                <a:lnTo>
                  <a:pt x="192" y="58"/>
                </a:lnTo>
                <a:lnTo>
                  <a:pt x="194" y="58"/>
                </a:lnTo>
                <a:lnTo>
                  <a:pt x="195" y="59"/>
                </a:lnTo>
                <a:lnTo>
                  <a:pt x="197" y="59"/>
                </a:lnTo>
                <a:lnTo>
                  <a:pt x="199" y="59"/>
                </a:lnTo>
                <a:lnTo>
                  <a:pt x="200" y="59"/>
                </a:lnTo>
                <a:lnTo>
                  <a:pt x="202" y="59"/>
                </a:lnTo>
                <a:lnTo>
                  <a:pt x="203" y="59"/>
                </a:lnTo>
                <a:lnTo>
                  <a:pt x="205" y="59"/>
                </a:lnTo>
                <a:lnTo>
                  <a:pt x="205" y="61"/>
                </a:lnTo>
                <a:lnTo>
                  <a:pt x="207" y="61"/>
                </a:lnTo>
                <a:lnTo>
                  <a:pt x="208" y="61"/>
                </a:lnTo>
                <a:lnTo>
                  <a:pt x="210" y="61"/>
                </a:lnTo>
                <a:lnTo>
                  <a:pt x="211" y="59"/>
                </a:lnTo>
                <a:lnTo>
                  <a:pt x="213" y="59"/>
                </a:lnTo>
                <a:lnTo>
                  <a:pt x="215" y="58"/>
                </a:lnTo>
                <a:lnTo>
                  <a:pt x="216" y="58"/>
                </a:lnTo>
                <a:lnTo>
                  <a:pt x="221" y="56"/>
                </a:lnTo>
                <a:lnTo>
                  <a:pt x="223" y="56"/>
                </a:lnTo>
                <a:lnTo>
                  <a:pt x="224" y="56"/>
                </a:lnTo>
                <a:lnTo>
                  <a:pt x="224" y="58"/>
                </a:lnTo>
                <a:lnTo>
                  <a:pt x="223" y="58"/>
                </a:lnTo>
                <a:lnTo>
                  <a:pt x="218" y="58"/>
                </a:lnTo>
                <a:lnTo>
                  <a:pt x="216" y="58"/>
                </a:lnTo>
                <a:lnTo>
                  <a:pt x="218" y="58"/>
                </a:lnTo>
                <a:lnTo>
                  <a:pt x="216" y="58"/>
                </a:lnTo>
                <a:lnTo>
                  <a:pt x="215" y="58"/>
                </a:lnTo>
                <a:lnTo>
                  <a:pt x="215" y="59"/>
                </a:lnTo>
                <a:lnTo>
                  <a:pt x="215" y="62"/>
                </a:lnTo>
                <a:lnTo>
                  <a:pt x="216" y="62"/>
                </a:lnTo>
                <a:lnTo>
                  <a:pt x="218" y="62"/>
                </a:lnTo>
                <a:lnTo>
                  <a:pt x="219" y="62"/>
                </a:lnTo>
                <a:lnTo>
                  <a:pt x="219" y="64"/>
                </a:lnTo>
                <a:lnTo>
                  <a:pt x="221" y="64"/>
                </a:lnTo>
                <a:lnTo>
                  <a:pt x="221" y="66"/>
                </a:lnTo>
                <a:lnTo>
                  <a:pt x="223" y="66"/>
                </a:lnTo>
                <a:lnTo>
                  <a:pt x="223" y="64"/>
                </a:lnTo>
                <a:lnTo>
                  <a:pt x="224" y="64"/>
                </a:lnTo>
                <a:lnTo>
                  <a:pt x="224" y="66"/>
                </a:lnTo>
                <a:lnTo>
                  <a:pt x="224" y="64"/>
                </a:lnTo>
                <a:lnTo>
                  <a:pt x="226" y="64"/>
                </a:lnTo>
                <a:lnTo>
                  <a:pt x="226" y="62"/>
                </a:lnTo>
                <a:lnTo>
                  <a:pt x="227" y="62"/>
                </a:lnTo>
                <a:lnTo>
                  <a:pt x="229" y="62"/>
                </a:lnTo>
                <a:lnTo>
                  <a:pt x="229" y="64"/>
                </a:lnTo>
                <a:lnTo>
                  <a:pt x="231" y="66"/>
                </a:lnTo>
                <a:lnTo>
                  <a:pt x="231" y="67"/>
                </a:lnTo>
                <a:lnTo>
                  <a:pt x="231" y="69"/>
                </a:lnTo>
                <a:lnTo>
                  <a:pt x="232" y="69"/>
                </a:lnTo>
                <a:lnTo>
                  <a:pt x="232" y="70"/>
                </a:lnTo>
                <a:lnTo>
                  <a:pt x="232" y="72"/>
                </a:lnTo>
                <a:lnTo>
                  <a:pt x="234" y="72"/>
                </a:lnTo>
                <a:lnTo>
                  <a:pt x="235" y="74"/>
                </a:lnTo>
                <a:lnTo>
                  <a:pt x="237" y="74"/>
                </a:lnTo>
                <a:lnTo>
                  <a:pt x="237" y="75"/>
                </a:lnTo>
                <a:lnTo>
                  <a:pt x="237" y="77"/>
                </a:lnTo>
                <a:lnTo>
                  <a:pt x="239" y="77"/>
                </a:lnTo>
                <a:lnTo>
                  <a:pt x="239" y="78"/>
                </a:lnTo>
                <a:lnTo>
                  <a:pt x="240" y="80"/>
                </a:lnTo>
                <a:lnTo>
                  <a:pt x="242" y="82"/>
                </a:lnTo>
                <a:lnTo>
                  <a:pt x="245" y="85"/>
                </a:lnTo>
                <a:lnTo>
                  <a:pt x="247" y="85"/>
                </a:lnTo>
                <a:lnTo>
                  <a:pt x="247" y="86"/>
                </a:lnTo>
                <a:lnTo>
                  <a:pt x="248" y="86"/>
                </a:lnTo>
                <a:lnTo>
                  <a:pt x="248" y="88"/>
                </a:lnTo>
                <a:lnTo>
                  <a:pt x="250" y="88"/>
                </a:lnTo>
                <a:lnTo>
                  <a:pt x="251" y="88"/>
                </a:lnTo>
                <a:lnTo>
                  <a:pt x="251" y="90"/>
                </a:lnTo>
                <a:lnTo>
                  <a:pt x="253" y="90"/>
                </a:lnTo>
                <a:lnTo>
                  <a:pt x="255" y="90"/>
                </a:lnTo>
                <a:close/>
              </a:path>
            </a:pathLst>
          </a:custGeom>
          <a:solidFill>
            <a:srgbClr val="E6EB98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" name="Freeform 99"/>
          <p:cNvSpPr>
            <a:spLocks/>
          </p:cNvSpPr>
          <p:nvPr/>
        </p:nvSpPr>
        <p:spPr bwMode="auto">
          <a:xfrm>
            <a:off x="5562600" y="3014663"/>
            <a:ext cx="614363" cy="373063"/>
          </a:xfrm>
          <a:custGeom>
            <a:avLst/>
            <a:gdLst/>
            <a:ahLst/>
            <a:cxnLst>
              <a:cxn ang="0">
                <a:pos x="384" y="103"/>
              </a:cxn>
              <a:cxn ang="0">
                <a:pos x="379" y="106"/>
              </a:cxn>
              <a:cxn ang="0">
                <a:pos x="374" y="109"/>
              </a:cxn>
              <a:cxn ang="0">
                <a:pos x="373" y="111"/>
              </a:cxn>
              <a:cxn ang="0">
                <a:pos x="352" y="128"/>
              </a:cxn>
              <a:cxn ang="0">
                <a:pos x="333" y="144"/>
              </a:cxn>
              <a:cxn ang="0">
                <a:pos x="325" y="151"/>
              </a:cxn>
              <a:cxn ang="0">
                <a:pos x="293" y="178"/>
              </a:cxn>
              <a:cxn ang="0">
                <a:pos x="291" y="179"/>
              </a:cxn>
              <a:cxn ang="0">
                <a:pos x="290" y="179"/>
              </a:cxn>
              <a:cxn ang="0">
                <a:pos x="272" y="194"/>
              </a:cxn>
              <a:cxn ang="0">
                <a:pos x="237" y="224"/>
              </a:cxn>
              <a:cxn ang="0">
                <a:pos x="221" y="232"/>
              </a:cxn>
              <a:cxn ang="0">
                <a:pos x="208" y="219"/>
              </a:cxn>
              <a:cxn ang="0">
                <a:pos x="198" y="211"/>
              </a:cxn>
              <a:cxn ang="0">
                <a:pos x="170" y="181"/>
              </a:cxn>
              <a:cxn ang="0">
                <a:pos x="150" y="159"/>
              </a:cxn>
              <a:cxn ang="0">
                <a:pos x="138" y="146"/>
              </a:cxn>
              <a:cxn ang="0">
                <a:pos x="115" y="122"/>
              </a:cxn>
              <a:cxn ang="0">
                <a:pos x="112" y="119"/>
              </a:cxn>
              <a:cxn ang="0">
                <a:pos x="104" y="111"/>
              </a:cxn>
              <a:cxn ang="0">
                <a:pos x="99" y="104"/>
              </a:cxn>
              <a:cxn ang="0">
                <a:pos x="62" y="69"/>
              </a:cxn>
              <a:cxn ang="0">
                <a:pos x="29" y="31"/>
              </a:cxn>
              <a:cxn ang="0">
                <a:pos x="24" y="27"/>
              </a:cxn>
              <a:cxn ang="0">
                <a:pos x="19" y="23"/>
              </a:cxn>
              <a:cxn ang="0">
                <a:pos x="13" y="15"/>
              </a:cxn>
              <a:cxn ang="0">
                <a:pos x="8" y="10"/>
              </a:cxn>
              <a:cxn ang="0">
                <a:pos x="2" y="3"/>
              </a:cxn>
              <a:cxn ang="0">
                <a:pos x="26" y="0"/>
              </a:cxn>
              <a:cxn ang="0">
                <a:pos x="51" y="2"/>
              </a:cxn>
              <a:cxn ang="0">
                <a:pos x="75" y="0"/>
              </a:cxn>
              <a:cxn ang="0">
                <a:pos x="122" y="0"/>
              </a:cxn>
              <a:cxn ang="0">
                <a:pos x="126" y="0"/>
              </a:cxn>
              <a:cxn ang="0">
                <a:pos x="173" y="0"/>
              </a:cxn>
              <a:cxn ang="0">
                <a:pos x="195" y="0"/>
              </a:cxn>
              <a:cxn ang="0">
                <a:pos x="232" y="0"/>
              </a:cxn>
              <a:cxn ang="0">
                <a:pos x="256" y="0"/>
              </a:cxn>
              <a:cxn ang="0">
                <a:pos x="291" y="0"/>
              </a:cxn>
              <a:cxn ang="0">
                <a:pos x="307" y="0"/>
              </a:cxn>
              <a:cxn ang="0">
                <a:pos x="320" y="15"/>
              </a:cxn>
              <a:cxn ang="0">
                <a:pos x="325" y="24"/>
              </a:cxn>
              <a:cxn ang="0">
                <a:pos x="331" y="27"/>
              </a:cxn>
              <a:cxn ang="0">
                <a:pos x="339" y="16"/>
              </a:cxn>
              <a:cxn ang="0">
                <a:pos x="346" y="10"/>
              </a:cxn>
              <a:cxn ang="0">
                <a:pos x="349" y="18"/>
              </a:cxn>
              <a:cxn ang="0">
                <a:pos x="350" y="26"/>
              </a:cxn>
              <a:cxn ang="0">
                <a:pos x="354" y="32"/>
              </a:cxn>
              <a:cxn ang="0">
                <a:pos x="358" y="34"/>
              </a:cxn>
              <a:cxn ang="0">
                <a:pos x="357" y="39"/>
              </a:cxn>
              <a:cxn ang="0">
                <a:pos x="362" y="40"/>
              </a:cxn>
              <a:cxn ang="0">
                <a:pos x="363" y="42"/>
              </a:cxn>
              <a:cxn ang="0">
                <a:pos x="365" y="43"/>
              </a:cxn>
              <a:cxn ang="0">
                <a:pos x="368" y="45"/>
              </a:cxn>
              <a:cxn ang="0">
                <a:pos x="370" y="48"/>
              </a:cxn>
              <a:cxn ang="0">
                <a:pos x="371" y="48"/>
              </a:cxn>
              <a:cxn ang="0">
                <a:pos x="374" y="58"/>
              </a:cxn>
              <a:cxn ang="0">
                <a:pos x="379" y="77"/>
              </a:cxn>
              <a:cxn ang="0">
                <a:pos x="382" y="85"/>
              </a:cxn>
              <a:cxn ang="0">
                <a:pos x="386" y="95"/>
              </a:cxn>
            </a:cxnLst>
            <a:rect l="0" t="0" r="r" b="b"/>
            <a:pathLst>
              <a:path w="387" h="235">
                <a:moveTo>
                  <a:pt x="387" y="99"/>
                </a:moveTo>
                <a:lnTo>
                  <a:pt x="387" y="99"/>
                </a:lnTo>
                <a:lnTo>
                  <a:pt x="384" y="103"/>
                </a:lnTo>
                <a:lnTo>
                  <a:pt x="382" y="103"/>
                </a:lnTo>
                <a:lnTo>
                  <a:pt x="382" y="104"/>
                </a:lnTo>
                <a:lnTo>
                  <a:pt x="379" y="106"/>
                </a:lnTo>
                <a:lnTo>
                  <a:pt x="374" y="109"/>
                </a:lnTo>
                <a:lnTo>
                  <a:pt x="374" y="109"/>
                </a:lnTo>
                <a:lnTo>
                  <a:pt x="374" y="109"/>
                </a:lnTo>
                <a:lnTo>
                  <a:pt x="374" y="109"/>
                </a:lnTo>
                <a:lnTo>
                  <a:pt x="373" y="111"/>
                </a:lnTo>
                <a:lnTo>
                  <a:pt x="373" y="111"/>
                </a:lnTo>
                <a:lnTo>
                  <a:pt x="366" y="117"/>
                </a:lnTo>
                <a:lnTo>
                  <a:pt x="354" y="127"/>
                </a:lnTo>
                <a:lnTo>
                  <a:pt x="352" y="128"/>
                </a:lnTo>
                <a:lnTo>
                  <a:pt x="350" y="128"/>
                </a:lnTo>
                <a:lnTo>
                  <a:pt x="349" y="131"/>
                </a:lnTo>
                <a:lnTo>
                  <a:pt x="333" y="144"/>
                </a:lnTo>
                <a:lnTo>
                  <a:pt x="328" y="149"/>
                </a:lnTo>
                <a:lnTo>
                  <a:pt x="326" y="151"/>
                </a:lnTo>
                <a:lnTo>
                  <a:pt x="325" y="151"/>
                </a:lnTo>
                <a:lnTo>
                  <a:pt x="314" y="160"/>
                </a:lnTo>
                <a:lnTo>
                  <a:pt x="294" y="178"/>
                </a:lnTo>
                <a:lnTo>
                  <a:pt x="293" y="178"/>
                </a:lnTo>
                <a:lnTo>
                  <a:pt x="293" y="178"/>
                </a:lnTo>
                <a:lnTo>
                  <a:pt x="293" y="178"/>
                </a:lnTo>
                <a:lnTo>
                  <a:pt x="291" y="179"/>
                </a:lnTo>
                <a:lnTo>
                  <a:pt x="291" y="179"/>
                </a:lnTo>
                <a:lnTo>
                  <a:pt x="291" y="179"/>
                </a:lnTo>
                <a:lnTo>
                  <a:pt x="290" y="179"/>
                </a:lnTo>
                <a:lnTo>
                  <a:pt x="283" y="186"/>
                </a:lnTo>
                <a:lnTo>
                  <a:pt x="275" y="192"/>
                </a:lnTo>
                <a:lnTo>
                  <a:pt x="272" y="194"/>
                </a:lnTo>
                <a:lnTo>
                  <a:pt x="269" y="197"/>
                </a:lnTo>
                <a:lnTo>
                  <a:pt x="245" y="218"/>
                </a:lnTo>
                <a:lnTo>
                  <a:pt x="237" y="224"/>
                </a:lnTo>
                <a:lnTo>
                  <a:pt x="229" y="231"/>
                </a:lnTo>
                <a:lnTo>
                  <a:pt x="222" y="235"/>
                </a:lnTo>
                <a:lnTo>
                  <a:pt x="221" y="232"/>
                </a:lnTo>
                <a:lnTo>
                  <a:pt x="216" y="229"/>
                </a:lnTo>
                <a:lnTo>
                  <a:pt x="210" y="223"/>
                </a:lnTo>
                <a:lnTo>
                  <a:pt x="208" y="219"/>
                </a:lnTo>
                <a:lnTo>
                  <a:pt x="203" y="215"/>
                </a:lnTo>
                <a:lnTo>
                  <a:pt x="200" y="211"/>
                </a:lnTo>
                <a:lnTo>
                  <a:pt x="198" y="211"/>
                </a:lnTo>
                <a:lnTo>
                  <a:pt x="187" y="197"/>
                </a:lnTo>
                <a:lnTo>
                  <a:pt x="170" y="181"/>
                </a:lnTo>
                <a:lnTo>
                  <a:pt x="170" y="181"/>
                </a:lnTo>
                <a:lnTo>
                  <a:pt x="165" y="176"/>
                </a:lnTo>
                <a:lnTo>
                  <a:pt x="162" y="171"/>
                </a:lnTo>
                <a:lnTo>
                  <a:pt x="150" y="159"/>
                </a:lnTo>
                <a:lnTo>
                  <a:pt x="144" y="152"/>
                </a:lnTo>
                <a:lnTo>
                  <a:pt x="141" y="151"/>
                </a:lnTo>
                <a:lnTo>
                  <a:pt x="138" y="146"/>
                </a:lnTo>
                <a:lnTo>
                  <a:pt x="130" y="138"/>
                </a:lnTo>
                <a:lnTo>
                  <a:pt x="128" y="136"/>
                </a:lnTo>
                <a:lnTo>
                  <a:pt x="115" y="122"/>
                </a:lnTo>
                <a:lnTo>
                  <a:pt x="112" y="120"/>
                </a:lnTo>
                <a:lnTo>
                  <a:pt x="112" y="119"/>
                </a:lnTo>
                <a:lnTo>
                  <a:pt x="112" y="119"/>
                </a:lnTo>
                <a:lnTo>
                  <a:pt x="110" y="117"/>
                </a:lnTo>
                <a:lnTo>
                  <a:pt x="104" y="111"/>
                </a:lnTo>
                <a:lnTo>
                  <a:pt x="104" y="111"/>
                </a:lnTo>
                <a:lnTo>
                  <a:pt x="104" y="111"/>
                </a:lnTo>
                <a:lnTo>
                  <a:pt x="99" y="106"/>
                </a:lnTo>
                <a:lnTo>
                  <a:pt x="99" y="104"/>
                </a:lnTo>
                <a:lnTo>
                  <a:pt x="70" y="75"/>
                </a:lnTo>
                <a:lnTo>
                  <a:pt x="69" y="74"/>
                </a:lnTo>
                <a:lnTo>
                  <a:pt x="62" y="69"/>
                </a:lnTo>
                <a:lnTo>
                  <a:pt x="58" y="63"/>
                </a:lnTo>
                <a:lnTo>
                  <a:pt x="30" y="34"/>
                </a:lnTo>
                <a:lnTo>
                  <a:pt x="29" y="31"/>
                </a:lnTo>
                <a:lnTo>
                  <a:pt x="27" y="31"/>
                </a:lnTo>
                <a:lnTo>
                  <a:pt x="26" y="29"/>
                </a:lnTo>
                <a:lnTo>
                  <a:pt x="24" y="27"/>
                </a:lnTo>
                <a:lnTo>
                  <a:pt x="22" y="24"/>
                </a:lnTo>
                <a:lnTo>
                  <a:pt x="21" y="24"/>
                </a:lnTo>
                <a:lnTo>
                  <a:pt x="19" y="23"/>
                </a:lnTo>
                <a:lnTo>
                  <a:pt x="18" y="19"/>
                </a:lnTo>
                <a:lnTo>
                  <a:pt x="14" y="18"/>
                </a:lnTo>
                <a:lnTo>
                  <a:pt x="13" y="15"/>
                </a:lnTo>
                <a:lnTo>
                  <a:pt x="11" y="15"/>
                </a:lnTo>
                <a:lnTo>
                  <a:pt x="10" y="13"/>
                </a:lnTo>
                <a:lnTo>
                  <a:pt x="8" y="10"/>
                </a:lnTo>
                <a:lnTo>
                  <a:pt x="5" y="8"/>
                </a:lnTo>
                <a:lnTo>
                  <a:pt x="3" y="5"/>
                </a:lnTo>
                <a:lnTo>
                  <a:pt x="2" y="3"/>
                </a:lnTo>
                <a:lnTo>
                  <a:pt x="0" y="2"/>
                </a:lnTo>
                <a:lnTo>
                  <a:pt x="5" y="2"/>
                </a:lnTo>
                <a:lnTo>
                  <a:pt x="26" y="0"/>
                </a:lnTo>
                <a:lnTo>
                  <a:pt x="30" y="0"/>
                </a:lnTo>
                <a:lnTo>
                  <a:pt x="50" y="2"/>
                </a:lnTo>
                <a:lnTo>
                  <a:pt x="51" y="2"/>
                </a:lnTo>
                <a:lnTo>
                  <a:pt x="53" y="2"/>
                </a:lnTo>
                <a:lnTo>
                  <a:pt x="61" y="2"/>
                </a:lnTo>
                <a:lnTo>
                  <a:pt x="75" y="0"/>
                </a:lnTo>
                <a:lnTo>
                  <a:pt x="77" y="0"/>
                </a:lnTo>
                <a:lnTo>
                  <a:pt x="78" y="0"/>
                </a:lnTo>
                <a:lnTo>
                  <a:pt x="122" y="0"/>
                </a:lnTo>
                <a:lnTo>
                  <a:pt x="123" y="0"/>
                </a:lnTo>
                <a:lnTo>
                  <a:pt x="123" y="0"/>
                </a:lnTo>
                <a:lnTo>
                  <a:pt x="126" y="0"/>
                </a:lnTo>
                <a:lnTo>
                  <a:pt x="150" y="0"/>
                </a:lnTo>
                <a:lnTo>
                  <a:pt x="163" y="0"/>
                </a:lnTo>
                <a:lnTo>
                  <a:pt x="173" y="0"/>
                </a:lnTo>
                <a:lnTo>
                  <a:pt x="179" y="0"/>
                </a:lnTo>
                <a:lnTo>
                  <a:pt x="192" y="0"/>
                </a:lnTo>
                <a:lnTo>
                  <a:pt x="195" y="0"/>
                </a:lnTo>
                <a:lnTo>
                  <a:pt x="197" y="0"/>
                </a:lnTo>
                <a:lnTo>
                  <a:pt x="219" y="0"/>
                </a:lnTo>
                <a:lnTo>
                  <a:pt x="232" y="0"/>
                </a:lnTo>
                <a:lnTo>
                  <a:pt x="254" y="0"/>
                </a:lnTo>
                <a:lnTo>
                  <a:pt x="254" y="0"/>
                </a:lnTo>
                <a:lnTo>
                  <a:pt x="256" y="0"/>
                </a:lnTo>
                <a:lnTo>
                  <a:pt x="264" y="0"/>
                </a:lnTo>
                <a:lnTo>
                  <a:pt x="277" y="0"/>
                </a:lnTo>
                <a:lnTo>
                  <a:pt x="291" y="0"/>
                </a:lnTo>
                <a:lnTo>
                  <a:pt x="299" y="0"/>
                </a:lnTo>
                <a:lnTo>
                  <a:pt x="301" y="0"/>
                </a:lnTo>
                <a:lnTo>
                  <a:pt x="307" y="0"/>
                </a:lnTo>
                <a:lnTo>
                  <a:pt x="314" y="0"/>
                </a:lnTo>
                <a:lnTo>
                  <a:pt x="314" y="0"/>
                </a:lnTo>
                <a:lnTo>
                  <a:pt x="320" y="15"/>
                </a:lnTo>
                <a:lnTo>
                  <a:pt x="323" y="21"/>
                </a:lnTo>
                <a:lnTo>
                  <a:pt x="325" y="23"/>
                </a:lnTo>
                <a:lnTo>
                  <a:pt x="325" y="24"/>
                </a:lnTo>
                <a:lnTo>
                  <a:pt x="325" y="24"/>
                </a:lnTo>
                <a:lnTo>
                  <a:pt x="326" y="27"/>
                </a:lnTo>
                <a:lnTo>
                  <a:pt x="331" y="27"/>
                </a:lnTo>
                <a:lnTo>
                  <a:pt x="333" y="23"/>
                </a:lnTo>
                <a:lnTo>
                  <a:pt x="336" y="18"/>
                </a:lnTo>
                <a:lnTo>
                  <a:pt x="339" y="16"/>
                </a:lnTo>
                <a:lnTo>
                  <a:pt x="342" y="16"/>
                </a:lnTo>
                <a:lnTo>
                  <a:pt x="344" y="11"/>
                </a:lnTo>
                <a:lnTo>
                  <a:pt x="346" y="10"/>
                </a:lnTo>
                <a:lnTo>
                  <a:pt x="346" y="10"/>
                </a:lnTo>
                <a:lnTo>
                  <a:pt x="349" y="11"/>
                </a:lnTo>
                <a:lnTo>
                  <a:pt x="349" y="18"/>
                </a:lnTo>
                <a:lnTo>
                  <a:pt x="347" y="23"/>
                </a:lnTo>
                <a:lnTo>
                  <a:pt x="349" y="23"/>
                </a:lnTo>
                <a:lnTo>
                  <a:pt x="350" y="26"/>
                </a:lnTo>
                <a:lnTo>
                  <a:pt x="352" y="29"/>
                </a:lnTo>
                <a:lnTo>
                  <a:pt x="354" y="32"/>
                </a:lnTo>
                <a:lnTo>
                  <a:pt x="354" y="32"/>
                </a:lnTo>
                <a:lnTo>
                  <a:pt x="357" y="34"/>
                </a:lnTo>
                <a:lnTo>
                  <a:pt x="358" y="34"/>
                </a:lnTo>
                <a:lnTo>
                  <a:pt x="358" y="34"/>
                </a:lnTo>
                <a:lnTo>
                  <a:pt x="358" y="35"/>
                </a:lnTo>
                <a:lnTo>
                  <a:pt x="358" y="37"/>
                </a:lnTo>
                <a:lnTo>
                  <a:pt x="357" y="39"/>
                </a:lnTo>
                <a:lnTo>
                  <a:pt x="358" y="40"/>
                </a:lnTo>
                <a:lnTo>
                  <a:pt x="360" y="39"/>
                </a:lnTo>
                <a:lnTo>
                  <a:pt x="362" y="40"/>
                </a:lnTo>
                <a:lnTo>
                  <a:pt x="362" y="40"/>
                </a:lnTo>
                <a:lnTo>
                  <a:pt x="362" y="42"/>
                </a:lnTo>
                <a:lnTo>
                  <a:pt x="363" y="42"/>
                </a:lnTo>
                <a:lnTo>
                  <a:pt x="365" y="42"/>
                </a:lnTo>
                <a:lnTo>
                  <a:pt x="365" y="43"/>
                </a:lnTo>
                <a:lnTo>
                  <a:pt x="365" y="43"/>
                </a:lnTo>
                <a:lnTo>
                  <a:pt x="366" y="45"/>
                </a:lnTo>
                <a:lnTo>
                  <a:pt x="368" y="43"/>
                </a:lnTo>
                <a:lnTo>
                  <a:pt x="368" y="45"/>
                </a:lnTo>
                <a:lnTo>
                  <a:pt x="368" y="47"/>
                </a:lnTo>
                <a:lnTo>
                  <a:pt x="370" y="47"/>
                </a:lnTo>
                <a:lnTo>
                  <a:pt x="370" y="48"/>
                </a:lnTo>
                <a:lnTo>
                  <a:pt x="370" y="48"/>
                </a:lnTo>
                <a:lnTo>
                  <a:pt x="371" y="48"/>
                </a:lnTo>
                <a:lnTo>
                  <a:pt x="371" y="48"/>
                </a:lnTo>
                <a:lnTo>
                  <a:pt x="371" y="48"/>
                </a:lnTo>
                <a:lnTo>
                  <a:pt x="373" y="53"/>
                </a:lnTo>
                <a:lnTo>
                  <a:pt x="374" y="58"/>
                </a:lnTo>
                <a:lnTo>
                  <a:pt x="376" y="66"/>
                </a:lnTo>
                <a:lnTo>
                  <a:pt x="376" y="66"/>
                </a:lnTo>
                <a:lnTo>
                  <a:pt x="379" y="77"/>
                </a:lnTo>
                <a:lnTo>
                  <a:pt x="381" y="79"/>
                </a:lnTo>
                <a:lnTo>
                  <a:pt x="381" y="80"/>
                </a:lnTo>
                <a:lnTo>
                  <a:pt x="382" y="85"/>
                </a:lnTo>
                <a:lnTo>
                  <a:pt x="382" y="87"/>
                </a:lnTo>
                <a:lnTo>
                  <a:pt x="386" y="95"/>
                </a:lnTo>
                <a:lnTo>
                  <a:pt x="386" y="95"/>
                </a:lnTo>
                <a:lnTo>
                  <a:pt x="386" y="96"/>
                </a:lnTo>
                <a:lnTo>
                  <a:pt x="387" y="99"/>
                </a:lnTo>
                <a:close/>
              </a:path>
            </a:pathLst>
          </a:custGeom>
          <a:solidFill>
            <a:srgbClr val="7C6EDB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" name="Freeform 100"/>
          <p:cNvSpPr>
            <a:spLocks/>
          </p:cNvSpPr>
          <p:nvPr/>
        </p:nvSpPr>
        <p:spPr bwMode="auto">
          <a:xfrm>
            <a:off x="5867400" y="3297238"/>
            <a:ext cx="309563" cy="263525"/>
          </a:xfrm>
          <a:custGeom>
            <a:avLst/>
            <a:gdLst/>
            <a:ahLst/>
            <a:cxnLst>
              <a:cxn ang="0">
                <a:pos x="182" y="137"/>
              </a:cxn>
              <a:cxn ang="0">
                <a:pos x="184" y="142"/>
              </a:cxn>
              <a:cxn ang="0">
                <a:pos x="194" y="158"/>
              </a:cxn>
              <a:cxn ang="0">
                <a:pos x="190" y="160"/>
              </a:cxn>
              <a:cxn ang="0">
                <a:pos x="165" y="161"/>
              </a:cxn>
              <a:cxn ang="0">
                <a:pos x="126" y="163"/>
              </a:cxn>
              <a:cxn ang="0">
                <a:pos x="101" y="165"/>
              </a:cxn>
              <a:cxn ang="0">
                <a:pos x="88" y="165"/>
              </a:cxn>
              <a:cxn ang="0">
                <a:pos x="80" y="165"/>
              </a:cxn>
              <a:cxn ang="0">
                <a:pos x="66" y="166"/>
              </a:cxn>
              <a:cxn ang="0">
                <a:pos x="35" y="144"/>
              </a:cxn>
              <a:cxn ang="0">
                <a:pos x="19" y="117"/>
              </a:cxn>
              <a:cxn ang="0">
                <a:pos x="2" y="85"/>
              </a:cxn>
              <a:cxn ang="0">
                <a:pos x="11" y="73"/>
              </a:cxn>
              <a:cxn ang="0">
                <a:pos x="16" y="70"/>
              </a:cxn>
              <a:cxn ang="0">
                <a:pos x="24" y="64"/>
              </a:cxn>
              <a:cxn ang="0">
                <a:pos x="30" y="57"/>
              </a:cxn>
              <a:cxn ang="0">
                <a:pos x="45" y="46"/>
              </a:cxn>
              <a:cxn ang="0">
                <a:pos x="77" y="19"/>
              </a:cxn>
              <a:cxn ang="0">
                <a:pos x="83" y="14"/>
              </a:cxn>
              <a:cxn ang="0">
                <a:pos x="98" y="1"/>
              </a:cxn>
              <a:cxn ang="0">
                <a:pos x="101" y="0"/>
              </a:cxn>
              <a:cxn ang="0">
                <a:pos x="102" y="1"/>
              </a:cxn>
              <a:cxn ang="0">
                <a:pos x="102" y="5"/>
              </a:cxn>
              <a:cxn ang="0">
                <a:pos x="104" y="6"/>
              </a:cxn>
              <a:cxn ang="0">
                <a:pos x="106" y="8"/>
              </a:cxn>
              <a:cxn ang="0">
                <a:pos x="107" y="9"/>
              </a:cxn>
              <a:cxn ang="0">
                <a:pos x="107" y="13"/>
              </a:cxn>
              <a:cxn ang="0">
                <a:pos x="109" y="14"/>
              </a:cxn>
              <a:cxn ang="0">
                <a:pos x="110" y="16"/>
              </a:cxn>
              <a:cxn ang="0">
                <a:pos x="112" y="17"/>
              </a:cxn>
              <a:cxn ang="0">
                <a:pos x="112" y="21"/>
              </a:cxn>
              <a:cxn ang="0">
                <a:pos x="114" y="22"/>
              </a:cxn>
              <a:cxn ang="0">
                <a:pos x="115" y="24"/>
              </a:cxn>
              <a:cxn ang="0">
                <a:pos x="117" y="25"/>
              </a:cxn>
              <a:cxn ang="0">
                <a:pos x="117" y="29"/>
              </a:cxn>
              <a:cxn ang="0">
                <a:pos x="118" y="30"/>
              </a:cxn>
              <a:cxn ang="0">
                <a:pos x="120" y="32"/>
              </a:cxn>
              <a:cxn ang="0">
                <a:pos x="122" y="33"/>
              </a:cxn>
              <a:cxn ang="0">
                <a:pos x="122" y="37"/>
              </a:cxn>
              <a:cxn ang="0">
                <a:pos x="123" y="38"/>
              </a:cxn>
              <a:cxn ang="0">
                <a:pos x="125" y="40"/>
              </a:cxn>
              <a:cxn ang="0">
                <a:pos x="126" y="41"/>
              </a:cxn>
              <a:cxn ang="0">
                <a:pos x="126" y="45"/>
              </a:cxn>
              <a:cxn ang="0">
                <a:pos x="128" y="46"/>
              </a:cxn>
              <a:cxn ang="0">
                <a:pos x="130" y="48"/>
              </a:cxn>
              <a:cxn ang="0">
                <a:pos x="131" y="51"/>
              </a:cxn>
              <a:cxn ang="0">
                <a:pos x="133" y="53"/>
              </a:cxn>
              <a:cxn ang="0">
                <a:pos x="133" y="56"/>
              </a:cxn>
              <a:cxn ang="0">
                <a:pos x="134" y="57"/>
              </a:cxn>
              <a:cxn ang="0">
                <a:pos x="136" y="59"/>
              </a:cxn>
              <a:cxn ang="0">
                <a:pos x="138" y="61"/>
              </a:cxn>
              <a:cxn ang="0">
                <a:pos x="138" y="64"/>
              </a:cxn>
              <a:cxn ang="0">
                <a:pos x="144" y="73"/>
              </a:cxn>
              <a:cxn ang="0">
                <a:pos x="146" y="77"/>
              </a:cxn>
              <a:cxn ang="0">
                <a:pos x="147" y="80"/>
              </a:cxn>
              <a:cxn ang="0">
                <a:pos x="154" y="91"/>
              </a:cxn>
              <a:cxn ang="0">
                <a:pos x="168" y="113"/>
              </a:cxn>
              <a:cxn ang="0">
                <a:pos x="170" y="117"/>
              </a:cxn>
              <a:cxn ang="0">
                <a:pos x="171" y="121"/>
              </a:cxn>
              <a:cxn ang="0">
                <a:pos x="174" y="125"/>
              </a:cxn>
              <a:cxn ang="0">
                <a:pos x="176" y="126"/>
              </a:cxn>
              <a:cxn ang="0">
                <a:pos x="179" y="134"/>
              </a:cxn>
            </a:cxnLst>
            <a:rect l="0" t="0" r="r" b="b"/>
            <a:pathLst>
              <a:path w="195" h="166">
                <a:moveTo>
                  <a:pt x="181" y="137"/>
                </a:moveTo>
                <a:lnTo>
                  <a:pt x="182" y="137"/>
                </a:lnTo>
                <a:lnTo>
                  <a:pt x="182" y="139"/>
                </a:lnTo>
                <a:lnTo>
                  <a:pt x="184" y="142"/>
                </a:lnTo>
                <a:lnTo>
                  <a:pt x="192" y="155"/>
                </a:lnTo>
                <a:lnTo>
                  <a:pt x="194" y="158"/>
                </a:lnTo>
                <a:lnTo>
                  <a:pt x="195" y="160"/>
                </a:lnTo>
                <a:lnTo>
                  <a:pt x="190" y="160"/>
                </a:lnTo>
                <a:lnTo>
                  <a:pt x="189" y="160"/>
                </a:lnTo>
                <a:lnTo>
                  <a:pt x="165" y="161"/>
                </a:lnTo>
                <a:lnTo>
                  <a:pt x="154" y="161"/>
                </a:lnTo>
                <a:lnTo>
                  <a:pt x="126" y="163"/>
                </a:lnTo>
                <a:lnTo>
                  <a:pt x="110" y="163"/>
                </a:lnTo>
                <a:lnTo>
                  <a:pt x="101" y="165"/>
                </a:lnTo>
                <a:lnTo>
                  <a:pt x="99" y="165"/>
                </a:lnTo>
                <a:lnTo>
                  <a:pt x="88" y="165"/>
                </a:lnTo>
                <a:lnTo>
                  <a:pt x="83" y="165"/>
                </a:lnTo>
                <a:lnTo>
                  <a:pt x="80" y="165"/>
                </a:lnTo>
                <a:lnTo>
                  <a:pt x="75" y="165"/>
                </a:lnTo>
                <a:lnTo>
                  <a:pt x="66" y="166"/>
                </a:lnTo>
                <a:lnTo>
                  <a:pt x="48" y="166"/>
                </a:lnTo>
                <a:lnTo>
                  <a:pt x="35" y="144"/>
                </a:lnTo>
                <a:lnTo>
                  <a:pt x="21" y="121"/>
                </a:lnTo>
                <a:lnTo>
                  <a:pt x="19" y="117"/>
                </a:lnTo>
                <a:lnTo>
                  <a:pt x="8" y="97"/>
                </a:lnTo>
                <a:lnTo>
                  <a:pt x="2" y="85"/>
                </a:lnTo>
                <a:lnTo>
                  <a:pt x="0" y="83"/>
                </a:lnTo>
                <a:lnTo>
                  <a:pt x="11" y="73"/>
                </a:lnTo>
                <a:lnTo>
                  <a:pt x="14" y="72"/>
                </a:lnTo>
                <a:lnTo>
                  <a:pt x="16" y="70"/>
                </a:lnTo>
                <a:lnTo>
                  <a:pt x="19" y="69"/>
                </a:lnTo>
                <a:lnTo>
                  <a:pt x="24" y="64"/>
                </a:lnTo>
                <a:lnTo>
                  <a:pt x="26" y="62"/>
                </a:lnTo>
                <a:lnTo>
                  <a:pt x="30" y="57"/>
                </a:lnTo>
                <a:lnTo>
                  <a:pt x="37" y="53"/>
                </a:lnTo>
                <a:lnTo>
                  <a:pt x="45" y="46"/>
                </a:lnTo>
                <a:lnTo>
                  <a:pt x="53" y="40"/>
                </a:lnTo>
                <a:lnTo>
                  <a:pt x="77" y="19"/>
                </a:lnTo>
                <a:lnTo>
                  <a:pt x="80" y="16"/>
                </a:lnTo>
                <a:lnTo>
                  <a:pt x="83" y="14"/>
                </a:lnTo>
                <a:lnTo>
                  <a:pt x="91" y="8"/>
                </a:lnTo>
                <a:lnTo>
                  <a:pt x="98" y="1"/>
                </a:lnTo>
                <a:lnTo>
                  <a:pt x="99" y="1"/>
                </a:lnTo>
                <a:lnTo>
                  <a:pt x="101" y="0"/>
                </a:lnTo>
                <a:lnTo>
                  <a:pt x="101" y="1"/>
                </a:lnTo>
                <a:lnTo>
                  <a:pt x="102" y="1"/>
                </a:lnTo>
                <a:lnTo>
                  <a:pt x="102" y="3"/>
                </a:lnTo>
                <a:lnTo>
                  <a:pt x="102" y="5"/>
                </a:lnTo>
                <a:lnTo>
                  <a:pt x="104" y="5"/>
                </a:lnTo>
                <a:lnTo>
                  <a:pt x="104" y="6"/>
                </a:lnTo>
                <a:lnTo>
                  <a:pt x="104" y="8"/>
                </a:lnTo>
                <a:lnTo>
                  <a:pt x="106" y="8"/>
                </a:lnTo>
                <a:lnTo>
                  <a:pt x="106" y="9"/>
                </a:lnTo>
                <a:lnTo>
                  <a:pt x="107" y="9"/>
                </a:lnTo>
                <a:lnTo>
                  <a:pt x="107" y="11"/>
                </a:lnTo>
                <a:lnTo>
                  <a:pt x="107" y="13"/>
                </a:lnTo>
                <a:lnTo>
                  <a:pt x="109" y="13"/>
                </a:lnTo>
                <a:lnTo>
                  <a:pt x="109" y="14"/>
                </a:lnTo>
                <a:lnTo>
                  <a:pt x="109" y="16"/>
                </a:lnTo>
                <a:lnTo>
                  <a:pt x="110" y="16"/>
                </a:lnTo>
                <a:lnTo>
                  <a:pt x="110" y="17"/>
                </a:lnTo>
                <a:lnTo>
                  <a:pt x="112" y="17"/>
                </a:lnTo>
                <a:lnTo>
                  <a:pt x="112" y="19"/>
                </a:lnTo>
                <a:lnTo>
                  <a:pt x="112" y="21"/>
                </a:lnTo>
                <a:lnTo>
                  <a:pt x="114" y="21"/>
                </a:lnTo>
                <a:lnTo>
                  <a:pt x="114" y="22"/>
                </a:lnTo>
                <a:lnTo>
                  <a:pt x="114" y="24"/>
                </a:lnTo>
                <a:lnTo>
                  <a:pt x="115" y="24"/>
                </a:lnTo>
                <a:lnTo>
                  <a:pt x="115" y="25"/>
                </a:lnTo>
                <a:lnTo>
                  <a:pt x="117" y="25"/>
                </a:lnTo>
                <a:lnTo>
                  <a:pt x="117" y="27"/>
                </a:lnTo>
                <a:lnTo>
                  <a:pt x="117" y="29"/>
                </a:lnTo>
                <a:lnTo>
                  <a:pt x="118" y="29"/>
                </a:lnTo>
                <a:lnTo>
                  <a:pt x="118" y="30"/>
                </a:lnTo>
                <a:lnTo>
                  <a:pt x="118" y="32"/>
                </a:lnTo>
                <a:lnTo>
                  <a:pt x="120" y="32"/>
                </a:lnTo>
                <a:lnTo>
                  <a:pt x="120" y="33"/>
                </a:lnTo>
                <a:lnTo>
                  <a:pt x="122" y="33"/>
                </a:lnTo>
                <a:lnTo>
                  <a:pt x="122" y="35"/>
                </a:lnTo>
                <a:lnTo>
                  <a:pt x="122" y="37"/>
                </a:lnTo>
                <a:lnTo>
                  <a:pt x="123" y="37"/>
                </a:lnTo>
                <a:lnTo>
                  <a:pt x="123" y="38"/>
                </a:lnTo>
                <a:lnTo>
                  <a:pt x="123" y="40"/>
                </a:lnTo>
                <a:lnTo>
                  <a:pt x="125" y="40"/>
                </a:lnTo>
                <a:lnTo>
                  <a:pt x="125" y="41"/>
                </a:lnTo>
                <a:lnTo>
                  <a:pt x="126" y="41"/>
                </a:lnTo>
                <a:lnTo>
                  <a:pt x="126" y="43"/>
                </a:lnTo>
                <a:lnTo>
                  <a:pt x="126" y="45"/>
                </a:lnTo>
                <a:lnTo>
                  <a:pt x="128" y="45"/>
                </a:lnTo>
                <a:lnTo>
                  <a:pt x="128" y="46"/>
                </a:lnTo>
                <a:lnTo>
                  <a:pt x="128" y="48"/>
                </a:lnTo>
                <a:lnTo>
                  <a:pt x="130" y="48"/>
                </a:lnTo>
                <a:lnTo>
                  <a:pt x="130" y="49"/>
                </a:lnTo>
                <a:lnTo>
                  <a:pt x="131" y="51"/>
                </a:lnTo>
                <a:lnTo>
                  <a:pt x="131" y="53"/>
                </a:lnTo>
                <a:lnTo>
                  <a:pt x="133" y="53"/>
                </a:lnTo>
                <a:lnTo>
                  <a:pt x="133" y="54"/>
                </a:lnTo>
                <a:lnTo>
                  <a:pt x="133" y="56"/>
                </a:lnTo>
                <a:lnTo>
                  <a:pt x="134" y="56"/>
                </a:lnTo>
                <a:lnTo>
                  <a:pt x="134" y="57"/>
                </a:lnTo>
                <a:lnTo>
                  <a:pt x="134" y="59"/>
                </a:lnTo>
                <a:lnTo>
                  <a:pt x="136" y="59"/>
                </a:lnTo>
                <a:lnTo>
                  <a:pt x="138" y="59"/>
                </a:lnTo>
                <a:lnTo>
                  <a:pt x="138" y="61"/>
                </a:lnTo>
                <a:lnTo>
                  <a:pt x="138" y="62"/>
                </a:lnTo>
                <a:lnTo>
                  <a:pt x="138" y="64"/>
                </a:lnTo>
                <a:lnTo>
                  <a:pt x="142" y="70"/>
                </a:lnTo>
                <a:lnTo>
                  <a:pt x="144" y="73"/>
                </a:lnTo>
                <a:lnTo>
                  <a:pt x="144" y="75"/>
                </a:lnTo>
                <a:lnTo>
                  <a:pt x="146" y="77"/>
                </a:lnTo>
                <a:lnTo>
                  <a:pt x="146" y="78"/>
                </a:lnTo>
                <a:lnTo>
                  <a:pt x="147" y="80"/>
                </a:lnTo>
                <a:lnTo>
                  <a:pt x="149" y="81"/>
                </a:lnTo>
                <a:lnTo>
                  <a:pt x="154" y="91"/>
                </a:lnTo>
                <a:lnTo>
                  <a:pt x="163" y="107"/>
                </a:lnTo>
                <a:lnTo>
                  <a:pt x="168" y="113"/>
                </a:lnTo>
                <a:lnTo>
                  <a:pt x="168" y="115"/>
                </a:lnTo>
                <a:lnTo>
                  <a:pt x="170" y="117"/>
                </a:lnTo>
                <a:lnTo>
                  <a:pt x="170" y="118"/>
                </a:lnTo>
                <a:lnTo>
                  <a:pt x="171" y="121"/>
                </a:lnTo>
                <a:lnTo>
                  <a:pt x="173" y="121"/>
                </a:lnTo>
                <a:lnTo>
                  <a:pt x="174" y="125"/>
                </a:lnTo>
                <a:lnTo>
                  <a:pt x="174" y="126"/>
                </a:lnTo>
                <a:lnTo>
                  <a:pt x="176" y="126"/>
                </a:lnTo>
                <a:lnTo>
                  <a:pt x="179" y="133"/>
                </a:lnTo>
                <a:lnTo>
                  <a:pt x="179" y="134"/>
                </a:lnTo>
                <a:lnTo>
                  <a:pt x="181" y="137"/>
                </a:lnTo>
                <a:close/>
              </a:path>
            </a:pathLst>
          </a:custGeom>
          <a:solidFill>
            <a:srgbClr val="9C605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" name="Freeform 101"/>
          <p:cNvSpPr>
            <a:spLocks/>
          </p:cNvSpPr>
          <p:nvPr/>
        </p:nvSpPr>
        <p:spPr bwMode="auto">
          <a:xfrm>
            <a:off x="2435225" y="1300163"/>
            <a:ext cx="574675" cy="647700"/>
          </a:xfrm>
          <a:custGeom>
            <a:avLst/>
            <a:gdLst/>
            <a:ahLst/>
            <a:cxnLst>
              <a:cxn ang="0">
                <a:pos x="341" y="120"/>
              </a:cxn>
              <a:cxn ang="0">
                <a:pos x="322" y="149"/>
              </a:cxn>
              <a:cxn ang="0">
                <a:pos x="311" y="168"/>
              </a:cxn>
              <a:cxn ang="0">
                <a:pos x="296" y="189"/>
              </a:cxn>
              <a:cxn ang="0">
                <a:pos x="271" y="229"/>
              </a:cxn>
              <a:cxn ang="0">
                <a:pos x="247" y="264"/>
              </a:cxn>
              <a:cxn ang="0">
                <a:pos x="236" y="282"/>
              </a:cxn>
              <a:cxn ang="0">
                <a:pos x="212" y="336"/>
              </a:cxn>
              <a:cxn ang="0">
                <a:pos x="194" y="352"/>
              </a:cxn>
              <a:cxn ang="0">
                <a:pos x="181" y="357"/>
              </a:cxn>
              <a:cxn ang="0">
                <a:pos x="168" y="355"/>
              </a:cxn>
              <a:cxn ang="0">
                <a:pos x="156" y="368"/>
              </a:cxn>
              <a:cxn ang="0">
                <a:pos x="138" y="394"/>
              </a:cxn>
              <a:cxn ang="0">
                <a:pos x="130" y="408"/>
              </a:cxn>
              <a:cxn ang="0">
                <a:pos x="127" y="407"/>
              </a:cxn>
              <a:cxn ang="0">
                <a:pos x="108" y="394"/>
              </a:cxn>
              <a:cxn ang="0">
                <a:pos x="100" y="384"/>
              </a:cxn>
              <a:cxn ang="0">
                <a:pos x="95" y="373"/>
              </a:cxn>
              <a:cxn ang="0">
                <a:pos x="85" y="360"/>
              </a:cxn>
              <a:cxn ang="0">
                <a:pos x="87" y="357"/>
              </a:cxn>
              <a:cxn ang="0">
                <a:pos x="95" y="346"/>
              </a:cxn>
              <a:cxn ang="0">
                <a:pos x="92" y="333"/>
              </a:cxn>
              <a:cxn ang="0">
                <a:pos x="52" y="312"/>
              </a:cxn>
              <a:cxn ang="0">
                <a:pos x="40" y="312"/>
              </a:cxn>
              <a:cxn ang="0">
                <a:pos x="4" y="293"/>
              </a:cxn>
              <a:cxn ang="0">
                <a:pos x="7" y="280"/>
              </a:cxn>
              <a:cxn ang="0">
                <a:pos x="16" y="263"/>
              </a:cxn>
              <a:cxn ang="0">
                <a:pos x="39" y="243"/>
              </a:cxn>
              <a:cxn ang="0">
                <a:pos x="48" y="237"/>
              </a:cxn>
              <a:cxn ang="0">
                <a:pos x="48" y="235"/>
              </a:cxn>
              <a:cxn ang="0">
                <a:pos x="48" y="234"/>
              </a:cxn>
              <a:cxn ang="0">
                <a:pos x="45" y="221"/>
              </a:cxn>
              <a:cxn ang="0">
                <a:pos x="48" y="219"/>
              </a:cxn>
              <a:cxn ang="0">
                <a:pos x="50" y="218"/>
              </a:cxn>
              <a:cxn ang="0">
                <a:pos x="48" y="213"/>
              </a:cxn>
              <a:cxn ang="0">
                <a:pos x="48" y="210"/>
              </a:cxn>
              <a:cxn ang="0">
                <a:pos x="58" y="208"/>
              </a:cxn>
              <a:cxn ang="0">
                <a:pos x="64" y="207"/>
              </a:cxn>
              <a:cxn ang="0">
                <a:pos x="66" y="207"/>
              </a:cxn>
              <a:cxn ang="0">
                <a:pos x="64" y="203"/>
              </a:cxn>
              <a:cxn ang="0">
                <a:pos x="61" y="199"/>
              </a:cxn>
              <a:cxn ang="0">
                <a:pos x="63" y="194"/>
              </a:cxn>
              <a:cxn ang="0">
                <a:pos x="64" y="189"/>
              </a:cxn>
              <a:cxn ang="0">
                <a:pos x="64" y="186"/>
              </a:cxn>
              <a:cxn ang="0">
                <a:pos x="63" y="179"/>
              </a:cxn>
              <a:cxn ang="0">
                <a:pos x="64" y="178"/>
              </a:cxn>
              <a:cxn ang="0">
                <a:pos x="71" y="165"/>
              </a:cxn>
              <a:cxn ang="0">
                <a:pos x="76" y="157"/>
              </a:cxn>
              <a:cxn ang="0">
                <a:pos x="90" y="133"/>
              </a:cxn>
              <a:cxn ang="0">
                <a:pos x="100" y="117"/>
              </a:cxn>
              <a:cxn ang="0">
                <a:pos x="106" y="106"/>
              </a:cxn>
              <a:cxn ang="0">
                <a:pos x="106" y="106"/>
              </a:cxn>
              <a:cxn ang="0">
                <a:pos x="116" y="88"/>
              </a:cxn>
              <a:cxn ang="0">
                <a:pos x="133" y="59"/>
              </a:cxn>
              <a:cxn ang="0">
                <a:pos x="140" y="47"/>
              </a:cxn>
              <a:cxn ang="0">
                <a:pos x="154" y="21"/>
              </a:cxn>
              <a:cxn ang="0">
                <a:pos x="167" y="0"/>
              </a:cxn>
              <a:cxn ang="0">
                <a:pos x="178" y="5"/>
              </a:cxn>
              <a:cxn ang="0">
                <a:pos x="199" y="16"/>
              </a:cxn>
              <a:cxn ang="0">
                <a:pos x="226" y="27"/>
              </a:cxn>
              <a:cxn ang="0">
                <a:pos x="271" y="48"/>
              </a:cxn>
              <a:cxn ang="0">
                <a:pos x="309" y="66"/>
              </a:cxn>
              <a:cxn ang="0">
                <a:pos x="362" y="91"/>
              </a:cxn>
            </a:cxnLst>
            <a:rect l="0" t="0" r="r" b="b"/>
            <a:pathLst>
              <a:path w="362" h="408">
                <a:moveTo>
                  <a:pt x="362" y="91"/>
                </a:moveTo>
                <a:lnTo>
                  <a:pt x="359" y="95"/>
                </a:lnTo>
                <a:lnTo>
                  <a:pt x="344" y="117"/>
                </a:lnTo>
                <a:lnTo>
                  <a:pt x="341" y="120"/>
                </a:lnTo>
                <a:lnTo>
                  <a:pt x="340" y="125"/>
                </a:lnTo>
                <a:lnTo>
                  <a:pt x="338" y="125"/>
                </a:lnTo>
                <a:lnTo>
                  <a:pt x="333" y="135"/>
                </a:lnTo>
                <a:lnTo>
                  <a:pt x="322" y="149"/>
                </a:lnTo>
                <a:lnTo>
                  <a:pt x="316" y="160"/>
                </a:lnTo>
                <a:lnTo>
                  <a:pt x="316" y="160"/>
                </a:lnTo>
                <a:lnTo>
                  <a:pt x="312" y="165"/>
                </a:lnTo>
                <a:lnTo>
                  <a:pt x="311" y="168"/>
                </a:lnTo>
                <a:lnTo>
                  <a:pt x="304" y="176"/>
                </a:lnTo>
                <a:lnTo>
                  <a:pt x="298" y="186"/>
                </a:lnTo>
                <a:lnTo>
                  <a:pt x="298" y="187"/>
                </a:lnTo>
                <a:lnTo>
                  <a:pt x="296" y="189"/>
                </a:lnTo>
                <a:lnTo>
                  <a:pt x="279" y="215"/>
                </a:lnTo>
                <a:lnTo>
                  <a:pt x="272" y="227"/>
                </a:lnTo>
                <a:lnTo>
                  <a:pt x="271" y="229"/>
                </a:lnTo>
                <a:lnTo>
                  <a:pt x="271" y="229"/>
                </a:lnTo>
                <a:lnTo>
                  <a:pt x="268" y="232"/>
                </a:lnTo>
                <a:lnTo>
                  <a:pt x="263" y="242"/>
                </a:lnTo>
                <a:lnTo>
                  <a:pt x="256" y="250"/>
                </a:lnTo>
                <a:lnTo>
                  <a:pt x="247" y="264"/>
                </a:lnTo>
                <a:lnTo>
                  <a:pt x="245" y="266"/>
                </a:lnTo>
                <a:lnTo>
                  <a:pt x="244" y="269"/>
                </a:lnTo>
                <a:lnTo>
                  <a:pt x="236" y="282"/>
                </a:lnTo>
                <a:lnTo>
                  <a:pt x="236" y="282"/>
                </a:lnTo>
                <a:lnTo>
                  <a:pt x="252" y="293"/>
                </a:lnTo>
                <a:lnTo>
                  <a:pt x="247" y="298"/>
                </a:lnTo>
                <a:lnTo>
                  <a:pt x="224" y="322"/>
                </a:lnTo>
                <a:lnTo>
                  <a:pt x="212" y="336"/>
                </a:lnTo>
                <a:lnTo>
                  <a:pt x="199" y="349"/>
                </a:lnTo>
                <a:lnTo>
                  <a:pt x="196" y="354"/>
                </a:lnTo>
                <a:lnTo>
                  <a:pt x="194" y="354"/>
                </a:lnTo>
                <a:lnTo>
                  <a:pt x="194" y="352"/>
                </a:lnTo>
                <a:lnTo>
                  <a:pt x="191" y="349"/>
                </a:lnTo>
                <a:lnTo>
                  <a:pt x="189" y="349"/>
                </a:lnTo>
                <a:lnTo>
                  <a:pt x="189" y="349"/>
                </a:lnTo>
                <a:lnTo>
                  <a:pt x="181" y="357"/>
                </a:lnTo>
                <a:lnTo>
                  <a:pt x="173" y="351"/>
                </a:lnTo>
                <a:lnTo>
                  <a:pt x="172" y="351"/>
                </a:lnTo>
                <a:lnTo>
                  <a:pt x="168" y="355"/>
                </a:lnTo>
                <a:lnTo>
                  <a:pt x="168" y="355"/>
                </a:lnTo>
                <a:lnTo>
                  <a:pt x="157" y="368"/>
                </a:lnTo>
                <a:lnTo>
                  <a:pt x="157" y="368"/>
                </a:lnTo>
                <a:lnTo>
                  <a:pt x="157" y="368"/>
                </a:lnTo>
                <a:lnTo>
                  <a:pt x="156" y="368"/>
                </a:lnTo>
                <a:lnTo>
                  <a:pt x="146" y="378"/>
                </a:lnTo>
                <a:lnTo>
                  <a:pt x="144" y="383"/>
                </a:lnTo>
                <a:lnTo>
                  <a:pt x="140" y="389"/>
                </a:lnTo>
                <a:lnTo>
                  <a:pt x="138" y="394"/>
                </a:lnTo>
                <a:lnTo>
                  <a:pt x="133" y="402"/>
                </a:lnTo>
                <a:lnTo>
                  <a:pt x="132" y="403"/>
                </a:lnTo>
                <a:lnTo>
                  <a:pt x="132" y="405"/>
                </a:lnTo>
                <a:lnTo>
                  <a:pt x="130" y="408"/>
                </a:lnTo>
                <a:lnTo>
                  <a:pt x="130" y="408"/>
                </a:lnTo>
                <a:lnTo>
                  <a:pt x="130" y="408"/>
                </a:lnTo>
                <a:lnTo>
                  <a:pt x="128" y="408"/>
                </a:lnTo>
                <a:lnTo>
                  <a:pt x="127" y="407"/>
                </a:lnTo>
                <a:lnTo>
                  <a:pt x="117" y="402"/>
                </a:lnTo>
                <a:lnTo>
                  <a:pt x="116" y="399"/>
                </a:lnTo>
                <a:lnTo>
                  <a:pt x="112" y="394"/>
                </a:lnTo>
                <a:lnTo>
                  <a:pt x="108" y="394"/>
                </a:lnTo>
                <a:lnTo>
                  <a:pt x="108" y="394"/>
                </a:lnTo>
                <a:lnTo>
                  <a:pt x="106" y="392"/>
                </a:lnTo>
                <a:lnTo>
                  <a:pt x="103" y="389"/>
                </a:lnTo>
                <a:lnTo>
                  <a:pt x="100" y="384"/>
                </a:lnTo>
                <a:lnTo>
                  <a:pt x="98" y="383"/>
                </a:lnTo>
                <a:lnTo>
                  <a:pt x="95" y="379"/>
                </a:lnTo>
                <a:lnTo>
                  <a:pt x="93" y="375"/>
                </a:lnTo>
                <a:lnTo>
                  <a:pt x="95" y="373"/>
                </a:lnTo>
                <a:lnTo>
                  <a:pt x="95" y="367"/>
                </a:lnTo>
                <a:lnTo>
                  <a:pt x="93" y="363"/>
                </a:lnTo>
                <a:lnTo>
                  <a:pt x="90" y="362"/>
                </a:lnTo>
                <a:lnTo>
                  <a:pt x="85" y="360"/>
                </a:lnTo>
                <a:lnTo>
                  <a:pt x="85" y="360"/>
                </a:lnTo>
                <a:lnTo>
                  <a:pt x="85" y="359"/>
                </a:lnTo>
                <a:lnTo>
                  <a:pt x="87" y="359"/>
                </a:lnTo>
                <a:lnTo>
                  <a:pt x="87" y="357"/>
                </a:lnTo>
                <a:lnTo>
                  <a:pt x="87" y="357"/>
                </a:lnTo>
                <a:lnTo>
                  <a:pt x="88" y="354"/>
                </a:lnTo>
                <a:lnTo>
                  <a:pt x="90" y="352"/>
                </a:lnTo>
                <a:lnTo>
                  <a:pt x="95" y="346"/>
                </a:lnTo>
                <a:lnTo>
                  <a:pt x="95" y="344"/>
                </a:lnTo>
                <a:lnTo>
                  <a:pt x="100" y="336"/>
                </a:lnTo>
                <a:lnTo>
                  <a:pt x="93" y="333"/>
                </a:lnTo>
                <a:lnTo>
                  <a:pt x="92" y="333"/>
                </a:lnTo>
                <a:lnTo>
                  <a:pt x="76" y="323"/>
                </a:lnTo>
                <a:lnTo>
                  <a:pt x="72" y="322"/>
                </a:lnTo>
                <a:lnTo>
                  <a:pt x="58" y="315"/>
                </a:lnTo>
                <a:lnTo>
                  <a:pt x="52" y="312"/>
                </a:lnTo>
                <a:lnTo>
                  <a:pt x="50" y="311"/>
                </a:lnTo>
                <a:lnTo>
                  <a:pt x="45" y="307"/>
                </a:lnTo>
                <a:lnTo>
                  <a:pt x="42" y="306"/>
                </a:lnTo>
                <a:lnTo>
                  <a:pt x="40" y="312"/>
                </a:lnTo>
                <a:lnTo>
                  <a:pt x="28" y="306"/>
                </a:lnTo>
                <a:lnTo>
                  <a:pt x="21" y="303"/>
                </a:lnTo>
                <a:lnTo>
                  <a:pt x="15" y="299"/>
                </a:lnTo>
                <a:lnTo>
                  <a:pt x="4" y="293"/>
                </a:lnTo>
                <a:lnTo>
                  <a:pt x="2" y="291"/>
                </a:lnTo>
                <a:lnTo>
                  <a:pt x="0" y="291"/>
                </a:lnTo>
                <a:lnTo>
                  <a:pt x="0" y="290"/>
                </a:lnTo>
                <a:lnTo>
                  <a:pt x="7" y="280"/>
                </a:lnTo>
                <a:lnTo>
                  <a:pt x="8" y="277"/>
                </a:lnTo>
                <a:lnTo>
                  <a:pt x="12" y="271"/>
                </a:lnTo>
                <a:lnTo>
                  <a:pt x="12" y="271"/>
                </a:lnTo>
                <a:lnTo>
                  <a:pt x="16" y="263"/>
                </a:lnTo>
                <a:lnTo>
                  <a:pt x="15" y="263"/>
                </a:lnTo>
                <a:lnTo>
                  <a:pt x="21" y="251"/>
                </a:lnTo>
                <a:lnTo>
                  <a:pt x="31" y="247"/>
                </a:lnTo>
                <a:lnTo>
                  <a:pt x="39" y="243"/>
                </a:lnTo>
                <a:lnTo>
                  <a:pt x="44" y="240"/>
                </a:lnTo>
                <a:lnTo>
                  <a:pt x="45" y="239"/>
                </a:lnTo>
                <a:lnTo>
                  <a:pt x="48" y="237"/>
                </a:lnTo>
                <a:lnTo>
                  <a:pt x="48" y="237"/>
                </a:lnTo>
                <a:lnTo>
                  <a:pt x="50" y="237"/>
                </a:lnTo>
                <a:lnTo>
                  <a:pt x="50" y="237"/>
                </a:lnTo>
                <a:lnTo>
                  <a:pt x="50" y="237"/>
                </a:lnTo>
                <a:lnTo>
                  <a:pt x="48" y="235"/>
                </a:lnTo>
                <a:lnTo>
                  <a:pt x="48" y="235"/>
                </a:lnTo>
                <a:lnTo>
                  <a:pt x="48" y="234"/>
                </a:lnTo>
                <a:lnTo>
                  <a:pt x="48" y="234"/>
                </a:lnTo>
                <a:lnTo>
                  <a:pt x="48" y="234"/>
                </a:lnTo>
                <a:lnTo>
                  <a:pt x="48" y="234"/>
                </a:lnTo>
                <a:lnTo>
                  <a:pt x="48" y="232"/>
                </a:lnTo>
                <a:lnTo>
                  <a:pt x="45" y="223"/>
                </a:lnTo>
                <a:lnTo>
                  <a:pt x="45" y="221"/>
                </a:lnTo>
                <a:lnTo>
                  <a:pt x="45" y="219"/>
                </a:lnTo>
                <a:lnTo>
                  <a:pt x="45" y="219"/>
                </a:lnTo>
                <a:lnTo>
                  <a:pt x="48" y="219"/>
                </a:lnTo>
                <a:lnTo>
                  <a:pt x="48" y="219"/>
                </a:lnTo>
                <a:lnTo>
                  <a:pt x="48" y="219"/>
                </a:lnTo>
                <a:lnTo>
                  <a:pt x="50" y="219"/>
                </a:lnTo>
                <a:lnTo>
                  <a:pt x="50" y="218"/>
                </a:lnTo>
                <a:lnTo>
                  <a:pt x="50" y="218"/>
                </a:lnTo>
                <a:lnTo>
                  <a:pt x="50" y="218"/>
                </a:lnTo>
                <a:lnTo>
                  <a:pt x="50" y="218"/>
                </a:lnTo>
                <a:lnTo>
                  <a:pt x="50" y="216"/>
                </a:lnTo>
                <a:lnTo>
                  <a:pt x="48" y="213"/>
                </a:lnTo>
                <a:lnTo>
                  <a:pt x="47" y="211"/>
                </a:lnTo>
                <a:lnTo>
                  <a:pt x="48" y="210"/>
                </a:lnTo>
                <a:lnTo>
                  <a:pt x="48" y="210"/>
                </a:lnTo>
                <a:lnTo>
                  <a:pt x="48" y="210"/>
                </a:lnTo>
                <a:lnTo>
                  <a:pt x="52" y="210"/>
                </a:lnTo>
                <a:lnTo>
                  <a:pt x="53" y="210"/>
                </a:lnTo>
                <a:lnTo>
                  <a:pt x="56" y="210"/>
                </a:lnTo>
                <a:lnTo>
                  <a:pt x="58" y="208"/>
                </a:lnTo>
                <a:lnTo>
                  <a:pt x="61" y="207"/>
                </a:lnTo>
                <a:lnTo>
                  <a:pt x="63" y="205"/>
                </a:lnTo>
                <a:lnTo>
                  <a:pt x="63" y="207"/>
                </a:lnTo>
                <a:lnTo>
                  <a:pt x="64" y="207"/>
                </a:lnTo>
                <a:lnTo>
                  <a:pt x="64" y="208"/>
                </a:lnTo>
                <a:lnTo>
                  <a:pt x="66" y="208"/>
                </a:lnTo>
                <a:lnTo>
                  <a:pt x="66" y="207"/>
                </a:lnTo>
                <a:lnTo>
                  <a:pt x="66" y="207"/>
                </a:lnTo>
                <a:lnTo>
                  <a:pt x="66" y="205"/>
                </a:lnTo>
                <a:lnTo>
                  <a:pt x="66" y="205"/>
                </a:lnTo>
                <a:lnTo>
                  <a:pt x="64" y="203"/>
                </a:lnTo>
                <a:lnTo>
                  <a:pt x="64" y="203"/>
                </a:lnTo>
                <a:lnTo>
                  <a:pt x="63" y="202"/>
                </a:lnTo>
                <a:lnTo>
                  <a:pt x="61" y="202"/>
                </a:lnTo>
                <a:lnTo>
                  <a:pt x="61" y="200"/>
                </a:lnTo>
                <a:lnTo>
                  <a:pt x="61" y="199"/>
                </a:lnTo>
                <a:lnTo>
                  <a:pt x="60" y="199"/>
                </a:lnTo>
                <a:lnTo>
                  <a:pt x="61" y="197"/>
                </a:lnTo>
                <a:lnTo>
                  <a:pt x="61" y="195"/>
                </a:lnTo>
                <a:lnTo>
                  <a:pt x="63" y="194"/>
                </a:lnTo>
                <a:lnTo>
                  <a:pt x="64" y="192"/>
                </a:lnTo>
                <a:lnTo>
                  <a:pt x="64" y="191"/>
                </a:lnTo>
                <a:lnTo>
                  <a:pt x="64" y="191"/>
                </a:lnTo>
                <a:lnTo>
                  <a:pt x="64" y="189"/>
                </a:lnTo>
                <a:lnTo>
                  <a:pt x="64" y="187"/>
                </a:lnTo>
                <a:lnTo>
                  <a:pt x="64" y="186"/>
                </a:lnTo>
                <a:lnTo>
                  <a:pt x="64" y="186"/>
                </a:lnTo>
                <a:lnTo>
                  <a:pt x="64" y="186"/>
                </a:lnTo>
                <a:lnTo>
                  <a:pt x="64" y="184"/>
                </a:lnTo>
                <a:lnTo>
                  <a:pt x="64" y="184"/>
                </a:lnTo>
                <a:lnTo>
                  <a:pt x="63" y="181"/>
                </a:lnTo>
                <a:lnTo>
                  <a:pt x="63" y="179"/>
                </a:lnTo>
                <a:lnTo>
                  <a:pt x="63" y="179"/>
                </a:lnTo>
                <a:lnTo>
                  <a:pt x="64" y="178"/>
                </a:lnTo>
                <a:lnTo>
                  <a:pt x="64" y="178"/>
                </a:lnTo>
                <a:lnTo>
                  <a:pt x="64" y="178"/>
                </a:lnTo>
                <a:lnTo>
                  <a:pt x="68" y="171"/>
                </a:lnTo>
                <a:lnTo>
                  <a:pt x="69" y="170"/>
                </a:lnTo>
                <a:lnTo>
                  <a:pt x="71" y="167"/>
                </a:lnTo>
                <a:lnTo>
                  <a:pt x="71" y="165"/>
                </a:lnTo>
                <a:lnTo>
                  <a:pt x="71" y="165"/>
                </a:lnTo>
                <a:lnTo>
                  <a:pt x="76" y="157"/>
                </a:lnTo>
                <a:lnTo>
                  <a:pt x="76" y="157"/>
                </a:lnTo>
                <a:lnTo>
                  <a:pt x="76" y="157"/>
                </a:lnTo>
                <a:lnTo>
                  <a:pt x="76" y="157"/>
                </a:lnTo>
                <a:lnTo>
                  <a:pt x="77" y="155"/>
                </a:lnTo>
                <a:lnTo>
                  <a:pt x="79" y="154"/>
                </a:lnTo>
                <a:lnTo>
                  <a:pt x="90" y="133"/>
                </a:lnTo>
                <a:lnTo>
                  <a:pt x="92" y="131"/>
                </a:lnTo>
                <a:lnTo>
                  <a:pt x="93" y="128"/>
                </a:lnTo>
                <a:lnTo>
                  <a:pt x="95" y="125"/>
                </a:lnTo>
                <a:lnTo>
                  <a:pt x="100" y="117"/>
                </a:lnTo>
                <a:lnTo>
                  <a:pt x="101" y="114"/>
                </a:lnTo>
                <a:lnTo>
                  <a:pt x="103" y="111"/>
                </a:lnTo>
                <a:lnTo>
                  <a:pt x="103" y="109"/>
                </a:lnTo>
                <a:lnTo>
                  <a:pt x="106" y="106"/>
                </a:lnTo>
                <a:lnTo>
                  <a:pt x="106" y="106"/>
                </a:lnTo>
                <a:lnTo>
                  <a:pt x="106" y="106"/>
                </a:lnTo>
                <a:lnTo>
                  <a:pt x="106" y="106"/>
                </a:lnTo>
                <a:lnTo>
                  <a:pt x="106" y="106"/>
                </a:lnTo>
                <a:lnTo>
                  <a:pt x="108" y="103"/>
                </a:lnTo>
                <a:lnTo>
                  <a:pt x="112" y="95"/>
                </a:lnTo>
                <a:lnTo>
                  <a:pt x="114" y="91"/>
                </a:lnTo>
                <a:lnTo>
                  <a:pt x="116" y="88"/>
                </a:lnTo>
                <a:lnTo>
                  <a:pt x="124" y="74"/>
                </a:lnTo>
                <a:lnTo>
                  <a:pt x="127" y="69"/>
                </a:lnTo>
                <a:lnTo>
                  <a:pt x="132" y="61"/>
                </a:lnTo>
                <a:lnTo>
                  <a:pt x="133" y="59"/>
                </a:lnTo>
                <a:lnTo>
                  <a:pt x="133" y="56"/>
                </a:lnTo>
                <a:lnTo>
                  <a:pt x="135" y="56"/>
                </a:lnTo>
                <a:lnTo>
                  <a:pt x="140" y="47"/>
                </a:lnTo>
                <a:lnTo>
                  <a:pt x="140" y="47"/>
                </a:lnTo>
                <a:lnTo>
                  <a:pt x="141" y="43"/>
                </a:lnTo>
                <a:lnTo>
                  <a:pt x="149" y="31"/>
                </a:lnTo>
                <a:lnTo>
                  <a:pt x="154" y="21"/>
                </a:lnTo>
                <a:lnTo>
                  <a:pt x="154" y="21"/>
                </a:lnTo>
                <a:lnTo>
                  <a:pt x="156" y="19"/>
                </a:lnTo>
                <a:lnTo>
                  <a:pt x="164" y="3"/>
                </a:lnTo>
                <a:lnTo>
                  <a:pt x="164" y="3"/>
                </a:lnTo>
                <a:lnTo>
                  <a:pt x="167" y="0"/>
                </a:lnTo>
                <a:lnTo>
                  <a:pt x="167" y="0"/>
                </a:lnTo>
                <a:lnTo>
                  <a:pt x="168" y="2"/>
                </a:lnTo>
                <a:lnTo>
                  <a:pt x="172" y="2"/>
                </a:lnTo>
                <a:lnTo>
                  <a:pt x="178" y="5"/>
                </a:lnTo>
                <a:lnTo>
                  <a:pt x="183" y="8"/>
                </a:lnTo>
                <a:lnTo>
                  <a:pt x="184" y="8"/>
                </a:lnTo>
                <a:lnTo>
                  <a:pt x="199" y="15"/>
                </a:lnTo>
                <a:lnTo>
                  <a:pt x="199" y="16"/>
                </a:lnTo>
                <a:lnTo>
                  <a:pt x="202" y="18"/>
                </a:lnTo>
                <a:lnTo>
                  <a:pt x="215" y="23"/>
                </a:lnTo>
                <a:lnTo>
                  <a:pt x="221" y="26"/>
                </a:lnTo>
                <a:lnTo>
                  <a:pt x="226" y="27"/>
                </a:lnTo>
                <a:lnTo>
                  <a:pt x="250" y="39"/>
                </a:lnTo>
                <a:lnTo>
                  <a:pt x="253" y="40"/>
                </a:lnTo>
                <a:lnTo>
                  <a:pt x="269" y="48"/>
                </a:lnTo>
                <a:lnTo>
                  <a:pt x="271" y="48"/>
                </a:lnTo>
                <a:lnTo>
                  <a:pt x="292" y="58"/>
                </a:lnTo>
                <a:lnTo>
                  <a:pt x="292" y="58"/>
                </a:lnTo>
                <a:lnTo>
                  <a:pt x="308" y="66"/>
                </a:lnTo>
                <a:lnTo>
                  <a:pt x="309" y="66"/>
                </a:lnTo>
                <a:lnTo>
                  <a:pt x="319" y="71"/>
                </a:lnTo>
                <a:lnTo>
                  <a:pt x="328" y="75"/>
                </a:lnTo>
                <a:lnTo>
                  <a:pt x="333" y="77"/>
                </a:lnTo>
                <a:lnTo>
                  <a:pt x="362" y="91"/>
                </a:lnTo>
                <a:close/>
              </a:path>
            </a:pathLst>
          </a:custGeom>
          <a:solidFill>
            <a:srgbClr val="BA5ECC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1" name="Freeform 102"/>
          <p:cNvSpPr>
            <a:spLocks/>
          </p:cNvSpPr>
          <p:nvPr/>
        </p:nvSpPr>
        <p:spPr bwMode="auto">
          <a:xfrm>
            <a:off x="3398838" y="5089526"/>
            <a:ext cx="177800" cy="244475"/>
          </a:xfrm>
          <a:custGeom>
            <a:avLst/>
            <a:gdLst/>
            <a:ahLst/>
            <a:cxnLst>
              <a:cxn ang="0">
                <a:pos x="102" y="92"/>
              </a:cxn>
              <a:cxn ang="0">
                <a:pos x="102" y="92"/>
              </a:cxn>
              <a:cxn ang="0">
                <a:pos x="101" y="92"/>
              </a:cxn>
              <a:cxn ang="0">
                <a:pos x="99" y="92"/>
              </a:cxn>
              <a:cxn ang="0">
                <a:pos x="99" y="92"/>
              </a:cxn>
              <a:cxn ang="0">
                <a:pos x="99" y="92"/>
              </a:cxn>
              <a:cxn ang="0">
                <a:pos x="97" y="90"/>
              </a:cxn>
              <a:cxn ang="0">
                <a:pos x="97" y="90"/>
              </a:cxn>
              <a:cxn ang="0">
                <a:pos x="96" y="90"/>
              </a:cxn>
              <a:cxn ang="0">
                <a:pos x="94" y="88"/>
              </a:cxn>
              <a:cxn ang="0">
                <a:pos x="93" y="90"/>
              </a:cxn>
              <a:cxn ang="0">
                <a:pos x="93" y="88"/>
              </a:cxn>
              <a:cxn ang="0">
                <a:pos x="91" y="88"/>
              </a:cxn>
              <a:cxn ang="0">
                <a:pos x="89" y="90"/>
              </a:cxn>
              <a:cxn ang="0">
                <a:pos x="89" y="90"/>
              </a:cxn>
              <a:cxn ang="0">
                <a:pos x="88" y="88"/>
              </a:cxn>
              <a:cxn ang="0">
                <a:pos x="88" y="90"/>
              </a:cxn>
              <a:cxn ang="0">
                <a:pos x="86" y="88"/>
              </a:cxn>
              <a:cxn ang="0">
                <a:pos x="85" y="88"/>
              </a:cxn>
              <a:cxn ang="0">
                <a:pos x="81" y="90"/>
              </a:cxn>
              <a:cxn ang="0">
                <a:pos x="83" y="90"/>
              </a:cxn>
              <a:cxn ang="0">
                <a:pos x="83" y="90"/>
              </a:cxn>
              <a:cxn ang="0">
                <a:pos x="81" y="92"/>
              </a:cxn>
              <a:cxn ang="0">
                <a:pos x="81" y="92"/>
              </a:cxn>
              <a:cxn ang="0">
                <a:pos x="80" y="93"/>
              </a:cxn>
              <a:cxn ang="0">
                <a:pos x="80" y="95"/>
              </a:cxn>
              <a:cxn ang="0">
                <a:pos x="78" y="98"/>
              </a:cxn>
              <a:cxn ang="0">
                <a:pos x="80" y="100"/>
              </a:cxn>
              <a:cxn ang="0">
                <a:pos x="78" y="101"/>
              </a:cxn>
              <a:cxn ang="0">
                <a:pos x="78" y="103"/>
              </a:cxn>
              <a:cxn ang="0">
                <a:pos x="77" y="103"/>
              </a:cxn>
              <a:cxn ang="0">
                <a:pos x="78" y="104"/>
              </a:cxn>
              <a:cxn ang="0">
                <a:pos x="78" y="106"/>
              </a:cxn>
              <a:cxn ang="0">
                <a:pos x="80" y="109"/>
              </a:cxn>
              <a:cxn ang="0">
                <a:pos x="75" y="111"/>
              </a:cxn>
              <a:cxn ang="0">
                <a:pos x="77" y="127"/>
              </a:cxn>
              <a:cxn ang="0">
                <a:pos x="70" y="135"/>
              </a:cxn>
              <a:cxn ang="0">
                <a:pos x="61" y="144"/>
              </a:cxn>
              <a:cxn ang="0">
                <a:pos x="45" y="154"/>
              </a:cxn>
              <a:cxn ang="0">
                <a:pos x="35" y="146"/>
              </a:cxn>
              <a:cxn ang="0">
                <a:pos x="17" y="128"/>
              </a:cxn>
              <a:cxn ang="0">
                <a:pos x="5" y="122"/>
              </a:cxn>
              <a:cxn ang="0">
                <a:pos x="1" y="120"/>
              </a:cxn>
              <a:cxn ang="0">
                <a:pos x="1" y="114"/>
              </a:cxn>
              <a:cxn ang="0">
                <a:pos x="0" y="101"/>
              </a:cxn>
              <a:cxn ang="0">
                <a:pos x="22" y="82"/>
              </a:cxn>
              <a:cxn ang="0">
                <a:pos x="40" y="40"/>
              </a:cxn>
              <a:cxn ang="0">
                <a:pos x="37" y="32"/>
              </a:cxn>
              <a:cxn ang="0">
                <a:pos x="46" y="13"/>
              </a:cxn>
              <a:cxn ang="0">
                <a:pos x="62" y="8"/>
              </a:cxn>
              <a:cxn ang="0">
                <a:pos x="91" y="2"/>
              </a:cxn>
              <a:cxn ang="0">
                <a:pos x="97" y="2"/>
              </a:cxn>
              <a:cxn ang="0">
                <a:pos x="93" y="5"/>
              </a:cxn>
              <a:cxn ang="0">
                <a:pos x="91" y="4"/>
              </a:cxn>
              <a:cxn ang="0">
                <a:pos x="91" y="7"/>
              </a:cxn>
              <a:cxn ang="0">
                <a:pos x="96" y="16"/>
              </a:cxn>
              <a:cxn ang="0">
                <a:pos x="102" y="32"/>
              </a:cxn>
              <a:cxn ang="0">
                <a:pos x="105" y="52"/>
              </a:cxn>
              <a:cxn ang="0">
                <a:pos x="112" y="76"/>
              </a:cxn>
              <a:cxn ang="0">
                <a:pos x="110" y="82"/>
              </a:cxn>
              <a:cxn ang="0">
                <a:pos x="109" y="87"/>
              </a:cxn>
              <a:cxn ang="0">
                <a:pos x="104" y="90"/>
              </a:cxn>
              <a:cxn ang="0">
                <a:pos x="102" y="90"/>
              </a:cxn>
            </a:cxnLst>
            <a:rect l="0" t="0" r="r" b="b"/>
            <a:pathLst>
              <a:path w="112" h="154">
                <a:moveTo>
                  <a:pt x="102" y="90"/>
                </a:moveTo>
                <a:lnTo>
                  <a:pt x="102" y="90"/>
                </a:lnTo>
                <a:lnTo>
                  <a:pt x="102" y="90"/>
                </a:lnTo>
                <a:lnTo>
                  <a:pt x="102" y="90"/>
                </a:lnTo>
                <a:lnTo>
                  <a:pt x="102" y="92"/>
                </a:lnTo>
                <a:lnTo>
                  <a:pt x="102" y="92"/>
                </a:lnTo>
                <a:lnTo>
                  <a:pt x="102" y="92"/>
                </a:lnTo>
                <a:lnTo>
                  <a:pt x="102" y="92"/>
                </a:lnTo>
                <a:lnTo>
                  <a:pt x="102" y="92"/>
                </a:lnTo>
                <a:lnTo>
                  <a:pt x="102" y="92"/>
                </a:lnTo>
                <a:lnTo>
                  <a:pt x="101" y="92"/>
                </a:lnTo>
                <a:lnTo>
                  <a:pt x="101" y="92"/>
                </a:lnTo>
                <a:lnTo>
                  <a:pt x="101" y="92"/>
                </a:lnTo>
                <a:lnTo>
                  <a:pt x="101" y="92"/>
                </a:lnTo>
                <a:lnTo>
                  <a:pt x="101" y="92"/>
                </a:lnTo>
                <a:lnTo>
                  <a:pt x="101" y="92"/>
                </a:lnTo>
                <a:lnTo>
                  <a:pt x="101" y="92"/>
                </a:lnTo>
                <a:lnTo>
                  <a:pt x="101" y="92"/>
                </a:lnTo>
                <a:lnTo>
                  <a:pt x="101" y="92"/>
                </a:lnTo>
                <a:lnTo>
                  <a:pt x="99" y="92"/>
                </a:lnTo>
                <a:lnTo>
                  <a:pt x="99" y="92"/>
                </a:lnTo>
                <a:lnTo>
                  <a:pt x="99" y="92"/>
                </a:lnTo>
                <a:lnTo>
                  <a:pt x="99" y="92"/>
                </a:lnTo>
                <a:lnTo>
                  <a:pt x="99" y="92"/>
                </a:lnTo>
                <a:lnTo>
                  <a:pt x="99" y="92"/>
                </a:lnTo>
                <a:lnTo>
                  <a:pt x="99" y="92"/>
                </a:lnTo>
                <a:lnTo>
                  <a:pt x="99" y="92"/>
                </a:lnTo>
                <a:lnTo>
                  <a:pt x="99" y="92"/>
                </a:lnTo>
                <a:lnTo>
                  <a:pt x="99" y="92"/>
                </a:lnTo>
                <a:lnTo>
                  <a:pt x="99" y="92"/>
                </a:lnTo>
                <a:lnTo>
                  <a:pt x="99" y="92"/>
                </a:lnTo>
                <a:lnTo>
                  <a:pt x="97" y="92"/>
                </a:lnTo>
                <a:lnTo>
                  <a:pt x="97" y="92"/>
                </a:lnTo>
                <a:lnTo>
                  <a:pt x="97" y="90"/>
                </a:lnTo>
                <a:lnTo>
                  <a:pt x="97" y="90"/>
                </a:lnTo>
                <a:lnTo>
                  <a:pt x="97" y="90"/>
                </a:lnTo>
                <a:lnTo>
                  <a:pt x="97" y="90"/>
                </a:lnTo>
                <a:lnTo>
                  <a:pt x="97" y="90"/>
                </a:lnTo>
                <a:lnTo>
                  <a:pt x="97" y="90"/>
                </a:lnTo>
                <a:lnTo>
                  <a:pt x="97" y="90"/>
                </a:lnTo>
                <a:lnTo>
                  <a:pt x="97" y="90"/>
                </a:lnTo>
                <a:lnTo>
                  <a:pt x="97" y="90"/>
                </a:lnTo>
                <a:lnTo>
                  <a:pt x="97" y="90"/>
                </a:lnTo>
                <a:lnTo>
                  <a:pt x="97" y="90"/>
                </a:lnTo>
                <a:lnTo>
                  <a:pt x="96" y="90"/>
                </a:lnTo>
                <a:lnTo>
                  <a:pt x="96" y="90"/>
                </a:lnTo>
                <a:lnTo>
                  <a:pt x="96" y="90"/>
                </a:lnTo>
                <a:lnTo>
                  <a:pt x="94" y="88"/>
                </a:lnTo>
                <a:lnTo>
                  <a:pt x="94" y="88"/>
                </a:lnTo>
                <a:lnTo>
                  <a:pt x="94" y="88"/>
                </a:lnTo>
                <a:lnTo>
                  <a:pt x="94" y="88"/>
                </a:lnTo>
                <a:lnTo>
                  <a:pt x="94" y="88"/>
                </a:lnTo>
                <a:lnTo>
                  <a:pt x="93" y="90"/>
                </a:lnTo>
                <a:lnTo>
                  <a:pt x="93" y="90"/>
                </a:lnTo>
                <a:lnTo>
                  <a:pt x="93" y="90"/>
                </a:lnTo>
                <a:lnTo>
                  <a:pt x="93" y="88"/>
                </a:lnTo>
                <a:lnTo>
                  <a:pt x="93" y="88"/>
                </a:lnTo>
                <a:lnTo>
                  <a:pt x="93" y="90"/>
                </a:lnTo>
                <a:lnTo>
                  <a:pt x="93" y="90"/>
                </a:lnTo>
                <a:lnTo>
                  <a:pt x="93" y="88"/>
                </a:lnTo>
                <a:lnTo>
                  <a:pt x="93" y="88"/>
                </a:lnTo>
                <a:lnTo>
                  <a:pt x="93" y="88"/>
                </a:lnTo>
                <a:lnTo>
                  <a:pt x="91" y="88"/>
                </a:lnTo>
                <a:lnTo>
                  <a:pt x="91" y="88"/>
                </a:lnTo>
                <a:lnTo>
                  <a:pt x="91" y="88"/>
                </a:lnTo>
                <a:lnTo>
                  <a:pt x="91" y="88"/>
                </a:lnTo>
                <a:lnTo>
                  <a:pt x="89" y="88"/>
                </a:lnTo>
                <a:lnTo>
                  <a:pt x="89" y="90"/>
                </a:lnTo>
                <a:lnTo>
                  <a:pt x="89" y="90"/>
                </a:lnTo>
                <a:lnTo>
                  <a:pt x="89" y="90"/>
                </a:lnTo>
                <a:lnTo>
                  <a:pt x="89" y="88"/>
                </a:lnTo>
                <a:lnTo>
                  <a:pt x="89" y="88"/>
                </a:lnTo>
                <a:lnTo>
                  <a:pt x="89" y="88"/>
                </a:lnTo>
                <a:lnTo>
                  <a:pt x="89" y="88"/>
                </a:lnTo>
                <a:lnTo>
                  <a:pt x="89" y="90"/>
                </a:lnTo>
                <a:lnTo>
                  <a:pt x="89" y="90"/>
                </a:lnTo>
                <a:lnTo>
                  <a:pt x="88" y="90"/>
                </a:lnTo>
                <a:lnTo>
                  <a:pt x="88" y="88"/>
                </a:lnTo>
                <a:lnTo>
                  <a:pt x="88" y="88"/>
                </a:lnTo>
                <a:lnTo>
                  <a:pt x="88" y="88"/>
                </a:lnTo>
                <a:lnTo>
                  <a:pt x="88" y="90"/>
                </a:lnTo>
                <a:lnTo>
                  <a:pt x="88" y="90"/>
                </a:lnTo>
                <a:lnTo>
                  <a:pt x="88" y="90"/>
                </a:lnTo>
                <a:lnTo>
                  <a:pt x="88" y="90"/>
                </a:lnTo>
                <a:lnTo>
                  <a:pt x="88" y="90"/>
                </a:lnTo>
                <a:lnTo>
                  <a:pt x="88" y="90"/>
                </a:lnTo>
                <a:lnTo>
                  <a:pt x="86" y="90"/>
                </a:lnTo>
                <a:lnTo>
                  <a:pt x="86" y="90"/>
                </a:lnTo>
                <a:lnTo>
                  <a:pt x="86" y="90"/>
                </a:lnTo>
                <a:lnTo>
                  <a:pt x="86" y="88"/>
                </a:lnTo>
                <a:lnTo>
                  <a:pt x="86" y="88"/>
                </a:lnTo>
                <a:lnTo>
                  <a:pt x="86" y="88"/>
                </a:lnTo>
                <a:lnTo>
                  <a:pt x="85" y="88"/>
                </a:lnTo>
                <a:lnTo>
                  <a:pt x="85" y="88"/>
                </a:lnTo>
                <a:lnTo>
                  <a:pt x="85" y="88"/>
                </a:lnTo>
                <a:lnTo>
                  <a:pt x="85" y="88"/>
                </a:lnTo>
                <a:lnTo>
                  <a:pt x="83" y="88"/>
                </a:lnTo>
                <a:lnTo>
                  <a:pt x="83" y="88"/>
                </a:lnTo>
                <a:lnTo>
                  <a:pt x="81" y="88"/>
                </a:lnTo>
                <a:lnTo>
                  <a:pt x="81" y="90"/>
                </a:lnTo>
                <a:lnTo>
                  <a:pt x="81" y="90"/>
                </a:lnTo>
                <a:lnTo>
                  <a:pt x="83" y="90"/>
                </a:lnTo>
                <a:lnTo>
                  <a:pt x="83" y="90"/>
                </a:lnTo>
                <a:lnTo>
                  <a:pt x="83" y="90"/>
                </a:lnTo>
                <a:lnTo>
                  <a:pt x="83" y="90"/>
                </a:lnTo>
                <a:lnTo>
                  <a:pt x="83" y="90"/>
                </a:lnTo>
                <a:lnTo>
                  <a:pt x="83" y="90"/>
                </a:lnTo>
                <a:lnTo>
                  <a:pt x="83" y="90"/>
                </a:lnTo>
                <a:lnTo>
                  <a:pt x="83" y="90"/>
                </a:lnTo>
                <a:lnTo>
                  <a:pt x="83" y="90"/>
                </a:lnTo>
                <a:lnTo>
                  <a:pt x="83" y="92"/>
                </a:lnTo>
                <a:lnTo>
                  <a:pt x="83" y="92"/>
                </a:lnTo>
                <a:lnTo>
                  <a:pt x="83" y="92"/>
                </a:lnTo>
                <a:lnTo>
                  <a:pt x="83" y="92"/>
                </a:lnTo>
                <a:lnTo>
                  <a:pt x="81" y="92"/>
                </a:lnTo>
                <a:lnTo>
                  <a:pt x="81" y="92"/>
                </a:lnTo>
                <a:lnTo>
                  <a:pt x="81" y="92"/>
                </a:lnTo>
                <a:lnTo>
                  <a:pt x="81" y="92"/>
                </a:lnTo>
                <a:lnTo>
                  <a:pt x="81" y="92"/>
                </a:lnTo>
                <a:lnTo>
                  <a:pt x="81" y="92"/>
                </a:lnTo>
                <a:lnTo>
                  <a:pt x="81" y="92"/>
                </a:lnTo>
                <a:lnTo>
                  <a:pt x="80" y="92"/>
                </a:lnTo>
                <a:lnTo>
                  <a:pt x="80" y="93"/>
                </a:lnTo>
                <a:lnTo>
                  <a:pt x="80" y="93"/>
                </a:lnTo>
                <a:lnTo>
                  <a:pt x="80" y="93"/>
                </a:lnTo>
                <a:lnTo>
                  <a:pt x="80" y="95"/>
                </a:lnTo>
                <a:lnTo>
                  <a:pt x="80" y="95"/>
                </a:lnTo>
                <a:lnTo>
                  <a:pt x="80" y="95"/>
                </a:lnTo>
                <a:lnTo>
                  <a:pt x="80" y="95"/>
                </a:lnTo>
                <a:lnTo>
                  <a:pt x="80" y="95"/>
                </a:lnTo>
                <a:lnTo>
                  <a:pt x="80" y="96"/>
                </a:lnTo>
                <a:lnTo>
                  <a:pt x="78" y="96"/>
                </a:lnTo>
                <a:lnTo>
                  <a:pt x="78" y="96"/>
                </a:lnTo>
                <a:lnTo>
                  <a:pt x="78" y="96"/>
                </a:lnTo>
                <a:lnTo>
                  <a:pt x="78" y="98"/>
                </a:lnTo>
                <a:lnTo>
                  <a:pt x="78" y="98"/>
                </a:lnTo>
                <a:lnTo>
                  <a:pt x="78" y="98"/>
                </a:lnTo>
                <a:lnTo>
                  <a:pt x="78" y="98"/>
                </a:lnTo>
                <a:lnTo>
                  <a:pt x="80" y="98"/>
                </a:lnTo>
                <a:lnTo>
                  <a:pt x="80" y="100"/>
                </a:lnTo>
                <a:lnTo>
                  <a:pt x="80" y="100"/>
                </a:lnTo>
                <a:lnTo>
                  <a:pt x="80" y="100"/>
                </a:lnTo>
                <a:lnTo>
                  <a:pt x="80" y="100"/>
                </a:lnTo>
                <a:lnTo>
                  <a:pt x="80" y="101"/>
                </a:lnTo>
                <a:lnTo>
                  <a:pt x="78" y="101"/>
                </a:lnTo>
                <a:lnTo>
                  <a:pt x="78" y="101"/>
                </a:lnTo>
                <a:lnTo>
                  <a:pt x="78" y="101"/>
                </a:lnTo>
                <a:lnTo>
                  <a:pt x="78" y="101"/>
                </a:lnTo>
                <a:lnTo>
                  <a:pt x="78" y="101"/>
                </a:lnTo>
                <a:lnTo>
                  <a:pt x="78" y="103"/>
                </a:lnTo>
                <a:lnTo>
                  <a:pt x="78" y="103"/>
                </a:lnTo>
                <a:lnTo>
                  <a:pt x="78" y="103"/>
                </a:lnTo>
                <a:lnTo>
                  <a:pt x="78" y="103"/>
                </a:lnTo>
                <a:lnTo>
                  <a:pt x="77" y="103"/>
                </a:lnTo>
                <a:lnTo>
                  <a:pt x="77" y="103"/>
                </a:lnTo>
                <a:lnTo>
                  <a:pt x="77" y="103"/>
                </a:lnTo>
                <a:lnTo>
                  <a:pt x="77" y="104"/>
                </a:lnTo>
                <a:lnTo>
                  <a:pt x="77" y="104"/>
                </a:lnTo>
                <a:lnTo>
                  <a:pt x="78" y="104"/>
                </a:lnTo>
                <a:lnTo>
                  <a:pt x="78" y="104"/>
                </a:lnTo>
                <a:lnTo>
                  <a:pt x="78" y="104"/>
                </a:lnTo>
                <a:lnTo>
                  <a:pt x="78" y="104"/>
                </a:lnTo>
                <a:lnTo>
                  <a:pt x="78" y="106"/>
                </a:lnTo>
                <a:lnTo>
                  <a:pt x="78" y="106"/>
                </a:lnTo>
                <a:lnTo>
                  <a:pt x="78" y="106"/>
                </a:lnTo>
                <a:lnTo>
                  <a:pt x="80" y="106"/>
                </a:lnTo>
                <a:lnTo>
                  <a:pt x="80" y="106"/>
                </a:lnTo>
                <a:lnTo>
                  <a:pt x="80" y="106"/>
                </a:lnTo>
                <a:lnTo>
                  <a:pt x="80" y="108"/>
                </a:lnTo>
                <a:lnTo>
                  <a:pt x="80" y="109"/>
                </a:lnTo>
                <a:lnTo>
                  <a:pt x="78" y="109"/>
                </a:lnTo>
                <a:lnTo>
                  <a:pt x="77" y="111"/>
                </a:lnTo>
                <a:lnTo>
                  <a:pt x="75" y="111"/>
                </a:lnTo>
                <a:lnTo>
                  <a:pt x="75" y="111"/>
                </a:lnTo>
                <a:lnTo>
                  <a:pt x="75" y="111"/>
                </a:lnTo>
                <a:lnTo>
                  <a:pt x="73" y="111"/>
                </a:lnTo>
                <a:lnTo>
                  <a:pt x="72" y="119"/>
                </a:lnTo>
                <a:lnTo>
                  <a:pt x="72" y="124"/>
                </a:lnTo>
                <a:lnTo>
                  <a:pt x="75" y="125"/>
                </a:lnTo>
                <a:lnTo>
                  <a:pt x="77" y="127"/>
                </a:lnTo>
                <a:lnTo>
                  <a:pt x="77" y="130"/>
                </a:lnTo>
                <a:lnTo>
                  <a:pt x="77" y="132"/>
                </a:lnTo>
                <a:lnTo>
                  <a:pt x="75" y="132"/>
                </a:lnTo>
                <a:lnTo>
                  <a:pt x="73" y="133"/>
                </a:lnTo>
                <a:lnTo>
                  <a:pt x="70" y="135"/>
                </a:lnTo>
                <a:lnTo>
                  <a:pt x="67" y="136"/>
                </a:lnTo>
                <a:lnTo>
                  <a:pt x="59" y="138"/>
                </a:lnTo>
                <a:lnTo>
                  <a:pt x="61" y="138"/>
                </a:lnTo>
                <a:lnTo>
                  <a:pt x="61" y="141"/>
                </a:lnTo>
                <a:lnTo>
                  <a:pt x="61" y="144"/>
                </a:lnTo>
                <a:lnTo>
                  <a:pt x="59" y="148"/>
                </a:lnTo>
                <a:lnTo>
                  <a:pt x="53" y="148"/>
                </a:lnTo>
                <a:lnTo>
                  <a:pt x="49" y="151"/>
                </a:lnTo>
                <a:lnTo>
                  <a:pt x="45" y="154"/>
                </a:lnTo>
                <a:lnTo>
                  <a:pt x="45" y="154"/>
                </a:lnTo>
                <a:lnTo>
                  <a:pt x="41" y="152"/>
                </a:lnTo>
                <a:lnTo>
                  <a:pt x="40" y="149"/>
                </a:lnTo>
                <a:lnTo>
                  <a:pt x="37" y="151"/>
                </a:lnTo>
                <a:lnTo>
                  <a:pt x="33" y="148"/>
                </a:lnTo>
                <a:lnTo>
                  <a:pt x="35" y="146"/>
                </a:lnTo>
                <a:lnTo>
                  <a:pt x="30" y="141"/>
                </a:lnTo>
                <a:lnTo>
                  <a:pt x="25" y="138"/>
                </a:lnTo>
                <a:lnTo>
                  <a:pt x="24" y="136"/>
                </a:lnTo>
                <a:lnTo>
                  <a:pt x="19" y="130"/>
                </a:lnTo>
                <a:lnTo>
                  <a:pt x="17" y="128"/>
                </a:lnTo>
                <a:lnTo>
                  <a:pt x="16" y="128"/>
                </a:lnTo>
                <a:lnTo>
                  <a:pt x="9" y="125"/>
                </a:lnTo>
                <a:lnTo>
                  <a:pt x="8" y="124"/>
                </a:lnTo>
                <a:lnTo>
                  <a:pt x="5" y="122"/>
                </a:lnTo>
                <a:lnTo>
                  <a:pt x="5" y="122"/>
                </a:lnTo>
                <a:lnTo>
                  <a:pt x="3" y="120"/>
                </a:lnTo>
                <a:lnTo>
                  <a:pt x="3" y="120"/>
                </a:lnTo>
                <a:lnTo>
                  <a:pt x="3" y="120"/>
                </a:lnTo>
                <a:lnTo>
                  <a:pt x="3" y="120"/>
                </a:lnTo>
                <a:lnTo>
                  <a:pt x="1" y="120"/>
                </a:lnTo>
                <a:lnTo>
                  <a:pt x="1" y="117"/>
                </a:lnTo>
                <a:lnTo>
                  <a:pt x="1" y="114"/>
                </a:lnTo>
                <a:lnTo>
                  <a:pt x="1" y="114"/>
                </a:lnTo>
                <a:lnTo>
                  <a:pt x="1" y="114"/>
                </a:lnTo>
                <a:lnTo>
                  <a:pt x="1" y="114"/>
                </a:lnTo>
                <a:lnTo>
                  <a:pt x="5" y="111"/>
                </a:lnTo>
                <a:lnTo>
                  <a:pt x="6" y="108"/>
                </a:lnTo>
                <a:lnTo>
                  <a:pt x="5" y="103"/>
                </a:lnTo>
                <a:lnTo>
                  <a:pt x="1" y="103"/>
                </a:lnTo>
                <a:lnTo>
                  <a:pt x="0" y="101"/>
                </a:lnTo>
                <a:lnTo>
                  <a:pt x="5" y="98"/>
                </a:lnTo>
                <a:lnTo>
                  <a:pt x="8" y="96"/>
                </a:lnTo>
                <a:lnTo>
                  <a:pt x="17" y="87"/>
                </a:lnTo>
                <a:lnTo>
                  <a:pt x="22" y="82"/>
                </a:lnTo>
                <a:lnTo>
                  <a:pt x="22" y="82"/>
                </a:lnTo>
                <a:lnTo>
                  <a:pt x="49" y="58"/>
                </a:lnTo>
                <a:lnTo>
                  <a:pt x="46" y="55"/>
                </a:lnTo>
                <a:lnTo>
                  <a:pt x="43" y="50"/>
                </a:lnTo>
                <a:lnTo>
                  <a:pt x="41" y="44"/>
                </a:lnTo>
                <a:lnTo>
                  <a:pt x="40" y="40"/>
                </a:lnTo>
                <a:lnTo>
                  <a:pt x="40" y="39"/>
                </a:lnTo>
                <a:lnTo>
                  <a:pt x="38" y="34"/>
                </a:lnTo>
                <a:lnTo>
                  <a:pt x="37" y="34"/>
                </a:lnTo>
                <a:lnTo>
                  <a:pt x="37" y="32"/>
                </a:lnTo>
                <a:lnTo>
                  <a:pt x="37" y="32"/>
                </a:lnTo>
                <a:lnTo>
                  <a:pt x="32" y="16"/>
                </a:lnTo>
                <a:lnTo>
                  <a:pt x="35" y="15"/>
                </a:lnTo>
                <a:lnTo>
                  <a:pt x="37" y="15"/>
                </a:lnTo>
                <a:lnTo>
                  <a:pt x="38" y="15"/>
                </a:lnTo>
                <a:lnTo>
                  <a:pt x="46" y="13"/>
                </a:lnTo>
                <a:lnTo>
                  <a:pt x="49" y="12"/>
                </a:lnTo>
                <a:lnTo>
                  <a:pt x="53" y="10"/>
                </a:lnTo>
                <a:lnTo>
                  <a:pt x="59" y="10"/>
                </a:lnTo>
                <a:lnTo>
                  <a:pt x="61" y="8"/>
                </a:lnTo>
                <a:lnTo>
                  <a:pt x="62" y="8"/>
                </a:lnTo>
                <a:lnTo>
                  <a:pt x="65" y="8"/>
                </a:lnTo>
                <a:lnTo>
                  <a:pt x="78" y="5"/>
                </a:lnTo>
                <a:lnTo>
                  <a:pt x="78" y="5"/>
                </a:lnTo>
                <a:lnTo>
                  <a:pt x="81" y="4"/>
                </a:lnTo>
                <a:lnTo>
                  <a:pt x="91" y="2"/>
                </a:lnTo>
                <a:lnTo>
                  <a:pt x="93" y="2"/>
                </a:lnTo>
                <a:lnTo>
                  <a:pt x="94" y="0"/>
                </a:lnTo>
                <a:lnTo>
                  <a:pt x="97" y="0"/>
                </a:lnTo>
                <a:lnTo>
                  <a:pt x="97" y="0"/>
                </a:lnTo>
                <a:lnTo>
                  <a:pt x="97" y="2"/>
                </a:lnTo>
                <a:lnTo>
                  <a:pt x="96" y="4"/>
                </a:lnTo>
                <a:lnTo>
                  <a:pt x="94" y="4"/>
                </a:lnTo>
                <a:lnTo>
                  <a:pt x="94" y="5"/>
                </a:lnTo>
                <a:lnTo>
                  <a:pt x="94" y="5"/>
                </a:lnTo>
                <a:lnTo>
                  <a:pt x="93" y="5"/>
                </a:lnTo>
                <a:lnTo>
                  <a:pt x="93" y="4"/>
                </a:lnTo>
                <a:lnTo>
                  <a:pt x="93" y="4"/>
                </a:lnTo>
                <a:lnTo>
                  <a:pt x="91" y="4"/>
                </a:lnTo>
                <a:lnTo>
                  <a:pt x="91" y="4"/>
                </a:lnTo>
                <a:lnTo>
                  <a:pt x="91" y="4"/>
                </a:lnTo>
                <a:lnTo>
                  <a:pt x="91" y="4"/>
                </a:lnTo>
                <a:lnTo>
                  <a:pt x="91" y="5"/>
                </a:lnTo>
                <a:lnTo>
                  <a:pt x="91" y="7"/>
                </a:lnTo>
                <a:lnTo>
                  <a:pt x="91" y="7"/>
                </a:lnTo>
                <a:lnTo>
                  <a:pt x="91" y="7"/>
                </a:lnTo>
                <a:lnTo>
                  <a:pt x="91" y="8"/>
                </a:lnTo>
                <a:lnTo>
                  <a:pt x="91" y="8"/>
                </a:lnTo>
                <a:lnTo>
                  <a:pt x="91" y="8"/>
                </a:lnTo>
                <a:lnTo>
                  <a:pt x="91" y="10"/>
                </a:lnTo>
                <a:lnTo>
                  <a:pt x="96" y="16"/>
                </a:lnTo>
                <a:lnTo>
                  <a:pt x="99" y="20"/>
                </a:lnTo>
                <a:lnTo>
                  <a:pt x="99" y="21"/>
                </a:lnTo>
                <a:lnTo>
                  <a:pt x="99" y="21"/>
                </a:lnTo>
                <a:lnTo>
                  <a:pt x="99" y="23"/>
                </a:lnTo>
                <a:lnTo>
                  <a:pt x="102" y="32"/>
                </a:lnTo>
                <a:lnTo>
                  <a:pt x="102" y="36"/>
                </a:lnTo>
                <a:lnTo>
                  <a:pt x="105" y="47"/>
                </a:lnTo>
                <a:lnTo>
                  <a:pt x="105" y="48"/>
                </a:lnTo>
                <a:lnTo>
                  <a:pt x="105" y="52"/>
                </a:lnTo>
                <a:lnTo>
                  <a:pt x="105" y="52"/>
                </a:lnTo>
                <a:lnTo>
                  <a:pt x="107" y="60"/>
                </a:lnTo>
                <a:lnTo>
                  <a:pt x="109" y="61"/>
                </a:lnTo>
                <a:lnTo>
                  <a:pt x="109" y="68"/>
                </a:lnTo>
                <a:lnTo>
                  <a:pt x="110" y="72"/>
                </a:lnTo>
                <a:lnTo>
                  <a:pt x="112" y="76"/>
                </a:lnTo>
                <a:lnTo>
                  <a:pt x="112" y="77"/>
                </a:lnTo>
                <a:lnTo>
                  <a:pt x="112" y="79"/>
                </a:lnTo>
                <a:lnTo>
                  <a:pt x="112" y="80"/>
                </a:lnTo>
                <a:lnTo>
                  <a:pt x="110" y="82"/>
                </a:lnTo>
                <a:lnTo>
                  <a:pt x="110" y="82"/>
                </a:lnTo>
                <a:lnTo>
                  <a:pt x="110" y="84"/>
                </a:lnTo>
                <a:lnTo>
                  <a:pt x="110" y="84"/>
                </a:lnTo>
                <a:lnTo>
                  <a:pt x="109" y="85"/>
                </a:lnTo>
                <a:lnTo>
                  <a:pt x="109" y="85"/>
                </a:lnTo>
                <a:lnTo>
                  <a:pt x="109" y="87"/>
                </a:lnTo>
                <a:lnTo>
                  <a:pt x="107" y="88"/>
                </a:lnTo>
                <a:lnTo>
                  <a:pt x="105" y="88"/>
                </a:lnTo>
                <a:lnTo>
                  <a:pt x="105" y="88"/>
                </a:lnTo>
                <a:lnTo>
                  <a:pt x="105" y="90"/>
                </a:lnTo>
                <a:lnTo>
                  <a:pt x="104" y="90"/>
                </a:lnTo>
                <a:lnTo>
                  <a:pt x="104" y="90"/>
                </a:lnTo>
                <a:lnTo>
                  <a:pt x="104" y="90"/>
                </a:lnTo>
                <a:lnTo>
                  <a:pt x="104" y="90"/>
                </a:lnTo>
                <a:lnTo>
                  <a:pt x="102" y="90"/>
                </a:lnTo>
                <a:lnTo>
                  <a:pt x="102" y="90"/>
                </a:lnTo>
                <a:lnTo>
                  <a:pt x="102" y="90"/>
                </a:lnTo>
                <a:lnTo>
                  <a:pt x="102" y="90"/>
                </a:lnTo>
                <a:lnTo>
                  <a:pt x="102" y="90"/>
                </a:lnTo>
                <a:lnTo>
                  <a:pt x="102" y="90"/>
                </a:lnTo>
                <a:close/>
              </a:path>
            </a:pathLst>
          </a:custGeom>
          <a:solidFill>
            <a:srgbClr val="92DEBC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" name="Freeform 103"/>
          <p:cNvSpPr>
            <a:spLocks/>
          </p:cNvSpPr>
          <p:nvPr/>
        </p:nvSpPr>
        <p:spPr bwMode="auto">
          <a:xfrm>
            <a:off x="2333625" y="787401"/>
            <a:ext cx="1323975" cy="965200"/>
          </a:xfrm>
          <a:custGeom>
            <a:avLst/>
            <a:gdLst/>
            <a:ahLst/>
            <a:cxnLst>
              <a:cxn ang="0">
                <a:pos x="312" y="0"/>
              </a:cxn>
              <a:cxn ang="0">
                <a:pos x="344" y="0"/>
              </a:cxn>
              <a:cxn ang="0">
                <a:pos x="399" y="0"/>
              </a:cxn>
              <a:cxn ang="0">
                <a:pos x="474" y="0"/>
              </a:cxn>
              <a:cxn ang="0">
                <a:pos x="540" y="2"/>
              </a:cxn>
              <a:cxn ang="0">
                <a:pos x="538" y="5"/>
              </a:cxn>
              <a:cxn ang="0">
                <a:pos x="532" y="11"/>
              </a:cxn>
              <a:cxn ang="0">
                <a:pos x="528" y="19"/>
              </a:cxn>
              <a:cxn ang="0">
                <a:pos x="535" y="24"/>
              </a:cxn>
              <a:cxn ang="0">
                <a:pos x="540" y="30"/>
              </a:cxn>
              <a:cxn ang="0">
                <a:pos x="536" y="38"/>
              </a:cxn>
              <a:cxn ang="0">
                <a:pos x="533" y="45"/>
              </a:cxn>
              <a:cxn ang="0">
                <a:pos x="536" y="50"/>
              </a:cxn>
              <a:cxn ang="0">
                <a:pos x="533" y="58"/>
              </a:cxn>
              <a:cxn ang="0">
                <a:pos x="535" y="67"/>
              </a:cxn>
              <a:cxn ang="0">
                <a:pos x="541" y="70"/>
              </a:cxn>
              <a:cxn ang="0">
                <a:pos x="548" y="75"/>
              </a:cxn>
              <a:cxn ang="0">
                <a:pos x="560" y="99"/>
              </a:cxn>
              <a:cxn ang="0">
                <a:pos x="560" y="195"/>
              </a:cxn>
              <a:cxn ang="0">
                <a:pos x="560" y="242"/>
              </a:cxn>
              <a:cxn ang="0">
                <a:pos x="559" y="331"/>
              </a:cxn>
              <a:cxn ang="0">
                <a:pos x="559" y="406"/>
              </a:cxn>
              <a:cxn ang="0">
                <a:pos x="610" y="408"/>
              </a:cxn>
              <a:cxn ang="0">
                <a:pos x="640" y="408"/>
              </a:cxn>
              <a:cxn ang="0">
                <a:pos x="687" y="408"/>
              </a:cxn>
              <a:cxn ang="0">
                <a:pos x="728" y="410"/>
              </a:cxn>
              <a:cxn ang="0">
                <a:pos x="744" y="410"/>
              </a:cxn>
              <a:cxn ang="0">
                <a:pos x="794" y="446"/>
              </a:cxn>
              <a:cxn ang="0">
                <a:pos x="805" y="491"/>
              </a:cxn>
              <a:cxn ang="0">
                <a:pos x="823" y="562"/>
              </a:cxn>
              <a:cxn ang="0">
                <a:pos x="808" y="597"/>
              </a:cxn>
              <a:cxn ang="0">
                <a:pos x="757" y="573"/>
              </a:cxn>
              <a:cxn ang="0">
                <a:pos x="727" y="560"/>
              </a:cxn>
              <a:cxn ang="0">
                <a:pos x="700" y="546"/>
              </a:cxn>
              <a:cxn ang="0">
                <a:pos x="680" y="538"/>
              </a:cxn>
              <a:cxn ang="0">
                <a:pos x="652" y="525"/>
              </a:cxn>
              <a:cxn ang="0">
                <a:pos x="607" y="502"/>
              </a:cxn>
              <a:cxn ang="0">
                <a:pos x="580" y="490"/>
              </a:cxn>
              <a:cxn ang="0">
                <a:pos x="557" y="478"/>
              </a:cxn>
              <a:cxn ang="0">
                <a:pos x="503" y="453"/>
              </a:cxn>
              <a:cxn ang="0">
                <a:pos x="447" y="424"/>
              </a:cxn>
              <a:cxn ang="0">
                <a:pos x="392" y="398"/>
              </a:cxn>
              <a:cxn ang="0">
                <a:pos x="335" y="371"/>
              </a:cxn>
              <a:cxn ang="0">
                <a:pos x="279" y="346"/>
              </a:cxn>
              <a:cxn ang="0">
                <a:pos x="242" y="328"/>
              </a:cxn>
              <a:cxn ang="0">
                <a:pos x="210" y="314"/>
              </a:cxn>
              <a:cxn ang="0">
                <a:pos x="164" y="291"/>
              </a:cxn>
              <a:cxn ang="0">
                <a:pos x="117" y="269"/>
              </a:cxn>
              <a:cxn ang="0">
                <a:pos x="92" y="256"/>
              </a:cxn>
              <a:cxn ang="0">
                <a:pos x="29" y="227"/>
              </a:cxn>
              <a:cxn ang="0">
                <a:pos x="0" y="171"/>
              </a:cxn>
              <a:cxn ang="0">
                <a:pos x="0" y="86"/>
              </a:cxn>
              <a:cxn ang="0">
                <a:pos x="100" y="85"/>
              </a:cxn>
              <a:cxn ang="0">
                <a:pos x="263" y="0"/>
              </a:cxn>
              <a:cxn ang="0">
                <a:pos x="280" y="0"/>
              </a:cxn>
            </a:cxnLst>
            <a:rect l="0" t="0" r="r" b="b"/>
            <a:pathLst>
              <a:path w="834" h="608">
                <a:moveTo>
                  <a:pt x="298" y="0"/>
                </a:moveTo>
                <a:lnTo>
                  <a:pt x="301" y="0"/>
                </a:lnTo>
                <a:lnTo>
                  <a:pt x="303" y="0"/>
                </a:lnTo>
                <a:lnTo>
                  <a:pt x="304" y="0"/>
                </a:lnTo>
                <a:lnTo>
                  <a:pt x="309" y="0"/>
                </a:lnTo>
                <a:lnTo>
                  <a:pt x="312" y="0"/>
                </a:lnTo>
                <a:lnTo>
                  <a:pt x="314" y="0"/>
                </a:lnTo>
                <a:lnTo>
                  <a:pt x="317" y="0"/>
                </a:lnTo>
                <a:lnTo>
                  <a:pt x="322" y="0"/>
                </a:lnTo>
                <a:lnTo>
                  <a:pt x="338" y="0"/>
                </a:lnTo>
                <a:lnTo>
                  <a:pt x="343" y="0"/>
                </a:lnTo>
                <a:lnTo>
                  <a:pt x="344" y="0"/>
                </a:lnTo>
                <a:lnTo>
                  <a:pt x="362" y="0"/>
                </a:lnTo>
                <a:lnTo>
                  <a:pt x="365" y="0"/>
                </a:lnTo>
                <a:lnTo>
                  <a:pt x="367" y="0"/>
                </a:lnTo>
                <a:lnTo>
                  <a:pt x="384" y="0"/>
                </a:lnTo>
                <a:lnTo>
                  <a:pt x="389" y="0"/>
                </a:lnTo>
                <a:lnTo>
                  <a:pt x="399" y="0"/>
                </a:lnTo>
                <a:lnTo>
                  <a:pt x="402" y="0"/>
                </a:lnTo>
                <a:lnTo>
                  <a:pt x="407" y="0"/>
                </a:lnTo>
                <a:lnTo>
                  <a:pt x="439" y="0"/>
                </a:lnTo>
                <a:lnTo>
                  <a:pt x="458" y="0"/>
                </a:lnTo>
                <a:lnTo>
                  <a:pt x="466" y="0"/>
                </a:lnTo>
                <a:lnTo>
                  <a:pt x="474" y="0"/>
                </a:lnTo>
                <a:lnTo>
                  <a:pt x="511" y="0"/>
                </a:lnTo>
                <a:lnTo>
                  <a:pt x="519" y="0"/>
                </a:lnTo>
                <a:lnTo>
                  <a:pt x="530" y="0"/>
                </a:lnTo>
                <a:lnTo>
                  <a:pt x="540" y="0"/>
                </a:lnTo>
                <a:lnTo>
                  <a:pt x="540" y="0"/>
                </a:lnTo>
                <a:lnTo>
                  <a:pt x="540" y="2"/>
                </a:lnTo>
                <a:lnTo>
                  <a:pt x="540" y="3"/>
                </a:lnTo>
                <a:lnTo>
                  <a:pt x="540" y="3"/>
                </a:lnTo>
                <a:lnTo>
                  <a:pt x="540" y="3"/>
                </a:lnTo>
                <a:lnTo>
                  <a:pt x="540" y="5"/>
                </a:lnTo>
                <a:lnTo>
                  <a:pt x="540" y="5"/>
                </a:lnTo>
                <a:lnTo>
                  <a:pt x="538" y="5"/>
                </a:lnTo>
                <a:lnTo>
                  <a:pt x="536" y="6"/>
                </a:lnTo>
                <a:lnTo>
                  <a:pt x="533" y="10"/>
                </a:lnTo>
                <a:lnTo>
                  <a:pt x="532" y="10"/>
                </a:lnTo>
                <a:lnTo>
                  <a:pt x="532" y="10"/>
                </a:lnTo>
                <a:lnTo>
                  <a:pt x="530" y="11"/>
                </a:lnTo>
                <a:lnTo>
                  <a:pt x="532" y="11"/>
                </a:lnTo>
                <a:lnTo>
                  <a:pt x="532" y="13"/>
                </a:lnTo>
                <a:lnTo>
                  <a:pt x="530" y="14"/>
                </a:lnTo>
                <a:lnTo>
                  <a:pt x="530" y="16"/>
                </a:lnTo>
                <a:lnTo>
                  <a:pt x="530" y="16"/>
                </a:lnTo>
                <a:lnTo>
                  <a:pt x="530" y="18"/>
                </a:lnTo>
                <a:lnTo>
                  <a:pt x="528" y="19"/>
                </a:lnTo>
                <a:lnTo>
                  <a:pt x="528" y="21"/>
                </a:lnTo>
                <a:lnTo>
                  <a:pt x="528" y="21"/>
                </a:lnTo>
                <a:lnTo>
                  <a:pt x="528" y="21"/>
                </a:lnTo>
                <a:lnTo>
                  <a:pt x="530" y="22"/>
                </a:lnTo>
                <a:lnTo>
                  <a:pt x="532" y="22"/>
                </a:lnTo>
                <a:lnTo>
                  <a:pt x="535" y="24"/>
                </a:lnTo>
                <a:lnTo>
                  <a:pt x="535" y="24"/>
                </a:lnTo>
                <a:lnTo>
                  <a:pt x="536" y="24"/>
                </a:lnTo>
                <a:lnTo>
                  <a:pt x="536" y="26"/>
                </a:lnTo>
                <a:lnTo>
                  <a:pt x="538" y="29"/>
                </a:lnTo>
                <a:lnTo>
                  <a:pt x="538" y="29"/>
                </a:lnTo>
                <a:lnTo>
                  <a:pt x="540" y="30"/>
                </a:lnTo>
                <a:lnTo>
                  <a:pt x="540" y="32"/>
                </a:lnTo>
                <a:lnTo>
                  <a:pt x="540" y="34"/>
                </a:lnTo>
                <a:lnTo>
                  <a:pt x="540" y="34"/>
                </a:lnTo>
                <a:lnTo>
                  <a:pt x="538" y="37"/>
                </a:lnTo>
                <a:lnTo>
                  <a:pt x="538" y="38"/>
                </a:lnTo>
                <a:lnTo>
                  <a:pt x="536" y="38"/>
                </a:lnTo>
                <a:lnTo>
                  <a:pt x="535" y="38"/>
                </a:lnTo>
                <a:lnTo>
                  <a:pt x="533" y="40"/>
                </a:lnTo>
                <a:lnTo>
                  <a:pt x="533" y="40"/>
                </a:lnTo>
                <a:lnTo>
                  <a:pt x="533" y="42"/>
                </a:lnTo>
                <a:lnTo>
                  <a:pt x="533" y="43"/>
                </a:lnTo>
                <a:lnTo>
                  <a:pt x="533" y="45"/>
                </a:lnTo>
                <a:lnTo>
                  <a:pt x="533" y="46"/>
                </a:lnTo>
                <a:lnTo>
                  <a:pt x="535" y="46"/>
                </a:lnTo>
                <a:lnTo>
                  <a:pt x="536" y="46"/>
                </a:lnTo>
                <a:lnTo>
                  <a:pt x="536" y="48"/>
                </a:lnTo>
                <a:lnTo>
                  <a:pt x="536" y="48"/>
                </a:lnTo>
                <a:lnTo>
                  <a:pt x="536" y="50"/>
                </a:lnTo>
                <a:lnTo>
                  <a:pt x="533" y="53"/>
                </a:lnTo>
                <a:lnTo>
                  <a:pt x="533" y="53"/>
                </a:lnTo>
                <a:lnTo>
                  <a:pt x="532" y="54"/>
                </a:lnTo>
                <a:lnTo>
                  <a:pt x="533" y="56"/>
                </a:lnTo>
                <a:lnTo>
                  <a:pt x="533" y="56"/>
                </a:lnTo>
                <a:lnTo>
                  <a:pt x="533" y="58"/>
                </a:lnTo>
                <a:lnTo>
                  <a:pt x="535" y="59"/>
                </a:lnTo>
                <a:lnTo>
                  <a:pt x="535" y="61"/>
                </a:lnTo>
                <a:lnTo>
                  <a:pt x="533" y="64"/>
                </a:lnTo>
                <a:lnTo>
                  <a:pt x="533" y="66"/>
                </a:lnTo>
                <a:lnTo>
                  <a:pt x="533" y="66"/>
                </a:lnTo>
                <a:lnTo>
                  <a:pt x="535" y="67"/>
                </a:lnTo>
                <a:lnTo>
                  <a:pt x="536" y="67"/>
                </a:lnTo>
                <a:lnTo>
                  <a:pt x="538" y="69"/>
                </a:lnTo>
                <a:lnTo>
                  <a:pt x="540" y="69"/>
                </a:lnTo>
                <a:lnTo>
                  <a:pt x="541" y="70"/>
                </a:lnTo>
                <a:lnTo>
                  <a:pt x="541" y="70"/>
                </a:lnTo>
                <a:lnTo>
                  <a:pt x="541" y="70"/>
                </a:lnTo>
                <a:lnTo>
                  <a:pt x="541" y="72"/>
                </a:lnTo>
                <a:lnTo>
                  <a:pt x="541" y="77"/>
                </a:lnTo>
                <a:lnTo>
                  <a:pt x="543" y="77"/>
                </a:lnTo>
                <a:lnTo>
                  <a:pt x="544" y="77"/>
                </a:lnTo>
                <a:lnTo>
                  <a:pt x="546" y="77"/>
                </a:lnTo>
                <a:lnTo>
                  <a:pt x="548" y="75"/>
                </a:lnTo>
                <a:lnTo>
                  <a:pt x="549" y="75"/>
                </a:lnTo>
                <a:lnTo>
                  <a:pt x="551" y="75"/>
                </a:lnTo>
                <a:lnTo>
                  <a:pt x="556" y="77"/>
                </a:lnTo>
                <a:lnTo>
                  <a:pt x="557" y="78"/>
                </a:lnTo>
                <a:lnTo>
                  <a:pt x="560" y="80"/>
                </a:lnTo>
                <a:lnTo>
                  <a:pt x="560" y="99"/>
                </a:lnTo>
                <a:lnTo>
                  <a:pt x="560" y="138"/>
                </a:lnTo>
                <a:lnTo>
                  <a:pt x="560" y="155"/>
                </a:lnTo>
                <a:lnTo>
                  <a:pt x="560" y="163"/>
                </a:lnTo>
                <a:lnTo>
                  <a:pt x="560" y="174"/>
                </a:lnTo>
                <a:lnTo>
                  <a:pt x="560" y="186"/>
                </a:lnTo>
                <a:lnTo>
                  <a:pt x="560" y="195"/>
                </a:lnTo>
                <a:lnTo>
                  <a:pt x="560" y="202"/>
                </a:lnTo>
                <a:lnTo>
                  <a:pt x="560" y="208"/>
                </a:lnTo>
                <a:lnTo>
                  <a:pt x="560" y="216"/>
                </a:lnTo>
                <a:lnTo>
                  <a:pt x="560" y="230"/>
                </a:lnTo>
                <a:lnTo>
                  <a:pt x="560" y="237"/>
                </a:lnTo>
                <a:lnTo>
                  <a:pt x="560" y="242"/>
                </a:lnTo>
                <a:lnTo>
                  <a:pt x="560" y="242"/>
                </a:lnTo>
                <a:lnTo>
                  <a:pt x="560" y="254"/>
                </a:lnTo>
                <a:lnTo>
                  <a:pt x="560" y="275"/>
                </a:lnTo>
                <a:lnTo>
                  <a:pt x="560" y="282"/>
                </a:lnTo>
                <a:lnTo>
                  <a:pt x="559" y="315"/>
                </a:lnTo>
                <a:lnTo>
                  <a:pt x="559" y="331"/>
                </a:lnTo>
                <a:lnTo>
                  <a:pt x="559" y="347"/>
                </a:lnTo>
                <a:lnTo>
                  <a:pt x="559" y="352"/>
                </a:lnTo>
                <a:lnTo>
                  <a:pt x="559" y="376"/>
                </a:lnTo>
                <a:lnTo>
                  <a:pt x="559" y="386"/>
                </a:lnTo>
                <a:lnTo>
                  <a:pt x="559" y="403"/>
                </a:lnTo>
                <a:lnTo>
                  <a:pt x="559" y="406"/>
                </a:lnTo>
                <a:lnTo>
                  <a:pt x="559" y="406"/>
                </a:lnTo>
                <a:lnTo>
                  <a:pt x="560" y="406"/>
                </a:lnTo>
                <a:lnTo>
                  <a:pt x="573" y="408"/>
                </a:lnTo>
                <a:lnTo>
                  <a:pt x="584" y="408"/>
                </a:lnTo>
                <a:lnTo>
                  <a:pt x="607" y="408"/>
                </a:lnTo>
                <a:lnTo>
                  <a:pt x="610" y="408"/>
                </a:lnTo>
                <a:lnTo>
                  <a:pt x="610" y="408"/>
                </a:lnTo>
                <a:lnTo>
                  <a:pt x="616" y="408"/>
                </a:lnTo>
                <a:lnTo>
                  <a:pt x="634" y="408"/>
                </a:lnTo>
                <a:lnTo>
                  <a:pt x="636" y="408"/>
                </a:lnTo>
                <a:lnTo>
                  <a:pt x="640" y="408"/>
                </a:lnTo>
                <a:lnTo>
                  <a:pt x="640" y="408"/>
                </a:lnTo>
                <a:lnTo>
                  <a:pt x="658" y="408"/>
                </a:lnTo>
                <a:lnTo>
                  <a:pt x="666" y="408"/>
                </a:lnTo>
                <a:lnTo>
                  <a:pt x="668" y="408"/>
                </a:lnTo>
                <a:lnTo>
                  <a:pt x="679" y="408"/>
                </a:lnTo>
                <a:lnTo>
                  <a:pt x="679" y="408"/>
                </a:lnTo>
                <a:lnTo>
                  <a:pt x="687" y="408"/>
                </a:lnTo>
                <a:lnTo>
                  <a:pt x="688" y="408"/>
                </a:lnTo>
                <a:lnTo>
                  <a:pt x="711" y="410"/>
                </a:lnTo>
                <a:lnTo>
                  <a:pt x="714" y="410"/>
                </a:lnTo>
                <a:lnTo>
                  <a:pt x="724" y="410"/>
                </a:lnTo>
                <a:lnTo>
                  <a:pt x="728" y="410"/>
                </a:lnTo>
                <a:lnTo>
                  <a:pt x="728" y="410"/>
                </a:lnTo>
                <a:lnTo>
                  <a:pt x="728" y="410"/>
                </a:lnTo>
                <a:lnTo>
                  <a:pt x="728" y="410"/>
                </a:lnTo>
                <a:lnTo>
                  <a:pt x="730" y="410"/>
                </a:lnTo>
                <a:lnTo>
                  <a:pt x="736" y="410"/>
                </a:lnTo>
                <a:lnTo>
                  <a:pt x="738" y="410"/>
                </a:lnTo>
                <a:lnTo>
                  <a:pt x="744" y="410"/>
                </a:lnTo>
                <a:lnTo>
                  <a:pt x="749" y="410"/>
                </a:lnTo>
                <a:lnTo>
                  <a:pt x="768" y="410"/>
                </a:lnTo>
                <a:lnTo>
                  <a:pt x="786" y="411"/>
                </a:lnTo>
                <a:lnTo>
                  <a:pt x="788" y="424"/>
                </a:lnTo>
                <a:lnTo>
                  <a:pt x="792" y="440"/>
                </a:lnTo>
                <a:lnTo>
                  <a:pt x="794" y="446"/>
                </a:lnTo>
                <a:lnTo>
                  <a:pt x="796" y="454"/>
                </a:lnTo>
                <a:lnTo>
                  <a:pt x="799" y="464"/>
                </a:lnTo>
                <a:lnTo>
                  <a:pt x="802" y="478"/>
                </a:lnTo>
                <a:lnTo>
                  <a:pt x="804" y="483"/>
                </a:lnTo>
                <a:lnTo>
                  <a:pt x="805" y="490"/>
                </a:lnTo>
                <a:lnTo>
                  <a:pt x="805" y="491"/>
                </a:lnTo>
                <a:lnTo>
                  <a:pt x="807" y="498"/>
                </a:lnTo>
                <a:lnTo>
                  <a:pt x="807" y="501"/>
                </a:lnTo>
                <a:lnTo>
                  <a:pt x="810" y="509"/>
                </a:lnTo>
                <a:lnTo>
                  <a:pt x="820" y="552"/>
                </a:lnTo>
                <a:lnTo>
                  <a:pt x="821" y="555"/>
                </a:lnTo>
                <a:lnTo>
                  <a:pt x="823" y="562"/>
                </a:lnTo>
                <a:lnTo>
                  <a:pt x="828" y="587"/>
                </a:lnTo>
                <a:lnTo>
                  <a:pt x="832" y="606"/>
                </a:lnTo>
                <a:lnTo>
                  <a:pt x="834" y="608"/>
                </a:lnTo>
                <a:lnTo>
                  <a:pt x="834" y="608"/>
                </a:lnTo>
                <a:lnTo>
                  <a:pt x="826" y="605"/>
                </a:lnTo>
                <a:lnTo>
                  <a:pt x="808" y="597"/>
                </a:lnTo>
                <a:lnTo>
                  <a:pt x="797" y="592"/>
                </a:lnTo>
                <a:lnTo>
                  <a:pt x="796" y="590"/>
                </a:lnTo>
                <a:lnTo>
                  <a:pt x="776" y="582"/>
                </a:lnTo>
                <a:lnTo>
                  <a:pt x="773" y="581"/>
                </a:lnTo>
                <a:lnTo>
                  <a:pt x="772" y="579"/>
                </a:lnTo>
                <a:lnTo>
                  <a:pt x="757" y="573"/>
                </a:lnTo>
                <a:lnTo>
                  <a:pt x="748" y="570"/>
                </a:lnTo>
                <a:lnTo>
                  <a:pt x="744" y="566"/>
                </a:lnTo>
                <a:lnTo>
                  <a:pt x="744" y="566"/>
                </a:lnTo>
                <a:lnTo>
                  <a:pt x="743" y="566"/>
                </a:lnTo>
                <a:lnTo>
                  <a:pt x="730" y="560"/>
                </a:lnTo>
                <a:lnTo>
                  <a:pt x="727" y="560"/>
                </a:lnTo>
                <a:lnTo>
                  <a:pt x="720" y="555"/>
                </a:lnTo>
                <a:lnTo>
                  <a:pt x="716" y="554"/>
                </a:lnTo>
                <a:lnTo>
                  <a:pt x="711" y="552"/>
                </a:lnTo>
                <a:lnTo>
                  <a:pt x="709" y="550"/>
                </a:lnTo>
                <a:lnTo>
                  <a:pt x="709" y="550"/>
                </a:lnTo>
                <a:lnTo>
                  <a:pt x="700" y="546"/>
                </a:lnTo>
                <a:lnTo>
                  <a:pt x="700" y="546"/>
                </a:lnTo>
                <a:lnTo>
                  <a:pt x="700" y="546"/>
                </a:lnTo>
                <a:lnTo>
                  <a:pt x="698" y="546"/>
                </a:lnTo>
                <a:lnTo>
                  <a:pt x="696" y="546"/>
                </a:lnTo>
                <a:lnTo>
                  <a:pt x="685" y="539"/>
                </a:lnTo>
                <a:lnTo>
                  <a:pt x="680" y="538"/>
                </a:lnTo>
                <a:lnTo>
                  <a:pt x="680" y="538"/>
                </a:lnTo>
                <a:lnTo>
                  <a:pt x="680" y="538"/>
                </a:lnTo>
                <a:lnTo>
                  <a:pt x="680" y="538"/>
                </a:lnTo>
                <a:lnTo>
                  <a:pt x="660" y="528"/>
                </a:lnTo>
                <a:lnTo>
                  <a:pt x="656" y="526"/>
                </a:lnTo>
                <a:lnTo>
                  <a:pt x="652" y="525"/>
                </a:lnTo>
                <a:lnTo>
                  <a:pt x="642" y="520"/>
                </a:lnTo>
                <a:lnTo>
                  <a:pt x="642" y="520"/>
                </a:lnTo>
                <a:lnTo>
                  <a:pt x="631" y="515"/>
                </a:lnTo>
                <a:lnTo>
                  <a:pt x="620" y="509"/>
                </a:lnTo>
                <a:lnTo>
                  <a:pt x="610" y="504"/>
                </a:lnTo>
                <a:lnTo>
                  <a:pt x="607" y="502"/>
                </a:lnTo>
                <a:lnTo>
                  <a:pt x="596" y="498"/>
                </a:lnTo>
                <a:lnTo>
                  <a:pt x="591" y="496"/>
                </a:lnTo>
                <a:lnTo>
                  <a:pt x="583" y="491"/>
                </a:lnTo>
                <a:lnTo>
                  <a:pt x="581" y="490"/>
                </a:lnTo>
                <a:lnTo>
                  <a:pt x="581" y="490"/>
                </a:lnTo>
                <a:lnTo>
                  <a:pt x="580" y="490"/>
                </a:lnTo>
                <a:lnTo>
                  <a:pt x="580" y="490"/>
                </a:lnTo>
                <a:lnTo>
                  <a:pt x="570" y="485"/>
                </a:lnTo>
                <a:lnTo>
                  <a:pt x="568" y="485"/>
                </a:lnTo>
                <a:lnTo>
                  <a:pt x="565" y="482"/>
                </a:lnTo>
                <a:lnTo>
                  <a:pt x="557" y="478"/>
                </a:lnTo>
                <a:lnTo>
                  <a:pt x="557" y="478"/>
                </a:lnTo>
                <a:lnTo>
                  <a:pt x="543" y="472"/>
                </a:lnTo>
                <a:lnTo>
                  <a:pt x="540" y="470"/>
                </a:lnTo>
                <a:lnTo>
                  <a:pt x="528" y="464"/>
                </a:lnTo>
                <a:lnTo>
                  <a:pt x="516" y="458"/>
                </a:lnTo>
                <a:lnTo>
                  <a:pt x="504" y="453"/>
                </a:lnTo>
                <a:lnTo>
                  <a:pt x="503" y="453"/>
                </a:lnTo>
                <a:lnTo>
                  <a:pt x="501" y="451"/>
                </a:lnTo>
                <a:lnTo>
                  <a:pt x="479" y="440"/>
                </a:lnTo>
                <a:lnTo>
                  <a:pt x="477" y="440"/>
                </a:lnTo>
                <a:lnTo>
                  <a:pt x="477" y="440"/>
                </a:lnTo>
                <a:lnTo>
                  <a:pt x="468" y="435"/>
                </a:lnTo>
                <a:lnTo>
                  <a:pt x="447" y="424"/>
                </a:lnTo>
                <a:lnTo>
                  <a:pt x="447" y="424"/>
                </a:lnTo>
                <a:lnTo>
                  <a:pt x="445" y="424"/>
                </a:lnTo>
                <a:lnTo>
                  <a:pt x="445" y="424"/>
                </a:lnTo>
                <a:lnTo>
                  <a:pt x="426" y="414"/>
                </a:lnTo>
                <a:lnTo>
                  <a:pt x="397" y="400"/>
                </a:lnTo>
                <a:lnTo>
                  <a:pt x="392" y="398"/>
                </a:lnTo>
                <a:lnTo>
                  <a:pt x="383" y="394"/>
                </a:lnTo>
                <a:lnTo>
                  <a:pt x="373" y="389"/>
                </a:lnTo>
                <a:lnTo>
                  <a:pt x="372" y="389"/>
                </a:lnTo>
                <a:lnTo>
                  <a:pt x="356" y="381"/>
                </a:lnTo>
                <a:lnTo>
                  <a:pt x="356" y="381"/>
                </a:lnTo>
                <a:lnTo>
                  <a:pt x="335" y="371"/>
                </a:lnTo>
                <a:lnTo>
                  <a:pt x="333" y="371"/>
                </a:lnTo>
                <a:lnTo>
                  <a:pt x="317" y="363"/>
                </a:lnTo>
                <a:lnTo>
                  <a:pt x="314" y="362"/>
                </a:lnTo>
                <a:lnTo>
                  <a:pt x="290" y="350"/>
                </a:lnTo>
                <a:lnTo>
                  <a:pt x="285" y="349"/>
                </a:lnTo>
                <a:lnTo>
                  <a:pt x="279" y="346"/>
                </a:lnTo>
                <a:lnTo>
                  <a:pt x="266" y="341"/>
                </a:lnTo>
                <a:lnTo>
                  <a:pt x="263" y="339"/>
                </a:lnTo>
                <a:lnTo>
                  <a:pt x="263" y="338"/>
                </a:lnTo>
                <a:lnTo>
                  <a:pt x="248" y="331"/>
                </a:lnTo>
                <a:lnTo>
                  <a:pt x="247" y="331"/>
                </a:lnTo>
                <a:lnTo>
                  <a:pt x="242" y="328"/>
                </a:lnTo>
                <a:lnTo>
                  <a:pt x="236" y="325"/>
                </a:lnTo>
                <a:lnTo>
                  <a:pt x="232" y="325"/>
                </a:lnTo>
                <a:lnTo>
                  <a:pt x="231" y="323"/>
                </a:lnTo>
                <a:lnTo>
                  <a:pt x="231" y="323"/>
                </a:lnTo>
                <a:lnTo>
                  <a:pt x="210" y="314"/>
                </a:lnTo>
                <a:lnTo>
                  <a:pt x="210" y="314"/>
                </a:lnTo>
                <a:lnTo>
                  <a:pt x="208" y="312"/>
                </a:lnTo>
                <a:lnTo>
                  <a:pt x="207" y="312"/>
                </a:lnTo>
                <a:lnTo>
                  <a:pt x="207" y="312"/>
                </a:lnTo>
                <a:lnTo>
                  <a:pt x="180" y="299"/>
                </a:lnTo>
                <a:lnTo>
                  <a:pt x="168" y="293"/>
                </a:lnTo>
                <a:lnTo>
                  <a:pt x="164" y="291"/>
                </a:lnTo>
                <a:lnTo>
                  <a:pt x="164" y="291"/>
                </a:lnTo>
                <a:lnTo>
                  <a:pt x="152" y="285"/>
                </a:lnTo>
                <a:lnTo>
                  <a:pt x="138" y="278"/>
                </a:lnTo>
                <a:lnTo>
                  <a:pt x="138" y="278"/>
                </a:lnTo>
                <a:lnTo>
                  <a:pt x="138" y="278"/>
                </a:lnTo>
                <a:lnTo>
                  <a:pt x="117" y="269"/>
                </a:lnTo>
                <a:lnTo>
                  <a:pt x="116" y="267"/>
                </a:lnTo>
                <a:lnTo>
                  <a:pt x="108" y="264"/>
                </a:lnTo>
                <a:lnTo>
                  <a:pt x="106" y="262"/>
                </a:lnTo>
                <a:lnTo>
                  <a:pt x="95" y="258"/>
                </a:lnTo>
                <a:lnTo>
                  <a:pt x="95" y="258"/>
                </a:lnTo>
                <a:lnTo>
                  <a:pt x="92" y="256"/>
                </a:lnTo>
                <a:lnTo>
                  <a:pt x="88" y="254"/>
                </a:lnTo>
                <a:lnTo>
                  <a:pt x="84" y="253"/>
                </a:lnTo>
                <a:lnTo>
                  <a:pt x="71" y="246"/>
                </a:lnTo>
                <a:lnTo>
                  <a:pt x="56" y="240"/>
                </a:lnTo>
                <a:lnTo>
                  <a:pt x="53" y="238"/>
                </a:lnTo>
                <a:lnTo>
                  <a:pt x="29" y="227"/>
                </a:lnTo>
                <a:lnTo>
                  <a:pt x="15" y="221"/>
                </a:lnTo>
                <a:lnTo>
                  <a:pt x="7" y="216"/>
                </a:lnTo>
                <a:lnTo>
                  <a:pt x="2" y="214"/>
                </a:lnTo>
                <a:lnTo>
                  <a:pt x="0" y="213"/>
                </a:lnTo>
                <a:lnTo>
                  <a:pt x="0" y="195"/>
                </a:lnTo>
                <a:lnTo>
                  <a:pt x="0" y="171"/>
                </a:lnTo>
                <a:lnTo>
                  <a:pt x="0" y="138"/>
                </a:lnTo>
                <a:lnTo>
                  <a:pt x="0" y="123"/>
                </a:lnTo>
                <a:lnTo>
                  <a:pt x="0" y="114"/>
                </a:lnTo>
                <a:lnTo>
                  <a:pt x="0" y="101"/>
                </a:lnTo>
                <a:lnTo>
                  <a:pt x="0" y="90"/>
                </a:lnTo>
                <a:lnTo>
                  <a:pt x="0" y="86"/>
                </a:lnTo>
                <a:lnTo>
                  <a:pt x="10" y="85"/>
                </a:lnTo>
                <a:lnTo>
                  <a:pt x="26" y="85"/>
                </a:lnTo>
                <a:lnTo>
                  <a:pt x="37" y="85"/>
                </a:lnTo>
                <a:lnTo>
                  <a:pt x="82" y="85"/>
                </a:lnTo>
                <a:lnTo>
                  <a:pt x="85" y="85"/>
                </a:lnTo>
                <a:lnTo>
                  <a:pt x="100" y="85"/>
                </a:lnTo>
                <a:lnTo>
                  <a:pt x="180" y="85"/>
                </a:lnTo>
                <a:lnTo>
                  <a:pt x="180" y="0"/>
                </a:lnTo>
                <a:lnTo>
                  <a:pt x="180" y="0"/>
                </a:lnTo>
                <a:lnTo>
                  <a:pt x="180" y="0"/>
                </a:lnTo>
                <a:lnTo>
                  <a:pt x="234" y="0"/>
                </a:lnTo>
                <a:lnTo>
                  <a:pt x="263" y="0"/>
                </a:lnTo>
                <a:lnTo>
                  <a:pt x="268" y="0"/>
                </a:lnTo>
                <a:lnTo>
                  <a:pt x="269" y="0"/>
                </a:lnTo>
                <a:lnTo>
                  <a:pt x="277" y="0"/>
                </a:lnTo>
                <a:lnTo>
                  <a:pt x="279" y="0"/>
                </a:lnTo>
                <a:lnTo>
                  <a:pt x="279" y="0"/>
                </a:lnTo>
                <a:lnTo>
                  <a:pt x="280" y="0"/>
                </a:lnTo>
                <a:lnTo>
                  <a:pt x="295" y="0"/>
                </a:lnTo>
                <a:lnTo>
                  <a:pt x="296" y="0"/>
                </a:lnTo>
                <a:lnTo>
                  <a:pt x="298" y="0"/>
                </a:lnTo>
                <a:close/>
              </a:path>
            </a:pathLst>
          </a:custGeom>
          <a:solidFill>
            <a:srgbClr val="3E9688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" name="Freeform 104"/>
          <p:cNvSpPr>
            <a:spLocks/>
          </p:cNvSpPr>
          <p:nvPr/>
        </p:nvSpPr>
        <p:spPr bwMode="auto">
          <a:xfrm>
            <a:off x="2981325" y="2679701"/>
            <a:ext cx="95250" cy="363538"/>
          </a:xfrm>
          <a:custGeom>
            <a:avLst/>
            <a:gdLst/>
            <a:ahLst/>
            <a:cxnLst>
              <a:cxn ang="0">
                <a:pos x="47" y="30"/>
              </a:cxn>
              <a:cxn ang="0">
                <a:pos x="53" y="51"/>
              </a:cxn>
              <a:cxn ang="0">
                <a:pos x="56" y="54"/>
              </a:cxn>
              <a:cxn ang="0">
                <a:pos x="56" y="56"/>
              </a:cxn>
              <a:cxn ang="0">
                <a:pos x="50" y="61"/>
              </a:cxn>
              <a:cxn ang="0">
                <a:pos x="52" y="66"/>
              </a:cxn>
              <a:cxn ang="0">
                <a:pos x="52" y="70"/>
              </a:cxn>
              <a:cxn ang="0">
                <a:pos x="52" y="74"/>
              </a:cxn>
              <a:cxn ang="0">
                <a:pos x="44" y="77"/>
              </a:cxn>
              <a:cxn ang="0">
                <a:pos x="44" y="82"/>
              </a:cxn>
              <a:cxn ang="0">
                <a:pos x="47" y="96"/>
              </a:cxn>
              <a:cxn ang="0">
                <a:pos x="48" y="91"/>
              </a:cxn>
              <a:cxn ang="0">
                <a:pos x="52" y="91"/>
              </a:cxn>
              <a:cxn ang="0">
                <a:pos x="47" y="107"/>
              </a:cxn>
              <a:cxn ang="0">
                <a:pos x="45" y="136"/>
              </a:cxn>
              <a:cxn ang="0">
                <a:pos x="50" y="171"/>
              </a:cxn>
              <a:cxn ang="0">
                <a:pos x="56" y="203"/>
              </a:cxn>
              <a:cxn ang="0">
                <a:pos x="44" y="227"/>
              </a:cxn>
              <a:cxn ang="0">
                <a:pos x="44" y="227"/>
              </a:cxn>
              <a:cxn ang="0">
                <a:pos x="42" y="227"/>
              </a:cxn>
              <a:cxn ang="0">
                <a:pos x="40" y="227"/>
              </a:cxn>
              <a:cxn ang="0">
                <a:pos x="39" y="227"/>
              </a:cxn>
              <a:cxn ang="0">
                <a:pos x="37" y="227"/>
              </a:cxn>
              <a:cxn ang="0">
                <a:pos x="36" y="227"/>
              </a:cxn>
              <a:cxn ang="0">
                <a:pos x="36" y="229"/>
              </a:cxn>
              <a:cxn ang="0">
                <a:pos x="34" y="229"/>
              </a:cxn>
              <a:cxn ang="0">
                <a:pos x="32" y="229"/>
              </a:cxn>
              <a:cxn ang="0">
                <a:pos x="31" y="227"/>
              </a:cxn>
              <a:cxn ang="0">
                <a:pos x="31" y="229"/>
              </a:cxn>
              <a:cxn ang="0">
                <a:pos x="29" y="227"/>
              </a:cxn>
              <a:cxn ang="0">
                <a:pos x="29" y="227"/>
              </a:cxn>
              <a:cxn ang="0">
                <a:pos x="28" y="226"/>
              </a:cxn>
              <a:cxn ang="0">
                <a:pos x="28" y="226"/>
              </a:cxn>
              <a:cxn ang="0">
                <a:pos x="26" y="226"/>
              </a:cxn>
              <a:cxn ang="0">
                <a:pos x="24" y="226"/>
              </a:cxn>
              <a:cxn ang="0">
                <a:pos x="23" y="226"/>
              </a:cxn>
              <a:cxn ang="0">
                <a:pos x="21" y="226"/>
              </a:cxn>
              <a:cxn ang="0">
                <a:pos x="20" y="227"/>
              </a:cxn>
              <a:cxn ang="0">
                <a:pos x="18" y="226"/>
              </a:cxn>
              <a:cxn ang="0">
                <a:pos x="16" y="224"/>
              </a:cxn>
              <a:cxn ang="0">
                <a:pos x="16" y="222"/>
              </a:cxn>
              <a:cxn ang="0">
                <a:pos x="15" y="222"/>
              </a:cxn>
              <a:cxn ang="0">
                <a:pos x="13" y="222"/>
              </a:cxn>
              <a:cxn ang="0">
                <a:pos x="12" y="224"/>
              </a:cxn>
              <a:cxn ang="0">
                <a:pos x="10" y="222"/>
              </a:cxn>
              <a:cxn ang="0">
                <a:pos x="8" y="221"/>
              </a:cxn>
              <a:cxn ang="0">
                <a:pos x="7" y="221"/>
              </a:cxn>
              <a:cxn ang="0">
                <a:pos x="5" y="221"/>
              </a:cxn>
              <a:cxn ang="0">
                <a:pos x="4" y="221"/>
              </a:cxn>
              <a:cxn ang="0">
                <a:pos x="4" y="221"/>
              </a:cxn>
              <a:cxn ang="0">
                <a:pos x="2" y="221"/>
              </a:cxn>
              <a:cxn ang="0">
                <a:pos x="0" y="195"/>
              </a:cxn>
              <a:cxn ang="0">
                <a:pos x="0" y="150"/>
              </a:cxn>
              <a:cxn ang="0">
                <a:pos x="0" y="69"/>
              </a:cxn>
              <a:cxn ang="0">
                <a:pos x="0" y="29"/>
              </a:cxn>
              <a:cxn ang="0">
                <a:pos x="12" y="16"/>
              </a:cxn>
              <a:cxn ang="0">
                <a:pos x="15" y="13"/>
              </a:cxn>
              <a:cxn ang="0">
                <a:pos x="20" y="10"/>
              </a:cxn>
              <a:cxn ang="0">
                <a:pos x="26" y="5"/>
              </a:cxn>
              <a:cxn ang="0">
                <a:pos x="36" y="0"/>
              </a:cxn>
              <a:cxn ang="0">
                <a:pos x="40" y="0"/>
              </a:cxn>
              <a:cxn ang="0">
                <a:pos x="47" y="6"/>
              </a:cxn>
            </a:cxnLst>
            <a:rect l="0" t="0" r="r" b="b"/>
            <a:pathLst>
              <a:path w="60" h="229">
                <a:moveTo>
                  <a:pt x="50" y="14"/>
                </a:moveTo>
                <a:lnTo>
                  <a:pt x="50" y="16"/>
                </a:lnTo>
                <a:lnTo>
                  <a:pt x="48" y="21"/>
                </a:lnTo>
                <a:lnTo>
                  <a:pt x="48" y="26"/>
                </a:lnTo>
                <a:lnTo>
                  <a:pt x="47" y="30"/>
                </a:lnTo>
                <a:lnTo>
                  <a:pt x="45" y="35"/>
                </a:lnTo>
                <a:lnTo>
                  <a:pt x="45" y="38"/>
                </a:lnTo>
                <a:lnTo>
                  <a:pt x="45" y="42"/>
                </a:lnTo>
                <a:lnTo>
                  <a:pt x="48" y="45"/>
                </a:lnTo>
                <a:lnTo>
                  <a:pt x="53" y="51"/>
                </a:lnTo>
                <a:lnTo>
                  <a:pt x="53" y="51"/>
                </a:lnTo>
                <a:lnTo>
                  <a:pt x="53" y="51"/>
                </a:lnTo>
                <a:lnTo>
                  <a:pt x="53" y="51"/>
                </a:lnTo>
                <a:lnTo>
                  <a:pt x="55" y="53"/>
                </a:lnTo>
                <a:lnTo>
                  <a:pt x="56" y="54"/>
                </a:lnTo>
                <a:lnTo>
                  <a:pt x="56" y="54"/>
                </a:lnTo>
                <a:lnTo>
                  <a:pt x="58" y="54"/>
                </a:lnTo>
                <a:lnTo>
                  <a:pt x="58" y="56"/>
                </a:lnTo>
                <a:lnTo>
                  <a:pt x="56" y="56"/>
                </a:lnTo>
                <a:lnTo>
                  <a:pt x="56" y="56"/>
                </a:lnTo>
                <a:lnTo>
                  <a:pt x="56" y="56"/>
                </a:lnTo>
                <a:lnTo>
                  <a:pt x="48" y="59"/>
                </a:lnTo>
                <a:lnTo>
                  <a:pt x="50" y="59"/>
                </a:lnTo>
                <a:lnTo>
                  <a:pt x="50" y="61"/>
                </a:lnTo>
                <a:lnTo>
                  <a:pt x="50" y="61"/>
                </a:lnTo>
                <a:lnTo>
                  <a:pt x="52" y="62"/>
                </a:lnTo>
                <a:lnTo>
                  <a:pt x="52" y="62"/>
                </a:lnTo>
                <a:lnTo>
                  <a:pt x="52" y="64"/>
                </a:lnTo>
                <a:lnTo>
                  <a:pt x="52" y="66"/>
                </a:lnTo>
                <a:lnTo>
                  <a:pt x="52" y="66"/>
                </a:lnTo>
                <a:lnTo>
                  <a:pt x="52" y="67"/>
                </a:lnTo>
                <a:lnTo>
                  <a:pt x="52" y="69"/>
                </a:lnTo>
                <a:lnTo>
                  <a:pt x="52" y="70"/>
                </a:lnTo>
                <a:lnTo>
                  <a:pt x="52" y="70"/>
                </a:lnTo>
                <a:lnTo>
                  <a:pt x="52" y="70"/>
                </a:lnTo>
                <a:lnTo>
                  <a:pt x="52" y="72"/>
                </a:lnTo>
                <a:lnTo>
                  <a:pt x="52" y="72"/>
                </a:lnTo>
                <a:lnTo>
                  <a:pt x="52" y="74"/>
                </a:lnTo>
                <a:lnTo>
                  <a:pt x="52" y="74"/>
                </a:lnTo>
                <a:lnTo>
                  <a:pt x="52" y="74"/>
                </a:lnTo>
                <a:lnTo>
                  <a:pt x="52" y="74"/>
                </a:lnTo>
                <a:lnTo>
                  <a:pt x="52" y="74"/>
                </a:lnTo>
                <a:lnTo>
                  <a:pt x="45" y="75"/>
                </a:lnTo>
                <a:lnTo>
                  <a:pt x="45" y="75"/>
                </a:lnTo>
                <a:lnTo>
                  <a:pt x="44" y="77"/>
                </a:lnTo>
                <a:lnTo>
                  <a:pt x="44" y="77"/>
                </a:lnTo>
                <a:lnTo>
                  <a:pt x="45" y="78"/>
                </a:lnTo>
                <a:lnTo>
                  <a:pt x="44" y="78"/>
                </a:lnTo>
                <a:lnTo>
                  <a:pt x="44" y="78"/>
                </a:lnTo>
                <a:lnTo>
                  <a:pt x="44" y="82"/>
                </a:lnTo>
                <a:lnTo>
                  <a:pt x="44" y="82"/>
                </a:lnTo>
                <a:lnTo>
                  <a:pt x="39" y="98"/>
                </a:lnTo>
                <a:lnTo>
                  <a:pt x="47" y="96"/>
                </a:lnTo>
                <a:lnTo>
                  <a:pt x="47" y="96"/>
                </a:lnTo>
                <a:lnTo>
                  <a:pt x="47" y="96"/>
                </a:lnTo>
                <a:lnTo>
                  <a:pt x="47" y="93"/>
                </a:lnTo>
                <a:lnTo>
                  <a:pt x="47" y="93"/>
                </a:lnTo>
                <a:lnTo>
                  <a:pt x="47" y="91"/>
                </a:lnTo>
                <a:lnTo>
                  <a:pt x="48" y="91"/>
                </a:lnTo>
                <a:lnTo>
                  <a:pt x="48" y="91"/>
                </a:lnTo>
                <a:lnTo>
                  <a:pt x="48" y="91"/>
                </a:lnTo>
                <a:lnTo>
                  <a:pt x="50" y="91"/>
                </a:lnTo>
                <a:lnTo>
                  <a:pt x="50" y="91"/>
                </a:lnTo>
                <a:lnTo>
                  <a:pt x="52" y="91"/>
                </a:lnTo>
                <a:lnTo>
                  <a:pt x="52" y="91"/>
                </a:lnTo>
                <a:lnTo>
                  <a:pt x="52" y="91"/>
                </a:lnTo>
                <a:lnTo>
                  <a:pt x="53" y="91"/>
                </a:lnTo>
                <a:lnTo>
                  <a:pt x="50" y="99"/>
                </a:lnTo>
                <a:lnTo>
                  <a:pt x="48" y="106"/>
                </a:lnTo>
                <a:lnTo>
                  <a:pt x="47" y="107"/>
                </a:lnTo>
                <a:lnTo>
                  <a:pt x="47" y="110"/>
                </a:lnTo>
                <a:lnTo>
                  <a:pt x="47" y="110"/>
                </a:lnTo>
                <a:lnTo>
                  <a:pt x="47" y="115"/>
                </a:lnTo>
                <a:lnTo>
                  <a:pt x="47" y="126"/>
                </a:lnTo>
                <a:lnTo>
                  <a:pt x="45" y="136"/>
                </a:lnTo>
                <a:lnTo>
                  <a:pt x="45" y="142"/>
                </a:lnTo>
                <a:lnTo>
                  <a:pt x="45" y="150"/>
                </a:lnTo>
                <a:lnTo>
                  <a:pt x="47" y="158"/>
                </a:lnTo>
                <a:lnTo>
                  <a:pt x="47" y="165"/>
                </a:lnTo>
                <a:lnTo>
                  <a:pt x="50" y="171"/>
                </a:lnTo>
                <a:lnTo>
                  <a:pt x="53" y="181"/>
                </a:lnTo>
                <a:lnTo>
                  <a:pt x="56" y="187"/>
                </a:lnTo>
                <a:lnTo>
                  <a:pt x="60" y="192"/>
                </a:lnTo>
                <a:lnTo>
                  <a:pt x="60" y="198"/>
                </a:lnTo>
                <a:lnTo>
                  <a:pt x="56" y="203"/>
                </a:lnTo>
                <a:lnTo>
                  <a:pt x="52" y="210"/>
                </a:lnTo>
                <a:lnTo>
                  <a:pt x="48" y="216"/>
                </a:lnTo>
                <a:lnTo>
                  <a:pt x="47" y="221"/>
                </a:lnTo>
                <a:lnTo>
                  <a:pt x="45" y="227"/>
                </a:lnTo>
                <a:lnTo>
                  <a:pt x="44" y="227"/>
                </a:lnTo>
                <a:lnTo>
                  <a:pt x="44" y="227"/>
                </a:lnTo>
                <a:lnTo>
                  <a:pt x="44" y="227"/>
                </a:lnTo>
                <a:lnTo>
                  <a:pt x="44" y="227"/>
                </a:lnTo>
                <a:lnTo>
                  <a:pt x="44" y="227"/>
                </a:lnTo>
                <a:lnTo>
                  <a:pt x="44" y="227"/>
                </a:lnTo>
                <a:lnTo>
                  <a:pt x="44" y="227"/>
                </a:lnTo>
                <a:lnTo>
                  <a:pt x="44" y="227"/>
                </a:lnTo>
                <a:lnTo>
                  <a:pt x="44" y="227"/>
                </a:lnTo>
                <a:lnTo>
                  <a:pt x="42" y="227"/>
                </a:lnTo>
                <a:lnTo>
                  <a:pt x="42" y="227"/>
                </a:lnTo>
                <a:lnTo>
                  <a:pt x="42" y="227"/>
                </a:lnTo>
                <a:lnTo>
                  <a:pt x="42" y="227"/>
                </a:lnTo>
                <a:lnTo>
                  <a:pt x="40" y="227"/>
                </a:lnTo>
                <a:lnTo>
                  <a:pt x="40" y="227"/>
                </a:lnTo>
                <a:lnTo>
                  <a:pt x="40" y="227"/>
                </a:lnTo>
                <a:lnTo>
                  <a:pt x="40" y="227"/>
                </a:lnTo>
                <a:lnTo>
                  <a:pt x="39" y="227"/>
                </a:lnTo>
                <a:lnTo>
                  <a:pt x="39" y="227"/>
                </a:lnTo>
                <a:lnTo>
                  <a:pt x="39" y="227"/>
                </a:lnTo>
                <a:lnTo>
                  <a:pt x="39" y="227"/>
                </a:lnTo>
                <a:lnTo>
                  <a:pt x="39" y="227"/>
                </a:lnTo>
                <a:lnTo>
                  <a:pt x="37" y="227"/>
                </a:lnTo>
                <a:lnTo>
                  <a:pt x="37" y="227"/>
                </a:lnTo>
                <a:lnTo>
                  <a:pt x="37" y="227"/>
                </a:lnTo>
                <a:lnTo>
                  <a:pt x="37" y="227"/>
                </a:lnTo>
                <a:lnTo>
                  <a:pt x="37" y="227"/>
                </a:lnTo>
                <a:lnTo>
                  <a:pt x="37" y="227"/>
                </a:lnTo>
                <a:lnTo>
                  <a:pt x="37" y="227"/>
                </a:lnTo>
                <a:lnTo>
                  <a:pt x="36" y="227"/>
                </a:lnTo>
                <a:lnTo>
                  <a:pt x="36" y="227"/>
                </a:lnTo>
                <a:lnTo>
                  <a:pt x="36" y="227"/>
                </a:lnTo>
                <a:lnTo>
                  <a:pt x="36" y="229"/>
                </a:lnTo>
                <a:lnTo>
                  <a:pt x="36" y="229"/>
                </a:lnTo>
                <a:lnTo>
                  <a:pt x="36" y="229"/>
                </a:lnTo>
                <a:lnTo>
                  <a:pt x="36" y="229"/>
                </a:lnTo>
                <a:lnTo>
                  <a:pt x="36" y="229"/>
                </a:lnTo>
                <a:lnTo>
                  <a:pt x="36" y="229"/>
                </a:lnTo>
                <a:lnTo>
                  <a:pt x="36" y="229"/>
                </a:lnTo>
                <a:lnTo>
                  <a:pt x="36" y="229"/>
                </a:lnTo>
                <a:lnTo>
                  <a:pt x="34" y="229"/>
                </a:lnTo>
                <a:lnTo>
                  <a:pt x="34" y="229"/>
                </a:lnTo>
                <a:lnTo>
                  <a:pt x="34" y="229"/>
                </a:lnTo>
                <a:lnTo>
                  <a:pt x="34" y="229"/>
                </a:lnTo>
                <a:lnTo>
                  <a:pt x="32" y="229"/>
                </a:lnTo>
                <a:lnTo>
                  <a:pt x="32" y="229"/>
                </a:lnTo>
                <a:lnTo>
                  <a:pt x="32" y="229"/>
                </a:lnTo>
                <a:lnTo>
                  <a:pt x="32" y="229"/>
                </a:lnTo>
                <a:lnTo>
                  <a:pt x="31" y="229"/>
                </a:lnTo>
                <a:lnTo>
                  <a:pt x="31" y="229"/>
                </a:lnTo>
                <a:lnTo>
                  <a:pt x="31" y="227"/>
                </a:lnTo>
                <a:lnTo>
                  <a:pt x="31" y="227"/>
                </a:lnTo>
                <a:lnTo>
                  <a:pt x="31" y="227"/>
                </a:lnTo>
                <a:lnTo>
                  <a:pt x="31" y="227"/>
                </a:lnTo>
                <a:lnTo>
                  <a:pt x="31" y="227"/>
                </a:lnTo>
                <a:lnTo>
                  <a:pt x="31" y="229"/>
                </a:lnTo>
                <a:lnTo>
                  <a:pt x="29" y="229"/>
                </a:lnTo>
                <a:lnTo>
                  <a:pt x="29" y="229"/>
                </a:lnTo>
                <a:lnTo>
                  <a:pt x="29" y="229"/>
                </a:lnTo>
                <a:lnTo>
                  <a:pt x="29" y="227"/>
                </a:lnTo>
                <a:lnTo>
                  <a:pt x="29" y="227"/>
                </a:lnTo>
                <a:lnTo>
                  <a:pt x="29" y="227"/>
                </a:lnTo>
                <a:lnTo>
                  <a:pt x="29" y="227"/>
                </a:lnTo>
                <a:lnTo>
                  <a:pt x="29" y="227"/>
                </a:lnTo>
                <a:lnTo>
                  <a:pt x="29" y="227"/>
                </a:lnTo>
                <a:lnTo>
                  <a:pt x="29" y="227"/>
                </a:lnTo>
                <a:lnTo>
                  <a:pt x="29" y="226"/>
                </a:lnTo>
                <a:lnTo>
                  <a:pt x="29" y="226"/>
                </a:lnTo>
                <a:lnTo>
                  <a:pt x="29" y="226"/>
                </a:lnTo>
                <a:lnTo>
                  <a:pt x="29" y="226"/>
                </a:lnTo>
                <a:lnTo>
                  <a:pt x="28" y="226"/>
                </a:lnTo>
                <a:lnTo>
                  <a:pt x="28" y="226"/>
                </a:lnTo>
                <a:lnTo>
                  <a:pt x="28" y="226"/>
                </a:lnTo>
                <a:lnTo>
                  <a:pt x="28" y="226"/>
                </a:lnTo>
                <a:lnTo>
                  <a:pt x="28" y="226"/>
                </a:lnTo>
                <a:lnTo>
                  <a:pt x="28" y="226"/>
                </a:lnTo>
                <a:lnTo>
                  <a:pt x="28" y="226"/>
                </a:lnTo>
                <a:lnTo>
                  <a:pt x="28" y="226"/>
                </a:lnTo>
                <a:lnTo>
                  <a:pt x="28" y="226"/>
                </a:lnTo>
                <a:lnTo>
                  <a:pt x="26" y="226"/>
                </a:lnTo>
                <a:lnTo>
                  <a:pt x="26" y="226"/>
                </a:lnTo>
                <a:lnTo>
                  <a:pt x="26" y="226"/>
                </a:lnTo>
                <a:lnTo>
                  <a:pt x="26" y="227"/>
                </a:lnTo>
                <a:lnTo>
                  <a:pt x="26" y="227"/>
                </a:lnTo>
                <a:lnTo>
                  <a:pt x="26" y="226"/>
                </a:lnTo>
                <a:lnTo>
                  <a:pt x="24" y="226"/>
                </a:lnTo>
                <a:lnTo>
                  <a:pt x="24" y="226"/>
                </a:lnTo>
                <a:lnTo>
                  <a:pt x="24" y="226"/>
                </a:lnTo>
                <a:lnTo>
                  <a:pt x="24" y="226"/>
                </a:lnTo>
                <a:lnTo>
                  <a:pt x="24" y="226"/>
                </a:lnTo>
                <a:lnTo>
                  <a:pt x="23" y="226"/>
                </a:lnTo>
                <a:lnTo>
                  <a:pt x="23" y="226"/>
                </a:lnTo>
                <a:lnTo>
                  <a:pt x="23" y="226"/>
                </a:lnTo>
                <a:lnTo>
                  <a:pt x="23" y="226"/>
                </a:lnTo>
                <a:lnTo>
                  <a:pt x="21" y="226"/>
                </a:lnTo>
                <a:lnTo>
                  <a:pt x="21" y="226"/>
                </a:lnTo>
                <a:lnTo>
                  <a:pt x="21" y="226"/>
                </a:lnTo>
                <a:lnTo>
                  <a:pt x="21" y="226"/>
                </a:lnTo>
                <a:lnTo>
                  <a:pt x="20" y="227"/>
                </a:lnTo>
                <a:lnTo>
                  <a:pt x="20" y="227"/>
                </a:lnTo>
                <a:lnTo>
                  <a:pt x="20" y="227"/>
                </a:lnTo>
                <a:lnTo>
                  <a:pt x="18" y="226"/>
                </a:lnTo>
                <a:lnTo>
                  <a:pt x="18" y="226"/>
                </a:lnTo>
                <a:lnTo>
                  <a:pt x="18" y="226"/>
                </a:lnTo>
                <a:lnTo>
                  <a:pt x="18" y="226"/>
                </a:lnTo>
                <a:lnTo>
                  <a:pt x="18" y="226"/>
                </a:lnTo>
                <a:lnTo>
                  <a:pt x="18" y="226"/>
                </a:lnTo>
                <a:lnTo>
                  <a:pt x="18" y="226"/>
                </a:lnTo>
                <a:lnTo>
                  <a:pt x="16" y="226"/>
                </a:lnTo>
                <a:lnTo>
                  <a:pt x="16" y="224"/>
                </a:lnTo>
                <a:lnTo>
                  <a:pt x="16" y="224"/>
                </a:lnTo>
                <a:lnTo>
                  <a:pt x="16" y="224"/>
                </a:lnTo>
                <a:lnTo>
                  <a:pt x="16" y="224"/>
                </a:lnTo>
                <a:lnTo>
                  <a:pt x="16" y="224"/>
                </a:lnTo>
                <a:lnTo>
                  <a:pt x="16" y="222"/>
                </a:lnTo>
                <a:lnTo>
                  <a:pt x="16" y="222"/>
                </a:lnTo>
                <a:lnTo>
                  <a:pt x="16" y="222"/>
                </a:lnTo>
                <a:lnTo>
                  <a:pt x="16" y="222"/>
                </a:lnTo>
                <a:lnTo>
                  <a:pt x="15" y="222"/>
                </a:lnTo>
                <a:lnTo>
                  <a:pt x="15" y="222"/>
                </a:lnTo>
                <a:lnTo>
                  <a:pt x="15" y="222"/>
                </a:lnTo>
                <a:lnTo>
                  <a:pt x="15" y="222"/>
                </a:lnTo>
                <a:lnTo>
                  <a:pt x="15" y="222"/>
                </a:lnTo>
                <a:lnTo>
                  <a:pt x="13" y="222"/>
                </a:lnTo>
                <a:lnTo>
                  <a:pt x="13" y="222"/>
                </a:lnTo>
                <a:lnTo>
                  <a:pt x="13" y="222"/>
                </a:lnTo>
                <a:lnTo>
                  <a:pt x="13" y="222"/>
                </a:lnTo>
                <a:lnTo>
                  <a:pt x="12" y="224"/>
                </a:lnTo>
                <a:lnTo>
                  <a:pt x="12" y="224"/>
                </a:lnTo>
                <a:lnTo>
                  <a:pt x="12" y="224"/>
                </a:lnTo>
                <a:lnTo>
                  <a:pt x="12" y="224"/>
                </a:lnTo>
                <a:lnTo>
                  <a:pt x="10" y="224"/>
                </a:lnTo>
                <a:lnTo>
                  <a:pt x="10" y="224"/>
                </a:lnTo>
                <a:lnTo>
                  <a:pt x="10" y="224"/>
                </a:lnTo>
                <a:lnTo>
                  <a:pt x="10" y="222"/>
                </a:lnTo>
                <a:lnTo>
                  <a:pt x="10" y="222"/>
                </a:lnTo>
                <a:lnTo>
                  <a:pt x="10" y="222"/>
                </a:lnTo>
                <a:lnTo>
                  <a:pt x="8" y="222"/>
                </a:lnTo>
                <a:lnTo>
                  <a:pt x="8" y="222"/>
                </a:lnTo>
                <a:lnTo>
                  <a:pt x="8" y="222"/>
                </a:lnTo>
                <a:lnTo>
                  <a:pt x="8" y="221"/>
                </a:lnTo>
                <a:lnTo>
                  <a:pt x="8" y="221"/>
                </a:lnTo>
                <a:lnTo>
                  <a:pt x="8" y="221"/>
                </a:lnTo>
                <a:lnTo>
                  <a:pt x="8" y="221"/>
                </a:lnTo>
                <a:lnTo>
                  <a:pt x="7" y="221"/>
                </a:lnTo>
                <a:lnTo>
                  <a:pt x="7" y="221"/>
                </a:lnTo>
                <a:lnTo>
                  <a:pt x="7" y="221"/>
                </a:lnTo>
                <a:lnTo>
                  <a:pt x="7" y="221"/>
                </a:lnTo>
                <a:lnTo>
                  <a:pt x="7" y="222"/>
                </a:lnTo>
                <a:lnTo>
                  <a:pt x="7" y="222"/>
                </a:lnTo>
                <a:lnTo>
                  <a:pt x="5" y="221"/>
                </a:lnTo>
                <a:lnTo>
                  <a:pt x="5" y="221"/>
                </a:lnTo>
                <a:lnTo>
                  <a:pt x="5" y="221"/>
                </a:lnTo>
                <a:lnTo>
                  <a:pt x="5" y="221"/>
                </a:lnTo>
                <a:lnTo>
                  <a:pt x="5" y="221"/>
                </a:lnTo>
                <a:lnTo>
                  <a:pt x="4" y="221"/>
                </a:lnTo>
                <a:lnTo>
                  <a:pt x="4" y="221"/>
                </a:lnTo>
                <a:lnTo>
                  <a:pt x="4" y="221"/>
                </a:lnTo>
                <a:lnTo>
                  <a:pt x="4" y="221"/>
                </a:lnTo>
                <a:lnTo>
                  <a:pt x="4" y="221"/>
                </a:lnTo>
                <a:lnTo>
                  <a:pt x="4" y="221"/>
                </a:lnTo>
                <a:lnTo>
                  <a:pt x="4" y="221"/>
                </a:lnTo>
                <a:lnTo>
                  <a:pt x="4" y="221"/>
                </a:lnTo>
                <a:lnTo>
                  <a:pt x="4" y="221"/>
                </a:lnTo>
                <a:lnTo>
                  <a:pt x="2" y="221"/>
                </a:lnTo>
                <a:lnTo>
                  <a:pt x="2" y="221"/>
                </a:lnTo>
                <a:lnTo>
                  <a:pt x="2" y="221"/>
                </a:lnTo>
                <a:lnTo>
                  <a:pt x="2" y="221"/>
                </a:lnTo>
                <a:lnTo>
                  <a:pt x="2" y="221"/>
                </a:lnTo>
                <a:lnTo>
                  <a:pt x="2" y="221"/>
                </a:lnTo>
                <a:lnTo>
                  <a:pt x="0" y="195"/>
                </a:lnTo>
                <a:lnTo>
                  <a:pt x="0" y="187"/>
                </a:lnTo>
                <a:lnTo>
                  <a:pt x="0" y="176"/>
                </a:lnTo>
                <a:lnTo>
                  <a:pt x="0" y="162"/>
                </a:lnTo>
                <a:lnTo>
                  <a:pt x="0" y="157"/>
                </a:lnTo>
                <a:lnTo>
                  <a:pt x="0" y="150"/>
                </a:lnTo>
                <a:lnTo>
                  <a:pt x="0" y="118"/>
                </a:lnTo>
                <a:lnTo>
                  <a:pt x="0" y="88"/>
                </a:lnTo>
                <a:lnTo>
                  <a:pt x="0" y="86"/>
                </a:lnTo>
                <a:lnTo>
                  <a:pt x="0" y="72"/>
                </a:lnTo>
                <a:lnTo>
                  <a:pt x="0" y="69"/>
                </a:lnTo>
                <a:lnTo>
                  <a:pt x="0" y="56"/>
                </a:lnTo>
                <a:lnTo>
                  <a:pt x="0" y="53"/>
                </a:lnTo>
                <a:lnTo>
                  <a:pt x="0" y="32"/>
                </a:lnTo>
                <a:lnTo>
                  <a:pt x="0" y="29"/>
                </a:lnTo>
                <a:lnTo>
                  <a:pt x="0" y="29"/>
                </a:lnTo>
                <a:lnTo>
                  <a:pt x="0" y="27"/>
                </a:lnTo>
                <a:lnTo>
                  <a:pt x="7" y="26"/>
                </a:lnTo>
                <a:lnTo>
                  <a:pt x="7" y="22"/>
                </a:lnTo>
                <a:lnTo>
                  <a:pt x="8" y="21"/>
                </a:lnTo>
                <a:lnTo>
                  <a:pt x="12" y="16"/>
                </a:lnTo>
                <a:lnTo>
                  <a:pt x="12" y="16"/>
                </a:lnTo>
                <a:lnTo>
                  <a:pt x="12" y="16"/>
                </a:lnTo>
                <a:lnTo>
                  <a:pt x="13" y="13"/>
                </a:lnTo>
                <a:lnTo>
                  <a:pt x="15" y="13"/>
                </a:lnTo>
                <a:lnTo>
                  <a:pt x="15" y="13"/>
                </a:lnTo>
                <a:lnTo>
                  <a:pt x="15" y="11"/>
                </a:lnTo>
                <a:lnTo>
                  <a:pt x="16" y="11"/>
                </a:lnTo>
                <a:lnTo>
                  <a:pt x="16" y="11"/>
                </a:lnTo>
                <a:lnTo>
                  <a:pt x="18" y="10"/>
                </a:lnTo>
                <a:lnTo>
                  <a:pt x="20" y="10"/>
                </a:lnTo>
                <a:lnTo>
                  <a:pt x="21" y="8"/>
                </a:lnTo>
                <a:lnTo>
                  <a:pt x="24" y="6"/>
                </a:lnTo>
                <a:lnTo>
                  <a:pt x="24" y="6"/>
                </a:lnTo>
                <a:lnTo>
                  <a:pt x="26" y="5"/>
                </a:lnTo>
                <a:lnTo>
                  <a:pt x="26" y="5"/>
                </a:lnTo>
                <a:lnTo>
                  <a:pt x="28" y="3"/>
                </a:lnTo>
                <a:lnTo>
                  <a:pt x="29" y="2"/>
                </a:lnTo>
                <a:lnTo>
                  <a:pt x="32" y="2"/>
                </a:lnTo>
                <a:lnTo>
                  <a:pt x="34" y="2"/>
                </a:lnTo>
                <a:lnTo>
                  <a:pt x="36" y="0"/>
                </a:lnTo>
                <a:lnTo>
                  <a:pt x="37" y="0"/>
                </a:lnTo>
                <a:lnTo>
                  <a:pt x="37" y="0"/>
                </a:lnTo>
                <a:lnTo>
                  <a:pt x="39" y="0"/>
                </a:lnTo>
                <a:lnTo>
                  <a:pt x="39" y="0"/>
                </a:lnTo>
                <a:lnTo>
                  <a:pt x="40" y="0"/>
                </a:lnTo>
                <a:lnTo>
                  <a:pt x="42" y="0"/>
                </a:lnTo>
                <a:lnTo>
                  <a:pt x="44" y="0"/>
                </a:lnTo>
                <a:lnTo>
                  <a:pt x="44" y="2"/>
                </a:lnTo>
                <a:lnTo>
                  <a:pt x="45" y="3"/>
                </a:lnTo>
                <a:lnTo>
                  <a:pt x="47" y="6"/>
                </a:lnTo>
                <a:lnTo>
                  <a:pt x="48" y="10"/>
                </a:lnTo>
                <a:lnTo>
                  <a:pt x="48" y="10"/>
                </a:lnTo>
                <a:lnTo>
                  <a:pt x="50" y="14"/>
                </a:lnTo>
                <a:close/>
              </a:path>
            </a:pathLst>
          </a:custGeom>
          <a:solidFill>
            <a:srgbClr val="C47E6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" name="Freeform 105"/>
          <p:cNvSpPr>
            <a:spLocks/>
          </p:cNvSpPr>
          <p:nvPr/>
        </p:nvSpPr>
        <p:spPr bwMode="auto">
          <a:xfrm>
            <a:off x="5570538" y="3563938"/>
            <a:ext cx="441325" cy="655638"/>
          </a:xfrm>
          <a:custGeom>
            <a:avLst/>
            <a:gdLst/>
            <a:ahLst/>
            <a:cxnLst>
              <a:cxn ang="0">
                <a:pos x="277" y="229"/>
              </a:cxn>
              <a:cxn ang="0">
                <a:pos x="272" y="230"/>
              </a:cxn>
              <a:cxn ang="0">
                <a:pos x="264" y="233"/>
              </a:cxn>
              <a:cxn ang="0">
                <a:pos x="262" y="238"/>
              </a:cxn>
              <a:cxn ang="0">
                <a:pos x="262" y="257"/>
              </a:cxn>
              <a:cxn ang="0">
                <a:pos x="262" y="261"/>
              </a:cxn>
              <a:cxn ang="0">
                <a:pos x="262" y="318"/>
              </a:cxn>
              <a:cxn ang="0">
                <a:pos x="262" y="342"/>
              </a:cxn>
              <a:cxn ang="0">
                <a:pos x="262" y="366"/>
              </a:cxn>
              <a:cxn ang="0">
                <a:pos x="237" y="374"/>
              </a:cxn>
              <a:cxn ang="0">
                <a:pos x="221" y="381"/>
              </a:cxn>
              <a:cxn ang="0">
                <a:pos x="189" y="392"/>
              </a:cxn>
              <a:cxn ang="0">
                <a:pos x="163" y="401"/>
              </a:cxn>
              <a:cxn ang="0">
                <a:pos x="141" y="409"/>
              </a:cxn>
              <a:cxn ang="0">
                <a:pos x="137" y="411"/>
              </a:cxn>
              <a:cxn ang="0">
                <a:pos x="129" y="406"/>
              </a:cxn>
              <a:cxn ang="0">
                <a:pos x="125" y="392"/>
              </a:cxn>
              <a:cxn ang="0">
                <a:pos x="121" y="384"/>
              </a:cxn>
              <a:cxn ang="0">
                <a:pos x="118" y="373"/>
              </a:cxn>
              <a:cxn ang="0">
                <a:pos x="118" y="371"/>
              </a:cxn>
              <a:cxn ang="0">
                <a:pos x="107" y="339"/>
              </a:cxn>
              <a:cxn ang="0">
                <a:pos x="102" y="326"/>
              </a:cxn>
              <a:cxn ang="0">
                <a:pos x="96" y="307"/>
              </a:cxn>
              <a:cxn ang="0">
                <a:pos x="91" y="291"/>
              </a:cxn>
              <a:cxn ang="0">
                <a:pos x="83" y="267"/>
              </a:cxn>
              <a:cxn ang="0">
                <a:pos x="80" y="259"/>
              </a:cxn>
              <a:cxn ang="0">
                <a:pos x="78" y="251"/>
              </a:cxn>
              <a:cxn ang="0">
                <a:pos x="75" y="241"/>
              </a:cxn>
              <a:cxn ang="0">
                <a:pos x="72" y="233"/>
              </a:cxn>
              <a:cxn ang="0">
                <a:pos x="59" y="189"/>
              </a:cxn>
              <a:cxn ang="0">
                <a:pos x="56" y="177"/>
              </a:cxn>
              <a:cxn ang="0">
                <a:pos x="48" y="155"/>
              </a:cxn>
              <a:cxn ang="0">
                <a:pos x="27" y="88"/>
              </a:cxn>
              <a:cxn ang="0">
                <a:pos x="1" y="13"/>
              </a:cxn>
              <a:cxn ang="0">
                <a:pos x="0" y="6"/>
              </a:cxn>
              <a:cxn ang="0">
                <a:pos x="43" y="5"/>
              </a:cxn>
              <a:cxn ang="0">
                <a:pos x="113" y="1"/>
              </a:cxn>
              <a:cxn ang="0">
                <a:pos x="206" y="13"/>
              </a:cxn>
              <a:cxn ang="0">
                <a:pos x="208" y="21"/>
              </a:cxn>
              <a:cxn ang="0">
                <a:pos x="221" y="69"/>
              </a:cxn>
              <a:cxn ang="0">
                <a:pos x="227" y="97"/>
              </a:cxn>
              <a:cxn ang="0">
                <a:pos x="233" y="117"/>
              </a:cxn>
              <a:cxn ang="0">
                <a:pos x="237" y="128"/>
              </a:cxn>
              <a:cxn ang="0">
                <a:pos x="245" y="160"/>
              </a:cxn>
              <a:cxn ang="0">
                <a:pos x="249" y="177"/>
              </a:cxn>
              <a:cxn ang="0">
                <a:pos x="254" y="197"/>
              </a:cxn>
              <a:cxn ang="0">
                <a:pos x="257" y="206"/>
              </a:cxn>
              <a:cxn ang="0">
                <a:pos x="261" y="209"/>
              </a:cxn>
              <a:cxn ang="0">
                <a:pos x="270" y="217"/>
              </a:cxn>
              <a:cxn ang="0">
                <a:pos x="275" y="224"/>
              </a:cxn>
              <a:cxn ang="0">
                <a:pos x="277" y="224"/>
              </a:cxn>
              <a:cxn ang="0">
                <a:pos x="277" y="225"/>
              </a:cxn>
            </a:cxnLst>
            <a:rect l="0" t="0" r="r" b="b"/>
            <a:pathLst>
              <a:path w="278" h="413">
                <a:moveTo>
                  <a:pt x="278" y="224"/>
                </a:moveTo>
                <a:lnTo>
                  <a:pt x="278" y="227"/>
                </a:lnTo>
                <a:lnTo>
                  <a:pt x="278" y="229"/>
                </a:lnTo>
                <a:lnTo>
                  <a:pt x="277" y="229"/>
                </a:lnTo>
                <a:lnTo>
                  <a:pt x="275" y="230"/>
                </a:lnTo>
                <a:lnTo>
                  <a:pt x="273" y="230"/>
                </a:lnTo>
                <a:lnTo>
                  <a:pt x="272" y="230"/>
                </a:lnTo>
                <a:lnTo>
                  <a:pt x="272" y="230"/>
                </a:lnTo>
                <a:lnTo>
                  <a:pt x="270" y="230"/>
                </a:lnTo>
                <a:lnTo>
                  <a:pt x="269" y="232"/>
                </a:lnTo>
                <a:lnTo>
                  <a:pt x="267" y="232"/>
                </a:lnTo>
                <a:lnTo>
                  <a:pt x="264" y="233"/>
                </a:lnTo>
                <a:lnTo>
                  <a:pt x="264" y="235"/>
                </a:lnTo>
                <a:lnTo>
                  <a:pt x="262" y="238"/>
                </a:lnTo>
                <a:lnTo>
                  <a:pt x="262" y="238"/>
                </a:lnTo>
                <a:lnTo>
                  <a:pt x="262" y="238"/>
                </a:lnTo>
                <a:lnTo>
                  <a:pt x="262" y="240"/>
                </a:lnTo>
                <a:lnTo>
                  <a:pt x="262" y="241"/>
                </a:lnTo>
                <a:lnTo>
                  <a:pt x="262" y="256"/>
                </a:lnTo>
                <a:lnTo>
                  <a:pt x="262" y="257"/>
                </a:lnTo>
                <a:lnTo>
                  <a:pt x="262" y="257"/>
                </a:lnTo>
                <a:lnTo>
                  <a:pt x="262" y="259"/>
                </a:lnTo>
                <a:lnTo>
                  <a:pt x="262" y="259"/>
                </a:lnTo>
                <a:lnTo>
                  <a:pt x="262" y="261"/>
                </a:lnTo>
                <a:lnTo>
                  <a:pt x="262" y="270"/>
                </a:lnTo>
                <a:lnTo>
                  <a:pt x="262" y="296"/>
                </a:lnTo>
                <a:lnTo>
                  <a:pt x="262" y="296"/>
                </a:lnTo>
                <a:lnTo>
                  <a:pt x="262" y="318"/>
                </a:lnTo>
                <a:lnTo>
                  <a:pt x="262" y="328"/>
                </a:lnTo>
                <a:lnTo>
                  <a:pt x="262" y="331"/>
                </a:lnTo>
                <a:lnTo>
                  <a:pt x="262" y="341"/>
                </a:lnTo>
                <a:lnTo>
                  <a:pt x="262" y="342"/>
                </a:lnTo>
                <a:lnTo>
                  <a:pt x="262" y="350"/>
                </a:lnTo>
                <a:lnTo>
                  <a:pt x="262" y="352"/>
                </a:lnTo>
                <a:lnTo>
                  <a:pt x="262" y="360"/>
                </a:lnTo>
                <a:lnTo>
                  <a:pt x="262" y="366"/>
                </a:lnTo>
                <a:lnTo>
                  <a:pt x="261" y="366"/>
                </a:lnTo>
                <a:lnTo>
                  <a:pt x="251" y="369"/>
                </a:lnTo>
                <a:lnTo>
                  <a:pt x="251" y="369"/>
                </a:lnTo>
                <a:lnTo>
                  <a:pt x="237" y="374"/>
                </a:lnTo>
                <a:lnTo>
                  <a:pt x="232" y="377"/>
                </a:lnTo>
                <a:lnTo>
                  <a:pt x="230" y="377"/>
                </a:lnTo>
                <a:lnTo>
                  <a:pt x="221" y="381"/>
                </a:lnTo>
                <a:lnTo>
                  <a:pt x="221" y="381"/>
                </a:lnTo>
                <a:lnTo>
                  <a:pt x="217" y="382"/>
                </a:lnTo>
                <a:lnTo>
                  <a:pt x="214" y="384"/>
                </a:lnTo>
                <a:lnTo>
                  <a:pt x="213" y="384"/>
                </a:lnTo>
                <a:lnTo>
                  <a:pt x="189" y="392"/>
                </a:lnTo>
                <a:lnTo>
                  <a:pt x="184" y="393"/>
                </a:lnTo>
                <a:lnTo>
                  <a:pt x="177" y="397"/>
                </a:lnTo>
                <a:lnTo>
                  <a:pt x="173" y="398"/>
                </a:lnTo>
                <a:lnTo>
                  <a:pt x="163" y="401"/>
                </a:lnTo>
                <a:lnTo>
                  <a:pt x="150" y="406"/>
                </a:lnTo>
                <a:lnTo>
                  <a:pt x="147" y="408"/>
                </a:lnTo>
                <a:lnTo>
                  <a:pt x="142" y="409"/>
                </a:lnTo>
                <a:lnTo>
                  <a:pt x="141" y="409"/>
                </a:lnTo>
                <a:lnTo>
                  <a:pt x="139" y="411"/>
                </a:lnTo>
                <a:lnTo>
                  <a:pt x="139" y="411"/>
                </a:lnTo>
                <a:lnTo>
                  <a:pt x="139" y="411"/>
                </a:lnTo>
                <a:lnTo>
                  <a:pt x="137" y="411"/>
                </a:lnTo>
                <a:lnTo>
                  <a:pt x="131" y="413"/>
                </a:lnTo>
                <a:lnTo>
                  <a:pt x="131" y="413"/>
                </a:lnTo>
                <a:lnTo>
                  <a:pt x="131" y="413"/>
                </a:lnTo>
                <a:lnTo>
                  <a:pt x="129" y="406"/>
                </a:lnTo>
                <a:lnTo>
                  <a:pt x="125" y="393"/>
                </a:lnTo>
                <a:lnTo>
                  <a:pt x="125" y="393"/>
                </a:lnTo>
                <a:lnTo>
                  <a:pt x="125" y="393"/>
                </a:lnTo>
                <a:lnTo>
                  <a:pt x="125" y="392"/>
                </a:lnTo>
                <a:lnTo>
                  <a:pt x="125" y="390"/>
                </a:lnTo>
                <a:lnTo>
                  <a:pt x="123" y="387"/>
                </a:lnTo>
                <a:lnTo>
                  <a:pt x="123" y="387"/>
                </a:lnTo>
                <a:lnTo>
                  <a:pt x="121" y="384"/>
                </a:lnTo>
                <a:lnTo>
                  <a:pt x="121" y="384"/>
                </a:lnTo>
                <a:lnTo>
                  <a:pt x="121" y="384"/>
                </a:lnTo>
                <a:lnTo>
                  <a:pt x="120" y="377"/>
                </a:lnTo>
                <a:lnTo>
                  <a:pt x="118" y="373"/>
                </a:lnTo>
                <a:lnTo>
                  <a:pt x="118" y="373"/>
                </a:lnTo>
                <a:lnTo>
                  <a:pt x="118" y="373"/>
                </a:lnTo>
                <a:lnTo>
                  <a:pt x="118" y="373"/>
                </a:lnTo>
                <a:lnTo>
                  <a:pt x="118" y="371"/>
                </a:lnTo>
                <a:lnTo>
                  <a:pt x="107" y="341"/>
                </a:lnTo>
                <a:lnTo>
                  <a:pt x="107" y="341"/>
                </a:lnTo>
                <a:lnTo>
                  <a:pt x="107" y="339"/>
                </a:lnTo>
                <a:lnTo>
                  <a:pt x="107" y="339"/>
                </a:lnTo>
                <a:lnTo>
                  <a:pt x="107" y="339"/>
                </a:lnTo>
                <a:lnTo>
                  <a:pt x="105" y="333"/>
                </a:lnTo>
                <a:lnTo>
                  <a:pt x="104" y="331"/>
                </a:lnTo>
                <a:lnTo>
                  <a:pt x="102" y="326"/>
                </a:lnTo>
                <a:lnTo>
                  <a:pt x="101" y="318"/>
                </a:lnTo>
                <a:lnTo>
                  <a:pt x="97" y="310"/>
                </a:lnTo>
                <a:lnTo>
                  <a:pt x="97" y="309"/>
                </a:lnTo>
                <a:lnTo>
                  <a:pt x="96" y="307"/>
                </a:lnTo>
                <a:lnTo>
                  <a:pt x="94" y="299"/>
                </a:lnTo>
                <a:lnTo>
                  <a:pt x="93" y="294"/>
                </a:lnTo>
                <a:lnTo>
                  <a:pt x="91" y="293"/>
                </a:lnTo>
                <a:lnTo>
                  <a:pt x="91" y="291"/>
                </a:lnTo>
                <a:lnTo>
                  <a:pt x="89" y="286"/>
                </a:lnTo>
                <a:lnTo>
                  <a:pt x="86" y="275"/>
                </a:lnTo>
                <a:lnTo>
                  <a:pt x="83" y="267"/>
                </a:lnTo>
                <a:lnTo>
                  <a:pt x="83" y="267"/>
                </a:lnTo>
                <a:lnTo>
                  <a:pt x="83" y="265"/>
                </a:lnTo>
                <a:lnTo>
                  <a:pt x="83" y="265"/>
                </a:lnTo>
                <a:lnTo>
                  <a:pt x="80" y="259"/>
                </a:lnTo>
                <a:lnTo>
                  <a:pt x="80" y="259"/>
                </a:lnTo>
                <a:lnTo>
                  <a:pt x="78" y="254"/>
                </a:lnTo>
                <a:lnTo>
                  <a:pt x="78" y="253"/>
                </a:lnTo>
                <a:lnTo>
                  <a:pt x="78" y="253"/>
                </a:lnTo>
                <a:lnTo>
                  <a:pt x="78" y="251"/>
                </a:lnTo>
                <a:lnTo>
                  <a:pt x="75" y="245"/>
                </a:lnTo>
                <a:lnTo>
                  <a:pt x="75" y="243"/>
                </a:lnTo>
                <a:lnTo>
                  <a:pt x="75" y="241"/>
                </a:lnTo>
                <a:lnTo>
                  <a:pt x="75" y="241"/>
                </a:lnTo>
                <a:lnTo>
                  <a:pt x="75" y="240"/>
                </a:lnTo>
                <a:lnTo>
                  <a:pt x="73" y="240"/>
                </a:lnTo>
                <a:lnTo>
                  <a:pt x="73" y="235"/>
                </a:lnTo>
                <a:lnTo>
                  <a:pt x="72" y="233"/>
                </a:lnTo>
                <a:lnTo>
                  <a:pt x="70" y="229"/>
                </a:lnTo>
                <a:lnTo>
                  <a:pt x="69" y="221"/>
                </a:lnTo>
                <a:lnTo>
                  <a:pt x="59" y="189"/>
                </a:lnTo>
                <a:lnTo>
                  <a:pt x="59" y="189"/>
                </a:lnTo>
                <a:lnTo>
                  <a:pt x="59" y="189"/>
                </a:lnTo>
                <a:lnTo>
                  <a:pt x="56" y="181"/>
                </a:lnTo>
                <a:lnTo>
                  <a:pt x="56" y="179"/>
                </a:lnTo>
                <a:lnTo>
                  <a:pt x="56" y="177"/>
                </a:lnTo>
                <a:lnTo>
                  <a:pt x="53" y="173"/>
                </a:lnTo>
                <a:lnTo>
                  <a:pt x="51" y="165"/>
                </a:lnTo>
                <a:lnTo>
                  <a:pt x="49" y="161"/>
                </a:lnTo>
                <a:lnTo>
                  <a:pt x="48" y="155"/>
                </a:lnTo>
                <a:lnTo>
                  <a:pt x="33" y="112"/>
                </a:lnTo>
                <a:lnTo>
                  <a:pt x="32" y="107"/>
                </a:lnTo>
                <a:lnTo>
                  <a:pt x="30" y="99"/>
                </a:lnTo>
                <a:lnTo>
                  <a:pt x="27" y="88"/>
                </a:lnTo>
                <a:lnTo>
                  <a:pt x="24" y="83"/>
                </a:lnTo>
                <a:lnTo>
                  <a:pt x="24" y="80"/>
                </a:lnTo>
                <a:lnTo>
                  <a:pt x="16" y="56"/>
                </a:lnTo>
                <a:lnTo>
                  <a:pt x="1" y="13"/>
                </a:lnTo>
                <a:lnTo>
                  <a:pt x="1" y="13"/>
                </a:lnTo>
                <a:lnTo>
                  <a:pt x="1" y="11"/>
                </a:lnTo>
                <a:lnTo>
                  <a:pt x="0" y="6"/>
                </a:lnTo>
                <a:lnTo>
                  <a:pt x="0" y="6"/>
                </a:lnTo>
                <a:lnTo>
                  <a:pt x="0" y="6"/>
                </a:lnTo>
                <a:lnTo>
                  <a:pt x="0" y="6"/>
                </a:lnTo>
                <a:lnTo>
                  <a:pt x="3" y="6"/>
                </a:lnTo>
                <a:lnTo>
                  <a:pt x="43" y="5"/>
                </a:lnTo>
                <a:lnTo>
                  <a:pt x="48" y="5"/>
                </a:lnTo>
                <a:lnTo>
                  <a:pt x="88" y="3"/>
                </a:lnTo>
                <a:lnTo>
                  <a:pt x="99" y="3"/>
                </a:lnTo>
                <a:lnTo>
                  <a:pt x="113" y="1"/>
                </a:lnTo>
                <a:lnTo>
                  <a:pt x="174" y="0"/>
                </a:lnTo>
                <a:lnTo>
                  <a:pt x="176" y="0"/>
                </a:lnTo>
                <a:lnTo>
                  <a:pt x="201" y="0"/>
                </a:lnTo>
                <a:lnTo>
                  <a:pt x="206" y="13"/>
                </a:lnTo>
                <a:lnTo>
                  <a:pt x="206" y="17"/>
                </a:lnTo>
                <a:lnTo>
                  <a:pt x="208" y="19"/>
                </a:lnTo>
                <a:lnTo>
                  <a:pt x="208" y="19"/>
                </a:lnTo>
                <a:lnTo>
                  <a:pt x="208" y="21"/>
                </a:lnTo>
                <a:lnTo>
                  <a:pt x="209" y="25"/>
                </a:lnTo>
                <a:lnTo>
                  <a:pt x="214" y="48"/>
                </a:lnTo>
                <a:lnTo>
                  <a:pt x="214" y="48"/>
                </a:lnTo>
                <a:lnTo>
                  <a:pt x="221" y="69"/>
                </a:lnTo>
                <a:lnTo>
                  <a:pt x="221" y="73"/>
                </a:lnTo>
                <a:lnTo>
                  <a:pt x="224" y="83"/>
                </a:lnTo>
                <a:lnTo>
                  <a:pt x="225" y="91"/>
                </a:lnTo>
                <a:lnTo>
                  <a:pt x="227" y="97"/>
                </a:lnTo>
                <a:lnTo>
                  <a:pt x="230" y="105"/>
                </a:lnTo>
                <a:lnTo>
                  <a:pt x="230" y="105"/>
                </a:lnTo>
                <a:lnTo>
                  <a:pt x="232" y="110"/>
                </a:lnTo>
                <a:lnTo>
                  <a:pt x="233" y="117"/>
                </a:lnTo>
                <a:lnTo>
                  <a:pt x="233" y="118"/>
                </a:lnTo>
                <a:lnTo>
                  <a:pt x="235" y="123"/>
                </a:lnTo>
                <a:lnTo>
                  <a:pt x="235" y="125"/>
                </a:lnTo>
                <a:lnTo>
                  <a:pt x="237" y="128"/>
                </a:lnTo>
                <a:lnTo>
                  <a:pt x="237" y="133"/>
                </a:lnTo>
                <a:lnTo>
                  <a:pt x="241" y="147"/>
                </a:lnTo>
                <a:lnTo>
                  <a:pt x="243" y="153"/>
                </a:lnTo>
                <a:lnTo>
                  <a:pt x="245" y="160"/>
                </a:lnTo>
                <a:lnTo>
                  <a:pt x="248" y="169"/>
                </a:lnTo>
                <a:lnTo>
                  <a:pt x="248" y="169"/>
                </a:lnTo>
                <a:lnTo>
                  <a:pt x="248" y="171"/>
                </a:lnTo>
                <a:lnTo>
                  <a:pt x="249" y="177"/>
                </a:lnTo>
                <a:lnTo>
                  <a:pt x="249" y="177"/>
                </a:lnTo>
                <a:lnTo>
                  <a:pt x="253" y="190"/>
                </a:lnTo>
                <a:lnTo>
                  <a:pt x="254" y="197"/>
                </a:lnTo>
                <a:lnTo>
                  <a:pt x="254" y="197"/>
                </a:lnTo>
                <a:lnTo>
                  <a:pt x="256" y="201"/>
                </a:lnTo>
                <a:lnTo>
                  <a:pt x="257" y="205"/>
                </a:lnTo>
                <a:lnTo>
                  <a:pt x="257" y="206"/>
                </a:lnTo>
                <a:lnTo>
                  <a:pt x="257" y="206"/>
                </a:lnTo>
                <a:lnTo>
                  <a:pt x="257" y="206"/>
                </a:lnTo>
                <a:lnTo>
                  <a:pt x="257" y="208"/>
                </a:lnTo>
                <a:lnTo>
                  <a:pt x="257" y="209"/>
                </a:lnTo>
                <a:lnTo>
                  <a:pt x="261" y="209"/>
                </a:lnTo>
                <a:lnTo>
                  <a:pt x="261" y="209"/>
                </a:lnTo>
                <a:lnTo>
                  <a:pt x="267" y="208"/>
                </a:lnTo>
                <a:lnTo>
                  <a:pt x="269" y="219"/>
                </a:lnTo>
                <a:lnTo>
                  <a:pt x="270" y="217"/>
                </a:lnTo>
                <a:lnTo>
                  <a:pt x="272" y="222"/>
                </a:lnTo>
                <a:lnTo>
                  <a:pt x="273" y="222"/>
                </a:lnTo>
                <a:lnTo>
                  <a:pt x="275" y="221"/>
                </a:lnTo>
                <a:lnTo>
                  <a:pt x="275" y="224"/>
                </a:lnTo>
                <a:lnTo>
                  <a:pt x="275" y="224"/>
                </a:lnTo>
                <a:lnTo>
                  <a:pt x="277" y="224"/>
                </a:lnTo>
                <a:lnTo>
                  <a:pt x="277" y="224"/>
                </a:lnTo>
                <a:lnTo>
                  <a:pt x="277" y="224"/>
                </a:lnTo>
                <a:lnTo>
                  <a:pt x="277" y="224"/>
                </a:lnTo>
                <a:lnTo>
                  <a:pt x="277" y="224"/>
                </a:lnTo>
                <a:lnTo>
                  <a:pt x="277" y="224"/>
                </a:lnTo>
                <a:lnTo>
                  <a:pt x="277" y="225"/>
                </a:lnTo>
                <a:lnTo>
                  <a:pt x="278" y="224"/>
                </a:lnTo>
                <a:close/>
              </a:path>
            </a:pathLst>
          </a:custGeom>
          <a:solidFill>
            <a:srgbClr val="9CC783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" name="Freeform 106"/>
          <p:cNvSpPr>
            <a:spLocks noEditPoints="1"/>
          </p:cNvSpPr>
          <p:nvPr/>
        </p:nvSpPr>
        <p:spPr bwMode="auto">
          <a:xfrm>
            <a:off x="5965825" y="2854326"/>
            <a:ext cx="376238" cy="317500"/>
          </a:xfrm>
          <a:custGeom>
            <a:avLst/>
            <a:gdLst/>
            <a:ahLst/>
            <a:cxnLst>
              <a:cxn ang="0">
                <a:pos x="204" y="13"/>
              </a:cxn>
              <a:cxn ang="0">
                <a:pos x="194" y="20"/>
              </a:cxn>
              <a:cxn ang="0">
                <a:pos x="181" y="20"/>
              </a:cxn>
              <a:cxn ang="0">
                <a:pos x="175" y="15"/>
              </a:cxn>
              <a:cxn ang="0">
                <a:pos x="178" y="13"/>
              </a:cxn>
              <a:cxn ang="0">
                <a:pos x="191" y="10"/>
              </a:cxn>
              <a:cxn ang="0">
                <a:pos x="196" y="4"/>
              </a:cxn>
              <a:cxn ang="0">
                <a:pos x="212" y="12"/>
              </a:cxn>
              <a:cxn ang="0">
                <a:pos x="224" y="20"/>
              </a:cxn>
              <a:cxn ang="0">
                <a:pos x="234" y="36"/>
              </a:cxn>
              <a:cxn ang="0">
                <a:pos x="237" y="50"/>
              </a:cxn>
              <a:cxn ang="0">
                <a:pos x="236" y="68"/>
              </a:cxn>
              <a:cxn ang="0">
                <a:pos x="236" y="84"/>
              </a:cxn>
              <a:cxn ang="0">
                <a:pos x="232" y="96"/>
              </a:cxn>
              <a:cxn ang="0">
                <a:pos x="229" y="101"/>
              </a:cxn>
              <a:cxn ang="0">
                <a:pos x="228" y="103"/>
              </a:cxn>
              <a:cxn ang="0">
                <a:pos x="228" y="111"/>
              </a:cxn>
              <a:cxn ang="0">
                <a:pos x="224" y="119"/>
              </a:cxn>
              <a:cxn ang="0">
                <a:pos x="216" y="124"/>
              </a:cxn>
              <a:cxn ang="0">
                <a:pos x="228" y="119"/>
              </a:cxn>
              <a:cxn ang="0">
                <a:pos x="223" y="128"/>
              </a:cxn>
              <a:cxn ang="0">
                <a:pos x="215" y="141"/>
              </a:cxn>
              <a:cxn ang="0">
                <a:pos x="197" y="146"/>
              </a:cxn>
              <a:cxn ang="0">
                <a:pos x="160" y="178"/>
              </a:cxn>
              <a:cxn ang="0">
                <a:pos x="127" y="181"/>
              </a:cxn>
              <a:cxn ang="0">
                <a:pos x="114" y="144"/>
              </a:cxn>
              <a:cxn ang="0">
                <a:pos x="104" y="136"/>
              </a:cxn>
              <a:cxn ang="0">
                <a:pos x="90" y="112"/>
              </a:cxn>
              <a:cxn ang="0">
                <a:pos x="60" y="101"/>
              </a:cxn>
              <a:cxn ang="0">
                <a:pos x="28" y="82"/>
              </a:cxn>
              <a:cxn ang="0">
                <a:pos x="108" y="24"/>
              </a:cxn>
              <a:cxn ang="0">
                <a:pos x="140" y="15"/>
              </a:cxn>
              <a:cxn ang="0">
                <a:pos x="162" y="20"/>
              </a:cxn>
              <a:cxn ang="0">
                <a:pos x="168" y="23"/>
              </a:cxn>
              <a:cxn ang="0">
                <a:pos x="178" y="21"/>
              </a:cxn>
              <a:cxn ang="0">
                <a:pos x="181" y="26"/>
              </a:cxn>
              <a:cxn ang="0">
                <a:pos x="173" y="32"/>
              </a:cxn>
              <a:cxn ang="0">
                <a:pos x="168" y="40"/>
              </a:cxn>
              <a:cxn ang="0">
                <a:pos x="170" y="52"/>
              </a:cxn>
              <a:cxn ang="0">
                <a:pos x="172" y="48"/>
              </a:cxn>
              <a:cxn ang="0">
                <a:pos x="172" y="36"/>
              </a:cxn>
              <a:cxn ang="0">
                <a:pos x="178" y="28"/>
              </a:cxn>
              <a:cxn ang="0">
                <a:pos x="186" y="26"/>
              </a:cxn>
              <a:cxn ang="0">
                <a:pos x="197" y="26"/>
              </a:cxn>
              <a:cxn ang="0">
                <a:pos x="191" y="37"/>
              </a:cxn>
              <a:cxn ang="0">
                <a:pos x="194" y="42"/>
              </a:cxn>
              <a:cxn ang="0">
                <a:pos x="199" y="42"/>
              </a:cxn>
              <a:cxn ang="0">
                <a:pos x="202" y="50"/>
              </a:cxn>
              <a:cxn ang="0">
                <a:pos x="205" y="45"/>
              </a:cxn>
              <a:cxn ang="0">
                <a:pos x="208" y="44"/>
              </a:cxn>
              <a:cxn ang="0">
                <a:pos x="204" y="31"/>
              </a:cxn>
              <a:cxn ang="0">
                <a:pos x="212" y="26"/>
              </a:cxn>
              <a:cxn ang="0">
                <a:pos x="218" y="20"/>
              </a:cxn>
              <a:cxn ang="0">
                <a:pos x="218" y="18"/>
              </a:cxn>
              <a:cxn ang="0">
                <a:pos x="215" y="16"/>
              </a:cxn>
              <a:cxn ang="0">
                <a:pos x="210" y="16"/>
              </a:cxn>
              <a:cxn ang="0">
                <a:pos x="204" y="10"/>
              </a:cxn>
              <a:cxn ang="0">
                <a:pos x="197" y="5"/>
              </a:cxn>
              <a:cxn ang="0">
                <a:pos x="181" y="7"/>
              </a:cxn>
              <a:cxn ang="0">
                <a:pos x="172" y="5"/>
              </a:cxn>
            </a:cxnLst>
            <a:rect l="0" t="0" r="r" b="b"/>
            <a:pathLst>
              <a:path w="237" h="200">
                <a:moveTo>
                  <a:pt x="192" y="10"/>
                </a:moveTo>
                <a:lnTo>
                  <a:pt x="194" y="10"/>
                </a:lnTo>
                <a:lnTo>
                  <a:pt x="194" y="12"/>
                </a:lnTo>
                <a:lnTo>
                  <a:pt x="196" y="12"/>
                </a:lnTo>
                <a:lnTo>
                  <a:pt x="197" y="12"/>
                </a:lnTo>
                <a:lnTo>
                  <a:pt x="197" y="13"/>
                </a:lnTo>
                <a:lnTo>
                  <a:pt x="199" y="13"/>
                </a:lnTo>
                <a:lnTo>
                  <a:pt x="200" y="12"/>
                </a:lnTo>
                <a:lnTo>
                  <a:pt x="202" y="12"/>
                </a:lnTo>
                <a:lnTo>
                  <a:pt x="204" y="12"/>
                </a:lnTo>
                <a:lnTo>
                  <a:pt x="204" y="13"/>
                </a:lnTo>
                <a:lnTo>
                  <a:pt x="204" y="15"/>
                </a:lnTo>
                <a:lnTo>
                  <a:pt x="202" y="15"/>
                </a:lnTo>
                <a:lnTo>
                  <a:pt x="202" y="16"/>
                </a:lnTo>
                <a:lnTo>
                  <a:pt x="202" y="18"/>
                </a:lnTo>
                <a:lnTo>
                  <a:pt x="200" y="18"/>
                </a:lnTo>
                <a:lnTo>
                  <a:pt x="200" y="20"/>
                </a:lnTo>
                <a:lnTo>
                  <a:pt x="199" y="20"/>
                </a:lnTo>
                <a:lnTo>
                  <a:pt x="197" y="20"/>
                </a:lnTo>
                <a:lnTo>
                  <a:pt x="197" y="21"/>
                </a:lnTo>
                <a:lnTo>
                  <a:pt x="196" y="20"/>
                </a:lnTo>
                <a:lnTo>
                  <a:pt x="194" y="20"/>
                </a:lnTo>
                <a:lnTo>
                  <a:pt x="192" y="20"/>
                </a:lnTo>
                <a:lnTo>
                  <a:pt x="191" y="20"/>
                </a:lnTo>
                <a:lnTo>
                  <a:pt x="189" y="20"/>
                </a:lnTo>
                <a:lnTo>
                  <a:pt x="189" y="18"/>
                </a:lnTo>
                <a:lnTo>
                  <a:pt x="188" y="18"/>
                </a:lnTo>
                <a:lnTo>
                  <a:pt x="188" y="20"/>
                </a:lnTo>
                <a:lnTo>
                  <a:pt x="186" y="18"/>
                </a:lnTo>
                <a:lnTo>
                  <a:pt x="186" y="20"/>
                </a:lnTo>
                <a:lnTo>
                  <a:pt x="184" y="20"/>
                </a:lnTo>
                <a:lnTo>
                  <a:pt x="183" y="20"/>
                </a:lnTo>
                <a:lnTo>
                  <a:pt x="181" y="20"/>
                </a:lnTo>
                <a:lnTo>
                  <a:pt x="181" y="18"/>
                </a:lnTo>
                <a:lnTo>
                  <a:pt x="181" y="20"/>
                </a:lnTo>
                <a:lnTo>
                  <a:pt x="181" y="18"/>
                </a:lnTo>
                <a:lnTo>
                  <a:pt x="180" y="18"/>
                </a:lnTo>
                <a:lnTo>
                  <a:pt x="178" y="18"/>
                </a:lnTo>
                <a:lnTo>
                  <a:pt x="178" y="16"/>
                </a:lnTo>
                <a:lnTo>
                  <a:pt x="176" y="16"/>
                </a:lnTo>
                <a:lnTo>
                  <a:pt x="175" y="16"/>
                </a:lnTo>
                <a:lnTo>
                  <a:pt x="175" y="15"/>
                </a:lnTo>
                <a:lnTo>
                  <a:pt x="175" y="16"/>
                </a:lnTo>
                <a:lnTo>
                  <a:pt x="175" y="15"/>
                </a:lnTo>
                <a:lnTo>
                  <a:pt x="175" y="13"/>
                </a:lnTo>
                <a:lnTo>
                  <a:pt x="176" y="13"/>
                </a:lnTo>
                <a:lnTo>
                  <a:pt x="175" y="13"/>
                </a:lnTo>
                <a:lnTo>
                  <a:pt x="176" y="13"/>
                </a:lnTo>
                <a:lnTo>
                  <a:pt x="178" y="13"/>
                </a:lnTo>
                <a:lnTo>
                  <a:pt x="178" y="12"/>
                </a:lnTo>
                <a:lnTo>
                  <a:pt x="180" y="12"/>
                </a:lnTo>
                <a:lnTo>
                  <a:pt x="180" y="13"/>
                </a:lnTo>
                <a:lnTo>
                  <a:pt x="178" y="13"/>
                </a:lnTo>
                <a:lnTo>
                  <a:pt x="180" y="13"/>
                </a:lnTo>
                <a:lnTo>
                  <a:pt x="178" y="13"/>
                </a:lnTo>
                <a:lnTo>
                  <a:pt x="180" y="13"/>
                </a:lnTo>
                <a:lnTo>
                  <a:pt x="180" y="15"/>
                </a:lnTo>
                <a:lnTo>
                  <a:pt x="180" y="13"/>
                </a:lnTo>
                <a:lnTo>
                  <a:pt x="181" y="13"/>
                </a:lnTo>
                <a:lnTo>
                  <a:pt x="183" y="13"/>
                </a:lnTo>
                <a:lnTo>
                  <a:pt x="183" y="12"/>
                </a:lnTo>
                <a:lnTo>
                  <a:pt x="184" y="12"/>
                </a:lnTo>
                <a:lnTo>
                  <a:pt x="186" y="10"/>
                </a:lnTo>
                <a:lnTo>
                  <a:pt x="188" y="10"/>
                </a:lnTo>
                <a:lnTo>
                  <a:pt x="189" y="10"/>
                </a:lnTo>
                <a:lnTo>
                  <a:pt x="191" y="10"/>
                </a:lnTo>
                <a:lnTo>
                  <a:pt x="192" y="10"/>
                </a:lnTo>
                <a:close/>
                <a:moveTo>
                  <a:pt x="181" y="2"/>
                </a:moveTo>
                <a:lnTo>
                  <a:pt x="183" y="4"/>
                </a:lnTo>
                <a:lnTo>
                  <a:pt x="184" y="4"/>
                </a:lnTo>
                <a:lnTo>
                  <a:pt x="186" y="4"/>
                </a:lnTo>
                <a:lnTo>
                  <a:pt x="188" y="4"/>
                </a:lnTo>
                <a:lnTo>
                  <a:pt x="189" y="4"/>
                </a:lnTo>
                <a:lnTo>
                  <a:pt x="191" y="2"/>
                </a:lnTo>
                <a:lnTo>
                  <a:pt x="192" y="4"/>
                </a:lnTo>
                <a:lnTo>
                  <a:pt x="194" y="4"/>
                </a:lnTo>
                <a:lnTo>
                  <a:pt x="196" y="4"/>
                </a:lnTo>
                <a:lnTo>
                  <a:pt x="197" y="4"/>
                </a:lnTo>
                <a:lnTo>
                  <a:pt x="199" y="5"/>
                </a:lnTo>
                <a:lnTo>
                  <a:pt x="200" y="5"/>
                </a:lnTo>
                <a:lnTo>
                  <a:pt x="202" y="5"/>
                </a:lnTo>
                <a:lnTo>
                  <a:pt x="202" y="7"/>
                </a:lnTo>
                <a:lnTo>
                  <a:pt x="204" y="7"/>
                </a:lnTo>
                <a:lnTo>
                  <a:pt x="205" y="7"/>
                </a:lnTo>
                <a:lnTo>
                  <a:pt x="207" y="8"/>
                </a:lnTo>
                <a:lnTo>
                  <a:pt x="208" y="10"/>
                </a:lnTo>
                <a:lnTo>
                  <a:pt x="210" y="12"/>
                </a:lnTo>
                <a:lnTo>
                  <a:pt x="212" y="12"/>
                </a:lnTo>
                <a:lnTo>
                  <a:pt x="212" y="13"/>
                </a:lnTo>
                <a:lnTo>
                  <a:pt x="213" y="13"/>
                </a:lnTo>
                <a:lnTo>
                  <a:pt x="215" y="13"/>
                </a:lnTo>
                <a:lnTo>
                  <a:pt x="215" y="15"/>
                </a:lnTo>
                <a:lnTo>
                  <a:pt x="216" y="15"/>
                </a:lnTo>
                <a:lnTo>
                  <a:pt x="218" y="15"/>
                </a:lnTo>
                <a:lnTo>
                  <a:pt x="220" y="16"/>
                </a:lnTo>
                <a:lnTo>
                  <a:pt x="221" y="16"/>
                </a:lnTo>
                <a:lnTo>
                  <a:pt x="221" y="18"/>
                </a:lnTo>
                <a:lnTo>
                  <a:pt x="223" y="18"/>
                </a:lnTo>
                <a:lnTo>
                  <a:pt x="224" y="20"/>
                </a:lnTo>
                <a:lnTo>
                  <a:pt x="226" y="20"/>
                </a:lnTo>
                <a:lnTo>
                  <a:pt x="228" y="21"/>
                </a:lnTo>
                <a:lnTo>
                  <a:pt x="229" y="23"/>
                </a:lnTo>
                <a:lnTo>
                  <a:pt x="229" y="24"/>
                </a:lnTo>
                <a:lnTo>
                  <a:pt x="231" y="26"/>
                </a:lnTo>
                <a:lnTo>
                  <a:pt x="231" y="28"/>
                </a:lnTo>
                <a:lnTo>
                  <a:pt x="231" y="29"/>
                </a:lnTo>
                <a:lnTo>
                  <a:pt x="231" y="32"/>
                </a:lnTo>
                <a:lnTo>
                  <a:pt x="232" y="34"/>
                </a:lnTo>
                <a:lnTo>
                  <a:pt x="232" y="36"/>
                </a:lnTo>
                <a:lnTo>
                  <a:pt x="234" y="36"/>
                </a:lnTo>
                <a:lnTo>
                  <a:pt x="234" y="37"/>
                </a:lnTo>
                <a:lnTo>
                  <a:pt x="234" y="39"/>
                </a:lnTo>
                <a:lnTo>
                  <a:pt x="236" y="39"/>
                </a:lnTo>
                <a:lnTo>
                  <a:pt x="234" y="39"/>
                </a:lnTo>
                <a:lnTo>
                  <a:pt x="234" y="40"/>
                </a:lnTo>
                <a:lnTo>
                  <a:pt x="236" y="42"/>
                </a:lnTo>
                <a:lnTo>
                  <a:pt x="236" y="44"/>
                </a:lnTo>
                <a:lnTo>
                  <a:pt x="236" y="45"/>
                </a:lnTo>
                <a:lnTo>
                  <a:pt x="236" y="47"/>
                </a:lnTo>
                <a:lnTo>
                  <a:pt x="237" y="48"/>
                </a:lnTo>
                <a:lnTo>
                  <a:pt x="237" y="50"/>
                </a:lnTo>
                <a:lnTo>
                  <a:pt x="237" y="52"/>
                </a:lnTo>
                <a:lnTo>
                  <a:pt x="237" y="53"/>
                </a:lnTo>
                <a:lnTo>
                  <a:pt x="236" y="55"/>
                </a:lnTo>
                <a:lnTo>
                  <a:pt x="236" y="56"/>
                </a:lnTo>
                <a:lnTo>
                  <a:pt x="236" y="58"/>
                </a:lnTo>
                <a:lnTo>
                  <a:pt x="234" y="60"/>
                </a:lnTo>
                <a:lnTo>
                  <a:pt x="234" y="61"/>
                </a:lnTo>
                <a:lnTo>
                  <a:pt x="234" y="63"/>
                </a:lnTo>
                <a:lnTo>
                  <a:pt x="234" y="64"/>
                </a:lnTo>
                <a:lnTo>
                  <a:pt x="234" y="66"/>
                </a:lnTo>
                <a:lnTo>
                  <a:pt x="236" y="68"/>
                </a:lnTo>
                <a:lnTo>
                  <a:pt x="236" y="69"/>
                </a:lnTo>
                <a:lnTo>
                  <a:pt x="236" y="71"/>
                </a:lnTo>
                <a:lnTo>
                  <a:pt x="236" y="72"/>
                </a:lnTo>
                <a:lnTo>
                  <a:pt x="236" y="74"/>
                </a:lnTo>
                <a:lnTo>
                  <a:pt x="236" y="76"/>
                </a:lnTo>
                <a:lnTo>
                  <a:pt x="236" y="77"/>
                </a:lnTo>
                <a:lnTo>
                  <a:pt x="234" y="77"/>
                </a:lnTo>
                <a:lnTo>
                  <a:pt x="234" y="79"/>
                </a:lnTo>
                <a:lnTo>
                  <a:pt x="234" y="80"/>
                </a:lnTo>
                <a:lnTo>
                  <a:pt x="236" y="82"/>
                </a:lnTo>
                <a:lnTo>
                  <a:pt x="236" y="84"/>
                </a:lnTo>
                <a:lnTo>
                  <a:pt x="236" y="85"/>
                </a:lnTo>
                <a:lnTo>
                  <a:pt x="236" y="87"/>
                </a:lnTo>
                <a:lnTo>
                  <a:pt x="237" y="87"/>
                </a:lnTo>
                <a:lnTo>
                  <a:pt x="237" y="88"/>
                </a:lnTo>
                <a:lnTo>
                  <a:pt x="237" y="90"/>
                </a:lnTo>
                <a:lnTo>
                  <a:pt x="236" y="90"/>
                </a:lnTo>
                <a:lnTo>
                  <a:pt x="236" y="92"/>
                </a:lnTo>
                <a:lnTo>
                  <a:pt x="234" y="93"/>
                </a:lnTo>
                <a:lnTo>
                  <a:pt x="234" y="95"/>
                </a:lnTo>
                <a:lnTo>
                  <a:pt x="232" y="95"/>
                </a:lnTo>
                <a:lnTo>
                  <a:pt x="232" y="96"/>
                </a:lnTo>
                <a:lnTo>
                  <a:pt x="232" y="98"/>
                </a:lnTo>
                <a:lnTo>
                  <a:pt x="231" y="98"/>
                </a:lnTo>
                <a:lnTo>
                  <a:pt x="231" y="100"/>
                </a:lnTo>
                <a:lnTo>
                  <a:pt x="231" y="101"/>
                </a:lnTo>
                <a:lnTo>
                  <a:pt x="231" y="103"/>
                </a:lnTo>
                <a:lnTo>
                  <a:pt x="229" y="103"/>
                </a:lnTo>
                <a:lnTo>
                  <a:pt x="229" y="101"/>
                </a:lnTo>
                <a:lnTo>
                  <a:pt x="231" y="100"/>
                </a:lnTo>
                <a:lnTo>
                  <a:pt x="229" y="98"/>
                </a:lnTo>
                <a:lnTo>
                  <a:pt x="229" y="100"/>
                </a:lnTo>
                <a:lnTo>
                  <a:pt x="229" y="101"/>
                </a:lnTo>
                <a:lnTo>
                  <a:pt x="228" y="101"/>
                </a:lnTo>
                <a:lnTo>
                  <a:pt x="226" y="101"/>
                </a:lnTo>
                <a:lnTo>
                  <a:pt x="224" y="101"/>
                </a:lnTo>
                <a:lnTo>
                  <a:pt x="224" y="100"/>
                </a:lnTo>
                <a:lnTo>
                  <a:pt x="223" y="100"/>
                </a:lnTo>
                <a:lnTo>
                  <a:pt x="223" y="98"/>
                </a:lnTo>
                <a:lnTo>
                  <a:pt x="223" y="100"/>
                </a:lnTo>
                <a:lnTo>
                  <a:pt x="223" y="101"/>
                </a:lnTo>
                <a:lnTo>
                  <a:pt x="224" y="101"/>
                </a:lnTo>
                <a:lnTo>
                  <a:pt x="226" y="103"/>
                </a:lnTo>
                <a:lnTo>
                  <a:pt x="228" y="103"/>
                </a:lnTo>
                <a:lnTo>
                  <a:pt x="226" y="103"/>
                </a:lnTo>
                <a:lnTo>
                  <a:pt x="228" y="104"/>
                </a:lnTo>
                <a:lnTo>
                  <a:pt x="228" y="103"/>
                </a:lnTo>
                <a:lnTo>
                  <a:pt x="229" y="101"/>
                </a:lnTo>
                <a:lnTo>
                  <a:pt x="229" y="103"/>
                </a:lnTo>
                <a:lnTo>
                  <a:pt x="231" y="104"/>
                </a:lnTo>
                <a:lnTo>
                  <a:pt x="229" y="104"/>
                </a:lnTo>
                <a:lnTo>
                  <a:pt x="229" y="106"/>
                </a:lnTo>
                <a:lnTo>
                  <a:pt x="228" y="108"/>
                </a:lnTo>
                <a:lnTo>
                  <a:pt x="228" y="109"/>
                </a:lnTo>
                <a:lnTo>
                  <a:pt x="228" y="111"/>
                </a:lnTo>
                <a:lnTo>
                  <a:pt x="228" y="112"/>
                </a:lnTo>
                <a:lnTo>
                  <a:pt x="228" y="114"/>
                </a:lnTo>
                <a:lnTo>
                  <a:pt x="228" y="116"/>
                </a:lnTo>
                <a:lnTo>
                  <a:pt x="228" y="117"/>
                </a:lnTo>
                <a:lnTo>
                  <a:pt x="228" y="119"/>
                </a:lnTo>
                <a:lnTo>
                  <a:pt x="228" y="120"/>
                </a:lnTo>
                <a:lnTo>
                  <a:pt x="228" y="119"/>
                </a:lnTo>
                <a:lnTo>
                  <a:pt x="226" y="119"/>
                </a:lnTo>
                <a:lnTo>
                  <a:pt x="226" y="117"/>
                </a:lnTo>
                <a:lnTo>
                  <a:pt x="224" y="117"/>
                </a:lnTo>
                <a:lnTo>
                  <a:pt x="224" y="119"/>
                </a:lnTo>
                <a:lnTo>
                  <a:pt x="223" y="119"/>
                </a:lnTo>
                <a:lnTo>
                  <a:pt x="221" y="119"/>
                </a:lnTo>
                <a:lnTo>
                  <a:pt x="220" y="119"/>
                </a:lnTo>
                <a:lnTo>
                  <a:pt x="221" y="119"/>
                </a:lnTo>
                <a:lnTo>
                  <a:pt x="223" y="119"/>
                </a:lnTo>
                <a:lnTo>
                  <a:pt x="223" y="120"/>
                </a:lnTo>
                <a:lnTo>
                  <a:pt x="221" y="120"/>
                </a:lnTo>
                <a:lnTo>
                  <a:pt x="221" y="122"/>
                </a:lnTo>
                <a:lnTo>
                  <a:pt x="220" y="124"/>
                </a:lnTo>
                <a:lnTo>
                  <a:pt x="218" y="124"/>
                </a:lnTo>
                <a:lnTo>
                  <a:pt x="216" y="124"/>
                </a:lnTo>
                <a:lnTo>
                  <a:pt x="218" y="124"/>
                </a:lnTo>
                <a:lnTo>
                  <a:pt x="218" y="125"/>
                </a:lnTo>
                <a:lnTo>
                  <a:pt x="220" y="125"/>
                </a:lnTo>
                <a:lnTo>
                  <a:pt x="220" y="124"/>
                </a:lnTo>
                <a:lnTo>
                  <a:pt x="221" y="124"/>
                </a:lnTo>
                <a:lnTo>
                  <a:pt x="221" y="122"/>
                </a:lnTo>
                <a:lnTo>
                  <a:pt x="223" y="120"/>
                </a:lnTo>
                <a:lnTo>
                  <a:pt x="223" y="119"/>
                </a:lnTo>
                <a:lnTo>
                  <a:pt x="224" y="119"/>
                </a:lnTo>
                <a:lnTo>
                  <a:pt x="226" y="119"/>
                </a:lnTo>
                <a:lnTo>
                  <a:pt x="228" y="119"/>
                </a:lnTo>
                <a:lnTo>
                  <a:pt x="228" y="120"/>
                </a:lnTo>
                <a:lnTo>
                  <a:pt x="228" y="122"/>
                </a:lnTo>
                <a:lnTo>
                  <a:pt x="228" y="124"/>
                </a:lnTo>
                <a:lnTo>
                  <a:pt x="228" y="125"/>
                </a:lnTo>
                <a:lnTo>
                  <a:pt x="228" y="127"/>
                </a:lnTo>
                <a:lnTo>
                  <a:pt x="229" y="127"/>
                </a:lnTo>
                <a:lnTo>
                  <a:pt x="229" y="128"/>
                </a:lnTo>
                <a:lnTo>
                  <a:pt x="228" y="128"/>
                </a:lnTo>
                <a:lnTo>
                  <a:pt x="226" y="128"/>
                </a:lnTo>
                <a:lnTo>
                  <a:pt x="224" y="127"/>
                </a:lnTo>
                <a:lnTo>
                  <a:pt x="223" y="128"/>
                </a:lnTo>
                <a:lnTo>
                  <a:pt x="221" y="128"/>
                </a:lnTo>
                <a:lnTo>
                  <a:pt x="221" y="130"/>
                </a:lnTo>
                <a:lnTo>
                  <a:pt x="220" y="132"/>
                </a:lnTo>
                <a:lnTo>
                  <a:pt x="218" y="132"/>
                </a:lnTo>
                <a:lnTo>
                  <a:pt x="216" y="133"/>
                </a:lnTo>
                <a:lnTo>
                  <a:pt x="216" y="135"/>
                </a:lnTo>
                <a:lnTo>
                  <a:pt x="215" y="135"/>
                </a:lnTo>
                <a:lnTo>
                  <a:pt x="215" y="136"/>
                </a:lnTo>
                <a:lnTo>
                  <a:pt x="215" y="138"/>
                </a:lnTo>
                <a:lnTo>
                  <a:pt x="215" y="140"/>
                </a:lnTo>
                <a:lnTo>
                  <a:pt x="215" y="141"/>
                </a:lnTo>
                <a:lnTo>
                  <a:pt x="213" y="141"/>
                </a:lnTo>
                <a:lnTo>
                  <a:pt x="210" y="143"/>
                </a:lnTo>
                <a:lnTo>
                  <a:pt x="208" y="143"/>
                </a:lnTo>
                <a:lnTo>
                  <a:pt x="207" y="144"/>
                </a:lnTo>
                <a:lnTo>
                  <a:pt x="205" y="144"/>
                </a:lnTo>
                <a:lnTo>
                  <a:pt x="205" y="146"/>
                </a:lnTo>
                <a:lnTo>
                  <a:pt x="204" y="146"/>
                </a:lnTo>
                <a:lnTo>
                  <a:pt x="202" y="146"/>
                </a:lnTo>
                <a:lnTo>
                  <a:pt x="200" y="146"/>
                </a:lnTo>
                <a:lnTo>
                  <a:pt x="199" y="146"/>
                </a:lnTo>
                <a:lnTo>
                  <a:pt x="197" y="146"/>
                </a:lnTo>
                <a:lnTo>
                  <a:pt x="189" y="154"/>
                </a:lnTo>
                <a:lnTo>
                  <a:pt x="188" y="156"/>
                </a:lnTo>
                <a:lnTo>
                  <a:pt x="186" y="157"/>
                </a:lnTo>
                <a:lnTo>
                  <a:pt x="183" y="159"/>
                </a:lnTo>
                <a:lnTo>
                  <a:pt x="175" y="165"/>
                </a:lnTo>
                <a:lnTo>
                  <a:pt x="173" y="167"/>
                </a:lnTo>
                <a:lnTo>
                  <a:pt x="172" y="168"/>
                </a:lnTo>
                <a:lnTo>
                  <a:pt x="170" y="170"/>
                </a:lnTo>
                <a:lnTo>
                  <a:pt x="168" y="172"/>
                </a:lnTo>
                <a:lnTo>
                  <a:pt x="162" y="176"/>
                </a:lnTo>
                <a:lnTo>
                  <a:pt x="160" y="178"/>
                </a:lnTo>
                <a:lnTo>
                  <a:pt x="159" y="180"/>
                </a:lnTo>
                <a:lnTo>
                  <a:pt x="146" y="191"/>
                </a:lnTo>
                <a:lnTo>
                  <a:pt x="140" y="196"/>
                </a:lnTo>
                <a:lnTo>
                  <a:pt x="136" y="197"/>
                </a:lnTo>
                <a:lnTo>
                  <a:pt x="135" y="199"/>
                </a:lnTo>
                <a:lnTo>
                  <a:pt x="133" y="200"/>
                </a:lnTo>
                <a:lnTo>
                  <a:pt x="132" y="197"/>
                </a:lnTo>
                <a:lnTo>
                  <a:pt x="132" y="196"/>
                </a:lnTo>
                <a:lnTo>
                  <a:pt x="128" y="188"/>
                </a:lnTo>
                <a:lnTo>
                  <a:pt x="128" y="186"/>
                </a:lnTo>
                <a:lnTo>
                  <a:pt x="127" y="181"/>
                </a:lnTo>
                <a:lnTo>
                  <a:pt x="127" y="180"/>
                </a:lnTo>
                <a:lnTo>
                  <a:pt x="125" y="178"/>
                </a:lnTo>
                <a:lnTo>
                  <a:pt x="122" y="167"/>
                </a:lnTo>
                <a:lnTo>
                  <a:pt x="120" y="159"/>
                </a:lnTo>
                <a:lnTo>
                  <a:pt x="119" y="154"/>
                </a:lnTo>
                <a:lnTo>
                  <a:pt x="117" y="149"/>
                </a:lnTo>
                <a:lnTo>
                  <a:pt x="116" y="149"/>
                </a:lnTo>
                <a:lnTo>
                  <a:pt x="116" y="148"/>
                </a:lnTo>
                <a:lnTo>
                  <a:pt x="114" y="148"/>
                </a:lnTo>
                <a:lnTo>
                  <a:pt x="114" y="146"/>
                </a:lnTo>
                <a:lnTo>
                  <a:pt x="114" y="144"/>
                </a:lnTo>
                <a:lnTo>
                  <a:pt x="112" y="146"/>
                </a:lnTo>
                <a:lnTo>
                  <a:pt x="111" y="144"/>
                </a:lnTo>
                <a:lnTo>
                  <a:pt x="111" y="143"/>
                </a:lnTo>
                <a:lnTo>
                  <a:pt x="109" y="143"/>
                </a:lnTo>
                <a:lnTo>
                  <a:pt x="108" y="143"/>
                </a:lnTo>
                <a:lnTo>
                  <a:pt x="108" y="141"/>
                </a:lnTo>
                <a:lnTo>
                  <a:pt x="106" y="140"/>
                </a:lnTo>
                <a:lnTo>
                  <a:pt x="104" y="141"/>
                </a:lnTo>
                <a:lnTo>
                  <a:pt x="103" y="140"/>
                </a:lnTo>
                <a:lnTo>
                  <a:pt x="104" y="138"/>
                </a:lnTo>
                <a:lnTo>
                  <a:pt x="104" y="136"/>
                </a:lnTo>
                <a:lnTo>
                  <a:pt x="104" y="135"/>
                </a:lnTo>
                <a:lnTo>
                  <a:pt x="103" y="135"/>
                </a:lnTo>
                <a:lnTo>
                  <a:pt x="100" y="133"/>
                </a:lnTo>
                <a:lnTo>
                  <a:pt x="98" y="130"/>
                </a:lnTo>
                <a:lnTo>
                  <a:pt x="96" y="127"/>
                </a:lnTo>
                <a:lnTo>
                  <a:pt x="95" y="124"/>
                </a:lnTo>
                <a:lnTo>
                  <a:pt x="93" y="124"/>
                </a:lnTo>
                <a:lnTo>
                  <a:pt x="95" y="119"/>
                </a:lnTo>
                <a:lnTo>
                  <a:pt x="95" y="112"/>
                </a:lnTo>
                <a:lnTo>
                  <a:pt x="92" y="111"/>
                </a:lnTo>
                <a:lnTo>
                  <a:pt x="90" y="112"/>
                </a:lnTo>
                <a:lnTo>
                  <a:pt x="88" y="117"/>
                </a:lnTo>
                <a:lnTo>
                  <a:pt x="85" y="117"/>
                </a:lnTo>
                <a:lnTo>
                  <a:pt x="82" y="119"/>
                </a:lnTo>
                <a:lnTo>
                  <a:pt x="79" y="124"/>
                </a:lnTo>
                <a:lnTo>
                  <a:pt x="77" y="128"/>
                </a:lnTo>
                <a:lnTo>
                  <a:pt x="72" y="128"/>
                </a:lnTo>
                <a:lnTo>
                  <a:pt x="71" y="125"/>
                </a:lnTo>
                <a:lnTo>
                  <a:pt x="71" y="124"/>
                </a:lnTo>
                <a:lnTo>
                  <a:pt x="69" y="122"/>
                </a:lnTo>
                <a:lnTo>
                  <a:pt x="66" y="116"/>
                </a:lnTo>
                <a:lnTo>
                  <a:pt x="60" y="101"/>
                </a:lnTo>
                <a:lnTo>
                  <a:pt x="53" y="101"/>
                </a:lnTo>
                <a:lnTo>
                  <a:pt x="47" y="101"/>
                </a:lnTo>
                <a:lnTo>
                  <a:pt x="45" y="101"/>
                </a:lnTo>
                <a:lnTo>
                  <a:pt x="37" y="101"/>
                </a:lnTo>
                <a:lnTo>
                  <a:pt x="23" y="101"/>
                </a:lnTo>
                <a:lnTo>
                  <a:pt x="10" y="101"/>
                </a:lnTo>
                <a:lnTo>
                  <a:pt x="2" y="101"/>
                </a:lnTo>
                <a:lnTo>
                  <a:pt x="0" y="101"/>
                </a:lnTo>
                <a:lnTo>
                  <a:pt x="2" y="101"/>
                </a:lnTo>
                <a:lnTo>
                  <a:pt x="24" y="85"/>
                </a:lnTo>
                <a:lnTo>
                  <a:pt x="28" y="82"/>
                </a:lnTo>
                <a:lnTo>
                  <a:pt x="37" y="76"/>
                </a:lnTo>
                <a:lnTo>
                  <a:pt x="55" y="61"/>
                </a:lnTo>
                <a:lnTo>
                  <a:pt x="72" y="50"/>
                </a:lnTo>
                <a:lnTo>
                  <a:pt x="72" y="48"/>
                </a:lnTo>
                <a:lnTo>
                  <a:pt x="74" y="48"/>
                </a:lnTo>
                <a:lnTo>
                  <a:pt x="77" y="47"/>
                </a:lnTo>
                <a:lnTo>
                  <a:pt x="98" y="32"/>
                </a:lnTo>
                <a:lnTo>
                  <a:pt x="98" y="31"/>
                </a:lnTo>
                <a:lnTo>
                  <a:pt x="104" y="28"/>
                </a:lnTo>
                <a:lnTo>
                  <a:pt x="106" y="26"/>
                </a:lnTo>
                <a:lnTo>
                  <a:pt x="108" y="24"/>
                </a:lnTo>
                <a:lnTo>
                  <a:pt x="112" y="21"/>
                </a:lnTo>
                <a:lnTo>
                  <a:pt x="122" y="13"/>
                </a:lnTo>
                <a:lnTo>
                  <a:pt x="124" y="10"/>
                </a:lnTo>
                <a:lnTo>
                  <a:pt x="124" y="13"/>
                </a:lnTo>
                <a:lnTo>
                  <a:pt x="125" y="12"/>
                </a:lnTo>
                <a:lnTo>
                  <a:pt x="127" y="10"/>
                </a:lnTo>
                <a:lnTo>
                  <a:pt x="128" y="8"/>
                </a:lnTo>
                <a:lnTo>
                  <a:pt x="133" y="7"/>
                </a:lnTo>
                <a:lnTo>
                  <a:pt x="136" y="10"/>
                </a:lnTo>
                <a:lnTo>
                  <a:pt x="141" y="13"/>
                </a:lnTo>
                <a:lnTo>
                  <a:pt x="140" y="15"/>
                </a:lnTo>
                <a:lnTo>
                  <a:pt x="140" y="16"/>
                </a:lnTo>
                <a:lnTo>
                  <a:pt x="140" y="18"/>
                </a:lnTo>
                <a:lnTo>
                  <a:pt x="149" y="21"/>
                </a:lnTo>
                <a:lnTo>
                  <a:pt x="151" y="21"/>
                </a:lnTo>
                <a:lnTo>
                  <a:pt x="152" y="21"/>
                </a:lnTo>
                <a:lnTo>
                  <a:pt x="154" y="21"/>
                </a:lnTo>
                <a:lnTo>
                  <a:pt x="156" y="20"/>
                </a:lnTo>
                <a:lnTo>
                  <a:pt x="157" y="20"/>
                </a:lnTo>
                <a:lnTo>
                  <a:pt x="159" y="20"/>
                </a:lnTo>
                <a:lnTo>
                  <a:pt x="160" y="20"/>
                </a:lnTo>
                <a:lnTo>
                  <a:pt x="162" y="20"/>
                </a:lnTo>
                <a:lnTo>
                  <a:pt x="164" y="20"/>
                </a:lnTo>
                <a:lnTo>
                  <a:pt x="164" y="21"/>
                </a:lnTo>
                <a:lnTo>
                  <a:pt x="162" y="21"/>
                </a:lnTo>
                <a:lnTo>
                  <a:pt x="162" y="23"/>
                </a:lnTo>
                <a:lnTo>
                  <a:pt x="162" y="21"/>
                </a:lnTo>
                <a:lnTo>
                  <a:pt x="164" y="21"/>
                </a:lnTo>
                <a:lnTo>
                  <a:pt x="164" y="20"/>
                </a:lnTo>
                <a:lnTo>
                  <a:pt x="165" y="21"/>
                </a:lnTo>
                <a:lnTo>
                  <a:pt x="167" y="21"/>
                </a:lnTo>
                <a:lnTo>
                  <a:pt x="168" y="21"/>
                </a:lnTo>
                <a:lnTo>
                  <a:pt x="168" y="23"/>
                </a:lnTo>
                <a:lnTo>
                  <a:pt x="170" y="23"/>
                </a:lnTo>
                <a:lnTo>
                  <a:pt x="170" y="24"/>
                </a:lnTo>
                <a:lnTo>
                  <a:pt x="170" y="26"/>
                </a:lnTo>
                <a:lnTo>
                  <a:pt x="170" y="24"/>
                </a:lnTo>
                <a:lnTo>
                  <a:pt x="170" y="23"/>
                </a:lnTo>
                <a:lnTo>
                  <a:pt x="172" y="23"/>
                </a:lnTo>
                <a:lnTo>
                  <a:pt x="173" y="23"/>
                </a:lnTo>
                <a:lnTo>
                  <a:pt x="175" y="23"/>
                </a:lnTo>
                <a:lnTo>
                  <a:pt x="175" y="21"/>
                </a:lnTo>
                <a:lnTo>
                  <a:pt x="176" y="21"/>
                </a:lnTo>
                <a:lnTo>
                  <a:pt x="178" y="21"/>
                </a:lnTo>
                <a:lnTo>
                  <a:pt x="178" y="20"/>
                </a:lnTo>
                <a:lnTo>
                  <a:pt x="180" y="20"/>
                </a:lnTo>
                <a:lnTo>
                  <a:pt x="181" y="21"/>
                </a:lnTo>
                <a:lnTo>
                  <a:pt x="184" y="21"/>
                </a:lnTo>
                <a:lnTo>
                  <a:pt x="186" y="21"/>
                </a:lnTo>
                <a:lnTo>
                  <a:pt x="186" y="23"/>
                </a:lnTo>
                <a:lnTo>
                  <a:pt x="186" y="24"/>
                </a:lnTo>
                <a:lnTo>
                  <a:pt x="184" y="24"/>
                </a:lnTo>
                <a:lnTo>
                  <a:pt x="183" y="24"/>
                </a:lnTo>
                <a:lnTo>
                  <a:pt x="181" y="24"/>
                </a:lnTo>
                <a:lnTo>
                  <a:pt x="181" y="26"/>
                </a:lnTo>
                <a:lnTo>
                  <a:pt x="180" y="26"/>
                </a:lnTo>
                <a:lnTo>
                  <a:pt x="178" y="26"/>
                </a:lnTo>
                <a:lnTo>
                  <a:pt x="176" y="26"/>
                </a:lnTo>
                <a:lnTo>
                  <a:pt x="175" y="26"/>
                </a:lnTo>
                <a:lnTo>
                  <a:pt x="175" y="28"/>
                </a:lnTo>
                <a:lnTo>
                  <a:pt x="175" y="29"/>
                </a:lnTo>
                <a:lnTo>
                  <a:pt x="173" y="29"/>
                </a:lnTo>
                <a:lnTo>
                  <a:pt x="175" y="29"/>
                </a:lnTo>
                <a:lnTo>
                  <a:pt x="175" y="31"/>
                </a:lnTo>
                <a:lnTo>
                  <a:pt x="173" y="31"/>
                </a:lnTo>
                <a:lnTo>
                  <a:pt x="173" y="32"/>
                </a:lnTo>
                <a:lnTo>
                  <a:pt x="172" y="34"/>
                </a:lnTo>
                <a:lnTo>
                  <a:pt x="170" y="34"/>
                </a:lnTo>
                <a:lnTo>
                  <a:pt x="170" y="36"/>
                </a:lnTo>
                <a:lnTo>
                  <a:pt x="168" y="36"/>
                </a:lnTo>
                <a:lnTo>
                  <a:pt x="167" y="36"/>
                </a:lnTo>
                <a:lnTo>
                  <a:pt x="167" y="37"/>
                </a:lnTo>
                <a:lnTo>
                  <a:pt x="168" y="36"/>
                </a:lnTo>
                <a:lnTo>
                  <a:pt x="170" y="37"/>
                </a:lnTo>
                <a:lnTo>
                  <a:pt x="168" y="37"/>
                </a:lnTo>
                <a:lnTo>
                  <a:pt x="168" y="39"/>
                </a:lnTo>
                <a:lnTo>
                  <a:pt x="168" y="40"/>
                </a:lnTo>
                <a:lnTo>
                  <a:pt x="170" y="40"/>
                </a:lnTo>
                <a:lnTo>
                  <a:pt x="170" y="42"/>
                </a:lnTo>
                <a:lnTo>
                  <a:pt x="168" y="42"/>
                </a:lnTo>
                <a:lnTo>
                  <a:pt x="168" y="44"/>
                </a:lnTo>
                <a:lnTo>
                  <a:pt x="170" y="44"/>
                </a:lnTo>
                <a:lnTo>
                  <a:pt x="170" y="45"/>
                </a:lnTo>
                <a:lnTo>
                  <a:pt x="170" y="47"/>
                </a:lnTo>
                <a:lnTo>
                  <a:pt x="172" y="47"/>
                </a:lnTo>
                <a:lnTo>
                  <a:pt x="172" y="48"/>
                </a:lnTo>
                <a:lnTo>
                  <a:pt x="170" y="50"/>
                </a:lnTo>
                <a:lnTo>
                  <a:pt x="170" y="52"/>
                </a:lnTo>
                <a:lnTo>
                  <a:pt x="170" y="53"/>
                </a:lnTo>
                <a:lnTo>
                  <a:pt x="168" y="55"/>
                </a:lnTo>
                <a:lnTo>
                  <a:pt x="168" y="56"/>
                </a:lnTo>
                <a:lnTo>
                  <a:pt x="168" y="58"/>
                </a:lnTo>
                <a:lnTo>
                  <a:pt x="168" y="56"/>
                </a:lnTo>
                <a:lnTo>
                  <a:pt x="170" y="55"/>
                </a:lnTo>
                <a:lnTo>
                  <a:pt x="170" y="53"/>
                </a:lnTo>
                <a:lnTo>
                  <a:pt x="170" y="52"/>
                </a:lnTo>
                <a:lnTo>
                  <a:pt x="170" y="50"/>
                </a:lnTo>
                <a:lnTo>
                  <a:pt x="172" y="50"/>
                </a:lnTo>
                <a:lnTo>
                  <a:pt x="172" y="48"/>
                </a:lnTo>
                <a:lnTo>
                  <a:pt x="172" y="47"/>
                </a:lnTo>
                <a:lnTo>
                  <a:pt x="173" y="47"/>
                </a:lnTo>
                <a:lnTo>
                  <a:pt x="172" y="47"/>
                </a:lnTo>
                <a:lnTo>
                  <a:pt x="172" y="45"/>
                </a:lnTo>
                <a:lnTo>
                  <a:pt x="170" y="45"/>
                </a:lnTo>
                <a:lnTo>
                  <a:pt x="170" y="44"/>
                </a:lnTo>
                <a:lnTo>
                  <a:pt x="170" y="42"/>
                </a:lnTo>
                <a:lnTo>
                  <a:pt x="170" y="40"/>
                </a:lnTo>
                <a:lnTo>
                  <a:pt x="170" y="39"/>
                </a:lnTo>
                <a:lnTo>
                  <a:pt x="170" y="37"/>
                </a:lnTo>
                <a:lnTo>
                  <a:pt x="172" y="36"/>
                </a:lnTo>
                <a:lnTo>
                  <a:pt x="173" y="36"/>
                </a:lnTo>
                <a:lnTo>
                  <a:pt x="173" y="34"/>
                </a:lnTo>
                <a:lnTo>
                  <a:pt x="175" y="34"/>
                </a:lnTo>
                <a:lnTo>
                  <a:pt x="175" y="36"/>
                </a:lnTo>
                <a:lnTo>
                  <a:pt x="175" y="34"/>
                </a:lnTo>
                <a:lnTo>
                  <a:pt x="175" y="32"/>
                </a:lnTo>
                <a:lnTo>
                  <a:pt x="176" y="32"/>
                </a:lnTo>
                <a:lnTo>
                  <a:pt x="176" y="31"/>
                </a:lnTo>
                <a:lnTo>
                  <a:pt x="176" y="29"/>
                </a:lnTo>
                <a:lnTo>
                  <a:pt x="176" y="28"/>
                </a:lnTo>
                <a:lnTo>
                  <a:pt x="178" y="28"/>
                </a:lnTo>
                <a:lnTo>
                  <a:pt x="180" y="28"/>
                </a:lnTo>
                <a:lnTo>
                  <a:pt x="181" y="28"/>
                </a:lnTo>
                <a:lnTo>
                  <a:pt x="183" y="26"/>
                </a:lnTo>
                <a:lnTo>
                  <a:pt x="183" y="28"/>
                </a:lnTo>
                <a:lnTo>
                  <a:pt x="184" y="29"/>
                </a:lnTo>
                <a:lnTo>
                  <a:pt x="184" y="31"/>
                </a:lnTo>
                <a:lnTo>
                  <a:pt x="184" y="32"/>
                </a:lnTo>
                <a:lnTo>
                  <a:pt x="184" y="31"/>
                </a:lnTo>
                <a:lnTo>
                  <a:pt x="184" y="29"/>
                </a:lnTo>
                <a:lnTo>
                  <a:pt x="184" y="28"/>
                </a:lnTo>
                <a:lnTo>
                  <a:pt x="186" y="26"/>
                </a:lnTo>
                <a:lnTo>
                  <a:pt x="188" y="26"/>
                </a:lnTo>
                <a:lnTo>
                  <a:pt x="188" y="24"/>
                </a:lnTo>
                <a:lnTo>
                  <a:pt x="189" y="24"/>
                </a:lnTo>
                <a:lnTo>
                  <a:pt x="189" y="23"/>
                </a:lnTo>
                <a:lnTo>
                  <a:pt x="191" y="23"/>
                </a:lnTo>
                <a:lnTo>
                  <a:pt x="192" y="23"/>
                </a:lnTo>
                <a:lnTo>
                  <a:pt x="194" y="23"/>
                </a:lnTo>
                <a:lnTo>
                  <a:pt x="196" y="23"/>
                </a:lnTo>
                <a:lnTo>
                  <a:pt x="196" y="24"/>
                </a:lnTo>
                <a:lnTo>
                  <a:pt x="197" y="24"/>
                </a:lnTo>
                <a:lnTo>
                  <a:pt x="197" y="26"/>
                </a:lnTo>
                <a:lnTo>
                  <a:pt x="196" y="26"/>
                </a:lnTo>
                <a:lnTo>
                  <a:pt x="196" y="28"/>
                </a:lnTo>
                <a:lnTo>
                  <a:pt x="194" y="28"/>
                </a:lnTo>
                <a:lnTo>
                  <a:pt x="192" y="29"/>
                </a:lnTo>
                <a:lnTo>
                  <a:pt x="191" y="31"/>
                </a:lnTo>
                <a:lnTo>
                  <a:pt x="189" y="31"/>
                </a:lnTo>
                <a:lnTo>
                  <a:pt x="191" y="31"/>
                </a:lnTo>
                <a:lnTo>
                  <a:pt x="192" y="32"/>
                </a:lnTo>
                <a:lnTo>
                  <a:pt x="191" y="34"/>
                </a:lnTo>
                <a:lnTo>
                  <a:pt x="191" y="36"/>
                </a:lnTo>
                <a:lnTo>
                  <a:pt x="191" y="37"/>
                </a:lnTo>
                <a:lnTo>
                  <a:pt x="191" y="39"/>
                </a:lnTo>
                <a:lnTo>
                  <a:pt x="189" y="39"/>
                </a:lnTo>
                <a:lnTo>
                  <a:pt x="189" y="40"/>
                </a:lnTo>
                <a:lnTo>
                  <a:pt x="188" y="40"/>
                </a:lnTo>
                <a:lnTo>
                  <a:pt x="189" y="40"/>
                </a:lnTo>
                <a:lnTo>
                  <a:pt x="189" y="42"/>
                </a:lnTo>
                <a:lnTo>
                  <a:pt x="189" y="40"/>
                </a:lnTo>
                <a:lnTo>
                  <a:pt x="191" y="40"/>
                </a:lnTo>
                <a:lnTo>
                  <a:pt x="192" y="40"/>
                </a:lnTo>
                <a:lnTo>
                  <a:pt x="192" y="42"/>
                </a:lnTo>
                <a:lnTo>
                  <a:pt x="194" y="42"/>
                </a:lnTo>
                <a:lnTo>
                  <a:pt x="194" y="44"/>
                </a:lnTo>
                <a:lnTo>
                  <a:pt x="194" y="45"/>
                </a:lnTo>
                <a:lnTo>
                  <a:pt x="192" y="45"/>
                </a:lnTo>
                <a:lnTo>
                  <a:pt x="192" y="47"/>
                </a:lnTo>
                <a:lnTo>
                  <a:pt x="192" y="45"/>
                </a:lnTo>
                <a:lnTo>
                  <a:pt x="194" y="45"/>
                </a:lnTo>
                <a:lnTo>
                  <a:pt x="194" y="44"/>
                </a:lnTo>
                <a:lnTo>
                  <a:pt x="194" y="42"/>
                </a:lnTo>
                <a:lnTo>
                  <a:pt x="196" y="42"/>
                </a:lnTo>
                <a:lnTo>
                  <a:pt x="197" y="42"/>
                </a:lnTo>
                <a:lnTo>
                  <a:pt x="199" y="42"/>
                </a:lnTo>
                <a:lnTo>
                  <a:pt x="197" y="42"/>
                </a:lnTo>
                <a:lnTo>
                  <a:pt x="199" y="42"/>
                </a:lnTo>
                <a:lnTo>
                  <a:pt x="200" y="42"/>
                </a:lnTo>
                <a:lnTo>
                  <a:pt x="202" y="42"/>
                </a:lnTo>
                <a:lnTo>
                  <a:pt x="202" y="44"/>
                </a:lnTo>
                <a:lnTo>
                  <a:pt x="204" y="44"/>
                </a:lnTo>
                <a:lnTo>
                  <a:pt x="202" y="44"/>
                </a:lnTo>
                <a:lnTo>
                  <a:pt x="202" y="45"/>
                </a:lnTo>
                <a:lnTo>
                  <a:pt x="202" y="47"/>
                </a:lnTo>
                <a:lnTo>
                  <a:pt x="202" y="48"/>
                </a:lnTo>
                <a:lnTo>
                  <a:pt x="202" y="50"/>
                </a:lnTo>
                <a:lnTo>
                  <a:pt x="200" y="52"/>
                </a:lnTo>
                <a:lnTo>
                  <a:pt x="200" y="53"/>
                </a:lnTo>
                <a:lnTo>
                  <a:pt x="200" y="55"/>
                </a:lnTo>
                <a:lnTo>
                  <a:pt x="200" y="53"/>
                </a:lnTo>
                <a:lnTo>
                  <a:pt x="202" y="53"/>
                </a:lnTo>
                <a:lnTo>
                  <a:pt x="202" y="52"/>
                </a:lnTo>
                <a:lnTo>
                  <a:pt x="204" y="50"/>
                </a:lnTo>
                <a:lnTo>
                  <a:pt x="204" y="48"/>
                </a:lnTo>
                <a:lnTo>
                  <a:pt x="204" y="47"/>
                </a:lnTo>
                <a:lnTo>
                  <a:pt x="204" y="45"/>
                </a:lnTo>
                <a:lnTo>
                  <a:pt x="205" y="45"/>
                </a:lnTo>
                <a:lnTo>
                  <a:pt x="207" y="45"/>
                </a:lnTo>
                <a:lnTo>
                  <a:pt x="208" y="45"/>
                </a:lnTo>
                <a:lnTo>
                  <a:pt x="208" y="47"/>
                </a:lnTo>
                <a:lnTo>
                  <a:pt x="210" y="48"/>
                </a:lnTo>
                <a:lnTo>
                  <a:pt x="212" y="48"/>
                </a:lnTo>
                <a:lnTo>
                  <a:pt x="213" y="47"/>
                </a:lnTo>
                <a:lnTo>
                  <a:pt x="212" y="47"/>
                </a:lnTo>
                <a:lnTo>
                  <a:pt x="212" y="45"/>
                </a:lnTo>
                <a:lnTo>
                  <a:pt x="210" y="45"/>
                </a:lnTo>
                <a:lnTo>
                  <a:pt x="210" y="44"/>
                </a:lnTo>
                <a:lnTo>
                  <a:pt x="208" y="44"/>
                </a:lnTo>
                <a:lnTo>
                  <a:pt x="207" y="44"/>
                </a:lnTo>
                <a:lnTo>
                  <a:pt x="207" y="42"/>
                </a:lnTo>
                <a:lnTo>
                  <a:pt x="205" y="40"/>
                </a:lnTo>
                <a:lnTo>
                  <a:pt x="204" y="39"/>
                </a:lnTo>
                <a:lnTo>
                  <a:pt x="204" y="37"/>
                </a:lnTo>
                <a:lnTo>
                  <a:pt x="204" y="36"/>
                </a:lnTo>
                <a:lnTo>
                  <a:pt x="205" y="36"/>
                </a:lnTo>
                <a:lnTo>
                  <a:pt x="207" y="34"/>
                </a:lnTo>
                <a:lnTo>
                  <a:pt x="207" y="32"/>
                </a:lnTo>
                <a:lnTo>
                  <a:pt x="205" y="31"/>
                </a:lnTo>
                <a:lnTo>
                  <a:pt x="204" y="31"/>
                </a:lnTo>
                <a:lnTo>
                  <a:pt x="204" y="29"/>
                </a:lnTo>
                <a:lnTo>
                  <a:pt x="205" y="28"/>
                </a:lnTo>
                <a:lnTo>
                  <a:pt x="207" y="28"/>
                </a:lnTo>
                <a:lnTo>
                  <a:pt x="207" y="26"/>
                </a:lnTo>
                <a:lnTo>
                  <a:pt x="208" y="26"/>
                </a:lnTo>
                <a:lnTo>
                  <a:pt x="210" y="26"/>
                </a:lnTo>
                <a:lnTo>
                  <a:pt x="210" y="24"/>
                </a:lnTo>
                <a:lnTo>
                  <a:pt x="210" y="26"/>
                </a:lnTo>
                <a:lnTo>
                  <a:pt x="212" y="26"/>
                </a:lnTo>
                <a:lnTo>
                  <a:pt x="212" y="24"/>
                </a:lnTo>
                <a:lnTo>
                  <a:pt x="212" y="26"/>
                </a:lnTo>
                <a:lnTo>
                  <a:pt x="212" y="24"/>
                </a:lnTo>
                <a:lnTo>
                  <a:pt x="210" y="26"/>
                </a:lnTo>
                <a:lnTo>
                  <a:pt x="210" y="24"/>
                </a:lnTo>
                <a:lnTo>
                  <a:pt x="212" y="24"/>
                </a:lnTo>
                <a:lnTo>
                  <a:pt x="213" y="24"/>
                </a:lnTo>
                <a:lnTo>
                  <a:pt x="213" y="23"/>
                </a:lnTo>
                <a:lnTo>
                  <a:pt x="213" y="21"/>
                </a:lnTo>
                <a:lnTo>
                  <a:pt x="213" y="20"/>
                </a:lnTo>
                <a:lnTo>
                  <a:pt x="215" y="20"/>
                </a:lnTo>
                <a:lnTo>
                  <a:pt x="216" y="20"/>
                </a:lnTo>
                <a:lnTo>
                  <a:pt x="218" y="20"/>
                </a:lnTo>
                <a:lnTo>
                  <a:pt x="220" y="21"/>
                </a:lnTo>
                <a:lnTo>
                  <a:pt x="220" y="20"/>
                </a:lnTo>
                <a:lnTo>
                  <a:pt x="221" y="21"/>
                </a:lnTo>
                <a:lnTo>
                  <a:pt x="221" y="20"/>
                </a:lnTo>
                <a:lnTo>
                  <a:pt x="221" y="21"/>
                </a:lnTo>
                <a:lnTo>
                  <a:pt x="221" y="20"/>
                </a:lnTo>
                <a:lnTo>
                  <a:pt x="223" y="20"/>
                </a:lnTo>
                <a:lnTo>
                  <a:pt x="221" y="20"/>
                </a:lnTo>
                <a:lnTo>
                  <a:pt x="221" y="18"/>
                </a:lnTo>
                <a:lnTo>
                  <a:pt x="220" y="18"/>
                </a:lnTo>
                <a:lnTo>
                  <a:pt x="218" y="18"/>
                </a:lnTo>
                <a:lnTo>
                  <a:pt x="216" y="18"/>
                </a:lnTo>
                <a:lnTo>
                  <a:pt x="216" y="16"/>
                </a:lnTo>
                <a:lnTo>
                  <a:pt x="216" y="18"/>
                </a:lnTo>
                <a:lnTo>
                  <a:pt x="215" y="18"/>
                </a:lnTo>
                <a:lnTo>
                  <a:pt x="215" y="16"/>
                </a:lnTo>
                <a:lnTo>
                  <a:pt x="216" y="16"/>
                </a:lnTo>
                <a:lnTo>
                  <a:pt x="218" y="16"/>
                </a:lnTo>
                <a:lnTo>
                  <a:pt x="216" y="16"/>
                </a:lnTo>
                <a:lnTo>
                  <a:pt x="216" y="15"/>
                </a:lnTo>
                <a:lnTo>
                  <a:pt x="216" y="16"/>
                </a:lnTo>
                <a:lnTo>
                  <a:pt x="215" y="16"/>
                </a:lnTo>
                <a:lnTo>
                  <a:pt x="215" y="15"/>
                </a:lnTo>
                <a:lnTo>
                  <a:pt x="216" y="15"/>
                </a:lnTo>
                <a:lnTo>
                  <a:pt x="215" y="15"/>
                </a:lnTo>
                <a:lnTo>
                  <a:pt x="215" y="16"/>
                </a:lnTo>
                <a:lnTo>
                  <a:pt x="213" y="16"/>
                </a:lnTo>
                <a:lnTo>
                  <a:pt x="212" y="16"/>
                </a:lnTo>
                <a:lnTo>
                  <a:pt x="212" y="18"/>
                </a:lnTo>
                <a:lnTo>
                  <a:pt x="212" y="16"/>
                </a:lnTo>
                <a:lnTo>
                  <a:pt x="212" y="18"/>
                </a:lnTo>
                <a:lnTo>
                  <a:pt x="210" y="18"/>
                </a:lnTo>
                <a:lnTo>
                  <a:pt x="210" y="16"/>
                </a:lnTo>
                <a:lnTo>
                  <a:pt x="212" y="16"/>
                </a:lnTo>
                <a:lnTo>
                  <a:pt x="210" y="16"/>
                </a:lnTo>
                <a:lnTo>
                  <a:pt x="210" y="15"/>
                </a:lnTo>
                <a:lnTo>
                  <a:pt x="210" y="13"/>
                </a:lnTo>
                <a:lnTo>
                  <a:pt x="208" y="13"/>
                </a:lnTo>
                <a:lnTo>
                  <a:pt x="208" y="12"/>
                </a:lnTo>
                <a:lnTo>
                  <a:pt x="207" y="12"/>
                </a:lnTo>
                <a:lnTo>
                  <a:pt x="207" y="10"/>
                </a:lnTo>
                <a:lnTo>
                  <a:pt x="207" y="12"/>
                </a:lnTo>
                <a:lnTo>
                  <a:pt x="205" y="12"/>
                </a:lnTo>
                <a:lnTo>
                  <a:pt x="204" y="10"/>
                </a:lnTo>
                <a:lnTo>
                  <a:pt x="204" y="8"/>
                </a:lnTo>
                <a:lnTo>
                  <a:pt x="202" y="8"/>
                </a:lnTo>
                <a:lnTo>
                  <a:pt x="202" y="7"/>
                </a:lnTo>
                <a:lnTo>
                  <a:pt x="202" y="8"/>
                </a:lnTo>
                <a:lnTo>
                  <a:pt x="202" y="7"/>
                </a:lnTo>
                <a:lnTo>
                  <a:pt x="200" y="7"/>
                </a:lnTo>
                <a:lnTo>
                  <a:pt x="202" y="7"/>
                </a:lnTo>
                <a:lnTo>
                  <a:pt x="200" y="7"/>
                </a:lnTo>
                <a:lnTo>
                  <a:pt x="199" y="7"/>
                </a:lnTo>
                <a:lnTo>
                  <a:pt x="199" y="5"/>
                </a:lnTo>
                <a:lnTo>
                  <a:pt x="197" y="5"/>
                </a:lnTo>
                <a:lnTo>
                  <a:pt x="196" y="5"/>
                </a:lnTo>
                <a:lnTo>
                  <a:pt x="194" y="5"/>
                </a:lnTo>
                <a:lnTo>
                  <a:pt x="192" y="4"/>
                </a:lnTo>
                <a:lnTo>
                  <a:pt x="192" y="5"/>
                </a:lnTo>
                <a:lnTo>
                  <a:pt x="191" y="5"/>
                </a:lnTo>
                <a:lnTo>
                  <a:pt x="189" y="5"/>
                </a:lnTo>
                <a:lnTo>
                  <a:pt x="188" y="5"/>
                </a:lnTo>
                <a:lnTo>
                  <a:pt x="186" y="5"/>
                </a:lnTo>
                <a:lnTo>
                  <a:pt x="184" y="5"/>
                </a:lnTo>
                <a:lnTo>
                  <a:pt x="183" y="5"/>
                </a:lnTo>
                <a:lnTo>
                  <a:pt x="181" y="7"/>
                </a:lnTo>
                <a:lnTo>
                  <a:pt x="180" y="7"/>
                </a:lnTo>
                <a:lnTo>
                  <a:pt x="180" y="5"/>
                </a:lnTo>
                <a:lnTo>
                  <a:pt x="180" y="7"/>
                </a:lnTo>
                <a:lnTo>
                  <a:pt x="180" y="5"/>
                </a:lnTo>
                <a:lnTo>
                  <a:pt x="180" y="7"/>
                </a:lnTo>
                <a:lnTo>
                  <a:pt x="180" y="5"/>
                </a:lnTo>
                <a:lnTo>
                  <a:pt x="178" y="5"/>
                </a:lnTo>
                <a:lnTo>
                  <a:pt x="176" y="5"/>
                </a:lnTo>
                <a:lnTo>
                  <a:pt x="175" y="5"/>
                </a:lnTo>
                <a:lnTo>
                  <a:pt x="173" y="5"/>
                </a:lnTo>
                <a:lnTo>
                  <a:pt x="172" y="5"/>
                </a:lnTo>
                <a:lnTo>
                  <a:pt x="172" y="4"/>
                </a:lnTo>
                <a:lnTo>
                  <a:pt x="172" y="2"/>
                </a:lnTo>
                <a:lnTo>
                  <a:pt x="173" y="2"/>
                </a:lnTo>
                <a:lnTo>
                  <a:pt x="175" y="2"/>
                </a:lnTo>
                <a:lnTo>
                  <a:pt x="176" y="2"/>
                </a:lnTo>
                <a:lnTo>
                  <a:pt x="178" y="2"/>
                </a:lnTo>
                <a:lnTo>
                  <a:pt x="180" y="2"/>
                </a:lnTo>
                <a:lnTo>
                  <a:pt x="180" y="0"/>
                </a:lnTo>
                <a:lnTo>
                  <a:pt x="181" y="2"/>
                </a:lnTo>
                <a:close/>
              </a:path>
            </a:pathLst>
          </a:custGeom>
          <a:solidFill>
            <a:srgbClr val="B779DB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6" name="Freeform 107"/>
          <p:cNvSpPr>
            <a:spLocks/>
          </p:cNvSpPr>
          <p:nvPr/>
        </p:nvSpPr>
        <p:spPr bwMode="auto">
          <a:xfrm>
            <a:off x="4152900" y="4111626"/>
            <a:ext cx="263525" cy="277813"/>
          </a:xfrm>
          <a:custGeom>
            <a:avLst/>
            <a:gdLst/>
            <a:ahLst/>
            <a:cxnLst>
              <a:cxn ang="0">
                <a:pos x="163" y="60"/>
              </a:cxn>
              <a:cxn ang="0">
                <a:pos x="157" y="60"/>
              </a:cxn>
              <a:cxn ang="0">
                <a:pos x="150" y="60"/>
              </a:cxn>
              <a:cxn ang="0">
                <a:pos x="144" y="56"/>
              </a:cxn>
              <a:cxn ang="0">
                <a:pos x="139" y="60"/>
              </a:cxn>
              <a:cxn ang="0">
                <a:pos x="136" y="66"/>
              </a:cxn>
              <a:cxn ang="0">
                <a:pos x="133" y="71"/>
              </a:cxn>
              <a:cxn ang="0">
                <a:pos x="128" y="76"/>
              </a:cxn>
              <a:cxn ang="0">
                <a:pos x="125" y="80"/>
              </a:cxn>
              <a:cxn ang="0">
                <a:pos x="128" y="85"/>
              </a:cxn>
              <a:cxn ang="0">
                <a:pos x="123" y="87"/>
              </a:cxn>
              <a:cxn ang="0">
                <a:pos x="122" y="93"/>
              </a:cxn>
              <a:cxn ang="0">
                <a:pos x="128" y="93"/>
              </a:cxn>
              <a:cxn ang="0">
                <a:pos x="131" y="98"/>
              </a:cxn>
              <a:cxn ang="0">
                <a:pos x="125" y="100"/>
              </a:cxn>
              <a:cxn ang="0">
                <a:pos x="123" y="106"/>
              </a:cxn>
              <a:cxn ang="0">
                <a:pos x="125" y="111"/>
              </a:cxn>
              <a:cxn ang="0">
                <a:pos x="118" y="116"/>
              </a:cxn>
              <a:cxn ang="0">
                <a:pos x="114" y="119"/>
              </a:cxn>
              <a:cxn ang="0">
                <a:pos x="115" y="124"/>
              </a:cxn>
              <a:cxn ang="0">
                <a:pos x="118" y="128"/>
              </a:cxn>
              <a:cxn ang="0">
                <a:pos x="114" y="135"/>
              </a:cxn>
              <a:cxn ang="0">
                <a:pos x="114" y="141"/>
              </a:cxn>
              <a:cxn ang="0">
                <a:pos x="112" y="148"/>
              </a:cxn>
              <a:cxn ang="0">
                <a:pos x="110" y="154"/>
              </a:cxn>
              <a:cxn ang="0">
                <a:pos x="112" y="160"/>
              </a:cxn>
              <a:cxn ang="0">
                <a:pos x="110" y="167"/>
              </a:cxn>
              <a:cxn ang="0">
                <a:pos x="114" y="173"/>
              </a:cxn>
              <a:cxn ang="0">
                <a:pos x="86" y="170"/>
              </a:cxn>
              <a:cxn ang="0">
                <a:pos x="67" y="167"/>
              </a:cxn>
              <a:cxn ang="0">
                <a:pos x="29" y="159"/>
              </a:cxn>
              <a:cxn ang="0">
                <a:pos x="11" y="157"/>
              </a:cxn>
              <a:cxn ang="0">
                <a:pos x="2" y="152"/>
              </a:cxn>
              <a:cxn ang="0">
                <a:pos x="14" y="132"/>
              </a:cxn>
              <a:cxn ang="0">
                <a:pos x="22" y="119"/>
              </a:cxn>
              <a:cxn ang="0">
                <a:pos x="43" y="84"/>
              </a:cxn>
              <a:cxn ang="0">
                <a:pos x="64" y="48"/>
              </a:cxn>
              <a:cxn ang="0">
                <a:pos x="72" y="36"/>
              </a:cxn>
              <a:cxn ang="0">
                <a:pos x="86" y="29"/>
              </a:cxn>
              <a:cxn ang="0">
                <a:pos x="90" y="26"/>
              </a:cxn>
              <a:cxn ang="0">
                <a:pos x="90" y="23"/>
              </a:cxn>
              <a:cxn ang="0">
                <a:pos x="93" y="21"/>
              </a:cxn>
              <a:cxn ang="0">
                <a:pos x="94" y="15"/>
              </a:cxn>
              <a:cxn ang="0">
                <a:pos x="94" y="12"/>
              </a:cxn>
              <a:cxn ang="0">
                <a:pos x="98" y="15"/>
              </a:cxn>
              <a:cxn ang="0">
                <a:pos x="104" y="15"/>
              </a:cxn>
              <a:cxn ang="0">
                <a:pos x="106" y="16"/>
              </a:cxn>
              <a:cxn ang="0">
                <a:pos x="107" y="18"/>
              </a:cxn>
              <a:cxn ang="0">
                <a:pos x="109" y="16"/>
              </a:cxn>
              <a:cxn ang="0">
                <a:pos x="112" y="18"/>
              </a:cxn>
              <a:cxn ang="0">
                <a:pos x="110" y="13"/>
              </a:cxn>
              <a:cxn ang="0">
                <a:pos x="106" y="10"/>
              </a:cxn>
              <a:cxn ang="0">
                <a:pos x="101" y="8"/>
              </a:cxn>
              <a:cxn ang="0">
                <a:pos x="96" y="5"/>
              </a:cxn>
              <a:cxn ang="0">
                <a:pos x="93" y="2"/>
              </a:cxn>
              <a:cxn ang="0">
                <a:pos x="99" y="5"/>
              </a:cxn>
              <a:cxn ang="0">
                <a:pos x="112" y="12"/>
              </a:cxn>
              <a:cxn ang="0">
                <a:pos x="123" y="23"/>
              </a:cxn>
              <a:cxn ang="0">
                <a:pos x="139" y="37"/>
              </a:cxn>
              <a:cxn ang="0">
                <a:pos x="157" y="52"/>
              </a:cxn>
            </a:cxnLst>
            <a:rect l="0" t="0" r="r" b="b"/>
            <a:pathLst>
              <a:path w="166" h="175">
                <a:moveTo>
                  <a:pt x="166" y="55"/>
                </a:moveTo>
                <a:lnTo>
                  <a:pt x="165" y="56"/>
                </a:lnTo>
                <a:lnTo>
                  <a:pt x="165" y="58"/>
                </a:lnTo>
                <a:lnTo>
                  <a:pt x="163" y="60"/>
                </a:lnTo>
                <a:lnTo>
                  <a:pt x="162" y="60"/>
                </a:lnTo>
                <a:lnTo>
                  <a:pt x="160" y="60"/>
                </a:lnTo>
                <a:lnTo>
                  <a:pt x="158" y="60"/>
                </a:lnTo>
                <a:lnTo>
                  <a:pt x="157" y="60"/>
                </a:lnTo>
                <a:lnTo>
                  <a:pt x="155" y="60"/>
                </a:lnTo>
                <a:lnTo>
                  <a:pt x="154" y="60"/>
                </a:lnTo>
                <a:lnTo>
                  <a:pt x="152" y="60"/>
                </a:lnTo>
                <a:lnTo>
                  <a:pt x="150" y="60"/>
                </a:lnTo>
                <a:lnTo>
                  <a:pt x="150" y="58"/>
                </a:lnTo>
                <a:lnTo>
                  <a:pt x="147" y="56"/>
                </a:lnTo>
                <a:lnTo>
                  <a:pt x="146" y="56"/>
                </a:lnTo>
                <a:lnTo>
                  <a:pt x="144" y="56"/>
                </a:lnTo>
                <a:lnTo>
                  <a:pt x="142" y="58"/>
                </a:lnTo>
                <a:lnTo>
                  <a:pt x="141" y="58"/>
                </a:lnTo>
                <a:lnTo>
                  <a:pt x="141" y="60"/>
                </a:lnTo>
                <a:lnTo>
                  <a:pt x="139" y="60"/>
                </a:lnTo>
                <a:lnTo>
                  <a:pt x="139" y="61"/>
                </a:lnTo>
                <a:lnTo>
                  <a:pt x="138" y="63"/>
                </a:lnTo>
                <a:lnTo>
                  <a:pt x="136" y="64"/>
                </a:lnTo>
                <a:lnTo>
                  <a:pt x="136" y="66"/>
                </a:lnTo>
                <a:lnTo>
                  <a:pt x="136" y="68"/>
                </a:lnTo>
                <a:lnTo>
                  <a:pt x="134" y="69"/>
                </a:lnTo>
                <a:lnTo>
                  <a:pt x="134" y="71"/>
                </a:lnTo>
                <a:lnTo>
                  <a:pt x="133" y="71"/>
                </a:lnTo>
                <a:lnTo>
                  <a:pt x="133" y="72"/>
                </a:lnTo>
                <a:lnTo>
                  <a:pt x="131" y="74"/>
                </a:lnTo>
                <a:lnTo>
                  <a:pt x="130" y="76"/>
                </a:lnTo>
                <a:lnTo>
                  <a:pt x="128" y="76"/>
                </a:lnTo>
                <a:lnTo>
                  <a:pt x="126" y="77"/>
                </a:lnTo>
                <a:lnTo>
                  <a:pt x="125" y="77"/>
                </a:lnTo>
                <a:lnTo>
                  <a:pt x="125" y="79"/>
                </a:lnTo>
                <a:lnTo>
                  <a:pt x="125" y="80"/>
                </a:lnTo>
                <a:lnTo>
                  <a:pt x="125" y="82"/>
                </a:lnTo>
                <a:lnTo>
                  <a:pt x="126" y="84"/>
                </a:lnTo>
                <a:lnTo>
                  <a:pt x="128" y="84"/>
                </a:lnTo>
                <a:lnTo>
                  <a:pt x="128" y="85"/>
                </a:lnTo>
                <a:lnTo>
                  <a:pt x="128" y="87"/>
                </a:lnTo>
                <a:lnTo>
                  <a:pt x="126" y="87"/>
                </a:lnTo>
                <a:lnTo>
                  <a:pt x="125" y="87"/>
                </a:lnTo>
                <a:lnTo>
                  <a:pt x="123" y="87"/>
                </a:lnTo>
                <a:lnTo>
                  <a:pt x="123" y="88"/>
                </a:lnTo>
                <a:lnTo>
                  <a:pt x="123" y="90"/>
                </a:lnTo>
                <a:lnTo>
                  <a:pt x="122" y="92"/>
                </a:lnTo>
                <a:lnTo>
                  <a:pt x="122" y="93"/>
                </a:lnTo>
                <a:lnTo>
                  <a:pt x="123" y="93"/>
                </a:lnTo>
                <a:lnTo>
                  <a:pt x="125" y="93"/>
                </a:lnTo>
                <a:lnTo>
                  <a:pt x="126" y="93"/>
                </a:lnTo>
                <a:lnTo>
                  <a:pt x="128" y="93"/>
                </a:lnTo>
                <a:lnTo>
                  <a:pt x="130" y="95"/>
                </a:lnTo>
                <a:lnTo>
                  <a:pt x="131" y="95"/>
                </a:lnTo>
                <a:lnTo>
                  <a:pt x="131" y="96"/>
                </a:lnTo>
                <a:lnTo>
                  <a:pt x="131" y="98"/>
                </a:lnTo>
                <a:lnTo>
                  <a:pt x="130" y="100"/>
                </a:lnTo>
                <a:lnTo>
                  <a:pt x="128" y="100"/>
                </a:lnTo>
                <a:lnTo>
                  <a:pt x="126" y="100"/>
                </a:lnTo>
                <a:lnTo>
                  <a:pt x="125" y="100"/>
                </a:lnTo>
                <a:lnTo>
                  <a:pt x="125" y="101"/>
                </a:lnTo>
                <a:lnTo>
                  <a:pt x="123" y="103"/>
                </a:lnTo>
                <a:lnTo>
                  <a:pt x="123" y="104"/>
                </a:lnTo>
                <a:lnTo>
                  <a:pt x="123" y="106"/>
                </a:lnTo>
                <a:lnTo>
                  <a:pt x="123" y="108"/>
                </a:lnTo>
                <a:lnTo>
                  <a:pt x="125" y="108"/>
                </a:lnTo>
                <a:lnTo>
                  <a:pt x="125" y="109"/>
                </a:lnTo>
                <a:lnTo>
                  <a:pt x="125" y="111"/>
                </a:lnTo>
                <a:lnTo>
                  <a:pt x="123" y="112"/>
                </a:lnTo>
                <a:lnTo>
                  <a:pt x="123" y="114"/>
                </a:lnTo>
                <a:lnTo>
                  <a:pt x="122" y="114"/>
                </a:lnTo>
                <a:lnTo>
                  <a:pt x="118" y="116"/>
                </a:lnTo>
                <a:lnTo>
                  <a:pt x="117" y="116"/>
                </a:lnTo>
                <a:lnTo>
                  <a:pt x="115" y="117"/>
                </a:lnTo>
                <a:lnTo>
                  <a:pt x="114" y="117"/>
                </a:lnTo>
                <a:lnTo>
                  <a:pt x="114" y="119"/>
                </a:lnTo>
                <a:lnTo>
                  <a:pt x="112" y="120"/>
                </a:lnTo>
                <a:lnTo>
                  <a:pt x="112" y="122"/>
                </a:lnTo>
                <a:lnTo>
                  <a:pt x="114" y="122"/>
                </a:lnTo>
                <a:lnTo>
                  <a:pt x="115" y="124"/>
                </a:lnTo>
                <a:lnTo>
                  <a:pt x="117" y="124"/>
                </a:lnTo>
                <a:lnTo>
                  <a:pt x="118" y="125"/>
                </a:lnTo>
                <a:lnTo>
                  <a:pt x="118" y="127"/>
                </a:lnTo>
                <a:lnTo>
                  <a:pt x="118" y="128"/>
                </a:lnTo>
                <a:lnTo>
                  <a:pt x="117" y="128"/>
                </a:lnTo>
                <a:lnTo>
                  <a:pt x="115" y="132"/>
                </a:lnTo>
                <a:lnTo>
                  <a:pt x="114" y="133"/>
                </a:lnTo>
                <a:lnTo>
                  <a:pt x="114" y="135"/>
                </a:lnTo>
                <a:lnTo>
                  <a:pt x="114" y="136"/>
                </a:lnTo>
                <a:lnTo>
                  <a:pt x="115" y="138"/>
                </a:lnTo>
                <a:lnTo>
                  <a:pt x="114" y="138"/>
                </a:lnTo>
                <a:lnTo>
                  <a:pt x="114" y="141"/>
                </a:lnTo>
                <a:lnTo>
                  <a:pt x="114" y="143"/>
                </a:lnTo>
                <a:lnTo>
                  <a:pt x="114" y="144"/>
                </a:lnTo>
                <a:lnTo>
                  <a:pt x="114" y="146"/>
                </a:lnTo>
                <a:lnTo>
                  <a:pt x="112" y="148"/>
                </a:lnTo>
                <a:lnTo>
                  <a:pt x="110" y="149"/>
                </a:lnTo>
                <a:lnTo>
                  <a:pt x="110" y="151"/>
                </a:lnTo>
                <a:lnTo>
                  <a:pt x="110" y="152"/>
                </a:lnTo>
                <a:lnTo>
                  <a:pt x="110" y="154"/>
                </a:lnTo>
                <a:lnTo>
                  <a:pt x="112" y="156"/>
                </a:lnTo>
                <a:lnTo>
                  <a:pt x="114" y="157"/>
                </a:lnTo>
                <a:lnTo>
                  <a:pt x="114" y="159"/>
                </a:lnTo>
                <a:lnTo>
                  <a:pt x="112" y="160"/>
                </a:lnTo>
                <a:lnTo>
                  <a:pt x="112" y="162"/>
                </a:lnTo>
                <a:lnTo>
                  <a:pt x="110" y="162"/>
                </a:lnTo>
                <a:lnTo>
                  <a:pt x="110" y="164"/>
                </a:lnTo>
                <a:lnTo>
                  <a:pt x="110" y="167"/>
                </a:lnTo>
                <a:lnTo>
                  <a:pt x="110" y="168"/>
                </a:lnTo>
                <a:lnTo>
                  <a:pt x="112" y="170"/>
                </a:lnTo>
                <a:lnTo>
                  <a:pt x="114" y="172"/>
                </a:lnTo>
                <a:lnTo>
                  <a:pt x="114" y="173"/>
                </a:lnTo>
                <a:lnTo>
                  <a:pt x="115" y="175"/>
                </a:lnTo>
                <a:lnTo>
                  <a:pt x="99" y="172"/>
                </a:lnTo>
                <a:lnTo>
                  <a:pt x="93" y="170"/>
                </a:lnTo>
                <a:lnTo>
                  <a:pt x="86" y="170"/>
                </a:lnTo>
                <a:lnTo>
                  <a:pt x="83" y="168"/>
                </a:lnTo>
                <a:lnTo>
                  <a:pt x="78" y="168"/>
                </a:lnTo>
                <a:lnTo>
                  <a:pt x="77" y="168"/>
                </a:lnTo>
                <a:lnTo>
                  <a:pt x="67" y="167"/>
                </a:lnTo>
                <a:lnTo>
                  <a:pt x="58" y="165"/>
                </a:lnTo>
                <a:lnTo>
                  <a:pt x="50" y="164"/>
                </a:lnTo>
                <a:lnTo>
                  <a:pt x="34" y="160"/>
                </a:lnTo>
                <a:lnTo>
                  <a:pt x="29" y="159"/>
                </a:lnTo>
                <a:lnTo>
                  <a:pt x="26" y="159"/>
                </a:lnTo>
                <a:lnTo>
                  <a:pt x="22" y="159"/>
                </a:lnTo>
                <a:lnTo>
                  <a:pt x="14" y="157"/>
                </a:lnTo>
                <a:lnTo>
                  <a:pt x="11" y="157"/>
                </a:lnTo>
                <a:lnTo>
                  <a:pt x="10" y="156"/>
                </a:lnTo>
                <a:lnTo>
                  <a:pt x="5" y="156"/>
                </a:lnTo>
                <a:lnTo>
                  <a:pt x="0" y="154"/>
                </a:lnTo>
                <a:lnTo>
                  <a:pt x="2" y="152"/>
                </a:lnTo>
                <a:lnTo>
                  <a:pt x="6" y="144"/>
                </a:lnTo>
                <a:lnTo>
                  <a:pt x="10" y="138"/>
                </a:lnTo>
                <a:lnTo>
                  <a:pt x="13" y="135"/>
                </a:lnTo>
                <a:lnTo>
                  <a:pt x="14" y="132"/>
                </a:lnTo>
                <a:lnTo>
                  <a:pt x="16" y="130"/>
                </a:lnTo>
                <a:lnTo>
                  <a:pt x="19" y="124"/>
                </a:lnTo>
                <a:lnTo>
                  <a:pt x="19" y="122"/>
                </a:lnTo>
                <a:lnTo>
                  <a:pt x="22" y="119"/>
                </a:lnTo>
                <a:lnTo>
                  <a:pt x="30" y="106"/>
                </a:lnTo>
                <a:lnTo>
                  <a:pt x="38" y="92"/>
                </a:lnTo>
                <a:lnTo>
                  <a:pt x="40" y="88"/>
                </a:lnTo>
                <a:lnTo>
                  <a:pt x="43" y="84"/>
                </a:lnTo>
                <a:lnTo>
                  <a:pt x="43" y="82"/>
                </a:lnTo>
                <a:lnTo>
                  <a:pt x="51" y="69"/>
                </a:lnTo>
                <a:lnTo>
                  <a:pt x="54" y="63"/>
                </a:lnTo>
                <a:lnTo>
                  <a:pt x="64" y="48"/>
                </a:lnTo>
                <a:lnTo>
                  <a:pt x="66" y="44"/>
                </a:lnTo>
                <a:lnTo>
                  <a:pt x="70" y="37"/>
                </a:lnTo>
                <a:lnTo>
                  <a:pt x="70" y="36"/>
                </a:lnTo>
                <a:lnTo>
                  <a:pt x="72" y="36"/>
                </a:lnTo>
                <a:lnTo>
                  <a:pt x="77" y="24"/>
                </a:lnTo>
                <a:lnTo>
                  <a:pt x="78" y="23"/>
                </a:lnTo>
                <a:lnTo>
                  <a:pt x="80" y="20"/>
                </a:lnTo>
                <a:lnTo>
                  <a:pt x="86" y="29"/>
                </a:lnTo>
                <a:lnTo>
                  <a:pt x="86" y="28"/>
                </a:lnTo>
                <a:lnTo>
                  <a:pt x="88" y="28"/>
                </a:lnTo>
                <a:lnTo>
                  <a:pt x="88" y="26"/>
                </a:lnTo>
                <a:lnTo>
                  <a:pt x="90" y="26"/>
                </a:lnTo>
                <a:lnTo>
                  <a:pt x="88" y="26"/>
                </a:lnTo>
                <a:lnTo>
                  <a:pt x="88" y="24"/>
                </a:lnTo>
                <a:lnTo>
                  <a:pt x="90" y="24"/>
                </a:lnTo>
                <a:lnTo>
                  <a:pt x="90" y="23"/>
                </a:lnTo>
                <a:lnTo>
                  <a:pt x="91" y="23"/>
                </a:lnTo>
                <a:lnTo>
                  <a:pt x="93" y="21"/>
                </a:lnTo>
                <a:lnTo>
                  <a:pt x="91" y="21"/>
                </a:lnTo>
                <a:lnTo>
                  <a:pt x="93" y="21"/>
                </a:lnTo>
                <a:lnTo>
                  <a:pt x="93" y="20"/>
                </a:lnTo>
                <a:lnTo>
                  <a:pt x="94" y="18"/>
                </a:lnTo>
                <a:lnTo>
                  <a:pt x="94" y="16"/>
                </a:lnTo>
                <a:lnTo>
                  <a:pt x="94" y="15"/>
                </a:lnTo>
                <a:lnTo>
                  <a:pt x="93" y="15"/>
                </a:lnTo>
                <a:lnTo>
                  <a:pt x="93" y="13"/>
                </a:lnTo>
                <a:lnTo>
                  <a:pt x="94" y="13"/>
                </a:lnTo>
                <a:lnTo>
                  <a:pt x="94" y="12"/>
                </a:lnTo>
                <a:lnTo>
                  <a:pt x="94" y="13"/>
                </a:lnTo>
                <a:lnTo>
                  <a:pt x="96" y="13"/>
                </a:lnTo>
                <a:lnTo>
                  <a:pt x="98" y="13"/>
                </a:lnTo>
                <a:lnTo>
                  <a:pt x="98" y="15"/>
                </a:lnTo>
                <a:lnTo>
                  <a:pt x="99" y="15"/>
                </a:lnTo>
                <a:lnTo>
                  <a:pt x="101" y="15"/>
                </a:lnTo>
                <a:lnTo>
                  <a:pt x="102" y="15"/>
                </a:lnTo>
                <a:lnTo>
                  <a:pt x="104" y="15"/>
                </a:lnTo>
                <a:lnTo>
                  <a:pt x="104" y="16"/>
                </a:lnTo>
                <a:lnTo>
                  <a:pt x="104" y="15"/>
                </a:lnTo>
                <a:lnTo>
                  <a:pt x="106" y="15"/>
                </a:lnTo>
                <a:lnTo>
                  <a:pt x="106" y="16"/>
                </a:lnTo>
                <a:lnTo>
                  <a:pt x="106" y="15"/>
                </a:lnTo>
                <a:lnTo>
                  <a:pt x="107" y="15"/>
                </a:lnTo>
                <a:lnTo>
                  <a:pt x="107" y="16"/>
                </a:lnTo>
                <a:lnTo>
                  <a:pt x="107" y="18"/>
                </a:lnTo>
                <a:lnTo>
                  <a:pt x="109" y="18"/>
                </a:lnTo>
                <a:lnTo>
                  <a:pt x="109" y="16"/>
                </a:lnTo>
                <a:lnTo>
                  <a:pt x="110" y="16"/>
                </a:lnTo>
                <a:lnTo>
                  <a:pt x="109" y="16"/>
                </a:lnTo>
                <a:lnTo>
                  <a:pt x="109" y="15"/>
                </a:lnTo>
                <a:lnTo>
                  <a:pt x="110" y="16"/>
                </a:lnTo>
                <a:lnTo>
                  <a:pt x="112" y="16"/>
                </a:lnTo>
                <a:lnTo>
                  <a:pt x="112" y="18"/>
                </a:lnTo>
                <a:lnTo>
                  <a:pt x="114" y="18"/>
                </a:lnTo>
                <a:lnTo>
                  <a:pt x="114" y="16"/>
                </a:lnTo>
                <a:lnTo>
                  <a:pt x="112" y="15"/>
                </a:lnTo>
                <a:lnTo>
                  <a:pt x="110" y="13"/>
                </a:lnTo>
                <a:lnTo>
                  <a:pt x="109" y="12"/>
                </a:lnTo>
                <a:lnTo>
                  <a:pt x="107" y="12"/>
                </a:lnTo>
                <a:lnTo>
                  <a:pt x="107" y="10"/>
                </a:lnTo>
                <a:lnTo>
                  <a:pt x="106" y="10"/>
                </a:lnTo>
                <a:lnTo>
                  <a:pt x="104" y="10"/>
                </a:lnTo>
                <a:lnTo>
                  <a:pt x="102" y="10"/>
                </a:lnTo>
                <a:lnTo>
                  <a:pt x="102" y="8"/>
                </a:lnTo>
                <a:lnTo>
                  <a:pt x="101" y="8"/>
                </a:lnTo>
                <a:lnTo>
                  <a:pt x="99" y="8"/>
                </a:lnTo>
                <a:lnTo>
                  <a:pt x="99" y="7"/>
                </a:lnTo>
                <a:lnTo>
                  <a:pt x="98" y="7"/>
                </a:lnTo>
                <a:lnTo>
                  <a:pt x="96" y="5"/>
                </a:lnTo>
                <a:lnTo>
                  <a:pt x="94" y="5"/>
                </a:lnTo>
                <a:lnTo>
                  <a:pt x="94" y="4"/>
                </a:lnTo>
                <a:lnTo>
                  <a:pt x="93" y="4"/>
                </a:lnTo>
                <a:lnTo>
                  <a:pt x="93" y="2"/>
                </a:lnTo>
                <a:lnTo>
                  <a:pt x="91" y="2"/>
                </a:lnTo>
                <a:lnTo>
                  <a:pt x="91" y="0"/>
                </a:lnTo>
                <a:lnTo>
                  <a:pt x="96" y="4"/>
                </a:lnTo>
                <a:lnTo>
                  <a:pt x="99" y="5"/>
                </a:lnTo>
                <a:lnTo>
                  <a:pt x="106" y="8"/>
                </a:lnTo>
                <a:lnTo>
                  <a:pt x="107" y="8"/>
                </a:lnTo>
                <a:lnTo>
                  <a:pt x="109" y="10"/>
                </a:lnTo>
                <a:lnTo>
                  <a:pt x="112" y="12"/>
                </a:lnTo>
                <a:lnTo>
                  <a:pt x="115" y="15"/>
                </a:lnTo>
                <a:lnTo>
                  <a:pt x="120" y="18"/>
                </a:lnTo>
                <a:lnTo>
                  <a:pt x="120" y="20"/>
                </a:lnTo>
                <a:lnTo>
                  <a:pt x="123" y="23"/>
                </a:lnTo>
                <a:lnTo>
                  <a:pt x="130" y="28"/>
                </a:lnTo>
                <a:lnTo>
                  <a:pt x="133" y="31"/>
                </a:lnTo>
                <a:lnTo>
                  <a:pt x="136" y="32"/>
                </a:lnTo>
                <a:lnTo>
                  <a:pt x="139" y="37"/>
                </a:lnTo>
                <a:lnTo>
                  <a:pt x="144" y="44"/>
                </a:lnTo>
                <a:lnTo>
                  <a:pt x="147" y="47"/>
                </a:lnTo>
                <a:lnTo>
                  <a:pt x="149" y="48"/>
                </a:lnTo>
                <a:lnTo>
                  <a:pt x="157" y="52"/>
                </a:lnTo>
                <a:lnTo>
                  <a:pt x="166" y="55"/>
                </a:lnTo>
                <a:close/>
              </a:path>
            </a:pathLst>
          </a:custGeom>
          <a:solidFill>
            <a:srgbClr val="E8C49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7" name="Freeform 108"/>
          <p:cNvSpPr>
            <a:spLocks/>
          </p:cNvSpPr>
          <p:nvPr/>
        </p:nvSpPr>
        <p:spPr bwMode="auto">
          <a:xfrm>
            <a:off x="1603375" y="1824038"/>
            <a:ext cx="433388" cy="287338"/>
          </a:xfrm>
          <a:custGeom>
            <a:avLst/>
            <a:gdLst/>
            <a:ahLst/>
            <a:cxnLst>
              <a:cxn ang="0">
                <a:pos x="236" y="46"/>
              </a:cxn>
              <a:cxn ang="0">
                <a:pos x="246" y="69"/>
              </a:cxn>
              <a:cxn ang="0">
                <a:pos x="259" y="73"/>
              </a:cxn>
              <a:cxn ang="0">
                <a:pos x="265" y="91"/>
              </a:cxn>
              <a:cxn ang="0">
                <a:pos x="273" y="120"/>
              </a:cxn>
              <a:cxn ang="0">
                <a:pos x="267" y="123"/>
              </a:cxn>
              <a:cxn ang="0">
                <a:pos x="256" y="117"/>
              </a:cxn>
              <a:cxn ang="0">
                <a:pos x="244" y="117"/>
              </a:cxn>
              <a:cxn ang="0">
                <a:pos x="238" y="121"/>
              </a:cxn>
              <a:cxn ang="0">
                <a:pos x="236" y="120"/>
              </a:cxn>
              <a:cxn ang="0">
                <a:pos x="225" y="121"/>
              </a:cxn>
              <a:cxn ang="0">
                <a:pos x="222" y="123"/>
              </a:cxn>
              <a:cxn ang="0">
                <a:pos x="208" y="133"/>
              </a:cxn>
              <a:cxn ang="0">
                <a:pos x="195" y="137"/>
              </a:cxn>
              <a:cxn ang="0">
                <a:pos x="161" y="150"/>
              </a:cxn>
              <a:cxn ang="0">
                <a:pos x="136" y="168"/>
              </a:cxn>
              <a:cxn ang="0">
                <a:pos x="121" y="173"/>
              </a:cxn>
              <a:cxn ang="0">
                <a:pos x="120" y="176"/>
              </a:cxn>
              <a:cxn ang="0">
                <a:pos x="108" y="177"/>
              </a:cxn>
              <a:cxn ang="0">
                <a:pos x="104" y="181"/>
              </a:cxn>
              <a:cxn ang="0">
                <a:pos x="100" y="174"/>
              </a:cxn>
              <a:cxn ang="0">
                <a:pos x="96" y="173"/>
              </a:cxn>
              <a:cxn ang="0">
                <a:pos x="91" y="163"/>
              </a:cxn>
              <a:cxn ang="0">
                <a:pos x="86" y="161"/>
              </a:cxn>
              <a:cxn ang="0">
                <a:pos x="81" y="158"/>
              </a:cxn>
              <a:cxn ang="0">
                <a:pos x="70" y="157"/>
              </a:cxn>
              <a:cxn ang="0">
                <a:pos x="64" y="153"/>
              </a:cxn>
              <a:cxn ang="0">
                <a:pos x="62" y="150"/>
              </a:cxn>
              <a:cxn ang="0">
                <a:pos x="59" y="145"/>
              </a:cxn>
              <a:cxn ang="0">
                <a:pos x="52" y="142"/>
              </a:cxn>
              <a:cxn ang="0">
                <a:pos x="44" y="136"/>
              </a:cxn>
              <a:cxn ang="0">
                <a:pos x="16" y="120"/>
              </a:cxn>
              <a:cxn ang="0">
                <a:pos x="9" y="113"/>
              </a:cxn>
              <a:cxn ang="0">
                <a:pos x="3" y="105"/>
              </a:cxn>
              <a:cxn ang="0">
                <a:pos x="3" y="97"/>
              </a:cxn>
              <a:cxn ang="0">
                <a:pos x="3" y="94"/>
              </a:cxn>
              <a:cxn ang="0">
                <a:pos x="4" y="91"/>
              </a:cxn>
              <a:cxn ang="0">
                <a:pos x="4" y="88"/>
              </a:cxn>
              <a:cxn ang="0">
                <a:pos x="4" y="85"/>
              </a:cxn>
              <a:cxn ang="0">
                <a:pos x="3" y="81"/>
              </a:cxn>
              <a:cxn ang="0">
                <a:pos x="1" y="78"/>
              </a:cxn>
              <a:cxn ang="0">
                <a:pos x="3" y="75"/>
              </a:cxn>
              <a:cxn ang="0">
                <a:pos x="1" y="69"/>
              </a:cxn>
              <a:cxn ang="0">
                <a:pos x="0" y="65"/>
              </a:cxn>
              <a:cxn ang="0">
                <a:pos x="1" y="64"/>
              </a:cxn>
              <a:cxn ang="0">
                <a:pos x="0" y="61"/>
              </a:cxn>
              <a:cxn ang="0">
                <a:pos x="1" y="59"/>
              </a:cxn>
              <a:cxn ang="0">
                <a:pos x="36" y="48"/>
              </a:cxn>
              <a:cxn ang="0">
                <a:pos x="97" y="30"/>
              </a:cxn>
              <a:cxn ang="0">
                <a:pos x="193" y="0"/>
              </a:cxn>
              <a:cxn ang="0">
                <a:pos x="212" y="13"/>
              </a:cxn>
              <a:cxn ang="0">
                <a:pos x="235" y="29"/>
              </a:cxn>
            </a:cxnLst>
            <a:rect l="0" t="0" r="r" b="b"/>
            <a:pathLst>
              <a:path w="273" h="181">
                <a:moveTo>
                  <a:pt x="243" y="35"/>
                </a:moveTo>
                <a:lnTo>
                  <a:pt x="243" y="35"/>
                </a:lnTo>
                <a:lnTo>
                  <a:pt x="241" y="38"/>
                </a:lnTo>
                <a:lnTo>
                  <a:pt x="236" y="45"/>
                </a:lnTo>
                <a:lnTo>
                  <a:pt x="236" y="46"/>
                </a:lnTo>
                <a:lnTo>
                  <a:pt x="236" y="46"/>
                </a:lnTo>
                <a:lnTo>
                  <a:pt x="240" y="48"/>
                </a:lnTo>
                <a:lnTo>
                  <a:pt x="254" y="57"/>
                </a:lnTo>
                <a:lnTo>
                  <a:pt x="248" y="67"/>
                </a:lnTo>
                <a:lnTo>
                  <a:pt x="246" y="69"/>
                </a:lnTo>
                <a:lnTo>
                  <a:pt x="249" y="69"/>
                </a:lnTo>
                <a:lnTo>
                  <a:pt x="256" y="73"/>
                </a:lnTo>
                <a:lnTo>
                  <a:pt x="256" y="73"/>
                </a:lnTo>
                <a:lnTo>
                  <a:pt x="257" y="73"/>
                </a:lnTo>
                <a:lnTo>
                  <a:pt x="259" y="73"/>
                </a:lnTo>
                <a:lnTo>
                  <a:pt x="259" y="75"/>
                </a:lnTo>
                <a:lnTo>
                  <a:pt x="260" y="80"/>
                </a:lnTo>
                <a:lnTo>
                  <a:pt x="262" y="83"/>
                </a:lnTo>
                <a:lnTo>
                  <a:pt x="264" y="88"/>
                </a:lnTo>
                <a:lnTo>
                  <a:pt x="265" y="91"/>
                </a:lnTo>
                <a:lnTo>
                  <a:pt x="268" y="104"/>
                </a:lnTo>
                <a:lnTo>
                  <a:pt x="270" y="107"/>
                </a:lnTo>
                <a:lnTo>
                  <a:pt x="270" y="109"/>
                </a:lnTo>
                <a:lnTo>
                  <a:pt x="273" y="117"/>
                </a:lnTo>
                <a:lnTo>
                  <a:pt x="273" y="120"/>
                </a:lnTo>
                <a:lnTo>
                  <a:pt x="273" y="120"/>
                </a:lnTo>
                <a:lnTo>
                  <a:pt x="273" y="120"/>
                </a:lnTo>
                <a:lnTo>
                  <a:pt x="272" y="121"/>
                </a:lnTo>
                <a:lnTo>
                  <a:pt x="270" y="123"/>
                </a:lnTo>
                <a:lnTo>
                  <a:pt x="267" y="123"/>
                </a:lnTo>
                <a:lnTo>
                  <a:pt x="265" y="121"/>
                </a:lnTo>
                <a:lnTo>
                  <a:pt x="265" y="121"/>
                </a:lnTo>
                <a:lnTo>
                  <a:pt x="264" y="120"/>
                </a:lnTo>
                <a:lnTo>
                  <a:pt x="260" y="117"/>
                </a:lnTo>
                <a:lnTo>
                  <a:pt x="256" y="117"/>
                </a:lnTo>
                <a:lnTo>
                  <a:pt x="252" y="115"/>
                </a:lnTo>
                <a:lnTo>
                  <a:pt x="251" y="115"/>
                </a:lnTo>
                <a:lnTo>
                  <a:pt x="248" y="115"/>
                </a:lnTo>
                <a:lnTo>
                  <a:pt x="248" y="115"/>
                </a:lnTo>
                <a:lnTo>
                  <a:pt x="244" y="117"/>
                </a:lnTo>
                <a:lnTo>
                  <a:pt x="243" y="118"/>
                </a:lnTo>
                <a:lnTo>
                  <a:pt x="241" y="121"/>
                </a:lnTo>
                <a:lnTo>
                  <a:pt x="240" y="121"/>
                </a:lnTo>
                <a:lnTo>
                  <a:pt x="238" y="121"/>
                </a:lnTo>
                <a:lnTo>
                  <a:pt x="238" y="121"/>
                </a:lnTo>
                <a:lnTo>
                  <a:pt x="238" y="121"/>
                </a:lnTo>
                <a:lnTo>
                  <a:pt x="238" y="121"/>
                </a:lnTo>
                <a:lnTo>
                  <a:pt x="236" y="120"/>
                </a:lnTo>
                <a:lnTo>
                  <a:pt x="236" y="120"/>
                </a:lnTo>
                <a:lnTo>
                  <a:pt x="236" y="120"/>
                </a:lnTo>
                <a:lnTo>
                  <a:pt x="235" y="118"/>
                </a:lnTo>
                <a:lnTo>
                  <a:pt x="232" y="118"/>
                </a:lnTo>
                <a:lnTo>
                  <a:pt x="232" y="118"/>
                </a:lnTo>
                <a:lnTo>
                  <a:pt x="225" y="121"/>
                </a:lnTo>
                <a:lnTo>
                  <a:pt x="225" y="121"/>
                </a:lnTo>
                <a:lnTo>
                  <a:pt x="224" y="121"/>
                </a:lnTo>
                <a:lnTo>
                  <a:pt x="224" y="123"/>
                </a:lnTo>
                <a:lnTo>
                  <a:pt x="222" y="123"/>
                </a:lnTo>
                <a:lnTo>
                  <a:pt x="224" y="123"/>
                </a:lnTo>
                <a:lnTo>
                  <a:pt x="222" y="123"/>
                </a:lnTo>
                <a:lnTo>
                  <a:pt x="219" y="123"/>
                </a:lnTo>
                <a:lnTo>
                  <a:pt x="217" y="125"/>
                </a:lnTo>
                <a:lnTo>
                  <a:pt x="217" y="126"/>
                </a:lnTo>
                <a:lnTo>
                  <a:pt x="212" y="128"/>
                </a:lnTo>
                <a:lnTo>
                  <a:pt x="208" y="133"/>
                </a:lnTo>
                <a:lnTo>
                  <a:pt x="204" y="134"/>
                </a:lnTo>
                <a:lnTo>
                  <a:pt x="203" y="134"/>
                </a:lnTo>
                <a:lnTo>
                  <a:pt x="200" y="137"/>
                </a:lnTo>
                <a:lnTo>
                  <a:pt x="196" y="137"/>
                </a:lnTo>
                <a:lnTo>
                  <a:pt x="195" y="137"/>
                </a:lnTo>
                <a:lnTo>
                  <a:pt x="187" y="137"/>
                </a:lnTo>
                <a:lnTo>
                  <a:pt x="184" y="139"/>
                </a:lnTo>
                <a:lnTo>
                  <a:pt x="177" y="142"/>
                </a:lnTo>
                <a:lnTo>
                  <a:pt x="168" y="145"/>
                </a:lnTo>
                <a:lnTo>
                  <a:pt x="161" y="150"/>
                </a:lnTo>
                <a:lnTo>
                  <a:pt x="152" y="157"/>
                </a:lnTo>
                <a:lnTo>
                  <a:pt x="142" y="163"/>
                </a:lnTo>
                <a:lnTo>
                  <a:pt x="139" y="165"/>
                </a:lnTo>
                <a:lnTo>
                  <a:pt x="139" y="165"/>
                </a:lnTo>
                <a:lnTo>
                  <a:pt x="136" y="168"/>
                </a:lnTo>
                <a:lnTo>
                  <a:pt x="131" y="169"/>
                </a:lnTo>
                <a:lnTo>
                  <a:pt x="128" y="171"/>
                </a:lnTo>
                <a:lnTo>
                  <a:pt x="126" y="171"/>
                </a:lnTo>
                <a:lnTo>
                  <a:pt x="124" y="171"/>
                </a:lnTo>
                <a:lnTo>
                  <a:pt x="121" y="173"/>
                </a:lnTo>
                <a:lnTo>
                  <a:pt x="120" y="174"/>
                </a:lnTo>
                <a:lnTo>
                  <a:pt x="120" y="174"/>
                </a:lnTo>
                <a:lnTo>
                  <a:pt x="120" y="174"/>
                </a:lnTo>
                <a:lnTo>
                  <a:pt x="120" y="174"/>
                </a:lnTo>
                <a:lnTo>
                  <a:pt x="120" y="176"/>
                </a:lnTo>
                <a:lnTo>
                  <a:pt x="118" y="176"/>
                </a:lnTo>
                <a:lnTo>
                  <a:pt x="116" y="176"/>
                </a:lnTo>
                <a:lnTo>
                  <a:pt x="116" y="176"/>
                </a:lnTo>
                <a:lnTo>
                  <a:pt x="115" y="177"/>
                </a:lnTo>
                <a:lnTo>
                  <a:pt x="108" y="177"/>
                </a:lnTo>
                <a:lnTo>
                  <a:pt x="108" y="177"/>
                </a:lnTo>
                <a:lnTo>
                  <a:pt x="107" y="177"/>
                </a:lnTo>
                <a:lnTo>
                  <a:pt x="105" y="177"/>
                </a:lnTo>
                <a:lnTo>
                  <a:pt x="105" y="179"/>
                </a:lnTo>
                <a:lnTo>
                  <a:pt x="104" y="181"/>
                </a:lnTo>
                <a:lnTo>
                  <a:pt x="102" y="177"/>
                </a:lnTo>
                <a:lnTo>
                  <a:pt x="100" y="177"/>
                </a:lnTo>
                <a:lnTo>
                  <a:pt x="100" y="176"/>
                </a:lnTo>
                <a:lnTo>
                  <a:pt x="100" y="176"/>
                </a:lnTo>
                <a:lnTo>
                  <a:pt x="100" y="174"/>
                </a:lnTo>
                <a:lnTo>
                  <a:pt x="100" y="174"/>
                </a:lnTo>
                <a:lnTo>
                  <a:pt x="99" y="174"/>
                </a:lnTo>
                <a:lnTo>
                  <a:pt x="99" y="174"/>
                </a:lnTo>
                <a:lnTo>
                  <a:pt x="97" y="173"/>
                </a:lnTo>
                <a:lnTo>
                  <a:pt x="96" y="173"/>
                </a:lnTo>
                <a:lnTo>
                  <a:pt x="96" y="171"/>
                </a:lnTo>
                <a:lnTo>
                  <a:pt x="94" y="169"/>
                </a:lnTo>
                <a:lnTo>
                  <a:pt x="92" y="169"/>
                </a:lnTo>
                <a:lnTo>
                  <a:pt x="92" y="166"/>
                </a:lnTo>
                <a:lnTo>
                  <a:pt x="91" y="163"/>
                </a:lnTo>
                <a:lnTo>
                  <a:pt x="89" y="163"/>
                </a:lnTo>
                <a:lnTo>
                  <a:pt x="89" y="161"/>
                </a:lnTo>
                <a:lnTo>
                  <a:pt x="88" y="161"/>
                </a:lnTo>
                <a:lnTo>
                  <a:pt x="86" y="161"/>
                </a:lnTo>
                <a:lnTo>
                  <a:pt x="86" y="161"/>
                </a:lnTo>
                <a:lnTo>
                  <a:pt x="86" y="160"/>
                </a:lnTo>
                <a:lnTo>
                  <a:pt x="84" y="160"/>
                </a:lnTo>
                <a:lnTo>
                  <a:pt x="83" y="160"/>
                </a:lnTo>
                <a:lnTo>
                  <a:pt x="83" y="158"/>
                </a:lnTo>
                <a:lnTo>
                  <a:pt x="81" y="158"/>
                </a:lnTo>
                <a:lnTo>
                  <a:pt x="81" y="158"/>
                </a:lnTo>
                <a:lnTo>
                  <a:pt x="78" y="153"/>
                </a:lnTo>
                <a:lnTo>
                  <a:pt x="70" y="157"/>
                </a:lnTo>
                <a:lnTo>
                  <a:pt x="70" y="157"/>
                </a:lnTo>
                <a:lnTo>
                  <a:pt x="70" y="157"/>
                </a:lnTo>
                <a:lnTo>
                  <a:pt x="70" y="155"/>
                </a:lnTo>
                <a:lnTo>
                  <a:pt x="70" y="155"/>
                </a:lnTo>
                <a:lnTo>
                  <a:pt x="70" y="155"/>
                </a:lnTo>
                <a:lnTo>
                  <a:pt x="70" y="153"/>
                </a:lnTo>
                <a:lnTo>
                  <a:pt x="64" y="153"/>
                </a:lnTo>
                <a:lnTo>
                  <a:pt x="64" y="153"/>
                </a:lnTo>
                <a:lnTo>
                  <a:pt x="64" y="153"/>
                </a:lnTo>
                <a:lnTo>
                  <a:pt x="64" y="153"/>
                </a:lnTo>
                <a:lnTo>
                  <a:pt x="62" y="150"/>
                </a:lnTo>
                <a:lnTo>
                  <a:pt x="62" y="150"/>
                </a:lnTo>
                <a:lnTo>
                  <a:pt x="62" y="150"/>
                </a:lnTo>
                <a:lnTo>
                  <a:pt x="62" y="150"/>
                </a:lnTo>
                <a:lnTo>
                  <a:pt x="60" y="149"/>
                </a:lnTo>
                <a:lnTo>
                  <a:pt x="60" y="147"/>
                </a:lnTo>
                <a:lnTo>
                  <a:pt x="59" y="145"/>
                </a:lnTo>
                <a:lnTo>
                  <a:pt x="59" y="145"/>
                </a:lnTo>
                <a:lnTo>
                  <a:pt x="56" y="145"/>
                </a:lnTo>
                <a:lnTo>
                  <a:pt x="54" y="142"/>
                </a:lnTo>
                <a:lnTo>
                  <a:pt x="54" y="142"/>
                </a:lnTo>
                <a:lnTo>
                  <a:pt x="52" y="142"/>
                </a:lnTo>
                <a:lnTo>
                  <a:pt x="52" y="142"/>
                </a:lnTo>
                <a:lnTo>
                  <a:pt x="51" y="139"/>
                </a:lnTo>
                <a:lnTo>
                  <a:pt x="51" y="139"/>
                </a:lnTo>
                <a:lnTo>
                  <a:pt x="51" y="139"/>
                </a:lnTo>
                <a:lnTo>
                  <a:pt x="44" y="136"/>
                </a:lnTo>
                <a:lnTo>
                  <a:pt x="36" y="131"/>
                </a:lnTo>
                <a:lnTo>
                  <a:pt x="32" y="128"/>
                </a:lnTo>
                <a:lnTo>
                  <a:pt x="22" y="123"/>
                </a:lnTo>
                <a:lnTo>
                  <a:pt x="17" y="120"/>
                </a:lnTo>
                <a:lnTo>
                  <a:pt x="16" y="120"/>
                </a:lnTo>
                <a:lnTo>
                  <a:pt x="14" y="118"/>
                </a:lnTo>
                <a:lnTo>
                  <a:pt x="12" y="118"/>
                </a:lnTo>
                <a:lnTo>
                  <a:pt x="12" y="117"/>
                </a:lnTo>
                <a:lnTo>
                  <a:pt x="11" y="117"/>
                </a:lnTo>
                <a:lnTo>
                  <a:pt x="9" y="113"/>
                </a:lnTo>
                <a:lnTo>
                  <a:pt x="8" y="113"/>
                </a:lnTo>
                <a:lnTo>
                  <a:pt x="6" y="109"/>
                </a:lnTo>
                <a:lnTo>
                  <a:pt x="6" y="109"/>
                </a:lnTo>
                <a:lnTo>
                  <a:pt x="4" y="107"/>
                </a:lnTo>
                <a:lnTo>
                  <a:pt x="3" y="105"/>
                </a:lnTo>
                <a:lnTo>
                  <a:pt x="1" y="104"/>
                </a:lnTo>
                <a:lnTo>
                  <a:pt x="1" y="102"/>
                </a:lnTo>
                <a:lnTo>
                  <a:pt x="1" y="102"/>
                </a:lnTo>
                <a:lnTo>
                  <a:pt x="3" y="99"/>
                </a:lnTo>
                <a:lnTo>
                  <a:pt x="3" y="97"/>
                </a:lnTo>
                <a:lnTo>
                  <a:pt x="3" y="97"/>
                </a:lnTo>
                <a:lnTo>
                  <a:pt x="3" y="96"/>
                </a:lnTo>
                <a:lnTo>
                  <a:pt x="3" y="96"/>
                </a:lnTo>
                <a:lnTo>
                  <a:pt x="4" y="96"/>
                </a:lnTo>
                <a:lnTo>
                  <a:pt x="3" y="94"/>
                </a:lnTo>
                <a:lnTo>
                  <a:pt x="3" y="94"/>
                </a:lnTo>
                <a:lnTo>
                  <a:pt x="3" y="94"/>
                </a:lnTo>
                <a:lnTo>
                  <a:pt x="3" y="94"/>
                </a:lnTo>
                <a:lnTo>
                  <a:pt x="4" y="93"/>
                </a:lnTo>
                <a:lnTo>
                  <a:pt x="4" y="91"/>
                </a:lnTo>
                <a:lnTo>
                  <a:pt x="4" y="91"/>
                </a:lnTo>
                <a:lnTo>
                  <a:pt x="4" y="89"/>
                </a:lnTo>
                <a:lnTo>
                  <a:pt x="4" y="89"/>
                </a:lnTo>
                <a:lnTo>
                  <a:pt x="4" y="89"/>
                </a:lnTo>
                <a:lnTo>
                  <a:pt x="4" y="88"/>
                </a:lnTo>
                <a:lnTo>
                  <a:pt x="4" y="88"/>
                </a:lnTo>
                <a:lnTo>
                  <a:pt x="4" y="86"/>
                </a:lnTo>
                <a:lnTo>
                  <a:pt x="3" y="86"/>
                </a:lnTo>
                <a:lnTo>
                  <a:pt x="3" y="85"/>
                </a:lnTo>
                <a:lnTo>
                  <a:pt x="4" y="85"/>
                </a:lnTo>
                <a:lnTo>
                  <a:pt x="4" y="83"/>
                </a:lnTo>
                <a:lnTo>
                  <a:pt x="3" y="83"/>
                </a:lnTo>
                <a:lnTo>
                  <a:pt x="3" y="83"/>
                </a:lnTo>
                <a:lnTo>
                  <a:pt x="3" y="83"/>
                </a:lnTo>
                <a:lnTo>
                  <a:pt x="3" y="81"/>
                </a:lnTo>
                <a:lnTo>
                  <a:pt x="1" y="81"/>
                </a:lnTo>
                <a:lnTo>
                  <a:pt x="1" y="80"/>
                </a:lnTo>
                <a:lnTo>
                  <a:pt x="1" y="78"/>
                </a:lnTo>
                <a:lnTo>
                  <a:pt x="1" y="78"/>
                </a:lnTo>
                <a:lnTo>
                  <a:pt x="1" y="78"/>
                </a:lnTo>
                <a:lnTo>
                  <a:pt x="1" y="78"/>
                </a:lnTo>
                <a:lnTo>
                  <a:pt x="3" y="77"/>
                </a:lnTo>
                <a:lnTo>
                  <a:pt x="3" y="77"/>
                </a:lnTo>
                <a:lnTo>
                  <a:pt x="3" y="75"/>
                </a:lnTo>
                <a:lnTo>
                  <a:pt x="3" y="75"/>
                </a:lnTo>
                <a:lnTo>
                  <a:pt x="3" y="73"/>
                </a:lnTo>
                <a:lnTo>
                  <a:pt x="3" y="70"/>
                </a:lnTo>
                <a:lnTo>
                  <a:pt x="3" y="70"/>
                </a:lnTo>
                <a:lnTo>
                  <a:pt x="1" y="69"/>
                </a:lnTo>
                <a:lnTo>
                  <a:pt x="1" y="69"/>
                </a:lnTo>
                <a:lnTo>
                  <a:pt x="1" y="67"/>
                </a:lnTo>
                <a:lnTo>
                  <a:pt x="1" y="67"/>
                </a:lnTo>
                <a:lnTo>
                  <a:pt x="1" y="67"/>
                </a:lnTo>
                <a:lnTo>
                  <a:pt x="1" y="65"/>
                </a:lnTo>
                <a:lnTo>
                  <a:pt x="0" y="65"/>
                </a:lnTo>
                <a:lnTo>
                  <a:pt x="0" y="65"/>
                </a:lnTo>
                <a:lnTo>
                  <a:pt x="0" y="65"/>
                </a:lnTo>
                <a:lnTo>
                  <a:pt x="0" y="64"/>
                </a:lnTo>
                <a:lnTo>
                  <a:pt x="0" y="64"/>
                </a:lnTo>
                <a:lnTo>
                  <a:pt x="1" y="64"/>
                </a:lnTo>
                <a:lnTo>
                  <a:pt x="0" y="62"/>
                </a:lnTo>
                <a:lnTo>
                  <a:pt x="0" y="62"/>
                </a:lnTo>
                <a:lnTo>
                  <a:pt x="0" y="61"/>
                </a:lnTo>
                <a:lnTo>
                  <a:pt x="0" y="61"/>
                </a:lnTo>
                <a:lnTo>
                  <a:pt x="0" y="61"/>
                </a:lnTo>
                <a:lnTo>
                  <a:pt x="1" y="61"/>
                </a:lnTo>
                <a:lnTo>
                  <a:pt x="1" y="59"/>
                </a:lnTo>
                <a:lnTo>
                  <a:pt x="1" y="59"/>
                </a:lnTo>
                <a:lnTo>
                  <a:pt x="1" y="59"/>
                </a:lnTo>
                <a:lnTo>
                  <a:pt x="1" y="59"/>
                </a:lnTo>
                <a:lnTo>
                  <a:pt x="1" y="59"/>
                </a:lnTo>
                <a:lnTo>
                  <a:pt x="1" y="59"/>
                </a:lnTo>
                <a:lnTo>
                  <a:pt x="27" y="51"/>
                </a:lnTo>
                <a:lnTo>
                  <a:pt x="35" y="49"/>
                </a:lnTo>
                <a:lnTo>
                  <a:pt x="36" y="48"/>
                </a:lnTo>
                <a:lnTo>
                  <a:pt x="36" y="48"/>
                </a:lnTo>
                <a:lnTo>
                  <a:pt x="38" y="48"/>
                </a:lnTo>
                <a:lnTo>
                  <a:pt x="76" y="37"/>
                </a:lnTo>
                <a:lnTo>
                  <a:pt x="86" y="35"/>
                </a:lnTo>
                <a:lnTo>
                  <a:pt x="97" y="30"/>
                </a:lnTo>
                <a:lnTo>
                  <a:pt x="137" y="21"/>
                </a:lnTo>
                <a:lnTo>
                  <a:pt x="142" y="19"/>
                </a:lnTo>
                <a:lnTo>
                  <a:pt x="174" y="9"/>
                </a:lnTo>
                <a:lnTo>
                  <a:pt x="185" y="3"/>
                </a:lnTo>
                <a:lnTo>
                  <a:pt x="193" y="0"/>
                </a:lnTo>
                <a:lnTo>
                  <a:pt x="195" y="0"/>
                </a:lnTo>
                <a:lnTo>
                  <a:pt x="211" y="13"/>
                </a:lnTo>
                <a:lnTo>
                  <a:pt x="212" y="13"/>
                </a:lnTo>
                <a:lnTo>
                  <a:pt x="212" y="13"/>
                </a:lnTo>
                <a:lnTo>
                  <a:pt x="212" y="13"/>
                </a:lnTo>
                <a:lnTo>
                  <a:pt x="214" y="14"/>
                </a:lnTo>
                <a:lnTo>
                  <a:pt x="220" y="19"/>
                </a:lnTo>
                <a:lnTo>
                  <a:pt x="233" y="29"/>
                </a:lnTo>
                <a:lnTo>
                  <a:pt x="233" y="29"/>
                </a:lnTo>
                <a:lnTo>
                  <a:pt x="235" y="29"/>
                </a:lnTo>
                <a:lnTo>
                  <a:pt x="235" y="29"/>
                </a:lnTo>
                <a:lnTo>
                  <a:pt x="236" y="30"/>
                </a:lnTo>
                <a:lnTo>
                  <a:pt x="236" y="30"/>
                </a:lnTo>
                <a:lnTo>
                  <a:pt x="243" y="35"/>
                </a:lnTo>
                <a:close/>
              </a:path>
            </a:pathLst>
          </a:custGeom>
          <a:solidFill>
            <a:srgbClr val="CF659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8" name="Freeform 109"/>
          <p:cNvSpPr>
            <a:spLocks/>
          </p:cNvSpPr>
          <p:nvPr/>
        </p:nvSpPr>
        <p:spPr bwMode="auto">
          <a:xfrm>
            <a:off x="5032375" y="4656138"/>
            <a:ext cx="184150" cy="254000"/>
          </a:xfrm>
          <a:custGeom>
            <a:avLst/>
            <a:gdLst/>
            <a:ahLst/>
            <a:cxnLst>
              <a:cxn ang="0">
                <a:pos x="102" y="48"/>
              </a:cxn>
              <a:cxn ang="0">
                <a:pos x="115" y="93"/>
              </a:cxn>
              <a:cxn ang="0">
                <a:pos x="113" y="93"/>
              </a:cxn>
              <a:cxn ang="0">
                <a:pos x="115" y="97"/>
              </a:cxn>
              <a:cxn ang="0">
                <a:pos x="100" y="137"/>
              </a:cxn>
              <a:cxn ang="0">
                <a:pos x="73" y="149"/>
              </a:cxn>
              <a:cxn ang="0">
                <a:pos x="25" y="145"/>
              </a:cxn>
              <a:cxn ang="0">
                <a:pos x="24" y="137"/>
              </a:cxn>
              <a:cxn ang="0">
                <a:pos x="22" y="133"/>
              </a:cxn>
              <a:cxn ang="0">
                <a:pos x="20" y="131"/>
              </a:cxn>
              <a:cxn ang="0">
                <a:pos x="17" y="131"/>
              </a:cxn>
              <a:cxn ang="0">
                <a:pos x="14" y="129"/>
              </a:cxn>
              <a:cxn ang="0">
                <a:pos x="11" y="128"/>
              </a:cxn>
              <a:cxn ang="0">
                <a:pos x="11" y="123"/>
              </a:cxn>
              <a:cxn ang="0">
                <a:pos x="12" y="118"/>
              </a:cxn>
              <a:cxn ang="0">
                <a:pos x="9" y="118"/>
              </a:cxn>
              <a:cxn ang="0">
                <a:pos x="4" y="117"/>
              </a:cxn>
              <a:cxn ang="0">
                <a:pos x="1" y="115"/>
              </a:cxn>
              <a:cxn ang="0">
                <a:pos x="4" y="110"/>
              </a:cxn>
              <a:cxn ang="0">
                <a:pos x="4" y="105"/>
              </a:cxn>
              <a:cxn ang="0">
                <a:pos x="0" y="101"/>
              </a:cxn>
              <a:cxn ang="0">
                <a:pos x="3" y="96"/>
              </a:cxn>
              <a:cxn ang="0">
                <a:pos x="1" y="93"/>
              </a:cxn>
              <a:cxn ang="0">
                <a:pos x="3" y="86"/>
              </a:cxn>
              <a:cxn ang="0">
                <a:pos x="6" y="81"/>
              </a:cxn>
              <a:cxn ang="0">
                <a:pos x="6" y="75"/>
              </a:cxn>
              <a:cxn ang="0">
                <a:pos x="6" y="70"/>
              </a:cxn>
              <a:cxn ang="0">
                <a:pos x="4" y="62"/>
              </a:cxn>
              <a:cxn ang="0">
                <a:pos x="0" y="57"/>
              </a:cxn>
              <a:cxn ang="0">
                <a:pos x="6" y="53"/>
              </a:cxn>
              <a:cxn ang="0">
                <a:pos x="4" y="51"/>
              </a:cxn>
              <a:cxn ang="0">
                <a:pos x="3" y="49"/>
              </a:cxn>
              <a:cxn ang="0">
                <a:pos x="6" y="45"/>
              </a:cxn>
              <a:cxn ang="0">
                <a:pos x="20" y="32"/>
              </a:cxn>
              <a:cxn ang="0">
                <a:pos x="28" y="24"/>
              </a:cxn>
              <a:cxn ang="0">
                <a:pos x="36" y="22"/>
              </a:cxn>
              <a:cxn ang="0">
                <a:pos x="41" y="16"/>
              </a:cxn>
              <a:cxn ang="0">
                <a:pos x="49" y="11"/>
              </a:cxn>
              <a:cxn ang="0">
                <a:pos x="59" y="6"/>
              </a:cxn>
              <a:cxn ang="0">
                <a:pos x="73" y="3"/>
              </a:cxn>
              <a:cxn ang="0">
                <a:pos x="67" y="5"/>
              </a:cxn>
              <a:cxn ang="0">
                <a:pos x="64" y="11"/>
              </a:cxn>
              <a:cxn ang="0">
                <a:pos x="57" y="13"/>
              </a:cxn>
              <a:cxn ang="0">
                <a:pos x="59" y="14"/>
              </a:cxn>
              <a:cxn ang="0">
                <a:pos x="60" y="16"/>
              </a:cxn>
              <a:cxn ang="0">
                <a:pos x="60" y="16"/>
              </a:cxn>
              <a:cxn ang="0">
                <a:pos x="60" y="16"/>
              </a:cxn>
              <a:cxn ang="0">
                <a:pos x="60" y="16"/>
              </a:cxn>
              <a:cxn ang="0">
                <a:pos x="60" y="17"/>
              </a:cxn>
              <a:cxn ang="0">
                <a:pos x="62" y="17"/>
              </a:cxn>
              <a:cxn ang="0">
                <a:pos x="65" y="21"/>
              </a:cxn>
              <a:cxn ang="0">
                <a:pos x="72" y="24"/>
              </a:cxn>
              <a:cxn ang="0">
                <a:pos x="100" y="40"/>
              </a:cxn>
            </a:cxnLst>
            <a:rect l="0" t="0" r="r" b="b"/>
            <a:pathLst>
              <a:path w="116" h="160">
                <a:moveTo>
                  <a:pt x="104" y="43"/>
                </a:moveTo>
                <a:lnTo>
                  <a:pt x="104" y="43"/>
                </a:lnTo>
                <a:lnTo>
                  <a:pt x="102" y="45"/>
                </a:lnTo>
                <a:lnTo>
                  <a:pt x="102" y="45"/>
                </a:lnTo>
                <a:lnTo>
                  <a:pt x="102" y="48"/>
                </a:lnTo>
                <a:lnTo>
                  <a:pt x="105" y="57"/>
                </a:lnTo>
                <a:lnTo>
                  <a:pt x="107" y="62"/>
                </a:lnTo>
                <a:lnTo>
                  <a:pt x="110" y="77"/>
                </a:lnTo>
                <a:lnTo>
                  <a:pt x="115" y="93"/>
                </a:lnTo>
                <a:lnTo>
                  <a:pt x="115" y="93"/>
                </a:lnTo>
                <a:lnTo>
                  <a:pt x="115" y="93"/>
                </a:lnTo>
                <a:lnTo>
                  <a:pt x="113" y="93"/>
                </a:lnTo>
                <a:lnTo>
                  <a:pt x="113" y="93"/>
                </a:lnTo>
                <a:lnTo>
                  <a:pt x="112" y="91"/>
                </a:lnTo>
                <a:lnTo>
                  <a:pt x="113" y="93"/>
                </a:lnTo>
                <a:lnTo>
                  <a:pt x="113" y="94"/>
                </a:lnTo>
                <a:lnTo>
                  <a:pt x="113" y="96"/>
                </a:lnTo>
                <a:lnTo>
                  <a:pt x="113" y="97"/>
                </a:lnTo>
                <a:lnTo>
                  <a:pt x="113" y="97"/>
                </a:lnTo>
                <a:lnTo>
                  <a:pt x="115" y="97"/>
                </a:lnTo>
                <a:lnTo>
                  <a:pt x="116" y="102"/>
                </a:lnTo>
                <a:lnTo>
                  <a:pt x="80" y="121"/>
                </a:lnTo>
                <a:lnTo>
                  <a:pt x="99" y="137"/>
                </a:lnTo>
                <a:lnTo>
                  <a:pt x="99" y="137"/>
                </a:lnTo>
                <a:lnTo>
                  <a:pt x="100" y="137"/>
                </a:lnTo>
                <a:lnTo>
                  <a:pt x="94" y="141"/>
                </a:lnTo>
                <a:lnTo>
                  <a:pt x="81" y="145"/>
                </a:lnTo>
                <a:lnTo>
                  <a:pt x="81" y="145"/>
                </a:lnTo>
                <a:lnTo>
                  <a:pt x="73" y="149"/>
                </a:lnTo>
                <a:lnTo>
                  <a:pt x="73" y="149"/>
                </a:lnTo>
                <a:lnTo>
                  <a:pt x="60" y="153"/>
                </a:lnTo>
                <a:lnTo>
                  <a:pt x="44" y="160"/>
                </a:lnTo>
                <a:lnTo>
                  <a:pt x="28" y="149"/>
                </a:lnTo>
                <a:lnTo>
                  <a:pt x="28" y="149"/>
                </a:lnTo>
                <a:lnTo>
                  <a:pt x="25" y="145"/>
                </a:lnTo>
                <a:lnTo>
                  <a:pt x="25" y="145"/>
                </a:lnTo>
                <a:lnTo>
                  <a:pt x="25" y="141"/>
                </a:lnTo>
                <a:lnTo>
                  <a:pt x="24" y="139"/>
                </a:lnTo>
                <a:lnTo>
                  <a:pt x="24" y="139"/>
                </a:lnTo>
                <a:lnTo>
                  <a:pt x="24" y="137"/>
                </a:lnTo>
                <a:lnTo>
                  <a:pt x="24" y="136"/>
                </a:lnTo>
                <a:lnTo>
                  <a:pt x="24" y="136"/>
                </a:lnTo>
                <a:lnTo>
                  <a:pt x="24" y="134"/>
                </a:lnTo>
                <a:lnTo>
                  <a:pt x="24" y="134"/>
                </a:lnTo>
                <a:lnTo>
                  <a:pt x="22" y="133"/>
                </a:lnTo>
                <a:lnTo>
                  <a:pt x="22" y="133"/>
                </a:lnTo>
                <a:lnTo>
                  <a:pt x="22" y="131"/>
                </a:lnTo>
                <a:lnTo>
                  <a:pt x="22" y="131"/>
                </a:lnTo>
                <a:lnTo>
                  <a:pt x="22" y="131"/>
                </a:lnTo>
                <a:lnTo>
                  <a:pt x="20" y="131"/>
                </a:lnTo>
                <a:lnTo>
                  <a:pt x="19" y="131"/>
                </a:lnTo>
                <a:lnTo>
                  <a:pt x="19" y="131"/>
                </a:lnTo>
                <a:lnTo>
                  <a:pt x="17" y="131"/>
                </a:lnTo>
                <a:lnTo>
                  <a:pt x="17" y="131"/>
                </a:lnTo>
                <a:lnTo>
                  <a:pt x="17" y="131"/>
                </a:lnTo>
                <a:lnTo>
                  <a:pt x="16" y="131"/>
                </a:lnTo>
                <a:lnTo>
                  <a:pt x="16" y="131"/>
                </a:lnTo>
                <a:lnTo>
                  <a:pt x="16" y="131"/>
                </a:lnTo>
                <a:lnTo>
                  <a:pt x="16" y="129"/>
                </a:lnTo>
                <a:lnTo>
                  <a:pt x="14" y="129"/>
                </a:lnTo>
                <a:lnTo>
                  <a:pt x="14" y="129"/>
                </a:lnTo>
                <a:lnTo>
                  <a:pt x="14" y="129"/>
                </a:lnTo>
                <a:lnTo>
                  <a:pt x="12" y="129"/>
                </a:lnTo>
                <a:lnTo>
                  <a:pt x="12" y="128"/>
                </a:lnTo>
                <a:lnTo>
                  <a:pt x="11" y="128"/>
                </a:lnTo>
                <a:lnTo>
                  <a:pt x="11" y="128"/>
                </a:lnTo>
                <a:lnTo>
                  <a:pt x="11" y="126"/>
                </a:lnTo>
                <a:lnTo>
                  <a:pt x="11" y="126"/>
                </a:lnTo>
                <a:lnTo>
                  <a:pt x="11" y="125"/>
                </a:lnTo>
                <a:lnTo>
                  <a:pt x="11" y="123"/>
                </a:lnTo>
                <a:lnTo>
                  <a:pt x="11" y="123"/>
                </a:lnTo>
                <a:lnTo>
                  <a:pt x="11" y="121"/>
                </a:lnTo>
                <a:lnTo>
                  <a:pt x="11" y="120"/>
                </a:lnTo>
                <a:lnTo>
                  <a:pt x="12" y="118"/>
                </a:lnTo>
                <a:lnTo>
                  <a:pt x="12" y="118"/>
                </a:lnTo>
                <a:lnTo>
                  <a:pt x="12" y="118"/>
                </a:lnTo>
                <a:lnTo>
                  <a:pt x="12" y="118"/>
                </a:lnTo>
                <a:lnTo>
                  <a:pt x="11" y="118"/>
                </a:lnTo>
                <a:lnTo>
                  <a:pt x="11" y="118"/>
                </a:lnTo>
                <a:lnTo>
                  <a:pt x="9" y="118"/>
                </a:lnTo>
                <a:lnTo>
                  <a:pt x="9" y="120"/>
                </a:lnTo>
                <a:lnTo>
                  <a:pt x="8" y="118"/>
                </a:lnTo>
                <a:lnTo>
                  <a:pt x="8" y="118"/>
                </a:lnTo>
                <a:lnTo>
                  <a:pt x="8" y="118"/>
                </a:lnTo>
                <a:lnTo>
                  <a:pt x="4" y="117"/>
                </a:lnTo>
                <a:lnTo>
                  <a:pt x="3" y="117"/>
                </a:lnTo>
                <a:lnTo>
                  <a:pt x="3" y="117"/>
                </a:lnTo>
                <a:lnTo>
                  <a:pt x="3" y="117"/>
                </a:lnTo>
                <a:lnTo>
                  <a:pt x="1" y="117"/>
                </a:lnTo>
                <a:lnTo>
                  <a:pt x="1" y="115"/>
                </a:lnTo>
                <a:lnTo>
                  <a:pt x="1" y="115"/>
                </a:lnTo>
                <a:lnTo>
                  <a:pt x="1" y="115"/>
                </a:lnTo>
                <a:lnTo>
                  <a:pt x="4" y="112"/>
                </a:lnTo>
                <a:lnTo>
                  <a:pt x="4" y="112"/>
                </a:lnTo>
                <a:lnTo>
                  <a:pt x="4" y="110"/>
                </a:lnTo>
                <a:lnTo>
                  <a:pt x="4" y="109"/>
                </a:lnTo>
                <a:lnTo>
                  <a:pt x="4" y="107"/>
                </a:lnTo>
                <a:lnTo>
                  <a:pt x="4" y="107"/>
                </a:lnTo>
                <a:lnTo>
                  <a:pt x="4" y="105"/>
                </a:lnTo>
                <a:lnTo>
                  <a:pt x="4" y="105"/>
                </a:lnTo>
                <a:lnTo>
                  <a:pt x="3" y="105"/>
                </a:lnTo>
                <a:lnTo>
                  <a:pt x="1" y="104"/>
                </a:lnTo>
                <a:lnTo>
                  <a:pt x="1" y="104"/>
                </a:lnTo>
                <a:lnTo>
                  <a:pt x="0" y="102"/>
                </a:lnTo>
                <a:lnTo>
                  <a:pt x="0" y="101"/>
                </a:lnTo>
                <a:lnTo>
                  <a:pt x="0" y="101"/>
                </a:lnTo>
                <a:lnTo>
                  <a:pt x="0" y="99"/>
                </a:lnTo>
                <a:lnTo>
                  <a:pt x="1" y="97"/>
                </a:lnTo>
                <a:lnTo>
                  <a:pt x="1" y="97"/>
                </a:lnTo>
                <a:lnTo>
                  <a:pt x="3" y="96"/>
                </a:lnTo>
                <a:lnTo>
                  <a:pt x="1" y="94"/>
                </a:lnTo>
                <a:lnTo>
                  <a:pt x="1" y="94"/>
                </a:lnTo>
                <a:lnTo>
                  <a:pt x="1" y="94"/>
                </a:lnTo>
                <a:lnTo>
                  <a:pt x="1" y="93"/>
                </a:lnTo>
                <a:lnTo>
                  <a:pt x="1" y="93"/>
                </a:lnTo>
                <a:lnTo>
                  <a:pt x="1" y="93"/>
                </a:lnTo>
                <a:lnTo>
                  <a:pt x="1" y="89"/>
                </a:lnTo>
                <a:lnTo>
                  <a:pt x="1" y="88"/>
                </a:lnTo>
                <a:lnTo>
                  <a:pt x="3" y="86"/>
                </a:lnTo>
                <a:lnTo>
                  <a:pt x="3" y="86"/>
                </a:lnTo>
                <a:lnTo>
                  <a:pt x="4" y="85"/>
                </a:lnTo>
                <a:lnTo>
                  <a:pt x="4" y="85"/>
                </a:lnTo>
                <a:lnTo>
                  <a:pt x="4" y="85"/>
                </a:lnTo>
                <a:lnTo>
                  <a:pt x="6" y="83"/>
                </a:lnTo>
                <a:lnTo>
                  <a:pt x="6" y="81"/>
                </a:lnTo>
                <a:lnTo>
                  <a:pt x="6" y="80"/>
                </a:lnTo>
                <a:lnTo>
                  <a:pt x="6" y="78"/>
                </a:lnTo>
                <a:lnTo>
                  <a:pt x="6" y="77"/>
                </a:lnTo>
                <a:lnTo>
                  <a:pt x="6" y="75"/>
                </a:lnTo>
                <a:lnTo>
                  <a:pt x="6" y="75"/>
                </a:lnTo>
                <a:lnTo>
                  <a:pt x="8" y="75"/>
                </a:lnTo>
                <a:lnTo>
                  <a:pt x="8" y="73"/>
                </a:lnTo>
                <a:lnTo>
                  <a:pt x="8" y="73"/>
                </a:lnTo>
                <a:lnTo>
                  <a:pt x="8" y="72"/>
                </a:lnTo>
                <a:lnTo>
                  <a:pt x="6" y="70"/>
                </a:lnTo>
                <a:lnTo>
                  <a:pt x="6" y="69"/>
                </a:lnTo>
                <a:lnTo>
                  <a:pt x="4" y="69"/>
                </a:lnTo>
                <a:lnTo>
                  <a:pt x="4" y="65"/>
                </a:lnTo>
                <a:lnTo>
                  <a:pt x="4" y="62"/>
                </a:lnTo>
                <a:lnTo>
                  <a:pt x="4" y="62"/>
                </a:lnTo>
                <a:lnTo>
                  <a:pt x="4" y="62"/>
                </a:lnTo>
                <a:lnTo>
                  <a:pt x="4" y="61"/>
                </a:lnTo>
                <a:lnTo>
                  <a:pt x="3" y="59"/>
                </a:lnTo>
                <a:lnTo>
                  <a:pt x="3" y="59"/>
                </a:lnTo>
                <a:lnTo>
                  <a:pt x="0" y="57"/>
                </a:lnTo>
                <a:lnTo>
                  <a:pt x="0" y="57"/>
                </a:lnTo>
                <a:lnTo>
                  <a:pt x="1" y="56"/>
                </a:lnTo>
                <a:lnTo>
                  <a:pt x="4" y="56"/>
                </a:lnTo>
                <a:lnTo>
                  <a:pt x="4" y="54"/>
                </a:lnTo>
                <a:lnTo>
                  <a:pt x="6" y="53"/>
                </a:lnTo>
                <a:lnTo>
                  <a:pt x="6" y="53"/>
                </a:lnTo>
                <a:lnTo>
                  <a:pt x="6" y="53"/>
                </a:lnTo>
                <a:lnTo>
                  <a:pt x="6" y="51"/>
                </a:lnTo>
                <a:lnTo>
                  <a:pt x="6" y="51"/>
                </a:lnTo>
                <a:lnTo>
                  <a:pt x="4" y="51"/>
                </a:lnTo>
                <a:lnTo>
                  <a:pt x="4" y="51"/>
                </a:lnTo>
                <a:lnTo>
                  <a:pt x="4" y="51"/>
                </a:lnTo>
                <a:lnTo>
                  <a:pt x="4" y="51"/>
                </a:lnTo>
                <a:lnTo>
                  <a:pt x="3" y="49"/>
                </a:lnTo>
                <a:lnTo>
                  <a:pt x="3" y="49"/>
                </a:lnTo>
                <a:lnTo>
                  <a:pt x="3" y="49"/>
                </a:lnTo>
                <a:lnTo>
                  <a:pt x="4" y="48"/>
                </a:lnTo>
                <a:lnTo>
                  <a:pt x="4" y="48"/>
                </a:lnTo>
                <a:lnTo>
                  <a:pt x="6" y="46"/>
                </a:lnTo>
                <a:lnTo>
                  <a:pt x="6" y="45"/>
                </a:lnTo>
                <a:lnTo>
                  <a:pt x="8" y="43"/>
                </a:lnTo>
                <a:lnTo>
                  <a:pt x="14" y="37"/>
                </a:lnTo>
                <a:lnTo>
                  <a:pt x="16" y="35"/>
                </a:lnTo>
                <a:lnTo>
                  <a:pt x="16" y="33"/>
                </a:lnTo>
                <a:lnTo>
                  <a:pt x="20" y="32"/>
                </a:lnTo>
                <a:lnTo>
                  <a:pt x="22" y="30"/>
                </a:lnTo>
                <a:lnTo>
                  <a:pt x="24" y="29"/>
                </a:lnTo>
                <a:lnTo>
                  <a:pt x="25" y="29"/>
                </a:lnTo>
                <a:lnTo>
                  <a:pt x="27" y="25"/>
                </a:lnTo>
                <a:lnTo>
                  <a:pt x="28" y="24"/>
                </a:lnTo>
                <a:lnTo>
                  <a:pt x="30" y="24"/>
                </a:lnTo>
                <a:lnTo>
                  <a:pt x="30" y="24"/>
                </a:lnTo>
                <a:lnTo>
                  <a:pt x="35" y="22"/>
                </a:lnTo>
                <a:lnTo>
                  <a:pt x="36" y="22"/>
                </a:lnTo>
                <a:lnTo>
                  <a:pt x="36" y="22"/>
                </a:lnTo>
                <a:lnTo>
                  <a:pt x="38" y="21"/>
                </a:lnTo>
                <a:lnTo>
                  <a:pt x="38" y="19"/>
                </a:lnTo>
                <a:lnTo>
                  <a:pt x="38" y="19"/>
                </a:lnTo>
                <a:lnTo>
                  <a:pt x="41" y="17"/>
                </a:lnTo>
                <a:lnTo>
                  <a:pt x="41" y="16"/>
                </a:lnTo>
                <a:lnTo>
                  <a:pt x="43" y="16"/>
                </a:lnTo>
                <a:lnTo>
                  <a:pt x="46" y="14"/>
                </a:lnTo>
                <a:lnTo>
                  <a:pt x="48" y="14"/>
                </a:lnTo>
                <a:lnTo>
                  <a:pt x="48" y="13"/>
                </a:lnTo>
                <a:lnTo>
                  <a:pt x="49" y="11"/>
                </a:lnTo>
                <a:lnTo>
                  <a:pt x="49" y="11"/>
                </a:lnTo>
                <a:lnTo>
                  <a:pt x="49" y="11"/>
                </a:lnTo>
                <a:lnTo>
                  <a:pt x="54" y="8"/>
                </a:lnTo>
                <a:lnTo>
                  <a:pt x="57" y="8"/>
                </a:lnTo>
                <a:lnTo>
                  <a:pt x="59" y="6"/>
                </a:lnTo>
                <a:lnTo>
                  <a:pt x="67" y="0"/>
                </a:lnTo>
                <a:lnTo>
                  <a:pt x="68" y="0"/>
                </a:lnTo>
                <a:lnTo>
                  <a:pt x="70" y="1"/>
                </a:lnTo>
                <a:lnTo>
                  <a:pt x="70" y="1"/>
                </a:lnTo>
                <a:lnTo>
                  <a:pt x="73" y="3"/>
                </a:lnTo>
                <a:lnTo>
                  <a:pt x="73" y="3"/>
                </a:lnTo>
                <a:lnTo>
                  <a:pt x="73" y="5"/>
                </a:lnTo>
                <a:lnTo>
                  <a:pt x="72" y="5"/>
                </a:lnTo>
                <a:lnTo>
                  <a:pt x="68" y="5"/>
                </a:lnTo>
                <a:lnTo>
                  <a:pt x="67" y="5"/>
                </a:lnTo>
                <a:lnTo>
                  <a:pt x="67" y="5"/>
                </a:lnTo>
                <a:lnTo>
                  <a:pt x="65" y="8"/>
                </a:lnTo>
                <a:lnTo>
                  <a:pt x="65" y="9"/>
                </a:lnTo>
                <a:lnTo>
                  <a:pt x="64" y="11"/>
                </a:lnTo>
                <a:lnTo>
                  <a:pt x="64" y="11"/>
                </a:lnTo>
                <a:lnTo>
                  <a:pt x="62" y="13"/>
                </a:lnTo>
                <a:lnTo>
                  <a:pt x="62" y="13"/>
                </a:lnTo>
                <a:lnTo>
                  <a:pt x="60" y="13"/>
                </a:lnTo>
                <a:lnTo>
                  <a:pt x="59" y="13"/>
                </a:lnTo>
                <a:lnTo>
                  <a:pt x="57" y="13"/>
                </a:lnTo>
                <a:lnTo>
                  <a:pt x="56" y="14"/>
                </a:lnTo>
                <a:lnTo>
                  <a:pt x="56" y="14"/>
                </a:lnTo>
                <a:lnTo>
                  <a:pt x="56" y="14"/>
                </a:lnTo>
                <a:lnTo>
                  <a:pt x="57" y="14"/>
                </a:lnTo>
                <a:lnTo>
                  <a:pt x="59" y="14"/>
                </a:lnTo>
                <a:lnTo>
                  <a:pt x="60" y="14"/>
                </a:lnTo>
                <a:lnTo>
                  <a:pt x="60" y="14"/>
                </a:lnTo>
                <a:lnTo>
                  <a:pt x="60" y="14"/>
                </a:lnTo>
                <a:lnTo>
                  <a:pt x="60" y="16"/>
                </a:lnTo>
                <a:lnTo>
                  <a:pt x="60" y="16"/>
                </a:lnTo>
                <a:lnTo>
                  <a:pt x="60" y="16"/>
                </a:lnTo>
                <a:lnTo>
                  <a:pt x="60" y="16"/>
                </a:lnTo>
                <a:lnTo>
                  <a:pt x="60" y="16"/>
                </a:lnTo>
                <a:lnTo>
                  <a:pt x="60" y="16"/>
                </a:lnTo>
                <a:lnTo>
                  <a:pt x="60" y="16"/>
                </a:lnTo>
                <a:lnTo>
                  <a:pt x="60" y="16"/>
                </a:lnTo>
                <a:lnTo>
                  <a:pt x="60" y="16"/>
                </a:lnTo>
                <a:lnTo>
                  <a:pt x="60" y="16"/>
                </a:lnTo>
                <a:lnTo>
                  <a:pt x="60" y="16"/>
                </a:lnTo>
                <a:lnTo>
                  <a:pt x="60" y="16"/>
                </a:lnTo>
                <a:lnTo>
                  <a:pt x="60" y="16"/>
                </a:lnTo>
                <a:lnTo>
                  <a:pt x="60" y="16"/>
                </a:lnTo>
                <a:lnTo>
                  <a:pt x="60" y="16"/>
                </a:lnTo>
                <a:lnTo>
                  <a:pt x="60" y="16"/>
                </a:lnTo>
                <a:lnTo>
                  <a:pt x="60" y="16"/>
                </a:lnTo>
                <a:lnTo>
                  <a:pt x="60" y="16"/>
                </a:lnTo>
                <a:lnTo>
                  <a:pt x="60" y="16"/>
                </a:lnTo>
                <a:lnTo>
                  <a:pt x="60" y="16"/>
                </a:lnTo>
                <a:lnTo>
                  <a:pt x="60" y="16"/>
                </a:lnTo>
                <a:lnTo>
                  <a:pt x="60" y="17"/>
                </a:lnTo>
                <a:lnTo>
                  <a:pt x="60" y="17"/>
                </a:lnTo>
                <a:lnTo>
                  <a:pt x="60" y="17"/>
                </a:lnTo>
                <a:lnTo>
                  <a:pt x="60" y="17"/>
                </a:lnTo>
                <a:lnTo>
                  <a:pt x="62" y="17"/>
                </a:lnTo>
                <a:lnTo>
                  <a:pt x="62" y="17"/>
                </a:lnTo>
                <a:lnTo>
                  <a:pt x="62" y="17"/>
                </a:lnTo>
                <a:lnTo>
                  <a:pt x="62" y="17"/>
                </a:lnTo>
                <a:lnTo>
                  <a:pt x="62" y="17"/>
                </a:lnTo>
                <a:lnTo>
                  <a:pt x="65" y="19"/>
                </a:lnTo>
                <a:lnTo>
                  <a:pt x="65" y="21"/>
                </a:lnTo>
                <a:lnTo>
                  <a:pt x="65" y="21"/>
                </a:lnTo>
                <a:lnTo>
                  <a:pt x="68" y="21"/>
                </a:lnTo>
                <a:lnTo>
                  <a:pt x="68" y="22"/>
                </a:lnTo>
                <a:lnTo>
                  <a:pt x="72" y="24"/>
                </a:lnTo>
                <a:lnTo>
                  <a:pt x="72" y="24"/>
                </a:lnTo>
                <a:lnTo>
                  <a:pt x="75" y="25"/>
                </a:lnTo>
                <a:lnTo>
                  <a:pt x="78" y="27"/>
                </a:lnTo>
                <a:lnTo>
                  <a:pt x="81" y="29"/>
                </a:lnTo>
                <a:lnTo>
                  <a:pt x="88" y="33"/>
                </a:lnTo>
                <a:lnTo>
                  <a:pt x="100" y="40"/>
                </a:lnTo>
                <a:lnTo>
                  <a:pt x="100" y="40"/>
                </a:lnTo>
                <a:lnTo>
                  <a:pt x="100" y="41"/>
                </a:lnTo>
                <a:lnTo>
                  <a:pt x="104" y="43"/>
                </a:lnTo>
                <a:close/>
              </a:path>
            </a:pathLst>
          </a:custGeom>
          <a:solidFill>
            <a:srgbClr val="774B9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9" name="Freeform 110"/>
          <p:cNvSpPr>
            <a:spLocks/>
          </p:cNvSpPr>
          <p:nvPr/>
        </p:nvSpPr>
        <p:spPr bwMode="auto">
          <a:xfrm>
            <a:off x="4219575" y="642938"/>
            <a:ext cx="357188" cy="250825"/>
          </a:xfrm>
          <a:custGeom>
            <a:avLst/>
            <a:gdLst/>
            <a:ahLst/>
            <a:cxnLst>
              <a:cxn ang="0">
                <a:pos x="208" y="11"/>
              </a:cxn>
              <a:cxn ang="0">
                <a:pos x="219" y="22"/>
              </a:cxn>
              <a:cxn ang="0">
                <a:pos x="208" y="33"/>
              </a:cxn>
              <a:cxn ang="0">
                <a:pos x="203" y="33"/>
              </a:cxn>
              <a:cxn ang="0">
                <a:pos x="196" y="37"/>
              </a:cxn>
              <a:cxn ang="0">
                <a:pos x="196" y="38"/>
              </a:cxn>
              <a:cxn ang="0">
                <a:pos x="195" y="45"/>
              </a:cxn>
              <a:cxn ang="0">
                <a:pos x="195" y="54"/>
              </a:cxn>
              <a:cxn ang="0">
                <a:pos x="193" y="57"/>
              </a:cxn>
              <a:cxn ang="0">
                <a:pos x="193" y="64"/>
              </a:cxn>
              <a:cxn ang="0">
                <a:pos x="187" y="65"/>
              </a:cxn>
              <a:cxn ang="0">
                <a:pos x="188" y="59"/>
              </a:cxn>
              <a:cxn ang="0">
                <a:pos x="180" y="59"/>
              </a:cxn>
              <a:cxn ang="0">
                <a:pos x="176" y="59"/>
              </a:cxn>
              <a:cxn ang="0">
                <a:pos x="174" y="59"/>
              </a:cxn>
              <a:cxn ang="0">
                <a:pos x="172" y="62"/>
              </a:cxn>
              <a:cxn ang="0">
                <a:pos x="168" y="67"/>
              </a:cxn>
              <a:cxn ang="0">
                <a:pos x="164" y="65"/>
              </a:cxn>
              <a:cxn ang="0">
                <a:pos x="163" y="72"/>
              </a:cxn>
              <a:cxn ang="0">
                <a:pos x="161" y="77"/>
              </a:cxn>
              <a:cxn ang="0">
                <a:pos x="160" y="77"/>
              </a:cxn>
              <a:cxn ang="0">
                <a:pos x="163" y="70"/>
              </a:cxn>
              <a:cxn ang="0">
                <a:pos x="168" y="69"/>
              </a:cxn>
              <a:cxn ang="0">
                <a:pos x="172" y="70"/>
              </a:cxn>
              <a:cxn ang="0">
                <a:pos x="174" y="65"/>
              </a:cxn>
              <a:cxn ang="0">
                <a:pos x="179" y="65"/>
              </a:cxn>
              <a:cxn ang="0">
                <a:pos x="184" y="64"/>
              </a:cxn>
              <a:cxn ang="0">
                <a:pos x="179" y="69"/>
              </a:cxn>
              <a:cxn ang="0">
                <a:pos x="182" y="67"/>
              </a:cxn>
              <a:cxn ang="0">
                <a:pos x="188" y="70"/>
              </a:cxn>
              <a:cxn ang="0">
                <a:pos x="195" y="86"/>
              </a:cxn>
              <a:cxn ang="0">
                <a:pos x="193" y="94"/>
              </a:cxn>
              <a:cxn ang="0">
                <a:pos x="193" y="102"/>
              </a:cxn>
              <a:cxn ang="0">
                <a:pos x="184" y="97"/>
              </a:cxn>
              <a:cxn ang="0">
                <a:pos x="172" y="93"/>
              </a:cxn>
              <a:cxn ang="0">
                <a:pos x="174" y="102"/>
              </a:cxn>
              <a:cxn ang="0">
                <a:pos x="158" y="102"/>
              </a:cxn>
              <a:cxn ang="0">
                <a:pos x="131" y="107"/>
              </a:cxn>
              <a:cxn ang="0">
                <a:pos x="107" y="117"/>
              </a:cxn>
              <a:cxn ang="0">
                <a:pos x="84" y="125"/>
              </a:cxn>
              <a:cxn ang="0">
                <a:pos x="59" y="136"/>
              </a:cxn>
              <a:cxn ang="0">
                <a:pos x="28" y="147"/>
              </a:cxn>
              <a:cxn ang="0">
                <a:pos x="8" y="155"/>
              </a:cxn>
              <a:cxn ang="0">
                <a:pos x="0" y="147"/>
              </a:cxn>
              <a:cxn ang="0">
                <a:pos x="0" y="136"/>
              </a:cxn>
              <a:cxn ang="0">
                <a:pos x="0" y="121"/>
              </a:cxn>
              <a:cxn ang="0">
                <a:pos x="0" y="109"/>
              </a:cxn>
              <a:cxn ang="0">
                <a:pos x="16" y="109"/>
              </a:cxn>
              <a:cxn ang="0">
                <a:pos x="33" y="102"/>
              </a:cxn>
              <a:cxn ang="0">
                <a:pos x="36" y="102"/>
              </a:cxn>
              <a:cxn ang="0">
                <a:pos x="33" y="89"/>
              </a:cxn>
              <a:cxn ang="0">
                <a:pos x="25" y="70"/>
              </a:cxn>
              <a:cxn ang="0">
                <a:pos x="86" y="41"/>
              </a:cxn>
              <a:cxn ang="0">
                <a:pos x="97" y="22"/>
              </a:cxn>
              <a:cxn ang="0">
                <a:pos x="107" y="11"/>
              </a:cxn>
              <a:cxn ang="0">
                <a:pos x="132" y="3"/>
              </a:cxn>
              <a:cxn ang="0">
                <a:pos x="160" y="0"/>
              </a:cxn>
              <a:cxn ang="0">
                <a:pos x="184" y="0"/>
              </a:cxn>
            </a:cxnLst>
            <a:rect l="0" t="0" r="r" b="b"/>
            <a:pathLst>
              <a:path w="225" h="158">
                <a:moveTo>
                  <a:pt x="187" y="0"/>
                </a:moveTo>
                <a:lnTo>
                  <a:pt x="193" y="3"/>
                </a:lnTo>
                <a:lnTo>
                  <a:pt x="200" y="6"/>
                </a:lnTo>
                <a:lnTo>
                  <a:pt x="203" y="8"/>
                </a:lnTo>
                <a:lnTo>
                  <a:pt x="208" y="11"/>
                </a:lnTo>
                <a:lnTo>
                  <a:pt x="209" y="13"/>
                </a:lnTo>
                <a:lnTo>
                  <a:pt x="211" y="13"/>
                </a:lnTo>
                <a:lnTo>
                  <a:pt x="212" y="14"/>
                </a:lnTo>
                <a:lnTo>
                  <a:pt x="216" y="17"/>
                </a:lnTo>
                <a:lnTo>
                  <a:pt x="219" y="22"/>
                </a:lnTo>
                <a:lnTo>
                  <a:pt x="220" y="22"/>
                </a:lnTo>
                <a:lnTo>
                  <a:pt x="224" y="25"/>
                </a:lnTo>
                <a:lnTo>
                  <a:pt x="225" y="29"/>
                </a:lnTo>
                <a:lnTo>
                  <a:pt x="208" y="32"/>
                </a:lnTo>
                <a:lnTo>
                  <a:pt x="208" y="33"/>
                </a:lnTo>
                <a:lnTo>
                  <a:pt x="208" y="32"/>
                </a:lnTo>
                <a:lnTo>
                  <a:pt x="206" y="32"/>
                </a:lnTo>
                <a:lnTo>
                  <a:pt x="204" y="32"/>
                </a:lnTo>
                <a:lnTo>
                  <a:pt x="204" y="33"/>
                </a:lnTo>
                <a:lnTo>
                  <a:pt x="203" y="33"/>
                </a:lnTo>
                <a:lnTo>
                  <a:pt x="203" y="35"/>
                </a:lnTo>
                <a:lnTo>
                  <a:pt x="201" y="35"/>
                </a:lnTo>
                <a:lnTo>
                  <a:pt x="200" y="35"/>
                </a:lnTo>
                <a:lnTo>
                  <a:pt x="198" y="35"/>
                </a:lnTo>
                <a:lnTo>
                  <a:pt x="196" y="37"/>
                </a:lnTo>
                <a:lnTo>
                  <a:pt x="198" y="37"/>
                </a:lnTo>
                <a:lnTo>
                  <a:pt x="201" y="37"/>
                </a:lnTo>
                <a:lnTo>
                  <a:pt x="198" y="37"/>
                </a:lnTo>
                <a:lnTo>
                  <a:pt x="196" y="37"/>
                </a:lnTo>
                <a:lnTo>
                  <a:pt x="196" y="38"/>
                </a:lnTo>
                <a:lnTo>
                  <a:pt x="196" y="40"/>
                </a:lnTo>
                <a:lnTo>
                  <a:pt x="196" y="41"/>
                </a:lnTo>
                <a:lnTo>
                  <a:pt x="196" y="43"/>
                </a:lnTo>
                <a:lnTo>
                  <a:pt x="195" y="43"/>
                </a:lnTo>
                <a:lnTo>
                  <a:pt x="195" y="45"/>
                </a:lnTo>
                <a:lnTo>
                  <a:pt x="195" y="46"/>
                </a:lnTo>
                <a:lnTo>
                  <a:pt x="195" y="49"/>
                </a:lnTo>
                <a:lnTo>
                  <a:pt x="195" y="51"/>
                </a:lnTo>
                <a:lnTo>
                  <a:pt x="195" y="53"/>
                </a:lnTo>
                <a:lnTo>
                  <a:pt x="195" y="54"/>
                </a:lnTo>
                <a:lnTo>
                  <a:pt x="195" y="56"/>
                </a:lnTo>
                <a:lnTo>
                  <a:pt x="196" y="56"/>
                </a:lnTo>
                <a:lnTo>
                  <a:pt x="195" y="56"/>
                </a:lnTo>
                <a:lnTo>
                  <a:pt x="195" y="57"/>
                </a:lnTo>
                <a:lnTo>
                  <a:pt x="193" y="57"/>
                </a:lnTo>
                <a:lnTo>
                  <a:pt x="193" y="59"/>
                </a:lnTo>
                <a:lnTo>
                  <a:pt x="192" y="59"/>
                </a:lnTo>
                <a:lnTo>
                  <a:pt x="192" y="61"/>
                </a:lnTo>
                <a:lnTo>
                  <a:pt x="193" y="62"/>
                </a:lnTo>
                <a:lnTo>
                  <a:pt x="193" y="64"/>
                </a:lnTo>
                <a:lnTo>
                  <a:pt x="193" y="65"/>
                </a:lnTo>
                <a:lnTo>
                  <a:pt x="192" y="65"/>
                </a:lnTo>
                <a:lnTo>
                  <a:pt x="190" y="65"/>
                </a:lnTo>
                <a:lnTo>
                  <a:pt x="188" y="65"/>
                </a:lnTo>
                <a:lnTo>
                  <a:pt x="187" y="65"/>
                </a:lnTo>
                <a:lnTo>
                  <a:pt x="187" y="64"/>
                </a:lnTo>
                <a:lnTo>
                  <a:pt x="187" y="62"/>
                </a:lnTo>
                <a:lnTo>
                  <a:pt x="188" y="62"/>
                </a:lnTo>
                <a:lnTo>
                  <a:pt x="188" y="61"/>
                </a:lnTo>
                <a:lnTo>
                  <a:pt x="188" y="59"/>
                </a:lnTo>
                <a:lnTo>
                  <a:pt x="187" y="59"/>
                </a:lnTo>
                <a:lnTo>
                  <a:pt x="185" y="59"/>
                </a:lnTo>
                <a:lnTo>
                  <a:pt x="184" y="59"/>
                </a:lnTo>
                <a:lnTo>
                  <a:pt x="182" y="59"/>
                </a:lnTo>
                <a:lnTo>
                  <a:pt x="180" y="59"/>
                </a:lnTo>
                <a:lnTo>
                  <a:pt x="180" y="61"/>
                </a:lnTo>
                <a:lnTo>
                  <a:pt x="179" y="61"/>
                </a:lnTo>
                <a:lnTo>
                  <a:pt x="177" y="61"/>
                </a:lnTo>
                <a:lnTo>
                  <a:pt x="176" y="61"/>
                </a:lnTo>
                <a:lnTo>
                  <a:pt x="176" y="59"/>
                </a:lnTo>
                <a:lnTo>
                  <a:pt x="174" y="59"/>
                </a:lnTo>
                <a:lnTo>
                  <a:pt x="172" y="59"/>
                </a:lnTo>
                <a:lnTo>
                  <a:pt x="172" y="57"/>
                </a:lnTo>
                <a:lnTo>
                  <a:pt x="172" y="59"/>
                </a:lnTo>
                <a:lnTo>
                  <a:pt x="174" y="59"/>
                </a:lnTo>
                <a:lnTo>
                  <a:pt x="176" y="61"/>
                </a:lnTo>
                <a:lnTo>
                  <a:pt x="177" y="62"/>
                </a:lnTo>
                <a:lnTo>
                  <a:pt x="176" y="62"/>
                </a:lnTo>
                <a:lnTo>
                  <a:pt x="174" y="62"/>
                </a:lnTo>
                <a:lnTo>
                  <a:pt x="172" y="62"/>
                </a:lnTo>
                <a:lnTo>
                  <a:pt x="172" y="64"/>
                </a:lnTo>
                <a:lnTo>
                  <a:pt x="171" y="64"/>
                </a:lnTo>
                <a:lnTo>
                  <a:pt x="171" y="65"/>
                </a:lnTo>
                <a:lnTo>
                  <a:pt x="169" y="65"/>
                </a:lnTo>
                <a:lnTo>
                  <a:pt x="168" y="67"/>
                </a:lnTo>
                <a:lnTo>
                  <a:pt x="166" y="67"/>
                </a:lnTo>
                <a:lnTo>
                  <a:pt x="166" y="65"/>
                </a:lnTo>
                <a:lnTo>
                  <a:pt x="164" y="65"/>
                </a:lnTo>
                <a:lnTo>
                  <a:pt x="164" y="64"/>
                </a:lnTo>
                <a:lnTo>
                  <a:pt x="164" y="65"/>
                </a:lnTo>
                <a:lnTo>
                  <a:pt x="163" y="65"/>
                </a:lnTo>
                <a:lnTo>
                  <a:pt x="163" y="67"/>
                </a:lnTo>
                <a:lnTo>
                  <a:pt x="163" y="69"/>
                </a:lnTo>
                <a:lnTo>
                  <a:pt x="163" y="70"/>
                </a:lnTo>
                <a:lnTo>
                  <a:pt x="163" y="72"/>
                </a:lnTo>
                <a:lnTo>
                  <a:pt x="163" y="73"/>
                </a:lnTo>
                <a:lnTo>
                  <a:pt x="161" y="75"/>
                </a:lnTo>
                <a:lnTo>
                  <a:pt x="160" y="75"/>
                </a:lnTo>
                <a:lnTo>
                  <a:pt x="160" y="77"/>
                </a:lnTo>
                <a:lnTo>
                  <a:pt x="161" y="77"/>
                </a:lnTo>
                <a:lnTo>
                  <a:pt x="161" y="78"/>
                </a:lnTo>
                <a:lnTo>
                  <a:pt x="161" y="77"/>
                </a:lnTo>
                <a:lnTo>
                  <a:pt x="160" y="77"/>
                </a:lnTo>
                <a:lnTo>
                  <a:pt x="161" y="77"/>
                </a:lnTo>
                <a:lnTo>
                  <a:pt x="160" y="77"/>
                </a:lnTo>
                <a:lnTo>
                  <a:pt x="160" y="75"/>
                </a:lnTo>
                <a:lnTo>
                  <a:pt x="161" y="75"/>
                </a:lnTo>
                <a:lnTo>
                  <a:pt x="163" y="75"/>
                </a:lnTo>
                <a:lnTo>
                  <a:pt x="163" y="73"/>
                </a:lnTo>
                <a:lnTo>
                  <a:pt x="163" y="70"/>
                </a:lnTo>
                <a:lnTo>
                  <a:pt x="163" y="69"/>
                </a:lnTo>
                <a:lnTo>
                  <a:pt x="164" y="67"/>
                </a:lnTo>
                <a:lnTo>
                  <a:pt x="164" y="69"/>
                </a:lnTo>
                <a:lnTo>
                  <a:pt x="166" y="69"/>
                </a:lnTo>
                <a:lnTo>
                  <a:pt x="168" y="69"/>
                </a:lnTo>
                <a:lnTo>
                  <a:pt x="169" y="69"/>
                </a:lnTo>
                <a:lnTo>
                  <a:pt x="171" y="67"/>
                </a:lnTo>
                <a:lnTo>
                  <a:pt x="171" y="69"/>
                </a:lnTo>
                <a:lnTo>
                  <a:pt x="172" y="69"/>
                </a:lnTo>
                <a:lnTo>
                  <a:pt x="172" y="70"/>
                </a:lnTo>
                <a:lnTo>
                  <a:pt x="172" y="69"/>
                </a:lnTo>
                <a:lnTo>
                  <a:pt x="171" y="69"/>
                </a:lnTo>
                <a:lnTo>
                  <a:pt x="172" y="67"/>
                </a:lnTo>
                <a:lnTo>
                  <a:pt x="172" y="65"/>
                </a:lnTo>
                <a:lnTo>
                  <a:pt x="174" y="65"/>
                </a:lnTo>
                <a:lnTo>
                  <a:pt x="176" y="65"/>
                </a:lnTo>
                <a:lnTo>
                  <a:pt x="176" y="67"/>
                </a:lnTo>
                <a:lnTo>
                  <a:pt x="177" y="67"/>
                </a:lnTo>
                <a:lnTo>
                  <a:pt x="177" y="65"/>
                </a:lnTo>
                <a:lnTo>
                  <a:pt x="179" y="65"/>
                </a:lnTo>
                <a:lnTo>
                  <a:pt x="180" y="65"/>
                </a:lnTo>
                <a:lnTo>
                  <a:pt x="182" y="64"/>
                </a:lnTo>
                <a:lnTo>
                  <a:pt x="182" y="62"/>
                </a:lnTo>
                <a:lnTo>
                  <a:pt x="184" y="62"/>
                </a:lnTo>
                <a:lnTo>
                  <a:pt x="184" y="64"/>
                </a:lnTo>
                <a:lnTo>
                  <a:pt x="184" y="65"/>
                </a:lnTo>
                <a:lnTo>
                  <a:pt x="182" y="67"/>
                </a:lnTo>
                <a:lnTo>
                  <a:pt x="182" y="69"/>
                </a:lnTo>
                <a:lnTo>
                  <a:pt x="180" y="69"/>
                </a:lnTo>
                <a:lnTo>
                  <a:pt x="179" y="69"/>
                </a:lnTo>
                <a:lnTo>
                  <a:pt x="179" y="70"/>
                </a:lnTo>
                <a:lnTo>
                  <a:pt x="179" y="69"/>
                </a:lnTo>
                <a:lnTo>
                  <a:pt x="180" y="69"/>
                </a:lnTo>
                <a:lnTo>
                  <a:pt x="182" y="69"/>
                </a:lnTo>
                <a:lnTo>
                  <a:pt x="182" y="67"/>
                </a:lnTo>
                <a:lnTo>
                  <a:pt x="184" y="69"/>
                </a:lnTo>
                <a:lnTo>
                  <a:pt x="184" y="70"/>
                </a:lnTo>
                <a:lnTo>
                  <a:pt x="185" y="70"/>
                </a:lnTo>
                <a:lnTo>
                  <a:pt x="187" y="70"/>
                </a:lnTo>
                <a:lnTo>
                  <a:pt x="188" y="70"/>
                </a:lnTo>
                <a:lnTo>
                  <a:pt x="190" y="72"/>
                </a:lnTo>
                <a:lnTo>
                  <a:pt x="192" y="72"/>
                </a:lnTo>
                <a:lnTo>
                  <a:pt x="188" y="80"/>
                </a:lnTo>
                <a:lnTo>
                  <a:pt x="195" y="81"/>
                </a:lnTo>
                <a:lnTo>
                  <a:pt x="195" y="86"/>
                </a:lnTo>
                <a:lnTo>
                  <a:pt x="195" y="88"/>
                </a:lnTo>
                <a:lnTo>
                  <a:pt x="195" y="89"/>
                </a:lnTo>
                <a:lnTo>
                  <a:pt x="195" y="91"/>
                </a:lnTo>
                <a:lnTo>
                  <a:pt x="193" y="93"/>
                </a:lnTo>
                <a:lnTo>
                  <a:pt x="193" y="94"/>
                </a:lnTo>
                <a:lnTo>
                  <a:pt x="195" y="97"/>
                </a:lnTo>
                <a:lnTo>
                  <a:pt x="195" y="99"/>
                </a:lnTo>
                <a:lnTo>
                  <a:pt x="195" y="101"/>
                </a:lnTo>
                <a:lnTo>
                  <a:pt x="193" y="104"/>
                </a:lnTo>
                <a:lnTo>
                  <a:pt x="193" y="102"/>
                </a:lnTo>
                <a:lnTo>
                  <a:pt x="192" y="102"/>
                </a:lnTo>
                <a:lnTo>
                  <a:pt x="190" y="102"/>
                </a:lnTo>
                <a:lnTo>
                  <a:pt x="188" y="101"/>
                </a:lnTo>
                <a:lnTo>
                  <a:pt x="184" y="99"/>
                </a:lnTo>
                <a:lnTo>
                  <a:pt x="184" y="97"/>
                </a:lnTo>
                <a:lnTo>
                  <a:pt x="180" y="97"/>
                </a:lnTo>
                <a:lnTo>
                  <a:pt x="179" y="96"/>
                </a:lnTo>
                <a:lnTo>
                  <a:pt x="176" y="94"/>
                </a:lnTo>
                <a:lnTo>
                  <a:pt x="174" y="94"/>
                </a:lnTo>
                <a:lnTo>
                  <a:pt x="172" y="93"/>
                </a:lnTo>
                <a:lnTo>
                  <a:pt x="171" y="94"/>
                </a:lnTo>
                <a:lnTo>
                  <a:pt x="171" y="93"/>
                </a:lnTo>
                <a:lnTo>
                  <a:pt x="171" y="94"/>
                </a:lnTo>
                <a:lnTo>
                  <a:pt x="172" y="97"/>
                </a:lnTo>
                <a:lnTo>
                  <a:pt x="174" y="102"/>
                </a:lnTo>
                <a:lnTo>
                  <a:pt x="169" y="104"/>
                </a:lnTo>
                <a:lnTo>
                  <a:pt x="166" y="105"/>
                </a:lnTo>
                <a:lnTo>
                  <a:pt x="164" y="105"/>
                </a:lnTo>
                <a:lnTo>
                  <a:pt x="160" y="107"/>
                </a:lnTo>
                <a:lnTo>
                  <a:pt x="158" y="102"/>
                </a:lnTo>
                <a:lnTo>
                  <a:pt x="156" y="97"/>
                </a:lnTo>
                <a:lnTo>
                  <a:pt x="153" y="99"/>
                </a:lnTo>
                <a:lnTo>
                  <a:pt x="152" y="99"/>
                </a:lnTo>
                <a:lnTo>
                  <a:pt x="137" y="105"/>
                </a:lnTo>
                <a:lnTo>
                  <a:pt x="131" y="107"/>
                </a:lnTo>
                <a:lnTo>
                  <a:pt x="121" y="110"/>
                </a:lnTo>
                <a:lnTo>
                  <a:pt x="121" y="112"/>
                </a:lnTo>
                <a:lnTo>
                  <a:pt x="116" y="113"/>
                </a:lnTo>
                <a:lnTo>
                  <a:pt x="112" y="115"/>
                </a:lnTo>
                <a:lnTo>
                  <a:pt x="107" y="117"/>
                </a:lnTo>
                <a:lnTo>
                  <a:pt x="105" y="117"/>
                </a:lnTo>
                <a:lnTo>
                  <a:pt x="102" y="118"/>
                </a:lnTo>
                <a:lnTo>
                  <a:pt x="96" y="121"/>
                </a:lnTo>
                <a:lnTo>
                  <a:pt x="86" y="125"/>
                </a:lnTo>
                <a:lnTo>
                  <a:pt x="84" y="125"/>
                </a:lnTo>
                <a:lnTo>
                  <a:pt x="83" y="126"/>
                </a:lnTo>
                <a:lnTo>
                  <a:pt x="76" y="128"/>
                </a:lnTo>
                <a:lnTo>
                  <a:pt x="68" y="133"/>
                </a:lnTo>
                <a:lnTo>
                  <a:pt x="60" y="134"/>
                </a:lnTo>
                <a:lnTo>
                  <a:pt x="59" y="136"/>
                </a:lnTo>
                <a:lnTo>
                  <a:pt x="44" y="142"/>
                </a:lnTo>
                <a:lnTo>
                  <a:pt x="43" y="142"/>
                </a:lnTo>
                <a:lnTo>
                  <a:pt x="41" y="142"/>
                </a:lnTo>
                <a:lnTo>
                  <a:pt x="32" y="147"/>
                </a:lnTo>
                <a:lnTo>
                  <a:pt x="28" y="147"/>
                </a:lnTo>
                <a:lnTo>
                  <a:pt x="16" y="152"/>
                </a:lnTo>
                <a:lnTo>
                  <a:pt x="12" y="153"/>
                </a:lnTo>
                <a:lnTo>
                  <a:pt x="11" y="153"/>
                </a:lnTo>
                <a:lnTo>
                  <a:pt x="9" y="155"/>
                </a:lnTo>
                <a:lnTo>
                  <a:pt x="8" y="155"/>
                </a:lnTo>
                <a:lnTo>
                  <a:pt x="0" y="158"/>
                </a:lnTo>
                <a:lnTo>
                  <a:pt x="0" y="155"/>
                </a:lnTo>
                <a:lnTo>
                  <a:pt x="0" y="152"/>
                </a:lnTo>
                <a:lnTo>
                  <a:pt x="0" y="150"/>
                </a:lnTo>
                <a:lnTo>
                  <a:pt x="0" y="147"/>
                </a:lnTo>
                <a:lnTo>
                  <a:pt x="0" y="145"/>
                </a:lnTo>
                <a:lnTo>
                  <a:pt x="0" y="144"/>
                </a:lnTo>
                <a:lnTo>
                  <a:pt x="0" y="142"/>
                </a:lnTo>
                <a:lnTo>
                  <a:pt x="0" y="141"/>
                </a:lnTo>
                <a:lnTo>
                  <a:pt x="0" y="136"/>
                </a:lnTo>
                <a:lnTo>
                  <a:pt x="0" y="133"/>
                </a:lnTo>
                <a:lnTo>
                  <a:pt x="0" y="129"/>
                </a:lnTo>
                <a:lnTo>
                  <a:pt x="0" y="125"/>
                </a:lnTo>
                <a:lnTo>
                  <a:pt x="0" y="123"/>
                </a:lnTo>
                <a:lnTo>
                  <a:pt x="0" y="121"/>
                </a:lnTo>
                <a:lnTo>
                  <a:pt x="0" y="120"/>
                </a:lnTo>
                <a:lnTo>
                  <a:pt x="0" y="117"/>
                </a:lnTo>
                <a:lnTo>
                  <a:pt x="0" y="113"/>
                </a:lnTo>
                <a:lnTo>
                  <a:pt x="0" y="110"/>
                </a:lnTo>
                <a:lnTo>
                  <a:pt x="0" y="109"/>
                </a:lnTo>
                <a:lnTo>
                  <a:pt x="6" y="107"/>
                </a:lnTo>
                <a:lnTo>
                  <a:pt x="8" y="109"/>
                </a:lnTo>
                <a:lnTo>
                  <a:pt x="9" y="110"/>
                </a:lnTo>
                <a:lnTo>
                  <a:pt x="12" y="110"/>
                </a:lnTo>
                <a:lnTo>
                  <a:pt x="16" y="109"/>
                </a:lnTo>
                <a:lnTo>
                  <a:pt x="17" y="109"/>
                </a:lnTo>
                <a:lnTo>
                  <a:pt x="22" y="107"/>
                </a:lnTo>
                <a:lnTo>
                  <a:pt x="27" y="105"/>
                </a:lnTo>
                <a:lnTo>
                  <a:pt x="33" y="104"/>
                </a:lnTo>
                <a:lnTo>
                  <a:pt x="33" y="102"/>
                </a:lnTo>
                <a:lnTo>
                  <a:pt x="35" y="102"/>
                </a:lnTo>
                <a:lnTo>
                  <a:pt x="35" y="104"/>
                </a:lnTo>
                <a:lnTo>
                  <a:pt x="35" y="105"/>
                </a:lnTo>
                <a:lnTo>
                  <a:pt x="36" y="104"/>
                </a:lnTo>
                <a:lnTo>
                  <a:pt x="36" y="102"/>
                </a:lnTo>
                <a:lnTo>
                  <a:pt x="35" y="99"/>
                </a:lnTo>
                <a:lnTo>
                  <a:pt x="33" y="94"/>
                </a:lnTo>
                <a:lnTo>
                  <a:pt x="33" y="93"/>
                </a:lnTo>
                <a:lnTo>
                  <a:pt x="33" y="91"/>
                </a:lnTo>
                <a:lnTo>
                  <a:pt x="33" y="89"/>
                </a:lnTo>
                <a:lnTo>
                  <a:pt x="32" y="85"/>
                </a:lnTo>
                <a:lnTo>
                  <a:pt x="30" y="83"/>
                </a:lnTo>
                <a:lnTo>
                  <a:pt x="30" y="81"/>
                </a:lnTo>
                <a:lnTo>
                  <a:pt x="28" y="78"/>
                </a:lnTo>
                <a:lnTo>
                  <a:pt x="25" y="70"/>
                </a:lnTo>
                <a:lnTo>
                  <a:pt x="24" y="65"/>
                </a:lnTo>
                <a:lnTo>
                  <a:pt x="59" y="51"/>
                </a:lnTo>
                <a:lnTo>
                  <a:pt x="76" y="45"/>
                </a:lnTo>
                <a:lnTo>
                  <a:pt x="84" y="43"/>
                </a:lnTo>
                <a:lnTo>
                  <a:pt x="86" y="41"/>
                </a:lnTo>
                <a:lnTo>
                  <a:pt x="89" y="40"/>
                </a:lnTo>
                <a:lnTo>
                  <a:pt x="91" y="37"/>
                </a:lnTo>
                <a:lnTo>
                  <a:pt x="92" y="33"/>
                </a:lnTo>
                <a:lnTo>
                  <a:pt x="96" y="29"/>
                </a:lnTo>
                <a:lnTo>
                  <a:pt x="97" y="22"/>
                </a:lnTo>
                <a:lnTo>
                  <a:pt x="100" y="17"/>
                </a:lnTo>
                <a:lnTo>
                  <a:pt x="102" y="14"/>
                </a:lnTo>
                <a:lnTo>
                  <a:pt x="104" y="13"/>
                </a:lnTo>
                <a:lnTo>
                  <a:pt x="105" y="11"/>
                </a:lnTo>
                <a:lnTo>
                  <a:pt x="107" y="11"/>
                </a:lnTo>
                <a:lnTo>
                  <a:pt x="112" y="8"/>
                </a:lnTo>
                <a:lnTo>
                  <a:pt x="118" y="5"/>
                </a:lnTo>
                <a:lnTo>
                  <a:pt x="123" y="5"/>
                </a:lnTo>
                <a:lnTo>
                  <a:pt x="126" y="3"/>
                </a:lnTo>
                <a:lnTo>
                  <a:pt x="132" y="3"/>
                </a:lnTo>
                <a:lnTo>
                  <a:pt x="136" y="1"/>
                </a:lnTo>
                <a:lnTo>
                  <a:pt x="145" y="1"/>
                </a:lnTo>
                <a:lnTo>
                  <a:pt x="152" y="1"/>
                </a:lnTo>
                <a:lnTo>
                  <a:pt x="155" y="0"/>
                </a:lnTo>
                <a:lnTo>
                  <a:pt x="160" y="0"/>
                </a:lnTo>
                <a:lnTo>
                  <a:pt x="168" y="0"/>
                </a:lnTo>
                <a:lnTo>
                  <a:pt x="171" y="0"/>
                </a:lnTo>
                <a:lnTo>
                  <a:pt x="176" y="0"/>
                </a:lnTo>
                <a:lnTo>
                  <a:pt x="180" y="0"/>
                </a:lnTo>
                <a:lnTo>
                  <a:pt x="184" y="0"/>
                </a:lnTo>
                <a:lnTo>
                  <a:pt x="187" y="0"/>
                </a:lnTo>
                <a:close/>
              </a:path>
            </a:pathLst>
          </a:custGeom>
          <a:solidFill>
            <a:srgbClr val="58868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0" name="Freeform 111"/>
          <p:cNvSpPr>
            <a:spLocks/>
          </p:cNvSpPr>
          <p:nvPr/>
        </p:nvSpPr>
        <p:spPr bwMode="auto">
          <a:xfrm>
            <a:off x="3108325" y="3271838"/>
            <a:ext cx="150813" cy="246063"/>
          </a:xfrm>
          <a:custGeom>
            <a:avLst/>
            <a:gdLst/>
            <a:ahLst/>
            <a:cxnLst>
              <a:cxn ang="0">
                <a:pos x="87" y="121"/>
              </a:cxn>
              <a:cxn ang="0">
                <a:pos x="87" y="128"/>
              </a:cxn>
              <a:cxn ang="0">
                <a:pos x="95" y="139"/>
              </a:cxn>
              <a:cxn ang="0">
                <a:pos x="92" y="141"/>
              </a:cxn>
              <a:cxn ang="0">
                <a:pos x="87" y="142"/>
              </a:cxn>
              <a:cxn ang="0">
                <a:pos x="45" y="155"/>
              </a:cxn>
              <a:cxn ang="0">
                <a:pos x="45" y="153"/>
              </a:cxn>
              <a:cxn ang="0">
                <a:pos x="44" y="150"/>
              </a:cxn>
              <a:cxn ang="0">
                <a:pos x="44" y="150"/>
              </a:cxn>
              <a:cxn ang="0">
                <a:pos x="44" y="147"/>
              </a:cxn>
              <a:cxn ang="0">
                <a:pos x="42" y="145"/>
              </a:cxn>
              <a:cxn ang="0">
                <a:pos x="42" y="142"/>
              </a:cxn>
              <a:cxn ang="0">
                <a:pos x="42" y="141"/>
              </a:cxn>
              <a:cxn ang="0">
                <a:pos x="40" y="139"/>
              </a:cxn>
              <a:cxn ang="0">
                <a:pos x="40" y="137"/>
              </a:cxn>
              <a:cxn ang="0">
                <a:pos x="40" y="136"/>
              </a:cxn>
              <a:cxn ang="0">
                <a:pos x="39" y="131"/>
              </a:cxn>
              <a:cxn ang="0">
                <a:pos x="36" y="120"/>
              </a:cxn>
              <a:cxn ang="0">
                <a:pos x="34" y="113"/>
              </a:cxn>
              <a:cxn ang="0">
                <a:pos x="29" y="97"/>
              </a:cxn>
              <a:cxn ang="0">
                <a:pos x="26" y="93"/>
              </a:cxn>
              <a:cxn ang="0">
                <a:pos x="23" y="81"/>
              </a:cxn>
              <a:cxn ang="0">
                <a:pos x="23" y="78"/>
              </a:cxn>
              <a:cxn ang="0">
                <a:pos x="20" y="72"/>
              </a:cxn>
              <a:cxn ang="0">
                <a:pos x="16" y="59"/>
              </a:cxn>
              <a:cxn ang="0">
                <a:pos x="12" y="40"/>
              </a:cxn>
              <a:cxn ang="0">
                <a:pos x="10" y="38"/>
              </a:cxn>
              <a:cxn ang="0">
                <a:pos x="8" y="30"/>
              </a:cxn>
              <a:cxn ang="0">
                <a:pos x="7" y="24"/>
              </a:cxn>
              <a:cxn ang="0">
                <a:pos x="5" y="24"/>
              </a:cxn>
              <a:cxn ang="0">
                <a:pos x="5" y="21"/>
              </a:cxn>
              <a:cxn ang="0">
                <a:pos x="4" y="17"/>
              </a:cxn>
              <a:cxn ang="0">
                <a:pos x="4" y="14"/>
              </a:cxn>
              <a:cxn ang="0">
                <a:pos x="4" y="13"/>
              </a:cxn>
              <a:cxn ang="0">
                <a:pos x="2" y="9"/>
              </a:cxn>
              <a:cxn ang="0">
                <a:pos x="15" y="3"/>
              </a:cxn>
              <a:cxn ang="0">
                <a:pos x="16" y="5"/>
              </a:cxn>
              <a:cxn ang="0">
                <a:pos x="20" y="11"/>
              </a:cxn>
              <a:cxn ang="0">
                <a:pos x="34" y="29"/>
              </a:cxn>
              <a:cxn ang="0">
                <a:pos x="39" y="27"/>
              </a:cxn>
              <a:cxn ang="0">
                <a:pos x="39" y="29"/>
              </a:cxn>
              <a:cxn ang="0">
                <a:pos x="39" y="30"/>
              </a:cxn>
              <a:cxn ang="0">
                <a:pos x="40" y="30"/>
              </a:cxn>
              <a:cxn ang="0">
                <a:pos x="44" y="38"/>
              </a:cxn>
              <a:cxn ang="0">
                <a:pos x="45" y="41"/>
              </a:cxn>
              <a:cxn ang="0">
                <a:pos x="47" y="46"/>
              </a:cxn>
              <a:cxn ang="0">
                <a:pos x="48" y="53"/>
              </a:cxn>
              <a:cxn ang="0">
                <a:pos x="60" y="59"/>
              </a:cxn>
              <a:cxn ang="0">
                <a:pos x="71" y="65"/>
              </a:cxn>
              <a:cxn ang="0">
                <a:pos x="76" y="77"/>
              </a:cxn>
              <a:cxn ang="0">
                <a:pos x="80" y="96"/>
              </a:cxn>
            </a:cxnLst>
            <a:rect l="0" t="0" r="r" b="b"/>
            <a:pathLst>
              <a:path w="95" h="155">
                <a:moveTo>
                  <a:pt x="82" y="107"/>
                </a:moveTo>
                <a:lnTo>
                  <a:pt x="84" y="115"/>
                </a:lnTo>
                <a:lnTo>
                  <a:pt x="85" y="118"/>
                </a:lnTo>
                <a:lnTo>
                  <a:pt x="87" y="121"/>
                </a:lnTo>
                <a:lnTo>
                  <a:pt x="87" y="121"/>
                </a:lnTo>
                <a:lnTo>
                  <a:pt x="87" y="123"/>
                </a:lnTo>
                <a:lnTo>
                  <a:pt x="87" y="125"/>
                </a:lnTo>
                <a:lnTo>
                  <a:pt x="87" y="128"/>
                </a:lnTo>
                <a:lnTo>
                  <a:pt x="90" y="131"/>
                </a:lnTo>
                <a:lnTo>
                  <a:pt x="92" y="136"/>
                </a:lnTo>
                <a:lnTo>
                  <a:pt x="93" y="136"/>
                </a:lnTo>
                <a:lnTo>
                  <a:pt x="95" y="139"/>
                </a:lnTo>
                <a:lnTo>
                  <a:pt x="95" y="141"/>
                </a:lnTo>
                <a:lnTo>
                  <a:pt x="93" y="141"/>
                </a:lnTo>
                <a:lnTo>
                  <a:pt x="93" y="141"/>
                </a:lnTo>
                <a:lnTo>
                  <a:pt x="92" y="141"/>
                </a:lnTo>
                <a:lnTo>
                  <a:pt x="90" y="142"/>
                </a:lnTo>
                <a:lnTo>
                  <a:pt x="90" y="142"/>
                </a:lnTo>
                <a:lnTo>
                  <a:pt x="88" y="142"/>
                </a:lnTo>
                <a:lnTo>
                  <a:pt x="87" y="142"/>
                </a:lnTo>
                <a:lnTo>
                  <a:pt x="80" y="144"/>
                </a:lnTo>
                <a:lnTo>
                  <a:pt x="66" y="149"/>
                </a:lnTo>
                <a:lnTo>
                  <a:pt x="56" y="152"/>
                </a:lnTo>
                <a:lnTo>
                  <a:pt x="45" y="155"/>
                </a:lnTo>
                <a:lnTo>
                  <a:pt x="45" y="155"/>
                </a:lnTo>
                <a:lnTo>
                  <a:pt x="45" y="155"/>
                </a:lnTo>
                <a:lnTo>
                  <a:pt x="45" y="153"/>
                </a:lnTo>
                <a:lnTo>
                  <a:pt x="45" y="153"/>
                </a:lnTo>
                <a:lnTo>
                  <a:pt x="45" y="153"/>
                </a:lnTo>
                <a:lnTo>
                  <a:pt x="45" y="152"/>
                </a:lnTo>
                <a:lnTo>
                  <a:pt x="45" y="152"/>
                </a:lnTo>
                <a:lnTo>
                  <a:pt x="44" y="150"/>
                </a:lnTo>
                <a:lnTo>
                  <a:pt x="44" y="150"/>
                </a:lnTo>
                <a:lnTo>
                  <a:pt x="44" y="150"/>
                </a:lnTo>
                <a:lnTo>
                  <a:pt x="44" y="150"/>
                </a:lnTo>
                <a:lnTo>
                  <a:pt x="44" y="150"/>
                </a:lnTo>
                <a:lnTo>
                  <a:pt x="44" y="149"/>
                </a:lnTo>
                <a:lnTo>
                  <a:pt x="44" y="149"/>
                </a:lnTo>
                <a:lnTo>
                  <a:pt x="44" y="147"/>
                </a:lnTo>
                <a:lnTo>
                  <a:pt x="44" y="147"/>
                </a:lnTo>
                <a:lnTo>
                  <a:pt x="44" y="147"/>
                </a:lnTo>
                <a:lnTo>
                  <a:pt x="44" y="147"/>
                </a:lnTo>
                <a:lnTo>
                  <a:pt x="42" y="145"/>
                </a:lnTo>
                <a:lnTo>
                  <a:pt x="42" y="145"/>
                </a:lnTo>
                <a:lnTo>
                  <a:pt x="42" y="145"/>
                </a:lnTo>
                <a:lnTo>
                  <a:pt x="42" y="142"/>
                </a:lnTo>
                <a:lnTo>
                  <a:pt x="42" y="142"/>
                </a:lnTo>
                <a:lnTo>
                  <a:pt x="42" y="142"/>
                </a:lnTo>
                <a:lnTo>
                  <a:pt x="42" y="142"/>
                </a:lnTo>
                <a:lnTo>
                  <a:pt x="42" y="141"/>
                </a:lnTo>
                <a:lnTo>
                  <a:pt x="42" y="141"/>
                </a:lnTo>
                <a:lnTo>
                  <a:pt x="42" y="141"/>
                </a:lnTo>
                <a:lnTo>
                  <a:pt x="42" y="141"/>
                </a:lnTo>
                <a:lnTo>
                  <a:pt x="40" y="141"/>
                </a:lnTo>
                <a:lnTo>
                  <a:pt x="40" y="139"/>
                </a:lnTo>
                <a:lnTo>
                  <a:pt x="40" y="139"/>
                </a:lnTo>
                <a:lnTo>
                  <a:pt x="40" y="139"/>
                </a:lnTo>
                <a:lnTo>
                  <a:pt x="40" y="139"/>
                </a:lnTo>
                <a:lnTo>
                  <a:pt x="40" y="139"/>
                </a:lnTo>
                <a:lnTo>
                  <a:pt x="40" y="137"/>
                </a:lnTo>
                <a:lnTo>
                  <a:pt x="40" y="137"/>
                </a:lnTo>
                <a:lnTo>
                  <a:pt x="40" y="137"/>
                </a:lnTo>
                <a:lnTo>
                  <a:pt x="40" y="136"/>
                </a:lnTo>
                <a:lnTo>
                  <a:pt x="40" y="136"/>
                </a:lnTo>
                <a:lnTo>
                  <a:pt x="39" y="134"/>
                </a:lnTo>
                <a:lnTo>
                  <a:pt x="39" y="133"/>
                </a:lnTo>
                <a:lnTo>
                  <a:pt x="39" y="131"/>
                </a:lnTo>
                <a:lnTo>
                  <a:pt x="39" y="131"/>
                </a:lnTo>
                <a:lnTo>
                  <a:pt x="37" y="125"/>
                </a:lnTo>
                <a:lnTo>
                  <a:pt x="37" y="123"/>
                </a:lnTo>
                <a:lnTo>
                  <a:pt x="36" y="120"/>
                </a:lnTo>
                <a:lnTo>
                  <a:pt x="36" y="120"/>
                </a:lnTo>
                <a:lnTo>
                  <a:pt x="36" y="120"/>
                </a:lnTo>
                <a:lnTo>
                  <a:pt x="36" y="118"/>
                </a:lnTo>
                <a:lnTo>
                  <a:pt x="34" y="115"/>
                </a:lnTo>
                <a:lnTo>
                  <a:pt x="34" y="113"/>
                </a:lnTo>
                <a:lnTo>
                  <a:pt x="34" y="112"/>
                </a:lnTo>
                <a:lnTo>
                  <a:pt x="34" y="112"/>
                </a:lnTo>
                <a:lnTo>
                  <a:pt x="29" y="99"/>
                </a:lnTo>
                <a:lnTo>
                  <a:pt x="29" y="97"/>
                </a:lnTo>
                <a:lnTo>
                  <a:pt x="29" y="97"/>
                </a:lnTo>
                <a:lnTo>
                  <a:pt x="28" y="99"/>
                </a:lnTo>
                <a:lnTo>
                  <a:pt x="28" y="99"/>
                </a:lnTo>
                <a:lnTo>
                  <a:pt x="26" y="93"/>
                </a:lnTo>
                <a:lnTo>
                  <a:pt x="24" y="86"/>
                </a:lnTo>
                <a:lnTo>
                  <a:pt x="23" y="81"/>
                </a:lnTo>
                <a:lnTo>
                  <a:pt x="23" y="81"/>
                </a:lnTo>
                <a:lnTo>
                  <a:pt x="23" y="81"/>
                </a:lnTo>
                <a:lnTo>
                  <a:pt x="23" y="81"/>
                </a:lnTo>
                <a:lnTo>
                  <a:pt x="23" y="81"/>
                </a:lnTo>
                <a:lnTo>
                  <a:pt x="23" y="78"/>
                </a:lnTo>
                <a:lnTo>
                  <a:pt x="23" y="78"/>
                </a:lnTo>
                <a:lnTo>
                  <a:pt x="21" y="75"/>
                </a:lnTo>
                <a:lnTo>
                  <a:pt x="20" y="72"/>
                </a:lnTo>
                <a:lnTo>
                  <a:pt x="20" y="72"/>
                </a:lnTo>
                <a:lnTo>
                  <a:pt x="20" y="72"/>
                </a:lnTo>
                <a:lnTo>
                  <a:pt x="20" y="72"/>
                </a:lnTo>
                <a:lnTo>
                  <a:pt x="20" y="72"/>
                </a:lnTo>
                <a:lnTo>
                  <a:pt x="20" y="72"/>
                </a:lnTo>
                <a:lnTo>
                  <a:pt x="16" y="59"/>
                </a:lnTo>
                <a:lnTo>
                  <a:pt x="16" y="56"/>
                </a:lnTo>
                <a:lnTo>
                  <a:pt x="16" y="56"/>
                </a:lnTo>
                <a:lnTo>
                  <a:pt x="12" y="40"/>
                </a:lnTo>
                <a:lnTo>
                  <a:pt x="12" y="40"/>
                </a:lnTo>
                <a:lnTo>
                  <a:pt x="12" y="40"/>
                </a:lnTo>
                <a:lnTo>
                  <a:pt x="10" y="40"/>
                </a:lnTo>
                <a:lnTo>
                  <a:pt x="10" y="38"/>
                </a:lnTo>
                <a:lnTo>
                  <a:pt x="10" y="38"/>
                </a:lnTo>
                <a:lnTo>
                  <a:pt x="8" y="30"/>
                </a:lnTo>
                <a:lnTo>
                  <a:pt x="8" y="30"/>
                </a:lnTo>
                <a:lnTo>
                  <a:pt x="8" y="30"/>
                </a:lnTo>
                <a:lnTo>
                  <a:pt x="8" y="30"/>
                </a:lnTo>
                <a:lnTo>
                  <a:pt x="8" y="29"/>
                </a:lnTo>
                <a:lnTo>
                  <a:pt x="7" y="25"/>
                </a:lnTo>
                <a:lnTo>
                  <a:pt x="7" y="25"/>
                </a:lnTo>
                <a:lnTo>
                  <a:pt x="7" y="24"/>
                </a:lnTo>
                <a:lnTo>
                  <a:pt x="7" y="24"/>
                </a:lnTo>
                <a:lnTo>
                  <a:pt x="7" y="24"/>
                </a:lnTo>
                <a:lnTo>
                  <a:pt x="7" y="24"/>
                </a:lnTo>
                <a:lnTo>
                  <a:pt x="5" y="24"/>
                </a:lnTo>
                <a:lnTo>
                  <a:pt x="5" y="22"/>
                </a:lnTo>
                <a:lnTo>
                  <a:pt x="5" y="22"/>
                </a:lnTo>
                <a:lnTo>
                  <a:pt x="5" y="22"/>
                </a:lnTo>
                <a:lnTo>
                  <a:pt x="5" y="21"/>
                </a:lnTo>
                <a:lnTo>
                  <a:pt x="5" y="21"/>
                </a:lnTo>
                <a:lnTo>
                  <a:pt x="5" y="19"/>
                </a:lnTo>
                <a:lnTo>
                  <a:pt x="5" y="17"/>
                </a:lnTo>
                <a:lnTo>
                  <a:pt x="4" y="17"/>
                </a:lnTo>
                <a:lnTo>
                  <a:pt x="4" y="17"/>
                </a:lnTo>
                <a:lnTo>
                  <a:pt x="4" y="16"/>
                </a:lnTo>
                <a:lnTo>
                  <a:pt x="4" y="16"/>
                </a:lnTo>
                <a:lnTo>
                  <a:pt x="4" y="14"/>
                </a:lnTo>
                <a:lnTo>
                  <a:pt x="4" y="14"/>
                </a:lnTo>
                <a:lnTo>
                  <a:pt x="4" y="14"/>
                </a:lnTo>
                <a:lnTo>
                  <a:pt x="4" y="14"/>
                </a:lnTo>
                <a:lnTo>
                  <a:pt x="4" y="13"/>
                </a:lnTo>
                <a:lnTo>
                  <a:pt x="2" y="13"/>
                </a:lnTo>
                <a:lnTo>
                  <a:pt x="2" y="11"/>
                </a:lnTo>
                <a:lnTo>
                  <a:pt x="2" y="9"/>
                </a:lnTo>
                <a:lnTo>
                  <a:pt x="2" y="9"/>
                </a:lnTo>
                <a:lnTo>
                  <a:pt x="0" y="6"/>
                </a:lnTo>
                <a:lnTo>
                  <a:pt x="5" y="6"/>
                </a:lnTo>
                <a:lnTo>
                  <a:pt x="12" y="3"/>
                </a:lnTo>
                <a:lnTo>
                  <a:pt x="15" y="3"/>
                </a:lnTo>
                <a:lnTo>
                  <a:pt x="16" y="3"/>
                </a:lnTo>
                <a:lnTo>
                  <a:pt x="16" y="1"/>
                </a:lnTo>
                <a:lnTo>
                  <a:pt x="23" y="0"/>
                </a:lnTo>
                <a:lnTo>
                  <a:pt x="16" y="5"/>
                </a:lnTo>
                <a:lnTo>
                  <a:pt x="18" y="6"/>
                </a:lnTo>
                <a:lnTo>
                  <a:pt x="18" y="8"/>
                </a:lnTo>
                <a:lnTo>
                  <a:pt x="18" y="8"/>
                </a:lnTo>
                <a:lnTo>
                  <a:pt x="20" y="11"/>
                </a:lnTo>
                <a:lnTo>
                  <a:pt x="26" y="9"/>
                </a:lnTo>
                <a:lnTo>
                  <a:pt x="28" y="8"/>
                </a:lnTo>
                <a:lnTo>
                  <a:pt x="31" y="16"/>
                </a:lnTo>
                <a:lnTo>
                  <a:pt x="34" y="29"/>
                </a:lnTo>
                <a:lnTo>
                  <a:pt x="36" y="29"/>
                </a:lnTo>
                <a:lnTo>
                  <a:pt x="39" y="27"/>
                </a:lnTo>
                <a:lnTo>
                  <a:pt x="39" y="27"/>
                </a:lnTo>
                <a:lnTo>
                  <a:pt x="39" y="27"/>
                </a:lnTo>
                <a:lnTo>
                  <a:pt x="39" y="27"/>
                </a:lnTo>
                <a:lnTo>
                  <a:pt x="39" y="29"/>
                </a:lnTo>
                <a:lnTo>
                  <a:pt x="39" y="29"/>
                </a:lnTo>
                <a:lnTo>
                  <a:pt x="39" y="29"/>
                </a:lnTo>
                <a:lnTo>
                  <a:pt x="39" y="29"/>
                </a:lnTo>
                <a:lnTo>
                  <a:pt x="39" y="30"/>
                </a:lnTo>
                <a:lnTo>
                  <a:pt x="39" y="30"/>
                </a:lnTo>
                <a:lnTo>
                  <a:pt x="39" y="30"/>
                </a:lnTo>
                <a:lnTo>
                  <a:pt x="39" y="30"/>
                </a:lnTo>
                <a:lnTo>
                  <a:pt x="40" y="30"/>
                </a:lnTo>
                <a:lnTo>
                  <a:pt x="40" y="30"/>
                </a:lnTo>
                <a:lnTo>
                  <a:pt x="40" y="30"/>
                </a:lnTo>
                <a:lnTo>
                  <a:pt x="42" y="37"/>
                </a:lnTo>
                <a:lnTo>
                  <a:pt x="42" y="37"/>
                </a:lnTo>
                <a:lnTo>
                  <a:pt x="42" y="37"/>
                </a:lnTo>
                <a:lnTo>
                  <a:pt x="44" y="38"/>
                </a:lnTo>
                <a:lnTo>
                  <a:pt x="44" y="38"/>
                </a:lnTo>
                <a:lnTo>
                  <a:pt x="44" y="38"/>
                </a:lnTo>
                <a:lnTo>
                  <a:pt x="45" y="40"/>
                </a:lnTo>
                <a:lnTo>
                  <a:pt x="45" y="41"/>
                </a:lnTo>
                <a:lnTo>
                  <a:pt x="45" y="41"/>
                </a:lnTo>
                <a:lnTo>
                  <a:pt x="47" y="45"/>
                </a:lnTo>
                <a:lnTo>
                  <a:pt x="47" y="46"/>
                </a:lnTo>
                <a:lnTo>
                  <a:pt x="47" y="46"/>
                </a:lnTo>
                <a:lnTo>
                  <a:pt x="47" y="48"/>
                </a:lnTo>
                <a:lnTo>
                  <a:pt x="47" y="48"/>
                </a:lnTo>
                <a:lnTo>
                  <a:pt x="48" y="49"/>
                </a:lnTo>
                <a:lnTo>
                  <a:pt x="48" y="53"/>
                </a:lnTo>
                <a:lnTo>
                  <a:pt x="50" y="54"/>
                </a:lnTo>
                <a:lnTo>
                  <a:pt x="50" y="54"/>
                </a:lnTo>
                <a:lnTo>
                  <a:pt x="55" y="57"/>
                </a:lnTo>
                <a:lnTo>
                  <a:pt x="60" y="59"/>
                </a:lnTo>
                <a:lnTo>
                  <a:pt x="60" y="61"/>
                </a:lnTo>
                <a:lnTo>
                  <a:pt x="64" y="62"/>
                </a:lnTo>
                <a:lnTo>
                  <a:pt x="69" y="65"/>
                </a:lnTo>
                <a:lnTo>
                  <a:pt x="71" y="65"/>
                </a:lnTo>
                <a:lnTo>
                  <a:pt x="71" y="67"/>
                </a:lnTo>
                <a:lnTo>
                  <a:pt x="72" y="69"/>
                </a:lnTo>
                <a:lnTo>
                  <a:pt x="76" y="75"/>
                </a:lnTo>
                <a:lnTo>
                  <a:pt x="76" y="77"/>
                </a:lnTo>
                <a:lnTo>
                  <a:pt x="76" y="80"/>
                </a:lnTo>
                <a:lnTo>
                  <a:pt x="77" y="83"/>
                </a:lnTo>
                <a:lnTo>
                  <a:pt x="79" y="89"/>
                </a:lnTo>
                <a:lnTo>
                  <a:pt x="80" y="96"/>
                </a:lnTo>
                <a:lnTo>
                  <a:pt x="80" y="101"/>
                </a:lnTo>
                <a:lnTo>
                  <a:pt x="82" y="107"/>
                </a:lnTo>
                <a:close/>
              </a:path>
            </a:pathLst>
          </a:custGeom>
          <a:solidFill>
            <a:srgbClr val="BB4CD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1" name="Freeform 112"/>
          <p:cNvSpPr>
            <a:spLocks noEditPoints="1"/>
          </p:cNvSpPr>
          <p:nvPr/>
        </p:nvSpPr>
        <p:spPr bwMode="auto">
          <a:xfrm>
            <a:off x="4516438" y="733426"/>
            <a:ext cx="288925" cy="838200"/>
          </a:xfrm>
          <a:custGeom>
            <a:avLst/>
            <a:gdLst/>
            <a:ahLst/>
            <a:cxnLst>
              <a:cxn ang="0">
                <a:pos x="142" y="29"/>
              </a:cxn>
              <a:cxn ang="0">
                <a:pos x="158" y="32"/>
              </a:cxn>
              <a:cxn ang="0">
                <a:pos x="169" y="39"/>
              </a:cxn>
              <a:cxn ang="0">
                <a:pos x="177" y="47"/>
              </a:cxn>
              <a:cxn ang="0">
                <a:pos x="179" y="53"/>
              </a:cxn>
              <a:cxn ang="0">
                <a:pos x="169" y="53"/>
              </a:cxn>
              <a:cxn ang="0">
                <a:pos x="163" y="53"/>
              </a:cxn>
              <a:cxn ang="0">
                <a:pos x="160" y="42"/>
              </a:cxn>
              <a:cxn ang="0">
                <a:pos x="150" y="32"/>
              </a:cxn>
              <a:cxn ang="0">
                <a:pos x="139" y="31"/>
              </a:cxn>
              <a:cxn ang="0">
                <a:pos x="134" y="31"/>
              </a:cxn>
              <a:cxn ang="0">
                <a:pos x="131" y="31"/>
              </a:cxn>
              <a:cxn ang="0">
                <a:pos x="139" y="36"/>
              </a:cxn>
              <a:cxn ang="0">
                <a:pos x="129" y="31"/>
              </a:cxn>
              <a:cxn ang="0">
                <a:pos x="126" y="21"/>
              </a:cxn>
              <a:cxn ang="0">
                <a:pos x="17" y="21"/>
              </a:cxn>
              <a:cxn ang="0">
                <a:pos x="27" y="26"/>
              </a:cxn>
              <a:cxn ang="0">
                <a:pos x="43" y="32"/>
              </a:cxn>
              <a:cxn ang="0">
                <a:pos x="54" y="37"/>
              </a:cxn>
              <a:cxn ang="0">
                <a:pos x="65" y="37"/>
              </a:cxn>
              <a:cxn ang="0">
                <a:pos x="72" y="45"/>
              </a:cxn>
              <a:cxn ang="0">
                <a:pos x="70" y="45"/>
              </a:cxn>
              <a:cxn ang="0">
                <a:pos x="67" y="47"/>
              </a:cxn>
              <a:cxn ang="0">
                <a:pos x="67" y="48"/>
              </a:cxn>
              <a:cxn ang="0">
                <a:pos x="75" y="47"/>
              </a:cxn>
              <a:cxn ang="0">
                <a:pos x="78" y="42"/>
              </a:cxn>
              <a:cxn ang="0">
                <a:pos x="80" y="42"/>
              </a:cxn>
              <a:cxn ang="0">
                <a:pos x="89" y="50"/>
              </a:cxn>
              <a:cxn ang="0">
                <a:pos x="101" y="52"/>
              </a:cxn>
              <a:cxn ang="0">
                <a:pos x="104" y="58"/>
              </a:cxn>
              <a:cxn ang="0">
                <a:pos x="113" y="60"/>
              </a:cxn>
              <a:cxn ang="0">
                <a:pos x="123" y="61"/>
              </a:cxn>
              <a:cxn ang="0">
                <a:pos x="131" y="61"/>
              </a:cxn>
              <a:cxn ang="0">
                <a:pos x="134" y="60"/>
              </a:cxn>
              <a:cxn ang="0">
                <a:pos x="136" y="66"/>
              </a:cxn>
              <a:cxn ang="0">
                <a:pos x="144" y="68"/>
              </a:cxn>
              <a:cxn ang="0">
                <a:pos x="150" y="76"/>
              </a:cxn>
              <a:cxn ang="0">
                <a:pos x="150" y="128"/>
              </a:cxn>
              <a:cxn ang="0">
                <a:pos x="150" y="176"/>
              </a:cxn>
              <a:cxn ang="0">
                <a:pos x="150" y="210"/>
              </a:cxn>
              <a:cxn ang="0">
                <a:pos x="150" y="269"/>
              </a:cxn>
              <a:cxn ang="0">
                <a:pos x="150" y="328"/>
              </a:cxn>
              <a:cxn ang="0">
                <a:pos x="150" y="420"/>
              </a:cxn>
              <a:cxn ang="0">
                <a:pos x="129" y="485"/>
              </a:cxn>
              <a:cxn ang="0">
                <a:pos x="65" y="508"/>
              </a:cxn>
              <a:cxn ang="0">
                <a:pos x="8" y="528"/>
              </a:cxn>
              <a:cxn ang="0">
                <a:pos x="8" y="480"/>
              </a:cxn>
              <a:cxn ang="0">
                <a:pos x="8" y="428"/>
              </a:cxn>
              <a:cxn ang="0">
                <a:pos x="8" y="364"/>
              </a:cxn>
              <a:cxn ang="0">
                <a:pos x="0" y="293"/>
              </a:cxn>
              <a:cxn ang="0">
                <a:pos x="8" y="229"/>
              </a:cxn>
              <a:cxn ang="0">
                <a:pos x="8" y="151"/>
              </a:cxn>
              <a:cxn ang="0">
                <a:pos x="6" y="92"/>
              </a:cxn>
              <a:cxn ang="0">
                <a:pos x="8" y="50"/>
              </a:cxn>
              <a:cxn ang="0">
                <a:pos x="6" y="37"/>
              </a:cxn>
              <a:cxn ang="0">
                <a:pos x="6" y="15"/>
              </a:cxn>
              <a:cxn ang="0">
                <a:pos x="9" y="7"/>
              </a:cxn>
              <a:cxn ang="0">
                <a:pos x="9" y="5"/>
              </a:cxn>
            </a:cxnLst>
            <a:rect l="0" t="0" r="r" b="b"/>
            <a:pathLst>
              <a:path w="182" h="528">
                <a:moveTo>
                  <a:pt x="133" y="26"/>
                </a:moveTo>
                <a:lnTo>
                  <a:pt x="133" y="28"/>
                </a:lnTo>
                <a:lnTo>
                  <a:pt x="134" y="28"/>
                </a:lnTo>
                <a:lnTo>
                  <a:pt x="136" y="28"/>
                </a:lnTo>
                <a:lnTo>
                  <a:pt x="136" y="29"/>
                </a:lnTo>
                <a:lnTo>
                  <a:pt x="137" y="28"/>
                </a:lnTo>
                <a:lnTo>
                  <a:pt x="137" y="29"/>
                </a:lnTo>
                <a:lnTo>
                  <a:pt x="141" y="29"/>
                </a:lnTo>
                <a:lnTo>
                  <a:pt x="142" y="29"/>
                </a:lnTo>
                <a:lnTo>
                  <a:pt x="144" y="29"/>
                </a:lnTo>
                <a:lnTo>
                  <a:pt x="147" y="31"/>
                </a:lnTo>
                <a:lnTo>
                  <a:pt x="149" y="31"/>
                </a:lnTo>
                <a:lnTo>
                  <a:pt x="150" y="31"/>
                </a:lnTo>
                <a:lnTo>
                  <a:pt x="152" y="32"/>
                </a:lnTo>
                <a:lnTo>
                  <a:pt x="153" y="31"/>
                </a:lnTo>
                <a:lnTo>
                  <a:pt x="155" y="31"/>
                </a:lnTo>
                <a:lnTo>
                  <a:pt x="157" y="32"/>
                </a:lnTo>
                <a:lnTo>
                  <a:pt x="158" y="32"/>
                </a:lnTo>
                <a:lnTo>
                  <a:pt x="160" y="32"/>
                </a:lnTo>
                <a:lnTo>
                  <a:pt x="160" y="34"/>
                </a:lnTo>
                <a:lnTo>
                  <a:pt x="163" y="34"/>
                </a:lnTo>
                <a:lnTo>
                  <a:pt x="165" y="34"/>
                </a:lnTo>
                <a:lnTo>
                  <a:pt x="165" y="36"/>
                </a:lnTo>
                <a:lnTo>
                  <a:pt x="166" y="36"/>
                </a:lnTo>
                <a:lnTo>
                  <a:pt x="168" y="37"/>
                </a:lnTo>
                <a:lnTo>
                  <a:pt x="169" y="37"/>
                </a:lnTo>
                <a:lnTo>
                  <a:pt x="169" y="39"/>
                </a:lnTo>
                <a:lnTo>
                  <a:pt x="171" y="40"/>
                </a:lnTo>
                <a:lnTo>
                  <a:pt x="171" y="42"/>
                </a:lnTo>
                <a:lnTo>
                  <a:pt x="173" y="42"/>
                </a:lnTo>
                <a:lnTo>
                  <a:pt x="173" y="44"/>
                </a:lnTo>
                <a:lnTo>
                  <a:pt x="174" y="44"/>
                </a:lnTo>
                <a:lnTo>
                  <a:pt x="174" y="45"/>
                </a:lnTo>
                <a:lnTo>
                  <a:pt x="176" y="45"/>
                </a:lnTo>
                <a:lnTo>
                  <a:pt x="176" y="47"/>
                </a:lnTo>
                <a:lnTo>
                  <a:pt x="177" y="47"/>
                </a:lnTo>
                <a:lnTo>
                  <a:pt x="177" y="48"/>
                </a:lnTo>
                <a:lnTo>
                  <a:pt x="179" y="48"/>
                </a:lnTo>
                <a:lnTo>
                  <a:pt x="181" y="48"/>
                </a:lnTo>
                <a:lnTo>
                  <a:pt x="182" y="48"/>
                </a:lnTo>
                <a:lnTo>
                  <a:pt x="182" y="50"/>
                </a:lnTo>
                <a:lnTo>
                  <a:pt x="182" y="52"/>
                </a:lnTo>
                <a:lnTo>
                  <a:pt x="182" y="53"/>
                </a:lnTo>
                <a:lnTo>
                  <a:pt x="181" y="53"/>
                </a:lnTo>
                <a:lnTo>
                  <a:pt x="179" y="53"/>
                </a:lnTo>
                <a:lnTo>
                  <a:pt x="177" y="53"/>
                </a:lnTo>
                <a:lnTo>
                  <a:pt x="176" y="53"/>
                </a:lnTo>
                <a:lnTo>
                  <a:pt x="174" y="52"/>
                </a:lnTo>
                <a:lnTo>
                  <a:pt x="174" y="53"/>
                </a:lnTo>
                <a:lnTo>
                  <a:pt x="174" y="52"/>
                </a:lnTo>
                <a:lnTo>
                  <a:pt x="173" y="52"/>
                </a:lnTo>
                <a:lnTo>
                  <a:pt x="173" y="53"/>
                </a:lnTo>
                <a:lnTo>
                  <a:pt x="171" y="53"/>
                </a:lnTo>
                <a:lnTo>
                  <a:pt x="169" y="53"/>
                </a:lnTo>
                <a:lnTo>
                  <a:pt x="168" y="53"/>
                </a:lnTo>
                <a:lnTo>
                  <a:pt x="166" y="53"/>
                </a:lnTo>
                <a:lnTo>
                  <a:pt x="166" y="55"/>
                </a:lnTo>
                <a:lnTo>
                  <a:pt x="165" y="55"/>
                </a:lnTo>
                <a:lnTo>
                  <a:pt x="163" y="55"/>
                </a:lnTo>
                <a:lnTo>
                  <a:pt x="161" y="55"/>
                </a:lnTo>
                <a:lnTo>
                  <a:pt x="161" y="56"/>
                </a:lnTo>
                <a:lnTo>
                  <a:pt x="161" y="55"/>
                </a:lnTo>
                <a:lnTo>
                  <a:pt x="163" y="53"/>
                </a:lnTo>
                <a:lnTo>
                  <a:pt x="163" y="52"/>
                </a:lnTo>
                <a:lnTo>
                  <a:pt x="163" y="50"/>
                </a:lnTo>
                <a:lnTo>
                  <a:pt x="163" y="48"/>
                </a:lnTo>
                <a:lnTo>
                  <a:pt x="163" y="47"/>
                </a:lnTo>
                <a:lnTo>
                  <a:pt x="163" y="45"/>
                </a:lnTo>
                <a:lnTo>
                  <a:pt x="161" y="45"/>
                </a:lnTo>
                <a:lnTo>
                  <a:pt x="160" y="45"/>
                </a:lnTo>
                <a:lnTo>
                  <a:pt x="160" y="44"/>
                </a:lnTo>
                <a:lnTo>
                  <a:pt x="160" y="42"/>
                </a:lnTo>
                <a:lnTo>
                  <a:pt x="158" y="40"/>
                </a:lnTo>
                <a:lnTo>
                  <a:pt x="157" y="39"/>
                </a:lnTo>
                <a:lnTo>
                  <a:pt x="155" y="39"/>
                </a:lnTo>
                <a:lnTo>
                  <a:pt x="155" y="37"/>
                </a:lnTo>
                <a:lnTo>
                  <a:pt x="153" y="37"/>
                </a:lnTo>
                <a:lnTo>
                  <a:pt x="153" y="36"/>
                </a:lnTo>
                <a:lnTo>
                  <a:pt x="152" y="36"/>
                </a:lnTo>
                <a:lnTo>
                  <a:pt x="150" y="34"/>
                </a:lnTo>
                <a:lnTo>
                  <a:pt x="150" y="32"/>
                </a:lnTo>
                <a:lnTo>
                  <a:pt x="149" y="32"/>
                </a:lnTo>
                <a:lnTo>
                  <a:pt x="147" y="32"/>
                </a:lnTo>
                <a:lnTo>
                  <a:pt x="145" y="31"/>
                </a:lnTo>
                <a:lnTo>
                  <a:pt x="144" y="31"/>
                </a:lnTo>
                <a:lnTo>
                  <a:pt x="142" y="31"/>
                </a:lnTo>
                <a:lnTo>
                  <a:pt x="141" y="31"/>
                </a:lnTo>
                <a:lnTo>
                  <a:pt x="139" y="31"/>
                </a:lnTo>
                <a:lnTo>
                  <a:pt x="139" y="29"/>
                </a:lnTo>
                <a:lnTo>
                  <a:pt x="139" y="31"/>
                </a:lnTo>
                <a:lnTo>
                  <a:pt x="137" y="31"/>
                </a:lnTo>
                <a:lnTo>
                  <a:pt x="137" y="29"/>
                </a:lnTo>
                <a:lnTo>
                  <a:pt x="137" y="31"/>
                </a:lnTo>
                <a:lnTo>
                  <a:pt x="136" y="31"/>
                </a:lnTo>
                <a:lnTo>
                  <a:pt x="136" y="32"/>
                </a:lnTo>
                <a:lnTo>
                  <a:pt x="134" y="32"/>
                </a:lnTo>
                <a:lnTo>
                  <a:pt x="134" y="34"/>
                </a:lnTo>
                <a:lnTo>
                  <a:pt x="134" y="32"/>
                </a:lnTo>
                <a:lnTo>
                  <a:pt x="134" y="31"/>
                </a:lnTo>
                <a:lnTo>
                  <a:pt x="134" y="29"/>
                </a:lnTo>
                <a:lnTo>
                  <a:pt x="133" y="29"/>
                </a:lnTo>
                <a:lnTo>
                  <a:pt x="133" y="28"/>
                </a:lnTo>
                <a:lnTo>
                  <a:pt x="131" y="28"/>
                </a:lnTo>
                <a:lnTo>
                  <a:pt x="129" y="28"/>
                </a:lnTo>
                <a:lnTo>
                  <a:pt x="131" y="28"/>
                </a:lnTo>
                <a:lnTo>
                  <a:pt x="129" y="28"/>
                </a:lnTo>
                <a:lnTo>
                  <a:pt x="131" y="29"/>
                </a:lnTo>
                <a:lnTo>
                  <a:pt x="131" y="31"/>
                </a:lnTo>
                <a:lnTo>
                  <a:pt x="131" y="32"/>
                </a:lnTo>
                <a:lnTo>
                  <a:pt x="133" y="31"/>
                </a:lnTo>
                <a:lnTo>
                  <a:pt x="133" y="32"/>
                </a:lnTo>
                <a:lnTo>
                  <a:pt x="134" y="32"/>
                </a:lnTo>
                <a:lnTo>
                  <a:pt x="134" y="34"/>
                </a:lnTo>
                <a:lnTo>
                  <a:pt x="136" y="34"/>
                </a:lnTo>
                <a:lnTo>
                  <a:pt x="137" y="34"/>
                </a:lnTo>
                <a:lnTo>
                  <a:pt x="137" y="36"/>
                </a:lnTo>
                <a:lnTo>
                  <a:pt x="139" y="36"/>
                </a:lnTo>
                <a:lnTo>
                  <a:pt x="139" y="37"/>
                </a:lnTo>
                <a:lnTo>
                  <a:pt x="137" y="37"/>
                </a:lnTo>
                <a:lnTo>
                  <a:pt x="136" y="36"/>
                </a:lnTo>
                <a:lnTo>
                  <a:pt x="134" y="34"/>
                </a:lnTo>
                <a:lnTo>
                  <a:pt x="133" y="34"/>
                </a:lnTo>
                <a:lnTo>
                  <a:pt x="133" y="32"/>
                </a:lnTo>
                <a:lnTo>
                  <a:pt x="131" y="32"/>
                </a:lnTo>
                <a:lnTo>
                  <a:pt x="131" y="31"/>
                </a:lnTo>
                <a:lnTo>
                  <a:pt x="129" y="31"/>
                </a:lnTo>
                <a:lnTo>
                  <a:pt x="129" y="29"/>
                </a:lnTo>
                <a:lnTo>
                  <a:pt x="129" y="28"/>
                </a:lnTo>
                <a:lnTo>
                  <a:pt x="128" y="28"/>
                </a:lnTo>
                <a:lnTo>
                  <a:pt x="128" y="26"/>
                </a:lnTo>
                <a:lnTo>
                  <a:pt x="128" y="24"/>
                </a:lnTo>
                <a:lnTo>
                  <a:pt x="126" y="24"/>
                </a:lnTo>
                <a:lnTo>
                  <a:pt x="125" y="23"/>
                </a:lnTo>
                <a:lnTo>
                  <a:pt x="125" y="21"/>
                </a:lnTo>
                <a:lnTo>
                  <a:pt x="126" y="21"/>
                </a:lnTo>
                <a:lnTo>
                  <a:pt x="129" y="23"/>
                </a:lnTo>
                <a:lnTo>
                  <a:pt x="131" y="24"/>
                </a:lnTo>
                <a:lnTo>
                  <a:pt x="131" y="26"/>
                </a:lnTo>
                <a:lnTo>
                  <a:pt x="133" y="26"/>
                </a:lnTo>
                <a:close/>
                <a:moveTo>
                  <a:pt x="13" y="15"/>
                </a:moveTo>
                <a:lnTo>
                  <a:pt x="14" y="18"/>
                </a:lnTo>
                <a:lnTo>
                  <a:pt x="14" y="20"/>
                </a:lnTo>
                <a:lnTo>
                  <a:pt x="16" y="20"/>
                </a:lnTo>
                <a:lnTo>
                  <a:pt x="17" y="21"/>
                </a:lnTo>
                <a:lnTo>
                  <a:pt x="19" y="21"/>
                </a:lnTo>
                <a:lnTo>
                  <a:pt x="19" y="23"/>
                </a:lnTo>
                <a:lnTo>
                  <a:pt x="21" y="23"/>
                </a:lnTo>
                <a:lnTo>
                  <a:pt x="22" y="23"/>
                </a:lnTo>
                <a:lnTo>
                  <a:pt x="22" y="24"/>
                </a:lnTo>
                <a:lnTo>
                  <a:pt x="24" y="24"/>
                </a:lnTo>
                <a:lnTo>
                  <a:pt x="24" y="26"/>
                </a:lnTo>
                <a:lnTo>
                  <a:pt x="25" y="26"/>
                </a:lnTo>
                <a:lnTo>
                  <a:pt x="27" y="26"/>
                </a:lnTo>
                <a:lnTo>
                  <a:pt x="29" y="28"/>
                </a:lnTo>
                <a:lnTo>
                  <a:pt x="30" y="29"/>
                </a:lnTo>
                <a:lnTo>
                  <a:pt x="32" y="29"/>
                </a:lnTo>
                <a:lnTo>
                  <a:pt x="33" y="29"/>
                </a:lnTo>
                <a:lnTo>
                  <a:pt x="33" y="31"/>
                </a:lnTo>
                <a:lnTo>
                  <a:pt x="37" y="31"/>
                </a:lnTo>
                <a:lnTo>
                  <a:pt x="38" y="31"/>
                </a:lnTo>
                <a:lnTo>
                  <a:pt x="41" y="32"/>
                </a:lnTo>
                <a:lnTo>
                  <a:pt x="43" y="32"/>
                </a:lnTo>
                <a:lnTo>
                  <a:pt x="45" y="32"/>
                </a:lnTo>
                <a:lnTo>
                  <a:pt x="45" y="34"/>
                </a:lnTo>
                <a:lnTo>
                  <a:pt x="46" y="34"/>
                </a:lnTo>
                <a:lnTo>
                  <a:pt x="48" y="34"/>
                </a:lnTo>
                <a:lnTo>
                  <a:pt x="49" y="36"/>
                </a:lnTo>
                <a:lnTo>
                  <a:pt x="51" y="36"/>
                </a:lnTo>
                <a:lnTo>
                  <a:pt x="53" y="36"/>
                </a:lnTo>
                <a:lnTo>
                  <a:pt x="53" y="37"/>
                </a:lnTo>
                <a:lnTo>
                  <a:pt x="54" y="37"/>
                </a:lnTo>
                <a:lnTo>
                  <a:pt x="56" y="37"/>
                </a:lnTo>
                <a:lnTo>
                  <a:pt x="57" y="37"/>
                </a:lnTo>
                <a:lnTo>
                  <a:pt x="59" y="37"/>
                </a:lnTo>
                <a:lnTo>
                  <a:pt x="61" y="37"/>
                </a:lnTo>
                <a:lnTo>
                  <a:pt x="61" y="39"/>
                </a:lnTo>
                <a:lnTo>
                  <a:pt x="62" y="39"/>
                </a:lnTo>
                <a:lnTo>
                  <a:pt x="62" y="37"/>
                </a:lnTo>
                <a:lnTo>
                  <a:pt x="64" y="37"/>
                </a:lnTo>
                <a:lnTo>
                  <a:pt x="65" y="37"/>
                </a:lnTo>
                <a:lnTo>
                  <a:pt x="67" y="37"/>
                </a:lnTo>
                <a:lnTo>
                  <a:pt x="69" y="37"/>
                </a:lnTo>
                <a:lnTo>
                  <a:pt x="70" y="37"/>
                </a:lnTo>
                <a:lnTo>
                  <a:pt x="70" y="39"/>
                </a:lnTo>
                <a:lnTo>
                  <a:pt x="72" y="39"/>
                </a:lnTo>
                <a:lnTo>
                  <a:pt x="72" y="40"/>
                </a:lnTo>
                <a:lnTo>
                  <a:pt x="72" y="42"/>
                </a:lnTo>
                <a:lnTo>
                  <a:pt x="72" y="44"/>
                </a:lnTo>
                <a:lnTo>
                  <a:pt x="72" y="45"/>
                </a:lnTo>
                <a:lnTo>
                  <a:pt x="70" y="45"/>
                </a:lnTo>
                <a:lnTo>
                  <a:pt x="69" y="45"/>
                </a:lnTo>
                <a:lnTo>
                  <a:pt x="69" y="44"/>
                </a:lnTo>
                <a:lnTo>
                  <a:pt x="69" y="45"/>
                </a:lnTo>
                <a:lnTo>
                  <a:pt x="67" y="45"/>
                </a:lnTo>
                <a:lnTo>
                  <a:pt x="69" y="45"/>
                </a:lnTo>
                <a:lnTo>
                  <a:pt x="70" y="45"/>
                </a:lnTo>
                <a:lnTo>
                  <a:pt x="70" y="47"/>
                </a:lnTo>
                <a:lnTo>
                  <a:pt x="70" y="45"/>
                </a:lnTo>
                <a:lnTo>
                  <a:pt x="72" y="45"/>
                </a:lnTo>
                <a:lnTo>
                  <a:pt x="72" y="47"/>
                </a:lnTo>
                <a:lnTo>
                  <a:pt x="72" y="48"/>
                </a:lnTo>
                <a:lnTo>
                  <a:pt x="72" y="47"/>
                </a:lnTo>
                <a:lnTo>
                  <a:pt x="70" y="47"/>
                </a:lnTo>
                <a:lnTo>
                  <a:pt x="70" y="48"/>
                </a:lnTo>
                <a:lnTo>
                  <a:pt x="69" y="48"/>
                </a:lnTo>
                <a:lnTo>
                  <a:pt x="69" y="47"/>
                </a:lnTo>
                <a:lnTo>
                  <a:pt x="67" y="47"/>
                </a:lnTo>
                <a:lnTo>
                  <a:pt x="69" y="47"/>
                </a:lnTo>
                <a:lnTo>
                  <a:pt x="69" y="48"/>
                </a:lnTo>
                <a:lnTo>
                  <a:pt x="70" y="48"/>
                </a:lnTo>
                <a:lnTo>
                  <a:pt x="72" y="48"/>
                </a:lnTo>
                <a:lnTo>
                  <a:pt x="70" y="48"/>
                </a:lnTo>
                <a:lnTo>
                  <a:pt x="70" y="50"/>
                </a:lnTo>
                <a:lnTo>
                  <a:pt x="69" y="48"/>
                </a:lnTo>
                <a:lnTo>
                  <a:pt x="69" y="50"/>
                </a:lnTo>
                <a:lnTo>
                  <a:pt x="67" y="48"/>
                </a:lnTo>
                <a:lnTo>
                  <a:pt x="65" y="48"/>
                </a:lnTo>
                <a:lnTo>
                  <a:pt x="67" y="48"/>
                </a:lnTo>
                <a:lnTo>
                  <a:pt x="67" y="50"/>
                </a:lnTo>
                <a:lnTo>
                  <a:pt x="69" y="50"/>
                </a:lnTo>
                <a:lnTo>
                  <a:pt x="70" y="50"/>
                </a:lnTo>
                <a:lnTo>
                  <a:pt x="72" y="48"/>
                </a:lnTo>
                <a:lnTo>
                  <a:pt x="72" y="47"/>
                </a:lnTo>
                <a:lnTo>
                  <a:pt x="73" y="47"/>
                </a:lnTo>
                <a:lnTo>
                  <a:pt x="75" y="47"/>
                </a:lnTo>
                <a:lnTo>
                  <a:pt x="77" y="47"/>
                </a:lnTo>
                <a:lnTo>
                  <a:pt x="77" y="45"/>
                </a:lnTo>
                <a:lnTo>
                  <a:pt x="78" y="45"/>
                </a:lnTo>
                <a:lnTo>
                  <a:pt x="80" y="45"/>
                </a:lnTo>
                <a:lnTo>
                  <a:pt x="80" y="44"/>
                </a:lnTo>
                <a:lnTo>
                  <a:pt x="80" y="42"/>
                </a:lnTo>
                <a:lnTo>
                  <a:pt x="78" y="42"/>
                </a:lnTo>
                <a:lnTo>
                  <a:pt x="78" y="44"/>
                </a:lnTo>
                <a:lnTo>
                  <a:pt x="78" y="42"/>
                </a:lnTo>
                <a:lnTo>
                  <a:pt x="77" y="42"/>
                </a:lnTo>
                <a:lnTo>
                  <a:pt x="75" y="42"/>
                </a:lnTo>
                <a:lnTo>
                  <a:pt x="73" y="42"/>
                </a:lnTo>
                <a:lnTo>
                  <a:pt x="73" y="40"/>
                </a:lnTo>
                <a:lnTo>
                  <a:pt x="75" y="40"/>
                </a:lnTo>
                <a:lnTo>
                  <a:pt x="75" y="42"/>
                </a:lnTo>
                <a:lnTo>
                  <a:pt x="77" y="42"/>
                </a:lnTo>
                <a:lnTo>
                  <a:pt x="78" y="42"/>
                </a:lnTo>
                <a:lnTo>
                  <a:pt x="80" y="42"/>
                </a:lnTo>
                <a:lnTo>
                  <a:pt x="81" y="42"/>
                </a:lnTo>
                <a:lnTo>
                  <a:pt x="83" y="42"/>
                </a:lnTo>
                <a:lnTo>
                  <a:pt x="83" y="44"/>
                </a:lnTo>
                <a:lnTo>
                  <a:pt x="85" y="44"/>
                </a:lnTo>
                <a:lnTo>
                  <a:pt x="85" y="45"/>
                </a:lnTo>
                <a:lnTo>
                  <a:pt x="86" y="45"/>
                </a:lnTo>
                <a:lnTo>
                  <a:pt x="86" y="47"/>
                </a:lnTo>
                <a:lnTo>
                  <a:pt x="88" y="48"/>
                </a:lnTo>
                <a:lnTo>
                  <a:pt x="89" y="50"/>
                </a:lnTo>
                <a:lnTo>
                  <a:pt x="89" y="52"/>
                </a:lnTo>
                <a:lnTo>
                  <a:pt x="91" y="53"/>
                </a:lnTo>
                <a:lnTo>
                  <a:pt x="93" y="53"/>
                </a:lnTo>
                <a:lnTo>
                  <a:pt x="94" y="53"/>
                </a:lnTo>
                <a:lnTo>
                  <a:pt x="96" y="53"/>
                </a:lnTo>
                <a:lnTo>
                  <a:pt x="97" y="53"/>
                </a:lnTo>
                <a:lnTo>
                  <a:pt x="99" y="53"/>
                </a:lnTo>
                <a:lnTo>
                  <a:pt x="99" y="52"/>
                </a:lnTo>
                <a:lnTo>
                  <a:pt x="101" y="52"/>
                </a:lnTo>
                <a:lnTo>
                  <a:pt x="102" y="52"/>
                </a:lnTo>
                <a:lnTo>
                  <a:pt x="104" y="52"/>
                </a:lnTo>
                <a:lnTo>
                  <a:pt x="104" y="53"/>
                </a:lnTo>
                <a:lnTo>
                  <a:pt x="102" y="53"/>
                </a:lnTo>
                <a:lnTo>
                  <a:pt x="101" y="55"/>
                </a:lnTo>
                <a:lnTo>
                  <a:pt x="101" y="56"/>
                </a:lnTo>
                <a:lnTo>
                  <a:pt x="102" y="56"/>
                </a:lnTo>
                <a:lnTo>
                  <a:pt x="104" y="56"/>
                </a:lnTo>
                <a:lnTo>
                  <a:pt x="104" y="58"/>
                </a:lnTo>
                <a:lnTo>
                  <a:pt x="104" y="56"/>
                </a:lnTo>
                <a:lnTo>
                  <a:pt x="105" y="56"/>
                </a:lnTo>
                <a:lnTo>
                  <a:pt x="105" y="58"/>
                </a:lnTo>
                <a:lnTo>
                  <a:pt x="107" y="58"/>
                </a:lnTo>
                <a:lnTo>
                  <a:pt x="107" y="60"/>
                </a:lnTo>
                <a:lnTo>
                  <a:pt x="109" y="60"/>
                </a:lnTo>
                <a:lnTo>
                  <a:pt x="110" y="60"/>
                </a:lnTo>
                <a:lnTo>
                  <a:pt x="112" y="60"/>
                </a:lnTo>
                <a:lnTo>
                  <a:pt x="113" y="60"/>
                </a:lnTo>
                <a:lnTo>
                  <a:pt x="113" y="61"/>
                </a:lnTo>
                <a:lnTo>
                  <a:pt x="115" y="61"/>
                </a:lnTo>
                <a:lnTo>
                  <a:pt x="117" y="61"/>
                </a:lnTo>
                <a:lnTo>
                  <a:pt x="118" y="61"/>
                </a:lnTo>
                <a:lnTo>
                  <a:pt x="120" y="61"/>
                </a:lnTo>
                <a:lnTo>
                  <a:pt x="121" y="61"/>
                </a:lnTo>
                <a:lnTo>
                  <a:pt x="121" y="60"/>
                </a:lnTo>
                <a:lnTo>
                  <a:pt x="121" y="61"/>
                </a:lnTo>
                <a:lnTo>
                  <a:pt x="123" y="61"/>
                </a:lnTo>
                <a:lnTo>
                  <a:pt x="125" y="61"/>
                </a:lnTo>
                <a:lnTo>
                  <a:pt x="125" y="60"/>
                </a:lnTo>
                <a:lnTo>
                  <a:pt x="126" y="60"/>
                </a:lnTo>
                <a:lnTo>
                  <a:pt x="126" y="61"/>
                </a:lnTo>
                <a:lnTo>
                  <a:pt x="128" y="61"/>
                </a:lnTo>
                <a:lnTo>
                  <a:pt x="128" y="60"/>
                </a:lnTo>
                <a:lnTo>
                  <a:pt x="128" y="61"/>
                </a:lnTo>
                <a:lnTo>
                  <a:pt x="129" y="61"/>
                </a:lnTo>
                <a:lnTo>
                  <a:pt x="131" y="61"/>
                </a:lnTo>
                <a:lnTo>
                  <a:pt x="131" y="63"/>
                </a:lnTo>
                <a:lnTo>
                  <a:pt x="133" y="63"/>
                </a:lnTo>
                <a:lnTo>
                  <a:pt x="133" y="61"/>
                </a:lnTo>
                <a:lnTo>
                  <a:pt x="134" y="61"/>
                </a:lnTo>
                <a:lnTo>
                  <a:pt x="134" y="60"/>
                </a:lnTo>
                <a:lnTo>
                  <a:pt x="133" y="60"/>
                </a:lnTo>
                <a:lnTo>
                  <a:pt x="134" y="60"/>
                </a:lnTo>
                <a:lnTo>
                  <a:pt x="136" y="60"/>
                </a:lnTo>
                <a:lnTo>
                  <a:pt x="134" y="60"/>
                </a:lnTo>
                <a:lnTo>
                  <a:pt x="134" y="61"/>
                </a:lnTo>
                <a:lnTo>
                  <a:pt x="134" y="63"/>
                </a:lnTo>
                <a:lnTo>
                  <a:pt x="136" y="63"/>
                </a:lnTo>
                <a:lnTo>
                  <a:pt x="136" y="61"/>
                </a:lnTo>
                <a:lnTo>
                  <a:pt x="136" y="63"/>
                </a:lnTo>
                <a:lnTo>
                  <a:pt x="134" y="63"/>
                </a:lnTo>
                <a:lnTo>
                  <a:pt x="134" y="64"/>
                </a:lnTo>
                <a:lnTo>
                  <a:pt x="136" y="64"/>
                </a:lnTo>
                <a:lnTo>
                  <a:pt x="136" y="66"/>
                </a:lnTo>
                <a:lnTo>
                  <a:pt x="137" y="66"/>
                </a:lnTo>
                <a:lnTo>
                  <a:pt x="136" y="64"/>
                </a:lnTo>
                <a:lnTo>
                  <a:pt x="137" y="64"/>
                </a:lnTo>
                <a:lnTo>
                  <a:pt x="139" y="64"/>
                </a:lnTo>
                <a:lnTo>
                  <a:pt x="141" y="64"/>
                </a:lnTo>
                <a:lnTo>
                  <a:pt x="141" y="66"/>
                </a:lnTo>
                <a:lnTo>
                  <a:pt x="142" y="66"/>
                </a:lnTo>
                <a:lnTo>
                  <a:pt x="142" y="68"/>
                </a:lnTo>
                <a:lnTo>
                  <a:pt x="144" y="68"/>
                </a:lnTo>
                <a:lnTo>
                  <a:pt x="145" y="68"/>
                </a:lnTo>
                <a:lnTo>
                  <a:pt x="145" y="66"/>
                </a:lnTo>
                <a:lnTo>
                  <a:pt x="147" y="66"/>
                </a:lnTo>
                <a:lnTo>
                  <a:pt x="149" y="66"/>
                </a:lnTo>
                <a:lnTo>
                  <a:pt x="149" y="68"/>
                </a:lnTo>
                <a:lnTo>
                  <a:pt x="150" y="68"/>
                </a:lnTo>
                <a:lnTo>
                  <a:pt x="150" y="71"/>
                </a:lnTo>
                <a:lnTo>
                  <a:pt x="150" y="74"/>
                </a:lnTo>
                <a:lnTo>
                  <a:pt x="150" y="76"/>
                </a:lnTo>
                <a:lnTo>
                  <a:pt x="150" y="77"/>
                </a:lnTo>
                <a:lnTo>
                  <a:pt x="150" y="88"/>
                </a:lnTo>
                <a:lnTo>
                  <a:pt x="150" y="92"/>
                </a:lnTo>
                <a:lnTo>
                  <a:pt x="150" y="98"/>
                </a:lnTo>
                <a:lnTo>
                  <a:pt x="150" y="104"/>
                </a:lnTo>
                <a:lnTo>
                  <a:pt x="150" y="106"/>
                </a:lnTo>
                <a:lnTo>
                  <a:pt x="150" y="109"/>
                </a:lnTo>
                <a:lnTo>
                  <a:pt x="150" y="120"/>
                </a:lnTo>
                <a:lnTo>
                  <a:pt x="150" y="128"/>
                </a:lnTo>
                <a:lnTo>
                  <a:pt x="150" y="138"/>
                </a:lnTo>
                <a:lnTo>
                  <a:pt x="150" y="140"/>
                </a:lnTo>
                <a:lnTo>
                  <a:pt x="150" y="148"/>
                </a:lnTo>
                <a:lnTo>
                  <a:pt x="150" y="149"/>
                </a:lnTo>
                <a:lnTo>
                  <a:pt x="150" y="154"/>
                </a:lnTo>
                <a:lnTo>
                  <a:pt x="150" y="159"/>
                </a:lnTo>
                <a:lnTo>
                  <a:pt x="150" y="162"/>
                </a:lnTo>
                <a:lnTo>
                  <a:pt x="150" y="170"/>
                </a:lnTo>
                <a:lnTo>
                  <a:pt x="150" y="176"/>
                </a:lnTo>
                <a:lnTo>
                  <a:pt x="150" y="178"/>
                </a:lnTo>
                <a:lnTo>
                  <a:pt x="150" y="180"/>
                </a:lnTo>
                <a:lnTo>
                  <a:pt x="150" y="184"/>
                </a:lnTo>
                <a:lnTo>
                  <a:pt x="150" y="188"/>
                </a:lnTo>
                <a:lnTo>
                  <a:pt x="150" y="191"/>
                </a:lnTo>
                <a:lnTo>
                  <a:pt x="150" y="192"/>
                </a:lnTo>
                <a:lnTo>
                  <a:pt x="150" y="199"/>
                </a:lnTo>
                <a:lnTo>
                  <a:pt x="150" y="204"/>
                </a:lnTo>
                <a:lnTo>
                  <a:pt x="150" y="210"/>
                </a:lnTo>
                <a:lnTo>
                  <a:pt x="150" y="213"/>
                </a:lnTo>
                <a:lnTo>
                  <a:pt x="150" y="215"/>
                </a:lnTo>
                <a:lnTo>
                  <a:pt x="150" y="221"/>
                </a:lnTo>
                <a:lnTo>
                  <a:pt x="150" y="231"/>
                </a:lnTo>
                <a:lnTo>
                  <a:pt x="150" y="240"/>
                </a:lnTo>
                <a:lnTo>
                  <a:pt x="150" y="242"/>
                </a:lnTo>
                <a:lnTo>
                  <a:pt x="150" y="260"/>
                </a:lnTo>
                <a:lnTo>
                  <a:pt x="150" y="261"/>
                </a:lnTo>
                <a:lnTo>
                  <a:pt x="150" y="269"/>
                </a:lnTo>
                <a:lnTo>
                  <a:pt x="150" y="271"/>
                </a:lnTo>
                <a:lnTo>
                  <a:pt x="150" y="285"/>
                </a:lnTo>
                <a:lnTo>
                  <a:pt x="150" y="287"/>
                </a:lnTo>
                <a:lnTo>
                  <a:pt x="150" y="288"/>
                </a:lnTo>
                <a:lnTo>
                  <a:pt x="150" y="296"/>
                </a:lnTo>
                <a:lnTo>
                  <a:pt x="150" y="304"/>
                </a:lnTo>
                <a:lnTo>
                  <a:pt x="150" y="316"/>
                </a:lnTo>
                <a:lnTo>
                  <a:pt x="150" y="322"/>
                </a:lnTo>
                <a:lnTo>
                  <a:pt x="150" y="328"/>
                </a:lnTo>
                <a:lnTo>
                  <a:pt x="150" y="330"/>
                </a:lnTo>
                <a:lnTo>
                  <a:pt x="150" y="340"/>
                </a:lnTo>
                <a:lnTo>
                  <a:pt x="150" y="348"/>
                </a:lnTo>
                <a:lnTo>
                  <a:pt x="150" y="383"/>
                </a:lnTo>
                <a:lnTo>
                  <a:pt x="150" y="397"/>
                </a:lnTo>
                <a:lnTo>
                  <a:pt x="150" y="399"/>
                </a:lnTo>
                <a:lnTo>
                  <a:pt x="150" y="405"/>
                </a:lnTo>
                <a:lnTo>
                  <a:pt x="150" y="413"/>
                </a:lnTo>
                <a:lnTo>
                  <a:pt x="150" y="420"/>
                </a:lnTo>
                <a:lnTo>
                  <a:pt x="150" y="434"/>
                </a:lnTo>
                <a:lnTo>
                  <a:pt x="150" y="437"/>
                </a:lnTo>
                <a:lnTo>
                  <a:pt x="150" y="452"/>
                </a:lnTo>
                <a:lnTo>
                  <a:pt x="150" y="455"/>
                </a:lnTo>
                <a:lnTo>
                  <a:pt x="150" y="466"/>
                </a:lnTo>
                <a:lnTo>
                  <a:pt x="150" y="469"/>
                </a:lnTo>
                <a:lnTo>
                  <a:pt x="150" y="479"/>
                </a:lnTo>
                <a:lnTo>
                  <a:pt x="131" y="485"/>
                </a:lnTo>
                <a:lnTo>
                  <a:pt x="129" y="485"/>
                </a:lnTo>
                <a:lnTo>
                  <a:pt x="125" y="488"/>
                </a:lnTo>
                <a:lnTo>
                  <a:pt x="123" y="488"/>
                </a:lnTo>
                <a:lnTo>
                  <a:pt x="113" y="492"/>
                </a:lnTo>
                <a:lnTo>
                  <a:pt x="110" y="492"/>
                </a:lnTo>
                <a:lnTo>
                  <a:pt x="102" y="495"/>
                </a:lnTo>
                <a:lnTo>
                  <a:pt x="97" y="496"/>
                </a:lnTo>
                <a:lnTo>
                  <a:pt x="89" y="500"/>
                </a:lnTo>
                <a:lnTo>
                  <a:pt x="85" y="501"/>
                </a:lnTo>
                <a:lnTo>
                  <a:pt x="65" y="508"/>
                </a:lnTo>
                <a:lnTo>
                  <a:pt x="53" y="512"/>
                </a:lnTo>
                <a:lnTo>
                  <a:pt x="38" y="517"/>
                </a:lnTo>
                <a:lnTo>
                  <a:pt x="37" y="517"/>
                </a:lnTo>
                <a:lnTo>
                  <a:pt x="29" y="520"/>
                </a:lnTo>
                <a:lnTo>
                  <a:pt x="24" y="522"/>
                </a:lnTo>
                <a:lnTo>
                  <a:pt x="19" y="524"/>
                </a:lnTo>
                <a:lnTo>
                  <a:pt x="17" y="524"/>
                </a:lnTo>
                <a:lnTo>
                  <a:pt x="16" y="525"/>
                </a:lnTo>
                <a:lnTo>
                  <a:pt x="8" y="528"/>
                </a:lnTo>
                <a:lnTo>
                  <a:pt x="8" y="519"/>
                </a:lnTo>
                <a:lnTo>
                  <a:pt x="8" y="511"/>
                </a:lnTo>
                <a:lnTo>
                  <a:pt x="8" y="504"/>
                </a:lnTo>
                <a:lnTo>
                  <a:pt x="8" y="500"/>
                </a:lnTo>
                <a:lnTo>
                  <a:pt x="8" y="493"/>
                </a:lnTo>
                <a:lnTo>
                  <a:pt x="8" y="490"/>
                </a:lnTo>
                <a:lnTo>
                  <a:pt x="8" y="487"/>
                </a:lnTo>
                <a:lnTo>
                  <a:pt x="8" y="485"/>
                </a:lnTo>
                <a:lnTo>
                  <a:pt x="8" y="480"/>
                </a:lnTo>
                <a:lnTo>
                  <a:pt x="8" y="469"/>
                </a:lnTo>
                <a:lnTo>
                  <a:pt x="8" y="468"/>
                </a:lnTo>
                <a:lnTo>
                  <a:pt x="8" y="463"/>
                </a:lnTo>
                <a:lnTo>
                  <a:pt x="8" y="458"/>
                </a:lnTo>
                <a:lnTo>
                  <a:pt x="8" y="453"/>
                </a:lnTo>
                <a:lnTo>
                  <a:pt x="8" y="444"/>
                </a:lnTo>
                <a:lnTo>
                  <a:pt x="8" y="437"/>
                </a:lnTo>
                <a:lnTo>
                  <a:pt x="8" y="429"/>
                </a:lnTo>
                <a:lnTo>
                  <a:pt x="8" y="428"/>
                </a:lnTo>
                <a:lnTo>
                  <a:pt x="8" y="412"/>
                </a:lnTo>
                <a:lnTo>
                  <a:pt x="8" y="404"/>
                </a:lnTo>
                <a:lnTo>
                  <a:pt x="8" y="400"/>
                </a:lnTo>
                <a:lnTo>
                  <a:pt x="8" y="396"/>
                </a:lnTo>
                <a:lnTo>
                  <a:pt x="8" y="394"/>
                </a:lnTo>
                <a:lnTo>
                  <a:pt x="8" y="384"/>
                </a:lnTo>
                <a:lnTo>
                  <a:pt x="8" y="376"/>
                </a:lnTo>
                <a:lnTo>
                  <a:pt x="8" y="373"/>
                </a:lnTo>
                <a:lnTo>
                  <a:pt x="8" y="364"/>
                </a:lnTo>
                <a:lnTo>
                  <a:pt x="8" y="360"/>
                </a:lnTo>
                <a:lnTo>
                  <a:pt x="8" y="352"/>
                </a:lnTo>
                <a:lnTo>
                  <a:pt x="8" y="346"/>
                </a:lnTo>
                <a:lnTo>
                  <a:pt x="8" y="344"/>
                </a:lnTo>
                <a:lnTo>
                  <a:pt x="8" y="328"/>
                </a:lnTo>
                <a:lnTo>
                  <a:pt x="8" y="320"/>
                </a:lnTo>
                <a:lnTo>
                  <a:pt x="8" y="311"/>
                </a:lnTo>
                <a:lnTo>
                  <a:pt x="0" y="311"/>
                </a:lnTo>
                <a:lnTo>
                  <a:pt x="0" y="293"/>
                </a:lnTo>
                <a:lnTo>
                  <a:pt x="8" y="293"/>
                </a:lnTo>
                <a:lnTo>
                  <a:pt x="8" y="288"/>
                </a:lnTo>
                <a:lnTo>
                  <a:pt x="8" y="284"/>
                </a:lnTo>
                <a:lnTo>
                  <a:pt x="8" y="276"/>
                </a:lnTo>
                <a:lnTo>
                  <a:pt x="8" y="271"/>
                </a:lnTo>
                <a:lnTo>
                  <a:pt x="6" y="250"/>
                </a:lnTo>
                <a:lnTo>
                  <a:pt x="8" y="247"/>
                </a:lnTo>
                <a:lnTo>
                  <a:pt x="8" y="239"/>
                </a:lnTo>
                <a:lnTo>
                  <a:pt x="8" y="229"/>
                </a:lnTo>
                <a:lnTo>
                  <a:pt x="8" y="224"/>
                </a:lnTo>
                <a:lnTo>
                  <a:pt x="8" y="221"/>
                </a:lnTo>
                <a:lnTo>
                  <a:pt x="8" y="218"/>
                </a:lnTo>
                <a:lnTo>
                  <a:pt x="8" y="204"/>
                </a:lnTo>
                <a:lnTo>
                  <a:pt x="8" y="202"/>
                </a:lnTo>
                <a:lnTo>
                  <a:pt x="8" y="183"/>
                </a:lnTo>
                <a:lnTo>
                  <a:pt x="8" y="164"/>
                </a:lnTo>
                <a:lnTo>
                  <a:pt x="8" y="156"/>
                </a:lnTo>
                <a:lnTo>
                  <a:pt x="8" y="151"/>
                </a:lnTo>
                <a:lnTo>
                  <a:pt x="8" y="148"/>
                </a:lnTo>
                <a:lnTo>
                  <a:pt x="8" y="144"/>
                </a:lnTo>
                <a:lnTo>
                  <a:pt x="8" y="132"/>
                </a:lnTo>
                <a:lnTo>
                  <a:pt x="8" y="109"/>
                </a:lnTo>
                <a:lnTo>
                  <a:pt x="8" y="106"/>
                </a:lnTo>
                <a:lnTo>
                  <a:pt x="6" y="100"/>
                </a:lnTo>
                <a:lnTo>
                  <a:pt x="6" y="96"/>
                </a:lnTo>
                <a:lnTo>
                  <a:pt x="6" y="93"/>
                </a:lnTo>
                <a:lnTo>
                  <a:pt x="6" y="92"/>
                </a:lnTo>
                <a:lnTo>
                  <a:pt x="6" y="85"/>
                </a:lnTo>
                <a:lnTo>
                  <a:pt x="6" y="84"/>
                </a:lnTo>
                <a:lnTo>
                  <a:pt x="6" y="82"/>
                </a:lnTo>
                <a:lnTo>
                  <a:pt x="6" y="80"/>
                </a:lnTo>
                <a:lnTo>
                  <a:pt x="6" y="74"/>
                </a:lnTo>
                <a:lnTo>
                  <a:pt x="6" y="58"/>
                </a:lnTo>
                <a:lnTo>
                  <a:pt x="6" y="55"/>
                </a:lnTo>
                <a:lnTo>
                  <a:pt x="8" y="52"/>
                </a:lnTo>
                <a:lnTo>
                  <a:pt x="8" y="50"/>
                </a:lnTo>
                <a:lnTo>
                  <a:pt x="3" y="48"/>
                </a:lnTo>
                <a:lnTo>
                  <a:pt x="3" y="47"/>
                </a:lnTo>
                <a:lnTo>
                  <a:pt x="5" y="45"/>
                </a:lnTo>
                <a:lnTo>
                  <a:pt x="6" y="45"/>
                </a:lnTo>
                <a:lnTo>
                  <a:pt x="6" y="47"/>
                </a:lnTo>
                <a:lnTo>
                  <a:pt x="8" y="44"/>
                </a:lnTo>
                <a:lnTo>
                  <a:pt x="8" y="42"/>
                </a:lnTo>
                <a:lnTo>
                  <a:pt x="8" y="40"/>
                </a:lnTo>
                <a:lnTo>
                  <a:pt x="6" y="37"/>
                </a:lnTo>
                <a:lnTo>
                  <a:pt x="6" y="36"/>
                </a:lnTo>
                <a:lnTo>
                  <a:pt x="8" y="34"/>
                </a:lnTo>
                <a:lnTo>
                  <a:pt x="8" y="32"/>
                </a:lnTo>
                <a:lnTo>
                  <a:pt x="8" y="31"/>
                </a:lnTo>
                <a:lnTo>
                  <a:pt x="8" y="29"/>
                </a:lnTo>
                <a:lnTo>
                  <a:pt x="8" y="24"/>
                </a:lnTo>
                <a:lnTo>
                  <a:pt x="1" y="23"/>
                </a:lnTo>
                <a:lnTo>
                  <a:pt x="5" y="15"/>
                </a:lnTo>
                <a:lnTo>
                  <a:pt x="6" y="15"/>
                </a:lnTo>
                <a:lnTo>
                  <a:pt x="8" y="15"/>
                </a:lnTo>
                <a:lnTo>
                  <a:pt x="9" y="15"/>
                </a:lnTo>
                <a:lnTo>
                  <a:pt x="11" y="15"/>
                </a:lnTo>
                <a:lnTo>
                  <a:pt x="9" y="15"/>
                </a:lnTo>
                <a:lnTo>
                  <a:pt x="9" y="13"/>
                </a:lnTo>
                <a:lnTo>
                  <a:pt x="9" y="12"/>
                </a:lnTo>
                <a:lnTo>
                  <a:pt x="9" y="10"/>
                </a:lnTo>
                <a:lnTo>
                  <a:pt x="9" y="8"/>
                </a:lnTo>
                <a:lnTo>
                  <a:pt x="9" y="7"/>
                </a:lnTo>
                <a:lnTo>
                  <a:pt x="8" y="7"/>
                </a:lnTo>
                <a:lnTo>
                  <a:pt x="8" y="5"/>
                </a:lnTo>
                <a:lnTo>
                  <a:pt x="8" y="4"/>
                </a:lnTo>
                <a:lnTo>
                  <a:pt x="8" y="2"/>
                </a:lnTo>
                <a:lnTo>
                  <a:pt x="6" y="2"/>
                </a:lnTo>
                <a:lnTo>
                  <a:pt x="8" y="0"/>
                </a:lnTo>
                <a:lnTo>
                  <a:pt x="8" y="2"/>
                </a:lnTo>
                <a:lnTo>
                  <a:pt x="8" y="4"/>
                </a:lnTo>
                <a:lnTo>
                  <a:pt x="9" y="5"/>
                </a:lnTo>
                <a:lnTo>
                  <a:pt x="9" y="7"/>
                </a:lnTo>
                <a:lnTo>
                  <a:pt x="9" y="8"/>
                </a:lnTo>
                <a:lnTo>
                  <a:pt x="9" y="10"/>
                </a:lnTo>
                <a:lnTo>
                  <a:pt x="11" y="10"/>
                </a:lnTo>
                <a:lnTo>
                  <a:pt x="11" y="12"/>
                </a:lnTo>
                <a:lnTo>
                  <a:pt x="11" y="13"/>
                </a:lnTo>
                <a:lnTo>
                  <a:pt x="11" y="15"/>
                </a:lnTo>
                <a:lnTo>
                  <a:pt x="13" y="15"/>
                </a:lnTo>
                <a:close/>
              </a:path>
            </a:pathLst>
          </a:custGeom>
          <a:solidFill>
            <a:srgbClr val="C590DE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" name="Freeform 113"/>
          <p:cNvSpPr>
            <a:spLocks/>
          </p:cNvSpPr>
          <p:nvPr/>
        </p:nvSpPr>
        <p:spPr bwMode="auto">
          <a:xfrm>
            <a:off x="2116138" y="1125538"/>
            <a:ext cx="584200" cy="674688"/>
          </a:xfrm>
          <a:custGeom>
            <a:avLst/>
            <a:gdLst/>
            <a:ahLst/>
            <a:cxnLst>
              <a:cxn ang="0">
                <a:pos x="350" y="141"/>
              </a:cxn>
              <a:cxn ang="0">
                <a:pos x="334" y="169"/>
              </a:cxn>
              <a:cxn ang="0">
                <a:pos x="315" y="201"/>
              </a:cxn>
              <a:cxn ang="0">
                <a:pos x="304" y="221"/>
              </a:cxn>
              <a:cxn ang="0">
                <a:pos x="293" y="241"/>
              </a:cxn>
              <a:cxn ang="0">
                <a:pos x="272" y="275"/>
              </a:cxn>
              <a:cxn ang="0">
                <a:pos x="264" y="289"/>
              </a:cxn>
              <a:cxn ang="0">
                <a:pos x="265" y="299"/>
              </a:cxn>
              <a:cxn ang="0">
                <a:pos x="262" y="307"/>
              </a:cxn>
              <a:cxn ang="0">
                <a:pos x="264" y="312"/>
              </a:cxn>
              <a:cxn ang="0">
                <a:pos x="265" y="318"/>
              </a:cxn>
              <a:cxn ang="0">
                <a:pos x="259" y="318"/>
              </a:cxn>
              <a:cxn ang="0">
                <a:pos x="248" y="321"/>
              </a:cxn>
              <a:cxn ang="0">
                <a:pos x="249" y="329"/>
              </a:cxn>
              <a:cxn ang="0">
                <a:pos x="249" y="344"/>
              </a:cxn>
              <a:cxn ang="0">
                <a:pos x="245" y="350"/>
              </a:cxn>
              <a:cxn ang="0">
                <a:pos x="217" y="373"/>
              </a:cxn>
              <a:cxn ang="0">
                <a:pos x="201" y="401"/>
              </a:cxn>
              <a:cxn ang="0">
                <a:pos x="189" y="395"/>
              </a:cxn>
              <a:cxn ang="0">
                <a:pos x="184" y="392"/>
              </a:cxn>
              <a:cxn ang="0">
                <a:pos x="182" y="389"/>
              </a:cxn>
              <a:cxn ang="0">
                <a:pos x="182" y="387"/>
              </a:cxn>
              <a:cxn ang="0">
                <a:pos x="176" y="384"/>
              </a:cxn>
              <a:cxn ang="0">
                <a:pos x="171" y="374"/>
              </a:cxn>
              <a:cxn ang="0">
                <a:pos x="150" y="392"/>
              </a:cxn>
              <a:cxn ang="0">
                <a:pos x="149" y="384"/>
              </a:cxn>
              <a:cxn ang="0">
                <a:pos x="144" y="381"/>
              </a:cxn>
              <a:cxn ang="0">
                <a:pos x="142" y="377"/>
              </a:cxn>
              <a:cxn ang="0">
                <a:pos x="142" y="371"/>
              </a:cxn>
              <a:cxn ang="0">
                <a:pos x="139" y="366"/>
              </a:cxn>
              <a:cxn ang="0">
                <a:pos x="134" y="361"/>
              </a:cxn>
              <a:cxn ang="0">
                <a:pos x="133" y="357"/>
              </a:cxn>
              <a:cxn ang="0">
                <a:pos x="128" y="352"/>
              </a:cxn>
              <a:cxn ang="0">
                <a:pos x="121" y="350"/>
              </a:cxn>
              <a:cxn ang="0">
                <a:pos x="107" y="355"/>
              </a:cxn>
              <a:cxn ang="0">
                <a:pos x="97" y="365"/>
              </a:cxn>
              <a:cxn ang="0">
                <a:pos x="125" y="400"/>
              </a:cxn>
              <a:cxn ang="0">
                <a:pos x="129" y="405"/>
              </a:cxn>
              <a:cxn ang="0">
                <a:pos x="131" y="414"/>
              </a:cxn>
              <a:cxn ang="0">
                <a:pos x="117" y="425"/>
              </a:cxn>
              <a:cxn ang="0">
                <a:pos x="81" y="414"/>
              </a:cxn>
              <a:cxn ang="0">
                <a:pos x="46" y="409"/>
              </a:cxn>
              <a:cxn ang="0">
                <a:pos x="29" y="398"/>
              </a:cxn>
              <a:cxn ang="0">
                <a:pos x="9" y="379"/>
              </a:cxn>
              <a:cxn ang="0">
                <a:pos x="21" y="358"/>
              </a:cxn>
              <a:cxn ang="0">
                <a:pos x="53" y="326"/>
              </a:cxn>
              <a:cxn ang="0">
                <a:pos x="70" y="309"/>
              </a:cxn>
              <a:cxn ang="0">
                <a:pos x="91" y="288"/>
              </a:cxn>
              <a:cxn ang="0">
                <a:pos x="128" y="251"/>
              </a:cxn>
              <a:cxn ang="0">
                <a:pos x="137" y="232"/>
              </a:cxn>
              <a:cxn ang="0">
                <a:pos x="137" y="189"/>
              </a:cxn>
              <a:cxn ang="0">
                <a:pos x="137" y="150"/>
              </a:cxn>
              <a:cxn ang="0">
                <a:pos x="137" y="104"/>
              </a:cxn>
              <a:cxn ang="0">
                <a:pos x="137" y="5"/>
              </a:cxn>
              <a:cxn ang="0">
                <a:pos x="152" y="8"/>
              </a:cxn>
              <a:cxn ang="0">
                <a:pos x="221" y="40"/>
              </a:cxn>
              <a:cxn ang="0">
                <a:pos x="245" y="51"/>
              </a:cxn>
              <a:cxn ang="0">
                <a:pos x="301" y="78"/>
              </a:cxn>
              <a:cxn ang="0">
                <a:pos x="347" y="101"/>
              </a:cxn>
            </a:cxnLst>
            <a:rect l="0" t="0" r="r" b="b"/>
            <a:pathLst>
              <a:path w="368" h="425">
                <a:moveTo>
                  <a:pt x="368" y="110"/>
                </a:moveTo>
                <a:lnTo>
                  <a:pt x="365" y="113"/>
                </a:lnTo>
                <a:lnTo>
                  <a:pt x="357" y="129"/>
                </a:lnTo>
                <a:lnTo>
                  <a:pt x="355" y="131"/>
                </a:lnTo>
                <a:lnTo>
                  <a:pt x="350" y="141"/>
                </a:lnTo>
                <a:lnTo>
                  <a:pt x="342" y="153"/>
                </a:lnTo>
                <a:lnTo>
                  <a:pt x="341" y="157"/>
                </a:lnTo>
                <a:lnTo>
                  <a:pt x="336" y="166"/>
                </a:lnTo>
                <a:lnTo>
                  <a:pt x="334" y="166"/>
                </a:lnTo>
                <a:lnTo>
                  <a:pt x="334" y="169"/>
                </a:lnTo>
                <a:lnTo>
                  <a:pt x="333" y="171"/>
                </a:lnTo>
                <a:lnTo>
                  <a:pt x="328" y="179"/>
                </a:lnTo>
                <a:lnTo>
                  <a:pt x="325" y="184"/>
                </a:lnTo>
                <a:lnTo>
                  <a:pt x="317" y="198"/>
                </a:lnTo>
                <a:lnTo>
                  <a:pt x="315" y="201"/>
                </a:lnTo>
                <a:lnTo>
                  <a:pt x="313" y="205"/>
                </a:lnTo>
                <a:lnTo>
                  <a:pt x="309" y="213"/>
                </a:lnTo>
                <a:lnTo>
                  <a:pt x="307" y="216"/>
                </a:lnTo>
                <a:lnTo>
                  <a:pt x="304" y="219"/>
                </a:lnTo>
                <a:lnTo>
                  <a:pt x="304" y="221"/>
                </a:lnTo>
                <a:lnTo>
                  <a:pt x="302" y="224"/>
                </a:lnTo>
                <a:lnTo>
                  <a:pt x="301" y="227"/>
                </a:lnTo>
                <a:lnTo>
                  <a:pt x="296" y="235"/>
                </a:lnTo>
                <a:lnTo>
                  <a:pt x="294" y="238"/>
                </a:lnTo>
                <a:lnTo>
                  <a:pt x="293" y="241"/>
                </a:lnTo>
                <a:lnTo>
                  <a:pt x="291" y="243"/>
                </a:lnTo>
                <a:lnTo>
                  <a:pt x="280" y="264"/>
                </a:lnTo>
                <a:lnTo>
                  <a:pt x="278" y="265"/>
                </a:lnTo>
                <a:lnTo>
                  <a:pt x="277" y="267"/>
                </a:lnTo>
                <a:lnTo>
                  <a:pt x="272" y="275"/>
                </a:lnTo>
                <a:lnTo>
                  <a:pt x="272" y="277"/>
                </a:lnTo>
                <a:lnTo>
                  <a:pt x="270" y="280"/>
                </a:lnTo>
                <a:lnTo>
                  <a:pt x="269" y="281"/>
                </a:lnTo>
                <a:lnTo>
                  <a:pt x="265" y="288"/>
                </a:lnTo>
                <a:lnTo>
                  <a:pt x="264" y="289"/>
                </a:lnTo>
                <a:lnTo>
                  <a:pt x="264" y="291"/>
                </a:lnTo>
                <a:lnTo>
                  <a:pt x="265" y="294"/>
                </a:lnTo>
                <a:lnTo>
                  <a:pt x="265" y="296"/>
                </a:lnTo>
                <a:lnTo>
                  <a:pt x="265" y="297"/>
                </a:lnTo>
                <a:lnTo>
                  <a:pt x="265" y="299"/>
                </a:lnTo>
                <a:lnTo>
                  <a:pt x="265" y="301"/>
                </a:lnTo>
                <a:lnTo>
                  <a:pt x="265" y="302"/>
                </a:lnTo>
                <a:lnTo>
                  <a:pt x="264" y="304"/>
                </a:lnTo>
                <a:lnTo>
                  <a:pt x="262" y="305"/>
                </a:lnTo>
                <a:lnTo>
                  <a:pt x="262" y="307"/>
                </a:lnTo>
                <a:lnTo>
                  <a:pt x="261" y="309"/>
                </a:lnTo>
                <a:lnTo>
                  <a:pt x="262" y="309"/>
                </a:lnTo>
                <a:lnTo>
                  <a:pt x="262" y="310"/>
                </a:lnTo>
                <a:lnTo>
                  <a:pt x="262" y="312"/>
                </a:lnTo>
                <a:lnTo>
                  <a:pt x="264" y="312"/>
                </a:lnTo>
                <a:lnTo>
                  <a:pt x="265" y="313"/>
                </a:lnTo>
                <a:lnTo>
                  <a:pt x="267" y="315"/>
                </a:lnTo>
                <a:lnTo>
                  <a:pt x="267" y="317"/>
                </a:lnTo>
                <a:lnTo>
                  <a:pt x="267" y="318"/>
                </a:lnTo>
                <a:lnTo>
                  <a:pt x="265" y="318"/>
                </a:lnTo>
                <a:lnTo>
                  <a:pt x="265" y="317"/>
                </a:lnTo>
                <a:lnTo>
                  <a:pt x="264" y="317"/>
                </a:lnTo>
                <a:lnTo>
                  <a:pt x="264" y="315"/>
                </a:lnTo>
                <a:lnTo>
                  <a:pt x="262" y="317"/>
                </a:lnTo>
                <a:lnTo>
                  <a:pt x="259" y="318"/>
                </a:lnTo>
                <a:lnTo>
                  <a:pt x="257" y="320"/>
                </a:lnTo>
                <a:lnTo>
                  <a:pt x="254" y="320"/>
                </a:lnTo>
                <a:lnTo>
                  <a:pt x="253" y="320"/>
                </a:lnTo>
                <a:lnTo>
                  <a:pt x="249" y="320"/>
                </a:lnTo>
                <a:lnTo>
                  <a:pt x="248" y="321"/>
                </a:lnTo>
                <a:lnTo>
                  <a:pt x="249" y="323"/>
                </a:lnTo>
                <a:lnTo>
                  <a:pt x="251" y="326"/>
                </a:lnTo>
                <a:lnTo>
                  <a:pt x="251" y="328"/>
                </a:lnTo>
                <a:lnTo>
                  <a:pt x="251" y="329"/>
                </a:lnTo>
                <a:lnTo>
                  <a:pt x="249" y="329"/>
                </a:lnTo>
                <a:lnTo>
                  <a:pt x="246" y="329"/>
                </a:lnTo>
                <a:lnTo>
                  <a:pt x="246" y="331"/>
                </a:lnTo>
                <a:lnTo>
                  <a:pt x="246" y="333"/>
                </a:lnTo>
                <a:lnTo>
                  <a:pt x="249" y="342"/>
                </a:lnTo>
                <a:lnTo>
                  <a:pt x="249" y="344"/>
                </a:lnTo>
                <a:lnTo>
                  <a:pt x="249" y="345"/>
                </a:lnTo>
                <a:lnTo>
                  <a:pt x="251" y="347"/>
                </a:lnTo>
                <a:lnTo>
                  <a:pt x="249" y="347"/>
                </a:lnTo>
                <a:lnTo>
                  <a:pt x="246" y="349"/>
                </a:lnTo>
                <a:lnTo>
                  <a:pt x="245" y="350"/>
                </a:lnTo>
                <a:lnTo>
                  <a:pt x="240" y="353"/>
                </a:lnTo>
                <a:lnTo>
                  <a:pt x="232" y="357"/>
                </a:lnTo>
                <a:lnTo>
                  <a:pt x="222" y="361"/>
                </a:lnTo>
                <a:lnTo>
                  <a:pt x="216" y="373"/>
                </a:lnTo>
                <a:lnTo>
                  <a:pt x="217" y="373"/>
                </a:lnTo>
                <a:lnTo>
                  <a:pt x="213" y="381"/>
                </a:lnTo>
                <a:lnTo>
                  <a:pt x="209" y="387"/>
                </a:lnTo>
                <a:lnTo>
                  <a:pt x="208" y="390"/>
                </a:lnTo>
                <a:lnTo>
                  <a:pt x="201" y="400"/>
                </a:lnTo>
                <a:lnTo>
                  <a:pt x="201" y="401"/>
                </a:lnTo>
                <a:lnTo>
                  <a:pt x="200" y="400"/>
                </a:lnTo>
                <a:lnTo>
                  <a:pt x="200" y="401"/>
                </a:lnTo>
                <a:lnTo>
                  <a:pt x="193" y="398"/>
                </a:lnTo>
                <a:lnTo>
                  <a:pt x="190" y="397"/>
                </a:lnTo>
                <a:lnTo>
                  <a:pt x="189" y="395"/>
                </a:lnTo>
                <a:lnTo>
                  <a:pt x="187" y="395"/>
                </a:lnTo>
                <a:lnTo>
                  <a:pt x="187" y="393"/>
                </a:lnTo>
                <a:lnTo>
                  <a:pt x="185" y="393"/>
                </a:lnTo>
                <a:lnTo>
                  <a:pt x="184" y="393"/>
                </a:lnTo>
                <a:lnTo>
                  <a:pt x="184" y="392"/>
                </a:lnTo>
                <a:lnTo>
                  <a:pt x="185" y="392"/>
                </a:lnTo>
                <a:lnTo>
                  <a:pt x="184" y="392"/>
                </a:lnTo>
                <a:lnTo>
                  <a:pt x="184" y="390"/>
                </a:lnTo>
                <a:lnTo>
                  <a:pt x="182" y="390"/>
                </a:lnTo>
                <a:lnTo>
                  <a:pt x="182" y="389"/>
                </a:lnTo>
                <a:lnTo>
                  <a:pt x="181" y="389"/>
                </a:lnTo>
                <a:lnTo>
                  <a:pt x="182" y="389"/>
                </a:lnTo>
                <a:lnTo>
                  <a:pt x="181" y="389"/>
                </a:lnTo>
                <a:lnTo>
                  <a:pt x="181" y="387"/>
                </a:lnTo>
                <a:lnTo>
                  <a:pt x="182" y="387"/>
                </a:lnTo>
                <a:lnTo>
                  <a:pt x="182" y="385"/>
                </a:lnTo>
                <a:lnTo>
                  <a:pt x="181" y="385"/>
                </a:lnTo>
                <a:lnTo>
                  <a:pt x="179" y="385"/>
                </a:lnTo>
                <a:lnTo>
                  <a:pt x="177" y="384"/>
                </a:lnTo>
                <a:lnTo>
                  <a:pt x="176" y="384"/>
                </a:lnTo>
                <a:lnTo>
                  <a:pt x="176" y="382"/>
                </a:lnTo>
                <a:lnTo>
                  <a:pt x="177" y="382"/>
                </a:lnTo>
                <a:lnTo>
                  <a:pt x="176" y="381"/>
                </a:lnTo>
                <a:lnTo>
                  <a:pt x="173" y="376"/>
                </a:lnTo>
                <a:lnTo>
                  <a:pt x="171" y="374"/>
                </a:lnTo>
                <a:lnTo>
                  <a:pt x="171" y="373"/>
                </a:lnTo>
                <a:lnTo>
                  <a:pt x="166" y="377"/>
                </a:lnTo>
                <a:lnTo>
                  <a:pt x="153" y="390"/>
                </a:lnTo>
                <a:lnTo>
                  <a:pt x="152" y="390"/>
                </a:lnTo>
                <a:lnTo>
                  <a:pt x="150" y="392"/>
                </a:lnTo>
                <a:lnTo>
                  <a:pt x="150" y="390"/>
                </a:lnTo>
                <a:lnTo>
                  <a:pt x="150" y="387"/>
                </a:lnTo>
                <a:lnTo>
                  <a:pt x="149" y="387"/>
                </a:lnTo>
                <a:lnTo>
                  <a:pt x="149" y="385"/>
                </a:lnTo>
                <a:lnTo>
                  <a:pt x="149" y="384"/>
                </a:lnTo>
                <a:lnTo>
                  <a:pt x="149" y="382"/>
                </a:lnTo>
                <a:lnTo>
                  <a:pt x="149" y="381"/>
                </a:lnTo>
                <a:lnTo>
                  <a:pt x="147" y="381"/>
                </a:lnTo>
                <a:lnTo>
                  <a:pt x="145" y="381"/>
                </a:lnTo>
                <a:lnTo>
                  <a:pt x="144" y="381"/>
                </a:lnTo>
                <a:lnTo>
                  <a:pt x="142" y="381"/>
                </a:lnTo>
                <a:lnTo>
                  <a:pt x="142" y="379"/>
                </a:lnTo>
                <a:lnTo>
                  <a:pt x="141" y="379"/>
                </a:lnTo>
                <a:lnTo>
                  <a:pt x="141" y="377"/>
                </a:lnTo>
                <a:lnTo>
                  <a:pt x="142" y="377"/>
                </a:lnTo>
                <a:lnTo>
                  <a:pt x="142" y="376"/>
                </a:lnTo>
                <a:lnTo>
                  <a:pt x="144" y="376"/>
                </a:lnTo>
                <a:lnTo>
                  <a:pt x="144" y="374"/>
                </a:lnTo>
                <a:lnTo>
                  <a:pt x="142" y="373"/>
                </a:lnTo>
                <a:lnTo>
                  <a:pt x="142" y="371"/>
                </a:lnTo>
                <a:lnTo>
                  <a:pt x="142" y="369"/>
                </a:lnTo>
                <a:lnTo>
                  <a:pt x="141" y="369"/>
                </a:lnTo>
                <a:lnTo>
                  <a:pt x="141" y="368"/>
                </a:lnTo>
                <a:lnTo>
                  <a:pt x="141" y="366"/>
                </a:lnTo>
                <a:lnTo>
                  <a:pt x="139" y="366"/>
                </a:lnTo>
                <a:lnTo>
                  <a:pt x="139" y="365"/>
                </a:lnTo>
                <a:lnTo>
                  <a:pt x="137" y="365"/>
                </a:lnTo>
                <a:lnTo>
                  <a:pt x="136" y="363"/>
                </a:lnTo>
                <a:lnTo>
                  <a:pt x="136" y="361"/>
                </a:lnTo>
                <a:lnTo>
                  <a:pt x="134" y="361"/>
                </a:lnTo>
                <a:lnTo>
                  <a:pt x="133" y="360"/>
                </a:lnTo>
                <a:lnTo>
                  <a:pt x="133" y="358"/>
                </a:lnTo>
                <a:lnTo>
                  <a:pt x="133" y="357"/>
                </a:lnTo>
                <a:lnTo>
                  <a:pt x="133" y="358"/>
                </a:lnTo>
                <a:lnTo>
                  <a:pt x="133" y="357"/>
                </a:lnTo>
                <a:lnTo>
                  <a:pt x="133" y="355"/>
                </a:lnTo>
                <a:lnTo>
                  <a:pt x="131" y="353"/>
                </a:lnTo>
                <a:lnTo>
                  <a:pt x="131" y="352"/>
                </a:lnTo>
                <a:lnTo>
                  <a:pt x="129" y="352"/>
                </a:lnTo>
                <a:lnTo>
                  <a:pt x="128" y="352"/>
                </a:lnTo>
                <a:lnTo>
                  <a:pt x="126" y="352"/>
                </a:lnTo>
                <a:lnTo>
                  <a:pt x="125" y="352"/>
                </a:lnTo>
                <a:lnTo>
                  <a:pt x="123" y="352"/>
                </a:lnTo>
                <a:lnTo>
                  <a:pt x="123" y="350"/>
                </a:lnTo>
                <a:lnTo>
                  <a:pt x="121" y="350"/>
                </a:lnTo>
                <a:lnTo>
                  <a:pt x="120" y="349"/>
                </a:lnTo>
                <a:lnTo>
                  <a:pt x="118" y="349"/>
                </a:lnTo>
                <a:lnTo>
                  <a:pt x="117" y="347"/>
                </a:lnTo>
                <a:lnTo>
                  <a:pt x="115" y="347"/>
                </a:lnTo>
                <a:lnTo>
                  <a:pt x="107" y="355"/>
                </a:lnTo>
                <a:lnTo>
                  <a:pt x="104" y="357"/>
                </a:lnTo>
                <a:lnTo>
                  <a:pt x="97" y="361"/>
                </a:lnTo>
                <a:lnTo>
                  <a:pt x="96" y="363"/>
                </a:lnTo>
                <a:lnTo>
                  <a:pt x="97" y="363"/>
                </a:lnTo>
                <a:lnTo>
                  <a:pt x="97" y="365"/>
                </a:lnTo>
                <a:lnTo>
                  <a:pt x="105" y="371"/>
                </a:lnTo>
                <a:lnTo>
                  <a:pt x="109" y="376"/>
                </a:lnTo>
                <a:lnTo>
                  <a:pt x="112" y="381"/>
                </a:lnTo>
                <a:lnTo>
                  <a:pt x="121" y="395"/>
                </a:lnTo>
                <a:lnTo>
                  <a:pt x="125" y="400"/>
                </a:lnTo>
                <a:lnTo>
                  <a:pt x="126" y="400"/>
                </a:lnTo>
                <a:lnTo>
                  <a:pt x="126" y="401"/>
                </a:lnTo>
                <a:lnTo>
                  <a:pt x="128" y="401"/>
                </a:lnTo>
                <a:lnTo>
                  <a:pt x="126" y="401"/>
                </a:lnTo>
                <a:lnTo>
                  <a:pt x="129" y="405"/>
                </a:lnTo>
                <a:lnTo>
                  <a:pt x="129" y="406"/>
                </a:lnTo>
                <a:lnTo>
                  <a:pt x="131" y="408"/>
                </a:lnTo>
                <a:lnTo>
                  <a:pt x="133" y="411"/>
                </a:lnTo>
                <a:lnTo>
                  <a:pt x="131" y="413"/>
                </a:lnTo>
                <a:lnTo>
                  <a:pt x="131" y="414"/>
                </a:lnTo>
                <a:lnTo>
                  <a:pt x="128" y="416"/>
                </a:lnTo>
                <a:lnTo>
                  <a:pt x="125" y="422"/>
                </a:lnTo>
                <a:lnTo>
                  <a:pt x="121" y="424"/>
                </a:lnTo>
                <a:lnTo>
                  <a:pt x="120" y="425"/>
                </a:lnTo>
                <a:lnTo>
                  <a:pt x="117" y="425"/>
                </a:lnTo>
                <a:lnTo>
                  <a:pt x="99" y="419"/>
                </a:lnTo>
                <a:lnTo>
                  <a:pt x="93" y="417"/>
                </a:lnTo>
                <a:lnTo>
                  <a:pt x="91" y="417"/>
                </a:lnTo>
                <a:lnTo>
                  <a:pt x="88" y="416"/>
                </a:lnTo>
                <a:lnTo>
                  <a:pt x="81" y="414"/>
                </a:lnTo>
                <a:lnTo>
                  <a:pt x="73" y="411"/>
                </a:lnTo>
                <a:lnTo>
                  <a:pt x="65" y="409"/>
                </a:lnTo>
                <a:lnTo>
                  <a:pt x="57" y="406"/>
                </a:lnTo>
                <a:lnTo>
                  <a:pt x="48" y="403"/>
                </a:lnTo>
                <a:lnTo>
                  <a:pt x="46" y="409"/>
                </a:lnTo>
                <a:lnTo>
                  <a:pt x="33" y="406"/>
                </a:lnTo>
                <a:lnTo>
                  <a:pt x="32" y="405"/>
                </a:lnTo>
                <a:lnTo>
                  <a:pt x="30" y="405"/>
                </a:lnTo>
                <a:lnTo>
                  <a:pt x="30" y="401"/>
                </a:lnTo>
                <a:lnTo>
                  <a:pt x="29" y="398"/>
                </a:lnTo>
                <a:lnTo>
                  <a:pt x="27" y="398"/>
                </a:lnTo>
                <a:lnTo>
                  <a:pt x="17" y="400"/>
                </a:lnTo>
                <a:lnTo>
                  <a:pt x="16" y="397"/>
                </a:lnTo>
                <a:lnTo>
                  <a:pt x="13" y="387"/>
                </a:lnTo>
                <a:lnTo>
                  <a:pt x="9" y="379"/>
                </a:lnTo>
                <a:lnTo>
                  <a:pt x="0" y="374"/>
                </a:lnTo>
                <a:lnTo>
                  <a:pt x="6" y="371"/>
                </a:lnTo>
                <a:lnTo>
                  <a:pt x="8" y="371"/>
                </a:lnTo>
                <a:lnTo>
                  <a:pt x="9" y="369"/>
                </a:lnTo>
                <a:lnTo>
                  <a:pt x="21" y="358"/>
                </a:lnTo>
                <a:lnTo>
                  <a:pt x="40" y="341"/>
                </a:lnTo>
                <a:lnTo>
                  <a:pt x="43" y="336"/>
                </a:lnTo>
                <a:lnTo>
                  <a:pt x="45" y="334"/>
                </a:lnTo>
                <a:lnTo>
                  <a:pt x="48" y="331"/>
                </a:lnTo>
                <a:lnTo>
                  <a:pt x="53" y="326"/>
                </a:lnTo>
                <a:lnTo>
                  <a:pt x="54" y="325"/>
                </a:lnTo>
                <a:lnTo>
                  <a:pt x="57" y="321"/>
                </a:lnTo>
                <a:lnTo>
                  <a:pt x="65" y="313"/>
                </a:lnTo>
                <a:lnTo>
                  <a:pt x="70" y="310"/>
                </a:lnTo>
                <a:lnTo>
                  <a:pt x="70" y="309"/>
                </a:lnTo>
                <a:lnTo>
                  <a:pt x="72" y="307"/>
                </a:lnTo>
                <a:lnTo>
                  <a:pt x="73" y="305"/>
                </a:lnTo>
                <a:lnTo>
                  <a:pt x="83" y="296"/>
                </a:lnTo>
                <a:lnTo>
                  <a:pt x="85" y="294"/>
                </a:lnTo>
                <a:lnTo>
                  <a:pt x="91" y="288"/>
                </a:lnTo>
                <a:lnTo>
                  <a:pt x="107" y="272"/>
                </a:lnTo>
                <a:lnTo>
                  <a:pt x="113" y="265"/>
                </a:lnTo>
                <a:lnTo>
                  <a:pt x="120" y="259"/>
                </a:lnTo>
                <a:lnTo>
                  <a:pt x="126" y="253"/>
                </a:lnTo>
                <a:lnTo>
                  <a:pt x="128" y="251"/>
                </a:lnTo>
                <a:lnTo>
                  <a:pt x="136" y="245"/>
                </a:lnTo>
                <a:lnTo>
                  <a:pt x="136" y="243"/>
                </a:lnTo>
                <a:lnTo>
                  <a:pt x="137" y="243"/>
                </a:lnTo>
                <a:lnTo>
                  <a:pt x="137" y="238"/>
                </a:lnTo>
                <a:lnTo>
                  <a:pt x="137" y="232"/>
                </a:lnTo>
                <a:lnTo>
                  <a:pt x="137" y="221"/>
                </a:lnTo>
                <a:lnTo>
                  <a:pt x="137" y="209"/>
                </a:lnTo>
                <a:lnTo>
                  <a:pt x="137" y="208"/>
                </a:lnTo>
                <a:lnTo>
                  <a:pt x="137" y="193"/>
                </a:lnTo>
                <a:lnTo>
                  <a:pt x="137" y="189"/>
                </a:lnTo>
                <a:lnTo>
                  <a:pt x="137" y="176"/>
                </a:lnTo>
                <a:lnTo>
                  <a:pt x="137" y="165"/>
                </a:lnTo>
                <a:lnTo>
                  <a:pt x="137" y="158"/>
                </a:lnTo>
                <a:lnTo>
                  <a:pt x="137" y="153"/>
                </a:lnTo>
                <a:lnTo>
                  <a:pt x="137" y="150"/>
                </a:lnTo>
                <a:lnTo>
                  <a:pt x="137" y="145"/>
                </a:lnTo>
                <a:lnTo>
                  <a:pt x="137" y="137"/>
                </a:lnTo>
                <a:lnTo>
                  <a:pt x="137" y="134"/>
                </a:lnTo>
                <a:lnTo>
                  <a:pt x="137" y="133"/>
                </a:lnTo>
                <a:lnTo>
                  <a:pt x="137" y="104"/>
                </a:lnTo>
                <a:lnTo>
                  <a:pt x="137" y="88"/>
                </a:lnTo>
                <a:lnTo>
                  <a:pt x="137" y="41"/>
                </a:lnTo>
                <a:lnTo>
                  <a:pt x="137" y="13"/>
                </a:lnTo>
                <a:lnTo>
                  <a:pt x="137" y="11"/>
                </a:lnTo>
                <a:lnTo>
                  <a:pt x="137" y="5"/>
                </a:lnTo>
                <a:lnTo>
                  <a:pt x="137" y="3"/>
                </a:lnTo>
                <a:lnTo>
                  <a:pt x="137" y="0"/>
                </a:lnTo>
                <a:lnTo>
                  <a:pt x="139" y="1"/>
                </a:lnTo>
                <a:lnTo>
                  <a:pt x="144" y="3"/>
                </a:lnTo>
                <a:lnTo>
                  <a:pt x="152" y="8"/>
                </a:lnTo>
                <a:lnTo>
                  <a:pt x="166" y="14"/>
                </a:lnTo>
                <a:lnTo>
                  <a:pt x="190" y="25"/>
                </a:lnTo>
                <a:lnTo>
                  <a:pt x="193" y="27"/>
                </a:lnTo>
                <a:lnTo>
                  <a:pt x="208" y="33"/>
                </a:lnTo>
                <a:lnTo>
                  <a:pt x="221" y="40"/>
                </a:lnTo>
                <a:lnTo>
                  <a:pt x="225" y="41"/>
                </a:lnTo>
                <a:lnTo>
                  <a:pt x="229" y="43"/>
                </a:lnTo>
                <a:lnTo>
                  <a:pt x="232" y="45"/>
                </a:lnTo>
                <a:lnTo>
                  <a:pt x="243" y="49"/>
                </a:lnTo>
                <a:lnTo>
                  <a:pt x="245" y="51"/>
                </a:lnTo>
                <a:lnTo>
                  <a:pt x="253" y="54"/>
                </a:lnTo>
                <a:lnTo>
                  <a:pt x="254" y="56"/>
                </a:lnTo>
                <a:lnTo>
                  <a:pt x="275" y="65"/>
                </a:lnTo>
                <a:lnTo>
                  <a:pt x="289" y="72"/>
                </a:lnTo>
                <a:lnTo>
                  <a:pt x="301" y="78"/>
                </a:lnTo>
                <a:lnTo>
                  <a:pt x="305" y="80"/>
                </a:lnTo>
                <a:lnTo>
                  <a:pt x="317" y="86"/>
                </a:lnTo>
                <a:lnTo>
                  <a:pt x="344" y="99"/>
                </a:lnTo>
                <a:lnTo>
                  <a:pt x="345" y="99"/>
                </a:lnTo>
                <a:lnTo>
                  <a:pt x="347" y="101"/>
                </a:lnTo>
                <a:lnTo>
                  <a:pt x="368" y="110"/>
                </a:lnTo>
                <a:close/>
              </a:path>
            </a:pathLst>
          </a:custGeom>
          <a:solidFill>
            <a:srgbClr val="859CC9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3" name="Freeform 114"/>
          <p:cNvSpPr>
            <a:spLocks/>
          </p:cNvSpPr>
          <p:nvPr/>
        </p:nvSpPr>
        <p:spPr bwMode="auto">
          <a:xfrm>
            <a:off x="5197475" y="4017963"/>
            <a:ext cx="407988" cy="493713"/>
          </a:xfrm>
          <a:custGeom>
            <a:avLst/>
            <a:gdLst/>
            <a:ahLst/>
            <a:cxnLst>
              <a:cxn ang="0">
                <a:pos x="236" y="165"/>
              </a:cxn>
              <a:cxn ang="0">
                <a:pos x="204" y="202"/>
              </a:cxn>
              <a:cxn ang="0">
                <a:pos x="209" y="221"/>
              </a:cxn>
              <a:cxn ang="0">
                <a:pos x="209" y="227"/>
              </a:cxn>
              <a:cxn ang="0">
                <a:pos x="204" y="227"/>
              </a:cxn>
              <a:cxn ang="0">
                <a:pos x="201" y="227"/>
              </a:cxn>
              <a:cxn ang="0">
                <a:pos x="196" y="224"/>
              </a:cxn>
              <a:cxn ang="0">
                <a:pos x="195" y="221"/>
              </a:cxn>
              <a:cxn ang="0">
                <a:pos x="190" y="224"/>
              </a:cxn>
              <a:cxn ang="0">
                <a:pos x="187" y="224"/>
              </a:cxn>
              <a:cxn ang="0">
                <a:pos x="182" y="224"/>
              </a:cxn>
              <a:cxn ang="0">
                <a:pos x="179" y="224"/>
              </a:cxn>
              <a:cxn ang="0">
                <a:pos x="174" y="227"/>
              </a:cxn>
              <a:cxn ang="0">
                <a:pos x="172" y="227"/>
              </a:cxn>
              <a:cxn ang="0">
                <a:pos x="166" y="227"/>
              </a:cxn>
              <a:cxn ang="0">
                <a:pos x="163" y="229"/>
              </a:cxn>
              <a:cxn ang="0">
                <a:pos x="161" y="234"/>
              </a:cxn>
              <a:cxn ang="0">
                <a:pos x="160" y="240"/>
              </a:cxn>
              <a:cxn ang="0">
                <a:pos x="152" y="242"/>
              </a:cxn>
              <a:cxn ang="0">
                <a:pos x="148" y="248"/>
              </a:cxn>
              <a:cxn ang="0">
                <a:pos x="145" y="250"/>
              </a:cxn>
              <a:cxn ang="0">
                <a:pos x="137" y="253"/>
              </a:cxn>
              <a:cxn ang="0">
                <a:pos x="136" y="258"/>
              </a:cxn>
              <a:cxn ang="0">
                <a:pos x="131" y="255"/>
              </a:cxn>
              <a:cxn ang="0">
                <a:pos x="124" y="259"/>
              </a:cxn>
              <a:cxn ang="0">
                <a:pos x="120" y="264"/>
              </a:cxn>
              <a:cxn ang="0">
                <a:pos x="113" y="266"/>
              </a:cxn>
              <a:cxn ang="0">
                <a:pos x="105" y="269"/>
              </a:cxn>
              <a:cxn ang="0">
                <a:pos x="99" y="274"/>
              </a:cxn>
              <a:cxn ang="0">
                <a:pos x="91" y="280"/>
              </a:cxn>
              <a:cxn ang="0">
                <a:pos x="83" y="288"/>
              </a:cxn>
              <a:cxn ang="0">
                <a:pos x="78" y="293"/>
              </a:cxn>
              <a:cxn ang="0">
                <a:pos x="68" y="301"/>
              </a:cxn>
              <a:cxn ang="0">
                <a:pos x="64" y="306"/>
              </a:cxn>
              <a:cxn ang="0">
                <a:pos x="62" y="309"/>
              </a:cxn>
              <a:cxn ang="0">
                <a:pos x="52" y="279"/>
              </a:cxn>
              <a:cxn ang="0">
                <a:pos x="44" y="253"/>
              </a:cxn>
              <a:cxn ang="0">
                <a:pos x="64" y="219"/>
              </a:cxn>
              <a:cxn ang="0">
                <a:pos x="70" y="202"/>
              </a:cxn>
              <a:cxn ang="0">
                <a:pos x="36" y="183"/>
              </a:cxn>
              <a:cxn ang="0">
                <a:pos x="20" y="141"/>
              </a:cxn>
              <a:cxn ang="0">
                <a:pos x="56" y="106"/>
              </a:cxn>
              <a:cxn ang="0">
                <a:pos x="105" y="56"/>
              </a:cxn>
              <a:cxn ang="0">
                <a:pos x="164" y="7"/>
              </a:cxn>
              <a:cxn ang="0">
                <a:pos x="182" y="66"/>
              </a:cxn>
              <a:cxn ang="0">
                <a:pos x="187" y="85"/>
              </a:cxn>
              <a:cxn ang="0">
                <a:pos x="192" y="99"/>
              </a:cxn>
              <a:cxn ang="0">
                <a:pos x="198" y="101"/>
              </a:cxn>
              <a:cxn ang="0">
                <a:pos x="203" y="103"/>
              </a:cxn>
              <a:cxn ang="0">
                <a:pos x="206" y="106"/>
              </a:cxn>
              <a:cxn ang="0">
                <a:pos x="208" y="114"/>
              </a:cxn>
              <a:cxn ang="0">
                <a:pos x="216" y="120"/>
              </a:cxn>
              <a:cxn ang="0">
                <a:pos x="241" y="135"/>
              </a:cxn>
            </a:cxnLst>
            <a:rect l="0" t="0" r="r" b="b"/>
            <a:pathLst>
              <a:path w="257" h="311">
                <a:moveTo>
                  <a:pt x="257" y="143"/>
                </a:moveTo>
                <a:lnTo>
                  <a:pt x="254" y="147"/>
                </a:lnTo>
                <a:lnTo>
                  <a:pt x="249" y="151"/>
                </a:lnTo>
                <a:lnTo>
                  <a:pt x="243" y="159"/>
                </a:lnTo>
                <a:lnTo>
                  <a:pt x="236" y="165"/>
                </a:lnTo>
                <a:lnTo>
                  <a:pt x="228" y="175"/>
                </a:lnTo>
                <a:lnTo>
                  <a:pt x="222" y="181"/>
                </a:lnTo>
                <a:lnTo>
                  <a:pt x="206" y="197"/>
                </a:lnTo>
                <a:lnTo>
                  <a:pt x="204" y="200"/>
                </a:lnTo>
                <a:lnTo>
                  <a:pt x="204" y="202"/>
                </a:lnTo>
                <a:lnTo>
                  <a:pt x="204" y="203"/>
                </a:lnTo>
                <a:lnTo>
                  <a:pt x="206" y="210"/>
                </a:lnTo>
                <a:lnTo>
                  <a:pt x="208" y="213"/>
                </a:lnTo>
                <a:lnTo>
                  <a:pt x="209" y="219"/>
                </a:lnTo>
                <a:lnTo>
                  <a:pt x="209" y="221"/>
                </a:lnTo>
                <a:lnTo>
                  <a:pt x="209" y="223"/>
                </a:lnTo>
                <a:lnTo>
                  <a:pt x="211" y="227"/>
                </a:lnTo>
                <a:lnTo>
                  <a:pt x="211" y="229"/>
                </a:lnTo>
                <a:lnTo>
                  <a:pt x="209" y="229"/>
                </a:lnTo>
                <a:lnTo>
                  <a:pt x="209" y="227"/>
                </a:lnTo>
                <a:lnTo>
                  <a:pt x="209" y="229"/>
                </a:lnTo>
                <a:lnTo>
                  <a:pt x="208" y="229"/>
                </a:lnTo>
                <a:lnTo>
                  <a:pt x="208" y="227"/>
                </a:lnTo>
                <a:lnTo>
                  <a:pt x="206" y="227"/>
                </a:lnTo>
                <a:lnTo>
                  <a:pt x="204" y="227"/>
                </a:lnTo>
                <a:lnTo>
                  <a:pt x="204" y="226"/>
                </a:lnTo>
                <a:lnTo>
                  <a:pt x="203" y="227"/>
                </a:lnTo>
                <a:lnTo>
                  <a:pt x="203" y="226"/>
                </a:lnTo>
                <a:lnTo>
                  <a:pt x="203" y="227"/>
                </a:lnTo>
                <a:lnTo>
                  <a:pt x="201" y="227"/>
                </a:lnTo>
                <a:lnTo>
                  <a:pt x="200" y="227"/>
                </a:lnTo>
                <a:lnTo>
                  <a:pt x="198" y="227"/>
                </a:lnTo>
                <a:lnTo>
                  <a:pt x="198" y="226"/>
                </a:lnTo>
                <a:lnTo>
                  <a:pt x="196" y="226"/>
                </a:lnTo>
                <a:lnTo>
                  <a:pt x="196" y="224"/>
                </a:lnTo>
                <a:lnTo>
                  <a:pt x="198" y="224"/>
                </a:lnTo>
                <a:lnTo>
                  <a:pt x="196" y="224"/>
                </a:lnTo>
                <a:lnTo>
                  <a:pt x="196" y="223"/>
                </a:lnTo>
                <a:lnTo>
                  <a:pt x="195" y="223"/>
                </a:lnTo>
                <a:lnTo>
                  <a:pt x="195" y="221"/>
                </a:lnTo>
                <a:lnTo>
                  <a:pt x="193" y="221"/>
                </a:lnTo>
                <a:lnTo>
                  <a:pt x="193" y="223"/>
                </a:lnTo>
                <a:lnTo>
                  <a:pt x="193" y="221"/>
                </a:lnTo>
                <a:lnTo>
                  <a:pt x="192" y="223"/>
                </a:lnTo>
                <a:lnTo>
                  <a:pt x="190" y="224"/>
                </a:lnTo>
                <a:lnTo>
                  <a:pt x="190" y="223"/>
                </a:lnTo>
                <a:lnTo>
                  <a:pt x="188" y="223"/>
                </a:lnTo>
                <a:lnTo>
                  <a:pt x="188" y="224"/>
                </a:lnTo>
                <a:lnTo>
                  <a:pt x="187" y="223"/>
                </a:lnTo>
                <a:lnTo>
                  <a:pt x="187" y="224"/>
                </a:lnTo>
                <a:lnTo>
                  <a:pt x="187" y="223"/>
                </a:lnTo>
                <a:lnTo>
                  <a:pt x="185" y="223"/>
                </a:lnTo>
                <a:lnTo>
                  <a:pt x="185" y="224"/>
                </a:lnTo>
                <a:lnTo>
                  <a:pt x="184" y="224"/>
                </a:lnTo>
                <a:lnTo>
                  <a:pt x="182" y="224"/>
                </a:lnTo>
                <a:lnTo>
                  <a:pt x="182" y="226"/>
                </a:lnTo>
                <a:lnTo>
                  <a:pt x="180" y="226"/>
                </a:lnTo>
                <a:lnTo>
                  <a:pt x="180" y="224"/>
                </a:lnTo>
                <a:lnTo>
                  <a:pt x="179" y="226"/>
                </a:lnTo>
                <a:lnTo>
                  <a:pt x="179" y="224"/>
                </a:lnTo>
                <a:lnTo>
                  <a:pt x="177" y="224"/>
                </a:lnTo>
                <a:lnTo>
                  <a:pt x="177" y="226"/>
                </a:lnTo>
                <a:lnTo>
                  <a:pt x="176" y="226"/>
                </a:lnTo>
                <a:lnTo>
                  <a:pt x="176" y="227"/>
                </a:lnTo>
                <a:lnTo>
                  <a:pt x="174" y="227"/>
                </a:lnTo>
                <a:lnTo>
                  <a:pt x="174" y="229"/>
                </a:lnTo>
                <a:lnTo>
                  <a:pt x="174" y="227"/>
                </a:lnTo>
                <a:lnTo>
                  <a:pt x="172" y="227"/>
                </a:lnTo>
                <a:lnTo>
                  <a:pt x="172" y="226"/>
                </a:lnTo>
                <a:lnTo>
                  <a:pt x="172" y="227"/>
                </a:lnTo>
                <a:lnTo>
                  <a:pt x="171" y="227"/>
                </a:lnTo>
                <a:lnTo>
                  <a:pt x="169" y="227"/>
                </a:lnTo>
                <a:lnTo>
                  <a:pt x="169" y="226"/>
                </a:lnTo>
                <a:lnTo>
                  <a:pt x="168" y="227"/>
                </a:lnTo>
                <a:lnTo>
                  <a:pt x="166" y="227"/>
                </a:lnTo>
                <a:lnTo>
                  <a:pt x="166" y="226"/>
                </a:lnTo>
                <a:lnTo>
                  <a:pt x="164" y="226"/>
                </a:lnTo>
                <a:lnTo>
                  <a:pt x="164" y="227"/>
                </a:lnTo>
                <a:lnTo>
                  <a:pt x="163" y="227"/>
                </a:lnTo>
                <a:lnTo>
                  <a:pt x="163" y="229"/>
                </a:lnTo>
                <a:lnTo>
                  <a:pt x="161" y="229"/>
                </a:lnTo>
                <a:lnTo>
                  <a:pt x="163" y="229"/>
                </a:lnTo>
                <a:lnTo>
                  <a:pt x="163" y="231"/>
                </a:lnTo>
                <a:lnTo>
                  <a:pt x="161" y="232"/>
                </a:lnTo>
                <a:lnTo>
                  <a:pt x="161" y="234"/>
                </a:lnTo>
                <a:lnTo>
                  <a:pt x="161" y="235"/>
                </a:lnTo>
                <a:lnTo>
                  <a:pt x="161" y="237"/>
                </a:lnTo>
                <a:lnTo>
                  <a:pt x="160" y="237"/>
                </a:lnTo>
                <a:lnTo>
                  <a:pt x="160" y="239"/>
                </a:lnTo>
                <a:lnTo>
                  <a:pt x="160" y="240"/>
                </a:lnTo>
                <a:lnTo>
                  <a:pt x="158" y="240"/>
                </a:lnTo>
                <a:lnTo>
                  <a:pt x="155" y="240"/>
                </a:lnTo>
                <a:lnTo>
                  <a:pt x="153" y="240"/>
                </a:lnTo>
                <a:lnTo>
                  <a:pt x="152" y="240"/>
                </a:lnTo>
                <a:lnTo>
                  <a:pt x="152" y="242"/>
                </a:lnTo>
                <a:lnTo>
                  <a:pt x="152" y="243"/>
                </a:lnTo>
                <a:lnTo>
                  <a:pt x="152" y="245"/>
                </a:lnTo>
                <a:lnTo>
                  <a:pt x="150" y="247"/>
                </a:lnTo>
                <a:lnTo>
                  <a:pt x="150" y="248"/>
                </a:lnTo>
                <a:lnTo>
                  <a:pt x="148" y="248"/>
                </a:lnTo>
                <a:lnTo>
                  <a:pt x="147" y="248"/>
                </a:lnTo>
                <a:lnTo>
                  <a:pt x="147" y="250"/>
                </a:lnTo>
                <a:lnTo>
                  <a:pt x="147" y="248"/>
                </a:lnTo>
                <a:lnTo>
                  <a:pt x="145" y="248"/>
                </a:lnTo>
                <a:lnTo>
                  <a:pt x="145" y="250"/>
                </a:lnTo>
                <a:lnTo>
                  <a:pt x="144" y="251"/>
                </a:lnTo>
                <a:lnTo>
                  <a:pt x="142" y="253"/>
                </a:lnTo>
                <a:lnTo>
                  <a:pt x="140" y="253"/>
                </a:lnTo>
                <a:lnTo>
                  <a:pt x="139" y="253"/>
                </a:lnTo>
                <a:lnTo>
                  <a:pt x="137" y="253"/>
                </a:lnTo>
                <a:lnTo>
                  <a:pt x="139" y="255"/>
                </a:lnTo>
                <a:lnTo>
                  <a:pt x="139" y="256"/>
                </a:lnTo>
                <a:lnTo>
                  <a:pt x="137" y="256"/>
                </a:lnTo>
                <a:lnTo>
                  <a:pt x="136" y="256"/>
                </a:lnTo>
                <a:lnTo>
                  <a:pt x="136" y="258"/>
                </a:lnTo>
                <a:lnTo>
                  <a:pt x="134" y="258"/>
                </a:lnTo>
                <a:lnTo>
                  <a:pt x="132" y="258"/>
                </a:lnTo>
                <a:lnTo>
                  <a:pt x="132" y="256"/>
                </a:lnTo>
                <a:lnTo>
                  <a:pt x="131" y="256"/>
                </a:lnTo>
                <a:lnTo>
                  <a:pt x="131" y="255"/>
                </a:lnTo>
                <a:lnTo>
                  <a:pt x="129" y="255"/>
                </a:lnTo>
                <a:lnTo>
                  <a:pt x="129" y="256"/>
                </a:lnTo>
                <a:lnTo>
                  <a:pt x="128" y="258"/>
                </a:lnTo>
                <a:lnTo>
                  <a:pt x="126" y="259"/>
                </a:lnTo>
                <a:lnTo>
                  <a:pt x="124" y="259"/>
                </a:lnTo>
                <a:lnTo>
                  <a:pt x="124" y="261"/>
                </a:lnTo>
                <a:lnTo>
                  <a:pt x="123" y="261"/>
                </a:lnTo>
                <a:lnTo>
                  <a:pt x="121" y="263"/>
                </a:lnTo>
                <a:lnTo>
                  <a:pt x="121" y="264"/>
                </a:lnTo>
                <a:lnTo>
                  <a:pt x="120" y="264"/>
                </a:lnTo>
                <a:lnTo>
                  <a:pt x="118" y="264"/>
                </a:lnTo>
                <a:lnTo>
                  <a:pt x="116" y="264"/>
                </a:lnTo>
                <a:lnTo>
                  <a:pt x="115" y="264"/>
                </a:lnTo>
                <a:lnTo>
                  <a:pt x="115" y="266"/>
                </a:lnTo>
                <a:lnTo>
                  <a:pt x="113" y="266"/>
                </a:lnTo>
                <a:lnTo>
                  <a:pt x="112" y="266"/>
                </a:lnTo>
                <a:lnTo>
                  <a:pt x="108" y="266"/>
                </a:lnTo>
                <a:lnTo>
                  <a:pt x="108" y="267"/>
                </a:lnTo>
                <a:lnTo>
                  <a:pt x="107" y="267"/>
                </a:lnTo>
                <a:lnTo>
                  <a:pt x="105" y="269"/>
                </a:lnTo>
                <a:lnTo>
                  <a:pt x="104" y="272"/>
                </a:lnTo>
                <a:lnTo>
                  <a:pt x="102" y="272"/>
                </a:lnTo>
                <a:lnTo>
                  <a:pt x="102" y="274"/>
                </a:lnTo>
                <a:lnTo>
                  <a:pt x="100" y="274"/>
                </a:lnTo>
                <a:lnTo>
                  <a:pt x="99" y="274"/>
                </a:lnTo>
                <a:lnTo>
                  <a:pt x="97" y="275"/>
                </a:lnTo>
                <a:lnTo>
                  <a:pt x="96" y="277"/>
                </a:lnTo>
                <a:lnTo>
                  <a:pt x="94" y="279"/>
                </a:lnTo>
                <a:lnTo>
                  <a:pt x="92" y="279"/>
                </a:lnTo>
                <a:lnTo>
                  <a:pt x="91" y="280"/>
                </a:lnTo>
                <a:lnTo>
                  <a:pt x="89" y="282"/>
                </a:lnTo>
                <a:lnTo>
                  <a:pt x="88" y="283"/>
                </a:lnTo>
                <a:lnTo>
                  <a:pt x="86" y="285"/>
                </a:lnTo>
                <a:lnTo>
                  <a:pt x="84" y="288"/>
                </a:lnTo>
                <a:lnTo>
                  <a:pt x="83" y="288"/>
                </a:lnTo>
                <a:lnTo>
                  <a:pt x="81" y="288"/>
                </a:lnTo>
                <a:lnTo>
                  <a:pt x="81" y="290"/>
                </a:lnTo>
                <a:lnTo>
                  <a:pt x="80" y="291"/>
                </a:lnTo>
                <a:lnTo>
                  <a:pt x="78" y="291"/>
                </a:lnTo>
                <a:lnTo>
                  <a:pt x="78" y="293"/>
                </a:lnTo>
                <a:lnTo>
                  <a:pt x="76" y="295"/>
                </a:lnTo>
                <a:lnTo>
                  <a:pt x="75" y="296"/>
                </a:lnTo>
                <a:lnTo>
                  <a:pt x="73" y="298"/>
                </a:lnTo>
                <a:lnTo>
                  <a:pt x="72" y="298"/>
                </a:lnTo>
                <a:lnTo>
                  <a:pt x="68" y="301"/>
                </a:lnTo>
                <a:lnTo>
                  <a:pt x="68" y="303"/>
                </a:lnTo>
                <a:lnTo>
                  <a:pt x="67" y="304"/>
                </a:lnTo>
                <a:lnTo>
                  <a:pt x="67" y="306"/>
                </a:lnTo>
                <a:lnTo>
                  <a:pt x="65" y="306"/>
                </a:lnTo>
                <a:lnTo>
                  <a:pt x="64" y="306"/>
                </a:lnTo>
                <a:lnTo>
                  <a:pt x="64" y="307"/>
                </a:lnTo>
                <a:lnTo>
                  <a:pt x="64" y="309"/>
                </a:lnTo>
                <a:lnTo>
                  <a:pt x="64" y="311"/>
                </a:lnTo>
                <a:lnTo>
                  <a:pt x="62" y="311"/>
                </a:lnTo>
                <a:lnTo>
                  <a:pt x="62" y="309"/>
                </a:lnTo>
                <a:lnTo>
                  <a:pt x="60" y="304"/>
                </a:lnTo>
                <a:lnTo>
                  <a:pt x="60" y="303"/>
                </a:lnTo>
                <a:lnTo>
                  <a:pt x="57" y="296"/>
                </a:lnTo>
                <a:lnTo>
                  <a:pt x="57" y="291"/>
                </a:lnTo>
                <a:lnTo>
                  <a:pt x="52" y="279"/>
                </a:lnTo>
                <a:lnTo>
                  <a:pt x="49" y="271"/>
                </a:lnTo>
                <a:lnTo>
                  <a:pt x="48" y="266"/>
                </a:lnTo>
                <a:lnTo>
                  <a:pt x="46" y="258"/>
                </a:lnTo>
                <a:lnTo>
                  <a:pt x="44" y="256"/>
                </a:lnTo>
                <a:lnTo>
                  <a:pt x="44" y="253"/>
                </a:lnTo>
                <a:lnTo>
                  <a:pt x="43" y="251"/>
                </a:lnTo>
                <a:lnTo>
                  <a:pt x="40" y="237"/>
                </a:lnTo>
                <a:lnTo>
                  <a:pt x="59" y="223"/>
                </a:lnTo>
                <a:lnTo>
                  <a:pt x="62" y="221"/>
                </a:lnTo>
                <a:lnTo>
                  <a:pt x="64" y="219"/>
                </a:lnTo>
                <a:lnTo>
                  <a:pt x="64" y="218"/>
                </a:lnTo>
                <a:lnTo>
                  <a:pt x="65" y="213"/>
                </a:lnTo>
                <a:lnTo>
                  <a:pt x="65" y="211"/>
                </a:lnTo>
                <a:lnTo>
                  <a:pt x="67" y="208"/>
                </a:lnTo>
                <a:lnTo>
                  <a:pt x="70" y="202"/>
                </a:lnTo>
                <a:lnTo>
                  <a:pt x="57" y="195"/>
                </a:lnTo>
                <a:lnTo>
                  <a:pt x="49" y="191"/>
                </a:lnTo>
                <a:lnTo>
                  <a:pt x="41" y="186"/>
                </a:lnTo>
                <a:lnTo>
                  <a:pt x="40" y="186"/>
                </a:lnTo>
                <a:lnTo>
                  <a:pt x="36" y="183"/>
                </a:lnTo>
                <a:lnTo>
                  <a:pt x="24" y="176"/>
                </a:lnTo>
                <a:lnTo>
                  <a:pt x="8" y="167"/>
                </a:lnTo>
                <a:lnTo>
                  <a:pt x="0" y="162"/>
                </a:lnTo>
                <a:lnTo>
                  <a:pt x="16" y="146"/>
                </a:lnTo>
                <a:lnTo>
                  <a:pt x="20" y="141"/>
                </a:lnTo>
                <a:lnTo>
                  <a:pt x="27" y="135"/>
                </a:lnTo>
                <a:lnTo>
                  <a:pt x="30" y="133"/>
                </a:lnTo>
                <a:lnTo>
                  <a:pt x="43" y="117"/>
                </a:lnTo>
                <a:lnTo>
                  <a:pt x="46" y="115"/>
                </a:lnTo>
                <a:lnTo>
                  <a:pt x="56" y="106"/>
                </a:lnTo>
                <a:lnTo>
                  <a:pt x="57" y="104"/>
                </a:lnTo>
                <a:lnTo>
                  <a:pt x="60" y="101"/>
                </a:lnTo>
                <a:lnTo>
                  <a:pt x="80" y="82"/>
                </a:lnTo>
                <a:lnTo>
                  <a:pt x="88" y="72"/>
                </a:lnTo>
                <a:lnTo>
                  <a:pt x="105" y="56"/>
                </a:lnTo>
                <a:lnTo>
                  <a:pt x="132" y="29"/>
                </a:lnTo>
                <a:lnTo>
                  <a:pt x="134" y="27"/>
                </a:lnTo>
                <a:lnTo>
                  <a:pt x="152" y="10"/>
                </a:lnTo>
                <a:lnTo>
                  <a:pt x="161" y="0"/>
                </a:lnTo>
                <a:lnTo>
                  <a:pt x="164" y="7"/>
                </a:lnTo>
                <a:lnTo>
                  <a:pt x="166" y="15"/>
                </a:lnTo>
                <a:lnTo>
                  <a:pt x="171" y="29"/>
                </a:lnTo>
                <a:lnTo>
                  <a:pt x="177" y="50"/>
                </a:lnTo>
                <a:lnTo>
                  <a:pt x="182" y="64"/>
                </a:lnTo>
                <a:lnTo>
                  <a:pt x="182" y="66"/>
                </a:lnTo>
                <a:lnTo>
                  <a:pt x="182" y="67"/>
                </a:lnTo>
                <a:lnTo>
                  <a:pt x="184" y="69"/>
                </a:lnTo>
                <a:lnTo>
                  <a:pt x="185" y="75"/>
                </a:lnTo>
                <a:lnTo>
                  <a:pt x="187" y="80"/>
                </a:lnTo>
                <a:lnTo>
                  <a:pt x="187" y="85"/>
                </a:lnTo>
                <a:lnTo>
                  <a:pt x="188" y="85"/>
                </a:lnTo>
                <a:lnTo>
                  <a:pt x="190" y="91"/>
                </a:lnTo>
                <a:lnTo>
                  <a:pt x="190" y="93"/>
                </a:lnTo>
                <a:lnTo>
                  <a:pt x="192" y="98"/>
                </a:lnTo>
                <a:lnTo>
                  <a:pt x="192" y="99"/>
                </a:lnTo>
                <a:lnTo>
                  <a:pt x="192" y="101"/>
                </a:lnTo>
                <a:lnTo>
                  <a:pt x="193" y="101"/>
                </a:lnTo>
                <a:lnTo>
                  <a:pt x="195" y="101"/>
                </a:lnTo>
                <a:lnTo>
                  <a:pt x="196" y="101"/>
                </a:lnTo>
                <a:lnTo>
                  <a:pt x="198" y="101"/>
                </a:lnTo>
                <a:lnTo>
                  <a:pt x="200" y="99"/>
                </a:lnTo>
                <a:lnTo>
                  <a:pt x="201" y="99"/>
                </a:lnTo>
                <a:lnTo>
                  <a:pt x="203" y="99"/>
                </a:lnTo>
                <a:lnTo>
                  <a:pt x="203" y="101"/>
                </a:lnTo>
                <a:lnTo>
                  <a:pt x="203" y="103"/>
                </a:lnTo>
                <a:lnTo>
                  <a:pt x="204" y="104"/>
                </a:lnTo>
                <a:lnTo>
                  <a:pt x="204" y="103"/>
                </a:lnTo>
                <a:lnTo>
                  <a:pt x="204" y="104"/>
                </a:lnTo>
                <a:lnTo>
                  <a:pt x="206" y="104"/>
                </a:lnTo>
                <a:lnTo>
                  <a:pt x="206" y="106"/>
                </a:lnTo>
                <a:lnTo>
                  <a:pt x="206" y="107"/>
                </a:lnTo>
                <a:lnTo>
                  <a:pt x="208" y="109"/>
                </a:lnTo>
                <a:lnTo>
                  <a:pt x="208" y="111"/>
                </a:lnTo>
                <a:lnTo>
                  <a:pt x="208" y="112"/>
                </a:lnTo>
                <a:lnTo>
                  <a:pt x="208" y="114"/>
                </a:lnTo>
                <a:lnTo>
                  <a:pt x="209" y="114"/>
                </a:lnTo>
                <a:lnTo>
                  <a:pt x="209" y="115"/>
                </a:lnTo>
                <a:lnTo>
                  <a:pt x="211" y="115"/>
                </a:lnTo>
                <a:lnTo>
                  <a:pt x="211" y="117"/>
                </a:lnTo>
                <a:lnTo>
                  <a:pt x="216" y="120"/>
                </a:lnTo>
                <a:lnTo>
                  <a:pt x="220" y="122"/>
                </a:lnTo>
                <a:lnTo>
                  <a:pt x="227" y="127"/>
                </a:lnTo>
                <a:lnTo>
                  <a:pt x="228" y="128"/>
                </a:lnTo>
                <a:lnTo>
                  <a:pt x="230" y="128"/>
                </a:lnTo>
                <a:lnTo>
                  <a:pt x="241" y="135"/>
                </a:lnTo>
                <a:lnTo>
                  <a:pt x="244" y="136"/>
                </a:lnTo>
                <a:lnTo>
                  <a:pt x="257" y="143"/>
                </a:lnTo>
                <a:close/>
              </a:path>
            </a:pathLst>
          </a:custGeom>
          <a:solidFill>
            <a:srgbClr val="E06AEB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" name="Freeform 115"/>
          <p:cNvSpPr>
            <a:spLocks/>
          </p:cNvSpPr>
          <p:nvPr/>
        </p:nvSpPr>
        <p:spPr bwMode="auto">
          <a:xfrm>
            <a:off x="3038475" y="1485901"/>
            <a:ext cx="482600" cy="998538"/>
          </a:xfrm>
          <a:custGeom>
            <a:avLst/>
            <a:gdLst/>
            <a:ahLst/>
            <a:cxnLst>
              <a:cxn ang="0">
                <a:pos x="284" y="158"/>
              </a:cxn>
              <a:cxn ang="0">
                <a:pos x="246" y="216"/>
              </a:cxn>
              <a:cxn ang="0">
                <a:pos x="211" y="269"/>
              </a:cxn>
              <a:cxn ang="0">
                <a:pos x="169" y="331"/>
              </a:cxn>
              <a:cxn ang="0">
                <a:pos x="155" y="352"/>
              </a:cxn>
              <a:cxn ang="0">
                <a:pos x="134" y="386"/>
              </a:cxn>
              <a:cxn ang="0">
                <a:pos x="131" y="430"/>
              </a:cxn>
              <a:cxn ang="0">
                <a:pos x="152" y="454"/>
              </a:cxn>
              <a:cxn ang="0">
                <a:pos x="128" y="496"/>
              </a:cxn>
              <a:cxn ang="0">
                <a:pos x="110" y="522"/>
              </a:cxn>
              <a:cxn ang="0">
                <a:pos x="94" y="544"/>
              </a:cxn>
              <a:cxn ang="0">
                <a:pos x="86" y="557"/>
              </a:cxn>
              <a:cxn ang="0">
                <a:pos x="84" y="563"/>
              </a:cxn>
              <a:cxn ang="0">
                <a:pos x="80" y="566"/>
              </a:cxn>
              <a:cxn ang="0">
                <a:pos x="78" y="574"/>
              </a:cxn>
              <a:cxn ang="0">
                <a:pos x="75" y="579"/>
              </a:cxn>
              <a:cxn ang="0">
                <a:pos x="70" y="584"/>
              </a:cxn>
              <a:cxn ang="0">
                <a:pos x="64" y="589"/>
              </a:cxn>
              <a:cxn ang="0">
                <a:pos x="60" y="597"/>
              </a:cxn>
              <a:cxn ang="0">
                <a:pos x="54" y="605"/>
              </a:cxn>
              <a:cxn ang="0">
                <a:pos x="49" y="619"/>
              </a:cxn>
              <a:cxn ang="0">
                <a:pos x="41" y="626"/>
              </a:cxn>
              <a:cxn ang="0">
                <a:pos x="41" y="611"/>
              </a:cxn>
              <a:cxn ang="0">
                <a:pos x="32" y="598"/>
              </a:cxn>
              <a:cxn ang="0">
                <a:pos x="24" y="594"/>
              </a:cxn>
              <a:cxn ang="0">
                <a:pos x="20" y="582"/>
              </a:cxn>
              <a:cxn ang="0">
                <a:pos x="11" y="570"/>
              </a:cxn>
              <a:cxn ang="0">
                <a:pos x="4" y="562"/>
              </a:cxn>
              <a:cxn ang="0">
                <a:pos x="4" y="544"/>
              </a:cxn>
              <a:cxn ang="0">
                <a:pos x="3" y="531"/>
              </a:cxn>
              <a:cxn ang="0">
                <a:pos x="6" y="525"/>
              </a:cxn>
              <a:cxn ang="0">
                <a:pos x="14" y="523"/>
              </a:cxn>
              <a:cxn ang="0">
                <a:pos x="14" y="514"/>
              </a:cxn>
              <a:cxn ang="0">
                <a:pos x="4" y="506"/>
              </a:cxn>
              <a:cxn ang="0">
                <a:pos x="11" y="502"/>
              </a:cxn>
              <a:cxn ang="0">
                <a:pos x="17" y="499"/>
              </a:cxn>
              <a:cxn ang="0">
                <a:pos x="24" y="475"/>
              </a:cxn>
              <a:cxn ang="0">
                <a:pos x="28" y="464"/>
              </a:cxn>
              <a:cxn ang="0">
                <a:pos x="41" y="434"/>
              </a:cxn>
              <a:cxn ang="0">
                <a:pos x="35" y="400"/>
              </a:cxn>
              <a:cxn ang="0">
                <a:pos x="33" y="373"/>
              </a:cxn>
              <a:cxn ang="0">
                <a:pos x="33" y="322"/>
              </a:cxn>
              <a:cxn ang="0">
                <a:pos x="33" y="285"/>
              </a:cxn>
              <a:cxn ang="0">
                <a:pos x="33" y="235"/>
              </a:cxn>
              <a:cxn ang="0">
                <a:pos x="33" y="158"/>
              </a:cxn>
              <a:cxn ang="0">
                <a:pos x="33" y="77"/>
              </a:cxn>
              <a:cxn ang="0">
                <a:pos x="35" y="0"/>
              </a:cxn>
              <a:cxn ang="0">
                <a:pos x="96" y="30"/>
              </a:cxn>
              <a:cxn ang="0">
                <a:pos x="136" y="50"/>
              </a:cxn>
              <a:cxn ang="0">
                <a:pos x="166" y="64"/>
              </a:cxn>
              <a:cxn ang="0">
                <a:pos x="216" y="88"/>
              </a:cxn>
              <a:cxn ang="0">
                <a:pos x="265" y="110"/>
              </a:cxn>
              <a:cxn ang="0">
                <a:pos x="299" y="126"/>
              </a:cxn>
            </a:cxnLst>
            <a:rect l="0" t="0" r="r" b="b"/>
            <a:pathLst>
              <a:path w="304" h="629">
                <a:moveTo>
                  <a:pt x="304" y="130"/>
                </a:moveTo>
                <a:lnTo>
                  <a:pt x="299" y="136"/>
                </a:lnTo>
                <a:lnTo>
                  <a:pt x="292" y="146"/>
                </a:lnTo>
                <a:lnTo>
                  <a:pt x="292" y="147"/>
                </a:lnTo>
                <a:lnTo>
                  <a:pt x="288" y="155"/>
                </a:lnTo>
                <a:lnTo>
                  <a:pt x="284" y="158"/>
                </a:lnTo>
                <a:lnTo>
                  <a:pt x="268" y="181"/>
                </a:lnTo>
                <a:lnTo>
                  <a:pt x="267" y="184"/>
                </a:lnTo>
                <a:lnTo>
                  <a:pt x="257" y="198"/>
                </a:lnTo>
                <a:lnTo>
                  <a:pt x="252" y="206"/>
                </a:lnTo>
                <a:lnTo>
                  <a:pt x="249" y="211"/>
                </a:lnTo>
                <a:lnTo>
                  <a:pt x="246" y="216"/>
                </a:lnTo>
                <a:lnTo>
                  <a:pt x="238" y="227"/>
                </a:lnTo>
                <a:lnTo>
                  <a:pt x="233" y="234"/>
                </a:lnTo>
                <a:lnTo>
                  <a:pt x="233" y="235"/>
                </a:lnTo>
                <a:lnTo>
                  <a:pt x="214" y="264"/>
                </a:lnTo>
                <a:lnTo>
                  <a:pt x="214" y="266"/>
                </a:lnTo>
                <a:lnTo>
                  <a:pt x="211" y="269"/>
                </a:lnTo>
                <a:lnTo>
                  <a:pt x="204" y="280"/>
                </a:lnTo>
                <a:lnTo>
                  <a:pt x="193" y="294"/>
                </a:lnTo>
                <a:lnTo>
                  <a:pt x="179" y="315"/>
                </a:lnTo>
                <a:lnTo>
                  <a:pt x="177" y="318"/>
                </a:lnTo>
                <a:lnTo>
                  <a:pt x="176" y="322"/>
                </a:lnTo>
                <a:lnTo>
                  <a:pt x="169" y="331"/>
                </a:lnTo>
                <a:lnTo>
                  <a:pt x="168" y="333"/>
                </a:lnTo>
                <a:lnTo>
                  <a:pt x="163" y="341"/>
                </a:lnTo>
                <a:lnTo>
                  <a:pt x="163" y="342"/>
                </a:lnTo>
                <a:lnTo>
                  <a:pt x="161" y="342"/>
                </a:lnTo>
                <a:lnTo>
                  <a:pt x="158" y="349"/>
                </a:lnTo>
                <a:lnTo>
                  <a:pt x="155" y="352"/>
                </a:lnTo>
                <a:lnTo>
                  <a:pt x="153" y="355"/>
                </a:lnTo>
                <a:lnTo>
                  <a:pt x="145" y="366"/>
                </a:lnTo>
                <a:lnTo>
                  <a:pt x="145" y="368"/>
                </a:lnTo>
                <a:lnTo>
                  <a:pt x="137" y="381"/>
                </a:lnTo>
                <a:lnTo>
                  <a:pt x="136" y="384"/>
                </a:lnTo>
                <a:lnTo>
                  <a:pt x="134" y="386"/>
                </a:lnTo>
                <a:lnTo>
                  <a:pt x="131" y="390"/>
                </a:lnTo>
                <a:lnTo>
                  <a:pt x="128" y="395"/>
                </a:lnTo>
                <a:lnTo>
                  <a:pt x="120" y="408"/>
                </a:lnTo>
                <a:lnTo>
                  <a:pt x="112" y="419"/>
                </a:lnTo>
                <a:lnTo>
                  <a:pt x="129" y="430"/>
                </a:lnTo>
                <a:lnTo>
                  <a:pt x="131" y="430"/>
                </a:lnTo>
                <a:lnTo>
                  <a:pt x="140" y="438"/>
                </a:lnTo>
                <a:lnTo>
                  <a:pt x="150" y="445"/>
                </a:lnTo>
                <a:lnTo>
                  <a:pt x="155" y="448"/>
                </a:lnTo>
                <a:lnTo>
                  <a:pt x="153" y="451"/>
                </a:lnTo>
                <a:lnTo>
                  <a:pt x="152" y="453"/>
                </a:lnTo>
                <a:lnTo>
                  <a:pt x="152" y="454"/>
                </a:lnTo>
                <a:lnTo>
                  <a:pt x="147" y="459"/>
                </a:lnTo>
                <a:lnTo>
                  <a:pt x="142" y="469"/>
                </a:lnTo>
                <a:lnTo>
                  <a:pt x="129" y="486"/>
                </a:lnTo>
                <a:lnTo>
                  <a:pt x="132" y="490"/>
                </a:lnTo>
                <a:lnTo>
                  <a:pt x="129" y="494"/>
                </a:lnTo>
                <a:lnTo>
                  <a:pt x="128" y="496"/>
                </a:lnTo>
                <a:lnTo>
                  <a:pt x="123" y="504"/>
                </a:lnTo>
                <a:lnTo>
                  <a:pt x="116" y="514"/>
                </a:lnTo>
                <a:lnTo>
                  <a:pt x="115" y="515"/>
                </a:lnTo>
                <a:lnTo>
                  <a:pt x="115" y="517"/>
                </a:lnTo>
                <a:lnTo>
                  <a:pt x="113" y="517"/>
                </a:lnTo>
                <a:lnTo>
                  <a:pt x="110" y="522"/>
                </a:lnTo>
                <a:lnTo>
                  <a:pt x="108" y="525"/>
                </a:lnTo>
                <a:lnTo>
                  <a:pt x="107" y="525"/>
                </a:lnTo>
                <a:lnTo>
                  <a:pt x="102" y="534"/>
                </a:lnTo>
                <a:lnTo>
                  <a:pt x="99" y="538"/>
                </a:lnTo>
                <a:lnTo>
                  <a:pt x="97" y="541"/>
                </a:lnTo>
                <a:lnTo>
                  <a:pt x="94" y="544"/>
                </a:lnTo>
                <a:lnTo>
                  <a:pt x="92" y="547"/>
                </a:lnTo>
                <a:lnTo>
                  <a:pt x="92" y="549"/>
                </a:lnTo>
                <a:lnTo>
                  <a:pt x="89" y="554"/>
                </a:lnTo>
                <a:lnTo>
                  <a:pt x="88" y="555"/>
                </a:lnTo>
                <a:lnTo>
                  <a:pt x="86" y="555"/>
                </a:lnTo>
                <a:lnTo>
                  <a:pt x="86" y="557"/>
                </a:lnTo>
                <a:lnTo>
                  <a:pt x="88" y="557"/>
                </a:lnTo>
                <a:lnTo>
                  <a:pt x="88" y="558"/>
                </a:lnTo>
                <a:lnTo>
                  <a:pt x="86" y="558"/>
                </a:lnTo>
                <a:lnTo>
                  <a:pt x="84" y="560"/>
                </a:lnTo>
                <a:lnTo>
                  <a:pt x="84" y="562"/>
                </a:lnTo>
                <a:lnTo>
                  <a:pt x="84" y="563"/>
                </a:lnTo>
                <a:lnTo>
                  <a:pt x="83" y="563"/>
                </a:lnTo>
                <a:lnTo>
                  <a:pt x="81" y="563"/>
                </a:lnTo>
                <a:lnTo>
                  <a:pt x="81" y="565"/>
                </a:lnTo>
                <a:lnTo>
                  <a:pt x="83" y="565"/>
                </a:lnTo>
                <a:lnTo>
                  <a:pt x="81" y="566"/>
                </a:lnTo>
                <a:lnTo>
                  <a:pt x="80" y="566"/>
                </a:lnTo>
                <a:lnTo>
                  <a:pt x="80" y="568"/>
                </a:lnTo>
                <a:lnTo>
                  <a:pt x="80" y="570"/>
                </a:lnTo>
                <a:lnTo>
                  <a:pt x="80" y="571"/>
                </a:lnTo>
                <a:lnTo>
                  <a:pt x="78" y="571"/>
                </a:lnTo>
                <a:lnTo>
                  <a:pt x="78" y="573"/>
                </a:lnTo>
                <a:lnTo>
                  <a:pt x="78" y="574"/>
                </a:lnTo>
                <a:lnTo>
                  <a:pt x="76" y="574"/>
                </a:lnTo>
                <a:lnTo>
                  <a:pt x="75" y="576"/>
                </a:lnTo>
                <a:lnTo>
                  <a:pt x="76" y="576"/>
                </a:lnTo>
                <a:lnTo>
                  <a:pt x="76" y="578"/>
                </a:lnTo>
                <a:lnTo>
                  <a:pt x="76" y="579"/>
                </a:lnTo>
                <a:lnTo>
                  <a:pt x="75" y="579"/>
                </a:lnTo>
                <a:lnTo>
                  <a:pt x="73" y="579"/>
                </a:lnTo>
                <a:lnTo>
                  <a:pt x="73" y="581"/>
                </a:lnTo>
                <a:lnTo>
                  <a:pt x="72" y="581"/>
                </a:lnTo>
                <a:lnTo>
                  <a:pt x="72" y="582"/>
                </a:lnTo>
                <a:lnTo>
                  <a:pt x="70" y="582"/>
                </a:lnTo>
                <a:lnTo>
                  <a:pt x="70" y="584"/>
                </a:lnTo>
                <a:lnTo>
                  <a:pt x="68" y="584"/>
                </a:lnTo>
                <a:lnTo>
                  <a:pt x="68" y="586"/>
                </a:lnTo>
                <a:lnTo>
                  <a:pt x="67" y="587"/>
                </a:lnTo>
                <a:lnTo>
                  <a:pt x="65" y="587"/>
                </a:lnTo>
                <a:lnTo>
                  <a:pt x="64" y="587"/>
                </a:lnTo>
                <a:lnTo>
                  <a:pt x="64" y="589"/>
                </a:lnTo>
                <a:lnTo>
                  <a:pt x="64" y="590"/>
                </a:lnTo>
                <a:lnTo>
                  <a:pt x="64" y="592"/>
                </a:lnTo>
                <a:lnTo>
                  <a:pt x="64" y="594"/>
                </a:lnTo>
                <a:lnTo>
                  <a:pt x="64" y="595"/>
                </a:lnTo>
                <a:lnTo>
                  <a:pt x="62" y="595"/>
                </a:lnTo>
                <a:lnTo>
                  <a:pt x="60" y="597"/>
                </a:lnTo>
                <a:lnTo>
                  <a:pt x="59" y="597"/>
                </a:lnTo>
                <a:lnTo>
                  <a:pt x="59" y="598"/>
                </a:lnTo>
                <a:lnTo>
                  <a:pt x="57" y="598"/>
                </a:lnTo>
                <a:lnTo>
                  <a:pt x="57" y="600"/>
                </a:lnTo>
                <a:lnTo>
                  <a:pt x="54" y="603"/>
                </a:lnTo>
                <a:lnTo>
                  <a:pt x="54" y="605"/>
                </a:lnTo>
                <a:lnTo>
                  <a:pt x="52" y="606"/>
                </a:lnTo>
                <a:lnTo>
                  <a:pt x="49" y="611"/>
                </a:lnTo>
                <a:lnTo>
                  <a:pt x="46" y="616"/>
                </a:lnTo>
                <a:lnTo>
                  <a:pt x="44" y="616"/>
                </a:lnTo>
                <a:lnTo>
                  <a:pt x="46" y="616"/>
                </a:lnTo>
                <a:lnTo>
                  <a:pt x="49" y="619"/>
                </a:lnTo>
                <a:lnTo>
                  <a:pt x="44" y="624"/>
                </a:lnTo>
                <a:lnTo>
                  <a:pt x="43" y="626"/>
                </a:lnTo>
                <a:lnTo>
                  <a:pt x="41" y="627"/>
                </a:lnTo>
                <a:lnTo>
                  <a:pt x="41" y="629"/>
                </a:lnTo>
                <a:lnTo>
                  <a:pt x="41" y="627"/>
                </a:lnTo>
                <a:lnTo>
                  <a:pt x="41" y="626"/>
                </a:lnTo>
                <a:lnTo>
                  <a:pt x="41" y="622"/>
                </a:lnTo>
                <a:lnTo>
                  <a:pt x="41" y="619"/>
                </a:lnTo>
                <a:lnTo>
                  <a:pt x="40" y="618"/>
                </a:lnTo>
                <a:lnTo>
                  <a:pt x="40" y="616"/>
                </a:lnTo>
                <a:lnTo>
                  <a:pt x="41" y="613"/>
                </a:lnTo>
                <a:lnTo>
                  <a:pt x="41" y="611"/>
                </a:lnTo>
                <a:lnTo>
                  <a:pt x="40" y="611"/>
                </a:lnTo>
                <a:lnTo>
                  <a:pt x="40" y="610"/>
                </a:lnTo>
                <a:lnTo>
                  <a:pt x="38" y="606"/>
                </a:lnTo>
                <a:lnTo>
                  <a:pt x="36" y="605"/>
                </a:lnTo>
                <a:lnTo>
                  <a:pt x="33" y="600"/>
                </a:lnTo>
                <a:lnTo>
                  <a:pt x="32" y="598"/>
                </a:lnTo>
                <a:lnTo>
                  <a:pt x="30" y="597"/>
                </a:lnTo>
                <a:lnTo>
                  <a:pt x="28" y="597"/>
                </a:lnTo>
                <a:lnTo>
                  <a:pt x="28" y="595"/>
                </a:lnTo>
                <a:lnTo>
                  <a:pt x="27" y="595"/>
                </a:lnTo>
                <a:lnTo>
                  <a:pt x="25" y="595"/>
                </a:lnTo>
                <a:lnTo>
                  <a:pt x="24" y="594"/>
                </a:lnTo>
                <a:lnTo>
                  <a:pt x="24" y="592"/>
                </a:lnTo>
                <a:lnTo>
                  <a:pt x="22" y="590"/>
                </a:lnTo>
                <a:lnTo>
                  <a:pt x="20" y="590"/>
                </a:lnTo>
                <a:lnTo>
                  <a:pt x="20" y="589"/>
                </a:lnTo>
                <a:lnTo>
                  <a:pt x="20" y="587"/>
                </a:lnTo>
                <a:lnTo>
                  <a:pt x="20" y="582"/>
                </a:lnTo>
                <a:lnTo>
                  <a:pt x="19" y="581"/>
                </a:lnTo>
                <a:lnTo>
                  <a:pt x="19" y="579"/>
                </a:lnTo>
                <a:lnTo>
                  <a:pt x="17" y="578"/>
                </a:lnTo>
                <a:lnTo>
                  <a:pt x="14" y="573"/>
                </a:lnTo>
                <a:lnTo>
                  <a:pt x="12" y="571"/>
                </a:lnTo>
                <a:lnTo>
                  <a:pt x="11" y="570"/>
                </a:lnTo>
                <a:lnTo>
                  <a:pt x="9" y="570"/>
                </a:lnTo>
                <a:lnTo>
                  <a:pt x="8" y="570"/>
                </a:lnTo>
                <a:lnTo>
                  <a:pt x="8" y="568"/>
                </a:lnTo>
                <a:lnTo>
                  <a:pt x="6" y="566"/>
                </a:lnTo>
                <a:lnTo>
                  <a:pt x="4" y="565"/>
                </a:lnTo>
                <a:lnTo>
                  <a:pt x="4" y="562"/>
                </a:lnTo>
                <a:lnTo>
                  <a:pt x="4" y="558"/>
                </a:lnTo>
                <a:lnTo>
                  <a:pt x="4" y="555"/>
                </a:lnTo>
                <a:lnTo>
                  <a:pt x="4" y="550"/>
                </a:lnTo>
                <a:lnTo>
                  <a:pt x="4" y="549"/>
                </a:lnTo>
                <a:lnTo>
                  <a:pt x="4" y="546"/>
                </a:lnTo>
                <a:lnTo>
                  <a:pt x="4" y="544"/>
                </a:lnTo>
                <a:lnTo>
                  <a:pt x="3" y="541"/>
                </a:lnTo>
                <a:lnTo>
                  <a:pt x="3" y="538"/>
                </a:lnTo>
                <a:lnTo>
                  <a:pt x="1" y="538"/>
                </a:lnTo>
                <a:lnTo>
                  <a:pt x="0" y="534"/>
                </a:lnTo>
                <a:lnTo>
                  <a:pt x="0" y="533"/>
                </a:lnTo>
                <a:lnTo>
                  <a:pt x="3" y="531"/>
                </a:lnTo>
                <a:lnTo>
                  <a:pt x="3" y="530"/>
                </a:lnTo>
                <a:lnTo>
                  <a:pt x="4" y="530"/>
                </a:lnTo>
                <a:lnTo>
                  <a:pt x="4" y="528"/>
                </a:lnTo>
                <a:lnTo>
                  <a:pt x="4" y="526"/>
                </a:lnTo>
                <a:lnTo>
                  <a:pt x="6" y="526"/>
                </a:lnTo>
                <a:lnTo>
                  <a:pt x="6" y="525"/>
                </a:lnTo>
                <a:lnTo>
                  <a:pt x="8" y="525"/>
                </a:lnTo>
                <a:lnTo>
                  <a:pt x="8" y="523"/>
                </a:lnTo>
                <a:lnTo>
                  <a:pt x="9" y="523"/>
                </a:lnTo>
                <a:lnTo>
                  <a:pt x="11" y="523"/>
                </a:lnTo>
                <a:lnTo>
                  <a:pt x="12" y="523"/>
                </a:lnTo>
                <a:lnTo>
                  <a:pt x="14" y="523"/>
                </a:lnTo>
                <a:lnTo>
                  <a:pt x="14" y="522"/>
                </a:lnTo>
                <a:lnTo>
                  <a:pt x="16" y="522"/>
                </a:lnTo>
                <a:lnTo>
                  <a:pt x="17" y="520"/>
                </a:lnTo>
                <a:lnTo>
                  <a:pt x="17" y="518"/>
                </a:lnTo>
                <a:lnTo>
                  <a:pt x="16" y="517"/>
                </a:lnTo>
                <a:lnTo>
                  <a:pt x="14" y="514"/>
                </a:lnTo>
                <a:lnTo>
                  <a:pt x="11" y="510"/>
                </a:lnTo>
                <a:lnTo>
                  <a:pt x="8" y="510"/>
                </a:lnTo>
                <a:lnTo>
                  <a:pt x="8" y="509"/>
                </a:lnTo>
                <a:lnTo>
                  <a:pt x="6" y="509"/>
                </a:lnTo>
                <a:lnTo>
                  <a:pt x="4" y="507"/>
                </a:lnTo>
                <a:lnTo>
                  <a:pt x="4" y="506"/>
                </a:lnTo>
                <a:lnTo>
                  <a:pt x="6" y="506"/>
                </a:lnTo>
                <a:lnTo>
                  <a:pt x="8" y="506"/>
                </a:lnTo>
                <a:lnTo>
                  <a:pt x="8" y="504"/>
                </a:lnTo>
                <a:lnTo>
                  <a:pt x="9" y="504"/>
                </a:lnTo>
                <a:lnTo>
                  <a:pt x="11" y="504"/>
                </a:lnTo>
                <a:lnTo>
                  <a:pt x="11" y="502"/>
                </a:lnTo>
                <a:lnTo>
                  <a:pt x="12" y="502"/>
                </a:lnTo>
                <a:lnTo>
                  <a:pt x="14" y="502"/>
                </a:lnTo>
                <a:lnTo>
                  <a:pt x="14" y="501"/>
                </a:lnTo>
                <a:lnTo>
                  <a:pt x="16" y="501"/>
                </a:lnTo>
                <a:lnTo>
                  <a:pt x="16" y="499"/>
                </a:lnTo>
                <a:lnTo>
                  <a:pt x="17" y="499"/>
                </a:lnTo>
                <a:lnTo>
                  <a:pt x="19" y="499"/>
                </a:lnTo>
                <a:lnTo>
                  <a:pt x="20" y="498"/>
                </a:lnTo>
                <a:lnTo>
                  <a:pt x="20" y="490"/>
                </a:lnTo>
                <a:lnTo>
                  <a:pt x="19" y="480"/>
                </a:lnTo>
                <a:lnTo>
                  <a:pt x="20" y="478"/>
                </a:lnTo>
                <a:lnTo>
                  <a:pt x="24" y="475"/>
                </a:lnTo>
                <a:lnTo>
                  <a:pt x="24" y="474"/>
                </a:lnTo>
                <a:lnTo>
                  <a:pt x="25" y="472"/>
                </a:lnTo>
                <a:lnTo>
                  <a:pt x="25" y="470"/>
                </a:lnTo>
                <a:lnTo>
                  <a:pt x="27" y="469"/>
                </a:lnTo>
                <a:lnTo>
                  <a:pt x="28" y="467"/>
                </a:lnTo>
                <a:lnTo>
                  <a:pt x="28" y="464"/>
                </a:lnTo>
                <a:lnTo>
                  <a:pt x="28" y="461"/>
                </a:lnTo>
                <a:lnTo>
                  <a:pt x="28" y="453"/>
                </a:lnTo>
                <a:lnTo>
                  <a:pt x="33" y="453"/>
                </a:lnTo>
                <a:lnTo>
                  <a:pt x="40" y="437"/>
                </a:lnTo>
                <a:lnTo>
                  <a:pt x="41" y="435"/>
                </a:lnTo>
                <a:lnTo>
                  <a:pt x="41" y="434"/>
                </a:lnTo>
                <a:lnTo>
                  <a:pt x="43" y="429"/>
                </a:lnTo>
                <a:lnTo>
                  <a:pt x="44" y="422"/>
                </a:lnTo>
                <a:lnTo>
                  <a:pt x="46" y="406"/>
                </a:lnTo>
                <a:lnTo>
                  <a:pt x="46" y="405"/>
                </a:lnTo>
                <a:lnTo>
                  <a:pt x="40" y="402"/>
                </a:lnTo>
                <a:lnTo>
                  <a:pt x="35" y="400"/>
                </a:lnTo>
                <a:lnTo>
                  <a:pt x="33" y="398"/>
                </a:lnTo>
                <a:lnTo>
                  <a:pt x="33" y="397"/>
                </a:lnTo>
                <a:lnTo>
                  <a:pt x="33" y="394"/>
                </a:lnTo>
                <a:lnTo>
                  <a:pt x="33" y="389"/>
                </a:lnTo>
                <a:lnTo>
                  <a:pt x="33" y="374"/>
                </a:lnTo>
                <a:lnTo>
                  <a:pt x="33" y="373"/>
                </a:lnTo>
                <a:lnTo>
                  <a:pt x="33" y="358"/>
                </a:lnTo>
                <a:lnTo>
                  <a:pt x="33" y="352"/>
                </a:lnTo>
                <a:lnTo>
                  <a:pt x="33" y="344"/>
                </a:lnTo>
                <a:lnTo>
                  <a:pt x="33" y="341"/>
                </a:lnTo>
                <a:lnTo>
                  <a:pt x="33" y="325"/>
                </a:lnTo>
                <a:lnTo>
                  <a:pt x="33" y="322"/>
                </a:lnTo>
                <a:lnTo>
                  <a:pt x="33" y="318"/>
                </a:lnTo>
                <a:lnTo>
                  <a:pt x="33" y="317"/>
                </a:lnTo>
                <a:lnTo>
                  <a:pt x="33" y="307"/>
                </a:lnTo>
                <a:lnTo>
                  <a:pt x="33" y="298"/>
                </a:lnTo>
                <a:lnTo>
                  <a:pt x="33" y="290"/>
                </a:lnTo>
                <a:lnTo>
                  <a:pt x="33" y="285"/>
                </a:lnTo>
                <a:lnTo>
                  <a:pt x="33" y="282"/>
                </a:lnTo>
                <a:lnTo>
                  <a:pt x="33" y="275"/>
                </a:lnTo>
                <a:lnTo>
                  <a:pt x="33" y="274"/>
                </a:lnTo>
                <a:lnTo>
                  <a:pt x="33" y="258"/>
                </a:lnTo>
                <a:lnTo>
                  <a:pt x="33" y="240"/>
                </a:lnTo>
                <a:lnTo>
                  <a:pt x="33" y="235"/>
                </a:lnTo>
                <a:lnTo>
                  <a:pt x="33" y="232"/>
                </a:lnTo>
                <a:lnTo>
                  <a:pt x="33" y="210"/>
                </a:lnTo>
                <a:lnTo>
                  <a:pt x="33" y="189"/>
                </a:lnTo>
                <a:lnTo>
                  <a:pt x="33" y="178"/>
                </a:lnTo>
                <a:lnTo>
                  <a:pt x="33" y="162"/>
                </a:lnTo>
                <a:lnTo>
                  <a:pt x="33" y="158"/>
                </a:lnTo>
                <a:lnTo>
                  <a:pt x="33" y="152"/>
                </a:lnTo>
                <a:lnTo>
                  <a:pt x="33" y="126"/>
                </a:lnTo>
                <a:lnTo>
                  <a:pt x="33" y="120"/>
                </a:lnTo>
                <a:lnTo>
                  <a:pt x="33" y="114"/>
                </a:lnTo>
                <a:lnTo>
                  <a:pt x="33" y="83"/>
                </a:lnTo>
                <a:lnTo>
                  <a:pt x="33" y="77"/>
                </a:lnTo>
                <a:lnTo>
                  <a:pt x="33" y="69"/>
                </a:lnTo>
                <a:lnTo>
                  <a:pt x="33" y="34"/>
                </a:lnTo>
                <a:lnTo>
                  <a:pt x="33" y="18"/>
                </a:lnTo>
                <a:lnTo>
                  <a:pt x="33" y="2"/>
                </a:lnTo>
                <a:lnTo>
                  <a:pt x="33" y="0"/>
                </a:lnTo>
                <a:lnTo>
                  <a:pt x="35" y="0"/>
                </a:lnTo>
                <a:lnTo>
                  <a:pt x="57" y="11"/>
                </a:lnTo>
                <a:lnTo>
                  <a:pt x="59" y="13"/>
                </a:lnTo>
                <a:lnTo>
                  <a:pt x="60" y="13"/>
                </a:lnTo>
                <a:lnTo>
                  <a:pt x="72" y="18"/>
                </a:lnTo>
                <a:lnTo>
                  <a:pt x="84" y="24"/>
                </a:lnTo>
                <a:lnTo>
                  <a:pt x="96" y="30"/>
                </a:lnTo>
                <a:lnTo>
                  <a:pt x="99" y="32"/>
                </a:lnTo>
                <a:lnTo>
                  <a:pt x="113" y="38"/>
                </a:lnTo>
                <a:lnTo>
                  <a:pt x="121" y="42"/>
                </a:lnTo>
                <a:lnTo>
                  <a:pt x="124" y="45"/>
                </a:lnTo>
                <a:lnTo>
                  <a:pt x="126" y="45"/>
                </a:lnTo>
                <a:lnTo>
                  <a:pt x="136" y="50"/>
                </a:lnTo>
                <a:lnTo>
                  <a:pt x="137" y="50"/>
                </a:lnTo>
                <a:lnTo>
                  <a:pt x="139" y="51"/>
                </a:lnTo>
                <a:lnTo>
                  <a:pt x="147" y="56"/>
                </a:lnTo>
                <a:lnTo>
                  <a:pt x="152" y="58"/>
                </a:lnTo>
                <a:lnTo>
                  <a:pt x="163" y="62"/>
                </a:lnTo>
                <a:lnTo>
                  <a:pt x="166" y="64"/>
                </a:lnTo>
                <a:lnTo>
                  <a:pt x="176" y="69"/>
                </a:lnTo>
                <a:lnTo>
                  <a:pt x="187" y="75"/>
                </a:lnTo>
                <a:lnTo>
                  <a:pt x="198" y="80"/>
                </a:lnTo>
                <a:lnTo>
                  <a:pt x="208" y="85"/>
                </a:lnTo>
                <a:lnTo>
                  <a:pt x="212" y="86"/>
                </a:lnTo>
                <a:lnTo>
                  <a:pt x="216" y="88"/>
                </a:lnTo>
                <a:lnTo>
                  <a:pt x="236" y="98"/>
                </a:lnTo>
                <a:lnTo>
                  <a:pt x="241" y="99"/>
                </a:lnTo>
                <a:lnTo>
                  <a:pt x="252" y="106"/>
                </a:lnTo>
                <a:lnTo>
                  <a:pt x="254" y="106"/>
                </a:lnTo>
                <a:lnTo>
                  <a:pt x="256" y="106"/>
                </a:lnTo>
                <a:lnTo>
                  <a:pt x="265" y="110"/>
                </a:lnTo>
                <a:lnTo>
                  <a:pt x="267" y="112"/>
                </a:lnTo>
                <a:lnTo>
                  <a:pt x="272" y="114"/>
                </a:lnTo>
                <a:lnTo>
                  <a:pt x="276" y="115"/>
                </a:lnTo>
                <a:lnTo>
                  <a:pt x="283" y="120"/>
                </a:lnTo>
                <a:lnTo>
                  <a:pt x="286" y="120"/>
                </a:lnTo>
                <a:lnTo>
                  <a:pt x="299" y="126"/>
                </a:lnTo>
                <a:lnTo>
                  <a:pt x="300" y="126"/>
                </a:lnTo>
                <a:lnTo>
                  <a:pt x="304" y="130"/>
                </a:lnTo>
                <a:close/>
              </a:path>
            </a:pathLst>
          </a:custGeom>
          <a:solidFill>
            <a:srgbClr val="AA75F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5" name="Freeform 116"/>
          <p:cNvSpPr>
            <a:spLocks/>
          </p:cNvSpPr>
          <p:nvPr/>
        </p:nvSpPr>
        <p:spPr bwMode="auto">
          <a:xfrm>
            <a:off x="6219825" y="4181476"/>
            <a:ext cx="298450" cy="212725"/>
          </a:xfrm>
          <a:custGeom>
            <a:avLst/>
            <a:gdLst/>
            <a:ahLst/>
            <a:cxnLst>
              <a:cxn ang="0">
                <a:pos x="172" y="36"/>
              </a:cxn>
              <a:cxn ang="0">
                <a:pos x="170" y="43"/>
              </a:cxn>
              <a:cxn ang="0">
                <a:pos x="168" y="49"/>
              </a:cxn>
              <a:cxn ang="0">
                <a:pos x="167" y="52"/>
              </a:cxn>
              <a:cxn ang="0">
                <a:pos x="162" y="52"/>
              </a:cxn>
              <a:cxn ang="0">
                <a:pos x="160" y="52"/>
              </a:cxn>
              <a:cxn ang="0">
                <a:pos x="159" y="56"/>
              </a:cxn>
              <a:cxn ang="0">
                <a:pos x="154" y="60"/>
              </a:cxn>
              <a:cxn ang="0">
                <a:pos x="152" y="64"/>
              </a:cxn>
              <a:cxn ang="0">
                <a:pos x="151" y="67"/>
              </a:cxn>
              <a:cxn ang="0">
                <a:pos x="146" y="68"/>
              </a:cxn>
              <a:cxn ang="0">
                <a:pos x="143" y="68"/>
              </a:cxn>
              <a:cxn ang="0">
                <a:pos x="143" y="70"/>
              </a:cxn>
              <a:cxn ang="0">
                <a:pos x="144" y="72"/>
              </a:cxn>
              <a:cxn ang="0">
                <a:pos x="141" y="76"/>
              </a:cxn>
              <a:cxn ang="0">
                <a:pos x="138" y="81"/>
              </a:cxn>
              <a:cxn ang="0">
                <a:pos x="133" y="86"/>
              </a:cxn>
              <a:cxn ang="0">
                <a:pos x="132" y="89"/>
              </a:cxn>
              <a:cxn ang="0">
                <a:pos x="128" y="94"/>
              </a:cxn>
              <a:cxn ang="0">
                <a:pos x="127" y="96"/>
              </a:cxn>
              <a:cxn ang="0">
                <a:pos x="124" y="100"/>
              </a:cxn>
              <a:cxn ang="0">
                <a:pos x="120" y="102"/>
              </a:cxn>
              <a:cxn ang="0">
                <a:pos x="117" y="107"/>
              </a:cxn>
              <a:cxn ang="0">
                <a:pos x="114" y="112"/>
              </a:cxn>
              <a:cxn ang="0">
                <a:pos x="109" y="115"/>
              </a:cxn>
              <a:cxn ang="0">
                <a:pos x="108" y="118"/>
              </a:cxn>
              <a:cxn ang="0">
                <a:pos x="103" y="121"/>
              </a:cxn>
              <a:cxn ang="0">
                <a:pos x="96" y="120"/>
              </a:cxn>
              <a:cxn ang="0">
                <a:pos x="92" y="123"/>
              </a:cxn>
              <a:cxn ang="0">
                <a:pos x="88" y="126"/>
              </a:cxn>
              <a:cxn ang="0">
                <a:pos x="85" y="129"/>
              </a:cxn>
              <a:cxn ang="0">
                <a:pos x="84" y="129"/>
              </a:cxn>
              <a:cxn ang="0">
                <a:pos x="84" y="128"/>
              </a:cxn>
              <a:cxn ang="0">
                <a:pos x="82" y="128"/>
              </a:cxn>
              <a:cxn ang="0">
                <a:pos x="80" y="121"/>
              </a:cxn>
              <a:cxn ang="0">
                <a:pos x="74" y="120"/>
              </a:cxn>
              <a:cxn ang="0">
                <a:pos x="71" y="118"/>
              </a:cxn>
              <a:cxn ang="0">
                <a:pos x="71" y="118"/>
              </a:cxn>
              <a:cxn ang="0">
                <a:pos x="68" y="115"/>
              </a:cxn>
              <a:cxn ang="0">
                <a:pos x="63" y="118"/>
              </a:cxn>
              <a:cxn ang="0">
                <a:pos x="58" y="121"/>
              </a:cxn>
              <a:cxn ang="0">
                <a:pos x="63" y="128"/>
              </a:cxn>
              <a:cxn ang="0">
                <a:pos x="58" y="129"/>
              </a:cxn>
              <a:cxn ang="0">
                <a:pos x="55" y="129"/>
              </a:cxn>
              <a:cxn ang="0">
                <a:pos x="50" y="132"/>
              </a:cxn>
              <a:cxn ang="0">
                <a:pos x="50" y="129"/>
              </a:cxn>
              <a:cxn ang="0">
                <a:pos x="55" y="124"/>
              </a:cxn>
              <a:cxn ang="0">
                <a:pos x="50" y="121"/>
              </a:cxn>
              <a:cxn ang="0">
                <a:pos x="48" y="115"/>
              </a:cxn>
              <a:cxn ang="0">
                <a:pos x="24" y="84"/>
              </a:cxn>
              <a:cxn ang="0">
                <a:pos x="0" y="51"/>
              </a:cxn>
              <a:cxn ang="0">
                <a:pos x="24" y="44"/>
              </a:cxn>
              <a:cxn ang="0">
                <a:pos x="55" y="32"/>
              </a:cxn>
              <a:cxn ang="0">
                <a:pos x="108" y="19"/>
              </a:cxn>
              <a:cxn ang="0">
                <a:pos x="136" y="11"/>
              </a:cxn>
              <a:cxn ang="0">
                <a:pos x="181" y="16"/>
              </a:cxn>
            </a:cxnLst>
            <a:rect l="0" t="0" r="r" b="b"/>
            <a:pathLst>
              <a:path w="188" h="134">
                <a:moveTo>
                  <a:pt x="188" y="30"/>
                </a:moveTo>
                <a:lnTo>
                  <a:pt x="173" y="33"/>
                </a:lnTo>
                <a:lnTo>
                  <a:pt x="173" y="35"/>
                </a:lnTo>
                <a:lnTo>
                  <a:pt x="172" y="35"/>
                </a:lnTo>
                <a:lnTo>
                  <a:pt x="172" y="36"/>
                </a:lnTo>
                <a:lnTo>
                  <a:pt x="172" y="38"/>
                </a:lnTo>
                <a:lnTo>
                  <a:pt x="172" y="40"/>
                </a:lnTo>
                <a:lnTo>
                  <a:pt x="172" y="41"/>
                </a:lnTo>
                <a:lnTo>
                  <a:pt x="170" y="41"/>
                </a:lnTo>
                <a:lnTo>
                  <a:pt x="170" y="43"/>
                </a:lnTo>
                <a:lnTo>
                  <a:pt x="170" y="44"/>
                </a:lnTo>
                <a:lnTo>
                  <a:pt x="170" y="46"/>
                </a:lnTo>
                <a:lnTo>
                  <a:pt x="170" y="48"/>
                </a:lnTo>
                <a:lnTo>
                  <a:pt x="168" y="48"/>
                </a:lnTo>
                <a:lnTo>
                  <a:pt x="168" y="49"/>
                </a:lnTo>
                <a:lnTo>
                  <a:pt x="168" y="51"/>
                </a:lnTo>
                <a:lnTo>
                  <a:pt x="167" y="51"/>
                </a:lnTo>
                <a:lnTo>
                  <a:pt x="168" y="51"/>
                </a:lnTo>
                <a:lnTo>
                  <a:pt x="167" y="51"/>
                </a:lnTo>
                <a:lnTo>
                  <a:pt x="167" y="52"/>
                </a:lnTo>
                <a:lnTo>
                  <a:pt x="165" y="52"/>
                </a:lnTo>
                <a:lnTo>
                  <a:pt x="165" y="51"/>
                </a:lnTo>
                <a:lnTo>
                  <a:pt x="164" y="51"/>
                </a:lnTo>
                <a:lnTo>
                  <a:pt x="162" y="51"/>
                </a:lnTo>
                <a:lnTo>
                  <a:pt x="162" y="52"/>
                </a:lnTo>
                <a:lnTo>
                  <a:pt x="164" y="52"/>
                </a:lnTo>
                <a:lnTo>
                  <a:pt x="162" y="52"/>
                </a:lnTo>
                <a:lnTo>
                  <a:pt x="160" y="52"/>
                </a:lnTo>
                <a:lnTo>
                  <a:pt x="160" y="54"/>
                </a:lnTo>
                <a:lnTo>
                  <a:pt x="160" y="52"/>
                </a:lnTo>
                <a:lnTo>
                  <a:pt x="160" y="54"/>
                </a:lnTo>
                <a:lnTo>
                  <a:pt x="159" y="54"/>
                </a:lnTo>
                <a:lnTo>
                  <a:pt x="159" y="56"/>
                </a:lnTo>
                <a:lnTo>
                  <a:pt x="157" y="56"/>
                </a:lnTo>
                <a:lnTo>
                  <a:pt x="159" y="56"/>
                </a:lnTo>
                <a:lnTo>
                  <a:pt x="157" y="56"/>
                </a:lnTo>
                <a:lnTo>
                  <a:pt x="157" y="57"/>
                </a:lnTo>
                <a:lnTo>
                  <a:pt x="157" y="59"/>
                </a:lnTo>
                <a:lnTo>
                  <a:pt x="156" y="60"/>
                </a:lnTo>
                <a:lnTo>
                  <a:pt x="154" y="60"/>
                </a:lnTo>
                <a:lnTo>
                  <a:pt x="154" y="62"/>
                </a:lnTo>
                <a:lnTo>
                  <a:pt x="154" y="64"/>
                </a:lnTo>
                <a:lnTo>
                  <a:pt x="154" y="62"/>
                </a:lnTo>
                <a:lnTo>
                  <a:pt x="152" y="62"/>
                </a:lnTo>
                <a:lnTo>
                  <a:pt x="152" y="64"/>
                </a:lnTo>
                <a:lnTo>
                  <a:pt x="152" y="65"/>
                </a:lnTo>
                <a:lnTo>
                  <a:pt x="151" y="65"/>
                </a:lnTo>
                <a:lnTo>
                  <a:pt x="151" y="67"/>
                </a:lnTo>
                <a:lnTo>
                  <a:pt x="149" y="67"/>
                </a:lnTo>
                <a:lnTo>
                  <a:pt x="151" y="67"/>
                </a:lnTo>
                <a:lnTo>
                  <a:pt x="149" y="67"/>
                </a:lnTo>
                <a:lnTo>
                  <a:pt x="149" y="68"/>
                </a:lnTo>
                <a:lnTo>
                  <a:pt x="148" y="68"/>
                </a:lnTo>
                <a:lnTo>
                  <a:pt x="146" y="70"/>
                </a:lnTo>
                <a:lnTo>
                  <a:pt x="146" y="68"/>
                </a:lnTo>
                <a:lnTo>
                  <a:pt x="146" y="70"/>
                </a:lnTo>
                <a:lnTo>
                  <a:pt x="144" y="68"/>
                </a:lnTo>
                <a:lnTo>
                  <a:pt x="144" y="70"/>
                </a:lnTo>
                <a:lnTo>
                  <a:pt x="144" y="68"/>
                </a:lnTo>
                <a:lnTo>
                  <a:pt x="143" y="68"/>
                </a:lnTo>
                <a:lnTo>
                  <a:pt x="143" y="70"/>
                </a:lnTo>
                <a:lnTo>
                  <a:pt x="143" y="68"/>
                </a:lnTo>
                <a:lnTo>
                  <a:pt x="143" y="67"/>
                </a:lnTo>
                <a:lnTo>
                  <a:pt x="143" y="68"/>
                </a:lnTo>
                <a:lnTo>
                  <a:pt x="143" y="70"/>
                </a:lnTo>
                <a:lnTo>
                  <a:pt x="144" y="70"/>
                </a:lnTo>
                <a:lnTo>
                  <a:pt x="146" y="72"/>
                </a:lnTo>
                <a:lnTo>
                  <a:pt x="144" y="72"/>
                </a:lnTo>
                <a:lnTo>
                  <a:pt x="146" y="72"/>
                </a:lnTo>
                <a:lnTo>
                  <a:pt x="144" y="72"/>
                </a:lnTo>
                <a:lnTo>
                  <a:pt x="144" y="73"/>
                </a:lnTo>
                <a:lnTo>
                  <a:pt x="143" y="73"/>
                </a:lnTo>
                <a:lnTo>
                  <a:pt x="143" y="75"/>
                </a:lnTo>
                <a:lnTo>
                  <a:pt x="141" y="75"/>
                </a:lnTo>
                <a:lnTo>
                  <a:pt x="141" y="76"/>
                </a:lnTo>
                <a:lnTo>
                  <a:pt x="141" y="78"/>
                </a:lnTo>
                <a:lnTo>
                  <a:pt x="140" y="78"/>
                </a:lnTo>
                <a:lnTo>
                  <a:pt x="140" y="80"/>
                </a:lnTo>
                <a:lnTo>
                  <a:pt x="138" y="80"/>
                </a:lnTo>
                <a:lnTo>
                  <a:pt x="138" y="81"/>
                </a:lnTo>
                <a:lnTo>
                  <a:pt x="136" y="81"/>
                </a:lnTo>
                <a:lnTo>
                  <a:pt x="136" y="83"/>
                </a:lnTo>
                <a:lnTo>
                  <a:pt x="135" y="83"/>
                </a:lnTo>
                <a:lnTo>
                  <a:pt x="135" y="84"/>
                </a:lnTo>
                <a:lnTo>
                  <a:pt x="133" y="86"/>
                </a:lnTo>
                <a:lnTo>
                  <a:pt x="132" y="86"/>
                </a:lnTo>
                <a:lnTo>
                  <a:pt x="133" y="86"/>
                </a:lnTo>
                <a:lnTo>
                  <a:pt x="133" y="88"/>
                </a:lnTo>
                <a:lnTo>
                  <a:pt x="132" y="88"/>
                </a:lnTo>
                <a:lnTo>
                  <a:pt x="132" y="89"/>
                </a:lnTo>
                <a:lnTo>
                  <a:pt x="130" y="89"/>
                </a:lnTo>
                <a:lnTo>
                  <a:pt x="130" y="91"/>
                </a:lnTo>
                <a:lnTo>
                  <a:pt x="130" y="92"/>
                </a:lnTo>
                <a:lnTo>
                  <a:pt x="128" y="92"/>
                </a:lnTo>
                <a:lnTo>
                  <a:pt x="128" y="94"/>
                </a:lnTo>
                <a:lnTo>
                  <a:pt x="128" y="92"/>
                </a:lnTo>
                <a:lnTo>
                  <a:pt x="128" y="94"/>
                </a:lnTo>
                <a:lnTo>
                  <a:pt x="127" y="92"/>
                </a:lnTo>
                <a:lnTo>
                  <a:pt x="127" y="94"/>
                </a:lnTo>
                <a:lnTo>
                  <a:pt x="127" y="96"/>
                </a:lnTo>
                <a:lnTo>
                  <a:pt x="125" y="96"/>
                </a:lnTo>
                <a:lnTo>
                  <a:pt x="125" y="97"/>
                </a:lnTo>
                <a:lnTo>
                  <a:pt x="124" y="97"/>
                </a:lnTo>
                <a:lnTo>
                  <a:pt x="124" y="99"/>
                </a:lnTo>
                <a:lnTo>
                  <a:pt x="124" y="100"/>
                </a:lnTo>
                <a:lnTo>
                  <a:pt x="124" y="99"/>
                </a:lnTo>
                <a:lnTo>
                  <a:pt x="124" y="100"/>
                </a:lnTo>
                <a:lnTo>
                  <a:pt x="122" y="100"/>
                </a:lnTo>
                <a:lnTo>
                  <a:pt x="122" y="102"/>
                </a:lnTo>
                <a:lnTo>
                  <a:pt x="120" y="102"/>
                </a:lnTo>
                <a:lnTo>
                  <a:pt x="120" y="104"/>
                </a:lnTo>
                <a:lnTo>
                  <a:pt x="120" y="105"/>
                </a:lnTo>
                <a:lnTo>
                  <a:pt x="119" y="105"/>
                </a:lnTo>
                <a:lnTo>
                  <a:pt x="119" y="107"/>
                </a:lnTo>
                <a:lnTo>
                  <a:pt x="117" y="107"/>
                </a:lnTo>
                <a:lnTo>
                  <a:pt x="117" y="108"/>
                </a:lnTo>
                <a:lnTo>
                  <a:pt x="116" y="108"/>
                </a:lnTo>
                <a:lnTo>
                  <a:pt x="116" y="110"/>
                </a:lnTo>
                <a:lnTo>
                  <a:pt x="116" y="112"/>
                </a:lnTo>
                <a:lnTo>
                  <a:pt x="114" y="112"/>
                </a:lnTo>
                <a:lnTo>
                  <a:pt x="114" y="113"/>
                </a:lnTo>
                <a:lnTo>
                  <a:pt x="112" y="113"/>
                </a:lnTo>
                <a:lnTo>
                  <a:pt x="112" y="115"/>
                </a:lnTo>
                <a:lnTo>
                  <a:pt x="111" y="115"/>
                </a:lnTo>
                <a:lnTo>
                  <a:pt x="109" y="115"/>
                </a:lnTo>
                <a:lnTo>
                  <a:pt x="109" y="116"/>
                </a:lnTo>
                <a:lnTo>
                  <a:pt x="108" y="116"/>
                </a:lnTo>
                <a:lnTo>
                  <a:pt x="106" y="116"/>
                </a:lnTo>
                <a:lnTo>
                  <a:pt x="106" y="118"/>
                </a:lnTo>
                <a:lnTo>
                  <a:pt x="108" y="118"/>
                </a:lnTo>
                <a:lnTo>
                  <a:pt x="108" y="120"/>
                </a:lnTo>
                <a:lnTo>
                  <a:pt x="106" y="120"/>
                </a:lnTo>
                <a:lnTo>
                  <a:pt x="106" y="121"/>
                </a:lnTo>
                <a:lnTo>
                  <a:pt x="104" y="121"/>
                </a:lnTo>
                <a:lnTo>
                  <a:pt x="103" y="121"/>
                </a:lnTo>
                <a:lnTo>
                  <a:pt x="103" y="120"/>
                </a:lnTo>
                <a:lnTo>
                  <a:pt x="101" y="120"/>
                </a:lnTo>
                <a:lnTo>
                  <a:pt x="100" y="120"/>
                </a:lnTo>
                <a:lnTo>
                  <a:pt x="98" y="120"/>
                </a:lnTo>
                <a:lnTo>
                  <a:pt x="96" y="120"/>
                </a:lnTo>
                <a:lnTo>
                  <a:pt x="96" y="121"/>
                </a:lnTo>
                <a:lnTo>
                  <a:pt x="95" y="121"/>
                </a:lnTo>
                <a:lnTo>
                  <a:pt x="93" y="121"/>
                </a:lnTo>
                <a:lnTo>
                  <a:pt x="93" y="123"/>
                </a:lnTo>
                <a:lnTo>
                  <a:pt x="92" y="123"/>
                </a:lnTo>
                <a:lnTo>
                  <a:pt x="90" y="124"/>
                </a:lnTo>
                <a:lnTo>
                  <a:pt x="90" y="123"/>
                </a:lnTo>
                <a:lnTo>
                  <a:pt x="90" y="124"/>
                </a:lnTo>
                <a:lnTo>
                  <a:pt x="90" y="126"/>
                </a:lnTo>
                <a:lnTo>
                  <a:pt x="88" y="126"/>
                </a:lnTo>
                <a:lnTo>
                  <a:pt x="88" y="128"/>
                </a:lnTo>
                <a:lnTo>
                  <a:pt x="88" y="126"/>
                </a:lnTo>
                <a:lnTo>
                  <a:pt x="88" y="128"/>
                </a:lnTo>
                <a:lnTo>
                  <a:pt x="87" y="128"/>
                </a:lnTo>
                <a:lnTo>
                  <a:pt x="85" y="129"/>
                </a:lnTo>
                <a:lnTo>
                  <a:pt x="84" y="129"/>
                </a:lnTo>
                <a:lnTo>
                  <a:pt x="85" y="129"/>
                </a:lnTo>
                <a:lnTo>
                  <a:pt x="85" y="131"/>
                </a:lnTo>
                <a:lnTo>
                  <a:pt x="84" y="131"/>
                </a:lnTo>
                <a:lnTo>
                  <a:pt x="84" y="129"/>
                </a:lnTo>
                <a:lnTo>
                  <a:pt x="82" y="129"/>
                </a:lnTo>
                <a:lnTo>
                  <a:pt x="82" y="128"/>
                </a:lnTo>
                <a:lnTo>
                  <a:pt x="80" y="128"/>
                </a:lnTo>
                <a:lnTo>
                  <a:pt x="82" y="128"/>
                </a:lnTo>
                <a:lnTo>
                  <a:pt x="84" y="128"/>
                </a:lnTo>
                <a:lnTo>
                  <a:pt x="84" y="126"/>
                </a:lnTo>
                <a:lnTo>
                  <a:pt x="84" y="128"/>
                </a:lnTo>
                <a:lnTo>
                  <a:pt x="84" y="126"/>
                </a:lnTo>
                <a:lnTo>
                  <a:pt x="84" y="128"/>
                </a:lnTo>
                <a:lnTo>
                  <a:pt x="82" y="128"/>
                </a:lnTo>
                <a:lnTo>
                  <a:pt x="82" y="126"/>
                </a:lnTo>
                <a:lnTo>
                  <a:pt x="80" y="126"/>
                </a:lnTo>
                <a:lnTo>
                  <a:pt x="82" y="124"/>
                </a:lnTo>
                <a:lnTo>
                  <a:pt x="82" y="123"/>
                </a:lnTo>
                <a:lnTo>
                  <a:pt x="80" y="121"/>
                </a:lnTo>
                <a:lnTo>
                  <a:pt x="79" y="121"/>
                </a:lnTo>
                <a:lnTo>
                  <a:pt x="77" y="121"/>
                </a:lnTo>
                <a:lnTo>
                  <a:pt x="76" y="121"/>
                </a:lnTo>
                <a:lnTo>
                  <a:pt x="76" y="120"/>
                </a:lnTo>
                <a:lnTo>
                  <a:pt x="74" y="120"/>
                </a:lnTo>
                <a:lnTo>
                  <a:pt x="72" y="121"/>
                </a:lnTo>
                <a:lnTo>
                  <a:pt x="71" y="121"/>
                </a:lnTo>
                <a:lnTo>
                  <a:pt x="69" y="121"/>
                </a:lnTo>
                <a:lnTo>
                  <a:pt x="69" y="120"/>
                </a:lnTo>
                <a:lnTo>
                  <a:pt x="71" y="118"/>
                </a:lnTo>
                <a:lnTo>
                  <a:pt x="71" y="116"/>
                </a:lnTo>
                <a:lnTo>
                  <a:pt x="71" y="118"/>
                </a:lnTo>
                <a:lnTo>
                  <a:pt x="72" y="118"/>
                </a:lnTo>
                <a:lnTo>
                  <a:pt x="72" y="116"/>
                </a:lnTo>
                <a:lnTo>
                  <a:pt x="71" y="118"/>
                </a:lnTo>
                <a:lnTo>
                  <a:pt x="71" y="116"/>
                </a:lnTo>
                <a:lnTo>
                  <a:pt x="71" y="115"/>
                </a:lnTo>
                <a:lnTo>
                  <a:pt x="69" y="115"/>
                </a:lnTo>
                <a:lnTo>
                  <a:pt x="69" y="113"/>
                </a:lnTo>
                <a:lnTo>
                  <a:pt x="68" y="115"/>
                </a:lnTo>
                <a:lnTo>
                  <a:pt x="66" y="115"/>
                </a:lnTo>
                <a:lnTo>
                  <a:pt x="66" y="116"/>
                </a:lnTo>
                <a:lnTo>
                  <a:pt x="64" y="116"/>
                </a:lnTo>
                <a:lnTo>
                  <a:pt x="63" y="116"/>
                </a:lnTo>
                <a:lnTo>
                  <a:pt x="63" y="118"/>
                </a:lnTo>
                <a:lnTo>
                  <a:pt x="61" y="118"/>
                </a:lnTo>
                <a:lnTo>
                  <a:pt x="61" y="120"/>
                </a:lnTo>
                <a:lnTo>
                  <a:pt x="60" y="120"/>
                </a:lnTo>
                <a:lnTo>
                  <a:pt x="60" y="121"/>
                </a:lnTo>
                <a:lnTo>
                  <a:pt x="58" y="121"/>
                </a:lnTo>
                <a:lnTo>
                  <a:pt x="58" y="123"/>
                </a:lnTo>
                <a:lnTo>
                  <a:pt x="60" y="126"/>
                </a:lnTo>
                <a:lnTo>
                  <a:pt x="61" y="126"/>
                </a:lnTo>
                <a:lnTo>
                  <a:pt x="63" y="126"/>
                </a:lnTo>
                <a:lnTo>
                  <a:pt x="63" y="128"/>
                </a:lnTo>
                <a:lnTo>
                  <a:pt x="61" y="128"/>
                </a:lnTo>
                <a:lnTo>
                  <a:pt x="61" y="129"/>
                </a:lnTo>
                <a:lnTo>
                  <a:pt x="60" y="131"/>
                </a:lnTo>
                <a:lnTo>
                  <a:pt x="58" y="131"/>
                </a:lnTo>
                <a:lnTo>
                  <a:pt x="58" y="129"/>
                </a:lnTo>
                <a:lnTo>
                  <a:pt x="60" y="129"/>
                </a:lnTo>
                <a:lnTo>
                  <a:pt x="58" y="129"/>
                </a:lnTo>
                <a:lnTo>
                  <a:pt x="58" y="128"/>
                </a:lnTo>
                <a:lnTo>
                  <a:pt x="56" y="128"/>
                </a:lnTo>
                <a:lnTo>
                  <a:pt x="55" y="129"/>
                </a:lnTo>
                <a:lnTo>
                  <a:pt x="53" y="129"/>
                </a:lnTo>
                <a:lnTo>
                  <a:pt x="53" y="131"/>
                </a:lnTo>
                <a:lnTo>
                  <a:pt x="52" y="131"/>
                </a:lnTo>
                <a:lnTo>
                  <a:pt x="50" y="131"/>
                </a:lnTo>
                <a:lnTo>
                  <a:pt x="50" y="132"/>
                </a:lnTo>
                <a:lnTo>
                  <a:pt x="50" y="134"/>
                </a:lnTo>
                <a:lnTo>
                  <a:pt x="48" y="132"/>
                </a:lnTo>
                <a:lnTo>
                  <a:pt x="48" y="131"/>
                </a:lnTo>
                <a:lnTo>
                  <a:pt x="50" y="131"/>
                </a:lnTo>
                <a:lnTo>
                  <a:pt x="50" y="129"/>
                </a:lnTo>
                <a:lnTo>
                  <a:pt x="52" y="128"/>
                </a:lnTo>
                <a:lnTo>
                  <a:pt x="52" y="126"/>
                </a:lnTo>
                <a:lnTo>
                  <a:pt x="53" y="126"/>
                </a:lnTo>
                <a:lnTo>
                  <a:pt x="55" y="126"/>
                </a:lnTo>
                <a:lnTo>
                  <a:pt x="55" y="124"/>
                </a:lnTo>
                <a:lnTo>
                  <a:pt x="55" y="123"/>
                </a:lnTo>
                <a:lnTo>
                  <a:pt x="53" y="123"/>
                </a:lnTo>
                <a:lnTo>
                  <a:pt x="52" y="123"/>
                </a:lnTo>
                <a:lnTo>
                  <a:pt x="52" y="121"/>
                </a:lnTo>
                <a:lnTo>
                  <a:pt x="50" y="121"/>
                </a:lnTo>
                <a:lnTo>
                  <a:pt x="50" y="120"/>
                </a:lnTo>
                <a:lnTo>
                  <a:pt x="50" y="118"/>
                </a:lnTo>
                <a:lnTo>
                  <a:pt x="48" y="118"/>
                </a:lnTo>
                <a:lnTo>
                  <a:pt x="48" y="116"/>
                </a:lnTo>
                <a:lnTo>
                  <a:pt x="48" y="115"/>
                </a:lnTo>
                <a:lnTo>
                  <a:pt x="47" y="115"/>
                </a:lnTo>
                <a:lnTo>
                  <a:pt x="45" y="112"/>
                </a:lnTo>
                <a:lnTo>
                  <a:pt x="44" y="108"/>
                </a:lnTo>
                <a:lnTo>
                  <a:pt x="32" y="94"/>
                </a:lnTo>
                <a:lnTo>
                  <a:pt x="24" y="84"/>
                </a:lnTo>
                <a:lnTo>
                  <a:pt x="20" y="76"/>
                </a:lnTo>
                <a:lnTo>
                  <a:pt x="18" y="75"/>
                </a:lnTo>
                <a:lnTo>
                  <a:pt x="10" y="64"/>
                </a:lnTo>
                <a:lnTo>
                  <a:pt x="4" y="56"/>
                </a:lnTo>
                <a:lnTo>
                  <a:pt x="0" y="51"/>
                </a:lnTo>
                <a:lnTo>
                  <a:pt x="4" y="51"/>
                </a:lnTo>
                <a:lnTo>
                  <a:pt x="12" y="48"/>
                </a:lnTo>
                <a:lnTo>
                  <a:pt x="18" y="46"/>
                </a:lnTo>
                <a:lnTo>
                  <a:pt x="23" y="44"/>
                </a:lnTo>
                <a:lnTo>
                  <a:pt x="24" y="44"/>
                </a:lnTo>
                <a:lnTo>
                  <a:pt x="31" y="43"/>
                </a:lnTo>
                <a:lnTo>
                  <a:pt x="39" y="40"/>
                </a:lnTo>
                <a:lnTo>
                  <a:pt x="44" y="38"/>
                </a:lnTo>
                <a:lnTo>
                  <a:pt x="55" y="33"/>
                </a:lnTo>
                <a:lnTo>
                  <a:pt x="55" y="32"/>
                </a:lnTo>
                <a:lnTo>
                  <a:pt x="68" y="30"/>
                </a:lnTo>
                <a:lnTo>
                  <a:pt x="92" y="24"/>
                </a:lnTo>
                <a:lnTo>
                  <a:pt x="96" y="22"/>
                </a:lnTo>
                <a:lnTo>
                  <a:pt x="100" y="20"/>
                </a:lnTo>
                <a:lnTo>
                  <a:pt x="108" y="19"/>
                </a:lnTo>
                <a:lnTo>
                  <a:pt x="109" y="19"/>
                </a:lnTo>
                <a:lnTo>
                  <a:pt x="117" y="16"/>
                </a:lnTo>
                <a:lnTo>
                  <a:pt x="120" y="16"/>
                </a:lnTo>
                <a:lnTo>
                  <a:pt x="125" y="14"/>
                </a:lnTo>
                <a:lnTo>
                  <a:pt x="136" y="11"/>
                </a:lnTo>
                <a:lnTo>
                  <a:pt x="148" y="6"/>
                </a:lnTo>
                <a:lnTo>
                  <a:pt x="160" y="3"/>
                </a:lnTo>
                <a:lnTo>
                  <a:pt x="167" y="0"/>
                </a:lnTo>
                <a:lnTo>
                  <a:pt x="173" y="6"/>
                </a:lnTo>
                <a:lnTo>
                  <a:pt x="181" y="16"/>
                </a:lnTo>
                <a:lnTo>
                  <a:pt x="184" y="24"/>
                </a:lnTo>
                <a:lnTo>
                  <a:pt x="188" y="30"/>
                </a:lnTo>
                <a:close/>
              </a:path>
            </a:pathLst>
          </a:custGeom>
          <a:solidFill>
            <a:srgbClr val="944A8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6" name="Freeform 117"/>
          <p:cNvSpPr>
            <a:spLocks/>
          </p:cNvSpPr>
          <p:nvPr/>
        </p:nvSpPr>
        <p:spPr bwMode="auto">
          <a:xfrm>
            <a:off x="5130800" y="2413001"/>
            <a:ext cx="284163" cy="263525"/>
          </a:xfrm>
          <a:custGeom>
            <a:avLst/>
            <a:gdLst/>
            <a:ahLst/>
            <a:cxnLst>
              <a:cxn ang="0">
                <a:pos x="19" y="165"/>
              </a:cxn>
              <a:cxn ang="0">
                <a:pos x="10" y="154"/>
              </a:cxn>
              <a:cxn ang="0">
                <a:pos x="11" y="136"/>
              </a:cxn>
              <a:cxn ang="0">
                <a:pos x="24" y="130"/>
              </a:cxn>
              <a:cxn ang="0">
                <a:pos x="40" y="120"/>
              </a:cxn>
              <a:cxn ang="0">
                <a:pos x="46" y="117"/>
              </a:cxn>
              <a:cxn ang="0">
                <a:pos x="66" y="104"/>
              </a:cxn>
              <a:cxn ang="0">
                <a:pos x="77" y="104"/>
              </a:cxn>
              <a:cxn ang="0">
                <a:pos x="86" y="96"/>
              </a:cxn>
              <a:cxn ang="0">
                <a:pos x="86" y="93"/>
              </a:cxn>
              <a:cxn ang="0">
                <a:pos x="114" y="69"/>
              </a:cxn>
              <a:cxn ang="0">
                <a:pos x="112" y="64"/>
              </a:cxn>
              <a:cxn ang="0">
                <a:pos x="128" y="46"/>
              </a:cxn>
              <a:cxn ang="0">
                <a:pos x="147" y="34"/>
              </a:cxn>
              <a:cxn ang="0">
                <a:pos x="154" y="30"/>
              </a:cxn>
              <a:cxn ang="0">
                <a:pos x="160" y="24"/>
              </a:cxn>
              <a:cxn ang="0">
                <a:pos x="160" y="19"/>
              </a:cxn>
              <a:cxn ang="0">
                <a:pos x="160" y="16"/>
              </a:cxn>
              <a:cxn ang="0">
                <a:pos x="162" y="14"/>
              </a:cxn>
              <a:cxn ang="0">
                <a:pos x="162" y="11"/>
              </a:cxn>
              <a:cxn ang="0">
                <a:pos x="163" y="10"/>
              </a:cxn>
              <a:cxn ang="0">
                <a:pos x="165" y="6"/>
              </a:cxn>
              <a:cxn ang="0">
                <a:pos x="166" y="5"/>
              </a:cxn>
              <a:cxn ang="0">
                <a:pos x="166" y="5"/>
              </a:cxn>
              <a:cxn ang="0">
                <a:pos x="166" y="5"/>
              </a:cxn>
              <a:cxn ang="0">
                <a:pos x="168" y="3"/>
              </a:cxn>
              <a:cxn ang="0">
                <a:pos x="171" y="3"/>
              </a:cxn>
              <a:cxn ang="0">
                <a:pos x="174" y="3"/>
              </a:cxn>
              <a:cxn ang="0">
                <a:pos x="176" y="2"/>
              </a:cxn>
              <a:cxn ang="0">
                <a:pos x="176" y="0"/>
              </a:cxn>
              <a:cxn ang="0">
                <a:pos x="179" y="14"/>
              </a:cxn>
              <a:cxn ang="0">
                <a:pos x="179" y="18"/>
              </a:cxn>
              <a:cxn ang="0">
                <a:pos x="179" y="21"/>
              </a:cxn>
              <a:cxn ang="0">
                <a:pos x="178" y="22"/>
              </a:cxn>
              <a:cxn ang="0">
                <a:pos x="179" y="24"/>
              </a:cxn>
              <a:cxn ang="0">
                <a:pos x="179" y="24"/>
              </a:cxn>
              <a:cxn ang="0">
                <a:pos x="178" y="24"/>
              </a:cxn>
              <a:cxn ang="0">
                <a:pos x="176" y="24"/>
              </a:cxn>
              <a:cxn ang="0">
                <a:pos x="174" y="24"/>
              </a:cxn>
              <a:cxn ang="0">
                <a:pos x="171" y="26"/>
              </a:cxn>
              <a:cxn ang="0">
                <a:pos x="168" y="27"/>
              </a:cxn>
              <a:cxn ang="0">
                <a:pos x="166" y="30"/>
              </a:cxn>
              <a:cxn ang="0">
                <a:pos x="165" y="32"/>
              </a:cxn>
              <a:cxn ang="0">
                <a:pos x="162" y="34"/>
              </a:cxn>
              <a:cxn ang="0">
                <a:pos x="160" y="35"/>
              </a:cxn>
              <a:cxn ang="0">
                <a:pos x="160" y="35"/>
              </a:cxn>
              <a:cxn ang="0">
                <a:pos x="160" y="35"/>
              </a:cxn>
              <a:cxn ang="0">
                <a:pos x="141" y="64"/>
              </a:cxn>
              <a:cxn ang="0">
                <a:pos x="133" y="86"/>
              </a:cxn>
              <a:cxn ang="0">
                <a:pos x="114" y="104"/>
              </a:cxn>
              <a:cxn ang="0">
                <a:pos x="94" y="130"/>
              </a:cxn>
              <a:cxn ang="0">
                <a:pos x="67" y="139"/>
              </a:cxn>
              <a:cxn ang="0">
                <a:pos x="51" y="152"/>
              </a:cxn>
              <a:cxn ang="0">
                <a:pos x="35" y="155"/>
              </a:cxn>
              <a:cxn ang="0">
                <a:pos x="21" y="166"/>
              </a:cxn>
            </a:cxnLst>
            <a:rect l="0" t="0" r="r" b="b"/>
            <a:pathLst>
              <a:path w="179" h="166">
                <a:moveTo>
                  <a:pt x="21" y="166"/>
                </a:moveTo>
                <a:lnTo>
                  <a:pt x="21" y="166"/>
                </a:lnTo>
                <a:lnTo>
                  <a:pt x="21" y="166"/>
                </a:lnTo>
                <a:lnTo>
                  <a:pt x="19" y="165"/>
                </a:lnTo>
                <a:lnTo>
                  <a:pt x="19" y="165"/>
                </a:lnTo>
                <a:lnTo>
                  <a:pt x="19" y="165"/>
                </a:lnTo>
                <a:lnTo>
                  <a:pt x="18" y="163"/>
                </a:lnTo>
                <a:lnTo>
                  <a:pt x="18" y="163"/>
                </a:lnTo>
                <a:lnTo>
                  <a:pt x="16" y="162"/>
                </a:lnTo>
                <a:lnTo>
                  <a:pt x="13" y="157"/>
                </a:lnTo>
                <a:lnTo>
                  <a:pt x="11" y="154"/>
                </a:lnTo>
                <a:lnTo>
                  <a:pt x="10" y="154"/>
                </a:lnTo>
                <a:lnTo>
                  <a:pt x="8" y="152"/>
                </a:lnTo>
                <a:lnTo>
                  <a:pt x="8" y="150"/>
                </a:lnTo>
                <a:lnTo>
                  <a:pt x="5" y="147"/>
                </a:lnTo>
                <a:lnTo>
                  <a:pt x="0" y="142"/>
                </a:lnTo>
                <a:lnTo>
                  <a:pt x="8" y="138"/>
                </a:lnTo>
                <a:lnTo>
                  <a:pt x="11" y="136"/>
                </a:lnTo>
                <a:lnTo>
                  <a:pt x="11" y="136"/>
                </a:lnTo>
                <a:lnTo>
                  <a:pt x="13" y="136"/>
                </a:lnTo>
                <a:lnTo>
                  <a:pt x="14" y="134"/>
                </a:lnTo>
                <a:lnTo>
                  <a:pt x="18" y="133"/>
                </a:lnTo>
                <a:lnTo>
                  <a:pt x="24" y="130"/>
                </a:lnTo>
                <a:lnTo>
                  <a:pt x="24" y="130"/>
                </a:lnTo>
                <a:lnTo>
                  <a:pt x="34" y="125"/>
                </a:lnTo>
                <a:lnTo>
                  <a:pt x="37" y="123"/>
                </a:lnTo>
                <a:lnTo>
                  <a:pt x="38" y="122"/>
                </a:lnTo>
                <a:lnTo>
                  <a:pt x="38" y="122"/>
                </a:lnTo>
                <a:lnTo>
                  <a:pt x="40" y="122"/>
                </a:lnTo>
                <a:lnTo>
                  <a:pt x="40" y="120"/>
                </a:lnTo>
                <a:lnTo>
                  <a:pt x="40" y="120"/>
                </a:lnTo>
                <a:lnTo>
                  <a:pt x="42" y="120"/>
                </a:lnTo>
                <a:lnTo>
                  <a:pt x="45" y="118"/>
                </a:lnTo>
                <a:lnTo>
                  <a:pt x="45" y="118"/>
                </a:lnTo>
                <a:lnTo>
                  <a:pt x="45" y="118"/>
                </a:lnTo>
                <a:lnTo>
                  <a:pt x="46" y="117"/>
                </a:lnTo>
                <a:lnTo>
                  <a:pt x="53" y="110"/>
                </a:lnTo>
                <a:lnTo>
                  <a:pt x="58" y="106"/>
                </a:lnTo>
                <a:lnTo>
                  <a:pt x="64" y="104"/>
                </a:lnTo>
                <a:lnTo>
                  <a:pt x="64" y="104"/>
                </a:lnTo>
                <a:lnTo>
                  <a:pt x="64" y="104"/>
                </a:lnTo>
                <a:lnTo>
                  <a:pt x="66" y="104"/>
                </a:lnTo>
                <a:lnTo>
                  <a:pt x="66" y="104"/>
                </a:lnTo>
                <a:lnTo>
                  <a:pt x="67" y="104"/>
                </a:lnTo>
                <a:lnTo>
                  <a:pt x="67" y="104"/>
                </a:lnTo>
                <a:lnTo>
                  <a:pt x="67" y="107"/>
                </a:lnTo>
                <a:lnTo>
                  <a:pt x="75" y="104"/>
                </a:lnTo>
                <a:lnTo>
                  <a:pt x="77" y="104"/>
                </a:lnTo>
                <a:lnTo>
                  <a:pt x="75" y="101"/>
                </a:lnTo>
                <a:lnTo>
                  <a:pt x="83" y="98"/>
                </a:lnTo>
                <a:lnTo>
                  <a:pt x="83" y="98"/>
                </a:lnTo>
                <a:lnTo>
                  <a:pt x="85" y="99"/>
                </a:lnTo>
                <a:lnTo>
                  <a:pt x="86" y="98"/>
                </a:lnTo>
                <a:lnTo>
                  <a:pt x="86" y="96"/>
                </a:lnTo>
                <a:lnTo>
                  <a:pt x="86" y="96"/>
                </a:lnTo>
                <a:lnTo>
                  <a:pt x="85" y="96"/>
                </a:lnTo>
                <a:lnTo>
                  <a:pt x="85" y="96"/>
                </a:lnTo>
                <a:lnTo>
                  <a:pt x="85" y="96"/>
                </a:lnTo>
                <a:lnTo>
                  <a:pt x="86" y="93"/>
                </a:lnTo>
                <a:lnTo>
                  <a:pt x="86" y="93"/>
                </a:lnTo>
                <a:lnTo>
                  <a:pt x="94" y="83"/>
                </a:lnTo>
                <a:lnTo>
                  <a:pt x="101" y="77"/>
                </a:lnTo>
                <a:lnTo>
                  <a:pt x="106" y="72"/>
                </a:lnTo>
                <a:lnTo>
                  <a:pt x="107" y="75"/>
                </a:lnTo>
                <a:lnTo>
                  <a:pt x="109" y="77"/>
                </a:lnTo>
                <a:lnTo>
                  <a:pt x="114" y="69"/>
                </a:lnTo>
                <a:lnTo>
                  <a:pt x="115" y="69"/>
                </a:lnTo>
                <a:lnTo>
                  <a:pt x="115" y="69"/>
                </a:lnTo>
                <a:lnTo>
                  <a:pt x="115" y="69"/>
                </a:lnTo>
                <a:lnTo>
                  <a:pt x="115" y="67"/>
                </a:lnTo>
                <a:lnTo>
                  <a:pt x="114" y="67"/>
                </a:lnTo>
                <a:lnTo>
                  <a:pt x="112" y="64"/>
                </a:lnTo>
                <a:lnTo>
                  <a:pt x="112" y="64"/>
                </a:lnTo>
                <a:lnTo>
                  <a:pt x="114" y="59"/>
                </a:lnTo>
                <a:lnTo>
                  <a:pt x="120" y="61"/>
                </a:lnTo>
                <a:lnTo>
                  <a:pt x="123" y="62"/>
                </a:lnTo>
                <a:lnTo>
                  <a:pt x="126" y="54"/>
                </a:lnTo>
                <a:lnTo>
                  <a:pt x="128" y="46"/>
                </a:lnTo>
                <a:lnTo>
                  <a:pt x="131" y="37"/>
                </a:lnTo>
                <a:lnTo>
                  <a:pt x="133" y="38"/>
                </a:lnTo>
                <a:lnTo>
                  <a:pt x="138" y="35"/>
                </a:lnTo>
                <a:lnTo>
                  <a:pt x="141" y="38"/>
                </a:lnTo>
                <a:lnTo>
                  <a:pt x="147" y="35"/>
                </a:lnTo>
                <a:lnTo>
                  <a:pt x="147" y="34"/>
                </a:lnTo>
                <a:lnTo>
                  <a:pt x="147" y="34"/>
                </a:lnTo>
                <a:lnTo>
                  <a:pt x="149" y="34"/>
                </a:lnTo>
                <a:lnTo>
                  <a:pt x="149" y="34"/>
                </a:lnTo>
                <a:lnTo>
                  <a:pt x="150" y="32"/>
                </a:lnTo>
                <a:lnTo>
                  <a:pt x="152" y="30"/>
                </a:lnTo>
                <a:lnTo>
                  <a:pt x="154" y="30"/>
                </a:lnTo>
                <a:lnTo>
                  <a:pt x="154" y="29"/>
                </a:lnTo>
                <a:lnTo>
                  <a:pt x="154" y="29"/>
                </a:lnTo>
                <a:lnTo>
                  <a:pt x="155" y="29"/>
                </a:lnTo>
                <a:lnTo>
                  <a:pt x="155" y="29"/>
                </a:lnTo>
                <a:lnTo>
                  <a:pt x="157" y="27"/>
                </a:lnTo>
                <a:lnTo>
                  <a:pt x="160" y="24"/>
                </a:lnTo>
                <a:lnTo>
                  <a:pt x="162" y="24"/>
                </a:lnTo>
                <a:lnTo>
                  <a:pt x="158" y="21"/>
                </a:lnTo>
                <a:lnTo>
                  <a:pt x="158" y="21"/>
                </a:lnTo>
                <a:lnTo>
                  <a:pt x="158" y="19"/>
                </a:lnTo>
                <a:lnTo>
                  <a:pt x="158" y="19"/>
                </a:lnTo>
                <a:lnTo>
                  <a:pt x="160" y="19"/>
                </a:lnTo>
                <a:lnTo>
                  <a:pt x="160" y="19"/>
                </a:lnTo>
                <a:lnTo>
                  <a:pt x="160" y="18"/>
                </a:lnTo>
                <a:lnTo>
                  <a:pt x="160" y="18"/>
                </a:lnTo>
                <a:lnTo>
                  <a:pt x="160" y="18"/>
                </a:lnTo>
                <a:lnTo>
                  <a:pt x="160" y="18"/>
                </a:lnTo>
                <a:lnTo>
                  <a:pt x="160" y="16"/>
                </a:lnTo>
                <a:lnTo>
                  <a:pt x="160" y="16"/>
                </a:lnTo>
                <a:lnTo>
                  <a:pt x="162" y="16"/>
                </a:lnTo>
                <a:lnTo>
                  <a:pt x="162" y="16"/>
                </a:lnTo>
                <a:lnTo>
                  <a:pt x="162" y="16"/>
                </a:lnTo>
                <a:lnTo>
                  <a:pt x="162" y="14"/>
                </a:lnTo>
                <a:lnTo>
                  <a:pt x="162" y="14"/>
                </a:lnTo>
                <a:lnTo>
                  <a:pt x="162" y="14"/>
                </a:lnTo>
                <a:lnTo>
                  <a:pt x="162" y="14"/>
                </a:lnTo>
                <a:lnTo>
                  <a:pt x="162" y="13"/>
                </a:lnTo>
                <a:lnTo>
                  <a:pt x="162" y="13"/>
                </a:lnTo>
                <a:lnTo>
                  <a:pt x="162" y="13"/>
                </a:lnTo>
                <a:lnTo>
                  <a:pt x="162" y="11"/>
                </a:lnTo>
                <a:lnTo>
                  <a:pt x="162" y="11"/>
                </a:lnTo>
                <a:lnTo>
                  <a:pt x="162" y="11"/>
                </a:lnTo>
                <a:lnTo>
                  <a:pt x="162" y="11"/>
                </a:lnTo>
                <a:lnTo>
                  <a:pt x="162" y="11"/>
                </a:lnTo>
                <a:lnTo>
                  <a:pt x="162" y="10"/>
                </a:lnTo>
                <a:lnTo>
                  <a:pt x="163" y="10"/>
                </a:lnTo>
                <a:lnTo>
                  <a:pt x="163" y="8"/>
                </a:lnTo>
                <a:lnTo>
                  <a:pt x="163" y="8"/>
                </a:lnTo>
                <a:lnTo>
                  <a:pt x="163" y="6"/>
                </a:lnTo>
                <a:lnTo>
                  <a:pt x="165" y="6"/>
                </a:lnTo>
                <a:lnTo>
                  <a:pt x="165" y="6"/>
                </a:lnTo>
                <a:lnTo>
                  <a:pt x="165" y="6"/>
                </a:lnTo>
                <a:lnTo>
                  <a:pt x="165" y="5"/>
                </a:lnTo>
                <a:lnTo>
                  <a:pt x="166" y="5"/>
                </a:lnTo>
                <a:lnTo>
                  <a:pt x="166" y="5"/>
                </a:lnTo>
                <a:lnTo>
                  <a:pt x="166" y="5"/>
                </a:lnTo>
                <a:lnTo>
                  <a:pt x="166" y="5"/>
                </a:lnTo>
                <a:lnTo>
                  <a:pt x="166" y="5"/>
                </a:lnTo>
                <a:lnTo>
                  <a:pt x="166" y="5"/>
                </a:lnTo>
                <a:lnTo>
                  <a:pt x="165" y="5"/>
                </a:lnTo>
                <a:lnTo>
                  <a:pt x="165" y="5"/>
                </a:lnTo>
                <a:lnTo>
                  <a:pt x="166" y="5"/>
                </a:lnTo>
                <a:lnTo>
                  <a:pt x="166" y="5"/>
                </a:lnTo>
                <a:lnTo>
                  <a:pt x="166" y="5"/>
                </a:lnTo>
                <a:lnTo>
                  <a:pt x="166" y="5"/>
                </a:lnTo>
                <a:lnTo>
                  <a:pt x="166" y="5"/>
                </a:lnTo>
                <a:lnTo>
                  <a:pt x="166" y="5"/>
                </a:lnTo>
                <a:lnTo>
                  <a:pt x="166" y="5"/>
                </a:lnTo>
                <a:lnTo>
                  <a:pt x="166" y="5"/>
                </a:lnTo>
                <a:lnTo>
                  <a:pt x="166" y="5"/>
                </a:lnTo>
                <a:lnTo>
                  <a:pt x="166" y="5"/>
                </a:lnTo>
                <a:lnTo>
                  <a:pt x="166" y="5"/>
                </a:lnTo>
                <a:lnTo>
                  <a:pt x="166" y="5"/>
                </a:lnTo>
                <a:lnTo>
                  <a:pt x="166" y="5"/>
                </a:lnTo>
                <a:lnTo>
                  <a:pt x="166" y="5"/>
                </a:lnTo>
                <a:lnTo>
                  <a:pt x="168" y="3"/>
                </a:lnTo>
                <a:lnTo>
                  <a:pt x="168" y="3"/>
                </a:lnTo>
                <a:lnTo>
                  <a:pt x="170" y="3"/>
                </a:lnTo>
                <a:lnTo>
                  <a:pt x="170" y="3"/>
                </a:lnTo>
                <a:lnTo>
                  <a:pt x="171" y="3"/>
                </a:lnTo>
                <a:lnTo>
                  <a:pt x="171" y="3"/>
                </a:lnTo>
                <a:lnTo>
                  <a:pt x="171" y="3"/>
                </a:lnTo>
                <a:lnTo>
                  <a:pt x="171" y="3"/>
                </a:lnTo>
                <a:lnTo>
                  <a:pt x="171" y="3"/>
                </a:lnTo>
                <a:lnTo>
                  <a:pt x="173" y="3"/>
                </a:lnTo>
                <a:lnTo>
                  <a:pt x="173" y="3"/>
                </a:lnTo>
                <a:lnTo>
                  <a:pt x="173" y="3"/>
                </a:lnTo>
                <a:lnTo>
                  <a:pt x="174" y="3"/>
                </a:lnTo>
                <a:lnTo>
                  <a:pt x="174" y="3"/>
                </a:lnTo>
                <a:lnTo>
                  <a:pt x="174" y="3"/>
                </a:lnTo>
                <a:lnTo>
                  <a:pt x="174" y="3"/>
                </a:lnTo>
                <a:lnTo>
                  <a:pt x="176" y="3"/>
                </a:lnTo>
                <a:lnTo>
                  <a:pt x="176" y="2"/>
                </a:lnTo>
                <a:lnTo>
                  <a:pt x="176" y="2"/>
                </a:lnTo>
                <a:lnTo>
                  <a:pt x="176" y="2"/>
                </a:lnTo>
                <a:lnTo>
                  <a:pt x="176" y="2"/>
                </a:lnTo>
                <a:lnTo>
                  <a:pt x="176" y="0"/>
                </a:lnTo>
                <a:lnTo>
                  <a:pt x="176" y="0"/>
                </a:lnTo>
                <a:lnTo>
                  <a:pt x="176" y="0"/>
                </a:lnTo>
                <a:lnTo>
                  <a:pt x="176" y="0"/>
                </a:lnTo>
                <a:lnTo>
                  <a:pt x="178" y="5"/>
                </a:lnTo>
                <a:lnTo>
                  <a:pt x="178" y="5"/>
                </a:lnTo>
                <a:lnTo>
                  <a:pt x="179" y="14"/>
                </a:lnTo>
                <a:lnTo>
                  <a:pt x="179" y="14"/>
                </a:lnTo>
                <a:lnTo>
                  <a:pt x="179" y="14"/>
                </a:lnTo>
                <a:lnTo>
                  <a:pt x="179" y="14"/>
                </a:lnTo>
                <a:lnTo>
                  <a:pt x="178" y="18"/>
                </a:lnTo>
                <a:lnTo>
                  <a:pt x="179" y="18"/>
                </a:lnTo>
                <a:lnTo>
                  <a:pt x="179" y="18"/>
                </a:lnTo>
                <a:lnTo>
                  <a:pt x="179" y="18"/>
                </a:lnTo>
                <a:lnTo>
                  <a:pt x="179" y="18"/>
                </a:lnTo>
                <a:lnTo>
                  <a:pt x="179" y="18"/>
                </a:lnTo>
                <a:lnTo>
                  <a:pt x="179" y="18"/>
                </a:lnTo>
                <a:lnTo>
                  <a:pt x="179" y="19"/>
                </a:lnTo>
                <a:lnTo>
                  <a:pt x="179" y="19"/>
                </a:lnTo>
                <a:lnTo>
                  <a:pt x="179" y="21"/>
                </a:lnTo>
                <a:lnTo>
                  <a:pt x="179" y="21"/>
                </a:lnTo>
                <a:lnTo>
                  <a:pt x="179" y="21"/>
                </a:lnTo>
                <a:lnTo>
                  <a:pt x="179" y="21"/>
                </a:lnTo>
                <a:lnTo>
                  <a:pt x="179" y="21"/>
                </a:lnTo>
                <a:lnTo>
                  <a:pt x="179" y="21"/>
                </a:lnTo>
                <a:lnTo>
                  <a:pt x="179" y="21"/>
                </a:lnTo>
                <a:lnTo>
                  <a:pt x="178" y="21"/>
                </a:lnTo>
                <a:lnTo>
                  <a:pt x="178" y="22"/>
                </a:lnTo>
                <a:lnTo>
                  <a:pt x="178" y="22"/>
                </a:lnTo>
                <a:lnTo>
                  <a:pt x="178" y="22"/>
                </a:lnTo>
                <a:lnTo>
                  <a:pt x="178" y="22"/>
                </a:lnTo>
                <a:lnTo>
                  <a:pt x="178" y="24"/>
                </a:lnTo>
                <a:lnTo>
                  <a:pt x="179" y="24"/>
                </a:lnTo>
                <a:lnTo>
                  <a:pt x="179" y="24"/>
                </a:lnTo>
                <a:lnTo>
                  <a:pt x="179" y="24"/>
                </a:lnTo>
                <a:lnTo>
                  <a:pt x="179" y="24"/>
                </a:lnTo>
                <a:lnTo>
                  <a:pt x="179" y="24"/>
                </a:lnTo>
                <a:lnTo>
                  <a:pt x="179" y="24"/>
                </a:lnTo>
                <a:lnTo>
                  <a:pt x="179" y="24"/>
                </a:lnTo>
                <a:lnTo>
                  <a:pt x="179" y="24"/>
                </a:lnTo>
                <a:lnTo>
                  <a:pt x="179" y="24"/>
                </a:lnTo>
                <a:lnTo>
                  <a:pt x="179" y="24"/>
                </a:lnTo>
                <a:lnTo>
                  <a:pt x="179" y="24"/>
                </a:lnTo>
                <a:lnTo>
                  <a:pt x="179" y="24"/>
                </a:lnTo>
                <a:lnTo>
                  <a:pt x="178" y="24"/>
                </a:lnTo>
                <a:lnTo>
                  <a:pt x="178" y="24"/>
                </a:lnTo>
                <a:lnTo>
                  <a:pt x="178" y="24"/>
                </a:lnTo>
                <a:lnTo>
                  <a:pt x="178" y="24"/>
                </a:lnTo>
                <a:lnTo>
                  <a:pt x="178" y="24"/>
                </a:lnTo>
                <a:lnTo>
                  <a:pt x="176" y="24"/>
                </a:lnTo>
                <a:lnTo>
                  <a:pt x="176" y="24"/>
                </a:lnTo>
                <a:lnTo>
                  <a:pt x="176" y="24"/>
                </a:lnTo>
                <a:lnTo>
                  <a:pt x="176" y="24"/>
                </a:lnTo>
                <a:lnTo>
                  <a:pt x="176" y="24"/>
                </a:lnTo>
                <a:lnTo>
                  <a:pt x="176" y="24"/>
                </a:lnTo>
                <a:lnTo>
                  <a:pt x="174" y="24"/>
                </a:lnTo>
                <a:lnTo>
                  <a:pt x="174" y="24"/>
                </a:lnTo>
                <a:lnTo>
                  <a:pt x="174" y="24"/>
                </a:lnTo>
                <a:lnTo>
                  <a:pt x="174" y="24"/>
                </a:lnTo>
                <a:lnTo>
                  <a:pt x="173" y="26"/>
                </a:lnTo>
                <a:lnTo>
                  <a:pt x="173" y="26"/>
                </a:lnTo>
                <a:lnTo>
                  <a:pt x="173" y="26"/>
                </a:lnTo>
                <a:lnTo>
                  <a:pt x="173" y="26"/>
                </a:lnTo>
                <a:lnTo>
                  <a:pt x="171" y="26"/>
                </a:lnTo>
                <a:lnTo>
                  <a:pt x="171" y="26"/>
                </a:lnTo>
                <a:lnTo>
                  <a:pt x="171" y="26"/>
                </a:lnTo>
                <a:lnTo>
                  <a:pt x="170" y="26"/>
                </a:lnTo>
                <a:lnTo>
                  <a:pt x="170" y="27"/>
                </a:lnTo>
                <a:lnTo>
                  <a:pt x="170" y="27"/>
                </a:lnTo>
                <a:lnTo>
                  <a:pt x="168" y="27"/>
                </a:lnTo>
                <a:lnTo>
                  <a:pt x="168" y="29"/>
                </a:lnTo>
                <a:lnTo>
                  <a:pt x="168" y="29"/>
                </a:lnTo>
                <a:lnTo>
                  <a:pt x="168" y="29"/>
                </a:lnTo>
                <a:lnTo>
                  <a:pt x="166" y="29"/>
                </a:lnTo>
                <a:lnTo>
                  <a:pt x="166" y="29"/>
                </a:lnTo>
                <a:lnTo>
                  <a:pt x="166" y="30"/>
                </a:lnTo>
                <a:lnTo>
                  <a:pt x="166" y="30"/>
                </a:lnTo>
                <a:lnTo>
                  <a:pt x="166" y="30"/>
                </a:lnTo>
                <a:lnTo>
                  <a:pt x="165" y="30"/>
                </a:lnTo>
                <a:lnTo>
                  <a:pt x="165" y="30"/>
                </a:lnTo>
                <a:lnTo>
                  <a:pt x="165" y="32"/>
                </a:lnTo>
                <a:lnTo>
                  <a:pt x="165" y="32"/>
                </a:lnTo>
                <a:lnTo>
                  <a:pt x="163" y="32"/>
                </a:lnTo>
                <a:lnTo>
                  <a:pt x="163" y="32"/>
                </a:lnTo>
                <a:lnTo>
                  <a:pt x="163" y="32"/>
                </a:lnTo>
                <a:lnTo>
                  <a:pt x="162" y="34"/>
                </a:lnTo>
                <a:lnTo>
                  <a:pt x="162" y="34"/>
                </a:lnTo>
                <a:lnTo>
                  <a:pt x="162" y="34"/>
                </a:lnTo>
                <a:lnTo>
                  <a:pt x="162" y="35"/>
                </a:lnTo>
                <a:lnTo>
                  <a:pt x="162" y="35"/>
                </a:lnTo>
                <a:lnTo>
                  <a:pt x="162" y="35"/>
                </a:lnTo>
                <a:lnTo>
                  <a:pt x="160" y="35"/>
                </a:lnTo>
                <a:lnTo>
                  <a:pt x="160" y="35"/>
                </a:lnTo>
                <a:lnTo>
                  <a:pt x="160" y="35"/>
                </a:lnTo>
                <a:lnTo>
                  <a:pt x="160" y="35"/>
                </a:lnTo>
                <a:lnTo>
                  <a:pt x="160" y="35"/>
                </a:lnTo>
                <a:lnTo>
                  <a:pt x="160" y="35"/>
                </a:lnTo>
                <a:lnTo>
                  <a:pt x="160" y="35"/>
                </a:lnTo>
                <a:lnTo>
                  <a:pt x="160" y="35"/>
                </a:lnTo>
                <a:lnTo>
                  <a:pt x="160" y="35"/>
                </a:lnTo>
                <a:lnTo>
                  <a:pt x="160" y="35"/>
                </a:lnTo>
                <a:lnTo>
                  <a:pt x="160" y="35"/>
                </a:lnTo>
                <a:lnTo>
                  <a:pt x="160" y="35"/>
                </a:lnTo>
                <a:lnTo>
                  <a:pt x="160" y="35"/>
                </a:lnTo>
                <a:lnTo>
                  <a:pt x="160" y="35"/>
                </a:lnTo>
                <a:lnTo>
                  <a:pt x="160" y="35"/>
                </a:lnTo>
                <a:lnTo>
                  <a:pt x="158" y="34"/>
                </a:lnTo>
                <a:lnTo>
                  <a:pt x="155" y="38"/>
                </a:lnTo>
                <a:lnTo>
                  <a:pt x="149" y="46"/>
                </a:lnTo>
                <a:lnTo>
                  <a:pt x="142" y="58"/>
                </a:lnTo>
                <a:lnTo>
                  <a:pt x="142" y="59"/>
                </a:lnTo>
                <a:lnTo>
                  <a:pt x="141" y="64"/>
                </a:lnTo>
                <a:lnTo>
                  <a:pt x="139" y="70"/>
                </a:lnTo>
                <a:lnTo>
                  <a:pt x="138" y="75"/>
                </a:lnTo>
                <a:lnTo>
                  <a:pt x="138" y="77"/>
                </a:lnTo>
                <a:lnTo>
                  <a:pt x="136" y="80"/>
                </a:lnTo>
                <a:lnTo>
                  <a:pt x="134" y="83"/>
                </a:lnTo>
                <a:lnTo>
                  <a:pt x="133" y="86"/>
                </a:lnTo>
                <a:lnTo>
                  <a:pt x="128" y="91"/>
                </a:lnTo>
                <a:lnTo>
                  <a:pt x="126" y="93"/>
                </a:lnTo>
                <a:lnTo>
                  <a:pt x="125" y="94"/>
                </a:lnTo>
                <a:lnTo>
                  <a:pt x="123" y="94"/>
                </a:lnTo>
                <a:lnTo>
                  <a:pt x="117" y="101"/>
                </a:lnTo>
                <a:lnTo>
                  <a:pt x="114" y="104"/>
                </a:lnTo>
                <a:lnTo>
                  <a:pt x="112" y="106"/>
                </a:lnTo>
                <a:lnTo>
                  <a:pt x="107" y="112"/>
                </a:lnTo>
                <a:lnTo>
                  <a:pt x="101" y="122"/>
                </a:lnTo>
                <a:lnTo>
                  <a:pt x="98" y="126"/>
                </a:lnTo>
                <a:lnTo>
                  <a:pt x="96" y="128"/>
                </a:lnTo>
                <a:lnTo>
                  <a:pt x="94" y="130"/>
                </a:lnTo>
                <a:lnTo>
                  <a:pt x="91" y="133"/>
                </a:lnTo>
                <a:lnTo>
                  <a:pt x="86" y="134"/>
                </a:lnTo>
                <a:lnTo>
                  <a:pt x="83" y="136"/>
                </a:lnTo>
                <a:lnTo>
                  <a:pt x="77" y="138"/>
                </a:lnTo>
                <a:lnTo>
                  <a:pt x="70" y="138"/>
                </a:lnTo>
                <a:lnTo>
                  <a:pt x="67" y="139"/>
                </a:lnTo>
                <a:lnTo>
                  <a:pt x="64" y="141"/>
                </a:lnTo>
                <a:lnTo>
                  <a:pt x="59" y="146"/>
                </a:lnTo>
                <a:lnTo>
                  <a:pt x="56" y="147"/>
                </a:lnTo>
                <a:lnTo>
                  <a:pt x="56" y="149"/>
                </a:lnTo>
                <a:lnTo>
                  <a:pt x="54" y="149"/>
                </a:lnTo>
                <a:lnTo>
                  <a:pt x="51" y="152"/>
                </a:lnTo>
                <a:lnTo>
                  <a:pt x="50" y="154"/>
                </a:lnTo>
                <a:lnTo>
                  <a:pt x="43" y="154"/>
                </a:lnTo>
                <a:lnTo>
                  <a:pt x="43" y="155"/>
                </a:lnTo>
                <a:lnTo>
                  <a:pt x="40" y="155"/>
                </a:lnTo>
                <a:lnTo>
                  <a:pt x="38" y="155"/>
                </a:lnTo>
                <a:lnTo>
                  <a:pt x="35" y="155"/>
                </a:lnTo>
                <a:lnTo>
                  <a:pt x="34" y="155"/>
                </a:lnTo>
                <a:lnTo>
                  <a:pt x="30" y="157"/>
                </a:lnTo>
                <a:lnTo>
                  <a:pt x="26" y="158"/>
                </a:lnTo>
                <a:lnTo>
                  <a:pt x="22" y="162"/>
                </a:lnTo>
                <a:lnTo>
                  <a:pt x="21" y="163"/>
                </a:lnTo>
                <a:lnTo>
                  <a:pt x="21" y="166"/>
                </a:lnTo>
                <a:close/>
              </a:path>
            </a:pathLst>
          </a:custGeom>
          <a:solidFill>
            <a:srgbClr val="3EA85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7" name="Freeform 118"/>
          <p:cNvSpPr>
            <a:spLocks/>
          </p:cNvSpPr>
          <p:nvPr/>
        </p:nvSpPr>
        <p:spPr bwMode="auto">
          <a:xfrm>
            <a:off x="3462338" y="808038"/>
            <a:ext cx="515938" cy="1008063"/>
          </a:xfrm>
          <a:custGeom>
            <a:avLst/>
            <a:gdLst/>
            <a:ahLst/>
            <a:cxnLst>
              <a:cxn ang="0">
                <a:pos x="259" y="619"/>
              </a:cxn>
              <a:cxn ang="0">
                <a:pos x="214" y="632"/>
              </a:cxn>
              <a:cxn ang="0">
                <a:pos x="169" y="617"/>
              </a:cxn>
              <a:cxn ang="0">
                <a:pos x="117" y="574"/>
              </a:cxn>
              <a:cxn ang="0">
                <a:pos x="96" y="485"/>
              </a:cxn>
              <a:cxn ang="0">
                <a:pos x="85" y="441"/>
              </a:cxn>
              <a:cxn ang="0">
                <a:pos x="72" y="389"/>
              </a:cxn>
              <a:cxn ang="0">
                <a:pos x="59" y="333"/>
              </a:cxn>
              <a:cxn ang="0">
                <a:pos x="53" y="310"/>
              </a:cxn>
              <a:cxn ang="0">
                <a:pos x="46" y="280"/>
              </a:cxn>
              <a:cxn ang="0">
                <a:pos x="40" y="254"/>
              </a:cxn>
              <a:cxn ang="0">
                <a:pos x="32" y="225"/>
              </a:cxn>
              <a:cxn ang="0">
                <a:pos x="17" y="163"/>
              </a:cxn>
              <a:cxn ang="0">
                <a:pos x="6" y="120"/>
              </a:cxn>
              <a:cxn ang="0">
                <a:pos x="8" y="101"/>
              </a:cxn>
              <a:cxn ang="0">
                <a:pos x="5" y="94"/>
              </a:cxn>
              <a:cxn ang="0">
                <a:pos x="21" y="101"/>
              </a:cxn>
              <a:cxn ang="0">
                <a:pos x="30" y="104"/>
              </a:cxn>
              <a:cxn ang="0">
                <a:pos x="35" y="89"/>
              </a:cxn>
              <a:cxn ang="0">
                <a:pos x="46" y="93"/>
              </a:cxn>
              <a:cxn ang="0">
                <a:pos x="57" y="97"/>
              </a:cxn>
              <a:cxn ang="0">
                <a:pos x="70" y="107"/>
              </a:cxn>
              <a:cxn ang="0">
                <a:pos x="85" y="104"/>
              </a:cxn>
              <a:cxn ang="0">
                <a:pos x="104" y="112"/>
              </a:cxn>
              <a:cxn ang="0">
                <a:pos x="120" y="104"/>
              </a:cxn>
              <a:cxn ang="0">
                <a:pos x="133" y="97"/>
              </a:cxn>
              <a:cxn ang="0">
                <a:pos x="147" y="80"/>
              </a:cxn>
              <a:cxn ang="0">
                <a:pos x="166" y="75"/>
              </a:cxn>
              <a:cxn ang="0">
                <a:pos x="192" y="65"/>
              </a:cxn>
              <a:cxn ang="0">
                <a:pos x="203" y="53"/>
              </a:cxn>
              <a:cxn ang="0">
                <a:pos x="206" y="56"/>
              </a:cxn>
              <a:cxn ang="0">
                <a:pos x="213" y="65"/>
              </a:cxn>
              <a:cxn ang="0">
                <a:pos x="227" y="75"/>
              </a:cxn>
              <a:cxn ang="0">
                <a:pos x="241" y="86"/>
              </a:cxn>
              <a:cxn ang="0">
                <a:pos x="256" y="96"/>
              </a:cxn>
              <a:cxn ang="0">
                <a:pos x="272" y="96"/>
              </a:cxn>
              <a:cxn ang="0">
                <a:pos x="265" y="78"/>
              </a:cxn>
              <a:cxn ang="0">
                <a:pos x="264" y="54"/>
              </a:cxn>
              <a:cxn ang="0">
                <a:pos x="275" y="33"/>
              </a:cxn>
              <a:cxn ang="0">
                <a:pos x="285" y="13"/>
              </a:cxn>
              <a:cxn ang="0">
                <a:pos x="291" y="8"/>
              </a:cxn>
              <a:cxn ang="0">
                <a:pos x="302" y="1"/>
              </a:cxn>
              <a:cxn ang="0">
                <a:pos x="309" y="19"/>
              </a:cxn>
              <a:cxn ang="0">
                <a:pos x="315" y="40"/>
              </a:cxn>
              <a:cxn ang="0">
                <a:pos x="323" y="59"/>
              </a:cxn>
              <a:cxn ang="0">
                <a:pos x="325" y="110"/>
              </a:cxn>
              <a:cxn ang="0">
                <a:pos x="325" y="152"/>
              </a:cxn>
              <a:cxn ang="0">
                <a:pos x="325" y="177"/>
              </a:cxn>
              <a:cxn ang="0">
                <a:pos x="325" y="195"/>
              </a:cxn>
              <a:cxn ang="0">
                <a:pos x="325" y="217"/>
              </a:cxn>
              <a:cxn ang="0">
                <a:pos x="325" y="235"/>
              </a:cxn>
              <a:cxn ang="0">
                <a:pos x="325" y="317"/>
              </a:cxn>
              <a:cxn ang="0">
                <a:pos x="325" y="416"/>
              </a:cxn>
              <a:cxn ang="0">
                <a:pos x="325" y="478"/>
              </a:cxn>
              <a:cxn ang="0">
                <a:pos x="325" y="509"/>
              </a:cxn>
              <a:cxn ang="0">
                <a:pos x="325" y="526"/>
              </a:cxn>
              <a:cxn ang="0">
                <a:pos x="325" y="573"/>
              </a:cxn>
            </a:cxnLst>
            <a:rect l="0" t="0" r="r" b="b"/>
            <a:pathLst>
              <a:path w="325" h="635">
                <a:moveTo>
                  <a:pt x="325" y="598"/>
                </a:moveTo>
                <a:lnTo>
                  <a:pt x="307" y="605"/>
                </a:lnTo>
                <a:lnTo>
                  <a:pt x="299" y="606"/>
                </a:lnTo>
                <a:lnTo>
                  <a:pt x="296" y="608"/>
                </a:lnTo>
                <a:lnTo>
                  <a:pt x="267" y="617"/>
                </a:lnTo>
                <a:lnTo>
                  <a:pt x="259" y="619"/>
                </a:lnTo>
                <a:lnTo>
                  <a:pt x="256" y="621"/>
                </a:lnTo>
                <a:lnTo>
                  <a:pt x="254" y="621"/>
                </a:lnTo>
                <a:lnTo>
                  <a:pt x="254" y="621"/>
                </a:lnTo>
                <a:lnTo>
                  <a:pt x="254" y="621"/>
                </a:lnTo>
                <a:lnTo>
                  <a:pt x="240" y="625"/>
                </a:lnTo>
                <a:lnTo>
                  <a:pt x="214" y="632"/>
                </a:lnTo>
                <a:lnTo>
                  <a:pt x="206" y="635"/>
                </a:lnTo>
                <a:lnTo>
                  <a:pt x="206" y="635"/>
                </a:lnTo>
                <a:lnTo>
                  <a:pt x="185" y="625"/>
                </a:lnTo>
                <a:lnTo>
                  <a:pt x="181" y="622"/>
                </a:lnTo>
                <a:lnTo>
                  <a:pt x="177" y="622"/>
                </a:lnTo>
                <a:lnTo>
                  <a:pt x="169" y="617"/>
                </a:lnTo>
                <a:lnTo>
                  <a:pt x="152" y="609"/>
                </a:lnTo>
                <a:lnTo>
                  <a:pt x="150" y="608"/>
                </a:lnTo>
                <a:lnTo>
                  <a:pt x="126" y="598"/>
                </a:lnTo>
                <a:lnTo>
                  <a:pt x="123" y="595"/>
                </a:lnTo>
                <a:lnTo>
                  <a:pt x="121" y="593"/>
                </a:lnTo>
                <a:lnTo>
                  <a:pt x="117" y="574"/>
                </a:lnTo>
                <a:lnTo>
                  <a:pt x="112" y="549"/>
                </a:lnTo>
                <a:lnTo>
                  <a:pt x="110" y="542"/>
                </a:lnTo>
                <a:lnTo>
                  <a:pt x="109" y="539"/>
                </a:lnTo>
                <a:lnTo>
                  <a:pt x="99" y="496"/>
                </a:lnTo>
                <a:lnTo>
                  <a:pt x="96" y="488"/>
                </a:lnTo>
                <a:lnTo>
                  <a:pt x="96" y="485"/>
                </a:lnTo>
                <a:lnTo>
                  <a:pt x="94" y="478"/>
                </a:lnTo>
                <a:lnTo>
                  <a:pt x="94" y="477"/>
                </a:lnTo>
                <a:lnTo>
                  <a:pt x="93" y="470"/>
                </a:lnTo>
                <a:lnTo>
                  <a:pt x="91" y="465"/>
                </a:lnTo>
                <a:lnTo>
                  <a:pt x="88" y="451"/>
                </a:lnTo>
                <a:lnTo>
                  <a:pt x="85" y="441"/>
                </a:lnTo>
                <a:lnTo>
                  <a:pt x="83" y="433"/>
                </a:lnTo>
                <a:lnTo>
                  <a:pt x="81" y="427"/>
                </a:lnTo>
                <a:lnTo>
                  <a:pt x="77" y="411"/>
                </a:lnTo>
                <a:lnTo>
                  <a:pt x="75" y="398"/>
                </a:lnTo>
                <a:lnTo>
                  <a:pt x="73" y="395"/>
                </a:lnTo>
                <a:lnTo>
                  <a:pt x="72" y="389"/>
                </a:lnTo>
                <a:lnTo>
                  <a:pt x="65" y="361"/>
                </a:lnTo>
                <a:lnTo>
                  <a:pt x="64" y="353"/>
                </a:lnTo>
                <a:lnTo>
                  <a:pt x="61" y="344"/>
                </a:lnTo>
                <a:lnTo>
                  <a:pt x="61" y="344"/>
                </a:lnTo>
                <a:lnTo>
                  <a:pt x="61" y="342"/>
                </a:lnTo>
                <a:lnTo>
                  <a:pt x="59" y="333"/>
                </a:lnTo>
                <a:lnTo>
                  <a:pt x="54" y="318"/>
                </a:lnTo>
                <a:lnTo>
                  <a:pt x="54" y="317"/>
                </a:lnTo>
                <a:lnTo>
                  <a:pt x="54" y="313"/>
                </a:lnTo>
                <a:lnTo>
                  <a:pt x="53" y="313"/>
                </a:lnTo>
                <a:lnTo>
                  <a:pt x="53" y="312"/>
                </a:lnTo>
                <a:lnTo>
                  <a:pt x="53" y="310"/>
                </a:lnTo>
                <a:lnTo>
                  <a:pt x="53" y="307"/>
                </a:lnTo>
                <a:lnTo>
                  <a:pt x="53" y="307"/>
                </a:lnTo>
                <a:lnTo>
                  <a:pt x="51" y="304"/>
                </a:lnTo>
                <a:lnTo>
                  <a:pt x="51" y="304"/>
                </a:lnTo>
                <a:lnTo>
                  <a:pt x="49" y="296"/>
                </a:lnTo>
                <a:lnTo>
                  <a:pt x="46" y="280"/>
                </a:lnTo>
                <a:lnTo>
                  <a:pt x="45" y="275"/>
                </a:lnTo>
                <a:lnTo>
                  <a:pt x="45" y="273"/>
                </a:lnTo>
                <a:lnTo>
                  <a:pt x="41" y="265"/>
                </a:lnTo>
                <a:lnTo>
                  <a:pt x="41" y="265"/>
                </a:lnTo>
                <a:lnTo>
                  <a:pt x="40" y="256"/>
                </a:lnTo>
                <a:lnTo>
                  <a:pt x="40" y="254"/>
                </a:lnTo>
                <a:lnTo>
                  <a:pt x="40" y="254"/>
                </a:lnTo>
                <a:lnTo>
                  <a:pt x="37" y="243"/>
                </a:lnTo>
                <a:lnTo>
                  <a:pt x="37" y="241"/>
                </a:lnTo>
                <a:lnTo>
                  <a:pt x="33" y="227"/>
                </a:lnTo>
                <a:lnTo>
                  <a:pt x="33" y="227"/>
                </a:lnTo>
                <a:lnTo>
                  <a:pt x="32" y="225"/>
                </a:lnTo>
                <a:lnTo>
                  <a:pt x="27" y="206"/>
                </a:lnTo>
                <a:lnTo>
                  <a:pt x="24" y="193"/>
                </a:lnTo>
                <a:lnTo>
                  <a:pt x="24" y="192"/>
                </a:lnTo>
                <a:lnTo>
                  <a:pt x="22" y="181"/>
                </a:lnTo>
                <a:lnTo>
                  <a:pt x="19" y="169"/>
                </a:lnTo>
                <a:lnTo>
                  <a:pt x="17" y="163"/>
                </a:lnTo>
                <a:lnTo>
                  <a:pt x="16" y="161"/>
                </a:lnTo>
                <a:lnTo>
                  <a:pt x="13" y="149"/>
                </a:lnTo>
                <a:lnTo>
                  <a:pt x="9" y="134"/>
                </a:lnTo>
                <a:lnTo>
                  <a:pt x="9" y="131"/>
                </a:lnTo>
                <a:lnTo>
                  <a:pt x="8" y="126"/>
                </a:lnTo>
                <a:lnTo>
                  <a:pt x="6" y="120"/>
                </a:lnTo>
                <a:lnTo>
                  <a:pt x="6" y="120"/>
                </a:lnTo>
                <a:lnTo>
                  <a:pt x="6" y="120"/>
                </a:lnTo>
                <a:lnTo>
                  <a:pt x="8" y="117"/>
                </a:lnTo>
                <a:lnTo>
                  <a:pt x="8" y="110"/>
                </a:lnTo>
                <a:lnTo>
                  <a:pt x="8" y="105"/>
                </a:lnTo>
                <a:lnTo>
                  <a:pt x="8" y="101"/>
                </a:lnTo>
                <a:lnTo>
                  <a:pt x="6" y="99"/>
                </a:lnTo>
                <a:lnTo>
                  <a:pt x="1" y="97"/>
                </a:lnTo>
                <a:lnTo>
                  <a:pt x="0" y="96"/>
                </a:lnTo>
                <a:lnTo>
                  <a:pt x="0" y="93"/>
                </a:lnTo>
                <a:lnTo>
                  <a:pt x="1" y="93"/>
                </a:lnTo>
                <a:lnTo>
                  <a:pt x="5" y="94"/>
                </a:lnTo>
                <a:lnTo>
                  <a:pt x="6" y="97"/>
                </a:lnTo>
                <a:lnTo>
                  <a:pt x="6" y="96"/>
                </a:lnTo>
                <a:lnTo>
                  <a:pt x="9" y="99"/>
                </a:lnTo>
                <a:lnTo>
                  <a:pt x="11" y="99"/>
                </a:lnTo>
                <a:lnTo>
                  <a:pt x="17" y="101"/>
                </a:lnTo>
                <a:lnTo>
                  <a:pt x="21" y="101"/>
                </a:lnTo>
                <a:lnTo>
                  <a:pt x="22" y="101"/>
                </a:lnTo>
                <a:lnTo>
                  <a:pt x="22" y="101"/>
                </a:lnTo>
                <a:lnTo>
                  <a:pt x="24" y="102"/>
                </a:lnTo>
                <a:lnTo>
                  <a:pt x="25" y="102"/>
                </a:lnTo>
                <a:lnTo>
                  <a:pt x="25" y="102"/>
                </a:lnTo>
                <a:lnTo>
                  <a:pt x="30" y="104"/>
                </a:lnTo>
                <a:lnTo>
                  <a:pt x="33" y="104"/>
                </a:lnTo>
                <a:lnTo>
                  <a:pt x="37" y="101"/>
                </a:lnTo>
                <a:lnTo>
                  <a:pt x="38" y="97"/>
                </a:lnTo>
                <a:lnTo>
                  <a:pt x="37" y="96"/>
                </a:lnTo>
                <a:lnTo>
                  <a:pt x="35" y="93"/>
                </a:lnTo>
                <a:lnTo>
                  <a:pt x="35" y="89"/>
                </a:lnTo>
                <a:lnTo>
                  <a:pt x="37" y="89"/>
                </a:lnTo>
                <a:lnTo>
                  <a:pt x="40" y="89"/>
                </a:lnTo>
                <a:lnTo>
                  <a:pt x="41" y="91"/>
                </a:lnTo>
                <a:lnTo>
                  <a:pt x="43" y="91"/>
                </a:lnTo>
                <a:lnTo>
                  <a:pt x="45" y="91"/>
                </a:lnTo>
                <a:lnTo>
                  <a:pt x="46" y="93"/>
                </a:lnTo>
                <a:lnTo>
                  <a:pt x="46" y="94"/>
                </a:lnTo>
                <a:lnTo>
                  <a:pt x="48" y="96"/>
                </a:lnTo>
                <a:lnTo>
                  <a:pt x="49" y="97"/>
                </a:lnTo>
                <a:lnTo>
                  <a:pt x="54" y="99"/>
                </a:lnTo>
                <a:lnTo>
                  <a:pt x="54" y="99"/>
                </a:lnTo>
                <a:lnTo>
                  <a:pt x="57" y="97"/>
                </a:lnTo>
                <a:lnTo>
                  <a:pt x="59" y="97"/>
                </a:lnTo>
                <a:lnTo>
                  <a:pt x="62" y="99"/>
                </a:lnTo>
                <a:lnTo>
                  <a:pt x="64" y="99"/>
                </a:lnTo>
                <a:lnTo>
                  <a:pt x="65" y="104"/>
                </a:lnTo>
                <a:lnTo>
                  <a:pt x="67" y="105"/>
                </a:lnTo>
                <a:lnTo>
                  <a:pt x="70" y="107"/>
                </a:lnTo>
                <a:lnTo>
                  <a:pt x="72" y="107"/>
                </a:lnTo>
                <a:lnTo>
                  <a:pt x="75" y="107"/>
                </a:lnTo>
                <a:lnTo>
                  <a:pt x="78" y="104"/>
                </a:lnTo>
                <a:lnTo>
                  <a:pt x="80" y="102"/>
                </a:lnTo>
                <a:lnTo>
                  <a:pt x="83" y="102"/>
                </a:lnTo>
                <a:lnTo>
                  <a:pt x="85" y="104"/>
                </a:lnTo>
                <a:lnTo>
                  <a:pt x="88" y="109"/>
                </a:lnTo>
                <a:lnTo>
                  <a:pt x="91" y="112"/>
                </a:lnTo>
                <a:lnTo>
                  <a:pt x="93" y="113"/>
                </a:lnTo>
                <a:lnTo>
                  <a:pt x="94" y="113"/>
                </a:lnTo>
                <a:lnTo>
                  <a:pt x="99" y="113"/>
                </a:lnTo>
                <a:lnTo>
                  <a:pt x="104" y="112"/>
                </a:lnTo>
                <a:lnTo>
                  <a:pt x="107" y="109"/>
                </a:lnTo>
                <a:lnTo>
                  <a:pt x="113" y="107"/>
                </a:lnTo>
                <a:lnTo>
                  <a:pt x="115" y="109"/>
                </a:lnTo>
                <a:lnTo>
                  <a:pt x="117" y="107"/>
                </a:lnTo>
                <a:lnTo>
                  <a:pt x="120" y="107"/>
                </a:lnTo>
                <a:lnTo>
                  <a:pt x="120" y="104"/>
                </a:lnTo>
                <a:lnTo>
                  <a:pt x="120" y="102"/>
                </a:lnTo>
                <a:lnTo>
                  <a:pt x="121" y="97"/>
                </a:lnTo>
                <a:lnTo>
                  <a:pt x="123" y="94"/>
                </a:lnTo>
                <a:lnTo>
                  <a:pt x="126" y="93"/>
                </a:lnTo>
                <a:lnTo>
                  <a:pt x="129" y="93"/>
                </a:lnTo>
                <a:lnTo>
                  <a:pt x="133" y="97"/>
                </a:lnTo>
                <a:lnTo>
                  <a:pt x="136" y="99"/>
                </a:lnTo>
                <a:lnTo>
                  <a:pt x="142" y="97"/>
                </a:lnTo>
                <a:lnTo>
                  <a:pt x="145" y="94"/>
                </a:lnTo>
                <a:lnTo>
                  <a:pt x="149" y="89"/>
                </a:lnTo>
                <a:lnTo>
                  <a:pt x="149" y="85"/>
                </a:lnTo>
                <a:lnTo>
                  <a:pt x="147" y="80"/>
                </a:lnTo>
                <a:lnTo>
                  <a:pt x="147" y="77"/>
                </a:lnTo>
                <a:lnTo>
                  <a:pt x="149" y="73"/>
                </a:lnTo>
                <a:lnTo>
                  <a:pt x="153" y="73"/>
                </a:lnTo>
                <a:lnTo>
                  <a:pt x="157" y="73"/>
                </a:lnTo>
                <a:lnTo>
                  <a:pt x="161" y="75"/>
                </a:lnTo>
                <a:lnTo>
                  <a:pt x="166" y="75"/>
                </a:lnTo>
                <a:lnTo>
                  <a:pt x="171" y="73"/>
                </a:lnTo>
                <a:lnTo>
                  <a:pt x="174" y="70"/>
                </a:lnTo>
                <a:lnTo>
                  <a:pt x="181" y="67"/>
                </a:lnTo>
                <a:lnTo>
                  <a:pt x="184" y="67"/>
                </a:lnTo>
                <a:lnTo>
                  <a:pt x="189" y="67"/>
                </a:lnTo>
                <a:lnTo>
                  <a:pt x="192" y="65"/>
                </a:lnTo>
                <a:lnTo>
                  <a:pt x="195" y="59"/>
                </a:lnTo>
                <a:lnTo>
                  <a:pt x="195" y="56"/>
                </a:lnTo>
                <a:lnTo>
                  <a:pt x="195" y="56"/>
                </a:lnTo>
                <a:lnTo>
                  <a:pt x="197" y="53"/>
                </a:lnTo>
                <a:lnTo>
                  <a:pt x="198" y="53"/>
                </a:lnTo>
                <a:lnTo>
                  <a:pt x="203" y="53"/>
                </a:lnTo>
                <a:lnTo>
                  <a:pt x="206" y="54"/>
                </a:lnTo>
                <a:lnTo>
                  <a:pt x="206" y="56"/>
                </a:lnTo>
                <a:lnTo>
                  <a:pt x="206" y="56"/>
                </a:lnTo>
                <a:lnTo>
                  <a:pt x="206" y="56"/>
                </a:lnTo>
                <a:lnTo>
                  <a:pt x="206" y="56"/>
                </a:lnTo>
                <a:lnTo>
                  <a:pt x="206" y="56"/>
                </a:lnTo>
                <a:lnTo>
                  <a:pt x="206" y="56"/>
                </a:lnTo>
                <a:lnTo>
                  <a:pt x="206" y="56"/>
                </a:lnTo>
                <a:lnTo>
                  <a:pt x="208" y="57"/>
                </a:lnTo>
                <a:lnTo>
                  <a:pt x="208" y="59"/>
                </a:lnTo>
                <a:lnTo>
                  <a:pt x="209" y="62"/>
                </a:lnTo>
                <a:lnTo>
                  <a:pt x="213" y="65"/>
                </a:lnTo>
                <a:lnTo>
                  <a:pt x="216" y="65"/>
                </a:lnTo>
                <a:lnTo>
                  <a:pt x="216" y="67"/>
                </a:lnTo>
                <a:lnTo>
                  <a:pt x="219" y="70"/>
                </a:lnTo>
                <a:lnTo>
                  <a:pt x="219" y="70"/>
                </a:lnTo>
                <a:lnTo>
                  <a:pt x="222" y="72"/>
                </a:lnTo>
                <a:lnTo>
                  <a:pt x="227" y="75"/>
                </a:lnTo>
                <a:lnTo>
                  <a:pt x="232" y="77"/>
                </a:lnTo>
                <a:lnTo>
                  <a:pt x="235" y="78"/>
                </a:lnTo>
                <a:lnTo>
                  <a:pt x="238" y="81"/>
                </a:lnTo>
                <a:lnTo>
                  <a:pt x="240" y="83"/>
                </a:lnTo>
                <a:lnTo>
                  <a:pt x="240" y="83"/>
                </a:lnTo>
                <a:lnTo>
                  <a:pt x="241" y="86"/>
                </a:lnTo>
                <a:lnTo>
                  <a:pt x="243" y="88"/>
                </a:lnTo>
                <a:lnTo>
                  <a:pt x="246" y="89"/>
                </a:lnTo>
                <a:lnTo>
                  <a:pt x="249" y="91"/>
                </a:lnTo>
                <a:lnTo>
                  <a:pt x="251" y="93"/>
                </a:lnTo>
                <a:lnTo>
                  <a:pt x="254" y="96"/>
                </a:lnTo>
                <a:lnTo>
                  <a:pt x="256" y="96"/>
                </a:lnTo>
                <a:lnTo>
                  <a:pt x="261" y="96"/>
                </a:lnTo>
                <a:lnTo>
                  <a:pt x="265" y="97"/>
                </a:lnTo>
                <a:lnTo>
                  <a:pt x="269" y="97"/>
                </a:lnTo>
                <a:lnTo>
                  <a:pt x="270" y="97"/>
                </a:lnTo>
                <a:lnTo>
                  <a:pt x="270" y="96"/>
                </a:lnTo>
                <a:lnTo>
                  <a:pt x="272" y="96"/>
                </a:lnTo>
                <a:lnTo>
                  <a:pt x="275" y="93"/>
                </a:lnTo>
                <a:lnTo>
                  <a:pt x="278" y="88"/>
                </a:lnTo>
                <a:lnTo>
                  <a:pt x="278" y="85"/>
                </a:lnTo>
                <a:lnTo>
                  <a:pt x="273" y="80"/>
                </a:lnTo>
                <a:lnTo>
                  <a:pt x="270" y="78"/>
                </a:lnTo>
                <a:lnTo>
                  <a:pt x="265" y="78"/>
                </a:lnTo>
                <a:lnTo>
                  <a:pt x="261" y="75"/>
                </a:lnTo>
                <a:lnTo>
                  <a:pt x="261" y="73"/>
                </a:lnTo>
                <a:lnTo>
                  <a:pt x="261" y="72"/>
                </a:lnTo>
                <a:lnTo>
                  <a:pt x="262" y="65"/>
                </a:lnTo>
                <a:lnTo>
                  <a:pt x="264" y="57"/>
                </a:lnTo>
                <a:lnTo>
                  <a:pt x="264" y="54"/>
                </a:lnTo>
                <a:lnTo>
                  <a:pt x="264" y="51"/>
                </a:lnTo>
                <a:lnTo>
                  <a:pt x="264" y="48"/>
                </a:lnTo>
                <a:lnTo>
                  <a:pt x="265" y="43"/>
                </a:lnTo>
                <a:lnTo>
                  <a:pt x="269" y="40"/>
                </a:lnTo>
                <a:lnTo>
                  <a:pt x="272" y="38"/>
                </a:lnTo>
                <a:lnTo>
                  <a:pt x="275" y="33"/>
                </a:lnTo>
                <a:lnTo>
                  <a:pt x="277" y="30"/>
                </a:lnTo>
                <a:lnTo>
                  <a:pt x="278" y="25"/>
                </a:lnTo>
                <a:lnTo>
                  <a:pt x="278" y="19"/>
                </a:lnTo>
                <a:lnTo>
                  <a:pt x="280" y="16"/>
                </a:lnTo>
                <a:lnTo>
                  <a:pt x="281" y="14"/>
                </a:lnTo>
                <a:lnTo>
                  <a:pt x="285" y="13"/>
                </a:lnTo>
                <a:lnTo>
                  <a:pt x="288" y="11"/>
                </a:lnTo>
                <a:lnTo>
                  <a:pt x="288" y="11"/>
                </a:lnTo>
                <a:lnTo>
                  <a:pt x="288" y="11"/>
                </a:lnTo>
                <a:lnTo>
                  <a:pt x="289" y="11"/>
                </a:lnTo>
                <a:lnTo>
                  <a:pt x="291" y="8"/>
                </a:lnTo>
                <a:lnTo>
                  <a:pt x="291" y="8"/>
                </a:lnTo>
                <a:lnTo>
                  <a:pt x="291" y="6"/>
                </a:lnTo>
                <a:lnTo>
                  <a:pt x="293" y="5"/>
                </a:lnTo>
                <a:lnTo>
                  <a:pt x="293" y="3"/>
                </a:lnTo>
                <a:lnTo>
                  <a:pt x="294" y="3"/>
                </a:lnTo>
                <a:lnTo>
                  <a:pt x="302" y="0"/>
                </a:lnTo>
                <a:lnTo>
                  <a:pt x="302" y="1"/>
                </a:lnTo>
                <a:lnTo>
                  <a:pt x="304" y="5"/>
                </a:lnTo>
                <a:lnTo>
                  <a:pt x="304" y="5"/>
                </a:lnTo>
                <a:lnTo>
                  <a:pt x="304" y="5"/>
                </a:lnTo>
                <a:lnTo>
                  <a:pt x="305" y="11"/>
                </a:lnTo>
                <a:lnTo>
                  <a:pt x="305" y="11"/>
                </a:lnTo>
                <a:lnTo>
                  <a:pt x="309" y="19"/>
                </a:lnTo>
                <a:lnTo>
                  <a:pt x="310" y="24"/>
                </a:lnTo>
                <a:lnTo>
                  <a:pt x="312" y="29"/>
                </a:lnTo>
                <a:lnTo>
                  <a:pt x="312" y="30"/>
                </a:lnTo>
                <a:lnTo>
                  <a:pt x="315" y="40"/>
                </a:lnTo>
                <a:lnTo>
                  <a:pt x="315" y="40"/>
                </a:lnTo>
                <a:lnTo>
                  <a:pt x="315" y="40"/>
                </a:lnTo>
                <a:lnTo>
                  <a:pt x="315" y="40"/>
                </a:lnTo>
                <a:lnTo>
                  <a:pt x="317" y="40"/>
                </a:lnTo>
                <a:lnTo>
                  <a:pt x="317" y="41"/>
                </a:lnTo>
                <a:lnTo>
                  <a:pt x="320" y="53"/>
                </a:lnTo>
                <a:lnTo>
                  <a:pt x="320" y="53"/>
                </a:lnTo>
                <a:lnTo>
                  <a:pt x="323" y="59"/>
                </a:lnTo>
                <a:lnTo>
                  <a:pt x="325" y="65"/>
                </a:lnTo>
                <a:lnTo>
                  <a:pt x="325" y="69"/>
                </a:lnTo>
                <a:lnTo>
                  <a:pt x="325" y="75"/>
                </a:lnTo>
                <a:lnTo>
                  <a:pt x="325" y="80"/>
                </a:lnTo>
                <a:lnTo>
                  <a:pt x="325" y="104"/>
                </a:lnTo>
                <a:lnTo>
                  <a:pt x="325" y="110"/>
                </a:lnTo>
                <a:lnTo>
                  <a:pt x="325" y="137"/>
                </a:lnTo>
                <a:lnTo>
                  <a:pt x="325" y="139"/>
                </a:lnTo>
                <a:lnTo>
                  <a:pt x="325" y="139"/>
                </a:lnTo>
                <a:lnTo>
                  <a:pt x="325" y="141"/>
                </a:lnTo>
                <a:lnTo>
                  <a:pt x="325" y="141"/>
                </a:lnTo>
                <a:lnTo>
                  <a:pt x="325" y="152"/>
                </a:lnTo>
                <a:lnTo>
                  <a:pt x="325" y="153"/>
                </a:lnTo>
                <a:lnTo>
                  <a:pt x="325" y="160"/>
                </a:lnTo>
                <a:lnTo>
                  <a:pt x="325" y="166"/>
                </a:lnTo>
                <a:lnTo>
                  <a:pt x="325" y="169"/>
                </a:lnTo>
                <a:lnTo>
                  <a:pt x="325" y="174"/>
                </a:lnTo>
                <a:lnTo>
                  <a:pt x="325" y="177"/>
                </a:lnTo>
                <a:lnTo>
                  <a:pt x="325" y="185"/>
                </a:lnTo>
                <a:lnTo>
                  <a:pt x="325" y="185"/>
                </a:lnTo>
                <a:lnTo>
                  <a:pt x="325" y="185"/>
                </a:lnTo>
                <a:lnTo>
                  <a:pt x="325" y="189"/>
                </a:lnTo>
                <a:lnTo>
                  <a:pt x="325" y="193"/>
                </a:lnTo>
                <a:lnTo>
                  <a:pt x="325" y="195"/>
                </a:lnTo>
                <a:lnTo>
                  <a:pt x="325" y="195"/>
                </a:lnTo>
                <a:lnTo>
                  <a:pt x="325" y="195"/>
                </a:lnTo>
                <a:lnTo>
                  <a:pt x="325" y="200"/>
                </a:lnTo>
                <a:lnTo>
                  <a:pt x="325" y="205"/>
                </a:lnTo>
                <a:lnTo>
                  <a:pt x="325" y="211"/>
                </a:lnTo>
                <a:lnTo>
                  <a:pt x="325" y="217"/>
                </a:lnTo>
                <a:lnTo>
                  <a:pt x="325" y="219"/>
                </a:lnTo>
                <a:lnTo>
                  <a:pt x="325" y="219"/>
                </a:lnTo>
                <a:lnTo>
                  <a:pt x="325" y="222"/>
                </a:lnTo>
                <a:lnTo>
                  <a:pt x="325" y="225"/>
                </a:lnTo>
                <a:lnTo>
                  <a:pt x="325" y="235"/>
                </a:lnTo>
                <a:lnTo>
                  <a:pt x="325" y="235"/>
                </a:lnTo>
                <a:lnTo>
                  <a:pt x="325" y="241"/>
                </a:lnTo>
                <a:lnTo>
                  <a:pt x="325" y="264"/>
                </a:lnTo>
                <a:lnTo>
                  <a:pt x="325" y="277"/>
                </a:lnTo>
                <a:lnTo>
                  <a:pt x="325" y="293"/>
                </a:lnTo>
                <a:lnTo>
                  <a:pt x="325" y="309"/>
                </a:lnTo>
                <a:lnTo>
                  <a:pt x="325" y="317"/>
                </a:lnTo>
                <a:lnTo>
                  <a:pt x="325" y="350"/>
                </a:lnTo>
                <a:lnTo>
                  <a:pt x="325" y="363"/>
                </a:lnTo>
                <a:lnTo>
                  <a:pt x="325" y="379"/>
                </a:lnTo>
                <a:lnTo>
                  <a:pt x="325" y="390"/>
                </a:lnTo>
                <a:lnTo>
                  <a:pt x="325" y="400"/>
                </a:lnTo>
                <a:lnTo>
                  <a:pt x="325" y="416"/>
                </a:lnTo>
                <a:lnTo>
                  <a:pt x="325" y="430"/>
                </a:lnTo>
                <a:lnTo>
                  <a:pt x="325" y="437"/>
                </a:lnTo>
                <a:lnTo>
                  <a:pt x="325" y="445"/>
                </a:lnTo>
                <a:lnTo>
                  <a:pt x="325" y="446"/>
                </a:lnTo>
                <a:lnTo>
                  <a:pt x="325" y="451"/>
                </a:lnTo>
                <a:lnTo>
                  <a:pt x="325" y="478"/>
                </a:lnTo>
                <a:lnTo>
                  <a:pt x="325" y="481"/>
                </a:lnTo>
                <a:lnTo>
                  <a:pt x="325" y="496"/>
                </a:lnTo>
                <a:lnTo>
                  <a:pt x="325" y="502"/>
                </a:lnTo>
                <a:lnTo>
                  <a:pt x="325" y="507"/>
                </a:lnTo>
                <a:lnTo>
                  <a:pt x="325" y="509"/>
                </a:lnTo>
                <a:lnTo>
                  <a:pt x="325" y="509"/>
                </a:lnTo>
                <a:lnTo>
                  <a:pt x="325" y="520"/>
                </a:lnTo>
                <a:lnTo>
                  <a:pt x="325" y="525"/>
                </a:lnTo>
                <a:lnTo>
                  <a:pt x="325" y="525"/>
                </a:lnTo>
                <a:lnTo>
                  <a:pt x="325" y="525"/>
                </a:lnTo>
                <a:lnTo>
                  <a:pt x="325" y="526"/>
                </a:lnTo>
                <a:lnTo>
                  <a:pt x="325" y="526"/>
                </a:lnTo>
                <a:lnTo>
                  <a:pt x="325" y="528"/>
                </a:lnTo>
                <a:lnTo>
                  <a:pt x="325" y="531"/>
                </a:lnTo>
                <a:lnTo>
                  <a:pt x="325" y="533"/>
                </a:lnTo>
                <a:lnTo>
                  <a:pt x="325" y="547"/>
                </a:lnTo>
                <a:lnTo>
                  <a:pt x="325" y="560"/>
                </a:lnTo>
                <a:lnTo>
                  <a:pt x="325" y="573"/>
                </a:lnTo>
                <a:lnTo>
                  <a:pt x="325" y="574"/>
                </a:lnTo>
                <a:lnTo>
                  <a:pt x="325" y="576"/>
                </a:lnTo>
                <a:lnTo>
                  <a:pt x="325" y="579"/>
                </a:lnTo>
                <a:lnTo>
                  <a:pt x="325" y="581"/>
                </a:lnTo>
                <a:lnTo>
                  <a:pt x="325" y="598"/>
                </a:lnTo>
                <a:close/>
              </a:path>
            </a:pathLst>
          </a:custGeom>
          <a:solidFill>
            <a:srgbClr val="31308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" name="Freeform 119"/>
          <p:cNvSpPr>
            <a:spLocks/>
          </p:cNvSpPr>
          <p:nvPr/>
        </p:nvSpPr>
        <p:spPr bwMode="auto">
          <a:xfrm>
            <a:off x="5795963" y="1379538"/>
            <a:ext cx="282575" cy="261938"/>
          </a:xfrm>
          <a:custGeom>
            <a:avLst/>
            <a:gdLst/>
            <a:ahLst/>
            <a:cxnLst>
              <a:cxn ang="0">
                <a:pos x="176" y="59"/>
              </a:cxn>
              <a:cxn ang="0">
                <a:pos x="176" y="64"/>
              </a:cxn>
              <a:cxn ang="0">
                <a:pos x="171" y="69"/>
              </a:cxn>
              <a:cxn ang="0">
                <a:pos x="154" y="80"/>
              </a:cxn>
              <a:cxn ang="0">
                <a:pos x="147" y="81"/>
              </a:cxn>
              <a:cxn ang="0">
                <a:pos x="135" y="99"/>
              </a:cxn>
              <a:cxn ang="0">
                <a:pos x="139" y="113"/>
              </a:cxn>
              <a:cxn ang="0">
                <a:pos x="138" y="120"/>
              </a:cxn>
              <a:cxn ang="0">
                <a:pos x="135" y="117"/>
              </a:cxn>
              <a:cxn ang="0">
                <a:pos x="133" y="120"/>
              </a:cxn>
              <a:cxn ang="0">
                <a:pos x="130" y="120"/>
              </a:cxn>
              <a:cxn ang="0">
                <a:pos x="128" y="125"/>
              </a:cxn>
              <a:cxn ang="0">
                <a:pos x="128" y="131"/>
              </a:cxn>
              <a:cxn ang="0">
                <a:pos x="123" y="133"/>
              </a:cxn>
              <a:cxn ang="0">
                <a:pos x="120" y="136"/>
              </a:cxn>
              <a:cxn ang="0">
                <a:pos x="120" y="142"/>
              </a:cxn>
              <a:cxn ang="0">
                <a:pos x="119" y="144"/>
              </a:cxn>
              <a:cxn ang="0">
                <a:pos x="117" y="145"/>
              </a:cxn>
              <a:cxn ang="0">
                <a:pos x="112" y="149"/>
              </a:cxn>
              <a:cxn ang="0">
                <a:pos x="109" y="150"/>
              </a:cxn>
              <a:cxn ang="0">
                <a:pos x="106" y="150"/>
              </a:cxn>
              <a:cxn ang="0">
                <a:pos x="103" y="153"/>
              </a:cxn>
              <a:cxn ang="0">
                <a:pos x="99" y="153"/>
              </a:cxn>
              <a:cxn ang="0">
                <a:pos x="96" y="150"/>
              </a:cxn>
              <a:cxn ang="0">
                <a:pos x="90" y="150"/>
              </a:cxn>
              <a:cxn ang="0">
                <a:pos x="83" y="150"/>
              </a:cxn>
              <a:cxn ang="0">
                <a:pos x="80" y="147"/>
              </a:cxn>
              <a:cxn ang="0">
                <a:pos x="79" y="152"/>
              </a:cxn>
              <a:cxn ang="0">
                <a:pos x="74" y="153"/>
              </a:cxn>
              <a:cxn ang="0">
                <a:pos x="66" y="152"/>
              </a:cxn>
              <a:cxn ang="0">
                <a:pos x="63" y="155"/>
              </a:cxn>
              <a:cxn ang="0">
                <a:pos x="56" y="153"/>
              </a:cxn>
              <a:cxn ang="0">
                <a:pos x="43" y="157"/>
              </a:cxn>
              <a:cxn ang="0">
                <a:pos x="21" y="165"/>
              </a:cxn>
              <a:cxn ang="0">
                <a:pos x="15" y="149"/>
              </a:cxn>
              <a:cxn ang="0">
                <a:pos x="5" y="118"/>
              </a:cxn>
              <a:cxn ang="0">
                <a:pos x="7" y="105"/>
              </a:cxn>
              <a:cxn ang="0">
                <a:pos x="15" y="73"/>
              </a:cxn>
              <a:cxn ang="0">
                <a:pos x="7" y="49"/>
              </a:cxn>
              <a:cxn ang="0">
                <a:pos x="26" y="43"/>
              </a:cxn>
              <a:cxn ang="0">
                <a:pos x="48" y="37"/>
              </a:cxn>
              <a:cxn ang="0">
                <a:pos x="45" y="24"/>
              </a:cxn>
              <a:cxn ang="0">
                <a:pos x="72" y="14"/>
              </a:cxn>
              <a:cxn ang="0">
                <a:pos x="111" y="0"/>
              </a:cxn>
              <a:cxn ang="0">
                <a:pos x="123" y="9"/>
              </a:cxn>
              <a:cxn ang="0">
                <a:pos x="144" y="27"/>
              </a:cxn>
              <a:cxn ang="0">
                <a:pos x="155" y="40"/>
              </a:cxn>
              <a:cxn ang="0">
                <a:pos x="171" y="54"/>
              </a:cxn>
            </a:cxnLst>
            <a:rect l="0" t="0" r="r" b="b"/>
            <a:pathLst>
              <a:path w="178" h="165">
                <a:moveTo>
                  <a:pt x="173" y="56"/>
                </a:moveTo>
                <a:lnTo>
                  <a:pt x="175" y="57"/>
                </a:lnTo>
                <a:lnTo>
                  <a:pt x="175" y="59"/>
                </a:lnTo>
                <a:lnTo>
                  <a:pt x="176" y="59"/>
                </a:lnTo>
                <a:lnTo>
                  <a:pt x="178" y="61"/>
                </a:lnTo>
                <a:lnTo>
                  <a:pt x="178" y="62"/>
                </a:lnTo>
                <a:lnTo>
                  <a:pt x="176" y="62"/>
                </a:lnTo>
                <a:lnTo>
                  <a:pt x="176" y="64"/>
                </a:lnTo>
                <a:lnTo>
                  <a:pt x="178" y="64"/>
                </a:lnTo>
                <a:lnTo>
                  <a:pt x="178" y="65"/>
                </a:lnTo>
                <a:lnTo>
                  <a:pt x="178" y="67"/>
                </a:lnTo>
                <a:lnTo>
                  <a:pt x="171" y="69"/>
                </a:lnTo>
                <a:lnTo>
                  <a:pt x="160" y="72"/>
                </a:lnTo>
                <a:lnTo>
                  <a:pt x="152" y="75"/>
                </a:lnTo>
                <a:lnTo>
                  <a:pt x="154" y="77"/>
                </a:lnTo>
                <a:lnTo>
                  <a:pt x="154" y="80"/>
                </a:lnTo>
                <a:lnTo>
                  <a:pt x="152" y="80"/>
                </a:lnTo>
                <a:lnTo>
                  <a:pt x="151" y="81"/>
                </a:lnTo>
                <a:lnTo>
                  <a:pt x="149" y="81"/>
                </a:lnTo>
                <a:lnTo>
                  <a:pt x="147" y="81"/>
                </a:lnTo>
                <a:lnTo>
                  <a:pt x="144" y="83"/>
                </a:lnTo>
                <a:lnTo>
                  <a:pt x="131" y="88"/>
                </a:lnTo>
                <a:lnTo>
                  <a:pt x="135" y="97"/>
                </a:lnTo>
                <a:lnTo>
                  <a:pt x="135" y="99"/>
                </a:lnTo>
                <a:lnTo>
                  <a:pt x="138" y="107"/>
                </a:lnTo>
                <a:lnTo>
                  <a:pt x="138" y="110"/>
                </a:lnTo>
                <a:lnTo>
                  <a:pt x="139" y="110"/>
                </a:lnTo>
                <a:lnTo>
                  <a:pt x="139" y="113"/>
                </a:lnTo>
                <a:lnTo>
                  <a:pt x="141" y="118"/>
                </a:lnTo>
                <a:lnTo>
                  <a:pt x="139" y="118"/>
                </a:lnTo>
                <a:lnTo>
                  <a:pt x="139" y="120"/>
                </a:lnTo>
                <a:lnTo>
                  <a:pt x="138" y="120"/>
                </a:lnTo>
                <a:lnTo>
                  <a:pt x="138" y="118"/>
                </a:lnTo>
                <a:lnTo>
                  <a:pt x="136" y="118"/>
                </a:lnTo>
                <a:lnTo>
                  <a:pt x="136" y="117"/>
                </a:lnTo>
                <a:lnTo>
                  <a:pt x="135" y="117"/>
                </a:lnTo>
                <a:lnTo>
                  <a:pt x="135" y="118"/>
                </a:lnTo>
                <a:lnTo>
                  <a:pt x="135" y="117"/>
                </a:lnTo>
                <a:lnTo>
                  <a:pt x="135" y="118"/>
                </a:lnTo>
                <a:lnTo>
                  <a:pt x="133" y="120"/>
                </a:lnTo>
                <a:lnTo>
                  <a:pt x="131" y="120"/>
                </a:lnTo>
                <a:lnTo>
                  <a:pt x="131" y="121"/>
                </a:lnTo>
                <a:lnTo>
                  <a:pt x="131" y="120"/>
                </a:lnTo>
                <a:lnTo>
                  <a:pt x="130" y="120"/>
                </a:lnTo>
                <a:lnTo>
                  <a:pt x="130" y="121"/>
                </a:lnTo>
                <a:lnTo>
                  <a:pt x="130" y="123"/>
                </a:lnTo>
                <a:lnTo>
                  <a:pt x="130" y="125"/>
                </a:lnTo>
                <a:lnTo>
                  <a:pt x="128" y="125"/>
                </a:lnTo>
                <a:lnTo>
                  <a:pt x="128" y="126"/>
                </a:lnTo>
                <a:lnTo>
                  <a:pt x="128" y="128"/>
                </a:lnTo>
                <a:lnTo>
                  <a:pt x="128" y="129"/>
                </a:lnTo>
                <a:lnTo>
                  <a:pt x="128" y="131"/>
                </a:lnTo>
                <a:lnTo>
                  <a:pt x="127" y="131"/>
                </a:lnTo>
                <a:lnTo>
                  <a:pt x="125" y="131"/>
                </a:lnTo>
                <a:lnTo>
                  <a:pt x="123" y="131"/>
                </a:lnTo>
                <a:lnTo>
                  <a:pt x="123" y="133"/>
                </a:lnTo>
                <a:lnTo>
                  <a:pt x="123" y="134"/>
                </a:lnTo>
                <a:lnTo>
                  <a:pt x="122" y="134"/>
                </a:lnTo>
                <a:lnTo>
                  <a:pt x="122" y="136"/>
                </a:lnTo>
                <a:lnTo>
                  <a:pt x="120" y="136"/>
                </a:lnTo>
                <a:lnTo>
                  <a:pt x="120" y="137"/>
                </a:lnTo>
                <a:lnTo>
                  <a:pt x="120" y="139"/>
                </a:lnTo>
                <a:lnTo>
                  <a:pt x="120" y="141"/>
                </a:lnTo>
                <a:lnTo>
                  <a:pt x="120" y="142"/>
                </a:lnTo>
                <a:lnTo>
                  <a:pt x="120" y="144"/>
                </a:lnTo>
                <a:lnTo>
                  <a:pt x="120" y="145"/>
                </a:lnTo>
                <a:lnTo>
                  <a:pt x="119" y="145"/>
                </a:lnTo>
                <a:lnTo>
                  <a:pt x="119" y="144"/>
                </a:lnTo>
                <a:lnTo>
                  <a:pt x="119" y="145"/>
                </a:lnTo>
                <a:lnTo>
                  <a:pt x="119" y="144"/>
                </a:lnTo>
                <a:lnTo>
                  <a:pt x="117" y="144"/>
                </a:lnTo>
                <a:lnTo>
                  <a:pt x="117" y="145"/>
                </a:lnTo>
                <a:lnTo>
                  <a:pt x="115" y="145"/>
                </a:lnTo>
                <a:lnTo>
                  <a:pt x="114" y="147"/>
                </a:lnTo>
                <a:lnTo>
                  <a:pt x="112" y="147"/>
                </a:lnTo>
                <a:lnTo>
                  <a:pt x="112" y="149"/>
                </a:lnTo>
                <a:lnTo>
                  <a:pt x="112" y="147"/>
                </a:lnTo>
                <a:lnTo>
                  <a:pt x="111" y="147"/>
                </a:lnTo>
                <a:lnTo>
                  <a:pt x="111" y="149"/>
                </a:lnTo>
                <a:lnTo>
                  <a:pt x="109" y="150"/>
                </a:lnTo>
                <a:lnTo>
                  <a:pt x="107" y="150"/>
                </a:lnTo>
                <a:lnTo>
                  <a:pt x="107" y="152"/>
                </a:lnTo>
                <a:lnTo>
                  <a:pt x="107" y="150"/>
                </a:lnTo>
                <a:lnTo>
                  <a:pt x="106" y="150"/>
                </a:lnTo>
                <a:lnTo>
                  <a:pt x="106" y="152"/>
                </a:lnTo>
                <a:lnTo>
                  <a:pt x="104" y="152"/>
                </a:lnTo>
                <a:lnTo>
                  <a:pt x="104" y="153"/>
                </a:lnTo>
                <a:lnTo>
                  <a:pt x="103" y="153"/>
                </a:lnTo>
                <a:lnTo>
                  <a:pt x="104" y="153"/>
                </a:lnTo>
                <a:lnTo>
                  <a:pt x="103" y="153"/>
                </a:lnTo>
                <a:lnTo>
                  <a:pt x="101" y="153"/>
                </a:lnTo>
                <a:lnTo>
                  <a:pt x="99" y="153"/>
                </a:lnTo>
                <a:lnTo>
                  <a:pt x="99" y="152"/>
                </a:lnTo>
                <a:lnTo>
                  <a:pt x="98" y="152"/>
                </a:lnTo>
                <a:lnTo>
                  <a:pt x="96" y="152"/>
                </a:lnTo>
                <a:lnTo>
                  <a:pt x="96" y="150"/>
                </a:lnTo>
                <a:lnTo>
                  <a:pt x="95" y="150"/>
                </a:lnTo>
                <a:lnTo>
                  <a:pt x="93" y="150"/>
                </a:lnTo>
                <a:lnTo>
                  <a:pt x="91" y="150"/>
                </a:lnTo>
                <a:lnTo>
                  <a:pt x="90" y="150"/>
                </a:lnTo>
                <a:lnTo>
                  <a:pt x="88" y="150"/>
                </a:lnTo>
                <a:lnTo>
                  <a:pt x="87" y="150"/>
                </a:lnTo>
                <a:lnTo>
                  <a:pt x="85" y="150"/>
                </a:lnTo>
                <a:lnTo>
                  <a:pt x="83" y="150"/>
                </a:lnTo>
                <a:lnTo>
                  <a:pt x="83" y="149"/>
                </a:lnTo>
                <a:lnTo>
                  <a:pt x="82" y="149"/>
                </a:lnTo>
                <a:lnTo>
                  <a:pt x="82" y="147"/>
                </a:lnTo>
                <a:lnTo>
                  <a:pt x="80" y="147"/>
                </a:lnTo>
                <a:lnTo>
                  <a:pt x="80" y="149"/>
                </a:lnTo>
                <a:lnTo>
                  <a:pt x="79" y="149"/>
                </a:lnTo>
                <a:lnTo>
                  <a:pt x="79" y="150"/>
                </a:lnTo>
                <a:lnTo>
                  <a:pt x="79" y="152"/>
                </a:lnTo>
                <a:lnTo>
                  <a:pt x="77" y="152"/>
                </a:lnTo>
                <a:lnTo>
                  <a:pt x="75" y="152"/>
                </a:lnTo>
                <a:lnTo>
                  <a:pt x="74" y="152"/>
                </a:lnTo>
                <a:lnTo>
                  <a:pt x="74" y="153"/>
                </a:lnTo>
                <a:lnTo>
                  <a:pt x="74" y="152"/>
                </a:lnTo>
                <a:lnTo>
                  <a:pt x="69" y="152"/>
                </a:lnTo>
                <a:lnTo>
                  <a:pt x="67" y="152"/>
                </a:lnTo>
                <a:lnTo>
                  <a:pt x="66" y="152"/>
                </a:lnTo>
                <a:lnTo>
                  <a:pt x="64" y="152"/>
                </a:lnTo>
                <a:lnTo>
                  <a:pt x="64" y="153"/>
                </a:lnTo>
                <a:lnTo>
                  <a:pt x="63" y="153"/>
                </a:lnTo>
                <a:lnTo>
                  <a:pt x="63" y="155"/>
                </a:lnTo>
                <a:lnTo>
                  <a:pt x="61" y="155"/>
                </a:lnTo>
                <a:lnTo>
                  <a:pt x="59" y="155"/>
                </a:lnTo>
                <a:lnTo>
                  <a:pt x="58" y="155"/>
                </a:lnTo>
                <a:lnTo>
                  <a:pt x="56" y="153"/>
                </a:lnTo>
                <a:lnTo>
                  <a:pt x="55" y="152"/>
                </a:lnTo>
                <a:lnTo>
                  <a:pt x="55" y="153"/>
                </a:lnTo>
                <a:lnTo>
                  <a:pt x="47" y="155"/>
                </a:lnTo>
                <a:lnTo>
                  <a:pt x="43" y="157"/>
                </a:lnTo>
                <a:lnTo>
                  <a:pt x="40" y="158"/>
                </a:lnTo>
                <a:lnTo>
                  <a:pt x="31" y="161"/>
                </a:lnTo>
                <a:lnTo>
                  <a:pt x="27" y="161"/>
                </a:lnTo>
                <a:lnTo>
                  <a:pt x="21" y="165"/>
                </a:lnTo>
                <a:lnTo>
                  <a:pt x="19" y="158"/>
                </a:lnTo>
                <a:lnTo>
                  <a:pt x="16" y="153"/>
                </a:lnTo>
                <a:lnTo>
                  <a:pt x="16" y="149"/>
                </a:lnTo>
                <a:lnTo>
                  <a:pt x="15" y="149"/>
                </a:lnTo>
                <a:lnTo>
                  <a:pt x="15" y="145"/>
                </a:lnTo>
                <a:lnTo>
                  <a:pt x="13" y="144"/>
                </a:lnTo>
                <a:lnTo>
                  <a:pt x="11" y="136"/>
                </a:lnTo>
                <a:lnTo>
                  <a:pt x="5" y="118"/>
                </a:lnTo>
                <a:lnTo>
                  <a:pt x="5" y="117"/>
                </a:lnTo>
                <a:lnTo>
                  <a:pt x="3" y="113"/>
                </a:lnTo>
                <a:lnTo>
                  <a:pt x="0" y="107"/>
                </a:lnTo>
                <a:lnTo>
                  <a:pt x="7" y="105"/>
                </a:lnTo>
                <a:lnTo>
                  <a:pt x="24" y="99"/>
                </a:lnTo>
                <a:lnTo>
                  <a:pt x="19" y="86"/>
                </a:lnTo>
                <a:lnTo>
                  <a:pt x="16" y="75"/>
                </a:lnTo>
                <a:lnTo>
                  <a:pt x="15" y="73"/>
                </a:lnTo>
                <a:lnTo>
                  <a:pt x="13" y="69"/>
                </a:lnTo>
                <a:lnTo>
                  <a:pt x="13" y="67"/>
                </a:lnTo>
                <a:lnTo>
                  <a:pt x="11" y="61"/>
                </a:lnTo>
                <a:lnTo>
                  <a:pt x="7" y="49"/>
                </a:lnTo>
                <a:lnTo>
                  <a:pt x="16" y="46"/>
                </a:lnTo>
                <a:lnTo>
                  <a:pt x="18" y="46"/>
                </a:lnTo>
                <a:lnTo>
                  <a:pt x="23" y="45"/>
                </a:lnTo>
                <a:lnTo>
                  <a:pt x="26" y="43"/>
                </a:lnTo>
                <a:lnTo>
                  <a:pt x="37" y="40"/>
                </a:lnTo>
                <a:lnTo>
                  <a:pt x="42" y="38"/>
                </a:lnTo>
                <a:lnTo>
                  <a:pt x="43" y="37"/>
                </a:lnTo>
                <a:lnTo>
                  <a:pt x="48" y="37"/>
                </a:lnTo>
                <a:lnTo>
                  <a:pt x="48" y="35"/>
                </a:lnTo>
                <a:lnTo>
                  <a:pt x="48" y="33"/>
                </a:lnTo>
                <a:lnTo>
                  <a:pt x="47" y="30"/>
                </a:lnTo>
                <a:lnTo>
                  <a:pt x="45" y="24"/>
                </a:lnTo>
                <a:lnTo>
                  <a:pt x="48" y="22"/>
                </a:lnTo>
                <a:lnTo>
                  <a:pt x="67" y="16"/>
                </a:lnTo>
                <a:lnTo>
                  <a:pt x="71" y="14"/>
                </a:lnTo>
                <a:lnTo>
                  <a:pt x="72" y="14"/>
                </a:lnTo>
                <a:lnTo>
                  <a:pt x="87" y="9"/>
                </a:lnTo>
                <a:lnTo>
                  <a:pt x="107" y="1"/>
                </a:lnTo>
                <a:lnTo>
                  <a:pt x="109" y="1"/>
                </a:lnTo>
                <a:lnTo>
                  <a:pt x="111" y="0"/>
                </a:lnTo>
                <a:lnTo>
                  <a:pt x="114" y="0"/>
                </a:lnTo>
                <a:lnTo>
                  <a:pt x="115" y="0"/>
                </a:lnTo>
                <a:lnTo>
                  <a:pt x="117" y="1"/>
                </a:lnTo>
                <a:lnTo>
                  <a:pt x="123" y="9"/>
                </a:lnTo>
                <a:lnTo>
                  <a:pt x="139" y="22"/>
                </a:lnTo>
                <a:lnTo>
                  <a:pt x="141" y="24"/>
                </a:lnTo>
                <a:lnTo>
                  <a:pt x="143" y="25"/>
                </a:lnTo>
                <a:lnTo>
                  <a:pt x="144" y="27"/>
                </a:lnTo>
                <a:lnTo>
                  <a:pt x="147" y="32"/>
                </a:lnTo>
                <a:lnTo>
                  <a:pt x="152" y="37"/>
                </a:lnTo>
                <a:lnTo>
                  <a:pt x="155" y="38"/>
                </a:lnTo>
                <a:lnTo>
                  <a:pt x="155" y="40"/>
                </a:lnTo>
                <a:lnTo>
                  <a:pt x="163" y="46"/>
                </a:lnTo>
                <a:lnTo>
                  <a:pt x="165" y="49"/>
                </a:lnTo>
                <a:lnTo>
                  <a:pt x="170" y="53"/>
                </a:lnTo>
                <a:lnTo>
                  <a:pt x="171" y="54"/>
                </a:lnTo>
                <a:lnTo>
                  <a:pt x="173" y="56"/>
                </a:lnTo>
                <a:close/>
              </a:path>
            </a:pathLst>
          </a:custGeom>
          <a:solidFill>
            <a:srgbClr val="FAF55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9" name="Freeform 120"/>
          <p:cNvSpPr>
            <a:spLocks/>
          </p:cNvSpPr>
          <p:nvPr/>
        </p:nvSpPr>
        <p:spPr bwMode="auto">
          <a:xfrm>
            <a:off x="5164138" y="1895476"/>
            <a:ext cx="528638" cy="946150"/>
          </a:xfrm>
          <a:custGeom>
            <a:avLst/>
            <a:gdLst/>
            <a:ahLst/>
            <a:cxnLst>
              <a:cxn ang="0">
                <a:pos x="238" y="52"/>
              </a:cxn>
              <a:cxn ang="0">
                <a:pos x="257" y="108"/>
              </a:cxn>
              <a:cxn ang="0">
                <a:pos x="267" y="123"/>
              </a:cxn>
              <a:cxn ang="0">
                <a:pos x="273" y="128"/>
              </a:cxn>
              <a:cxn ang="0">
                <a:pos x="278" y="132"/>
              </a:cxn>
              <a:cxn ang="0">
                <a:pos x="283" y="140"/>
              </a:cxn>
              <a:cxn ang="0">
                <a:pos x="283" y="153"/>
              </a:cxn>
              <a:cxn ang="0">
                <a:pos x="283" y="163"/>
              </a:cxn>
              <a:cxn ang="0">
                <a:pos x="286" y="172"/>
              </a:cxn>
              <a:cxn ang="0">
                <a:pos x="291" y="174"/>
              </a:cxn>
              <a:cxn ang="0">
                <a:pos x="285" y="180"/>
              </a:cxn>
              <a:cxn ang="0">
                <a:pos x="283" y="192"/>
              </a:cxn>
              <a:cxn ang="0">
                <a:pos x="283" y="200"/>
              </a:cxn>
              <a:cxn ang="0">
                <a:pos x="299" y="216"/>
              </a:cxn>
              <a:cxn ang="0">
                <a:pos x="309" y="238"/>
              </a:cxn>
              <a:cxn ang="0">
                <a:pos x="318" y="243"/>
              </a:cxn>
              <a:cxn ang="0">
                <a:pos x="329" y="248"/>
              </a:cxn>
              <a:cxn ang="0">
                <a:pos x="331" y="256"/>
              </a:cxn>
              <a:cxn ang="0">
                <a:pos x="320" y="259"/>
              </a:cxn>
              <a:cxn ang="0">
                <a:pos x="309" y="267"/>
              </a:cxn>
              <a:cxn ang="0">
                <a:pos x="296" y="278"/>
              </a:cxn>
              <a:cxn ang="0">
                <a:pos x="285" y="281"/>
              </a:cxn>
              <a:cxn ang="0">
                <a:pos x="273" y="289"/>
              </a:cxn>
              <a:cxn ang="0">
                <a:pos x="267" y="297"/>
              </a:cxn>
              <a:cxn ang="0">
                <a:pos x="261" y="305"/>
              </a:cxn>
              <a:cxn ang="0">
                <a:pos x="254" y="312"/>
              </a:cxn>
              <a:cxn ang="0">
                <a:pos x="233" y="328"/>
              </a:cxn>
              <a:cxn ang="0">
                <a:pos x="225" y="332"/>
              </a:cxn>
              <a:cxn ang="0">
                <a:pos x="213" y="352"/>
              </a:cxn>
              <a:cxn ang="0">
                <a:pos x="198" y="360"/>
              </a:cxn>
              <a:cxn ang="0">
                <a:pos x="235" y="411"/>
              </a:cxn>
              <a:cxn ang="0">
                <a:pos x="237" y="472"/>
              </a:cxn>
              <a:cxn ang="0">
                <a:pos x="142" y="552"/>
              </a:cxn>
              <a:cxn ang="0">
                <a:pos x="70" y="579"/>
              </a:cxn>
              <a:cxn ang="0">
                <a:pos x="38" y="539"/>
              </a:cxn>
              <a:cxn ang="0">
                <a:pos x="8" y="502"/>
              </a:cxn>
              <a:cxn ang="0">
                <a:pos x="0" y="494"/>
              </a:cxn>
              <a:cxn ang="0">
                <a:pos x="17" y="481"/>
              </a:cxn>
              <a:cxn ang="0">
                <a:pos x="35" y="473"/>
              </a:cxn>
              <a:cxn ang="0">
                <a:pos x="70" y="459"/>
              </a:cxn>
              <a:cxn ang="0">
                <a:pos x="96" y="427"/>
              </a:cxn>
              <a:cxn ang="0">
                <a:pos x="117" y="403"/>
              </a:cxn>
              <a:cxn ang="0">
                <a:pos x="137" y="360"/>
              </a:cxn>
              <a:cxn ang="0">
                <a:pos x="145" y="355"/>
              </a:cxn>
              <a:cxn ang="0">
                <a:pos x="155" y="350"/>
              </a:cxn>
              <a:cxn ang="0">
                <a:pos x="158" y="344"/>
              </a:cxn>
              <a:cxn ang="0">
                <a:pos x="152" y="329"/>
              </a:cxn>
              <a:cxn ang="0">
                <a:pos x="144" y="332"/>
              </a:cxn>
              <a:cxn ang="0">
                <a:pos x="141" y="342"/>
              </a:cxn>
              <a:cxn ang="0">
                <a:pos x="133" y="348"/>
              </a:cxn>
              <a:cxn ang="0">
                <a:pos x="128" y="344"/>
              </a:cxn>
              <a:cxn ang="0">
                <a:pos x="126" y="345"/>
              </a:cxn>
              <a:cxn ang="0">
                <a:pos x="120" y="350"/>
              </a:cxn>
              <a:cxn ang="0">
                <a:pos x="113" y="315"/>
              </a:cxn>
              <a:cxn ang="0">
                <a:pos x="94" y="265"/>
              </a:cxn>
              <a:cxn ang="0">
                <a:pos x="54" y="158"/>
              </a:cxn>
              <a:cxn ang="0">
                <a:pos x="27" y="88"/>
              </a:cxn>
              <a:cxn ang="0">
                <a:pos x="65" y="52"/>
              </a:cxn>
              <a:cxn ang="0">
                <a:pos x="147" y="25"/>
              </a:cxn>
              <a:cxn ang="0">
                <a:pos x="190" y="11"/>
              </a:cxn>
            </a:cxnLst>
            <a:rect l="0" t="0" r="r" b="b"/>
            <a:pathLst>
              <a:path w="333" h="596">
                <a:moveTo>
                  <a:pt x="221" y="0"/>
                </a:moveTo>
                <a:lnTo>
                  <a:pt x="224" y="11"/>
                </a:lnTo>
                <a:lnTo>
                  <a:pt x="224" y="12"/>
                </a:lnTo>
                <a:lnTo>
                  <a:pt x="225" y="14"/>
                </a:lnTo>
                <a:lnTo>
                  <a:pt x="225" y="16"/>
                </a:lnTo>
                <a:lnTo>
                  <a:pt x="229" y="22"/>
                </a:lnTo>
                <a:lnTo>
                  <a:pt x="232" y="33"/>
                </a:lnTo>
                <a:lnTo>
                  <a:pt x="238" y="52"/>
                </a:lnTo>
                <a:lnTo>
                  <a:pt x="241" y="64"/>
                </a:lnTo>
                <a:lnTo>
                  <a:pt x="243" y="65"/>
                </a:lnTo>
                <a:lnTo>
                  <a:pt x="245" y="73"/>
                </a:lnTo>
                <a:lnTo>
                  <a:pt x="251" y="91"/>
                </a:lnTo>
                <a:lnTo>
                  <a:pt x="253" y="94"/>
                </a:lnTo>
                <a:lnTo>
                  <a:pt x="254" y="100"/>
                </a:lnTo>
                <a:lnTo>
                  <a:pt x="256" y="107"/>
                </a:lnTo>
                <a:lnTo>
                  <a:pt x="257" y="108"/>
                </a:lnTo>
                <a:lnTo>
                  <a:pt x="259" y="116"/>
                </a:lnTo>
                <a:lnTo>
                  <a:pt x="262" y="123"/>
                </a:lnTo>
                <a:lnTo>
                  <a:pt x="262" y="124"/>
                </a:lnTo>
                <a:lnTo>
                  <a:pt x="264" y="124"/>
                </a:lnTo>
                <a:lnTo>
                  <a:pt x="264" y="126"/>
                </a:lnTo>
                <a:lnTo>
                  <a:pt x="265" y="126"/>
                </a:lnTo>
                <a:lnTo>
                  <a:pt x="267" y="124"/>
                </a:lnTo>
                <a:lnTo>
                  <a:pt x="267" y="123"/>
                </a:lnTo>
                <a:lnTo>
                  <a:pt x="269" y="123"/>
                </a:lnTo>
                <a:lnTo>
                  <a:pt x="270" y="124"/>
                </a:lnTo>
                <a:lnTo>
                  <a:pt x="272" y="124"/>
                </a:lnTo>
                <a:lnTo>
                  <a:pt x="273" y="124"/>
                </a:lnTo>
                <a:lnTo>
                  <a:pt x="275" y="124"/>
                </a:lnTo>
                <a:lnTo>
                  <a:pt x="275" y="126"/>
                </a:lnTo>
                <a:lnTo>
                  <a:pt x="273" y="126"/>
                </a:lnTo>
                <a:lnTo>
                  <a:pt x="273" y="128"/>
                </a:lnTo>
                <a:lnTo>
                  <a:pt x="273" y="129"/>
                </a:lnTo>
                <a:lnTo>
                  <a:pt x="275" y="129"/>
                </a:lnTo>
                <a:lnTo>
                  <a:pt x="273" y="129"/>
                </a:lnTo>
                <a:lnTo>
                  <a:pt x="273" y="131"/>
                </a:lnTo>
                <a:lnTo>
                  <a:pt x="275" y="131"/>
                </a:lnTo>
                <a:lnTo>
                  <a:pt x="275" y="132"/>
                </a:lnTo>
                <a:lnTo>
                  <a:pt x="277" y="132"/>
                </a:lnTo>
                <a:lnTo>
                  <a:pt x="278" y="132"/>
                </a:lnTo>
                <a:lnTo>
                  <a:pt x="277" y="134"/>
                </a:lnTo>
                <a:lnTo>
                  <a:pt x="277" y="136"/>
                </a:lnTo>
                <a:lnTo>
                  <a:pt x="278" y="137"/>
                </a:lnTo>
                <a:lnTo>
                  <a:pt x="280" y="137"/>
                </a:lnTo>
                <a:lnTo>
                  <a:pt x="280" y="139"/>
                </a:lnTo>
                <a:lnTo>
                  <a:pt x="281" y="139"/>
                </a:lnTo>
                <a:lnTo>
                  <a:pt x="283" y="139"/>
                </a:lnTo>
                <a:lnTo>
                  <a:pt x="283" y="140"/>
                </a:lnTo>
                <a:lnTo>
                  <a:pt x="283" y="142"/>
                </a:lnTo>
                <a:lnTo>
                  <a:pt x="283" y="144"/>
                </a:lnTo>
                <a:lnTo>
                  <a:pt x="285" y="144"/>
                </a:lnTo>
                <a:lnTo>
                  <a:pt x="285" y="145"/>
                </a:lnTo>
                <a:lnTo>
                  <a:pt x="286" y="147"/>
                </a:lnTo>
                <a:lnTo>
                  <a:pt x="286" y="148"/>
                </a:lnTo>
                <a:lnTo>
                  <a:pt x="285" y="152"/>
                </a:lnTo>
                <a:lnTo>
                  <a:pt x="283" y="153"/>
                </a:lnTo>
                <a:lnTo>
                  <a:pt x="283" y="155"/>
                </a:lnTo>
                <a:lnTo>
                  <a:pt x="285" y="155"/>
                </a:lnTo>
                <a:lnTo>
                  <a:pt x="285" y="156"/>
                </a:lnTo>
                <a:lnTo>
                  <a:pt x="286" y="158"/>
                </a:lnTo>
                <a:lnTo>
                  <a:pt x="285" y="158"/>
                </a:lnTo>
                <a:lnTo>
                  <a:pt x="285" y="160"/>
                </a:lnTo>
                <a:lnTo>
                  <a:pt x="283" y="161"/>
                </a:lnTo>
                <a:lnTo>
                  <a:pt x="283" y="163"/>
                </a:lnTo>
                <a:lnTo>
                  <a:pt x="283" y="164"/>
                </a:lnTo>
                <a:lnTo>
                  <a:pt x="281" y="168"/>
                </a:lnTo>
                <a:lnTo>
                  <a:pt x="281" y="169"/>
                </a:lnTo>
                <a:lnTo>
                  <a:pt x="281" y="171"/>
                </a:lnTo>
                <a:lnTo>
                  <a:pt x="283" y="171"/>
                </a:lnTo>
                <a:lnTo>
                  <a:pt x="285" y="171"/>
                </a:lnTo>
                <a:lnTo>
                  <a:pt x="285" y="172"/>
                </a:lnTo>
                <a:lnTo>
                  <a:pt x="286" y="172"/>
                </a:lnTo>
                <a:lnTo>
                  <a:pt x="286" y="174"/>
                </a:lnTo>
                <a:lnTo>
                  <a:pt x="288" y="174"/>
                </a:lnTo>
                <a:lnTo>
                  <a:pt x="288" y="172"/>
                </a:lnTo>
                <a:lnTo>
                  <a:pt x="289" y="172"/>
                </a:lnTo>
                <a:lnTo>
                  <a:pt x="289" y="171"/>
                </a:lnTo>
                <a:lnTo>
                  <a:pt x="289" y="172"/>
                </a:lnTo>
                <a:lnTo>
                  <a:pt x="291" y="172"/>
                </a:lnTo>
                <a:lnTo>
                  <a:pt x="291" y="174"/>
                </a:lnTo>
                <a:lnTo>
                  <a:pt x="291" y="176"/>
                </a:lnTo>
                <a:lnTo>
                  <a:pt x="289" y="176"/>
                </a:lnTo>
                <a:lnTo>
                  <a:pt x="289" y="177"/>
                </a:lnTo>
                <a:lnTo>
                  <a:pt x="288" y="177"/>
                </a:lnTo>
                <a:lnTo>
                  <a:pt x="286" y="177"/>
                </a:lnTo>
                <a:lnTo>
                  <a:pt x="286" y="179"/>
                </a:lnTo>
                <a:lnTo>
                  <a:pt x="286" y="180"/>
                </a:lnTo>
                <a:lnTo>
                  <a:pt x="285" y="180"/>
                </a:lnTo>
                <a:lnTo>
                  <a:pt x="283" y="180"/>
                </a:lnTo>
                <a:lnTo>
                  <a:pt x="283" y="182"/>
                </a:lnTo>
                <a:lnTo>
                  <a:pt x="281" y="184"/>
                </a:lnTo>
                <a:lnTo>
                  <a:pt x="281" y="185"/>
                </a:lnTo>
                <a:lnTo>
                  <a:pt x="283" y="187"/>
                </a:lnTo>
                <a:lnTo>
                  <a:pt x="283" y="188"/>
                </a:lnTo>
                <a:lnTo>
                  <a:pt x="283" y="190"/>
                </a:lnTo>
                <a:lnTo>
                  <a:pt x="283" y="192"/>
                </a:lnTo>
                <a:lnTo>
                  <a:pt x="281" y="192"/>
                </a:lnTo>
                <a:lnTo>
                  <a:pt x="281" y="193"/>
                </a:lnTo>
                <a:lnTo>
                  <a:pt x="280" y="193"/>
                </a:lnTo>
                <a:lnTo>
                  <a:pt x="280" y="195"/>
                </a:lnTo>
                <a:lnTo>
                  <a:pt x="281" y="195"/>
                </a:lnTo>
                <a:lnTo>
                  <a:pt x="281" y="196"/>
                </a:lnTo>
                <a:lnTo>
                  <a:pt x="283" y="198"/>
                </a:lnTo>
                <a:lnTo>
                  <a:pt x="283" y="200"/>
                </a:lnTo>
                <a:lnTo>
                  <a:pt x="283" y="201"/>
                </a:lnTo>
                <a:lnTo>
                  <a:pt x="283" y="206"/>
                </a:lnTo>
                <a:lnTo>
                  <a:pt x="289" y="206"/>
                </a:lnTo>
                <a:lnTo>
                  <a:pt x="293" y="208"/>
                </a:lnTo>
                <a:lnTo>
                  <a:pt x="294" y="208"/>
                </a:lnTo>
                <a:lnTo>
                  <a:pt x="296" y="209"/>
                </a:lnTo>
                <a:lnTo>
                  <a:pt x="299" y="211"/>
                </a:lnTo>
                <a:lnTo>
                  <a:pt x="299" y="216"/>
                </a:lnTo>
                <a:lnTo>
                  <a:pt x="299" y="217"/>
                </a:lnTo>
                <a:lnTo>
                  <a:pt x="299" y="219"/>
                </a:lnTo>
                <a:lnTo>
                  <a:pt x="299" y="222"/>
                </a:lnTo>
                <a:lnTo>
                  <a:pt x="299" y="227"/>
                </a:lnTo>
                <a:lnTo>
                  <a:pt x="297" y="233"/>
                </a:lnTo>
                <a:lnTo>
                  <a:pt x="307" y="233"/>
                </a:lnTo>
                <a:lnTo>
                  <a:pt x="307" y="238"/>
                </a:lnTo>
                <a:lnTo>
                  <a:pt x="309" y="238"/>
                </a:lnTo>
                <a:lnTo>
                  <a:pt x="309" y="240"/>
                </a:lnTo>
                <a:lnTo>
                  <a:pt x="310" y="240"/>
                </a:lnTo>
                <a:lnTo>
                  <a:pt x="310" y="241"/>
                </a:lnTo>
                <a:lnTo>
                  <a:pt x="312" y="241"/>
                </a:lnTo>
                <a:lnTo>
                  <a:pt x="313" y="241"/>
                </a:lnTo>
                <a:lnTo>
                  <a:pt x="315" y="243"/>
                </a:lnTo>
                <a:lnTo>
                  <a:pt x="317" y="243"/>
                </a:lnTo>
                <a:lnTo>
                  <a:pt x="318" y="243"/>
                </a:lnTo>
                <a:lnTo>
                  <a:pt x="320" y="243"/>
                </a:lnTo>
                <a:lnTo>
                  <a:pt x="321" y="243"/>
                </a:lnTo>
                <a:lnTo>
                  <a:pt x="323" y="243"/>
                </a:lnTo>
                <a:lnTo>
                  <a:pt x="325" y="243"/>
                </a:lnTo>
                <a:lnTo>
                  <a:pt x="326" y="243"/>
                </a:lnTo>
                <a:lnTo>
                  <a:pt x="326" y="244"/>
                </a:lnTo>
                <a:lnTo>
                  <a:pt x="328" y="246"/>
                </a:lnTo>
                <a:lnTo>
                  <a:pt x="329" y="248"/>
                </a:lnTo>
                <a:lnTo>
                  <a:pt x="331" y="248"/>
                </a:lnTo>
                <a:lnTo>
                  <a:pt x="331" y="249"/>
                </a:lnTo>
                <a:lnTo>
                  <a:pt x="333" y="249"/>
                </a:lnTo>
                <a:lnTo>
                  <a:pt x="333" y="251"/>
                </a:lnTo>
                <a:lnTo>
                  <a:pt x="333" y="252"/>
                </a:lnTo>
                <a:lnTo>
                  <a:pt x="333" y="254"/>
                </a:lnTo>
                <a:lnTo>
                  <a:pt x="333" y="256"/>
                </a:lnTo>
                <a:lnTo>
                  <a:pt x="331" y="256"/>
                </a:lnTo>
                <a:lnTo>
                  <a:pt x="329" y="256"/>
                </a:lnTo>
                <a:lnTo>
                  <a:pt x="325" y="256"/>
                </a:lnTo>
                <a:lnTo>
                  <a:pt x="323" y="254"/>
                </a:lnTo>
                <a:lnTo>
                  <a:pt x="321" y="254"/>
                </a:lnTo>
                <a:lnTo>
                  <a:pt x="321" y="256"/>
                </a:lnTo>
                <a:lnTo>
                  <a:pt x="320" y="256"/>
                </a:lnTo>
                <a:lnTo>
                  <a:pt x="320" y="257"/>
                </a:lnTo>
                <a:lnTo>
                  <a:pt x="320" y="259"/>
                </a:lnTo>
                <a:lnTo>
                  <a:pt x="318" y="260"/>
                </a:lnTo>
                <a:lnTo>
                  <a:pt x="317" y="262"/>
                </a:lnTo>
                <a:lnTo>
                  <a:pt x="315" y="262"/>
                </a:lnTo>
                <a:lnTo>
                  <a:pt x="313" y="264"/>
                </a:lnTo>
                <a:lnTo>
                  <a:pt x="312" y="264"/>
                </a:lnTo>
                <a:lnTo>
                  <a:pt x="312" y="265"/>
                </a:lnTo>
                <a:lnTo>
                  <a:pt x="310" y="265"/>
                </a:lnTo>
                <a:lnTo>
                  <a:pt x="309" y="267"/>
                </a:lnTo>
                <a:lnTo>
                  <a:pt x="307" y="268"/>
                </a:lnTo>
                <a:lnTo>
                  <a:pt x="307" y="273"/>
                </a:lnTo>
                <a:lnTo>
                  <a:pt x="305" y="275"/>
                </a:lnTo>
                <a:lnTo>
                  <a:pt x="304" y="275"/>
                </a:lnTo>
                <a:lnTo>
                  <a:pt x="302" y="276"/>
                </a:lnTo>
                <a:lnTo>
                  <a:pt x="301" y="276"/>
                </a:lnTo>
                <a:lnTo>
                  <a:pt x="299" y="276"/>
                </a:lnTo>
                <a:lnTo>
                  <a:pt x="296" y="278"/>
                </a:lnTo>
                <a:lnTo>
                  <a:pt x="294" y="278"/>
                </a:lnTo>
                <a:lnTo>
                  <a:pt x="293" y="280"/>
                </a:lnTo>
                <a:lnTo>
                  <a:pt x="289" y="280"/>
                </a:lnTo>
                <a:lnTo>
                  <a:pt x="289" y="278"/>
                </a:lnTo>
                <a:lnTo>
                  <a:pt x="288" y="278"/>
                </a:lnTo>
                <a:lnTo>
                  <a:pt x="286" y="280"/>
                </a:lnTo>
                <a:lnTo>
                  <a:pt x="286" y="281"/>
                </a:lnTo>
                <a:lnTo>
                  <a:pt x="285" y="281"/>
                </a:lnTo>
                <a:lnTo>
                  <a:pt x="283" y="281"/>
                </a:lnTo>
                <a:lnTo>
                  <a:pt x="280" y="283"/>
                </a:lnTo>
                <a:lnTo>
                  <a:pt x="280" y="284"/>
                </a:lnTo>
                <a:lnTo>
                  <a:pt x="278" y="284"/>
                </a:lnTo>
                <a:lnTo>
                  <a:pt x="277" y="286"/>
                </a:lnTo>
                <a:lnTo>
                  <a:pt x="275" y="288"/>
                </a:lnTo>
                <a:lnTo>
                  <a:pt x="275" y="289"/>
                </a:lnTo>
                <a:lnTo>
                  <a:pt x="273" y="289"/>
                </a:lnTo>
                <a:lnTo>
                  <a:pt x="273" y="291"/>
                </a:lnTo>
                <a:lnTo>
                  <a:pt x="272" y="291"/>
                </a:lnTo>
                <a:lnTo>
                  <a:pt x="272" y="292"/>
                </a:lnTo>
                <a:lnTo>
                  <a:pt x="270" y="294"/>
                </a:lnTo>
                <a:lnTo>
                  <a:pt x="269" y="294"/>
                </a:lnTo>
                <a:lnTo>
                  <a:pt x="269" y="296"/>
                </a:lnTo>
                <a:lnTo>
                  <a:pt x="269" y="297"/>
                </a:lnTo>
                <a:lnTo>
                  <a:pt x="267" y="297"/>
                </a:lnTo>
                <a:lnTo>
                  <a:pt x="265" y="297"/>
                </a:lnTo>
                <a:lnTo>
                  <a:pt x="264" y="299"/>
                </a:lnTo>
                <a:lnTo>
                  <a:pt x="262" y="299"/>
                </a:lnTo>
                <a:lnTo>
                  <a:pt x="262" y="300"/>
                </a:lnTo>
                <a:lnTo>
                  <a:pt x="261" y="300"/>
                </a:lnTo>
                <a:lnTo>
                  <a:pt x="261" y="302"/>
                </a:lnTo>
                <a:lnTo>
                  <a:pt x="261" y="304"/>
                </a:lnTo>
                <a:lnTo>
                  <a:pt x="261" y="305"/>
                </a:lnTo>
                <a:lnTo>
                  <a:pt x="259" y="305"/>
                </a:lnTo>
                <a:lnTo>
                  <a:pt x="259" y="307"/>
                </a:lnTo>
                <a:lnTo>
                  <a:pt x="259" y="308"/>
                </a:lnTo>
                <a:lnTo>
                  <a:pt x="257" y="308"/>
                </a:lnTo>
                <a:lnTo>
                  <a:pt x="256" y="308"/>
                </a:lnTo>
                <a:lnTo>
                  <a:pt x="256" y="310"/>
                </a:lnTo>
                <a:lnTo>
                  <a:pt x="254" y="310"/>
                </a:lnTo>
                <a:lnTo>
                  <a:pt x="254" y="312"/>
                </a:lnTo>
                <a:lnTo>
                  <a:pt x="253" y="312"/>
                </a:lnTo>
                <a:lnTo>
                  <a:pt x="251" y="313"/>
                </a:lnTo>
                <a:lnTo>
                  <a:pt x="249" y="313"/>
                </a:lnTo>
                <a:lnTo>
                  <a:pt x="249" y="315"/>
                </a:lnTo>
                <a:lnTo>
                  <a:pt x="248" y="315"/>
                </a:lnTo>
                <a:lnTo>
                  <a:pt x="248" y="316"/>
                </a:lnTo>
                <a:lnTo>
                  <a:pt x="245" y="318"/>
                </a:lnTo>
                <a:lnTo>
                  <a:pt x="233" y="328"/>
                </a:lnTo>
                <a:lnTo>
                  <a:pt x="238" y="332"/>
                </a:lnTo>
                <a:lnTo>
                  <a:pt x="233" y="336"/>
                </a:lnTo>
                <a:lnTo>
                  <a:pt x="232" y="336"/>
                </a:lnTo>
                <a:lnTo>
                  <a:pt x="232" y="337"/>
                </a:lnTo>
                <a:lnTo>
                  <a:pt x="230" y="339"/>
                </a:lnTo>
                <a:lnTo>
                  <a:pt x="227" y="334"/>
                </a:lnTo>
                <a:lnTo>
                  <a:pt x="225" y="334"/>
                </a:lnTo>
                <a:lnTo>
                  <a:pt x="225" y="332"/>
                </a:lnTo>
                <a:lnTo>
                  <a:pt x="224" y="332"/>
                </a:lnTo>
                <a:lnTo>
                  <a:pt x="222" y="332"/>
                </a:lnTo>
                <a:lnTo>
                  <a:pt x="209" y="334"/>
                </a:lnTo>
                <a:lnTo>
                  <a:pt x="214" y="339"/>
                </a:lnTo>
                <a:lnTo>
                  <a:pt x="206" y="342"/>
                </a:lnTo>
                <a:lnTo>
                  <a:pt x="209" y="347"/>
                </a:lnTo>
                <a:lnTo>
                  <a:pt x="211" y="348"/>
                </a:lnTo>
                <a:lnTo>
                  <a:pt x="213" y="352"/>
                </a:lnTo>
                <a:lnTo>
                  <a:pt x="211" y="353"/>
                </a:lnTo>
                <a:lnTo>
                  <a:pt x="211" y="352"/>
                </a:lnTo>
                <a:lnTo>
                  <a:pt x="200" y="353"/>
                </a:lnTo>
                <a:lnTo>
                  <a:pt x="198" y="352"/>
                </a:lnTo>
                <a:lnTo>
                  <a:pt x="193" y="356"/>
                </a:lnTo>
                <a:lnTo>
                  <a:pt x="195" y="358"/>
                </a:lnTo>
                <a:lnTo>
                  <a:pt x="197" y="358"/>
                </a:lnTo>
                <a:lnTo>
                  <a:pt x="198" y="360"/>
                </a:lnTo>
                <a:lnTo>
                  <a:pt x="198" y="361"/>
                </a:lnTo>
                <a:lnTo>
                  <a:pt x="200" y="361"/>
                </a:lnTo>
                <a:lnTo>
                  <a:pt x="200" y="363"/>
                </a:lnTo>
                <a:lnTo>
                  <a:pt x="213" y="377"/>
                </a:lnTo>
                <a:lnTo>
                  <a:pt x="208" y="379"/>
                </a:lnTo>
                <a:lnTo>
                  <a:pt x="217" y="390"/>
                </a:lnTo>
                <a:lnTo>
                  <a:pt x="233" y="408"/>
                </a:lnTo>
                <a:lnTo>
                  <a:pt x="235" y="411"/>
                </a:lnTo>
                <a:lnTo>
                  <a:pt x="240" y="417"/>
                </a:lnTo>
                <a:lnTo>
                  <a:pt x="257" y="438"/>
                </a:lnTo>
                <a:lnTo>
                  <a:pt x="265" y="448"/>
                </a:lnTo>
                <a:lnTo>
                  <a:pt x="257" y="456"/>
                </a:lnTo>
                <a:lnTo>
                  <a:pt x="253" y="459"/>
                </a:lnTo>
                <a:lnTo>
                  <a:pt x="249" y="462"/>
                </a:lnTo>
                <a:lnTo>
                  <a:pt x="240" y="470"/>
                </a:lnTo>
                <a:lnTo>
                  <a:pt x="237" y="472"/>
                </a:lnTo>
                <a:lnTo>
                  <a:pt x="221" y="486"/>
                </a:lnTo>
                <a:lnTo>
                  <a:pt x="208" y="497"/>
                </a:lnTo>
                <a:lnTo>
                  <a:pt x="206" y="497"/>
                </a:lnTo>
                <a:lnTo>
                  <a:pt x="198" y="505"/>
                </a:lnTo>
                <a:lnTo>
                  <a:pt x="187" y="515"/>
                </a:lnTo>
                <a:lnTo>
                  <a:pt x="174" y="524"/>
                </a:lnTo>
                <a:lnTo>
                  <a:pt x="173" y="526"/>
                </a:lnTo>
                <a:lnTo>
                  <a:pt x="142" y="552"/>
                </a:lnTo>
                <a:lnTo>
                  <a:pt x="137" y="555"/>
                </a:lnTo>
                <a:lnTo>
                  <a:pt x="128" y="563"/>
                </a:lnTo>
                <a:lnTo>
                  <a:pt x="125" y="566"/>
                </a:lnTo>
                <a:lnTo>
                  <a:pt x="121" y="568"/>
                </a:lnTo>
                <a:lnTo>
                  <a:pt x="105" y="582"/>
                </a:lnTo>
                <a:lnTo>
                  <a:pt x="86" y="596"/>
                </a:lnTo>
                <a:lnTo>
                  <a:pt x="80" y="590"/>
                </a:lnTo>
                <a:lnTo>
                  <a:pt x="70" y="579"/>
                </a:lnTo>
                <a:lnTo>
                  <a:pt x="67" y="576"/>
                </a:lnTo>
                <a:lnTo>
                  <a:pt x="65" y="572"/>
                </a:lnTo>
                <a:lnTo>
                  <a:pt x="64" y="571"/>
                </a:lnTo>
                <a:lnTo>
                  <a:pt x="61" y="566"/>
                </a:lnTo>
                <a:lnTo>
                  <a:pt x="40" y="540"/>
                </a:lnTo>
                <a:lnTo>
                  <a:pt x="40" y="542"/>
                </a:lnTo>
                <a:lnTo>
                  <a:pt x="38" y="540"/>
                </a:lnTo>
                <a:lnTo>
                  <a:pt x="38" y="539"/>
                </a:lnTo>
                <a:lnTo>
                  <a:pt x="33" y="534"/>
                </a:lnTo>
                <a:lnTo>
                  <a:pt x="29" y="528"/>
                </a:lnTo>
                <a:lnTo>
                  <a:pt x="27" y="526"/>
                </a:lnTo>
                <a:lnTo>
                  <a:pt x="25" y="524"/>
                </a:lnTo>
                <a:lnTo>
                  <a:pt x="16" y="512"/>
                </a:lnTo>
                <a:lnTo>
                  <a:pt x="11" y="507"/>
                </a:lnTo>
                <a:lnTo>
                  <a:pt x="9" y="505"/>
                </a:lnTo>
                <a:lnTo>
                  <a:pt x="8" y="502"/>
                </a:lnTo>
                <a:lnTo>
                  <a:pt x="6" y="502"/>
                </a:lnTo>
                <a:lnTo>
                  <a:pt x="6" y="500"/>
                </a:lnTo>
                <a:lnTo>
                  <a:pt x="5" y="499"/>
                </a:lnTo>
                <a:lnTo>
                  <a:pt x="3" y="497"/>
                </a:lnTo>
                <a:lnTo>
                  <a:pt x="3" y="496"/>
                </a:lnTo>
                <a:lnTo>
                  <a:pt x="1" y="496"/>
                </a:lnTo>
                <a:lnTo>
                  <a:pt x="1" y="494"/>
                </a:lnTo>
                <a:lnTo>
                  <a:pt x="0" y="494"/>
                </a:lnTo>
                <a:lnTo>
                  <a:pt x="0" y="492"/>
                </a:lnTo>
                <a:lnTo>
                  <a:pt x="0" y="489"/>
                </a:lnTo>
                <a:lnTo>
                  <a:pt x="1" y="488"/>
                </a:lnTo>
                <a:lnTo>
                  <a:pt x="5" y="484"/>
                </a:lnTo>
                <a:lnTo>
                  <a:pt x="9" y="483"/>
                </a:lnTo>
                <a:lnTo>
                  <a:pt x="13" y="481"/>
                </a:lnTo>
                <a:lnTo>
                  <a:pt x="14" y="481"/>
                </a:lnTo>
                <a:lnTo>
                  <a:pt x="17" y="481"/>
                </a:lnTo>
                <a:lnTo>
                  <a:pt x="19" y="481"/>
                </a:lnTo>
                <a:lnTo>
                  <a:pt x="22" y="481"/>
                </a:lnTo>
                <a:lnTo>
                  <a:pt x="22" y="480"/>
                </a:lnTo>
                <a:lnTo>
                  <a:pt x="29" y="480"/>
                </a:lnTo>
                <a:lnTo>
                  <a:pt x="30" y="478"/>
                </a:lnTo>
                <a:lnTo>
                  <a:pt x="33" y="475"/>
                </a:lnTo>
                <a:lnTo>
                  <a:pt x="35" y="475"/>
                </a:lnTo>
                <a:lnTo>
                  <a:pt x="35" y="473"/>
                </a:lnTo>
                <a:lnTo>
                  <a:pt x="38" y="472"/>
                </a:lnTo>
                <a:lnTo>
                  <a:pt x="43" y="467"/>
                </a:lnTo>
                <a:lnTo>
                  <a:pt x="46" y="465"/>
                </a:lnTo>
                <a:lnTo>
                  <a:pt x="49" y="464"/>
                </a:lnTo>
                <a:lnTo>
                  <a:pt x="56" y="464"/>
                </a:lnTo>
                <a:lnTo>
                  <a:pt x="62" y="462"/>
                </a:lnTo>
                <a:lnTo>
                  <a:pt x="65" y="460"/>
                </a:lnTo>
                <a:lnTo>
                  <a:pt x="70" y="459"/>
                </a:lnTo>
                <a:lnTo>
                  <a:pt x="73" y="456"/>
                </a:lnTo>
                <a:lnTo>
                  <a:pt x="75" y="454"/>
                </a:lnTo>
                <a:lnTo>
                  <a:pt x="77" y="452"/>
                </a:lnTo>
                <a:lnTo>
                  <a:pt x="80" y="448"/>
                </a:lnTo>
                <a:lnTo>
                  <a:pt x="86" y="438"/>
                </a:lnTo>
                <a:lnTo>
                  <a:pt x="91" y="432"/>
                </a:lnTo>
                <a:lnTo>
                  <a:pt x="93" y="430"/>
                </a:lnTo>
                <a:lnTo>
                  <a:pt x="96" y="427"/>
                </a:lnTo>
                <a:lnTo>
                  <a:pt x="102" y="420"/>
                </a:lnTo>
                <a:lnTo>
                  <a:pt x="104" y="420"/>
                </a:lnTo>
                <a:lnTo>
                  <a:pt x="105" y="419"/>
                </a:lnTo>
                <a:lnTo>
                  <a:pt x="107" y="417"/>
                </a:lnTo>
                <a:lnTo>
                  <a:pt x="112" y="412"/>
                </a:lnTo>
                <a:lnTo>
                  <a:pt x="113" y="409"/>
                </a:lnTo>
                <a:lnTo>
                  <a:pt x="115" y="406"/>
                </a:lnTo>
                <a:lnTo>
                  <a:pt x="117" y="403"/>
                </a:lnTo>
                <a:lnTo>
                  <a:pt x="117" y="401"/>
                </a:lnTo>
                <a:lnTo>
                  <a:pt x="118" y="396"/>
                </a:lnTo>
                <a:lnTo>
                  <a:pt x="120" y="390"/>
                </a:lnTo>
                <a:lnTo>
                  <a:pt x="121" y="385"/>
                </a:lnTo>
                <a:lnTo>
                  <a:pt x="121" y="384"/>
                </a:lnTo>
                <a:lnTo>
                  <a:pt x="128" y="372"/>
                </a:lnTo>
                <a:lnTo>
                  <a:pt x="134" y="364"/>
                </a:lnTo>
                <a:lnTo>
                  <a:pt x="137" y="360"/>
                </a:lnTo>
                <a:lnTo>
                  <a:pt x="139" y="361"/>
                </a:lnTo>
                <a:lnTo>
                  <a:pt x="141" y="361"/>
                </a:lnTo>
                <a:lnTo>
                  <a:pt x="141" y="360"/>
                </a:lnTo>
                <a:lnTo>
                  <a:pt x="142" y="358"/>
                </a:lnTo>
                <a:lnTo>
                  <a:pt x="144" y="358"/>
                </a:lnTo>
                <a:lnTo>
                  <a:pt x="144" y="356"/>
                </a:lnTo>
                <a:lnTo>
                  <a:pt x="145" y="356"/>
                </a:lnTo>
                <a:lnTo>
                  <a:pt x="145" y="355"/>
                </a:lnTo>
                <a:lnTo>
                  <a:pt x="147" y="355"/>
                </a:lnTo>
                <a:lnTo>
                  <a:pt x="147" y="353"/>
                </a:lnTo>
                <a:lnTo>
                  <a:pt x="149" y="353"/>
                </a:lnTo>
                <a:lnTo>
                  <a:pt x="149" y="352"/>
                </a:lnTo>
                <a:lnTo>
                  <a:pt x="150" y="352"/>
                </a:lnTo>
                <a:lnTo>
                  <a:pt x="152" y="352"/>
                </a:lnTo>
                <a:lnTo>
                  <a:pt x="153" y="350"/>
                </a:lnTo>
                <a:lnTo>
                  <a:pt x="155" y="350"/>
                </a:lnTo>
                <a:lnTo>
                  <a:pt x="157" y="350"/>
                </a:lnTo>
                <a:lnTo>
                  <a:pt x="158" y="350"/>
                </a:lnTo>
                <a:lnTo>
                  <a:pt x="157" y="350"/>
                </a:lnTo>
                <a:lnTo>
                  <a:pt x="157" y="348"/>
                </a:lnTo>
                <a:lnTo>
                  <a:pt x="157" y="347"/>
                </a:lnTo>
                <a:lnTo>
                  <a:pt x="158" y="347"/>
                </a:lnTo>
                <a:lnTo>
                  <a:pt x="158" y="345"/>
                </a:lnTo>
                <a:lnTo>
                  <a:pt x="158" y="344"/>
                </a:lnTo>
                <a:lnTo>
                  <a:pt x="157" y="344"/>
                </a:lnTo>
                <a:lnTo>
                  <a:pt x="158" y="340"/>
                </a:lnTo>
                <a:lnTo>
                  <a:pt x="157" y="331"/>
                </a:lnTo>
                <a:lnTo>
                  <a:pt x="155" y="326"/>
                </a:lnTo>
                <a:lnTo>
                  <a:pt x="155" y="328"/>
                </a:lnTo>
                <a:lnTo>
                  <a:pt x="155" y="329"/>
                </a:lnTo>
                <a:lnTo>
                  <a:pt x="153" y="329"/>
                </a:lnTo>
                <a:lnTo>
                  <a:pt x="152" y="329"/>
                </a:lnTo>
                <a:lnTo>
                  <a:pt x="150" y="329"/>
                </a:lnTo>
                <a:lnTo>
                  <a:pt x="149" y="329"/>
                </a:lnTo>
                <a:lnTo>
                  <a:pt x="147" y="329"/>
                </a:lnTo>
                <a:lnTo>
                  <a:pt x="145" y="331"/>
                </a:lnTo>
                <a:lnTo>
                  <a:pt x="144" y="331"/>
                </a:lnTo>
                <a:lnTo>
                  <a:pt x="145" y="331"/>
                </a:lnTo>
                <a:lnTo>
                  <a:pt x="144" y="331"/>
                </a:lnTo>
                <a:lnTo>
                  <a:pt x="144" y="332"/>
                </a:lnTo>
                <a:lnTo>
                  <a:pt x="142" y="332"/>
                </a:lnTo>
                <a:lnTo>
                  <a:pt x="142" y="334"/>
                </a:lnTo>
                <a:lnTo>
                  <a:pt x="142" y="336"/>
                </a:lnTo>
                <a:lnTo>
                  <a:pt x="141" y="336"/>
                </a:lnTo>
                <a:lnTo>
                  <a:pt x="141" y="337"/>
                </a:lnTo>
                <a:lnTo>
                  <a:pt x="141" y="339"/>
                </a:lnTo>
                <a:lnTo>
                  <a:pt x="141" y="340"/>
                </a:lnTo>
                <a:lnTo>
                  <a:pt x="141" y="342"/>
                </a:lnTo>
                <a:lnTo>
                  <a:pt x="139" y="342"/>
                </a:lnTo>
                <a:lnTo>
                  <a:pt x="139" y="344"/>
                </a:lnTo>
                <a:lnTo>
                  <a:pt x="139" y="345"/>
                </a:lnTo>
                <a:lnTo>
                  <a:pt x="137" y="345"/>
                </a:lnTo>
                <a:lnTo>
                  <a:pt x="137" y="347"/>
                </a:lnTo>
                <a:lnTo>
                  <a:pt x="136" y="347"/>
                </a:lnTo>
                <a:lnTo>
                  <a:pt x="134" y="348"/>
                </a:lnTo>
                <a:lnTo>
                  <a:pt x="133" y="348"/>
                </a:lnTo>
                <a:lnTo>
                  <a:pt x="131" y="348"/>
                </a:lnTo>
                <a:lnTo>
                  <a:pt x="129" y="348"/>
                </a:lnTo>
                <a:lnTo>
                  <a:pt x="128" y="348"/>
                </a:lnTo>
                <a:lnTo>
                  <a:pt x="126" y="348"/>
                </a:lnTo>
                <a:lnTo>
                  <a:pt x="126" y="347"/>
                </a:lnTo>
                <a:lnTo>
                  <a:pt x="128" y="347"/>
                </a:lnTo>
                <a:lnTo>
                  <a:pt x="128" y="345"/>
                </a:lnTo>
                <a:lnTo>
                  <a:pt x="128" y="344"/>
                </a:lnTo>
                <a:lnTo>
                  <a:pt x="128" y="342"/>
                </a:lnTo>
                <a:lnTo>
                  <a:pt x="126" y="342"/>
                </a:lnTo>
                <a:lnTo>
                  <a:pt x="128" y="342"/>
                </a:lnTo>
                <a:lnTo>
                  <a:pt x="128" y="344"/>
                </a:lnTo>
                <a:lnTo>
                  <a:pt x="126" y="344"/>
                </a:lnTo>
                <a:lnTo>
                  <a:pt x="128" y="344"/>
                </a:lnTo>
                <a:lnTo>
                  <a:pt x="128" y="345"/>
                </a:lnTo>
                <a:lnTo>
                  <a:pt x="126" y="345"/>
                </a:lnTo>
                <a:lnTo>
                  <a:pt x="125" y="347"/>
                </a:lnTo>
                <a:lnTo>
                  <a:pt x="125" y="348"/>
                </a:lnTo>
                <a:lnTo>
                  <a:pt x="123" y="348"/>
                </a:lnTo>
                <a:lnTo>
                  <a:pt x="123" y="350"/>
                </a:lnTo>
                <a:lnTo>
                  <a:pt x="121" y="350"/>
                </a:lnTo>
                <a:lnTo>
                  <a:pt x="120" y="350"/>
                </a:lnTo>
                <a:lnTo>
                  <a:pt x="120" y="352"/>
                </a:lnTo>
                <a:lnTo>
                  <a:pt x="120" y="350"/>
                </a:lnTo>
                <a:lnTo>
                  <a:pt x="118" y="344"/>
                </a:lnTo>
                <a:lnTo>
                  <a:pt x="118" y="337"/>
                </a:lnTo>
                <a:lnTo>
                  <a:pt x="118" y="332"/>
                </a:lnTo>
                <a:lnTo>
                  <a:pt x="118" y="329"/>
                </a:lnTo>
                <a:lnTo>
                  <a:pt x="118" y="328"/>
                </a:lnTo>
                <a:lnTo>
                  <a:pt x="121" y="328"/>
                </a:lnTo>
                <a:lnTo>
                  <a:pt x="115" y="321"/>
                </a:lnTo>
                <a:lnTo>
                  <a:pt x="113" y="315"/>
                </a:lnTo>
                <a:lnTo>
                  <a:pt x="112" y="310"/>
                </a:lnTo>
                <a:lnTo>
                  <a:pt x="109" y="302"/>
                </a:lnTo>
                <a:lnTo>
                  <a:pt x="105" y="294"/>
                </a:lnTo>
                <a:lnTo>
                  <a:pt x="104" y="289"/>
                </a:lnTo>
                <a:lnTo>
                  <a:pt x="101" y="281"/>
                </a:lnTo>
                <a:lnTo>
                  <a:pt x="97" y="273"/>
                </a:lnTo>
                <a:lnTo>
                  <a:pt x="96" y="270"/>
                </a:lnTo>
                <a:lnTo>
                  <a:pt x="94" y="265"/>
                </a:lnTo>
                <a:lnTo>
                  <a:pt x="93" y="262"/>
                </a:lnTo>
                <a:lnTo>
                  <a:pt x="91" y="254"/>
                </a:lnTo>
                <a:lnTo>
                  <a:pt x="89" y="251"/>
                </a:lnTo>
                <a:lnTo>
                  <a:pt x="86" y="246"/>
                </a:lnTo>
                <a:lnTo>
                  <a:pt x="80" y="225"/>
                </a:lnTo>
                <a:lnTo>
                  <a:pt x="70" y="203"/>
                </a:lnTo>
                <a:lnTo>
                  <a:pt x="57" y="171"/>
                </a:lnTo>
                <a:lnTo>
                  <a:pt x="54" y="158"/>
                </a:lnTo>
                <a:lnTo>
                  <a:pt x="53" y="153"/>
                </a:lnTo>
                <a:lnTo>
                  <a:pt x="51" y="150"/>
                </a:lnTo>
                <a:lnTo>
                  <a:pt x="48" y="144"/>
                </a:lnTo>
                <a:lnTo>
                  <a:pt x="40" y="124"/>
                </a:lnTo>
                <a:lnTo>
                  <a:pt x="40" y="123"/>
                </a:lnTo>
                <a:lnTo>
                  <a:pt x="40" y="121"/>
                </a:lnTo>
                <a:lnTo>
                  <a:pt x="29" y="92"/>
                </a:lnTo>
                <a:lnTo>
                  <a:pt x="27" y="88"/>
                </a:lnTo>
                <a:lnTo>
                  <a:pt x="19" y="68"/>
                </a:lnTo>
                <a:lnTo>
                  <a:pt x="22" y="68"/>
                </a:lnTo>
                <a:lnTo>
                  <a:pt x="27" y="67"/>
                </a:lnTo>
                <a:lnTo>
                  <a:pt x="35" y="64"/>
                </a:lnTo>
                <a:lnTo>
                  <a:pt x="37" y="64"/>
                </a:lnTo>
                <a:lnTo>
                  <a:pt x="49" y="59"/>
                </a:lnTo>
                <a:lnTo>
                  <a:pt x="57" y="57"/>
                </a:lnTo>
                <a:lnTo>
                  <a:pt x="65" y="52"/>
                </a:lnTo>
                <a:lnTo>
                  <a:pt x="86" y="46"/>
                </a:lnTo>
                <a:lnTo>
                  <a:pt x="112" y="38"/>
                </a:lnTo>
                <a:lnTo>
                  <a:pt x="113" y="36"/>
                </a:lnTo>
                <a:lnTo>
                  <a:pt x="115" y="36"/>
                </a:lnTo>
                <a:lnTo>
                  <a:pt x="117" y="36"/>
                </a:lnTo>
                <a:lnTo>
                  <a:pt x="123" y="35"/>
                </a:lnTo>
                <a:lnTo>
                  <a:pt x="125" y="33"/>
                </a:lnTo>
                <a:lnTo>
                  <a:pt x="147" y="25"/>
                </a:lnTo>
                <a:lnTo>
                  <a:pt x="149" y="25"/>
                </a:lnTo>
                <a:lnTo>
                  <a:pt x="152" y="24"/>
                </a:lnTo>
                <a:lnTo>
                  <a:pt x="160" y="20"/>
                </a:lnTo>
                <a:lnTo>
                  <a:pt x="165" y="19"/>
                </a:lnTo>
                <a:lnTo>
                  <a:pt x="171" y="17"/>
                </a:lnTo>
                <a:lnTo>
                  <a:pt x="181" y="14"/>
                </a:lnTo>
                <a:lnTo>
                  <a:pt x="185" y="12"/>
                </a:lnTo>
                <a:lnTo>
                  <a:pt x="190" y="11"/>
                </a:lnTo>
                <a:lnTo>
                  <a:pt x="190" y="9"/>
                </a:lnTo>
                <a:lnTo>
                  <a:pt x="198" y="8"/>
                </a:lnTo>
                <a:lnTo>
                  <a:pt x="200" y="8"/>
                </a:lnTo>
                <a:lnTo>
                  <a:pt x="211" y="3"/>
                </a:lnTo>
                <a:lnTo>
                  <a:pt x="216" y="1"/>
                </a:lnTo>
                <a:lnTo>
                  <a:pt x="221" y="0"/>
                </a:lnTo>
                <a:close/>
              </a:path>
            </a:pathLst>
          </a:custGeom>
          <a:solidFill>
            <a:srgbClr val="F09A7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0" name="Freeform 121"/>
          <p:cNvSpPr>
            <a:spLocks/>
          </p:cNvSpPr>
          <p:nvPr/>
        </p:nvSpPr>
        <p:spPr bwMode="auto">
          <a:xfrm>
            <a:off x="4576763" y="4910138"/>
            <a:ext cx="169863" cy="179388"/>
          </a:xfrm>
          <a:custGeom>
            <a:avLst/>
            <a:gdLst/>
            <a:ahLst/>
            <a:cxnLst>
              <a:cxn ang="0">
                <a:pos x="93" y="97"/>
              </a:cxn>
              <a:cxn ang="0">
                <a:pos x="85" y="101"/>
              </a:cxn>
              <a:cxn ang="0">
                <a:pos x="75" y="105"/>
              </a:cxn>
              <a:cxn ang="0">
                <a:pos x="59" y="112"/>
              </a:cxn>
              <a:cxn ang="0">
                <a:pos x="50" y="113"/>
              </a:cxn>
              <a:cxn ang="0">
                <a:pos x="47" y="112"/>
              </a:cxn>
              <a:cxn ang="0">
                <a:pos x="39" y="102"/>
              </a:cxn>
              <a:cxn ang="0">
                <a:pos x="37" y="91"/>
              </a:cxn>
              <a:cxn ang="0">
                <a:pos x="50" y="86"/>
              </a:cxn>
              <a:cxn ang="0">
                <a:pos x="50" y="83"/>
              </a:cxn>
              <a:cxn ang="0">
                <a:pos x="47" y="77"/>
              </a:cxn>
              <a:cxn ang="0">
                <a:pos x="42" y="72"/>
              </a:cxn>
              <a:cxn ang="0">
                <a:pos x="45" y="62"/>
              </a:cxn>
              <a:cxn ang="0">
                <a:pos x="31" y="64"/>
              </a:cxn>
              <a:cxn ang="0">
                <a:pos x="29" y="56"/>
              </a:cxn>
              <a:cxn ang="0">
                <a:pos x="34" y="54"/>
              </a:cxn>
              <a:cxn ang="0">
                <a:pos x="32" y="48"/>
              </a:cxn>
              <a:cxn ang="0">
                <a:pos x="21" y="41"/>
              </a:cxn>
              <a:cxn ang="0">
                <a:pos x="11" y="46"/>
              </a:cxn>
              <a:cxn ang="0">
                <a:pos x="5" y="29"/>
              </a:cxn>
              <a:cxn ang="0">
                <a:pos x="15" y="3"/>
              </a:cxn>
              <a:cxn ang="0">
                <a:pos x="16" y="0"/>
              </a:cxn>
              <a:cxn ang="0">
                <a:pos x="19" y="1"/>
              </a:cxn>
              <a:cxn ang="0">
                <a:pos x="21" y="1"/>
              </a:cxn>
              <a:cxn ang="0">
                <a:pos x="23" y="3"/>
              </a:cxn>
              <a:cxn ang="0">
                <a:pos x="26" y="1"/>
              </a:cxn>
              <a:cxn ang="0">
                <a:pos x="27" y="3"/>
              </a:cxn>
              <a:cxn ang="0">
                <a:pos x="29" y="6"/>
              </a:cxn>
              <a:cxn ang="0">
                <a:pos x="29" y="9"/>
              </a:cxn>
              <a:cxn ang="0">
                <a:pos x="31" y="11"/>
              </a:cxn>
              <a:cxn ang="0">
                <a:pos x="35" y="16"/>
              </a:cxn>
              <a:cxn ang="0">
                <a:pos x="37" y="17"/>
              </a:cxn>
              <a:cxn ang="0">
                <a:pos x="42" y="21"/>
              </a:cxn>
              <a:cxn ang="0">
                <a:pos x="47" y="21"/>
              </a:cxn>
              <a:cxn ang="0">
                <a:pos x="50" y="22"/>
              </a:cxn>
              <a:cxn ang="0">
                <a:pos x="48" y="24"/>
              </a:cxn>
              <a:cxn ang="0">
                <a:pos x="48" y="24"/>
              </a:cxn>
              <a:cxn ang="0">
                <a:pos x="50" y="25"/>
              </a:cxn>
              <a:cxn ang="0">
                <a:pos x="53" y="25"/>
              </a:cxn>
              <a:cxn ang="0">
                <a:pos x="55" y="27"/>
              </a:cxn>
              <a:cxn ang="0">
                <a:pos x="55" y="29"/>
              </a:cxn>
              <a:cxn ang="0">
                <a:pos x="55" y="30"/>
              </a:cxn>
              <a:cxn ang="0">
                <a:pos x="58" y="33"/>
              </a:cxn>
              <a:cxn ang="0">
                <a:pos x="61" y="33"/>
              </a:cxn>
              <a:cxn ang="0">
                <a:pos x="67" y="41"/>
              </a:cxn>
              <a:cxn ang="0">
                <a:pos x="79" y="56"/>
              </a:cxn>
              <a:cxn ang="0">
                <a:pos x="87" y="62"/>
              </a:cxn>
              <a:cxn ang="0">
                <a:pos x="99" y="70"/>
              </a:cxn>
              <a:cxn ang="0">
                <a:pos x="103" y="80"/>
              </a:cxn>
              <a:cxn ang="0">
                <a:pos x="106" y="88"/>
              </a:cxn>
            </a:cxnLst>
            <a:rect l="0" t="0" r="r" b="b"/>
            <a:pathLst>
              <a:path w="107" h="113">
                <a:moveTo>
                  <a:pt x="107" y="93"/>
                </a:moveTo>
                <a:lnTo>
                  <a:pt x="101" y="96"/>
                </a:lnTo>
                <a:lnTo>
                  <a:pt x="101" y="96"/>
                </a:lnTo>
                <a:lnTo>
                  <a:pt x="93" y="97"/>
                </a:lnTo>
                <a:lnTo>
                  <a:pt x="93" y="97"/>
                </a:lnTo>
                <a:lnTo>
                  <a:pt x="93" y="97"/>
                </a:lnTo>
                <a:lnTo>
                  <a:pt x="90" y="99"/>
                </a:lnTo>
                <a:lnTo>
                  <a:pt x="85" y="101"/>
                </a:lnTo>
                <a:lnTo>
                  <a:pt x="85" y="101"/>
                </a:lnTo>
                <a:lnTo>
                  <a:pt x="75" y="105"/>
                </a:lnTo>
                <a:lnTo>
                  <a:pt x="75" y="105"/>
                </a:lnTo>
                <a:lnTo>
                  <a:pt x="75" y="105"/>
                </a:lnTo>
                <a:lnTo>
                  <a:pt x="71" y="107"/>
                </a:lnTo>
                <a:lnTo>
                  <a:pt x="67" y="109"/>
                </a:lnTo>
                <a:lnTo>
                  <a:pt x="61" y="112"/>
                </a:lnTo>
                <a:lnTo>
                  <a:pt x="59" y="112"/>
                </a:lnTo>
                <a:lnTo>
                  <a:pt x="56" y="113"/>
                </a:lnTo>
                <a:lnTo>
                  <a:pt x="56" y="113"/>
                </a:lnTo>
                <a:lnTo>
                  <a:pt x="55" y="112"/>
                </a:lnTo>
                <a:lnTo>
                  <a:pt x="50" y="113"/>
                </a:lnTo>
                <a:lnTo>
                  <a:pt x="48" y="113"/>
                </a:lnTo>
                <a:lnTo>
                  <a:pt x="48" y="112"/>
                </a:lnTo>
                <a:lnTo>
                  <a:pt x="47" y="112"/>
                </a:lnTo>
                <a:lnTo>
                  <a:pt x="47" y="112"/>
                </a:lnTo>
                <a:lnTo>
                  <a:pt x="42" y="105"/>
                </a:lnTo>
                <a:lnTo>
                  <a:pt x="42" y="105"/>
                </a:lnTo>
                <a:lnTo>
                  <a:pt x="39" y="104"/>
                </a:lnTo>
                <a:lnTo>
                  <a:pt x="39" y="102"/>
                </a:lnTo>
                <a:lnTo>
                  <a:pt x="37" y="99"/>
                </a:lnTo>
                <a:lnTo>
                  <a:pt x="35" y="94"/>
                </a:lnTo>
                <a:lnTo>
                  <a:pt x="34" y="91"/>
                </a:lnTo>
                <a:lnTo>
                  <a:pt x="37" y="91"/>
                </a:lnTo>
                <a:lnTo>
                  <a:pt x="37" y="91"/>
                </a:lnTo>
                <a:lnTo>
                  <a:pt x="39" y="91"/>
                </a:lnTo>
                <a:lnTo>
                  <a:pt x="39" y="89"/>
                </a:lnTo>
                <a:lnTo>
                  <a:pt x="50" y="86"/>
                </a:lnTo>
                <a:lnTo>
                  <a:pt x="53" y="85"/>
                </a:lnTo>
                <a:lnTo>
                  <a:pt x="53" y="83"/>
                </a:lnTo>
                <a:lnTo>
                  <a:pt x="50" y="85"/>
                </a:lnTo>
                <a:lnTo>
                  <a:pt x="50" y="83"/>
                </a:lnTo>
                <a:lnTo>
                  <a:pt x="50" y="83"/>
                </a:lnTo>
                <a:lnTo>
                  <a:pt x="48" y="83"/>
                </a:lnTo>
                <a:lnTo>
                  <a:pt x="47" y="78"/>
                </a:lnTo>
                <a:lnTo>
                  <a:pt x="47" y="77"/>
                </a:lnTo>
                <a:lnTo>
                  <a:pt x="40" y="77"/>
                </a:lnTo>
                <a:lnTo>
                  <a:pt x="35" y="73"/>
                </a:lnTo>
                <a:lnTo>
                  <a:pt x="42" y="72"/>
                </a:lnTo>
                <a:lnTo>
                  <a:pt x="42" y="72"/>
                </a:lnTo>
                <a:lnTo>
                  <a:pt x="34" y="65"/>
                </a:lnTo>
                <a:lnTo>
                  <a:pt x="43" y="62"/>
                </a:lnTo>
                <a:lnTo>
                  <a:pt x="47" y="62"/>
                </a:lnTo>
                <a:lnTo>
                  <a:pt x="45" y="62"/>
                </a:lnTo>
                <a:lnTo>
                  <a:pt x="43" y="61"/>
                </a:lnTo>
                <a:lnTo>
                  <a:pt x="43" y="61"/>
                </a:lnTo>
                <a:lnTo>
                  <a:pt x="32" y="64"/>
                </a:lnTo>
                <a:lnTo>
                  <a:pt x="31" y="64"/>
                </a:lnTo>
                <a:lnTo>
                  <a:pt x="29" y="59"/>
                </a:lnTo>
                <a:lnTo>
                  <a:pt x="29" y="59"/>
                </a:lnTo>
                <a:lnTo>
                  <a:pt x="29" y="56"/>
                </a:lnTo>
                <a:lnTo>
                  <a:pt x="29" y="56"/>
                </a:lnTo>
                <a:lnTo>
                  <a:pt x="31" y="56"/>
                </a:lnTo>
                <a:lnTo>
                  <a:pt x="31" y="54"/>
                </a:lnTo>
                <a:lnTo>
                  <a:pt x="32" y="54"/>
                </a:lnTo>
                <a:lnTo>
                  <a:pt x="34" y="54"/>
                </a:lnTo>
                <a:lnTo>
                  <a:pt x="37" y="49"/>
                </a:lnTo>
                <a:lnTo>
                  <a:pt x="34" y="49"/>
                </a:lnTo>
                <a:lnTo>
                  <a:pt x="32" y="48"/>
                </a:lnTo>
                <a:lnTo>
                  <a:pt x="32" y="48"/>
                </a:lnTo>
                <a:lnTo>
                  <a:pt x="32" y="48"/>
                </a:lnTo>
                <a:lnTo>
                  <a:pt x="32" y="48"/>
                </a:lnTo>
                <a:lnTo>
                  <a:pt x="29" y="46"/>
                </a:lnTo>
                <a:lnTo>
                  <a:pt x="21" y="41"/>
                </a:lnTo>
                <a:lnTo>
                  <a:pt x="15" y="40"/>
                </a:lnTo>
                <a:lnTo>
                  <a:pt x="15" y="40"/>
                </a:lnTo>
                <a:lnTo>
                  <a:pt x="11" y="46"/>
                </a:lnTo>
                <a:lnTo>
                  <a:pt x="11" y="46"/>
                </a:lnTo>
                <a:lnTo>
                  <a:pt x="11" y="46"/>
                </a:lnTo>
                <a:lnTo>
                  <a:pt x="10" y="46"/>
                </a:lnTo>
                <a:lnTo>
                  <a:pt x="0" y="41"/>
                </a:lnTo>
                <a:lnTo>
                  <a:pt x="5" y="29"/>
                </a:lnTo>
                <a:lnTo>
                  <a:pt x="7" y="24"/>
                </a:lnTo>
                <a:lnTo>
                  <a:pt x="3" y="22"/>
                </a:lnTo>
                <a:lnTo>
                  <a:pt x="13" y="5"/>
                </a:lnTo>
                <a:lnTo>
                  <a:pt x="15" y="3"/>
                </a:lnTo>
                <a:lnTo>
                  <a:pt x="15" y="1"/>
                </a:lnTo>
                <a:lnTo>
                  <a:pt x="16" y="0"/>
                </a:lnTo>
                <a:lnTo>
                  <a:pt x="16" y="0"/>
                </a:lnTo>
                <a:lnTo>
                  <a:pt x="16" y="0"/>
                </a:lnTo>
                <a:lnTo>
                  <a:pt x="16" y="0"/>
                </a:lnTo>
                <a:lnTo>
                  <a:pt x="18" y="0"/>
                </a:lnTo>
                <a:lnTo>
                  <a:pt x="18" y="1"/>
                </a:lnTo>
                <a:lnTo>
                  <a:pt x="19" y="1"/>
                </a:lnTo>
                <a:lnTo>
                  <a:pt x="19" y="1"/>
                </a:lnTo>
                <a:lnTo>
                  <a:pt x="21" y="1"/>
                </a:lnTo>
                <a:lnTo>
                  <a:pt x="21" y="1"/>
                </a:lnTo>
                <a:lnTo>
                  <a:pt x="21" y="1"/>
                </a:lnTo>
                <a:lnTo>
                  <a:pt x="21" y="1"/>
                </a:lnTo>
                <a:lnTo>
                  <a:pt x="23" y="1"/>
                </a:lnTo>
                <a:lnTo>
                  <a:pt x="23" y="1"/>
                </a:lnTo>
                <a:lnTo>
                  <a:pt x="23" y="3"/>
                </a:lnTo>
                <a:lnTo>
                  <a:pt x="24" y="1"/>
                </a:lnTo>
                <a:lnTo>
                  <a:pt x="24" y="1"/>
                </a:lnTo>
                <a:lnTo>
                  <a:pt x="26" y="1"/>
                </a:lnTo>
                <a:lnTo>
                  <a:pt x="26" y="1"/>
                </a:lnTo>
                <a:lnTo>
                  <a:pt x="27" y="1"/>
                </a:lnTo>
                <a:lnTo>
                  <a:pt x="27" y="1"/>
                </a:lnTo>
                <a:lnTo>
                  <a:pt x="27" y="1"/>
                </a:lnTo>
                <a:lnTo>
                  <a:pt x="27" y="3"/>
                </a:lnTo>
                <a:lnTo>
                  <a:pt x="27" y="3"/>
                </a:lnTo>
                <a:lnTo>
                  <a:pt x="27" y="3"/>
                </a:lnTo>
                <a:lnTo>
                  <a:pt x="29" y="5"/>
                </a:lnTo>
                <a:lnTo>
                  <a:pt x="29" y="6"/>
                </a:lnTo>
                <a:lnTo>
                  <a:pt x="29" y="6"/>
                </a:lnTo>
                <a:lnTo>
                  <a:pt x="29" y="8"/>
                </a:lnTo>
                <a:lnTo>
                  <a:pt x="29" y="8"/>
                </a:lnTo>
                <a:lnTo>
                  <a:pt x="29" y="9"/>
                </a:lnTo>
                <a:lnTo>
                  <a:pt x="29" y="9"/>
                </a:lnTo>
                <a:lnTo>
                  <a:pt x="29" y="9"/>
                </a:lnTo>
                <a:lnTo>
                  <a:pt x="31" y="11"/>
                </a:lnTo>
                <a:lnTo>
                  <a:pt x="31" y="11"/>
                </a:lnTo>
                <a:lnTo>
                  <a:pt x="32" y="13"/>
                </a:lnTo>
                <a:lnTo>
                  <a:pt x="34" y="13"/>
                </a:lnTo>
                <a:lnTo>
                  <a:pt x="34" y="14"/>
                </a:lnTo>
                <a:lnTo>
                  <a:pt x="35" y="16"/>
                </a:lnTo>
                <a:lnTo>
                  <a:pt x="35" y="17"/>
                </a:lnTo>
                <a:lnTo>
                  <a:pt x="37" y="17"/>
                </a:lnTo>
                <a:lnTo>
                  <a:pt x="37" y="17"/>
                </a:lnTo>
                <a:lnTo>
                  <a:pt x="37" y="17"/>
                </a:lnTo>
                <a:lnTo>
                  <a:pt x="37" y="19"/>
                </a:lnTo>
                <a:lnTo>
                  <a:pt x="37" y="19"/>
                </a:lnTo>
                <a:lnTo>
                  <a:pt x="40" y="19"/>
                </a:lnTo>
                <a:lnTo>
                  <a:pt x="42" y="21"/>
                </a:lnTo>
                <a:lnTo>
                  <a:pt x="43" y="21"/>
                </a:lnTo>
                <a:lnTo>
                  <a:pt x="43" y="21"/>
                </a:lnTo>
                <a:lnTo>
                  <a:pt x="45" y="21"/>
                </a:lnTo>
                <a:lnTo>
                  <a:pt x="47" y="21"/>
                </a:lnTo>
                <a:lnTo>
                  <a:pt x="47" y="21"/>
                </a:lnTo>
                <a:lnTo>
                  <a:pt x="48" y="21"/>
                </a:lnTo>
                <a:lnTo>
                  <a:pt x="48" y="21"/>
                </a:lnTo>
                <a:lnTo>
                  <a:pt x="50" y="22"/>
                </a:lnTo>
                <a:lnTo>
                  <a:pt x="50" y="22"/>
                </a:lnTo>
                <a:lnTo>
                  <a:pt x="50" y="22"/>
                </a:lnTo>
                <a:lnTo>
                  <a:pt x="48" y="24"/>
                </a:lnTo>
                <a:lnTo>
                  <a:pt x="48" y="24"/>
                </a:lnTo>
                <a:lnTo>
                  <a:pt x="48" y="24"/>
                </a:lnTo>
                <a:lnTo>
                  <a:pt x="48" y="24"/>
                </a:lnTo>
                <a:lnTo>
                  <a:pt x="47" y="24"/>
                </a:lnTo>
                <a:lnTo>
                  <a:pt x="48" y="24"/>
                </a:lnTo>
                <a:lnTo>
                  <a:pt x="48" y="25"/>
                </a:lnTo>
                <a:lnTo>
                  <a:pt x="50" y="25"/>
                </a:lnTo>
                <a:lnTo>
                  <a:pt x="50" y="25"/>
                </a:lnTo>
                <a:lnTo>
                  <a:pt x="50" y="25"/>
                </a:lnTo>
                <a:lnTo>
                  <a:pt x="51" y="25"/>
                </a:lnTo>
                <a:lnTo>
                  <a:pt x="53" y="25"/>
                </a:lnTo>
                <a:lnTo>
                  <a:pt x="53" y="25"/>
                </a:lnTo>
                <a:lnTo>
                  <a:pt x="53" y="25"/>
                </a:lnTo>
                <a:lnTo>
                  <a:pt x="53" y="25"/>
                </a:lnTo>
                <a:lnTo>
                  <a:pt x="53" y="25"/>
                </a:lnTo>
                <a:lnTo>
                  <a:pt x="55" y="27"/>
                </a:lnTo>
                <a:lnTo>
                  <a:pt x="55" y="27"/>
                </a:lnTo>
                <a:lnTo>
                  <a:pt x="55" y="27"/>
                </a:lnTo>
                <a:lnTo>
                  <a:pt x="55" y="27"/>
                </a:lnTo>
                <a:lnTo>
                  <a:pt x="55" y="27"/>
                </a:lnTo>
                <a:lnTo>
                  <a:pt x="55" y="29"/>
                </a:lnTo>
                <a:lnTo>
                  <a:pt x="55" y="29"/>
                </a:lnTo>
                <a:lnTo>
                  <a:pt x="55" y="29"/>
                </a:lnTo>
                <a:lnTo>
                  <a:pt x="55" y="30"/>
                </a:lnTo>
                <a:lnTo>
                  <a:pt x="55" y="30"/>
                </a:lnTo>
                <a:lnTo>
                  <a:pt x="56" y="32"/>
                </a:lnTo>
                <a:lnTo>
                  <a:pt x="56" y="33"/>
                </a:lnTo>
                <a:lnTo>
                  <a:pt x="58" y="33"/>
                </a:lnTo>
                <a:lnTo>
                  <a:pt x="58" y="33"/>
                </a:lnTo>
                <a:lnTo>
                  <a:pt x="59" y="35"/>
                </a:lnTo>
                <a:lnTo>
                  <a:pt x="59" y="35"/>
                </a:lnTo>
                <a:lnTo>
                  <a:pt x="59" y="35"/>
                </a:lnTo>
                <a:lnTo>
                  <a:pt x="61" y="33"/>
                </a:lnTo>
                <a:lnTo>
                  <a:pt x="64" y="38"/>
                </a:lnTo>
                <a:lnTo>
                  <a:pt x="64" y="38"/>
                </a:lnTo>
                <a:lnTo>
                  <a:pt x="66" y="38"/>
                </a:lnTo>
                <a:lnTo>
                  <a:pt x="67" y="41"/>
                </a:lnTo>
                <a:lnTo>
                  <a:pt x="71" y="46"/>
                </a:lnTo>
                <a:lnTo>
                  <a:pt x="72" y="46"/>
                </a:lnTo>
                <a:lnTo>
                  <a:pt x="75" y="51"/>
                </a:lnTo>
                <a:lnTo>
                  <a:pt x="79" y="56"/>
                </a:lnTo>
                <a:lnTo>
                  <a:pt x="82" y="59"/>
                </a:lnTo>
                <a:lnTo>
                  <a:pt x="82" y="61"/>
                </a:lnTo>
                <a:lnTo>
                  <a:pt x="85" y="62"/>
                </a:lnTo>
                <a:lnTo>
                  <a:pt x="87" y="62"/>
                </a:lnTo>
                <a:lnTo>
                  <a:pt x="90" y="64"/>
                </a:lnTo>
                <a:lnTo>
                  <a:pt x="98" y="65"/>
                </a:lnTo>
                <a:lnTo>
                  <a:pt x="99" y="67"/>
                </a:lnTo>
                <a:lnTo>
                  <a:pt x="99" y="70"/>
                </a:lnTo>
                <a:lnTo>
                  <a:pt x="99" y="72"/>
                </a:lnTo>
                <a:lnTo>
                  <a:pt x="101" y="75"/>
                </a:lnTo>
                <a:lnTo>
                  <a:pt x="101" y="77"/>
                </a:lnTo>
                <a:lnTo>
                  <a:pt x="103" y="80"/>
                </a:lnTo>
                <a:lnTo>
                  <a:pt x="104" y="83"/>
                </a:lnTo>
                <a:lnTo>
                  <a:pt x="104" y="83"/>
                </a:lnTo>
                <a:lnTo>
                  <a:pt x="104" y="85"/>
                </a:lnTo>
                <a:lnTo>
                  <a:pt x="106" y="88"/>
                </a:lnTo>
                <a:lnTo>
                  <a:pt x="107" y="93"/>
                </a:lnTo>
                <a:close/>
              </a:path>
            </a:pathLst>
          </a:custGeom>
          <a:solidFill>
            <a:srgbClr val="396A8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1" name="Freeform 122"/>
          <p:cNvSpPr>
            <a:spLocks noEditPoints="1"/>
          </p:cNvSpPr>
          <p:nvPr/>
        </p:nvSpPr>
        <p:spPr bwMode="auto">
          <a:xfrm>
            <a:off x="5203825" y="4576763"/>
            <a:ext cx="730250" cy="500063"/>
          </a:xfrm>
          <a:custGeom>
            <a:avLst/>
            <a:gdLst/>
            <a:ahLst/>
            <a:cxnLst>
              <a:cxn ang="0">
                <a:pos x="455" y="87"/>
              </a:cxn>
              <a:cxn ang="0">
                <a:pos x="450" y="82"/>
              </a:cxn>
              <a:cxn ang="0">
                <a:pos x="447" y="90"/>
              </a:cxn>
              <a:cxn ang="0">
                <a:pos x="432" y="88"/>
              </a:cxn>
              <a:cxn ang="0">
                <a:pos x="420" y="93"/>
              </a:cxn>
              <a:cxn ang="0">
                <a:pos x="408" y="103"/>
              </a:cxn>
              <a:cxn ang="0">
                <a:pos x="407" y="98"/>
              </a:cxn>
              <a:cxn ang="0">
                <a:pos x="397" y="104"/>
              </a:cxn>
              <a:cxn ang="0">
                <a:pos x="386" y="112"/>
              </a:cxn>
              <a:cxn ang="0">
                <a:pos x="381" y="114"/>
              </a:cxn>
              <a:cxn ang="0">
                <a:pos x="386" y="122"/>
              </a:cxn>
              <a:cxn ang="0">
                <a:pos x="375" y="119"/>
              </a:cxn>
              <a:cxn ang="0">
                <a:pos x="364" y="125"/>
              </a:cxn>
              <a:cxn ang="0">
                <a:pos x="351" y="130"/>
              </a:cxn>
              <a:cxn ang="0">
                <a:pos x="340" y="138"/>
              </a:cxn>
              <a:cxn ang="0">
                <a:pos x="330" y="139"/>
              </a:cxn>
              <a:cxn ang="0">
                <a:pos x="324" y="135"/>
              </a:cxn>
              <a:cxn ang="0">
                <a:pos x="322" y="141"/>
              </a:cxn>
              <a:cxn ang="0">
                <a:pos x="309" y="149"/>
              </a:cxn>
              <a:cxn ang="0">
                <a:pos x="295" y="157"/>
              </a:cxn>
              <a:cxn ang="0">
                <a:pos x="282" y="163"/>
              </a:cxn>
              <a:cxn ang="0">
                <a:pos x="274" y="173"/>
              </a:cxn>
              <a:cxn ang="0">
                <a:pos x="263" y="183"/>
              </a:cxn>
              <a:cxn ang="0">
                <a:pos x="250" y="189"/>
              </a:cxn>
              <a:cxn ang="0">
                <a:pos x="239" y="192"/>
              </a:cxn>
              <a:cxn ang="0">
                <a:pos x="224" y="202"/>
              </a:cxn>
              <a:cxn ang="0">
                <a:pos x="215" y="208"/>
              </a:cxn>
              <a:cxn ang="0">
                <a:pos x="205" y="216"/>
              </a:cxn>
              <a:cxn ang="0">
                <a:pos x="200" y="227"/>
              </a:cxn>
              <a:cxn ang="0">
                <a:pos x="194" y="232"/>
              </a:cxn>
              <a:cxn ang="0">
                <a:pos x="183" y="239"/>
              </a:cxn>
              <a:cxn ang="0">
                <a:pos x="173" y="240"/>
              </a:cxn>
              <a:cxn ang="0">
                <a:pos x="175" y="240"/>
              </a:cxn>
              <a:cxn ang="0">
                <a:pos x="162" y="248"/>
              </a:cxn>
              <a:cxn ang="0">
                <a:pos x="156" y="250"/>
              </a:cxn>
              <a:cxn ang="0">
                <a:pos x="151" y="247"/>
              </a:cxn>
              <a:cxn ang="0">
                <a:pos x="148" y="256"/>
              </a:cxn>
              <a:cxn ang="0">
                <a:pos x="141" y="272"/>
              </a:cxn>
              <a:cxn ang="0">
                <a:pos x="143" y="274"/>
              </a:cxn>
              <a:cxn ang="0">
                <a:pos x="148" y="280"/>
              </a:cxn>
              <a:cxn ang="0">
                <a:pos x="140" y="287"/>
              </a:cxn>
              <a:cxn ang="0">
                <a:pos x="136" y="295"/>
              </a:cxn>
              <a:cxn ang="0">
                <a:pos x="124" y="301"/>
              </a:cxn>
              <a:cxn ang="0">
                <a:pos x="112" y="298"/>
              </a:cxn>
              <a:cxn ang="0">
                <a:pos x="98" y="304"/>
              </a:cxn>
              <a:cxn ang="0">
                <a:pos x="84" y="312"/>
              </a:cxn>
              <a:cxn ang="0">
                <a:pos x="68" y="307"/>
              </a:cxn>
              <a:cxn ang="0">
                <a:pos x="44" y="263"/>
              </a:cxn>
              <a:cxn ang="0">
                <a:pos x="12" y="205"/>
              </a:cxn>
              <a:cxn ang="0">
                <a:pos x="31" y="171"/>
              </a:cxn>
              <a:cxn ang="0">
                <a:pos x="68" y="155"/>
              </a:cxn>
              <a:cxn ang="0">
                <a:pos x="98" y="144"/>
              </a:cxn>
              <a:cxn ang="0">
                <a:pos x="160" y="117"/>
              </a:cxn>
              <a:cxn ang="0">
                <a:pos x="197" y="103"/>
              </a:cxn>
              <a:cxn ang="0">
                <a:pos x="260" y="77"/>
              </a:cxn>
              <a:cxn ang="0">
                <a:pos x="322" y="50"/>
              </a:cxn>
              <a:cxn ang="0">
                <a:pos x="381" y="23"/>
              </a:cxn>
              <a:cxn ang="0">
                <a:pos x="434" y="0"/>
              </a:cxn>
            </a:cxnLst>
            <a:rect l="0" t="0" r="r" b="b"/>
            <a:pathLst>
              <a:path w="460" h="315">
                <a:moveTo>
                  <a:pt x="66" y="304"/>
                </a:moveTo>
                <a:lnTo>
                  <a:pt x="64" y="303"/>
                </a:lnTo>
                <a:lnTo>
                  <a:pt x="66" y="303"/>
                </a:lnTo>
                <a:lnTo>
                  <a:pt x="66" y="304"/>
                </a:lnTo>
                <a:close/>
                <a:moveTo>
                  <a:pt x="458" y="79"/>
                </a:moveTo>
                <a:lnTo>
                  <a:pt x="460" y="87"/>
                </a:lnTo>
                <a:lnTo>
                  <a:pt x="458" y="87"/>
                </a:lnTo>
                <a:lnTo>
                  <a:pt x="456" y="87"/>
                </a:lnTo>
                <a:lnTo>
                  <a:pt x="455" y="87"/>
                </a:lnTo>
                <a:lnTo>
                  <a:pt x="455" y="88"/>
                </a:lnTo>
                <a:lnTo>
                  <a:pt x="455" y="87"/>
                </a:lnTo>
                <a:lnTo>
                  <a:pt x="453" y="87"/>
                </a:lnTo>
                <a:lnTo>
                  <a:pt x="452" y="87"/>
                </a:lnTo>
                <a:lnTo>
                  <a:pt x="450" y="87"/>
                </a:lnTo>
                <a:lnTo>
                  <a:pt x="450" y="85"/>
                </a:lnTo>
                <a:lnTo>
                  <a:pt x="452" y="85"/>
                </a:lnTo>
                <a:lnTo>
                  <a:pt x="453" y="83"/>
                </a:lnTo>
                <a:lnTo>
                  <a:pt x="452" y="83"/>
                </a:lnTo>
                <a:lnTo>
                  <a:pt x="452" y="85"/>
                </a:lnTo>
                <a:lnTo>
                  <a:pt x="450" y="85"/>
                </a:lnTo>
                <a:lnTo>
                  <a:pt x="450" y="83"/>
                </a:lnTo>
                <a:lnTo>
                  <a:pt x="450" y="82"/>
                </a:lnTo>
                <a:lnTo>
                  <a:pt x="450" y="80"/>
                </a:lnTo>
                <a:lnTo>
                  <a:pt x="448" y="82"/>
                </a:lnTo>
                <a:lnTo>
                  <a:pt x="450" y="82"/>
                </a:lnTo>
                <a:lnTo>
                  <a:pt x="450" y="83"/>
                </a:lnTo>
                <a:lnTo>
                  <a:pt x="450" y="85"/>
                </a:lnTo>
                <a:lnTo>
                  <a:pt x="450" y="87"/>
                </a:lnTo>
                <a:lnTo>
                  <a:pt x="452" y="87"/>
                </a:lnTo>
                <a:lnTo>
                  <a:pt x="452" y="88"/>
                </a:lnTo>
                <a:lnTo>
                  <a:pt x="450" y="88"/>
                </a:lnTo>
                <a:lnTo>
                  <a:pt x="448" y="90"/>
                </a:lnTo>
                <a:lnTo>
                  <a:pt x="447" y="90"/>
                </a:lnTo>
                <a:lnTo>
                  <a:pt x="445" y="90"/>
                </a:lnTo>
                <a:lnTo>
                  <a:pt x="444" y="88"/>
                </a:lnTo>
                <a:lnTo>
                  <a:pt x="444" y="90"/>
                </a:lnTo>
                <a:lnTo>
                  <a:pt x="442" y="90"/>
                </a:lnTo>
                <a:lnTo>
                  <a:pt x="442" y="88"/>
                </a:lnTo>
                <a:lnTo>
                  <a:pt x="440" y="88"/>
                </a:lnTo>
                <a:lnTo>
                  <a:pt x="439" y="88"/>
                </a:lnTo>
                <a:lnTo>
                  <a:pt x="437" y="88"/>
                </a:lnTo>
                <a:lnTo>
                  <a:pt x="436" y="88"/>
                </a:lnTo>
                <a:lnTo>
                  <a:pt x="434" y="88"/>
                </a:lnTo>
                <a:lnTo>
                  <a:pt x="432" y="88"/>
                </a:lnTo>
                <a:lnTo>
                  <a:pt x="432" y="90"/>
                </a:lnTo>
                <a:lnTo>
                  <a:pt x="431" y="90"/>
                </a:lnTo>
                <a:lnTo>
                  <a:pt x="429" y="90"/>
                </a:lnTo>
                <a:lnTo>
                  <a:pt x="428" y="90"/>
                </a:lnTo>
                <a:lnTo>
                  <a:pt x="426" y="90"/>
                </a:lnTo>
                <a:lnTo>
                  <a:pt x="426" y="91"/>
                </a:lnTo>
                <a:lnTo>
                  <a:pt x="426" y="90"/>
                </a:lnTo>
                <a:lnTo>
                  <a:pt x="424" y="91"/>
                </a:lnTo>
                <a:lnTo>
                  <a:pt x="423" y="91"/>
                </a:lnTo>
                <a:lnTo>
                  <a:pt x="421" y="93"/>
                </a:lnTo>
                <a:lnTo>
                  <a:pt x="420" y="93"/>
                </a:lnTo>
                <a:lnTo>
                  <a:pt x="420" y="95"/>
                </a:lnTo>
                <a:lnTo>
                  <a:pt x="418" y="95"/>
                </a:lnTo>
                <a:lnTo>
                  <a:pt x="418" y="96"/>
                </a:lnTo>
                <a:lnTo>
                  <a:pt x="416" y="96"/>
                </a:lnTo>
                <a:lnTo>
                  <a:pt x="416" y="98"/>
                </a:lnTo>
                <a:lnTo>
                  <a:pt x="416" y="99"/>
                </a:lnTo>
                <a:lnTo>
                  <a:pt x="415" y="99"/>
                </a:lnTo>
                <a:lnTo>
                  <a:pt x="413" y="101"/>
                </a:lnTo>
                <a:lnTo>
                  <a:pt x="412" y="101"/>
                </a:lnTo>
                <a:lnTo>
                  <a:pt x="410" y="103"/>
                </a:lnTo>
                <a:lnTo>
                  <a:pt x="408" y="103"/>
                </a:lnTo>
                <a:lnTo>
                  <a:pt x="407" y="103"/>
                </a:lnTo>
                <a:lnTo>
                  <a:pt x="407" y="101"/>
                </a:lnTo>
                <a:lnTo>
                  <a:pt x="408" y="99"/>
                </a:lnTo>
                <a:lnTo>
                  <a:pt x="408" y="98"/>
                </a:lnTo>
                <a:lnTo>
                  <a:pt x="408" y="96"/>
                </a:lnTo>
                <a:lnTo>
                  <a:pt x="407" y="96"/>
                </a:lnTo>
                <a:lnTo>
                  <a:pt x="407" y="95"/>
                </a:lnTo>
                <a:lnTo>
                  <a:pt x="407" y="93"/>
                </a:lnTo>
                <a:lnTo>
                  <a:pt x="407" y="95"/>
                </a:lnTo>
                <a:lnTo>
                  <a:pt x="407" y="96"/>
                </a:lnTo>
                <a:lnTo>
                  <a:pt x="407" y="98"/>
                </a:lnTo>
                <a:lnTo>
                  <a:pt x="407" y="99"/>
                </a:lnTo>
                <a:lnTo>
                  <a:pt x="405" y="99"/>
                </a:lnTo>
                <a:lnTo>
                  <a:pt x="405" y="101"/>
                </a:lnTo>
                <a:lnTo>
                  <a:pt x="407" y="101"/>
                </a:lnTo>
                <a:lnTo>
                  <a:pt x="405" y="103"/>
                </a:lnTo>
                <a:lnTo>
                  <a:pt x="404" y="103"/>
                </a:lnTo>
                <a:lnTo>
                  <a:pt x="402" y="103"/>
                </a:lnTo>
                <a:lnTo>
                  <a:pt x="400" y="103"/>
                </a:lnTo>
                <a:lnTo>
                  <a:pt x="400" y="104"/>
                </a:lnTo>
                <a:lnTo>
                  <a:pt x="399" y="104"/>
                </a:lnTo>
                <a:lnTo>
                  <a:pt x="397" y="104"/>
                </a:lnTo>
                <a:lnTo>
                  <a:pt x="397" y="106"/>
                </a:lnTo>
                <a:lnTo>
                  <a:pt x="396" y="106"/>
                </a:lnTo>
                <a:lnTo>
                  <a:pt x="394" y="106"/>
                </a:lnTo>
                <a:lnTo>
                  <a:pt x="394" y="107"/>
                </a:lnTo>
                <a:lnTo>
                  <a:pt x="392" y="109"/>
                </a:lnTo>
                <a:lnTo>
                  <a:pt x="391" y="109"/>
                </a:lnTo>
                <a:lnTo>
                  <a:pt x="391" y="111"/>
                </a:lnTo>
                <a:lnTo>
                  <a:pt x="389" y="111"/>
                </a:lnTo>
                <a:lnTo>
                  <a:pt x="388" y="111"/>
                </a:lnTo>
                <a:lnTo>
                  <a:pt x="388" y="112"/>
                </a:lnTo>
                <a:lnTo>
                  <a:pt x="386" y="112"/>
                </a:lnTo>
                <a:lnTo>
                  <a:pt x="386" y="114"/>
                </a:lnTo>
                <a:lnTo>
                  <a:pt x="384" y="115"/>
                </a:lnTo>
                <a:lnTo>
                  <a:pt x="384" y="117"/>
                </a:lnTo>
                <a:lnTo>
                  <a:pt x="383" y="117"/>
                </a:lnTo>
                <a:lnTo>
                  <a:pt x="383" y="119"/>
                </a:lnTo>
                <a:lnTo>
                  <a:pt x="383" y="120"/>
                </a:lnTo>
                <a:lnTo>
                  <a:pt x="383" y="119"/>
                </a:lnTo>
                <a:lnTo>
                  <a:pt x="383" y="117"/>
                </a:lnTo>
                <a:lnTo>
                  <a:pt x="383" y="115"/>
                </a:lnTo>
                <a:lnTo>
                  <a:pt x="381" y="115"/>
                </a:lnTo>
                <a:lnTo>
                  <a:pt x="381" y="114"/>
                </a:lnTo>
                <a:lnTo>
                  <a:pt x="381" y="115"/>
                </a:lnTo>
                <a:lnTo>
                  <a:pt x="381" y="117"/>
                </a:lnTo>
                <a:lnTo>
                  <a:pt x="381" y="115"/>
                </a:lnTo>
                <a:lnTo>
                  <a:pt x="383" y="115"/>
                </a:lnTo>
                <a:lnTo>
                  <a:pt x="383" y="117"/>
                </a:lnTo>
                <a:lnTo>
                  <a:pt x="381" y="117"/>
                </a:lnTo>
                <a:lnTo>
                  <a:pt x="381" y="119"/>
                </a:lnTo>
                <a:lnTo>
                  <a:pt x="381" y="120"/>
                </a:lnTo>
                <a:lnTo>
                  <a:pt x="383" y="120"/>
                </a:lnTo>
                <a:lnTo>
                  <a:pt x="384" y="122"/>
                </a:lnTo>
                <a:lnTo>
                  <a:pt x="386" y="122"/>
                </a:lnTo>
                <a:lnTo>
                  <a:pt x="388" y="122"/>
                </a:lnTo>
                <a:lnTo>
                  <a:pt x="388" y="123"/>
                </a:lnTo>
                <a:lnTo>
                  <a:pt x="386" y="123"/>
                </a:lnTo>
                <a:lnTo>
                  <a:pt x="384" y="123"/>
                </a:lnTo>
                <a:lnTo>
                  <a:pt x="383" y="122"/>
                </a:lnTo>
                <a:lnTo>
                  <a:pt x="381" y="122"/>
                </a:lnTo>
                <a:lnTo>
                  <a:pt x="380" y="122"/>
                </a:lnTo>
                <a:lnTo>
                  <a:pt x="380" y="120"/>
                </a:lnTo>
                <a:lnTo>
                  <a:pt x="378" y="120"/>
                </a:lnTo>
                <a:lnTo>
                  <a:pt x="376" y="119"/>
                </a:lnTo>
                <a:lnTo>
                  <a:pt x="375" y="119"/>
                </a:lnTo>
                <a:lnTo>
                  <a:pt x="373" y="119"/>
                </a:lnTo>
                <a:lnTo>
                  <a:pt x="373" y="120"/>
                </a:lnTo>
                <a:lnTo>
                  <a:pt x="372" y="120"/>
                </a:lnTo>
                <a:lnTo>
                  <a:pt x="372" y="122"/>
                </a:lnTo>
                <a:lnTo>
                  <a:pt x="370" y="122"/>
                </a:lnTo>
                <a:lnTo>
                  <a:pt x="368" y="122"/>
                </a:lnTo>
                <a:lnTo>
                  <a:pt x="368" y="123"/>
                </a:lnTo>
                <a:lnTo>
                  <a:pt x="367" y="123"/>
                </a:lnTo>
                <a:lnTo>
                  <a:pt x="365" y="123"/>
                </a:lnTo>
                <a:lnTo>
                  <a:pt x="364" y="123"/>
                </a:lnTo>
                <a:lnTo>
                  <a:pt x="364" y="125"/>
                </a:lnTo>
                <a:lnTo>
                  <a:pt x="362" y="125"/>
                </a:lnTo>
                <a:lnTo>
                  <a:pt x="360" y="127"/>
                </a:lnTo>
                <a:lnTo>
                  <a:pt x="359" y="127"/>
                </a:lnTo>
                <a:lnTo>
                  <a:pt x="357" y="127"/>
                </a:lnTo>
                <a:lnTo>
                  <a:pt x="356" y="128"/>
                </a:lnTo>
                <a:lnTo>
                  <a:pt x="354" y="128"/>
                </a:lnTo>
                <a:lnTo>
                  <a:pt x="354" y="130"/>
                </a:lnTo>
                <a:lnTo>
                  <a:pt x="352" y="130"/>
                </a:lnTo>
                <a:lnTo>
                  <a:pt x="352" y="131"/>
                </a:lnTo>
                <a:lnTo>
                  <a:pt x="351" y="131"/>
                </a:lnTo>
                <a:lnTo>
                  <a:pt x="351" y="130"/>
                </a:lnTo>
                <a:lnTo>
                  <a:pt x="349" y="130"/>
                </a:lnTo>
                <a:lnTo>
                  <a:pt x="349" y="131"/>
                </a:lnTo>
                <a:lnTo>
                  <a:pt x="348" y="131"/>
                </a:lnTo>
                <a:lnTo>
                  <a:pt x="348" y="133"/>
                </a:lnTo>
                <a:lnTo>
                  <a:pt x="346" y="135"/>
                </a:lnTo>
                <a:lnTo>
                  <a:pt x="344" y="135"/>
                </a:lnTo>
                <a:lnTo>
                  <a:pt x="344" y="136"/>
                </a:lnTo>
                <a:lnTo>
                  <a:pt x="343" y="136"/>
                </a:lnTo>
                <a:lnTo>
                  <a:pt x="341" y="136"/>
                </a:lnTo>
                <a:lnTo>
                  <a:pt x="341" y="138"/>
                </a:lnTo>
                <a:lnTo>
                  <a:pt x="340" y="138"/>
                </a:lnTo>
                <a:lnTo>
                  <a:pt x="338" y="138"/>
                </a:lnTo>
                <a:lnTo>
                  <a:pt x="338" y="136"/>
                </a:lnTo>
                <a:lnTo>
                  <a:pt x="336" y="136"/>
                </a:lnTo>
                <a:lnTo>
                  <a:pt x="338" y="136"/>
                </a:lnTo>
                <a:lnTo>
                  <a:pt x="338" y="138"/>
                </a:lnTo>
                <a:lnTo>
                  <a:pt x="336" y="138"/>
                </a:lnTo>
                <a:lnTo>
                  <a:pt x="335" y="138"/>
                </a:lnTo>
                <a:lnTo>
                  <a:pt x="333" y="138"/>
                </a:lnTo>
                <a:lnTo>
                  <a:pt x="332" y="138"/>
                </a:lnTo>
                <a:lnTo>
                  <a:pt x="332" y="139"/>
                </a:lnTo>
                <a:lnTo>
                  <a:pt x="330" y="139"/>
                </a:lnTo>
                <a:lnTo>
                  <a:pt x="330" y="141"/>
                </a:lnTo>
                <a:lnTo>
                  <a:pt x="328" y="141"/>
                </a:lnTo>
                <a:lnTo>
                  <a:pt x="328" y="143"/>
                </a:lnTo>
                <a:lnTo>
                  <a:pt x="327" y="143"/>
                </a:lnTo>
                <a:lnTo>
                  <a:pt x="325" y="143"/>
                </a:lnTo>
                <a:lnTo>
                  <a:pt x="325" y="141"/>
                </a:lnTo>
                <a:lnTo>
                  <a:pt x="327" y="141"/>
                </a:lnTo>
                <a:lnTo>
                  <a:pt x="327" y="139"/>
                </a:lnTo>
                <a:lnTo>
                  <a:pt x="325" y="138"/>
                </a:lnTo>
                <a:lnTo>
                  <a:pt x="325" y="136"/>
                </a:lnTo>
                <a:lnTo>
                  <a:pt x="324" y="135"/>
                </a:lnTo>
                <a:lnTo>
                  <a:pt x="324" y="133"/>
                </a:lnTo>
                <a:lnTo>
                  <a:pt x="322" y="133"/>
                </a:lnTo>
                <a:lnTo>
                  <a:pt x="324" y="133"/>
                </a:lnTo>
                <a:lnTo>
                  <a:pt x="324" y="135"/>
                </a:lnTo>
                <a:lnTo>
                  <a:pt x="324" y="136"/>
                </a:lnTo>
                <a:lnTo>
                  <a:pt x="325" y="136"/>
                </a:lnTo>
                <a:lnTo>
                  <a:pt x="325" y="138"/>
                </a:lnTo>
                <a:lnTo>
                  <a:pt x="325" y="139"/>
                </a:lnTo>
                <a:lnTo>
                  <a:pt x="325" y="141"/>
                </a:lnTo>
                <a:lnTo>
                  <a:pt x="324" y="141"/>
                </a:lnTo>
                <a:lnTo>
                  <a:pt x="322" y="141"/>
                </a:lnTo>
                <a:lnTo>
                  <a:pt x="320" y="141"/>
                </a:lnTo>
                <a:lnTo>
                  <a:pt x="320" y="143"/>
                </a:lnTo>
                <a:lnTo>
                  <a:pt x="319" y="143"/>
                </a:lnTo>
                <a:lnTo>
                  <a:pt x="317" y="143"/>
                </a:lnTo>
                <a:lnTo>
                  <a:pt x="316" y="143"/>
                </a:lnTo>
                <a:lnTo>
                  <a:pt x="314" y="144"/>
                </a:lnTo>
                <a:lnTo>
                  <a:pt x="312" y="146"/>
                </a:lnTo>
                <a:lnTo>
                  <a:pt x="311" y="146"/>
                </a:lnTo>
                <a:lnTo>
                  <a:pt x="311" y="147"/>
                </a:lnTo>
                <a:lnTo>
                  <a:pt x="311" y="149"/>
                </a:lnTo>
                <a:lnTo>
                  <a:pt x="309" y="149"/>
                </a:lnTo>
                <a:lnTo>
                  <a:pt x="309" y="151"/>
                </a:lnTo>
                <a:lnTo>
                  <a:pt x="308" y="151"/>
                </a:lnTo>
                <a:lnTo>
                  <a:pt x="306" y="152"/>
                </a:lnTo>
                <a:lnTo>
                  <a:pt x="304" y="154"/>
                </a:lnTo>
                <a:lnTo>
                  <a:pt x="303" y="154"/>
                </a:lnTo>
                <a:lnTo>
                  <a:pt x="301" y="154"/>
                </a:lnTo>
                <a:lnTo>
                  <a:pt x="300" y="155"/>
                </a:lnTo>
                <a:lnTo>
                  <a:pt x="298" y="155"/>
                </a:lnTo>
                <a:lnTo>
                  <a:pt x="298" y="157"/>
                </a:lnTo>
                <a:lnTo>
                  <a:pt x="296" y="157"/>
                </a:lnTo>
                <a:lnTo>
                  <a:pt x="295" y="157"/>
                </a:lnTo>
                <a:lnTo>
                  <a:pt x="293" y="157"/>
                </a:lnTo>
                <a:lnTo>
                  <a:pt x="293" y="159"/>
                </a:lnTo>
                <a:lnTo>
                  <a:pt x="292" y="159"/>
                </a:lnTo>
                <a:lnTo>
                  <a:pt x="290" y="159"/>
                </a:lnTo>
                <a:lnTo>
                  <a:pt x="288" y="160"/>
                </a:lnTo>
                <a:lnTo>
                  <a:pt x="287" y="160"/>
                </a:lnTo>
                <a:lnTo>
                  <a:pt x="285" y="160"/>
                </a:lnTo>
                <a:lnTo>
                  <a:pt x="285" y="162"/>
                </a:lnTo>
                <a:lnTo>
                  <a:pt x="284" y="162"/>
                </a:lnTo>
                <a:lnTo>
                  <a:pt x="282" y="162"/>
                </a:lnTo>
                <a:lnTo>
                  <a:pt x="282" y="163"/>
                </a:lnTo>
                <a:lnTo>
                  <a:pt x="280" y="163"/>
                </a:lnTo>
                <a:lnTo>
                  <a:pt x="280" y="165"/>
                </a:lnTo>
                <a:lnTo>
                  <a:pt x="280" y="167"/>
                </a:lnTo>
                <a:lnTo>
                  <a:pt x="279" y="167"/>
                </a:lnTo>
                <a:lnTo>
                  <a:pt x="279" y="168"/>
                </a:lnTo>
                <a:lnTo>
                  <a:pt x="277" y="168"/>
                </a:lnTo>
                <a:lnTo>
                  <a:pt x="277" y="170"/>
                </a:lnTo>
                <a:lnTo>
                  <a:pt x="277" y="171"/>
                </a:lnTo>
                <a:lnTo>
                  <a:pt x="276" y="171"/>
                </a:lnTo>
                <a:lnTo>
                  <a:pt x="276" y="173"/>
                </a:lnTo>
                <a:lnTo>
                  <a:pt x="274" y="173"/>
                </a:lnTo>
                <a:lnTo>
                  <a:pt x="274" y="175"/>
                </a:lnTo>
                <a:lnTo>
                  <a:pt x="272" y="175"/>
                </a:lnTo>
                <a:lnTo>
                  <a:pt x="272" y="176"/>
                </a:lnTo>
                <a:lnTo>
                  <a:pt x="271" y="176"/>
                </a:lnTo>
                <a:lnTo>
                  <a:pt x="271" y="178"/>
                </a:lnTo>
                <a:lnTo>
                  <a:pt x="269" y="179"/>
                </a:lnTo>
                <a:lnTo>
                  <a:pt x="268" y="179"/>
                </a:lnTo>
                <a:lnTo>
                  <a:pt x="266" y="181"/>
                </a:lnTo>
                <a:lnTo>
                  <a:pt x="264" y="181"/>
                </a:lnTo>
                <a:lnTo>
                  <a:pt x="263" y="181"/>
                </a:lnTo>
                <a:lnTo>
                  <a:pt x="263" y="183"/>
                </a:lnTo>
                <a:lnTo>
                  <a:pt x="261" y="184"/>
                </a:lnTo>
                <a:lnTo>
                  <a:pt x="260" y="184"/>
                </a:lnTo>
                <a:lnTo>
                  <a:pt x="258" y="184"/>
                </a:lnTo>
                <a:lnTo>
                  <a:pt x="256" y="184"/>
                </a:lnTo>
                <a:lnTo>
                  <a:pt x="255" y="184"/>
                </a:lnTo>
                <a:lnTo>
                  <a:pt x="253" y="184"/>
                </a:lnTo>
                <a:lnTo>
                  <a:pt x="253" y="186"/>
                </a:lnTo>
                <a:lnTo>
                  <a:pt x="252" y="186"/>
                </a:lnTo>
                <a:lnTo>
                  <a:pt x="252" y="187"/>
                </a:lnTo>
                <a:lnTo>
                  <a:pt x="250" y="187"/>
                </a:lnTo>
                <a:lnTo>
                  <a:pt x="250" y="189"/>
                </a:lnTo>
                <a:lnTo>
                  <a:pt x="248" y="189"/>
                </a:lnTo>
                <a:lnTo>
                  <a:pt x="247" y="189"/>
                </a:lnTo>
                <a:lnTo>
                  <a:pt x="245" y="189"/>
                </a:lnTo>
                <a:lnTo>
                  <a:pt x="245" y="191"/>
                </a:lnTo>
                <a:lnTo>
                  <a:pt x="244" y="191"/>
                </a:lnTo>
                <a:lnTo>
                  <a:pt x="244" y="192"/>
                </a:lnTo>
                <a:lnTo>
                  <a:pt x="244" y="191"/>
                </a:lnTo>
                <a:lnTo>
                  <a:pt x="242" y="191"/>
                </a:lnTo>
                <a:lnTo>
                  <a:pt x="240" y="191"/>
                </a:lnTo>
                <a:lnTo>
                  <a:pt x="239" y="191"/>
                </a:lnTo>
                <a:lnTo>
                  <a:pt x="239" y="192"/>
                </a:lnTo>
                <a:lnTo>
                  <a:pt x="237" y="192"/>
                </a:lnTo>
                <a:lnTo>
                  <a:pt x="237" y="194"/>
                </a:lnTo>
                <a:lnTo>
                  <a:pt x="236" y="195"/>
                </a:lnTo>
                <a:lnTo>
                  <a:pt x="236" y="197"/>
                </a:lnTo>
                <a:lnTo>
                  <a:pt x="234" y="197"/>
                </a:lnTo>
                <a:lnTo>
                  <a:pt x="232" y="199"/>
                </a:lnTo>
                <a:lnTo>
                  <a:pt x="231" y="200"/>
                </a:lnTo>
                <a:lnTo>
                  <a:pt x="229" y="200"/>
                </a:lnTo>
                <a:lnTo>
                  <a:pt x="228" y="200"/>
                </a:lnTo>
                <a:lnTo>
                  <a:pt x="226" y="202"/>
                </a:lnTo>
                <a:lnTo>
                  <a:pt x="224" y="202"/>
                </a:lnTo>
                <a:lnTo>
                  <a:pt x="224" y="203"/>
                </a:lnTo>
                <a:lnTo>
                  <a:pt x="223" y="202"/>
                </a:lnTo>
                <a:lnTo>
                  <a:pt x="223" y="203"/>
                </a:lnTo>
                <a:lnTo>
                  <a:pt x="221" y="203"/>
                </a:lnTo>
                <a:lnTo>
                  <a:pt x="220" y="203"/>
                </a:lnTo>
                <a:lnTo>
                  <a:pt x="218" y="203"/>
                </a:lnTo>
                <a:lnTo>
                  <a:pt x="218" y="205"/>
                </a:lnTo>
                <a:lnTo>
                  <a:pt x="216" y="205"/>
                </a:lnTo>
                <a:lnTo>
                  <a:pt x="216" y="207"/>
                </a:lnTo>
                <a:lnTo>
                  <a:pt x="215" y="207"/>
                </a:lnTo>
                <a:lnTo>
                  <a:pt x="215" y="208"/>
                </a:lnTo>
                <a:lnTo>
                  <a:pt x="213" y="208"/>
                </a:lnTo>
                <a:lnTo>
                  <a:pt x="212" y="208"/>
                </a:lnTo>
                <a:lnTo>
                  <a:pt x="210" y="208"/>
                </a:lnTo>
                <a:lnTo>
                  <a:pt x="210" y="210"/>
                </a:lnTo>
                <a:lnTo>
                  <a:pt x="208" y="210"/>
                </a:lnTo>
                <a:lnTo>
                  <a:pt x="208" y="211"/>
                </a:lnTo>
                <a:lnTo>
                  <a:pt x="207" y="211"/>
                </a:lnTo>
                <a:lnTo>
                  <a:pt x="205" y="213"/>
                </a:lnTo>
                <a:lnTo>
                  <a:pt x="205" y="215"/>
                </a:lnTo>
                <a:lnTo>
                  <a:pt x="207" y="215"/>
                </a:lnTo>
                <a:lnTo>
                  <a:pt x="205" y="216"/>
                </a:lnTo>
                <a:lnTo>
                  <a:pt x="207" y="216"/>
                </a:lnTo>
                <a:lnTo>
                  <a:pt x="207" y="218"/>
                </a:lnTo>
                <a:lnTo>
                  <a:pt x="205" y="218"/>
                </a:lnTo>
                <a:lnTo>
                  <a:pt x="205" y="219"/>
                </a:lnTo>
                <a:lnTo>
                  <a:pt x="205" y="221"/>
                </a:lnTo>
                <a:lnTo>
                  <a:pt x="205" y="223"/>
                </a:lnTo>
                <a:lnTo>
                  <a:pt x="205" y="224"/>
                </a:lnTo>
                <a:lnTo>
                  <a:pt x="204" y="224"/>
                </a:lnTo>
                <a:lnTo>
                  <a:pt x="204" y="226"/>
                </a:lnTo>
                <a:lnTo>
                  <a:pt x="202" y="227"/>
                </a:lnTo>
                <a:lnTo>
                  <a:pt x="200" y="227"/>
                </a:lnTo>
                <a:lnTo>
                  <a:pt x="200" y="229"/>
                </a:lnTo>
                <a:lnTo>
                  <a:pt x="200" y="227"/>
                </a:lnTo>
                <a:lnTo>
                  <a:pt x="200" y="229"/>
                </a:lnTo>
                <a:lnTo>
                  <a:pt x="200" y="227"/>
                </a:lnTo>
                <a:lnTo>
                  <a:pt x="199" y="227"/>
                </a:lnTo>
                <a:lnTo>
                  <a:pt x="199" y="229"/>
                </a:lnTo>
                <a:lnTo>
                  <a:pt x="197" y="229"/>
                </a:lnTo>
                <a:lnTo>
                  <a:pt x="197" y="231"/>
                </a:lnTo>
                <a:lnTo>
                  <a:pt x="197" y="232"/>
                </a:lnTo>
                <a:lnTo>
                  <a:pt x="196" y="232"/>
                </a:lnTo>
                <a:lnTo>
                  <a:pt x="194" y="232"/>
                </a:lnTo>
                <a:lnTo>
                  <a:pt x="194" y="234"/>
                </a:lnTo>
                <a:lnTo>
                  <a:pt x="192" y="234"/>
                </a:lnTo>
                <a:lnTo>
                  <a:pt x="192" y="235"/>
                </a:lnTo>
                <a:lnTo>
                  <a:pt x="191" y="235"/>
                </a:lnTo>
                <a:lnTo>
                  <a:pt x="189" y="235"/>
                </a:lnTo>
                <a:lnTo>
                  <a:pt x="189" y="237"/>
                </a:lnTo>
                <a:lnTo>
                  <a:pt x="188" y="237"/>
                </a:lnTo>
                <a:lnTo>
                  <a:pt x="188" y="239"/>
                </a:lnTo>
                <a:lnTo>
                  <a:pt x="186" y="239"/>
                </a:lnTo>
                <a:lnTo>
                  <a:pt x="184" y="239"/>
                </a:lnTo>
                <a:lnTo>
                  <a:pt x="183" y="239"/>
                </a:lnTo>
                <a:lnTo>
                  <a:pt x="181" y="239"/>
                </a:lnTo>
                <a:lnTo>
                  <a:pt x="181" y="240"/>
                </a:lnTo>
                <a:lnTo>
                  <a:pt x="180" y="240"/>
                </a:lnTo>
                <a:lnTo>
                  <a:pt x="178" y="240"/>
                </a:lnTo>
                <a:lnTo>
                  <a:pt x="176" y="240"/>
                </a:lnTo>
                <a:lnTo>
                  <a:pt x="175" y="240"/>
                </a:lnTo>
                <a:lnTo>
                  <a:pt x="175" y="242"/>
                </a:lnTo>
                <a:lnTo>
                  <a:pt x="173" y="242"/>
                </a:lnTo>
                <a:lnTo>
                  <a:pt x="172" y="242"/>
                </a:lnTo>
                <a:lnTo>
                  <a:pt x="173" y="242"/>
                </a:lnTo>
                <a:lnTo>
                  <a:pt x="173" y="240"/>
                </a:lnTo>
                <a:lnTo>
                  <a:pt x="175" y="240"/>
                </a:lnTo>
                <a:lnTo>
                  <a:pt x="176" y="240"/>
                </a:lnTo>
                <a:lnTo>
                  <a:pt x="178" y="240"/>
                </a:lnTo>
                <a:lnTo>
                  <a:pt x="176" y="240"/>
                </a:lnTo>
                <a:lnTo>
                  <a:pt x="176" y="239"/>
                </a:lnTo>
                <a:lnTo>
                  <a:pt x="178" y="239"/>
                </a:lnTo>
                <a:lnTo>
                  <a:pt x="178" y="237"/>
                </a:lnTo>
                <a:lnTo>
                  <a:pt x="178" y="239"/>
                </a:lnTo>
                <a:lnTo>
                  <a:pt x="176" y="239"/>
                </a:lnTo>
                <a:lnTo>
                  <a:pt x="176" y="240"/>
                </a:lnTo>
                <a:lnTo>
                  <a:pt x="175" y="240"/>
                </a:lnTo>
                <a:lnTo>
                  <a:pt x="173" y="240"/>
                </a:lnTo>
                <a:lnTo>
                  <a:pt x="173" y="242"/>
                </a:lnTo>
                <a:lnTo>
                  <a:pt x="172" y="242"/>
                </a:lnTo>
                <a:lnTo>
                  <a:pt x="170" y="242"/>
                </a:lnTo>
                <a:lnTo>
                  <a:pt x="168" y="243"/>
                </a:lnTo>
                <a:lnTo>
                  <a:pt x="167" y="243"/>
                </a:lnTo>
                <a:lnTo>
                  <a:pt x="167" y="245"/>
                </a:lnTo>
                <a:lnTo>
                  <a:pt x="165" y="245"/>
                </a:lnTo>
                <a:lnTo>
                  <a:pt x="165" y="247"/>
                </a:lnTo>
                <a:lnTo>
                  <a:pt x="164" y="247"/>
                </a:lnTo>
                <a:lnTo>
                  <a:pt x="162" y="248"/>
                </a:lnTo>
                <a:lnTo>
                  <a:pt x="162" y="250"/>
                </a:lnTo>
                <a:lnTo>
                  <a:pt x="160" y="250"/>
                </a:lnTo>
                <a:lnTo>
                  <a:pt x="160" y="251"/>
                </a:lnTo>
                <a:lnTo>
                  <a:pt x="162" y="251"/>
                </a:lnTo>
                <a:lnTo>
                  <a:pt x="160" y="251"/>
                </a:lnTo>
                <a:lnTo>
                  <a:pt x="160" y="253"/>
                </a:lnTo>
                <a:lnTo>
                  <a:pt x="159" y="253"/>
                </a:lnTo>
                <a:lnTo>
                  <a:pt x="157" y="253"/>
                </a:lnTo>
                <a:lnTo>
                  <a:pt x="157" y="251"/>
                </a:lnTo>
                <a:lnTo>
                  <a:pt x="157" y="250"/>
                </a:lnTo>
                <a:lnTo>
                  <a:pt x="156" y="250"/>
                </a:lnTo>
                <a:lnTo>
                  <a:pt x="156" y="251"/>
                </a:lnTo>
                <a:lnTo>
                  <a:pt x="154" y="251"/>
                </a:lnTo>
                <a:lnTo>
                  <a:pt x="152" y="251"/>
                </a:lnTo>
                <a:lnTo>
                  <a:pt x="152" y="253"/>
                </a:lnTo>
                <a:lnTo>
                  <a:pt x="151" y="253"/>
                </a:lnTo>
                <a:lnTo>
                  <a:pt x="152" y="251"/>
                </a:lnTo>
                <a:lnTo>
                  <a:pt x="151" y="251"/>
                </a:lnTo>
                <a:lnTo>
                  <a:pt x="151" y="250"/>
                </a:lnTo>
                <a:lnTo>
                  <a:pt x="152" y="248"/>
                </a:lnTo>
                <a:lnTo>
                  <a:pt x="152" y="247"/>
                </a:lnTo>
                <a:lnTo>
                  <a:pt x="151" y="247"/>
                </a:lnTo>
                <a:lnTo>
                  <a:pt x="152" y="248"/>
                </a:lnTo>
                <a:lnTo>
                  <a:pt x="151" y="248"/>
                </a:lnTo>
                <a:lnTo>
                  <a:pt x="151" y="250"/>
                </a:lnTo>
                <a:lnTo>
                  <a:pt x="149" y="250"/>
                </a:lnTo>
                <a:lnTo>
                  <a:pt x="151" y="250"/>
                </a:lnTo>
                <a:lnTo>
                  <a:pt x="151" y="251"/>
                </a:lnTo>
                <a:lnTo>
                  <a:pt x="151" y="253"/>
                </a:lnTo>
                <a:lnTo>
                  <a:pt x="149" y="253"/>
                </a:lnTo>
                <a:lnTo>
                  <a:pt x="149" y="255"/>
                </a:lnTo>
                <a:lnTo>
                  <a:pt x="148" y="255"/>
                </a:lnTo>
                <a:lnTo>
                  <a:pt x="148" y="256"/>
                </a:lnTo>
                <a:lnTo>
                  <a:pt x="146" y="258"/>
                </a:lnTo>
                <a:lnTo>
                  <a:pt x="146" y="259"/>
                </a:lnTo>
                <a:lnTo>
                  <a:pt x="144" y="261"/>
                </a:lnTo>
                <a:lnTo>
                  <a:pt x="144" y="263"/>
                </a:lnTo>
                <a:lnTo>
                  <a:pt x="144" y="264"/>
                </a:lnTo>
                <a:lnTo>
                  <a:pt x="143" y="266"/>
                </a:lnTo>
                <a:lnTo>
                  <a:pt x="143" y="267"/>
                </a:lnTo>
                <a:lnTo>
                  <a:pt x="143" y="269"/>
                </a:lnTo>
                <a:lnTo>
                  <a:pt x="143" y="271"/>
                </a:lnTo>
                <a:lnTo>
                  <a:pt x="143" y="272"/>
                </a:lnTo>
                <a:lnTo>
                  <a:pt x="141" y="272"/>
                </a:lnTo>
                <a:lnTo>
                  <a:pt x="143" y="272"/>
                </a:lnTo>
                <a:lnTo>
                  <a:pt x="141" y="272"/>
                </a:lnTo>
                <a:lnTo>
                  <a:pt x="141" y="271"/>
                </a:lnTo>
                <a:lnTo>
                  <a:pt x="140" y="271"/>
                </a:lnTo>
                <a:lnTo>
                  <a:pt x="140" y="272"/>
                </a:lnTo>
                <a:lnTo>
                  <a:pt x="141" y="272"/>
                </a:lnTo>
                <a:lnTo>
                  <a:pt x="141" y="274"/>
                </a:lnTo>
                <a:lnTo>
                  <a:pt x="141" y="275"/>
                </a:lnTo>
                <a:lnTo>
                  <a:pt x="143" y="275"/>
                </a:lnTo>
                <a:lnTo>
                  <a:pt x="141" y="274"/>
                </a:lnTo>
                <a:lnTo>
                  <a:pt x="143" y="274"/>
                </a:lnTo>
                <a:lnTo>
                  <a:pt x="141" y="274"/>
                </a:lnTo>
                <a:lnTo>
                  <a:pt x="143" y="274"/>
                </a:lnTo>
                <a:lnTo>
                  <a:pt x="143" y="272"/>
                </a:lnTo>
                <a:lnTo>
                  <a:pt x="143" y="274"/>
                </a:lnTo>
                <a:lnTo>
                  <a:pt x="143" y="275"/>
                </a:lnTo>
                <a:lnTo>
                  <a:pt x="143" y="277"/>
                </a:lnTo>
                <a:lnTo>
                  <a:pt x="144" y="277"/>
                </a:lnTo>
                <a:lnTo>
                  <a:pt x="144" y="279"/>
                </a:lnTo>
                <a:lnTo>
                  <a:pt x="146" y="279"/>
                </a:lnTo>
                <a:lnTo>
                  <a:pt x="148" y="279"/>
                </a:lnTo>
                <a:lnTo>
                  <a:pt x="148" y="280"/>
                </a:lnTo>
                <a:lnTo>
                  <a:pt x="148" y="282"/>
                </a:lnTo>
                <a:lnTo>
                  <a:pt x="149" y="282"/>
                </a:lnTo>
                <a:lnTo>
                  <a:pt x="149" y="283"/>
                </a:lnTo>
                <a:lnTo>
                  <a:pt x="149" y="285"/>
                </a:lnTo>
                <a:lnTo>
                  <a:pt x="148" y="285"/>
                </a:lnTo>
                <a:lnTo>
                  <a:pt x="146" y="285"/>
                </a:lnTo>
                <a:lnTo>
                  <a:pt x="144" y="285"/>
                </a:lnTo>
                <a:lnTo>
                  <a:pt x="144" y="287"/>
                </a:lnTo>
                <a:lnTo>
                  <a:pt x="143" y="287"/>
                </a:lnTo>
                <a:lnTo>
                  <a:pt x="141" y="287"/>
                </a:lnTo>
                <a:lnTo>
                  <a:pt x="140" y="287"/>
                </a:lnTo>
                <a:lnTo>
                  <a:pt x="138" y="287"/>
                </a:lnTo>
                <a:lnTo>
                  <a:pt x="138" y="288"/>
                </a:lnTo>
                <a:lnTo>
                  <a:pt x="136" y="288"/>
                </a:lnTo>
                <a:lnTo>
                  <a:pt x="136" y="290"/>
                </a:lnTo>
                <a:lnTo>
                  <a:pt x="135" y="290"/>
                </a:lnTo>
                <a:lnTo>
                  <a:pt x="135" y="291"/>
                </a:lnTo>
                <a:lnTo>
                  <a:pt x="136" y="291"/>
                </a:lnTo>
                <a:lnTo>
                  <a:pt x="136" y="293"/>
                </a:lnTo>
                <a:lnTo>
                  <a:pt x="135" y="293"/>
                </a:lnTo>
                <a:lnTo>
                  <a:pt x="135" y="295"/>
                </a:lnTo>
                <a:lnTo>
                  <a:pt x="136" y="295"/>
                </a:lnTo>
                <a:lnTo>
                  <a:pt x="135" y="295"/>
                </a:lnTo>
                <a:lnTo>
                  <a:pt x="133" y="295"/>
                </a:lnTo>
                <a:lnTo>
                  <a:pt x="132" y="296"/>
                </a:lnTo>
                <a:lnTo>
                  <a:pt x="130" y="296"/>
                </a:lnTo>
                <a:lnTo>
                  <a:pt x="128" y="296"/>
                </a:lnTo>
                <a:lnTo>
                  <a:pt x="128" y="298"/>
                </a:lnTo>
                <a:lnTo>
                  <a:pt x="127" y="298"/>
                </a:lnTo>
                <a:lnTo>
                  <a:pt x="127" y="299"/>
                </a:lnTo>
                <a:lnTo>
                  <a:pt x="125" y="299"/>
                </a:lnTo>
                <a:lnTo>
                  <a:pt x="125" y="301"/>
                </a:lnTo>
                <a:lnTo>
                  <a:pt x="124" y="301"/>
                </a:lnTo>
                <a:lnTo>
                  <a:pt x="122" y="301"/>
                </a:lnTo>
                <a:lnTo>
                  <a:pt x="120" y="301"/>
                </a:lnTo>
                <a:lnTo>
                  <a:pt x="120" y="303"/>
                </a:lnTo>
                <a:lnTo>
                  <a:pt x="119" y="303"/>
                </a:lnTo>
                <a:lnTo>
                  <a:pt x="117" y="303"/>
                </a:lnTo>
                <a:lnTo>
                  <a:pt x="117" y="301"/>
                </a:lnTo>
                <a:lnTo>
                  <a:pt x="116" y="301"/>
                </a:lnTo>
                <a:lnTo>
                  <a:pt x="116" y="299"/>
                </a:lnTo>
                <a:lnTo>
                  <a:pt x="114" y="299"/>
                </a:lnTo>
                <a:lnTo>
                  <a:pt x="112" y="299"/>
                </a:lnTo>
                <a:lnTo>
                  <a:pt x="112" y="298"/>
                </a:lnTo>
                <a:lnTo>
                  <a:pt x="111" y="298"/>
                </a:lnTo>
                <a:lnTo>
                  <a:pt x="109" y="298"/>
                </a:lnTo>
                <a:lnTo>
                  <a:pt x="109" y="299"/>
                </a:lnTo>
                <a:lnTo>
                  <a:pt x="108" y="299"/>
                </a:lnTo>
                <a:lnTo>
                  <a:pt x="106" y="301"/>
                </a:lnTo>
                <a:lnTo>
                  <a:pt x="104" y="301"/>
                </a:lnTo>
                <a:lnTo>
                  <a:pt x="104" y="303"/>
                </a:lnTo>
                <a:lnTo>
                  <a:pt x="103" y="303"/>
                </a:lnTo>
                <a:lnTo>
                  <a:pt x="101" y="303"/>
                </a:lnTo>
                <a:lnTo>
                  <a:pt x="100" y="304"/>
                </a:lnTo>
                <a:lnTo>
                  <a:pt x="98" y="304"/>
                </a:lnTo>
                <a:lnTo>
                  <a:pt x="96" y="304"/>
                </a:lnTo>
                <a:lnTo>
                  <a:pt x="95" y="304"/>
                </a:lnTo>
                <a:lnTo>
                  <a:pt x="93" y="306"/>
                </a:lnTo>
                <a:lnTo>
                  <a:pt x="92" y="307"/>
                </a:lnTo>
                <a:lnTo>
                  <a:pt x="90" y="307"/>
                </a:lnTo>
                <a:lnTo>
                  <a:pt x="88" y="309"/>
                </a:lnTo>
                <a:lnTo>
                  <a:pt x="87" y="309"/>
                </a:lnTo>
                <a:lnTo>
                  <a:pt x="87" y="311"/>
                </a:lnTo>
                <a:lnTo>
                  <a:pt x="85" y="311"/>
                </a:lnTo>
                <a:lnTo>
                  <a:pt x="85" y="312"/>
                </a:lnTo>
                <a:lnTo>
                  <a:pt x="84" y="312"/>
                </a:lnTo>
                <a:lnTo>
                  <a:pt x="82" y="312"/>
                </a:lnTo>
                <a:lnTo>
                  <a:pt x="80" y="312"/>
                </a:lnTo>
                <a:lnTo>
                  <a:pt x="79" y="314"/>
                </a:lnTo>
                <a:lnTo>
                  <a:pt x="77" y="314"/>
                </a:lnTo>
                <a:lnTo>
                  <a:pt x="76" y="314"/>
                </a:lnTo>
                <a:lnTo>
                  <a:pt x="74" y="314"/>
                </a:lnTo>
                <a:lnTo>
                  <a:pt x="72" y="314"/>
                </a:lnTo>
                <a:lnTo>
                  <a:pt x="71" y="314"/>
                </a:lnTo>
                <a:lnTo>
                  <a:pt x="71" y="315"/>
                </a:lnTo>
                <a:lnTo>
                  <a:pt x="69" y="311"/>
                </a:lnTo>
                <a:lnTo>
                  <a:pt x="68" y="307"/>
                </a:lnTo>
                <a:lnTo>
                  <a:pt x="66" y="304"/>
                </a:lnTo>
                <a:lnTo>
                  <a:pt x="68" y="303"/>
                </a:lnTo>
                <a:lnTo>
                  <a:pt x="66" y="303"/>
                </a:lnTo>
                <a:lnTo>
                  <a:pt x="66" y="301"/>
                </a:lnTo>
                <a:lnTo>
                  <a:pt x="64" y="301"/>
                </a:lnTo>
                <a:lnTo>
                  <a:pt x="63" y="299"/>
                </a:lnTo>
                <a:lnTo>
                  <a:pt x="58" y="291"/>
                </a:lnTo>
                <a:lnTo>
                  <a:pt x="58" y="290"/>
                </a:lnTo>
                <a:lnTo>
                  <a:pt x="53" y="282"/>
                </a:lnTo>
                <a:lnTo>
                  <a:pt x="47" y="269"/>
                </a:lnTo>
                <a:lnTo>
                  <a:pt x="44" y="263"/>
                </a:lnTo>
                <a:lnTo>
                  <a:pt x="39" y="255"/>
                </a:lnTo>
                <a:lnTo>
                  <a:pt x="36" y="248"/>
                </a:lnTo>
                <a:lnTo>
                  <a:pt x="32" y="243"/>
                </a:lnTo>
                <a:lnTo>
                  <a:pt x="31" y="239"/>
                </a:lnTo>
                <a:lnTo>
                  <a:pt x="29" y="237"/>
                </a:lnTo>
                <a:lnTo>
                  <a:pt x="26" y="231"/>
                </a:lnTo>
                <a:lnTo>
                  <a:pt x="24" y="227"/>
                </a:lnTo>
                <a:lnTo>
                  <a:pt x="23" y="224"/>
                </a:lnTo>
                <a:lnTo>
                  <a:pt x="16" y="213"/>
                </a:lnTo>
                <a:lnTo>
                  <a:pt x="13" y="207"/>
                </a:lnTo>
                <a:lnTo>
                  <a:pt x="12" y="205"/>
                </a:lnTo>
                <a:lnTo>
                  <a:pt x="8" y="199"/>
                </a:lnTo>
                <a:lnTo>
                  <a:pt x="0" y="184"/>
                </a:lnTo>
                <a:lnTo>
                  <a:pt x="2" y="183"/>
                </a:lnTo>
                <a:lnTo>
                  <a:pt x="4" y="183"/>
                </a:lnTo>
                <a:lnTo>
                  <a:pt x="5" y="183"/>
                </a:lnTo>
                <a:lnTo>
                  <a:pt x="13" y="179"/>
                </a:lnTo>
                <a:lnTo>
                  <a:pt x="18" y="176"/>
                </a:lnTo>
                <a:lnTo>
                  <a:pt x="20" y="176"/>
                </a:lnTo>
                <a:lnTo>
                  <a:pt x="24" y="175"/>
                </a:lnTo>
                <a:lnTo>
                  <a:pt x="28" y="173"/>
                </a:lnTo>
                <a:lnTo>
                  <a:pt x="31" y="171"/>
                </a:lnTo>
                <a:lnTo>
                  <a:pt x="32" y="171"/>
                </a:lnTo>
                <a:lnTo>
                  <a:pt x="39" y="168"/>
                </a:lnTo>
                <a:lnTo>
                  <a:pt x="42" y="167"/>
                </a:lnTo>
                <a:lnTo>
                  <a:pt x="44" y="167"/>
                </a:lnTo>
                <a:lnTo>
                  <a:pt x="47" y="165"/>
                </a:lnTo>
                <a:lnTo>
                  <a:pt x="48" y="165"/>
                </a:lnTo>
                <a:lnTo>
                  <a:pt x="50" y="163"/>
                </a:lnTo>
                <a:lnTo>
                  <a:pt x="55" y="162"/>
                </a:lnTo>
                <a:lnTo>
                  <a:pt x="61" y="159"/>
                </a:lnTo>
                <a:lnTo>
                  <a:pt x="66" y="157"/>
                </a:lnTo>
                <a:lnTo>
                  <a:pt x="68" y="155"/>
                </a:lnTo>
                <a:lnTo>
                  <a:pt x="69" y="155"/>
                </a:lnTo>
                <a:lnTo>
                  <a:pt x="71" y="155"/>
                </a:lnTo>
                <a:lnTo>
                  <a:pt x="76" y="154"/>
                </a:lnTo>
                <a:lnTo>
                  <a:pt x="79" y="152"/>
                </a:lnTo>
                <a:lnTo>
                  <a:pt x="80" y="151"/>
                </a:lnTo>
                <a:lnTo>
                  <a:pt x="84" y="151"/>
                </a:lnTo>
                <a:lnTo>
                  <a:pt x="84" y="149"/>
                </a:lnTo>
                <a:lnTo>
                  <a:pt x="85" y="149"/>
                </a:lnTo>
                <a:lnTo>
                  <a:pt x="87" y="149"/>
                </a:lnTo>
                <a:lnTo>
                  <a:pt x="90" y="147"/>
                </a:lnTo>
                <a:lnTo>
                  <a:pt x="98" y="144"/>
                </a:lnTo>
                <a:lnTo>
                  <a:pt x="100" y="143"/>
                </a:lnTo>
                <a:lnTo>
                  <a:pt x="104" y="141"/>
                </a:lnTo>
                <a:lnTo>
                  <a:pt x="112" y="138"/>
                </a:lnTo>
                <a:lnTo>
                  <a:pt x="119" y="135"/>
                </a:lnTo>
                <a:lnTo>
                  <a:pt x="120" y="135"/>
                </a:lnTo>
                <a:lnTo>
                  <a:pt x="127" y="131"/>
                </a:lnTo>
                <a:lnTo>
                  <a:pt x="133" y="128"/>
                </a:lnTo>
                <a:lnTo>
                  <a:pt x="138" y="127"/>
                </a:lnTo>
                <a:lnTo>
                  <a:pt x="146" y="123"/>
                </a:lnTo>
                <a:lnTo>
                  <a:pt x="154" y="120"/>
                </a:lnTo>
                <a:lnTo>
                  <a:pt x="160" y="117"/>
                </a:lnTo>
                <a:lnTo>
                  <a:pt x="162" y="117"/>
                </a:lnTo>
                <a:lnTo>
                  <a:pt x="168" y="114"/>
                </a:lnTo>
                <a:lnTo>
                  <a:pt x="173" y="112"/>
                </a:lnTo>
                <a:lnTo>
                  <a:pt x="175" y="112"/>
                </a:lnTo>
                <a:lnTo>
                  <a:pt x="176" y="111"/>
                </a:lnTo>
                <a:lnTo>
                  <a:pt x="183" y="109"/>
                </a:lnTo>
                <a:lnTo>
                  <a:pt x="186" y="107"/>
                </a:lnTo>
                <a:lnTo>
                  <a:pt x="189" y="106"/>
                </a:lnTo>
                <a:lnTo>
                  <a:pt x="191" y="104"/>
                </a:lnTo>
                <a:lnTo>
                  <a:pt x="194" y="104"/>
                </a:lnTo>
                <a:lnTo>
                  <a:pt x="197" y="103"/>
                </a:lnTo>
                <a:lnTo>
                  <a:pt x="204" y="99"/>
                </a:lnTo>
                <a:lnTo>
                  <a:pt x="212" y="96"/>
                </a:lnTo>
                <a:lnTo>
                  <a:pt x="216" y="95"/>
                </a:lnTo>
                <a:lnTo>
                  <a:pt x="218" y="95"/>
                </a:lnTo>
                <a:lnTo>
                  <a:pt x="218" y="93"/>
                </a:lnTo>
                <a:lnTo>
                  <a:pt x="223" y="91"/>
                </a:lnTo>
                <a:lnTo>
                  <a:pt x="228" y="90"/>
                </a:lnTo>
                <a:lnTo>
                  <a:pt x="229" y="90"/>
                </a:lnTo>
                <a:lnTo>
                  <a:pt x="237" y="87"/>
                </a:lnTo>
                <a:lnTo>
                  <a:pt x="252" y="80"/>
                </a:lnTo>
                <a:lnTo>
                  <a:pt x="260" y="77"/>
                </a:lnTo>
                <a:lnTo>
                  <a:pt x="268" y="74"/>
                </a:lnTo>
                <a:lnTo>
                  <a:pt x="272" y="71"/>
                </a:lnTo>
                <a:lnTo>
                  <a:pt x="274" y="71"/>
                </a:lnTo>
                <a:lnTo>
                  <a:pt x="277" y="69"/>
                </a:lnTo>
                <a:lnTo>
                  <a:pt x="280" y="67"/>
                </a:lnTo>
                <a:lnTo>
                  <a:pt x="292" y="63"/>
                </a:lnTo>
                <a:lnTo>
                  <a:pt x="295" y="61"/>
                </a:lnTo>
                <a:lnTo>
                  <a:pt x="296" y="61"/>
                </a:lnTo>
                <a:lnTo>
                  <a:pt x="311" y="55"/>
                </a:lnTo>
                <a:lnTo>
                  <a:pt x="317" y="51"/>
                </a:lnTo>
                <a:lnTo>
                  <a:pt x="322" y="50"/>
                </a:lnTo>
                <a:lnTo>
                  <a:pt x="328" y="47"/>
                </a:lnTo>
                <a:lnTo>
                  <a:pt x="332" y="45"/>
                </a:lnTo>
                <a:lnTo>
                  <a:pt x="336" y="43"/>
                </a:lnTo>
                <a:lnTo>
                  <a:pt x="338" y="42"/>
                </a:lnTo>
                <a:lnTo>
                  <a:pt x="344" y="39"/>
                </a:lnTo>
                <a:lnTo>
                  <a:pt x="357" y="34"/>
                </a:lnTo>
                <a:lnTo>
                  <a:pt x="360" y="32"/>
                </a:lnTo>
                <a:lnTo>
                  <a:pt x="364" y="31"/>
                </a:lnTo>
                <a:lnTo>
                  <a:pt x="375" y="26"/>
                </a:lnTo>
                <a:lnTo>
                  <a:pt x="378" y="24"/>
                </a:lnTo>
                <a:lnTo>
                  <a:pt x="381" y="23"/>
                </a:lnTo>
                <a:lnTo>
                  <a:pt x="394" y="18"/>
                </a:lnTo>
                <a:lnTo>
                  <a:pt x="396" y="16"/>
                </a:lnTo>
                <a:lnTo>
                  <a:pt x="397" y="16"/>
                </a:lnTo>
                <a:lnTo>
                  <a:pt x="405" y="11"/>
                </a:lnTo>
                <a:lnTo>
                  <a:pt x="407" y="11"/>
                </a:lnTo>
                <a:lnTo>
                  <a:pt x="408" y="11"/>
                </a:lnTo>
                <a:lnTo>
                  <a:pt x="410" y="10"/>
                </a:lnTo>
                <a:lnTo>
                  <a:pt x="416" y="7"/>
                </a:lnTo>
                <a:lnTo>
                  <a:pt x="421" y="5"/>
                </a:lnTo>
                <a:lnTo>
                  <a:pt x="431" y="2"/>
                </a:lnTo>
                <a:lnTo>
                  <a:pt x="434" y="0"/>
                </a:lnTo>
                <a:lnTo>
                  <a:pt x="436" y="0"/>
                </a:lnTo>
                <a:lnTo>
                  <a:pt x="437" y="7"/>
                </a:lnTo>
                <a:lnTo>
                  <a:pt x="439" y="11"/>
                </a:lnTo>
                <a:lnTo>
                  <a:pt x="442" y="26"/>
                </a:lnTo>
                <a:lnTo>
                  <a:pt x="444" y="31"/>
                </a:lnTo>
                <a:lnTo>
                  <a:pt x="448" y="47"/>
                </a:lnTo>
                <a:lnTo>
                  <a:pt x="450" y="53"/>
                </a:lnTo>
                <a:lnTo>
                  <a:pt x="452" y="59"/>
                </a:lnTo>
                <a:lnTo>
                  <a:pt x="453" y="64"/>
                </a:lnTo>
                <a:lnTo>
                  <a:pt x="458" y="79"/>
                </a:lnTo>
                <a:close/>
              </a:path>
            </a:pathLst>
          </a:custGeom>
          <a:solidFill>
            <a:srgbClr val="6DA36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" name="Freeform 123"/>
          <p:cNvSpPr>
            <a:spLocks noEditPoints="1"/>
          </p:cNvSpPr>
          <p:nvPr/>
        </p:nvSpPr>
        <p:spPr bwMode="auto">
          <a:xfrm>
            <a:off x="5976938" y="1260476"/>
            <a:ext cx="301625" cy="254000"/>
          </a:xfrm>
          <a:custGeom>
            <a:avLst/>
            <a:gdLst/>
            <a:ahLst/>
            <a:cxnLst>
              <a:cxn ang="0">
                <a:pos x="128" y="150"/>
              </a:cxn>
              <a:cxn ang="0">
                <a:pos x="128" y="156"/>
              </a:cxn>
              <a:cxn ang="0">
                <a:pos x="185" y="30"/>
              </a:cxn>
              <a:cxn ang="0">
                <a:pos x="185" y="38"/>
              </a:cxn>
              <a:cxn ang="0">
                <a:pos x="177" y="43"/>
              </a:cxn>
              <a:cxn ang="0">
                <a:pos x="173" y="38"/>
              </a:cxn>
              <a:cxn ang="0">
                <a:pos x="166" y="35"/>
              </a:cxn>
              <a:cxn ang="0">
                <a:pos x="160" y="35"/>
              </a:cxn>
              <a:cxn ang="0">
                <a:pos x="153" y="28"/>
              </a:cxn>
              <a:cxn ang="0">
                <a:pos x="150" y="22"/>
              </a:cxn>
              <a:cxn ang="0">
                <a:pos x="152" y="19"/>
              </a:cxn>
              <a:cxn ang="0">
                <a:pos x="145" y="20"/>
              </a:cxn>
              <a:cxn ang="0">
                <a:pos x="136" y="22"/>
              </a:cxn>
              <a:cxn ang="0">
                <a:pos x="131" y="19"/>
              </a:cxn>
              <a:cxn ang="0">
                <a:pos x="131" y="27"/>
              </a:cxn>
              <a:cxn ang="0">
                <a:pos x="133" y="35"/>
              </a:cxn>
              <a:cxn ang="0">
                <a:pos x="145" y="36"/>
              </a:cxn>
              <a:cxn ang="0">
                <a:pos x="153" y="36"/>
              </a:cxn>
              <a:cxn ang="0">
                <a:pos x="155" y="43"/>
              </a:cxn>
              <a:cxn ang="0">
                <a:pos x="152" y="48"/>
              </a:cxn>
              <a:cxn ang="0">
                <a:pos x="161" y="49"/>
              </a:cxn>
              <a:cxn ang="0">
                <a:pos x="163" y="57"/>
              </a:cxn>
              <a:cxn ang="0">
                <a:pos x="160" y="62"/>
              </a:cxn>
              <a:cxn ang="0">
                <a:pos x="158" y="70"/>
              </a:cxn>
              <a:cxn ang="0">
                <a:pos x="168" y="76"/>
              </a:cxn>
              <a:cxn ang="0">
                <a:pos x="169" y="68"/>
              </a:cxn>
              <a:cxn ang="0">
                <a:pos x="174" y="60"/>
              </a:cxn>
              <a:cxn ang="0">
                <a:pos x="181" y="54"/>
              </a:cxn>
              <a:cxn ang="0">
                <a:pos x="181" y="51"/>
              </a:cxn>
              <a:cxn ang="0">
                <a:pos x="176" y="62"/>
              </a:cxn>
              <a:cxn ang="0">
                <a:pos x="169" y="72"/>
              </a:cxn>
              <a:cxn ang="0">
                <a:pos x="166" y="84"/>
              </a:cxn>
              <a:cxn ang="0">
                <a:pos x="161" y="94"/>
              </a:cxn>
              <a:cxn ang="0">
                <a:pos x="155" y="102"/>
              </a:cxn>
              <a:cxn ang="0">
                <a:pos x="147" y="113"/>
              </a:cxn>
              <a:cxn ang="0">
                <a:pos x="141" y="123"/>
              </a:cxn>
              <a:cxn ang="0">
                <a:pos x="134" y="134"/>
              </a:cxn>
              <a:cxn ang="0">
                <a:pos x="129" y="145"/>
              </a:cxn>
              <a:cxn ang="0">
                <a:pos x="133" y="137"/>
              </a:cxn>
              <a:cxn ang="0">
                <a:pos x="134" y="129"/>
              </a:cxn>
              <a:cxn ang="0">
                <a:pos x="139" y="123"/>
              </a:cxn>
              <a:cxn ang="0">
                <a:pos x="142" y="120"/>
              </a:cxn>
              <a:cxn ang="0">
                <a:pos x="144" y="112"/>
              </a:cxn>
              <a:cxn ang="0">
                <a:pos x="141" y="115"/>
              </a:cxn>
              <a:cxn ang="0">
                <a:pos x="137" y="121"/>
              </a:cxn>
              <a:cxn ang="0">
                <a:pos x="128" y="124"/>
              </a:cxn>
              <a:cxn ang="0">
                <a:pos x="118" y="128"/>
              </a:cxn>
              <a:cxn ang="0">
                <a:pos x="113" y="132"/>
              </a:cxn>
              <a:cxn ang="0">
                <a:pos x="112" y="137"/>
              </a:cxn>
              <a:cxn ang="0">
                <a:pos x="107" y="140"/>
              </a:cxn>
              <a:cxn ang="0">
                <a:pos x="99" y="139"/>
              </a:cxn>
              <a:cxn ang="0">
                <a:pos x="93" y="128"/>
              </a:cxn>
              <a:cxn ang="0">
                <a:pos x="64" y="129"/>
              </a:cxn>
              <a:cxn ang="0">
                <a:pos x="41" y="115"/>
              </a:cxn>
              <a:cxn ang="0">
                <a:pos x="9" y="84"/>
              </a:cxn>
              <a:cxn ang="0">
                <a:pos x="9" y="62"/>
              </a:cxn>
              <a:cxn ang="0">
                <a:pos x="19" y="20"/>
              </a:cxn>
              <a:cxn ang="0">
                <a:pos x="53" y="8"/>
              </a:cxn>
              <a:cxn ang="0">
                <a:pos x="97" y="3"/>
              </a:cxn>
              <a:cxn ang="0">
                <a:pos x="129" y="0"/>
              </a:cxn>
            </a:cxnLst>
            <a:rect l="0" t="0" r="r" b="b"/>
            <a:pathLst>
              <a:path w="190" h="160">
                <a:moveTo>
                  <a:pt x="125" y="160"/>
                </a:moveTo>
                <a:lnTo>
                  <a:pt x="125" y="158"/>
                </a:lnTo>
                <a:lnTo>
                  <a:pt x="126" y="158"/>
                </a:lnTo>
                <a:lnTo>
                  <a:pt x="126" y="156"/>
                </a:lnTo>
                <a:lnTo>
                  <a:pt x="128" y="155"/>
                </a:lnTo>
                <a:lnTo>
                  <a:pt x="128" y="153"/>
                </a:lnTo>
                <a:lnTo>
                  <a:pt x="128" y="152"/>
                </a:lnTo>
                <a:lnTo>
                  <a:pt x="128" y="150"/>
                </a:lnTo>
                <a:lnTo>
                  <a:pt x="128" y="148"/>
                </a:lnTo>
                <a:lnTo>
                  <a:pt x="126" y="148"/>
                </a:lnTo>
                <a:lnTo>
                  <a:pt x="128" y="148"/>
                </a:lnTo>
                <a:lnTo>
                  <a:pt x="128" y="150"/>
                </a:lnTo>
                <a:lnTo>
                  <a:pt x="128" y="152"/>
                </a:lnTo>
                <a:lnTo>
                  <a:pt x="128" y="153"/>
                </a:lnTo>
                <a:lnTo>
                  <a:pt x="128" y="155"/>
                </a:lnTo>
                <a:lnTo>
                  <a:pt x="128" y="156"/>
                </a:lnTo>
                <a:lnTo>
                  <a:pt x="126" y="158"/>
                </a:lnTo>
                <a:lnTo>
                  <a:pt x="125" y="160"/>
                </a:lnTo>
                <a:close/>
                <a:moveTo>
                  <a:pt x="161" y="16"/>
                </a:moveTo>
                <a:lnTo>
                  <a:pt x="168" y="20"/>
                </a:lnTo>
                <a:lnTo>
                  <a:pt x="174" y="24"/>
                </a:lnTo>
                <a:lnTo>
                  <a:pt x="182" y="30"/>
                </a:lnTo>
                <a:lnTo>
                  <a:pt x="184" y="30"/>
                </a:lnTo>
                <a:lnTo>
                  <a:pt x="185" y="30"/>
                </a:lnTo>
                <a:lnTo>
                  <a:pt x="187" y="30"/>
                </a:lnTo>
                <a:lnTo>
                  <a:pt x="187" y="32"/>
                </a:lnTo>
                <a:lnTo>
                  <a:pt x="189" y="32"/>
                </a:lnTo>
                <a:lnTo>
                  <a:pt x="190" y="32"/>
                </a:lnTo>
                <a:lnTo>
                  <a:pt x="190" y="33"/>
                </a:lnTo>
                <a:lnTo>
                  <a:pt x="189" y="33"/>
                </a:lnTo>
                <a:lnTo>
                  <a:pt x="185" y="36"/>
                </a:lnTo>
                <a:lnTo>
                  <a:pt x="185" y="38"/>
                </a:lnTo>
                <a:lnTo>
                  <a:pt x="185" y="40"/>
                </a:lnTo>
                <a:lnTo>
                  <a:pt x="187" y="40"/>
                </a:lnTo>
                <a:lnTo>
                  <a:pt x="187" y="41"/>
                </a:lnTo>
                <a:lnTo>
                  <a:pt x="187" y="43"/>
                </a:lnTo>
                <a:lnTo>
                  <a:pt x="185" y="44"/>
                </a:lnTo>
                <a:lnTo>
                  <a:pt x="184" y="48"/>
                </a:lnTo>
                <a:lnTo>
                  <a:pt x="182" y="48"/>
                </a:lnTo>
                <a:lnTo>
                  <a:pt x="177" y="43"/>
                </a:lnTo>
                <a:lnTo>
                  <a:pt x="176" y="43"/>
                </a:lnTo>
                <a:lnTo>
                  <a:pt x="174" y="43"/>
                </a:lnTo>
                <a:lnTo>
                  <a:pt x="176" y="43"/>
                </a:lnTo>
                <a:lnTo>
                  <a:pt x="174" y="43"/>
                </a:lnTo>
                <a:lnTo>
                  <a:pt x="173" y="43"/>
                </a:lnTo>
                <a:lnTo>
                  <a:pt x="173" y="41"/>
                </a:lnTo>
                <a:lnTo>
                  <a:pt x="173" y="40"/>
                </a:lnTo>
                <a:lnTo>
                  <a:pt x="173" y="38"/>
                </a:lnTo>
                <a:lnTo>
                  <a:pt x="171" y="38"/>
                </a:lnTo>
                <a:lnTo>
                  <a:pt x="171" y="36"/>
                </a:lnTo>
                <a:lnTo>
                  <a:pt x="169" y="36"/>
                </a:lnTo>
                <a:lnTo>
                  <a:pt x="169" y="35"/>
                </a:lnTo>
                <a:lnTo>
                  <a:pt x="168" y="35"/>
                </a:lnTo>
                <a:lnTo>
                  <a:pt x="168" y="33"/>
                </a:lnTo>
                <a:lnTo>
                  <a:pt x="168" y="35"/>
                </a:lnTo>
                <a:lnTo>
                  <a:pt x="166" y="35"/>
                </a:lnTo>
                <a:lnTo>
                  <a:pt x="165" y="35"/>
                </a:lnTo>
                <a:lnTo>
                  <a:pt x="165" y="36"/>
                </a:lnTo>
                <a:lnTo>
                  <a:pt x="165" y="38"/>
                </a:lnTo>
                <a:lnTo>
                  <a:pt x="163" y="38"/>
                </a:lnTo>
                <a:lnTo>
                  <a:pt x="161" y="38"/>
                </a:lnTo>
                <a:lnTo>
                  <a:pt x="161" y="36"/>
                </a:lnTo>
                <a:lnTo>
                  <a:pt x="160" y="36"/>
                </a:lnTo>
                <a:lnTo>
                  <a:pt x="160" y="35"/>
                </a:lnTo>
                <a:lnTo>
                  <a:pt x="158" y="35"/>
                </a:lnTo>
                <a:lnTo>
                  <a:pt x="158" y="33"/>
                </a:lnTo>
                <a:lnTo>
                  <a:pt x="157" y="33"/>
                </a:lnTo>
                <a:lnTo>
                  <a:pt x="157" y="32"/>
                </a:lnTo>
                <a:lnTo>
                  <a:pt x="155" y="32"/>
                </a:lnTo>
                <a:lnTo>
                  <a:pt x="155" y="30"/>
                </a:lnTo>
                <a:lnTo>
                  <a:pt x="153" y="30"/>
                </a:lnTo>
                <a:lnTo>
                  <a:pt x="153" y="28"/>
                </a:lnTo>
                <a:lnTo>
                  <a:pt x="152" y="28"/>
                </a:lnTo>
                <a:lnTo>
                  <a:pt x="152" y="27"/>
                </a:lnTo>
                <a:lnTo>
                  <a:pt x="150" y="27"/>
                </a:lnTo>
                <a:lnTo>
                  <a:pt x="150" y="25"/>
                </a:lnTo>
                <a:lnTo>
                  <a:pt x="149" y="25"/>
                </a:lnTo>
                <a:lnTo>
                  <a:pt x="149" y="24"/>
                </a:lnTo>
                <a:lnTo>
                  <a:pt x="150" y="24"/>
                </a:lnTo>
                <a:lnTo>
                  <a:pt x="150" y="22"/>
                </a:lnTo>
                <a:lnTo>
                  <a:pt x="152" y="20"/>
                </a:lnTo>
                <a:lnTo>
                  <a:pt x="152" y="19"/>
                </a:lnTo>
                <a:lnTo>
                  <a:pt x="153" y="19"/>
                </a:lnTo>
                <a:lnTo>
                  <a:pt x="152" y="19"/>
                </a:lnTo>
                <a:lnTo>
                  <a:pt x="153" y="19"/>
                </a:lnTo>
                <a:lnTo>
                  <a:pt x="153" y="17"/>
                </a:lnTo>
                <a:lnTo>
                  <a:pt x="152" y="17"/>
                </a:lnTo>
                <a:lnTo>
                  <a:pt x="152" y="19"/>
                </a:lnTo>
                <a:lnTo>
                  <a:pt x="150" y="19"/>
                </a:lnTo>
                <a:lnTo>
                  <a:pt x="150" y="20"/>
                </a:lnTo>
                <a:lnTo>
                  <a:pt x="149" y="20"/>
                </a:lnTo>
                <a:lnTo>
                  <a:pt x="147" y="20"/>
                </a:lnTo>
                <a:lnTo>
                  <a:pt x="147" y="19"/>
                </a:lnTo>
                <a:lnTo>
                  <a:pt x="147" y="20"/>
                </a:lnTo>
                <a:lnTo>
                  <a:pt x="145" y="22"/>
                </a:lnTo>
                <a:lnTo>
                  <a:pt x="145" y="20"/>
                </a:lnTo>
                <a:lnTo>
                  <a:pt x="144" y="20"/>
                </a:lnTo>
                <a:lnTo>
                  <a:pt x="142" y="22"/>
                </a:lnTo>
                <a:lnTo>
                  <a:pt x="141" y="22"/>
                </a:lnTo>
                <a:lnTo>
                  <a:pt x="139" y="22"/>
                </a:lnTo>
                <a:lnTo>
                  <a:pt x="139" y="20"/>
                </a:lnTo>
                <a:lnTo>
                  <a:pt x="137" y="20"/>
                </a:lnTo>
                <a:lnTo>
                  <a:pt x="136" y="20"/>
                </a:lnTo>
                <a:lnTo>
                  <a:pt x="136" y="22"/>
                </a:lnTo>
                <a:lnTo>
                  <a:pt x="134" y="22"/>
                </a:lnTo>
                <a:lnTo>
                  <a:pt x="133" y="20"/>
                </a:lnTo>
                <a:lnTo>
                  <a:pt x="131" y="20"/>
                </a:lnTo>
                <a:lnTo>
                  <a:pt x="131" y="19"/>
                </a:lnTo>
                <a:lnTo>
                  <a:pt x="133" y="19"/>
                </a:lnTo>
                <a:lnTo>
                  <a:pt x="131" y="19"/>
                </a:lnTo>
                <a:lnTo>
                  <a:pt x="131" y="17"/>
                </a:lnTo>
                <a:lnTo>
                  <a:pt x="131" y="19"/>
                </a:lnTo>
                <a:lnTo>
                  <a:pt x="129" y="19"/>
                </a:lnTo>
                <a:lnTo>
                  <a:pt x="128" y="19"/>
                </a:lnTo>
                <a:lnTo>
                  <a:pt x="128" y="20"/>
                </a:lnTo>
                <a:lnTo>
                  <a:pt x="126" y="20"/>
                </a:lnTo>
                <a:lnTo>
                  <a:pt x="128" y="24"/>
                </a:lnTo>
                <a:lnTo>
                  <a:pt x="128" y="25"/>
                </a:lnTo>
                <a:lnTo>
                  <a:pt x="129" y="25"/>
                </a:lnTo>
                <a:lnTo>
                  <a:pt x="131" y="27"/>
                </a:lnTo>
                <a:lnTo>
                  <a:pt x="131" y="28"/>
                </a:lnTo>
                <a:lnTo>
                  <a:pt x="133" y="28"/>
                </a:lnTo>
                <a:lnTo>
                  <a:pt x="133" y="30"/>
                </a:lnTo>
                <a:lnTo>
                  <a:pt x="133" y="32"/>
                </a:lnTo>
                <a:lnTo>
                  <a:pt x="134" y="32"/>
                </a:lnTo>
                <a:lnTo>
                  <a:pt x="134" y="33"/>
                </a:lnTo>
                <a:lnTo>
                  <a:pt x="134" y="35"/>
                </a:lnTo>
                <a:lnTo>
                  <a:pt x="133" y="35"/>
                </a:lnTo>
                <a:lnTo>
                  <a:pt x="134" y="35"/>
                </a:lnTo>
                <a:lnTo>
                  <a:pt x="136" y="35"/>
                </a:lnTo>
                <a:lnTo>
                  <a:pt x="137" y="35"/>
                </a:lnTo>
                <a:lnTo>
                  <a:pt x="139" y="36"/>
                </a:lnTo>
                <a:lnTo>
                  <a:pt x="141" y="36"/>
                </a:lnTo>
                <a:lnTo>
                  <a:pt x="142" y="36"/>
                </a:lnTo>
                <a:lnTo>
                  <a:pt x="144" y="36"/>
                </a:lnTo>
                <a:lnTo>
                  <a:pt x="145" y="36"/>
                </a:lnTo>
                <a:lnTo>
                  <a:pt x="147" y="36"/>
                </a:lnTo>
                <a:lnTo>
                  <a:pt x="147" y="38"/>
                </a:lnTo>
                <a:lnTo>
                  <a:pt x="147" y="36"/>
                </a:lnTo>
                <a:lnTo>
                  <a:pt x="149" y="36"/>
                </a:lnTo>
                <a:lnTo>
                  <a:pt x="150" y="35"/>
                </a:lnTo>
                <a:lnTo>
                  <a:pt x="152" y="35"/>
                </a:lnTo>
                <a:lnTo>
                  <a:pt x="153" y="35"/>
                </a:lnTo>
                <a:lnTo>
                  <a:pt x="153" y="36"/>
                </a:lnTo>
                <a:lnTo>
                  <a:pt x="155" y="36"/>
                </a:lnTo>
                <a:lnTo>
                  <a:pt x="155" y="38"/>
                </a:lnTo>
                <a:lnTo>
                  <a:pt x="157" y="38"/>
                </a:lnTo>
                <a:lnTo>
                  <a:pt x="155" y="38"/>
                </a:lnTo>
                <a:lnTo>
                  <a:pt x="157" y="40"/>
                </a:lnTo>
                <a:lnTo>
                  <a:pt x="155" y="40"/>
                </a:lnTo>
                <a:lnTo>
                  <a:pt x="155" y="41"/>
                </a:lnTo>
                <a:lnTo>
                  <a:pt x="155" y="43"/>
                </a:lnTo>
                <a:lnTo>
                  <a:pt x="153" y="43"/>
                </a:lnTo>
                <a:lnTo>
                  <a:pt x="152" y="44"/>
                </a:lnTo>
                <a:lnTo>
                  <a:pt x="153" y="44"/>
                </a:lnTo>
                <a:lnTo>
                  <a:pt x="152" y="46"/>
                </a:lnTo>
                <a:lnTo>
                  <a:pt x="153" y="48"/>
                </a:lnTo>
                <a:lnTo>
                  <a:pt x="152" y="48"/>
                </a:lnTo>
                <a:lnTo>
                  <a:pt x="152" y="49"/>
                </a:lnTo>
                <a:lnTo>
                  <a:pt x="152" y="48"/>
                </a:lnTo>
                <a:lnTo>
                  <a:pt x="153" y="48"/>
                </a:lnTo>
                <a:lnTo>
                  <a:pt x="155" y="46"/>
                </a:lnTo>
                <a:lnTo>
                  <a:pt x="155" y="48"/>
                </a:lnTo>
                <a:lnTo>
                  <a:pt x="155" y="49"/>
                </a:lnTo>
                <a:lnTo>
                  <a:pt x="157" y="49"/>
                </a:lnTo>
                <a:lnTo>
                  <a:pt x="158" y="48"/>
                </a:lnTo>
                <a:lnTo>
                  <a:pt x="160" y="49"/>
                </a:lnTo>
                <a:lnTo>
                  <a:pt x="161" y="49"/>
                </a:lnTo>
                <a:lnTo>
                  <a:pt x="163" y="49"/>
                </a:lnTo>
                <a:lnTo>
                  <a:pt x="165" y="49"/>
                </a:lnTo>
                <a:lnTo>
                  <a:pt x="165" y="51"/>
                </a:lnTo>
                <a:lnTo>
                  <a:pt x="165" y="52"/>
                </a:lnTo>
                <a:lnTo>
                  <a:pt x="165" y="54"/>
                </a:lnTo>
                <a:lnTo>
                  <a:pt x="165" y="56"/>
                </a:lnTo>
                <a:lnTo>
                  <a:pt x="165" y="57"/>
                </a:lnTo>
                <a:lnTo>
                  <a:pt x="163" y="57"/>
                </a:lnTo>
                <a:lnTo>
                  <a:pt x="163" y="59"/>
                </a:lnTo>
                <a:lnTo>
                  <a:pt x="161" y="59"/>
                </a:lnTo>
                <a:lnTo>
                  <a:pt x="160" y="60"/>
                </a:lnTo>
                <a:lnTo>
                  <a:pt x="158" y="60"/>
                </a:lnTo>
                <a:lnTo>
                  <a:pt x="157" y="60"/>
                </a:lnTo>
                <a:lnTo>
                  <a:pt x="158" y="60"/>
                </a:lnTo>
                <a:lnTo>
                  <a:pt x="158" y="62"/>
                </a:lnTo>
                <a:lnTo>
                  <a:pt x="160" y="62"/>
                </a:lnTo>
                <a:lnTo>
                  <a:pt x="160" y="64"/>
                </a:lnTo>
                <a:lnTo>
                  <a:pt x="160" y="65"/>
                </a:lnTo>
                <a:lnTo>
                  <a:pt x="158" y="65"/>
                </a:lnTo>
                <a:lnTo>
                  <a:pt x="158" y="67"/>
                </a:lnTo>
                <a:lnTo>
                  <a:pt x="158" y="68"/>
                </a:lnTo>
                <a:lnTo>
                  <a:pt x="157" y="68"/>
                </a:lnTo>
                <a:lnTo>
                  <a:pt x="157" y="70"/>
                </a:lnTo>
                <a:lnTo>
                  <a:pt x="158" y="70"/>
                </a:lnTo>
                <a:lnTo>
                  <a:pt x="158" y="72"/>
                </a:lnTo>
                <a:lnTo>
                  <a:pt x="160" y="72"/>
                </a:lnTo>
                <a:lnTo>
                  <a:pt x="161" y="73"/>
                </a:lnTo>
                <a:lnTo>
                  <a:pt x="163" y="73"/>
                </a:lnTo>
                <a:lnTo>
                  <a:pt x="163" y="75"/>
                </a:lnTo>
                <a:lnTo>
                  <a:pt x="165" y="75"/>
                </a:lnTo>
                <a:lnTo>
                  <a:pt x="166" y="76"/>
                </a:lnTo>
                <a:lnTo>
                  <a:pt x="168" y="76"/>
                </a:lnTo>
                <a:lnTo>
                  <a:pt x="168" y="75"/>
                </a:lnTo>
                <a:lnTo>
                  <a:pt x="168" y="73"/>
                </a:lnTo>
                <a:lnTo>
                  <a:pt x="169" y="73"/>
                </a:lnTo>
                <a:lnTo>
                  <a:pt x="169" y="72"/>
                </a:lnTo>
                <a:lnTo>
                  <a:pt x="169" y="70"/>
                </a:lnTo>
                <a:lnTo>
                  <a:pt x="169" y="68"/>
                </a:lnTo>
                <a:lnTo>
                  <a:pt x="171" y="68"/>
                </a:lnTo>
                <a:lnTo>
                  <a:pt x="169" y="68"/>
                </a:lnTo>
                <a:lnTo>
                  <a:pt x="169" y="67"/>
                </a:lnTo>
                <a:lnTo>
                  <a:pt x="171" y="67"/>
                </a:lnTo>
                <a:lnTo>
                  <a:pt x="171" y="65"/>
                </a:lnTo>
                <a:lnTo>
                  <a:pt x="171" y="64"/>
                </a:lnTo>
                <a:lnTo>
                  <a:pt x="173" y="64"/>
                </a:lnTo>
                <a:lnTo>
                  <a:pt x="173" y="62"/>
                </a:lnTo>
                <a:lnTo>
                  <a:pt x="173" y="60"/>
                </a:lnTo>
                <a:lnTo>
                  <a:pt x="174" y="60"/>
                </a:lnTo>
                <a:lnTo>
                  <a:pt x="174" y="59"/>
                </a:lnTo>
                <a:lnTo>
                  <a:pt x="176" y="59"/>
                </a:lnTo>
                <a:lnTo>
                  <a:pt x="176" y="57"/>
                </a:lnTo>
                <a:lnTo>
                  <a:pt x="177" y="57"/>
                </a:lnTo>
                <a:lnTo>
                  <a:pt x="177" y="56"/>
                </a:lnTo>
                <a:lnTo>
                  <a:pt x="179" y="56"/>
                </a:lnTo>
                <a:lnTo>
                  <a:pt x="179" y="54"/>
                </a:lnTo>
                <a:lnTo>
                  <a:pt x="181" y="54"/>
                </a:lnTo>
                <a:lnTo>
                  <a:pt x="179" y="54"/>
                </a:lnTo>
                <a:lnTo>
                  <a:pt x="179" y="52"/>
                </a:lnTo>
                <a:lnTo>
                  <a:pt x="181" y="52"/>
                </a:lnTo>
                <a:lnTo>
                  <a:pt x="181" y="51"/>
                </a:lnTo>
                <a:lnTo>
                  <a:pt x="181" y="49"/>
                </a:lnTo>
                <a:lnTo>
                  <a:pt x="179" y="49"/>
                </a:lnTo>
                <a:lnTo>
                  <a:pt x="181" y="49"/>
                </a:lnTo>
                <a:lnTo>
                  <a:pt x="181" y="51"/>
                </a:lnTo>
                <a:lnTo>
                  <a:pt x="181" y="52"/>
                </a:lnTo>
                <a:lnTo>
                  <a:pt x="181" y="54"/>
                </a:lnTo>
                <a:lnTo>
                  <a:pt x="181" y="56"/>
                </a:lnTo>
                <a:lnTo>
                  <a:pt x="179" y="56"/>
                </a:lnTo>
                <a:lnTo>
                  <a:pt x="179" y="57"/>
                </a:lnTo>
                <a:lnTo>
                  <a:pt x="177" y="59"/>
                </a:lnTo>
                <a:lnTo>
                  <a:pt x="176" y="60"/>
                </a:lnTo>
                <a:lnTo>
                  <a:pt x="176" y="62"/>
                </a:lnTo>
                <a:lnTo>
                  <a:pt x="174" y="62"/>
                </a:lnTo>
                <a:lnTo>
                  <a:pt x="174" y="64"/>
                </a:lnTo>
                <a:lnTo>
                  <a:pt x="173" y="65"/>
                </a:lnTo>
                <a:lnTo>
                  <a:pt x="173" y="67"/>
                </a:lnTo>
                <a:lnTo>
                  <a:pt x="173" y="68"/>
                </a:lnTo>
                <a:lnTo>
                  <a:pt x="171" y="68"/>
                </a:lnTo>
                <a:lnTo>
                  <a:pt x="171" y="70"/>
                </a:lnTo>
                <a:lnTo>
                  <a:pt x="169" y="72"/>
                </a:lnTo>
                <a:lnTo>
                  <a:pt x="169" y="73"/>
                </a:lnTo>
                <a:lnTo>
                  <a:pt x="169" y="75"/>
                </a:lnTo>
                <a:lnTo>
                  <a:pt x="168" y="76"/>
                </a:lnTo>
                <a:lnTo>
                  <a:pt x="168" y="78"/>
                </a:lnTo>
                <a:lnTo>
                  <a:pt x="166" y="80"/>
                </a:lnTo>
                <a:lnTo>
                  <a:pt x="166" y="81"/>
                </a:lnTo>
                <a:lnTo>
                  <a:pt x="166" y="83"/>
                </a:lnTo>
                <a:lnTo>
                  <a:pt x="166" y="84"/>
                </a:lnTo>
                <a:lnTo>
                  <a:pt x="165" y="84"/>
                </a:lnTo>
                <a:lnTo>
                  <a:pt x="165" y="86"/>
                </a:lnTo>
                <a:lnTo>
                  <a:pt x="165" y="88"/>
                </a:lnTo>
                <a:lnTo>
                  <a:pt x="163" y="88"/>
                </a:lnTo>
                <a:lnTo>
                  <a:pt x="163" y="89"/>
                </a:lnTo>
                <a:lnTo>
                  <a:pt x="161" y="91"/>
                </a:lnTo>
                <a:lnTo>
                  <a:pt x="161" y="92"/>
                </a:lnTo>
                <a:lnTo>
                  <a:pt x="161" y="94"/>
                </a:lnTo>
                <a:lnTo>
                  <a:pt x="160" y="94"/>
                </a:lnTo>
                <a:lnTo>
                  <a:pt x="160" y="96"/>
                </a:lnTo>
                <a:lnTo>
                  <a:pt x="160" y="97"/>
                </a:lnTo>
                <a:lnTo>
                  <a:pt x="158" y="97"/>
                </a:lnTo>
                <a:lnTo>
                  <a:pt x="158" y="99"/>
                </a:lnTo>
                <a:lnTo>
                  <a:pt x="157" y="100"/>
                </a:lnTo>
                <a:lnTo>
                  <a:pt x="157" y="102"/>
                </a:lnTo>
                <a:lnTo>
                  <a:pt x="155" y="102"/>
                </a:lnTo>
                <a:lnTo>
                  <a:pt x="155" y="104"/>
                </a:lnTo>
                <a:lnTo>
                  <a:pt x="153" y="105"/>
                </a:lnTo>
                <a:lnTo>
                  <a:pt x="152" y="107"/>
                </a:lnTo>
                <a:lnTo>
                  <a:pt x="150" y="108"/>
                </a:lnTo>
                <a:lnTo>
                  <a:pt x="149" y="108"/>
                </a:lnTo>
                <a:lnTo>
                  <a:pt x="149" y="110"/>
                </a:lnTo>
                <a:lnTo>
                  <a:pt x="147" y="112"/>
                </a:lnTo>
                <a:lnTo>
                  <a:pt x="147" y="113"/>
                </a:lnTo>
                <a:lnTo>
                  <a:pt x="145" y="113"/>
                </a:lnTo>
                <a:lnTo>
                  <a:pt x="145" y="115"/>
                </a:lnTo>
                <a:lnTo>
                  <a:pt x="145" y="116"/>
                </a:lnTo>
                <a:lnTo>
                  <a:pt x="144" y="116"/>
                </a:lnTo>
                <a:lnTo>
                  <a:pt x="144" y="118"/>
                </a:lnTo>
                <a:lnTo>
                  <a:pt x="142" y="120"/>
                </a:lnTo>
                <a:lnTo>
                  <a:pt x="142" y="121"/>
                </a:lnTo>
                <a:lnTo>
                  <a:pt x="141" y="123"/>
                </a:lnTo>
                <a:lnTo>
                  <a:pt x="141" y="124"/>
                </a:lnTo>
                <a:lnTo>
                  <a:pt x="139" y="126"/>
                </a:lnTo>
                <a:lnTo>
                  <a:pt x="139" y="128"/>
                </a:lnTo>
                <a:lnTo>
                  <a:pt x="137" y="129"/>
                </a:lnTo>
                <a:lnTo>
                  <a:pt x="137" y="131"/>
                </a:lnTo>
                <a:lnTo>
                  <a:pt x="136" y="131"/>
                </a:lnTo>
                <a:lnTo>
                  <a:pt x="136" y="132"/>
                </a:lnTo>
                <a:lnTo>
                  <a:pt x="134" y="134"/>
                </a:lnTo>
                <a:lnTo>
                  <a:pt x="134" y="136"/>
                </a:lnTo>
                <a:lnTo>
                  <a:pt x="134" y="137"/>
                </a:lnTo>
                <a:lnTo>
                  <a:pt x="133" y="139"/>
                </a:lnTo>
                <a:lnTo>
                  <a:pt x="133" y="140"/>
                </a:lnTo>
                <a:lnTo>
                  <a:pt x="133" y="142"/>
                </a:lnTo>
                <a:lnTo>
                  <a:pt x="131" y="142"/>
                </a:lnTo>
                <a:lnTo>
                  <a:pt x="131" y="144"/>
                </a:lnTo>
                <a:lnTo>
                  <a:pt x="129" y="145"/>
                </a:lnTo>
                <a:lnTo>
                  <a:pt x="129" y="147"/>
                </a:lnTo>
                <a:lnTo>
                  <a:pt x="129" y="145"/>
                </a:lnTo>
                <a:lnTo>
                  <a:pt x="129" y="144"/>
                </a:lnTo>
                <a:lnTo>
                  <a:pt x="131" y="142"/>
                </a:lnTo>
                <a:lnTo>
                  <a:pt x="131" y="140"/>
                </a:lnTo>
                <a:lnTo>
                  <a:pt x="133" y="140"/>
                </a:lnTo>
                <a:lnTo>
                  <a:pt x="133" y="139"/>
                </a:lnTo>
                <a:lnTo>
                  <a:pt x="133" y="137"/>
                </a:lnTo>
                <a:lnTo>
                  <a:pt x="133" y="136"/>
                </a:lnTo>
                <a:lnTo>
                  <a:pt x="134" y="136"/>
                </a:lnTo>
                <a:lnTo>
                  <a:pt x="134" y="134"/>
                </a:lnTo>
                <a:lnTo>
                  <a:pt x="134" y="132"/>
                </a:lnTo>
                <a:lnTo>
                  <a:pt x="136" y="132"/>
                </a:lnTo>
                <a:lnTo>
                  <a:pt x="136" y="131"/>
                </a:lnTo>
                <a:lnTo>
                  <a:pt x="136" y="129"/>
                </a:lnTo>
                <a:lnTo>
                  <a:pt x="134" y="129"/>
                </a:lnTo>
                <a:lnTo>
                  <a:pt x="136" y="129"/>
                </a:lnTo>
                <a:lnTo>
                  <a:pt x="136" y="128"/>
                </a:lnTo>
                <a:lnTo>
                  <a:pt x="137" y="128"/>
                </a:lnTo>
                <a:lnTo>
                  <a:pt x="137" y="126"/>
                </a:lnTo>
                <a:lnTo>
                  <a:pt x="139" y="126"/>
                </a:lnTo>
                <a:lnTo>
                  <a:pt x="139" y="124"/>
                </a:lnTo>
                <a:lnTo>
                  <a:pt x="137" y="124"/>
                </a:lnTo>
                <a:lnTo>
                  <a:pt x="139" y="123"/>
                </a:lnTo>
                <a:lnTo>
                  <a:pt x="139" y="121"/>
                </a:lnTo>
                <a:lnTo>
                  <a:pt x="141" y="121"/>
                </a:lnTo>
                <a:lnTo>
                  <a:pt x="139" y="121"/>
                </a:lnTo>
                <a:lnTo>
                  <a:pt x="139" y="123"/>
                </a:lnTo>
                <a:lnTo>
                  <a:pt x="141" y="123"/>
                </a:lnTo>
                <a:lnTo>
                  <a:pt x="141" y="121"/>
                </a:lnTo>
                <a:lnTo>
                  <a:pt x="141" y="120"/>
                </a:lnTo>
                <a:lnTo>
                  <a:pt x="142" y="120"/>
                </a:lnTo>
                <a:lnTo>
                  <a:pt x="142" y="118"/>
                </a:lnTo>
                <a:lnTo>
                  <a:pt x="142" y="116"/>
                </a:lnTo>
                <a:lnTo>
                  <a:pt x="144" y="116"/>
                </a:lnTo>
                <a:lnTo>
                  <a:pt x="144" y="115"/>
                </a:lnTo>
                <a:lnTo>
                  <a:pt x="144" y="113"/>
                </a:lnTo>
                <a:lnTo>
                  <a:pt x="145" y="113"/>
                </a:lnTo>
                <a:lnTo>
                  <a:pt x="145" y="112"/>
                </a:lnTo>
                <a:lnTo>
                  <a:pt x="144" y="112"/>
                </a:lnTo>
                <a:lnTo>
                  <a:pt x="142" y="112"/>
                </a:lnTo>
                <a:lnTo>
                  <a:pt x="142" y="113"/>
                </a:lnTo>
                <a:lnTo>
                  <a:pt x="142" y="115"/>
                </a:lnTo>
                <a:lnTo>
                  <a:pt x="141" y="115"/>
                </a:lnTo>
                <a:lnTo>
                  <a:pt x="141" y="113"/>
                </a:lnTo>
                <a:lnTo>
                  <a:pt x="139" y="113"/>
                </a:lnTo>
                <a:lnTo>
                  <a:pt x="139" y="115"/>
                </a:lnTo>
                <a:lnTo>
                  <a:pt x="141" y="115"/>
                </a:lnTo>
                <a:lnTo>
                  <a:pt x="141" y="116"/>
                </a:lnTo>
                <a:lnTo>
                  <a:pt x="141" y="118"/>
                </a:lnTo>
                <a:lnTo>
                  <a:pt x="139" y="118"/>
                </a:lnTo>
                <a:lnTo>
                  <a:pt x="139" y="120"/>
                </a:lnTo>
                <a:lnTo>
                  <a:pt x="137" y="120"/>
                </a:lnTo>
                <a:lnTo>
                  <a:pt x="139" y="120"/>
                </a:lnTo>
                <a:lnTo>
                  <a:pt x="137" y="120"/>
                </a:lnTo>
                <a:lnTo>
                  <a:pt x="137" y="121"/>
                </a:lnTo>
                <a:lnTo>
                  <a:pt x="137" y="123"/>
                </a:lnTo>
                <a:lnTo>
                  <a:pt x="137" y="124"/>
                </a:lnTo>
                <a:lnTo>
                  <a:pt x="136" y="124"/>
                </a:lnTo>
                <a:lnTo>
                  <a:pt x="134" y="124"/>
                </a:lnTo>
                <a:lnTo>
                  <a:pt x="133" y="124"/>
                </a:lnTo>
                <a:lnTo>
                  <a:pt x="131" y="124"/>
                </a:lnTo>
                <a:lnTo>
                  <a:pt x="129" y="124"/>
                </a:lnTo>
                <a:lnTo>
                  <a:pt x="128" y="124"/>
                </a:lnTo>
                <a:lnTo>
                  <a:pt x="126" y="124"/>
                </a:lnTo>
                <a:lnTo>
                  <a:pt x="125" y="124"/>
                </a:lnTo>
                <a:lnTo>
                  <a:pt x="123" y="124"/>
                </a:lnTo>
                <a:lnTo>
                  <a:pt x="121" y="124"/>
                </a:lnTo>
                <a:lnTo>
                  <a:pt x="121" y="126"/>
                </a:lnTo>
                <a:lnTo>
                  <a:pt x="120" y="126"/>
                </a:lnTo>
                <a:lnTo>
                  <a:pt x="118" y="126"/>
                </a:lnTo>
                <a:lnTo>
                  <a:pt x="118" y="128"/>
                </a:lnTo>
                <a:lnTo>
                  <a:pt x="117" y="128"/>
                </a:lnTo>
                <a:lnTo>
                  <a:pt x="115" y="128"/>
                </a:lnTo>
                <a:lnTo>
                  <a:pt x="113" y="128"/>
                </a:lnTo>
                <a:lnTo>
                  <a:pt x="113" y="129"/>
                </a:lnTo>
                <a:lnTo>
                  <a:pt x="112" y="129"/>
                </a:lnTo>
                <a:lnTo>
                  <a:pt x="112" y="131"/>
                </a:lnTo>
                <a:lnTo>
                  <a:pt x="113" y="131"/>
                </a:lnTo>
                <a:lnTo>
                  <a:pt x="113" y="132"/>
                </a:lnTo>
                <a:lnTo>
                  <a:pt x="112" y="132"/>
                </a:lnTo>
                <a:lnTo>
                  <a:pt x="112" y="134"/>
                </a:lnTo>
                <a:lnTo>
                  <a:pt x="112" y="136"/>
                </a:lnTo>
                <a:lnTo>
                  <a:pt x="113" y="136"/>
                </a:lnTo>
                <a:lnTo>
                  <a:pt x="115" y="136"/>
                </a:lnTo>
                <a:lnTo>
                  <a:pt x="113" y="136"/>
                </a:lnTo>
                <a:lnTo>
                  <a:pt x="113" y="137"/>
                </a:lnTo>
                <a:lnTo>
                  <a:pt x="112" y="137"/>
                </a:lnTo>
                <a:lnTo>
                  <a:pt x="112" y="136"/>
                </a:lnTo>
                <a:lnTo>
                  <a:pt x="110" y="134"/>
                </a:lnTo>
                <a:lnTo>
                  <a:pt x="110" y="136"/>
                </a:lnTo>
                <a:lnTo>
                  <a:pt x="109" y="136"/>
                </a:lnTo>
                <a:lnTo>
                  <a:pt x="109" y="137"/>
                </a:lnTo>
                <a:lnTo>
                  <a:pt x="109" y="139"/>
                </a:lnTo>
                <a:lnTo>
                  <a:pt x="107" y="139"/>
                </a:lnTo>
                <a:lnTo>
                  <a:pt x="107" y="140"/>
                </a:lnTo>
                <a:lnTo>
                  <a:pt x="105" y="140"/>
                </a:lnTo>
                <a:lnTo>
                  <a:pt x="104" y="140"/>
                </a:lnTo>
                <a:lnTo>
                  <a:pt x="102" y="140"/>
                </a:lnTo>
                <a:lnTo>
                  <a:pt x="102" y="139"/>
                </a:lnTo>
                <a:lnTo>
                  <a:pt x="101" y="139"/>
                </a:lnTo>
                <a:lnTo>
                  <a:pt x="101" y="140"/>
                </a:lnTo>
                <a:lnTo>
                  <a:pt x="101" y="139"/>
                </a:lnTo>
                <a:lnTo>
                  <a:pt x="99" y="139"/>
                </a:lnTo>
                <a:lnTo>
                  <a:pt x="99" y="137"/>
                </a:lnTo>
                <a:lnTo>
                  <a:pt x="99" y="136"/>
                </a:lnTo>
                <a:lnTo>
                  <a:pt x="97" y="134"/>
                </a:lnTo>
                <a:lnTo>
                  <a:pt x="97" y="132"/>
                </a:lnTo>
                <a:lnTo>
                  <a:pt x="96" y="132"/>
                </a:lnTo>
                <a:lnTo>
                  <a:pt x="94" y="131"/>
                </a:lnTo>
                <a:lnTo>
                  <a:pt x="93" y="129"/>
                </a:lnTo>
                <a:lnTo>
                  <a:pt x="93" y="128"/>
                </a:lnTo>
                <a:lnTo>
                  <a:pt x="91" y="128"/>
                </a:lnTo>
                <a:lnTo>
                  <a:pt x="89" y="126"/>
                </a:lnTo>
                <a:lnTo>
                  <a:pt x="88" y="124"/>
                </a:lnTo>
                <a:lnTo>
                  <a:pt x="86" y="124"/>
                </a:lnTo>
                <a:lnTo>
                  <a:pt x="86" y="123"/>
                </a:lnTo>
                <a:lnTo>
                  <a:pt x="85" y="123"/>
                </a:lnTo>
                <a:lnTo>
                  <a:pt x="78" y="124"/>
                </a:lnTo>
                <a:lnTo>
                  <a:pt x="64" y="129"/>
                </a:lnTo>
                <a:lnTo>
                  <a:pt x="62" y="131"/>
                </a:lnTo>
                <a:lnTo>
                  <a:pt x="61" y="131"/>
                </a:lnTo>
                <a:lnTo>
                  <a:pt x="59" y="131"/>
                </a:lnTo>
                <a:lnTo>
                  <a:pt x="57" y="129"/>
                </a:lnTo>
                <a:lnTo>
                  <a:pt x="56" y="128"/>
                </a:lnTo>
                <a:lnTo>
                  <a:pt x="51" y="124"/>
                </a:lnTo>
                <a:lnTo>
                  <a:pt x="49" y="121"/>
                </a:lnTo>
                <a:lnTo>
                  <a:pt x="41" y="115"/>
                </a:lnTo>
                <a:lnTo>
                  <a:pt x="41" y="113"/>
                </a:lnTo>
                <a:lnTo>
                  <a:pt x="38" y="112"/>
                </a:lnTo>
                <a:lnTo>
                  <a:pt x="33" y="107"/>
                </a:lnTo>
                <a:lnTo>
                  <a:pt x="30" y="102"/>
                </a:lnTo>
                <a:lnTo>
                  <a:pt x="29" y="100"/>
                </a:lnTo>
                <a:lnTo>
                  <a:pt x="27" y="99"/>
                </a:lnTo>
                <a:lnTo>
                  <a:pt x="25" y="97"/>
                </a:lnTo>
                <a:lnTo>
                  <a:pt x="9" y="84"/>
                </a:lnTo>
                <a:lnTo>
                  <a:pt x="3" y="76"/>
                </a:lnTo>
                <a:lnTo>
                  <a:pt x="1" y="75"/>
                </a:lnTo>
                <a:lnTo>
                  <a:pt x="0" y="75"/>
                </a:lnTo>
                <a:lnTo>
                  <a:pt x="1" y="73"/>
                </a:lnTo>
                <a:lnTo>
                  <a:pt x="3" y="73"/>
                </a:lnTo>
                <a:lnTo>
                  <a:pt x="13" y="70"/>
                </a:lnTo>
                <a:lnTo>
                  <a:pt x="11" y="68"/>
                </a:lnTo>
                <a:lnTo>
                  <a:pt x="9" y="62"/>
                </a:lnTo>
                <a:lnTo>
                  <a:pt x="6" y="54"/>
                </a:lnTo>
                <a:lnTo>
                  <a:pt x="8" y="52"/>
                </a:lnTo>
                <a:lnTo>
                  <a:pt x="8" y="51"/>
                </a:lnTo>
                <a:lnTo>
                  <a:pt x="11" y="44"/>
                </a:lnTo>
                <a:lnTo>
                  <a:pt x="16" y="30"/>
                </a:lnTo>
                <a:lnTo>
                  <a:pt x="21" y="22"/>
                </a:lnTo>
                <a:lnTo>
                  <a:pt x="21" y="20"/>
                </a:lnTo>
                <a:lnTo>
                  <a:pt x="19" y="20"/>
                </a:lnTo>
                <a:lnTo>
                  <a:pt x="19" y="19"/>
                </a:lnTo>
                <a:lnTo>
                  <a:pt x="16" y="11"/>
                </a:lnTo>
                <a:lnTo>
                  <a:pt x="19" y="11"/>
                </a:lnTo>
                <a:lnTo>
                  <a:pt x="21" y="11"/>
                </a:lnTo>
                <a:lnTo>
                  <a:pt x="29" y="9"/>
                </a:lnTo>
                <a:lnTo>
                  <a:pt x="30" y="9"/>
                </a:lnTo>
                <a:lnTo>
                  <a:pt x="41" y="9"/>
                </a:lnTo>
                <a:lnTo>
                  <a:pt x="53" y="8"/>
                </a:lnTo>
                <a:lnTo>
                  <a:pt x="62" y="6"/>
                </a:lnTo>
                <a:lnTo>
                  <a:pt x="64" y="6"/>
                </a:lnTo>
                <a:lnTo>
                  <a:pt x="67" y="6"/>
                </a:lnTo>
                <a:lnTo>
                  <a:pt x="73" y="6"/>
                </a:lnTo>
                <a:lnTo>
                  <a:pt x="77" y="4"/>
                </a:lnTo>
                <a:lnTo>
                  <a:pt x="89" y="4"/>
                </a:lnTo>
                <a:lnTo>
                  <a:pt x="93" y="3"/>
                </a:lnTo>
                <a:lnTo>
                  <a:pt x="97" y="3"/>
                </a:lnTo>
                <a:lnTo>
                  <a:pt x="104" y="3"/>
                </a:lnTo>
                <a:lnTo>
                  <a:pt x="107" y="3"/>
                </a:lnTo>
                <a:lnTo>
                  <a:pt x="109" y="1"/>
                </a:lnTo>
                <a:lnTo>
                  <a:pt x="112" y="1"/>
                </a:lnTo>
                <a:lnTo>
                  <a:pt x="120" y="1"/>
                </a:lnTo>
                <a:lnTo>
                  <a:pt x="126" y="0"/>
                </a:lnTo>
                <a:lnTo>
                  <a:pt x="128" y="0"/>
                </a:lnTo>
                <a:lnTo>
                  <a:pt x="129" y="0"/>
                </a:lnTo>
                <a:lnTo>
                  <a:pt x="131" y="0"/>
                </a:lnTo>
                <a:lnTo>
                  <a:pt x="136" y="0"/>
                </a:lnTo>
                <a:lnTo>
                  <a:pt x="150" y="9"/>
                </a:lnTo>
                <a:lnTo>
                  <a:pt x="157" y="12"/>
                </a:lnTo>
                <a:lnTo>
                  <a:pt x="160" y="14"/>
                </a:lnTo>
                <a:lnTo>
                  <a:pt x="160" y="16"/>
                </a:lnTo>
                <a:lnTo>
                  <a:pt x="161" y="16"/>
                </a:lnTo>
                <a:close/>
              </a:path>
            </a:pathLst>
          </a:custGeom>
          <a:solidFill>
            <a:srgbClr val="963699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3" name="Freeform 124"/>
          <p:cNvSpPr>
            <a:spLocks/>
          </p:cNvSpPr>
          <p:nvPr/>
        </p:nvSpPr>
        <p:spPr bwMode="auto">
          <a:xfrm>
            <a:off x="5130800" y="4440238"/>
            <a:ext cx="190500" cy="160338"/>
          </a:xfrm>
          <a:custGeom>
            <a:avLst/>
            <a:gdLst/>
            <a:ahLst/>
            <a:cxnLst>
              <a:cxn ang="0">
                <a:pos x="104" y="48"/>
              </a:cxn>
              <a:cxn ang="0">
                <a:pos x="106" y="51"/>
              </a:cxn>
              <a:cxn ang="0">
                <a:pos x="107" y="56"/>
              </a:cxn>
              <a:cxn ang="0">
                <a:pos x="120" y="96"/>
              </a:cxn>
              <a:cxn ang="0">
                <a:pos x="109" y="99"/>
              </a:cxn>
              <a:cxn ang="0">
                <a:pos x="107" y="97"/>
              </a:cxn>
              <a:cxn ang="0">
                <a:pos x="107" y="97"/>
              </a:cxn>
              <a:cxn ang="0">
                <a:pos x="109" y="94"/>
              </a:cxn>
              <a:cxn ang="0">
                <a:pos x="107" y="93"/>
              </a:cxn>
              <a:cxn ang="0">
                <a:pos x="106" y="89"/>
              </a:cxn>
              <a:cxn ang="0">
                <a:pos x="104" y="89"/>
              </a:cxn>
              <a:cxn ang="0">
                <a:pos x="101" y="89"/>
              </a:cxn>
              <a:cxn ang="0">
                <a:pos x="99" y="91"/>
              </a:cxn>
              <a:cxn ang="0">
                <a:pos x="98" y="89"/>
              </a:cxn>
              <a:cxn ang="0">
                <a:pos x="94" y="89"/>
              </a:cxn>
              <a:cxn ang="0">
                <a:pos x="93" y="89"/>
              </a:cxn>
              <a:cxn ang="0">
                <a:pos x="93" y="91"/>
              </a:cxn>
              <a:cxn ang="0">
                <a:pos x="90" y="93"/>
              </a:cxn>
              <a:cxn ang="0">
                <a:pos x="88" y="96"/>
              </a:cxn>
              <a:cxn ang="0">
                <a:pos x="86" y="94"/>
              </a:cxn>
              <a:cxn ang="0">
                <a:pos x="85" y="94"/>
              </a:cxn>
              <a:cxn ang="0">
                <a:pos x="83" y="96"/>
              </a:cxn>
              <a:cxn ang="0">
                <a:pos x="82" y="96"/>
              </a:cxn>
              <a:cxn ang="0">
                <a:pos x="78" y="96"/>
              </a:cxn>
              <a:cxn ang="0">
                <a:pos x="75" y="96"/>
              </a:cxn>
              <a:cxn ang="0">
                <a:pos x="77" y="97"/>
              </a:cxn>
              <a:cxn ang="0">
                <a:pos x="74" y="97"/>
              </a:cxn>
              <a:cxn ang="0">
                <a:pos x="74" y="99"/>
              </a:cxn>
              <a:cxn ang="0">
                <a:pos x="70" y="101"/>
              </a:cxn>
              <a:cxn ang="0">
                <a:pos x="69" y="101"/>
              </a:cxn>
              <a:cxn ang="0">
                <a:pos x="67" y="99"/>
              </a:cxn>
              <a:cxn ang="0">
                <a:pos x="69" y="99"/>
              </a:cxn>
              <a:cxn ang="0">
                <a:pos x="69" y="99"/>
              </a:cxn>
              <a:cxn ang="0">
                <a:pos x="69" y="96"/>
              </a:cxn>
              <a:cxn ang="0">
                <a:pos x="69" y="93"/>
              </a:cxn>
              <a:cxn ang="0">
                <a:pos x="69" y="93"/>
              </a:cxn>
              <a:cxn ang="0">
                <a:pos x="69" y="93"/>
              </a:cxn>
              <a:cxn ang="0">
                <a:pos x="67" y="91"/>
              </a:cxn>
              <a:cxn ang="0">
                <a:pos x="67" y="91"/>
              </a:cxn>
              <a:cxn ang="0">
                <a:pos x="66" y="89"/>
              </a:cxn>
              <a:cxn ang="0">
                <a:pos x="66" y="89"/>
              </a:cxn>
              <a:cxn ang="0">
                <a:pos x="64" y="89"/>
              </a:cxn>
              <a:cxn ang="0">
                <a:pos x="62" y="91"/>
              </a:cxn>
              <a:cxn ang="0">
                <a:pos x="62" y="93"/>
              </a:cxn>
              <a:cxn ang="0">
                <a:pos x="62" y="94"/>
              </a:cxn>
              <a:cxn ang="0">
                <a:pos x="61" y="96"/>
              </a:cxn>
              <a:cxn ang="0">
                <a:pos x="61" y="93"/>
              </a:cxn>
              <a:cxn ang="0">
                <a:pos x="46" y="43"/>
              </a:cxn>
              <a:cxn ang="0">
                <a:pos x="21" y="67"/>
              </a:cxn>
              <a:cxn ang="0">
                <a:pos x="3" y="81"/>
              </a:cxn>
              <a:cxn ang="0">
                <a:pos x="5" y="57"/>
              </a:cxn>
              <a:cxn ang="0">
                <a:pos x="19" y="46"/>
              </a:cxn>
              <a:cxn ang="0">
                <a:pos x="32" y="29"/>
              </a:cxn>
              <a:cxn ang="0">
                <a:pos x="69" y="8"/>
              </a:cxn>
              <a:cxn ang="0">
                <a:pos x="86" y="1"/>
              </a:cxn>
              <a:cxn ang="0">
                <a:pos x="99" y="25"/>
              </a:cxn>
              <a:cxn ang="0">
                <a:pos x="99" y="30"/>
              </a:cxn>
              <a:cxn ang="0">
                <a:pos x="102" y="38"/>
              </a:cxn>
            </a:cxnLst>
            <a:rect l="0" t="0" r="r" b="b"/>
            <a:pathLst>
              <a:path w="120" h="101">
                <a:moveTo>
                  <a:pt x="104" y="45"/>
                </a:moveTo>
                <a:lnTo>
                  <a:pt x="104" y="46"/>
                </a:lnTo>
                <a:lnTo>
                  <a:pt x="104" y="46"/>
                </a:lnTo>
                <a:lnTo>
                  <a:pt x="104" y="46"/>
                </a:lnTo>
                <a:lnTo>
                  <a:pt x="104" y="48"/>
                </a:lnTo>
                <a:lnTo>
                  <a:pt x="104" y="48"/>
                </a:lnTo>
                <a:lnTo>
                  <a:pt x="106" y="48"/>
                </a:lnTo>
                <a:lnTo>
                  <a:pt x="106" y="49"/>
                </a:lnTo>
                <a:lnTo>
                  <a:pt x="106" y="49"/>
                </a:lnTo>
                <a:lnTo>
                  <a:pt x="106" y="51"/>
                </a:lnTo>
                <a:lnTo>
                  <a:pt x="107" y="56"/>
                </a:lnTo>
                <a:lnTo>
                  <a:pt x="107" y="56"/>
                </a:lnTo>
                <a:lnTo>
                  <a:pt x="107" y="56"/>
                </a:lnTo>
                <a:lnTo>
                  <a:pt x="107" y="56"/>
                </a:lnTo>
                <a:lnTo>
                  <a:pt x="107" y="56"/>
                </a:lnTo>
                <a:lnTo>
                  <a:pt x="107" y="56"/>
                </a:lnTo>
                <a:lnTo>
                  <a:pt x="107" y="56"/>
                </a:lnTo>
                <a:lnTo>
                  <a:pt x="112" y="73"/>
                </a:lnTo>
                <a:lnTo>
                  <a:pt x="118" y="93"/>
                </a:lnTo>
                <a:lnTo>
                  <a:pt x="120" y="96"/>
                </a:lnTo>
                <a:lnTo>
                  <a:pt x="120" y="96"/>
                </a:lnTo>
                <a:lnTo>
                  <a:pt x="118" y="96"/>
                </a:lnTo>
                <a:lnTo>
                  <a:pt x="109" y="99"/>
                </a:lnTo>
                <a:lnTo>
                  <a:pt x="109" y="99"/>
                </a:lnTo>
                <a:lnTo>
                  <a:pt x="109" y="99"/>
                </a:lnTo>
                <a:lnTo>
                  <a:pt x="107" y="99"/>
                </a:lnTo>
                <a:lnTo>
                  <a:pt x="107" y="99"/>
                </a:lnTo>
                <a:lnTo>
                  <a:pt x="107" y="99"/>
                </a:lnTo>
                <a:lnTo>
                  <a:pt x="107" y="97"/>
                </a:lnTo>
                <a:lnTo>
                  <a:pt x="107" y="97"/>
                </a:lnTo>
                <a:lnTo>
                  <a:pt x="107" y="97"/>
                </a:lnTo>
                <a:lnTo>
                  <a:pt x="107" y="97"/>
                </a:lnTo>
                <a:lnTo>
                  <a:pt x="107" y="97"/>
                </a:lnTo>
                <a:lnTo>
                  <a:pt x="107" y="97"/>
                </a:lnTo>
                <a:lnTo>
                  <a:pt x="107" y="97"/>
                </a:lnTo>
                <a:lnTo>
                  <a:pt x="107" y="96"/>
                </a:lnTo>
                <a:lnTo>
                  <a:pt x="107" y="96"/>
                </a:lnTo>
                <a:lnTo>
                  <a:pt x="107" y="96"/>
                </a:lnTo>
                <a:lnTo>
                  <a:pt x="109" y="96"/>
                </a:lnTo>
                <a:lnTo>
                  <a:pt x="109" y="94"/>
                </a:lnTo>
                <a:lnTo>
                  <a:pt x="109" y="94"/>
                </a:lnTo>
                <a:lnTo>
                  <a:pt x="109" y="94"/>
                </a:lnTo>
                <a:lnTo>
                  <a:pt x="107" y="94"/>
                </a:lnTo>
                <a:lnTo>
                  <a:pt x="107" y="93"/>
                </a:lnTo>
                <a:lnTo>
                  <a:pt x="107" y="93"/>
                </a:lnTo>
                <a:lnTo>
                  <a:pt x="107" y="93"/>
                </a:lnTo>
                <a:lnTo>
                  <a:pt x="107" y="93"/>
                </a:lnTo>
                <a:lnTo>
                  <a:pt x="107" y="93"/>
                </a:lnTo>
                <a:lnTo>
                  <a:pt x="107" y="91"/>
                </a:lnTo>
                <a:lnTo>
                  <a:pt x="106" y="89"/>
                </a:lnTo>
                <a:lnTo>
                  <a:pt x="106" y="89"/>
                </a:lnTo>
                <a:lnTo>
                  <a:pt x="106" y="89"/>
                </a:lnTo>
                <a:lnTo>
                  <a:pt x="106" y="89"/>
                </a:lnTo>
                <a:lnTo>
                  <a:pt x="106" y="89"/>
                </a:lnTo>
                <a:lnTo>
                  <a:pt x="104" y="89"/>
                </a:lnTo>
                <a:lnTo>
                  <a:pt x="104" y="89"/>
                </a:lnTo>
                <a:lnTo>
                  <a:pt x="102" y="89"/>
                </a:lnTo>
                <a:lnTo>
                  <a:pt x="102" y="89"/>
                </a:lnTo>
                <a:lnTo>
                  <a:pt x="102" y="89"/>
                </a:lnTo>
                <a:lnTo>
                  <a:pt x="101" y="89"/>
                </a:lnTo>
                <a:lnTo>
                  <a:pt x="101" y="89"/>
                </a:lnTo>
                <a:lnTo>
                  <a:pt x="101" y="89"/>
                </a:lnTo>
                <a:lnTo>
                  <a:pt x="101" y="89"/>
                </a:lnTo>
                <a:lnTo>
                  <a:pt x="99" y="91"/>
                </a:lnTo>
                <a:lnTo>
                  <a:pt x="99" y="91"/>
                </a:lnTo>
                <a:lnTo>
                  <a:pt x="99" y="89"/>
                </a:lnTo>
                <a:lnTo>
                  <a:pt x="98" y="89"/>
                </a:lnTo>
                <a:lnTo>
                  <a:pt x="98" y="89"/>
                </a:lnTo>
                <a:lnTo>
                  <a:pt x="98" y="89"/>
                </a:lnTo>
                <a:lnTo>
                  <a:pt x="98" y="89"/>
                </a:lnTo>
                <a:lnTo>
                  <a:pt x="96" y="89"/>
                </a:lnTo>
                <a:lnTo>
                  <a:pt x="96" y="89"/>
                </a:lnTo>
                <a:lnTo>
                  <a:pt x="96" y="89"/>
                </a:lnTo>
                <a:lnTo>
                  <a:pt x="94" y="89"/>
                </a:lnTo>
                <a:lnTo>
                  <a:pt x="94" y="89"/>
                </a:lnTo>
                <a:lnTo>
                  <a:pt x="94" y="89"/>
                </a:lnTo>
                <a:lnTo>
                  <a:pt x="94" y="89"/>
                </a:lnTo>
                <a:lnTo>
                  <a:pt x="94" y="89"/>
                </a:lnTo>
                <a:lnTo>
                  <a:pt x="94" y="89"/>
                </a:lnTo>
                <a:lnTo>
                  <a:pt x="93" y="89"/>
                </a:lnTo>
                <a:lnTo>
                  <a:pt x="93" y="89"/>
                </a:lnTo>
                <a:lnTo>
                  <a:pt x="93" y="89"/>
                </a:lnTo>
                <a:lnTo>
                  <a:pt x="93" y="91"/>
                </a:lnTo>
                <a:lnTo>
                  <a:pt x="93" y="91"/>
                </a:lnTo>
                <a:lnTo>
                  <a:pt x="93" y="91"/>
                </a:lnTo>
                <a:lnTo>
                  <a:pt x="93" y="91"/>
                </a:lnTo>
                <a:lnTo>
                  <a:pt x="93" y="91"/>
                </a:lnTo>
                <a:lnTo>
                  <a:pt x="91" y="91"/>
                </a:lnTo>
                <a:lnTo>
                  <a:pt x="91" y="93"/>
                </a:lnTo>
                <a:lnTo>
                  <a:pt x="90" y="93"/>
                </a:lnTo>
                <a:lnTo>
                  <a:pt x="90" y="93"/>
                </a:lnTo>
                <a:lnTo>
                  <a:pt x="90" y="94"/>
                </a:lnTo>
                <a:lnTo>
                  <a:pt x="90" y="94"/>
                </a:lnTo>
                <a:lnTo>
                  <a:pt x="90" y="94"/>
                </a:lnTo>
                <a:lnTo>
                  <a:pt x="88" y="96"/>
                </a:lnTo>
                <a:lnTo>
                  <a:pt x="88" y="96"/>
                </a:lnTo>
                <a:lnTo>
                  <a:pt x="88" y="96"/>
                </a:lnTo>
                <a:lnTo>
                  <a:pt x="88" y="96"/>
                </a:lnTo>
                <a:lnTo>
                  <a:pt x="86" y="94"/>
                </a:lnTo>
                <a:lnTo>
                  <a:pt x="86" y="94"/>
                </a:lnTo>
                <a:lnTo>
                  <a:pt x="86" y="94"/>
                </a:lnTo>
                <a:lnTo>
                  <a:pt x="86" y="94"/>
                </a:lnTo>
                <a:lnTo>
                  <a:pt x="85" y="94"/>
                </a:lnTo>
                <a:lnTo>
                  <a:pt x="85" y="94"/>
                </a:lnTo>
                <a:lnTo>
                  <a:pt x="85" y="94"/>
                </a:lnTo>
                <a:lnTo>
                  <a:pt x="85" y="94"/>
                </a:lnTo>
                <a:lnTo>
                  <a:pt x="83" y="94"/>
                </a:lnTo>
                <a:lnTo>
                  <a:pt x="83" y="96"/>
                </a:lnTo>
                <a:lnTo>
                  <a:pt x="83" y="96"/>
                </a:lnTo>
                <a:lnTo>
                  <a:pt x="83" y="96"/>
                </a:lnTo>
                <a:lnTo>
                  <a:pt x="83" y="96"/>
                </a:lnTo>
                <a:lnTo>
                  <a:pt x="83" y="96"/>
                </a:lnTo>
                <a:lnTo>
                  <a:pt x="82" y="96"/>
                </a:lnTo>
                <a:lnTo>
                  <a:pt x="82" y="96"/>
                </a:lnTo>
                <a:lnTo>
                  <a:pt x="82" y="96"/>
                </a:lnTo>
                <a:lnTo>
                  <a:pt x="80" y="96"/>
                </a:lnTo>
                <a:lnTo>
                  <a:pt x="80" y="96"/>
                </a:lnTo>
                <a:lnTo>
                  <a:pt x="80" y="96"/>
                </a:lnTo>
                <a:lnTo>
                  <a:pt x="78" y="96"/>
                </a:lnTo>
                <a:lnTo>
                  <a:pt x="78" y="96"/>
                </a:lnTo>
                <a:lnTo>
                  <a:pt x="78" y="96"/>
                </a:lnTo>
                <a:lnTo>
                  <a:pt x="78" y="96"/>
                </a:lnTo>
                <a:lnTo>
                  <a:pt x="77" y="96"/>
                </a:lnTo>
                <a:lnTo>
                  <a:pt x="75" y="96"/>
                </a:lnTo>
                <a:lnTo>
                  <a:pt x="75" y="96"/>
                </a:lnTo>
                <a:lnTo>
                  <a:pt x="75" y="96"/>
                </a:lnTo>
                <a:lnTo>
                  <a:pt x="75" y="96"/>
                </a:lnTo>
                <a:lnTo>
                  <a:pt x="75" y="97"/>
                </a:lnTo>
                <a:lnTo>
                  <a:pt x="75" y="97"/>
                </a:lnTo>
                <a:lnTo>
                  <a:pt x="77" y="97"/>
                </a:lnTo>
                <a:lnTo>
                  <a:pt x="77" y="97"/>
                </a:lnTo>
                <a:lnTo>
                  <a:pt x="75" y="97"/>
                </a:lnTo>
                <a:lnTo>
                  <a:pt x="75" y="97"/>
                </a:lnTo>
                <a:lnTo>
                  <a:pt x="75" y="97"/>
                </a:lnTo>
                <a:lnTo>
                  <a:pt x="74" y="97"/>
                </a:lnTo>
                <a:lnTo>
                  <a:pt x="74" y="97"/>
                </a:lnTo>
                <a:lnTo>
                  <a:pt x="74" y="99"/>
                </a:lnTo>
                <a:lnTo>
                  <a:pt x="74" y="99"/>
                </a:lnTo>
                <a:lnTo>
                  <a:pt x="74" y="99"/>
                </a:lnTo>
                <a:lnTo>
                  <a:pt x="74" y="99"/>
                </a:lnTo>
                <a:lnTo>
                  <a:pt x="72" y="99"/>
                </a:lnTo>
                <a:lnTo>
                  <a:pt x="72" y="99"/>
                </a:lnTo>
                <a:lnTo>
                  <a:pt x="72" y="101"/>
                </a:lnTo>
                <a:lnTo>
                  <a:pt x="72" y="101"/>
                </a:lnTo>
                <a:lnTo>
                  <a:pt x="70" y="101"/>
                </a:lnTo>
                <a:lnTo>
                  <a:pt x="70" y="101"/>
                </a:lnTo>
                <a:lnTo>
                  <a:pt x="70" y="101"/>
                </a:lnTo>
                <a:lnTo>
                  <a:pt x="70" y="101"/>
                </a:lnTo>
                <a:lnTo>
                  <a:pt x="69" y="101"/>
                </a:lnTo>
                <a:lnTo>
                  <a:pt x="69" y="101"/>
                </a:lnTo>
                <a:lnTo>
                  <a:pt x="69" y="101"/>
                </a:lnTo>
                <a:lnTo>
                  <a:pt x="67" y="101"/>
                </a:lnTo>
                <a:lnTo>
                  <a:pt x="67" y="99"/>
                </a:lnTo>
                <a:lnTo>
                  <a:pt x="67" y="99"/>
                </a:lnTo>
                <a:lnTo>
                  <a:pt x="67" y="99"/>
                </a:lnTo>
                <a:lnTo>
                  <a:pt x="67" y="99"/>
                </a:lnTo>
                <a:lnTo>
                  <a:pt x="67" y="99"/>
                </a:lnTo>
                <a:lnTo>
                  <a:pt x="69" y="99"/>
                </a:lnTo>
                <a:lnTo>
                  <a:pt x="69" y="99"/>
                </a:lnTo>
                <a:lnTo>
                  <a:pt x="69" y="99"/>
                </a:lnTo>
                <a:lnTo>
                  <a:pt x="69" y="99"/>
                </a:lnTo>
                <a:lnTo>
                  <a:pt x="69" y="99"/>
                </a:lnTo>
                <a:lnTo>
                  <a:pt x="69" y="99"/>
                </a:lnTo>
                <a:lnTo>
                  <a:pt x="69" y="99"/>
                </a:lnTo>
                <a:lnTo>
                  <a:pt x="69" y="99"/>
                </a:lnTo>
                <a:lnTo>
                  <a:pt x="70" y="99"/>
                </a:lnTo>
                <a:lnTo>
                  <a:pt x="70" y="97"/>
                </a:lnTo>
                <a:lnTo>
                  <a:pt x="70" y="97"/>
                </a:lnTo>
                <a:lnTo>
                  <a:pt x="69" y="97"/>
                </a:lnTo>
                <a:lnTo>
                  <a:pt x="69" y="96"/>
                </a:lnTo>
                <a:lnTo>
                  <a:pt x="70" y="94"/>
                </a:lnTo>
                <a:lnTo>
                  <a:pt x="70" y="94"/>
                </a:lnTo>
                <a:lnTo>
                  <a:pt x="70" y="93"/>
                </a:lnTo>
                <a:lnTo>
                  <a:pt x="69" y="93"/>
                </a:lnTo>
                <a:lnTo>
                  <a:pt x="69" y="93"/>
                </a:lnTo>
                <a:lnTo>
                  <a:pt x="69" y="93"/>
                </a:lnTo>
                <a:lnTo>
                  <a:pt x="69" y="93"/>
                </a:lnTo>
                <a:lnTo>
                  <a:pt x="69" y="93"/>
                </a:lnTo>
                <a:lnTo>
                  <a:pt x="69" y="93"/>
                </a:lnTo>
                <a:lnTo>
                  <a:pt x="69" y="93"/>
                </a:lnTo>
                <a:lnTo>
                  <a:pt x="69" y="93"/>
                </a:lnTo>
                <a:lnTo>
                  <a:pt x="69" y="93"/>
                </a:lnTo>
                <a:lnTo>
                  <a:pt x="69" y="93"/>
                </a:lnTo>
                <a:lnTo>
                  <a:pt x="69" y="93"/>
                </a:lnTo>
                <a:lnTo>
                  <a:pt x="69" y="93"/>
                </a:lnTo>
                <a:lnTo>
                  <a:pt x="67" y="93"/>
                </a:lnTo>
                <a:lnTo>
                  <a:pt x="67" y="93"/>
                </a:lnTo>
                <a:lnTo>
                  <a:pt x="67" y="93"/>
                </a:lnTo>
                <a:lnTo>
                  <a:pt x="67" y="91"/>
                </a:lnTo>
                <a:lnTo>
                  <a:pt x="67" y="91"/>
                </a:lnTo>
                <a:lnTo>
                  <a:pt x="67" y="91"/>
                </a:lnTo>
                <a:lnTo>
                  <a:pt x="67" y="91"/>
                </a:lnTo>
                <a:lnTo>
                  <a:pt x="67" y="91"/>
                </a:lnTo>
                <a:lnTo>
                  <a:pt x="67" y="91"/>
                </a:lnTo>
                <a:lnTo>
                  <a:pt x="67" y="91"/>
                </a:lnTo>
                <a:lnTo>
                  <a:pt x="66" y="91"/>
                </a:lnTo>
                <a:lnTo>
                  <a:pt x="66" y="91"/>
                </a:lnTo>
                <a:lnTo>
                  <a:pt x="66" y="91"/>
                </a:lnTo>
                <a:lnTo>
                  <a:pt x="66" y="91"/>
                </a:lnTo>
                <a:lnTo>
                  <a:pt x="66" y="89"/>
                </a:lnTo>
                <a:lnTo>
                  <a:pt x="66" y="91"/>
                </a:lnTo>
                <a:lnTo>
                  <a:pt x="66" y="91"/>
                </a:lnTo>
                <a:lnTo>
                  <a:pt x="66" y="89"/>
                </a:lnTo>
                <a:lnTo>
                  <a:pt x="66" y="89"/>
                </a:lnTo>
                <a:lnTo>
                  <a:pt x="66" y="89"/>
                </a:lnTo>
                <a:lnTo>
                  <a:pt x="64" y="89"/>
                </a:lnTo>
                <a:lnTo>
                  <a:pt x="64" y="89"/>
                </a:lnTo>
                <a:lnTo>
                  <a:pt x="64" y="89"/>
                </a:lnTo>
                <a:lnTo>
                  <a:pt x="64" y="89"/>
                </a:lnTo>
                <a:lnTo>
                  <a:pt x="64" y="89"/>
                </a:lnTo>
                <a:lnTo>
                  <a:pt x="64" y="89"/>
                </a:lnTo>
                <a:lnTo>
                  <a:pt x="64" y="89"/>
                </a:lnTo>
                <a:lnTo>
                  <a:pt x="64" y="89"/>
                </a:lnTo>
                <a:lnTo>
                  <a:pt x="64" y="89"/>
                </a:lnTo>
                <a:lnTo>
                  <a:pt x="62" y="91"/>
                </a:lnTo>
                <a:lnTo>
                  <a:pt x="62" y="91"/>
                </a:lnTo>
                <a:lnTo>
                  <a:pt x="62" y="91"/>
                </a:lnTo>
                <a:lnTo>
                  <a:pt x="62" y="93"/>
                </a:lnTo>
                <a:lnTo>
                  <a:pt x="62" y="93"/>
                </a:lnTo>
                <a:lnTo>
                  <a:pt x="62" y="93"/>
                </a:lnTo>
                <a:lnTo>
                  <a:pt x="62" y="93"/>
                </a:lnTo>
                <a:lnTo>
                  <a:pt x="62" y="93"/>
                </a:lnTo>
                <a:lnTo>
                  <a:pt x="62" y="93"/>
                </a:lnTo>
                <a:lnTo>
                  <a:pt x="62" y="94"/>
                </a:lnTo>
                <a:lnTo>
                  <a:pt x="62" y="94"/>
                </a:lnTo>
                <a:lnTo>
                  <a:pt x="62" y="94"/>
                </a:lnTo>
                <a:lnTo>
                  <a:pt x="62" y="94"/>
                </a:lnTo>
                <a:lnTo>
                  <a:pt x="62" y="94"/>
                </a:lnTo>
                <a:lnTo>
                  <a:pt x="61" y="94"/>
                </a:lnTo>
                <a:lnTo>
                  <a:pt x="61" y="96"/>
                </a:lnTo>
                <a:lnTo>
                  <a:pt x="61" y="96"/>
                </a:lnTo>
                <a:lnTo>
                  <a:pt x="61" y="96"/>
                </a:lnTo>
                <a:lnTo>
                  <a:pt x="61" y="93"/>
                </a:lnTo>
                <a:lnTo>
                  <a:pt x="61" y="93"/>
                </a:lnTo>
                <a:lnTo>
                  <a:pt x="61" y="93"/>
                </a:lnTo>
                <a:lnTo>
                  <a:pt x="61" y="91"/>
                </a:lnTo>
                <a:lnTo>
                  <a:pt x="59" y="89"/>
                </a:lnTo>
                <a:lnTo>
                  <a:pt x="53" y="67"/>
                </a:lnTo>
                <a:lnTo>
                  <a:pt x="48" y="51"/>
                </a:lnTo>
                <a:lnTo>
                  <a:pt x="46" y="43"/>
                </a:lnTo>
                <a:lnTo>
                  <a:pt x="46" y="43"/>
                </a:lnTo>
                <a:lnTo>
                  <a:pt x="24" y="64"/>
                </a:lnTo>
                <a:lnTo>
                  <a:pt x="22" y="65"/>
                </a:lnTo>
                <a:lnTo>
                  <a:pt x="22" y="65"/>
                </a:lnTo>
                <a:lnTo>
                  <a:pt x="21" y="67"/>
                </a:lnTo>
                <a:lnTo>
                  <a:pt x="16" y="72"/>
                </a:lnTo>
                <a:lnTo>
                  <a:pt x="14" y="73"/>
                </a:lnTo>
                <a:lnTo>
                  <a:pt x="3" y="83"/>
                </a:lnTo>
                <a:lnTo>
                  <a:pt x="3" y="83"/>
                </a:lnTo>
                <a:lnTo>
                  <a:pt x="3" y="81"/>
                </a:lnTo>
                <a:lnTo>
                  <a:pt x="2" y="73"/>
                </a:lnTo>
                <a:lnTo>
                  <a:pt x="2" y="73"/>
                </a:lnTo>
                <a:lnTo>
                  <a:pt x="0" y="72"/>
                </a:lnTo>
                <a:lnTo>
                  <a:pt x="2" y="70"/>
                </a:lnTo>
                <a:lnTo>
                  <a:pt x="5" y="57"/>
                </a:lnTo>
                <a:lnTo>
                  <a:pt x="6" y="56"/>
                </a:lnTo>
                <a:lnTo>
                  <a:pt x="6" y="56"/>
                </a:lnTo>
                <a:lnTo>
                  <a:pt x="13" y="51"/>
                </a:lnTo>
                <a:lnTo>
                  <a:pt x="14" y="49"/>
                </a:lnTo>
                <a:lnTo>
                  <a:pt x="19" y="46"/>
                </a:lnTo>
                <a:lnTo>
                  <a:pt x="19" y="45"/>
                </a:lnTo>
                <a:lnTo>
                  <a:pt x="21" y="43"/>
                </a:lnTo>
                <a:lnTo>
                  <a:pt x="24" y="40"/>
                </a:lnTo>
                <a:lnTo>
                  <a:pt x="30" y="30"/>
                </a:lnTo>
                <a:lnTo>
                  <a:pt x="32" y="29"/>
                </a:lnTo>
                <a:lnTo>
                  <a:pt x="32" y="29"/>
                </a:lnTo>
                <a:lnTo>
                  <a:pt x="37" y="22"/>
                </a:lnTo>
                <a:lnTo>
                  <a:pt x="37" y="21"/>
                </a:lnTo>
                <a:lnTo>
                  <a:pt x="53" y="14"/>
                </a:lnTo>
                <a:lnTo>
                  <a:pt x="69" y="8"/>
                </a:lnTo>
                <a:lnTo>
                  <a:pt x="72" y="8"/>
                </a:lnTo>
                <a:lnTo>
                  <a:pt x="85" y="1"/>
                </a:lnTo>
                <a:lnTo>
                  <a:pt x="85" y="1"/>
                </a:lnTo>
                <a:lnTo>
                  <a:pt x="86" y="1"/>
                </a:lnTo>
                <a:lnTo>
                  <a:pt x="86" y="1"/>
                </a:lnTo>
                <a:lnTo>
                  <a:pt x="86" y="1"/>
                </a:lnTo>
                <a:lnTo>
                  <a:pt x="90" y="0"/>
                </a:lnTo>
                <a:lnTo>
                  <a:pt x="91" y="5"/>
                </a:lnTo>
                <a:lnTo>
                  <a:pt x="94" y="13"/>
                </a:lnTo>
                <a:lnTo>
                  <a:pt x="99" y="25"/>
                </a:lnTo>
                <a:lnTo>
                  <a:pt x="99" y="30"/>
                </a:lnTo>
                <a:lnTo>
                  <a:pt x="99" y="30"/>
                </a:lnTo>
                <a:lnTo>
                  <a:pt x="99" y="30"/>
                </a:lnTo>
                <a:lnTo>
                  <a:pt x="99" y="30"/>
                </a:lnTo>
                <a:lnTo>
                  <a:pt x="99" y="30"/>
                </a:lnTo>
                <a:lnTo>
                  <a:pt x="102" y="37"/>
                </a:lnTo>
                <a:lnTo>
                  <a:pt x="102" y="37"/>
                </a:lnTo>
                <a:lnTo>
                  <a:pt x="102" y="37"/>
                </a:lnTo>
                <a:lnTo>
                  <a:pt x="102" y="38"/>
                </a:lnTo>
                <a:lnTo>
                  <a:pt x="102" y="38"/>
                </a:lnTo>
                <a:lnTo>
                  <a:pt x="102" y="38"/>
                </a:lnTo>
                <a:lnTo>
                  <a:pt x="104" y="43"/>
                </a:lnTo>
                <a:lnTo>
                  <a:pt x="104" y="45"/>
                </a:lnTo>
                <a:lnTo>
                  <a:pt x="104" y="45"/>
                </a:lnTo>
                <a:close/>
              </a:path>
            </a:pathLst>
          </a:custGeom>
          <a:solidFill>
            <a:srgbClr val="DB9B63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4" name="Freeform 125"/>
          <p:cNvSpPr>
            <a:spLocks noEditPoints="1"/>
          </p:cNvSpPr>
          <p:nvPr/>
        </p:nvSpPr>
        <p:spPr bwMode="auto">
          <a:xfrm>
            <a:off x="4981575" y="4868863"/>
            <a:ext cx="334963" cy="358775"/>
          </a:xfrm>
          <a:custGeom>
            <a:avLst/>
            <a:gdLst/>
            <a:ahLst/>
            <a:cxnLst>
              <a:cxn ang="0">
                <a:pos x="206" y="123"/>
              </a:cxn>
              <a:cxn ang="0">
                <a:pos x="164" y="43"/>
              </a:cxn>
              <a:cxn ang="0">
                <a:pos x="187" y="85"/>
              </a:cxn>
              <a:cxn ang="0">
                <a:pos x="204" y="119"/>
              </a:cxn>
              <a:cxn ang="0">
                <a:pos x="204" y="127"/>
              </a:cxn>
              <a:cxn ang="0">
                <a:pos x="204" y="131"/>
              </a:cxn>
              <a:cxn ang="0">
                <a:pos x="198" y="139"/>
              </a:cxn>
              <a:cxn ang="0">
                <a:pos x="193" y="144"/>
              </a:cxn>
              <a:cxn ang="0">
                <a:pos x="187" y="147"/>
              </a:cxn>
              <a:cxn ang="0">
                <a:pos x="180" y="143"/>
              </a:cxn>
              <a:cxn ang="0">
                <a:pos x="169" y="144"/>
              </a:cxn>
              <a:cxn ang="0">
                <a:pos x="161" y="144"/>
              </a:cxn>
              <a:cxn ang="0">
                <a:pos x="163" y="143"/>
              </a:cxn>
              <a:cxn ang="0">
                <a:pos x="158" y="147"/>
              </a:cxn>
              <a:cxn ang="0">
                <a:pos x="153" y="159"/>
              </a:cxn>
              <a:cxn ang="0">
                <a:pos x="153" y="167"/>
              </a:cxn>
              <a:cxn ang="0">
                <a:pos x="144" y="170"/>
              </a:cxn>
              <a:cxn ang="0">
                <a:pos x="134" y="167"/>
              </a:cxn>
              <a:cxn ang="0">
                <a:pos x="128" y="165"/>
              </a:cxn>
              <a:cxn ang="0">
                <a:pos x="120" y="160"/>
              </a:cxn>
              <a:cxn ang="0">
                <a:pos x="112" y="160"/>
              </a:cxn>
              <a:cxn ang="0">
                <a:pos x="104" y="160"/>
              </a:cxn>
              <a:cxn ang="0">
                <a:pos x="97" y="159"/>
              </a:cxn>
              <a:cxn ang="0">
                <a:pos x="99" y="167"/>
              </a:cxn>
              <a:cxn ang="0">
                <a:pos x="94" y="175"/>
              </a:cxn>
              <a:cxn ang="0">
                <a:pos x="88" y="176"/>
              </a:cxn>
              <a:cxn ang="0">
                <a:pos x="83" y="184"/>
              </a:cxn>
              <a:cxn ang="0">
                <a:pos x="78" y="192"/>
              </a:cxn>
              <a:cxn ang="0">
                <a:pos x="73" y="202"/>
              </a:cxn>
              <a:cxn ang="0">
                <a:pos x="68" y="207"/>
              </a:cxn>
              <a:cxn ang="0">
                <a:pos x="64" y="210"/>
              </a:cxn>
              <a:cxn ang="0">
                <a:pos x="56" y="216"/>
              </a:cxn>
              <a:cxn ang="0">
                <a:pos x="46" y="219"/>
              </a:cxn>
              <a:cxn ang="0">
                <a:pos x="38" y="223"/>
              </a:cxn>
              <a:cxn ang="0">
                <a:pos x="28" y="226"/>
              </a:cxn>
              <a:cxn ang="0">
                <a:pos x="25" y="224"/>
              </a:cxn>
              <a:cxn ang="0">
                <a:pos x="20" y="219"/>
              </a:cxn>
              <a:cxn ang="0">
                <a:pos x="19" y="213"/>
              </a:cxn>
              <a:cxn ang="0">
                <a:pos x="11" y="208"/>
              </a:cxn>
              <a:cxn ang="0">
                <a:pos x="6" y="207"/>
              </a:cxn>
              <a:cxn ang="0">
                <a:pos x="3" y="203"/>
              </a:cxn>
              <a:cxn ang="0">
                <a:pos x="0" y="197"/>
              </a:cxn>
              <a:cxn ang="0">
                <a:pos x="1" y="189"/>
              </a:cxn>
              <a:cxn ang="0">
                <a:pos x="4" y="183"/>
              </a:cxn>
              <a:cxn ang="0">
                <a:pos x="14" y="178"/>
              </a:cxn>
              <a:cxn ang="0">
                <a:pos x="22" y="176"/>
              </a:cxn>
              <a:cxn ang="0">
                <a:pos x="28" y="168"/>
              </a:cxn>
              <a:cxn ang="0">
                <a:pos x="36" y="163"/>
              </a:cxn>
              <a:cxn ang="0">
                <a:pos x="40" y="157"/>
              </a:cxn>
              <a:cxn ang="0">
                <a:pos x="43" y="149"/>
              </a:cxn>
              <a:cxn ang="0">
                <a:pos x="48" y="139"/>
              </a:cxn>
              <a:cxn ang="0">
                <a:pos x="49" y="131"/>
              </a:cxn>
              <a:cxn ang="0">
                <a:pos x="46" y="123"/>
              </a:cxn>
              <a:cxn ang="0">
                <a:pos x="48" y="119"/>
              </a:cxn>
              <a:cxn ang="0">
                <a:pos x="51" y="112"/>
              </a:cxn>
              <a:cxn ang="0">
                <a:pos x="52" y="104"/>
              </a:cxn>
              <a:cxn ang="0">
                <a:pos x="54" y="101"/>
              </a:cxn>
              <a:cxn ang="0">
                <a:pos x="68" y="103"/>
              </a:cxn>
              <a:cxn ang="0">
                <a:pos x="80" y="90"/>
              </a:cxn>
              <a:cxn ang="0">
                <a:pos x="28" y="50"/>
              </a:cxn>
              <a:cxn ang="0">
                <a:pos x="51" y="35"/>
              </a:cxn>
              <a:cxn ang="0">
                <a:pos x="113" y="11"/>
              </a:cxn>
              <a:cxn ang="0">
                <a:pos x="140" y="0"/>
              </a:cxn>
            </a:cxnLst>
            <a:rect l="0" t="0" r="r" b="b"/>
            <a:pathLst>
              <a:path w="211" h="226">
                <a:moveTo>
                  <a:pt x="209" y="133"/>
                </a:moveTo>
                <a:lnTo>
                  <a:pt x="208" y="133"/>
                </a:lnTo>
                <a:lnTo>
                  <a:pt x="209" y="131"/>
                </a:lnTo>
                <a:lnTo>
                  <a:pt x="208" y="130"/>
                </a:lnTo>
                <a:lnTo>
                  <a:pt x="206" y="128"/>
                </a:lnTo>
                <a:lnTo>
                  <a:pt x="206" y="127"/>
                </a:lnTo>
                <a:lnTo>
                  <a:pt x="206" y="125"/>
                </a:lnTo>
                <a:lnTo>
                  <a:pt x="206" y="123"/>
                </a:lnTo>
                <a:lnTo>
                  <a:pt x="206" y="122"/>
                </a:lnTo>
                <a:lnTo>
                  <a:pt x="206" y="120"/>
                </a:lnTo>
                <a:lnTo>
                  <a:pt x="208" y="123"/>
                </a:lnTo>
                <a:lnTo>
                  <a:pt x="209" y="127"/>
                </a:lnTo>
                <a:lnTo>
                  <a:pt x="211" y="131"/>
                </a:lnTo>
                <a:lnTo>
                  <a:pt x="209" y="133"/>
                </a:lnTo>
                <a:close/>
                <a:moveTo>
                  <a:pt x="163" y="40"/>
                </a:moveTo>
                <a:lnTo>
                  <a:pt x="164" y="43"/>
                </a:lnTo>
                <a:lnTo>
                  <a:pt x="166" y="47"/>
                </a:lnTo>
                <a:lnTo>
                  <a:pt x="169" y="53"/>
                </a:lnTo>
                <a:lnTo>
                  <a:pt x="171" y="55"/>
                </a:lnTo>
                <a:lnTo>
                  <a:pt x="172" y="59"/>
                </a:lnTo>
                <a:lnTo>
                  <a:pt x="176" y="64"/>
                </a:lnTo>
                <a:lnTo>
                  <a:pt x="179" y="71"/>
                </a:lnTo>
                <a:lnTo>
                  <a:pt x="184" y="79"/>
                </a:lnTo>
                <a:lnTo>
                  <a:pt x="187" y="85"/>
                </a:lnTo>
                <a:lnTo>
                  <a:pt x="193" y="98"/>
                </a:lnTo>
                <a:lnTo>
                  <a:pt x="198" y="106"/>
                </a:lnTo>
                <a:lnTo>
                  <a:pt x="198" y="107"/>
                </a:lnTo>
                <a:lnTo>
                  <a:pt x="203" y="115"/>
                </a:lnTo>
                <a:lnTo>
                  <a:pt x="204" y="117"/>
                </a:lnTo>
                <a:lnTo>
                  <a:pt x="203" y="117"/>
                </a:lnTo>
                <a:lnTo>
                  <a:pt x="204" y="117"/>
                </a:lnTo>
                <a:lnTo>
                  <a:pt x="204" y="119"/>
                </a:lnTo>
                <a:lnTo>
                  <a:pt x="206" y="120"/>
                </a:lnTo>
                <a:lnTo>
                  <a:pt x="204" y="120"/>
                </a:lnTo>
                <a:lnTo>
                  <a:pt x="204" y="122"/>
                </a:lnTo>
                <a:lnTo>
                  <a:pt x="204" y="123"/>
                </a:lnTo>
                <a:lnTo>
                  <a:pt x="206" y="123"/>
                </a:lnTo>
                <a:lnTo>
                  <a:pt x="206" y="125"/>
                </a:lnTo>
                <a:lnTo>
                  <a:pt x="204" y="125"/>
                </a:lnTo>
                <a:lnTo>
                  <a:pt x="204" y="127"/>
                </a:lnTo>
                <a:lnTo>
                  <a:pt x="203" y="127"/>
                </a:lnTo>
                <a:lnTo>
                  <a:pt x="203" y="128"/>
                </a:lnTo>
                <a:lnTo>
                  <a:pt x="203" y="130"/>
                </a:lnTo>
                <a:lnTo>
                  <a:pt x="204" y="130"/>
                </a:lnTo>
                <a:lnTo>
                  <a:pt x="206" y="131"/>
                </a:lnTo>
                <a:lnTo>
                  <a:pt x="208" y="131"/>
                </a:lnTo>
                <a:lnTo>
                  <a:pt x="206" y="131"/>
                </a:lnTo>
                <a:lnTo>
                  <a:pt x="204" y="131"/>
                </a:lnTo>
                <a:lnTo>
                  <a:pt x="204" y="133"/>
                </a:lnTo>
                <a:lnTo>
                  <a:pt x="203" y="133"/>
                </a:lnTo>
                <a:lnTo>
                  <a:pt x="203" y="135"/>
                </a:lnTo>
                <a:lnTo>
                  <a:pt x="201" y="135"/>
                </a:lnTo>
                <a:lnTo>
                  <a:pt x="201" y="136"/>
                </a:lnTo>
                <a:lnTo>
                  <a:pt x="201" y="138"/>
                </a:lnTo>
                <a:lnTo>
                  <a:pt x="200" y="138"/>
                </a:lnTo>
                <a:lnTo>
                  <a:pt x="198" y="139"/>
                </a:lnTo>
                <a:lnTo>
                  <a:pt x="196" y="139"/>
                </a:lnTo>
                <a:lnTo>
                  <a:pt x="195" y="139"/>
                </a:lnTo>
                <a:lnTo>
                  <a:pt x="195" y="141"/>
                </a:lnTo>
                <a:lnTo>
                  <a:pt x="193" y="141"/>
                </a:lnTo>
                <a:lnTo>
                  <a:pt x="193" y="143"/>
                </a:lnTo>
                <a:lnTo>
                  <a:pt x="195" y="143"/>
                </a:lnTo>
                <a:lnTo>
                  <a:pt x="195" y="144"/>
                </a:lnTo>
                <a:lnTo>
                  <a:pt x="193" y="144"/>
                </a:lnTo>
                <a:lnTo>
                  <a:pt x="193" y="143"/>
                </a:lnTo>
                <a:lnTo>
                  <a:pt x="192" y="143"/>
                </a:lnTo>
                <a:lnTo>
                  <a:pt x="190" y="143"/>
                </a:lnTo>
                <a:lnTo>
                  <a:pt x="190" y="144"/>
                </a:lnTo>
                <a:lnTo>
                  <a:pt x="188" y="144"/>
                </a:lnTo>
                <a:lnTo>
                  <a:pt x="188" y="146"/>
                </a:lnTo>
                <a:lnTo>
                  <a:pt x="187" y="146"/>
                </a:lnTo>
                <a:lnTo>
                  <a:pt x="187" y="147"/>
                </a:lnTo>
                <a:lnTo>
                  <a:pt x="187" y="146"/>
                </a:lnTo>
                <a:lnTo>
                  <a:pt x="185" y="146"/>
                </a:lnTo>
                <a:lnTo>
                  <a:pt x="187" y="146"/>
                </a:lnTo>
                <a:lnTo>
                  <a:pt x="185" y="146"/>
                </a:lnTo>
                <a:lnTo>
                  <a:pt x="185" y="144"/>
                </a:lnTo>
                <a:lnTo>
                  <a:pt x="184" y="143"/>
                </a:lnTo>
                <a:lnTo>
                  <a:pt x="182" y="143"/>
                </a:lnTo>
                <a:lnTo>
                  <a:pt x="180" y="143"/>
                </a:lnTo>
                <a:lnTo>
                  <a:pt x="179" y="143"/>
                </a:lnTo>
                <a:lnTo>
                  <a:pt x="177" y="143"/>
                </a:lnTo>
                <a:lnTo>
                  <a:pt x="176" y="143"/>
                </a:lnTo>
                <a:lnTo>
                  <a:pt x="176" y="144"/>
                </a:lnTo>
                <a:lnTo>
                  <a:pt x="174" y="144"/>
                </a:lnTo>
                <a:lnTo>
                  <a:pt x="172" y="144"/>
                </a:lnTo>
                <a:lnTo>
                  <a:pt x="171" y="144"/>
                </a:lnTo>
                <a:lnTo>
                  <a:pt x="169" y="144"/>
                </a:lnTo>
                <a:lnTo>
                  <a:pt x="168" y="144"/>
                </a:lnTo>
                <a:lnTo>
                  <a:pt x="166" y="146"/>
                </a:lnTo>
                <a:lnTo>
                  <a:pt x="166" y="144"/>
                </a:lnTo>
                <a:lnTo>
                  <a:pt x="164" y="144"/>
                </a:lnTo>
                <a:lnTo>
                  <a:pt x="164" y="146"/>
                </a:lnTo>
                <a:lnTo>
                  <a:pt x="163" y="146"/>
                </a:lnTo>
                <a:lnTo>
                  <a:pt x="161" y="146"/>
                </a:lnTo>
                <a:lnTo>
                  <a:pt x="161" y="144"/>
                </a:lnTo>
                <a:lnTo>
                  <a:pt x="163" y="144"/>
                </a:lnTo>
                <a:lnTo>
                  <a:pt x="163" y="143"/>
                </a:lnTo>
                <a:lnTo>
                  <a:pt x="164" y="143"/>
                </a:lnTo>
                <a:lnTo>
                  <a:pt x="164" y="141"/>
                </a:lnTo>
                <a:lnTo>
                  <a:pt x="163" y="141"/>
                </a:lnTo>
                <a:lnTo>
                  <a:pt x="163" y="143"/>
                </a:lnTo>
                <a:lnTo>
                  <a:pt x="163" y="144"/>
                </a:lnTo>
                <a:lnTo>
                  <a:pt x="163" y="143"/>
                </a:lnTo>
                <a:lnTo>
                  <a:pt x="161" y="143"/>
                </a:lnTo>
                <a:lnTo>
                  <a:pt x="161" y="144"/>
                </a:lnTo>
                <a:lnTo>
                  <a:pt x="163" y="144"/>
                </a:lnTo>
                <a:lnTo>
                  <a:pt x="161" y="144"/>
                </a:lnTo>
                <a:lnTo>
                  <a:pt x="161" y="146"/>
                </a:lnTo>
                <a:lnTo>
                  <a:pt x="160" y="146"/>
                </a:lnTo>
                <a:lnTo>
                  <a:pt x="160" y="147"/>
                </a:lnTo>
                <a:lnTo>
                  <a:pt x="158" y="147"/>
                </a:lnTo>
                <a:lnTo>
                  <a:pt x="156" y="149"/>
                </a:lnTo>
                <a:lnTo>
                  <a:pt x="155" y="151"/>
                </a:lnTo>
                <a:lnTo>
                  <a:pt x="155" y="152"/>
                </a:lnTo>
                <a:lnTo>
                  <a:pt x="155" y="154"/>
                </a:lnTo>
                <a:lnTo>
                  <a:pt x="155" y="155"/>
                </a:lnTo>
                <a:lnTo>
                  <a:pt x="153" y="155"/>
                </a:lnTo>
                <a:lnTo>
                  <a:pt x="153" y="157"/>
                </a:lnTo>
                <a:lnTo>
                  <a:pt x="153" y="159"/>
                </a:lnTo>
                <a:lnTo>
                  <a:pt x="153" y="160"/>
                </a:lnTo>
                <a:lnTo>
                  <a:pt x="152" y="160"/>
                </a:lnTo>
                <a:lnTo>
                  <a:pt x="153" y="160"/>
                </a:lnTo>
                <a:lnTo>
                  <a:pt x="153" y="162"/>
                </a:lnTo>
                <a:lnTo>
                  <a:pt x="155" y="163"/>
                </a:lnTo>
                <a:lnTo>
                  <a:pt x="155" y="165"/>
                </a:lnTo>
                <a:lnTo>
                  <a:pt x="155" y="167"/>
                </a:lnTo>
                <a:lnTo>
                  <a:pt x="153" y="167"/>
                </a:lnTo>
                <a:lnTo>
                  <a:pt x="153" y="168"/>
                </a:lnTo>
                <a:lnTo>
                  <a:pt x="152" y="168"/>
                </a:lnTo>
                <a:lnTo>
                  <a:pt x="150" y="168"/>
                </a:lnTo>
                <a:lnTo>
                  <a:pt x="148" y="168"/>
                </a:lnTo>
                <a:lnTo>
                  <a:pt x="148" y="170"/>
                </a:lnTo>
                <a:lnTo>
                  <a:pt x="147" y="170"/>
                </a:lnTo>
                <a:lnTo>
                  <a:pt x="145" y="170"/>
                </a:lnTo>
                <a:lnTo>
                  <a:pt x="144" y="170"/>
                </a:lnTo>
                <a:lnTo>
                  <a:pt x="142" y="170"/>
                </a:lnTo>
                <a:lnTo>
                  <a:pt x="140" y="170"/>
                </a:lnTo>
                <a:lnTo>
                  <a:pt x="139" y="170"/>
                </a:lnTo>
                <a:lnTo>
                  <a:pt x="139" y="168"/>
                </a:lnTo>
                <a:lnTo>
                  <a:pt x="137" y="168"/>
                </a:lnTo>
                <a:lnTo>
                  <a:pt x="137" y="167"/>
                </a:lnTo>
                <a:lnTo>
                  <a:pt x="136" y="167"/>
                </a:lnTo>
                <a:lnTo>
                  <a:pt x="134" y="167"/>
                </a:lnTo>
                <a:lnTo>
                  <a:pt x="134" y="165"/>
                </a:lnTo>
                <a:lnTo>
                  <a:pt x="132" y="165"/>
                </a:lnTo>
                <a:lnTo>
                  <a:pt x="132" y="163"/>
                </a:lnTo>
                <a:lnTo>
                  <a:pt x="131" y="163"/>
                </a:lnTo>
                <a:lnTo>
                  <a:pt x="131" y="165"/>
                </a:lnTo>
                <a:lnTo>
                  <a:pt x="129" y="167"/>
                </a:lnTo>
                <a:lnTo>
                  <a:pt x="128" y="167"/>
                </a:lnTo>
                <a:lnTo>
                  <a:pt x="128" y="165"/>
                </a:lnTo>
                <a:lnTo>
                  <a:pt x="126" y="165"/>
                </a:lnTo>
                <a:lnTo>
                  <a:pt x="124" y="165"/>
                </a:lnTo>
                <a:lnTo>
                  <a:pt x="123" y="165"/>
                </a:lnTo>
                <a:lnTo>
                  <a:pt x="121" y="165"/>
                </a:lnTo>
                <a:lnTo>
                  <a:pt x="121" y="163"/>
                </a:lnTo>
                <a:lnTo>
                  <a:pt x="120" y="163"/>
                </a:lnTo>
                <a:lnTo>
                  <a:pt x="120" y="162"/>
                </a:lnTo>
                <a:lnTo>
                  <a:pt x="120" y="160"/>
                </a:lnTo>
                <a:lnTo>
                  <a:pt x="120" y="159"/>
                </a:lnTo>
                <a:lnTo>
                  <a:pt x="120" y="160"/>
                </a:lnTo>
                <a:lnTo>
                  <a:pt x="118" y="159"/>
                </a:lnTo>
                <a:lnTo>
                  <a:pt x="116" y="159"/>
                </a:lnTo>
                <a:lnTo>
                  <a:pt x="115" y="159"/>
                </a:lnTo>
                <a:lnTo>
                  <a:pt x="113" y="159"/>
                </a:lnTo>
                <a:lnTo>
                  <a:pt x="112" y="159"/>
                </a:lnTo>
                <a:lnTo>
                  <a:pt x="112" y="160"/>
                </a:lnTo>
                <a:lnTo>
                  <a:pt x="112" y="162"/>
                </a:lnTo>
                <a:lnTo>
                  <a:pt x="110" y="162"/>
                </a:lnTo>
                <a:lnTo>
                  <a:pt x="110" y="160"/>
                </a:lnTo>
                <a:lnTo>
                  <a:pt x="108" y="160"/>
                </a:lnTo>
                <a:lnTo>
                  <a:pt x="107" y="159"/>
                </a:lnTo>
                <a:lnTo>
                  <a:pt x="105" y="159"/>
                </a:lnTo>
                <a:lnTo>
                  <a:pt x="105" y="160"/>
                </a:lnTo>
                <a:lnTo>
                  <a:pt x="104" y="160"/>
                </a:lnTo>
                <a:lnTo>
                  <a:pt x="102" y="160"/>
                </a:lnTo>
                <a:lnTo>
                  <a:pt x="102" y="162"/>
                </a:lnTo>
                <a:lnTo>
                  <a:pt x="102" y="163"/>
                </a:lnTo>
                <a:lnTo>
                  <a:pt x="100" y="163"/>
                </a:lnTo>
                <a:lnTo>
                  <a:pt x="100" y="162"/>
                </a:lnTo>
                <a:lnTo>
                  <a:pt x="100" y="160"/>
                </a:lnTo>
                <a:lnTo>
                  <a:pt x="99" y="160"/>
                </a:lnTo>
                <a:lnTo>
                  <a:pt x="97" y="159"/>
                </a:lnTo>
                <a:lnTo>
                  <a:pt x="96" y="159"/>
                </a:lnTo>
                <a:lnTo>
                  <a:pt x="97" y="159"/>
                </a:lnTo>
                <a:lnTo>
                  <a:pt x="97" y="160"/>
                </a:lnTo>
                <a:lnTo>
                  <a:pt x="99" y="160"/>
                </a:lnTo>
                <a:lnTo>
                  <a:pt x="99" y="162"/>
                </a:lnTo>
                <a:lnTo>
                  <a:pt x="99" y="163"/>
                </a:lnTo>
                <a:lnTo>
                  <a:pt x="99" y="165"/>
                </a:lnTo>
                <a:lnTo>
                  <a:pt x="99" y="167"/>
                </a:lnTo>
                <a:lnTo>
                  <a:pt x="97" y="167"/>
                </a:lnTo>
                <a:lnTo>
                  <a:pt x="96" y="168"/>
                </a:lnTo>
                <a:lnTo>
                  <a:pt x="96" y="170"/>
                </a:lnTo>
                <a:lnTo>
                  <a:pt x="94" y="170"/>
                </a:lnTo>
                <a:lnTo>
                  <a:pt x="94" y="171"/>
                </a:lnTo>
                <a:lnTo>
                  <a:pt x="96" y="171"/>
                </a:lnTo>
                <a:lnTo>
                  <a:pt x="96" y="173"/>
                </a:lnTo>
                <a:lnTo>
                  <a:pt x="94" y="175"/>
                </a:lnTo>
                <a:lnTo>
                  <a:pt x="92" y="176"/>
                </a:lnTo>
                <a:lnTo>
                  <a:pt x="92" y="178"/>
                </a:lnTo>
                <a:lnTo>
                  <a:pt x="91" y="178"/>
                </a:lnTo>
                <a:lnTo>
                  <a:pt x="89" y="178"/>
                </a:lnTo>
                <a:lnTo>
                  <a:pt x="89" y="176"/>
                </a:lnTo>
                <a:lnTo>
                  <a:pt x="89" y="178"/>
                </a:lnTo>
                <a:lnTo>
                  <a:pt x="88" y="178"/>
                </a:lnTo>
                <a:lnTo>
                  <a:pt x="88" y="176"/>
                </a:lnTo>
                <a:lnTo>
                  <a:pt x="88" y="178"/>
                </a:lnTo>
                <a:lnTo>
                  <a:pt x="86" y="178"/>
                </a:lnTo>
                <a:lnTo>
                  <a:pt x="86" y="179"/>
                </a:lnTo>
                <a:lnTo>
                  <a:pt x="86" y="181"/>
                </a:lnTo>
                <a:lnTo>
                  <a:pt x="84" y="181"/>
                </a:lnTo>
                <a:lnTo>
                  <a:pt x="84" y="183"/>
                </a:lnTo>
                <a:lnTo>
                  <a:pt x="83" y="183"/>
                </a:lnTo>
                <a:lnTo>
                  <a:pt x="83" y="184"/>
                </a:lnTo>
                <a:lnTo>
                  <a:pt x="81" y="184"/>
                </a:lnTo>
                <a:lnTo>
                  <a:pt x="80" y="186"/>
                </a:lnTo>
                <a:lnTo>
                  <a:pt x="78" y="187"/>
                </a:lnTo>
                <a:lnTo>
                  <a:pt x="78" y="189"/>
                </a:lnTo>
                <a:lnTo>
                  <a:pt x="78" y="191"/>
                </a:lnTo>
                <a:lnTo>
                  <a:pt x="76" y="191"/>
                </a:lnTo>
                <a:lnTo>
                  <a:pt x="76" y="192"/>
                </a:lnTo>
                <a:lnTo>
                  <a:pt x="78" y="192"/>
                </a:lnTo>
                <a:lnTo>
                  <a:pt x="78" y="194"/>
                </a:lnTo>
                <a:lnTo>
                  <a:pt x="78" y="195"/>
                </a:lnTo>
                <a:lnTo>
                  <a:pt x="76" y="195"/>
                </a:lnTo>
                <a:lnTo>
                  <a:pt x="76" y="197"/>
                </a:lnTo>
                <a:lnTo>
                  <a:pt x="75" y="199"/>
                </a:lnTo>
                <a:lnTo>
                  <a:pt x="75" y="200"/>
                </a:lnTo>
                <a:lnTo>
                  <a:pt x="73" y="200"/>
                </a:lnTo>
                <a:lnTo>
                  <a:pt x="73" y="202"/>
                </a:lnTo>
                <a:lnTo>
                  <a:pt x="73" y="203"/>
                </a:lnTo>
                <a:lnTo>
                  <a:pt x="72" y="203"/>
                </a:lnTo>
                <a:lnTo>
                  <a:pt x="72" y="205"/>
                </a:lnTo>
                <a:lnTo>
                  <a:pt x="70" y="205"/>
                </a:lnTo>
                <a:lnTo>
                  <a:pt x="70" y="203"/>
                </a:lnTo>
                <a:lnTo>
                  <a:pt x="70" y="205"/>
                </a:lnTo>
                <a:lnTo>
                  <a:pt x="70" y="207"/>
                </a:lnTo>
                <a:lnTo>
                  <a:pt x="68" y="207"/>
                </a:lnTo>
                <a:lnTo>
                  <a:pt x="68" y="205"/>
                </a:lnTo>
                <a:lnTo>
                  <a:pt x="68" y="207"/>
                </a:lnTo>
                <a:lnTo>
                  <a:pt x="68" y="205"/>
                </a:lnTo>
                <a:lnTo>
                  <a:pt x="67" y="205"/>
                </a:lnTo>
                <a:lnTo>
                  <a:pt x="67" y="207"/>
                </a:lnTo>
                <a:lnTo>
                  <a:pt x="65" y="208"/>
                </a:lnTo>
                <a:lnTo>
                  <a:pt x="64" y="208"/>
                </a:lnTo>
                <a:lnTo>
                  <a:pt x="64" y="210"/>
                </a:lnTo>
                <a:lnTo>
                  <a:pt x="62" y="210"/>
                </a:lnTo>
                <a:lnTo>
                  <a:pt x="62" y="211"/>
                </a:lnTo>
                <a:lnTo>
                  <a:pt x="60" y="211"/>
                </a:lnTo>
                <a:lnTo>
                  <a:pt x="60" y="213"/>
                </a:lnTo>
                <a:lnTo>
                  <a:pt x="59" y="213"/>
                </a:lnTo>
                <a:lnTo>
                  <a:pt x="57" y="215"/>
                </a:lnTo>
                <a:lnTo>
                  <a:pt x="56" y="215"/>
                </a:lnTo>
                <a:lnTo>
                  <a:pt x="56" y="216"/>
                </a:lnTo>
                <a:lnTo>
                  <a:pt x="54" y="216"/>
                </a:lnTo>
                <a:lnTo>
                  <a:pt x="52" y="216"/>
                </a:lnTo>
                <a:lnTo>
                  <a:pt x="52" y="218"/>
                </a:lnTo>
                <a:lnTo>
                  <a:pt x="51" y="218"/>
                </a:lnTo>
                <a:lnTo>
                  <a:pt x="49" y="218"/>
                </a:lnTo>
                <a:lnTo>
                  <a:pt x="49" y="219"/>
                </a:lnTo>
                <a:lnTo>
                  <a:pt x="48" y="219"/>
                </a:lnTo>
                <a:lnTo>
                  <a:pt x="46" y="219"/>
                </a:lnTo>
                <a:lnTo>
                  <a:pt x="46" y="221"/>
                </a:lnTo>
                <a:lnTo>
                  <a:pt x="44" y="221"/>
                </a:lnTo>
                <a:lnTo>
                  <a:pt x="43" y="221"/>
                </a:lnTo>
                <a:lnTo>
                  <a:pt x="41" y="223"/>
                </a:lnTo>
                <a:lnTo>
                  <a:pt x="41" y="221"/>
                </a:lnTo>
                <a:lnTo>
                  <a:pt x="40" y="221"/>
                </a:lnTo>
                <a:lnTo>
                  <a:pt x="40" y="223"/>
                </a:lnTo>
                <a:lnTo>
                  <a:pt x="38" y="223"/>
                </a:lnTo>
                <a:lnTo>
                  <a:pt x="38" y="224"/>
                </a:lnTo>
                <a:lnTo>
                  <a:pt x="36" y="224"/>
                </a:lnTo>
                <a:lnTo>
                  <a:pt x="35" y="224"/>
                </a:lnTo>
                <a:lnTo>
                  <a:pt x="33" y="224"/>
                </a:lnTo>
                <a:lnTo>
                  <a:pt x="33" y="226"/>
                </a:lnTo>
                <a:lnTo>
                  <a:pt x="32" y="226"/>
                </a:lnTo>
                <a:lnTo>
                  <a:pt x="30" y="226"/>
                </a:lnTo>
                <a:lnTo>
                  <a:pt x="28" y="226"/>
                </a:lnTo>
                <a:lnTo>
                  <a:pt x="28" y="224"/>
                </a:lnTo>
                <a:lnTo>
                  <a:pt x="27" y="226"/>
                </a:lnTo>
                <a:lnTo>
                  <a:pt x="27" y="224"/>
                </a:lnTo>
                <a:lnTo>
                  <a:pt x="27" y="226"/>
                </a:lnTo>
                <a:lnTo>
                  <a:pt x="25" y="226"/>
                </a:lnTo>
                <a:lnTo>
                  <a:pt x="25" y="224"/>
                </a:lnTo>
                <a:lnTo>
                  <a:pt x="25" y="226"/>
                </a:lnTo>
                <a:lnTo>
                  <a:pt x="25" y="224"/>
                </a:lnTo>
                <a:lnTo>
                  <a:pt x="24" y="224"/>
                </a:lnTo>
                <a:lnTo>
                  <a:pt x="22" y="224"/>
                </a:lnTo>
                <a:lnTo>
                  <a:pt x="20" y="224"/>
                </a:lnTo>
                <a:lnTo>
                  <a:pt x="22" y="224"/>
                </a:lnTo>
                <a:lnTo>
                  <a:pt x="22" y="223"/>
                </a:lnTo>
                <a:lnTo>
                  <a:pt x="20" y="223"/>
                </a:lnTo>
                <a:lnTo>
                  <a:pt x="20" y="221"/>
                </a:lnTo>
                <a:lnTo>
                  <a:pt x="20" y="219"/>
                </a:lnTo>
                <a:lnTo>
                  <a:pt x="19" y="221"/>
                </a:lnTo>
                <a:lnTo>
                  <a:pt x="19" y="219"/>
                </a:lnTo>
                <a:lnTo>
                  <a:pt x="19" y="218"/>
                </a:lnTo>
                <a:lnTo>
                  <a:pt x="20" y="218"/>
                </a:lnTo>
                <a:lnTo>
                  <a:pt x="19" y="218"/>
                </a:lnTo>
                <a:lnTo>
                  <a:pt x="19" y="216"/>
                </a:lnTo>
                <a:lnTo>
                  <a:pt x="19" y="215"/>
                </a:lnTo>
                <a:lnTo>
                  <a:pt x="19" y="213"/>
                </a:lnTo>
                <a:lnTo>
                  <a:pt x="19" y="211"/>
                </a:lnTo>
                <a:lnTo>
                  <a:pt x="17" y="211"/>
                </a:lnTo>
                <a:lnTo>
                  <a:pt x="17" y="210"/>
                </a:lnTo>
                <a:lnTo>
                  <a:pt x="16" y="210"/>
                </a:lnTo>
                <a:lnTo>
                  <a:pt x="14" y="210"/>
                </a:lnTo>
                <a:lnTo>
                  <a:pt x="12" y="210"/>
                </a:lnTo>
                <a:lnTo>
                  <a:pt x="11" y="210"/>
                </a:lnTo>
                <a:lnTo>
                  <a:pt x="11" y="208"/>
                </a:lnTo>
                <a:lnTo>
                  <a:pt x="9" y="208"/>
                </a:lnTo>
                <a:lnTo>
                  <a:pt x="9" y="210"/>
                </a:lnTo>
                <a:lnTo>
                  <a:pt x="8" y="210"/>
                </a:lnTo>
                <a:lnTo>
                  <a:pt x="8" y="208"/>
                </a:lnTo>
                <a:lnTo>
                  <a:pt x="9" y="208"/>
                </a:lnTo>
                <a:lnTo>
                  <a:pt x="8" y="208"/>
                </a:lnTo>
                <a:lnTo>
                  <a:pt x="6" y="208"/>
                </a:lnTo>
                <a:lnTo>
                  <a:pt x="6" y="207"/>
                </a:lnTo>
                <a:lnTo>
                  <a:pt x="6" y="208"/>
                </a:lnTo>
                <a:lnTo>
                  <a:pt x="4" y="208"/>
                </a:lnTo>
                <a:lnTo>
                  <a:pt x="4" y="207"/>
                </a:lnTo>
                <a:lnTo>
                  <a:pt x="3" y="207"/>
                </a:lnTo>
                <a:lnTo>
                  <a:pt x="1" y="207"/>
                </a:lnTo>
                <a:lnTo>
                  <a:pt x="1" y="205"/>
                </a:lnTo>
                <a:lnTo>
                  <a:pt x="3" y="205"/>
                </a:lnTo>
                <a:lnTo>
                  <a:pt x="3" y="203"/>
                </a:lnTo>
                <a:lnTo>
                  <a:pt x="3" y="202"/>
                </a:lnTo>
                <a:lnTo>
                  <a:pt x="4" y="202"/>
                </a:lnTo>
                <a:lnTo>
                  <a:pt x="4" y="200"/>
                </a:lnTo>
                <a:lnTo>
                  <a:pt x="3" y="200"/>
                </a:lnTo>
                <a:lnTo>
                  <a:pt x="3" y="199"/>
                </a:lnTo>
                <a:lnTo>
                  <a:pt x="1" y="199"/>
                </a:lnTo>
                <a:lnTo>
                  <a:pt x="1" y="197"/>
                </a:lnTo>
                <a:lnTo>
                  <a:pt x="0" y="197"/>
                </a:lnTo>
                <a:lnTo>
                  <a:pt x="0" y="195"/>
                </a:lnTo>
                <a:lnTo>
                  <a:pt x="1" y="195"/>
                </a:lnTo>
                <a:lnTo>
                  <a:pt x="1" y="194"/>
                </a:lnTo>
                <a:lnTo>
                  <a:pt x="1" y="192"/>
                </a:lnTo>
                <a:lnTo>
                  <a:pt x="1" y="191"/>
                </a:lnTo>
                <a:lnTo>
                  <a:pt x="3" y="191"/>
                </a:lnTo>
                <a:lnTo>
                  <a:pt x="1" y="191"/>
                </a:lnTo>
                <a:lnTo>
                  <a:pt x="1" y="189"/>
                </a:lnTo>
                <a:lnTo>
                  <a:pt x="1" y="187"/>
                </a:lnTo>
                <a:lnTo>
                  <a:pt x="3" y="187"/>
                </a:lnTo>
                <a:lnTo>
                  <a:pt x="3" y="186"/>
                </a:lnTo>
                <a:lnTo>
                  <a:pt x="3" y="184"/>
                </a:lnTo>
                <a:lnTo>
                  <a:pt x="4" y="184"/>
                </a:lnTo>
                <a:lnTo>
                  <a:pt x="4" y="183"/>
                </a:lnTo>
                <a:lnTo>
                  <a:pt x="3" y="183"/>
                </a:lnTo>
                <a:lnTo>
                  <a:pt x="4" y="183"/>
                </a:lnTo>
                <a:lnTo>
                  <a:pt x="4" y="181"/>
                </a:lnTo>
                <a:lnTo>
                  <a:pt x="6" y="181"/>
                </a:lnTo>
                <a:lnTo>
                  <a:pt x="6" y="179"/>
                </a:lnTo>
                <a:lnTo>
                  <a:pt x="8" y="179"/>
                </a:lnTo>
                <a:lnTo>
                  <a:pt x="9" y="178"/>
                </a:lnTo>
                <a:lnTo>
                  <a:pt x="11" y="178"/>
                </a:lnTo>
                <a:lnTo>
                  <a:pt x="12" y="178"/>
                </a:lnTo>
                <a:lnTo>
                  <a:pt x="14" y="178"/>
                </a:lnTo>
                <a:lnTo>
                  <a:pt x="16" y="178"/>
                </a:lnTo>
                <a:lnTo>
                  <a:pt x="17" y="178"/>
                </a:lnTo>
                <a:lnTo>
                  <a:pt x="19" y="178"/>
                </a:lnTo>
                <a:lnTo>
                  <a:pt x="19" y="176"/>
                </a:lnTo>
                <a:lnTo>
                  <a:pt x="20" y="176"/>
                </a:lnTo>
                <a:lnTo>
                  <a:pt x="22" y="176"/>
                </a:lnTo>
                <a:lnTo>
                  <a:pt x="22" y="175"/>
                </a:lnTo>
                <a:lnTo>
                  <a:pt x="22" y="176"/>
                </a:lnTo>
                <a:lnTo>
                  <a:pt x="24" y="176"/>
                </a:lnTo>
                <a:lnTo>
                  <a:pt x="24" y="175"/>
                </a:lnTo>
                <a:lnTo>
                  <a:pt x="25" y="175"/>
                </a:lnTo>
                <a:lnTo>
                  <a:pt x="25" y="173"/>
                </a:lnTo>
                <a:lnTo>
                  <a:pt x="25" y="171"/>
                </a:lnTo>
                <a:lnTo>
                  <a:pt x="27" y="171"/>
                </a:lnTo>
                <a:lnTo>
                  <a:pt x="27" y="170"/>
                </a:lnTo>
                <a:lnTo>
                  <a:pt x="28" y="168"/>
                </a:lnTo>
                <a:lnTo>
                  <a:pt x="30" y="168"/>
                </a:lnTo>
                <a:lnTo>
                  <a:pt x="32" y="168"/>
                </a:lnTo>
                <a:lnTo>
                  <a:pt x="33" y="168"/>
                </a:lnTo>
                <a:lnTo>
                  <a:pt x="33" y="167"/>
                </a:lnTo>
                <a:lnTo>
                  <a:pt x="35" y="167"/>
                </a:lnTo>
                <a:lnTo>
                  <a:pt x="35" y="165"/>
                </a:lnTo>
                <a:lnTo>
                  <a:pt x="35" y="163"/>
                </a:lnTo>
                <a:lnTo>
                  <a:pt x="36" y="163"/>
                </a:lnTo>
                <a:lnTo>
                  <a:pt x="35" y="162"/>
                </a:lnTo>
                <a:lnTo>
                  <a:pt x="36" y="162"/>
                </a:lnTo>
                <a:lnTo>
                  <a:pt x="36" y="160"/>
                </a:lnTo>
                <a:lnTo>
                  <a:pt x="38" y="160"/>
                </a:lnTo>
                <a:lnTo>
                  <a:pt x="38" y="159"/>
                </a:lnTo>
                <a:lnTo>
                  <a:pt x="40" y="159"/>
                </a:lnTo>
                <a:lnTo>
                  <a:pt x="38" y="157"/>
                </a:lnTo>
                <a:lnTo>
                  <a:pt x="40" y="157"/>
                </a:lnTo>
                <a:lnTo>
                  <a:pt x="40" y="155"/>
                </a:lnTo>
                <a:lnTo>
                  <a:pt x="41" y="155"/>
                </a:lnTo>
                <a:lnTo>
                  <a:pt x="41" y="154"/>
                </a:lnTo>
                <a:lnTo>
                  <a:pt x="41" y="152"/>
                </a:lnTo>
                <a:lnTo>
                  <a:pt x="43" y="151"/>
                </a:lnTo>
                <a:lnTo>
                  <a:pt x="43" y="149"/>
                </a:lnTo>
                <a:lnTo>
                  <a:pt x="43" y="147"/>
                </a:lnTo>
                <a:lnTo>
                  <a:pt x="43" y="149"/>
                </a:lnTo>
                <a:lnTo>
                  <a:pt x="44" y="149"/>
                </a:lnTo>
                <a:lnTo>
                  <a:pt x="44" y="147"/>
                </a:lnTo>
                <a:lnTo>
                  <a:pt x="46" y="146"/>
                </a:lnTo>
                <a:lnTo>
                  <a:pt x="46" y="144"/>
                </a:lnTo>
                <a:lnTo>
                  <a:pt x="48" y="144"/>
                </a:lnTo>
                <a:lnTo>
                  <a:pt x="48" y="143"/>
                </a:lnTo>
                <a:lnTo>
                  <a:pt x="48" y="141"/>
                </a:lnTo>
                <a:lnTo>
                  <a:pt x="48" y="139"/>
                </a:lnTo>
                <a:lnTo>
                  <a:pt x="49" y="139"/>
                </a:lnTo>
                <a:lnTo>
                  <a:pt x="49" y="138"/>
                </a:lnTo>
                <a:lnTo>
                  <a:pt x="49" y="136"/>
                </a:lnTo>
                <a:lnTo>
                  <a:pt x="51" y="136"/>
                </a:lnTo>
                <a:lnTo>
                  <a:pt x="51" y="135"/>
                </a:lnTo>
                <a:lnTo>
                  <a:pt x="49" y="135"/>
                </a:lnTo>
                <a:lnTo>
                  <a:pt x="49" y="133"/>
                </a:lnTo>
                <a:lnTo>
                  <a:pt x="49" y="131"/>
                </a:lnTo>
                <a:lnTo>
                  <a:pt x="48" y="130"/>
                </a:lnTo>
                <a:lnTo>
                  <a:pt x="48" y="128"/>
                </a:lnTo>
                <a:lnTo>
                  <a:pt x="46" y="128"/>
                </a:lnTo>
                <a:lnTo>
                  <a:pt x="46" y="127"/>
                </a:lnTo>
                <a:lnTo>
                  <a:pt x="46" y="125"/>
                </a:lnTo>
                <a:lnTo>
                  <a:pt x="48" y="125"/>
                </a:lnTo>
                <a:lnTo>
                  <a:pt x="46" y="125"/>
                </a:lnTo>
                <a:lnTo>
                  <a:pt x="46" y="123"/>
                </a:lnTo>
                <a:lnTo>
                  <a:pt x="48" y="123"/>
                </a:lnTo>
                <a:lnTo>
                  <a:pt x="48" y="122"/>
                </a:lnTo>
                <a:lnTo>
                  <a:pt x="49" y="122"/>
                </a:lnTo>
                <a:lnTo>
                  <a:pt x="48" y="122"/>
                </a:lnTo>
                <a:lnTo>
                  <a:pt x="48" y="120"/>
                </a:lnTo>
                <a:lnTo>
                  <a:pt x="48" y="119"/>
                </a:lnTo>
                <a:lnTo>
                  <a:pt x="49" y="119"/>
                </a:lnTo>
                <a:lnTo>
                  <a:pt x="48" y="119"/>
                </a:lnTo>
                <a:lnTo>
                  <a:pt x="48" y="117"/>
                </a:lnTo>
                <a:lnTo>
                  <a:pt x="49" y="117"/>
                </a:lnTo>
                <a:lnTo>
                  <a:pt x="48" y="117"/>
                </a:lnTo>
                <a:lnTo>
                  <a:pt x="48" y="115"/>
                </a:lnTo>
                <a:lnTo>
                  <a:pt x="49" y="115"/>
                </a:lnTo>
                <a:lnTo>
                  <a:pt x="51" y="115"/>
                </a:lnTo>
                <a:lnTo>
                  <a:pt x="51" y="114"/>
                </a:lnTo>
                <a:lnTo>
                  <a:pt x="51" y="112"/>
                </a:lnTo>
                <a:lnTo>
                  <a:pt x="51" y="111"/>
                </a:lnTo>
                <a:lnTo>
                  <a:pt x="49" y="111"/>
                </a:lnTo>
                <a:lnTo>
                  <a:pt x="51" y="111"/>
                </a:lnTo>
                <a:lnTo>
                  <a:pt x="51" y="109"/>
                </a:lnTo>
                <a:lnTo>
                  <a:pt x="52" y="109"/>
                </a:lnTo>
                <a:lnTo>
                  <a:pt x="52" y="107"/>
                </a:lnTo>
                <a:lnTo>
                  <a:pt x="52" y="106"/>
                </a:lnTo>
                <a:lnTo>
                  <a:pt x="52" y="104"/>
                </a:lnTo>
                <a:lnTo>
                  <a:pt x="52" y="103"/>
                </a:lnTo>
                <a:lnTo>
                  <a:pt x="52" y="101"/>
                </a:lnTo>
                <a:lnTo>
                  <a:pt x="52" y="99"/>
                </a:lnTo>
                <a:lnTo>
                  <a:pt x="51" y="99"/>
                </a:lnTo>
                <a:lnTo>
                  <a:pt x="51" y="98"/>
                </a:lnTo>
                <a:lnTo>
                  <a:pt x="52" y="99"/>
                </a:lnTo>
                <a:lnTo>
                  <a:pt x="54" y="99"/>
                </a:lnTo>
                <a:lnTo>
                  <a:pt x="54" y="101"/>
                </a:lnTo>
                <a:lnTo>
                  <a:pt x="56" y="101"/>
                </a:lnTo>
                <a:lnTo>
                  <a:pt x="56" y="103"/>
                </a:lnTo>
                <a:lnTo>
                  <a:pt x="59" y="104"/>
                </a:lnTo>
                <a:lnTo>
                  <a:pt x="62" y="106"/>
                </a:lnTo>
                <a:lnTo>
                  <a:pt x="65" y="107"/>
                </a:lnTo>
                <a:lnTo>
                  <a:pt x="65" y="109"/>
                </a:lnTo>
                <a:lnTo>
                  <a:pt x="65" y="107"/>
                </a:lnTo>
                <a:lnTo>
                  <a:pt x="68" y="103"/>
                </a:lnTo>
                <a:lnTo>
                  <a:pt x="70" y="103"/>
                </a:lnTo>
                <a:lnTo>
                  <a:pt x="72" y="103"/>
                </a:lnTo>
                <a:lnTo>
                  <a:pt x="72" y="101"/>
                </a:lnTo>
                <a:lnTo>
                  <a:pt x="73" y="99"/>
                </a:lnTo>
                <a:lnTo>
                  <a:pt x="75" y="96"/>
                </a:lnTo>
                <a:lnTo>
                  <a:pt x="76" y="95"/>
                </a:lnTo>
                <a:lnTo>
                  <a:pt x="78" y="95"/>
                </a:lnTo>
                <a:lnTo>
                  <a:pt x="80" y="90"/>
                </a:lnTo>
                <a:lnTo>
                  <a:pt x="78" y="88"/>
                </a:lnTo>
                <a:lnTo>
                  <a:pt x="76" y="87"/>
                </a:lnTo>
                <a:lnTo>
                  <a:pt x="75" y="87"/>
                </a:lnTo>
                <a:lnTo>
                  <a:pt x="75" y="88"/>
                </a:lnTo>
                <a:lnTo>
                  <a:pt x="67" y="82"/>
                </a:lnTo>
                <a:lnTo>
                  <a:pt x="59" y="75"/>
                </a:lnTo>
                <a:lnTo>
                  <a:pt x="27" y="51"/>
                </a:lnTo>
                <a:lnTo>
                  <a:pt x="28" y="50"/>
                </a:lnTo>
                <a:lnTo>
                  <a:pt x="32" y="45"/>
                </a:lnTo>
                <a:lnTo>
                  <a:pt x="33" y="43"/>
                </a:lnTo>
                <a:lnTo>
                  <a:pt x="35" y="43"/>
                </a:lnTo>
                <a:lnTo>
                  <a:pt x="40" y="40"/>
                </a:lnTo>
                <a:lnTo>
                  <a:pt x="41" y="40"/>
                </a:lnTo>
                <a:lnTo>
                  <a:pt x="44" y="39"/>
                </a:lnTo>
                <a:lnTo>
                  <a:pt x="46" y="39"/>
                </a:lnTo>
                <a:lnTo>
                  <a:pt x="51" y="35"/>
                </a:lnTo>
                <a:lnTo>
                  <a:pt x="52" y="35"/>
                </a:lnTo>
                <a:lnTo>
                  <a:pt x="59" y="34"/>
                </a:lnTo>
                <a:lnTo>
                  <a:pt x="60" y="32"/>
                </a:lnTo>
                <a:lnTo>
                  <a:pt x="67" y="29"/>
                </a:lnTo>
                <a:lnTo>
                  <a:pt x="76" y="26"/>
                </a:lnTo>
                <a:lnTo>
                  <a:pt x="92" y="19"/>
                </a:lnTo>
                <a:lnTo>
                  <a:pt x="105" y="15"/>
                </a:lnTo>
                <a:lnTo>
                  <a:pt x="113" y="11"/>
                </a:lnTo>
                <a:lnTo>
                  <a:pt x="126" y="7"/>
                </a:lnTo>
                <a:lnTo>
                  <a:pt x="132" y="3"/>
                </a:lnTo>
                <a:lnTo>
                  <a:pt x="134" y="3"/>
                </a:lnTo>
                <a:lnTo>
                  <a:pt x="134" y="2"/>
                </a:lnTo>
                <a:lnTo>
                  <a:pt x="136" y="2"/>
                </a:lnTo>
                <a:lnTo>
                  <a:pt x="137" y="2"/>
                </a:lnTo>
                <a:lnTo>
                  <a:pt x="139" y="0"/>
                </a:lnTo>
                <a:lnTo>
                  <a:pt x="140" y="0"/>
                </a:lnTo>
                <a:lnTo>
                  <a:pt x="148" y="15"/>
                </a:lnTo>
                <a:lnTo>
                  <a:pt x="152" y="21"/>
                </a:lnTo>
                <a:lnTo>
                  <a:pt x="153" y="23"/>
                </a:lnTo>
                <a:lnTo>
                  <a:pt x="156" y="29"/>
                </a:lnTo>
                <a:lnTo>
                  <a:pt x="163" y="40"/>
                </a:lnTo>
                <a:close/>
              </a:path>
            </a:pathLst>
          </a:custGeom>
          <a:solidFill>
            <a:srgbClr val="BB4CD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" name="Freeform 126"/>
          <p:cNvSpPr>
            <a:spLocks/>
          </p:cNvSpPr>
          <p:nvPr/>
        </p:nvSpPr>
        <p:spPr bwMode="auto">
          <a:xfrm>
            <a:off x="4822825" y="4310063"/>
            <a:ext cx="265113" cy="282575"/>
          </a:xfrm>
          <a:custGeom>
            <a:avLst/>
            <a:gdLst/>
            <a:ahLst/>
            <a:cxnLst>
              <a:cxn ang="0">
                <a:pos x="154" y="29"/>
              </a:cxn>
              <a:cxn ang="0">
                <a:pos x="154" y="29"/>
              </a:cxn>
              <a:cxn ang="0">
                <a:pos x="154" y="29"/>
              </a:cxn>
              <a:cxn ang="0">
                <a:pos x="154" y="31"/>
              </a:cxn>
              <a:cxn ang="0">
                <a:pos x="156" y="31"/>
              </a:cxn>
              <a:cxn ang="0">
                <a:pos x="156" y="31"/>
              </a:cxn>
              <a:cxn ang="0">
                <a:pos x="156" y="31"/>
              </a:cxn>
              <a:cxn ang="0">
                <a:pos x="156" y="32"/>
              </a:cxn>
              <a:cxn ang="0">
                <a:pos x="156" y="32"/>
              </a:cxn>
              <a:cxn ang="0">
                <a:pos x="157" y="32"/>
              </a:cxn>
              <a:cxn ang="0">
                <a:pos x="157" y="34"/>
              </a:cxn>
              <a:cxn ang="0">
                <a:pos x="157" y="34"/>
              </a:cxn>
              <a:cxn ang="0">
                <a:pos x="157" y="34"/>
              </a:cxn>
              <a:cxn ang="0">
                <a:pos x="159" y="35"/>
              </a:cxn>
              <a:cxn ang="0">
                <a:pos x="159" y="35"/>
              </a:cxn>
              <a:cxn ang="0">
                <a:pos x="159" y="35"/>
              </a:cxn>
              <a:cxn ang="0">
                <a:pos x="159" y="35"/>
              </a:cxn>
              <a:cxn ang="0">
                <a:pos x="160" y="37"/>
              </a:cxn>
              <a:cxn ang="0">
                <a:pos x="160" y="37"/>
              </a:cxn>
              <a:cxn ang="0">
                <a:pos x="160" y="37"/>
              </a:cxn>
              <a:cxn ang="0">
                <a:pos x="160" y="39"/>
              </a:cxn>
              <a:cxn ang="0">
                <a:pos x="162" y="39"/>
              </a:cxn>
              <a:cxn ang="0">
                <a:pos x="162" y="39"/>
              </a:cxn>
              <a:cxn ang="0">
                <a:pos x="162" y="39"/>
              </a:cxn>
              <a:cxn ang="0">
                <a:pos x="162" y="40"/>
              </a:cxn>
              <a:cxn ang="0">
                <a:pos x="164" y="40"/>
              </a:cxn>
              <a:cxn ang="0">
                <a:pos x="164" y="40"/>
              </a:cxn>
              <a:cxn ang="0">
                <a:pos x="164" y="42"/>
              </a:cxn>
              <a:cxn ang="0">
                <a:pos x="164" y="42"/>
              </a:cxn>
              <a:cxn ang="0">
                <a:pos x="165" y="42"/>
              </a:cxn>
              <a:cxn ang="0">
                <a:pos x="165" y="42"/>
              </a:cxn>
              <a:cxn ang="0">
                <a:pos x="165" y="43"/>
              </a:cxn>
              <a:cxn ang="0">
                <a:pos x="165" y="43"/>
              </a:cxn>
              <a:cxn ang="0">
                <a:pos x="165" y="43"/>
              </a:cxn>
              <a:cxn ang="0">
                <a:pos x="165" y="45"/>
              </a:cxn>
              <a:cxn ang="0">
                <a:pos x="165" y="45"/>
              </a:cxn>
              <a:cxn ang="0">
                <a:pos x="165" y="47"/>
              </a:cxn>
              <a:cxn ang="0">
                <a:pos x="167" y="47"/>
              </a:cxn>
              <a:cxn ang="0">
                <a:pos x="151" y="63"/>
              </a:cxn>
              <a:cxn ang="0">
                <a:pos x="116" y="98"/>
              </a:cxn>
              <a:cxn ang="0">
                <a:pos x="92" y="120"/>
              </a:cxn>
              <a:cxn ang="0">
                <a:pos x="56" y="157"/>
              </a:cxn>
              <a:cxn ang="0">
                <a:pos x="34" y="178"/>
              </a:cxn>
              <a:cxn ang="0">
                <a:pos x="15" y="155"/>
              </a:cxn>
              <a:cxn ang="0">
                <a:pos x="12" y="119"/>
              </a:cxn>
              <a:cxn ang="0">
                <a:pos x="2" y="87"/>
              </a:cxn>
              <a:cxn ang="0">
                <a:pos x="8" y="58"/>
              </a:cxn>
              <a:cxn ang="0">
                <a:pos x="18" y="66"/>
              </a:cxn>
              <a:cxn ang="0">
                <a:pos x="31" y="69"/>
              </a:cxn>
              <a:cxn ang="0">
                <a:pos x="55" y="56"/>
              </a:cxn>
              <a:cxn ang="0">
                <a:pos x="66" y="31"/>
              </a:cxn>
              <a:cxn ang="0">
                <a:pos x="69" y="18"/>
              </a:cxn>
              <a:cxn ang="0">
                <a:pos x="87" y="8"/>
              </a:cxn>
              <a:cxn ang="0">
                <a:pos x="109" y="21"/>
              </a:cxn>
              <a:cxn ang="0">
                <a:pos x="114" y="8"/>
              </a:cxn>
              <a:cxn ang="0">
                <a:pos x="128" y="3"/>
              </a:cxn>
            </a:cxnLst>
            <a:rect l="0" t="0" r="r" b="b"/>
            <a:pathLst>
              <a:path w="167" h="178">
                <a:moveTo>
                  <a:pt x="130" y="7"/>
                </a:moveTo>
                <a:lnTo>
                  <a:pt x="135" y="11"/>
                </a:lnTo>
                <a:lnTo>
                  <a:pt x="136" y="13"/>
                </a:lnTo>
                <a:lnTo>
                  <a:pt x="138" y="13"/>
                </a:lnTo>
                <a:lnTo>
                  <a:pt x="144" y="19"/>
                </a:lnTo>
                <a:lnTo>
                  <a:pt x="152" y="27"/>
                </a:lnTo>
                <a:lnTo>
                  <a:pt x="154" y="29"/>
                </a:lnTo>
                <a:lnTo>
                  <a:pt x="154" y="29"/>
                </a:lnTo>
                <a:lnTo>
                  <a:pt x="154" y="29"/>
                </a:lnTo>
                <a:lnTo>
                  <a:pt x="154" y="29"/>
                </a:lnTo>
                <a:lnTo>
                  <a:pt x="154" y="29"/>
                </a:lnTo>
                <a:lnTo>
                  <a:pt x="154" y="29"/>
                </a:lnTo>
                <a:lnTo>
                  <a:pt x="154" y="29"/>
                </a:lnTo>
                <a:lnTo>
                  <a:pt x="154" y="29"/>
                </a:lnTo>
                <a:lnTo>
                  <a:pt x="154" y="29"/>
                </a:lnTo>
                <a:lnTo>
                  <a:pt x="154" y="29"/>
                </a:lnTo>
                <a:lnTo>
                  <a:pt x="154" y="29"/>
                </a:lnTo>
                <a:lnTo>
                  <a:pt x="154" y="29"/>
                </a:lnTo>
                <a:lnTo>
                  <a:pt x="154" y="29"/>
                </a:lnTo>
                <a:lnTo>
                  <a:pt x="154" y="29"/>
                </a:lnTo>
                <a:lnTo>
                  <a:pt x="154" y="29"/>
                </a:lnTo>
                <a:lnTo>
                  <a:pt x="154" y="29"/>
                </a:lnTo>
                <a:lnTo>
                  <a:pt x="154" y="29"/>
                </a:lnTo>
                <a:lnTo>
                  <a:pt x="154" y="29"/>
                </a:lnTo>
                <a:lnTo>
                  <a:pt x="154" y="29"/>
                </a:lnTo>
                <a:lnTo>
                  <a:pt x="154" y="29"/>
                </a:lnTo>
                <a:lnTo>
                  <a:pt x="154" y="31"/>
                </a:lnTo>
                <a:lnTo>
                  <a:pt x="154" y="31"/>
                </a:lnTo>
                <a:lnTo>
                  <a:pt x="154" y="31"/>
                </a:lnTo>
                <a:lnTo>
                  <a:pt x="156" y="31"/>
                </a:lnTo>
                <a:lnTo>
                  <a:pt x="156" y="31"/>
                </a:lnTo>
                <a:lnTo>
                  <a:pt x="156" y="31"/>
                </a:lnTo>
                <a:lnTo>
                  <a:pt x="156" y="31"/>
                </a:lnTo>
                <a:lnTo>
                  <a:pt x="156" y="31"/>
                </a:lnTo>
                <a:lnTo>
                  <a:pt x="156" y="31"/>
                </a:lnTo>
                <a:lnTo>
                  <a:pt x="156" y="31"/>
                </a:lnTo>
                <a:lnTo>
                  <a:pt x="156" y="31"/>
                </a:lnTo>
                <a:lnTo>
                  <a:pt x="156" y="31"/>
                </a:lnTo>
                <a:lnTo>
                  <a:pt x="156" y="31"/>
                </a:lnTo>
                <a:lnTo>
                  <a:pt x="156" y="31"/>
                </a:lnTo>
                <a:lnTo>
                  <a:pt x="156" y="31"/>
                </a:lnTo>
                <a:lnTo>
                  <a:pt x="156" y="31"/>
                </a:lnTo>
                <a:lnTo>
                  <a:pt x="156" y="31"/>
                </a:lnTo>
                <a:lnTo>
                  <a:pt x="156" y="31"/>
                </a:lnTo>
                <a:lnTo>
                  <a:pt x="156" y="31"/>
                </a:lnTo>
                <a:lnTo>
                  <a:pt x="156" y="31"/>
                </a:lnTo>
                <a:lnTo>
                  <a:pt x="156" y="31"/>
                </a:lnTo>
                <a:lnTo>
                  <a:pt x="156" y="31"/>
                </a:lnTo>
                <a:lnTo>
                  <a:pt x="156" y="31"/>
                </a:lnTo>
                <a:lnTo>
                  <a:pt x="156" y="31"/>
                </a:lnTo>
                <a:lnTo>
                  <a:pt x="156" y="32"/>
                </a:lnTo>
                <a:lnTo>
                  <a:pt x="156" y="32"/>
                </a:lnTo>
                <a:lnTo>
                  <a:pt x="156" y="32"/>
                </a:lnTo>
                <a:lnTo>
                  <a:pt x="156" y="32"/>
                </a:lnTo>
                <a:lnTo>
                  <a:pt x="156" y="32"/>
                </a:lnTo>
                <a:lnTo>
                  <a:pt x="156" y="32"/>
                </a:lnTo>
                <a:lnTo>
                  <a:pt x="156" y="32"/>
                </a:lnTo>
                <a:lnTo>
                  <a:pt x="156" y="32"/>
                </a:lnTo>
                <a:lnTo>
                  <a:pt x="156" y="32"/>
                </a:lnTo>
                <a:lnTo>
                  <a:pt x="156" y="32"/>
                </a:lnTo>
                <a:lnTo>
                  <a:pt x="156" y="32"/>
                </a:lnTo>
                <a:lnTo>
                  <a:pt x="156" y="32"/>
                </a:lnTo>
                <a:lnTo>
                  <a:pt x="156" y="32"/>
                </a:lnTo>
                <a:lnTo>
                  <a:pt x="156" y="32"/>
                </a:lnTo>
                <a:lnTo>
                  <a:pt x="156" y="32"/>
                </a:lnTo>
                <a:lnTo>
                  <a:pt x="156" y="32"/>
                </a:lnTo>
                <a:lnTo>
                  <a:pt x="157" y="32"/>
                </a:lnTo>
                <a:lnTo>
                  <a:pt x="157" y="32"/>
                </a:lnTo>
                <a:lnTo>
                  <a:pt x="157" y="32"/>
                </a:lnTo>
                <a:lnTo>
                  <a:pt x="157" y="32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5"/>
                </a:lnTo>
                <a:lnTo>
                  <a:pt x="159" y="35"/>
                </a:lnTo>
                <a:lnTo>
                  <a:pt x="159" y="35"/>
                </a:lnTo>
                <a:lnTo>
                  <a:pt x="159" y="35"/>
                </a:lnTo>
                <a:lnTo>
                  <a:pt x="159" y="35"/>
                </a:lnTo>
                <a:lnTo>
                  <a:pt x="159" y="35"/>
                </a:lnTo>
                <a:lnTo>
                  <a:pt x="159" y="35"/>
                </a:lnTo>
                <a:lnTo>
                  <a:pt x="159" y="35"/>
                </a:lnTo>
                <a:lnTo>
                  <a:pt x="159" y="35"/>
                </a:lnTo>
                <a:lnTo>
                  <a:pt x="159" y="35"/>
                </a:lnTo>
                <a:lnTo>
                  <a:pt x="159" y="35"/>
                </a:lnTo>
                <a:lnTo>
                  <a:pt x="159" y="35"/>
                </a:lnTo>
                <a:lnTo>
                  <a:pt x="159" y="35"/>
                </a:lnTo>
                <a:lnTo>
                  <a:pt x="159" y="35"/>
                </a:lnTo>
                <a:lnTo>
                  <a:pt x="159" y="35"/>
                </a:lnTo>
                <a:lnTo>
                  <a:pt x="159" y="35"/>
                </a:lnTo>
                <a:lnTo>
                  <a:pt x="159" y="35"/>
                </a:lnTo>
                <a:lnTo>
                  <a:pt x="159" y="35"/>
                </a:lnTo>
                <a:lnTo>
                  <a:pt x="159" y="35"/>
                </a:lnTo>
                <a:lnTo>
                  <a:pt x="159" y="35"/>
                </a:lnTo>
                <a:lnTo>
                  <a:pt x="159" y="35"/>
                </a:lnTo>
                <a:lnTo>
                  <a:pt x="159" y="35"/>
                </a:lnTo>
                <a:lnTo>
                  <a:pt x="159" y="35"/>
                </a:lnTo>
                <a:lnTo>
                  <a:pt x="159" y="35"/>
                </a:lnTo>
                <a:lnTo>
                  <a:pt x="159" y="35"/>
                </a:lnTo>
                <a:lnTo>
                  <a:pt x="159" y="37"/>
                </a:lnTo>
                <a:lnTo>
                  <a:pt x="159" y="37"/>
                </a:lnTo>
                <a:lnTo>
                  <a:pt x="159" y="37"/>
                </a:lnTo>
                <a:lnTo>
                  <a:pt x="159" y="37"/>
                </a:lnTo>
                <a:lnTo>
                  <a:pt x="160" y="37"/>
                </a:lnTo>
                <a:lnTo>
                  <a:pt x="160" y="37"/>
                </a:lnTo>
                <a:lnTo>
                  <a:pt x="160" y="37"/>
                </a:lnTo>
                <a:lnTo>
                  <a:pt x="160" y="37"/>
                </a:lnTo>
                <a:lnTo>
                  <a:pt x="160" y="37"/>
                </a:lnTo>
                <a:lnTo>
                  <a:pt x="160" y="37"/>
                </a:lnTo>
                <a:lnTo>
                  <a:pt x="160" y="37"/>
                </a:lnTo>
                <a:lnTo>
                  <a:pt x="160" y="37"/>
                </a:lnTo>
                <a:lnTo>
                  <a:pt x="160" y="37"/>
                </a:lnTo>
                <a:lnTo>
                  <a:pt x="160" y="37"/>
                </a:lnTo>
                <a:lnTo>
                  <a:pt x="160" y="37"/>
                </a:lnTo>
                <a:lnTo>
                  <a:pt x="160" y="37"/>
                </a:lnTo>
                <a:lnTo>
                  <a:pt x="160" y="37"/>
                </a:lnTo>
                <a:lnTo>
                  <a:pt x="160" y="37"/>
                </a:lnTo>
                <a:lnTo>
                  <a:pt x="160" y="37"/>
                </a:lnTo>
                <a:lnTo>
                  <a:pt x="160" y="37"/>
                </a:lnTo>
                <a:lnTo>
                  <a:pt x="160" y="37"/>
                </a:lnTo>
                <a:lnTo>
                  <a:pt x="160" y="37"/>
                </a:lnTo>
                <a:lnTo>
                  <a:pt x="160" y="37"/>
                </a:lnTo>
                <a:lnTo>
                  <a:pt x="160" y="37"/>
                </a:lnTo>
                <a:lnTo>
                  <a:pt x="160" y="39"/>
                </a:lnTo>
                <a:lnTo>
                  <a:pt x="160" y="39"/>
                </a:lnTo>
                <a:lnTo>
                  <a:pt x="160" y="39"/>
                </a:lnTo>
                <a:lnTo>
                  <a:pt x="160" y="39"/>
                </a:lnTo>
                <a:lnTo>
                  <a:pt x="160" y="39"/>
                </a:lnTo>
                <a:lnTo>
                  <a:pt x="160" y="39"/>
                </a:lnTo>
                <a:lnTo>
                  <a:pt x="160" y="39"/>
                </a:lnTo>
                <a:lnTo>
                  <a:pt x="162" y="39"/>
                </a:lnTo>
                <a:lnTo>
                  <a:pt x="162" y="39"/>
                </a:lnTo>
                <a:lnTo>
                  <a:pt x="162" y="39"/>
                </a:lnTo>
                <a:lnTo>
                  <a:pt x="162" y="39"/>
                </a:lnTo>
                <a:lnTo>
                  <a:pt x="162" y="39"/>
                </a:lnTo>
                <a:lnTo>
                  <a:pt x="162" y="39"/>
                </a:lnTo>
                <a:lnTo>
                  <a:pt x="162" y="39"/>
                </a:lnTo>
                <a:lnTo>
                  <a:pt x="162" y="39"/>
                </a:lnTo>
                <a:lnTo>
                  <a:pt x="162" y="39"/>
                </a:lnTo>
                <a:lnTo>
                  <a:pt x="162" y="39"/>
                </a:lnTo>
                <a:lnTo>
                  <a:pt x="162" y="39"/>
                </a:lnTo>
                <a:lnTo>
                  <a:pt x="162" y="39"/>
                </a:lnTo>
                <a:lnTo>
                  <a:pt x="162" y="39"/>
                </a:lnTo>
                <a:lnTo>
                  <a:pt x="162" y="39"/>
                </a:lnTo>
                <a:lnTo>
                  <a:pt x="162" y="39"/>
                </a:lnTo>
                <a:lnTo>
                  <a:pt x="162" y="39"/>
                </a:lnTo>
                <a:lnTo>
                  <a:pt x="162" y="39"/>
                </a:lnTo>
                <a:lnTo>
                  <a:pt x="162" y="39"/>
                </a:lnTo>
                <a:lnTo>
                  <a:pt x="162" y="40"/>
                </a:lnTo>
                <a:lnTo>
                  <a:pt x="162" y="40"/>
                </a:lnTo>
                <a:lnTo>
                  <a:pt x="162" y="40"/>
                </a:lnTo>
                <a:lnTo>
                  <a:pt x="162" y="40"/>
                </a:lnTo>
                <a:lnTo>
                  <a:pt x="162" y="40"/>
                </a:lnTo>
                <a:lnTo>
                  <a:pt x="162" y="40"/>
                </a:lnTo>
                <a:lnTo>
                  <a:pt x="162" y="40"/>
                </a:lnTo>
                <a:lnTo>
                  <a:pt x="162" y="40"/>
                </a:lnTo>
                <a:lnTo>
                  <a:pt x="162" y="40"/>
                </a:lnTo>
                <a:lnTo>
                  <a:pt x="162" y="40"/>
                </a:lnTo>
                <a:lnTo>
                  <a:pt x="164" y="40"/>
                </a:lnTo>
                <a:lnTo>
                  <a:pt x="164" y="40"/>
                </a:lnTo>
                <a:lnTo>
                  <a:pt x="164" y="40"/>
                </a:lnTo>
                <a:lnTo>
                  <a:pt x="164" y="40"/>
                </a:lnTo>
                <a:lnTo>
                  <a:pt x="164" y="40"/>
                </a:lnTo>
                <a:lnTo>
                  <a:pt x="164" y="40"/>
                </a:lnTo>
                <a:lnTo>
                  <a:pt x="164" y="40"/>
                </a:lnTo>
                <a:lnTo>
                  <a:pt x="164" y="40"/>
                </a:lnTo>
                <a:lnTo>
                  <a:pt x="164" y="40"/>
                </a:lnTo>
                <a:lnTo>
                  <a:pt x="164" y="40"/>
                </a:lnTo>
                <a:lnTo>
                  <a:pt x="164" y="40"/>
                </a:lnTo>
                <a:lnTo>
                  <a:pt x="164" y="40"/>
                </a:lnTo>
                <a:lnTo>
                  <a:pt x="164" y="40"/>
                </a:lnTo>
                <a:lnTo>
                  <a:pt x="164" y="40"/>
                </a:lnTo>
                <a:lnTo>
                  <a:pt x="164" y="42"/>
                </a:lnTo>
                <a:lnTo>
                  <a:pt x="164" y="42"/>
                </a:lnTo>
                <a:lnTo>
                  <a:pt x="164" y="42"/>
                </a:lnTo>
                <a:lnTo>
                  <a:pt x="164" y="42"/>
                </a:lnTo>
                <a:lnTo>
                  <a:pt x="164" y="42"/>
                </a:lnTo>
                <a:lnTo>
                  <a:pt x="164" y="42"/>
                </a:lnTo>
                <a:lnTo>
                  <a:pt x="164" y="42"/>
                </a:lnTo>
                <a:lnTo>
                  <a:pt x="164" y="42"/>
                </a:lnTo>
                <a:lnTo>
                  <a:pt x="164" y="42"/>
                </a:lnTo>
                <a:lnTo>
                  <a:pt x="164" y="42"/>
                </a:lnTo>
                <a:lnTo>
                  <a:pt x="164" y="42"/>
                </a:lnTo>
                <a:lnTo>
                  <a:pt x="164" y="42"/>
                </a:lnTo>
                <a:lnTo>
                  <a:pt x="164" y="42"/>
                </a:lnTo>
                <a:lnTo>
                  <a:pt x="165" y="42"/>
                </a:lnTo>
                <a:lnTo>
                  <a:pt x="165" y="42"/>
                </a:lnTo>
                <a:lnTo>
                  <a:pt x="165" y="42"/>
                </a:lnTo>
                <a:lnTo>
                  <a:pt x="165" y="42"/>
                </a:lnTo>
                <a:lnTo>
                  <a:pt x="165" y="42"/>
                </a:lnTo>
                <a:lnTo>
                  <a:pt x="165" y="42"/>
                </a:lnTo>
                <a:lnTo>
                  <a:pt x="165" y="42"/>
                </a:lnTo>
                <a:lnTo>
                  <a:pt x="165" y="42"/>
                </a:lnTo>
                <a:lnTo>
                  <a:pt x="165" y="42"/>
                </a:lnTo>
                <a:lnTo>
                  <a:pt x="165" y="42"/>
                </a:lnTo>
                <a:lnTo>
                  <a:pt x="165" y="42"/>
                </a:lnTo>
                <a:lnTo>
                  <a:pt x="165" y="42"/>
                </a:lnTo>
                <a:lnTo>
                  <a:pt x="165" y="43"/>
                </a:lnTo>
                <a:lnTo>
                  <a:pt x="165" y="43"/>
                </a:lnTo>
                <a:lnTo>
                  <a:pt x="165" y="43"/>
                </a:lnTo>
                <a:lnTo>
                  <a:pt x="165" y="43"/>
                </a:lnTo>
                <a:lnTo>
                  <a:pt x="165" y="43"/>
                </a:lnTo>
                <a:lnTo>
                  <a:pt x="165" y="43"/>
                </a:lnTo>
                <a:lnTo>
                  <a:pt x="165" y="43"/>
                </a:lnTo>
                <a:lnTo>
                  <a:pt x="165" y="43"/>
                </a:lnTo>
                <a:lnTo>
                  <a:pt x="165" y="43"/>
                </a:lnTo>
                <a:lnTo>
                  <a:pt x="165" y="43"/>
                </a:lnTo>
                <a:lnTo>
                  <a:pt x="165" y="43"/>
                </a:lnTo>
                <a:lnTo>
                  <a:pt x="165" y="43"/>
                </a:lnTo>
                <a:lnTo>
                  <a:pt x="165" y="43"/>
                </a:lnTo>
                <a:lnTo>
                  <a:pt x="165" y="43"/>
                </a:lnTo>
                <a:lnTo>
                  <a:pt x="165" y="43"/>
                </a:lnTo>
                <a:lnTo>
                  <a:pt x="165" y="43"/>
                </a:lnTo>
                <a:lnTo>
                  <a:pt x="165" y="43"/>
                </a:lnTo>
                <a:lnTo>
                  <a:pt x="165" y="43"/>
                </a:lnTo>
                <a:lnTo>
                  <a:pt x="165" y="43"/>
                </a:lnTo>
                <a:lnTo>
                  <a:pt x="165" y="43"/>
                </a:lnTo>
                <a:lnTo>
                  <a:pt x="165" y="43"/>
                </a:lnTo>
                <a:lnTo>
                  <a:pt x="165" y="45"/>
                </a:lnTo>
                <a:lnTo>
                  <a:pt x="165" y="45"/>
                </a:lnTo>
                <a:lnTo>
                  <a:pt x="165" y="45"/>
                </a:lnTo>
                <a:lnTo>
                  <a:pt x="165" y="45"/>
                </a:lnTo>
                <a:lnTo>
                  <a:pt x="165" y="45"/>
                </a:lnTo>
                <a:lnTo>
                  <a:pt x="165" y="45"/>
                </a:lnTo>
                <a:lnTo>
                  <a:pt x="165" y="45"/>
                </a:lnTo>
                <a:lnTo>
                  <a:pt x="165" y="45"/>
                </a:lnTo>
                <a:lnTo>
                  <a:pt x="165" y="45"/>
                </a:lnTo>
                <a:lnTo>
                  <a:pt x="165" y="45"/>
                </a:lnTo>
                <a:lnTo>
                  <a:pt x="165" y="45"/>
                </a:lnTo>
                <a:lnTo>
                  <a:pt x="165" y="45"/>
                </a:lnTo>
                <a:lnTo>
                  <a:pt x="165" y="45"/>
                </a:lnTo>
                <a:lnTo>
                  <a:pt x="165" y="45"/>
                </a:lnTo>
                <a:lnTo>
                  <a:pt x="165" y="45"/>
                </a:lnTo>
                <a:lnTo>
                  <a:pt x="165" y="45"/>
                </a:lnTo>
                <a:lnTo>
                  <a:pt x="165" y="45"/>
                </a:lnTo>
                <a:lnTo>
                  <a:pt x="165" y="45"/>
                </a:lnTo>
                <a:lnTo>
                  <a:pt x="165" y="45"/>
                </a:lnTo>
                <a:lnTo>
                  <a:pt x="165" y="47"/>
                </a:lnTo>
                <a:lnTo>
                  <a:pt x="165" y="47"/>
                </a:lnTo>
                <a:lnTo>
                  <a:pt x="165" y="47"/>
                </a:lnTo>
                <a:lnTo>
                  <a:pt x="165" y="47"/>
                </a:lnTo>
                <a:lnTo>
                  <a:pt x="165" y="47"/>
                </a:lnTo>
                <a:lnTo>
                  <a:pt x="165" y="47"/>
                </a:lnTo>
                <a:lnTo>
                  <a:pt x="165" y="47"/>
                </a:lnTo>
                <a:lnTo>
                  <a:pt x="167" y="47"/>
                </a:lnTo>
                <a:lnTo>
                  <a:pt x="167" y="47"/>
                </a:lnTo>
                <a:lnTo>
                  <a:pt x="167" y="47"/>
                </a:lnTo>
                <a:lnTo>
                  <a:pt x="167" y="47"/>
                </a:lnTo>
                <a:lnTo>
                  <a:pt x="167" y="47"/>
                </a:lnTo>
                <a:lnTo>
                  <a:pt x="167" y="47"/>
                </a:lnTo>
                <a:lnTo>
                  <a:pt x="164" y="50"/>
                </a:lnTo>
                <a:lnTo>
                  <a:pt x="151" y="63"/>
                </a:lnTo>
                <a:lnTo>
                  <a:pt x="149" y="64"/>
                </a:lnTo>
                <a:lnTo>
                  <a:pt x="140" y="74"/>
                </a:lnTo>
                <a:lnTo>
                  <a:pt x="138" y="74"/>
                </a:lnTo>
                <a:lnTo>
                  <a:pt x="136" y="77"/>
                </a:lnTo>
                <a:lnTo>
                  <a:pt x="136" y="77"/>
                </a:lnTo>
                <a:lnTo>
                  <a:pt x="127" y="87"/>
                </a:lnTo>
                <a:lnTo>
                  <a:pt x="116" y="98"/>
                </a:lnTo>
                <a:lnTo>
                  <a:pt x="114" y="98"/>
                </a:lnTo>
                <a:lnTo>
                  <a:pt x="108" y="106"/>
                </a:lnTo>
                <a:lnTo>
                  <a:pt x="103" y="109"/>
                </a:lnTo>
                <a:lnTo>
                  <a:pt x="103" y="111"/>
                </a:lnTo>
                <a:lnTo>
                  <a:pt x="100" y="112"/>
                </a:lnTo>
                <a:lnTo>
                  <a:pt x="96" y="117"/>
                </a:lnTo>
                <a:lnTo>
                  <a:pt x="92" y="120"/>
                </a:lnTo>
                <a:lnTo>
                  <a:pt x="77" y="135"/>
                </a:lnTo>
                <a:lnTo>
                  <a:pt x="69" y="143"/>
                </a:lnTo>
                <a:lnTo>
                  <a:pt x="69" y="144"/>
                </a:lnTo>
                <a:lnTo>
                  <a:pt x="69" y="144"/>
                </a:lnTo>
                <a:lnTo>
                  <a:pt x="68" y="146"/>
                </a:lnTo>
                <a:lnTo>
                  <a:pt x="61" y="152"/>
                </a:lnTo>
                <a:lnTo>
                  <a:pt x="56" y="157"/>
                </a:lnTo>
                <a:lnTo>
                  <a:pt x="55" y="157"/>
                </a:lnTo>
                <a:lnTo>
                  <a:pt x="53" y="159"/>
                </a:lnTo>
                <a:lnTo>
                  <a:pt x="44" y="170"/>
                </a:lnTo>
                <a:lnTo>
                  <a:pt x="42" y="170"/>
                </a:lnTo>
                <a:lnTo>
                  <a:pt x="36" y="176"/>
                </a:lnTo>
                <a:lnTo>
                  <a:pt x="36" y="178"/>
                </a:lnTo>
                <a:lnTo>
                  <a:pt x="34" y="178"/>
                </a:lnTo>
                <a:lnTo>
                  <a:pt x="31" y="175"/>
                </a:lnTo>
                <a:lnTo>
                  <a:pt x="28" y="167"/>
                </a:lnTo>
                <a:lnTo>
                  <a:pt x="26" y="165"/>
                </a:lnTo>
                <a:lnTo>
                  <a:pt x="20" y="160"/>
                </a:lnTo>
                <a:lnTo>
                  <a:pt x="16" y="159"/>
                </a:lnTo>
                <a:lnTo>
                  <a:pt x="15" y="157"/>
                </a:lnTo>
                <a:lnTo>
                  <a:pt x="15" y="155"/>
                </a:lnTo>
                <a:lnTo>
                  <a:pt x="10" y="143"/>
                </a:lnTo>
                <a:lnTo>
                  <a:pt x="10" y="139"/>
                </a:lnTo>
                <a:lnTo>
                  <a:pt x="10" y="135"/>
                </a:lnTo>
                <a:lnTo>
                  <a:pt x="10" y="125"/>
                </a:lnTo>
                <a:lnTo>
                  <a:pt x="12" y="122"/>
                </a:lnTo>
                <a:lnTo>
                  <a:pt x="12" y="122"/>
                </a:lnTo>
                <a:lnTo>
                  <a:pt x="12" y="119"/>
                </a:lnTo>
                <a:lnTo>
                  <a:pt x="8" y="107"/>
                </a:lnTo>
                <a:lnTo>
                  <a:pt x="8" y="107"/>
                </a:lnTo>
                <a:lnTo>
                  <a:pt x="8" y="104"/>
                </a:lnTo>
                <a:lnTo>
                  <a:pt x="4" y="95"/>
                </a:lnTo>
                <a:lnTo>
                  <a:pt x="0" y="90"/>
                </a:lnTo>
                <a:lnTo>
                  <a:pt x="0" y="88"/>
                </a:lnTo>
                <a:lnTo>
                  <a:pt x="2" y="87"/>
                </a:lnTo>
                <a:lnTo>
                  <a:pt x="4" y="85"/>
                </a:lnTo>
                <a:lnTo>
                  <a:pt x="4" y="82"/>
                </a:lnTo>
                <a:lnTo>
                  <a:pt x="5" y="75"/>
                </a:lnTo>
                <a:lnTo>
                  <a:pt x="5" y="69"/>
                </a:lnTo>
                <a:lnTo>
                  <a:pt x="7" y="63"/>
                </a:lnTo>
                <a:lnTo>
                  <a:pt x="8" y="58"/>
                </a:lnTo>
                <a:lnTo>
                  <a:pt x="8" y="58"/>
                </a:lnTo>
                <a:lnTo>
                  <a:pt x="8" y="58"/>
                </a:lnTo>
                <a:lnTo>
                  <a:pt x="10" y="59"/>
                </a:lnTo>
                <a:lnTo>
                  <a:pt x="12" y="59"/>
                </a:lnTo>
                <a:lnTo>
                  <a:pt x="15" y="61"/>
                </a:lnTo>
                <a:lnTo>
                  <a:pt x="16" y="61"/>
                </a:lnTo>
                <a:lnTo>
                  <a:pt x="16" y="63"/>
                </a:lnTo>
                <a:lnTo>
                  <a:pt x="18" y="66"/>
                </a:lnTo>
                <a:lnTo>
                  <a:pt x="18" y="67"/>
                </a:lnTo>
                <a:lnTo>
                  <a:pt x="20" y="71"/>
                </a:lnTo>
                <a:lnTo>
                  <a:pt x="21" y="72"/>
                </a:lnTo>
                <a:lnTo>
                  <a:pt x="23" y="75"/>
                </a:lnTo>
                <a:lnTo>
                  <a:pt x="24" y="75"/>
                </a:lnTo>
                <a:lnTo>
                  <a:pt x="29" y="71"/>
                </a:lnTo>
                <a:lnTo>
                  <a:pt x="31" y="69"/>
                </a:lnTo>
                <a:lnTo>
                  <a:pt x="34" y="64"/>
                </a:lnTo>
                <a:lnTo>
                  <a:pt x="39" y="61"/>
                </a:lnTo>
                <a:lnTo>
                  <a:pt x="39" y="61"/>
                </a:lnTo>
                <a:lnTo>
                  <a:pt x="40" y="59"/>
                </a:lnTo>
                <a:lnTo>
                  <a:pt x="50" y="58"/>
                </a:lnTo>
                <a:lnTo>
                  <a:pt x="50" y="58"/>
                </a:lnTo>
                <a:lnTo>
                  <a:pt x="55" y="56"/>
                </a:lnTo>
                <a:lnTo>
                  <a:pt x="58" y="51"/>
                </a:lnTo>
                <a:lnTo>
                  <a:pt x="61" y="45"/>
                </a:lnTo>
                <a:lnTo>
                  <a:pt x="61" y="42"/>
                </a:lnTo>
                <a:lnTo>
                  <a:pt x="64" y="35"/>
                </a:lnTo>
                <a:lnTo>
                  <a:pt x="64" y="35"/>
                </a:lnTo>
                <a:lnTo>
                  <a:pt x="64" y="34"/>
                </a:lnTo>
                <a:lnTo>
                  <a:pt x="66" y="31"/>
                </a:lnTo>
                <a:lnTo>
                  <a:pt x="68" y="21"/>
                </a:lnTo>
                <a:lnTo>
                  <a:pt x="69" y="19"/>
                </a:lnTo>
                <a:lnTo>
                  <a:pt x="69" y="19"/>
                </a:lnTo>
                <a:lnTo>
                  <a:pt x="69" y="18"/>
                </a:lnTo>
                <a:lnTo>
                  <a:pt x="69" y="18"/>
                </a:lnTo>
                <a:lnTo>
                  <a:pt x="69" y="18"/>
                </a:lnTo>
                <a:lnTo>
                  <a:pt x="69" y="18"/>
                </a:lnTo>
                <a:lnTo>
                  <a:pt x="74" y="11"/>
                </a:lnTo>
                <a:lnTo>
                  <a:pt x="76" y="10"/>
                </a:lnTo>
                <a:lnTo>
                  <a:pt x="79" y="8"/>
                </a:lnTo>
                <a:lnTo>
                  <a:pt x="80" y="7"/>
                </a:lnTo>
                <a:lnTo>
                  <a:pt x="84" y="5"/>
                </a:lnTo>
                <a:lnTo>
                  <a:pt x="84" y="5"/>
                </a:lnTo>
                <a:lnTo>
                  <a:pt x="87" y="8"/>
                </a:lnTo>
                <a:lnTo>
                  <a:pt x="92" y="10"/>
                </a:lnTo>
                <a:lnTo>
                  <a:pt x="96" y="13"/>
                </a:lnTo>
                <a:lnTo>
                  <a:pt x="98" y="15"/>
                </a:lnTo>
                <a:lnTo>
                  <a:pt x="100" y="15"/>
                </a:lnTo>
                <a:lnTo>
                  <a:pt x="104" y="18"/>
                </a:lnTo>
                <a:lnTo>
                  <a:pt x="108" y="19"/>
                </a:lnTo>
                <a:lnTo>
                  <a:pt x="109" y="21"/>
                </a:lnTo>
                <a:lnTo>
                  <a:pt x="109" y="21"/>
                </a:lnTo>
                <a:lnTo>
                  <a:pt x="111" y="21"/>
                </a:lnTo>
                <a:lnTo>
                  <a:pt x="111" y="19"/>
                </a:lnTo>
                <a:lnTo>
                  <a:pt x="111" y="19"/>
                </a:lnTo>
                <a:lnTo>
                  <a:pt x="111" y="19"/>
                </a:lnTo>
                <a:lnTo>
                  <a:pt x="114" y="10"/>
                </a:lnTo>
                <a:lnTo>
                  <a:pt x="114" y="8"/>
                </a:lnTo>
                <a:lnTo>
                  <a:pt x="119" y="0"/>
                </a:lnTo>
                <a:lnTo>
                  <a:pt x="119" y="0"/>
                </a:lnTo>
                <a:lnTo>
                  <a:pt x="122" y="2"/>
                </a:lnTo>
                <a:lnTo>
                  <a:pt x="124" y="2"/>
                </a:lnTo>
                <a:lnTo>
                  <a:pt x="124" y="2"/>
                </a:lnTo>
                <a:lnTo>
                  <a:pt x="125" y="2"/>
                </a:lnTo>
                <a:lnTo>
                  <a:pt x="128" y="3"/>
                </a:lnTo>
                <a:lnTo>
                  <a:pt x="130" y="7"/>
                </a:lnTo>
                <a:lnTo>
                  <a:pt x="130" y="7"/>
                </a:lnTo>
                <a:lnTo>
                  <a:pt x="130" y="7"/>
                </a:lnTo>
                <a:close/>
              </a:path>
            </a:pathLst>
          </a:custGeom>
          <a:solidFill>
            <a:srgbClr val="AC97F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6" name="Freeform 127"/>
          <p:cNvSpPr>
            <a:spLocks/>
          </p:cNvSpPr>
          <p:nvPr/>
        </p:nvSpPr>
        <p:spPr bwMode="auto">
          <a:xfrm>
            <a:off x="3063875" y="1692276"/>
            <a:ext cx="552450" cy="1004888"/>
          </a:xfrm>
          <a:custGeom>
            <a:avLst/>
            <a:gdLst/>
            <a:ahLst/>
            <a:cxnLst>
              <a:cxn ang="0">
                <a:pos x="297" y="139"/>
              </a:cxn>
              <a:cxn ang="0">
                <a:pos x="260" y="217"/>
              </a:cxn>
              <a:cxn ang="0">
                <a:pos x="233" y="275"/>
              </a:cxn>
              <a:cxn ang="0">
                <a:pos x="200" y="348"/>
              </a:cxn>
              <a:cxn ang="0">
                <a:pos x="156" y="443"/>
              </a:cxn>
              <a:cxn ang="0">
                <a:pos x="145" y="467"/>
              </a:cxn>
              <a:cxn ang="0">
                <a:pos x="131" y="497"/>
              </a:cxn>
              <a:cxn ang="0">
                <a:pos x="113" y="536"/>
              </a:cxn>
              <a:cxn ang="0">
                <a:pos x="116" y="574"/>
              </a:cxn>
              <a:cxn ang="0">
                <a:pos x="126" y="604"/>
              </a:cxn>
              <a:cxn ang="0">
                <a:pos x="124" y="632"/>
              </a:cxn>
              <a:cxn ang="0">
                <a:pos x="99" y="632"/>
              </a:cxn>
              <a:cxn ang="0">
                <a:pos x="92" y="632"/>
              </a:cxn>
              <a:cxn ang="0">
                <a:pos x="57" y="632"/>
              </a:cxn>
              <a:cxn ang="0">
                <a:pos x="25" y="625"/>
              </a:cxn>
              <a:cxn ang="0">
                <a:pos x="1" y="627"/>
              </a:cxn>
              <a:cxn ang="0">
                <a:pos x="9" y="604"/>
              </a:cxn>
              <a:cxn ang="0">
                <a:pos x="16" y="582"/>
              </a:cxn>
              <a:cxn ang="0">
                <a:pos x="11" y="550"/>
              </a:cxn>
              <a:cxn ang="0">
                <a:pos x="4" y="524"/>
              </a:cxn>
              <a:cxn ang="0">
                <a:pos x="14" y="510"/>
              </a:cxn>
              <a:cxn ang="0">
                <a:pos x="25" y="497"/>
              </a:cxn>
              <a:cxn ang="0">
                <a:pos x="33" y="481"/>
              </a:cxn>
              <a:cxn ang="0">
                <a:pos x="43" y="467"/>
              </a:cxn>
              <a:cxn ang="0">
                <a:pos x="48" y="464"/>
              </a:cxn>
              <a:cxn ang="0">
                <a:pos x="48" y="459"/>
              </a:cxn>
              <a:cxn ang="0">
                <a:pos x="51" y="457"/>
              </a:cxn>
              <a:cxn ang="0">
                <a:pos x="52" y="456"/>
              </a:cxn>
              <a:cxn ang="0">
                <a:pos x="52" y="454"/>
              </a:cxn>
              <a:cxn ang="0">
                <a:pos x="54" y="452"/>
              </a:cxn>
              <a:cxn ang="0">
                <a:pos x="59" y="449"/>
              </a:cxn>
              <a:cxn ang="0">
                <a:pos x="60" y="446"/>
              </a:cxn>
              <a:cxn ang="0">
                <a:pos x="62" y="444"/>
              </a:cxn>
              <a:cxn ang="0">
                <a:pos x="62" y="443"/>
              </a:cxn>
              <a:cxn ang="0">
                <a:pos x="62" y="441"/>
              </a:cxn>
              <a:cxn ang="0">
                <a:pos x="64" y="441"/>
              </a:cxn>
              <a:cxn ang="0">
                <a:pos x="64" y="440"/>
              </a:cxn>
              <a:cxn ang="0">
                <a:pos x="64" y="436"/>
              </a:cxn>
              <a:cxn ang="0">
                <a:pos x="65" y="436"/>
              </a:cxn>
              <a:cxn ang="0">
                <a:pos x="65" y="435"/>
              </a:cxn>
              <a:cxn ang="0">
                <a:pos x="65" y="433"/>
              </a:cxn>
              <a:cxn ang="0">
                <a:pos x="67" y="433"/>
              </a:cxn>
              <a:cxn ang="0">
                <a:pos x="68" y="432"/>
              </a:cxn>
              <a:cxn ang="0">
                <a:pos x="68" y="430"/>
              </a:cxn>
              <a:cxn ang="0">
                <a:pos x="70" y="428"/>
              </a:cxn>
              <a:cxn ang="0">
                <a:pos x="72" y="427"/>
              </a:cxn>
              <a:cxn ang="0">
                <a:pos x="76" y="419"/>
              </a:cxn>
              <a:cxn ang="0">
                <a:pos x="83" y="408"/>
              </a:cxn>
              <a:cxn ang="0">
                <a:pos x="94" y="392"/>
              </a:cxn>
              <a:cxn ang="0">
                <a:pos x="99" y="387"/>
              </a:cxn>
              <a:cxn ang="0">
                <a:pos x="116" y="360"/>
              </a:cxn>
              <a:cxn ang="0">
                <a:pos x="136" y="323"/>
              </a:cxn>
              <a:cxn ang="0">
                <a:pos x="113" y="300"/>
              </a:cxn>
              <a:cxn ang="0">
                <a:pos x="129" y="238"/>
              </a:cxn>
              <a:cxn ang="0">
                <a:pos x="147" y="212"/>
              </a:cxn>
              <a:cxn ang="0">
                <a:pos x="160" y="192"/>
              </a:cxn>
              <a:cxn ang="0">
                <a:pos x="198" y="134"/>
              </a:cxn>
              <a:cxn ang="0">
                <a:pos x="236" y="76"/>
              </a:cxn>
              <a:cxn ang="0">
                <a:pos x="283" y="6"/>
              </a:cxn>
              <a:cxn ang="0">
                <a:pos x="348" y="27"/>
              </a:cxn>
            </a:cxnLst>
            <a:rect l="0" t="0" r="r" b="b"/>
            <a:pathLst>
              <a:path w="348" h="633">
                <a:moveTo>
                  <a:pt x="348" y="27"/>
                </a:moveTo>
                <a:lnTo>
                  <a:pt x="334" y="59"/>
                </a:lnTo>
                <a:lnTo>
                  <a:pt x="332" y="64"/>
                </a:lnTo>
                <a:lnTo>
                  <a:pt x="326" y="78"/>
                </a:lnTo>
                <a:lnTo>
                  <a:pt x="310" y="112"/>
                </a:lnTo>
                <a:lnTo>
                  <a:pt x="308" y="115"/>
                </a:lnTo>
                <a:lnTo>
                  <a:pt x="305" y="121"/>
                </a:lnTo>
                <a:lnTo>
                  <a:pt x="297" y="139"/>
                </a:lnTo>
                <a:lnTo>
                  <a:pt x="296" y="142"/>
                </a:lnTo>
                <a:lnTo>
                  <a:pt x="283" y="169"/>
                </a:lnTo>
                <a:lnTo>
                  <a:pt x="283" y="172"/>
                </a:lnTo>
                <a:lnTo>
                  <a:pt x="280" y="179"/>
                </a:lnTo>
                <a:lnTo>
                  <a:pt x="276" y="182"/>
                </a:lnTo>
                <a:lnTo>
                  <a:pt x="273" y="192"/>
                </a:lnTo>
                <a:lnTo>
                  <a:pt x="268" y="200"/>
                </a:lnTo>
                <a:lnTo>
                  <a:pt x="260" y="217"/>
                </a:lnTo>
                <a:lnTo>
                  <a:pt x="259" y="222"/>
                </a:lnTo>
                <a:lnTo>
                  <a:pt x="256" y="227"/>
                </a:lnTo>
                <a:lnTo>
                  <a:pt x="254" y="233"/>
                </a:lnTo>
                <a:lnTo>
                  <a:pt x="249" y="241"/>
                </a:lnTo>
                <a:lnTo>
                  <a:pt x="249" y="243"/>
                </a:lnTo>
                <a:lnTo>
                  <a:pt x="240" y="264"/>
                </a:lnTo>
                <a:lnTo>
                  <a:pt x="236" y="270"/>
                </a:lnTo>
                <a:lnTo>
                  <a:pt x="233" y="275"/>
                </a:lnTo>
                <a:lnTo>
                  <a:pt x="228" y="286"/>
                </a:lnTo>
                <a:lnTo>
                  <a:pt x="220" y="305"/>
                </a:lnTo>
                <a:lnTo>
                  <a:pt x="216" y="313"/>
                </a:lnTo>
                <a:lnTo>
                  <a:pt x="208" y="331"/>
                </a:lnTo>
                <a:lnTo>
                  <a:pt x="206" y="337"/>
                </a:lnTo>
                <a:lnTo>
                  <a:pt x="206" y="337"/>
                </a:lnTo>
                <a:lnTo>
                  <a:pt x="204" y="337"/>
                </a:lnTo>
                <a:lnTo>
                  <a:pt x="200" y="348"/>
                </a:lnTo>
                <a:lnTo>
                  <a:pt x="193" y="363"/>
                </a:lnTo>
                <a:lnTo>
                  <a:pt x="192" y="366"/>
                </a:lnTo>
                <a:lnTo>
                  <a:pt x="188" y="376"/>
                </a:lnTo>
                <a:lnTo>
                  <a:pt x="180" y="392"/>
                </a:lnTo>
                <a:lnTo>
                  <a:pt x="179" y="393"/>
                </a:lnTo>
                <a:lnTo>
                  <a:pt x="171" y="412"/>
                </a:lnTo>
                <a:lnTo>
                  <a:pt x="168" y="420"/>
                </a:lnTo>
                <a:lnTo>
                  <a:pt x="156" y="443"/>
                </a:lnTo>
                <a:lnTo>
                  <a:pt x="156" y="444"/>
                </a:lnTo>
                <a:lnTo>
                  <a:pt x="155" y="446"/>
                </a:lnTo>
                <a:lnTo>
                  <a:pt x="152" y="456"/>
                </a:lnTo>
                <a:lnTo>
                  <a:pt x="150" y="459"/>
                </a:lnTo>
                <a:lnTo>
                  <a:pt x="148" y="462"/>
                </a:lnTo>
                <a:lnTo>
                  <a:pt x="147" y="464"/>
                </a:lnTo>
                <a:lnTo>
                  <a:pt x="147" y="465"/>
                </a:lnTo>
                <a:lnTo>
                  <a:pt x="145" y="467"/>
                </a:lnTo>
                <a:lnTo>
                  <a:pt x="145" y="467"/>
                </a:lnTo>
                <a:lnTo>
                  <a:pt x="145" y="468"/>
                </a:lnTo>
                <a:lnTo>
                  <a:pt x="140" y="476"/>
                </a:lnTo>
                <a:lnTo>
                  <a:pt x="139" y="483"/>
                </a:lnTo>
                <a:lnTo>
                  <a:pt x="139" y="483"/>
                </a:lnTo>
                <a:lnTo>
                  <a:pt x="134" y="491"/>
                </a:lnTo>
                <a:lnTo>
                  <a:pt x="132" y="494"/>
                </a:lnTo>
                <a:lnTo>
                  <a:pt x="131" y="497"/>
                </a:lnTo>
                <a:lnTo>
                  <a:pt x="131" y="500"/>
                </a:lnTo>
                <a:lnTo>
                  <a:pt x="129" y="500"/>
                </a:lnTo>
                <a:lnTo>
                  <a:pt x="129" y="502"/>
                </a:lnTo>
                <a:lnTo>
                  <a:pt x="126" y="508"/>
                </a:lnTo>
                <a:lnTo>
                  <a:pt x="126" y="508"/>
                </a:lnTo>
                <a:lnTo>
                  <a:pt x="123" y="515"/>
                </a:lnTo>
                <a:lnTo>
                  <a:pt x="116" y="531"/>
                </a:lnTo>
                <a:lnTo>
                  <a:pt x="113" y="536"/>
                </a:lnTo>
                <a:lnTo>
                  <a:pt x="113" y="536"/>
                </a:lnTo>
                <a:lnTo>
                  <a:pt x="108" y="548"/>
                </a:lnTo>
                <a:lnTo>
                  <a:pt x="108" y="550"/>
                </a:lnTo>
                <a:lnTo>
                  <a:pt x="113" y="566"/>
                </a:lnTo>
                <a:lnTo>
                  <a:pt x="115" y="569"/>
                </a:lnTo>
                <a:lnTo>
                  <a:pt x="115" y="572"/>
                </a:lnTo>
                <a:lnTo>
                  <a:pt x="116" y="574"/>
                </a:lnTo>
                <a:lnTo>
                  <a:pt x="116" y="574"/>
                </a:lnTo>
                <a:lnTo>
                  <a:pt x="115" y="577"/>
                </a:lnTo>
                <a:lnTo>
                  <a:pt x="115" y="577"/>
                </a:lnTo>
                <a:lnTo>
                  <a:pt x="116" y="585"/>
                </a:lnTo>
                <a:lnTo>
                  <a:pt x="116" y="587"/>
                </a:lnTo>
                <a:lnTo>
                  <a:pt x="121" y="595"/>
                </a:lnTo>
                <a:lnTo>
                  <a:pt x="123" y="598"/>
                </a:lnTo>
                <a:lnTo>
                  <a:pt x="124" y="604"/>
                </a:lnTo>
                <a:lnTo>
                  <a:pt x="126" y="604"/>
                </a:lnTo>
                <a:lnTo>
                  <a:pt x="126" y="606"/>
                </a:lnTo>
                <a:lnTo>
                  <a:pt x="128" y="609"/>
                </a:lnTo>
                <a:lnTo>
                  <a:pt x="128" y="609"/>
                </a:lnTo>
                <a:lnTo>
                  <a:pt x="129" y="617"/>
                </a:lnTo>
                <a:lnTo>
                  <a:pt x="129" y="617"/>
                </a:lnTo>
                <a:lnTo>
                  <a:pt x="129" y="619"/>
                </a:lnTo>
                <a:lnTo>
                  <a:pt x="132" y="632"/>
                </a:lnTo>
                <a:lnTo>
                  <a:pt x="124" y="632"/>
                </a:lnTo>
                <a:lnTo>
                  <a:pt x="121" y="632"/>
                </a:lnTo>
                <a:lnTo>
                  <a:pt x="115" y="632"/>
                </a:lnTo>
                <a:lnTo>
                  <a:pt x="113" y="632"/>
                </a:lnTo>
                <a:lnTo>
                  <a:pt x="112" y="632"/>
                </a:lnTo>
                <a:lnTo>
                  <a:pt x="99" y="632"/>
                </a:lnTo>
                <a:lnTo>
                  <a:pt x="99" y="632"/>
                </a:lnTo>
                <a:lnTo>
                  <a:pt x="99" y="632"/>
                </a:lnTo>
                <a:lnTo>
                  <a:pt x="99" y="632"/>
                </a:lnTo>
                <a:lnTo>
                  <a:pt x="99" y="632"/>
                </a:lnTo>
                <a:lnTo>
                  <a:pt x="99" y="632"/>
                </a:lnTo>
                <a:lnTo>
                  <a:pt x="99" y="632"/>
                </a:lnTo>
                <a:lnTo>
                  <a:pt x="97" y="632"/>
                </a:lnTo>
                <a:lnTo>
                  <a:pt x="97" y="632"/>
                </a:lnTo>
                <a:lnTo>
                  <a:pt x="97" y="632"/>
                </a:lnTo>
                <a:lnTo>
                  <a:pt x="96" y="632"/>
                </a:lnTo>
                <a:lnTo>
                  <a:pt x="92" y="632"/>
                </a:lnTo>
                <a:lnTo>
                  <a:pt x="92" y="632"/>
                </a:lnTo>
                <a:lnTo>
                  <a:pt x="84" y="632"/>
                </a:lnTo>
                <a:lnTo>
                  <a:pt x="80" y="632"/>
                </a:lnTo>
                <a:lnTo>
                  <a:pt x="76" y="632"/>
                </a:lnTo>
                <a:lnTo>
                  <a:pt x="72" y="632"/>
                </a:lnTo>
                <a:lnTo>
                  <a:pt x="70" y="632"/>
                </a:lnTo>
                <a:lnTo>
                  <a:pt x="67" y="632"/>
                </a:lnTo>
                <a:lnTo>
                  <a:pt x="57" y="632"/>
                </a:lnTo>
                <a:lnTo>
                  <a:pt x="57" y="628"/>
                </a:lnTo>
                <a:lnTo>
                  <a:pt x="57" y="616"/>
                </a:lnTo>
                <a:lnTo>
                  <a:pt x="57" y="616"/>
                </a:lnTo>
                <a:lnTo>
                  <a:pt x="57" y="616"/>
                </a:lnTo>
                <a:lnTo>
                  <a:pt x="56" y="616"/>
                </a:lnTo>
                <a:lnTo>
                  <a:pt x="46" y="619"/>
                </a:lnTo>
                <a:lnTo>
                  <a:pt x="32" y="624"/>
                </a:lnTo>
                <a:lnTo>
                  <a:pt x="25" y="625"/>
                </a:lnTo>
                <a:lnTo>
                  <a:pt x="22" y="627"/>
                </a:lnTo>
                <a:lnTo>
                  <a:pt x="19" y="627"/>
                </a:lnTo>
                <a:lnTo>
                  <a:pt x="11" y="630"/>
                </a:lnTo>
                <a:lnTo>
                  <a:pt x="4" y="632"/>
                </a:lnTo>
                <a:lnTo>
                  <a:pt x="1" y="633"/>
                </a:lnTo>
                <a:lnTo>
                  <a:pt x="0" y="633"/>
                </a:lnTo>
                <a:lnTo>
                  <a:pt x="0" y="632"/>
                </a:lnTo>
                <a:lnTo>
                  <a:pt x="1" y="627"/>
                </a:lnTo>
                <a:lnTo>
                  <a:pt x="1" y="624"/>
                </a:lnTo>
                <a:lnTo>
                  <a:pt x="1" y="620"/>
                </a:lnTo>
                <a:lnTo>
                  <a:pt x="1" y="617"/>
                </a:lnTo>
                <a:lnTo>
                  <a:pt x="1" y="616"/>
                </a:lnTo>
                <a:lnTo>
                  <a:pt x="3" y="614"/>
                </a:lnTo>
                <a:lnTo>
                  <a:pt x="3" y="612"/>
                </a:lnTo>
                <a:lnTo>
                  <a:pt x="6" y="608"/>
                </a:lnTo>
                <a:lnTo>
                  <a:pt x="9" y="604"/>
                </a:lnTo>
                <a:lnTo>
                  <a:pt x="11" y="603"/>
                </a:lnTo>
                <a:lnTo>
                  <a:pt x="14" y="598"/>
                </a:lnTo>
                <a:lnTo>
                  <a:pt x="14" y="596"/>
                </a:lnTo>
                <a:lnTo>
                  <a:pt x="16" y="595"/>
                </a:lnTo>
                <a:lnTo>
                  <a:pt x="16" y="592"/>
                </a:lnTo>
                <a:lnTo>
                  <a:pt x="16" y="588"/>
                </a:lnTo>
                <a:lnTo>
                  <a:pt x="16" y="585"/>
                </a:lnTo>
                <a:lnTo>
                  <a:pt x="16" y="582"/>
                </a:lnTo>
                <a:lnTo>
                  <a:pt x="16" y="580"/>
                </a:lnTo>
                <a:lnTo>
                  <a:pt x="16" y="579"/>
                </a:lnTo>
                <a:lnTo>
                  <a:pt x="16" y="576"/>
                </a:lnTo>
                <a:lnTo>
                  <a:pt x="14" y="571"/>
                </a:lnTo>
                <a:lnTo>
                  <a:pt x="12" y="566"/>
                </a:lnTo>
                <a:lnTo>
                  <a:pt x="11" y="563"/>
                </a:lnTo>
                <a:lnTo>
                  <a:pt x="11" y="556"/>
                </a:lnTo>
                <a:lnTo>
                  <a:pt x="11" y="550"/>
                </a:lnTo>
                <a:lnTo>
                  <a:pt x="9" y="545"/>
                </a:lnTo>
                <a:lnTo>
                  <a:pt x="8" y="544"/>
                </a:lnTo>
                <a:lnTo>
                  <a:pt x="6" y="540"/>
                </a:lnTo>
                <a:lnTo>
                  <a:pt x="4" y="537"/>
                </a:lnTo>
                <a:lnTo>
                  <a:pt x="4" y="531"/>
                </a:lnTo>
                <a:lnTo>
                  <a:pt x="4" y="529"/>
                </a:lnTo>
                <a:lnTo>
                  <a:pt x="4" y="528"/>
                </a:lnTo>
                <a:lnTo>
                  <a:pt x="4" y="524"/>
                </a:lnTo>
                <a:lnTo>
                  <a:pt x="6" y="523"/>
                </a:lnTo>
                <a:lnTo>
                  <a:pt x="8" y="521"/>
                </a:lnTo>
                <a:lnTo>
                  <a:pt x="9" y="520"/>
                </a:lnTo>
                <a:lnTo>
                  <a:pt x="9" y="518"/>
                </a:lnTo>
                <a:lnTo>
                  <a:pt x="11" y="516"/>
                </a:lnTo>
                <a:lnTo>
                  <a:pt x="11" y="515"/>
                </a:lnTo>
                <a:lnTo>
                  <a:pt x="12" y="512"/>
                </a:lnTo>
                <a:lnTo>
                  <a:pt x="14" y="510"/>
                </a:lnTo>
                <a:lnTo>
                  <a:pt x="16" y="507"/>
                </a:lnTo>
                <a:lnTo>
                  <a:pt x="19" y="505"/>
                </a:lnTo>
                <a:lnTo>
                  <a:pt x="20" y="504"/>
                </a:lnTo>
                <a:lnTo>
                  <a:pt x="22" y="504"/>
                </a:lnTo>
                <a:lnTo>
                  <a:pt x="25" y="499"/>
                </a:lnTo>
                <a:lnTo>
                  <a:pt x="25" y="499"/>
                </a:lnTo>
                <a:lnTo>
                  <a:pt x="25" y="499"/>
                </a:lnTo>
                <a:lnTo>
                  <a:pt x="25" y="497"/>
                </a:lnTo>
                <a:lnTo>
                  <a:pt x="27" y="496"/>
                </a:lnTo>
                <a:lnTo>
                  <a:pt x="28" y="494"/>
                </a:lnTo>
                <a:lnTo>
                  <a:pt x="33" y="489"/>
                </a:lnTo>
                <a:lnTo>
                  <a:pt x="30" y="486"/>
                </a:lnTo>
                <a:lnTo>
                  <a:pt x="28" y="486"/>
                </a:lnTo>
                <a:lnTo>
                  <a:pt x="28" y="486"/>
                </a:lnTo>
                <a:lnTo>
                  <a:pt x="30" y="486"/>
                </a:lnTo>
                <a:lnTo>
                  <a:pt x="33" y="481"/>
                </a:lnTo>
                <a:lnTo>
                  <a:pt x="36" y="476"/>
                </a:lnTo>
                <a:lnTo>
                  <a:pt x="38" y="475"/>
                </a:lnTo>
                <a:lnTo>
                  <a:pt x="38" y="473"/>
                </a:lnTo>
                <a:lnTo>
                  <a:pt x="41" y="470"/>
                </a:lnTo>
                <a:lnTo>
                  <a:pt x="41" y="468"/>
                </a:lnTo>
                <a:lnTo>
                  <a:pt x="43" y="468"/>
                </a:lnTo>
                <a:lnTo>
                  <a:pt x="43" y="467"/>
                </a:lnTo>
                <a:lnTo>
                  <a:pt x="43" y="467"/>
                </a:lnTo>
                <a:lnTo>
                  <a:pt x="44" y="467"/>
                </a:lnTo>
                <a:lnTo>
                  <a:pt x="44" y="467"/>
                </a:lnTo>
                <a:lnTo>
                  <a:pt x="44" y="467"/>
                </a:lnTo>
                <a:lnTo>
                  <a:pt x="46" y="465"/>
                </a:lnTo>
                <a:lnTo>
                  <a:pt x="46" y="465"/>
                </a:lnTo>
                <a:lnTo>
                  <a:pt x="46" y="465"/>
                </a:lnTo>
                <a:lnTo>
                  <a:pt x="48" y="465"/>
                </a:lnTo>
                <a:lnTo>
                  <a:pt x="48" y="464"/>
                </a:lnTo>
                <a:lnTo>
                  <a:pt x="48" y="464"/>
                </a:lnTo>
                <a:lnTo>
                  <a:pt x="48" y="464"/>
                </a:lnTo>
                <a:lnTo>
                  <a:pt x="48" y="462"/>
                </a:lnTo>
                <a:lnTo>
                  <a:pt x="48" y="462"/>
                </a:lnTo>
                <a:lnTo>
                  <a:pt x="48" y="460"/>
                </a:lnTo>
                <a:lnTo>
                  <a:pt x="48" y="460"/>
                </a:lnTo>
                <a:lnTo>
                  <a:pt x="48" y="460"/>
                </a:lnTo>
                <a:lnTo>
                  <a:pt x="48" y="459"/>
                </a:lnTo>
                <a:lnTo>
                  <a:pt x="48" y="459"/>
                </a:lnTo>
                <a:lnTo>
                  <a:pt x="48" y="457"/>
                </a:lnTo>
                <a:lnTo>
                  <a:pt x="48" y="457"/>
                </a:lnTo>
                <a:lnTo>
                  <a:pt x="49" y="457"/>
                </a:lnTo>
                <a:lnTo>
                  <a:pt x="49" y="457"/>
                </a:lnTo>
                <a:lnTo>
                  <a:pt x="49" y="457"/>
                </a:lnTo>
                <a:lnTo>
                  <a:pt x="49" y="457"/>
                </a:lnTo>
                <a:lnTo>
                  <a:pt x="51" y="457"/>
                </a:lnTo>
                <a:lnTo>
                  <a:pt x="51" y="457"/>
                </a:lnTo>
                <a:lnTo>
                  <a:pt x="51" y="457"/>
                </a:lnTo>
                <a:lnTo>
                  <a:pt x="51" y="457"/>
                </a:lnTo>
                <a:lnTo>
                  <a:pt x="51" y="457"/>
                </a:lnTo>
                <a:lnTo>
                  <a:pt x="51" y="457"/>
                </a:lnTo>
                <a:lnTo>
                  <a:pt x="51" y="457"/>
                </a:lnTo>
                <a:lnTo>
                  <a:pt x="52" y="456"/>
                </a:lnTo>
                <a:lnTo>
                  <a:pt x="52" y="456"/>
                </a:lnTo>
                <a:lnTo>
                  <a:pt x="52" y="456"/>
                </a:lnTo>
                <a:lnTo>
                  <a:pt x="52" y="456"/>
                </a:lnTo>
                <a:lnTo>
                  <a:pt x="52" y="454"/>
                </a:lnTo>
                <a:lnTo>
                  <a:pt x="52" y="454"/>
                </a:lnTo>
                <a:lnTo>
                  <a:pt x="52" y="454"/>
                </a:lnTo>
                <a:lnTo>
                  <a:pt x="52" y="454"/>
                </a:lnTo>
                <a:lnTo>
                  <a:pt x="52" y="454"/>
                </a:lnTo>
                <a:lnTo>
                  <a:pt x="52" y="454"/>
                </a:lnTo>
                <a:lnTo>
                  <a:pt x="52" y="454"/>
                </a:lnTo>
                <a:lnTo>
                  <a:pt x="54" y="454"/>
                </a:lnTo>
                <a:lnTo>
                  <a:pt x="54" y="454"/>
                </a:lnTo>
                <a:lnTo>
                  <a:pt x="54" y="454"/>
                </a:lnTo>
                <a:lnTo>
                  <a:pt x="54" y="454"/>
                </a:lnTo>
                <a:lnTo>
                  <a:pt x="54" y="454"/>
                </a:lnTo>
                <a:lnTo>
                  <a:pt x="54" y="454"/>
                </a:lnTo>
                <a:lnTo>
                  <a:pt x="54" y="452"/>
                </a:lnTo>
                <a:lnTo>
                  <a:pt x="56" y="452"/>
                </a:lnTo>
                <a:lnTo>
                  <a:pt x="56" y="451"/>
                </a:lnTo>
                <a:lnTo>
                  <a:pt x="57" y="451"/>
                </a:lnTo>
                <a:lnTo>
                  <a:pt x="57" y="451"/>
                </a:lnTo>
                <a:lnTo>
                  <a:pt x="57" y="449"/>
                </a:lnTo>
                <a:lnTo>
                  <a:pt x="57" y="449"/>
                </a:lnTo>
                <a:lnTo>
                  <a:pt x="59" y="449"/>
                </a:lnTo>
                <a:lnTo>
                  <a:pt x="59" y="449"/>
                </a:lnTo>
                <a:lnTo>
                  <a:pt x="60" y="449"/>
                </a:lnTo>
                <a:lnTo>
                  <a:pt x="60" y="448"/>
                </a:lnTo>
                <a:lnTo>
                  <a:pt x="60" y="448"/>
                </a:lnTo>
                <a:lnTo>
                  <a:pt x="60" y="448"/>
                </a:lnTo>
                <a:lnTo>
                  <a:pt x="60" y="448"/>
                </a:lnTo>
                <a:lnTo>
                  <a:pt x="60" y="448"/>
                </a:lnTo>
                <a:lnTo>
                  <a:pt x="60" y="448"/>
                </a:lnTo>
                <a:lnTo>
                  <a:pt x="60" y="446"/>
                </a:lnTo>
                <a:lnTo>
                  <a:pt x="60" y="446"/>
                </a:lnTo>
                <a:lnTo>
                  <a:pt x="59" y="446"/>
                </a:lnTo>
                <a:lnTo>
                  <a:pt x="60" y="444"/>
                </a:lnTo>
                <a:lnTo>
                  <a:pt x="60" y="444"/>
                </a:lnTo>
                <a:lnTo>
                  <a:pt x="60" y="444"/>
                </a:lnTo>
                <a:lnTo>
                  <a:pt x="60" y="444"/>
                </a:lnTo>
                <a:lnTo>
                  <a:pt x="60" y="444"/>
                </a:lnTo>
                <a:lnTo>
                  <a:pt x="62" y="444"/>
                </a:lnTo>
                <a:lnTo>
                  <a:pt x="62" y="444"/>
                </a:lnTo>
                <a:lnTo>
                  <a:pt x="62" y="444"/>
                </a:lnTo>
                <a:lnTo>
                  <a:pt x="62" y="444"/>
                </a:lnTo>
                <a:lnTo>
                  <a:pt x="62" y="443"/>
                </a:lnTo>
                <a:lnTo>
                  <a:pt x="62" y="443"/>
                </a:lnTo>
                <a:lnTo>
                  <a:pt x="62" y="443"/>
                </a:lnTo>
                <a:lnTo>
                  <a:pt x="62" y="443"/>
                </a:lnTo>
                <a:lnTo>
                  <a:pt x="62" y="443"/>
                </a:lnTo>
                <a:lnTo>
                  <a:pt x="62" y="443"/>
                </a:lnTo>
                <a:lnTo>
                  <a:pt x="62" y="443"/>
                </a:lnTo>
                <a:lnTo>
                  <a:pt x="62" y="441"/>
                </a:lnTo>
                <a:lnTo>
                  <a:pt x="62" y="441"/>
                </a:lnTo>
                <a:lnTo>
                  <a:pt x="62" y="441"/>
                </a:lnTo>
                <a:lnTo>
                  <a:pt x="62" y="441"/>
                </a:lnTo>
                <a:lnTo>
                  <a:pt x="62" y="441"/>
                </a:lnTo>
                <a:lnTo>
                  <a:pt x="62" y="441"/>
                </a:lnTo>
                <a:lnTo>
                  <a:pt x="62" y="441"/>
                </a:lnTo>
                <a:lnTo>
                  <a:pt x="64" y="441"/>
                </a:lnTo>
                <a:lnTo>
                  <a:pt x="64" y="441"/>
                </a:lnTo>
                <a:lnTo>
                  <a:pt x="64" y="441"/>
                </a:lnTo>
                <a:lnTo>
                  <a:pt x="64" y="441"/>
                </a:lnTo>
                <a:lnTo>
                  <a:pt x="64" y="441"/>
                </a:lnTo>
                <a:lnTo>
                  <a:pt x="64" y="441"/>
                </a:lnTo>
                <a:lnTo>
                  <a:pt x="64" y="441"/>
                </a:lnTo>
                <a:lnTo>
                  <a:pt x="64" y="441"/>
                </a:lnTo>
                <a:lnTo>
                  <a:pt x="64" y="440"/>
                </a:lnTo>
                <a:lnTo>
                  <a:pt x="64" y="440"/>
                </a:lnTo>
                <a:lnTo>
                  <a:pt x="64" y="440"/>
                </a:lnTo>
                <a:lnTo>
                  <a:pt x="64" y="440"/>
                </a:lnTo>
                <a:lnTo>
                  <a:pt x="64" y="440"/>
                </a:lnTo>
                <a:lnTo>
                  <a:pt x="64" y="440"/>
                </a:lnTo>
                <a:lnTo>
                  <a:pt x="64" y="440"/>
                </a:lnTo>
                <a:lnTo>
                  <a:pt x="64" y="440"/>
                </a:lnTo>
                <a:lnTo>
                  <a:pt x="64" y="438"/>
                </a:lnTo>
                <a:lnTo>
                  <a:pt x="64" y="438"/>
                </a:lnTo>
                <a:lnTo>
                  <a:pt x="64" y="438"/>
                </a:lnTo>
                <a:lnTo>
                  <a:pt x="64" y="438"/>
                </a:lnTo>
                <a:lnTo>
                  <a:pt x="64" y="438"/>
                </a:lnTo>
                <a:lnTo>
                  <a:pt x="64" y="438"/>
                </a:lnTo>
                <a:lnTo>
                  <a:pt x="64" y="436"/>
                </a:lnTo>
                <a:lnTo>
                  <a:pt x="64" y="436"/>
                </a:lnTo>
                <a:lnTo>
                  <a:pt x="64" y="436"/>
                </a:lnTo>
                <a:lnTo>
                  <a:pt x="65" y="436"/>
                </a:lnTo>
                <a:lnTo>
                  <a:pt x="65" y="436"/>
                </a:lnTo>
                <a:lnTo>
                  <a:pt x="65" y="436"/>
                </a:lnTo>
                <a:lnTo>
                  <a:pt x="65" y="436"/>
                </a:lnTo>
                <a:lnTo>
                  <a:pt x="65" y="436"/>
                </a:lnTo>
                <a:lnTo>
                  <a:pt x="65" y="436"/>
                </a:lnTo>
                <a:lnTo>
                  <a:pt x="65" y="436"/>
                </a:lnTo>
                <a:lnTo>
                  <a:pt x="65" y="436"/>
                </a:lnTo>
                <a:lnTo>
                  <a:pt x="65" y="436"/>
                </a:lnTo>
                <a:lnTo>
                  <a:pt x="67" y="435"/>
                </a:lnTo>
                <a:lnTo>
                  <a:pt x="65" y="435"/>
                </a:lnTo>
                <a:lnTo>
                  <a:pt x="65" y="435"/>
                </a:lnTo>
                <a:lnTo>
                  <a:pt x="65" y="435"/>
                </a:lnTo>
                <a:lnTo>
                  <a:pt x="65" y="435"/>
                </a:lnTo>
                <a:lnTo>
                  <a:pt x="65" y="435"/>
                </a:lnTo>
                <a:lnTo>
                  <a:pt x="65" y="435"/>
                </a:lnTo>
                <a:lnTo>
                  <a:pt x="65" y="435"/>
                </a:lnTo>
                <a:lnTo>
                  <a:pt x="65" y="435"/>
                </a:lnTo>
                <a:lnTo>
                  <a:pt x="65" y="433"/>
                </a:lnTo>
                <a:lnTo>
                  <a:pt x="65" y="433"/>
                </a:lnTo>
                <a:lnTo>
                  <a:pt x="65" y="433"/>
                </a:lnTo>
                <a:lnTo>
                  <a:pt x="65" y="433"/>
                </a:lnTo>
                <a:lnTo>
                  <a:pt x="65" y="433"/>
                </a:lnTo>
                <a:lnTo>
                  <a:pt x="65" y="433"/>
                </a:lnTo>
                <a:lnTo>
                  <a:pt x="65" y="433"/>
                </a:lnTo>
                <a:lnTo>
                  <a:pt x="65" y="433"/>
                </a:lnTo>
                <a:lnTo>
                  <a:pt x="67" y="433"/>
                </a:lnTo>
                <a:lnTo>
                  <a:pt x="67" y="433"/>
                </a:lnTo>
                <a:lnTo>
                  <a:pt x="67" y="433"/>
                </a:lnTo>
                <a:lnTo>
                  <a:pt x="67" y="433"/>
                </a:lnTo>
                <a:lnTo>
                  <a:pt x="67" y="433"/>
                </a:lnTo>
                <a:lnTo>
                  <a:pt x="68" y="433"/>
                </a:lnTo>
                <a:lnTo>
                  <a:pt x="68" y="433"/>
                </a:lnTo>
                <a:lnTo>
                  <a:pt x="68" y="433"/>
                </a:lnTo>
                <a:lnTo>
                  <a:pt x="68" y="433"/>
                </a:lnTo>
                <a:lnTo>
                  <a:pt x="68" y="433"/>
                </a:lnTo>
                <a:lnTo>
                  <a:pt x="68" y="433"/>
                </a:lnTo>
                <a:lnTo>
                  <a:pt x="68" y="432"/>
                </a:lnTo>
                <a:lnTo>
                  <a:pt x="68" y="432"/>
                </a:lnTo>
                <a:lnTo>
                  <a:pt x="68" y="432"/>
                </a:lnTo>
                <a:lnTo>
                  <a:pt x="68" y="432"/>
                </a:lnTo>
                <a:lnTo>
                  <a:pt x="68" y="432"/>
                </a:lnTo>
                <a:lnTo>
                  <a:pt x="68" y="430"/>
                </a:lnTo>
                <a:lnTo>
                  <a:pt x="68" y="430"/>
                </a:lnTo>
                <a:lnTo>
                  <a:pt x="68" y="430"/>
                </a:lnTo>
                <a:lnTo>
                  <a:pt x="68" y="430"/>
                </a:lnTo>
                <a:lnTo>
                  <a:pt x="68" y="430"/>
                </a:lnTo>
                <a:lnTo>
                  <a:pt x="68" y="430"/>
                </a:lnTo>
                <a:lnTo>
                  <a:pt x="68" y="430"/>
                </a:lnTo>
                <a:lnTo>
                  <a:pt x="70" y="428"/>
                </a:lnTo>
                <a:lnTo>
                  <a:pt x="70" y="428"/>
                </a:lnTo>
                <a:lnTo>
                  <a:pt x="70" y="428"/>
                </a:lnTo>
                <a:lnTo>
                  <a:pt x="70" y="428"/>
                </a:lnTo>
                <a:lnTo>
                  <a:pt x="70" y="428"/>
                </a:lnTo>
                <a:lnTo>
                  <a:pt x="70" y="428"/>
                </a:lnTo>
                <a:lnTo>
                  <a:pt x="70" y="428"/>
                </a:lnTo>
                <a:lnTo>
                  <a:pt x="70" y="428"/>
                </a:lnTo>
                <a:lnTo>
                  <a:pt x="72" y="428"/>
                </a:lnTo>
                <a:lnTo>
                  <a:pt x="72" y="428"/>
                </a:lnTo>
                <a:lnTo>
                  <a:pt x="72" y="427"/>
                </a:lnTo>
                <a:lnTo>
                  <a:pt x="72" y="427"/>
                </a:lnTo>
                <a:lnTo>
                  <a:pt x="72" y="427"/>
                </a:lnTo>
                <a:lnTo>
                  <a:pt x="72" y="427"/>
                </a:lnTo>
                <a:lnTo>
                  <a:pt x="72" y="427"/>
                </a:lnTo>
                <a:lnTo>
                  <a:pt x="72" y="427"/>
                </a:lnTo>
                <a:lnTo>
                  <a:pt x="70" y="427"/>
                </a:lnTo>
                <a:lnTo>
                  <a:pt x="70" y="425"/>
                </a:lnTo>
                <a:lnTo>
                  <a:pt x="72" y="425"/>
                </a:lnTo>
                <a:lnTo>
                  <a:pt x="73" y="424"/>
                </a:lnTo>
                <a:lnTo>
                  <a:pt x="76" y="419"/>
                </a:lnTo>
                <a:lnTo>
                  <a:pt x="76" y="419"/>
                </a:lnTo>
                <a:lnTo>
                  <a:pt x="76" y="419"/>
                </a:lnTo>
                <a:lnTo>
                  <a:pt x="76" y="419"/>
                </a:lnTo>
                <a:lnTo>
                  <a:pt x="76" y="417"/>
                </a:lnTo>
                <a:lnTo>
                  <a:pt x="78" y="414"/>
                </a:lnTo>
                <a:lnTo>
                  <a:pt x="81" y="411"/>
                </a:lnTo>
                <a:lnTo>
                  <a:pt x="81" y="411"/>
                </a:lnTo>
                <a:lnTo>
                  <a:pt x="83" y="408"/>
                </a:lnTo>
                <a:lnTo>
                  <a:pt x="83" y="408"/>
                </a:lnTo>
                <a:lnTo>
                  <a:pt x="86" y="404"/>
                </a:lnTo>
                <a:lnTo>
                  <a:pt x="91" y="395"/>
                </a:lnTo>
                <a:lnTo>
                  <a:pt x="92" y="395"/>
                </a:lnTo>
                <a:lnTo>
                  <a:pt x="92" y="395"/>
                </a:lnTo>
                <a:lnTo>
                  <a:pt x="92" y="395"/>
                </a:lnTo>
                <a:lnTo>
                  <a:pt x="92" y="395"/>
                </a:lnTo>
                <a:lnTo>
                  <a:pt x="94" y="392"/>
                </a:lnTo>
                <a:lnTo>
                  <a:pt x="94" y="392"/>
                </a:lnTo>
                <a:lnTo>
                  <a:pt x="94" y="392"/>
                </a:lnTo>
                <a:lnTo>
                  <a:pt x="94" y="392"/>
                </a:lnTo>
                <a:lnTo>
                  <a:pt x="97" y="387"/>
                </a:lnTo>
                <a:lnTo>
                  <a:pt x="97" y="387"/>
                </a:lnTo>
                <a:lnTo>
                  <a:pt x="97" y="387"/>
                </a:lnTo>
                <a:lnTo>
                  <a:pt x="99" y="387"/>
                </a:lnTo>
                <a:lnTo>
                  <a:pt x="99" y="387"/>
                </a:lnTo>
                <a:lnTo>
                  <a:pt x="99" y="385"/>
                </a:lnTo>
                <a:lnTo>
                  <a:pt x="99" y="385"/>
                </a:lnTo>
                <a:lnTo>
                  <a:pt x="99" y="385"/>
                </a:lnTo>
                <a:lnTo>
                  <a:pt x="100" y="384"/>
                </a:lnTo>
                <a:lnTo>
                  <a:pt x="107" y="374"/>
                </a:lnTo>
                <a:lnTo>
                  <a:pt x="112" y="366"/>
                </a:lnTo>
                <a:lnTo>
                  <a:pt x="113" y="364"/>
                </a:lnTo>
                <a:lnTo>
                  <a:pt x="116" y="360"/>
                </a:lnTo>
                <a:lnTo>
                  <a:pt x="116" y="360"/>
                </a:lnTo>
                <a:lnTo>
                  <a:pt x="116" y="360"/>
                </a:lnTo>
                <a:lnTo>
                  <a:pt x="113" y="356"/>
                </a:lnTo>
                <a:lnTo>
                  <a:pt x="126" y="339"/>
                </a:lnTo>
                <a:lnTo>
                  <a:pt x="131" y="329"/>
                </a:lnTo>
                <a:lnTo>
                  <a:pt x="136" y="324"/>
                </a:lnTo>
                <a:lnTo>
                  <a:pt x="136" y="324"/>
                </a:lnTo>
                <a:lnTo>
                  <a:pt x="136" y="323"/>
                </a:lnTo>
                <a:lnTo>
                  <a:pt x="137" y="321"/>
                </a:lnTo>
                <a:lnTo>
                  <a:pt x="137" y="321"/>
                </a:lnTo>
                <a:lnTo>
                  <a:pt x="139" y="318"/>
                </a:lnTo>
                <a:lnTo>
                  <a:pt x="139" y="318"/>
                </a:lnTo>
                <a:lnTo>
                  <a:pt x="134" y="315"/>
                </a:lnTo>
                <a:lnTo>
                  <a:pt x="124" y="308"/>
                </a:lnTo>
                <a:lnTo>
                  <a:pt x="115" y="300"/>
                </a:lnTo>
                <a:lnTo>
                  <a:pt x="113" y="300"/>
                </a:lnTo>
                <a:lnTo>
                  <a:pt x="96" y="289"/>
                </a:lnTo>
                <a:lnTo>
                  <a:pt x="104" y="278"/>
                </a:lnTo>
                <a:lnTo>
                  <a:pt x="112" y="265"/>
                </a:lnTo>
                <a:lnTo>
                  <a:pt x="115" y="260"/>
                </a:lnTo>
                <a:lnTo>
                  <a:pt x="118" y="256"/>
                </a:lnTo>
                <a:lnTo>
                  <a:pt x="120" y="254"/>
                </a:lnTo>
                <a:lnTo>
                  <a:pt x="121" y="251"/>
                </a:lnTo>
                <a:lnTo>
                  <a:pt x="129" y="238"/>
                </a:lnTo>
                <a:lnTo>
                  <a:pt x="129" y="236"/>
                </a:lnTo>
                <a:lnTo>
                  <a:pt x="137" y="225"/>
                </a:lnTo>
                <a:lnTo>
                  <a:pt x="139" y="222"/>
                </a:lnTo>
                <a:lnTo>
                  <a:pt x="142" y="219"/>
                </a:lnTo>
                <a:lnTo>
                  <a:pt x="145" y="212"/>
                </a:lnTo>
                <a:lnTo>
                  <a:pt x="147" y="212"/>
                </a:lnTo>
                <a:lnTo>
                  <a:pt x="147" y="212"/>
                </a:lnTo>
                <a:lnTo>
                  <a:pt x="147" y="212"/>
                </a:lnTo>
                <a:lnTo>
                  <a:pt x="147" y="212"/>
                </a:lnTo>
                <a:lnTo>
                  <a:pt x="147" y="212"/>
                </a:lnTo>
                <a:lnTo>
                  <a:pt x="147" y="211"/>
                </a:lnTo>
                <a:lnTo>
                  <a:pt x="147" y="211"/>
                </a:lnTo>
                <a:lnTo>
                  <a:pt x="147" y="211"/>
                </a:lnTo>
                <a:lnTo>
                  <a:pt x="152" y="203"/>
                </a:lnTo>
                <a:lnTo>
                  <a:pt x="153" y="201"/>
                </a:lnTo>
                <a:lnTo>
                  <a:pt x="160" y="192"/>
                </a:lnTo>
                <a:lnTo>
                  <a:pt x="160" y="192"/>
                </a:lnTo>
                <a:lnTo>
                  <a:pt x="161" y="188"/>
                </a:lnTo>
                <a:lnTo>
                  <a:pt x="163" y="185"/>
                </a:lnTo>
                <a:lnTo>
                  <a:pt x="177" y="164"/>
                </a:lnTo>
                <a:lnTo>
                  <a:pt x="188" y="150"/>
                </a:lnTo>
                <a:lnTo>
                  <a:pt x="195" y="139"/>
                </a:lnTo>
                <a:lnTo>
                  <a:pt x="198" y="136"/>
                </a:lnTo>
                <a:lnTo>
                  <a:pt x="198" y="134"/>
                </a:lnTo>
                <a:lnTo>
                  <a:pt x="217" y="105"/>
                </a:lnTo>
                <a:lnTo>
                  <a:pt x="217" y="104"/>
                </a:lnTo>
                <a:lnTo>
                  <a:pt x="222" y="97"/>
                </a:lnTo>
                <a:lnTo>
                  <a:pt x="230" y="86"/>
                </a:lnTo>
                <a:lnTo>
                  <a:pt x="230" y="86"/>
                </a:lnTo>
                <a:lnTo>
                  <a:pt x="230" y="86"/>
                </a:lnTo>
                <a:lnTo>
                  <a:pt x="233" y="81"/>
                </a:lnTo>
                <a:lnTo>
                  <a:pt x="236" y="76"/>
                </a:lnTo>
                <a:lnTo>
                  <a:pt x="241" y="68"/>
                </a:lnTo>
                <a:lnTo>
                  <a:pt x="251" y="54"/>
                </a:lnTo>
                <a:lnTo>
                  <a:pt x="252" y="51"/>
                </a:lnTo>
                <a:lnTo>
                  <a:pt x="268" y="28"/>
                </a:lnTo>
                <a:lnTo>
                  <a:pt x="272" y="25"/>
                </a:lnTo>
                <a:lnTo>
                  <a:pt x="276" y="17"/>
                </a:lnTo>
                <a:lnTo>
                  <a:pt x="276" y="16"/>
                </a:lnTo>
                <a:lnTo>
                  <a:pt x="283" y="6"/>
                </a:lnTo>
                <a:lnTo>
                  <a:pt x="288" y="0"/>
                </a:lnTo>
                <a:lnTo>
                  <a:pt x="297" y="3"/>
                </a:lnTo>
                <a:lnTo>
                  <a:pt x="312" y="9"/>
                </a:lnTo>
                <a:lnTo>
                  <a:pt x="313" y="11"/>
                </a:lnTo>
                <a:lnTo>
                  <a:pt x="316" y="12"/>
                </a:lnTo>
                <a:lnTo>
                  <a:pt x="336" y="20"/>
                </a:lnTo>
                <a:lnTo>
                  <a:pt x="337" y="22"/>
                </a:lnTo>
                <a:lnTo>
                  <a:pt x="348" y="27"/>
                </a:lnTo>
                <a:close/>
              </a:path>
            </a:pathLst>
          </a:custGeom>
          <a:solidFill>
            <a:srgbClr val="7297B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7" name="Freeform 128"/>
          <p:cNvSpPr>
            <a:spLocks/>
          </p:cNvSpPr>
          <p:nvPr/>
        </p:nvSpPr>
        <p:spPr bwMode="auto">
          <a:xfrm>
            <a:off x="3944938" y="2701926"/>
            <a:ext cx="873125" cy="812800"/>
          </a:xfrm>
          <a:custGeom>
            <a:avLst/>
            <a:gdLst/>
            <a:ahLst/>
            <a:cxnLst>
              <a:cxn ang="0">
                <a:pos x="441" y="72"/>
              </a:cxn>
              <a:cxn ang="0">
                <a:pos x="499" y="258"/>
              </a:cxn>
              <a:cxn ang="0">
                <a:pos x="513" y="304"/>
              </a:cxn>
              <a:cxn ang="0">
                <a:pos x="550" y="421"/>
              </a:cxn>
              <a:cxn ang="0">
                <a:pos x="456" y="460"/>
              </a:cxn>
              <a:cxn ang="0">
                <a:pos x="363" y="487"/>
              </a:cxn>
              <a:cxn ang="0">
                <a:pos x="283" y="509"/>
              </a:cxn>
              <a:cxn ang="0">
                <a:pos x="230" y="495"/>
              </a:cxn>
              <a:cxn ang="0">
                <a:pos x="232" y="464"/>
              </a:cxn>
              <a:cxn ang="0">
                <a:pos x="225" y="423"/>
              </a:cxn>
              <a:cxn ang="0">
                <a:pos x="254" y="423"/>
              </a:cxn>
              <a:cxn ang="0">
                <a:pos x="246" y="391"/>
              </a:cxn>
              <a:cxn ang="0">
                <a:pos x="235" y="380"/>
              </a:cxn>
              <a:cxn ang="0">
                <a:pos x="221" y="376"/>
              </a:cxn>
              <a:cxn ang="0">
                <a:pos x="201" y="384"/>
              </a:cxn>
              <a:cxn ang="0">
                <a:pos x="192" y="394"/>
              </a:cxn>
              <a:cxn ang="0">
                <a:pos x="179" y="386"/>
              </a:cxn>
              <a:cxn ang="0">
                <a:pos x="163" y="381"/>
              </a:cxn>
              <a:cxn ang="0">
                <a:pos x="155" y="375"/>
              </a:cxn>
              <a:cxn ang="0">
                <a:pos x="144" y="368"/>
              </a:cxn>
              <a:cxn ang="0">
                <a:pos x="131" y="365"/>
              </a:cxn>
              <a:cxn ang="0">
                <a:pos x="121" y="354"/>
              </a:cxn>
              <a:cxn ang="0">
                <a:pos x="110" y="349"/>
              </a:cxn>
              <a:cxn ang="0">
                <a:pos x="102" y="356"/>
              </a:cxn>
              <a:cxn ang="0">
                <a:pos x="89" y="360"/>
              </a:cxn>
              <a:cxn ang="0">
                <a:pos x="83" y="368"/>
              </a:cxn>
              <a:cxn ang="0">
                <a:pos x="73" y="368"/>
              </a:cxn>
              <a:cxn ang="0">
                <a:pos x="59" y="378"/>
              </a:cxn>
              <a:cxn ang="0">
                <a:pos x="49" y="386"/>
              </a:cxn>
              <a:cxn ang="0">
                <a:pos x="40" y="391"/>
              </a:cxn>
              <a:cxn ang="0">
                <a:pos x="9" y="308"/>
              </a:cxn>
              <a:cxn ang="0">
                <a:pos x="8" y="279"/>
              </a:cxn>
              <a:cxn ang="0">
                <a:pos x="17" y="272"/>
              </a:cxn>
              <a:cxn ang="0">
                <a:pos x="29" y="264"/>
              </a:cxn>
              <a:cxn ang="0">
                <a:pos x="37" y="260"/>
              </a:cxn>
              <a:cxn ang="0">
                <a:pos x="43" y="253"/>
              </a:cxn>
              <a:cxn ang="0">
                <a:pos x="53" y="245"/>
              </a:cxn>
              <a:cxn ang="0">
                <a:pos x="56" y="236"/>
              </a:cxn>
              <a:cxn ang="0">
                <a:pos x="67" y="234"/>
              </a:cxn>
              <a:cxn ang="0">
                <a:pos x="78" y="234"/>
              </a:cxn>
              <a:cxn ang="0">
                <a:pos x="88" y="231"/>
              </a:cxn>
              <a:cxn ang="0">
                <a:pos x="102" y="228"/>
              </a:cxn>
              <a:cxn ang="0">
                <a:pos x="117" y="229"/>
              </a:cxn>
              <a:cxn ang="0">
                <a:pos x="133" y="224"/>
              </a:cxn>
              <a:cxn ang="0">
                <a:pos x="150" y="216"/>
              </a:cxn>
              <a:cxn ang="0">
                <a:pos x="155" y="208"/>
              </a:cxn>
              <a:cxn ang="0">
                <a:pos x="168" y="213"/>
              </a:cxn>
              <a:cxn ang="0">
                <a:pos x="182" y="208"/>
              </a:cxn>
              <a:cxn ang="0">
                <a:pos x="205" y="212"/>
              </a:cxn>
              <a:cxn ang="0">
                <a:pos x="219" y="216"/>
              </a:cxn>
              <a:cxn ang="0">
                <a:pos x="227" y="231"/>
              </a:cxn>
              <a:cxn ang="0">
                <a:pos x="232" y="245"/>
              </a:cxn>
              <a:cxn ang="0">
                <a:pos x="243" y="247"/>
              </a:cxn>
              <a:cxn ang="0">
                <a:pos x="249" y="260"/>
              </a:cxn>
              <a:cxn ang="0">
                <a:pos x="262" y="280"/>
              </a:cxn>
              <a:cxn ang="0">
                <a:pos x="269" y="292"/>
              </a:cxn>
              <a:cxn ang="0">
                <a:pos x="270" y="261"/>
              </a:cxn>
              <a:cxn ang="0">
                <a:pos x="193" y="72"/>
              </a:cxn>
              <a:cxn ang="0">
                <a:pos x="419" y="0"/>
              </a:cxn>
            </a:cxnLst>
            <a:rect l="0" t="0" r="r" b="b"/>
            <a:pathLst>
              <a:path w="550" h="512">
                <a:moveTo>
                  <a:pt x="419" y="0"/>
                </a:moveTo>
                <a:lnTo>
                  <a:pt x="419" y="2"/>
                </a:lnTo>
                <a:lnTo>
                  <a:pt x="427" y="29"/>
                </a:lnTo>
                <a:lnTo>
                  <a:pt x="430" y="37"/>
                </a:lnTo>
                <a:lnTo>
                  <a:pt x="433" y="45"/>
                </a:lnTo>
                <a:lnTo>
                  <a:pt x="437" y="58"/>
                </a:lnTo>
                <a:lnTo>
                  <a:pt x="440" y="66"/>
                </a:lnTo>
                <a:lnTo>
                  <a:pt x="441" y="72"/>
                </a:lnTo>
                <a:lnTo>
                  <a:pt x="443" y="79"/>
                </a:lnTo>
                <a:lnTo>
                  <a:pt x="459" y="133"/>
                </a:lnTo>
                <a:lnTo>
                  <a:pt x="472" y="172"/>
                </a:lnTo>
                <a:lnTo>
                  <a:pt x="478" y="191"/>
                </a:lnTo>
                <a:lnTo>
                  <a:pt x="481" y="202"/>
                </a:lnTo>
                <a:lnTo>
                  <a:pt x="493" y="237"/>
                </a:lnTo>
                <a:lnTo>
                  <a:pt x="499" y="256"/>
                </a:lnTo>
                <a:lnTo>
                  <a:pt x="499" y="258"/>
                </a:lnTo>
                <a:lnTo>
                  <a:pt x="499" y="260"/>
                </a:lnTo>
                <a:lnTo>
                  <a:pt x="499" y="261"/>
                </a:lnTo>
                <a:lnTo>
                  <a:pt x="501" y="264"/>
                </a:lnTo>
                <a:lnTo>
                  <a:pt x="501" y="266"/>
                </a:lnTo>
                <a:lnTo>
                  <a:pt x="504" y="272"/>
                </a:lnTo>
                <a:lnTo>
                  <a:pt x="510" y="293"/>
                </a:lnTo>
                <a:lnTo>
                  <a:pt x="512" y="298"/>
                </a:lnTo>
                <a:lnTo>
                  <a:pt x="513" y="304"/>
                </a:lnTo>
                <a:lnTo>
                  <a:pt x="513" y="308"/>
                </a:lnTo>
                <a:lnTo>
                  <a:pt x="517" y="317"/>
                </a:lnTo>
                <a:lnTo>
                  <a:pt x="518" y="320"/>
                </a:lnTo>
                <a:lnTo>
                  <a:pt x="523" y="333"/>
                </a:lnTo>
                <a:lnTo>
                  <a:pt x="531" y="359"/>
                </a:lnTo>
                <a:lnTo>
                  <a:pt x="539" y="386"/>
                </a:lnTo>
                <a:lnTo>
                  <a:pt x="544" y="404"/>
                </a:lnTo>
                <a:lnTo>
                  <a:pt x="550" y="421"/>
                </a:lnTo>
                <a:lnTo>
                  <a:pt x="531" y="416"/>
                </a:lnTo>
                <a:lnTo>
                  <a:pt x="510" y="410"/>
                </a:lnTo>
                <a:lnTo>
                  <a:pt x="491" y="439"/>
                </a:lnTo>
                <a:lnTo>
                  <a:pt x="485" y="452"/>
                </a:lnTo>
                <a:lnTo>
                  <a:pt x="481" y="453"/>
                </a:lnTo>
                <a:lnTo>
                  <a:pt x="475" y="455"/>
                </a:lnTo>
                <a:lnTo>
                  <a:pt x="459" y="458"/>
                </a:lnTo>
                <a:lnTo>
                  <a:pt x="456" y="460"/>
                </a:lnTo>
                <a:lnTo>
                  <a:pt x="438" y="464"/>
                </a:lnTo>
                <a:lnTo>
                  <a:pt x="435" y="466"/>
                </a:lnTo>
                <a:lnTo>
                  <a:pt x="419" y="471"/>
                </a:lnTo>
                <a:lnTo>
                  <a:pt x="408" y="474"/>
                </a:lnTo>
                <a:lnTo>
                  <a:pt x="395" y="477"/>
                </a:lnTo>
                <a:lnTo>
                  <a:pt x="387" y="479"/>
                </a:lnTo>
                <a:lnTo>
                  <a:pt x="374" y="484"/>
                </a:lnTo>
                <a:lnTo>
                  <a:pt x="363" y="487"/>
                </a:lnTo>
                <a:lnTo>
                  <a:pt x="358" y="487"/>
                </a:lnTo>
                <a:lnTo>
                  <a:pt x="344" y="492"/>
                </a:lnTo>
                <a:lnTo>
                  <a:pt x="342" y="492"/>
                </a:lnTo>
                <a:lnTo>
                  <a:pt x="325" y="498"/>
                </a:lnTo>
                <a:lnTo>
                  <a:pt x="304" y="503"/>
                </a:lnTo>
                <a:lnTo>
                  <a:pt x="296" y="506"/>
                </a:lnTo>
                <a:lnTo>
                  <a:pt x="285" y="509"/>
                </a:lnTo>
                <a:lnTo>
                  <a:pt x="283" y="509"/>
                </a:lnTo>
                <a:lnTo>
                  <a:pt x="280" y="509"/>
                </a:lnTo>
                <a:lnTo>
                  <a:pt x="278" y="511"/>
                </a:lnTo>
                <a:lnTo>
                  <a:pt x="277" y="511"/>
                </a:lnTo>
                <a:lnTo>
                  <a:pt x="273" y="511"/>
                </a:lnTo>
                <a:lnTo>
                  <a:pt x="272" y="512"/>
                </a:lnTo>
                <a:lnTo>
                  <a:pt x="264" y="508"/>
                </a:lnTo>
                <a:lnTo>
                  <a:pt x="257" y="506"/>
                </a:lnTo>
                <a:lnTo>
                  <a:pt x="230" y="495"/>
                </a:lnTo>
                <a:lnTo>
                  <a:pt x="221" y="490"/>
                </a:lnTo>
                <a:lnTo>
                  <a:pt x="222" y="488"/>
                </a:lnTo>
                <a:lnTo>
                  <a:pt x="224" y="485"/>
                </a:lnTo>
                <a:lnTo>
                  <a:pt x="225" y="480"/>
                </a:lnTo>
                <a:lnTo>
                  <a:pt x="229" y="472"/>
                </a:lnTo>
                <a:lnTo>
                  <a:pt x="230" y="469"/>
                </a:lnTo>
                <a:lnTo>
                  <a:pt x="230" y="468"/>
                </a:lnTo>
                <a:lnTo>
                  <a:pt x="232" y="464"/>
                </a:lnTo>
                <a:lnTo>
                  <a:pt x="221" y="461"/>
                </a:lnTo>
                <a:lnTo>
                  <a:pt x="216" y="458"/>
                </a:lnTo>
                <a:lnTo>
                  <a:pt x="211" y="456"/>
                </a:lnTo>
                <a:lnTo>
                  <a:pt x="216" y="445"/>
                </a:lnTo>
                <a:lnTo>
                  <a:pt x="217" y="444"/>
                </a:lnTo>
                <a:lnTo>
                  <a:pt x="219" y="437"/>
                </a:lnTo>
                <a:lnTo>
                  <a:pt x="222" y="429"/>
                </a:lnTo>
                <a:lnTo>
                  <a:pt x="225" y="423"/>
                </a:lnTo>
                <a:lnTo>
                  <a:pt x="227" y="424"/>
                </a:lnTo>
                <a:lnTo>
                  <a:pt x="246" y="436"/>
                </a:lnTo>
                <a:lnTo>
                  <a:pt x="248" y="436"/>
                </a:lnTo>
                <a:lnTo>
                  <a:pt x="251" y="432"/>
                </a:lnTo>
                <a:lnTo>
                  <a:pt x="253" y="431"/>
                </a:lnTo>
                <a:lnTo>
                  <a:pt x="251" y="429"/>
                </a:lnTo>
                <a:lnTo>
                  <a:pt x="251" y="428"/>
                </a:lnTo>
                <a:lnTo>
                  <a:pt x="254" y="423"/>
                </a:lnTo>
                <a:lnTo>
                  <a:pt x="262" y="420"/>
                </a:lnTo>
                <a:lnTo>
                  <a:pt x="267" y="418"/>
                </a:lnTo>
                <a:lnTo>
                  <a:pt x="265" y="415"/>
                </a:lnTo>
                <a:lnTo>
                  <a:pt x="262" y="405"/>
                </a:lnTo>
                <a:lnTo>
                  <a:pt x="261" y="402"/>
                </a:lnTo>
                <a:lnTo>
                  <a:pt x="246" y="400"/>
                </a:lnTo>
                <a:lnTo>
                  <a:pt x="248" y="391"/>
                </a:lnTo>
                <a:lnTo>
                  <a:pt x="246" y="391"/>
                </a:lnTo>
                <a:lnTo>
                  <a:pt x="245" y="391"/>
                </a:lnTo>
                <a:lnTo>
                  <a:pt x="243" y="389"/>
                </a:lnTo>
                <a:lnTo>
                  <a:pt x="243" y="388"/>
                </a:lnTo>
                <a:lnTo>
                  <a:pt x="241" y="386"/>
                </a:lnTo>
                <a:lnTo>
                  <a:pt x="240" y="384"/>
                </a:lnTo>
                <a:lnTo>
                  <a:pt x="237" y="383"/>
                </a:lnTo>
                <a:lnTo>
                  <a:pt x="235" y="381"/>
                </a:lnTo>
                <a:lnTo>
                  <a:pt x="235" y="380"/>
                </a:lnTo>
                <a:lnTo>
                  <a:pt x="233" y="380"/>
                </a:lnTo>
                <a:lnTo>
                  <a:pt x="232" y="380"/>
                </a:lnTo>
                <a:lnTo>
                  <a:pt x="230" y="378"/>
                </a:lnTo>
                <a:lnTo>
                  <a:pt x="229" y="378"/>
                </a:lnTo>
                <a:lnTo>
                  <a:pt x="227" y="376"/>
                </a:lnTo>
                <a:lnTo>
                  <a:pt x="224" y="376"/>
                </a:lnTo>
                <a:lnTo>
                  <a:pt x="222" y="375"/>
                </a:lnTo>
                <a:lnTo>
                  <a:pt x="221" y="376"/>
                </a:lnTo>
                <a:lnTo>
                  <a:pt x="217" y="380"/>
                </a:lnTo>
                <a:lnTo>
                  <a:pt x="213" y="380"/>
                </a:lnTo>
                <a:lnTo>
                  <a:pt x="211" y="380"/>
                </a:lnTo>
                <a:lnTo>
                  <a:pt x="208" y="381"/>
                </a:lnTo>
                <a:lnTo>
                  <a:pt x="206" y="381"/>
                </a:lnTo>
                <a:lnTo>
                  <a:pt x="203" y="381"/>
                </a:lnTo>
                <a:lnTo>
                  <a:pt x="203" y="383"/>
                </a:lnTo>
                <a:lnTo>
                  <a:pt x="201" y="384"/>
                </a:lnTo>
                <a:lnTo>
                  <a:pt x="200" y="386"/>
                </a:lnTo>
                <a:lnTo>
                  <a:pt x="198" y="386"/>
                </a:lnTo>
                <a:lnTo>
                  <a:pt x="197" y="388"/>
                </a:lnTo>
                <a:lnTo>
                  <a:pt x="195" y="389"/>
                </a:lnTo>
                <a:lnTo>
                  <a:pt x="193" y="389"/>
                </a:lnTo>
                <a:lnTo>
                  <a:pt x="193" y="391"/>
                </a:lnTo>
                <a:lnTo>
                  <a:pt x="192" y="392"/>
                </a:lnTo>
                <a:lnTo>
                  <a:pt x="192" y="394"/>
                </a:lnTo>
                <a:lnTo>
                  <a:pt x="190" y="394"/>
                </a:lnTo>
                <a:lnTo>
                  <a:pt x="189" y="394"/>
                </a:lnTo>
                <a:lnTo>
                  <a:pt x="187" y="394"/>
                </a:lnTo>
                <a:lnTo>
                  <a:pt x="185" y="394"/>
                </a:lnTo>
                <a:lnTo>
                  <a:pt x="184" y="392"/>
                </a:lnTo>
                <a:lnTo>
                  <a:pt x="182" y="391"/>
                </a:lnTo>
                <a:lnTo>
                  <a:pt x="181" y="388"/>
                </a:lnTo>
                <a:lnTo>
                  <a:pt x="179" y="386"/>
                </a:lnTo>
                <a:lnTo>
                  <a:pt x="177" y="386"/>
                </a:lnTo>
                <a:lnTo>
                  <a:pt x="174" y="386"/>
                </a:lnTo>
                <a:lnTo>
                  <a:pt x="173" y="386"/>
                </a:lnTo>
                <a:lnTo>
                  <a:pt x="171" y="384"/>
                </a:lnTo>
                <a:lnTo>
                  <a:pt x="169" y="384"/>
                </a:lnTo>
                <a:lnTo>
                  <a:pt x="166" y="383"/>
                </a:lnTo>
                <a:lnTo>
                  <a:pt x="163" y="383"/>
                </a:lnTo>
                <a:lnTo>
                  <a:pt x="163" y="381"/>
                </a:lnTo>
                <a:lnTo>
                  <a:pt x="161" y="381"/>
                </a:lnTo>
                <a:lnTo>
                  <a:pt x="160" y="381"/>
                </a:lnTo>
                <a:lnTo>
                  <a:pt x="158" y="381"/>
                </a:lnTo>
                <a:lnTo>
                  <a:pt x="157" y="381"/>
                </a:lnTo>
                <a:lnTo>
                  <a:pt x="155" y="380"/>
                </a:lnTo>
                <a:lnTo>
                  <a:pt x="153" y="378"/>
                </a:lnTo>
                <a:lnTo>
                  <a:pt x="153" y="376"/>
                </a:lnTo>
                <a:lnTo>
                  <a:pt x="155" y="375"/>
                </a:lnTo>
                <a:lnTo>
                  <a:pt x="155" y="373"/>
                </a:lnTo>
                <a:lnTo>
                  <a:pt x="153" y="373"/>
                </a:lnTo>
                <a:lnTo>
                  <a:pt x="152" y="373"/>
                </a:lnTo>
                <a:lnTo>
                  <a:pt x="150" y="373"/>
                </a:lnTo>
                <a:lnTo>
                  <a:pt x="149" y="372"/>
                </a:lnTo>
                <a:lnTo>
                  <a:pt x="147" y="370"/>
                </a:lnTo>
                <a:lnTo>
                  <a:pt x="145" y="370"/>
                </a:lnTo>
                <a:lnTo>
                  <a:pt x="144" y="368"/>
                </a:lnTo>
                <a:lnTo>
                  <a:pt x="142" y="368"/>
                </a:lnTo>
                <a:lnTo>
                  <a:pt x="141" y="368"/>
                </a:lnTo>
                <a:lnTo>
                  <a:pt x="139" y="368"/>
                </a:lnTo>
                <a:lnTo>
                  <a:pt x="137" y="368"/>
                </a:lnTo>
                <a:lnTo>
                  <a:pt x="134" y="368"/>
                </a:lnTo>
                <a:lnTo>
                  <a:pt x="134" y="367"/>
                </a:lnTo>
                <a:lnTo>
                  <a:pt x="133" y="367"/>
                </a:lnTo>
                <a:lnTo>
                  <a:pt x="131" y="365"/>
                </a:lnTo>
                <a:lnTo>
                  <a:pt x="129" y="365"/>
                </a:lnTo>
                <a:lnTo>
                  <a:pt x="128" y="364"/>
                </a:lnTo>
                <a:lnTo>
                  <a:pt x="128" y="362"/>
                </a:lnTo>
                <a:lnTo>
                  <a:pt x="126" y="360"/>
                </a:lnTo>
                <a:lnTo>
                  <a:pt x="125" y="357"/>
                </a:lnTo>
                <a:lnTo>
                  <a:pt x="123" y="356"/>
                </a:lnTo>
                <a:lnTo>
                  <a:pt x="123" y="354"/>
                </a:lnTo>
                <a:lnTo>
                  <a:pt x="121" y="354"/>
                </a:lnTo>
                <a:lnTo>
                  <a:pt x="120" y="354"/>
                </a:lnTo>
                <a:lnTo>
                  <a:pt x="118" y="352"/>
                </a:lnTo>
                <a:lnTo>
                  <a:pt x="117" y="352"/>
                </a:lnTo>
                <a:lnTo>
                  <a:pt x="115" y="351"/>
                </a:lnTo>
                <a:lnTo>
                  <a:pt x="113" y="351"/>
                </a:lnTo>
                <a:lnTo>
                  <a:pt x="112" y="351"/>
                </a:lnTo>
                <a:lnTo>
                  <a:pt x="112" y="349"/>
                </a:lnTo>
                <a:lnTo>
                  <a:pt x="110" y="349"/>
                </a:lnTo>
                <a:lnTo>
                  <a:pt x="109" y="351"/>
                </a:lnTo>
                <a:lnTo>
                  <a:pt x="107" y="351"/>
                </a:lnTo>
                <a:lnTo>
                  <a:pt x="107" y="352"/>
                </a:lnTo>
                <a:lnTo>
                  <a:pt x="105" y="352"/>
                </a:lnTo>
                <a:lnTo>
                  <a:pt x="104" y="352"/>
                </a:lnTo>
                <a:lnTo>
                  <a:pt x="102" y="352"/>
                </a:lnTo>
                <a:lnTo>
                  <a:pt x="102" y="354"/>
                </a:lnTo>
                <a:lnTo>
                  <a:pt x="102" y="356"/>
                </a:lnTo>
                <a:lnTo>
                  <a:pt x="101" y="356"/>
                </a:lnTo>
                <a:lnTo>
                  <a:pt x="99" y="356"/>
                </a:lnTo>
                <a:lnTo>
                  <a:pt x="97" y="356"/>
                </a:lnTo>
                <a:lnTo>
                  <a:pt x="96" y="356"/>
                </a:lnTo>
                <a:lnTo>
                  <a:pt x="93" y="359"/>
                </a:lnTo>
                <a:lnTo>
                  <a:pt x="91" y="359"/>
                </a:lnTo>
                <a:lnTo>
                  <a:pt x="91" y="360"/>
                </a:lnTo>
                <a:lnTo>
                  <a:pt x="89" y="360"/>
                </a:lnTo>
                <a:lnTo>
                  <a:pt x="89" y="362"/>
                </a:lnTo>
                <a:lnTo>
                  <a:pt x="89" y="364"/>
                </a:lnTo>
                <a:lnTo>
                  <a:pt x="88" y="364"/>
                </a:lnTo>
                <a:lnTo>
                  <a:pt x="88" y="365"/>
                </a:lnTo>
                <a:lnTo>
                  <a:pt x="86" y="367"/>
                </a:lnTo>
                <a:lnTo>
                  <a:pt x="86" y="368"/>
                </a:lnTo>
                <a:lnTo>
                  <a:pt x="85" y="368"/>
                </a:lnTo>
                <a:lnTo>
                  <a:pt x="83" y="368"/>
                </a:lnTo>
                <a:lnTo>
                  <a:pt x="81" y="368"/>
                </a:lnTo>
                <a:lnTo>
                  <a:pt x="80" y="368"/>
                </a:lnTo>
                <a:lnTo>
                  <a:pt x="78" y="368"/>
                </a:lnTo>
                <a:lnTo>
                  <a:pt x="77" y="368"/>
                </a:lnTo>
                <a:lnTo>
                  <a:pt x="75" y="368"/>
                </a:lnTo>
                <a:lnTo>
                  <a:pt x="75" y="367"/>
                </a:lnTo>
                <a:lnTo>
                  <a:pt x="75" y="368"/>
                </a:lnTo>
                <a:lnTo>
                  <a:pt x="73" y="368"/>
                </a:lnTo>
                <a:lnTo>
                  <a:pt x="75" y="370"/>
                </a:lnTo>
                <a:lnTo>
                  <a:pt x="73" y="370"/>
                </a:lnTo>
                <a:lnTo>
                  <a:pt x="69" y="372"/>
                </a:lnTo>
                <a:lnTo>
                  <a:pt x="65" y="373"/>
                </a:lnTo>
                <a:lnTo>
                  <a:pt x="64" y="376"/>
                </a:lnTo>
                <a:lnTo>
                  <a:pt x="62" y="378"/>
                </a:lnTo>
                <a:lnTo>
                  <a:pt x="61" y="378"/>
                </a:lnTo>
                <a:lnTo>
                  <a:pt x="59" y="378"/>
                </a:lnTo>
                <a:lnTo>
                  <a:pt x="57" y="380"/>
                </a:lnTo>
                <a:lnTo>
                  <a:pt x="57" y="381"/>
                </a:lnTo>
                <a:lnTo>
                  <a:pt x="56" y="381"/>
                </a:lnTo>
                <a:lnTo>
                  <a:pt x="56" y="383"/>
                </a:lnTo>
                <a:lnTo>
                  <a:pt x="53" y="384"/>
                </a:lnTo>
                <a:lnTo>
                  <a:pt x="53" y="386"/>
                </a:lnTo>
                <a:lnTo>
                  <a:pt x="51" y="386"/>
                </a:lnTo>
                <a:lnTo>
                  <a:pt x="49" y="386"/>
                </a:lnTo>
                <a:lnTo>
                  <a:pt x="48" y="388"/>
                </a:lnTo>
                <a:lnTo>
                  <a:pt x="48" y="389"/>
                </a:lnTo>
                <a:lnTo>
                  <a:pt x="48" y="391"/>
                </a:lnTo>
                <a:lnTo>
                  <a:pt x="46" y="391"/>
                </a:lnTo>
                <a:lnTo>
                  <a:pt x="45" y="391"/>
                </a:lnTo>
                <a:lnTo>
                  <a:pt x="43" y="391"/>
                </a:lnTo>
                <a:lnTo>
                  <a:pt x="41" y="391"/>
                </a:lnTo>
                <a:lnTo>
                  <a:pt x="40" y="391"/>
                </a:lnTo>
                <a:lnTo>
                  <a:pt x="38" y="391"/>
                </a:lnTo>
                <a:lnTo>
                  <a:pt x="37" y="391"/>
                </a:lnTo>
                <a:lnTo>
                  <a:pt x="35" y="391"/>
                </a:lnTo>
                <a:lnTo>
                  <a:pt x="32" y="383"/>
                </a:lnTo>
                <a:lnTo>
                  <a:pt x="27" y="367"/>
                </a:lnTo>
                <a:lnTo>
                  <a:pt x="22" y="351"/>
                </a:lnTo>
                <a:lnTo>
                  <a:pt x="21" y="344"/>
                </a:lnTo>
                <a:lnTo>
                  <a:pt x="9" y="308"/>
                </a:lnTo>
                <a:lnTo>
                  <a:pt x="0" y="280"/>
                </a:lnTo>
                <a:lnTo>
                  <a:pt x="0" y="279"/>
                </a:lnTo>
                <a:lnTo>
                  <a:pt x="1" y="279"/>
                </a:lnTo>
                <a:lnTo>
                  <a:pt x="1" y="277"/>
                </a:lnTo>
                <a:lnTo>
                  <a:pt x="3" y="277"/>
                </a:lnTo>
                <a:lnTo>
                  <a:pt x="5" y="277"/>
                </a:lnTo>
                <a:lnTo>
                  <a:pt x="6" y="279"/>
                </a:lnTo>
                <a:lnTo>
                  <a:pt x="8" y="279"/>
                </a:lnTo>
                <a:lnTo>
                  <a:pt x="9" y="280"/>
                </a:lnTo>
                <a:lnTo>
                  <a:pt x="11" y="280"/>
                </a:lnTo>
                <a:lnTo>
                  <a:pt x="13" y="279"/>
                </a:lnTo>
                <a:lnTo>
                  <a:pt x="14" y="277"/>
                </a:lnTo>
                <a:lnTo>
                  <a:pt x="16" y="277"/>
                </a:lnTo>
                <a:lnTo>
                  <a:pt x="16" y="276"/>
                </a:lnTo>
                <a:lnTo>
                  <a:pt x="17" y="274"/>
                </a:lnTo>
                <a:lnTo>
                  <a:pt x="17" y="272"/>
                </a:lnTo>
                <a:lnTo>
                  <a:pt x="19" y="271"/>
                </a:lnTo>
                <a:lnTo>
                  <a:pt x="21" y="269"/>
                </a:lnTo>
                <a:lnTo>
                  <a:pt x="22" y="268"/>
                </a:lnTo>
                <a:lnTo>
                  <a:pt x="24" y="266"/>
                </a:lnTo>
                <a:lnTo>
                  <a:pt x="24" y="264"/>
                </a:lnTo>
                <a:lnTo>
                  <a:pt x="25" y="263"/>
                </a:lnTo>
                <a:lnTo>
                  <a:pt x="29" y="263"/>
                </a:lnTo>
                <a:lnTo>
                  <a:pt x="29" y="264"/>
                </a:lnTo>
                <a:lnTo>
                  <a:pt x="30" y="264"/>
                </a:lnTo>
                <a:lnTo>
                  <a:pt x="32" y="264"/>
                </a:lnTo>
                <a:lnTo>
                  <a:pt x="33" y="266"/>
                </a:lnTo>
                <a:lnTo>
                  <a:pt x="35" y="266"/>
                </a:lnTo>
                <a:lnTo>
                  <a:pt x="37" y="264"/>
                </a:lnTo>
                <a:lnTo>
                  <a:pt x="35" y="263"/>
                </a:lnTo>
                <a:lnTo>
                  <a:pt x="35" y="261"/>
                </a:lnTo>
                <a:lnTo>
                  <a:pt x="37" y="260"/>
                </a:lnTo>
                <a:lnTo>
                  <a:pt x="37" y="258"/>
                </a:lnTo>
                <a:lnTo>
                  <a:pt x="37" y="256"/>
                </a:lnTo>
                <a:lnTo>
                  <a:pt x="37" y="255"/>
                </a:lnTo>
                <a:lnTo>
                  <a:pt x="38" y="253"/>
                </a:lnTo>
                <a:lnTo>
                  <a:pt x="38" y="252"/>
                </a:lnTo>
                <a:lnTo>
                  <a:pt x="40" y="252"/>
                </a:lnTo>
                <a:lnTo>
                  <a:pt x="41" y="253"/>
                </a:lnTo>
                <a:lnTo>
                  <a:pt x="43" y="253"/>
                </a:lnTo>
                <a:lnTo>
                  <a:pt x="46" y="252"/>
                </a:lnTo>
                <a:lnTo>
                  <a:pt x="48" y="252"/>
                </a:lnTo>
                <a:lnTo>
                  <a:pt x="49" y="252"/>
                </a:lnTo>
                <a:lnTo>
                  <a:pt x="53" y="250"/>
                </a:lnTo>
                <a:lnTo>
                  <a:pt x="53" y="248"/>
                </a:lnTo>
                <a:lnTo>
                  <a:pt x="51" y="247"/>
                </a:lnTo>
                <a:lnTo>
                  <a:pt x="51" y="245"/>
                </a:lnTo>
                <a:lnTo>
                  <a:pt x="53" y="245"/>
                </a:lnTo>
                <a:lnTo>
                  <a:pt x="53" y="244"/>
                </a:lnTo>
                <a:lnTo>
                  <a:pt x="54" y="244"/>
                </a:lnTo>
                <a:lnTo>
                  <a:pt x="57" y="242"/>
                </a:lnTo>
                <a:lnTo>
                  <a:pt x="59" y="240"/>
                </a:lnTo>
                <a:lnTo>
                  <a:pt x="59" y="237"/>
                </a:lnTo>
                <a:lnTo>
                  <a:pt x="59" y="236"/>
                </a:lnTo>
                <a:lnTo>
                  <a:pt x="57" y="236"/>
                </a:lnTo>
                <a:lnTo>
                  <a:pt x="56" y="236"/>
                </a:lnTo>
                <a:lnTo>
                  <a:pt x="56" y="234"/>
                </a:lnTo>
                <a:lnTo>
                  <a:pt x="57" y="234"/>
                </a:lnTo>
                <a:lnTo>
                  <a:pt x="59" y="232"/>
                </a:lnTo>
                <a:lnTo>
                  <a:pt x="61" y="232"/>
                </a:lnTo>
                <a:lnTo>
                  <a:pt x="62" y="232"/>
                </a:lnTo>
                <a:lnTo>
                  <a:pt x="64" y="234"/>
                </a:lnTo>
                <a:lnTo>
                  <a:pt x="65" y="234"/>
                </a:lnTo>
                <a:lnTo>
                  <a:pt x="67" y="234"/>
                </a:lnTo>
                <a:lnTo>
                  <a:pt x="69" y="236"/>
                </a:lnTo>
                <a:lnTo>
                  <a:pt x="70" y="236"/>
                </a:lnTo>
                <a:lnTo>
                  <a:pt x="70" y="237"/>
                </a:lnTo>
                <a:lnTo>
                  <a:pt x="72" y="237"/>
                </a:lnTo>
                <a:lnTo>
                  <a:pt x="72" y="239"/>
                </a:lnTo>
                <a:lnTo>
                  <a:pt x="73" y="237"/>
                </a:lnTo>
                <a:lnTo>
                  <a:pt x="77" y="236"/>
                </a:lnTo>
                <a:lnTo>
                  <a:pt x="78" y="234"/>
                </a:lnTo>
                <a:lnTo>
                  <a:pt x="80" y="234"/>
                </a:lnTo>
                <a:lnTo>
                  <a:pt x="81" y="234"/>
                </a:lnTo>
                <a:lnTo>
                  <a:pt x="83" y="234"/>
                </a:lnTo>
                <a:lnTo>
                  <a:pt x="83" y="236"/>
                </a:lnTo>
                <a:lnTo>
                  <a:pt x="85" y="236"/>
                </a:lnTo>
                <a:lnTo>
                  <a:pt x="86" y="236"/>
                </a:lnTo>
                <a:lnTo>
                  <a:pt x="88" y="234"/>
                </a:lnTo>
                <a:lnTo>
                  <a:pt x="88" y="231"/>
                </a:lnTo>
                <a:lnTo>
                  <a:pt x="89" y="228"/>
                </a:lnTo>
                <a:lnTo>
                  <a:pt x="91" y="228"/>
                </a:lnTo>
                <a:lnTo>
                  <a:pt x="94" y="226"/>
                </a:lnTo>
                <a:lnTo>
                  <a:pt x="96" y="226"/>
                </a:lnTo>
                <a:lnTo>
                  <a:pt x="97" y="226"/>
                </a:lnTo>
                <a:lnTo>
                  <a:pt x="99" y="228"/>
                </a:lnTo>
                <a:lnTo>
                  <a:pt x="101" y="228"/>
                </a:lnTo>
                <a:lnTo>
                  <a:pt x="102" y="228"/>
                </a:lnTo>
                <a:lnTo>
                  <a:pt x="104" y="228"/>
                </a:lnTo>
                <a:lnTo>
                  <a:pt x="107" y="226"/>
                </a:lnTo>
                <a:lnTo>
                  <a:pt x="109" y="226"/>
                </a:lnTo>
                <a:lnTo>
                  <a:pt x="110" y="226"/>
                </a:lnTo>
                <a:lnTo>
                  <a:pt x="112" y="226"/>
                </a:lnTo>
                <a:lnTo>
                  <a:pt x="113" y="226"/>
                </a:lnTo>
                <a:lnTo>
                  <a:pt x="115" y="228"/>
                </a:lnTo>
                <a:lnTo>
                  <a:pt x="117" y="229"/>
                </a:lnTo>
                <a:lnTo>
                  <a:pt x="118" y="229"/>
                </a:lnTo>
                <a:lnTo>
                  <a:pt x="120" y="229"/>
                </a:lnTo>
                <a:lnTo>
                  <a:pt x="123" y="228"/>
                </a:lnTo>
                <a:lnTo>
                  <a:pt x="125" y="226"/>
                </a:lnTo>
                <a:lnTo>
                  <a:pt x="126" y="226"/>
                </a:lnTo>
                <a:lnTo>
                  <a:pt x="129" y="224"/>
                </a:lnTo>
                <a:lnTo>
                  <a:pt x="131" y="224"/>
                </a:lnTo>
                <a:lnTo>
                  <a:pt x="133" y="224"/>
                </a:lnTo>
                <a:lnTo>
                  <a:pt x="137" y="224"/>
                </a:lnTo>
                <a:lnTo>
                  <a:pt x="139" y="224"/>
                </a:lnTo>
                <a:lnTo>
                  <a:pt x="142" y="223"/>
                </a:lnTo>
                <a:lnTo>
                  <a:pt x="145" y="221"/>
                </a:lnTo>
                <a:lnTo>
                  <a:pt x="147" y="221"/>
                </a:lnTo>
                <a:lnTo>
                  <a:pt x="149" y="220"/>
                </a:lnTo>
                <a:lnTo>
                  <a:pt x="149" y="218"/>
                </a:lnTo>
                <a:lnTo>
                  <a:pt x="150" y="216"/>
                </a:lnTo>
                <a:lnTo>
                  <a:pt x="149" y="213"/>
                </a:lnTo>
                <a:lnTo>
                  <a:pt x="149" y="212"/>
                </a:lnTo>
                <a:lnTo>
                  <a:pt x="149" y="210"/>
                </a:lnTo>
                <a:lnTo>
                  <a:pt x="149" y="208"/>
                </a:lnTo>
                <a:lnTo>
                  <a:pt x="150" y="208"/>
                </a:lnTo>
                <a:lnTo>
                  <a:pt x="152" y="208"/>
                </a:lnTo>
                <a:lnTo>
                  <a:pt x="153" y="208"/>
                </a:lnTo>
                <a:lnTo>
                  <a:pt x="155" y="208"/>
                </a:lnTo>
                <a:lnTo>
                  <a:pt x="157" y="208"/>
                </a:lnTo>
                <a:lnTo>
                  <a:pt x="158" y="210"/>
                </a:lnTo>
                <a:lnTo>
                  <a:pt x="160" y="212"/>
                </a:lnTo>
                <a:lnTo>
                  <a:pt x="161" y="213"/>
                </a:lnTo>
                <a:lnTo>
                  <a:pt x="163" y="213"/>
                </a:lnTo>
                <a:lnTo>
                  <a:pt x="165" y="213"/>
                </a:lnTo>
                <a:lnTo>
                  <a:pt x="166" y="213"/>
                </a:lnTo>
                <a:lnTo>
                  <a:pt x="168" y="213"/>
                </a:lnTo>
                <a:lnTo>
                  <a:pt x="169" y="213"/>
                </a:lnTo>
                <a:lnTo>
                  <a:pt x="171" y="212"/>
                </a:lnTo>
                <a:lnTo>
                  <a:pt x="173" y="212"/>
                </a:lnTo>
                <a:lnTo>
                  <a:pt x="176" y="210"/>
                </a:lnTo>
                <a:lnTo>
                  <a:pt x="177" y="208"/>
                </a:lnTo>
                <a:lnTo>
                  <a:pt x="179" y="208"/>
                </a:lnTo>
                <a:lnTo>
                  <a:pt x="181" y="208"/>
                </a:lnTo>
                <a:lnTo>
                  <a:pt x="182" y="208"/>
                </a:lnTo>
                <a:lnTo>
                  <a:pt x="184" y="208"/>
                </a:lnTo>
                <a:lnTo>
                  <a:pt x="185" y="208"/>
                </a:lnTo>
                <a:lnTo>
                  <a:pt x="187" y="208"/>
                </a:lnTo>
                <a:lnTo>
                  <a:pt x="189" y="210"/>
                </a:lnTo>
                <a:lnTo>
                  <a:pt x="190" y="212"/>
                </a:lnTo>
                <a:lnTo>
                  <a:pt x="192" y="212"/>
                </a:lnTo>
                <a:lnTo>
                  <a:pt x="201" y="212"/>
                </a:lnTo>
                <a:lnTo>
                  <a:pt x="205" y="212"/>
                </a:lnTo>
                <a:lnTo>
                  <a:pt x="209" y="212"/>
                </a:lnTo>
                <a:lnTo>
                  <a:pt x="211" y="212"/>
                </a:lnTo>
                <a:lnTo>
                  <a:pt x="213" y="213"/>
                </a:lnTo>
                <a:lnTo>
                  <a:pt x="214" y="213"/>
                </a:lnTo>
                <a:lnTo>
                  <a:pt x="216" y="213"/>
                </a:lnTo>
                <a:lnTo>
                  <a:pt x="217" y="215"/>
                </a:lnTo>
                <a:lnTo>
                  <a:pt x="219" y="215"/>
                </a:lnTo>
                <a:lnTo>
                  <a:pt x="219" y="216"/>
                </a:lnTo>
                <a:lnTo>
                  <a:pt x="221" y="216"/>
                </a:lnTo>
                <a:lnTo>
                  <a:pt x="219" y="220"/>
                </a:lnTo>
                <a:lnTo>
                  <a:pt x="219" y="221"/>
                </a:lnTo>
                <a:lnTo>
                  <a:pt x="219" y="223"/>
                </a:lnTo>
                <a:lnTo>
                  <a:pt x="221" y="224"/>
                </a:lnTo>
                <a:lnTo>
                  <a:pt x="222" y="226"/>
                </a:lnTo>
                <a:lnTo>
                  <a:pt x="222" y="228"/>
                </a:lnTo>
                <a:lnTo>
                  <a:pt x="227" y="231"/>
                </a:lnTo>
                <a:lnTo>
                  <a:pt x="229" y="232"/>
                </a:lnTo>
                <a:lnTo>
                  <a:pt x="229" y="234"/>
                </a:lnTo>
                <a:lnTo>
                  <a:pt x="229" y="239"/>
                </a:lnTo>
                <a:lnTo>
                  <a:pt x="229" y="240"/>
                </a:lnTo>
                <a:lnTo>
                  <a:pt x="229" y="242"/>
                </a:lnTo>
                <a:lnTo>
                  <a:pt x="229" y="244"/>
                </a:lnTo>
                <a:lnTo>
                  <a:pt x="230" y="244"/>
                </a:lnTo>
                <a:lnTo>
                  <a:pt x="232" y="245"/>
                </a:lnTo>
                <a:lnTo>
                  <a:pt x="233" y="245"/>
                </a:lnTo>
                <a:lnTo>
                  <a:pt x="235" y="247"/>
                </a:lnTo>
                <a:lnTo>
                  <a:pt x="237" y="247"/>
                </a:lnTo>
                <a:lnTo>
                  <a:pt x="238" y="248"/>
                </a:lnTo>
                <a:lnTo>
                  <a:pt x="238" y="247"/>
                </a:lnTo>
                <a:lnTo>
                  <a:pt x="240" y="247"/>
                </a:lnTo>
                <a:lnTo>
                  <a:pt x="241" y="247"/>
                </a:lnTo>
                <a:lnTo>
                  <a:pt x="243" y="247"/>
                </a:lnTo>
                <a:lnTo>
                  <a:pt x="245" y="247"/>
                </a:lnTo>
                <a:lnTo>
                  <a:pt x="245" y="248"/>
                </a:lnTo>
                <a:lnTo>
                  <a:pt x="246" y="250"/>
                </a:lnTo>
                <a:lnTo>
                  <a:pt x="248" y="252"/>
                </a:lnTo>
                <a:lnTo>
                  <a:pt x="248" y="253"/>
                </a:lnTo>
                <a:lnTo>
                  <a:pt x="248" y="255"/>
                </a:lnTo>
                <a:lnTo>
                  <a:pt x="249" y="258"/>
                </a:lnTo>
                <a:lnTo>
                  <a:pt x="249" y="260"/>
                </a:lnTo>
                <a:lnTo>
                  <a:pt x="253" y="263"/>
                </a:lnTo>
                <a:lnTo>
                  <a:pt x="254" y="266"/>
                </a:lnTo>
                <a:lnTo>
                  <a:pt x="256" y="269"/>
                </a:lnTo>
                <a:lnTo>
                  <a:pt x="257" y="274"/>
                </a:lnTo>
                <a:lnTo>
                  <a:pt x="259" y="276"/>
                </a:lnTo>
                <a:lnTo>
                  <a:pt x="261" y="277"/>
                </a:lnTo>
                <a:lnTo>
                  <a:pt x="262" y="279"/>
                </a:lnTo>
                <a:lnTo>
                  <a:pt x="262" y="280"/>
                </a:lnTo>
                <a:lnTo>
                  <a:pt x="264" y="282"/>
                </a:lnTo>
                <a:lnTo>
                  <a:pt x="265" y="284"/>
                </a:lnTo>
                <a:lnTo>
                  <a:pt x="265" y="285"/>
                </a:lnTo>
                <a:lnTo>
                  <a:pt x="267" y="287"/>
                </a:lnTo>
                <a:lnTo>
                  <a:pt x="269" y="287"/>
                </a:lnTo>
                <a:lnTo>
                  <a:pt x="269" y="288"/>
                </a:lnTo>
                <a:lnTo>
                  <a:pt x="269" y="290"/>
                </a:lnTo>
                <a:lnTo>
                  <a:pt x="269" y="292"/>
                </a:lnTo>
                <a:lnTo>
                  <a:pt x="278" y="287"/>
                </a:lnTo>
                <a:lnTo>
                  <a:pt x="278" y="284"/>
                </a:lnTo>
                <a:lnTo>
                  <a:pt x="278" y="282"/>
                </a:lnTo>
                <a:lnTo>
                  <a:pt x="278" y="280"/>
                </a:lnTo>
                <a:lnTo>
                  <a:pt x="277" y="279"/>
                </a:lnTo>
                <a:lnTo>
                  <a:pt x="277" y="276"/>
                </a:lnTo>
                <a:lnTo>
                  <a:pt x="273" y="271"/>
                </a:lnTo>
                <a:lnTo>
                  <a:pt x="270" y="261"/>
                </a:lnTo>
                <a:lnTo>
                  <a:pt x="261" y="240"/>
                </a:lnTo>
                <a:lnTo>
                  <a:pt x="257" y="231"/>
                </a:lnTo>
                <a:lnTo>
                  <a:pt x="254" y="223"/>
                </a:lnTo>
                <a:lnTo>
                  <a:pt x="249" y="208"/>
                </a:lnTo>
                <a:lnTo>
                  <a:pt x="222" y="143"/>
                </a:lnTo>
                <a:lnTo>
                  <a:pt x="221" y="140"/>
                </a:lnTo>
                <a:lnTo>
                  <a:pt x="195" y="76"/>
                </a:lnTo>
                <a:lnTo>
                  <a:pt x="193" y="72"/>
                </a:lnTo>
                <a:lnTo>
                  <a:pt x="238" y="58"/>
                </a:lnTo>
                <a:lnTo>
                  <a:pt x="254" y="53"/>
                </a:lnTo>
                <a:lnTo>
                  <a:pt x="273" y="47"/>
                </a:lnTo>
                <a:lnTo>
                  <a:pt x="278" y="45"/>
                </a:lnTo>
                <a:lnTo>
                  <a:pt x="334" y="28"/>
                </a:lnTo>
                <a:lnTo>
                  <a:pt x="353" y="21"/>
                </a:lnTo>
                <a:lnTo>
                  <a:pt x="400" y="7"/>
                </a:lnTo>
                <a:lnTo>
                  <a:pt x="419" y="0"/>
                </a:lnTo>
                <a:close/>
              </a:path>
            </a:pathLst>
          </a:custGeom>
          <a:solidFill>
            <a:srgbClr val="774E8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8" name="Freeform 129"/>
          <p:cNvSpPr>
            <a:spLocks noEditPoints="1"/>
          </p:cNvSpPr>
          <p:nvPr/>
        </p:nvSpPr>
        <p:spPr bwMode="auto">
          <a:xfrm>
            <a:off x="6154738" y="3309938"/>
            <a:ext cx="403225" cy="241300"/>
          </a:xfrm>
          <a:custGeom>
            <a:avLst/>
            <a:gdLst/>
            <a:ahLst/>
            <a:cxnLst>
              <a:cxn ang="0">
                <a:pos x="182" y="33"/>
              </a:cxn>
              <a:cxn ang="0">
                <a:pos x="193" y="25"/>
              </a:cxn>
              <a:cxn ang="0">
                <a:pos x="197" y="33"/>
              </a:cxn>
              <a:cxn ang="0">
                <a:pos x="201" y="43"/>
              </a:cxn>
              <a:cxn ang="0">
                <a:pos x="203" y="49"/>
              </a:cxn>
              <a:cxn ang="0">
                <a:pos x="197" y="53"/>
              </a:cxn>
              <a:cxn ang="0">
                <a:pos x="193" y="43"/>
              </a:cxn>
              <a:cxn ang="0">
                <a:pos x="193" y="35"/>
              </a:cxn>
              <a:cxn ang="0">
                <a:pos x="189" y="24"/>
              </a:cxn>
              <a:cxn ang="0">
                <a:pos x="189" y="24"/>
              </a:cxn>
              <a:cxn ang="0">
                <a:pos x="182" y="11"/>
              </a:cxn>
              <a:cxn ang="0">
                <a:pos x="181" y="5"/>
              </a:cxn>
              <a:cxn ang="0">
                <a:pos x="179" y="9"/>
              </a:cxn>
              <a:cxn ang="0">
                <a:pos x="177" y="13"/>
              </a:cxn>
              <a:cxn ang="0">
                <a:pos x="182" y="24"/>
              </a:cxn>
              <a:cxn ang="0">
                <a:pos x="182" y="30"/>
              </a:cxn>
              <a:cxn ang="0">
                <a:pos x="184" y="38"/>
              </a:cxn>
              <a:cxn ang="0">
                <a:pos x="182" y="49"/>
              </a:cxn>
              <a:cxn ang="0">
                <a:pos x="182" y="62"/>
              </a:cxn>
              <a:cxn ang="0">
                <a:pos x="184" y="75"/>
              </a:cxn>
              <a:cxn ang="0">
                <a:pos x="181" y="88"/>
              </a:cxn>
              <a:cxn ang="0">
                <a:pos x="193" y="89"/>
              </a:cxn>
              <a:cxn ang="0">
                <a:pos x="206" y="93"/>
              </a:cxn>
              <a:cxn ang="0">
                <a:pos x="209" y="94"/>
              </a:cxn>
              <a:cxn ang="0">
                <a:pos x="214" y="99"/>
              </a:cxn>
              <a:cxn ang="0">
                <a:pos x="217" y="96"/>
              </a:cxn>
              <a:cxn ang="0">
                <a:pos x="214" y="93"/>
              </a:cxn>
              <a:cxn ang="0">
                <a:pos x="213" y="88"/>
              </a:cxn>
              <a:cxn ang="0">
                <a:pos x="209" y="81"/>
              </a:cxn>
              <a:cxn ang="0">
                <a:pos x="211" y="72"/>
              </a:cxn>
              <a:cxn ang="0">
                <a:pos x="213" y="62"/>
              </a:cxn>
              <a:cxn ang="0">
                <a:pos x="221" y="59"/>
              </a:cxn>
              <a:cxn ang="0">
                <a:pos x="230" y="64"/>
              </a:cxn>
              <a:cxn ang="0">
                <a:pos x="238" y="70"/>
              </a:cxn>
              <a:cxn ang="0">
                <a:pos x="241" y="81"/>
              </a:cxn>
              <a:cxn ang="0">
                <a:pos x="243" y="89"/>
              </a:cxn>
              <a:cxn ang="0">
                <a:pos x="249" y="97"/>
              </a:cxn>
              <a:cxn ang="0">
                <a:pos x="253" y="110"/>
              </a:cxn>
              <a:cxn ang="0">
                <a:pos x="246" y="113"/>
              </a:cxn>
              <a:cxn ang="0">
                <a:pos x="243" y="123"/>
              </a:cxn>
              <a:cxn ang="0">
                <a:pos x="238" y="133"/>
              </a:cxn>
              <a:cxn ang="0">
                <a:pos x="241" y="123"/>
              </a:cxn>
              <a:cxn ang="0">
                <a:pos x="240" y="123"/>
              </a:cxn>
              <a:cxn ang="0">
                <a:pos x="232" y="125"/>
              </a:cxn>
              <a:cxn ang="0">
                <a:pos x="222" y="128"/>
              </a:cxn>
              <a:cxn ang="0">
                <a:pos x="219" y="133"/>
              </a:cxn>
              <a:cxn ang="0">
                <a:pos x="211" y="137"/>
              </a:cxn>
              <a:cxn ang="0">
                <a:pos x="206" y="144"/>
              </a:cxn>
              <a:cxn ang="0">
                <a:pos x="168" y="145"/>
              </a:cxn>
              <a:cxn ang="0">
                <a:pos x="96" y="150"/>
              </a:cxn>
              <a:cxn ang="0">
                <a:pos x="14" y="152"/>
              </a:cxn>
              <a:cxn ang="0">
                <a:pos x="29" y="113"/>
              </a:cxn>
              <a:cxn ang="0">
                <a:pos x="75" y="77"/>
              </a:cxn>
              <a:cxn ang="0">
                <a:pos x="101" y="72"/>
              </a:cxn>
              <a:cxn ang="0">
                <a:pos x="118" y="45"/>
              </a:cxn>
              <a:cxn ang="0">
                <a:pos x="177" y="0"/>
              </a:cxn>
            </a:cxnLst>
            <a:rect l="0" t="0" r="r" b="b"/>
            <a:pathLst>
              <a:path w="254" h="152">
                <a:moveTo>
                  <a:pt x="184" y="33"/>
                </a:moveTo>
                <a:lnTo>
                  <a:pt x="184" y="35"/>
                </a:lnTo>
                <a:lnTo>
                  <a:pt x="184" y="37"/>
                </a:lnTo>
                <a:lnTo>
                  <a:pt x="185" y="37"/>
                </a:lnTo>
                <a:lnTo>
                  <a:pt x="184" y="37"/>
                </a:lnTo>
                <a:lnTo>
                  <a:pt x="182" y="37"/>
                </a:lnTo>
                <a:lnTo>
                  <a:pt x="182" y="35"/>
                </a:lnTo>
                <a:lnTo>
                  <a:pt x="182" y="33"/>
                </a:lnTo>
                <a:lnTo>
                  <a:pt x="184" y="35"/>
                </a:lnTo>
                <a:lnTo>
                  <a:pt x="184" y="33"/>
                </a:lnTo>
                <a:close/>
                <a:moveTo>
                  <a:pt x="190" y="24"/>
                </a:moveTo>
                <a:lnTo>
                  <a:pt x="192" y="24"/>
                </a:lnTo>
                <a:lnTo>
                  <a:pt x="192" y="22"/>
                </a:lnTo>
                <a:lnTo>
                  <a:pt x="192" y="24"/>
                </a:lnTo>
                <a:lnTo>
                  <a:pt x="193" y="24"/>
                </a:lnTo>
                <a:lnTo>
                  <a:pt x="193" y="25"/>
                </a:lnTo>
                <a:lnTo>
                  <a:pt x="195" y="25"/>
                </a:lnTo>
                <a:lnTo>
                  <a:pt x="193" y="27"/>
                </a:lnTo>
                <a:lnTo>
                  <a:pt x="195" y="27"/>
                </a:lnTo>
                <a:lnTo>
                  <a:pt x="193" y="27"/>
                </a:lnTo>
                <a:lnTo>
                  <a:pt x="193" y="29"/>
                </a:lnTo>
                <a:lnTo>
                  <a:pt x="195" y="30"/>
                </a:lnTo>
                <a:lnTo>
                  <a:pt x="197" y="32"/>
                </a:lnTo>
                <a:lnTo>
                  <a:pt x="197" y="33"/>
                </a:lnTo>
                <a:lnTo>
                  <a:pt x="195" y="33"/>
                </a:lnTo>
                <a:lnTo>
                  <a:pt x="197" y="33"/>
                </a:lnTo>
                <a:lnTo>
                  <a:pt x="197" y="35"/>
                </a:lnTo>
                <a:lnTo>
                  <a:pt x="197" y="37"/>
                </a:lnTo>
                <a:lnTo>
                  <a:pt x="198" y="38"/>
                </a:lnTo>
                <a:lnTo>
                  <a:pt x="200" y="40"/>
                </a:lnTo>
                <a:lnTo>
                  <a:pt x="200" y="41"/>
                </a:lnTo>
                <a:lnTo>
                  <a:pt x="201" y="43"/>
                </a:lnTo>
                <a:lnTo>
                  <a:pt x="203" y="43"/>
                </a:lnTo>
                <a:lnTo>
                  <a:pt x="203" y="45"/>
                </a:lnTo>
                <a:lnTo>
                  <a:pt x="205" y="45"/>
                </a:lnTo>
                <a:lnTo>
                  <a:pt x="203" y="46"/>
                </a:lnTo>
                <a:lnTo>
                  <a:pt x="205" y="46"/>
                </a:lnTo>
                <a:lnTo>
                  <a:pt x="205" y="48"/>
                </a:lnTo>
                <a:lnTo>
                  <a:pt x="205" y="49"/>
                </a:lnTo>
                <a:lnTo>
                  <a:pt x="203" y="49"/>
                </a:lnTo>
                <a:lnTo>
                  <a:pt x="203" y="51"/>
                </a:lnTo>
                <a:lnTo>
                  <a:pt x="203" y="53"/>
                </a:lnTo>
                <a:lnTo>
                  <a:pt x="203" y="54"/>
                </a:lnTo>
                <a:lnTo>
                  <a:pt x="201" y="54"/>
                </a:lnTo>
                <a:lnTo>
                  <a:pt x="201" y="53"/>
                </a:lnTo>
                <a:lnTo>
                  <a:pt x="200" y="53"/>
                </a:lnTo>
                <a:lnTo>
                  <a:pt x="198" y="53"/>
                </a:lnTo>
                <a:lnTo>
                  <a:pt x="197" y="53"/>
                </a:lnTo>
                <a:lnTo>
                  <a:pt x="197" y="51"/>
                </a:lnTo>
                <a:lnTo>
                  <a:pt x="195" y="51"/>
                </a:lnTo>
                <a:lnTo>
                  <a:pt x="193" y="51"/>
                </a:lnTo>
                <a:lnTo>
                  <a:pt x="193" y="49"/>
                </a:lnTo>
                <a:lnTo>
                  <a:pt x="193" y="48"/>
                </a:lnTo>
                <a:lnTo>
                  <a:pt x="193" y="46"/>
                </a:lnTo>
                <a:lnTo>
                  <a:pt x="193" y="45"/>
                </a:lnTo>
                <a:lnTo>
                  <a:pt x="193" y="43"/>
                </a:lnTo>
                <a:lnTo>
                  <a:pt x="193" y="41"/>
                </a:lnTo>
                <a:lnTo>
                  <a:pt x="195" y="41"/>
                </a:lnTo>
                <a:lnTo>
                  <a:pt x="195" y="40"/>
                </a:lnTo>
                <a:lnTo>
                  <a:pt x="195" y="38"/>
                </a:lnTo>
                <a:lnTo>
                  <a:pt x="193" y="37"/>
                </a:lnTo>
                <a:lnTo>
                  <a:pt x="193" y="35"/>
                </a:lnTo>
                <a:lnTo>
                  <a:pt x="192" y="35"/>
                </a:lnTo>
                <a:lnTo>
                  <a:pt x="193" y="35"/>
                </a:lnTo>
                <a:lnTo>
                  <a:pt x="193" y="33"/>
                </a:lnTo>
                <a:lnTo>
                  <a:pt x="192" y="32"/>
                </a:lnTo>
                <a:lnTo>
                  <a:pt x="192" y="30"/>
                </a:lnTo>
                <a:lnTo>
                  <a:pt x="192" y="29"/>
                </a:lnTo>
                <a:lnTo>
                  <a:pt x="192" y="27"/>
                </a:lnTo>
                <a:lnTo>
                  <a:pt x="192" y="25"/>
                </a:lnTo>
                <a:lnTo>
                  <a:pt x="190" y="24"/>
                </a:lnTo>
                <a:lnTo>
                  <a:pt x="189" y="24"/>
                </a:lnTo>
                <a:lnTo>
                  <a:pt x="187" y="24"/>
                </a:lnTo>
                <a:lnTo>
                  <a:pt x="185" y="24"/>
                </a:lnTo>
                <a:lnTo>
                  <a:pt x="184" y="24"/>
                </a:lnTo>
                <a:lnTo>
                  <a:pt x="185" y="24"/>
                </a:lnTo>
                <a:lnTo>
                  <a:pt x="185" y="22"/>
                </a:lnTo>
                <a:lnTo>
                  <a:pt x="187" y="22"/>
                </a:lnTo>
                <a:lnTo>
                  <a:pt x="189" y="22"/>
                </a:lnTo>
                <a:lnTo>
                  <a:pt x="189" y="24"/>
                </a:lnTo>
                <a:lnTo>
                  <a:pt x="190" y="24"/>
                </a:lnTo>
                <a:close/>
                <a:moveTo>
                  <a:pt x="179" y="1"/>
                </a:moveTo>
                <a:lnTo>
                  <a:pt x="179" y="3"/>
                </a:lnTo>
                <a:lnTo>
                  <a:pt x="181" y="5"/>
                </a:lnTo>
                <a:lnTo>
                  <a:pt x="181" y="6"/>
                </a:lnTo>
                <a:lnTo>
                  <a:pt x="182" y="8"/>
                </a:lnTo>
                <a:lnTo>
                  <a:pt x="182" y="9"/>
                </a:lnTo>
                <a:lnTo>
                  <a:pt x="182" y="11"/>
                </a:lnTo>
                <a:lnTo>
                  <a:pt x="181" y="13"/>
                </a:lnTo>
                <a:lnTo>
                  <a:pt x="181" y="11"/>
                </a:lnTo>
                <a:lnTo>
                  <a:pt x="182" y="11"/>
                </a:lnTo>
                <a:lnTo>
                  <a:pt x="182" y="9"/>
                </a:lnTo>
                <a:lnTo>
                  <a:pt x="182" y="8"/>
                </a:lnTo>
                <a:lnTo>
                  <a:pt x="181" y="8"/>
                </a:lnTo>
                <a:lnTo>
                  <a:pt x="181" y="6"/>
                </a:lnTo>
                <a:lnTo>
                  <a:pt x="181" y="5"/>
                </a:lnTo>
                <a:lnTo>
                  <a:pt x="179" y="5"/>
                </a:lnTo>
                <a:lnTo>
                  <a:pt x="179" y="3"/>
                </a:lnTo>
                <a:lnTo>
                  <a:pt x="177" y="3"/>
                </a:lnTo>
                <a:lnTo>
                  <a:pt x="179" y="3"/>
                </a:lnTo>
                <a:lnTo>
                  <a:pt x="179" y="5"/>
                </a:lnTo>
                <a:lnTo>
                  <a:pt x="179" y="6"/>
                </a:lnTo>
                <a:lnTo>
                  <a:pt x="179" y="8"/>
                </a:lnTo>
                <a:lnTo>
                  <a:pt x="179" y="9"/>
                </a:lnTo>
                <a:lnTo>
                  <a:pt x="179" y="11"/>
                </a:lnTo>
                <a:lnTo>
                  <a:pt x="177" y="11"/>
                </a:lnTo>
                <a:lnTo>
                  <a:pt x="177" y="13"/>
                </a:lnTo>
                <a:lnTo>
                  <a:pt x="176" y="13"/>
                </a:lnTo>
                <a:lnTo>
                  <a:pt x="174" y="14"/>
                </a:lnTo>
                <a:lnTo>
                  <a:pt x="176" y="14"/>
                </a:lnTo>
                <a:lnTo>
                  <a:pt x="176" y="13"/>
                </a:lnTo>
                <a:lnTo>
                  <a:pt x="177" y="13"/>
                </a:lnTo>
                <a:lnTo>
                  <a:pt x="179" y="13"/>
                </a:lnTo>
                <a:lnTo>
                  <a:pt x="179" y="14"/>
                </a:lnTo>
                <a:lnTo>
                  <a:pt x="181" y="16"/>
                </a:lnTo>
                <a:lnTo>
                  <a:pt x="181" y="17"/>
                </a:lnTo>
                <a:lnTo>
                  <a:pt x="182" y="19"/>
                </a:lnTo>
                <a:lnTo>
                  <a:pt x="182" y="21"/>
                </a:lnTo>
                <a:lnTo>
                  <a:pt x="182" y="22"/>
                </a:lnTo>
                <a:lnTo>
                  <a:pt x="182" y="24"/>
                </a:lnTo>
                <a:lnTo>
                  <a:pt x="182" y="25"/>
                </a:lnTo>
                <a:lnTo>
                  <a:pt x="182" y="27"/>
                </a:lnTo>
                <a:lnTo>
                  <a:pt x="184" y="27"/>
                </a:lnTo>
                <a:lnTo>
                  <a:pt x="184" y="29"/>
                </a:lnTo>
                <a:lnTo>
                  <a:pt x="182" y="29"/>
                </a:lnTo>
                <a:lnTo>
                  <a:pt x="182" y="30"/>
                </a:lnTo>
                <a:lnTo>
                  <a:pt x="182" y="29"/>
                </a:lnTo>
                <a:lnTo>
                  <a:pt x="182" y="30"/>
                </a:lnTo>
                <a:lnTo>
                  <a:pt x="182" y="32"/>
                </a:lnTo>
                <a:lnTo>
                  <a:pt x="182" y="33"/>
                </a:lnTo>
                <a:lnTo>
                  <a:pt x="182" y="32"/>
                </a:lnTo>
                <a:lnTo>
                  <a:pt x="181" y="33"/>
                </a:lnTo>
                <a:lnTo>
                  <a:pt x="181" y="35"/>
                </a:lnTo>
                <a:lnTo>
                  <a:pt x="182" y="37"/>
                </a:lnTo>
                <a:lnTo>
                  <a:pt x="182" y="38"/>
                </a:lnTo>
                <a:lnTo>
                  <a:pt x="184" y="38"/>
                </a:lnTo>
                <a:lnTo>
                  <a:pt x="184" y="40"/>
                </a:lnTo>
                <a:lnTo>
                  <a:pt x="184" y="41"/>
                </a:lnTo>
                <a:lnTo>
                  <a:pt x="184" y="43"/>
                </a:lnTo>
                <a:lnTo>
                  <a:pt x="184" y="45"/>
                </a:lnTo>
                <a:lnTo>
                  <a:pt x="184" y="46"/>
                </a:lnTo>
                <a:lnTo>
                  <a:pt x="182" y="46"/>
                </a:lnTo>
                <a:lnTo>
                  <a:pt x="182" y="48"/>
                </a:lnTo>
                <a:lnTo>
                  <a:pt x="182" y="49"/>
                </a:lnTo>
                <a:lnTo>
                  <a:pt x="182" y="51"/>
                </a:lnTo>
                <a:lnTo>
                  <a:pt x="181" y="53"/>
                </a:lnTo>
                <a:lnTo>
                  <a:pt x="181" y="54"/>
                </a:lnTo>
                <a:lnTo>
                  <a:pt x="181" y="56"/>
                </a:lnTo>
                <a:lnTo>
                  <a:pt x="181" y="57"/>
                </a:lnTo>
                <a:lnTo>
                  <a:pt x="181" y="59"/>
                </a:lnTo>
                <a:lnTo>
                  <a:pt x="182" y="61"/>
                </a:lnTo>
                <a:lnTo>
                  <a:pt x="182" y="62"/>
                </a:lnTo>
                <a:lnTo>
                  <a:pt x="182" y="65"/>
                </a:lnTo>
                <a:lnTo>
                  <a:pt x="184" y="67"/>
                </a:lnTo>
                <a:lnTo>
                  <a:pt x="184" y="69"/>
                </a:lnTo>
                <a:lnTo>
                  <a:pt x="182" y="69"/>
                </a:lnTo>
                <a:lnTo>
                  <a:pt x="182" y="70"/>
                </a:lnTo>
                <a:lnTo>
                  <a:pt x="184" y="72"/>
                </a:lnTo>
                <a:lnTo>
                  <a:pt x="184" y="73"/>
                </a:lnTo>
                <a:lnTo>
                  <a:pt x="184" y="75"/>
                </a:lnTo>
                <a:lnTo>
                  <a:pt x="184" y="77"/>
                </a:lnTo>
                <a:lnTo>
                  <a:pt x="182" y="78"/>
                </a:lnTo>
                <a:lnTo>
                  <a:pt x="182" y="80"/>
                </a:lnTo>
                <a:lnTo>
                  <a:pt x="182" y="81"/>
                </a:lnTo>
                <a:lnTo>
                  <a:pt x="182" y="83"/>
                </a:lnTo>
                <a:lnTo>
                  <a:pt x="181" y="83"/>
                </a:lnTo>
                <a:lnTo>
                  <a:pt x="181" y="86"/>
                </a:lnTo>
                <a:lnTo>
                  <a:pt x="181" y="88"/>
                </a:lnTo>
                <a:lnTo>
                  <a:pt x="182" y="88"/>
                </a:lnTo>
                <a:lnTo>
                  <a:pt x="184" y="88"/>
                </a:lnTo>
                <a:lnTo>
                  <a:pt x="185" y="89"/>
                </a:lnTo>
                <a:lnTo>
                  <a:pt x="187" y="89"/>
                </a:lnTo>
                <a:lnTo>
                  <a:pt x="189" y="89"/>
                </a:lnTo>
                <a:lnTo>
                  <a:pt x="190" y="89"/>
                </a:lnTo>
                <a:lnTo>
                  <a:pt x="192" y="89"/>
                </a:lnTo>
                <a:lnTo>
                  <a:pt x="193" y="89"/>
                </a:lnTo>
                <a:lnTo>
                  <a:pt x="195" y="91"/>
                </a:lnTo>
                <a:lnTo>
                  <a:pt x="197" y="91"/>
                </a:lnTo>
                <a:lnTo>
                  <a:pt x="198" y="91"/>
                </a:lnTo>
                <a:lnTo>
                  <a:pt x="200" y="91"/>
                </a:lnTo>
                <a:lnTo>
                  <a:pt x="203" y="91"/>
                </a:lnTo>
                <a:lnTo>
                  <a:pt x="203" y="93"/>
                </a:lnTo>
                <a:lnTo>
                  <a:pt x="205" y="93"/>
                </a:lnTo>
                <a:lnTo>
                  <a:pt x="206" y="93"/>
                </a:lnTo>
                <a:lnTo>
                  <a:pt x="208" y="93"/>
                </a:lnTo>
                <a:lnTo>
                  <a:pt x="209" y="93"/>
                </a:lnTo>
                <a:lnTo>
                  <a:pt x="209" y="91"/>
                </a:lnTo>
                <a:lnTo>
                  <a:pt x="211" y="93"/>
                </a:lnTo>
                <a:lnTo>
                  <a:pt x="211" y="91"/>
                </a:lnTo>
                <a:lnTo>
                  <a:pt x="211" y="93"/>
                </a:lnTo>
                <a:lnTo>
                  <a:pt x="209" y="93"/>
                </a:lnTo>
                <a:lnTo>
                  <a:pt x="209" y="94"/>
                </a:lnTo>
                <a:lnTo>
                  <a:pt x="211" y="94"/>
                </a:lnTo>
                <a:lnTo>
                  <a:pt x="211" y="93"/>
                </a:lnTo>
                <a:lnTo>
                  <a:pt x="211" y="94"/>
                </a:lnTo>
                <a:lnTo>
                  <a:pt x="213" y="94"/>
                </a:lnTo>
                <a:lnTo>
                  <a:pt x="214" y="94"/>
                </a:lnTo>
                <a:lnTo>
                  <a:pt x="214" y="96"/>
                </a:lnTo>
                <a:lnTo>
                  <a:pt x="214" y="97"/>
                </a:lnTo>
                <a:lnTo>
                  <a:pt x="214" y="99"/>
                </a:lnTo>
                <a:lnTo>
                  <a:pt x="216" y="99"/>
                </a:lnTo>
                <a:lnTo>
                  <a:pt x="214" y="97"/>
                </a:lnTo>
                <a:lnTo>
                  <a:pt x="214" y="96"/>
                </a:lnTo>
                <a:lnTo>
                  <a:pt x="216" y="96"/>
                </a:lnTo>
                <a:lnTo>
                  <a:pt x="217" y="96"/>
                </a:lnTo>
                <a:lnTo>
                  <a:pt x="219" y="97"/>
                </a:lnTo>
                <a:lnTo>
                  <a:pt x="219" y="96"/>
                </a:lnTo>
                <a:lnTo>
                  <a:pt x="217" y="96"/>
                </a:lnTo>
                <a:lnTo>
                  <a:pt x="219" y="96"/>
                </a:lnTo>
                <a:lnTo>
                  <a:pt x="217" y="96"/>
                </a:lnTo>
                <a:lnTo>
                  <a:pt x="217" y="94"/>
                </a:lnTo>
                <a:lnTo>
                  <a:pt x="216" y="94"/>
                </a:lnTo>
                <a:lnTo>
                  <a:pt x="214" y="94"/>
                </a:lnTo>
                <a:lnTo>
                  <a:pt x="214" y="93"/>
                </a:lnTo>
                <a:lnTo>
                  <a:pt x="216" y="93"/>
                </a:lnTo>
                <a:lnTo>
                  <a:pt x="214" y="93"/>
                </a:lnTo>
                <a:lnTo>
                  <a:pt x="214" y="91"/>
                </a:lnTo>
                <a:lnTo>
                  <a:pt x="214" y="89"/>
                </a:lnTo>
                <a:lnTo>
                  <a:pt x="214" y="88"/>
                </a:lnTo>
                <a:lnTo>
                  <a:pt x="214" y="86"/>
                </a:lnTo>
                <a:lnTo>
                  <a:pt x="216" y="86"/>
                </a:lnTo>
                <a:lnTo>
                  <a:pt x="214" y="86"/>
                </a:lnTo>
                <a:lnTo>
                  <a:pt x="214" y="88"/>
                </a:lnTo>
                <a:lnTo>
                  <a:pt x="213" y="88"/>
                </a:lnTo>
                <a:lnTo>
                  <a:pt x="213" y="86"/>
                </a:lnTo>
                <a:lnTo>
                  <a:pt x="211" y="86"/>
                </a:lnTo>
                <a:lnTo>
                  <a:pt x="213" y="86"/>
                </a:lnTo>
                <a:lnTo>
                  <a:pt x="213" y="85"/>
                </a:lnTo>
                <a:lnTo>
                  <a:pt x="211" y="86"/>
                </a:lnTo>
                <a:lnTo>
                  <a:pt x="211" y="85"/>
                </a:lnTo>
                <a:lnTo>
                  <a:pt x="209" y="83"/>
                </a:lnTo>
                <a:lnTo>
                  <a:pt x="209" y="81"/>
                </a:lnTo>
                <a:lnTo>
                  <a:pt x="209" y="80"/>
                </a:lnTo>
                <a:lnTo>
                  <a:pt x="211" y="78"/>
                </a:lnTo>
                <a:lnTo>
                  <a:pt x="209" y="78"/>
                </a:lnTo>
                <a:lnTo>
                  <a:pt x="211" y="78"/>
                </a:lnTo>
                <a:lnTo>
                  <a:pt x="211" y="77"/>
                </a:lnTo>
                <a:lnTo>
                  <a:pt x="211" y="75"/>
                </a:lnTo>
                <a:lnTo>
                  <a:pt x="211" y="73"/>
                </a:lnTo>
                <a:lnTo>
                  <a:pt x="211" y="72"/>
                </a:lnTo>
                <a:lnTo>
                  <a:pt x="211" y="70"/>
                </a:lnTo>
                <a:lnTo>
                  <a:pt x="209" y="69"/>
                </a:lnTo>
                <a:lnTo>
                  <a:pt x="209" y="67"/>
                </a:lnTo>
                <a:lnTo>
                  <a:pt x="211" y="67"/>
                </a:lnTo>
                <a:lnTo>
                  <a:pt x="211" y="65"/>
                </a:lnTo>
                <a:lnTo>
                  <a:pt x="213" y="65"/>
                </a:lnTo>
                <a:lnTo>
                  <a:pt x="213" y="64"/>
                </a:lnTo>
                <a:lnTo>
                  <a:pt x="213" y="62"/>
                </a:lnTo>
                <a:lnTo>
                  <a:pt x="214" y="61"/>
                </a:lnTo>
                <a:lnTo>
                  <a:pt x="214" y="59"/>
                </a:lnTo>
                <a:lnTo>
                  <a:pt x="216" y="59"/>
                </a:lnTo>
                <a:lnTo>
                  <a:pt x="217" y="59"/>
                </a:lnTo>
                <a:lnTo>
                  <a:pt x="217" y="57"/>
                </a:lnTo>
                <a:lnTo>
                  <a:pt x="219" y="57"/>
                </a:lnTo>
                <a:lnTo>
                  <a:pt x="221" y="57"/>
                </a:lnTo>
                <a:lnTo>
                  <a:pt x="221" y="59"/>
                </a:lnTo>
                <a:lnTo>
                  <a:pt x="222" y="59"/>
                </a:lnTo>
                <a:lnTo>
                  <a:pt x="224" y="59"/>
                </a:lnTo>
                <a:lnTo>
                  <a:pt x="225" y="61"/>
                </a:lnTo>
                <a:lnTo>
                  <a:pt x="227" y="61"/>
                </a:lnTo>
                <a:lnTo>
                  <a:pt x="227" y="62"/>
                </a:lnTo>
                <a:lnTo>
                  <a:pt x="227" y="64"/>
                </a:lnTo>
                <a:lnTo>
                  <a:pt x="229" y="64"/>
                </a:lnTo>
                <a:lnTo>
                  <a:pt x="230" y="64"/>
                </a:lnTo>
                <a:lnTo>
                  <a:pt x="230" y="65"/>
                </a:lnTo>
                <a:lnTo>
                  <a:pt x="232" y="65"/>
                </a:lnTo>
                <a:lnTo>
                  <a:pt x="233" y="67"/>
                </a:lnTo>
                <a:lnTo>
                  <a:pt x="235" y="67"/>
                </a:lnTo>
                <a:lnTo>
                  <a:pt x="235" y="69"/>
                </a:lnTo>
                <a:lnTo>
                  <a:pt x="237" y="69"/>
                </a:lnTo>
                <a:lnTo>
                  <a:pt x="237" y="70"/>
                </a:lnTo>
                <a:lnTo>
                  <a:pt x="238" y="70"/>
                </a:lnTo>
                <a:lnTo>
                  <a:pt x="238" y="72"/>
                </a:lnTo>
                <a:lnTo>
                  <a:pt x="237" y="73"/>
                </a:lnTo>
                <a:lnTo>
                  <a:pt x="237" y="75"/>
                </a:lnTo>
                <a:lnTo>
                  <a:pt x="238" y="77"/>
                </a:lnTo>
                <a:lnTo>
                  <a:pt x="238" y="78"/>
                </a:lnTo>
                <a:lnTo>
                  <a:pt x="240" y="78"/>
                </a:lnTo>
                <a:lnTo>
                  <a:pt x="240" y="80"/>
                </a:lnTo>
                <a:lnTo>
                  <a:pt x="241" y="81"/>
                </a:lnTo>
                <a:lnTo>
                  <a:pt x="241" y="83"/>
                </a:lnTo>
                <a:lnTo>
                  <a:pt x="243" y="83"/>
                </a:lnTo>
                <a:lnTo>
                  <a:pt x="241" y="83"/>
                </a:lnTo>
                <a:lnTo>
                  <a:pt x="241" y="85"/>
                </a:lnTo>
                <a:lnTo>
                  <a:pt x="241" y="86"/>
                </a:lnTo>
                <a:lnTo>
                  <a:pt x="241" y="88"/>
                </a:lnTo>
                <a:lnTo>
                  <a:pt x="243" y="88"/>
                </a:lnTo>
                <a:lnTo>
                  <a:pt x="243" y="89"/>
                </a:lnTo>
                <a:lnTo>
                  <a:pt x="245" y="89"/>
                </a:lnTo>
                <a:lnTo>
                  <a:pt x="245" y="91"/>
                </a:lnTo>
                <a:lnTo>
                  <a:pt x="246" y="93"/>
                </a:lnTo>
                <a:lnTo>
                  <a:pt x="246" y="94"/>
                </a:lnTo>
                <a:lnTo>
                  <a:pt x="248" y="94"/>
                </a:lnTo>
                <a:lnTo>
                  <a:pt x="248" y="96"/>
                </a:lnTo>
                <a:lnTo>
                  <a:pt x="249" y="96"/>
                </a:lnTo>
                <a:lnTo>
                  <a:pt x="249" y="97"/>
                </a:lnTo>
                <a:lnTo>
                  <a:pt x="251" y="99"/>
                </a:lnTo>
                <a:lnTo>
                  <a:pt x="253" y="101"/>
                </a:lnTo>
                <a:lnTo>
                  <a:pt x="253" y="102"/>
                </a:lnTo>
                <a:lnTo>
                  <a:pt x="253" y="104"/>
                </a:lnTo>
                <a:lnTo>
                  <a:pt x="253" y="105"/>
                </a:lnTo>
                <a:lnTo>
                  <a:pt x="254" y="107"/>
                </a:lnTo>
                <a:lnTo>
                  <a:pt x="254" y="109"/>
                </a:lnTo>
                <a:lnTo>
                  <a:pt x="253" y="110"/>
                </a:lnTo>
                <a:lnTo>
                  <a:pt x="251" y="110"/>
                </a:lnTo>
                <a:lnTo>
                  <a:pt x="249" y="110"/>
                </a:lnTo>
                <a:lnTo>
                  <a:pt x="248" y="112"/>
                </a:lnTo>
                <a:lnTo>
                  <a:pt x="248" y="113"/>
                </a:lnTo>
                <a:lnTo>
                  <a:pt x="246" y="115"/>
                </a:lnTo>
                <a:lnTo>
                  <a:pt x="246" y="113"/>
                </a:lnTo>
                <a:lnTo>
                  <a:pt x="248" y="113"/>
                </a:lnTo>
                <a:lnTo>
                  <a:pt x="246" y="113"/>
                </a:lnTo>
                <a:lnTo>
                  <a:pt x="246" y="115"/>
                </a:lnTo>
                <a:lnTo>
                  <a:pt x="246" y="117"/>
                </a:lnTo>
                <a:lnTo>
                  <a:pt x="245" y="117"/>
                </a:lnTo>
                <a:lnTo>
                  <a:pt x="245" y="118"/>
                </a:lnTo>
                <a:lnTo>
                  <a:pt x="245" y="120"/>
                </a:lnTo>
                <a:lnTo>
                  <a:pt x="245" y="121"/>
                </a:lnTo>
                <a:lnTo>
                  <a:pt x="243" y="121"/>
                </a:lnTo>
                <a:lnTo>
                  <a:pt x="243" y="123"/>
                </a:lnTo>
                <a:lnTo>
                  <a:pt x="243" y="125"/>
                </a:lnTo>
                <a:lnTo>
                  <a:pt x="241" y="126"/>
                </a:lnTo>
                <a:lnTo>
                  <a:pt x="241" y="128"/>
                </a:lnTo>
                <a:lnTo>
                  <a:pt x="240" y="128"/>
                </a:lnTo>
                <a:lnTo>
                  <a:pt x="240" y="129"/>
                </a:lnTo>
                <a:lnTo>
                  <a:pt x="240" y="131"/>
                </a:lnTo>
                <a:lnTo>
                  <a:pt x="238" y="131"/>
                </a:lnTo>
                <a:lnTo>
                  <a:pt x="238" y="133"/>
                </a:lnTo>
                <a:lnTo>
                  <a:pt x="238" y="131"/>
                </a:lnTo>
                <a:lnTo>
                  <a:pt x="238" y="129"/>
                </a:lnTo>
                <a:lnTo>
                  <a:pt x="240" y="128"/>
                </a:lnTo>
                <a:lnTo>
                  <a:pt x="240" y="126"/>
                </a:lnTo>
                <a:lnTo>
                  <a:pt x="241" y="126"/>
                </a:lnTo>
                <a:lnTo>
                  <a:pt x="241" y="125"/>
                </a:lnTo>
                <a:lnTo>
                  <a:pt x="243" y="123"/>
                </a:lnTo>
                <a:lnTo>
                  <a:pt x="241" y="123"/>
                </a:lnTo>
                <a:lnTo>
                  <a:pt x="240" y="123"/>
                </a:lnTo>
                <a:lnTo>
                  <a:pt x="240" y="121"/>
                </a:lnTo>
                <a:lnTo>
                  <a:pt x="240" y="123"/>
                </a:lnTo>
                <a:lnTo>
                  <a:pt x="240" y="125"/>
                </a:lnTo>
                <a:lnTo>
                  <a:pt x="238" y="125"/>
                </a:lnTo>
                <a:lnTo>
                  <a:pt x="240" y="125"/>
                </a:lnTo>
                <a:lnTo>
                  <a:pt x="238" y="123"/>
                </a:lnTo>
                <a:lnTo>
                  <a:pt x="240" y="123"/>
                </a:lnTo>
                <a:lnTo>
                  <a:pt x="238" y="123"/>
                </a:lnTo>
                <a:lnTo>
                  <a:pt x="237" y="123"/>
                </a:lnTo>
                <a:lnTo>
                  <a:pt x="237" y="125"/>
                </a:lnTo>
                <a:lnTo>
                  <a:pt x="237" y="123"/>
                </a:lnTo>
                <a:lnTo>
                  <a:pt x="235" y="123"/>
                </a:lnTo>
                <a:lnTo>
                  <a:pt x="235" y="125"/>
                </a:lnTo>
                <a:lnTo>
                  <a:pt x="233" y="125"/>
                </a:lnTo>
                <a:lnTo>
                  <a:pt x="232" y="125"/>
                </a:lnTo>
                <a:lnTo>
                  <a:pt x="230" y="126"/>
                </a:lnTo>
                <a:lnTo>
                  <a:pt x="230" y="128"/>
                </a:lnTo>
                <a:lnTo>
                  <a:pt x="229" y="128"/>
                </a:lnTo>
                <a:lnTo>
                  <a:pt x="227" y="128"/>
                </a:lnTo>
                <a:lnTo>
                  <a:pt x="225" y="128"/>
                </a:lnTo>
                <a:lnTo>
                  <a:pt x="225" y="129"/>
                </a:lnTo>
                <a:lnTo>
                  <a:pt x="224" y="129"/>
                </a:lnTo>
                <a:lnTo>
                  <a:pt x="222" y="128"/>
                </a:lnTo>
                <a:lnTo>
                  <a:pt x="224" y="128"/>
                </a:lnTo>
                <a:lnTo>
                  <a:pt x="224" y="126"/>
                </a:lnTo>
                <a:lnTo>
                  <a:pt x="222" y="128"/>
                </a:lnTo>
                <a:lnTo>
                  <a:pt x="222" y="129"/>
                </a:lnTo>
                <a:lnTo>
                  <a:pt x="221" y="129"/>
                </a:lnTo>
                <a:lnTo>
                  <a:pt x="221" y="131"/>
                </a:lnTo>
                <a:lnTo>
                  <a:pt x="221" y="133"/>
                </a:lnTo>
                <a:lnTo>
                  <a:pt x="219" y="133"/>
                </a:lnTo>
                <a:lnTo>
                  <a:pt x="217" y="134"/>
                </a:lnTo>
                <a:lnTo>
                  <a:pt x="217" y="136"/>
                </a:lnTo>
                <a:lnTo>
                  <a:pt x="217" y="137"/>
                </a:lnTo>
                <a:lnTo>
                  <a:pt x="216" y="137"/>
                </a:lnTo>
                <a:lnTo>
                  <a:pt x="216" y="139"/>
                </a:lnTo>
                <a:lnTo>
                  <a:pt x="214" y="139"/>
                </a:lnTo>
                <a:lnTo>
                  <a:pt x="213" y="137"/>
                </a:lnTo>
                <a:lnTo>
                  <a:pt x="211" y="137"/>
                </a:lnTo>
                <a:lnTo>
                  <a:pt x="209" y="137"/>
                </a:lnTo>
                <a:lnTo>
                  <a:pt x="211" y="137"/>
                </a:lnTo>
                <a:lnTo>
                  <a:pt x="213" y="139"/>
                </a:lnTo>
                <a:lnTo>
                  <a:pt x="213" y="141"/>
                </a:lnTo>
                <a:lnTo>
                  <a:pt x="213" y="142"/>
                </a:lnTo>
                <a:lnTo>
                  <a:pt x="211" y="144"/>
                </a:lnTo>
                <a:lnTo>
                  <a:pt x="209" y="144"/>
                </a:lnTo>
                <a:lnTo>
                  <a:pt x="206" y="144"/>
                </a:lnTo>
                <a:lnTo>
                  <a:pt x="205" y="145"/>
                </a:lnTo>
                <a:lnTo>
                  <a:pt x="203" y="145"/>
                </a:lnTo>
                <a:lnTo>
                  <a:pt x="201" y="145"/>
                </a:lnTo>
                <a:lnTo>
                  <a:pt x="200" y="145"/>
                </a:lnTo>
                <a:lnTo>
                  <a:pt x="197" y="145"/>
                </a:lnTo>
                <a:lnTo>
                  <a:pt x="192" y="145"/>
                </a:lnTo>
                <a:lnTo>
                  <a:pt x="190" y="145"/>
                </a:lnTo>
                <a:lnTo>
                  <a:pt x="168" y="145"/>
                </a:lnTo>
                <a:lnTo>
                  <a:pt x="161" y="147"/>
                </a:lnTo>
                <a:lnTo>
                  <a:pt x="160" y="147"/>
                </a:lnTo>
                <a:lnTo>
                  <a:pt x="150" y="147"/>
                </a:lnTo>
                <a:lnTo>
                  <a:pt x="134" y="147"/>
                </a:lnTo>
                <a:lnTo>
                  <a:pt x="131" y="147"/>
                </a:lnTo>
                <a:lnTo>
                  <a:pt x="120" y="149"/>
                </a:lnTo>
                <a:lnTo>
                  <a:pt x="109" y="149"/>
                </a:lnTo>
                <a:lnTo>
                  <a:pt x="96" y="150"/>
                </a:lnTo>
                <a:lnTo>
                  <a:pt x="88" y="150"/>
                </a:lnTo>
                <a:lnTo>
                  <a:pt x="77" y="150"/>
                </a:lnTo>
                <a:lnTo>
                  <a:pt x="65" y="150"/>
                </a:lnTo>
                <a:lnTo>
                  <a:pt x="62" y="150"/>
                </a:lnTo>
                <a:lnTo>
                  <a:pt x="61" y="150"/>
                </a:lnTo>
                <a:lnTo>
                  <a:pt x="56" y="150"/>
                </a:lnTo>
                <a:lnTo>
                  <a:pt x="46" y="150"/>
                </a:lnTo>
                <a:lnTo>
                  <a:pt x="14" y="152"/>
                </a:lnTo>
                <a:lnTo>
                  <a:pt x="13" y="150"/>
                </a:lnTo>
                <a:lnTo>
                  <a:pt x="11" y="147"/>
                </a:lnTo>
                <a:lnTo>
                  <a:pt x="3" y="134"/>
                </a:lnTo>
                <a:lnTo>
                  <a:pt x="1" y="131"/>
                </a:lnTo>
                <a:lnTo>
                  <a:pt x="1" y="129"/>
                </a:lnTo>
                <a:lnTo>
                  <a:pt x="0" y="129"/>
                </a:lnTo>
                <a:lnTo>
                  <a:pt x="13" y="121"/>
                </a:lnTo>
                <a:lnTo>
                  <a:pt x="29" y="113"/>
                </a:lnTo>
                <a:lnTo>
                  <a:pt x="46" y="102"/>
                </a:lnTo>
                <a:lnTo>
                  <a:pt x="48" y="101"/>
                </a:lnTo>
                <a:lnTo>
                  <a:pt x="56" y="96"/>
                </a:lnTo>
                <a:lnTo>
                  <a:pt x="67" y="89"/>
                </a:lnTo>
                <a:lnTo>
                  <a:pt x="65" y="86"/>
                </a:lnTo>
                <a:lnTo>
                  <a:pt x="65" y="85"/>
                </a:lnTo>
                <a:lnTo>
                  <a:pt x="69" y="81"/>
                </a:lnTo>
                <a:lnTo>
                  <a:pt x="75" y="77"/>
                </a:lnTo>
                <a:lnTo>
                  <a:pt x="80" y="73"/>
                </a:lnTo>
                <a:lnTo>
                  <a:pt x="85" y="70"/>
                </a:lnTo>
                <a:lnTo>
                  <a:pt x="85" y="69"/>
                </a:lnTo>
                <a:lnTo>
                  <a:pt x="86" y="69"/>
                </a:lnTo>
                <a:lnTo>
                  <a:pt x="89" y="70"/>
                </a:lnTo>
                <a:lnTo>
                  <a:pt x="91" y="69"/>
                </a:lnTo>
                <a:lnTo>
                  <a:pt x="94" y="67"/>
                </a:lnTo>
                <a:lnTo>
                  <a:pt x="101" y="72"/>
                </a:lnTo>
                <a:lnTo>
                  <a:pt x="102" y="72"/>
                </a:lnTo>
                <a:lnTo>
                  <a:pt x="102" y="70"/>
                </a:lnTo>
                <a:lnTo>
                  <a:pt x="105" y="67"/>
                </a:lnTo>
                <a:lnTo>
                  <a:pt x="104" y="62"/>
                </a:lnTo>
                <a:lnTo>
                  <a:pt x="99" y="59"/>
                </a:lnTo>
                <a:lnTo>
                  <a:pt x="107" y="53"/>
                </a:lnTo>
                <a:lnTo>
                  <a:pt x="113" y="48"/>
                </a:lnTo>
                <a:lnTo>
                  <a:pt x="118" y="45"/>
                </a:lnTo>
                <a:lnTo>
                  <a:pt x="125" y="40"/>
                </a:lnTo>
                <a:lnTo>
                  <a:pt x="131" y="35"/>
                </a:lnTo>
                <a:lnTo>
                  <a:pt x="133" y="33"/>
                </a:lnTo>
                <a:lnTo>
                  <a:pt x="142" y="25"/>
                </a:lnTo>
                <a:lnTo>
                  <a:pt x="150" y="21"/>
                </a:lnTo>
                <a:lnTo>
                  <a:pt x="165" y="9"/>
                </a:lnTo>
                <a:lnTo>
                  <a:pt x="169" y="6"/>
                </a:lnTo>
                <a:lnTo>
                  <a:pt x="177" y="0"/>
                </a:lnTo>
                <a:lnTo>
                  <a:pt x="177" y="1"/>
                </a:lnTo>
                <a:lnTo>
                  <a:pt x="179" y="1"/>
                </a:lnTo>
                <a:close/>
              </a:path>
            </a:pathLst>
          </a:custGeom>
          <a:solidFill>
            <a:srgbClr val="BDAE7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9" name="Freeform 130"/>
          <p:cNvSpPr>
            <a:spLocks/>
          </p:cNvSpPr>
          <p:nvPr/>
        </p:nvSpPr>
        <p:spPr bwMode="auto">
          <a:xfrm>
            <a:off x="5380038" y="4529138"/>
            <a:ext cx="512763" cy="249238"/>
          </a:xfrm>
          <a:custGeom>
            <a:avLst/>
            <a:gdLst/>
            <a:ahLst/>
            <a:cxnLst>
              <a:cxn ang="0">
                <a:pos x="310" y="35"/>
              </a:cxn>
              <a:cxn ang="0">
                <a:pos x="297" y="41"/>
              </a:cxn>
              <a:cxn ang="0">
                <a:pos x="286" y="46"/>
              </a:cxn>
              <a:cxn ang="0">
                <a:pos x="270" y="53"/>
              </a:cxn>
              <a:cxn ang="0">
                <a:pos x="253" y="61"/>
              </a:cxn>
              <a:cxn ang="0">
                <a:pos x="233" y="69"/>
              </a:cxn>
              <a:cxn ang="0">
                <a:pos x="221" y="75"/>
              </a:cxn>
              <a:cxn ang="0">
                <a:pos x="211" y="80"/>
              </a:cxn>
              <a:cxn ang="0">
                <a:pos x="200" y="85"/>
              </a:cxn>
              <a:cxn ang="0">
                <a:pos x="184" y="91"/>
              </a:cxn>
              <a:cxn ang="0">
                <a:pos x="166" y="99"/>
              </a:cxn>
              <a:cxn ang="0">
                <a:pos x="161" y="101"/>
              </a:cxn>
              <a:cxn ang="0">
                <a:pos x="149" y="107"/>
              </a:cxn>
              <a:cxn ang="0">
                <a:pos x="118" y="120"/>
              </a:cxn>
              <a:cxn ang="0">
                <a:pos x="107" y="123"/>
              </a:cxn>
              <a:cxn ang="0">
                <a:pos x="101" y="126"/>
              </a:cxn>
              <a:cxn ang="0">
                <a:pos x="83" y="134"/>
              </a:cxn>
              <a:cxn ang="0">
                <a:pos x="75" y="137"/>
              </a:cxn>
              <a:cxn ang="0">
                <a:pos x="64" y="142"/>
              </a:cxn>
              <a:cxn ang="0">
                <a:pos x="57" y="144"/>
              </a:cxn>
              <a:cxn ang="0">
                <a:pos x="43" y="150"/>
              </a:cxn>
              <a:cxn ang="0">
                <a:pos x="27" y="157"/>
              </a:cxn>
              <a:cxn ang="0">
                <a:pos x="22" y="142"/>
              </a:cxn>
              <a:cxn ang="0">
                <a:pos x="19" y="128"/>
              </a:cxn>
              <a:cxn ang="0">
                <a:pos x="14" y="113"/>
              </a:cxn>
              <a:cxn ang="0">
                <a:pos x="13" y="104"/>
              </a:cxn>
              <a:cxn ang="0">
                <a:pos x="5" y="72"/>
              </a:cxn>
              <a:cxn ang="0">
                <a:pos x="3" y="65"/>
              </a:cxn>
              <a:cxn ang="0">
                <a:pos x="0" y="54"/>
              </a:cxn>
              <a:cxn ang="0">
                <a:pos x="32" y="53"/>
              </a:cxn>
              <a:cxn ang="0">
                <a:pos x="41" y="53"/>
              </a:cxn>
              <a:cxn ang="0">
                <a:pos x="59" y="51"/>
              </a:cxn>
              <a:cxn ang="0">
                <a:pos x="75" y="49"/>
              </a:cxn>
              <a:cxn ang="0">
                <a:pos x="99" y="48"/>
              </a:cxn>
              <a:cxn ang="0">
                <a:pos x="128" y="46"/>
              </a:cxn>
              <a:cxn ang="0">
                <a:pos x="137" y="46"/>
              </a:cxn>
              <a:cxn ang="0">
                <a:pos x="158" y="45"/>
              </a:cxn>
              <a:cxn ang="0">
                <a:pos x="177" y="43"/>
              </a:cxn>
              <a:cxn ang="0">
                <a:pos x="184" y="41"/>
              </a:cxn>
              <a:cxn ang="0">
                <a:pos x="187" y="41"/>
              </a:cxn>
              <a:cxn ang="0">
                <a:pos x="200" y="37"/>
              </a:cxn>
              <a:cxn ang="0">
                <a:pos x="205" y="35"/>
              </a:cxn>
              <a:cxn ang="0">
                <a:pos x="225" y="29"/>
              </a:cxn>
              <a:cxn ang="0">
                <a:pos x="238" y="24"/>
              </a:cxn>
              <a:cxn ang="0">
                <a:pos x="264" y="16"/>
              </a:cxn>
              <a:cxn ang="0">
                <a:pos x="273" y="13"/>
              </a:cxn>
              <a:cxn ang="0">
                <a:pos x="289" y="8"/>
              </a:cxn>
              <a:cxn ang="0">
                <a:pos x="301" y="5"/>
              </a:cxn>
              <a:cxn ang="0">
                <a:pos x="312" y="0"/>
              </a:cxn>
              <a:cxn ang="0">
                <a:pos x="315" y="0"/>
              </a:cxn>
              <a:cxn ang="0">
                <a:pos x="315" y="3"/>
              </a:cxn>
            </a:cxnLst>
            <a:rect l="0" t="0" r="r" b="b"/>
            <a:pathLst>
              <a:path w="323" h="157">
                <a:moveTo>
                  <a:pt x="323" y="30"/>
                </a:moveTo>
                <a:lnTo>
                  <a:pt x="320" y="32"/>
                </a:lnTo>
                <a:lnTo>
                  <a:pt x="310" y="35"/>
                </a:lnTo>
                <a:lnTo>
                  <a:pt x="305" y="37"/>
                </a:lnTo>
                <a:lnTo>
                  <a:pt x="299" y="40"/>
                </a:lnTo>
                <a:lnTo>
                  <a:pt x="297" y="41"/>
                </a:lnTo>
                <a:lnTo>
                  <a:pt x="296" y="41"/>
                </a:lnTo>
                <a:lnTo>
                  <a:pt x="294" y="41"/>
                </a:lnTo>
                <a:lnTo>
                  <a:pt x="286" y="46"/>
                </a:lnTo>
                <a:lnTo>
                  <a:pt x="285" y="46"/>
                </a:lnTo>
                <a:lnTo>
                  <a:pt x="283" y="48"/>
                </a:lnTo>
                <a:lnTo>
                  <a:pt x="270" y="53"/>
                </a:lnTo>
                <a:lnTo>
                  <a:pt x="267" y="54"/>
                </a:lnTo>
                <a:lnTo>
                  <a:pt x="264" y="56"/>
                </a:lnTo>
                <a:lnTo>
                  <a:pt x="253" y="61"/>
                </a:lnTo>
                <a:lnTo>
                  <a:pt x="249" y="62"/>
                </a:lnTo>
                <a:lnTo>
                  <a:pt x="246" y="64"/>
                </a:lnTo>
                <a:lnTo>
                  <a:pt x="233" y="69"/>
                </a:lnTo>
                <a:lnTo>
                  <a:pt x="227" y="72"/>
                </a:lnTo>
                <a:lnTo>
                  <a:pt x="225" y="73"/>
                </a:lnTo>
                <a:lnTo>
                  <a:pt x="221" y="75"/>
                </a:lnTo>
                <a:lnTo>
                  <a:pt x="217" y="77"/>
                </a:lnTo>
                <a:lnTo>
                  <a:pt x="211" y="80"/>
                </a:lnTo>
                <a:lnTo>
                  <a:pt x="211" y="80"/>
                </a:lnTo>
                <a:lnTo>
                  <a:pt x="206" y="81"/>
                </a:lnTo>
                <a:lnTo>
                  <a:pt x="200" y="85"/>
                </a:lnTo>
                <a:lnTo>
                  <a:pt x="200" y="85"/>
                </a:lnTo>
                <a:lnTo>
                  <a:pt x="185" y="91"/>
                </a:lnTo>
                <a:lnTo>
                  <a:pt x="184" y="91"/>
                </a:lnTo>
                <a:lnTo>
                  <a:pt x="184" y="91"/>
                </a:lnTo>
                <a:lnTo>
                  <a:pt x="181" y="93"/>
                </a:lnTo>
                <a:lnTo>
                  <a:pt x="169" y="97"/>
                </a:lnTo>
                <a:lnTo>
                  <a:pt x="166" y="99"/>
                </a:lnTo>
                <a:lnTo>
                  <a:pt x="163" y="101"/>
                </a:lnTo>
                <a:lnTo>
                  <a:pt x="163" y="101"/>
                </a:lnTo>
                <a:lnTo>
                  <a:pt x="161" y="101"/>
                </a:lnTo>
                <a:lnTo>
                  <a:pt x="157" y="104"/>
                </a:lnTo>
                <a:lnTo>
                  <a:pt x="149" y="107"/>
                </a:lnTo>
                <a:lnTo>
                  <a:pt x="149" y="107"/>
                </a:lnTo>
                <a:lnTo>
                  <a:pt x="141" y="110"/>
                </a:lnTo>
                <a:lnTo>
                  <a:pt x="126" y="117"/>
                </a:lnTo>
                <a:lnTo>
                  <a:pt x="118" y="120"/>
                </a:lnTo>
                <a:lnTo>
                  <a:pt x="117" y="120"/>
                </a:lnTo>
                <a:lnTo>
                  <a:pt x="112" y="121"/>
                </a:lnTo>
                <a:lnTo>
                  <a:pt x="107" y="123"/>
                </a:lnTo>
                <a:lnTo>
                  <a:pt x="107" y="125"/>
                </a:lnTo>
                <a:lnTo>
                  <a:pt x="105" y="125"/>
                </a:lnTo>
                <a:lnTo>
                  <a:pt x="101" y="126"/>
                </a:lnTo>
                <a:lnTo>
                  <a:pt x="93" y="129"/>
                </a:lnTo>
                <a:lnTo>
                  <a:pt x="86" y="133"/>
                </a:lnTo>
                <a:lnTo>
                  <a:pt x="83" y="134"/>
                </a:lnTo>
                <a:lnTo>
                  <a:pt x="80" y="134"/>
                </a:lnTo>
                <a:lnTo>
                  <a:pt x="78" y="136"/>
                </a:lnTo>
                <a:lnTo>
                  <a:pt x="75" y="137"/>
                </a:lnTo>
                <a:lnTo>
                  <a:pt x="72" y="139"/>
                </a:lnTo>
                <a:lnTo>
                  <a:pt x="65" y="141"/>
                </a:lnTo>
                <a:lnTo>
                  <a:pt x="64" y="142"/>
                </a:lnTo>
                <a:lnTo>
                  <a:pt x="62" y="142"/>
                </a:lnTo>
                <a:lnTo>
                  <a:pt x="62" y="142"/>
                </a:lnTo>
                <a:lnTo>
                  <a:pt x="57" y="144"/>
                </a:lnTo>
                <a:lnTo>
                  <a:pt x="51" y="147"/>
                </a:lnTo>
                <a:lnTo>
                  <a:pt x="49" y="147"/>
                </a:lnTo>
                <a:lnTo>
                  <a:pt x="43" y="150"/>
                </a:lnTo>
                <a:lnTo>
                  <a:pt x="35" y="153"/>
                </a:lnTo>
                <a:lnTo>
                  <a:pt x="27" y="157"/>
                </a:lnTo>
                <a:lnTo>
                  <a:pt x="27" y="157"/>
                </a:lnTo>
                <a:lnTo>
                  <a:pt x="25" y="153"/>
                </a:lnTo>
                <a:lnTo>
                  <a:pt x="25" y="150"/>
                </a:lnTo>
                <a:lnTo>
                  <a:pt x="22" y="142"/>
                </a:lnTo>
                <a:lnTo>
                  <a:pt x="22" y="142"/>
                </a:lnTo>
                <a:lnTo>
                  <a:pt x="21" y="137"/>
                </a:lnTo>
                <a:lnTo>
                  <a:pt x="19" y="128"/>
                </a:lnTo>
                <a:lnTo>
                  <a:pt x="17" y="126"/>
                </a:lnTo>
                <a:lnTo>
                  <a:pt x="16" y="118"/>
                </a:lnTo>
                <a:lnTo>
                  <a:pt x="14" y="113"/>
                </a:lnTo>
                <a:lnTo>
                  <a:pt x="14" y="110"/>
                </a:lnTo>
                <a:lnTo>
                  <a:pt x="13" y="105"/>
                </a:lnTo>
                <a:lnTo>
                  <a:pt x="13" y="104"/>
                </a:lnTo>
                <a:lnTo>
                  <a:pt x="8" y="88"/>
                </a:lnTo>
                <a:lnTo>
                  <a:pt x="8" y="85"/>
                </a:lnTo>
                <a:lnTo>
                  <a:pt x="5" y="72"/>
                </a:lnTo>
                <a:lnTo>
                  <a:pt x="3" y="67"/>
                </a:lnTo>
                <a:lnTo>
                  <a:pt x="3" y="65"/>
                </a:lnTo>
                <a:lnTo>
                  <a:pt x="3" y="65"/>
                </a:lnTo>
                <a:lnTo>
                  <a:pt x="1" y="62"/>
                </a:lnTo>
                <a:lnTo>
                  <a:pt x="1" y="62"/>
                </a:lnTo>
                <a:lnTo>
                  <a:pt x="0" y="54"/>
                </a:lnTo>
                <a:lnTo>
                  <a:pt x="11" y="54"/>
                </a:lnTo>
                <a:lnTo>
                  <a:pt x="13" y="54"/>
                </a:lnTo>
                <a:lnTo>
                  <a:pt x="32" y="53"/>
                </a:lnTo>
                <a:lnTo>
                  <a:pt x="33" y="53"/>
                </a:lnTo>
                <a:lnTo>
                  <a:pt x="38" y="53"/>
                </a:lnTo>
                <a:lnTo>
                  <a:pt x="41" y="53"/>
                </a:lnTo>
                <a:lnTo>
                  <a:pt x="43" y="53"/>
                </a:lnTo>
                <a:lnTo>
                  <a:pt x="57" y="51"/>
                </a:lnTo>
                <a:lnTo>
                  <a:pt x="59" y="51"/>
                </a:lnTo>
                <a:lnTo>
                  <a:pt x="62" y="51"/>
                </a:lnTo>
                <a:lnTo>
                  <a:pt x="72" y="49"/>
                </a:lnTo>
                <a:lnTo>
                  <a:pt x="75" y="49"/>
                </a:lnTo>
                <a:lnTo>
                  <a:pt x="78" y="49"/>
                </a:lnTo>
                <a:lnTo>
                  <a:pt x="96" y="48"/>
                </a:lnTo>
                <a:lnTo>
                  <a:pt x="99" y="48"/>
                </a:lnTo>
                <a:lnTo>
                  <a:pt x="102" y="48"/>
                </a:lnTo>
                <a:lnTo>
                  <a:pt x="117" y="46"/>
                </a:lnTo>
                <a:lnTo>
                  <a:pt x="128" y="46"/>
                </a:lnTo>
                <a:lnTo>
                  <a:pt x="131" y="46"/>
                </a:lnTo>
                <a:lnTo>
                  <a:pt x="136" y="46"/>
                </a:lnTo>
                <a:lnTo>
                  <a:pt x="137" y="46"/>
                </a:lnTo>
                <a:lnTo>
                  <a:pt x="144" y="45"/>
                </a:lnTo>
                <a:lnTo>
                  <a:pt x="150" y="45"/>
                </a:lnTo>
                <a:lnTo>
                  <a:pt x="158" y="45"/>
                </a:lnTo>
                <a:lnTo>
                  <a:pt x="160" y="45"/>
                </a:lnTo>
                <a:lnTo>
                  <a:pt x="169" y="43"/>
                </a:lnTo>
                <a:lnTo>
                  <a:pt x="177" y="43"/>
                </a:lnTo>
                <a:lnTo>
                  <a:pt x="177" y="43"/>
                </a:lnTo>
                <a:lnTo>
                  <a:pt x="179" y="43"/>
                </a:lnTo>
                <a:lnTo>
                  <a:pt x="184" y="41"/>
                </a:lnTo>
                <a:lnTo>
                  <a:pt x="185" y="41"/>
                </a:lnTo>
                <a:lnTo>
                  <a:pt x="185" y="41"/>
                </a:lnTo>
                <a:lnTo>
                  <a:pt x="187" y="41"/>
                </a:lnTo>
                <a:lnTo>
                  <a:pt x="193" y="40"/>
                </a:lnTo>
                <a:lnTo>
                  <a:pt x="198" y="37"/>
                </a:lnTo>
                <a:lnTo>
                  <a:pt x="200" y="37"/>
                </a:lnTo>
                <a:lnTo>
                  <a:pt x="200" y="37"/>
                </a:lnTo>
                <a:lnTo>
                  <a:pt x="203" y="35"/>
                </a:lnTo>
                <a:lnTo>
                  <a:pt x="205" y="35"/>
                </a:lnTo>
                <a:lnTo>
                  <a:pt x="209" y="33"/>
                </a:lnTo>
                <a:lnTo>
                  <a:pt x="216" y="32"/>
                </a:lnTo>
                <a:lnTo>
                  <a:pt x="225" y="29"/>
                </a:lnTo>
                <a:lnTo>
                  <a:pt x="233" y="25"/>
                </a:lnTo>
                <a:lnTo>
                  <a:pt x="235" y="25"/>
                </a:lnTo>
                <a:lnTo>
                  <a:pt x="238" y="24"/>
                </a:lnTo>
                <a:lnTo>
                  <a:pt x="259" y="17"/>
                </a:lnTo>
                <a:lnTo>
                  <a:pt x="262" y="16"/>
                </a:lnTo>
                <a:lnTo>
                  <a:pt x="264" y="16"/>
                </a:lnTo>
                <a:lnTo>
                  <a:pt x="265" y="16"/>
                </a:lnTo>
                <a:lnTo>
                  <a:pt x="269" y="14"/>
                </a:lnTo>
                <a:lnTo>
                  <a:pt x="273" y="13"/>
                </a:lnTo>
                <a:lnTo>
                  <a:pt x="278" y="11"/>
                </a:lnTo>
                <a:lnTo>
                  <a:pt x="280" y="11"/>
                </a:lnTo>
                <a:lnTo>
                  <a:pt x="289" y="8"/>
                </a:lnTo>
                <a:lnTo>
                  <a:pt x="294" y="6"/>
                </a:lnTo>
                <a:lnTo>
                  <a:pt x="299" y="5"/>
                </a:lnTo>
                <a:lnTo>
                  <a:pt x="301" y="5"/>
                </a:lnTo>
                <a:lnTo>
                  <a:pt x="309" y="1"/>
                </a:lnTo>
                <a:lnTo>
                  <a:pt x="310" y="1"/>
                </a:lnTo>
                <a:lnTo>
                  <a:pt x="312" y="0"/>
                </a:lnTo>
                <a:lnTo>
                  <a:pt x="313" y="0"/>
                </a:lnTo>
                <a:lnTo>
                  <a:pt x="313" y="0"/>
                </a:lnTo>
                <a:lnTo>
                  <a:pt x="315" y="0"/>
                </a:lnTo>
                <a:lnTo>
                  <a:pt x="315" y="0"/>
                </a:lnTo>
                <a:lnTo>
                  <a:pt x="315" y="1"/>
                </a:lnTo>
                <a:lnTo>
                  <a:pt x="315" y="3"/>
                </a:lnTo>
                <a:lnTo>
                  <a:pt x="320" y="16"/>
                </a:lnTo>
                <a:lnTo>
                  <a:pt x="323" y="30"/>
                </a:lnTo>
                <a:close/>
              </a:path>
            </a:pathLst>
          </a:custGeom>
          <a:solidFill>
            <a:srgbClr val="63C2A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0" name="Freeform 131"/>
          <p:cNvSpPr>
            <a:spLocks noEditPoints="1"/>
          </p:cNvSpPr>
          <p:nvPr/>
        </p:nvSpPr>
        <p:spPr bwMode="auto">
          <a:xfrm>
            <a:off x="4670425" y="4945063"/>
            <a:ext cx="438150" cy="363538"/>
          </a:xfrm>
          <a:custGeom>
            <a:avLst/>
            <a:gdLst/>
            <a:ahLst/>
            <a:cxnLst>
              <a:cxn ang="0">
                <a:pos x="90" y="163"/>
              </a:cxn>
              <a:cxn ang="0">
                <a:pos x="272" y="47"/>
              </a:cxn>
              <a:cxn ang="0">
                <a:pos x="255" y="56"/>
              </a:cxn>
              <a:cxn ang="0">
                <a:pos x="248" y="56"/>
              </a:cxn>
              <a:cxn ang="0">
                <a:pos x="245" y="67"/>
              </a:cxn>
              <a:cxn ang="0">
                <a:pos x="244" y="74"/>
              </a:cxn>
              <a:cxn ang="0">
                <a:pos x="245" y="85"/>
              </a:cxn>
              <a:cxn ang="0">
                <a:pos x="242" y="96"/>
              </a:cxn>
              <a:cxn ang="0">
                <a:pos x="236" y="107"/>
              </a:cxn>
              <a:cxn ang="0">
                <a:pos x="231" y="117"/>
              </a:cxn>
              <a:cxn ang="0">
                <a:pos x="221" y="127"/>
              </a:cxn>
              <a:cxn ang="0">
                <a:pos x="210" y="130"/>
              </a:cxn>
              <a:cxn ang="0">
                <a:pos x="200" y="136"/>
              </a:cxn>
              <a:cxn ang="0">
                <a:pos x="196" y="149"/>
              </a:cxn>
              <a:cxn ang="0">
                <a:pos x="186" y="155"/>
              </a:cxn>
              <a:cxn ang="0">
                <a:pos x="180" y="165"/>
              </a:cxn>
              <a:cxn ang="0">
                <a:pos x="170" y="160"/>
              </a:cxn>
              <a:cxn ang="0">
                <a:pos x="160" y="155"/>
              </a:cxn>
              <a:cxn ang="0">
                <a:pos x="160" y="144"/>
              </a:cxn>
              <a:cxn ang="0">
                <a:pos x="162" y="133"/>
              </a:cxn>
              <a:cxn ang="0">
                <a:pos x="159" y="123"/>
              </a:cxn>
              <a:cxn ang="0">
                <a:pos x="154" y="117"/>
              </a:cxn>
              <a:cxn ang="0">
                <a:pos x="151" y="106"/>
              </a:cxn>
              <a:cxn ang="0">
                <a:pos x="152" y="96"/>
              </a:cxn>
              <a:cxn ang="0">
                <a:pos x="148" y="103"/>
              </a:cxn>
              <a:cxn ang="0">
                <a:pos x="136" y="114"/>
              </a:cxn>
              <a:cxn ang="0">
                <a:pos x="130" y="112"/>
              </a:cxn>
              <a:cxn ang="0">
                <a:pos x="120" y="123"/>
              </a:cxn>
              <a:cxn ang="0">
                <a:pos x="128" y="136"/>
              </a:cxn>
              <a:cxn ang="0">
                <a:pos x="119" y="128"/>
              </a:cxn>
              <a:cxn ang="0">
                <a:pos x="103" y="130"/>
              </a:cxn>
              <a:cxn ang="0">
                <a:pos x="96" y="141"/>
              </a:cxn>
              <a:cxn ang="0">
                <a:pos x="98" y="147"/>
              </a:cxn>
              <a:cxn ang="0">
                <a:pos x="82" y="149"/>
              </a:cxn>
              <a:cxn ang="0">
                <a:pos x="79" y="157"/>
              </a:cxn>
              <a:cxn ang="0">
                <a:pos x="71" y="167"/>
              </a:cxn>
              <a:cxn ang="0">
                <a:pos x="69" y="159"/>
              </a:cxn>
              <a:cxn ang="0">
                <a:pos x="74" y="151"/>
              </a:cxn>
              <a:cxn ang="0">
                <a:pos x="61" y="152"/>
              </a:cxn>
              <a:cxn ang="0">
                <a:pos x="60" y="159"/>
              </a:cxn>
              <a:cxn ang="0">
                <a:pos x="55" y="163"/>
              </a:cxn>
              <a:cxn ang="0">
                <a:pos x="53" y="173"/>
              </a:cxn>
              <a:cxn ang="0">
                <a:pos x="56" y="171"/>
              </a:cxn>
              <a:cxn ang="0">
                <a:pos x="58" y="184"/>
              </a:cxn>
              <a:cxn ang="0">
                <a:pos x="61" y="183"/>
              </a:cxn>
              <a:cxn ang="0">
                <a:pos x="64" y="186"/>
              </a:cxn>
              <a:cxn ang="0">
                <a:pos x="58" y="195"/>
              </a:cxn>
              <a:cxn ang="0">
                <a:pos x="47" y="207"/>
              </a:cxn>
              <a:cxn ang="0">
                <a:pos x="36" y="215"/>
              </a:cxn>
              <a:cxn ang="0">
                <a:pos x="26" y="219"/>
              </a:cxn>
              <a:cxn ang="0">
                <a:pos x="16" y="229"/>
              </a:cxn>
              <a:cxn ang="0">
                <a:pos x="7" y="226"/>
              </a:cxn>
              <a:cxn ang="0">
                <a:pos x="2" y="192"/>
              </a:cxn>
              <a:cxn ang="0">
                <a:pos x="2" y="163"/>
              </a:cxn>
              <a:cxn ang="0">
                <a:pos x="2" y="90"/>
              </a:cxn>
              <a:cxn ang="0">
                <a:pos x="66" y="63"/>
              </a:cxn>
              <a:cxn ang="0">
                <a:pos x="133" y="35"/>
              </a:cxn>
              <a:cxn ang="0">
                <a:pos x="160" y="26"/>
              </a:cxn>
              <a:cxn ang="0">
                <a:pos x="189" y="13"/>
              </a:cxn>
              <a:cxn ang="0">
                <a:pos x="221" y="3"/>
              </a:cxn>
            </a:cxnLst>
            <a:rect l="0" t="0" r="r" b="b"/>
            <a:pathLst>
              <a:path w="276" h="229">
                <a:moveTo>
                  <a:pt x="93" y="162"/>
                </a:moveTo>
                <a:lnTo>
                  <a:pt x="93" y="163"/>
                </a:lnTo>
                <a:lnTo>
                  <a:pt x="93" y="165"/>
                </a:lnTo>
                <a:lnTo>
                  <a:pt x="92" y="165"/>
                </a:lnTo>
                <a:lnTo>
                  <a:pt x="90" y="167"/>
                </a:lnTo>
                <a:lnTo>
                  <a:pt x="90" y="168"/>
                </a:lnTo>
                <a:lnTo>
                  <a:pt x="88" y="168"/>
                </a:lnTo>
                <a:lnTo>
                  <a:pt x="88" y="167"/>
                </a:lnTo>
                <a:lnTo>
                  <a:pt x="88" y="165"/>
                </a:lnTo>
                <a:lnTo>
                  <a:pt x="90" y="165"/>
                </a:lnTo>
                <a:lnTo>
                  <a:pt x="90" y="163"/>
                </a:lnTo>
                <a:lnTo>
                  <a:pt x="92" y="163"/>
                </a:lnTo>
                <a:lnTo>
                  <a:pt x="92" y="162"/>
                </a:lnTo>
                <a:lnTo>
                  <a:pt x="93" y="162"/>
                </a:lnTo>
                <a:close/>
                <a:moveTo>
                  <a:pt x="263" y="34"/>
                </a:moveTo>
                <a:lnTo>
                  <a:pt x="271" y="40"/>
                </a:lnTo>
                <a:lnTo>
                  <a:pt x="271" y="39"/>
                </a:lnTo>
                <a:lnTo>
                  <a:pt x="272" y="39"/>
                </a:lnTo>
                <a:lnTo>
                  <a:pt x="274" y="40"/>
                </a:lnTo>
                <a:lnTo>
                  <a:pt x="276" y="42"/>
                </a:lnTo>
                <a:lnTo>
                  <a:pt x="274" y="47"/>
                </a:lnTo>
                <a:lnTo>
                  <a:pt x="272" y="47"/>
                </a:lnTo>
                <a:lnTo>
                  <a:pt x="271" y="48"/>
                </a:lnTo>
                <a:lnTo>
                  <a:pt x="269" y="51"/>
                </a:lnTo>
                <a:lnTo>
                  <a:pt x="268" y="53"/>
                </a:lnTo>
                <a:lnTo>
                  <a:pt x="268" y="55"/>
                </a:lnTo>
                <a:lnTo>
                  <a:pt x="266" y="55"/>
                </a:lnTo>
                <a:lnTo>
                  <a:pt x="264" y="55"/>
                </a:lnTo>
                <a:lnTo>
                  <a:pt x="261" y="59"/>
                </a:lnTo>
                <a:lnTo>
                  <a:pt x="261" y="61"/>
                </a:lnTo>
                <a:lnTo>
                  <a:pt x="261" y="59"/>
                </a:lnTo>
                <a:lnTo>
                  <a:pt x="258" y="58"/>
                </a:lnTo>
                <a:lnTo>
                  <a:pt x="255" y="56"/>
                </a:lnTo>
                <a:lnTo>
                  <a:pt x="252" y="55"/>
                </a:lnTo>
                <a:lnTo>
                  <a:pt x="252" y="53"/>
                </a:lnTo>
                <a:lnTo>
                  <a:pt x="250" y="53"/>
                </a:lnTo>
                <a:lnTo>
                  <a:pt x="250" y="51"/>
                </a:lnTo>
                <a:lnTo>
                  <a:pt x="248" y="51"/>
                </a:lnTo>
                <a:lnTo>
                  <a:pt x="247" y="50"/>
                </a:lnTo>
                <a:lnTo>
                  <a:pt x="247" y="51"/>
                </a:lnTo>
                <a:lnTo>
                  <a:pt x="248" y="51"/>
                </a:lnTo>
                <a:lnTo>
                  <a:pt x="248" y="53"/>
                </a:lnTo>
                <a:lnTo>
                  <a:pt x="248" y="55"/>
                </a:lnTo>
                <a:lnTo>
                  <a:pt x="248" y="56"/>
                </a:lnTo>
                <a:lnTo>
                  <a:pt x="248" y="58"/>
                </a:lnTo>
                <a:lnTo>
                  <a:pt x="248" y="59"/>
                </a:lnTo>
                <a:lnTo>
                  <a:pt x="248" y="61"/>
                </a:lnTo>
                <a:lnTo>
                  <a:pt x="247" y="61"/>
                </a:lnTo>
                <a:lnTo>
                  <a:pt x="247" y="63"/>
                </a:lnTo>
                <a:lnTo>
                  <a:pt x="245" y="63"/>
                </a:lnTo>
                <a:lnTo>
                  <a:pt x="247" y="63"/>
                </a:lnTo>
                <a:lnTo>
                  <a:pt x="247" y="64"/>
                </a:lnTo>
                <a:lnTo>
                  <a:pt x="247" y="66"/>
                </a:lnTo>
                <a:lnTo>
                  <a:pt x="247" y="67"/>
                </a:lnTo>
                <a:lnTo>
                  <a:pt x="245" y="67"/>
                </a:lnTo>
                <a:lnTo>
                  <a:pt x="244" y="67"/>
                </a:lnTo>
                <a:lnTo>
                  <a:pt x="244" y="69"/>
                </a:lnTo>
                <a:lnTo>
                  <a:pt x="245" y="69"/>
                </a:lnTo>
                <a:lnTo>
                  <a:pt x="244" y="69"/>
                </a:lnTo>
                <a:lnTo>
                  <a:pt x="244" y="71"/>
                </a:lnTo>
                <a:lnTo>
                  <a:pt x="245" y="71"/>
                </a:lnTo>
                <a:lnTo>
                  <a:pt x="244" y="71"/>
                </a:lnTo>
                <a:lnTo>
                  <a:pt x="244" y="72"/>
                </a:lnTo>
                <a:lnTo>
                  <a:pt x="244" y="74"/>
                </a:lnTo>
                <a:lnTo>
                  <a:pt x="245" y="74"/>
                </a:lnTo>
                <a:lnTo>
                  <a:pt x="244" y="74"/>
                </a:lnTo>
                <a:lnTo>
                  <a:pt x="244" y="75"/>
                </a:lnTo>
                <a:lnTo>
                  <a:pt x="242" y="75"/>
                </a:lnTo>
                <a:lnTo>
                  <a:pt x="242" y="77"/>
                </a:lnTo>
                <a:lnTo>
                  <a:pt x="244" y="77"/>
                </a:lnTo>
                <a:lnTo>
                  <a:pt x="242" y="77"/>
                </a:lnTo>
                <a:lnTo>
                  <a:pt x="242" y="79"/>
                </a:lnTo>
                <a:lnTo>
                  <a:pt x="242" y="80"/>
                </a:lnTo>
                <a:lnTo>
                  <a:pt x="244" y="80"/>
                </a:lnTo>
                <a:lnTo>
                  <a:pt x="244" y="82"/>
                </a:lnTo>
                <a:lnTo>
                  <a:pt x="245" y="83"/>
                </a:lnTo>
                <a:lnTo>
                  <a:pt x="245" y="85"/>
                </a:lnTo>
                <a:lnTo>
                  <a:pt x="245" y="87"/>
                </a:lnTo>
                <a:lnTo>
                  <a:pt x="247" y="87"/>
                </a:lnTo>
                <a:lnTo>
                  <a:pt x="247" y="88"/>
                </a:lnTo>
                <a:lnTo>
                  <a:pt x="245" y="88"/>
                </a:lnTo>
                <a:lnTo>
                  <a:pt x="245" y="90"/>
                </a:lnTo>
                <a:lnTo>
                  <a:pt x="245" y="91"/>
                </a:lnTo>
                <a:lnTo>
                  <a:pt x="244" y="91"/>
                </a:lnTo>
                <a:lnTo>
                  <a:pt x="244" y="93"/>
                </a:lnTo>
                <a:lnTo>
                  <a:pt x="244" y="95"/>
                </a:lnTo>
                <a:lnTo>
                  <a:pt x="244" y="96"/>
                </a:lnTo>
                <a:lnTo>
                  <a:pt x="242" y="96"/>
                </a:lnTo>
                <a:lnTo>
                  <a:pt x="242" y="98"/>
                </a:lnTo>
                <a:lnTo>
                  <a:pt x="240" y="99"/>
                </a:lnTo>
                <a:lnTo>
                  <a:pt x="240" y="101"/>
                </a:lnTo>
                <a:lnTo>
                  <a:pt x="239" y="101"/>
                </a:lnTo>
                <a:lnTo>
                  <a:pt x="239" y="99"/>
                </a:lnTo>
                <a:lnTo>
                  <a:pt x="239" y="101"/>
                </a:lnTo>
                <a:lnTo>
                  <a:pt x="239" y="103"/>
                </a:lnTo>
                <a:lnTo>
                  <a:pt x="237" y="104"/>
                </a:lnTo>
                <a:lnTo>
                  <a:pt x="237" y="106"/>
                </a:lnTo>
                <a:lnTo>
                  <a:pt x="237" y="107"/>
                </a:lnTo>
                <a:lnTo>
                  <a:pt x="236" y="107"/>
                </a:lnTo>
                <a:lnTo>
                  <a:pt x="236" y="109"/>
                </a:lnTo>
                <a:lnTo>
                  <a:pt x="234" y="109"/>
                </a:lnTo>
                <a:lnTo>
                  <a:pt x="236" y="111"/>
                </a:lnTo>
                <a:lnTo>
                  <a:pt x="234" y="111"/>
                </a:lnTo>
                <a:lnTo>
                  <a:pt x="234" y="112"/>
                </a:lnTo>
                <a:lnTo>
                  <a:pt x="232" y="112"/>
                </a:lnTo>
                <a:lnTo>
                  <a:pt x="232" y="114"/>
                </a:lnTo>
                <a:lnTo>
                  <a:pt x="231" y="114"/>
                </a:lnTo>
                <a:lnTo>
                  <a:pt x="232" y="115"/>
                </a:lnTo>
                <a:lnTo>
                  <a:pt x="231" y="115"/>
                </a:lnTo>
                <a:lnTo>
                  <a:pt x="231" y="117"/>
                </a:lnTo>
                <a:lnTo>
                  <a:pt x="231" y="119"/>
                </a:lnTo>
                <a:lnTo>
                  <a:pt x="229" y="119"/>
                </a:lnTo>
                <a:lnTo>
                  <a:pt x="229" y="120"/>
                </a:lnTo>
                <a:lnTo>
                  <a:pt x="228" y="120"/>
                </a:lnTo>
                <a:lnTo>
                  <a:pt x="226" y="120"/>
                </a:lnTo>
                <a:lnTo>
                  <a:pt x="224" y="120"/>
                </a:lnTo>
                <a:lnTo>
                  <a:pt x="223" y="122"/>
                </a:lnTo>
                <a:lnTo>
                  <a:pt x="223" y="123"/>
                </a:lnTo>
                <a:lnTo>
                  <a:pt x="221" y="123"/>
                </a:lnTo>
                <a:lnTo>
                  <a:pt x="221" y="125"/>
                </a:lnTo>
                <a:lnTo>
                  <a:pt x="221" y="127"/>
                </a:lnTo>
                <a:lnTo>
                  <a:pt x="220" y="127"/>
                </a:lnTo>
                <a:lnTo>
                  <a:pt x="220" y="128"/>
                </a:lnTo>
                <a:lnTo>
                  <a:pt x="218" y="128"/>
                </a:lnTo>
                <a:lnTo>
                  <a:pt x="218" y="127"/>
                </a:lnTo>
                <a:lnTo>
                  <a:pt x="218" y="128"/>
                </a:lnTo>
                <a:lnTo>
                  <a:pt x="216" y="128"/>
                </a:lnTo>
                <a:lnTo>
                  <a:pt x="215" y="128"/>
                </a:lnTo>
                <a:lnTo>
                  <a:pt x="215" y="130"/>
                </a:lnTo>
                <a:lnTo>
                  <a:pt x="213" y="130"/>
                </a:lnTo>
                <a:lnTo>
                  <a:pt x="212" y="130"/>
                </a:lnTo>
                <a:lnTo>
                  <a:pt x="210" y="130"/>
                </a:lnTo>
                <a:lnTo>
                  <a:pt x="208" y="130"/>
                </a:lnTo>
                <a:lnTo>
                  <a:pt x="207" y="130"/>
                </a:lnTo>
                <a:lnTo>
                  <a:pt x="205" y="130"/>
                </a:lnTo>
                <a:lnTo>
                  <a:pt x="204" y="131"/>
                </a:lnTo>
                <a:lnTo>
                  <a:pt x="202" y="131"/>
                </a:lnTo>
                <a:lnTo>
                  <a:pt x="202" y="133"/>
                </a:lnTo>
                <a:lnTo>
                  <a:pt x="200" y="133"/>
                </a:lnTo>
                <a:lnTo>
                  <a:pt x="200" y="135"/>
                </a:lnTo>
                <a:lnTo>
                  <a:pt x="199" y="135"/>
                </a:lnTo>
                <a:lnTo>
                  <a:pt x="200" y="135"/>
                </a:lnTo>
                <a:lnTo>
                  <a:pt x="200" y="136"/>
                </a:lnTo>
                <a:lnTo>
                  <a:pt x="199" y="136"/>
                </a:lnTo>
                <a:lnTo>
                  <a:pt x="199" y="138"/>
                </a:lnTo>
                <a:lnTo>
                  <a:pt x="199" y="139"/>
                </a:lnTo>
                <a:lnTo>
                  <a:pt x="197" y="139"/>
                </a:lnTo>
                <a:lnTo>
                  <a:pt x="197" y="141"/>
                </a:lnTo>
                <a:lnTo>
                  <a:pt x="197" y="143"/>
                </a:lnTo>
                <a:lnTo>
                  <a:pt x="197" y="144"/>
                </a:lnTo>
                <a:lnTo>
                  <a:pt x="197" y="146"/>
                </a:lnTo>
                <a:lnTo>
                  <a:pt x="196" y="146"/>
                </a:lnTo>
                <a:lnTo>
                  <a:pt x="196" y="147"/>
                </a:lnTo>
                <a:lnTo>
                  <a:pt x="196" y="149"/>
                </a:lnTo>
                <a:lnTo>
                  <a:pt x="194" y="149"/>
                </a:lnTo>
                <a:lnTo>
                  <a:pt x="194" y="151"/>
                </a:lnTo>
                <a:lnTo>
                  <a:pt x="192" y="151"/>
                </a:lnTo>
                <a:lnTo>
                  <a:pt x="192" y="152"/>
                </a:lnTo>
                <a:lnTo>
                  <a:pt x="191" y="152"/>
                </a:lnTo>
                <a:lnTo>
                  <a:pt x="189" y="154"/>
                </a:lnTo>
                <a:lnTo>
                  <a:pt x="189" y="152"/>
                </a:lnTo>
                <a:lnTo>
                  <a:pt x="189" y="154"/>
                </a:lnTo>
                <a:lnTo>
                  <a:pt x="188" y="154"/>
                </a:lnTo>
                <a:lnTo>
                  <a:pt x="188" y="155"/>
                </a:lnTo>
                <a:lnTo>
                  <a:pt x="186" y="155"/>
                </a:lnTo>
                <a:lnTo>
                  <a:pt x="186" y="157"/>
                </a:lnTo>
                <a:lnTo>
                  <a:pt x="184" y="159"/>
                </a:lnTo>
                <a:lnTo>
                  <a:pt x="184" y="160"/>
                </a:lnTo>
                <a:lnTo>
                  <a:pt x="184" y="159"/>
                </a:lnTo>
                <a:lnTo>
                  <a:pt x="184" y="160"/>
                </a:lnTo>
                <a:lnTo>
                  <a:pt x="183" y="160"/>
                </a:lnTo>
                <a:lnTo>
                  <a:pt x="183" y="162"/>
                </a:lnTo>
                <a:lnTo>
                  <a:pt x="181" y="162"/>
                </a:lnTo>
                <a:lnTo>
                  <a:pt x="181" y="163"/>
                </a:lnTo>
                <a:lnTo>
                  <a:pt x="180" y="163"/>
                </a:lnTo>
                <a:lnTo>
                  <a:pt x="180" y="165"/>
                </a:lnTo>
                <a:lnTo>
                  <a:pt x="178" y="165"/>
                </a:lnTo>
                <a:lnTo>
                  <a:pt x="176" y="165"/>
                </a:lnTo>
                <a:lnTo>
                  <a:pt x="175" y="165"/>
                </a:lnTo>
                <a:lnTo>
                  <a:pt x="175" y="167"/>
                </a:lnTo>
                <a:lnTo>
                  <a:pt x="175" y="165"/>
                </a:lnTo>
                <a:lnTo>
                  <a:pt x="173" y="165"/>
                </a:lnTo>
                <a:lnTo>
                  <a:pt x="172" y="165"/>
                </a:lnTo>
                <a:lnTo>
                  <a:pt x="172" y="163"/>
                </a:lnTo>
                <a:lnTo>
                  <a:pt x="170" y="163"/>
                </a:lnTo>
                <a:lnTo>
                  <a:pt x="170" y="162"/>
                </a:lnTo>
                <a:lnTo>
                  <a:pt x="170" y="160"/>
                </a:lnTo>
                <a:lnTo>
                  <a:pt x="170" y="159"/>
                </a:lnTo>
                <a:lnTo>
                  <a:pt x="168" y="159"/>
                </a:lnTo>
                <a:lnTo>
                  <a:pt x="168" y="157"/>
                </a:lnTo>
                <a:lnTo>
                  <a:pt x="168" y="155"/>
                </a:lnTo>
                <a:lnTo>
                  <a:pt x="167" y="155"/>
                </a:lnTo>
                <a:lnTo>
                  <a:pt x="167" y="157"/>
                </a:lnTo>
                <a:lnTo>
                  <a:pt x="165" y="157"/>
                </a:lnTo>
                <a:lnTo>
                  <a:pt x="165" y="155"/>
                </a:lnTo>
                <a:lnTo>
                  <a:pt x="164" y="155"/>
                </a:lnTo>
                <a:lnTo>
                  <a:pt x="162" y="155"/>
                </a:lnTo>
                <a:lnTo>
                  <a:pt x="160" y="155"/>
                </a:lnTo>
                <a:lnTo>
                  <a:pt x="160" y="157"/>
                </a:lnTo>
                <a:lnTo>
                  <a:pt x="160" y="155"/>
                </a:lnTo>
                <a:lnTo>
                  <a:pt x="159" y="155"/>
                </a:lnTo>
                <a:lnTo>
                  <a:pt x="159" y="154"/>
                </a:lnTo>
                <a:lnTo>
                  <a:pt x="159" y="152"/>
                </a:lnTo>
                <a:lnTo>
                  <a:pt x="159" y="151"/>
                </a:lnTo>
                <a:lnTo>
                  <a:pt x="159" y="149"/>
                </a:lnTo>
                <a:lnTo>
                  <a:pt x="159" y="147"/>
                </a:lnTo>
                <a:lnTo>
                  <a:pt x="159" y="146"/>
                </a:lnTo>
                <a:lnTo>
                  <a:pt x="160" y="146"/>
                </a:lnTo>
                <a:lnTo>
                  <a:pt x="160" y="144"/>
                </a:lnTo>
                <a:lnTo>
                  <a:pt x="162" y="143"/>
                </a:lnTo>
                <a:lnTo>
                  <a:pt x="164" y="143"/>
                </a:lnTo>
                <a:lnTo>
                  <a:pt x="164" y="141"/>
                </a:lnTo>
                <a:lnTo>
                  <a:pt x="165" y="141"/>
                </a:lnTo>
                <a:lnTo>
                  <a:pt x="165" y="139"/>
                </a:lnTo>
                <a:lnTo>
                  <a:pt x="165" y="138"/>
                </a:lnTo>
                <a:lnTo>
                  <a:pt x="165" y="136"/>
                </a:lnTo>
                <a:lnTo>
                  <a:pt x="165" y="135"/>
                </a:lnTo>
                <a:lnTo>
                  <a:pt x="164" y="135"/>
                </a:lnTo>
                <a:lnTo>
                  <a:pt x="162" y="135"/>
                </a:lnTo>
                <a:lnTo>
                  <a:pt x="162" y="133"/>
                </a:lnTo>
                <a:lnTo>
                  <a:pt x="164" y="133"/>
                </a:lnTo>
                <a:lnTo>
                  <a:pt x="165" y="133"/>
                </a:lnTo>
                <a:lnTo>
                  <a:pt x="165" y="131"/>
                </a:lnTo>
                <a:lnTo>
                  <a:pt x="165" y="130"/>
                </a:lnTo>
                <a:lnTo>
                  <a:pt x="164" y="128"/>
                </a:lnTo>
                <a:lnTo>
                  <a:pt x="164" y="127"/>
                </a:lnTo>
                <a:lnTo>
                  <a:pt x="162" y="127"/>
                </a:lnTo>
                <a:lnTo>
                  <a:pt x="162" y="125"/>
                </a:lnTo>
                <a:lnTo>
                  <a:pt x="160" y="125"/>
                </a:lnTo>
                <a:lnTo>
                  <a:pt x="159" y="125"/>
                </a:lnTo>
                <a:lnTo>
                  <a:pt x="159" y="123"/>
                </a:lnTo>
                <a:lnTo>
                  <a:pt x="157" y="123"/>
                </a:lnTo>
                <a:lnTo>
                  <a:pt x="156" y="123"/>
                </a:lnTo>
                <a:lnTo>
                  <a:pt x="154" y="123"/>
                </a:lnTo>
                <a:lnTo>
                  <a:pt x="154" y="122"/>
                </a:lnTo>
                <a:lnTo>
                  <a:pt x="152" y="122"/>
                </a:lnTo>
                <a:lnTo>
                  <a:pt x="152" y="120"/>
                </a:lnTo>
                <a:lnTo>
                  <a:pt x="154" y="120"/>
                </a:lnTo>
                <a:lnTo>
                  <a:pt x="154" y="119"/>
                </a:lnTo>
                <a:lnTo>
                  <a:pt x="154" y="117"/>
                </a:lnTo>
                <a:lnTo>
                  <a:pt x="156" y="117"/>
                </a:lnTo>
                <a:lnTo>
                  <a:pt x="154" y="117"/>
                </a:lnTo>
                <a:lnTo>
                  <a:pt x="156" y="117"/>
                </a:lnTo>
                <a:lnTo>
                  <a:pt x="156" y="115"/>
                </a:lnTo>
                <a:lnTo>
                  <a:pt x="154" y="115"/>
                </a:lnTo>
                <a:lnTo>
                  <a:pt x="154" y="114"/>
                </a:lnTo>
                <a:lnTo>
                  <a:pt x="152" y="114"/>
                </a:lnTo>
                <a:lnTo>
                  <a:pt x="152" y="112"/>
                </a:lnTo>
                <a:lnTo>
                  <a:pt x="151" y="112"/>
                </a:lnTo>
                <a:lnTo>
                  <a:pt x="149" y="111"/>
                </a:lnTo>
                <a:lnTo>
                  <a:pt x="149" y="109"/>
                </a:lnTo>
                <a:lnTo>
                  <a:pt x="149" y="107"/>
                </a:lnTo>
                <a:lnTo>
                  <a:pt x="151" y="106"/>
                </a:lnTo>
                <a:lnTo>
                  <a:pt x="151" y="104"/>
                </a:lnTo>
                <a:lnTo>
                  <a:pt x="151" y="103"/>
                </a:lnTo>
                <a:lnTo>
                  <a:pt x="149" y="103"/>
                </a:lnTo>
                <a:lnTo>
                  <a:pt x="149" y="101"/>
                </a:lnTo>
                <a:lnTo>
                  <a:pt x="148" y="101"/>
                </a:lnTo>
                <a:lnTo>
                  <a:pt x="148" y="99"/>
                </a:lnTo>
                <a:lnTo>
                  <a:pt x="149" y="99"/>
                </a:lnTo>
                <a:lnTo>
                  <a:pt x="149" y="98"/>
                </a:lnTo>
                <a:lnTo>
                  <a:pt x="151" y="98"/>
                </a:lnTo>
                <a:lnTo>
                  <a:pt x="151" y="96"/>
                </a:lnTo>
                <a:lnTo>
                  <a:pt x="152" y="96"/>
                </a:lnTo>
                <a:lnTo>
                  <a:pt x="151" y="96"/>
                </a:lnTo>
                <a:lnTo>
                  <a:pt x="151" y="98"/>
                </a:lnTo>
                <a:lnTo>
                  <a:pt x="149" y="98"/>
                </a:lnTo>
                <a:lnTo>
                  <a:pt x="149" y="99"/>
                </a:lnTo>
                <a:lnTo>
                  <a:pt x="148" y="99"/>
                </a:lnTo>
                <a:lnTo>
                  <a:pt x="148" y="101"/>
                </a:lnTo>
                <a:lnTo>
                  <a:pt x="149" y="101"/>
                </a:lnTo>
                <a:lnTo>
                  <a:pt x="149" y="103"/>
                </a:lnTo>
                <a:lnTo>
                  <a:pt x="151" y="103"/>
                </a:lnTo>
                <a:lnTo>
                  <a:pt x="149" y="103"/>
                </a:lnTo>
                <a:lnTo>
                  <a:pt x="148" y="103"/>
                </a:lnTo>
                <a:lnTo>
                  <a:pt x="146" y="103"/>
                </a:lnTo>
                <a:lnTo>
                  <a:pt x="144" y="101"/>
                </a:lnTo>
                <a:lnTo>
                  <a:pt x="143" y="101"/>
                </a:lnTo>
                <a:lnTo>
                  <a:pt x="143" y="103"/>
                </a:lnTo>
                <a:lnTo>
                  <a:pt x="141" y="103"/>
                </a:lnTo>
                <a:lnTo>
                  <a:pt x="140" y="104"/>
                </a:lnTo>
                <a:lnTo>
                  <a:pt x="140" y="106"/>
                </a:lnTo>
                <a:lnTo>
                  <a:pt x="138" y="107"/>
                </a:lnTo>
                <a:lnTo>
                  <a:pt x="138" y="109"/>
                </a:lnTo>
                <a:lnTo>
                  <a:pt x="136" y="112"/>
                </a:lnTo>
                <a:lnTo>
                  <a:pt x="136" y="114"/>
                </a:lnTo>
                <a:lnTo>
                  <a:pt x="136" y="115"/>
                </a:lnTo>
                <a:lnTo>
                  <a:pt x="135" y="115"/>
                </a:lnTo>
                <a:lnTo>
                  <a:pt x="135" y="117"/>
                </a:lnTo>
                <a:lnTo>
                  <a:pt x="135" y="115"/>
                </a:lnTo>
                <a:lnTo>
                  <a:pt x="136" y="114"/>
                </a:lnTo>
                <a:lnTo>
                  <a:pt x="136" y="112"/>
                </a:lnTo>
                <a:lnTo>
                  <a:pt x="136" y="111"/>
                </a:lnTo>
                <a:lnTo>
                  <a:pt x="136" y="109"/>
                </a:lnTo>
                <a:lnTo>
                  <a:pt x="133" y="109"/>
                </a:lnTo>
                <a:lnTo>
                  <a:pt x="132" y="111"/>
                </a:lnTo>
                <a:lnTo>
                  <a:pt x="130" y="112"/>
                </a:lnTo>
                <a:lnTo>
                  <a:pt x="128" y="111"/>
                </a:lnTo>
                <a:lnTo>
                  <a:pt x="127" y="112"/>
                </a:lnTo>
                <a:lnTo>
                  <a:pt x="127" y="111"/>
                </a:lnTo>
                <a:lnTo>
                  <a:pt x="125" y="111"/>
                </a:lnTo>
                <a:lnTo>
                  <a:pt x="124" y="115"/>
                </a:lnTo>
                <a:lnTo>
                  <a:pt x="124" y="117"/>
                </a:lnTo>
                <a:lnTo>
                  <a:pt x="122" y="117"/>
                </a:lnTo>
                <a:lnTo>
                  <a:pt x="122" y="119"/>
                </a:lnTo>
                <a:lnTo>
                  <a:pt x="122" y="120"/>
                </a:lnTo>
                <a:lnTo>
                  <a:pt x="120" y="122"/>
                </a:lnTo>
                <a:lnTo>
                  <a:pt x="120" y="123"/>
                </a:lnTo>
                <a:lnTo>
                  <a:pt x="122" y="123"/>
                </a:lnTo>
                <a:lnTo>
                  <a:pt x="122" y="125"/>
                </a:lnTo>
                <a:lnTo>
                  <a:pt x="124" y="125"/>
                </a:lnTo>
                <a:lnTo>
                  <a:pt x="124" y="127"/>
                </a:lnTo>
                <a:lnTo>
                  <a:pt x="122" y="127"/>
                </a:lnTo>
                <a:lnTo>
                  <a:pt x="127" y="135"/>
                </a:lnTo>
                <a:lnTo>
                  <a:pt x="128" y="135"/>
                </a:lnTo>
                <a:lnTo>
                  <a:pt x="128" y="133"/>
                </a:lnTo>
                <a:lnTo>
                  <a:pt x="130" y="133"/>
                </a:lnTo>
                <a:lnTo>
                  <a:pt x="130" y="135"/>
                </a:lnTo>
                <a:lnTo>
                  <a:pt x="128" y="136"/>
                </a:lnTo>
                <a:lnTo>
                  <a:pt x="128" y="138"/>
                </a:lnTo>
                <a:lnTo>
                  <a:pt x="127" y="138"/>
                </a:lnTo>
                <a:lnTo>
                  <a:pt x="127" y="136"/>
                </a:lnTo>
                <a:lnTo>
                  <a:pt x="127" y="135"/>
                </a:lnTo>
                <a:lnTo>
                  <a:pt x="124" y="130"/>
                </a:lnTo>
                <a:lnTo>
                  <a:pt x="124" y="128"/>
                </a:lnTo>
                <a:lnTo>
                  <a:pt x="122" y="128"/>
                </a:lnTo>
                <a:lnTo>
                  <a:pt x="122" y="127"/>
                </a:lnTo>
                <a:lnTo>
                  <a:pt x="120" y="127"/>
                </a:lnTo>
                <a:lnTo>
                  <a:pt x="119" y="127"/>
                </a:lnTo>
                <a:lnTo>
                  <a:pt x="119" y="128"/>
                </a:lnTo>
                <a:lnTo>
                  <a:pt x="117" y="128"/>
                </a:lnTo>
                <a:lnTo>
                  <a:pt x="116" y="128"/>
                </a:lnTo>
                <a:lnTo>
                  <a:pt x="114" y="128"/>
                </a:lnTo>
                <a:lnTo>
                  <a:pt x="112" y="128"/>
                </a:lnTo>
                <a:lnTo>
                  <a:pt x="111" y="128"/>
                </a:lnTo>
                <a:lnTo>
                  <a:pt x="109" y="128"/>
                </a:lnTo>
                <a:lnTo>
                  <a:pt x="108" y="128"/>
                </a:lnTo>
                <a:lnTo>
                  <a:pt x="108" y="130"/>
                </a:lnTo>
                <a:lnTo>
                  <a:pt x="106" y="130"/>
                </a:lnTo>
                <a:lnTo>
                  <a:pt x="104" y="130"/>
                </a:lnTo>
                <a:lnTo>
                  <a:pt x="103" y="130"/>
                </a:lnTo>
                <a:lnTo>
                  <a:pt x="101" y="131"/>
                </a:lnTo>
                <a:lnTo>
                  <a:pt x="101" y="133"/>
                </a:lnTo>
                <a:lnTo>
                  <a:pt x="100" y="133"/>
                </a:lnTo>
                <a:lnTo>
                  <a:pt x="98" y="133"/>
                </a:lnTo>
                <a:lnTo>
                  <a:pt x="98" y="135"/>
                </a:lnTo>
                <a:lnTo>
                  <a:pt x="96" y="135"/>
                </a:lnTo>
                <a:lnTo>
                  <a:pt x="96" y="136"/>
                </a:lnTo>
                <a:lnTo>
                  <a:pt x="95" y="138"/>
                </a:lnTo>
                <a:lnTo>
                  <a:pt x="95" y="139"/>
                </a:lnTo>
                <a:lnTo>
                  <a:pt x="95" y="141"/>
                </a:lnTo>
                <a:lnTo>
                  <a:pt x="96" y="141"/>
                </a:lnTo>
                <a:lnTo>
                  <a:pt x="96" y="139"/>
                </a:lnTo>
                <a:lnTo>
                  <a:pt x="96" y="141"/>
                </a:lnTo>
                <a:lnTo>
                  <a:pt x="98" y="141"/>
                </a:lnTo>
                <a:lnTo>
                  <a:pt x="98" y="143"/>
                </a:lnTo>
                <a:lnTo>
                  <a:pt x="98" y="144"/>
                </a:lnTo>
                <a:lnTo>
                  <a:pt x="98" y="146"/>
                </a:lnTo>
                <a:lnTo>
                  <a:pt x="100" y="146"/>
                </a:lnTo>
                <a:lnTo>
                  <a:pt x="100" y="147"/>
                </a:lnTo>
                <a:lnTo>
                  <a:pt x="98" y="147"/>
                </a:lnTo>
                <a:lnTo>
                  <a:pt x="98" y="149"/>
                </a:lnTo>
                <a:lnTo>
                  <a:pt x="98" y="147"/>
                </a:lnTo>
                <a:lnTo>
                  <a:pt x="96" y="147"/>
                </a:lnTo>
                <a:lnTo>
                  <a:pt x="95" y="147"/>
                </a:lnTo>
                <a:lnTo>
                  <a:pt x="95" y="149"/>
                </a:lnTo>
                <a:lnTo>
                  <a:pt x="93" y="149"/>
                </a:lnTo>
                <a:lnTo>
                  <a:pt x="92" y="149"/>
                </a:lnTo>
                <a:lnTo>
                  <a:pt x="90" y="149"/>
                </a:lnTo>
                <a:lnTo>
                  <a:pt x="88" y="149"/>
                </a:lnTo>
                <a:lnTo>
                  <a:pt x="87" y="149"/>
                </a:lnTo>
                <a:lnTo>
                  <a:pt x="85" y="149"/>
                </a:lnTo>
                <a:lnTo>
                  <a:pt x="84" y="149"/>
                </a:lnTo>
                <a:lnTo>
                  <a:pt x="82" y="149"/>
                </a:lnTo>
                <a:lnTo>
                  <a:pt x="80" y="149"/>
                </a:lnTo>
                <a:lnTo>
                  <a:pt x="79" y="149"/>
                </a:lnTo>
                <a:lnTo>
                  <a:pt x="79" y="151"/>
                </a:lnTo>
                <a:lnTo>
                  <a:pt x="77" y="151"/>
                </a:lnTo>
                <a:lnTo>
                  <a:pt x="79" y="151"/>
                </a:lnTo>
                <a:lnTo>
                  <a:pt x="77" y="151"/>
                </a:lnTo>
                <a:lnTo>
                  <a:pt x="77" y="152"/>
                </a:lnTo>
                <a:lnTo>
                  <a:pt x="77" y="154"/>
                </a:lnTo>
                <a:lnTo>
                  <a:pt x="77" y="155"/>
                </a:lnTo>
                <a:lnTo>
                  <a:pt x="77" y="157"/>
                </a:lnTo>
                <a:lnTo>
                  <a:pt x="79" y="157"/>
                </a:lnTo>
                <a:lnTo>
                  <a:pt x="79" y="159"/>
                </a:lnTo>
                <a:lnTo>
                  <a:pt x="77" y="159"/>
                </a:lnTo>
                <a:lnTo>
                  <a:pt x="76" y="159"/>
                </a:lnTo>
                <a:lnTo>
                  <a:pt x="76" y="160"/>
                </a:lnTo>
                <a:lnTo>
                  <a:pt x="74" y="160"/>
                </a:lnTo>
                <a:lnTo>
                  <a:pt x="74" y="162"/>
                </a:lnTo>
                <a:lnTo>
                  <a:pt x="74" y="163"/>
                </a:lnTo>
                <a:lnTo>
                  <a:pt x="74" y="165"/>
                </a:lnTo>
                <a:lnTo>
                  <a:pt x="72" y="165"/>
                </a:lnTo>
                <a:lnTo>
                  <a:pt x="72" y="167"/>
                </a:lnTo>
                <a:lnTo>
                  <a:pt x="71" y="167"/>
                </a:lnTo>
                <a:lnTo>
                  <a:pt x="71" y="168"/>
                </a:lnTo>
                <a:lnTo>
                  <a:pt x="69" y="168"/>
                </a:lnTo>
                <a:lnTo>
                  <a:pt x="69" y="167"/>
                </a:lnTo>
                <a:lnTo>
                  <a:pt x="69" y="165"/>
                </a:lnTo>
                <a:lnTo>
                  <a:pt x="68" y="165"/>
                </a:lnTo>
                <a:lnTo>
                  <a:pt x="68" y="163"/>
                </a:lnTo>
                <a:lnTo>
                  <a:pt x="69" y="163"/>
                </a:lnTo>
                <a:lnTo>
                  <a:pt x="68" y="163"/>
                </a:lnTo>
                <a:lnTo>
                  <a:pt x="68" y="162"/>
                </a:lnTo>
                <a:lnTo>
                  <a:pt x="68" y="160"/>
                </a:lnTo>
                <a:lnTo>
                  <a:pt x="69" y="159"/>
                </a:lnTo>
                <a:lnTo>
                  <a:pt x="69" y="160"/>
                </a:lnTo>
                <a:lnTo>
                  <a:pt x="69" y="159"/>
                </a:lnTo>
                <a:lnTo>
                  <a:pt x="71" y="159"/>
                </a:lnTo>
                <a:lnTo>
                  <a:pt x="72" y="159"/>
                </a:lnTo>
                <a:lnTo>
                  <a:pt x="72" y="157"/>
                </a:lnTo>
                <a:lnTo>
                  <a:pt x="74" y="155"/>
                </a:lnTo>
                <a:lnTo>
                  <a:pt x="74" y="154"/>
                </a:lnTo>
                <a:lnTo>
                  <a:pt x="74" y="152"/>
                </a:lnTo>
                <a:lnTo>
                  <a:pt x="74" y="151"/>
                </a:lnTo>
                <a:lnTo>
                  <a:pt x="74" y="152"/>
                </a:lnTo>
                <a:lnTo>
                  <a:pt x="74" y="151"/>
                </a:lnTo>
                <a:lnTo>
                  <a:pt x="72" y="151"/>
                </a:lnTo>
                <a:lnTo>
                  <a:pt x="71" y="151"/>
                </a:lnTo>
                <a:lnTo>
                  <a:pt x="69" y="151"/>
                </a:lnTo>
                <a:lnTo>
                  <a:pt x="69" y="149"/>
                </a:lnTo>
                <a:lnTo>
                  <a:pt x="68" y="149"/>
                </a:lnTo>
                <a:lnTo>
                  <a:pt x="68" y="151"/>
                </a:lnTo>
                <a:lnTo>
                  <a:pt x="66" y="151"/>
                </a:lnTo>
                <a:lnTo>
                  <a:pt x="66" y="152"/>
                </a:lnTo>
                <a:lnTo>
                  <a:pt x="64" y="152"/>
                </a:lnTo>
                <a:lnTo>
                  <a:pt x="63" y="152"/>
                </a:lnTo>
                <a:lnTo>
                  <a:pt x="61" y="152"/>
                </a:lnTo>
                <a:lnTo>
                  <a:pt x="61" y="154"/>
                </a:lnTo>
                <a:lnTo>
                  <a:pt x="63" y="154"/>
                </a:lnTo>
                <a:lnTo>
                  <a:pt x="61" y="154"/>
                </a:lnTo>
                <a:lnTo>
                  <a:pt x="61" y="155"/>
                </a:lnTo>
                <a:lnTo>
                  <a:pt x="63" y="155"/>
                </a:lnTo>
                <a:lnTo>
                  <a:pt x="63" y="157"/>
                </a:lnTo>
                <a:lnTo>
                  <a:pt x="61" y="157"/>
                </a:lnTo>
                <a:lnTo>
                  <a:pt x="61" y="159"/>
                </a:lnTo>
                <a:lnTo>
                  <a:pt x="60" y="159"/>
                </a:lnTo>
                <a:lnTo>
                  <a:pt x="60" y="157"/>
                </a:lnTo>
                <a:lnTo>
                  <a:pt x="60" y="159"/>
                </a:lnTo>
                <a:lnTo>
                  <a:pt x="60" y="157"/>
                </a:lnTo>
                <a:lnTo>
                  <a:pt x="60" y="159"/>
                </a:lnTo>
                <a:lnTo>
                  <a:pt x="58" y="159"/>
                </a:lnTo>
                <a:lnTo>
                  <a:pt x="56" y="159"/>
                </a:lnTo>
                <a:lnTo>
                  <a:pt x="58" y="160"/>
                </a:lnTo>
                <a:lnTo>
                  <a:pt x="56" y="160"/>
                </a:lnTo>
                <a:lnTo>
                  <a:pt x="56" y="162"/>
                </a:lnTo>
                <a:lnTo>
                  <a:pt x="55" y="162"/>
                </a:lnTo>
                <a:lnTo>
                  <a:pt x="56" y="162"/>
                </a:lnTo>
                <a:lnTo>
                  <a:pt x="55" y="162"/>
                </a:lnTo>
                <a:lnTo>
                  <a:pt x="55" y="163"/>
                </a:lnTo>
                <a:lnTo>
                  <a:pt x="55" y="165"/>
                </a:lnTo>
                <a:lnTo>
                  <a:pt x="55" y="167"/>
                </a:lnTo>
                <a:lnTo>
                  <a:pt x="53" y="167"/>
                </a:lnTo>
                <a:lnTo>
                  <a:pt x="53" y="168"/>
                </a:lnTo>
                <a:lnTo>
                  <a:pt x="52" y="168"/>
                </a:lnTo>
                <a:lnTo>
                  <a:pt x="53" y="168"/>
                </a:lnTo>
                <a:lnTo>
                  <a:pt x="53" y="170"/>
                </a:lnTo>
                <a:lnTo>
                  <a:pt x="53" y="171"/>
                </a:lnTo>
                <a:lnTo>
                  <a:pt x="53" y="170"/>
                </a:lnTo>
                <a:lnTo>
                  <a:pt x="53" y="171"/>
                </a:lnTo>
                <a:lnTo>
                  <a:pt x="53" y="173"/>
                </a:lnTo>
                <a:lnTo>
                  <a:pt x="55" y="173"/>
                </a:lnTo>
                <a:lnTo>
                  <a:pt x="55" y="175"/>
                </a:lnTo>
                <a:lnTo>
                  <a:pt x="53" y="175"/>
                </a:lnTo>
                <a:lnTo>
                  <a:pt x="53" y="176"/>
                </a:lnTo>
                <a:lnTo>
                  <a:pt x="52" y="176"/>
                </a:lnTo>
                <a:lnTo>
                  <a:pt x="53" y="176"/>
                </a:lnTo>
                <a:lnTo>
                  <a:pt x="53" y="175"/>
                </a:lnTo>
                <a:lnTo>
                  <a:pt x="55" y="175"/>
                </a:lnTo>
                <a:lnTo>
                  <a:pt x="55" y="173"/>
                </a:lnTo>
                <a:lnTo>
                  <a:pt x="55" y="171"/>
                </a:lnTo>
                <a:lnTo>
                  <a:pt x="56" y="171"/>
                </a:lnTo>
                <a:lnTo>
                  <a:pt x="56" y="173"/>
                </a:lnTo>
                <a:lnTo>
                  <a:pt x="58" y="173"/>
                </a:lnTo>
                <a:lnTo>
                  <a:pt x="58" y="175"/>
                </a:lnTo>
                <a:lnTo>
                  <a:pt x="58" y="176"/>
                </a:lnTo>
                <a:lnTo>
                  <a:pt x="58" y="178"/>
                </a:lnTo>
                <a:lnTo>
                  <a:pt x="58" y="179"/>
                </a:lnTo>
                <a:lnTo>
                  <a:pt x="60" y="179"/>
                </a:lnTo>
                <a:lnTo>
                  <a:pt x="58" y="179"/>
                </a:lnTo>
                <a:lnTo>
                  <a:pt x="58" y="181"/>
                </a:lnTo>
                <a:lnTo>
                  <a:pt x="58" y="183"/>
                </a:lnTo>
                <a:lnTo>
                  <a:pt x="58" y="184"/>
                </a:lnTo>
                <a:lnTo>
                  <a:pt x="56" y="184"/>
                </a:lnTo>
                <a:lnTo>
                  <a:pt x="56" y="186"/>
                </a:lnTo>
                <a:lnTo>
                  <a:pt x="55" y="186"/>
                </a:lnTo>
                <a:lnTo>
                  <a:pt x="55" y="187"/>
                </a:lnTo>
                <a:lnTo>
                  <a:pt x="56" y="187"/>
                </a:lnTo>
                <a:lnTo>
                  <a:pt x="55" y="186"/>
                </a:lnTo>
                <a:lnTo>
                  <a:pt x="56" y="186"/>
                </a:lnTo>
                <a:lnTo>
                  <a:pt x="58" y="186"/>
                </a:lnTo>
                <a:lnTo>
                  <a:pt x="60" y="186"/>
                </a:lnTo>
                <a:lnTo>
                  <a:pt x="60" y="184"/>
                </a:lnTo>
                <a:lnTo>
                  <a:pt x="61" y="183"/>
                </a:lnTo>
                <a:lnTo>
                  <a:pt x="61" y="181"/>
                </a:lnTo>
                <a:lnTo>
                  <a:pt x="63" y="181"/>
                </a:lnTo>
                <a:lnTo>
                  <a:pt x="63" y="179"/>
                </a:lnTo>
                <a:lnTo>
                  <a:pt x="64" y="179"/>
                </a:lnTo>
                <a:lnTo>
                  <a:pt x="64" y="181"/>
                </a:lnTo>
                <a:lnTo>
                  <a:pt x="63" y="181"/>
                </a:lnTo>
                <a:lnTo>
                  <a:pt x="64" y="181"/>
                </a:lnTo>
                <a:lnTo>
                  <a:pt x="64" y="183"/>
                </a:lnTo>
                <a:lnTo>
                  <a:pt x="66" y="184"/>
                </a:lnTo>
                <a:lnTo>
                  <a:pt x="66" y="186"/>
                </a:lnTo>
                <a:lnTo>
                  <a:pt x="64" y="186"/>
                </a:lnTo>
                <a:lnTo>
                  <a:pt x="64" y="187"/>
                </a:lnTo>
                <a:lnTo>
                  <a:pt x="64" y="189"/>
                </a:lnTo>
                <a:lnTo>
                  <a:pt x="66" y="189"/>
                </a:lnTo>
                <a:lnTo>
                  <a:pt x="64" y="189"/>
                </a:lnTo>
                <a:lnTo>
                  <a:pt x="64" y="191"/>
                </a:lnTo>
                <a:lnTo>
                  <a:pt x="63" y="192"/>
                </a:lnTo>
                <a:lnTo>
                  <a:pt x="63" y="194"/>
                </a:lnTo>
                <a:lnTo>
                  <a:pt x="61" y="194"/>
                </a:lnTo>
                <a:lnTo>
                  <a:pt x="61" y="195"/>
                </a:lnTo>
                <a:lnTo>
                  <a:pt x="60" y="195"/>
                </a:lnTo>
                <a:lnTo>
                  <a:pt x="58" y="195"/>
                </a:lnTo>
                <a:lnTo>
                  <a:pt x="58" y="197"/>
                </a:lnTo>
                <a:lnTo>
                  <a:pt x="58" y="199"/>
                </a:lnTo>
                <a:lnTo>
                  <a:pt x="56" y="199"/>
                </a:lnTo>
                <a:lnTo>
                  <a:pt x="55" y="199"/>
                </a:lnTo>
                <a:lnTo>
                  <a:pt x="53" y="200"/>
                </a:lnTo>
                <a:lnTo>
                  <a:pt x="53" y="202"/>
                </a:lnTo>
                <a:lnTo>
                  <a:pt x="52" y="202"/>
                </a:lnTo>
                <a:lnTo>
                  <a:pt x="52" y="203"/>
                </a:lnTo>
                <a:lnTo>
                  <a:pt x="50" y="203"/>
                </a:lnTo>
                <a:lnTo>
                  <a:pt x="48" y="205"/>
                </a:lnTo>
                <a:lnTo>
                  <a:pt x="47" y="207"/>
                </a:lnTo>
                <a:lnTo>
                  <a:pt x="45" y="207"/>
                </a:lnTo>
                <a:lnTo>
                  <a:pt x="44" y="207"/>
                </a:lnTo>
                <a:lnTo>
                  <a:pt x="44" y="208"/>
                </a:lnTo>
                <a:lnTo>
                  <a:pt x="42" y="210"/>
                </a:lnTo>
                <a:lnTo>
                  <a:pt x="40" y="210"/>
                </a:lnTo>
                <a:lnTo>
                  <a:pt x="40" y="211"/>
                </a:lnTo>
                <a:lnTo>
                  <a:pt x="39" y="211"/>
                </a:lnTo>
                <a:lnTo>
                  <a:pt x="39" y="213"/>
                </a:lnTo>
                <a:lnTo>
                  <a:pt x="37" y="213"/>
                </a:lnTo>
                <a:lnTo>
                  <a:pt x="37" y="215"/>
                </a:lnTo>
                <a:lnTo>
                  <a:pt x="36" y="215"/>
                </a:lnTo>
                <a:lnTo>
                  <a:pt x="34" y="215"/>
                </a:lnTo>
                <a:lnTo>
                  <a:pt x="32" y="215"/>
                </a:lnTo>
                <a:lnTo>
                  <a:pt x="32" y="216"/>
                </a:lnTo>
                <a:lnTo>
                  <a:pt x="32" y="215"/>
                </a:lnTo>
                <a:lnTo>
                  <a:pt x="31" y="215"/>
                </a:lnTo>
                <a:lnTo>
                  <a:pt x="31" y="213"/>
                </a:lnTo>
                <a:lnTo>
                  <a:pt x="31" y="215"/>
                </a:lnTo>
                <a:lnTo>
                  <a:pt x="29" y="215"/>
                </a:lnTo>
                <a:lnTo>
                  <a:pt x="28" y="216"/>
                </a:lnTo>
                <a:lnTo>
                  <a:pt x="28" y="218"/>
                </a:lnTo>
                <a:lnTo>
                  <a:pt x="26" y="219"/>
                </a:lnTo>
                <a:lnTo>
                  <a:pt x="24" y="219"/>
                </a:lnTo>
                <a:lnTo>
                  <a:pt x="23" y="219"/>
                </a:lnTo>
                <a:lnTo>
                  <a:pt x="23" y="221"/>
                </a:lnTo>
                <a:lnTo>
                  <a:pt x="21" y="221"/>
                </a:lnTo>
                <a:lnTo>
                  <a:pt x="21" y="223"/>
                </a:lnTo>
                <a:lnTo>
                  <a:pt x="21" y="224"/>
                </a:lnTo>
                <a:lnTo>
                  <a:pt x="20" y="224"/>
                </a:lnTo>
                <a:lnTo>
                  <a:pt x="20" y="226"/>
                </a:lnTo>
                <a:lnTo>
                  <a:pt x="18" y="226"/>
                </a:lnTo>
                <a:lnTo>
                  <a:pt x="16" y="227"/>
                </a:lnTo>
                <a:lnTo>
                  <a:pt x="16" y="229"/>
                </a:lnTo>
                <a:lnTo>
                  <a:pt x="16" y="227"/>
                </a:lnTo>
                <a:lnTo>
                  <a:pt x="16" y="229"/>
                </a:lnTo>
                <a:lnTo>
                  <a:pt x="15" y="229"/>
                </a:lnTo>
                <a:lnTo>
                  <a:pt x="13" y="229"/>
                </a:lnTo>
                <a:lnTo>
                  <a:pt x="15" y="227"/>
                </a:lnTo>
                <a:lnTo>
                  <a:pt x="13" y="227"/>
                </a:lnTo>
                <a:lnTo>
                  <a:pt x="13" y="226"/>
                </a:lnTo>
                <a:lnTo>
                  <a:pt x="12" y="226"/>
                </a:lnTo>
                <a:lnTo>
                  <a:pt x="10" y="226"/>
                </a:lnTo>
                <a:lnTo>
                  <a:pt x="8" y="226"/>
                </a:lnTo>
                <a:lnTo>
                  <a:pt x="7" y="226"/>
                </a:lnTo>
                <a:lnTo>
                  <a:pt x="7" y="227"/>
                </a:lnTo>
                <a:lnTo>
                  <a:pt x="7" y="226"/>
                </a:lnTo>
                <a:lnTo>
                  <a:pt x="5" y="227"/>
                </a:lnTo>
                <a:lnTo>
                  <a:pt x="4" y="227"/>
                </a:lnTo>
                <a:lnTo>
                  <a:pt x="2" y="227"/>
                </a:lnTo>
                <a:lnTo>
                  <a:pt x="0" y="227"/>
                </a:lnTo>
                <a:lnTo>
                  <a:pt x="0" y="215"/>
                </a:lnTo>
                <a:lnTo>
                  <a:pt x="0" y="207"/>
                </a:lnTo>
                <a:lnTo>
                  <a:pt x="0" y="205"/>
                </a:lnTo>
                <a:lnTo>
                  <a:pt x="0" y="200"/>
                </a:lnTo>
                <a:lnTo>
                  <a:pt x="2" y="192"/>
                </a:lnTo>
                <a:lnTo>
                  <a:pt x="2" y="191"/>
                </a:lnTo>
                <a:lnTo>
                  <a:pt x="2" y="183"/>
                </a:lnTo>
                <a:lnTo>
                  <a:pt x="2" y="181"/>
                </a:lnTo>
                <a:lnTo>
                  <a:pt x="2" y="179"/>
                </a:lnTo>
                <a:lnTo>
                  <a:pt x="2" y="178"/>
                </a:lnTo>
                <a:lnTo>
                  <a:pt x="2" y="176"/>
                </a:lnTo>
                <a:lnTo>
                  <a:pt x="2" y="175"/>
                </a:lnTo>
                <a:lnTo>
                  <a:pt x="2" y="173"/>
                </a:lnTo>
                <a:lnTo>
                  <a:pt x="2" y="171"/>
                </a:lnTo>
                <a:lnTo>
                  <a:pt x="2" y="165"/>
                </a:lnTo>
                <a:lnTo>
                  <a:pt x="2" y="163"/>
                </a:lnTo>
                <a:lnTo>
                  <a:pt x="2" y="159"/>
                </a:lnTo>
                <a:lnTo>
                  <a:pt x="2" y="155"/>
                </a:lnTo>
                <a:lnTo>
                  <a:pt x="2" y="154"/>
                </a:lnTo>
                <a:lnTo>
                  <a:pt x="0" y="141"/>
                </a:lnTo>
                <a:lnTo>
                  <a:pt x="0" y="139"/>
                </a:lnTo>
                <a:lnTo>
                  <a:pt x="0" y="135"/>
                </a:lnTo>
                <a:lnTo>
                  <a:pt x="2" y="130"/>
                </a:lnTo>
                <a:lnTo>
                  <a:pt x="2" y="125"/>
                </a:lnTo>
                <a:lnTo>
                  <a:pt x="2" y="123"/>
                </a:lnTo>
                <a:lnTo>
                  <a:pt x="2" y="93"/>
                </a:lnTo>
                <a:lnTo>
                  <a:pt x="2" y="90"/>
                </a:lnTo>
                <a:lnTo>
                  <a:pt x="8" y="87"/>
                </a:lnTo>
                <a:lnTo>
                  <a:pt x="12" y="85"/>
                </a:lnTo>
                <a:lnTo>
                  <a:pt x="16" y="83"/>
                </a:lnTo>
                <a:lnTo>
                  <a:pt x="26" y="79"/>
                </a:lnTo>
                <a:lnTo>
                  <a:pt x="31" y="77"/>
                </a:lnTo>
                <a:lnTo>
                  <a:pt x="34" y="75"/>
                </a:lnTo>
                <a:lnTo>
                  <a:pt x="42" y="74"/>
                </a:lnTo>
                <a:lnTo>
                  <a:pt x="48" y="71"/>
                </a:lnTo>
                <a:lnTo>
                  <a:pt x="63" y="64"/>
                </a:lnTo>
                <a:lnTo>
                  <a:pt x="64" y="64"/>
                </a:lnTo>
                <a:lnTo>
                  <a:pt x="66" y="63"/>
                </a:lnTo>
                <a:lnTo>
                  <a:pt x="68" y="63"/>
                </a:lnTo>
                <a:lnTo>
                  <a:pt x="84" y="56"/>
                </a:lnTo>
                <a:lnTo>
                  <a:pt x="90" y="53"/>
                </a:lnTo>
                <a:lnTo>
                  <a:pt x="92" y="53"/>
                </a:lnTo>
                <a:lnTo>
                  <a:pt x="106" y="47"/>
                </a:lnTo>
                <a:lnTo>
                  <a:pt x="109" y="45"/>
                </a:lnTo>
                <a:lnTo>
                  <a:pt x="117" y="42"/>
                </a:lnTo>
                <a:lnTo>
                  <a:pt x="120" y="40"/>
                </a:lnTo>
                <a:lnTo>
                  <a:pt x="124" y="39"/>
                </a:lnTo>
                <a:lnTo>
                  <a:pt x="127" y="39"/>
                </a:lnTo>
                <a:lnTo>
                  <a:pt x="133" y="35"/>
                </a:lnTo>
                <a:lnTo>
                  <a:pt x="138" y="34"/>
                </a:lnTo>
                <a:lnTo>
                  <a:pt x="143" y="32"/>
                </a:lnTo>
                <a:lnTo>
                  <a:pt x="144" y="31"/>
                </a:lnTo>
                <a:lnTo>
                  <a:pt x="148" y="31"/>
                </a:lnTo>
                <a:lnTo>
                  <a:pt x="149" y="29"/>
                </a:lnTo>
                <a:lnTo>
                  <a:pt x="151" y="29"/>
                </a:lnTo>
                <a:lnTo>
                  <a:pt x="154" y="27"/>
                </a:lnTo>
                <a:lnTo>
                  <a:pt x="156" y="27"/>
                </a:lnTo>
                <a:lnTo>
                  <a:pt x="157" y="26"/>
                </a:lnTo>
                <a:lnTo>
                  <a:pt x="159" y="26"/>
                </a:lnTo>
                <a:lnTo>
                  <a:pt x="160" y="26"/>
                </a:lnTo>
                <a:lnTo>
                  <a:pt x="162" y="24"/>
                </a:lnTo>
                <a:lnTo>
                  <a:pt x="164" y="24"/>
                </a:lnTo>
                <a:lnTo>
                  <a:pt x="165" y="23"/>
                </a:lnTo>
                <a:lnTo>
                  <a:pt x="168" y="21"/>
                </a:lnTo>
                <a:lnTo>
                  <a:pt x="172" y="19"/>
                </a:lnTo>
                <a:lnTo>
                  <a:pt x="173" y="19"/>
                </a:lnTo>
                <a:lnTo>
                  <a:pt x="176" y="18"/>
                </a:lnTo>
                <a:lnTo>
                  <a:pt x="178" y="18"/>
                </a:lnTo>
                <a:lnTo>
                  <a:pt x="180" y="16"/>
                </a:lnTo>
                <a:lnTo>
                  <a:pt x="181" y="16"/>
                </a:lnTo>
                <a:lnTo>
                  <a:pt x="189" y="13"/>
                </a:lnTo>
                <a:lnTo>
                  <a:pt x="191" y="11"/>
                </a:lnTo>
                <a:lnTo>
                  <a:pt x="192" y="11"/>
                </a:lnTo>
                <a:lnTo>
                  <a:pt x="194" y="10"/>
                </a:lnTo>
                <a:lnTo>
                  <a:pt x="204" y="7"/>
                </a:lnTo>
                <a:lnTo>
                  <a:pt x="207" y="5"/>
                </a:lnTo>
                <a:lnTo>
                  <a:pt x="208" y="3"/>
                </a:lnTo>
                <a:lnTo>
                  <a:pt x="212" y="2"/>
                </a:lnTo>
                <a:lnTo>
                  <a:pt x="213" y="2"/>
                </a:lnTo>
                <a:lnTo>
                  <a:pt x="218" y="0"/>
                </a:lnTo>
                <a:lnTo>
                  <a:pt x="220" y="2"/>
                </a:lnTo>
                <a:lnTo>
                  <a:pt x="221" y="3"/>
                </a:lnTo>
                <a:lnTo>
                  <a:pt x="223" y="3"/>
                </a:lnTo>
                <a:lnTo>
                  <a:pt x="255" y="27"/>
                </a:lnTo>
                <a:lnTo>
                  <a:pt x="263" y="34"/>
                </a:lnTo>
                <a:close/>
              </a:path>
            </a:pathLst>
          </a:custGeom>
          <a:solidFill>
            <a:srgbClr val="826F2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" name="Freeform 132"/>
          <p:cNvSpPr>
            <a:spLocks/>
          </p:cNvSpPr>
          <p:nvPr/>
        </p:nvSpPr>
        <p:spPr bwMode="auto">
          <a:xfrm>
            <a:off x="5453063" y="3819526"/>
            <a:ext cx="287338" cy="425450"/>
          </a:xfrm>
          <a:custGeom>
            <a:avLst/>
            <a:gdLst/>
            <a:ahLst/>
            <a:cxnLst>
              <a:cxn ang="0">
                <a:pos x="162" y="199"/>
              </a:cxn>
              <a:cxn ang="0">
                <a:pos x="144" y="216"/>
              </a:cxn>
              <a:cxn ang="0">
                <a:pos x="104" y="260"/>
              </a:cxn>
              <a:cxn ang="0">
                <a:pos x="96" y="268"/>
              </a:cxn>
              <a:cxn ang="0">
                <a:pos x="80" y="260"/>
              </a:cxn>
              <a:cxn ang="0">
                <a:pos x="66" y="252"/>
              </a:cxn>
              <a:cxn ang="0">
                <a:pos x="50" y="242"/>
              </a:cxn>
              <a:cxn ang="0">
                <a:pos x="50" y="242"/>
              </a:cxn>
              <a:cxn ang="0">
                <a:pos x="50" y="240"/>
              </a:cxn>
              <a:cxn ang="0">
                <a:pos x="50" y="240"/>
              </a:cxn>
              <a:cxn ang="0">
                <a:pos x="48" y="239"/>
              </a:cxn>
              <a:cxn ang="0">
                <a:pos x="48" y="239"/>
              </a:cxn>
              <a:cxn ang="0">
                <a:pos x="47" y="239"/>
              </a:cxn>
              <a:cxn ang="0">
                <a:pos x="47" y="237"/>
              </a:cxn>
              <a:cxn ang="0">
                <a:pos x="45" y="232"/>
              </a:cxn>
              <a:cxn ang="0">
                <a:pos x="45" y="231"/>
              </a:cxn>
              <a:cxn ang="0">
                <a:pos x="45" y="229"/>
              </a:cxn>
              <a:cxn ang="0">
                <a:pos x="43" y="229"/>
              </a:cxn>
              <a:cxn ang="0">
                <a:pos x="42" y="228"/>
              </a:cxn>
              <a:cxn ang="0">
                <a:pos x="42" y="228"/>
              </a:cxn>
              <a:cxn ang="0">
                <a:pos x="42" y="226"/>
              </a:cxn>
              <a:cxn ang="0">
                <a:pos x="40" y="224"/>
              </a:cxn>
              <a:cxn ang="0">
                <a:pos x="39" y="224"/>
              </a:cxn>
              <a:cxn ang="0">
                <a:pos x="37" y="226"/>
              </a:cxn>
              <a:cxn ang="0">
                <a:pos x="34" y="226"/>
              </a:cxn>
              <a:cxn ang="0">
                <a:pos x="34" y="226"/>
              </a:cxn>
              <a:cxn ang="0">
                <a:pos x="32" y="226"/>
              </a:cxn>
              <a:cxn ang="0">
                <a:pos x="31" y="226"/>
              </a:cxn>
              <a:cxn ang="0">
                <a:pos x="29" y="218"/>
              </a:cxn>
              <a:cxn ang="0">
                <a:pos x="26" y="210"/>
              </a:cxn>
              <a:cxn ang="0">
                <a:pos x="21" y="192"/>
              </a:cxn>
              <a:cxn ang="0">
                <a:pos x="21" y="189"/>
              </a:cxn>
              <a:cxn ang="0">
                <a:pos x="3" y="132"/>
              </a:cxn>
              <a:cxn ang="0">
                <a:pos x="23" y="103"/>
              </a:cxn>
              <a:cxn ang="0">
                <a:pos x="53" y="72"/>
              </a:cxn>
              <a:cxn ang="0">
                <a:pos x="67" y="58"/>
              </a:cxn>
              <a:cxn ang="0">
                <a:pos x="87" y="39"/>
              </a:cxn>
              <a:cxn ang="0">
                <a:pos x="99" y="26"/>
              </a:cxn>
              <a:cxn ang="0">
                <a:pos x="103" y="23"/>
              </a:cxn>
              <a:cxn ang="0">
                <a:pos x="127" y="12"/>
              </a:cxn>
              <a:cxn ang="0">
                <a:pos x="133" y="28"/>
              </a:cxn>
              <a:cxn ang="0">
                <a:pos x="144" y="68"/>
              </a:cxn>
              <a:cxn ang="0">
                <a:pos x="149" y="79"/>
              </a:cxn>
              <a:cxn ang="0">
                <a:pos x="149" y="84"/>
              </a:cxn>
              <a:cxn ang="0">
                <a:pos x="152" y="93"/>
              </a:cxn>
              <a:cxn ang="0">
                <a:pos x="157" y="104"/>
              </a:cxn>
              <a:cxn ang="0">
                <a:pos x="163" y="125"/>
              </a:cxn>
              <a:cxn ang="0">
                <a:pos x="168" y="138"/>
              </a:cxn>
              <a:cxn ang="0">
                <a:pos x="175" y="157"/>
              </a:cxn>
              <a:cxn ang="0">
                <a:pos x="181" y="178"/>
              </a:cxn>
            </a:cxnLst>
            <a:rect l="0" t="0" r="r" b="b"/>
            <a:pathLst>
              <a:path w="181" h="268">
                <a:moveTo>
                  <a:pt x="181" y="178"/>
                </a:moveTo>
                <a:lnTo>
                  <a:pt x="175" y="184"/>
                </a:lnTo>
                <a:lnTo>
                  <a:pt x="175" y="184"/>
                </a:lnTo>
                <a:lnTo>
                  <a:pt x="162" y="199"/>
                </a:lnTo>
                <a:lnTo>
                  <a:pt x="160" y="200"/>
                </a:lnTo>
                <a:lnTo>
                  <a:pt x="151" y="210"/>
                </a:lnTo>
                <a:lnTo>
                  <a:pt x="151" y="210"/>
                </a:lnTo>
                <a:lnTo>
                  <a:pt x="144" y="216"/>
                </a:lnTo>
                <a:lnTo>
                  <a:pt x="139" y="223"/>
                </a:lnTo>
                <a:lnTo>
                  <a:pt x="123" y="239"/>
                </a:lnTo>
                <a:lnTo>
                  <a:pt x="119" y="245"/>
                </a:lnTo>
                <a:lnTo>
                  <a:pt x="104" y="260"/>
                </a:lnTo>
                <a:lnTo>
                  <a:pt x="104" y="261"/>
                </a:lnTo>
                <a:lnTo>
                  <a:pt x="101" y="264"/>
                </a:lnTo>
                <a:lnTo>
                  <a:pt x="96" y="268"/>
                </a:lnTo>
                <a:lnTo>
                  <a:pt x="96" y="268"/>
                </a:lnTo>
                <a:lnTo>
                  <a:pt x="96" y="268"/>
                </a:lnTo>
                <a:lnTo>
                  <a:pt x="96" y="268"/>
                </a:lnTo>
                <a:lnTo>
                  <a:pt x="83" y="261"/>
                </a:lnTo>
                <a:lnTo>
                  <a:pt x="80" y="260"/>
                </a:lnTo>
                <a:lnTo>
                  <a:pt x="69" y="253"/>
                </a:lnTo>
                <a:lnTo>
                  <a:pt x="67" y="253"/>
                </a:lnTo>
                <a:lnTo>
                  <a:pt x="67" y="253"/>
                </a:lnTo>
                <a:lnTo>
                  <a:pt x="66" y="252"/>
                </a:lnTo>
                <a:lnTo>
                  <a:pt x="59" y="247"/>
                </a:lnTo>
                <a:lnTo>
                  <a:pt x="55" y="245"/>
                </a:lnTo>
                <a:lnTo>
                  <a:pt x="55" y="245"/>
                </a:lnTo>
                <a:lnTo>
                  <a:pt x="50" y="242"/>
                </a:lnTo>
                <a:lnTo>
                  <a:pt x="50" y="242"/>
                </a:lnTo>
                <a:lnTo>
                  <a:pt x="50" y="242"/>
                </a:lnTo>
                <a:lnTo>
                  <a:pt x="50" y="242"/>
                </a:lnTo>
                <a:lnTo>
                  <a:pt x="50" y="242"/>
                </a:lnTo>
                <a:lnTo>
                  <a:pt x="50" y="242"/>
                </a:lnTo>
                <a:lnTo>
                  <a:pt x="50" y="242"/>
                </a:lnTo>
                <a:lnTo>
                  <a:pt x="50" y="240"/>
                </a:lnTo>
                <a:lnTo>
                  <a:pt x="50" y="240"/>
                </a:lnTo>
                <a:lnTo>
                  <a:pt x="50" y="240"/>
                </a:lnTo>
                <a:lnTo>
                  <a:pt x="50" y="240"/>
                </a:lnTo>
                <a:lnTo>
                  <a:pt x="50" y="240"/>
                </a:lnTo>
                <a:lnTo>
                  <a:pt x="50" y="240"/>
                </a:lnTo>
                <a:lnTo>
                  <a:pt x="50" y="240"/>
                </a:lnTo>
                <a:lnTo>
                  <a:pt x="48" y="240"/>
                </a:lnTo>
                <a:lnTo>
                  <a:pt x="48" y="240"/>
                </a:lnTo>
                <a:lnTo>
                  <a:pt x="48" y="239"/>
                </a:lnTo>
                <a:lnTo>
                  <a:pt x="48" y="239"/>
                </a:lnTo>
                <a:lnTo>
                  <a:pt x="48" y="239"/>
                </a:lnTo>
                <a:lnTo>
                  <a:pt x="48" y="239"/>
                </a:lnTo>
                <a:lnTo>
                  <a:pt x="48" y="239"/>
                </a:lnTo>
                <a:lnTo>
                  <a:pt x="48" y="239"/>
                </a:lnTo>
                <a:lnTo>
                  <a:pt x="47" y="239"/>
                </a:lnTo>
                <a:lnTo>
                  <a:pt x="47" y="239"/>
                </a:lnTo>
                <a:lnTo>
                  <a:pt x="47" y="239"/>
                </a:lnTo>
                <a:lnTo>
                  <a:pt x="47" y="239"/>
                </a:lnTo>
                <a:lnTo>
                  <a:pt x="47" y="237"/>
                </a:lnTo>
                <a:lnTo>
                  <a:pt x="47" y="237"/>
                </a:lnTo>
                <a:lnTo>
                  <a:pt x="47" y="237"/>
                </a:lnTo>
                <a:lnTo>
                  <a:pt x="47" y="237"/>
                </a:lnTo>
                <a:lnTo>
                  <a:pt x="47" y="236"/>
                </a:lnTo>
                <a:lnTo>
                  <a:pt x="47" y="234"/>
                </a:lnTo>
                <a:lnTo>
                  <a:pt x="45" y="232"/>
                </a:lnTo>
                <a:lnTo>
                  <a:pt x="45" y="232"/>
                </a:lnTo>
                <a:lnTo>
                  <a:pt x="45" y="232"/>
                </a:lnTo>
                <a:lnTo>
                  <a:pt x="45" y="231"/>
                </a:lnTo>
                <a:lnTo>
                  <a:pt x="45" y="231"/>
                </a:lnTo>
                <a:lnTo>
                  <a:pt x="45" y="231"/>
                </a:lnTo>
                <a:lnTo>
                  <a:pt x="45" y="229"/>
                </a:lnTo>
                <a:lnTo>
                  <a:pt x="45" y="229"/>
                </a:lnTo>
                <a:lnTo>
                  <a:pt x="45" y="229"/>
                </a:lnTo>
                <a:lnTo>
                  <a:pt x="45" y="229"/>
                </a:lnTo>
                <a:lnTo>
                  <a:pt x="43" y="229"/>
                </a:lnTo>
                <a:lnTo>
                  <a:pt x="43" y="229"/>
                </a:lnTo>
                <a:lnTo>
                  <a:pt x="43" y="229"/>
                </a:lnTo>
                <a:lnTo>
                  <a:pt x="43" y="229"/>
                </a:lnTo>
                <a:lnTo>
                  <a:pt x="43" y="228"/>
                </a:lnTo>
                <a:lnTo>
                  <a:pt x="43" y="229"/>
                </a:lnTo>
                <a:lnTo>
                  <a:pt x="42" y="228"/>
                </a:lnTo>
                <a:lnTo>
                  <a:pt x="42" y="228"/>
                </a:lnTo>
                <a:lnTo>
                  <a:pt x="42" y="228"/>
                </a:lnTo>
                <a:lnTo>
                  <a:pt x="42" y="228"/>
                </a:lnTo>
                <a:lnTo>
                  <a:pt x="42" y="228"/>
                </a:lnTo>
                <a:lnTo>
                  <a:pt x="42" y="226"/>
                </a:lnTo>
                <a:lnTo>
                  <a:pt x="42" y="226"/>
                </a:lnTo>
                <a:lnTo>
                  <a:pt x="42" y="226"/>
                </a:lnTo>
                <a:lnTo>
                  <a:pt x="42" y="226"/>
                </a:lnTo>
                <a:lnTo>
                  <a:pt x="42" y="224"/>
                </a:lnTo>
                <a:lnTo>
                  <a:pt x="42" y="224"/>
                </a:lnTo>
                <a:lnTo>
                  <a:pt x="42" y="224"/>
                </a:lnTo>
                <a:lnTo>
                  <a:pt x="40" y="224"/>
                </a:lnTo>
                <a:lnTo>
                  <a:pt x="40" y="224"/>
                </a:lnTo>
                <a:lnTo>
                  <a:pt x="40" y="224"/>
                </a:lnTo>
                <a:lnTo>
                  <a:pt x="40" y="224"/>
                </a:lnTo>
                <a:lnTo>
                  <a:pt x="39" y="224"/>
                </a:lnTo>
                <a:lnTo>
                  <a:pt x="39" y="224"/>
                </a:lnTo>
                <a:lnTo>
                  <a:pt x="37" y="226"/>
                </a:lnTo>
                <a:lnTo>
                  <a:pt x="37" y="226"/>
                </a:lnTo>
                <a:lnTo>
                  <a:pt x="37" y="226"/>
                </a:lnTo>
                <a:lnTo>
                  <a:pt x="37" y="226"/>
                </a:lnTo>
                <a:lnTo>
                  <a:pt x="35" y="226"/>
                </a:lnTo>
                <a:lnTo>
                  <a:pt x="34" y="226"/>
                </a:lnTo>
                <a:lnTo>
                  <a:pt x="34" y="226"/>
                </a:lnTo>
                <a:lnTo>
                  <a:pt x="34" y="226"/>
                </a:lnTo>
                <a:lnTo>
                  <a:pt x="34" y="226"/>
                </a:lnTo>
                <a:lnTo>
                  <a:pt x="34" y="226"/>
                </a:lnTo>
                <a:lnTo>
                  <a:pt x="34" y="226"/>
                </a:lnTo>
                <a:lnTo>
                  <a:pt x="34" y="226"/>
                </a:lnTo>
                <a:lnTo>
                  <a:pt x="32" y="226"/>
                </a:lnTo>
                <a:lnTo>
                  <a:pt x="32" y="226"/>
                </a:lnTo>
                <a:lnTo>
                  <a:pt x="32" y="226"/>
                </a:lnTo>
                <a:lnTo>
                  <a:pt x="32" y="226"/>
                </a:lnTo>
                <a:lnTo>
                  <a:pt x="32" y="226"/>
                </a:lnTo>
                <a:lnTo>
                  <a:pt x="32" y="226"/>
                </a:lnTo>
                <a:lnTo>
                  <a:pt x="31" y="226"/>
                </a:lnTo>
                <a:lnTo>
                  <a:pt x="31" y="224"/>
                </a:lnTo>
                <a:lnTo>
                  <a:pt x="31" y="224"/>
                </a:lnTo>
                <a:lnTo>
                  <a:pt x="31" y="223"/>
                </a:lnTo>
                <a:lnTo>
                  <a:pt x="29" y="218"/>
                </a:lnTo>
                <a:lnTo>
                  <a:pt x="29" y="218"/>
                </a:lnTo>
                <a:lnTo>
                  <a:pt x="29" y="216"/>
                </a:lnTo>
                <a:lnTo>
                  <a:pt x="27" y="210"/>
                </a:lnTo>
                <a:lnTo>
                  <a:pt x="26" y="210"/>
                </a:lnTo>
                <a:lnTo>
                  <a:pt x="26" y="205"/>
                </a:lnTo>
                <a:lnTo>
                  <a:pt x="24" y="200"/>
                </a:lnTo>
                <a:lnTo>
                  <a:pt x="23" y="194"/>
                </a:lnTo>
                <a:lnTo>
                  <a:pt x="21" y="192"/>
                </a:lnTo>
                <a:lnTo>
                  <a:pt x="21" y="191"/>
                </a:lnTo>
                <a:lnTo>
                  <a:pt x="21" y="191"/>
                </a:lnTo>
                <a:lnTo>
                  <a:pt x="21" y="189"/>
                </a:lnTo>
                <a:lnTo>
                  <a:pt x="21" y="189"/>
                </a:lnTo>
                <a:lnTo>
                  <a:pt x="16" y="175"/>
                </a:lnTo>
                <a:lnTo>
                  <a:pt x="10" y="154"/>
                </a:lnTo>
                <a:lnTo>
                  <a:pt x="5" y="140"/>
                </a:lnTo>
                <a:lnTo>
                  <a:pt x="3" y="132"/>
                </a:lnTo>
                <a:lnTo>
                  <a:pt x="0" y="125"/>
                </a:lnTo>
                <a:lnTo>
                  <a:pt x="3" y="122"/>
                </a:lnTo>
                <a:lnTo>
                  <a:pt x="16" y="109"/>
                </a:lnTo>
                <a:lnTo>
                  <a:pt x="23" y="103"/>
                </a:lnTo>
                <a:lnTo>
                  <a:pt x="27" y="98"/>
                </a:lnTo>
                <a:lnTo>
                  <a:pt x="39" y="87"/>
                </a:lnTo>
                <a:lnTo>
                  <a:pt x="43" y="82"/>
                </a:lnTo>
                <a:lnTo>
                  <a:pt x="53" y="72"/>
                </a:lnTo>
                <a:lnTo>
                  <a:pt x="56" y="69"/>
                </a:lnTo>
                <a:lnTo>
                  <a:pt x="56" y="69"/>
                </a:lnTo>
                <a:lnTo>
                  <a:pt x="64" y="61"/>
                </a:lnTo>
                <a:lnTo>
                  <a:pt x="67" y="58"/>
                </a:lnTo>
                <a:lnTo>
                  <a:pt x="69" y="56"/>
                </a:lnTo>
                <a:lnTo>
                  <a:pt x="72" y="53"/>
                </a:lnTo>
                <a:lnTo>
                  <a:pt x="72" y="53"/>
                </a:lnTo>
                <a:lnTo>
                  <a:pt x="87" y="39"/>
                </a:lnTo>
                <a:lnTo>
                  <a:pt x="95" y="29"/>
                </a:lnTo>
                <a:lnTo>
                  <a:pt x="96" y="29"/>
                </a:lnTo>
                <a:lnTo>
                  <a:pt x="96" y="28"/>
                </a:lnTo>
                <a:lnTo>
                  <a:pt x="99" y="26"/>
                </a:lnTo>
                <a:lnTo>
                  <a:pt x="99" y="26"/>
                </a:lnTo>
                <a:lnTo>
                  <a:pt x="101" y="24"/>
                </a:lnTo>
                <a:lnTo>
                  <a:pt x="101" y="24"/>
                </a:lnTo>
                <a:lnTo>
                  <a:pt x="103" y="23"/>
                </a:lnTo>
                <a:lnTo>
                  <a:pt x="117" y="8"/>
                </a:lnTo>
                <a:lnTo>
                  <a:pt x="123" y="0"/>
                </a:lnTo>
                <a:lnTo>
                  <a:pt x="125" y="4"/>
                </a:lnTo>
                <a:lnTo>
                  <a:pt x="127" y="12"/>
                </a:lnTo>
                <a:lnTo>
                  <a:pt x="130" y="16"/>
                </a:lnTo>
                <a:lnTo>
                  <a:pt x="130" y="18"/>
                </a:lnTo>
                <a:lnTo>
                  <a:pt x="130" y="20"/>
                </a:lnTo>
                <a:lnTo>
                  <a:pt x="133" y="28"/>
                </a:lnTo>
                <a:lnTo>
                  <a:pt x="133" y="28"/>
                </a:lnTo>
                <a:lnTo>
                  <a:pt x="133" y="28"/>
                </a:lnTo>
                <a:lnTo>
                  <a:pt x="143" y="60"/>
                </a:lnTo>
                <a:lnTo>
                  <a:pt x="144" y="68"/>
                </a:lnTo>
                <a:lnTo>
                  <a:pt x="146" y="72"/>
                </a:lnTo>
                <a:lnTo>
                  <a:pt x="147" y="74"/>
                </a:lnTo>
                <a:lnTo>
                  <a:pt x="147" y="79"/>
                </a:lnTo>
                <a:lnTo>
                  <a:pt x="149" y="79"/>
                </a:lnTo>
                <a:lnTo>
                  <a:pt x="149" y="80"/>
                </a:lnTo>
                <a:lnTo>
                  <a:pt x="149" y="80"/>
                </a:lnTo>
                <a:lnTo>
                  <a:pt x="149" y="82"/>
                </a:lnTo>
                <a:lnTo>
                  <a:pt x="149" y="84"/>
                </a:lnTo>
                <a:lnTo>
                  <a:pt x="152" y="90"/>
                </a:lnTo>
                <a:lnTo>
                  <a:pt x="152" y="92"/>
                </a:lnTo>
                <a:lnTo>
                  <a:pt x="152" y="92"/>
                </a:lnTo>
                <a:lnTo>
                  <a:pt x="152" y="93"/>
                </a:lnTo>
                <a:lnTo>
                  <a:pt x="154" y="98"/>
                </a:lnTo>
                <a:lnTo>
                  <a:pt x="154" y="98"/>
                </a:lnTo>
                <a:lnTo>
                  <a:pt x="157" y="104"/>
                </a:lnTo>
                <a:lnTo>
                  <a:pt x="157" y="104"/>
                </a:lnTo>
                <a:lnTo>
                  <a:pt x="157" y="106"/>
                </a:lnTo>
                <a:lnTo>
                  <a:pt x="157" y="106"/>
                </a:lnTo>
                <a:lnTo>
                  <a:pt x="160" y="114"/>
                </a:lnTo>
                <a:lnTo>
                  <a:pt x="163" y="125"/>
                </a:lnTo>
                <a:lnTo>
                  <a:pt x="165" y="130"/>
                </a:lnTo>
                <a:lnTo>
                  <a:pt x="165" y="132"/>
                </a:lnTo>
                <a:lnTo>
                  <a:pt x="167" y="133"/>
                </a:lnTo>
                <a:lnTo>
                  <a:pt x="168" y="138"/>
                </a:lnTo>
                <a:lnTo>
                  <a:pt x="170" y="146"/>
                </a:lnTo>
                <a:lnTo>
                  <a:pt x="171" y="148"/>
                </a:lnTo>
                <a:lnTo>
                  <a:pt x="171" y="149"/>
                </a:lnTo>
                <a:lnTo>
                  <a:pt x="175" y="157"/>
                </a:lnTo>
                <a:lnTo>
                  <a:pt x="176" y="165"/>
                </a:lnTo>
                <a:lnTo>
                  <a:pt x="178" y="170"/>
                </a:lnTo>
                <a:lnTo>
                  <a:pt x="179" y="172"/>
                </a:lnTo>
                <a:lnTo>
                  <a:pt x="181" y="178"/>
                </a:lnTo>
                <a:lnTo>
                  <a:pt x="181" y="178"/>
                </a:lnTo>
                <a:lnTo>
                  <a:pt x="181" y="178"/>
                </a:lnTo>
                <a:close/>
              </a:path>
            </a:pathLst>
          </a:custGeom>
          <a:solidFill>
            <a:srgbClr val="43A36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2" name="Freeform 133"/>
          <p:cNvSpPr>
            <a:spLocks/>
          </p:cNvSpPr>
          <p:nvPr/>
        </p:nvSpPr>
        <p:spPr bwMode="auto">
          <a:xfrm>
            <a:off x="3568700" y="2943226"/>
            <a:ext cx="711200" cy="1087438"/>
          </a:xfrm>
          <a:custGeom>
            <a:avLst/>
            <a:gdLst/>
            <a:ahLst/>
            <a:cxnLst>
              <a:cxn ang="0">
                <a:pos x="285" y="277"/>
              </a:cxn>
              <a:cxn ang="0">
                <a:pos x="314" y="388"/>
              </a:cxn>
              <a:cxn ang="0">
                <a:pos x="309" y="410"/>
              </a:cxn>
              <a:cxn ang="0">
                <a:pos x="339" y="453"/>
              </a:cxn>
              <a:cxn ang="0">
                <a:pos x="333" y="474"/>
              </a:cxn>
              <a:cxn ang="0">
                <a:pos x="347" y="493"/>
              </a:cxn>
              <a:cxn ang="0">
                <a:pos x="346" y="516"/>
              </a:cxn>
              <a:cxn ang="0">
                <a:pos x="365" y="516"/>
              </a:cxn>
              <a:cxn ang="0">
                <a:pos x="379" y="516"/>
              </a:cxn>
              <a:cxn ang="0">
                <a:pos x="394" y="549"/>
              </a:cxn>
              <a:cxn ang="0">
                <a:pos x="408" y="602"/>
              </a:cxn>
              <a:cxn ang="0">
                <a:pos x="448" y="624"/>
              </a:cxn>
              <a:cxn ang="0">
                <a:pos x="394" y="631"/>
              </a:cxn>
              <a:cxn ang="0">
                <a:pos x="371" y="658"/>
              </a:cxn>
              <a:cxn ang="0">
                <a:pos x="338" y="669"/>
              </a:cxn>
              <a:cxn ang="0">
                <a:pos x="317" y="669"/>
              </a:cxn>
              <a:cxn ang="0">
                <a:pos x="302" y="679"/>
              </a:cxn>
              <a:cxn ang="0">
                <a:pos x="291" y="672"/>
              </a:cxn>
              <a:cxn ang="0">
                <a:pos x="288" y="663"/>
              </a:cxn>
              <a:cxn ang="0">
                <a:pos x="286" y="655"/>
              </a:cxn>
              <a:cxn ang="0">
                <a:pos x="283" y="648"/>
              </a:cxn>
              <a:cxn ang="0">
                <a:pos x="283" y="640"/>
              </a:cxn>
              <a:cxn ang="0">
                <a:pos x="283" y="632"/>
              </a:cxn>
              <a:cxn ang="0">
                <a:pos x="283" y="624"/>
              </a:cxn>
              <a:cxn ang="0">
                <a:pos x="283" y="620"/>
              </a:cxn>
              <a:cxn ang="0">
                <a:pos x="282" y="613"/>
              </a:cxn>
              <a:cxn ang="0">
                <a:pos x="277" y="607"/>
              </a:cxn>
              <a:cxn ang="0">
                <a:pos x="274" y="602"/>
              </a:cxn>
              <a:cxn ang="0">
                <a:pos x="270" y="597"/>
              </a:cxn>
              <a:cxn ang="0">
                <a:pos x="264" y="597"/>
              </a:cxn>
              <a:cxn ang="0">
                <a:pos x="258" y="596"/>
              </a:cxn>
              <a:cxn ang="0">
                <a:pos x="250" y="594"/>
              </a:cxn>
              <a:cxn ang="0">
                <a:pos x="238" y="596"/>
              </a:cxn>
              <a:cxn ang="0">
                <a:pos x="226" y="597"/>
              </a:cxn>
              <a:cxn ang="0">
                <a:pos x="219" y="596"/>
              </a:cxn>
              <a:cxn ang="0">
                <a:pos x="210" y="592"/>
              </a:cxn>
              <a:cxn ang="0">
                <a:pos x="205" y="578"/>
              </a:cxn>
              <a:cxn ang="0">
                <a:pos x="205" y="570"/>
              </a:cxn>
              <a:cxn ang="0">
                <a:pos x="200" y="560"/>
              </a:cxn>
              <a:cxn ang="0">
                <a:pos x="189" y="559"/>
              </a:cxn>
              <a:cxn ang="0">
                <a:pos x="179" y="552"/>
              </a:cxn>
              <a:cxn ang="0">
                <a:pos x="165" y="551"/>
              </a:cxn>
              <a:cxn ang="0">
                <a:pos x="155" y="541"/>
              </a:cxn>
              <a:cxn ang="0">
                <a:pos x="152" y="528"/>
              </a:cxn>
              <a:cxn ang="0">
                <a:pos x="152" y="522"/>
              </a:cxn>
              <a:cxn ang="0">
                <a:pos x="152" y="509"/>
              </a:cxn>
              <a:cxn ang="0">
                <a:pos x="157" y="498"/>
              </a:cxn>
              <a:cxn ang="0">
                <a:pos x="160" y="485"/>
              </a:cxn>
              <a:cxn ang="0">
                <a:pos x="162" y="472"/>
              </a:cxn>
              <a:cxn ang="0">
                <a:pos x="157" y="463"/>
              </a:cxn>
              <a:cxn ang="0">
                <a:pos x="142" y="444"/>
              </a:cxn>
              <a:cxn ang="0">
                <a:pos x="51" y="389"/>
              </a:cxn>
              <a:cxn ang="0">
                <a:pos x="14" y="332"/>
              </a:cxn>
              <a:cxn ang="0">
                <a:pos x="51" y="261"/>
              </a:cxn>
              <a:cxn ang="0">
                <a:pos x="114" y="149"/>
              </a:cxn>
              <a:cxn ang="0">
                <a:pos x="149" y="88"/>
              </a:cxn>
              <a:cxn ang="0">
                <a:pos x="178" y="34"/>
              </a:cxn>
              <a:cxn ang="0">
                <a:pos x="221" y="76"/>
              </a:cxn>
            </a:cxnLst>
            <a:rect l="0" t="0" r="r" b="b"/>
            <a:pathLst>
              <a:path w="448" h="685">
                <a:moveTo>
                  <a:pt x="237" y="127"/>
                </a:moveTo>
                <a:lnTo>
                  <a:pt x="237" y="128"/>
                </a:lnTo>
                <a:lnTo>
                  <a:pt x="246" y="156"/>
                </a:lnTo>
                <a:lnTo>
                  <a:pt x="258" y="192"/>
                </a:lnTo>
                <a:lnTo>
                  <a:pt x="259" y="199"/>
                </a:lnTo>
                <a:lnTo>
                  <a:pt x="264" y="215"/>
                </a:lnTo>
                <a:lnTo>
                  <a:pt x="269" y="231"/>
                </a:lnTo>
                <a:lnTo>
                  <a:pt x="272" y="239"/>
                </a:lnTo>
                <a:lnTo>
                  <a:pt x="272" y="240"/>
                </a:lnTo>
                <a:lnTo>
                  <a:pt x="274" y="247"/>
                </a:lnTo>
                <a:lnTo>
                  <a:pt x="285" y="277"/>
                </a:lnTo>
                <a:lnTo>
                  <a:pt x="291" y="301"/>
                </a:lnTo>
                <a:lnTo>
                  <a:pt x="294" y="311"/>
                </a:lnTo>
                <a:lnTo>
                  <a:pt x="299" y="325"/>
                </a:lnTo>
                <a:lnTo>
                  <a:pt x="302" y="338"/>
                </a:lnTo>
                <a:lnTo>
                  <a:pt x="302" y="340"/>
                </a:lnTo>
                <a:lnTo>
                  <a:pt x="309" y="362"/>
                </a:lnTo>
                <a:lnTo>
                  <a:pt x="314" y="376"/>
                </a:lnTo>
                <a:lnTo>
                  <a:pt x="314" y="383"/>
                </a:lnTo>
                <a:lnTo>
                  <a:pt x="315" y="383"/>
                </a:lnTo>
                <a:lnTo>
                  <a:pt x="314" y="386"/>
                </a:lnTo>
                <a:lnTo>
                  <a:pt x="314" y="388"/>
                </a:lnTo>
                <a:lnTo>
                  <a:pt x="315" y="388"/>
                </a:lnTo>
                <a:lnTo>
                  <a:pt x="315" y="391"/>
                </a:lnTo>
                <a:lnTo>
                  <a:pt x="315" y="397"/>
                </a:lnTo>
                <a:lnTo>
                  <a:pt x="309" y="397"/>
                </a:lnTo>
                <a:lnTo>
                  <a:pt x="307" y="397"/>
                </a:lnTo>
                <a:lnTo>
                  <a:pt x="307" y="400"/>
                </a:lnTo>
                <a:lnTo>
                  <a:pt x="309" y="400"/>
                </a:lnTo>
                <a:lnTo>
                  <a:pt x="309" y="402"/>
                </a:lnTo>
                <a:lnTo>
                  <a:pt x="310" y="404"/>
                </a:lnTo>
                <a:lnTo>
                  <a:pt x="307" y="405"/>
                </a:lnTo>
                <a:lnTo>
                  <a:pt x="309" y="410"/>
                </a:lnTo>
                <a:lnTo>
                  <a:pt x="309" y="412"/>
                </a:lnTo>
                <a:lnTo>
                  <a:pt x="314" y="412"/>
                </a:lnTo>
                <a:lnTo>
                  <a:pt x="317" y="410"/>
                </a:lnTo>
                <a:lnTo>
                  <a:pt x="320" y="418"/>
                </a:lnTo>
                <a:lnTo>
                  <a:pt x="322" y="424"/>
                </a:lnTo>
                <a:lnTo>
                  <a:pt x="322" y="426"/>
                </a:lnTo>
                <a:lnTo>
                  <a:pt x="323" y="429"/>
                </a:lnTo>
                <a:lnTo>
                  <a:pt x="323" y="432"/>
                </a:lnTo>
                <a:lnTo>
                  <a:pt x="330" y="458"/>
                </a:lnTo>
                <a:lnTo>
                  <a:pt x="338" y="452"/>
                </a:lnTo>
                <a:lnTo>
                  <a:pt x="339" y="453"/>
                </a:lnTo>
                <a:lnTo>
                  <a:pt x="339" y="455"/>
                </a:lnTo>
                <a:lnTo>
                  <a:pt x="339" y="456"/>
                </a:lnTo>
                <a:lnTo>
                  <a:pt x="339" y="458"/>
                </a:lnTo>
                <a:lnTo>
                  <a:pt x="341" y="460"/>
                </a:lnTo>
                <a:lnTo>
                  <a:pt x="336" y="461"/>
                </a:lnTo>
                <a:lnTo>
                  <a:pt x="330" y="464"/>
                </a:lnTo>
                <a:lnTo>
                  <a:pt x="331" y="466"/>
                </a:lnTo>
                <a:lnTo>
                  <a:pt x="331" y="468"/>
                </a:lnTo>
                <a:lnTo>
                  <a:pt x="333" y="471"/>
                </a:lnTo>
                <a:lnTo>
                  <a:pt x="331" y="471"/>
                </a:lnTo>
                <a:lnTo>
                  <a:pt x="333" y="474"/>
                </a:lnTo>
                <a:lnTo>
                  <a:pt x="333" y="477"/>
                </a:lnTo>
                <a:lnTo>
                  <a:pt x="338" y="490"/>
                </a:lnTo>
                <a:lnTo>
                  <a:pt x="338" y="492"/>
                </a:lnTo>
                <a:lnTo>
                  <a:pt x="338" y="493"/>
                </a:lnTo>
                <a:lnTo>
                  <a:pt x="338" y="495"/>
                </a:lnTo>
                <a:lnTo>
                  <a:pt x="338" y="496"/>
                </a:lnTo>
                <a:lnTo>
                  <a:pt x="339" y="496"/>
                </a:lnTo>
                <a:lnTo>
                  <a:pt x="341" y="495"/>
                </a:lnTo>
                <a:lnTo>
                  <a:pt x="346" y="493"/>
                </a:lnTo>
                <a:lnTo>
                  <a:pt x="347" y="492"/>
                </a:lnTo>
                <a:lnTo>
                  <a:pt x="347" y="493"/>
                </a:lnTo>
                <a:lnTo>
                  <a:pt x="349" y="495"/>
                </a:lnTo>
                <a:lnTo>
                  <a:pt x="339" y="500"/>
                </a:lnTo>
                <a:lnTo>
                  <a:pt x="339" y="501"/>
                </a:lnTo>
                <a:lnTo>
                  <a:pt x="341" y="503"/>
                </a:lnTo>
                <a:lnTo>
                  <a:pt x="341" y="504"/>
                </a:lnTo>
                <a:lnTo>
                  <a:pt x="341" y="508"/>
                </a:lnTo>
                <a:lnTo>
                  <a:pt x="342" y="509"/>
                </a:lnTo>
                <a:lnTo>
                  <a:pt x="342" y="511"/>
                </a:lnTo>
                <a:lnTo>
                  <a:pt x="342" y="514"/>
                </a:lnTo>
                <a:lnTo>
                  <a:pt x="344" y="516"/>
                </a:lnTo>
                <a:lnTo>
                  <a:pt x="346" y="516"/>
                </a:lnTo>
                <a:lnTo>
                  <a:pt x="355" y="512"/>
                </a:lnTo>
                <a:lnTo>
                  <a:pt x="357" y="512"/>
                </a:lnTo>
                <a:lnTo>
                  <a:pt x="357" y="514"/>
                </a:lnTo>
                <a:lnTo>
                  <a:pt x="358" y="517"/>
                </a:lnTo>
                <a:lnTo>
                  <a:pt x="358" y="516"/>
                </a:lnTo>
                <a:lnTo>
                  <a:pt x="360" y="516"/>
                </a:lnTo>
                <a:lnTo>
                  <a:pt x="362" y="517"/>
                </a:lnTo>
                <a:lnTo>
                  <a:pt x="363" y="516"/>
                </a:lnTo>
                <a:lnTo>
                  <a:pt x="365" y="516"/>
                </a:lnTo>
                <a:lnTo>
                  <a:pt x="365" y="517"/>
                </a:lnTo>
                <a:lnTo>
                  <a:pt x="365" y="516"/>
                </a:lnTo>
                <a:lnTo>
                  <a:pt x="366" y="516"/>
                </a:lnTo>
                <a:lnTo>
                  <a:pt x="368" y="516"/>
                </a:lnTo>
                <a:lnTo>
                  <a:pt x="370" y="516"/>
                </a:lnTo>
                <a:lnTo>
                  <a:pt x="371" y="516"/>
                </a:lnTo>
                <a:lnTo>
                  <a:pt x="371" y="517"/>
                </a:lnTo>
                <a:lnTo>
                  <a:pt x="371" y="516"/>
                </a:lnTo>
                <a:lnTo>
                  <a:pt x="373" y="516"/>
                </a:lnTo>
                <a:lnTo>
                  <a:pt x="374" y="516"/>
                </a:lnTo>
                <a:lnTo>
                  <a:pt x="376" y="516"/>
                </a:lnTo>
                <a:lnTo>
                  <a:pt x="378" y="516"/>
                </a:lnTo>
                <a:lnTo>
                  <a:pt x="379" y="516"/>
                </a:lnTo>
                <a:lnTo>
                  <a:pt x="379" y="514"/>
                </a:lnTo>
                <a:lnTo>
                  <a:pt x="381" y="514"/>
                </a:lnTo>
                <a:lnTo>
                  <a:pt x="382" y="514"/>
                </a:lnTo>
                <a:lnTo>
                  <a:pt x="384" y="514"/>
                </a:lnTo>
                <a:lnTo>
                  <a:pt x="386" y="516"/>
                </a:lnTo>
                <a:lnTo>
                  <a:pt x="386" y="520"/>
                </a:lnTo>
                <a:lnTo>
                  <a:pt x="387" y="524"/>
                </a:lnTo>
                <a:lnTo>
                  <a:pt x="389" y="528"/>
                </a:lnTo>
                <a:lnTo>
                  <a:pt x="389" y="532"/>
                </a:lnTo>
                <a:lnTo>
                  <a:pt x="390" y="540"/>
                </a:lnTo>
                <a:lnTo>
                  <a:pt x="394" y="549"/>
                </a:lnTo>
                <a:lnTo>
                  <a:pt x="394" y="551"/>
                </a:lnTo>
                <a:lnTo>
                  <a:pt x="395" y="552"/>
                </a:lnTo>
                <a:lnTo>
                  <a:pt x="395" y="554"/>
                </a:lnTo>
                <a:lnTo>
                  <a:pt x="397" y="557"/>
                </a:lnTo>
                <a:lnTo>
                  <a:pt x="397" y="559"/>
                </a:lnTo>
                <a:lnTo>
                  <a:pt x="398" y="568"/>
                </a:lnTo>
                <a:lnTo>
                  <a:pt x="400" y="575"/>
                </a:lnTo>
                <a:lnTo>
                  <a:pt x="403" y="583"/>
                </a:lnTo>
                <a:lnTo>
                  <a:pt x="403" y="584"/>
                </a:lnTo>
                <a:lnTo>
                  <a:pt x="408" y="600"/>
                </a:lnTo>
                <a:lnTo>
                  <a:pt x="408" y="602"/>
                </a:lnTo>
                <a:lnTo>
                  <a:pt x="416" y="607"/>
                </a:lnTo>
                <a:lnTo>
                  <a:pt x="419" y="608"/>
                </a:lnTo>
                <a:lnTo>
                  <a:pt x="427" y="613"/>
                </a:lnTo>
                <a:lnTo>
                  <a:pt x="429" y="615"/>
                </a:lnTo>
                <a:lnTo>
                  <a:pt x="430" y="615"/>
                </a:lnTo>
                <a:lnTo>
                  <a:pt x="435" y="618"/>
                </a:lnTo>
                <a:lnTo>
                  <a:pt x="437" y="618"/>
                </a:lnTo>
                <a:lnTo>
                  <a:pt x="438" y="620"/>
                </a:lnTo>
                <a:lnTo>
                  <a:pt x="440" y="621"/>
                </a:lnTo>
                <a:lnTo>
                  <a:pt x="443" y="623"/>
                </a:lnTo>
                <a:lnTo>
                  <a:pt x="448" y="624"/>
                </a:lnTo>
                <a:lnTo>
                  <a:pt x="443" y="634"/>
                </a:lnTo>
                <a:lnTo>
                  <a:pt x="437" y="631"/>
                </a:lnTo>
                <a:lnTo>
                  <a:pt x="434" y="631"/>
                </a:lnTo>
                <a:lnTo>
                  <a:pt x="432" y="629"/>
                </a:lnTo>
                <a:lnTo>
                  <a:pt x="430" y="629"/>
                </a:lnTo>
                <a:lnTo>
                  <a:pt x="427" y="629"/>
                </a:lnTo>
                <a:lnTo>
                  <a:pt x="426" y="629"/>
                </a:lnTo>
                <a:lnTo>
                  <a:pt x="419" y="629"/>
                </a:lnTo>
                <a:lnTo>
                  <a:pt x="416" y="629"/>
                </a:lnTo>
                <a:lnTo>
                  <a:pt x="414" y="629"/>
                </a:lnTo>
                <a:lnTo>
                  <a:pt x="394" y="631"/>
                </a:lnTo>
                <a:lnTo>
                  <a:pt x="390" y="631"/>
                </a:lnTo>
                <a:lnTo>
                  <a:pt x="390" y="642"/>
                </a:lnTo>
                <a:lnTo>
                  <a:pt x="389" y="647"/>
                </a:lnTo>
                <a:lnTo>
                  <a:pt x="387" y="647"/>
                </a:lnTo>
                <a:lnTo>
                  <a:pt x="387" y="648"/>
                </a:lnTo>
                <a:lnTo>
                  <a:pt x="386" y="650"/>
                </a:lnTo>
                <a:lnTo>
                  <a:pt x="386" y="652"/>
                </a:lnTo>
                <a:lnTo>
                  <a:pt x="382" y="655"/>
                </a:lnTo>
                <a:lnTo>
                  <a:pt x="381" y="658"/>
                </a:lnTo>
                <a:lnTo>
                  <a:pt x="376" y="658"/>
                </a:lnTo>
                <a:lnTo>
                  <a:pt x="371" y="658"/>
                </a:lnTo>
                <a:lnTo>
                  <a:pt x="368" y="658"/>
                </a:lnTo>
                <a:lnTo>
                  <a:pt x="365" y="656"/>
                </a:lnTo>
                <a:lnTo>
                  <a:pt x="362" y="661"/>
                </a:lnTo>
                <a:lnTo>
                  <a:pt x="362" y="663"/>
                </a:lnTo>
                <a:lnTo>
                  <a:pt x="357" y="671"/>
                </a:lnTo>
                <a:lnTo>
                  <a:pt x="357" y="672"/>
                </a:lnTo>
                <a:lnTo>
                  <a:pt x="355" y="674"/>
                </a:lnTo>
                <a:lnTo>
                  <a:pt x="354" y="674"/>
                </a:lnTo>
                <a:lnTo>
                  <a:pt x="349" y="672"/>
                </a:lnTo>
                <a:lnTo>
                  <a:pt x="344" y="671"/>
                </a:lnTo>
                <a:lnTo>
                  <a:pt x="338" y="669"/>
                </a:lnTo>
                <a:lnTo>
                  <a:pt x="333" y="668"/>
                </a:lnTo>
                <a:lnTo>
                  <a:pt x="331" y="666"/>
                </a:lnTo>
                <a:lnTo>
                  <a:pt x="328" y="666"/>
                </a:lnTo>
                <a:lnTo>
                  <a:pt x="325" y="664"/>
                </a:lnTo>
                <a:lnTo>
                  <a:pt x="323" y="664"/>
                </a:lnTo>
                <a:lnTo>
                  <a:pt x="323" y="666"/>
                </a:lnTo>
                <a:lnTo>
                  <a:pt x="322" y="668"/>
                </a:lnTo>
                <a:lnTo>
                  <a:pt x="320" y="668"/>
                </a:lnTo>
                <a:lnTo>
                  <a:pt x="320" y="669"/>
                </a:lnTo>
                <a:lnTo>
                  <a:pt x="318" y="669"/>
                </a:lnTo>
                <a:lnTo>
                  <a:pt x="317" y="669"/>
                </a:lnTo>
                <a:lnTo>
                  <a:pt x="314" y="669"/>
                </a:lnTo>
                <a:lnTo>
                  <a:pt x="310" y="669"/>
                </a:lnTo>
                <a:lnTo>
                  <a:pt x="307" y="669"/>
                </a:lnTo>
                <a:lnTo>
                  <a:pt x="307" y="671"/>
                </a:lnTo>
                <a:lnTo>
                  <a:pt x="307" y="672"/>
                </a:lnTo>
                <a:lnTo>
                  <a:pt x="306" y="674"/>
                </a:lnTo>
                <a:lnTo>
                  <a:pt x="304" y="674"/>
                </a:lnTo>
                <a:lnTo>
                  <a:pt x="302" y="674"/>
                </a:lnTo>
                <a:lnTo>
                  <a:pt x="302" y="676"/>
                </a:lnTo>
                <a:lnTo>
                  <a:pt x="302" y="677"/>
                </a:lnTo>
                <a:lnTo>
                  <a:pt x="302" y="679"/>
                </a:lnTo>
                <a:lnTo>
                  <a:pt x="301" y="679"/>
                </a:lnTo>
                <a:lnTo>
                  <a:pt x="301" y="680"/>
                </a:lnTo>
                <a:lnTo>
                  <a:pt x="298" y="684"/>
                </a:lnTo>
                <a:lnTo>
                  <a:pt x="296" y="685"/>
                </a:lnTo>
                <a:lnTo>
                  <a:pt x="296" y="684"/>
                </a:lnTo>
                <a:lnTo>
                  <a:pt x="296" y="682"/>
                </a:lnTo>
                <a:lnTo>
                  <a:pt x="294" y="679"/>
                </a:lnTo>
                <a:lnTo>
                  <a:pt x="294" y="677"/>
                </a:lnTo>
                <a:lnTo>
                  <a:pt x="293" y="676"/>
                </a:lnTo>
                <a:lnTo>
                  <a:pt x="291" y="674"/>
                </a:lnTo>
                <a:lnTo>
                  <a:pt x="291" y="672"/>
                </a:lnTo>
                <a:lnTo>
                  <a:pt x="290" y="672"/>
                </a:lnTo>
                <a:lnTo>
                  <a:pt x="290" y="671"/>
                </a:lnTo>
                <a:lnTo>
                  <a:pt x="291" y="671"/>
                </a:lnTo>
                <a:lnTo>
                  <a:pt x="291" y="669"/>
                </a:lnTo>
                <a:lnTo>
                  <a:pt x="293" y="669"/>
                </a:lnTo>
                <a:lnTo>
                  <a:pt x="293" y="668"/>
                </a:lnTo>
                <a:lnTo>
                  <a:pt x="291" y="666"/>
                </a:lnTo>
                <a:lnTo>
                  <a:pt x="291" y="664"/>
                </a:lnTo>
                <a:lnTo>
                  <a:pt x="290" y="664"/>
                </a:lnTo>
                <a:lnTo>
                  <a:pt x="290" y="663"/>
                </a:lnTo>
                <a:lnTo>
                  <a:pt x="288" y="663"/>
                </a:lnTo>
                <a:lnTo>
                  <a:pt x="288" y="661"/>
                </a:lnTo>
                <a:lnTo>
                  <a:pt x="290" y="661"/>
                </a:lnTo>
                <a:lnTo>
                  <a:pt x="290" y="660"/>
                </a:lnTo>
                <a:lnTo>
                  <a:pt x="291" y="660"/>
                </a:lnTo>
                <a:lnTo>
                  <a:pt x="291" y="658"/>
                </a:lnTo>
                <a:lnTo>
                  <a:pt x="290" y="658"/>
                </a:lnTo>
                <a:lnTo>
                  <a:pt x="288" y="660"/>
                </a:lnTo>
                <a:lnTo>
                  <a:pt x="288" y="658"/>
                </a:lnTo>
                <a:lnTo>
                  <a:pt x="288" y="656"/>
                </a:lnTo>
                <a:lnTo>
                  <a:pt x="286" y="656"/>
                </a:lnTo>
                <a:lnTo>
                  <a:pt x="286" y="655"/>
                </a:lnTo>
                <a:lnTo>
                  <a:pt x="288" y="655"/>
                </a:lnTo>
                <a:lnTo>
                  <a:pt x="288" y="653"/>
                </a:lnTo>
                <a:lnTo>
                  <a:pt x="286" y="653"/>
                </a:lnTo>
                <a:lnTo>
                  <a:pt x="286" y="652"/>
                </a:lnTo>
                <a:lnTo>
                  <a:pt x="286" y="650"/>
                </a:lnTo>
                <a:lnTo>
                  <a:pt x="285" y="652"/>
                </a:lnTo>
                <a:lnTo>
                  <a:pt x="283" y="652"/>
                </a:lnTo>
                <a:lnTo>
                  <a:pt x="285" y="652"/>
                </a:lnTo>
                <a:lnTo>
                  <a:pt x="285" y="650"/>
                </a:lnTo>
                <a:lnTo>
                  <a:pt x="283" y="650"/>
                </a:lnTo>
                <a:lnTo>
                  <a:pt x="283" y="648"/>
                </a:lnTo>
                <a:lnTo>
                  <a:pt x="283" y="647"/>
                </a:lnTo>
                <a:lnTo>
                  <a:pt x="283" y="645"/>
                </a:lnTo>
                <a:lnTo>
                  <a:pt x="283" y="644"/>
                </a:lnTo>
                <a:lnTo>
                  <a:pt x="282" y="644"/>
                </a:lnTo>
                <a:lnTo>
                  <a:pt x="283" y="644"/>
                </a:lnTo>
                <a:lnTo>
                  <a:pt x="285" y="644"/>
                </a:lnTo>
                <a:lnTo>
                  <a:pt x="285" y="642"/>
                </a:lnTo>
                <a:lnTo>
                  <a:pt x="283" y="642"/>
                </a:lnTo>
                <a:lnTo>
                  <a:pt x="283" y="640"/>
                </a:lnTo>
                <a:lnTo>
                  <a:pt x="282" y="640"/>
                </a:lnTo>
                <a:lnTo>
                  <a:pt x="283" y="640"/>
                </a:lnTo>
                <a:lnTo>
                  <a:pt x="283" y="639"/>
                </a:lnTo>
                <a:lnTo>
                  <a:pt x="285" y="639"/>
                </a:lnTo>
                <a:lnTo>
                  <a:pt x="285" y="640"/>
                </a:lnTo>
                <a:lnTo>
                  <a:pt x="285" y="639"/>
                </a:lnTo>
                <a:lnTo>
                  <a:pt x="285" y="637"/>
                </a:lnTo>
                <a:lnTo>
                  <a:pt x="283" y="637"/>
                </a:lnTo>
                <a:lnTo>
                  <a:pt x="283" y="636"/>
                </a:lnTo>
                <a:lnTo>
                  <a:pt x="283" y="634"/>
                </a:lnTo>
                <a:lnTo>
                  <a:pt x="285" y="634"/>
                </a:lnTo>
                <a:lnTo>
                  <a:pt x="285" y="632"/>
                </a:lnTo>
                <a:lnTo>
                  <a:pt x="283" y="632"/>
                </a:lnTo>
                <a:lnTo>
                  <a:pt x="283" y="634"/>
                </a:lnTo>
                <a:lnTo>
                  <a:pt x="282" y="634"/>
                </a:lnTo>
                <a:lnTo>
                  <a:pt x="282" y="632"/>
                </a:lnTo>
                <a:lnTo>
                  <a:pt x="282" y="631"/>
                </a:lnTo>
                <a:lnTo>
                  <a:pt x="282" y="629"/>
                </a:lnTo>
                <a:lnTo>
                  <a:pt x="283" y="629"/>
                </a:lnTo>
                <a:lnTo>
                  <a:pt x="283" y="628"/>
                </a:lnTo>
                <a:lnTo>
                  <a:pt x="282" y="628"/>
                </a:lnTo>
                <a:lnTo>
                  <a:pt x="282" y="626"/>
                </a:lnTo>
                <a:lnTo>
                  <a:pt x="283" y="626"/>
                </a:lnTo>
                <a:lnTo>
                  <a:pt x="283" y="624"/>
                </a:lnTo>
                <a:lnTo>
                  <a:pt x="283" y="623"/>
                </a:lnTo>
                <a:lnTo>
                  <a:pt x="282" y="623"/>
                </a:lnTo>
                <a:lnTo>
                  <a:pt x="282" y="621"/>
                </a:lnTo>
                <a:lnTo>
                  <a:pt x="283" y="621"/>
                </a:lnTo>
                <a:lnTo>
                  <a:pt x="285" y="621"/>
                </a:lnTo>
                <a:lnTo>
                  <a:pt x="286" y="621"/>
                </a:lnTo>
                <a:lnTo>
                  <a:pt x="286" y="620"/>
                </a:lnTo>
                <a:lnTo>
                  <a:pt x="285" y="620"/>
                </a:lnTo>
                <a:lnTo>
                  <a:pt x="285" y="618"/>
                </a:lnTo>
                <a:lnTo>
                  <a:pt x="283" y="618"/>
                </a:lnTo>
                <a:lnTo>
                  <a:pt x="283" y="620"/>
                </a:lnTo>
                <a:lnTo>
                  <a:pt x="282" y="620"/>
                </a:lnTo>
                <a:lnTo>
                  <a:pt x="282" y="618"/>
                </a:lnTo>
                <a:lnTo>
                  <a:pt x="282" y="616"/>
                </a:lnTo>
                <a:lnTo>
                  <a:pt x="282" y="618"/>
                </a:lnTo>
                <a:lnTo>
                  <a:pt x="280" y="618"/>
                </a:lnTo>
                <a:lnTo>
                  <a:pt x="280" y="616"/>
                </a:lnTo>
                <a:lnTo>
                  <a:pt x="280" y="615"/>
                </a:lnTo>
                <a:lnTo>
                  <a:pt x="280" y="616"/>
                </a:lnTo>
                <a:lnTo>
                  <a:pt x="280" y="615"/>
                </a:lnTo>
                <a:lnTo>
                  <a:pt x="282" y="615"/>
                </a:lnTo>
                <a:lnTo>
                  <a:pt x="282" y="613"/>
                </a:lnTo>
                <a:lnTo>
                  <a:pt x="282" y="612"/>
                </a:lnTo>
                <a:lnTo>
                  <a:pt x="280" y="612"/>
                </a:lnTo>
                <a:lnTo>
                  <a:pt x="280" y="613"/>
                </a:lnTo>
                <a:lnTo>
                  <a:pt x="278" y="613"/>
                </a:lnTo>
                <a:lnTo>
                  <a:pt x="277" y="613"/>
                </a:lnTo>
                <a:lnTo>
                  <a:pt x="277" y="612"/>
                </a:lnTo>
                <a:lnTo>
                  <a:pt x="275" y="612"/>
                </a:lnTo>
                <a:lnTo>
                  <a:pt x="275" y="610"/>
                </a:lnTo>
                <a:lnTo>
                  <a:pt x="277" y="610"/>
                </a:lnTo>
                <a:lnTo>
                  <a:pt x="277" y="608"/>
                </a:lnTo>
                <a:lnTo>
                  <a:pt x="277" y="607"/>
                </a:lnTo>
                <a:lnTo>
                  <a:pt x="275" y="607"/>
                </a:lnTo>
                <a:lnTo>
                  <a:pt x="275" y="608"/>
                </a:lnTo>
                <a:lnTo>
                  <a:pt x="274" y="608"/>
                </a:lnTo>
                <a:lnTo>
                  <a:pt x="274" y="607"/>
                </a:lnTo>
                <a:lnTo>
                  <a:pt x="275" y="607"/>
                </a:lnTo>
                <a:lnTo>
                  <a:pt x="275" y="605"/>
                </a:lnTo>
                <a:lnTo>
                  <a:pt x="274" y="605"/>
                </a:lnTo>
                <a:lnTo>
                  <a:pt x="272" y="605"/>
                </a:lnTo>
                <a:lnTo>
                  <a:pt x="272" y="604"/>
                </a:lnTo>
                <a:lnTo>
                  <a:pt x="274" y="604"/>
                </a:lnTo>
                <a:lnTo>
                  <a:pt x="274" y="602"/>
                </a:lnTo>
                <a:lnTo>
                  <a:pt x="272" y="602"/>
                </a:lnTo>
                <a:lnTo>
                  <a:pt x="272" y="600"/>
                </a:lnTo>
                <a:lnTo>
                  <a:pt x="274" y="600"/>
                </a:lnTo>
                <a:lnTo>
                  <a:pt x="272" y="600"/>
                </a:lnTo>
                <a:lnTo>
                  <a:pt x="274" y="600"/>
                </a:lnTo>
                <a:lnTo>
                  <a:pt x="274" y="599"/>
                </a:lnTo>
                <a:lnTo>
                  <a:pt x="272" y="599"/>
                </a:lnTo>
                <a:lnTo>
                  <a:pt x="274" y="599"/>
                </a:lnTo>
                <a:lnTo>
                  <a:pt x="274" y="597"/>
                </a:lnTo>
                <a:lnTo>
                  <a:pt x="272" y="597"/>
                </a:lnTo>
                <a:lnTo>
                  <a:pt x="270" y="597"/>
                </a:lnTo>
                <a:lnTo>
                  <a:pt x="269" y="596"/>
                </a:lnTo>
                <a:lnTo>
                  <a:pt x="269" y="594"/>
                </a:lnTo>
                <a:lnTo>
                  <a:pt x="267" y="594"/>
                </a:lnTo>
                <a:lnTo>
                  <a:pt x="266" y="594"/>
                </a:lnTo>
                <a:lnTo>
                  <a:pt x="266" y="596"/>
                </a:lnTo>
                <a:lnTo>
                  <a:pt x="267" y="596"/>
                </a:lnTo>
                <a:lnTo>
                  <a:pt x="266" y="596"/>
                </a:lnTo>
                <a:lnTo>
                  <a:pt x="267" y="596"/>
                </a:lnTo>
                <a:lnTo>
                  <a:pt x="267" y="597"/>
                </a:lnTo>
                <a:lnTo>
                  <a:pt x="266" y="597"/>
                </a:lnTo>
                <a:lnTo>
                  <a:pt x="264" y="597"/>
                </a:lnTo>
                <a:lnTo>
                  <a:pt x="264" y="596"/>
                </a:lnTo>
                <a:lnTo>
                  <a:pt x="262" y="597"/>
                </a:lnTo>
                <a:lnTo>
                  <a:pt x="262" y="596"/>
                </a:lnTo>
                <a:lnTo>
                  <a:pt x="262" y="594"/>
                </a:lnTo>
                <a:lnTo>
                  <a:pt x="261" y="594"/>
                </a:lnTo>
                <a:lnTo>
                  <a:pt x="259" y="592"/>
                </a:lnTo>
                <a:lnTo>
                  <a:pt x="258" y="592"/>
                </a:lnTo>
                <a:lnTo>
                  <a:pt x="258" y="594"/>
                </a:lnTo>
                <a:lnTo>
                  <a:pt x="259" y="594"/>
                </a:lnTo>
                <a:lnTo>
                  <a:pt x="259" y="596"/>
                </a:lnTo>
                <a:lnTo>
                  <a:pt x="258" y="596"/>
                </a:lnTo>
                <a:lnTo>
                  <a:pt x="258" y="597"/>
                </a:lnTo>
                <a:lnTo>
                  <a:pt x="256" y="597"/>
                </a:lnTo>
                <a:lnTo>
                  <a:pt x="258" y="596"/>
                </a:lnTo>
                <a:lnTo>
                  <a:pt x="256" y="596"/>
                </a:lnTo>
                <a:lnTo>
                  <a:pt x="256" y="597"/>
                </a:lnTo>
                <a:lnTo>
                  <a:pt x="256" y="596"/>
                </a:lnTo>
                <a:lnTo>
                  <a:pt x="254" y="596"/>
                </a:lnTo>
                <a:lnTo>
                  <a:pt x="253" y="596"/>
                </a:lnTo>
                <a:lnTo>
                  <a:pt x="251" y="596"/>
                </a:lnTo>
                <a:lnTo>
                  <a:pt x="250" y="596"/>
                </a:lnTo>
                <a:lnTo>
                  <a:pt x="250" y="594"/>
                </a:lnTo>
                <a:lnTo>
                  <a:pt x="248" y="594"/>
                </a:lnTo>
                <a:lnTo>
                  <a:pt x="246" y="594"/>
                </a:lnTo>
                <a:lnTo>
                  <a:pt x="245" y="592"/>
                </a:lnTo>
                <a:lnTo>
                  <a:pt x="245" y="594"/>
                </a:lnTo>
                <a:lnTo>
                  <a:pt x="243" y="594"/>
                </a:lnTo>
                <a:lnTo>
                  <a:pt x="242" y="596"/>
                </a:lnTo>
                <a:lnTo>
                  <a:pt x="243" y="596"/>
                </a:lnTo>
                <a:lnTo>
                  <a:pt x="243" y="597"/>
                </a:lnTo>
                <a:lnTo>
                  <a:pt x="242" y="597"/>
                </a:lnTo>
                <a:lnTo>
                  <a:pt x="240" y="596"/>
                </a:lnTo>
                <a:lnTo>
                  <a:pt x="238" y="596"/>
                </a:lnTo>
                <a:lnTo>
                  <a:pt x="237" y="596"/>
                </a:lnTo>
                <a:lnTo>
                  <a:pt x="235" y="596"/>
                </a:lnTo>
                <a:lnTo>
                  <a:pt x="234" y="596"/>
                </a:lnTo>
                <a:lnTo>
                  <a:pt x="232" y="596"/>
                </a:lnTo>
                <a:lnTo>
                  <a:pt x="232" y="597"/>
                </a:lnTo>
                <a:lnTo>
                  <a:pt x="230" y="597"/>
                </a:lnTo>
                <a:lnTo>
                  <a:pt x="229" y="597"/>
                </a:lnTo>
                <a:lnTo>
                  <a:pt x="229" y="596"/>
                </a:lnTo>
                <a:lnTo>
                  <a:pt x="227" y="596"/>
                </a:lnTo>
                <a:lnTo>
                  <a:pt x="227" y="597"/>
                </a:lnTo>
                <a:lnTo>
                  <a:pt x="226" y="597"/>
                </a:lnTo>
                <a:lnTo>
                  <a:pt x="224" y="597"/>
                </a:lnTo>
                <a:lnTo>
                  <a:pt x="224" y="599"/>
                </a:lnTo>
                <a:lnTo>
                  <a:pt x="226" y="599"/>
                </a:lnTo>
                <a:lnTo>
                  <a:pt x="224" y="599"/>
                </a:lnTo>
                <a:lnTo>
                  <a:pt x="222" y="599"/>
                </a:lnTo>
                <a:lnTo>
                  <a:pt x="224" y="599"/>
                </a:lnTo>
                <a:lnTo>
                  <a:pt x="224" y="597"/>
                </a:lnTo>
                <a:lnTo>
                  <a:pt x="222" y="597"/>
                </a:lnTo>
                <a:lnTo>
                  <a:pt x="221" y="597"/>
                </a:lnTo>
                <a:lnTo>
                  <a:pt x="221" y="596"/>
                </a:lnTo>
                <a:lnTo>
                  <a:pt x="219" y="596"/>
                </a:lnTo>
                <a:lnTo>
                  <a:pt x="219" y="597"/>
                </a:lnTo>
                <a:lnTo>
                  <a:pt x="218" y="597"/>
                </a:lnTo>
                <a:lnTo>
                  <a:pt x="216" y="597"/>
                </a:lnTo>
                <a:lnTo>
                  <a:pt x="214" y="596"/>
                </a:lnTo>
                <a:lnTo>
                  <a:pt x="214" y="594"/>
                </a:lnTo>
                <a:lnTo>
                  <a:pt x="214" y="596"/>
                </a:lnTo>
                <a:lnTo>
                  <a:pt x="214" y="594"/>
                </a:lnTo>
                <a:lnTo>
                  <a:pt x="213" y="594"/>
                </a:lnTo>
                <a:lnTo>
                  <a:pt x="211" y="594"/>
                </a:lnTo>
                <a:lnTo>
                  <a:pt x="211" y="592"/>
                </a:lnTo>
                <a:lnTo>
                  <a:pt x="210" y="592"/>
                </a:lnTo>
                <a:lnTo>
                  <a:pt x="210" y="591"/>
                </a:lnTo>
                <a:lnTo>
                  <a:pt x="208" y="589"/>
                </a:lnTo>
                <a:lnTo>
                  <a:pt x="208" y="588"/>
                </a:lnTo>
                <a:lnTo>
                  <a:pt x="208" y="586"/>
                </a:lnTo>
                <a:lnTo>
                  <a:pt x="206" y="586"/>
                </a:lnTo>
                <a:lnTo>
                  <a:pt x="206" y="584"/>
                </a:lnTo>
                <a:lnTo>
                  <a:pt x="206" y="583"/>
                </a:lnTo>
                <a:lnTo>
                  <a:pt x="206" y="581"/>
                </a:lnTo>
                <a:lnTo>
                  <a:pt x="206" y="580"/>
                </a:lnTo>
                <a:lnTo>
                  <a:pt x="206" y="578"/>
                </a:lnTo>
                <a:lnTo>
                  <a:pt x="205" y="578"/>
                </a:lnTo>
                <a:lnTo>
                  <a:pt x="206" y="578"/>
                </a:lnTo>
                <a:lnTo>
                  <a:pt x="205" y="578"/>
                </a:lnTo>
                <a:lnTo>
                  <a:pt x="205" y="576"/>
                </a:lnTo>
                <a:lnTo>
                  <a:pt x="206" y="576"/>
                </a:lnTo>
                <a:lnTo>
                  <a:pt x="206" y="575"/>
                </a:lnTo>
                <a:lnTo>
                  <a:pt x="206" y="576"/>
                </a:lnTo>
                <a:lnTo>
                  <a:pt x="206" y="575"/>
                </a:lnTo>
                <a:lnTo>
                  <a:pt x="206" y="573"/>
                </a:lnTo>
                <a:lnTo>
                  <a:pt x="206" y="572"/>
                </a:lnTo>
                <a:lnTo>
                  <a:pt x="205" y="572"/>
                </a:lnTo>
                <a:lnTo>
                  <a:pt x="205" y="570"/>
                </a:lnTo>
                <a:lnTo>
                  <a:pt x="206" y="570"/>
                </a:lnTo>
                <a:lnTo>
                  <a:pt x="206" y="568"/>
                </a:lnTo>
                <a:lnTo>
                  <a:pt x="206" y="567"/>
                </a:lnTo>
                <a:lnTo>
                  <a:pt x="206" y="565"/>
                </a:lnTo>
                <a:lnTo>
                  <a:pt x="205" y="565"/>
                </a:lnTo>
                <a:lnTo>
                  <a:pt x="205" y="564"/>
                </a:lnTo>
                <a:lnTo>
                  <a:pt x="203" y="564"/>
                </a:lnTo>
                <a:lnTo>
                  <a:pt x="203" y="562"/>
                </a:lnTo>
                <a:lnTo>
                  <a:pt x="202" y="562"/>
                </a:lnTo>
                <a:lnTo>
                  <a:pt x="202" y="560"/>
                </a:lnTo>
                <a:lnTo>
                  <a:pt x="200" y="560"/>
                </a:lnTo>
                <a:lnTo>
                  <a:pt x="200" y="562"/>
                </a:lnTo>
                <a:lnTo>
                  <a:pt x="198" y="562"/>
                </a:lnTo>
                <a:lnTo>
                  <a:pt x="198" y="560"/>
                </a:lnTo>
                <a:lnTo>
                  <a:pt x="198" y="559"/>
                </a:lnTo>
                <a:lnTo>
                  <a:pt x="197" y="559"/>
                </a:lnTo>
                <a:lnTo>
                  <a:pt x="197" y="560"/>
                </a:lnTo>
                <a:lnTo>
                  <a:pt x="195" y="560"/>
                </a:lnTo>
                <a:lnTo>
                  <a:pt x="194" y="560"/>
                </a:lnTo>
                <a:lnTo>
                  <a:pt x="192" y="560"/>
                </a:lnTo>
                <a:lnTo>
                  <a:pt x="190" y="560"/>
                </a:lnTo>
                <a:lnTo>
                  <a:pt x="189" y="559"/>
                </a:lnTo>
                <a:lnTo>
                  <a:pt x="187" y="559"/>
                </a:lnTo>
                <a:lnTo>
                  <a:pt x="186" y="560"/>
                </a:lnTo>
                <a:lnTo>
                  <a:pt x="186" y="559"/>
                </a:lnTo>
                <a:lnTo>
                  <a:pt x="186" y="557"/>
                </a:lnTo>
                <a:lnTo>
                  <a:pt x="186" y="556"/>
                </a:lnTo>
                <a:lnTo>
                  <a:pt x="184" y="556"/>
                </a:lnTo>
                <a:lnTo>
                  <a:pt x="182" y="556"/>
                </a:lnTo>
                <a:lnTo>
                  <a:pt x="182" y="554"/>
                </a:lnTo>
                <a:lnTo>
                  <a:pt x="181" y="554"/>
                </a:lnTo>
                <a:lnTo>
                  <a:pt x="181" y="552"/>
                </a:lnTo>
                <a:lnTo>
                  <a:pt x="179" y="552"/>
                </a:lnTo>
                <a:lnTo>
                  <a:pt x="178" y="552"/>
                </a:lnTo>
                <a:lnTo>
                  <a:pt x="176" y="552"/>
                </a:lnTo>
                <a:lnTo>
                  <a:pt x="174" y="551"/>
                </a:lnTo>
                <a:lnTo>
                  <a:pt x="173" y="551"/>
                </a:lnTo>
                <a:lnTo>
                  <a:pt x="173" y="552"/>
                </a:lnTo>
                <a:lnTo>
                  <a:pt x="173" y="554"/>
                </a:lnTo>
                <a:lnTo>
                  <a:pt x="171" y="554"/>
                </a:lnTo>
                <a:lnTo>
                  <a:pt x="170" y="552"/>
                </a:lnTo>
                <a:lnTo>
                  <a:pt x="168" y="552"/>
                </a:lnTo>
                <a:lnTo>
                  <a:pt x="166" y="551"/>
                </a:lnTo>
                <a:lnTo>
                  <a:pt x="165" y="551"/>
                </a:lnTo>
                <a:lnTo>
                  <a:pt x="163" y="549"/>
                </a:lnTo>
                <a:lnTo>
                  <a:pt x="162" y="549"/>
                </a:lnTo>
                <a:lnTo>
                  <a:pt x="162" y="548"/>
                </a:lnTo>
                <a:lnTo>
                  <a:pt x="162" y="546"/>
                </a:lnTo>
                <a:lnTo>
                  <a:pt x="160" y="546"/>
                </a:lnTo>
                <a:lnTo>
                  <a:pt x="160" y="544"/>
                </a:lnTo>
                <a:lnTo>
                  <a:pt x="158" y="544"/>
                </a:lnTo>
                <a:lnTo>
                  <a:pt x="158" y="543"/>
                </a:lnTo>
                <a:lnTo>
                  <a:pt x="157" y="543"/>
                </a:lnTo>
                <a:lnTo>
                  <a:pt x="155" y="543"/>
                </a:lnTo>
                <a:lnTo>
                  <a:pt x="155" y="541"/>
                </a:lnTo>
                <a:lnTo>
                  <a:pt x="157" y="540"/>
                </a:lnTo>
                <a:lnTo>
                  <a:pt x="155" y="540"/>
                </a:lnTo>
                <a:lnTo>
                  <a:pt x="154" y="540"/>
                </a:lnTo>
                <a:lnTo>
                  <a:pt x="152" y="538"/>
                </a:lnTo>
                <a:lnTo>
                  <a:pt x="152" y="536"/>
                </a:lnTo>
                <a:lnTo>
                  <a:pt x="152" y="535"/>
                </a:lnTo>
                <a:lnTo>
                  <a:pt x="154" y="535"/>
                </a:lnTo>
                <a:lnTo>
                  <a:pt x="154" y="533"/>
                </a:lnTo>
                <a:lnTo>
                  <a:pt x="154" y="532"/>
                </a:lnTo>
                <a:lnTo>
                  <a:pt x="152" y="530"/>
                </a:lnTo>
                <a:lnTo>
                  <a:pt x="152" y="528"/>
                </a:lnTo>
                <a:lnTo>
                  <a:pt x="152" y="527"/>
                </a:lnTo>
                <a:lnTo>
                  <a:pt x="152" y="525"/>
                </a:lnTo>
                <a:lnTo>
                  <a:pt x="154" y="525"/>
                </a:lnTo>
                <a:lnTo>
                  <a:pt x="154" y="527"/>
                </a:lnTo>
                <a:lnTo>
                  <a:pt x="155" y="527"/>
                </a:lnTo>
                <a:lnTo>
                  <a:pt x="155" y="525"/>
                </a:lnTo>
                <a:lnTo>
                  <a:pt x="154" y="524"/>
                </a:lnTo>
                <a:lnTo>
                  <a:pt x="154" y="522"/>
                </a:lnTo>
                <a:lnTo>
                  <a:pt x="154" y="524"/>
                </a:lnTo>
                <a:lnTo>
                  <a:pt x="152" y="524"/>
                </a:lnTo>
                <a:lnTo>
                  <a:pt x="152" y="522"/>
                </a:lnTo>
                <a:lnTo>
                  <a:pt x="150" y="522"/>
                </a:lnTo>
                <a:lnTo>
                  <a:pt x="150" y="520"/>
                </a:lnTo>
                <a:lnTo>
                  <a:pt x="150" y="519"/>
                </a:lnTo>
                <a:lnTo>
                  <a:pt x="150" y="517"/>
                </a:lnTo>
                <a:lnTo>
                  <a:pt x="149" y="517"/>
                </a:lnTo>
                <a:lnTo>
                  <a:pt x="149" y="516"/>
                </a:lnTo>
                <a:lnTo>
                  <a:pt x="149" y="514"/>
                </a:lnTo>
                <a:lnTo>
                  <a:pt x="149" y="512"/>
                </a:lnTo>
                <a:lnTo>
                  <a:pt x="150" y="511"/>
                </a:lnTo>
                <a:lnTo>
                  <a:pt x="152" y="511"/>
                </a:lnTo>
                <a:lnTo>
                  <a:pt x="152" y="509"/>
                </a:lnTo>
                <a:lnTo>
                  <a:pt x="154" y="509"/>
                </a:lnTo>
                <a:lnTo>
                  <a:pt x="154" y="508"/>
                </a:lnTo>
                <a:lnTo>
                  <a:pt x="154" y="506"/>
                </a:lnTo>
                <a:lnTo>
                  <a:pt x="155" y="506"/>
                </a:lnTo>
                <a:lnTo>
                  <a:pt x="155" y="504"/>
                </a:lnTo>
                <a:lnTo>
                  <a:pt x="157" y="504"/>
                </a:lnTo>
                <a:lnTo>
                  <a:pt x="157" y="503"/>
                </a:lnTo>
                <a:lnTo>
                  <a:pt x="158" y="501"/>
                </a:lnTo>
                <a:lnTo>
                  <a:pt x="157" y="501"/>
                </a:lnTo>
                <a:lnTo>
                  <a:pt x="157" y="500"/>
                </a:lnTo>
                <a:lnTo>
                  <a:pt x="157" y="498"/>
                </a:lnTo>
                <a:lnTo>
                  <a:pt x="158" y="498"/>
                </a:lnTo>
                <a:lnTo>
                  <a:pt x="158" y="496"/>
                </a:lnTo>
                <a:lnTo>
                  <a:pt x="158" y="495"/>
                </a:lnTo>
                <a:lnTo>
                  <a:pt x="158" y="493"/>
                </a:lnTo>
                <a:lnTo>
                  <a:pt x="160" y="493"/>
                </a:lnTo>
                <a:lnTo>
                  <a:pt x="158" y="492"/>
                </a:lnTo>
                <a:lnTo>
                  <a:pt x="160" y="490"/>
                </a:lnTo>
                <a:lnTo>
                  <a:pt x="160" y="488"/>
                </a:lnTo>
                <a:lnTo>
                  <a:pt x="160" y="487"/>
                </a:lnTo>
                <a:lnTo>
                  <a:pt x="162" y="485"/>
                </a:lnTo>
                <a:lnTo>
                  <a:pt x="160" y="485"/>
                </a:lnTo>
                <a:lnTo>
                  <a:pt x="160" y="484"/>
                </a:lnTo>
                <a:lnTo>
                  <a:pt x="160" y="482"/>
                </a:lnTo>
                <a:lnTo>
                  <a:pt x="160" y="480"/>
                </a:lnTo>
                <a:lnTo>
                  <a:pt x="160" y="479"/>
                </a:lnTo>
                <a:lnTo>
                  <a:pt x="158" y="479"/>
                </a:lnTo>
                <a:lnTo>
                  <a:pt x="158" y="477"/>
                </a:lnTo>
                <a:lnTo>
                  <a:pt x="160" y="477"/>
                </a:lnTo>
                <a:lnTo>
                  <a:pt x="160" y="476"/>
                </a:lnTo>
                <a:lnTo>
                  <a:pt x="162" y="476"/>
                </a:lnTo>
                <a:lnTo>
                  <a:pt x="162" y="474"/>
                </a:lnTo>
                <a:lnTo>
                  <a:pt x="162" y="472"/>
                </a:lnTo>
                <a:lnTo>
                  <a:pt x="162" y="471"/>
                </a:lnTo>
                <a:lnTo>
                  <a:pt x="163" y="471"/>
                </a:lnTo>
                <a:lnTo>
                  <a:pt x="162" y="469"/>
                </a:lnTo>
                <a:lnTo>
                  <a:pt x="162" y="468"/>
                </a:lnTo>
                <a:lnTo>
                  <a:pt x="160" y="468"/>
                </a:lnTo>
                <a:lnTo>
                  <a:pt x="160" y="466"/>
                </a:lnTo>
                <a:lnTo>
                  <a:pt x="160" y="468"/>
                </a:lnTo>
                <a:lnTo>
                  <a:pt x="160" y="466"/>
                </a:lnTo>
                <a:lnTo>
                  <a:pt x="158" y="466"/>
                </a:lnTo>
                <a:lnTo>
                  <a:pt x="157" y="464"/>
                </a:lnTo>
                <a:lnTo>
                  <a:pt x="157" y="463"/>
                </a:lnTo>
                <a:lnTo>
                  <a:pt x="155" y="461"/>
                </a:lnTo>
                <a:lnTo>
                  <a:pt x="157" y="460"/>
                </a:lnTo>
                <a:lnTo>
                  <a:pt x="155" y="458"/>
                </a:lnTo>
                <a:lnTo>
                  <a:pt x="154" y="458"/>
                </a:lnTo>
                <a:lnTo>
                  <a:pt x="154" y="456"/>
                </a:lnTo>
                <a:lnTo>
                  <a:pt x="154" y="455"/>
                </a:lnTo>
                <a:lnTo>
                  <a:pt x="154" y="453"/>
                </a:lnTo>
                <a:lnTo>
                  <a:pt x="152" y="452"/>
                </a:lnTo>
                <a:lnTo>
                  <a:pt x="152" y="450"/>
                </a:lnTo>
                <a:lnTo>
                  <a:pt x="146" y="445"/>
                </a:lnTo>
                <a:lnTo>
                  <a:pt x="142" y="444"/>
                </a:lnTo>
                <a:lnTo>
                  <a:pt x="133" y="439"/>
                </a:lnTo>
                <a:lnTo>
                  <a:pt x="128" y="436"/>
                </a:lnTo>
                <a:lnTo>
                  <a:pt x="118" y="429"/>
                </a:lnTo>
                <a:lnTo>
                  <a:pt x="110" y="424"/>
                </a:lnTo>
                <a:lnTo>
                  <a:pt x="98" y="418"/>
                </a:lnTo>
                <a:lnTo>
                  <a:pt x="90" y="412"/>
                </a:lnTo>
                <a:lnTo>
                  <a:pt x="83" y="408"/>
                </a:lnTo>
                <a:lnTo>
                  <a:pt x="75" y="404"/>
                </a:lnTo>
                <a:lnTo>
                  <a:pt x="59" y="394"/>
                </a:lnTo>
                <a:lnTo>
                  <a:pt x="54" y="391"/>
                </a:lnTo>
                <a:lnTo>
                  <a:pt x="51" y="389"/>
                </a:lnTo>
                <a:lnTo>
                  <a:pt x="50" y="388"/>
                </a:lnTo>
                <a:lnTo>
                  <a:pt x="43" y="384"/>
                </a:lnTo>
                <a:lnTo>
                  <a:pt x="40" y="383"/>
                </a:lnTo>
                <a:lnTo>
                  <a:pt x="40" y="381"/>
                </a:lnTo>
                <a:lnTo>
                  <a:pt x="37" y="380"/>
                </a:lnTo>
                <a:lnTo>
                  <a:pt x="27" y="375"/>
                </a:lnTo>
                <a:lnTo>
                  <a:pt x="3" y="360"/>
                </a:lnTo>
                <a:lnTo>
                  <a:pt x="0" y="359"/>
                </a:lnTo>
                <a:lnTo>
                  <a:pt x="8" y="344"/>
                </a:lnTo>
                <a:lnTo>
                  <a:pt x="11" y="338"/>
                </a:lnTo>
                <a:lnTo>
                  <a:pt x="14" y="332"/>
                </a:lnTo>
                <a:lnTo>
                  <a:pt x="24" y="314"/>
                </a:lnTo>
                <a:lnTo>
                  <a:pt x="29" y="304"/>
                </a:lnTo>
                <a:lnTo>
                  <a:pt x="30" y="303"/>
                </a:lnTo>
                <a:lnTo>
                  <a:pt x="38" y="287"/>
                </a:lnTo>
                <a:lnTo>
                  <a:pt x="40" y="284"/>
                </a:lnTo>
                <a:lnTo>
                  <a:pt x="42" y="280"/>
                </a:lnTo>
                <a:lnTo>
                  <a:pt x="48" y="269"/>
                </a:lnTo>
                <a:lnTo>
                  <a:pt x="48" y="268"/>
                </a:lnTo>
                <a:lnTo>
                  <a:pt x="51" y="264"/>
                </a:lnTo>
                <a:lnTo>
                  <a:pt x="51" y="263"/>
                </a:lnTo>
                <a:lnTo>
                  <a:pt x="51" y="261"/>
                </a:lnTo>
                <a:lnTo>
                  <a:pt x="62" y="240"/>
                </a:lnTo>
                <a:lnTo>
                  <a:pt x="77" y="216"/>
                </a:lnTo>
                <a:lnTo>
                  <a:pt x="78" y="212"/>
                </a:lnTo>
                <a:lnTo>
                  <a:pt x="80" y="210"/>
                </a:lnTo>
                <a:lnTo>
                  <a:pt x="88" y="196"/>
                </a:lnTo>
                <a:lnTo>
                  <a:pt x="93" y="186"/>
                </a:lnTo>
                <a:lnTo>
                  <a:pt x="96" y="180"/>
                </a:lnTo>
                <a:lnTo>
                  <a:pt x="98" y="178"/>
                </a:lnTo>
                <a:lnTo>
                  <a:pt x="106" y="162"/>
                </a:lnTo>
                <a:lnTo>
                  <a:pt x="110" y="156"/>
                </a:lnTo>
                <a:lnTo>
                  <a:pt x="114" y="149"/>
                </a:lnTo>
                <a:lnTo>
                  <a:pt x="115" y="146"/>
                </a:lnTo>
                <a:lnTo>
                  <a:pt x="115" y="144"/>
                </a:lnTo>
                <a:lnTo>
                  <a:pt x="120" y="136"/>
                </a:lnTo>
                <a:lnTo>
                  <a:pt x="122" y="135"/>
                </a:lnTo>
                <a:lnTo>
                  <a:pt x="125" y="128"/>
                </a:lnTo>
                <a:lnTo>
                  <a:pt x="126" y="127"/>
                </a:lnTo>
                <a:lnTo>
                  <a:pt x="133" y="114"/>
                </a:lnTo>
                <a:lnTo>
                  <a:pt x="134" y="112"/>
                </a:lnTo>
                <a:lnTo>
                  <a:pt x="139" y="103"/>
                </a:lnTo>
                <a:lnTo>
                  <a:pt x="147" y="88"/>
                </a:lnTo>
                <a:lnTo>
                  <a:pt x="149" y="88"/>
                </a:lnTo>
                <a:lnTo>
                  <a:pt x="152" y="82"/>
                </a:lnTo>
                <a:lnTo>
                  <a:pt x="150" y="82"/>
                </a:lnTo>
                <a:lnTo>
                  <a:pt x="157" y="71"/>
                </a:lnTo>
                <a:lnTo>
                  <a:pt x="162" y="64"/>
                </a:lnTo>
                <a:lnTo>
                  <a:pt x="162" y="63"/>
                </a:lnTo>
                <a:lnTo>
                  <a:pt x="163" y="63"/>
                </a:lnTo>
                <a:lnTo>
                  <a:pt x="163" y="60"/>
                </a:lnTo>
                <a:lnTo>
                  <a:pt x="166" y="55"/>
                </a:lnTo>
                <a:lnTo>
                  <a:pt x="168" y="53"/>
                </a:lnTo>
                <a:lnTo>
                  <a:pt x="173" y="44"/>
                </a:lnTo>
                <a:lnTo>
                  <a:pt x="178" y="34"/>
                </a:lnTo>
                <a:lnTo>
                  <a:pt x="179" y="32"/>
                </a:lnTo>
                <a:lnTo>
                  <a:pt x="195" y="5"/>
                </a:lnTo>
                <a:lnTo>
                  <a:pt x="195" y="4"/>
                </a:lnTo>
                <a:lnTo>
                  <a:pt x="198" y="0"/>
                </a:lnTo>
                <a:lnTo>
                  <a:pt x="200" y="7"/>
                </a:lnTo>
                <a:lnTo>
                  <a:pt x="203" y="21"/>
                </a:lnTo>
                <a:lnTo>
                  <a:pt x="206" y="28"/>
                </a:lnTo>
                <a:lnTo>
                  <a:pt x="210" y="40"/>
                </a:lnTo>
                <a:lnTo>
                  <a:pt x="213" y="47"/>
                </a:lnTo>
                <a:lnTo>
                  <a:pt x="221" y="74"/>
                </a:lnTo>
                <a:lnTo>
                  <a:pt x="221" y="76"/>
                </a:lnTo>
                <a:lnTo>
                  <a:pt x="222" y="80"/>
                </a:lnTo>
                <a:lnTo>
                  <a:pt x="226" y="88"/>
                </a:lnTo>
                <a:lnTo>
                  <a:pt x="226" y="90"/>
                </a:lnTo>
                <a:lnTo>
                  <a:pt x="230" y="106"/>
                </a:lnTo>
                <a:lnTo>
                  <a:pt x="230" y="108"/>
                </a:lnTo>
                <a:lnTo>
                  <a:pt x="237" y="125"/>
                </a:lnTo>
                <a:lnTo>
                  <a:pt x="237" y="127"/>
                </a:lnTo>
                <a:close/>
              </a:path>
            </a:pathLst>
          </a:custGeom>
          <a:solidFill>
            <a:srgbClr val="8A864C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" name="Freeform 134"/>
          <p:cNvSpPr>
            <a:spLocks/>
          </p:cNvSpPr>
          <p:nvPr/>
        </p:nvSpPr>
        <p:spPr bwMode="auto">
          <a:xfrm>
            <a:off x="3479800" y="3987801"/>
            <a:ext cx="287338" cy="441325"/>
          </a:xfrm>
          <a:custGeom>
            <a:avLst/>
            <a:gdLst/>
            <a:ahLst/>
            <a:cxnLst>
              <a:cxn ang="0">
                <a:pos x="179" y="69"/>
              </a:cxn>
              <a:cxn ang="0">
                <a:pos x="178" y="70"/>
              </a:cxn>
              <a:cxn ang="0">
                <a:pos x="166" y="88"/>
              </a:cxn>
              <a:cxn ang="0">
                <a:pos x="147" y="120"/>
              </a:cxn>
              <a:cxn ang="0">
                <a:pos x="118" y="170"/>
              </a:cxn>
              <a:cxn ang="0">
                <a:pos x="99" y="202"/>
              </a:cxn>
              <a:cxn ang="0">
                <a:pos x="90" y="218"/>
              </a:cxn>
              <a:cxn ang="0">
                <a:pos x="78" y="237"/>
              </a:cxn>
              <a:cxn ang="0">
                <a:pos x="77" y="238"/>
              </a:cxn>
              <a:cxn ang="0">
                <a:pos x="54" y="277"/>
              </a:cxn>
              <a:cxn ang="0">
                <a:pos x="46" y="269"/>
              </a:cxn>
              <a:cxn ang="0">
                <a:pos x="48" y="264"/>
              </a:cxn>
              <a:cxn ang="0">
                <a:pos x="50" y="261"/>
              </a:cxn>
              <a:cxn ang="0">
                <a:pos x="43" y="253"/>
              </a:cxn>
              <a:cxn ang="0">
                <a:pos x="46" y="251"/>
              </a:cxn>
              <a:cxn ang="0">
                <a:pos x="46" y="248"/>
              </a:cxn>
              <a:cxn ang="0">
                <a:pos x="45" y="248"/>
              </a:cxn>
              <a:cxn ang="0">
                <a:pos x="43" y="246"/>
              </a:cxn>
              <a:cxn ang="0">
                <a:pos x="43" y="245"/>
              </a:cxn>
              <a:cxn ang="0">
                <a:pos x="43" y="243"/>
              </a:cxn>
              <a:cxn ang="0">
                <a:pos x="43" y="242"/>
              </a:cxn>
              <a:cxn ang="0">
                <a:pos x="43" y="242"/>
              </a:cxn>
              <a:cxn ang="0">
                <a:pos x="42" y="238"/>
              </a:cxn>
              <a:cxn ang="0">
                <a:pos x="40" y="234"/>
              </a:cxn>
              <a:cxn ang="0">
                <a:pos x="40" y="232"/>
              </a:cxn>
              <a:cxn ang="0">
                <a:pos x="43" y="229"/>
              </a:cxn>
              <a:cxn ang="0">
                <a:pos x="43" y="227"/>
              </a:cxn>
              <a:cxn ang="0">
                <a:pos x="34" y="194"/>
              </a:cxn>
              <a:cxn ang="0">
                <a:pos x="22" y="152"/>
              </a:cxn>
              <a:cxn ang="0">
                <a:pos x="19" y="149"/>
              </a:cxn>
              <a:cxn ang="0">
                <a:pos x="19" y="147"/>
              </a:cxn>
              <a:cxn ang="0">
                <a:pos x="13" y="131"/>
              </a:cxn>
              <a:cxn ang="0">
                <a:pos x="0" y="106"/>
              </a:cxn>
              <a:cxn ang="0">
                <a:pos x="14" y="82"/>
              </a:cxn>
              <a:cxn ang="0">
                <a:pos x="26" y="61"/>
              </a:cxn>
              <a:cxn ang="0">
                <a:pos x="29" y="56"/>
              </a:cxn>
              <a:cxn ang="0">
                <a:pos x="24" y="42"/>
              </a:cxn>
              <a:cxn ang="0">
                <a:pos x="24" y="40"/>
              </a:cxn>
              <a:cxn ang="0">
                <a:pos x="24" y="37"/>
              </a:cxn>
              <a:cxn ang="0">
                <a:pos x="35" y="35"/>
              </a:cxn>
              <a:cxn ang="0">
                <a:pos x="48" y="34"/>
              </a:cxn>
              <a:cxn ang="0">
                <a:pos x="59" y="29"/>
              </a:cxn>
              <a:cxn ang="0">
                <a:pos x="62" y="26"/>
              </a:cxn>
              <a:cxn ang="0">
                <a:pos x="64" y="21"/>
              </a:cxn>
              <a:cxn ang="0">
                <a:pos x="67" y="10"/>
              </a:cxn>
              <a:cxn ang="0">
                <a:pos x="70" y="3"/>
              </a:cxn>
              <a:cxn ang="0">
                <a:pos x="74" y="2"/>
              </a:cxn>
              <a:cxn ang="0">
                <a:pos x="82" y="2"/>
              </a:cxn>
              <a:cxn ang="0">
                <a:pos x="96" y="11"/>
              </a:cxn>
              <a:cxn ang="0">
                <a:pos x="109" y="18"/>
              </a:cxn>
              <a:cxn ang="0">
                <a:pos x="122" y="19"/>
              </a:cxn>
              <a:cxn ang="0">
                <a:pos x="130" y="24"/>
              </a:cxn>
              <a:cxn ang="0">
                <a:pos x="133" y="24"/>
              </a:cxn>
              <a:cxn ang="0">
                <a:pos x="150" y="38"/>
              </a:cxn>
              <a:cxn ang="0">
                <a:pos x="165" y="51"/>
              </a:cxn>
              <a:cxn ang="0">
                <a:pos x="179" y="61"/>
              </a:cxn>
            </a:cxnLst>
            <a:rect l="0" t="0" r="r" b="b"/>
            <a:pathLst>
              <a:path w="181" h="278">
                <a:moveTo>
                  <a:pt x="181" y="64"/>
                </a:moveTo>
                <a:lnTo>
                  <a:pt x="179" y="69"/>
                </a:lnTo>
                <a:lnTo>
                  <a:pt x="178" y="69"/>
                </a:lnTo>
                <a:lnTo>
                  <a:pt x="178" y="70"/>
                </a:lnTo>
                <a:lnTo>
                  <a:pt x="168" y="86"/>
                </a:lnTo>
                <a:lnTo>
                  <a:pt x="166" y="88"/>
                </a:lnTo>
                <a:lnTo>
                  <a:pt x="155" y="106"/>
                </a:lnTo>
                <a:lnTo>
                  <a:pt x="147" y="120"/>
                </a:lnTo>
                <a:lnTo>
                  <a:pt x="134" y="142"/>
                </a:lnTo>
                <a:lnTo>
                  <a:pt x="118" y="170"/>
                </a:lnTo>
                <a:lnTo>
                  <a:pt x="114" y="178"/>
                </a:lnTo>
                <a:lnTo>
                  <a:pt x="99" y="202"/>
                </a:lnTo>
                <a:lnTo>
                  <a:pt x="99" y="203"/>
                </a:lnTo>
                <a:lnTo>
                  <a:pt x="90" y="218"/>
                </a:lnTo>
                <a:lnTo>
                  <a:pt x="88" y="219"/>
                </a:lnTo>
                <a:lnTo>
                  <a:pt x="78" y="237"/>
                </a:lnTo>
                <a:lnTo>
                  <a:pt x="78" y="237"/>
                </a:lnTo>
                <a:lnTo>
                  <a:pt x="77" y="238"/>
                </a:lnTo>
                <a:lnTo>
                  <a:pt x="59" y="269"/>
                </a:lnTo>
                <a:lnTo>
                  <a:pt x="54" y="277"/>
                </a:lnTo>
                <a:lnTo>
                  <a:pt x="50" y="278"/>
                </a:lnTo>
                <a:lnTo>
                  <a:pt x="46" y="269"/>
                </a:lnTo>
                <a:lnTo>
                  <a:pt x="48" y="267"/>
                </a:lnTo>
                <a:lnTo>
                  <a:pt x="48" y="264"/>
                </a:lnTo>
                <a:lnTo>
                  <a:pt x="51" y="264"/>
                </a:lnTo>
                <a:lnTo>
                  <a:pt x="50" y="261"/>
                </a:lnTo>
                <a:lnTo>
                  <a:pt x="45" y="261"/>
                </a:lnTo>
                <a:lnTo>
                  <a:pt x="43" y="253"/>
                </a:lnTo>
                <a:lnTo>
                  <a:pt x="43" y="253"/>
                </a:lnTo>
                <a:lnTo>
                  <a:pt x="46" y="251"/>
                </a:lnTo>
                <a:lnTo>
                  <a:pt x="46" y="250"/>
                </a:lnTo>
                <a:lnTo>
                  <a:pt x="46" y="248"/>
                </a:lnTo>
                <a:lnTo>
                  <a:pt x="46" y="248"/>
                </a:lnTo>
                <a:lnTo>
                  <a:pt x="45" y="248"/>
                </a:lnTo>
                <a:lnTo>
                  <a:pt x="45" y="246"/>
                </a:lnTo>
                <a:lnTo>
                  <a:pt x="43" y="246"/>
                </a:lnTo>
                <a:lnTo>
                  <a:pt x="43" y="245"/>
                </a:lnTo>
                <a:lnTo>
                  <a:pt x="43" y="245"/>
                </a:lnTo>
                <a:lnTo>
                  <a:pt x="43" y="243"/>
                </a:lnTo>
                <a:lnTo>
                  <a:pt x="43" y="243"/>
                </a:lnTo>
                <a:lnTo>
                  <a:pt x="43" y="243"/>
                </a:lnTo>
                <a:lnTo>
                  <a:pt x="43" y="242"/>
                </a:lnTo>
                <a:lnTo>
                  <a:pt x="43" y="242"/>
                </a:lnTo>
                <a:lnTo>
                  <a:pt x="43" y="242"/>
                </a:lnTo>
                <a:lnTo>
                  <a:pt x="43" y="240"/>
                </a:lnTo>
                <a:lnTo>
                  <a:pt x="42" y="238"/>
                </a:lnTo>
                <a:lnTo>
                  <a:pt x="40" y="237"/>
                </a:lnTo>
                <a:lnTo>
                  <a:pt x="40" y="234"/>
                </a:lnTo>
                <a:lnTo>
                  <a:pt x="38" y="234"/>
                </a:lnTo>
                <a:lnTo>
                  <a:pt x="40" y="232"/>
                </a:lnTo>
                <a:lnTo>
                  <a:pt x="42" y="229"/>
                </a:lnTo>
                <a:lnTo>
                  <a:pt x="43" y="229"/>
                </a:lnTo>
                <a:lnTo>
                  <a:pt x="42" y="227"/>
                </a:lnTo>
                <a:lnTo>
                  <a:pt x="43" y="227"/>
                </a:lnTo>
                <a:lnTo>
                  <a:pt x="43" y="226"/>
                </a:lnTo>
                <a:lnTo>
                  <a:pt x="34" y="194"/>
                </a:lnTo>
                <a:lnTo>
                  <a:pt x="22" y="152"/>
                </a:lnTo>
                <a:lnTo>
                  <a:pt x="22" y="152"/>
                </a:lnTo>
                <a:lnTo>
                  <a:pt x="21" y="150"/>
                </a:lnTo>
                <a:lnTo>
                  <a:pt x="19" y="149"/>
                </a:lnTo>
                <a:lnTo>
                  <a:pt x="19" y="149"/>
                </a:lnTo>
                <a:lnTo>
                  <a:pt x="19" y="147"/>
                </a:lnTo>
                <a:lnTo>
                  <a:pt x="16" y="138"/>
                </a:lnTo>
                <a:lnTo>
                  <a:pt x="13" y="131"/>
                </a:lnTo>
                <a:lnTo>
                  <a:pt x="5" y="117"/>
                </a:lnTo>
                <a:lnTo>
                  <a:pt x="0" y="106"/>
                </a:lnTo>
                <a:lnTo>
                  <a:pt x="3" y="99"/>
                </a:lnTo>
                <a:lnTo>
                  <a:pt x="14" y="82"/>
                </a:lnTo>
                <a:lnTo>
                  <a:pt x="19" y="70"/>
                </a:lnTo>
                <a:lnTo>
                  <a:pt x="26" y="61"/>
                </a:lnTo>
                <a:lnTo>
                  <a:pt x="26" y="61"/>
                </a:lnTo>
                <a:lnTo>
                  <a:pt x="29" y="56"/>
                </a:lnTo>
                <a:lnTo>
                  <a:pt x="24" y="42"/>
                </a:lnTo>
                <a:lnTo>
                  <a:pt x="24" y="42"/>
                </a:lnTo>
                <a:lnTo>
                  <a:pt x="24" y="42"/>
                </a:lnTo>
                <a:lnTo>
                  <a:pt x="24" y="40"/>
                </a:lnTo>
                <a:lnTo>
                  <a:pt x="24" y="38"/>
                </a:lnTo>
                <a:lnTo>
                  <a:pt x="24" y="37"/>
                </a:lnTo>
                <a:lnTo>
                  <a:pt x="30" y="37"/>
                </a:lnTo>
                <a:lnTo>
                  <a:pt x="35" y="35"/>
                </a:lnTo>
                <a:lnTo>
                  <a:pt x="40" y="35"/>
                </a:lnTo>
                <a:lnTo>
                  <a:pt x="48" y="34"/>
                </a:lnTo>
                <a:lnTo>
                  <a:pt x="56" y="32"/>
                </a:lnTo>
                <a:lnTo>
                  <a:pt x="59" y="29"/>
                </a:lnTo>
                <a:lnTo>
                  <a:pt x="59" y="29"/>
                </a:lnTo>
                <a:lnTo>
                  <a:pt x="62" y="26"/>
                </a:lnTo>
                <a:lnTo>
                  <a:pt x="62" y="26"/>
                </a:lnTo>
                <a:lnTo>
                  <a:pt x="64" y="21"/>
                </a:lnTo>
                <a:lnTo>
                  <a:pt x="64" y="16"/>
                </a:lnTo>
                <a:lnTo>
                  <a:pt x="67" y="10"/>
                </a:lnTo>
                <a:lnTo>
                  <a:pt x="69" y="5"/>
                </a:lnTo>
                <a:lnTo>
                  <a:pt x="70" y="3"/>
                </a:lnTo>
                <a:lnTo>
                  <a:pt x="72" y="2"/>
                </a:lnTo>
                <a:lnTo>
                  <a:pt x="74" y="2"/>
                </a:lnTo>
                <a:lnTo>
                  <a:pt x="77" y="0"/>
                </a:lnTo>
                <a:lnTo>
                  <a:pt x="82" y="2"/>
                </a:lnTo>
                <a:lnTo>
                  <a:pt x="90" y="6"/>
                </a:lnTo>
                <a:lnTo>
                  <a:pt x="96" y="11"/>
                </a:lnTo>
                <a:lnTo>
                  <a:pt x="106" y="18"/>
                </a:lnTo>
                <a:lnTo>
                  <a:pt x="109" y="18"/>
                </a:lnTo>
                <a:lnTo>
                  <a:pt x="114" y="16"/>
                </a:lnTo>
                <a:lnTo>
                  <a:pt x="122" y="19"/>
                </a:lnTo>
                <a:lnTo>
                  <a:pt x="125" y="21"/>
                </a:lnTo>
                <a:lnTo>
                  <a:pt x="130" y="24"/>
                </a:lnTo>
                <a:lnTo>
                  <a:pt x="130" y="24"/>
                </a:lnTo>
                <a:lnTo>
                  <a:pt x="133" y="24"/>
                </a:lnTo>
                <a:lnTo>
                  <a:pt x="139" y="29"/>
                </a:lnTo>
                <a:lnTo>
                  <a:pt x="150" y="38"/>
                </a:lnTo>
                <a:lnTo>
                  <a:pt x="157" y="45"/>
                </a:lnTo>
                <a:lnTo>
                  <a:pt x="165" y="51"/>
                </a:lnTo>
                <a:lnTo>
                  <a:pt x="174" y="56"/>
                </a:lnTo>
                <a:lnTo>
                  <a:pt x="179" y="61"/>
                </a:lnTo>
                <a:lnTo>
                  <a:pt x="181" y="64"/>
                </a:lnTo>
                <a:close/>
              </a:path>
            </a:pathLst>
          </a:custGeom>
          <a:solidFill>
            <a:srgbClr val="DE87C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4" name="Freeform 135"/>
          <p:cNvSpPr>
            <a:spLocks/>
          </p:cNvSpPr>
          <p:nvPr/>
        </p:nvSpPr>
        <p:spPr bwMode="auto">
          <a:xfrm>
            <a:off x="5207000" y="3551238"/>
            <a:ext cx="441325" cy="627063"/>
          </a:xfrm>
          <a:custGeom>
            <a:avLst/>
            <a:gdLst/>
            <a:ahLst/>
            <a:cxnLst>
              <a:cxn ang="0">
                <a:pos x="229" y="14"/>
              </a:cxn>
              <a:cxn ang="0">
                <a:pos x="230" y="19"/>
              </a:cxn>
              <a:cxn ang="0">
                <a:pos x="230" y="21"/>
              </a:cxn>
              <a:cxn ang="0">
                <a:pos x="253" y="88"/>
              </a:cxn>
              <a:cxn ang="0">
                <a:pos x="256" y="96"/>
              </a:cxn>
              <a:cxn ang="0">
                <a:pos x="261" y="115"/>
              </a:cxn>
              <a:cxn ang="0">
                <a:pos x="277" y="163"/>
              </a:cxn>
              <a:cxn ang="0">
                <a:pos x="272" y="177"/>
              </a:cxn>
              <a:cxn ang="0">
                <a:pos x="256" y="193"/>
              </a:cxn>
              <a:cxn ang="0">
                <a:pos x="254" y="195"/>
              </a:cxn>
              <a:cxn ang="0">
                <a:pos x="251" y="197"/>
              </a:cxn>
              <a:cxn ang="0">
                <a:pos x="250" y="198"/>
              </a:cxn>
              <a:cxn ang="0">
                <a:pos x="227" y="222"/>
              </a:cxn>
              <a:cxn ang="0">
                <a:pos x="224" y="225"/>
              </a:cxn>
              <a:cxn ang="0">
                <a:pos x="219" y="230"/>
              </a:cxn>
              <a:cxn ang="0">
                <a:pos x="211" y="238"/>
              </a:cxn>
              <a:cxn ang="0">
                <a:pos x="198" y="251"/>
              </a:cxn>
              <a:cxn ang="0">
                <a:pos x="182" y="267"/>
              </a:cxn>
              <a:cxn ang="0">
                <a:pos x="171" y="278"/>
              </a:cxn>
              <a:cxn ang="0">
                <a:pos x="155" y="294"/>
              </a:cxn>
              <a:cxn ang="0">
                <a:pos x="128" y="321"/>
              </a:cxn>
              <a:cxn ang="0">
                <a:pos x="99" y="350"/>
              </a:cxn>
              <a:cxn ang="0">
                <a:pos x="74" y="376"/>
              </a:cxn>
              <a:cxn ang="0">
                <a:pos x="53" y="389"/>
              </a:cxn>
              <a:cxn ang="0">
                <a:pos x="50" y="379"/>
              </a:cxn>
              <a:cxn ang="0">
                <a:pos x="42" y="350"/>
              </a:cxn>
              <a:cxn ang="0">
                <a:pos x="29" y="310"/>
              </a:cxn>
              <a:cxn ang="0">
                <a:pos x="27" y="302"/>
              </a:cxn>
              <a:cxn ang="0">
                <a:pos x="26" y="301"/>
              </a:cxn>
              <a:cxn ang="0">
                <a:pos x="16" y="267"/>
              </a:cxn>
              <a:cxn ang="0">
                <a:pos x="6" y="238"/>
              </a:cxn>
              <a:cxn ang="0">
                <a:pos x="2" y="224"/>
              </a:cxn>
              <a:cxn ang="0">
                <a:pos x="24" y="187"/>
              </a:cxn>
              <a:cxn ang="0">
                <a:pos x="45" y="163"/>
              </a:cxn>
              <a:cxn ang="0">
                <a:pos x="91" y="104"/>
              </a:cxn>
              <a:cxn ang="0">
                <a:pos x="114" y="77"/>
              </a:cxn>
              <a:cxn ang="0">
                <a:pos x="160" y="21"/>
              </a:cxn>
              <a:cxn ang="0">
                <a:pos x="171" y="8"/>
              </a:cxn>
              <a:cxn ang="0">
                <a:pos x="178" y="0"/>
              </a:cxn>
              <a:cxn ang="0">
                <a:pos x="227" y="14"/>
              </a:cxn>
            </a:cxnLst>
            <a:rect l="0" t="0" r="r" b="b"/>
            <a:pathLst>
              <a:path w="278" h="395">
                <a:moveTo>
                  <a:pt x="229" y="14"/>
                </a:moveTo>
                <a:lnTo>
                  <a:pt x="229" y="14"/>
                </a:lnTo>
                <a:lnTo>
                  <a:pt x="229" y="14"/>
                </a:lnTo>
                <a:lnTo>
                  <a:pt x="230" y="19"/>
                </a:lnTo>
                <a:lnTo>
                  <a:pt x="230" y="21"/>
                </a:lnTo>
                <a:lnTo>
                  <a:pt x="230" y="21"/>
                </a:lnTo>
                <a:lnTo>
                  <a:pt x="245" y="64"/>
                </a:lnTo>
                <a:lnTo>
                  <a:pt x="253" y="88"/>
                </a:lnTo>
                <a:lnTo>
                  <a:pt x="253" y="91"/>
                </a:lnTo>
                <a:lnTo>
                  <a:pt x="256" y="96"/>
                </a:lnTo>
                <a:lnTo>
                  <a:pt x="259" y="107"/>
                </a:lnTo>
                <a:lnTo>
                  <a:pt x="261" y="115"/>
                </a:lnTo>
                <a:lnTo>
                  <a:pt x="262" y="120"/>
                </a:lnTo>
                <a:lnTo>
                  <a:pt x="277" y="163"/>
                </a:lnTo>
                <a:lnTo>
                  <a:pt x="278" y="169"/>
                </a:lnTo>
                <a:lnTo>
                  <a:pt x="272" y="177"/>
                </a:lnTo>
                <a:lnTo>
                  <a:pt x="258" y="192"/>
                </a:lnTo>
                <a:lnTo>
                  <a:pt x="256" y="193"/>
                </a:lnTo>
                <a:lnTo>
                  <a:pt x="256" y="193"/>
                </a:lnTo>
                <a:lnTo>
                  <a:pt x="254" y="195"/>
                </a:lnTo>
                <a:lnTo>
                  <a:pt x="254" y="195"/>
                </a:lnTo>
                <a:lnTo>
                  <a:pt x="251" y="197"/>
                </a:lnTo>
                <a:lnTo>
                  <a:pt x="251" y="198"/>
                </a:lnTo>
                <a:lnTo>
                  <a:pt x="250" y="198"/>
                </a:lnTo>
                <a:lnTo>
                  <a:pt x="242" y="208"/>
                </a:lnTo>
                <a:lnTo>
                  <a:pt x="227" y="222"/>
                </a:lnTo>
                <a:lnTo>
                  <a:pt x="227" y="222"/>
                </a:lnTo>
                <a:lnTo>
                  <a:pt x="224" y="225"/>
                </a:lnTo>
                <a:lnTo>
                  <a:pt x="222" y="227"/>
                </a:lnTo>
                <a:lnTo>
                  <a:pt x="219" y="230"/>
                </a:lnTo>
                <a:lnTo>
                  <a:pt x="211" y="238"/>
                </a:lnTo>
                <a:lnTo>
                  <a:pt x="211" y="238"/>
                </a:lnTo>
                <a:lnTo>
                  <a:pt x="208" y="241"/>
                </a:lnTo>
                <a:lnTo>
                  <a:pt x="198" y="251"/>
                </a:lnTo>
                <a:lnTo>
                  <a:pt x="194" y="256"/>
                </a:lnTo>
                <a:lnTo>
                  <a:pt x="182" y="267"/>
                </a:lnTo>
                <a:lnTo>
                  <a:pt x="178" y="272"/>
                </a:lnTo>
                <a:lnTo>
                  <a:pt x="171" y="278"/>
                </a:lnTo>
                <a:lnTo>
                  <a:pt x="158" y="291"/>
                </a:lnTo>
                <a:lnTo>
                  <a:pt x="155" y="294"/>
                </a:lnTo>
                <a:lnTo>
                  <a:pt x="146" y="304"/>
                </a:lnTo>
                <a:lnTo>
                  <a:pt x="128" y="321"/>
                </a:lnTo>
                <a:lnTo>
                  <a:pt x="126" y="323"/>
                </a:lnTo>
                <a:lnTo>
                  <a:pt x="99" y="350"/>
                </a:lnTo>
                <a:lnTo>
                  <a:pt x="82" y="366"/>
                </a:lnTo>
                <a:lnTo>
                  <a:pt x="74" y="376"/>
                </a:lnTo>
                <a:lnTo>
                  <a:pt x="54" y="395"/>
                </a:lnTo>
                <a:lnTo>
                  <a:pt x="53" y="389"/>
                </a:lnTo>
                <a:lnTo>
                  <a:pt x="50" y="379"/>
                </a:lnTo>
                <a:lnTo>
                  <a:pt x="50" y="379"/>
                </a:lnTo>
                <a:lnTo>
                  <a:pt x="48" y="373"/>
                </a:lnTo>
                <a:lnTo>
                  <a:pt x="42" y="350"/>
                </a:lnTo>
                <a:lnTo>
                  <a:pt x="38" y="341"/>
                </a:lnTo>
                <a:lnTo>
                  <a:pt x="29" y="310"/>
                </a:lnTo>
                <a:lnTo>
                  <a:pt x="27" y="307"/>
                </a:lnTo>
                <a:lnTo>
                  <a:pt x="27" y="302"/>
                </a:lnTo>
                <a:lnTo>
                  <a:pt x="27" y="302"/>
                </a:lnTo>
                <a:lnTo>
                  <a:pt x="26" y="301"/>
                </a:lnTo>
                <a:lnTo>
                  <a:pt x="26" y="299"/>
                </a:lnTo>
                <a:lnTo>
                  <a:pt x="16" y="267"/>
                </a:lnTo>
                <a:lnTo>
                  <a:pt x="13" y="257"/>
                </a:lnTo>
                <a:lnTo>
                  <a:pt x="6" y="238"/>
                </a:lnTo>
                <a:lnTo>
                  <a:pt x="5" y="235"/>
                </a:lnTo>
                <a:lnTo>
                  <a:pt x="2" y="224"/>
                </a:lnTo>
                <a:lnTo>
                  <a:pt x="0" y="216"/>
                </a:lnTo>
                <a:lnTo>
                  <a:pt x="24" y="187"/>
                </a:lnTo>
                <a:lnTo>
                  <a:pt x="43" y="163"/>
                </a:lnTo>
                <a:lnTo>
                  <a:pt x="45" y="163"/>
                </a:lnTo>
                <a:lnTo>
                  <a:pt x="78" y="120"/>
                </a:lnTo>
                <a:lnTo>
                  <a:pt x="91" y="104"/>
                </a:lnTo>
                <a:lnTo>
                  <a:pt x="104" y="89"/>
                </a:lnTo>
                <a:lnTo>
                  <a:pt x="114" y="77"/>
                </a:lnTo>
                <a:lnTo>
                  <a:pt x="128" y="61"/>
                </a:lnTo>
                <a:lnTo>
                  <a:pt x="160" y="21"/>
                </a:lnTo>
                <a:lnTo>
                  <a:pt x="171" y="8"/>
                </a:lnTo>
                <a:lnTo>
                  <a:pt x="171" y="8"/>
                </a:lnTo>
                <a:lnTo>
                  <a:pt x="171" y="6"/>
                </a:lnTo>
                <a:lnTo>
                  <a:pt x="178" y="0"/>
                </a:lnTo>
                <a:lnTo>
                  <a:pt x="213" y="9"/>
                </a:lnTo>
                <a:lnTo>
                  <a:pt x="227" y="14"/>
                </a:lnTo>
                <a:lnTo>
                  <a:pt x="229" y="14"/>
                </a:lnTo>
                <a:close/>
              </a:path>
            </a:pathLst>
          </a:custGeom>
          <a:solidFill>
            <a:srgbClr val="35448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5" name="Freeform 136"/>
          <p:cNvSpPr>
            <a:spLocks/>
          </p:cNvSpPr>
          <p:nvPr/>
        </p:nvSpPr>
        <p:spPr bwMode="auto">
          <a:xfrm>
            <a:off x="3305175" y="3073401"/>
            <a:ext cx="504825" cy="219075"/>
          </a:xfrm>
          <a:custGeom>
            <a:avLst/>
            <a:gdLst/>
            <a:ahLst/>
            <a:cxnLst>
              <a:cxn ang="0">
                <a:pos x="216" y="134"/>
              </a:cxn>
              <a:cxn ang="0">
                <a:pos x="147" y="136"/>
              </a:cxn>
              <a:cxn ang="0">
                <a:pos x="123" y="136"/>
              </a:cxn>
              <a:cxn ang="0">
                <a:pos x="81" y="138"/>
              </a:cxn>
              <a:cxn ang="0">
                <a:pos x="57" y="138"/>
              </a:cxn>
              <a:cxn ang="0">
                <a:pos x="52" y="138"/>
              </a:cxn>
              <a:cxn ang="0">
                <a:pos x="38" y="138"/>
              </a:cxn>
              <a:cxn ang="0">
                <a:pos x="32" y="138"/>
              </a:cxn>
              <a:cxn ang="0">
                <a:pos x="17" y="138"/>
              </a:cxn>
              <a:cxn ang="0">
                <a:pos x="12" y="126"/>
              </a:cxn>
              <a:cxn ang="0">
                <a:pos x="6" y="99"/>
              </a:cxn>
              <a:cxn ang="0">
                <a:pos x="9" y="90"/>
              </a:cxn>
              <a:cxn ang="0">
                <a:pos x="9" y="82"/>
              </a:cxn>
              <a:cxn ang="0">
                <a:pos x="8" y="74"/>
              </a:cxn>
              <a:cxn ang="0">
                <a:pos x="8" y="62"/>
              </a:cxn>
              <a:cxn ang="0">
                <a:pos x="8" y="53"/>
              </a:cxn>
              <a:cxn ang="0">
                <a:pos x="8" y="37"/>
              </a:cxn>
              <a:cxn ang="0">
                <a:pos x="6" y="34"/>
              </a:cxn>
              <a:cxn ang="0">
                <a:pos x="6" y="32"/>
              </a:cxn>
              <a:cxn ang="0">
                <a:pos x="6" y="29"/>
              </a:cxn>
              <a:cxn ang="0">
                <a:pos x="3" y="26"/>
              </a:cxn>
              <a:cxn ang="0">
                <a:pos x="1" y="24"/>
              </a:cxn>
              <a:cxn ang="0">
                <a:pos x="1" y="22"/>
              </a:cxn>
              <a:cxn ang="0">
                <a:pos x="1" y="19"/>
              </a:cxn>
              <a:cxn ang="0">
                <a:pos x="0" y="18"/>
              </a:cxn>
              <a:cxn ang="0">
                <a:pos x="4" y="18"/>
              </a:cxn>
              <a:cxn ang="0">
                <a:pos x="6" y="16"/>
              </a:cxn>
              <a:cxn ang="0">
                <a:pos x="14" y="14"/>
              </a:cxn>
              <a:cxn ang="0">
                <a:pos x="22" y="11"/>
              </a:cxn>
              <a:cxn ang="0">
                <a:pos x="35" y="5"/>
              </a:cxn>
              <a:cxn ang="0">
                <a:pos x="65" y="5"/>
              </a:cxn>
              <a:cxn ang="0">
                <a:pos x="78" y="5"/>
              </a:cxn>
              <a:cxn ang="0">
                <a:pos x="108" y="3"/>
              </a:cxn>
              <a:cxn ang="0">
                <a:pos x="136" y="3"/>
              </a:cxn>
              <a:cxn ang="0">
                <a:pos x="158" y="3"/>
              </a:cxn>
              <a:cxn ang="0">
                <a:pos x="171" y="3"/>
              </a:cxn>
              <a:cxn ang="0">
                <a:pos x="201" y="2"/>
              </a:cxn>
              <a:cxn ang="0">
                <a:pos x="240" y="2"/>
              </a:cxn>
              <a:cxn ang="0">
                <a:pos x="260" y="0"/>
              </a:cxn>
              <a:cxn ang="0">
                <a:pos x="272" y="0"/>
              </a:cxn>
              <a:cxn ang="0">
                <a:pos x="307" y="0"/>
              </a:cxn>
              <a:cxn ang="0">
                <a:pos x="316" y="0"/>
              </a:cxn>
              <a:cxn ang="0">
                <a:pos x="313" y="6"/>
              </a:cxn>
              <a:cxn ang="0">
                <a:pos x="299" y="32"/>
              </a:cxn>
              <a:cxn ang="0">
                <a:pos x="288" y="53"/>
              </a:cxn>
              <a:cxn ang="0">
                <a:pos x="281" y="62"/>
              </a:cxn>
              <a:cxn ang="0">
                <a:pos x="276" y="74"/>
              </a:cxn>
              <a:cxn ang="0">
                <a:pos x="262" y="98"/>
              </a:cxn>
              <a:cxn ang="0">
                <a:pos x="246" y="128"/>
              </a:cxn>
            </a:cxnLst>
            <a:rect l="0" t="0" r="r" b="b"/>
            <a:pathLst>
              <a:path w="318" h="138">
                <a:moveTo>
                  <a:pt x="243" y="134"/>
                </a:moveTo>
                <a:lnTo>
                  <a:pt x="233" y="134"/>
                </a:lnTo>
                <a:lnTo>
                  <a:pt x="216" y="134"/>
                </a:lnTo>
                <a:lnTo>
                  <a:pt x="211" y="136"/>
                </a:lnTo>
                <a:lnTo>
                  <a:pt x="209" y="136"/>
                </a:lnTo>
                <a:lnTo>
                  <a:pt x="147" y="136"/>
                </a:lnTo>
                <a:lnTo>
                  <a:pt x="137" y="136"/>
                </a:lnTo>
                <a:lnTo>
                  <a:pt x="128" y="136"/>
                </a:lnTo>
                <a:lnTo>
                  <a:pt x="123" y="136"/>
                </a:lnTo>
                <a:lnTo>
                  <a:pt x="107" y="136"/>
                </a:lnTo>
                <a:lnTo>
                  <a:pt x="94" y="138"/>
                </a:lnTo>
                <a:lnTo>
                  <a:pt x="81" y="138"/>
                </a:lnTo>
                <a:lnTo>
                  <a:pt x="76" y="138"/>
                </a:lnTo>
                <a:lnTo>
                  <a:pt x="72" y="138"/>
                </a:lnTo>
                <a:lnTo>
                  <a:pt x="57" y="138"/>
                </a:lnTo>
                <a:lnTo>
                  <a:pt x="54" y="138"/>
                </a:lnTo>
                <a:lnTo>
                  <a:pt x="54" y="138"/>
                </a:lnTo>
                <a:lnTo>
                  <a:pt x="52" y="138"/>
                </a:lnTo>
                <a:lnTo>
                  <a:pt x="46" y="138"/>
                </a:lnTo>
                <a:lnTo>
                  <a:pt x="46" y="138"/>
                </a:lnTo>
                <a:lnTo>
                  <a:pt x="38" y="138"/>
                </a:lnTo>
                <a:lnTo>
                  <a:pt x="32" y="138"/>
                </a:lnTo>
                <a:lnTo>
                  <a:pt x="32" y="138"/>
                </a:lnTo>
                <a:lnTo>
                  <a:pt x="32" y="138"/>
                </a:lnTo>
                <a:lnTo>
                  <a:pt x="32" y="138"/>
                </a:lnTo>
                <a:lnTo>
                  <a:pt x="22" y="138"/>
                </a:lnTo>
                <a:lnTo>
                  <a:pt x="17" y="138"/>
                </a:lnTo>
                <a:lnTo>
                  <a:pt x="17" y="138"/>
                </a:lnTo>
                <a:lnTo>
                  <a:pt x="17" y="138"/>
                </a:lnTo>
                <a:lnTo>
                  <a:pt x="12" y="126"/>
                </a:lnTo>
                <a:lnTo>
                  <a:pt x="12" y="125"/>
                </a:lnTo>
                <a:lnTo>
                  <a:pt x="11" y="120"/>
                </a:lnTo>
                <a:lnTo>
                  <a:pt x="6" y="99"/>
                </a:lnTo>
                <a:lnTo>
                  <a:pt x="6" y="98"/>
                </a:lnTo>
                <a:lnTo>
                  <a:pt x="9" y="98"/>
                </a:lnTo>
                <a:lnTo>
                  <a:pt x="9" y="90"/>
                </a:lnTo>
                <a:lnTo>
                  <a:pt x="9" y="88"/>
                </a:lnTo>
                <a:lnTo>
                  <a:pt x="9" y="85"/>
                </a:lnTo>
                <a:lnTo>
                  <a:pt x="9" y="82"/>
                </a:lnTo>
                <a:lnTo>
                  <a:pt x="8" y="78"/>
                </a:lnTo>
                <a:lnTo>
                  <a:pt x="8" y="74"/>
                </a:lnTo>
                <a:lnTo>
                  <a:pt x="8" y="74"/>
                </a:lnTo>
                <a:lnTo>
                  <a:pt x="8" y="72"/>
                </a:lnTo>
                <a:lnTo>
                  <a:pt x="8" y="70"/>
                </a:lnTo>
                <a:lnTo>
                  <a:pt x="8" y="62"/>
                </a:lnTo>
                <a:lnTo>
                  <a:pt x="8" y="58"/>
                </a:lnTo>
                <a:lnTo>
                  <a:pt x="8" y="56"/>
                </a:lnTo>
                <a:lnTo>
                  <a:pt x="8" y="53"/>
                </a:lnTo>
                <a:lnTo>
                  <a:pt x="8" y="50"/>
                </a:lnTo>
                <a:lnTo>
                  <a:pt x="8" y="40"/>
                </a:lnTo>
                <a:lnTo>
                  <a:pt x="8" y="37"/>
                </a:lnTo>
                <a:lnTo>
                  <a:pt x="8" y="35"/>
                </a:lnTo>
                <a:lnTo>
                  <a:pt x="6" y="35"/>
                </a:lnTo>
                <a:lnTo>
                  <a:pt x="6" y="34"/>
                </a:lnTo>
                <a:lnTo>
                  <a:pt x="6" y="34"/>
                </a:lnTo>
                <a:lnTo>
                  <a:pt x="6" y="32"/>
                </a:lnTo>
                <a:lnTo>
                  <a:pt x="6" y="32"/>
                </a:lnTo>
                <a:lnTo>
                  <a:pt x="6" y="30"/>
                </a:lnTo>
                <a:lnTo>
                  <a:pt x="6" y="29"/>
                </a:lnTo>
                <a:lnTo>
                  <a:pt x="6" y="29"/>
                </a:lnTo>
                <a:lnTo>
                  <a:pt x="4" y="26"/>
                </a:lnTo>
                <a:lnTo>
                  <a:pt x="4" y="26"/>
                </a:lnTo>
                <a:lnTo>
                  <a:pt x="3" y="26"/>
                </a:lnTo>
                <a:lnTo>
                  <a:pt x="1" y="24"/>
                </a:lnTo>
                <a:lnTo>
                  <a:pt x="1" y="24"/>
                </a:lnTo>
                <a:lnTo>
                  <a:pt x="1" y="24"/>
                </a:lnTo>
                <a:lnTo>
                  <a:pt x="1" y="24"/>
                </a:lnTo>
                <a:lnTo>
                  <a:pt x="1" y="22"/>
                </a:lnTo>
                <a:lnTo>
                  <a:pt x="1" y="22"/>
                </a:lnTo>
                <a:lnTo>
                  <a:pt x="1" y="21"/>
                </a:lnTo>
                <a:lnTo>
                  <a:pt x="1" y="19"/>
                </a:lnTo>
                <a:lnTo>
                  <a:pt x="1" y="19"/>
                </a:lnTo>
                <a:lnTo>
                  <a:pt x="0" y="19"/>
                </a:lnTo>
                <a:lnTo>
                  <a:pt x="0" y="18"/>
                </a:lnTo>
                <a:lnTo>
                  <a:pt x="0" y="18"/>
                </a:lnTo>
                <a:lnTo>
                  <a:pt x="0" y="18"/>
                </a:lnTo>
                <a:lnTo>
                  <a:pt x="0" y="18"/>
                </a:lnTo>
                <a:lnTo>
                  <a:pt x="4" y="18"/>
                </a:lnTo>
                <a:lnTo>
                  <a:pt x="4" y="18"/>
                </a:lnTo>
                <a:lnTo>
                  <a:pt x="6" y="16"/>
                </a:lnTo>
                <a:lnTo>
                  <a:pt x="6" y="16"/>
                </a:lnTo>
                <a:lnTo>
                  <a:pt x="9" y="16"/>
                </a:lnTo>
                <a:lnTo>
                  <a:pt x="9" y="16"/>
                </a:lnTo>
                <a:lnTo>
                  <a:pt x="14" y="14"/>
                </a:lnTo>
                <a:lnTo>
                  <a:pt x="20" y="11"/>
                </a:lnTo>
                <a:lnTo>
                  <a:pt x="22" y="11"/>
                </a:lnTo>
                <a:lnTo>
                  <a:pt x="22" y="11"/>
                </a:lnTo>
                <a:lnTo>
                  <a:pt x="30" y="6"/>
                </a:lnTo>
                <a:lnTo>
                  <a:pt x="33" y="5"/>
                </a:lnTo>
                <a:lnTo>
                  <a:pt x="35" y="5"/>
                </a:lnTo>
                <a:lnTo>
                  <a:pt x="41" y="5"/>
                </a:lnTo>
                <a:lnTo>
                  <a:pt x="49" y="5"/>
                </a:lnTo>
                <a:lnTo>
                  <a:pt x="65" y="5"/>
                </a:lnTo>
                <a:lnTo>
                  <a:pt x="65" y="5"/>
                </a:lnTo>
                <a:lnTo>
                  <a:pt x="76" y="5"/>
                </a:lnTo>
                <a:lnTo>
                  <a:pt x="78" y="5"/>
                </a:lnTo>
                <a:lnTo>
                  <a:pt x="88" y="5"/>
                </a:lnTo>
                <a:lnTo>
                  <a:pt x="108" y="3"/>
                </a:lnTo>
                <a:lnTo>
                  <a:pt x="108" y="3"/>
                </a:lnTo>
                <a:lnTo>
                  <a:pt x="123" y="3"/>
                </a:lnTo>
                <a:lnTo>
                  <a:pt x="126" y="3"/>
                </a:lnTo>
                <a:lnTo>
                  <a:pt x="136" y="3"/>
                </a:lnTo>
                <a:lnTo>
                  <a:pt x="140" y="3"/>
                </a:lnTo>
                <a:lnTo>
                  <a:pt x="150" y="3"/>
                </a:lnTo>
                <a:lnTo>
                  <a:pt x="158" y="3"/>
                </a:lnTo>
                <a:lnTo>
                  <a:pt x="164" y="3"/>
                </a:lnTo>
                <a:lnTo>
                  <a:pt x="169" y="3"/>
                </a:lnTo>
                <a:lnTo>
                  <a:pt x="171" y="3"/>
                </a:lnTo>
                <a:lnTo>
                  <a:pt x="174" y="3"/>
                </a:lnTo>
                <a:lnTo>
                  <a:pt x="193" y="2"/>
                </a:lnTo>
                <a:lnTo>
                  <a:pt x="201" y="2"/>
                </a:lnTo>
                <a:lnTo>
                  <a:pt x="224" y="2"/>
                </a:lnTo>
                <a:lnTo>
                  <a:pt x="232" y="2"/>
                </a:lnTo>
                <a:lnTo>
                  <a:pt x="240" y="2"/>
                </a:lnTo>
                <a:lnTo>
                  <a:pt x="243" y="2"/>
                </a:lnTo>
                <a:lnTo>
                  <a:pt x="254" y="0"/>
                </a:lnTo>
                <a:lnTo>
                  <a:pt x="260" y="0"/>
                </a:lnTo>
                <a:lnTo>
                  <a:pt x="265" y="0"/>
                </a:lnTo>
                <a:lnTo>
                  <a:pt x="267" y="0"/>
                </a:lnTo>
                <a:lnTo>
                  <a:pt x="272" y="0"/>
                </a:lnTo>
                <a:lnTo>
                  <a:pt x="278" y="0"/>
                </a:lnTo>
                <a:lnTo>
                  <a:pt x="294" y="0"/>
                </a:lnTo>
                <a:lnTo>
                  <a:pt x="307" y="0"/>
                </a:lnTo>
                <a:lnTo>
                  <a:pt x="310" y="0"/>
                </a:lnTo>
                <a:lnTo>
                  <a:pt x="312" y="0"/>
                </a:lnTo>
                <a:lnTo>
                  <a:pt x="316" y="0"/>
                </a:lnTo>
                <a:lnTo>
                  <a:pt x="318" y="0"/>
                </a:lnTo>
                <a:lnTo>
                  <a:pt x="315" y="6"/>
                </a:lnTo>
                <a:lnTo>
                  <a:pt x="313" y="6"/>
                </a:lnTo>
                <a:lnTo>
                  <a:pt x="305" y="21"/>
                </a:lnTo>
                <a:lnTo>
                  <a:pt x="300" y="30"/>
                </a:lnTo>
                <a:lnTo>
                  <a:pt x="299" y="32"/>
                </a:lnTo>
                <a:lnTo>
                  <a:pt x="292" y="45"/>
                </a:lnTo>
                <a:lnTo>
                  <a:pt x="291" y="46"/>
                </a:lnTo>
                <a:lnTo>
                  <a:pt x="288" y="53"/>
                </a:lnTo>
                <a:lnTo>
                  <a:pt x="286" y="54"/>
                </a:lnTo>
                <a:lnTo>
                  <a:pt x="281" y="62"/>
                </a:lnTo>
                <a:lnTo>
                  <a:pt x="281" y="62"/>
                </a:lnTo>
                <a:lnTo>
                  <a:pt x="281" y="64"/>
                </a:lnTo>
                <a:lnTo>
                  <a:pt x="280" y="67"/>
                </a:lnTo>
                <a:lnTo>
                  <a:pt x="276" y="74"/>
                </a:lnTo>
                <a:lnTo>
                  <a:pt x="272" y="80"/>
                </a:lnTo>
                <a:lnTo>
                  <a:pt x="264" y="96"/>
                </a:lnTo>
                <a:lnTo>
                  <a:pt x="262" y="98"/>
                </a:lnTo>
                <a:lnTo>
                  <a:pt x="259" y="104"/>
                </a:lnTo>
                <a:lnTo>
                  <a:pt x="254" y="114"/>
                </a:lnTo>
                <a:lnTo>
                  <a:pt x="246" y="128"/>
                </a:lnTo>
                <a:lnTo>
                  <a:pt x="244" y="130"/>
                </a:lnTo>
                <a:lnTo>
                  <a:pt x="243" y="134"/>
                </a:lnTo>
                <a:close/>
              </a:path>
            </a:pathLst>
          </a:custGeom>
          <a:solidFill>
            <a:srgbClr val="E880D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6" name="Freeform 137"/>
          <p:cNvSpPr>
            <a:spLocks noEditPoints="1"/>
          </p:cNvSpPr>
          <p:nvPr/>
        </p:nvSpPr>
        <p:spPr bwMode="auto">
          <a:xfrm>
            <a:off x="5659438" y="1455738"/>
            <a:ext cx="517525" cy="376238"/>
          </a:xfrm>
          <a:custGeom>
            <a:avLst/>
            <a:gdLst/>
            <a:ahLst/>
            <a:cxnLst>
              <a:cxn ang="0">
                <a:pos x="318" y="105"/>
              </a:cxn>
              <a:cxn ang="0">
                <a:pos x="312" y="107"/>
              </a:cxn>
              <a:cxn ang="0">
                <a:pos x="313" y="93"/>
              </a:cxn>
              <a:cxn ang="0">
                <a:pos x="318" y="88"/>
              </a:cxn>
              <a:cxn ang="0">
                <a:pos x="317" y="78"/>
              </a:cxn>
              <a:cxn ang="0">
                <a:pos x="321" y="56"/>
              </a:cxn>
              <a:cxn ang="0">
                <a:pos x="320" y="72"/>
              </a:cxn>
              <a:cxn ang="0">
                <a:pos x="318" y="69"/>
              </a:cxn>
              <a:cxn ang="0">
                <a:pos x="320" y="56"/>
              </a:cxn>
              <a:cxn ang="0">
                <a:pos x="323" y="46"/>
              </a:cxn>
              <a:cxn ang="0">
                <a:pos x="325" y="45"/>
              </a:cxn>
              <a:cxn ang="0">
                <a:pos x="305" y="19"/>
              </a:cxn>
              <a:cxn ang="0">
                <a:pos x="297" y="29"/>
              </a:cxn>
              <a:cxn ang="0">
                <a:pos x="296" y="40"/>
              </a:cxn>
              <a:cxn ang="0">
                <a:pos x="302" y="49"/>
              </a:cxn>
              <a:cxn ang="0">
                <a:pos x="302" y="59"/>
              </a:cxn>
              <a:cxn ang="0">
                <a:pos x="305" y="70"/>
              </a:cxn>
              <a:cxn ang="0">
                <a:pos x="296" y="78"/>
              </a:cxn>
              <a:cxn ang="0">
                <a:pos x="299" y="81"/>
              </a:cxn>
              <a:cxn ang="0">
                <a:pos x="296" y="89"/>
              </a:cxn>
              <a:cxn ang="0">
                <a:pos x="297" y="88"/>
              </a:cxn>
              <a:cxn ang="0">
                <a:pos x="304" y="83"/>
              </a:cxn>
              <a:cxn ang="0">
                <a:pos x="313" y="80"/>
              </a:cxn>
              <a:cxn ang="0">
                <a:pos x="310" y="89"/>
              </a:cxn>
              <a:cxn ang="0">
                <a:pos x="309" y="99"/>
              </a:cxn>
              <a:cxn ang="0">
                <a:pos x="312" y="112"/>
              </a:cxn>
              <a:cxn ang="0">
                <a:pos x="304" y="109"/>
              </a:cxn>
              <a:cxn ang="0">
                <a:pos x="296" y="105"/>
              </a:cxn>
              <a:cxn ang="0">
                <a:pos x="288" y="104"/>
              </a:cxn>
              <a:cxn ang="0">
                <a:pos x="294" y="109"/>
              </a:cxn>
              <a:cxn ang="0">
                <a:pos x="302" y="113"/>
              </a:cxn>
              <a:cxn ang="0">
                <a:pos x="304" y="128"/>
              </a:cxn>
              <a:cxn ang="0">
                <a:pos x="305" y="131"/>
              </a:cxn>
              <a:cxn ang="0">
                <a:pos x="312" y="123"/>
              </a:cxn>
              <a:cxn ang="0">
                <a:pos x="317" y="113"/>
              </a:cxn>
              <a:cxn ang="0">
                <a:pos x="318" y="109"/>
              </a:cxn>
              <a:cxn ang="0">
                <a:pos x="317" y="126"/>
              </a:cxn>
              <a:cxn ang="0">
                <a:pos x="312" y="141"/>
              </a:cxn>
              <a:cxn ang="0">
                <a:pos x="283" y="150"/>
              </a:cxn>
              <a:cxn ang="0">
                <a:pos x="230" y="168"/>
              </a:cxn>
              <a:cxn ang="0">
                <a:pos x="149" y="195"/>
              </a:cxn>
              <a:cxn ang="0">
                <a:pos x="78" y="219"/>
              </a:cxn>
              <a:cxn ang="0">
                <a:pos x="27" y="235"/>
              </a:cxn>
              <a:cxn ang="0">
                <a:pos x="0" y="153"/>
              </a:cxn>
              <a:cxn ang="0">
                <a:pos x="41" y="139"/>
              </a:cxn>
              <a:cxn ang="0">
                <a:pos x="89" y="121"/>
              </a:cxn>
              <a:cxn ang="0">
                <a:pos x="133" y="107"/>
              </a:cxn>
              <a:cxn ang="0">
                <a:pos x="150" y="104"/>
              </a:cxn>
              <a:cxn ang="0">
                <a:pos x="165" y="102"/>
              </a:cxn>
              <a:cxn ang="0">
                <a:pos x="174" y="102"/>
              </a:cxn>
              <a:cxn ang="0">
                <a:pos x="187" y="105"/>
              </a:cxn>
              <a:cxn ang="0">
                <a:pos x="193" y="102"/>
              </a:cxn>
              <a:cxn ang="0">
                <a:pos x="203" y="96"/>
              </a:cxn>
              <a:cxn ang="0">
                <a:pos x="206" y="89"/>
              </a:cxn>
              <a:cxn ang="0">
                <a:pos x="214" y="81"/>
              </a:cxn>
              <a:cxn ang="0">
                <a:pos x="217" y="72"/>
              </a:cxn>
              <a:cxn ang="0">
                <a:pos x="225" y="72"/>
              </a:cxn>
              <a:cxn ang="0">
                <a:pos x="230" y="35"/>
              </a:cxn>
              <a:cxn ang="0">
                <a:pos x="264" y="19"/>
              </a:cxn>
              <a:cxn ang="0">
                <a:pos x="259" y="8"/>
              </a:cxn>
              <a:cxn ang="0">
                <a:pos x="291" y="5"/>
              </a:cxn>
              <a:cxn ang="0">
                <a:pos x="301" y="16"/>
              </a:cxn>
            </a:cxnLst>
            <a:rect l="0" t="0" r="r" b="b"/>
            <a:pathLst>
              <a:path w="326" h="237">
                <a:moveTo>
                  <a:pt x="318" y="88"/>
                </a:moveTo>
                <a:lnTo>
                  <a:pt x="318" y="89"/>
                </a:lnTo>
                <a:lnTo>
                  <a:pt x="318" y="91"/>
                </a:lnTo>
                <a:lnTo>
                  <a:pt x="318" y="94"/>
                </a:lnTo>
                <a:lnTo>
                  <a:pt x="318" y="96"/>
                </a:lnTo>
                <a:lnTo>
                  <a:pt x="318" y="97"/>
                </a:lnTo>
                <a:lnTo>
                  <a:pt x="318" y="101"/>
                </a:lnTo>
                <a:lnTo>
                  <a:pt x="318" y="102"/>
                </a:lnTo>
                <a:lnTo>
                  <a:pt x="318" y="104"/>
                </a:lnTo>
                <a:lnTo>
                  <a:pt x="318" y="105"/>
                </a:lnTo>
                <a:lnTo>
                  <a:pt x="318" y="107"/>
                </a:lnTo>
                <a:lnTo>
                  <a:pt x="318" y="109"/>
                </a:lnTo>
                <a:lnTo>
                  <a:pt x="317" y="107"/>
                </a:lnTo>
                <a:lnTo>
                  <a:pt x="315" y="107"/>
                </a:lnTo>
                <a:lnTo>
                  <a:pt x="313" y="107"/>
                </a:lnTo>
                <a:lnTo>
                  <a:pt x="313" y="109"/>
                </a:lnTo>
                <a:lnTo>
                  <a:pt x="312" y="109"/>
                </a:lnTo>
                <a:lnTo>
                  <a:pt x="312" y="110"/>
                </a:lnTo>
                <a:lnTo>
                  <a:pt x="312" y="109"/>
                </a:lnTo>
                <a:lnTo>
                  <a:pt x="312" y="107"/>
                </a:lnTo>
                <a:lnTo>
                  <a:pt x="312" y="105"/>
                </a:lnTo>
                <a:lnTo>
                  <a:pt x="312" y="104"/>
                </a:lnTo>
                <a:lnTo>
                  <a:pt x="312" y="102"/>
                </a:lnTo>
                <a:lnTo>
                  <a:pt x="312" y="101"/>
                </a:lnTo>
                <a:lnTo>
                  <a:pt x="312" y="99"/>
                </a:lnTo>
                <a:lnTo>
                  <a:pt x="312" y="97"/>
                </a:lnTo>
                <a:lnTo>
                  <a:pt x="313" y="97"/>
                </a:lnTo>
                <a:lnTo>
                  <a:pt x="313" y="96"/>
                </a:lnTo>
                <a:lnTo>
                  <a:pt x="313" y="94"/>
                </a:lnTo>
                <a:lnTo>
                  <a:pt x="313" y="93"/>
                </a:lnTo>
                <a:lnTo>
                  <a:pt x="313" y="91"/>
                </a:lnTo>
                <a:lnTo>
                  <a:pt x="313" y="89"/>
                </a:lnTo>
                <a:lnTo>
                  <a:pt x="315" y="89"/>
                </a:lnTo>
                <a:lnTo>
                  <a:pt x="315" y="88"/>
                </a:lnTo>
                <a:lnTo>
                  <a:pt x="315" y="89"/>
                </a:lnTo>
                <a:lnTo>
                  <a:pt x="317" y="89"/>
                </a:lnTo>
                <a:lnTo>
                  <a:pt x="315" y="89"/>
                </a:lnTo>
                <a:lnTo>
                  <a:pt x="315" y="88"/>
                </a:lnTo>
                <a:lnTo>
                  <a:pt x="317" y="88"/>
                </a:lnTo>
                <a:lnTo>
                  <a:pt x="318" y="88"/>
                </a:lnTo>
                <a:lnTo>
                  <a:pt x="317" y="88"/>
                </a:lnTo>
                <a:lnTo>
                  <a:pt x="317" y="86"/>
                </a:lnTo>
                <a:lnTo>
                  <a:pt x="317" y="85"/>
                </a:lnTo>
                <a:lnTo>
                  <a:pt x="317" y="83"/>
                </a:lnTo>
                <a:lnTo>
                  <a:pt x="317" y="81"/>
                </a:lnTo>
                <a:lnTo>
                  <a:pt x="317" y="80"/>
                </a:lnTo>
                <a:lnTo>
                  <a:pt x="317" y="78"/>
                </a:lnTo>
                <a:lnTo>
                  <a:pt x="315" y="77"/>
                </a:lnTo>
                <a:lnTo>
                  <a:pt x="317" y="77"/>
                </a:lnTo>
                <a:lnTo>
                  <a:pt x="317" y="78"/>
                </a:lnTo>
                <a:lnTo>
                  <a:pt x="318" y="78"/>
                </a:lnTo>
                <a:lnTo>
                  <a:pt x="318" y="80"/>
                </a:lnTo>
                <a:lnTo>
                  <a:pt x="318" y="83"/>
                </a:lnTo>
                <a:lnTo>
                  <a:pt x="318" y="86"/>
                </a:lnTo>
                <a:lnTo>
                  <a:pt x="318" y="88"/>
                </a:lnTo>
                <a:close/>
                <a:moveTo>
                  <a:pt x="323" y="49"/>
                </a:moveTo>
                <a:lnTo>
                  <a:pt x="323" y="51"/>
                </a:lnTo>
                <a:lnTo>
                  <a:pt x="323" y="53"/>
                </a:lnTo>
                <a:lnTo>
                  <a:pt x="323" y="54"/>
                </a:lnTo>
                <a:lnTo>
                  <a:pt x="321" y="56"/>
                </a:lnTo>
                <a:lnTo>
                  <a:pt x="321" y="57"/>
                </a:lnTo>
                <a:lnTo>
                  <a:pt x="321" y="61"/>
                </a:lnTo>
                <a:lnTo>
                  <a:pt x="321" y="62"/>
                </a:lnTo>
                <a:lnTo>
                  <a:pt x="321" y="64"/>
                </a:lnTo>
                <a:lnTo>
                  <a:pt x="320" y="64"/>
                </a:lnTo>
                <a:lnTo>
                  <a:pt x="320" y="65"/>
                </a:lnTo>
                <a:lnTo>
                  <a:pt x="320" y="67"/>
                </a:lnTo>
                <a:lnTo>
                  <a:pt x="320" y="69"/>
                </a:lnTo>
                <a:lnTo>
                  <a:pt x="320" y="70"/>
                </a:lnTo>
                <a:lnTo>
                  <a:pt x="320" y="72"/>
                </a:lnTo>
                <a:lnTo>
                  <a:pt x="320" y="73"/>
                </a:lnTo>
                <a:lnTo>
                  <a:pt x="318" y="73"/>
                </a:lnTo>
                <a:lnTo>
                  <a:pt x="318" y="75"/>
                </a:lnTo>
                <a:lnTo>
                  <a:pt x="317" y="75"/>
                </a:lnTo>
                <a:lnTo>
                  <a:pt x="315" y="75"/>
                </a:lnTo>
                <a:lnTo>
                  <a:pt x="317" y="73"/>
                </a:lnTo>
                <a:lnTo>
                  <a:pt x="318" y="73"/>
                </a:lnTo>
                <a:lnTo>
                  <a:pt x="318" y="72"/>
                </a:lnTo>
                <a:lnTo>
                  <a:pt x="318" y="70"/>
                </a:lnTo>
                <a:lnTo>
                  <a:pt x="318" y="69"/>
                </a:lnTo>
                <a:lnTo>
                  <a:pt x="320" y="69"/>
                </a:lnTo>
                <a:lnTo>
                  <a:pt x="320" y="67"/>
                </a:lnTo>
                <a:lnTo>
                  <a:pt x="320" y="65"/>
                </a:lnTo>
                <a:lnTo>
                  <a:pt x="320" y="64"/>
                </a:lnTo>
                <a:lnTo>
                  <a:pt x="320" y="62"/>
                </a:lnTo>
                <a:lnTo>
                  <a:pt x="320" y="61"/>
                </a:lnTo>
                <a:lnTo>
                  <a:pt x="320" y="59"/>
                </a:lnTo>
                <a:lnTo>
                  <a:pt x="320" y="57"/>
                </a:lnTo>
                <a:lnTo>
                  <a:pt x="321" y="56"/>
                </a:lnTo>
                <a:lnTo>
                  <a:pt x="320" y="56"/>
                </a:lnTo>
                <a:lnTo>
                  <a:pt x="321" y="56"/>
                </a:lnTo>
                <a:lnTo>
                  <a:pt x="321" y="54"/>
                </a:lnTo>
                <a:lnTo>
                  <a:pt x="321" y="53"/>
                </a:lnTo>
                <a:lnTo>
                  <a:pt x="321" y="51"/>
                </a:lnTo>
                <a:lnTo>
                  <a:pt x="320" y="51"/>
                </a:lnTo>
                <a:lnTo>
                  <a:pt x="321" y="49"/>
                </a:lnTo>
                <a:lnTo>
                  <a:pt x="321" y="48"/>
                </a:lnTo>
                <a:lnTo>
                  <a:pt x="323" y="48"/>
                </a:lnTo>
                <a:lnTo>
                  <a:pt x="321" y="48"/>
                </a:lnTo>
                <a:lnTo>
                  <a:pt x="323" y="46"/>
                </a:lnTo>
                <a:lnTo>
                  <a:pt x="323" y="45"/>
                </a:lnTo>
                <a:lnTo>
                  <a:pt x="325" y="45"/>
                </a:lnTo>
                <a:lnTo>
                  <a:pt x="325" y="43"/>
                </a:lnTo>
                <a:lnTo>
                  <a:pt x="325" y="41"/>
                </a:lnTo>
                <a:lnTo>
                  <a:pt x="325" y="40"/>
                </a:lnTo>
                <a:lnTo>
                  <a:pt x="326" y="40"/>
                </a:lnTo>
                <a:lnTo>
                  <a:pt x="326" y="41"/>
                </a:lnTo>
                <a:lnTo>
                  <a:pt x="326" y="43"/>
                </a:lnTo>
                <a:lnTo>
                  <a:pt x="325" y="43"/>
                </a:lnTo>
                <a:lnTo>
                  <a:pt x="325" y="45"/>
                </a:lnTo>
                <a:lnTo>
                  <a:pt x="325" y="46"/>
                </a:lnTo>
                <a:lnTo>
                  <a:pt x="323" y="48"/>
                </a:lnTo>
                <a:lnTo>
                  <a:pt x="323" y="49"/>
                </a:lnTo>
                <a:close/>
                <a:moveTo>
                  <a:pt x="301" y="17"/>
                </a:moveTo>
                <a:lnTo>
                  <a:pt x="302" y="17"/>
                </a:lnTo>
                <a:lnTo>
                  <a:pt x="302" y="19"/>
                </a:lnTo>
                <a:lnTo>
                  <a:pt x="304" y="19"/>
                </a:lnTo>
                <a:lnTo>
                  <a:pt x="304" y="17"/>
                </a:lnTo>
                <a:lnTo>
                  <a:pt x="304" y="19"/>
                </a:lnTo>
                <a:lnTo>
                  <a:pt x="305" y="19"/>
                </a:lnTo>
                <a:lnTo>
                  <a:pt x="307" y="21"/>
                </a:lnTo>
                <a:lnTo>
                  <a:pt x="307" y="22"/>
                </a:lnTo>
                <a:lnTo>
                  <a:pt x="307" y="24"/>
                </a:lnTo>
                <a:lnTo>
                  <a:pt x="305" y="24"/>
                </a:lnTo>
                <a:lnTo>
                  <a:pt x="304" y="24"/>
                </a:lnTo>
                <a:lnTo>
                  <a:pt x="302" y="25"/>
                </a:lnTo>
                <a:lnTo>
                  <a:pt x="301" y="25"/>
                </a:lnTo>
                <a:lnTo>
                  <a:pt x="301" y="27"/>
                </a:lnTo>
                <a:lnTo>
                  <a:pt x="299" y="27"/>
                </a:lnTo>
                <a:lnTo>
                  <a:pt x="297" y="29"/>
                </a:lnTo>
                <a:lnTo>
                  <a:pt x="296" y="30"/>
                </a:lnTo>
                <a:lnTo>
                  <a:pt x="296" y="32"/>
                </a:lnTo>
                <a:lnTo>
                  <a:pt x="294" y="33"/>
                </a:lnTo>
                <a:lnTo>
                  <a:pt x="294" y="35"/>
                </a:lnTo>
                <a:lnTo>
                  <a:pt x="294" y="37"/>
                </a:lnTo>
                <a:lnTo>
                  <a:pt x="294" y="38"/>
                </a:lnTo>
                <a:lnTo>
                  <a:pt x="296" y="38"/>
                </a:lnTo>
                <a:lnTo>
                  <a:pt x="294" y="38"/>
                </a:lnTo>
                <a:lnTo>
                  <a:pt x="294" y="40"/>
                </a:lnTo>
                <a:lnTo>
                  <a:pt x="296" y="40"/>
                </a:lnTo>
                <a:lnTo>
                  <a:pt x="296" y="41"/>
                </a:lnTo>
                <a:lnTo>
                  <a:pt x="296" y="43"/>
                </a:lnTo>
                <a:lnTo>
                  <a:pt x="297" y="43"/>
                </a:lnTo>
                <a:lnTo>
                  <a:pt x="297" y="45"/>
                </a:lnTo>
                <a:lnTo>
                  <a:pt x="299" y="45"/>
                </a:lnTo>
                <a:lnTo>
                  <a:pt x="299" y="46"/>
                </a:lnTo>
                <a:lnTo>
                  <a:pt x="301" y="46"/>
                </a:lnTo>
                <a:lnTo>
                  <a:pt x="301" y="48"/>
                </a:lnTo>
                <a:lnTo>
                  <a:pt x="302" y="48"/>
                </a:lnTo>
                <a:lnTo>
                  <a:pt x="302" y="49"/>
                </a:lnTo>
                <a:lnTo>
                  <a:pt x="301" y="49"/>
                </a:lnTo>
                <a:lnTo>
                  <a:pt x="301" y="51"/>
                </a:lnTo>
                <a:lnTo>
                  <a:pt x="299" y="51"/>
                </a:lnTo>
                <a:lnTo>
                  <a:pt x="299" y="53"/>
                </a:lnTo>
                <a:lnTo>
                  <a:pt x="299" y="54"/>
                </a:lnTo>
                <a:lnTo>
                  <a:pt x="299" y="56"/>
                </a:lnTo>
                <a:lnTo>
                  <a:pt x="301" y="56"/>
                </a:lnTo>
                <a:lnTo>
                  <a:pt x="301" y="57"/>
                </a:lnTo>
                <a:lnTo>
                  <a:pt x="302" y="57"/>
                </a:lnTo>
                <a:lnTo>
                  <a:pt x="302" y="59"/>
                </a:lnTo>
                <a:lnTo>
                  <a:pt x="302" y="61"/>
                </a:lnTo>
                <a:lnTo>
                  <a:pt x="302" y="62"/>
                </a:lnTo>
                <a:lnTo>
                  <a:pt x="301" y="62"/>
                </a:lnTo>
                <a:lnTo>
                  <a:pt x="302" y="64"/>
                </a:lnTo>
                <a:lnTo>
                  <a:pt x="302" y="65"/>
                </a:lnTo>
                <a:lnTo>
                  <a:pt x="304" y="65"/>
                </a:lnTo>
                <a:lnTo>
                  <a:pt x="304" y="67"/>
                </a:lnTo>
                <a:lnTo>
                  <a:pt x="304" y="69"/>
                </a:lnTo>
                <a:lnTo>
                  <a:pt x="304" y="70"/>
                </a:lnTo>
                <a:lnTo>
                  <a:pt x="305" y="70"/>
                </a:lnTo>
                <a:lnTo>
                  <a:pt x="304" y="70"/>
                </a:lnTo>
                <a:lnTo>
                  <a:pt x="302" y="70"/>
                </a:lnTo>
                <a:lnTo>
                  <a:pt x="301" y="70"/>
                </a:lnTo>
                <a:lnTo>
                  <a:pt x="299" y="70"/>
                </a:lnTo>
                <a:lnTo>
                  <a:pt x="297" y="72"/>
                </a:lnTo>
                <a:lnTo>
                  <a:pt x="293" y="70"/>
                </a:lnTo>
                <a:lnTo>
                  <a:pt x="293" y="72"/>
                </a:lnTo>
                <a:lnTo>
                  <a:pt x="294" y="75"/>
                </a:lnTo>
                <a:lnTo>
                  <a:pt x="296" y="77"/>
                </a:lnTo>
                <a:lnTo>
                  <a:pt x="296" y="78"/>
                </a:lnTo>
                <a:lnTo>
                  <a:pt x="294" y="78"/>
                </a:lnTo>
                <a:lnTo>
                  <a:pt x="293" y="78"/>
                </a:lnTo>
                <a:lnTo>
                  <a:pt x="294" y="78"/>
                </a:lnTo>
                <a:lnTo>
                  <a:pt x="294" y="80"/>
                </a:lnTo>
                <a:lnTo>
                  <a:pt x="296" y="80"/>
                </a:lnTo>
                <a:lnTo>
                  <a:pt x="297" y="80"/>
                </a:lnTo>
                <a:lnTo>
                  <a:pt x="299" y="80"/>
                </a:lnTo>
                <a:lnTo>
                  <a:pt x="301" y="80"/>
                </a:lnTo>
                <a:lnTo>
                  <a:pt x="301" y="81"/>
                </a:lnTo>
                <a:lnTo>
                  <a:pt x="299" y="81"/>
                </a:lnTo>
                <a:lnTo>
                  <a:pt x="297" y="83"/>
                </a:lnTo>
                <a:lnTo>
                  <a:pt x="297" y="85"/>
                </a:lnTo>
                <a:lnTo>
                  <a:pt x="299" y="85"/>
                </a:lnTo>
                <a:lnTo>
                  <a:pt x="297" y="86"/>
                </a:lnTo>
                <a:lnTo>
                  <a:pt x="296" y="86"/>
                </a:lnTo>
                <a:lnTo>
                  <a:pt x="296" y="88"/>
                </a:lnTo>
                <a:lnTo>
                  <a:pt x="296" y="86"/>
                </a:lnTo>
                <a:lnTo>
                  <a:pt x="294" y="86"/>
                </a:lnTo>
                <a:lnTo>
                  <a:pt x="296" y="88"/>
                </a:lnTo>
                <a:lnTo>
                  <a:pt x="296" y="89"/>
                </a:lnTo>
                <a:lnTo>
                  <a:pt x="296" y="88"/>
                </a:lnTo>
                <a:lnTo>
                  <a:pt x="297" y="88"/>
                </a:lnTo>
                <a:lnTo>
                  <a:pt x="299" y="88"/>
                </a:lnTo>
                <a:lnTo>
                  <a:pt x="301" y="89"/>
                </a:lnTo>
                <a:lnTo>
                  <a:pt x="302" y="89"/>
                </a:lnTo>
                <a:lnTo>
                  <a:pt x="301" y="89"/>
                </a:lnTo>
                <a:lnTo>
                  <a:pt x="301" y="88"/>
                </a:lnTo>
                <a:lnTo>
                  <a:pt x="299" y="88"/>
                </a:lnTo>
                <a:lnTo>
                  <a:pt x="299" y="86"/>
                </a:lnTo>
                <a:lnTo>
                  <a:pt x="297" y="88"/>
                </a:lnTo>
                <a:lnTo>
                  <a:pt x="297" y="86"/>
                </a:lnTo>
                <a:lnTo>
                  <a:pt x="299" y="86"/>
                </a:lnTo>
                <a:lnTo>
                  <a:pt x="301" y="85"/>
                </a:lnTo>
                <a:lnTo>
                  <a:pt x="299" y="85"/>
                </a:lnTo>
                <a:lnTo>
                  <a:pt x="299" y="83"/>
                </a:lnTo>
                <a:lnTo>
                  <a:pt x="301" y="83"/>
                </a:lnTo>
                <a:lnTo>
                  <a:pt x="302" y="83"/>
                </a:lnTo>
                <a:lnTo>
                  <a:pt x="302" y="85"/>
                </a:lnTo>
                <a:lnTo>
                  <a:pt x="304" y="85"/>
                </a:lnTo>
                <a:lnTo>
                  <a:pt x="304" y="83"/>
                </a:lnTo>
                <a:lnTo>
                  <a:pt x="305" y="83"/>
                </a:lnTo>
                <a:lnTo>
                  <a:pt x="307" y="83"/>
                </a:lnTo>
                <a:lnTo>
                  <a:pt x="309" y="83"/>
                </a:lnTo>
                <a:lnTo>
                  <a:pt x="310" y="83"/>
                </a:lnTo>
                <a:lnTo>
                  <a:pt x="310" y="81"/>
                </a:lnTo>
                <a:lnTo>
                  <a:pt x="310" y="80"/>
                </a:lnTo>
                <a:lnTo>
                  <a:pt x="310" y="78"/>
                </a:lnTo>
                <a:lnTo>
                  <a:pt x="312" y="78"/>
                </a:lnTo>
                <a:lnTo>
                  <a:pt x="313" y="78"/>
                </a:lnTo>
                <a:lnTo>
                  <a:pt x="313" y="80"/>
                </a:lnTo>
                <a:lnTo>
                  <a:pt x="315" y="80"/>
                </a:lnTo>
                <a:lnTo>
                  <a:pt x="315" y="81"/>
                </a:lnTo>
                <a:lnTo>
                  <a:pt x="315" y="83"/>
                </a:lnTo>
                <a:lnTo>
                  <a:pt x="315" y="85"/>
                </a:lnTo>
                <a:lnTo>
                  <a:pt x="315" y="86"/>
                </a:lnTo>
                <a:lnTo>
                  <a:pt x="313" y="86"/>
                </a:lnTo>
                <a:lnTo>
                  <a:pt x="312" y="86"/>
                </a:lnTo>
                <a:lnTo>
                  <a:pt x="312" y="88"/>
                </a:lnTo>
                <a:lnTo>
                  <a:pt x="310" y="88"/>
                </a:lnTo>
                <a:lnTo>
                  <a:pt x="310" y="89"/>
                </a:lnTo>
                <a:lnTo>
                  <a:pt x="310" y="91"/>
                </a:lnTo>
                <a:lnTo>
                  <a:pt x="309" y="91"/>
                </a:lnTo>
                <a:lnTo>
                  <a:pt x="307" y="91"/>
                </a:lnTo>
                <a:lnTo>
                  <a:pt x="307" y="93"/>
                </a:lnTo>
                <a:lnTo>
                  <a:pt x="305" y="93"/>
                </a:lnTo>
                <a:lnTo>
                  <a:pt x="305" y="94"/>
                </a:lnTo>
                <a:lnTo>
                  <a:pt x="305" y="96"/>
                </a:lnTo>
                <a:lnTo>
                  <a:pt x="307" y="96"/>
                </a:lnTo>
                <a:lnTo>
                  <a:pt x="307" y="97"/>
                </a:lnTo>
                <a:lnTo>
                  <a:pt x="309" y="99"/>
                </a:lnTo>
                <a:lnTo>
                  <a:pt x="309" y="101"/>
                </a:lnTo>
                <a:lnTo>
                  <a:pt x="310" y="101"/>
                </a:lnTo>
                <a:lnTo>
                  <a:pt x="310" y="102"/>
                </a:lnTo>
                <a:lnTo>
                  <a:pt x="310" y="104"/>
                </a:lnTo>
                <a:lnTo>
                  <a:pt x="310" y="105"/>
                </a:lnTo>
                <a:lnTo>
                  <a:pt x="310" y="107"/>
                </a:lnTo>
                <a:lnTo>
                  <a:pt x="310" y="109"/>
                </a:lnTo>
                <a:lnTo>
                  <a:pt x="310" y="110"/>
                </a:lnTo>
                <a:lnTo>
                  <a:pt x="312" y="110"/>
                </a:lnTo>
                <a:lnTo>
                  <a:pt x="312" y="112"/>
                </a:lnTo>
                <a:lnTo>
                  <a:pt x="312" y="113"/>
                </a:lnTo>
                <a:lnTo>
                  <a:pt x="310" y="113"/>
                </a:lnTo>
                <a:lnTo>
                  <a:pt x="310" y="112"/>
                </a:lnTo>
                <a:lnTo>
                  <a:pt x="310" y="110"/>
                </a:lnTo>
                <a:lnTo>
                  <a:pt x="310" y="112"/>
                </a:lnTo>
                <a:lnTo>
                  <a:pt x="309" y="112"/>
                </a:lnTo>
                <a:lnTo>
                  <a:pt x="309" y="110"/>
                </a:lnTo>
                <a:lnTo>
                  <a:pt x="307" y="109"/>
                </a:lnTo>
                <a:lnTo>
                  <a:pt x="305" y="109"/>
                </a:lnTo>
                <a:lnTo>
                  <a:pt x="304" y="109"/>
                </a:lnTo>
                <a:lnTo>
                  <a:pt x="304" y="110"/>
                </a:lnTo>
                <a:lnTo>
                  <a:pt x="302" y="109"/>
                </a:lnTo>
                <a:lnTo>
                  <a:pt x="302" y="107"/>
                </a:lnTo>
                <a:lnTo>
                  <a:pt x="302" y="109"/>
                </a:lnTo>
                <a:lnTo>
                  <a:pt x="301" y="109"/>
                </a:lnTo>
                <a:lnTo>
                  <a:pt x="301" y="107"/>
                </a:lnTo>
                <a:lnTo>
                  <a:pt x="301" y="105"/>
                </a:lnTo>
                <a:lnTo>
                  <a:pt x="299" y="105"/>
                </a:lnTo>
                <a:lnTo>
                  <a:pt x="297" y="105"/>
                </a:lnTo>
                <a:lnTo>
                  <a:pt x="296" y="105"/>
                </a:lnTo>
                <a:lnTo>
                  <a:pt x="294" y="105"/>
                </a:lnTo>
                <a:lnTo>
                  <a:pt x="294" y="104"/>
                </a:lnTo>
                <a:lnTo>
                  <a:pt x="294" y="102"/>
                </a:lnTo>
                <a:lnTo>
                  <a:pt x="294" y="104"/>
                </a:lnTo>
                <a:lnTo>
                  <a:pt x="294" y="105"/>
                </a:lnTo>
                <a:lnTo>
                  <a:pt x="293" y="105"/>
                </a:lnTo>
                <a:lnTo>
                  <a:pt x="293" y="104"/>
                </a:lnTo>
                <a:lnTo>
                  <a:pt x="291" y="104"/>
                </a:lnTo>
                <a:lnTo>
                  <a:pt x="289" y="104"/>
                </a:lnTo>
                <a:lnTo>
                  <a:pt x="288" y="104"/>
                </a:lnTo>
                <a:lnTo>
                  <a:pt x="286" y="104"/>
                </a:lnTo>
                <a:lnTo>
                  <a:pt x="285" y="104"/>
                </a:lnTo>
                <a:lnTo>
                  <a:pt x="286" y="104"/>
                </a:lnTo>
                <a:lnTo>
                  <a:pt x="288" y="104"/>
                </a:lnTo>
                <a:lnTo>
                  <a:pt x="288" y="105"/>
                </a:lnTo>
                <a:lnTo>
                  <a:pt x="289" y="105"/>
                </a:lnTo>
                <a:lnTo>
                  <a:pt x="289" y="107"/>
                </a:lnTo>
                <a:lnTo>
                  <a:pt x="291" y="107"/>
                </a:lnTo>
                <a:lnTo>
                  <a:pt x="293" y="109"/>
                </a:lnTo>
                <a:lnTo>
                  <a:pt x="294" y="109"/>
                </a:lnTo>
                <a:lnTo>
                  <a:pt x="294" y="110"/>
                </a:lnTo>
                <a:lnTo>
                  <a:pt x="296" y="110"/>
                </a:lnTo>
                <a:lnTo>
                  <a:pt x="297" y="110"/>
                </a:lnTo>
                <a:lnTo>
                  <a:pt x="299" y="110"/>
                </a:lnTo>
                <a:lnTo>
                  <a:pt x="297" y="110"/>
                </a:lnTo>
                <a:lnTo>
                  <a:pt x="297" y="112"/>
                </a:lnTo>
                <a:lnTo>
                  <a:pt x="299" y="112"/>
                </a:lnTo>
                <a:lnTo>
                  <a:pt x="299" y="113"/>
                </a:lnTo>
                <a:lnTo>
                  <a:pt x="301" y="113"/>
                </a:lnTo>
                <a:lnTo>
                  <a:pt x="302" y="113"/>
                </a:lnTo>
                <a:lnTo>
                  <a:pt x="304" y="113"/>
                </a:lnTo>
                <a:lnTo>
                  <a:pt x="304" y="115"/>
                </a:lnTo>
                <a:lnTo>
                  <a:pt x="304" y="117"/>
                </a:lnTo>
                <a:lnTo>
                  <a:pt x="302" y="117"/>
                </a:lnTo>
                <a:lnTo>
                  <a:pt x="301" y="123"/>
                </a:lnTo>
                <a:lnTo>
                  <a:pt x="301" y="125"/>
                </a:lnTo>
                <a:lnTo>
                  <a:pt x="301" y="126"/>
                </a:lnTo>
                <a:lnTo>
                  <a:pt x="302" y="126"/>
                </a:lnTo>
                <a:lnTo>
                  <a:pt x="302" y="128"/>
                </a:lnTo>
                <a:lnTo>
                  <a:pt x="304" y="128"/>
                </a:lnTo>
                <a:lnTo>
                  <a:pt x="304" y="129"/>
                </a:lnTo>
                <a:lnTo>
                  <a:pt x="304" y="131"/>
                </a:lnTo>
                <a:lnTo>
                  <a:pt x="304" y="133"/>
                </a:lnTo>
                <a:lnTo>
                  <a:pt x="302" y="134"/>
                </a:lnTo>
                <a:lnTo>
                  <a:pt x="301" y="134"/>
                </a:lnTo>
                <a:lnTo>
                  <a:pt x="302" y="134"/>
                </a:lnTo>
                <a:lnTo>
                  <a:pt x="304" y="134"/>
                </a:lnTo>
                <a:lnTo>
                  <a:pt x="304" y="133"/>
                </a:lnTo>
                <a:lnTo>
                  <a:pt x="305" y="133"/>
                </a:lnTo>
                <a:lnTo>
                  <a:pt x="305" y="131"/>
                </a:lnTo>
                <a:lnTo>
                  <a:pt x="305" y="129"/>
                </a:lnTo>
                <a:lnTo>
                  <a:pt x="307" y="128"/>
                </a:lnTo>
                <a:lnTo>
                  <a:pt x="307" y="126"/>
                </a:lnTo>
                <a:lnTo>
                  <a:pt x="307" y="125"/>
                </a:lnTo>
                <a:lnTo>
                  <a:pt x="309" y="125"/>
                </a:lnTo>
                <a:lnTo>
                  <a:pt x="309" y="123"/>
                </a:lnTo>
                <a:lnTo>
                  <a:pt x="309" y="125"/>
                </a:lnTo>
                <a:lnTo>
                  <a:pt x="310" y="125"/>
                </a:lnTo>
                <a:lnTo>
                  <a:pt x="310" y="123"/>
                </a:lnTo>
                <a:lnTo>
                  <a:pt x="312" y="123"/>
                </a:lnTo>
                <a:lnTo>
                  <a:pt x="312" y="121"/>
                </a:lnTo>
                <a:lnTo>
                  <a:pt x="312" y="120"/>
                </a:lnTo>
                <a:lnTo>
                  <a:pt x="313" y="120"/>
                </a:lnTo>
                <a:lnTo>
                  <a:pt x="315" y="118"/>
                </a:lnTo>
                <a:lnTo>
                  <a:pt x="315" y="117"/>
                </a:lnTo>
                <a:lnTo>
                  <a:pt x="317" y="117"/>
                </a:lnTo>
                <a:lnTo>
                  <a:pt x="317" y="115"/>
                </a:lnTo>
                <a:lnTo>
                  <a:pt x="315" y="115"/>
                </a:lnTo>
                <a:lnTo>
                  <a:pt x="317" y="115"/>
                </a:lnTo>
                <a:lnTo>
                  <a:pt x="317" y="113"/>
                </a:lnTo>
                <a:lnTo>
                  <a:pt x="317" y="112"/>
                </a:lnTo>
                <a:lnTo>
                  <a:pt x="317" y="110"/>
                </a:lnTo>
                <a:lnTo>
                  <a:pt x="317" y="112"/>
                </a:lnTo>
                <a:lnTo>
                  <a:pt x="317" y="110"/>
                </a:lnTo>
                <a:lnTo>
                  <a:pt x="315" y="110"/>
                </a:lnTo>
                <a:lnTo>
                  <a:pt x="315" y="109"/>
                </a:lnTo>
                <a:lnTo>
                  <a:pt x="317" y="109"/>
                </a:lnTo>
                <a:lnTo>
                  <a:pt x="318" y="110"/>
                </a:lnTo>
                <a:lnTo>
                  <a:pt x="317" y="109"/>
                </a:lnTo>
                <a:lnTo>
                  <a:pt x="318" y="109"/>
                </a:lnTo>
                <a:lnTo>
                  <a:pt x="318" y="110"/>
                </a:lnTo>
                <a:lnTo>
                  <a:pt x="318" y="113"/>
                </a:lnTo>
                <a:lnTo>
                  <a:pt x="318" y="115"/>
                </a:lnTo>
                <a:lnTo>
                  <a:pt x="318" y="117"/>
                </a:lnTo>
                <a:lnTo>
                  <a:pt x="318" y="118"/>
                </a:lnTo>
                <a:lnTo>
                  <a:pt x="318" y="120"/>
                </a:lnTo>
                <a:lnTo>
                  <a:pt x="318" y="121"/>
                </a:lnTo>
                <a:lnTo>
                  <a:pt x="317" y="123"/>
                </a:lnTo>
                <a:lnTo>
                  <a:pt x="317" y="125"/>
                </a:lnTo>
                <a:lnTo>
                  <a:pt x="317" y="126"/>
                </a:lnTo>
                <a:lnTo>
                  <a:pt x="315" y="128"/>
                </a:lnTo>
                <a:lnTo>
                  <a:pt x="315" y="129"/>
                </a:lnTo>
                <a:lnTo>
                  <a:pt x="315" y="131"/>
                </a:lnTo>
                <a:lnTo>
                  <a:pt x="315" y="133"/>
                </a:lnTo>
                <a:lnTo>
                  <a:pt x="313" y="134"/>
                </a:lnTo>
                <a:lnTo>
                  <a:pt x="313" y="136"/>
                </a:lnTo>
                <a:lnTo>
                  <a:pt x="313" y="137"/>
                </a:lnTo>
                <a:lnTo>
                  <a:pt x="312" y="137"/>
                </a:lnTo>
                <a:lnTo>
                  <a:pt x="312" y="139"/>
                </a:lnTo>
                <a:lnTo>
                  <a:pt x="312" y="141"/>
                </a:lnTo>
                <a:lnTo>
                  <a:pt x="309" y="141"/>
                </a:lnTo>
                <a:lnTo>
                  <a:pt x="302" y="142"/>
                </a:lnTo>
                <a:lnTo>
                  <a:pt x="302" y="144"/>
                </a:lnTo>
                <a:lnTo>
                  <a:pt x="294" y="145"/>
                </a:lnTo>
                <a:lnTo>
                  <a:pt x="293" y="145"/>
                </a:lnTo>
                <a:lnTo>
                  <a:pt x="293" y="147"/>
                </a:lnTo>
                <a:lnTo>
                  <a:pt x="291" y="147"/>
                </a:lnTo>
                <a:lnTo>
                  <a:pt x="285" y="149"/>
                </a:lnTo>
                <a:lnTo>
                  <a:pt x="283" y="149"/>
                </a:lnTo>
                <a:lnTo>
                  <a:pt x="283" y="150"/>
                </a:lnTo>
                <a:lnTo>
                  <a:pt x="281" y="150"/>
                </a:lnTo>
                <a:lnTo>
                  <a:pt x="278" y="152"/>
                </a:lnTo>
                <a:lnTo>
                  <a:pt x="275" y="152"/>
                </a:lnTo>
                <a:lnTo>
                  <a:pt x="272" y="153"/>
                </a:lnTo>
                <a:lnTo>
                  <a:pt x="267" y="155"/>
                </a:lnTo>
                <a:lnTo>
                  <a:pt x="261" y="157"/>
                </a:lnTo>
                <a:lnTo>
                  <a:pt x="257" y="158"/>
                </a:lnTo>
                <a:lnTo>
                  <a:pt x="256" y="158"/>
                </a:lnTo>
                <a:lnTo>
                  <a:pt x="253" y="160"/>
                </a:lnTo>
                <a:lnTo>
                  <a:pt x="230" y="168"/>
                </a:lnTo>
                <a:lnTo>
                  <a:pt x="224" y="169"/>
                </a:lnTo>
                <a:lnTo>
                  <a:pt x="221" y="171"/>
                </a:lnTo>
                <a:lnTo>
                  <a:pt x="214" y="173"/>
                </a:lnTo>
                <a:lnTo>
                  <a:pt x="208" y="174"/>
                </a:lnTo>
                <a:lnTo>
                  <a:pt x="205" y="176"/>
                </a:lnTo>
                <a:lnTo>
                  <a:pt x="201" y="177"/>
                </a:lnTo>
                <a:lnTo>
                  <a:pt x="190" y="181"/>
                </a:lnTo>
                <a:lnTo>
                  <a:pt x="168" y="189"/>
                </a:lnTo>
                <a:lnTo>
                  <a:pt x="152" y="193"/>
                </a:lnTo>
                <a:lnTo>
                  <a:pt x="149" y="195"/>
                </a:lnTo>
                <a:lnTo>
                  <a:pt x="142" y="197"/>
                </a:lnTo>
                <a:lnTo>
                  <a:pt x="126" y="203"/>
                </a:lnTo>
                <a:lnTo>
                  <a:pt x="123" y="203"/>
                </a:lnTo>
                <a:lnTo>
                  <a:pt x="121" y="205"/>
                </a:lnTo>
                <a:lnTo>
                  <a:pt x="118" y="205"/>
                </a:lnTo>
                <a:lnTo>
                  <a:pt x="115" y="206"/>
                </a:lnTo>
                <a:lnTo>
                  <a:pt x="112" y="208"/>
                </a:lnTo>
                <a:lnTo>
                  <a:pt x="107" y="209"/>
                </a:lnTo>
                <a:lnTo>
                  <a:pt x="97" y="213"/>
                </a:lnTo>
                <a:lnTo>
                  <a:pt x="78" y="219"/>
                </a:lnTo>
                <a:lnTo>
                  <a:pt x="75" y="219"/>
                </a:lnTo>
                <a:lnTo>
                  <a:pt x="65" y="224"/>
                </a:lnTo>
                <a:lnTo>
                  <a:pt x="64" y="224"/>
                </a:lnTo>
                <a:lnTo>
                  <a:pt x="62" y="224"/>
                </a:lnTo>
                <a:lnTo>
                  <a:pt x="54" y="227"/>
                </a:lnTo>
                <a:lnTo>
                  <a:pt x="48" y="229"/>
                </a:lnTo>
                <a:lnTo>
                  <a:pt x="40" y="232"/>
                </a:lnTo>
                <a:lnTo>
                  <a:pt x="37" y="233"/>
                </a:lnTo>
                <a:lnTo>
                  <a:pt x="27" y="237"/>
                </a:lnTo>
                <a:lnTo>
                  <a:pt x="27" y="235"/>
                </a:lnTo>
                <a:lnTo>
                  <a:pt x="25" y="230"/>
                </a:lnTo>
                <a:lnTo>
                  <a:pt x="21" y="216"/>
                </a:lnTo>
                <a:lnTo>
                  <a:pt x="16" y="201"/>
                </a:lnTo>
                <a:lnTo>
                  <a:pt x="14" y="197"/>
                </a:lnTo>
                <a:lnTo>
                  <a:pt x="13" y="190"/>
                </a:lnTo>
                <a:lnTo>
                  <a:pt x="11" y="184"/>
                </a:lnTo>
                <a:lnTo>
                  <a:pt x="8" y="179"/>
                </a:lnTo>
                <a:lnTo>
                  <a:pt x="6" y="169"/>
                </a:lnTo>
                <a:lnTo>
                  <a:pt x="5" y="166"/>
                </a:lnTo>
                <a:lnTo>
                  <a:pt x="0" y="153"/>
                </a:lnTo>
                <a:lnTo>
                  <a:pt x="1" y="152"/>
                </a:lnTo>
                <a:lnTo>
                  <a:pt x="3" y="152"/>
                </a:lnTo>
                <a:lnTo>
                  <a:pt x="11" y="149"/>
                </a:lnTo>
                <a:lnTo>
                  <a:pt x="14" y="149"/>
                </a:lnTo>
                <a:lnTo>
                  <a:pt x="16" y="147"/>
                </a:lnTo>
                <a:lnTo>
                  <a:pt x="22" y="145"/>
                </a:lnTo>
                <a:lnTo>
                  <a:pt x="24" y="145"/>
                </a:lnTo>
                <a:lnTo>
                  <a:pt x="29" y="144"/>
                </a:lnTo>
                <a:lnTo>
                  <a:pt x="30" y="142"/>
                </a:lnTo>
                <a:lnTo>
                  <a:pt x="41" y="139"/>
                </a:lnTo>
                <a:lnTo>
                  <a:pt x="45" y="137"/>
                </a:lnTo>
                <a:lnTo>
                  <a:pt x="51" y="136"/>
                </a:lnTo>
                <a:lnTo>
                  <a:pt x="54" y="134"/>
                </a:lnTo>
                <a:lnTo>
                  <a:pt x="64" y="131"/>
                </a:lnTo>
                <a:lnTo>
                  <a:pt x="67" y="129"/>
                </a:lnTo>
                <a:lnTo>
                  <a:pt x="70" y="129"/>
                </a:lnTo>
                <a:lnTo>
                  <a:pt x="78" y="126"/>
                </a:lnTo>
                <a:lnTo>
                  <a:pt x="83" y="125"/>
                </a:lnTo>
                <a:lnTo>
                  <a:pt x="85" y="125"/>
                </a:lnTo>
                <a:lnTo>
                  <a:pt x="89" y="121"/>
                </a:lnTo>
                <a:lnTo>
                  <a:pt x="91" y="121"/>
                </a:lnTo>
                <a:lnTo>
                  <a:pt x="94" y="121"/>
                </a:lnTo>
                <a:lnTo>
                  <a:pt x="101" y="118"/>
                </a:lnTo>
                <a:lnTo>
                  <a:pt x="102" y="118"/>
                </a:lnTo>
                <a:lnTo>
                  <a:pt x="107" y="117"/>
                </a:lnTo>
                <a:lnTo>
                  <a:pt x="113" y="113"/>
                </a:lnTo>
                <a:lnTo>
                  <a:pt x="117" y="113"/>
                </a:lnTo>
                <a:lnTo>
                  <a:pt x="126" y="110"/>
                </a:lnTo>
                <a:lnTo>
                  <a:pt x="129" y="109"/>
                </a:lnTo>
                <a:lnTo>
                  <a:pt x="133" y="107"/>
                </a:lnTo>
                <a:lnTo>
                  <a:pt x="141" y="105"/>
                </a:lnTo>
                <a:lnTo>
                  <a:pt x="141" y="104"/>
                </a:lnTo>
                <a:lnTo>
                  <a:pt x="142" y="105"/>
                </a:lnTo>
                <a:lnTo>
                  <a:pt x="144" y="107"/>
                </a:lnTo>
                <a:lnTo>
                  <a:pt x="145" y="107"/>
                </a:lnTo>
                <a:lnTo>
                  <a:pt x="147" y="107"/>
                </a:lnTo>
                <a:lnTo>
                  <a:pt x="149" y="107"/>
                </a:lnTo>
                <a:lnTo>
                  <a:pt x="149" y="105"/>
                </a:lnTo>
                <a:lnTo>
                  <a:pt x="150" y="105"/>
                </a:lnTo>
                <a:lnTo>
                  <a:pt x="150" y="104"/>
                </a:lnTo>
                <a:lnTo>
                  <a:pt x="152" y="104"/>
                </a:lnTo>
                <a:lnTo>
                  <a:pt x="153" y="104"/>
                </a:lnTo>
                <a:lnTo>
                  <a:pt x="155" y="104"/>
                </a:lnTo>
                <a:lnTo>
                  <a:pt x="160" y="104"/>
                </a:lnTo>
                <a:lnTo>
                  <a:pt x="160" y="105"/>
                </a:lnTo>
                <a:lnTo>
                  <a:pt x="160" y="104"/>
                </a:lnTo>
                <a:lnTo>
                  <a:pt x="161" y="104"/>
                </a:lnTo>
                <a:lnTo>
                  <a:pt x="163" y="104"/>
                </a:lnTo>
                <a:lnTo>
                  <a:pt x="165" y="104"/>
                </a:lnTo>
                <a:lnTo>
                  <a:pt x="165" y="102"/>
                </a:lnTo>
                <a:lnTo>
                  <a:pt x="165" y="101"/>
                </a:lnTo>
                <a:lnTo>
                  <a:pt x="166" y="101"/>
                </a:lnTo>
                <a:lnTo>
                  <a:pt x="166" y="99"/>
                </a:lnTo>
                <a:lnTo>
                  <a:pt x="168" y="99"/>
                </a:lnTo>
                <a:lnTo>
                  <a:pt x="168" y="101"/>
                </a:lnTo>
                <a:lnTo>
                  <a:pt x="169" y="101"/>
                </a:lnTo>
                <a:lnTo>
                  <a:pt x="169" y="102"/>
                </a:lnTo>
                <a:lnTo>
                  <a:pt x="171" y="102"/>
                </a:lnTo>
                <a:lnTo>
                  <a:pt x="173" y="102"/>
                </a:lnTo>
                <a:lnTo>
                  <a:pt x="174" y="102"/>
                </a:lnTo>
                <a:lnTo>
                  <a:pt x="176" y="102"/>
                </a:lnTo>
                <a:lnTo>
                  <a:pt x="177" y="102"/>
                </a:lnTo>
                <a:lnTo>
                  <a:pt x="179" y="102"/>
                </a:lnTo>
                <a:lnTo>
                  <a:pt x="181" y="102"/>
                </a:lnTo>
                <a:lnTo>
                  <a:pt x="182" y="102"/>
                </a:lnTo>
                <a:lnTo>
                  <a:pt x="182" y="104"/>
                </a:lnTo>
                <a:lnTo>
                  <a:pt x="184" y="104"/>
                </a:lnTo>
                <a:lnTo>
                  <a:pt x="185" y="104"/>
                </a:lnTo>
                <a:lnTo>
                  <a:pt x="185" y="105"/>
                </a:lnTo>
                <a:lnTo>
                  <a:pt x="187" y="105"/>
                </a:lnTo>
                <a:lnTo>
                  <a:pt x="189" y="105"/>
                </a:lnTo>
                <a:lnTo>
                  <a:pt x="190" y="105"/>
                </a:lnTo>
                <a:lnTo>
                  <a:pt x="189" y="105"/>
                </a:lnTo>
                <a:lnTo>
                  <a:pt x="190" y="105"/>
                </a:lnTo>
                <a:lnTo>
                  <a:pt x="190" y="104"/>
                </a:lnTo>
                <a:lnTo>
                  <a:pt x="192" y="104"/>
                </a:lnTo>
                <a:lnTo>
                  <a:pt x="192" y="102"/>
                </a:lnTo>
                <a:lnTo>
                  <a:pt x="193" y="102"/>
                </a:lnTo>
                <a:lnTo>
                  <a:pt x="193" y="104"/>
                </a:lnTo>
                <a:lnTo>
                  <a:pt x="193" y="102"/>
                </a:lnTo>
                <a:lnTo>
                  <a:pt x="195" y="102"/>
                </a:lnTo>
                <a:lnTo>
                  <a:pt x="197" y="101"/>
                </a:lnTo>
                <a:lnTo>
                  <a:pt x="197" y="99"/>
                </a:lnTo>
                <a:lnTo>
                  <a:pt x="198" y="99"/>
                </a:lnTo>
                <a:lnTo>
                  <a:pt x="198" y="101"/>
                </a:lnTo>
                <a:lnTo>
                  <a:pt x="198" y="99"/>
                </a:lnTo>
                <a:lnTo>
                  <a:pt x="200" y="99"/>
                </a:lnTo>
                <a:lnTo>
                  <a:pt x="201" y="97"/>
                </a:lnTo>
                <a:lnTo>
                  <a:pt x="203" y="97"/>
                </a:lnTo>
                <a:lnTo>
                  <a:pt x="203" y="96"/>
                </a:lnTo>
                <a:lnTo>
                  <a:pt x="205" y="96"/>
                </a:lnTo>
                <a:lnTo>
                  <a:pt x="205" y="97"/>
                </a:lnTo>
                <a:lnTo>
                  <a:pt x="205" y="96"/>
                </a:lnTo>
                <a:lnTo>
                  <a:pt x="205" y="97"/>
                </a:lnTo>
                <a:lnTo>
                  <a:pt x="206" y="97"/>
                </a:lnTo>
                <a:lnTo>
                  <a:pt x="206" y="96"/>
                </a:lnTo>
                <a:lnTo>
                  <a:pt x="206" y="94"/>
                </a:lnTo>
                <a:lnTo>
                  <a:pt x="206" y="93"/>
                </a:lnTo>
                <a:lnTo>
                  <a:pt x="206" y="91"/>
                </a:lnTo>
                <a:lnTo>
                  <a:pt x="206" y="89"/>
                </a:lnTo>
                <a:lnTo>
                  <a:pt x="206" y="88"/>
                </a:lnTo>
                <a:lnTo>
                  <a:pt x="208" y="88"/>
                </a:lnTo>
                <a:lnTo>
                  <a:pt x="208" y="86"/>
                </a:lnTo>
                <a:lnTo>
                  <a:pt x="209" y="86"/>
                </a:lnTo>
                <a:lnTo>
                  <a:pt x="209" y="85"/>
                </a:lnTo>
                <a:lnTo>
                  <a:pt x="209" y="83"/>
                </a:lnTo>
                <a:lnTo>
                  <a:pt x="211" y="83"/>
                </a:lnTo>
                <a:lnTo>
                  <a:pt x="213" y="83"/>
                </a:lnTo>
                <a:lnTo>
                  <a:pt x="214" y="83"/>
                </a:lnTo>
                <a:lnTo>
                  <a:pt x="214" y="81"/>
                </a:lnTo>
                <a:lnTo>
                  <a:pt x="214" y="80"/>
                </a:lnTo>
                <a:lnTo>
                  <a:pt x="214" y="78"/>
                </a:lnTo>
                <a:lnTo>
                  <a:pt x="214" y="77"/>
                </a:lnTo>
                <a:lnTo>
                  <a:pt x="216" y="77"/>
                </a:lnTo>
                <a:lnTo>
                  <a:pt x="216" y="75"/>
                </a:lnTo>
                <a:lnTo>
                  <a:pt x="216" y="73"/>
                </a:lnTo>
                <a:lnTo>
                  <a:pt x="216" y="72"/>
                </a:lnTo>
                <a:lnTo>
                  <a:pt x="217" y="72"/>
                </a:lnTo>
                <a:lnTo>
                  <a:pt x="217" y="73"/>
                </a:lnTo>
                <a:lnTo>
                  <a:pt x="217" y="72"/>
                </a:lnTo>
                <a:lnTo>
                  <a:pt x="219" y="72"/>
                </a:lnTo>
                <a:lnTo>
                  <a:pt x="221" y="70"/>
                </a:lnTo>
                <a:lnTo>
                  <a:pt x="221" y="69"/>
                </a:lnTo>
                <a:lnTo>
                  <a:pt x="221" y="70"/>
                </a:lnTo>
                <a:lnTo>
                  <a:pt x="221" y="69"/>
                </a:lnTo>
                <a:lnTo>
                  <a:pt x="222" y="69"/>
                </a:lnTo>
                <a:lnTo>
                  <a:pt x="222" y="70"/>
                </a:lnTo>
                <a:lnTo>
                  <a:pt x="224" y="70"/>
                </a:lnTo>
                <a:lnTo>
                  <a:pt x="224" y="72"/>
                </a:lnTo>
                <a:lnTo>
                  <a:pt x="225" y="72"/>
                </a:lnTo>
                <a:lnTo>
                  <a:pt x="225" y="70"/>
                </a:lnTo>
                <a:lnTo>
                  <a:pt x="227" y="70"/>
                </a:lnTo>
                <a:lnTo>
                  <a:pt x="225" y="65"/>
                </a:lnTo>
                <a:lnTo>
                  <a:pt x="225" y="62"/>
                </a:lnTo>
                <a:lnTo>
                  <a:pt x="224" y="62"/>
                </a:lnTo>
                <a:lnTo>
                  <a:pt x="224" y="59"/>
                </a:lnTo>
                <a:lnTo>
                  <a:pt x="221" y="51"/>
                </a:lnTo>
                <a:lnTo>
                  <a:pt x="221" y="49"/>
                </a:lnTo>
                <a:lnTo>
                  <a:pt x="217" y="40"/>
                </a:lnTo>
                <a:lnTo>
                  <a:pt x="230" y="35"/>
                </a:lnTo>
                <a:lnTo>
                  <a:pt x="233" y="33"/>
                </a:lnTo>
                <a:lnTo>
                  <a:pt x="235" y="33"/>
                </a:lnTo>
                <a:lnTo>
                  <a:pt x="237" y="33"/>
                </a:lnTo>
                <a:lnTo>
                  <a:pt x="238" y="32"/>
                </a:lnTo>
                <a:lnTo>
                  <a:pt x="240" y="32"/>
                </a:lnTo>
                <a:lnTo>
                  <a:pt x="240" y="29"/>
                </a:lnTo>
                <a:lnTo>
                  <a:pt x="238" y="27"/>
                </a:lnTo>
                <a:lnTo>
                  <a:pt x="246" y="24"/>
                </a:lnTo>
                <a:lnTo>
                  <a:pt x="257" y="21"/>
                </a:lnTo>
                <a:lnTo>
                  <a:pt x="264" y="19"/>
                </a:lnTo>
                <a:lnTo>
                  <a:pt x="264" y="17"/>
                </a:lnTo>
                <a:lnTo>
                  <a:pt x="264" y="16"/>
                </a:lnTo>
                <a:lnTo>
                  <a:pt x="262" y="16"/>
                </a:lnTo>
                <a:lnTo>
                  <a:pt x="262" y="14"/>
                </a:lnTo>
                <a:lnTo>
                  <a:pt x="264" y="14"/>
                </a:lnTo>
                <a:lnTo>
                  <a:pt x="264" y="13"/>
                </a:lnTo>
                <a:lnTo>
                  <a:pt x="262" y="11"/>
                </a:lnTo>
                <a:lnTo>
                  <a:pt x="261" y="11"/>
                </a:lnTo>
                <a:lnTo>
                  <a:pt x="261" y="9"/>
                </a:lnTo>
                <a:lnTo>
                  <a:pt x="259" y="8"/>
                </a:lnTo>
                <a:lnTo>
                  <a:pt x="261" y="8"/>
                </a:lnTo>
                <a:lnTo>
                  <a:pt x="262" y="8"/>
                </a:lnTo>
                <a:lnTo>
                  <a:pt x="264" y="6"/>
                </a:lnTo>
                <a:lnTo>
                  <a:pt x="278" y="1"/>
                </a:lnTo>
                <a:lnTo>
                  <a:pt x="285" y="0"/>
                </a:lnTo>
                <a:lnTo>
                  <a:pt x="286" y="0"/>
                </a:lnTo>
                <a:lnTo>
                  <a:pt x="286" y="1"/>
                </a:lnTo>
                <a:lnTo>
                  <a:pt x="288" y="1"/>
                </a:lnTo>
                <a:lnTo>
                  <a:pt x="289" y="3"/>
                </a:lnTo>
                <a:lnTo>
                  <a:pt x="291" y="5"/>
                </a:lnTo>
                <a:lnTo>
                  <a:pt x="293" y="5"/>
                </a:lnTo>
                <a:lnTo>
                  <a:pt x="293" y="6"/>
                </a:lnTo>
                <a:lnTo>
                  <a:pt x="294" y="8"/>
                </a:lnTo>
                <a:lnTo>
                  <a:pt x="296" y="9"/>
                </a:lnTo>
                <a:lnTo>
                  <a:pt x="297" y="9"/>
                </a:lnTo>
                <a:lnTo>
                  <a:pt x="297" y="11"/>
                </a:lnTo>
                <a:lnTo>
                  <a:pt x="299" y="13"/>
                </a:lnTo>
                <a:lnTo>
                  <a:pt x="299" y="14"/>
                </a:lnTo>
                <a:lnTo>
                  <a:pt x="299" y="16"/>
                </a:lnTo>
                <a:lnTo>
                  <a:pt x="301" y="16"/>
                </a:lnTo>
                <a:lnTo>
                  <a:pt x="301" y="17"/>
                </a:lnTo>
                <a:close/>
              </a:path>
            </a:pathLst>
          </a:custGeom>
          <a:solidFill>
            <a:srgbClr val="A67D4C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7" name="Freeform 138"/>
          <p:cNvSpPr>
            <a:spLocks noEditPoints="1"/>
          </p:cNvSpPr>
          <p:nvPr/>
        </p:nvSpPr>
        <p:spPr bwMode="auto">
          <a:xfrm>
            <a:off x="5946775" y="1066801"/>
            <a:ext cx="368300" cy="271463"/>
          </a:xfrm>
          <a:custGeom>
            <a:avLst/>
            <a:gdLst/>
            <a:ahLst/>
            <a:cxnLst>
              <a:cxn ang="0">
                <a:pos x="196" y="82"/>
              </a:cxn>
              <a:cxn ang="0">
                <a:pos x="206" y="53"/>
              </a:cxn>
              <a:cxn ang="0">
                <a:pos x="203" y="42"/>
              </a:cxn>
              <a:cxn ang="0">
                <a:pos x="171" y="22"/>
              </a:cxn>
              <a:cxn ang="0">
                <a:pos x="185" y="29"/>
              </a:cxn>
              <a:cxn ang="0">
                <a:pos x="192" y="37"/>
              </a:cxn>
              <a:cxn ang="0">
                <a:pos x="193" y="50"/>
              </a:cxn>
              <a:cxn ang="0">
                <a:pos x="188" y="56"/>
              </a:cxn>
              <a:cxn ang="0">
                <a:pos x="193" y="69"/>
              </a:cxn>
              <a:cxn ang="0">
                <a:pos x="176" y="77"/>
              </a:cxn>
              <a:cxn ang="0">
                <a:pos x="161" y="75"/>
              </a:cxn>
              <a:cxn ang="0">
                <a:pos x="150" y="80"/>
              </a:cxn>
              <a:cxn ang="0">
                <a:pos x="139" y="74"/>
              </a:cxn>
              <a:cxn ang="0">
                <a:pos x="131" y="70"/>
              </a:cxn>
              <a:cxn ang="0">
                <a:pos x="131" y="70"/>
              </a:cxn>
              <a:cxn ang="0">
                <a:pos x="144" y="78"/>
              </a:cxn>
              <a:cxn ang="0">
                <a:pos x="155" y="91"/>
              </a:cxn>
              <a:cxn ang="0">
                <a:pos x="156" y="96"/>
              </a:cxn>
              <a:cxn ang="0">
                <a:pos x="164" y="90"/>
              </a:cxn>
              <a:cxn ang="0">
                <a:pos x="172" y="91"/>
              </a:cxn>
              <a:cxn ang="0">
                <a:pos x="190" y="91"/>
              </a:cxn>
              <a:cxn ang="0">
                <a:pos x="190" y="102"/>
              </a:cxn>
              <a:cxn ang="0">
                <a:pos x="195" y="104"/>
              </a:cxn>
              <a:cxn ang="0">
                <a:pos x="192" y="118"/>
              </a:cxn>
              <a:cxn ang="0">
                <a:pos x="203" y="128"/>
              </a:cxn>
              <a:cxn ang="0">
                <a:pos x="216" y="139"/>
              </a:cxn>
              <a:cxn ang="0">
                <a:pos x="209" y="149"/>
              </a:cxn>
              <a:cxn ang="0">
                <a:pos x="219" y="154"/>
              </a:cxn>
              <a:cxn ang="0">
                <a:pos x="232" y="141"/>
              </a:cxn>
              <a:cxn ang="0">
                <a:pos x="219" y="154"/>
              </a:cxn>
              <a:cxn ang="0">
                <a:pos x="204" y="170"/>
              </a:cxn>
              <a:cxn ang="0">
                <a:pos x="209" y="154"/>
              </a:cxn>
              <a:cxn ang="0">
                <a:pos x="150" y="122"/>
              </a:cxn>
              <a:cxn ang="0">
                <a:pos x="83" y="128"/>
              </a:cxn>
              <a:cxn ang="0">
                <a:pos x="25" y="123"/>
              </a:cxn>
              <a:cxn ang="0">
                <a:pos x="24" y="104"/>
              </a:cxn>
              <a:cxn ang="0">
                <a:pos x="28" y="77"/>
              </a:cxn>
              <a:cxn ang="0">
                <a:pos x="35" y="53"/>
              </a:cxn>
              <a:cxn ang="0">
                <a:pos x="49" y="53"/>
              </a:cxn>
              <a:cxn ang="0">
                <a:pos x="65" y="38"/>
              </a:cxn>
              <a:cxn ang="0">
                <a:pos x="89" y="32"/>
              </a:cxn>
              <a:cxn ang="0">
                <a:pos x="108" y="32"/>
              </a:cxn>
              <a:cxn ang="0">
                <a:pos x="128" y="26"/>
              </a:cxn>
              <a:cxn ang="0">
                <a:pos x="145" y="21"/>
              </a:cxn>
              <a:cxn ang="0">
                <a:pos x="206" y="2"/>
              </a:cxn>
              <a:cxn ang="0">
                <a:pos x="201" y="3"/>
              </a:cxn>
              <a:cxn ang="0">
                <a:pos x="216" y="6"/>
              </a:cxn>
              <a:cxn ang="0">
                <a:pos x="214" y="6"/>
              </a:cxn>
              <a:cxn ang="0">
                <a:pos x="217" y="14"/>
              </a:cxn>
              <a:cxn ang="0">
                <a:pos x="214" y="22"/>
              </a:cxn>
              <a:cxn ang="0">
                <a:pos x="217" y="38"/>
              </a:cxn>
              <a:cxn ang="0">
                <a:pos x="209" y="45"/>
              </a:cxn>
              <a:cxn ang="0">
                <a:pos x="193" y="38"/>
              </a:cxn>
              <a:cxn ang="0">
                <a:pos x="188" y="26"/>
              </a:cxn>
              <a:cxn ang="0">
                <a:pos x="192" y="10"/>
              </a:cxn>
              <a:cxn ang="0">
                <a:pos x="190" y="8"/>
              </a:cxn>
              <a:cxn ang="0">
                <a:pos x="192" y="2"/>
              </a:cxn>
              <a:cxn ang="0">
                <a:pos x="131" y="0"/>
              </a:cxn>
              <a:cxn ang="0">
                <a:pos x="140" y="6"/>
              </a:cxn>
              <a:cxn ang="0">
                <a:pos x="118" y="6"/>
              </a:cxn>
              <a:cxn ang="0">
                <a:pos x="113" y="3"/>
              </a:cxn>
            </a:cxnLst>
            <a:rect l="0" t="0" r="r" b="b"/>
            <a:pathLst>
              <a:path w="232" h="171">
                <a:moveTo>
                  <a:pt x="198" y="85"/>
                </a:moveTo>
                <a:lnTo>
                  <a:pt x="196" y="85"/>
                </a:lnTo>
                <a:lnTo>
                  <a:pt x="196" y="86"/>
                </a:lnTo>
                <a:lnTo>
                  <a:pt x="196" y="88"/>
                </a:lnTo>
                <a:lnTo>
                  <a:pt x="195" y="88"/>
                </a:lnTo>
                <a:lnTo>
                  <a:pt x="195" y="90"/>
                </a:lnTo>
                <a:lnTo>
                  <a:pt x="193" y="90"/>
                </a:lnTo>
                <a:lnTo>
                  <a:pt x="192" y="88"/>
                </a:lnTo>
                <a:lnTo>
                  <a:pt x="192" y="86"/>
                </a:lnTo>
                <a:lnTo>
                  <a:pt x="193" y="86"/>
                </a:lnTo>
                <a:lnTo>
                  <a:pt x="193" y="85"/>
                </a:lnTo>
                <a:lnTo>
                  <a:pt x="193" y="83"/>
                </a:lnTo>
                <a:lnTo>
                  <a:pt x="193" y="82"/>
                </a:lnTo>
                <a:lnTo>
                  <a:pt x="195" y="82"/>
                </a:lnTo>
                <a:lnTo>
                  <a:pt x="196" y="82"/>
                </a:lnTo>
                <a:lnTo>
                  <a:pt x="196" y="83"/>
                </a:lnTo>
                <a:lnTo>
                  <a:pt x="198" y="85"/>
                </a:lnTo>
                <a:close/>
                <a:moveTo>
                  <a:pt x="204" y="43"/>
                </a:moveTo>
                <a:lnTo>
                  <a:pt x="204" y="45"/>
                </a:lnTo>
                <a:lnTo>
                  <a:pt x="206" y="45"/>
                </a:lnTo>
                <a:lnTo>
                  <a:pt x="208" y="45"/>
                </a:lnTo>
                <a:lnTo>
                  <a:pt x="208" y="46"/>
                </a:lnTo>
                <a:lnTo>
                  <a:pt x="209" y="48"/>
                </a:lnTo>
                <a:lnTo>
                  <a:pt x="209" y="50"/>
                </a:lnTo>
                <a:lnTo>
                  <a:pt x="209" y="51"/>
                </a:lnTo>
                <a:lnTo>
                  <a:pt x="211" y="51"/>
                </a:lnTo>
                <a:lnTo>
                  <a:pt x="211" y="53"/>
                </a:lnTo>
                <a:lnTo>
                  <a:pt x="209" y="53"/>
                </a:lnTo>
                <a:lnTo>
                  <a:pt x="208" y="53"/>
                </a:lnTo>
                <a:lnTo>
                  <a:pt x="206" y="53"/>
                </a:lnTo>
                <a:lnTo>
                  <a:pt x="204" y="53"/>
                </a:lnTo>
                <a:lnTo>
                  <a:pt x="203" y="53"/>
                </a:lnTo>
                <a:lnTo>
                  <a:pt x="201" y="53"/>
                </a:lnTo>
                <a:lnTo>
                  <a:pt x="201" y="51"/>
                </a:lnTo>
                <a:lnTo>
                  <a:pt x="200" y="51"/>
                </a:lnTo>
                <a:lnTo>
                  <a:pt x="200" y="50"/>
                </a:lnTo>
                <a:lnTo>
                  <a:pt x="200" y="48"/>
                </a:lnTo>
                <a:lnTo>
                  <a:pt x="200" y="46"/>
                </a:lnTo>
                <a:lnTo>
                  <a:pt x="198" y="46"/>
                </a:lnTo>
                <a:lnTo>
                  <a:pt x="198" y="45"/>
                </a:lnTo>
                <a:lnTo>
                  <a:pt x="200" y="45"/>
                </a:lnTo>
                <a:lnTo>
                  <a:pt x="200" y="43"/>
                </a:lnTo>
                <a:lnTo>
                  <a:pt x="201" y="43"/>
                </a:lnTo>
                <a:lnTo>
                  <a:pt x="203" y="43"/>
                </a:lnTo>
                <a:lnTo>
                  <a:pt x="203" y="42"/>
                </a:lnTo>
                <a:lnTo>
                  <a:pt x="204" y="42"/>
                </a:lnTo>
                <a:lnTo>
                  <a:pt x="203" y="43"/>
                </a:lnTo>
                <a:lnTo>
                  <a:pt x="204" y="43"/>
                </a:lnTo>
                <a:close/>
                <a:moveTo>
                  <a:pt x="158" y="19"/>
                </a:moveTo>
                <a:lnTo>
                  <a:pt x="160" y="19"/>
                </a:lnTo>
                <a:lnTo>
                  <a:pt x="161" y="21"/>
                </a:lnTo>
                <a:lnTo>
                  <a:pt x="163" y="21"/>
                </a:lnTo>
                <a:lnTo>
                  <a:pt x="164" y="21"/>
                </a:lnTo>
                <a:lnTo>
                  <a:pt x="166" y="21"/>
                </a:lnTo>
                <a:lnTo>
                  <a:pt x="168" y="21"/>
                </a:lnTo>
                <a:lnTo>
                  <a:pt x="168" y="22"/>
                </a:lnTo>
                <a:lnTo>
                  <a:pt x="169" y="22"/>
                </a:lnTo>
                <a:lnTo>
                  <a:pt x="168" y="22"/>
                </a:lnTo>
                <a:lnTo>
                  <a:pt x="169" y="22"/>
                </a:lnTo>
                <a:lnTo>
                  <a:pt x="171" y="22"/>
                </a:lnTo>
                <a:lnTo>
                  <a:pt x="172" y="22"/>
                </a:lnTo>
                <a:lnTo>
                  <a:pt x="174" y="22"/>
                </a:lnTo>
                <a:lnTo>
                  <a:pt x="174" y="21"/>
                </a:lnTo>
                <a:lnTo>
                  <a:pt x="176" y="21"/>
                </a:lnTo>
                <a:lnTo>
                  <a:pt x="177" y="21"/>
                </a:lnTo>
                <a:lnTo>
                  <a:pt x="177" y="22"/>
                </a:lnTo>
                <a:lnTo>
                  <a:pt x="179" y="22"/>
                </a:lnTo>
                <a:lnTo>
                  <a:pt x="180" y="22"/>
                </a:lnTo>
                <a:lnTo>
                  <a:pt x="182" y="22"/>
                </a:lnTo>
                <a:lnTo>
                  <a:pt x="182" y="24"/>
                </a:lnTo>
                <a:lnTo>
                  <a:pt x="184" y="24"/>
                </a:lnTo>
                <a:lnTo>
                  <a:pt x="184" y="26"/>
                </a:lnTo>
                <a:lnTo>
                  <a:pt x="184" y="27"/>
                </a:lnTo>
                <a:lnTo>
                  <a:pt x="185" y="27"/>
                </a:lnTo>
                <a:lnTo>
                  <a:pt x="185" y="29"/>
                </a:lnTo>
                <a:lnTo>
                  <a:pt x="184" y="29"/>
                </a:lnTo>
                <a:lnTo>
                  <a:pt x="184" y="30"/>
                </a:lnTo>
                <a:lnTo>
                  <a:pt x="185" y="30"/>
                </a:lnTo>
                <a:lnTo>
                  <a:pt x="184" y="30"/>
                </a:lnTo>
                <a:lnTo>
                  <a:pt x="184" y="32"/>
                </a:lnTo>
                <a:lnTo>
                  <a:pt x="185" y="32"/>
                </a:lnTo>
                <a:lnTo>
                  <a:pt x="187" y="32"/>
                </a:lnTo>
                <a:lnTo>
                  <a:pt x="187" y="30"/>
                </a:lnTo>
                <a:lnTo>
                  <a:pt x="187" y="32"/>
                </a:lnTo>
                <a:lnTo>
                  <a:pt x="188" y="32"/>
                </a:lnTo>
                <a:lnTo>
                  <a:pt x="188" y="34"/>
                </a:lnTo>
                <a:lnTo>
                  <a:pt x="190" y="34"/>
                </a:lnTo>
                <a:lnTo>
                  <a:pt x="190" y="35"/>
                </a:lnTo>
                <a:lnTo>
                  <a:pt x="190" y="37"/>
                </a:lnTo>
                <a:lnTo>
                  <a:pt x="192" y="37"/>
                </a:lnTo>
                <a:lnTo>
                  <a:pt x="192" y="38"/>
                </a:lnTo>
                <a:lnTo>
                  <a:pt x="192" y="40"/>
                </a:lnTo>
                <a:lnTo>
                  <a:pt x="190" y="40"/>
                </a:lnTo>
                <a:lnTo>
                  <a:pt x="190" y="38"/>
                </a:lnTo>
                <a:lnTo>
                  <a:pt x="190" y="40"/>
                </a:lnTo>
                <a:lnTo>
                  <a:pt x="192" y="40"/>
                </a:lnTo>
                <a:lnTo>
                  <a:pt x="192" y="42"/>
                </a:lnTo>
                <a:lnTo>
                  <a:pt x="193" y="42"/>
                </a:lnTo>
                <a:lnTo>
                  <a:pt x="193" y="43"/>
                </a:lnTo>
                <a:lnTo>
                  <a:pt x="193" y="45"/>
                </a:lnTo>
                <a:lnTo>
                  <a:pt x="195" y="45"/>
                </a:lnTo>
                <a:lnTo>
                  <a:pt x="195" y="46"/>
                </a:lnTo>
                <a:lnTo>
                  <a:pt x="195" y="48"/>
                </a:lnTo>
                <a:lnTo>
                  <a:pt x="195" y="50"/>
                </a:lnTo>
                <a:lnTo>
                  <a:pt x="193" y="50"/>
                </a:lnTo>
                <a:lnTo>
                  <a:pt x="192" y="51"/>
                </a:lnTo>
                <a:lnTo>
                  <a:pt x="192" y="53"/>
                </a:lnTo>
                <a:lnTo>
                  <a:pt x="192" y="54"/>
                </a:lnTo>
                <a:lnTo>
                  <a:pt x="190" y="54"/>
                </a:lnTo>
                <a:lnTo>
                  <a:pt x="188" y="54"/>
                </a:lnTo>
                <a:lnTo>
                  <a:pt x="187" y="54"/>
                </a:lnTo>
                <a:lnTo>
                  <a:pt x="185" y="54"/>
                </a:lnTo>
                <a:lnTo>
                  <a:pt x="185" y="56"/>
                </a:lnTo>
                <a:lnTo>
                  <a:pt x="184" y="56"/>
                </a:lnTo>
                <a:lnTo>
                  <a:pt x="184" y="58"/>
                </a:lnTo>
                <a:lnTo>
                  <a:pt x="184" y="56"/>
                </a:lnTo>
                <a:lnTo>
                  <a:pt x="185" y="56"/>
                </a:lnTo>
                <a:lnTo>
                  <a:pt x="187" y="56"/>
                </a:lnTo>
                <a:lnTo>
                  <a:pt x="187" y="54"/>
                </a:lnTo>
                <a:lnTo>
                  <a:pt x="188" y="56"/>
                </a:lnTo>
                <a:lnTo>
                  <a:pt x="188" y="54"/>
                </a:lnTo>
                <a:lnTo>
                  <a:pt x="190" y="56"/>
                </a:lnTo>
                <a:lnTo>
                  <a:pt x="192" y="56"/>
                </a:lnTo>
                <a:lnTo>
                  <a:pt x="193" y="56"/>
                </a:lnTo>
                <a:lnTo>
                  <a:pt x="193" y="58"/>
                </a:lnTo>
                <a:lnTo>
                  <a:pt x="195" y="58"/>
                </a:lnTo>
                <a:lnTo>
                  <a:pt x="195" y="59"/>
                </a:lnTo>
                <a:lnTo>
                  <a:pt x="196" y="59"/>
                </a:lnTo>
                <a:lnTo>
                  <a:pt x="196" y="61"/>
                </a:lnTo>
                <a:lnTo>
                  <a:pt x="198" y="62"/>
                </a:lnTo>
                <a:lnTo>
                  <a:pt x="198" y="64"/>
                </a:lnTo>
                <a:lnTo>
                  <a:pt x="196" y="66"/>
                </a:lnTo>
                <a:lnTo>
                  <a:pt x="195" y="66"/>
                </a:lnTo>
                <a:lnTo>
                  <a:pt x="193" y="67"/>
                </a:lnTo>
                <a:lnTo>
                  <a:pt x="193" y="69"/>
                </a:lnTo>
                <a:lnTo>
                  <a:pt x="192" y="69"/>
                </a:lnTo>
                <a:lnTo>
                  <a:pt x="192" y="70"/>
                </a:lnTo>
                <a:lnTo>
                  <a:pt x="190" y="72"/>
                </a:lnTo>
                <a:lnTo>
                  <a:pt x="188" y="72"/>
                </a:lnTo>
                <a:lnTo>
                  <a:pt x="188" y="74"/>
                </a:lnTo>
                <a:lnTo>
                  <a:pt x="187" y="74"/>
                </a:lnTo>
                <a:lnTo>
                  <a:pt x="187" y="75"/>
                </a:lnTo>
                <a:lnTo>
                  <a:pt x="185" y="75"/>
                </a:lnTo>
                <a:lnTo>
                  <a:pt x="185" y="77"/>
                </a:lnTo>
                <a:lnTo>
                  <a:pt x="184" y="77"/>
                </a:lnTo>
                <a:lnTo>
                  <a:pt x="182" y="77"/>
                </a:lnTo>
                <a:lnTo>
                  <a:pt x="180" y="77"/>
                </a:lnTo>
                <a:lnTo>
                  <a:pt x="179" y="77"/>
                </a:lnTo>
                <a:lnTo>
                  <a:pt x="177" y="77"/>
                </a:lnTo>
                <a:lnTo>
                  <a:pt x="176" y="77"/>
                </a:lnTo>
                <a:lnTo>
                  <a:pt x="174" y="77"/>
                </a:lnTo>
                <a:lnTo>
                  <a:pt x="172" y="77"/>
                </a:lnTo>
                <a:lnTo>
                  <a:pt x="172" y="78"/>
                </a:lnTo>
                <a:lnTo>
                  <a:pt x="171" y="78"/>
                </a:lnTo>
                <a:lnTo>
                  <a:pt x="169" y="78"/>
                </a:lnTo>
                <a:lnTo>
                  <a:pt x="169" y="77"/>
                </a:lnTo>
                <a:lnTo>
                  <a:pt x="168" y="77"/>
                </a:lnTo>
                <a:lnTo>
                  <a:pt x="166" y="77"/>
                </a:lnTo>
                <a:lnTo>
                  <a:pt x="164" y="75"/>
                </a:lnTo>
                <a:lnTo>
                  <a:pt x="163" y="75"/>
                </a:lnTo>
                <a:lnTo>
                  <a:pt x="163" y="77"/>
                </a:lnTo>
                <a:lnTo>
                  <a:pt x="161" y="77"/>
                </a:lnTo>
                <a:lnTo>
                  <a:pt x="161" y="75"/>
                </a:lnTo>
                <a:lnTo>
                  <a:pt x="161" y="74"/>
                </a:lnTo>
                <a:lnTo>
                  <a:pt x="161" y="75"/>
                </a:lnTo>
                <a:lnTo>
                  <a:pt x="161" y="77"/>
                </a:lnTo>
                <a:lnTo>
                  <a:pt x="160" y="77"/>
                </a:lnTo>
                <a:lnTo>
                  <a:pt x="160" y="78"/>
                </a:lnTo>
                <a:lnTo>
                  <a:pt x="158" y="78"/>
                </a:lnTo>
                <a:lnTo>
                  <a:pt x="156" y="78"/>
                </a:lnTo>
                <a:lnTo>
                  <a:pt x="155" y="80"/>
                </a:lnTo>
                <a:lnTo>
                  <a:pt x="153" y="80"/>
                </a:lnTo>
                <a:lnTo>
                  <a:pt x="153" y="78"/>
                </a:lnTo>
                <a:lnTo>
                  <a:pt x="152" y="78"/>
                </a:lnTo>
                <a:lnTo>
                  <a:pt x="152" y="77"/>
                </a:lnTo>
                <a:lnTo>
                  <a:pt x="153" y="77"/>
                </a:lnTo>
                <a:lnTo>
                  <a:pt x="152" y="77"/>
                </a:lnTo>
                <a:lnTo>
                  <a:pt x="152" y="78"/>
                </a:lnTo>
                <a:lnTo>
                  <a:pt x="150" y="78"/>
                </a:lnTo>
                <a:lnTo>
                  <a:pt x="150" y="80"/>
                </a:lnTo>
                <a:lnTo>
                  <a:pt x="148" y="80"/>
                </a:lnTo>
                <a:lnTo>
                  <a:pt x="148" y="78"/>
                </a:lnTo>
                <a:lnTo>
                  <a:pt x="147" y="78"/>
                </a:lnTo>
                <a:lnTo>
                  <a:pt x="147" y="77"/>
                </a:lnTo>
                <a:lnTo>
                  <a:pt x="145" y="77"/>
                </a:lnTo>
                <a:lnTo>
                  <a:pt x="144" y="77"/>
                </a:lnTo>
                <a:lnTo>
                  <a:pt x="142" y="77"/>
                </a:lnTo>
                <a:lnTo>
                  <a:pt x="142" y="75"/>
                </a:lnTo>
                <a:lnTo>
                  <a:pt x="142" y="74"/>
                </a:lnTo>
                <a:lnTo>
                  <a:pt x="140" y="74"/>
                </a:lnTo>
                <a:lnTo>
                  <a:pt x="140" y="72"/>
                </a:lnTo>
                <a:lnTo>
                  <a:pt x="142" y="72"/>
                </a:lnTo>
                <a:lnTo>
                  <a:pt x="140" y="72"/>
                </a:lnTo>
                <a:lnTo>
                  <a:pt x="139" y="72"/>
                </a:lnTo>
                <a:lnTo>
                  <a:pt x="139" y="74"/>
                </a:lnTo>
                <a:lnTo>
                  <a:pt x="139" y="72"/>
                </a:lnTo>
                <a:lnTo>
                  <a:pt x="137" y="72"/>
                </a:lnTo>
                <a:lnTo>
                  <a:pt x="139" y="70"/>
                </a:lnTo>
                <a:lnTo>
                  <a:pt x="139" y="69"/>
                </a:lnTo>
                <a:lnTo>
                  <a:pt x="137" y="70"/>
                </a:lnTo>
                <a:lnTo>
                  <a:pt x="137" y="69"/>
                </a:lnTo>
                <a:lnTo>
                  <a:pt x="136" y="69"/>
                </a:lnTo>
                <a:lnTo>
                  <a:pt x="136" y="67"/>
                </a:lnTo>
                <a:lnTo>
                  <a:pt x="134" y="67"/>
                </a:lnTo>
                <a:lnTo>
                  <a:pt x="134" y="69"/>
                </a:lnTo>
                <a:lnTo>
                  <a:pt x="134" y="67"/>
                </a:lnTo>
                <a:lnTo>
                  <a:pt x="134" y="69"/>
                </a:lnTo>
                <a:lnTo>
                  <a:pt x="132" y="69"/>
                </a:lnTo>
                <a:lnTo>
                  <a:pt x="132" y="70"/>
                </a:lnTo>
                <a:lnTo>
                  <a:pt x="131" y="70"/>
                </a:lnTo>
                <a:lnTo>
                  <a:pt x="129" y="70"/>
                </a:lnTo>
                <a:lnTo>
                  <a:pt x="129" y="72"/>
                </a:lnTo>
                <a:lnTo>
                  <a:pt x="128" y="72"/>
                </a:lnTo>
                <a:lnTo>
                  <a:pt x="128" y="74"/>
                </a:lnTo>
                <a:lnTo>
                  <a:pt x="126" y="74"/>
                </a:lnTo>
                <a:lnTo>
                  <a:pt x="124" y="74"/>
                </a:lnTo>
                <a:lnTo>
                  <a:pt x="124" y="75"/>
                </a:lnTo>
                <a:lnTo>
                  <a:pt x="124" y="74"/>
                </a:lnTo>
                <a:lnTo>
                  <a:pt x="126" y="74"/>
                </a:lnTo>
                <a:lnTo>
                  <a:pt x="126" y="75"/>
                </a:lnTo>
                <a:lnTo>
                  <a:pt x="128" y="75"/>
                </a:lnTo>
                <a:lnTo>
                  <a:pt x="128" y="74"/>
                </a:lnTo>
                <a:lnTo>
                  <a:pt x="128" y="72"/>
                </a:lnTo>
                <a:lnTo>
                  <a:pt x="129" y="72"/>
                </a:lnTo>
                <a:lnTo>
                  <a:pt x="131" y="70"/>
                </a:lnTo>
                <a:lnTo>
                  <a:pt x="132" y="70"/>
                </a:lnTo>
                <a:lnTo>
                  <a:pt x="134" y="70"/>
                </a:lnTo>
                <a:lnTo>
                  <a:pt x="136" y="70"/>
                </a:lnTo>
                <a:lnTo>
                  <a:pt x="136" y="72"/>
                </a:lnTo>
                <a:lnTo>
                  <a:pt x="137" y="72"/>
                </a:lnTo>
                <a:lnTo>
                  <a:pt x="137" y="74"/>
                </a:lnTo>
                <a:lnTo>
                  <a:pt x="137" y="75"/>
                </a:lnTo>
                <a:lnTo>
                  <a:pt x="139" y="75"/>
                </a:lnTo>
                <a:lnTo>
                  <a:pt x="139" y="77"/>
                </a:lnTo>
                <a:lnTo>
                  <a:pt x="140" y="77"/>
                </a:lnTo>
                <a:lnTo>
                  <a:pt x="139" y="77"/>
                </a:lnTo>
                <a:lnTo>
                  <a:pt x="139" y="78"/>
                </a:lnTo>
                <a:lnTo>
                  <a:pt x="140" y="77"/>
                </a:lnTo>
                <a:lnTo>
                  <a:pt x="142" y="78"/>
                </a:lnTo>
                <a:lnTo>
                  <a:pt x="144" y="78"/>
                </a:lnTo>
                <a:lnTo>
                  <a:pt x="145" y="78"/>
                </a:lnTo>
                <a:lnTo>
                  <a:pt x="145" y="80"/>
                </a:lnTo>
                <a:lnTo>
                  <a:pt x="147" y="80"/>
                </a:lnTo>
                <a:lnTo>
                  <a:pt x="147" y="82"/>
                </a:lnTo>
                <a:lnTo>
                  <a:pt x="147" y="83"/>
                </a:lnTo>
                <a:lnTo>
                  <a:pt x="148" y="83"/>
                </a:lnTo>
                <a:lnTo>
                  <a:pt x="150" y="85"/>
                </a:lnTo>
                <a:lnTo>
                  <a:pt x="150" y="86"/>
                </a:lnTo>
                <a:lnTo>
                  <a:pt x="152" y="86"/>
                </a:lnTo>
                <a:lnTo>
                  <a:pt x="153" y="86"/>
                </a:lnTo>
                <a:lnTo>
                  <a:pt x="153" y="88"/>
                </a:lnTo>
                <a:lnTo>
                  <a:pt x="155" y="88"/>
                </a:lnTo>
                <a:lnTo>
                  <a:pt x="156" y="90"/>
                </a:lnTo>
                <a:lnTo>
                  <a:pt x="155" y="90"/>
                </a:lnTo>
                <a:lnTo>
                  <a:pt x="155" y="91"/>
                </a:lnTo>
                <a:lnTo>
                  <a:pt x="156" y="91"/>
                </a:lnTo>
                <a:lnTo>
                  <a:pt x="156" y="93"/>
                </a:lnTo>
                <a:lnTo>
                  <a:pt x="155" y="93"/>
                </a:lnTo>
                <a:lnTo>
                  <a:pt x="155" y="94"/>
                </a:lnTo>
                <a:lnTo>
                  <a:pt x="155" y="96"/>
                </a:lnTo>
                <a:lnTo>
                  <a:pt x="153" y="96"/>
                </a:lnTo>
                <a:lnTo>
                  <a:pt x="152" y="98"/>
                </a:lnTo>
                <a:lnTo>
                  <a:pt x="150" y="98"/>
                </a:lnTo>
                <a:lnTo>
                  <a:pt x="152" y="98"/>
                </a:lnTo>
                <a:lnTo>
                  <a:pt x="153" y="98"/>
                </a:lnTo>
                <a:lnTo>
                  <a:pt x="153" y="99"/>
                </a:lnTo>
                <a:lnTo>
                  <a:pt x="153" y="98"/>
                </a:lnTo>
                <a:lnTo>
                  <a:pt x="153" y="96"/>
                </a:lnTo>
                <a:lnTo>
                  <a:pt x="155" y="96"/>
                </a:lnTo>
                <a:lnTo>
                  <a:pt x="156" y="96"/>
                </a:lnTo>
                <a:lnTo>
                  <a:pt x="156" y="94"/>
                </a:lnTo>
                <a:lnTo>
                  <a:pt x="156" y="93"/>
                </a:lnTo>
                <a:lnTo>
                  <a:pt x="156" y="91"/>
                </a:lnTo>
                <a:lnTo>
                  <a:pt x="156" y="90"/>
                </a:lnTo>
                <a:lnTo>
                  <a:pt x="158" y="90"/>
                </a:lnTo>
                <a:lnTo>
                  <a:pt x="160" y="90"/>
                </a:lnTo>
                <a:lnTo>
                  <a:pt x="160" y="88"/>
                </a:lnTo>
                <a:lnTo>
                  <a:pt x="161" y="88"/>
                </a:lnTo>
                <a:lnTo>
                  <a:pt x="161" y="86"/>
                </a:lnTo>
                <a:lnTo>
                  <a:pt x="163" y="86"/>
                </a:lnTo>
                <a:lnTo>
                  <a:pt x="164" y="86"/>
                </a:lnTo>
                <a:lnTo>
                  <a:pt x="166" y="86"/>
                </a:lnTo>
                <a:lnTo>
                  <a:pt x="166" y="88"/>
                </a:lnTo>
                <a:lnTo>
                  <a:pt x="166" y="90"/>
                </a:lnTo>
                <a:lnTo>
                  <a:pt x="164" y="90"/>
                </a:lnTo>
                <a:lnTo>
                  <a:pt x="164" y="91"/>
                </a:lnTo>
                <a:lnTo>
                  <a:pt x="166" y="91"/>
                </a:lnTo>
                <a:lnTo>
                  <a:pt x="166" y="93"/>
                </a:lnTo>
                <a:lnTo>
                  <a:pt x="164" y="93"/>
                </a:lnTo>
                <a:lnTo>
                  <a:pt x="166" y="94"/>
                </a:lnTo>
                <a:lnTo>
                  <a:pt x="166" y="93"/>
                </a:lnTo>
                <a:lnTo>
                  <a:pt x="166" y="91"/>
                </a:lnTo>
                <a:lnTo>
                  <a:pt x="168" y="91"/>
                </a:lnTo>
                <a:lnTo>
                  <a:pt x="168" y="90"/>
                </a:lnTo>
                <a:lnTo>
                  <a:pt x="169" y="90"/>
                </a:lnTo>
                <a:lnTo>
                  <a:pt x="169" y="88"/>
                </a:lnTo>
                <a:lnTo>
                  <a:pt x="169" y="90"/>
                </a:lnTo>
                <a:lnTo>
                  <a:pt x="169" y="91"/>
                </a:lnTo>
                <a:lnTo>
                  <a:pt x="171" y="91"/>
                </a:lnTo>
                <a:lnTo>
                  <a:pt x="172" y="91"/>
                </a:lnTo>
                <a:lnTo>
                  <a:pt x="174" y="91"/>
                </a:lnTo>
                <a:lnTo>
                  <a:pt x="176" y="91"/>
                </a:lnTo>
                <a:lnTo>
                  <a:pt x="176" y="90"/>
                </a:lnTo>
                <a:lnTo>
                  <a:pt x="177" y="90"/>
                </a:lnTo>
                <a:lnTo>
                  <a:pt x="177" y="88"/>
                </a:lnTo>
                <a:lnTo>
                  <a:pt x="179" y="88"/>
                </a:lnTo>
                <a:lnTo>
                  <a:pt x="180" y="88"/>
                </a:lnTo>
                <a:lnTo>
                  <a:pt x="182" y="88"/>
                </a:lnTo>
                <a:lnTo>
                  <a:pt x="184" y="88"/>
                </a:lnTo>
                <a:lnTo>
                  <a:pt x="185" y="88"/>
                </a:lnTo>
                <a:lnTo>
                  <a:pt x="187" y="88"/>
                </a:lnTo>
                <a:lnTo>
                  <a:pt x="188" y="88"/>
                </a:lnTo>
                <a:lnTo>
                  <a:pt x="188" y="90"/>
                </a:lnTo>
                <a:lnTo>
                  <a:pt x="190" y="90"/>
                </a:lnTo>
                <a:lnTo>
                  <a:pt x="190" y="91"/>
                </a:lnTo>
                <a:lnTo>
                  <a:pt x="190" y="93"/>
                </a:lnTo>
                <a:lnTo>
                  <a:pt x="190" y="94"/>
                </a:lnTo>
                <a:lnTo>
                  <a:pt x="192" y="94"/>
                </a:lnTo>
                <a:lnTo>
                  <a:pt x="192" y="96"/>
                </a:lnTo>
                <a:lnTo>
                  <a:pt x="190" y="96"/>
                </a:lnTo>
                <a:lnTo>
                  <a:pt x="190" y="98"/>
                </a:lnTo>
                <a:lnTo>
                  <a:pt x="190" y="99"/>
                </a:lnTo>
                <a:lnTo>
                  <a:pt x="190" y="101"/>
                </a:lnTo>
                <a:lnTo>
                  <a:pt x="188" y="101"/>
                </a:lnTo>
                <a:lnTo>
                  <a:pt x="188" y="102"/>
                </a:lnTo>
                <a:lnTo>
                  <a:pt x="187" y="102"/>
                </a:lnTo>
                <a:lnTo>
                  <a:pt x="188" y="102"/>
                </a:lnTo>
                <a:lnTo>
                  <a:pt x="190" y="102"/>
                </a:lnTo>
                <a:lnTo>
                  <a:pt x="190" y="101"/>
                </a:lnTo>
                <a:lnTo>
                  <a:pt x="190" y="102"/>
                </a:lnTo>
                <a:lnTo>
                  <a:pt x="192" y="101"/>
                </a:lnTo>
                <a:lnTo>
                  <a:pt x="192" y="99"/>
                </a:lnTo>
                <a:lnTo>
                  <a:pt x="192" y="98"/>
                </a:lnTo>
                <a:lnTo>
                  <a:pt x="193" y="98"/>
                </a:lnTo>
                <a:lnTo>
                  <a:pt x="192" y="98"/>
                </a:lnTo>
                <a:lnTo>
                  <a:pt x="192" y="96"/>
                </a:lnTo>
                <a:lnTo>
                  <a:pt x="192" y="94"/>
                </a:lnTo>
                <a:lnTo>
                  <a:pt x="193" y="96"/>
                </a:lnTo>
                <a:lnTo>
                  <a:pt x="193" y="98"/>
                </a:lnTo>
                <a:lnTo>
                  <a:pt x="195" y="99"/>
                </a:lnTo>
                <a:lnTo>
                  <a:pt x="195" y="101"/>
                </a:lnTo>
                <a:lnTo>
                  <a:pt x="196" y="101"/>
                </a:lnTo>
                <a:lnTo>
                  <a:pt x="196" y="102"/>
                </a:lnTo>
                <a:lnTo>
                  <a:pt x="195" y="102"/>
                </a:lnTo>
                <a:lnTo>
                  <a:pt x="195" y="104"/>
                </a:lnTo>
                <a:lnTo>
                  <a:pt x="196" y="104"/>
                </a:lnTo>
                <a:lnTo>
                  <a:pt x="196" y="106"/>
                </a:lnTo>
                <a:lnTo>
                  <a:pt x="196" y="107"/>
                </a:lnTo>
                <a:lnTo>
                  <a:pt x="196" y="109"/>
                </a:lnTo>
                <a:lnTo>
                  <a:pt x="195" y="109"/>
                </a:lnTo>
                <a:lnTo>
                  <a:pt x="195" y="110"/>
                </a:lnTo>
                <a:lnTo>
                  <a:pt x="195" y="112"/>
                </a:lnTo>
                <a:lnTo>
                  <a:pt x="195" y="114"/>
                </a:lnTo>
                <a:lnTo>
                  <a:pt x="196" y="115"/>
                </a:lnTo>
                <a:lnTo>
                  <a:pt x="196" y="117"/>
                </a:lnTo>
                <a:lnTo>
                  <a:pt x="196" y="118"/>
                </a:lnTo>
                <a:lnTo>
                  <a:pt x="195" y="118"/>
                </a:lnTo>
                <a:lnTo>
                  <a:pt x="193" y="120"/>
                </a:lnTo>
                <a:lnTo>
                  <a:pt x="193" y="118"/>
                </a:lnTo>
                <a:lnTo>
                  <a:pt x="192" y="118"/>
                </a:lnTo>
                <a:lnTo>
                  <a:pt x="190" y="118"/>
                </a:lnTo>
                <a:lnTo>
                  <a:pt x="192" y="118"/>
                </a:lnTo>
                <a:lnTo>
                  <a:pt x="192" y="120"/>
                </a:lnTo>
                <a:lnTo>
                  <a:pt x="193" y="120"/>
                </a:lnTo>
                <a:lnTo>
                  <a:pt x="195" y="120"/>
                </a:lnTo>
                <a:lnTo>
                  <a:pt x="196" y="120"/>
                </a:lnTo>
                <a:lnTo>
                  <a:pt x="196" y="118"/>
                </a:lnTo>
                <a:lnTo>
                  <a:pt x="196" y="120"/>
                </a:lnTo>
                <a:lnTo>
                  <a:pt x="198" y="122"/>
                </a:lnTo>
                <a:lnTo>
                  <a:pt x="200" y="122"/>
                </a:lnTo>
                <a:lnTo>
                  <a:pt x="201" y="122"/>
                </a:lnTo>
                <a:lnTo>
                  <a:pt x="203" y="123"/>
                </a:lnTo>
                <a:lnTo>
                  <a:pt x="203" y="125"/>
                </a:lnTo>
                <a:lnTo>
                  <a:pt x="203" y="126"/>
                </a:lnTo>
                <a:lnTo>
                  <a:pt x="203" y="128"/>
                </a:lnTo>
                <a:lnTo>
                  <a:pt x="203" y="130"/>
                </a:lnTo>
                <a:lnTo>
                  <a:pt x="201" y="131"/>
                </a:lnTo>
                <a:lnTo>
                  <a:pt x="201" y="133"/>
                </a:lnTo>
                <a:lnTo>
                  <a:pt x="201" y="134"/>
                </a:lnTo>
                <a:lnTo>
                  <a:pt x="203" y="134"/>
                </a:lnTo>
                <a:lnTo>
                  <a:pt x="204" y="134"/>
                </a:lnTo>
                <a:lnTo>
                  <a:pt x="204" y="136"/>
                </a:lnTo>
                <a:lnTo>
                  <a:pt x="204" y="134"/>
                </a:lnTo>
                <a:lnTo>
                  <a:pt x="206" y="134"/>
                </a:lnTo>
                <a:lnTo>
                  <a:pt x="209" y="134"/>
                </a:lnTo>
                <a:lnTo>
                  <a:pt x="209" y="136"/>
                </a:lnTo>
                <a:lnTo>
                  <a:pt x="211" y="136"/>
                </a:lnTo>
                <a:lnTo>
                  <a:pt x="217" y="138"/>
                </a:lnTo>
                <a:lnTo>
                  <a:pt x="216" y="138"/>
                </a:lnTo>
                <a:lnTo>
                  <a:pt x="216" y="139"/>
                </a:lnTo>
                <a:lnTo>
                  <a:pt x="214" y="139"/>
                </a:lnTo>
                <a:lnTo>
                  <a:pt x="216" y="139"/>
                </a:lnTo>
                <a:lnTo>
                  <a:pt x="217" y="139"/>
                </a:lnTo>
                <a:lnTo>
                  <a:pt x="217" y="141"/>
                </a:lnTo>
                <a:lnTo>
                  <a:pt x="219" y="141"/>
                </a:lnTo>
                <a:lnTo>
                  <a:pt x="219" y="142"/>
                </a:lnTo>
                <a:lnTo>
                  <a:pt x="217" y="144"/>
                </a:lnTo>
                <a:lnTo>
                  <a:pt x="216" y="144"/>
                </a:lnTo>
                <a:lnTo>
                  <a:pt x="214" y="144"/>
                </a:lnTo>
                <a:lnTo>
                  <a:pt x="214" y="146"/>
                </a:lnTo>
                <a:lnTo>
                  <a:pt x="214" y="147"/>
                </a:lnTo>
                <a:lnTo>
                  <a:pt x="212" y="147"/>
                </a:lnTo>
                <a:lnTo>
                  <a:pt x="211" y="147"/>
                </a:lnTo>
                <a:lnTo>
                  <a:pt x="209" y="147"/>
                </a:lnTo>
                <a:lnTo>
                  <a:pt x="209" y="149"/>
                </a:lnTo>
                <a:lnTo>
                  <a:pt x="209" y="150"/>
                </a:lnTo>
                <a:lnTo>
                  <a:pt x="211" y="150"/>
                </a:lnTo>
                <a:lnTo>
                  <a:pt x="211" y="152"/>
                </a:lnTo>
                <a:lnTo>
                  <a:pt x="212" y="152"/>
                </a:lnTo>
                <a:lnTo>
                  <a:pt x="214" y="152"/>
                </a:lnTo>
                <a:lnTo>
                  <a:pt x="214" y="154"/>
                </a:lnTo>
                <a:lnTo>
                  <a:pt x="216" y="154"/>
                </a:lnTo>
                <a:lnTo>
                  <a:pt x="216" y="155"/>
                </a:lnTo>
                <a:lnTo>
                  <a:pt x="214" y="155"/>
                </a:lnTo>
                <a:lnTo>
                  <a:pt x="216" y="155"/>
                </a:lnTo>
                <a:lnTo>
                  <a:pt x="214" y="157"/>
                </a:lnTo>
                <a:lnTo>
                  <a:pt x="216" y="157"/>
                </a:lnTo>
                <a:lnTo>
                  <a:pt x="216" y="155"/>
                </a:lnTo>
                <a:lnTo>
                  <a:pt x="217" y="155"/>
                </a:lnTo>
                <a:lnTo>
                  <a:pt x="219" y="154"/>
                </a:lnTo>
                <a:lnTo>
                  <a:pt x="217" y="154"/>
                </a:lnTo>
                <a:lnTo>
                  <a:pt x="219" y="152"/>
                </a:lnTo>
                <a:lnTo>
                  <a:pt x="220" y="152"/>
                </a:lnTo>
                <a:lnTo>
                  <a:pt x="220" y="150"/>
                </a:lnTo>
                <a:lnTo>
                  <a:pt x="222" y="150"/>
                </a:lnTo>
                <a:lnTo>
                  <a:pt x="224" y="149"/>
                </a:lnTo>
                <a:lnTo>
                  <a:pt x="225" y="147"/>
                </a:lnTo>
                <a:lnTo>
                  <a:pt x="227" y="147"/>
                </a:lnTo>
                <a:lnTo>
                  <a:pt x="227" y="146"/>
                </a:lnTo>
                <a:lnTo>
                  <a:pt x="228" y="146"/>
                </a:lnTo>
                <a:lnTo>
                  <a:pt x="228" y="144"/>
                </a:lnTo>
                <a:lnTo>
                  <a:pt x="230" y="144"/>
                </a:lnTo>
                <a:lnTo>
                  <a:pt x="230" y="142"/>
                </a:lnTo>
                <a:lnTo>
                  <a:pt x="230" y="141"/>
                </a:lnTo>
                <a:lnTo>
                  <a:pt x="232" y="141"/>
                </a:lnTo>
                <a:lnTo>
                  <a:pt x="232" y="142"/>
                </a:lnTo>
                <a:lnTo>
                  <a:pt x="230" y="142"/>
                </a:lnTo>
                <a:lnTo>
                  <a:pt x="230" y="144"/>
                </a:lnTo>
                <a:lnTo>
                  <a:pt x="230" y="146"/>
                </a:lnTo>
                <a:lnTo>
                  <a:pt x="228" y="146"/>
                </a:lnTo>
                <a:lnTo>
                  <a:pt x="227" y="147"/>
                </a:lnTo>
                <a:lnTo>
                  <a:pt x="225" y="147"/>
                </a:lnTo>
                <a:lnTo>
                  <a:pt x="225" y="149"/>
                </a:lnTo>
                <a:lnTo>
                  <a:pt x="224" y="149"/>
                </a:lnTo>
                <a:lnTo>
                  <a:pt x="224" y="150"/>
                </a:lnTo>
                <a:lnTo>
                  <a:pt x="222" y="150"/>
                </a:lnTo>
                <a:lnTo>
                  <a:pt x="222" y="152"/>
                </a:lnTo>
                <a:lnTo>
                  <a:pt x="220" y="152"/>
                </a:lnTo>
                <a:lnTo>
                  <a:pt x="220" y="154"/>
                </a:lnTo>
                <a:lnTo>
                  <a:pt x="219" y="154"/>
                </a:lnTo>
                <a:lnTo>
                  <a:pt x="219" y="155"/>
                </a:lnTo>
                <a:lnTo>
                  <a:pt x="217" y="155"/>
                </a:lnTo>
                <a:lnTo>
                  <a:pt x="216" y="157"/>
                </a:lnTo>
                <a:lnTo>
                  <a:pt x="214" y="158"/>
                </a:lnTo>
                <a:lnTo>
                  <a:pt x="214" y="160"/>
                </a:lnTo>
                <a:lnTo>
                  <a:pt x="212" y="160"/>
                </a:lnTo>
                <a:lnTo>
                  <a:pt x="212" y="162"/>
                </a:lnTo>
                <a:lnTo>
                  <a:pt x="211" y="162"/>
                </a:lnTo>
                <a:lnTo>
                  <a:pt x="211" y="163"/>
                </a:lnTo>
                <a:lnTo>
                  <a:pt x="209" y="165"/>
                </a:lnTo>
                <a:lnTo>
                  <a:pt x="208" y="166"/>
                </a:lnTo>
                <a:lnTo>
                  <a:pt x="208" y="168"/>
                </a:lnTo>
                <a:lnTo>
                  <a:pt x="206" y="168"/>
                </a:lnTo>
                <a:lnTo>
                  <a:pt x="206" y="170"/>
                </a:lnTo>
                <a:lnTo>
                  <a:pt x="204" y="170"/>
                </a:lnTo>
                <a:lnTo>
                  <a:pt x="204" y="171"/>
                </a:lnTo>
                <a:lnTo>
                  <a:pt x="203" y="171"/>
                </a:lnTo>
                <a:lnTo>
                  <a:pt x="201" y="171"/>
                </a:lnTo>
                <a:lnTo>
                  <a:pt x="201" y="170"/>
                </a:lnTo>
                <a:lnTo>
                  <a:pt x="203" y="170"/>
                </a:lnTo>
                <a:lnTo>
                  <a:pt x="204" y="166"/>
                </a:lnTo>
                <a:lnTo>
                  <a:pt x="206" y="165"/>
                </a:lnTo>
                <a:lnTo>
                  <a:pt x="206" y="163"/>
                </a:lnTo>
                <a:lnTo>
                  <a:pt x="206" y="162"/>
                </a:lnTo>
                <a:lnTo>
                  <a:pt x="204" y="162"/>
                </a:lnTo>
                <a:lnTo>
                  <a:pt x="204" y="160"/>
                </a:lnTo>
                <a:lnTo>
                  <a:pt x="204" y="158"/>
                </a:lnTo>
                <a:lnTo>
                  <a:pt x="208" y="155"/>
                </a:lnTo>
                <a:lnTo>
                  <a:pt x="209" y="155"/>
                </a:lnTo>
                <a:lnTo>
                  <a:pt x="209" y="154"/>
                </a:lnTo>
                <a:lnTo>
                  <a:pt x="208" y="154"/>
                </a:lnTo>
                <a:lnTo>
                  <a:pt x="206" y="154"/>
                </a:lnTo>
                <a:lnTo>
                  <a:pt x="206" y="152"/>
                </a:lnTo>
                <a:lnTo>
                  <a:pt x="204" y="152"/>
                </a:lnTo>
                <a:lnTo>
                  <a:pt x="203" y="152"/>
                </a:lnTo>
                <a:lnTo>
                  <a:pt x="201" y="152"/>
                </a:lnTo>
                <a:lnTo>
                  <a:pt x="193" y="146"/>
                </a:lnTo>
                <a:lnTo>
                  <a:pt x="187" y="142"/>
                </a:lnTo>
                <a:lnTo>
                  <a:pt x="180" y="138"/>
                </a:lnTo>
                <a:lnTo>
                  <a:pt x="179" y="138"/>
                </a:lnTo>
                <a:lnTo>
                  <a:pt x="179" y="136"/>
                </a:lnTo>
                <a:lnTo>
                  <a:pt x="176" y="134"/>
                </a:lnTo>
                <a:lnTo>
                  <a:pt x="169" y="131"/>
                </a:lnTo>
                <a:lnTo>
                  <a:pt x="155" y="122"/>
                </a:lnTo>
                <a:lnTo>
                  <a:pt x="150" y="122"/>
                </a:lnTo>
                <a:lnTo>
                  <a:pt x="148" y="122"/>
                </a:lnTo>
                <a:lnTo>
                  <a:pt x="147" y="122"/>
                </a:lnTo>
                <a:lnTo>
                  <a:pt x="145" y="122"/>
                </a:lnTo>
                <a:lnTo>
                  <a:pt x="139" y="123"/>
                </a:lnTo>
                <a:lnTo>
                  <a:pt x="131" y="123"/>
                </a:lnTo>
                <a:lnTo>
                  <a:pt x="128" y="123"/>
                </a:lnTo>
                <a:lnTo>
                  <a:pt x="126" y="125"/>
                </a:lnTo>
                <a:lnTo>
                  <a:pt x="123" y="125"/>
                </a:lnTo>
                <a:lnTo>
                  <a:pt x="116" y="125"/>
                </a:lnTo>
                <a:lnTo>
                  <a:pt x="112" y="125"/>
                </a:lnTo>
                <a:lnTo>
                  <a:pt x="108" y="126"/>
                </a:lnTo>
                <a:lnTo>
                  <a:pt x="96" y="126"/>
                </a:lnTo>
                <a:lnTo>
                  <a:pt x="92" y="128"/>
                </a:lnTo>
                <a:lnTo>
                  <a:pt x="86" y="128"/>
                </a:lnTo>
                <a:lnTo>
                  <a:pt x="83" y="128"/>
                </a:lnTo>
                <a:lnTo>
                  <a:pt x="81" y="128"/>
                </a:lnTo>
                <a:lnTo>
                  <a:pt x="72" y="130"/>
                </a:lnTo>
                <a:lnTo>
                  <a:pt x="60" y="131"/>
                </a:lnTo>
                <a:lnTo>
                  <a:pt x="49" y="131"/>
                </a:lnTo>
                <a:lnTo>
                  <a:pt x="48" y="131"/>
                </a:lnTo>
                <a:lnTo>
                  <a:pt x="40" y="133"/>
                </a:lnTo>
                <a:lnTo>
                  <a:pt x="38" y="133"/>
                </a:lnTo>
                <a:lnTo>
                  <a:pt x="35" y="133"/>
                </a:lnTo>
                <a:lnTo>
                  <a:pt x="35" y="131"/>
                </a:lnTo>
                <a:lnTo>
                  <a:pt x="33" y="125"/>
                </a:lnTo>
                <a:lnTo>
                  <a:pt x="32" y="123"/>
                </a:lnTo>
                <a:lnTo>
                  <a:pt x="30" y="123"/>
                </a:lnTo>
                <a:lnTo>
                  <a:pt x="30" y="122"/>
                </a:lnTo>
                <a:lnTo>
                  <a:pt x="28" y="122"/>
                </a:lnTo>
                <a:lnTo>
                  <a:pt x="25" y="123"/>
                </a:lnTo>
                <a:lnTo>
                  <a:pt x="19" y="126"/>
                </a:lnTo>
                <a:lnTo>
                  <a:pt x="6" y="131"/>
                </a:lnTo>
                <a:lnTo>
                  <a:pt x="1" y="118"/>
                </a:lnTo>
                <a:lnTo>
                  <a:pt x="0" y="114"/>
                </a:lnTo>
                <a:lnTo>
                  <a:pt x="12" y="109"/>
                </a:lnTo>
                <a:lnTo>
                  <a:pt x="14" y="109"/>
                </a:lnTo>
                <a:lnTo>
                  <a:pt x="14" y="107"/>
                </a:lnTo>
                <a:lnTo>
                  <a:pt x="16" y="107"/>
                </a:lnTo>
                <a:lnTo>
                  <a:pt x="17" y="107"/>
                </a:lnTo>
                <a:lnTo>
                  <a:pt x="19" y="107"/>
                </a:lnTo>
                <a:lnTo>
                  <a:pt x="19" y="106"/>
                </a:lnTo>
                <a:lnTo>
                  <a:pt x="20" y="106"/>
                </a:lnTo>
                <a:lnTo>
                  <a:pt x="22" y="106"/>
                </a:lnTo>
                <a:lnTo>
                  <a:pt x="24" y="106"/>
                </a:lnTo>
                <a:lnTo>
                  <a:pt x="24" y="104"/>
                </a:lnTo>
                <a:lnTo>
                  <a:pt x="25" y="104"/>
                </a:lnTo>
                <a:lnTo>
                  <a:pt x="27" y="104"/>
                </a:lnTo>
                <a:lnTo>
                  <a:pt x="27" y="102"/>
                </a:lnTo>
                <a:lnTo>
                  <a:pt x="28" y="102"/>
                </a:lnTo>
                <a:lnTo>
                  <a:pt x="30" y="102"/>
                </a:lnTo>
                <a:lnTo>
                  <a:pt x="32" y="102"/>
                </a:lnTo>
                <a:lnTo>
                  <a:pt x="32" y="101"/>
                </a:lnTo>
                <a:lnTo>
                  <a:pt x="33" y="101"/>
                </a:lnTo>
                <a:lnTo>
                  <a:pt x="35" y="101"/>
                </a:lnTo>
                <a:lnTo>
                  <a:pt x="36" y="101"/>
                </a:lnTo>
                <a:lnTo>
                  <a:pt x="36" y="99"/>
                </a:lnTo>
                <a:lnTo>
                  <a:pt x="33" y="91"/>
                </a:lnTo>
                <a:lnTo>
                  <a:pt x="32" y="85"/>
                </a:lnTo>
                <a:lnTo>
                  <a:pt x="28" y="78"/>
                </a:lnTo>
                <a:lnTo>
                  <a:pt x="28" y="77"/>
                </a:lnTo>
                <a:lnTo>
                  <a:pt x="27" y="74"/>
                </a:lnTo>
                <a:lnTo>
                  <a:pt x="22" y="61"/>
                </a:lnTo>
                <a:lnTo>
                  <a:pt x="22" y="59"/>
                </a:lnTo>
                <a:lnTo>
                  <a:pt x="19" y="54"/>
                </a:lnTo>
                <a:lnTo>
                  <a:pt x="20" y="53"/>
                </a:lnTo>
                <a:lnTo>
                  <a:pt x="22" y="53"/>
                </a:lnTo>
                <a:lnTo>
                  <a:pt x="22" y="51"/>
                </a:lnTo>
                <a:lnTo>
                  <a:pt x="24" y="51"/>
                </a:lnTo>
                <a:lnTo>
                  <a:pt x="25" y="51"/>
                </a:lnTo>
                <a:lnTo>
                  <a:pt x="27" y="51"/>
                </a:lnTo>
                <a:lnTo>
                  <a:pt x="28" y="51"/>
                </a:lnTo>
                <a:lnTo>
                  <a:pt x="30" y="53"/>
                </a:lnTo>
                <a:lnTo>
                  <a:pt x="32" y="53"/>
                </a:lnTo>
                <a:lnTo>
                  <a:pt x="33" y="53"/>
                </a:lnTo>
                <a:lnTo>
                  <a:pt x="35" y="53"/>
                </a:lnTo>
                <a:lnTo>
                  <a:pt x="36" y="53"/>
                </a:lnTo>
                <a:lnTo>
                  <a:pt x="36" y="51"/>
                </a:lnTo>
                <a:lnTo>
                  <a:pt x="38" y="51"/>
                </a:lnTo>
                <a:lnTo>
                  <a:pt x="38" y="53"/>
                </a:lnTo>
                <a:lnTo>
                  <a:pt x="40" y="53"/>
                </a:lnTo>
                <a:lnTo>
                  <a:pt x="41" y="53"/>
                </a:lnTo>
                <a:lnTo>
                  <a:pt x="41" y="54"/>
                </a:lnTo>
                <a:lnTo>
                  <a:pt x="43" y="54"/>
                </a:lnTo>
                <a:lnTo>
                  <a:pt x="43" y="56"/>
                </a:lnTo>
                <a:lnTo>
                  <a:pt x="44" y="56"/>
                </a:lnTo>
                <a:lnTo>
                  <a:pt x="46" y="56"/>
                </a:lnTo>
                <a:lnTo>
                  <a:pt x="48" y="56"/>
                </a:lnTo>
                <a:lnTo>
                  <a:pt x="48" y="54"/>
                </a:lnTo>
                <a:lnTo>
                  <a:pt x="49" y="54"/>
                </a:lnTo>
                <a:lnTo>
                  <a:pt x="49" y="53"/>
                </a:lnTo>
                <a:lnTo>
                  <a:pt x="51" y="51"/>
                </a:lnTo>
                <a:lnTo>
                  <a:pt x="51" y="50"/>
                </a:lnTo>
                <a:lnTo>
                  <a:pt x="52" y="50"/>
                </a:lnTo>
                <a:lnTo>
                  <a:pt x="52" y="48"/>
                </a:lnTo>
                <a:lnTo>
                  <a:pt x="54" y="48"/>
                </a:lnTo>
                <a:lnTo>
                  <a:pt x="54" y="46"/>
                </a:lnTo>
                <a:lnTo>
                  <a:pt x="56" y="46"/>
                </a:lnTo>
                <a:lnTo>
                  <a:pt x="56" y="45"/>
                </a:lnTo>
                <a:lnTo>
                  <a:pt x="57" y="45"/>
                </a:lnTo>
                <a:lnTo>
                  <a:pt x="57" y="43"/>
                </a:lnTo>
                <a:lnTo>
                  <a:pt x="59" y="43"/>
                </a:lnTo>
                <a:lnTo>
                  <a:pt x="60" y="43"/>
                </a:lnTo>
                <a:lnTo>
                  <a:pt x="62" y="42"/>
                </a:lnTo>
                <a:lnTo>
                  <a:pt x="64" y="40"/>
                </a:lnTo>
                <a:lnTo>
                  <a:pt x="65" y="38"/>
                </a:lnTo>
                <a:lnTo>
                  <a:pt x="67" y="38"/>
                </a:lnTo>
                <a:lnTo>
                  <a:pt x="68" y="37"/>
                </a:lnTo>
                <a:lnTo>
                  <a:pt x="70" y="37"/>
                </a:lnTo>
                <a:lnTo>
                  <a:pt x="72" y="37"/>
                </a:lnTo>
                <a:lnTo>
                  <a:pt x="73" y="35"/>
                </a:lnTo>
                <a:lnTo>
                  <a:pt x="75" y="35"/>
                </a:lnTo>
                <a:lnTo>
                  <a:pt x="76" y="35"/>
                </a:lnTo>
                <a:lnTo>
                  <a:pt x="78" y="35"/>
                </a:lnTo>
                <a:lnTo>
                  <a:pt x="81" y="35"/>
                </a:lnTo>
                <a:lnTo>
                  <a:pt x="83" y="35"/>
                </a:lnTo>
                <a:lnTo>
                  <a:pt x="84" y="35"/>
                </a:lnTo>
                <a:lnTo>
                  <a:pt x="86" y="34"/>
                </a:lnTo>
                <a:lnTo>
                  <a:pt x="88" y="34"/>
                </a:lnTo>
                <a:lnTo>
                  <a:pt x="89" y="34"/>
                </a:lnTo>
                <a:lnTo>
                  <a:pt x="89" y="32"/>
                </a:lnTo>
                <a:lnTo>
                  <a:pt x="91" y="32"/>
                </a:lnTo>
                <a:lnTo>
                  <a:pt x="92" y="32"/>
                </a:lnTo>
                <a:lnTo>
                  <a:pt x="92" y="34"/>
                </a:lnTo>
                <a:lnTo>
                  <a:pt x="94" y="34"/>
                </a:lnTo>
                <a:lnTo>
                  <a:pt x="96" y="34"/>
                </a:lnTo>
                <a:lnTo>
                  <a:pt x="97" y="34"/>
                </a:lnTo>
                <a:lnTo>
                  <a:pt x="97" y="32"/>
                </a:lnTo>
                <a:lnTo>
                  <a:pt x="97" y="34"/>
                </a:lnTo>
                <a:lnTo>
                  <a:pt x="99" y="34"/>
                </a:lnTo>
                <a:lnTo>
                  <a:pt x="100" y="34"/>
                </a:lnTo>
                <a:lnTo>
                  <a:pt x="102" y="34"/>
                </a:lnTo>
                <a:lnTo>
                  <a:pt x="104" y="32"/>
                </a:lnTo>
                <a:lnTo>
                  <a:pt x="105" y="32"/>
                </a:lnTo>
                <a:lnTo>
                  <a:pt x="107" y="32"/>
                </a:lnTo>
                <a:lnTo>
                  <a:pt x="108" y="32"/>
                </a:lnTo>
                <a:lnTo>
                  <a:pt x="110" y="32"/>
                </a:lnTo>
                <a:lnTo>
                  <a:pt x="110" y="30"/>
                </a:lnTo>
                <a:lnTo>
                  <a:pt x="112" y="30"/>
                </a:lnTo>
                <a:lnTo>
                  <a:pt x="113" y="30"/>
                </a:lnTo>
                <a:lnTo>
                  <a:pt x="115" y="29"/>
                </a:lnTo>
                <a:lnTo>
                  <a:pt x="116" y="29"/>
                </a:lnTo>
                <a:lnTo>
                  <a:pt x="118" y="29"/>
                </a:lnTo>
                <a:lnTo>
                  <a:pt x="118" y="27"/>
                </a:lnTo>
                <a:lnTo>
                  <a:pt x="120" y="27"/>
                </a:lnTo>
                <a:lnTo>
                  <a:pt x="121" y="26"/>
                </a:lnTo>
                <a:lnTo>
                  <a:pt x="123" y="26"/>
                </a:lnTo>
                <a:lnTo>
                  <a:pt x="124" y="24"/>
                </a:lnTo>
                <a:lnTo>
                  <a:pt x="126" y="24"/>
                </a:lnTo>
                <a:lnTo>
                  <a:pt x="128" y="24"/>
                </a:lnTo>
                <a:lnTo>
                  <a:pt x="128" y="26"/>
                </a:lnTo>
                <a:lnTo>
                  <a:pt x="129" y="26"/>
                </a:lnTo>
                <a:lnTo>
                  <a:pt x="131" y="27"/>
                </a:lnTo>
                <a:lnTo>
                  <a:pt x="132" y="27"/>
                </a:lnTo>
                <a:lnTo>
                  <a:pt x="132" y="29"/>
                </a:lnTo>
                <a:lnTo>
                  <a:pt x="134" y="29"/>
                </a:lnTo>
                <a:lnTo>
                  <a:pt x="134" y="27"/>
                </a:lnTo>
                <a:lnTo>
                  <a:pt x="136" y="26"/>
                </a:lnTo>
                <a:lnTo>
                  <a:pt x="137" y="26"/>
                </a:lnTo>
                <a:lnTo>
                  <a:pt x="139" y="24"/>
                </a:lnTo>
                <a:lnTo>
                  <a:pt x="140" y="24"/>
                </a:lnTo>
                <a:lnTo>
                  <a:pt x="140" y="22"/>
                </a:lnTo>
                <a:lnTo>
                  <a:pt x="142" y="22"/>
                </a:lnTo>
                <a:lnTo>
                  <a:pt x="144" y="22"/>
                </a:lnTo>
                <a:lnTo>
                  <a:pt x="145" y="22"/>
                </a:lnTo>
                <a:lnTo>
                  <a:pt x="145" y="21"/>
                </a:lnTo>
                <a:lnTo>
                  <a:pt x="147" y="21"/>
                </a:lnTo>
                <a:lnTo>
                  <a:pt x="148" y="21"/>
                </a:lnTo>
                <a:lnTo>
                  <a:pt x="148" y="19"/>
                </a:lnTo>
                <a:lnTo>
                  <a:pt x="150" y="19"/>
                </a:lnTo>
                <a:lnTo>
                  <a:pt x="152" y="19"/>
                </a:lnTo>
                <a:lnTo>
                  <a:pt x="153" y="19"/>
                </a:lnTo>
                <a:lnTo>
                  <a:pt x="155" y="19"/>
                </a:lnTo>
                <a:lnTo>
                  <a:pt x="156" y="19"/>
                </a:lnTo>
                <a:lnTo>
                  <a:pt x="158" y="19"/>
                </a:lnTo>
                <a:close/>
                <a:moveTo>
                  <a:pt x="200" y="0"/>
                </a:moveTo>
                <a:lnTo>
                  <a:pt x="201" y="0"/>
                </a:lnTo>
                <a:lnTo>
                  <a:pt x="201" y="2"/>
                </a:lnTo>
                <a:lnTo>
                  <a:pt x="203" y="2"/>
                </a:lnTo>
                <a:lnTo>
                  <a:pt x="204" y="2"/>
                </a:lnTo>
                <a:lnTo>
                  <a:pt x="206" y="2"/>
                </a:lnTo>
                <a:lnTo>
                  <a:pt x="208" y="2"/>
                </a:lnTo>
                <a:lnTo>
                  <a:pt x="209" y="3"/>
                </a:lnTo>
                <a:lnTo>
                  <a:pt x="208" y="3"/>
                </a:lnTo>
                <a:lnTo>
                  <a:pt x="206" y="3"/>
                </a:lnTo>
                <a:lnTo>
                  <a:pt x="204" y="3"/>
                </a:lnTo>
                <a:lnTo>
                  <a:pt x="204" y="2"/>
                </a:lnTo>
                <a:lnTo>
                  <a:pt x="203" y="2"/>
                </a:lnTo>
                <a:lnTo>
                  <a:pt x="201" y="2"/>
                </a:lnTo>
                <a:lnTo>
                  <a:pt x="201" y="0"/>
                </a:lnTo>
                <a:lnTo>
                  <a:pt x="201" y="2"/>
                </a:lnTo>
                <a:lnTo>
                  <a:pt x="200" y="2"/>
                </a:lnTo>
                <a:lnTo>
                  <a:pt x="198" y="2"/>
                </a:lnTo>
                <a:lnTo>
                  <a:pt x="198" y="3"/>
                </a:lnTo>
                <a:lnTo>
                  <a:pt x="200" y="3"/>
                </a:lnTo>
                <a:lnTo>
                  <a:pt x="201" y="3"/>
                </a:lnTo>
                <a:lnTo>
                  <a:pt x="203" y="3"/>
                </a:lnTo>
                <a:lnTo>
                  <a:pt x="203" y="2"/>
                </a:lnTo>
                <a:lnTo>
                  <a:pt x="203" y="3"/>
                </a:lnTo>
                <a:lnTo>
                  <a:pt x="204" y="3"/>
                </a:lnTo>
                <a:lnTo>
                  <a:pt x="206" y="3"/>
                </a:lnTo>
                <a:lnTo>
                  <a:pt x="208" y="3"/>
                </a:lnTo>
                <a:lnTo>
                  <a:pt x="209" y="3"/>
                </a:lnTo>
                <a:lnTo>
                  <a:pt x="209" y="2"/>
                </a:lnTo>
                <a:lnTo>
                  <a:pt x="209" y="3"/>
                </a:lnTo>
                <a:lnTo>
                  <a:pt x="211" y="3"/>
                </a:lnTo>
                <a:lnTo>
                  <a:pt x="212" y="3"/>
                </a:lnTo>
                <a:lnTo>
                  <a:pt x="214" y="3"/>
                </a:lnTo>
                <a:lnTo>
                  <a:pt x="214" y="5"/>
                </a:lnTo>
                <a:lnTo>
                  <a:pt x="216" y="5"/>
                </a:lnTo>
                <a:lnTo>
                  <a:pt x="216" y="6"/>
                </a:lnTo>
                <a:lnTo>
                  <a:pt x="216" y="5"/>
                </a:lnTo>
                <a:lnTo>
                  <a:pt x="214" y="5"/>
                </a:lnTo>
                <a:lnTo>
                  <a:pt x="212" y="5"/>
                </a:lnTo>
                <a:lnTo>
                  <a:pt x="212" y="3"/>
                </a:lnTo>
                <a:lnTo>
                  <a:pt x="212" y="5"/>
                </a:lnTo>
                <a:lnTo>
                  <a:pt x="212" y="3"/>
                </a:lnTo>
                <a:lnTo>
                  <a:pt x="211" y="3"/>
                </a:lnTo>
                <a:lnTo>
                  <a:pt x="209" y="3"/>
                </a:lnTo>
                <a:lnTo>
                  <a:pt x="208" y="3"/>
                </a:lnTo>
                <a:lnTo>
                  <a:pt x="209" y="3"/>
                </a:lnTo>
                <a:lnTo>
                  <a:pt x="209" y="5"/>
                </a:lnTo>
                <a:lnTo>
                  <a:pt x="211" y="5"/>
                </a:lnTo>
                <a:lnTo>
                  <a:pt x="212" y="5"/>
                </a:lnTo>
                <a:lnTo>
                  <a:pt x="214" y="5"/>
                </a:lnTo>
                <a:lnTo>
                  <a:pt x="214" y="6"/>
                </a:lnTo>
                <a:lnTo>
                  <a:pt x="216" y="6"/>
                </a:lnTo>
                <a:lnTo>
                  <a:pt x="217" y="6"/>
                </a:lnTo>
                <a:lnTo>
                  <a:pt x="217" y="8"/>
                </a:lnTo>
                <a:lnTo>
                  <a:pt x="219" y="8"/>
                </a:lnTo>
                <a:lnTo>
                  <a:pt x="219" y="10"/>
                </a:lnTo>
                <a:lnTo>
                  <a:pt x="220" y="10"/>
                </a:lnTo>
                <a:lnTo>
                  <a:pt x="220" y="11"/>
                </a:lnTo>
                <a:lnTo>
                  <a:pt x="222" y="13"/>
                </a:lnTo>
                <a:lnTo>
                  <a:pt x="222" y="14"/>
                </a:lnTo>
                <a:lnTo>
                  <a:pt x="220" y="14"/>
                </a:lnTo>
                <a:lnTo>
                  <a:pt x="220" y="13"/>
                </a:lnTo>
                <a:lnTo>
                  <a:pt x="220" y="14"/>
                </a:lnTo>
                <a:lnTo>
                  <a:pt x="219" y="14"/>
                </a:lnTo>
                <a:lnTo>
                  <a:pt x="219" y="13"/>
                </a:lnTo>
                <a:lnTo>
                  <a:pt x="217" y="14"/>
                </a:lnTo>
                <a:lnTo>
                  <a:pt x="216" y="14"/>
                </a:lnTo>
                <a:lnTo>
                  <a:pt x="214" y="14"/>
                </a:lnTo>
                <a:lnTo>
                  <a:pt x="214" y="16"/>
                </a:lnTo>
                <a:lnTo>
                  <a:pt x="214" y="18"/>
                </a:lnTo>
                <a:lnTo>
                  <a:pt x="214" y="19"/>
                </a:lnTo>
                <a:lnTo>
                  <a:pt x="212" y="19"/>
                </a:lnTo>
                <a:lnTo>
                  <a:pt x="211" y="19"/>
                </a:lnTo>
                <a:lnTo>
                  <a:pt x="209" y="19"/>
                </a:lnTo>
                <a:lnTo>
                  <a:pt x="209" y="21"/>
                </a:lnTo>
                <a:lnTo>
                  <a:pt x="211" y="21"/>
                </a:lnTo>
                <a:lnTo>
                  <a:pt x="212" y="21"/>
                </a:lnTo>
                <a:lnTo>
                  <a:pt x="212" y="22"/>
                </a:lnTo>
                <a:lnTo>
                  <a:pt x="211" y="22"/>
                </a:lnTo>
                <a:lnTo>
                  <a:pt x="212" y="22"/>
                </a:lnTo>
                <a:lnTo>
                  <a:pt x="214" y="22"/>
                </a:lnTo>
                <a:lnTo>
                  <a:pt x="214" y="24"/>
                </a:lnTo>
                <a:lnTo>
                  <a:pt x="216" y="24"/>
                </a:lnTo>
                <a:lnTo>
                  <a:pt x="214" y="26"/>
                </a:lnTo>
                <a:lnTo>
                  <a:pt x="216" y="26"/>
                </a:lnTo>
                <a:lnTo>
                  <a:pt x="216" y="27"/>
                </a:lnTo>
                <a:lnTo>
                  <a:pt x="216" y="29"/>
                </a:lnTo>
                <a:lnTo>
                  <a:pt x="214" y="29"/>
                </a:lnTo>
                <a:lnTo>
                  <a:pt x="214" y="30"/>
                </a:lnTo>
                <a:lnTo>
                  <a:pt x="214" y="32"/>
                </a:lnTo>
                <a:lnTo>
                  <a:pt x="214" y="34"/>
                </a:lnTo>
                <a:lnTo>
                  <a:pt x="214" y="35"/>
                </a:lnTo>
                <a:lnTo>
                  <a:pt x="214" y="37"/>
                </a:lnTo>
                <a:lnTo>
                  <a:pt x="214" y="38"/>
                </a:lnTo>
                <a:lnTo>
                  <a:pt x="216" y="38"/>
                </a:lnTo>
                <a:lnTo>
                  <a:pt x="217" y="38"/>
                </a:lnTo>
                <a:lnTo>
                  <a:pt x="217" y="40"/>
                </a:lnTo>
                <a:lnTo>
                  <a:pt x="219" y="40"/>
                </a:lnTo>
                <a:lnTo>
                  <a:pt x="220" y="42"/>
                </a:lnTo>
                <a:lnTo>
                  <a:pt x="222" y="43"/>
                </a:lnTo>
                <a:lnTo>
                  <a:pt x="222" y="45"/>
                </a:lnTo>
                <a:lnTo>
                  <a:pt x="220" y="45"/>
                </a:lnTo>
                <a:lnTo>
                  <a:pt x="219" y="46"/>
                </a:lnTo>
                <a:lnTo>
                  <a:pt x="217" y="48"/>
                </a:lnTo>
                <a:lnTo>
                  <a:pt x="216" y="48"/>
                </a:lnTo>
                <a:lnTo>
                  <a:pt x="214" y="48"/>
                </a:lnTo>
                <a:lnTo>
                  <a:pt x="212" y="48"/>
                </a:lnTo>
                <a:lnTo>
                  <a:pt x="211" y="48"/>
                </a:lnTo>
                <a:lnTo>
                  <a:pt x="211" y="46"/>
                </a:lnTo>
                <a:lnTo>
                  <a:pt x="211" y="45"/>
                </a:lnTo>
                <a:lnTo>
                  <a:pt x="209" y="45"/>
                </a:lnTo>
                <a:lnTo>
                  <a:pt x="209" y="43"/>
                </a:lnTo>
                <a:lnTo>
                  <a:pt x="208" y="42"/>
                </a:lnTo>
                <a:lnTo>
                  <a:pt x="206" y="40"/>
                </a:lnTo>
                <a:lnTo>
                  <a:pt x="204" y="40"/>
                </a:lnTo>
                <a:lnTo>
                  <a:pt x="203" y="40"/>
                </a:lnTo>
                <a:lnTo>
                  <a:pt x="203" y="42"/>
                </a:lnTo>
                <a:lnTo>
                  <a:pt x="201" y="40"/>
                </a:lnTo>
                <a:lnTo>
                  <a:pt x="201" y="42"/>
                </a:lnTo>
                <a:lnTo>
                  <a:pt x="200" y="42"/>
                </a:lnTo>
                <a:lnTo>
                  <a:pt x="200" y="40"/>
                </a:lnTo>
                <a:lnTo>
                  <a:pt x="198" y="40"/>
                </a:lnTo>
                <a:lnTo>
                  <a:pt x="196" y="40"/>
                </a:lnTo>
                <a:lnTo>
                  <a:pt x="195" y="40"/>
                </a:lnTo>
                <a:lnTo>
                  <a:pt x="193" y="40"/>
                </a:lnTo>
                <a:lnTo>
                  <a:pt x="193" y="38"/>
                </a:lnTo>
                <a:lnTo>
                  <a:pt x="195" y="38"/>
                </a:lnTo>
                <a:lnTo>
                  <a:pt x="195" y="37"/>
                </a:lnTo>
                <a:lnTo>
                  <a:pt x="195" y="38"/>
                </a:lnTo>
                <a:lnTo>
                  <a:pt x="195" y="37"/>
                </a:lnTo>
                <a:lnTo>
                  <a:pt x="193" y="37"/>
                </a:lnTo>
                <a:lnTo>
                  <a:pt x="192" y="37"/>
                </a:lnTo>
                <a:lnTo>
                  <a:pt x="192" y="35"/>
                </a:lnTo>
                <a:lnTo>
                  <a:pt x="192" y="34"/>
                </a:lnTo>
                <a:lnTo>
                  <a:pt x="190" y="34"/>
                </a:lnTo>
                <a:lnTo>
                  <a:pt x="190" y="32"/>
                </a:lnTo>
                <a:lnTo>
                  <a:pt x="190" y="30"/>
                </a:lnTo>
                <a:lnTo>
                  <a:pt x="188" y="30"/>
                </a:lnTo>
                <a:lnTo>
                  <a:pt x="188" y="29"/>
                </a:lnTo>
                <a:lnTo>
                  <a:pt x="188" y="27"/>
                </a:lnTo>
                <a:lnTo>
                  <a:pt x="188" y="26"/>
                </a:lnTo>
                <a:lnTo>
                  <a:pt x="187" y="27"/>
                </a:lnTo>
                <a:lnTo>
                  <a:pt x="187" y="26"/>
                </a:lnTo>
                <a:lnTo>
                  <a:pt x="185" y="26"/>
                </a:lnTo>
                <a:lnTo>
                  <a:pt x="185" y="24"/>
                </a:lnTo>
                <a:lnTo>
                  <a:pt x="187" y="22"/>
                </a:lnTo>
                <a:lnTo>
                  <a:pt x="187" y="21"/>
                </a:lnTo>
                <a:lnTo>
                  <a:pt x="187" y="19"/>
                </a:lnTo>
                <a:lnTo>
                  <a:pt x="188" y="19"/>
                </a:lnTo>
                <a:lnTo>
                  <a:pt x="188" y="18"/>
                </a:lnTo>
                <a:lnTo>
                  <a:pt x="190" y="18"/>
                </a:lnTo>
                <a:lnTo>
                  <a:pt x="192" y="16"/>
                </a:lnTo>
                <a:lnTo>
                  <a:pt x="192" y="14"/>
                </a:lnTo>
                <a:lnTo>
                  <a:pt x="192" y="13"/>
                </a:lnTo>
                <a:lnTo>
                  <a:pt x="192" y="11"/>
                </a:lnTo>
                <a:lnTo>
                  <a:pt x="192" y="10"/>
                </a:lnTo>
                <a:lnTo>
                  <a:pt x="192" y="8"/>
                </a:lnTo>
                <a:lnTo>
                  <a:pt x="192" y="6"/>
                </a:lnTo>
                <a:lnTo>
                  <a:pt x="193" y="6"/>
                </a:lnTo>
                <a:lnTo>
                  <a:pt x="193" y="5"/>
                </a:lnTo>
                <a:lnTo>
                  <a:pt x="195" y="5"/>
                </a:lnTo>
                <a:lnTo>
                  <a:pt x="195" y="3"/>
                </a:lnTo>
                <a:lnTo>
                  <a:pt x="193" y="5"/>
                </a:lnTo>
                <a:lnTo>
                  <a:pt x="192" y="5"/>
                </a:lnTo>
                <a:lnTo>
                  <a:pt x="192" y="6"/>
                </a:lnTo>
                <a:lnTo>
                  <a:pt x="190" y="6"/>
                </a:lnTo>
                <a:lnTo>
                  <a:pt x="188" y="6"/>
                </a:lnTo>
                <a:lnTo>
                  <a:pt x="187" y="6"/>
                </a:lnTo>
                <a:lnTo>
                  <a:pt x="187" y="8"/>
                </a:lnTo>
                <a:lnTo>
                  <a:pt x="188" y="8"/>
                </a:lnTo>
                <a:lnTo>
                  <a:pt x="190" y="8"/>
                </a:lnTo>
                <a:lnTo>
                  <a:pt x="190" y="10"/>
                </a:lnTo>
                <a:lnTo>
                  <a:pt x="190" y="8"/>
                </a:lnTo>
                <a:lnTo>
                  <a:pt x="192" y="8"/>
                </a:lnTo>
                <a:lnTo>
                  <a:pt x="192" y="10"/>
                </a:lnTo>
                <a:lnTo>
                  <a:pt x="190" y="10"/>
                </a:lnTo>
                <a:lnTo>
                  <a:pt x="188" y="10"/>
                </a:lnTo>
                <a:lnTo>
                  <a:pt x="188" y="8"/>
                </a:lnTo>
                <a:lnTo>
                  <a:pt x="187" y="8"/>
                </a:lnTo>
                <a:lnTo>
                  <a:pt x="187" y="6"/>
                </a:lnTo>
                <a:lnTo>
                  <a:pt x="187" y="5"/>
                </a:lnTo>
                <a:lnTo>
                  <a:pt x="187" y="3"/>
                </a:lnTo>
                <a:lnTo>
                  <a:pt x="188" y="3"/>
                </a:lnTo>
                <a:lnTo>
                  <a:pt x="188" y="2"/>
                </a:lnTo>
                <a:lnTo>
                  <a:pt x="190" y="2"/>
                </a:lnTo>
                <a:lnTo>
                  <a:pt x="192" y="2"/>
                </a:lnTo>
                <a:lnTo>
                  <a:pt x="192" y="0"/>
                </a:lnTo>
                <a:lnTo>
                  <a:pt x="193" y="2"/>
                </a:lnTo>
                <a:lnTo>
                  <a:pt x="195" y="2"/>
                </a:lnTo>
                <a:lnTo>
                  <a:pt x="195" y="0"/>
                </a:lnTo>
                <a:lnTo>
                  <a:pt x="196" y="0"/>
                </a:lnTo>
                <a:lnTo>
                  <a:pt x="198" y="0"/>
                </a:lnTo>
                <a:lnTo>
                  <a:pt x="200" y="0"/>
                </a:lnTo>
                <a:close/>
                <a:moveTo>
                  <a:pt x="121" y="2"/>
                </a:moveTo>
                <a:lnTo>
                  <a:pt x="123" y="2"/>
                </a:lnTo>
                <a:lnTo>
                  <a:pt x="123" y="0"/>
                </a:lnTo>
                <a:lnTo>
                  <a:pt x="124" y="0"/>
                </a:lnTo>
                <a:lnTo>
                  <a:pt x="126" y="0"/>
                </a:lnTo>
                <a:lnTo>
                  <a:pt x="128" y="0"/>
                </a:lnTo>
                <a:lnTo>
                  <a:pt x="129" y="0"/>
                </a:lnTo>
                <a:lnTo>
                  <a:pt x="131" y="0"/>
                </a:lnTo>
                <a:lnTo>
                  <a:pt x="131" y="2"/>
                </a:lnTo>
                <a:lnTo>
                  <a:pt x="132" y="2"/>
                </a:lnTo>
                <a:lnTo>
                  <a:pt x="134" y="2"/>
                </a:lnTo>
                <a:lnTo>
                  <a:pt x="136" y="3"/>
                </a:lnTo>
                <a:lnTo>
                  <a:pt x="137" y="3"/>
                </a:lnTo>
                <a:lnTo>
                  <a:pt x="137" y="5"/>
                </a:lnTo>
                <a:lnTo>
                  <a:pt x="139" y="5"/>
                </a:lnTo>
                <a:lnTo>
                  <a:pt x="140" y="5"/>
                </a:lnTo>
                <a:lnTo>
                  <a:pt x="142" y="5"/>
                </a:lnTo>
                <a:lnTo>
                  <a:pt x="144" y="5"/>
                </a:lnTo>
                <a:lnTo>
                  <a:pt x="144" y="6"/>
                </a:lnTo>
                <a:lnTo>
                  <a:pt x="144" y="8"/>
                </a:lnTo>
                <a:lnTo>
                  <a:pt x="142" y="8"/>
                </a:lnTo>
                <a:lnTo>
                  <a:pt x="142" y="6"/>
                </a:lnTo>
                <a:lnTo>
                  <a:pt x="140" y="6"/>
                </a:lnTo>
                <a:lnTo>
                  <a:pt x="139" y="5"/>
                </a:lnTo>
                <a:lnTo>
                  <a:pt x="137" y="5"/>
                </a:lnTo>
                <a:lnTo>
                  <a:pt x="136" y="5"/>
                </a:lnTo>
                <a:lnTo>
                  <a:pt x="134" y="5"/>
                </a:lnTo>
                <a:lnTo>
                  <a:pt x="132" y="5"/>
                </a:lnTo>
                <a:lnTo>
                  <a:pt x="131" y="5"/>
                </a:lnTo>
                <a:lnTo>
                  <a:pt x="129" y="5"/>
                </a:lnTo>
                <a:lnTo>
                  <a:pt x="128" y="3"/>
                </a:lnTo>
                <a:lnTo>
                  <a:pt x="126" y="5"/>
                </a:lnTo>
                <a:lnTo>
                  <a:pt x="124" y="5"/>
                </a:lnTo>
                <a:lnTo>
                  <a:pt x="123" y="5"/>
                </a:lnTo>
                <a:lnTo>
                  <a:pt x="121" y="5"/>
                </a:lnTo>
                <a:lnTo>
                  <a:pt x="120" y="5"/>
                </a:lnTo>
                <a:lnTo>
                  <a:pt x="118" y="5"/>
                </a:lnTo>
                <a:lnTo>
                  <a:pt x="118" y="6"/>
                </a:lnTo>
                <a:lnTo>
                  <a:pt x="116" y="6"/>
                </a:lnTo>
                <a:lnTo>
                  <a:pt x="115" y="8"/>
                </a:lnTo>
                <a:lnTo>
                  <a:pt x="116" y="10"/>
                </a:lnTo>
                <a:lnTo>
                  <a:pt x="118" y="11"/>
                </a:lnTo>
                <a:lnTo>
                  <a:pt x="118" y="13"/>
                </a:lnTo>
                <a:lnTo>
                  <a:pt x="118" y="14"/>
                </a:lnTo>
                <a:lnTo>
                  <a:pt x="118" y="13"/>
                </a:lnTo>
                <a:lnTo>
                  <a:pt x="118" y="11"/>
                </a:lnTo>
                <a:lnTo>
                  <a:pt x="116" y="11"/>
                </a:lnTo>
                <a:lnTo>
                  <a:pt x="116" y="10"/>
                </a:lnTo>
                <a:lnTo>
                  <a:pt x="115" y="8"/>
                </a:lnTo>
                <a:lnTo>
                  <a:pt x="113" y="8"/>
                </a:lnTo>
                <a:lnTo>
                  <a:pt x="113" y="6"/>
                </a:lnTo>
                <a:lnTo>
                  <a:pt x="113" y="5"/>
                </a:lnTo>
                <a:lnTo>
                  <a:pt x="113" y="3"/>
                </a:lnTo>
                <a:lnTo>
                  <a:pt x="115" y="3"/>
                </a:lnTo>
                <a:lnTo>
                  <a:pt x="116" y="2"/>
                </a:lnTo>
                <a:lnTo>
                  <a:pt x="116" y="0"/>
                </a:lnTo>
                <a:lnTo>
                  <a:pt x="118" y="0"/>
                </a:lnTo>
                <a:lnTo>
                  <a:pt x="120" y="0"/>
                </a:lnTo>
                <a:lnTo>
                  <a:pt x="120" y="2"/>
                </a:lnTo>
                <a:lnTo>
                  <a:pt x="121" y="2"/>
                </a:lnTo>
                <a:close/>
              </a:path>
            </a:pathLst>
          </a:custGeom>
          <a:solidFill>
            <a:srgbClr val="6770A3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8" name="Freeform 139"/>
          <p:cNvSpPr>
            <a:spLocks noEditPoints="1"/>
          </p:cNvSpPr>
          <p:nvPr/>
        </p:nvSpPr>
        <p:spPr bwMode="auto">
          <a:xfrm>
            <a:off x="5800725" y="2281238"/>
            <a:ext cx="444500" cy="546100"/>
          </a:xfrm>
          <a:custGeom>
            <a:avLst/>
            <a:gdLst/>
            <a:ahLst/>
            <a:cxnLst>
              <a:cxn ang="0">
                <a:pos x="205" y="246"/>
              </a:cxn>
              <a:cxn ang="0">
                <a:pos x="213" y="261"/>
              </a:cxn>
              <a:cxn ang="0">
                <a:pos x="212" y="261"/>
              </a:cxn>
              <a:cxn ang="0">
                <a:pos x="205" y="251"/>
              </a:cxn>
              <a:cxn ang="0">
                <a:pos x="202" y="238"/>
              </a:cxn>
              <a:cxn ang="0">
                <a:pos x="256" y="112"/>
              </a:cxn>
              <a:cxn ang="0">
                <a:pos x="245" y="121"/>
              </a:cxn>
              <a:cxn ang="0">
                <a:pos x="234" y="134"/>
              </a:cxn>
              <a:cxn ang="0">
                <a:pos x="221" y="144"/>
              </a:cxn>
              <a:cxn ang="0">
                <a:pos x="215" y="163"/>
              </a:cxn>
              <a:cxn ang="0">
                <a:pos x="212" y="169"/>
              </a:cxn>
              <a:cxn ang="0">
                <a:pos x="205" y="176"/>
              </a:cxn>
              <a:cxn ang="0">
                <a:pos x="200" y="179"/>
              </a:cxn>
              <a:cxn ang="0">
                <a:pos x="207" y="184"/>
              </a:cxn>
              <a:cxn ang="0">
                <a:pos x="208" y="177"/>
              </a:cxn>
              <a:cxn ang="0">
                <a:pos x="207" y="190"/>
              </a:cxn>
              <a:cxn ang="0">
                <a:pos x="200" y="206"/>
              </a:cxn>
              <a:cxn ang="0">
                <a:pos x="202" y="227"/>
              </a:cxn>
              <a:cxn ang="0">
                <a:pos x="200" y="224"/>
              </a:cxn>
              <a:cxn ang="0">
                <a:pos x="200" y="209"/>
              </a:cxn>
              <a:cxn ang="0">
                <a:pos x="202" y="193"/>
              </a:cxn>
              <a:cxn ang="0">
                <a:pos x="200" y="192"/>
              </a:cxn>
              <a:cxn ang="0">
                <a:pos x="197" y="198"/>
              </a:cxn>
              <a:cxn ang="0">
                <a:pos x="184" y="208"/>
              </a:cxn>
              <a:cxn ang="0">
                <a:pos x="178" y="208"/>
              </a:cxn>
              <a:cxn ang="0">
                <a:pos x="183" y="216"/>
              </a:cxn>
              <a:cxn ang="0">
                <a:pos x="175" y="219"/>
              </a:cxn>
              <a:cxn ang="0">
                <a:pos x="173" y="224"/>
              </a:cxn>
              <a:cxn ang="0">
                <a:pos x="164" y="221"/>
              </a:cxn>
              <a:cxn ang="0">
                <a:pos x="154" y="217"/>
              </a:cxn>
              <a:cxn ang="0">
                <a:pos x="165" y="224"/>
              </a:cxn>
              <a:cxn ang="0">
                <a:pos x="159" y="227"/>
              </a:cxn>
              <a:cxn ang="0">
                <a:pos x="149" y="232"/>
              </a:cxn>
              <a:cxn ang="0">
                <a:pos x="143" y="233"/>
              </a:cxn>
              <a:cxn ang="0">
                <a:pos x="140" y="235"/>
              </a:cxn>
              <a:cxn ang="0">
                <a:pos x="156" y="235"/>
              </a:cxn>
              <a:cxn ang="0">
                <a:pos x="148" y="240"/>
              </a:cxn>
              <a:cxn ang="0">
                <a:pos x="140" y="248"/>
              </a:cxn>
              <a:cxn ang="0">
                <a:pos x="149" y="241"/>
              </a:cxn>
              <a:cxn ang="0">
                <a:pos x="160" y="237"/>
              </a:cxn>
              <a:cxn ang="0">
                <a:pos x="167" y="237"/>
              </a:cxn>
              <a:cxn ang="0">
                <a:pos x="172" y="237"/>
              </a:cxn>
              <a:cxn ang="0">
                <a:pos x="176" y="229"/>
              </a:cxn>
              <a:cxn ang="0">
                <a:pos x="178" y="235"/>
              </a:cxn>
              <a:cxn ang="0">
                <a:pos x="191" y="240"/>
              </a:cxn>
              <a:cxn ang="0">
                <a:pos x="202" y="249"/>
              </a:cxn>
              <a:cxn ang="0">
                <a:pos x="202" y="257"/>
              </a:cxn>
              <a:cxn ang="0">
                <a:pos x="191" y="264"/>
              </a:cxn>
              <a:cxn ang="0">
                <a:pos x="205" y="261"/>
              </a:cxn>
              <a:cxn ang="0">
                <a:pos x="154" y="273"/>
              </a:cxn>
              <a:cxn ang="0">
                <a:pos x="120" y="299"/>
              </a:cxn>
              <a:cxn ang="0">
                <a:pos x="104" y="301"/>
              </a:cxn>
              <a:cxn ang="0">
                <a:pos x="48" y="337"/>
              </a:cxn>
              <a:cxn ang="0">
                <a:pos x="10" y="256"/>
              </a:cxn>
              <a:cxn ang="0">
                <a:pos x="66" y="176"/>
              </a:cxn>
              <a:cxn ang="0">
                <a:pos x="146" y="109"/>
              </a:cxn>
              <a:cxn ang="0">
                <a:pos x="172" y="86"/>
              </a:cxn>
              <a:cxn ang="0">
                <a:pos x="242" y="30"/>
              </a:cxn>
              <a:cxn ang="0">
                <a:pos x="261" y="37"/>
              </a:cxn>
              <a:cxn ang="0">
                <a:pos x="266" y="61"/>
              </a:cxn>
              <a:cxn ang="0">
                <a:pos x="271" y="83"/>
              </a:cxn>
              <a:cxn ang="0">
                <a:pos x="268" y="101"/>
              </a:cxn>
              <a:cxn ang="0">
                <a:pos x="258" y="110"/>
              </a:cxn>
            </a:cxnLst>
            <a:rect l="0" t="0" r="r" b="b"/>
            <a:pathLst>
              <a:path w="280" h="344">
                <a:moveTo>
                  <a:pt x="204" y="246"/>
                </a:moveTo>
                <a:lnTo>
                  <a:pt x="202" y="246"/>
                </a:lnTo>
                <a:lnTo>
                  <a:pt x="202" y="245"/>
                </a:lnTo>
                <a:lnTo>
                  <a:pt x="204" y="245"/>
                </a:lnTo>
                <a:lnTo>
                  <a:pt x="204" y="246"/>
                </a:lnTo>
                <a:close/>
                <a:moveTo>
                  <a:pt x="204" y="238"/>
                </a:moveTo>
                <a:lnTo>
                  <a:pt x="204" y="240"/>
                </a:lnTo>
                <a:lnTo>
                  <a:pt x="204" y="241"/>
                </a:lnTo>
                <a:lnTo>
                  <a:pt x="205" y="241"/>
                </a:lnTo>
                <a:lnTo>
                  <a:pt x="205" y="243"/>
                </a:lnTo>
                <a:lnTo>
                  <a:pt x="205" y="245"/>
                </a:lnTo>
                <a:lnTo>
                  <a:pt x="205" y="246"/>
                </a:lnTo>
                <a:lnTo>
                  <a:pt x="207" y="248"/>
                </a:lnTo>
                <a:lnTo>
                  <a:pt x="207" y="249"/>
                </a:lnTo>
                <a:lnTo>
                  <a:pt x="207" y="251"/>
                </a:lnTo>
                <a:lnTo>
                  <a:pt x="208" y="251"/>
                </a:lnTo>
                <a:lnTo>
                  <a:pt x="208" y="253"/>
                </a:lnTo>
                <a:lnTo>
                  <a:pt x="208" y="254"/>
                </a:lnTo>
                <a:lnTo>
                  <a:pt x="210" y="256"/>
                </a:lnTo>
                <a:lnTo>
                  <a:pt x="210" y="257"/>
                </a:lnTo>
                <a:lnTo>
                  <a:pt x="212" y="257"/>
                </a:lnTo>
                <a:lnTo>
                  <a:pt x="212" y="259"/>
                </a:lnTo>
                <a:lnTo>
                  <a:pt x="212" y="261"/>
                </a:lnTo>
                <a:lnTo>
                  <a:pt x="213" y="261"/>
                </a:lnTo>
                <a:lnTo>
                  <a:pt x="213" y="262"/>
                </a:lnTo>
                <a:lnTo>
                  <a:pt x="213" y="264"/>
                </a:lnTo>
                <a:lnTo>
                  <a:pt x="215" y="264"/>
                </a:lnTo>
                <a:lnTo>
                  <a:pt x="215" y="265"/>
                </a:lnTo>
                <a:lnTo>
                  <a:pt x="216" y="267"/>
                </a:lnTo>
                <a:lnTo>
                  <a:pt x="215" y="267"/>
                </a:lnTo>
                <a:lnTo>
                  <a:pt x="215" y="265"/>
                </a:lnTo>
                <a:lnTo>
                  <a:pt x="213" y="265"/>
                </a:lnTo>
                <a:lnTo>
                  <a:pt x="212" y="265"/>
                </a:lnTo>
                <a:lnTo>
                  <a:pt x="212" y="264"/>
                </a:lnTo>
                <a:lnTo>
                  <a:pt x="212" y="262"/>
                </a:lnTo>
                <a:lnTo>
                  <a:pt x="212" y="261"/>
                </a:lnTo>
                <a:lnTo>
                  <a:pt x="210" y="261"/>
                </a:lnTo>
                <a:lnTo>
                  <a:pt x="208" y="261"/>
                </a:lnTo>
                <a:lnTo>
                  <a:pt x="207" y="261"/>
                </a:lnTo>
                <a:lnTo>
                  <a:pt x="207" y="259"/>
                </a:lnTo>
                <a:lnTo>
                  <a:pt x="208" y="257"/>
                </a:lnTo>
                <a:lnTo>
                  <a:pt x="208" y="256"/>
                </a:lnTo>
                <a:lnTo>
                  <a:pt x="207" y="256"/>
                </a:lnTo>
                <a:lnTo>
                  <a:pt x="207" y="254"/>
                </a:lnTo>
                <a:lnTo>
                  <a:pt x="205" y="253"/>
                </a:lnTo>
                <a:lnTo>
                  <a:pt x="207" y="253"/>
                </a:lnTo>
                <a:lnTo>
                  <a:pt x="207" y="251"/>
                </a:lnTo>
                <a:lnTo>
                  <a:pt x="205" y="251"/>
                </a:lnTo>
                <a:lnTo>
                  <a:pt x="205" y="249"/>
                </a:lnTo>
                <a:lnTo>
                  <a:pt x="205" y="251"/>
                </a:lnTo>
                <a:lnTo>
                  <a:pt x="205" y="249"/>
                </a:lnTo>
                <a:lnTo>
                  <a:pt x="204" y="249"/>
                </a:lnTo>
                <a:lnTo>
                  <a:pt x="204" y="248"/>
                </a:lnTo>
                <a:lnTo>
                  <a:pt x="204" y="246"/>
                </a:lnTo>
                <a:lnTo>
                  <a:pt x="204" y="245"/>
                </a:lnTo>
                <a:lnTo>
                  <a:pt x="204" y="243"/>
                </a:lnTo>
                <a:lnTo>
                  <a:pt x="204" y="241"/>
                </a:lnTo>
                <a:lnTo>
                  <a:pt x="204" y="240"/>
                </a:lnTo>
                <a:lnTo>
                  <a:pt x="202" y="240"/>
                </a:lnTo>
                <a:lnTo>
                  <a:pt x="202" y="238"/>
                </a:lnTo>
                <a:lnTo>
                  <a:pt x="202" y="237"/>
                </a:lnTo>
                <a:lnTo>
                  <a:pt x="202" y="238"/>
                </a:lnTo>
                <a:lnTo>
                  <a:pt x="204" y="238"/>
                </a:lnTo>
                <a:close/>
                <a:moveTo>
                  <a:pt x="199" y="232"/>
                </a:moveTo>
                <a:lnTo>
                  <a:pt x="199" y="233"/>
                </a:lnTo>
                <a:lnTo>
                  <a:pt x="197" y="232"/>
                </a:lnTo>
                <a:lnTo>
                  <a:pt x="196" y="232"/>
                </a:lnTo>
                <a:lnTo>
                  <a:pt x="197" y="232"/>
                </a:lnTo>
                <a:lnTo>
                  <a:pt x="199" y="232"/>
                </a:lnTo>
                <a:close/>
                <a:moveTo>
                  <a:pt x="258" y="110"/>
                </a:moveTo>
                <a:lnTo>
                  <a:pt x="258" y="112"/>
                </a:lnTo>
                <a:lnTo>
                  <a:pt x="256" y="112"/>
                </a:lnTo>
                <a:lnTo>
                  <a:pt x="256" y="110"/>
                </a:lnTo>
                <a:lnTo>
                  <a:pt x="255" y="110"/>
                </a:lnTo>
                <a:lnTo>
                  <a:pt x="255" y="112"/>
                </a:lnTo>
                <a:lnTo>
                  <a:pt x="253" y="113"/>
                </a:lnTo>
                <a:lnTo>
                  <a:pt x="252" y="113"/>
                </a:lnTo>
                <a:lnTo>
                  <a:pt x="252" y="115"/>
                </a:lnTo>
                <a:lnTo>
                  <a:pt x="250" y="115"/>
                </a:lnTo>
                <a:lnTo>
                  <a:pt x="248" y="117"/>
                </a:lnTo>
                <a:lnTo>
                  <a:pt x="247" y="118"/>
                </a:lnTo>
                <a:lnTo>
                  <a:pt x="247" y="120"/>
                </a:lnTo>
                <a:lnTo>
                  <a:pt x="245" y="120"/>
                </a:lnTo>
                <a:lnTo>
                  <a:pt x="245" y="121"/>
                </a:lnTo>
                <a:lnTo>
                  <a:pt x="245" y="123"/>
                </a:lnTo>
                <a:lnTo>
                  <a:pt x="244" y="123"/>
                </a:lnTo>
                <a:lnTo>
                  <a:pt x="244" y="125"/>
                </a:lnTo>
                <a:lnTo>
                  <a:pt x="242" y="125"/>
                </a:lnTo>
                <a:lnTo>
                  <a:pt x="242" y="126"/>
                </a:lnTo>
                <a:lnTo>
                  <a:pt x="240" y="126"/>
                </a:lnTo>
                <a:lnTo>
                  <a:pt x="240" y="128"/>
                </a:lnTo>
                <a:lnTo>
                  <a:pt x="239" y="128"/>
                </a:lnTo>
                <a:lnTo>
                  <a:pt x="237" y="129"/>
                </a:lnTo>
                <a:lnTo>
                  <a:pt x="236" y="131"/>
                </a:lnTo>
                <a:lnTo>
                  <a:pt x="236" y="133"/>
                </a:lnTo>
                <a:lnTo>
                  <a:pt x="234" y="134"/>
                </a:lnTo>
                <a:lnTo>
                  <a:pt x="232" y="136"/>
                </a:lnTo>
                <a:lnTo>
                  <a:pt x="231" y="137"/>
                </a:lnTo>
                <a:lnTo>
                  <a:pt x="229" y="137"/>
                </a:lnTo>
                <a:lnTo>
                  <a:pt x="229" y="139"/>
                </a:lnTo>
                <a:lnTo>
                  <a:pt x="228" y="139"/>
                </a:lnTo>
                <a:lnTo>
                  <a:pt x="228" y="141"/>
                </a:lnTo>
                <a:lnTo>
                  <a:pt x="226" y="141"/>
                </a:lnTo>
                <a:lnTo>
                  <a:pt x="226" y="142"/>
                </a:lnTo>
                <a:lnTo>
                  <a:pt x="224" y="142"/>
                </a:lnTo>
                <a:lnTo>
                  <a:pt x="223" y="142"/>
                </a:lnTo>
                <a:lnTo>
                  <a:pt x="223" y="144"/>
                </a:lnTo>
                <a:lnTo>
                  <a:pt x="221" y="144"/>
                </a:lnTo>
                <a:lnTo>
                  <a:pt x="221" y="145"/>
                </a:lnTo>
                <a:lnTo>
                  <a:pt x="220" y="147"/>
                </a:lnTo>
                <a:lnTo>
                  <a:pt x="220" y="149"/>
                </a:lnTo>
                <a:lnTo>
                  <a:pt x="218" y="150"/>
                </a:lnTo>
                <a:lnTo>
                  <a:pt x="218" y="152"/>
                </a:lnTo>
                <a:lnTo>
                  <a:pt x="218" y="153"/>
                </a:lnTo>
                <a:lnTo>
                  <a:pt x="216" y="157"/>
                </a:lnTo>
                <a:lnTo>
                  <a:pt x="216" y="158"/>
                </a:lnTo>
                <a:lnTo>
                  <a:pt x="215" y="158"/>
                </a:lnTo>
                <a:lnTo>
                  <a:pt x="215" y="160"/>
                </a:lnTo>
                <a:lnTo>
                  <a:pt x="215" y="161"/>
                </a:lnTo>
                <a:lnTo>
                  <a:pt x="215" y="163"/>
                </a:lnTo>
                <a:lnTo>
                  <a:pt x="215" y="165"/>
                </a:lnTo>
                <a:lnTo>
                  <a:pt x="215" y="166"/>
                </a:lnTo>
                <a:lnTo>
                  <a:pt x="213" y="168"/>
                </a:lnTo>
                <a:lnTo>
                  <a:pt x="213" y="169"/>
                </a:lnTo>
                <a:lnTo>
                  <a:pt x="212" y="171"/>
                </a:lnTo>
                <a:lnTo>
                  <a:pt x="212" y="173"/>
                </a:lnTo>
                <a:lnTo>
                  <a:pt x="210" y="173"/>
                </a:lnTo>
                <a:lnTo>
                  <a:pt x="210" y="174"/>
                </a:lnTo>
                <a:lnTo>
                  <a:pt x="210" y="173"/>
                </a:lnTo>
                <a:lnTo>
                  <a:pt x="210" y="171"/>
                </a:lnTo>
                <a:lnTo>
                  <a:pt x="212" y="171"/>
                </a:lnTo>
                <a:lnTo>
                  <a:pt x="212" y="169"/>
                </a:lnTo>
                <a:lnTo>
                  <a:pt x="212" y="168"/>
                </a:lnTo>
                <a:lnTo>
                  <a:pt x="212" y="169"/>
                </a:lnTo>
                <a:lnTo>
                  <a:pt x="210" y="169"/>
                </a:lnTo>
                <a:lnTo>
                  <a:pt x="208" y="169"/>
                </a:lnTo>
                <a:lnTo>
                  <a:pt x="207" y="169"/>
                </a:lnTo>
                <a:lnTo>
                  <a:pt x="208" y="169"/>
                </a:lnTo>
                <a:lnTo>
                  <a:pt x="210" y="169"/>
                </a:lnTo>
                <a:lnTo>
                  <a:pt x="210" y="171"/>
                </a:lnTo>
                <a:lnTo>
                  <a:pt x="208" y="173"/>
                </a:lnTo>
                <a:lnTo>
                  <a:pt x="207" y="174"/>
                </a:lnTo>
                <a:lnTo>
                  <a:pt x="207" y="176"/>
                </a:lnTo>
                <a:lnTo>
                  <a:pt x="205" y="176"/>
                </a:lnTo>
                <a:lnTo>
                  <a:pt x="204" y="176"/>
                </a:lnTo>
                <a:lnTo>
                  <a:pt x="202" y="176"/>
                </a:lnTo>
                <a:lnTo>
                  <a:pt x="204" y="176"/>
                </a:lnTo>
                <a:lnTo>
                  <a:pt x="205" y="176"/>
                </a:lnTo>
                <a:lnTo>
                  <a:pt x="207" y="177"/>
                </a:lnTo>
                <a:lnTo>
                  <a:pt x="205" y="177"/>
                </a:lnTo>
                <a:lnTo>
                  <a:pt x="204" y="177"/>
                </a:lnTo>
                <a:lnTo>
                  <a:pt x="202" y="177"/>
                </a:lnTo>
                <a:lnTo>
                  <a:pt x="204" y="177"/>
                </a:lnTo>
                <a:lnTo>
                  <a:pt x="204" y="179"/>
                </a:lnTo>
                <a:lnTo>
                  <a:pt x="202" y="179"/>
                </a:lnTo>
                <a:lnTo>
                  <a:pt x="200" y="179"/>
                </a:lnTo>
                <a:lnTo>
                  <a:pt x="199" y="181"/>
                </a:lnTo>
                <a:lnTo>
                  <a:pt x="200" y="181"/>
                </a:lnTo>
                <a:lnTo>
                  <a:pt x="200" y="179"/>
                </a:lnTo>
                <a:lnTo>
                  <a:pt x="202" y="179"/>
                </a:lnTo>
                <a:lnTo>
                  <a:pt x="204" y="179"/>
                </a:lnTo>
                <a:lnTo>
                  <a:pt x="205" y="179"/>
                </a:lnTo>
                <a:lnTo>
                  <a:pt x="207" y="179"/>
                </a:lnTo>
                <a:lnTo>
                  <a:pt x="207" y="181"/>
                </a:lnTo>
                <a:lnTo>
                  <a:pt x="208" y="181"/>
                </a:lnTo>
                <a:lnTo>
                  <a:pt x="208" y="182"/>
                </a:lnTo>
                <a:lnTo>
                  <a:pt x="207" y="182"/>
                </a:lnTo>
                <a:lnTo>
                  <a:pt x="207" y="184"/>
                </a:lnTo>
                <a:lnTo>
                  <a:pt x="208" y="184"/>
                </a:lnTo>
                <a:lnTo>
                  <a:pt x="207" y="184"/>
                </a:lnTo>
                <a:lnTo>
                  <a:pt x="207" y="182"/>
                </a:lnTo>
                <a:lnTo>
                  <a:pt x="208" y="182"/>
                </a:lnTo>
                <a:lnTo>
                  <a:pt x="208" y="181"/>
                </a:lnTo>
                <a:lnTo>
                  <a:pt x="207" y="181"/>
                </a:lnTo>
                <a:lnTo>
                  <a:pt x="208" y="181"/>
                </a:lnTo>
                <a:lnTo>
                  <a:pt x="207" y="181"/>
                </a:lnTo>
                <a:lnTo>
                  <a:pt x="208" y="179"/>
                </a:lnTo>
                <a:lnTo>
                  <a:pt x="210" y="179"/>
                </a:lnTo>
                <a:lnTo>
                  <a:pt x="210" y="177"/>
                </a:lnTo>
                <a:lnTo>
                  <a:pt x="208" y="177"/>
                </a:lnTo>
                <a:lnTo>
                  <a:pt x="208" y="176"/>
                </a:lnTo>
                <a:lnTo>
                  <a:pt x="208" y="174"/>
                </a:lnTo>
                <a:lnTo>
                  <a:pt x="210" y="174"/>
                </a:lnTo>
                <a:lnTo>
                  <a:pt x="212" y="174"/>
                </a:lnTo>
                <a:lnTo>
                  <a:pt x="210" y="174"/>
                </a:lnTo>
                <a:lnTo>
                  <a:pt x="210" y="176"/>
                </a:lnTo>
                <a:lnTo>
                  <a:pt x="210" y="177"/>
                </a:lnTo>
                <a:lnTo>
                  <a:pt x="210" y="182"/>
                </a:lnTo>
                <a:lnTo>
                  <a:pt x="210" y="184"/>
                </a:lnTo>
                <a:lnTo>
                  <a:pt x="208" y="185"/>
                </a:lnTo>
                <a:lnTo>
                  <a:pt x="207" y="189"/>
                </a:lnTo>
                <a:lnTo>
                  <a:pt x="207" y="190"/>
                </a:lnTo>
                <a:lnTo>
                  <a:pt x="207" y="192"/>
                </a:lnTo>
                <a:lnTo>
                  <a:pt x="205" y="192"/>
                </a:lnTo>
                <a:lnTo>
                  <a:pt x="205" y="193"/>
                </a:lnTo>
                <a:lnTo>
                  <a:pt x="204" y="195"/>
                </a:lnTo>
                <a:lnTo>
                  <a:pt x="204" y="197"/>
                </a:lnTo>
                <a:lnTo>
                  <a:pt x="202" y="197"/>
                </a:lnTo>
                <a:lnTo>
                  <a:pt x="202" y="198"/>
                </a:lnTo>
                <a:lnTo>
                  <a:pt x="202" y="200"/>
                </a:lnTo>
                <a:lnTo>
                  <a:pt x="202" y="201"/>
                </a:lnTo>
                <a:lnTo>
                  <a:pt x="200" y="203"/>
                </a:lnTo>
                <a:lnTo>
                  <a:pt x="200" y="205"/>
                </a:lnTo>
                <a:lnTo>
                  <a:pt x="200" y="206"/>
                </a:lnTo>
                <a:lnTo>
                  <a:pt x="200" y="208"/>
                </a:lnTo>
                <a:lnTo>
                  <a:pt x="200" y="209"/>
                </a:lnTo>
                <a:lnTo>
                  <a:pt x="200" y="213"/>
                </a:lnTo>
                <a:lnTo>
                  <a:pt x="200" y="216"/>
                </a:lnTo>
                <a:lnTo>
                  <a:pt x="200" y="217"/>
                </a:lnTo>
                <a:lnTo>
                  <a:pt x="200" y="219"/>
                </a:lnTo>
                <a:lnTo>
                  <a:pt x="200" y="221"/>
                </a:lnTo>
                <a:lnTo>
                  <a:pt x="200" y="222"/>
                </a:lnTo>
                <a:lnTo>
                  <a:pt x="202" y="222"/>
                </a:lnTo>
                <a:lnTo>
                  <a:pt x="202" y="224"/>
                </a:lnTo>
                <a:lnTo>
                  <a:pt x="202" y="225"/>
                </a:lnTo>
                <a:lnTo>
                  <a:pt x="202" y="227"/>
                </a:lnTo>
                <a:lnTo>
                  <a:pt x="202" y="229"/>
                </a:lnTo>
                <a:lnTo>
                  <a:pt x="202" y="230"/>
                </a:lnTo>
                <a:lnTo>
                  <a:pt x="202" y="232"/>
                </a:lnTo>
                <a:lnTo>
                  <a:pt x="202" y="230"/>
                </a:lnTo>
                <a:lnTo>
                  <a:pt x="200" y="230"/>
                </a:lnTo>
                <a:lnTo>
                  <a:pt x="200" y="229"/>
                </a:lnTo>
                <a:lnTo>
                  <a:pt x="200" y="230"/>
                </a:lnTo>
                <a:lnTo>
                  <a:pt x="200" y="229"/>
                </a:lnTo>
                <a:lnTo>
                  <a:pt x="199" y="229"/>
                </a:lnTo>
                <a:lnTo>
                  <a:pt x="199" y="227"/>
                </a:lnTo>
                <a:lnTo>
                  <a:pt x="199" y="225"/>
                </a:lnTo>
                <a:lnTo>
                  <a:pt x="200" y="224"/>
                </a:lnTo>
                <a:lnTo>
                  <a:pt x="200" y="222"/>
                </a:lnTo>
                <a:lnTo>
                  <a:pt x="199" y="221"/>
                </a:lnTo>
                <a:lnTo>
                  <a:pt x="199" y="219"/>
                </a:lnTo>
                <a:lnTo>
                  <a:pt x="199" y="217"/>
                </a:lnTo>
                <a:lnTo>
                  <a:pt x="199" y="216"/>
                </a:lnTo>
                <a:lnTo>
                  <a:pt x="200" y="216"/>
                </a:lnTo>
                <a:lnTo>
                  <a:pt x="200" y="214"/>
                </a:lnTo>
                <a:lnTo>
                  <a:pt x="199" y="214"/>
                </a:lnTo>
                <a:lnTo>
                  <a:pt x="199" y="213"/>
                </a:lnTo>
                <a:lnTo>
                  <a:pt x="199" y="211"/>
                </a:lnTo>
                <a:lnTo>
                  <a:pt x="200" y="211"/>
                </a:lnTo>
                <a:lnTo>
                  <a:pt x="200" y="209"/>
                </a:lnTo>
                <a:lnTo>
                  <a:pt x="199" y="209"/>
                </a:lnTo>
                <a:lnTo>
                  <a:pt x="199" y="208"/>
                </a:lnTo>
                <a:lnTo>
                  <a:pt x="199" y="206"/>
                </a:lnTo>
                <a:lnTo>
                  <a:pt x="199" y="205"/>
                </a:lnTo>
                <a:lnTo>
                  <a:pt x="199" y="203"/>
                </a:lnTo>
                <a:lnTo>
                  <a:pt x="200" y="201"/>
                </a:lnTo>
                <a:lnTo>
                  <a:pt x="199" y="201"/>
                </a:lnTo>
                <a:lnTo>
                  <a:pt x="200" y="200"/>
                </a:lnTo>
                <a:lnTo>
                  <a:pt x="200" y="198"/>
                </a:lnTo>
                <a:lnTo>
                  <a:pt x="202" y="197"/>
                </a:lnTo>
                <a:lnTo>
                  <a:pt x="202" y="195"/>
                </a:lnTo>
                <a:lnTo>
                  <a:pt x="202" y="193"/>
                </a:lnTo>
                <a:lnTo>
                  <a:pt x="202" y="192"/>
                </a:lnTo>
                <a:lnTo>
                  <a:pt x="204" y="192"/>
                </a:lnTo>
                <a:lnTo>
                  <a:pt x="204" y="190"/>
                </a:lnTo>
                <a:lnTo>
                  <a:pt x="205" y="190"/>
                </a:lnTo>
                <a:lnTo>
                  <a:pt x="207" y="190"/>
                </a:lnTo>
                <a:lnTo>
                  <a:pt x="207" y="189"/>
                </a:lnTo>
                <a:lnTo>
                  <a:pt x="207" y="190"/>
                </a:lnTo>
                <a:lnTo>
                  <a:pt x="205" y="190"/>
                </a:lnTo>
                <a:lnTo>
                  <a:pt x="204" y="190"/>
                </a:lnTo>
                <a:lnTo>
                  <a:pt x="204" y="192"/>
                </a:lnTo>
                <a:lnTo>
                  <a:pt x="202" y="192"/>
                </a:lnTo>
                <a:lnTo>
                  <a:pt x="200" y="192"/>
                </a:lnTo>
                <a:lnTo>
                  <a:pt x="200" y="193"/>
                </a:lnTo>
                <a:lnTo>
                  <a:pt x="199" y="193"/>
                </a:lnTo>
                <a:lnTo>
                  <a:pt x="197" y="193"/>
                </a:lnTo>
                <a:lnTo>
                  <a:pt x="196" y="193"/>
                </a:lnTo>
                <a:lnTo>
                  <a:pt x="197" y="193"/>
                </a:lnTo>
                <a:lnTo>
                  <a:pt x="197" y="195"/>
                </a:lnTo>
                <a:lnTo>
                  <a:pt x="196" y="195"/>
                </a:lnTo>
                <a:lnTo>
                  <a:pt x="197" y="195"/>
                </a:lnTo>
                <a:lnTo>
                  <a:pt x="197" y="197"/>
                </a:lnTo>
                <a:lnTo>
                  <a:pt x="197" y="198"/>
                </a:lnTo>
                <a:lnTo>
                  <a:pt x="196" y="198"/>
                </a:lnTo>
                <a:lnTo>
                  <a:pt x="197" y="198"/>
                </a:lnTo>
                <a:lnTo>
                  <a:pt x="197" y="200"/>
                </a:lnTo>
                <a:lnTo>
                  <a:pt x="197" y="201"/>
                </a:lnTo>
                <a:lnTo>
                  <a:pt x="196" y="203"/>
                </a:lnTo>
                <a:lnTo>
                  <a:pt x="194" y="205"/>
                </a:lnTo>
                <a:lnTo>
                  <a:pt x="192" y="205"/>
                </a:lnTo>
                <a:lnTo>
                  <a:pt x="191" y="205"/>
                </a:lnTo>
                <a:lnTo>
                  <a:pt x="189" y="205"/>
                </a:lnTo>
                <a:lnTo>
                  <a:pt x="188" y="205"/>
                </a:lnTo>
                <a:lnTo>
                  <a:pt x="188" y="206"/>
                </a:lnTo>
                <a:lnTo>
                  <a:pt x="186" y="206"/>
                </a:lnTo>
                <a:lnTo>
                  <a:pt x="186" y="208"/>
                </a:lnTo>
                <a:lnTo>
                  <a:pt x="184" y="208"/>
                </a:lnTo>
                <a:lnTo>
                  <a:pt x="183" y="208"/>
                </a:lnTo>
                <a:lnTo>
                  <a:pt x="183" y="209"/>
                </a:lnTo>
                <a:lnTo>
                  <a:pt x="183" y="208"/>
                </a:lnTo>
                <a:lnTo>
                  <a:pt x="181" y="208"/>
                </a:lnTo>
                <a:lnTo>
                  <a:pt x="181" y="206"/>
                </a:lnTo>
                <a:lnTo>
                  <a:pt x="181" y="205"/>
                </a:lnTo>
                <a:lnTo>
                  <a:pt x="180" y="205"/>
                </a:lnTo>
                <a:lnTo>
                  <a:pt x="178" y="205"/>
                </a:lnTo>
                <a:lnTo>
                  <a:pt x="180" y="205"/>
                </a:lnTo>
                <a:lnTo>
                  <a:pt x="180" y="206"/>
                </a:lnTo>
                <a:lnTo>
                  <a:pt x="180" y="208"/>
                </a:lnTo>
                <a:lnTo>
                  <a:pt x="178" y="208"/>
                </a:lnTo>
                <a:lnTo>
                  <a:pt x="180" y="208"/>
                </a:lnTo>
                <a:lnTo>
                  <a:pt x="181" y="208"/>
                </a:lnTo>
                <a:lnTo>
                  <a:pt x="181" y="209"/>
                </a:lnTo>
                <a:lnTo>
                  <a:pt x="181" y="211"/>
                </a:lnTo>
                <a:lnTo>
                  <a:pt x="183" y="211"/>
                </a:lnTo>
                <a:lnTo>
                  <a:pt x="183" y="209"/>
                </a:lnTo>
                <a:lnTo>
                  <a:pt x="184" y="209"/>
                </a:lnTo>
                <a:lnTo>
                  <a:pt x="184" y="211"/>
                </a:lnTo>
                <a:lnTo>
                  <a:pt x="183" y="211"/>
                </a:lnTo>
                <a:lnTo>
                  <a:pt x="183" y="213"/>
                </a:lnTo>
                <a:lnTo>
                  <a:pt x="183" y="214"/>
                </a:lnTo>
                <a:lnTo>
                  <a:pt x="183" y="216"/>
                </a:lnTo>
                <a:lnTo>
                  <a:pt x="183" y="217"/>
                </a:lnTo>
                <a:lnTo>
                  <a:pt x="181" y="217"/>
                </a:lnTo>
                <a:lnTo>
                  <a:pt x="181" y="219"/>
                </a:lnTo>
                <a:lnTo>
                  <a:pt x="181" y="221"/>
                </a:lnTo>
                <a:lnTo>
                  <a:pt x="180" y="221"/>
                </a:lnTo>
                <a:lnTo>
                  <a:pt x="180" y="219"/>
                </a:lnTo>
                <a:lnTo>
                  <a:pt x="178" y="219"/>
                </a:lnTo>
                <a:lnTo>
                  <a:pt x="178" y="217"/>
                </a:lnTo>
                <a:lnTo>
                  <a:pt x="176" y="217"/>
                </a:lnTo>
                <a:lnTo>
                  <a:pt x="175" y="217"/>
                </a:lnTo>
                <a:lnTo>
                  <a:pt x="173" y="217"/>
                </a:lnTo>
                <a:lnTo>
                  <a:pt x="175" y="219"/>
                </a:lnTo>
                <a:lnTo>
                  <a:pt x="175" y="217"/>
                </a:lnTo>
                <a:lnTo>
                  <a:pt x="176" y="217"/>
                </a:lnTo>
                <a:lnTo>
                  <a:pt x="176" y="219"/>
                </a:lnTo>
                <a:lnTo>
                  <a:pt x="176" y="221"/>
                </a:lnTo>
                <a:lnTo>
                  <a:pt x="178" y="221"/>
                </a:lnTo>
                <a:lnTo>
                  <a:pt x="178" y="222"/>
                </a:lnTo>
                <a:lnTo>
                  <a:pt x="176" y="222"/>
                </a:lnTo>
                <a:lnTo>
                  <a:pt x="175" y="222"/>
                </a:lnTo>
                <a:lnTo>
                  <a:pt x="173" y="222"/>
                </a:lnTo>
                <a:lnTo>
                  <a:pt x="175" y="222"/>
                </a:lnTo>
                <a:lnTo>
                  <a:pt x="175" y="224"/>
                </a:lnTo>
                <a:lnTo>
                  <a:pt x="173" y="224"/>
                </a:lnTo>
                <a:lnTo>
                  <a:pt x="173" y="225"/>
                </a:lnTo>
                <a:lnTo>
                  <a:pt x="172" y="225"/>
                </a:lnTo>
                <a:lnTo>
                  <a:pt x="170" y="225"/>
                </a:lnTo>
                <a:lnTo>
                  <a:pt x="170" y="227"/>
                </a:lnTo>
                <a:lnTo>
                  <a:pt x="170" y="225"/>
                </a:lnTo>
                <a:lnTo>
                  <a:pt x="168" y="225"/>
                </a:lnTo>
                <a:lnTo>
                  <a:pt x="168" y="224"/>
                </a:lnTo>
                <a:lnTo>
                  <a:pt x="168" y="225"/>
                </a:lnTo>
                <a:lnTo>
                  <a:pt x="167" y="225"/>
                </a:lnTo>
                <a:lnTo>
                  <a:pt x="167" y="224"/>
                </a:lnTo>
                <a:lnTo>
                  <a:pt x="165" y="222"/>
                </a:lnTo>
                <a:lnTo>
                  <a:pt x="164" y="221"/>
                </a:lnTo>
                <a:lnTo>
                  <a:pt x="165" y="221"/>
                </a:lnTo>
                <a:lnTo>
                  <a:pt x="165" y="219"/>
                </a:lnTo>
                <a:lnTo>
                  <a:pt x="164" y="221"/>
                </a:lnTo>
                <a:lnTo>
                  <a:pt x="164" y="219"/>
                </a:lnTo>
                <a:lnTo>
                  <a:pt x="162" y="219"/>
                </a:lnTo>
                <a:lnTo>
                  <a:pt x="160" y="217"/>
                </a:lnTo>
                <a:lnTo>
                  <a:pt x="159" y="217"/>
                </a:lnTo>
                <a:lnTo>
                  <a:pt x="157" y="217"/>
                </a:lnTo>
                <a:lnTo>
                  <a:pt x="157" y="219"/>
                </a:lnTo>
                <a:lnTo>
                  <a:pt x="157" y="217"/>
                </a:lnTo>
                <a:lnTo>
                  <a:pt x="156" y="217"/>
                </a:lnTo>
                <a:lnTo>
                  <a:pt x="154" y="217"/>
                </a:lnTo>
                <a:lnTo>
                  <a:pt x="154" y="219"/>
                </a:lnTo>
                <a:lnTo>
                  <a:pt x="156" y="219"/>
                </a:lnTo>
                <a:lnTo>
                  <a:pt x="156" y="217"/>
                </a:lnTo>
                <a:lnTo>
                  <a:pt x="157" y="219"/>
                </a:lnTo>
                <a:lnTo>
                  <a:pt x="159" y="219"/>
                </a:lnTo>
                <a:lnTo>
                  <a:pt x="160" y="219"/>
                </a:lnTo>
                <a:lnTo>
                  <a:pt x="162" y="219"/>
                </a:lnTo>
                <a:lnTo>
                  <a:pt x="162" y="221"/>
                </a:lnTo>
                <a:lnTo>
                  <a:pt x="164" y="221"/>
                </a:lnTo>
                <a:lnTo>
                  <a:pt x="164" y="222"/>
                </a:lnTo>
                <a:lnTo>
                  <a:pt x="164" y="224"/>
                </a:lnTo>
                <a:lnTo>
                  <a:pt x="165" y="224"/>
                </a:lnTo>
                <a:lnTo>
                  <a:pt x="164" y="225"/>
                </a:lnTo>
                <a:lnTo>
                  <a:pt x="165" y="225"/>
                </a:lnTo>
                <a:lnTo>
                  <a:pt x="167" y="227"/>
                </a:lnTo>
                <a:lnTo>
                  <a:pt x="167" y="229"/>
                </a:lnTo>
                <a:lnTo>
                  <a:pt x="167" y="230"/>
                </a:lnTo>
                <a:lnTo>
                  <a:pt x="165" y="230"/>
                </a:lnTo>
                <a:lnTo>
                  <a:pt x="164" y="230"/>
                </a:lnTo>
                <a:lnTo>
                  <a:pt x="162" y="230"/>
                </a:lnTo>
                <a:lnTo>
                  <a:pt x="162" y="229"/>
                </a:lnTo>
                <a:lnTo>
                  <a:pt x="160" y="229"/>
                </a:lnTo>
                <a:lnTo>
                  <a:pt x="159" y="229"/>
                </a:lnTo>
                <a:lnTo>
                  <a:pt x="159" y="227"/>
                </a:lnTo>
                <a:lnTo>
                  <a:pt x="159" y="229"/>
                </a:lnTo>
                <a:lnTo>
                  <a:pt x="159" y="230"/>
                </a:lnTo>
                <a:lnTo>
                  <a:pt x="157" y="230"/>
                </a:lnTo>
                <a:lnTo>
                  <a:pt x="156" y="230"/>
                </a:lnTo>
                <a:lnTo>
                  <a:pt x="154" y="230"/>
                </a:lnTo>
                <a:lnTo>
                  <a:pt x="156" y="230"/>
                </a:lnTo>
                <a:lnTo>
                  <a:pt x="156" y="232"/>
                </a:lnTo>
                <a:lnTo>
                  <a:pt x="154" y="232"/>
                </a:lnTo>
                <a:lnTo>
                  <a:pt x="154" y="233"/>
                </a:lnTo>
                <a:lnTo>
                  <a:pt x="152" y="233"/>
                </a:lnTo>
                <a:lnTo>
                  <a:pt x="151" y="232"/>
                </a:lnTo>
                <a:lnTo>
                  <a:pt x="149" y="232"/>
                </a:lnTo>
                <a:lnTo>
                  <a:pt x="149" y="230"/>
                </a:lnTo>
                <a:lnTo>
                  <a:pt x="148" y="230"/>
                </a:lnTo>
                <a:lnTo>
                  <a:pt x="148" y="232"/>
                </a:lnTo>
                <a:lnTo>
                  <a:pt x="149" y="232"/>
                </a:lnTo>
                <a:lnTo>
                  <a:pt x="148" y="233"/>
                </a:lnTo>
                <a:lnTo>
                  <a:pt x="146" y="233"/>
                </a:lnTo>
                <a:lnTo>
                  <a:pt x="146" y="235"/>
                </a:lnTo>
                <a:lnTo>
                  <a:pt x="144" y="235"/>
                </a:lnTo>
                <a:lnTo>
                  <a:pt x="146" y="233"/>
                </a:lnTo>
                <a:lnTo>
                  <a:pt x="144" y="232"/>
                </a:lnTo>
                <a:lnTo>
                  <a:pt x="144" y="233"/>
                </a:lnTo>
                <a:lnTo>
                  <a:pt x="143" y="233"/>
                </a:lnTo>
                <a:lnTo>
                  <a:pt x="143" y="235"/>
                </a:lnTo>
                <a:lnTo>
                  <a:pt x="141" y="235"/>
                </a:lnTo>
                <a:lnTo>
                  <a:pt x="140" y="235"/>
                </a:lnTo>
                <a:lnTo>
                  <a:pt x="140" y="233"/>
                </a:lnTo>
                <a:lnTo>
                  <a:pt x="140" y="232"/>
                </a:lnTo>
                <a:lnTo>
                  <a:pt x="138" y="232"/>
                </a:lnTo>
                <a:lnTo>
                  <a:pt x="136" y="232"/>
                </a:lnTo>
                <a:lnTo>
                  <a:pt x="136" y="233"/>
                </a:lnTo>
                <a:lnTo>
                  <a:pt x="135" y="233"/>
                </a:lnTo>
                <a:lnTo>
                  <a:pt x="136" y="233"/>
                </a:lnTo>
                <a:lnTo>
                  <a:pt x="138" y="233"/>
                </a:lnTo>
                <a:lnTo>
                  <a:pt x="140" y="235"/>
                </a:lnTo>
                <a:lnTo>
                  <a:pt x="141" y="235"/>
                </a:lnTo>
                <a:lnTo>
                  <a:pt x="143" y="235"/>
                </a:lnTo>
                <a:lnTo>
                  <a:pt x="144" y="235"/>
                </a:lnTo>
                <a:lnTo>
                  <a:pt x="146" y="235"/>
                </a:lnTo>
                <a:lnTo>
                  <a:pt x="148" y="235"/>
                </a:lnTo>
                <a:lnTo>
                  <a:pt x="148" y="237"/>
                </a:lnTo>
                <a:lnTo>
                  <a:pt x="149" y="237"/>
                </a:lnTo>
                <a:lnTo>
                  <a:pt x="149" y="235"/>
                </a:lnTo>
                <a:lnTo>
                  <a:pt x="151" y="235"/>
                </a:lnTo>
                <a:lnTo>
                  <a:pt x="152" y="235"/>
                </a:lnTo>
                <a:lnTo>
                  <a:pt x="154" y="235"/>
                </a:lnTo>
                <a:lnTo>
                  <a:pt x="156" y="235"/>
                </a:lnTo>
                <a:lnTo>
                  <a:pt x="157" y="235"/>
                </a:lnTo>
                <a:lnTo>
                  <a:pt x="157" y="237"/>
                </a:lnTo>
                <a:lnTo>
                  <a:pt x="156" y="237"/>
                </a:lnTo>
                <a:lnTo>
                  <a:pt x="154" y="237"/>
                </a:lnTo>
                <a:lnTo>
                  <a:pt x="154" y="238"/>
                </a:lnTo>
                <a:lnTo>
                  <a:pt x="152" y="238"/>
                </a:lnTo>
                <a:lnTo>
                  <a:pt x="152" y="240"/>
                </a:lnTo>
                <a:lnTo>
                  <a:pt x="151" y="240"/>
                </a:lnTo>
                <a:lnTo>
                  <a:pt x="151" y="241"/>
                </a:lnTo>
                <a:lnTo>
                  <a:pt x="149" y="241"/>
                </a:lnTo>
                <a:lnTo>
                  <a:pt x="148" y="241"/>
                </a:lnTo>
                <a:lnTo>
                  <a:pt x="148" y="240"/>
                </a:lnTo>
                <a:lnTo>
                  <a:pt x="146" y="240"/>
                </a:lnTo>
                <a:lnTo>
                  <a:pt x="146" y="241"/>
                </a:lnTo>
                <a:lnTo>
                  <a:pt x="146" y="243"/>
                </a:lnTo>
                <a:lnTo>
                  <a:pt x="146" y="245"/>
                </a:lnTo>
                <a:lnTo>
                  <a:pt x="144" y="245"/>
                </a:lnTo>
                <a:lnTo>
                  <a:pt x="143" y="245"/>
                </a:lnTo>
                <a:lnTo>
                  <a:pt x="143" y="246"/>
                </a:lnTo>
                <a:lnTo>
                  <a:pt x="141" y="246"/>
                </a:lnTo>
                <a:lnTo>
                  <a:pt x="141" y="248"/>
                </a:lnTo>
                <a:lnTo>
                  <a:pt x="140" y="248"/>
                </a:lnTo>
                <a:lnTo>
                  <a:pt x="140" y="249"/>
                </a:lnTo>
                <a:lnTo>
                  <a:pt x="140" y="248"/>
                </a:lnTo>
                <a:lnTo>
                  <a:pt x="141" y="248"/>
                </a:lnTo>
                <a:lnTo>
                  <a:pt x="141" y="246"/>
                </a:lnTo>
                <a:lnTo>
                  <a:pt x="143" y="246"/>
                </a:lnTo>
                <a:lnTo>
                  <a:pt x="143" y="245"/>
                </a:lnTo>
                <a:lnTo>
                  <a:pt x="144" y="245"/>
                </a:lnTo>
                <a:lnTo>
                  <a:pt x="146" y="245"/>
                </a:lnTo>
                <a:lnTo>
                  <a:pt x="146" y="243"/>
                </a:lnTo>
                <a:lnTo>
                  <a:pt x="146" y="241"/>
                </a:lnTo>
                <a:lnTo>
                  <a:pt x="148" y="241"/>
                </a:lnTo>
                <a:lnTo>
                  <a:pt x="148" y="240"/>
                </a:lnTo>
                <a:lnTo>
                  <a:pt x="148" y="241"/>
                </a:lnTo>
                <a:lnTo>
                  <a:pt x="149" y="241"/>
                </a:lnTo>
                <a:lnTo>
                  <a:pt x="151" y="241"/>
                </a:lnTo>
                <a:lnTo>
                  <a:pt x="151" y="240"/>
                </a:lnTo>
                <a:lnTo>
                  <a:pt x="152" y="240"/>
                </a:lnTo>
                <a:lnTo>
                  <a:pt x="154" y="240"/>
                </a:lnTo>
                <a:lnTo>
                  <a:pt x="154" y="238"/>
                </a:lnTo>
                <a:lnTo>
                  <a:pt x="156" y="238"/>
                </a:lnTo>
                <a:lnTo>
                  <a:pt x="156" y="237"/>
                </a:lnTo>
                <a:lnTo>
                  <a:pt x="157" y="237"/>
                </a:lnTo>
                <a:lnTo>
                  <a:pt x="159" y="237"/>
                </a:lnTo>
                <a:lnTo>
                  <a:pt x="159" y="238"/>
                </a:lnTo>
                <a:lnTo>
                  <a:pt x="159" y="237"/>
                </a:lnTo>
                <a:lnTo>
                  <a:pt x="160" y="237"/>
                </a:lnTo>
                <a:lnTo>
                  <a:pt x="162" y="237"/>
                </a:lnTo>
                <a:lnTo>
                  <a:pt x="164" y="235"/>
                </a:lnTo>
                <a:lnTo>
                  <a:pt x="165" y="235"/>
                </a:lnTo>
                <a:lnTo>
                  <a:pt x="167" y="235"/>
                </a:lnTo>
                <a:lnTo>
                  <a:pt x="167" y="233"/>
                </a:lnTo>
                <a:lnTo>
                  <a:pt x="168" y="233"/>
                </a:lnTo>
                <a:lnTo>
                  <a:pt x="168" y="232"/>
                </a:lnTo>
                <a:lnTo>
                  <a:pt x="170" y="232"/>
                </a:lnTo>
                <a:lnTo>
                  <a:pt x="170" y="233"/>
                </a:lnTo>
                <a:lnTo>
                  <a:pt x="168" y="233"/>
                </a:lnTo>
                <a:lnTo>
                  <a:pt x="168" y="235"/>
                </a:lnTo>
                <a:lnTo>
                  <a:pt x="167" y="237"/>
                </a:lnTo>
                <a:lnTo>
                  <a:pt x="165" y="237"/>
                </a:lnTo>
                <a:lnTo>
                  <a:pt x="165" y="238"/>
                </a:lnTo>
                <a:lnTo>
                  <a:pt x="165" y="240"/>
                </a:lnTo>
                <a:lnTo>
                  <a:pt x="165" y="238"/>
                </a:lnTo>
                <a:lnTo>
                  <a:pt x="167" y="238"/>
                </a:lnTo>
                <a:lnTo>
                  <a:pt x="167" y="237"/>
                </a:lnTo>
                <a:lnTo>
                  <a:pt x="168" y="237"/>
                </a:lnTo>
                <a:lnTo>
                  <a:pt x="170" y="235"/>
                </a:lnTo>
                <a:lnTo>
                  <a:pt x="172" y="235"/>
                </a:lnTo>
                <a:lnTo>
                  <a:pt x="172" y="237"/>
                </a:lnTo>
                <a:lnTo>
                  <a:pt x="172" y="238"/>
                </a:lnTo>
                <a:lnTo>
                  <a:pt x="172" y="237"/>
                </a:lnTo>
                <a:lnTo>
                  <a:pt x="173" y="237"/>
                </a:lnTo>
                <a:lnTo>
                  <a:pt x="173" y="235"/>
                </a:lnTo>
                <a:lnTo>
                  <a:pt x="172" y="235"/>
                </a:lnTo>
                <a:lnTo>
                  <a:pt x="172" y="233"/>
                </a:lnTo>
                <a:lnTo>
                  <a:pt x="173" y="233"/>
                </a:lnTo>
                <a:lnTo>
                  <a:pt x="173" y="232"/>
                </a:lnTo>
                <a:lnTo>
                  <a:pt x="173" y="230"/>
                </a:lnTo>
                <a:lnTo>
                  <a:pt x="173" y="229"/>
                </a:lnTo>
                <a:lnTo>
                  <a:pt x="173" y="227"/>
                </a:lnTo>
                <a:lnTo>
                  <a:pt x="175" y="227"/>
                </a:lnTo>
                <a:lnTo>
                  <a:pt x="175" y="229"/>
                </a:lnTo>
                <a:lnTo>
                  <a:pt x="176" y="229"/>
                </a:lnTo>
                <a:lnTo>
                  <a:pt x="176" y="230"/>
                </a:lnTo>
                <a:lnTo>
                  <a:pt x="178" y="230"/>
                </a:lnTo>
                <a:lnTo>
                  <a:pt x="178" y="232"/>
                </a:lnTo>
                <a:lnTo>
                  <a:pt x="178" y="233"/>
                </a:lnTo>
                <a:lnTo>
                  <a:pt x="176" y="233"/>
                </a:lnTo>
                <a:lnTo>
                  <a:pt x="176" y="235"/>
                </a:lnTo>
                <a:lnTo>
                  <a:pt x="175" y="235"/>
                </a:lnTo>
                <a:lnTo>
                  <a:pt x="176" y="237"/>
                </a:lnTo>
                <a:lnTo>
                  <a:pt x="176" y="235"/>
                </a:lnTo>
                <a:lnTo>
                  <a:pt x="178" y="235"/>
                </a:lnTo>
                <a:lnTo>
                  <a:pt x="178" y="237"/>
                </a:lnTo>
                <a:lnTo>
                  <a:pt x="178" y="235"/>
                </a:lnTo>
                <a:lnTo>
                  <a:pt x="180" y="235"/>
                </a:lnTo>
                <a:lnTo>
                  <a:pt x="181" y="235"/>
                </a:lnTo>
                <a:lnTo>
                  <a:pt x="183" y="235"/>
                </a:lnTo>
                <a:lnTo>
                  <a:pt x="184" y="235"/>
                </a:lnTo>
                <a:lnTo>
                  <a:pt x="186" y="237"/>
                </a:lnTo>
                <a:lnTo>
                  <a:pt x="188" y="237"/>
                </a:lnTo>
                <a:lnTo>
                  <a:pt x="188" y="238"/>
                </a:lnTo>
                <a:lnTo>
                  <a:pt x="186" y="238"/>
                </a:lnTo>
                <a:lnTo>
                  <a:pt x="186" y="240"/>
                </a:lnTo>
                <a:lnTo>
                  <a:pt x="189" y="240"/>
                </a:lnTo>
                <a:lnTo>
                  <a:pt x="189" y="241"/>
                </a:lnTo>
                <a:lnTo>
                  <a:pt x="191" y="240"/>
                </a:lnTo>
                <a:lnTo>
                  <a:pt x="192" y="240"/>
                </a:lnTo>
                <a:lnTo>
                  <a:pt x="194" y="240"/>
                </a:lnTo>
                <a:lnTo>
                  <a:pt x="196" y="240"/>
                </a:lnTo>
                <a:lnTo>
                  <a:pt x="197" y="240"/>
                </a:lnTo>
                <a:lnTo>
                  <a:pt x="199" y="241"/>
                </a:lnTo>
                <a:lnTo>
                  <a:pt x="200" y="241"/>
                </a:lnTo>
                <a:lnTo>
                  <a:pt x="200" y="243"/>
                </a:lnTo>
                <a:lnTo>
                  <a:pt x="200" y="245"/>
                </a:lnTo>
                <a:lnTo>
                  <a:pt x="202" y="245"/>
                </a:lnTo>
                <a:lnTo>
                  <a:pt x="202" y="246"/>
                </a:lnTo>
                <a:lnTo>
                  <a:pt x="202" y="248"/>
                </a:lnTo>
                <a:lnTo>
                  <a:pt x="202" y="249"/>
                </a:lnTo>
                <a:lnTo>
                  <a:pt x="202" y="251"/>
                </a:lnTo>
                <a:lnTo>
                  <a:pt x="200" y="251"/>
                </a:lnTo>
                <a:lnTo>
                  <a:pt x="200" y="253"/>
                </a:lnTo>
                <a:lnTo>
                  <a:pt x="199" y="253"/>
                </a:lnTo>
                <a:lnTo>
                  <a:pt x="197" y="253"/>
                </a:lnTo>
                <a:lnTo>
                  <a:pt x="199" y="253"/>
                </a:lnTo>
                <a:lnTo>
                  <a:pt x="200" y="253"/>
                </a:lnTo>
                <a:lnTo>
                  <a:pt x="202" y="253"/>
                </a:lnTo>
                <a:lnTo>
                  <a:pt x="202" y="254"/>
                </a:lnTo>
                <a:lnTo>
                  <a:pt x="202" y="256"/>
                </a:lnTo>
                <a:lnTo>
                  <a:pt x="200" y="256"/>
                </a:lnTo>
                <a:lnTo>
                  <a:pt x="202" y="257"/>
                </a:lnTo>
                <a:lnTo>
                  <a:pt x="200" y="257"/>
                </a:lnTo>
                <a:lnTo>
                  <a:pt x="200" y="259"/>
                </a:lnTo>
                <a:lnTo>
                  <a:pt x="200" y="261"/>
                </a:lnTo>
                <a:lnTo>
                  <a:pt x="199" y="261"/>
                </a:lnTo>
                <a:lnTo>
                  <a:pt x="197" y="261"/>
                </a:lnTo>
                <a:lnTo>
                  <a:pt x="196" y="261"/>
                </a:lnTo>
                <a:lnTo>
                  <a:pt x="194" y="261"/>
                </a:lnTo>
                <a:lnTo>
                  <a:pt x="194" y="262"/>
                </a:lnTo>
                <a:lnTo>
                  <a:pt x="192" y="264"/>
                </a:lnTo>
                <a:lnTo>
                  <a:pt x="191" y="264"/>
                </a:lnTo>
                <a:lnTo>
                  <a:pt x="189" y="264"/>
                </a:lnTo>
                <a:lnTo>
                  <a:pt x="191" y="264"/>
                </a:lnTo>
                <a:lnTo>
                  <a:pt x="192" y="264"/>
                </a:lnTo>
                <a:lnTo>
                  <a:pt x="194" y="264"/>
                </a:lnTo>
                <a:lnTo>
                  <a:pt x="194" y="262"/>
                </a:lnTo>
                <a:lnTo>
                  <a:pt x="196" y="262"/>
                </a:lnTo>
                <a:lnTo>
                  <a:pt x="197" y="261"/>
                </a:lnTo>
                <a:lnTo>
                  <a:pt x="199" y="261"/>
                </a:lnTo>
                <a:lnTo>
                  <a:pt x="199" y="262"/>
                </a:lnTo>
                <a:lnTo>
                  <a:pt x="200" y="262"/>
                </a:lnTo>
                <a:lnTo>
                  <a:pt x="200" y="261"/>
                </a:lnTo>
                <a:lnTo>
                  <a:pt x="202" y="261"/>
                </a:lnTo>
                <a:lnTo>
                  <a:pt x="204" y="261"/>
                </a:lnTo>
                <a:lnTo>
                  <a:pt x="205" y="261"/>
                </a:lnTo>
                <a:lnTo>
                  <a:pt x="205" y="262"/>
                </a:lnTo>
                <a:lnTo>
                  <a:pt x="205" y="265"/>
                </a:lnTo>
                <a:lnTo>
                  <a:pt x="204" y="265"/>
                </a:lnTo>
                <a:lnTo>
                  <a:pt x="204" y="267"/>
                </a:lnTo>
                <a:lnTo>
                  <a:pt x="204" y="269"/>
                </a:lnTo>
                <a:lnTo>
                  <a:pt x="204" y="270"/>
                </a:lnTo>
                <a:lnTo>
                  <a:pt x="204" y="272"/>
                </a:lnTo>
                <a:lnTo>
                  <a:pt x="192" y="275"/>
                </a:lnTo>
                <a:lnTo>
                  <a:pt x="170" y="281"/>
                </a:lnTo>
                <a:lnTo>
                  <a:pt x="164" y="285"/>
                </a:lnTo>
                <a:lnTo>
                  <a:pt x="157" y="269"/>
                </a:lnTo>
                <a:lnTo>
                  <a:pt x="154" y="273"/>
                </a:lnTo>
                <a:lnTo>
                  <a:pt x="154" y="275"/>
                </a:lnTo>
                <a:lnTo>
                  <a:pt x="151" y="277"/>
                </a:lnTo>
                <a:lnTo>
                  <a:pt x="151" y="278"/>
                </a:lnTo>
                <a:lnTo>
                  <a:pt x="148" y="281"/>
                </a:lnTo>
                <a:lnTo>
                  <a:pt x="149" y="283"/>
                </a:lnTo>
                <a:lnTo>
                  <a:pt x="149" y="285"/>
                </a:lnTo>
                <a:lnTo>
                  <a:pt x="144" y="291"/>
                </a:lnTo>
                <a:lnTo>
                  <a:pt x="141" y="291"/>
                </a:lnTo>
                <a:lnTo>
                  <a:pt x="132" y="294"/>
                </a:lnTo>
                <a:lnTo>
                  <a:pt x="122" y="297"/>
                </a:lnTo>
                <a:lnTo>
                  <a:pt x="120" y="297"/>
                </a:lnTo>
                <a:lnTo>
                  <a:pt x="120" y="299"/>
                </a:lnTo>
                <a:lnTo>
                  <a:pt x="119" y="299"/>
                </a:lnTo>
                <a:lnTo>
                  <a:pt x="119" y="297"/>
                </a:lnTo>
                <a:lnTo>
                  <a:pt x="117" y="297"/>
                </a:lnTo>
                <a:lnTo>
                  <a:pt x="117" y="296"/>
                </a:lnTo>
                <a:lnTo>
                  <a:pt x="116" y="296"/>
                </a:lnTo>
                <a:lnTo>
                  <a:pt x="116" y="294"/>
                </a:lnTo>
                <a:lnTo>
                  <a:pt x="114" y="296"/>
                </a:lnTo>
                <a:lnTo>
                  <a:pt x="109" y="297"/>
                </a:lnTo>
                <a:lnTo>
                  <a:pt x="108" y="297"/>
                </a:lnTo>
                <a:lnTo>
                  <a:pt x="106" y="297"/>
                </a:lnTo>
                <a:lnTo>
                  <a:pt x="104" y="297"/>
                </a:lnTo>
                <a:lnTo>
                  <a:pt x="104" y="301"/>
                </a:lnTo>
                <a:lnTo>
                  <a:pt x="104" y="302"/>
                </a:lnTo>
                <a:lnTo>
                  <a:pt x="100" y="304"/>
                </a:lnTo>
                <a:lnTo>
                  <a:pt x="98" y="304"/>
                </a:lnTo>
                <a:lnTo>
                  <a:pt x="93" y="305"/>
                </a:lnTo>
                <a:lnTo>
                  <a:pt x="92" y="305"/>
                </a:lnTo>
                <a:lnTo>
                  <a:pt x="90" y="307"/>
                </a:lnTo>
                <a:lnTo>
                  <a:pt x="90" y="309"/>
                </a:lnTo>
                <a:lnTo>
                  <a:pt x="82" y="313"/>
                </a:lnTo>
                <a:lnTo>
                  <a:pt x="76" y="318"/>
                </a:lnTo>
                <a:lnTo>
                  <a:pt x="72" y="320"/>
                </a:lnTo>
                <a:lnTo>
                  <a:pt x="69" y="323"/>
                </a:lnTo>
                <a:lnTo>
                  <a:pt x="48" y="337"/>
                </a:lnTo>
                <a:lnTo>
                  <a:pt x="40" y="344"/>
                </a:lnTo>
                <a:lnTo>
                  <a:pt x="39" y="337"/>
                </a:lnTo>
                <a:lnTo>
                  <a:pt x="34" y="323"/>
                </a:lnTo>
                <a:lnTo>
                  <a:pt x="32" y="321"/>
                </a:lnTo>
                <a:lnTo>
                  <a:pt x="31" y="317"/>
                </a:lnTo>
                <a:lnTo>
                  <a:pt x="29" y="312"/>
                </a:lnTo>
                <a:lnTo>
                  <a:pt x="26" y="302"/>
                </a:lnTo>
                <a:lnTo>
                  <a:pt x="26" y="301"/>
                </a:lnTo>
                <a:lnTo>
                  <a:pt x="24" y="297"/>
                </a:lnTo>
                <a:lnTo>
                  <a:pt x="21" y="286"/>
                </a:lnTo>
                <a:lnTo>
                  <a:pt x="18" y="278"/>
                </a:lnTo>
                <a:lnTo>
                  <a:pt x="10" y="256"/>
                </a:lnTo>
                <a:lnTo>
                  <a:pt x="5" y="243"/>
                </a:lnTo>
                <a:lnTo>
                  <a:pt x="2" y="232"/>
                </a:lnTo>
                <a:lnTo>
                  <a:pt x="0" y="229"/>
                </a:lnTo>
                <a:lnTo>
                  <a:pt x="2" y="227"/>
                </a:lnTo>
                <a:lnTo>
                  <a:pt x="8" y="221"/>
                </a:lnTo>
                <a:lnTo>
                  <a:pt x="23" y="211"/>
                </a:lnTo>
                <a:lnTo>
                  <a:pt x="26" y="206"/>
                </a:lnTo>
                <a:lnTo>
                  <a:pt x="32" y="201"/>
                </a:lnTo>
                <a:lnTo>
                  <a:pt x="37" y="198"/>
                </a:lnTo>
                <a:lnTo>
                  <a:pt x="44" y="193"/>
                </a:lnTo>
                <a:lnTo>
                  <a:pt x="53" y="185"/>
                </a:lnTo>
                <a:lnTo>
                  <a:pt x="66" y="176"/>
                </a:lnTo>
                <a:lnTo>
                  <a:pt x="68" y="174"/>
                </a:lnTo>
                <a:lnTo>
                  <a:pt x="74" y="168"/>
                </a:lnTo>
                <a:lnTo>
                  <a:pt x="76" y="168"/>
                </a:lnTo>
                <a:lnTo>
                  <a:pt x="76" y="166"/>
                </a:lnTo>
                <a:lnTo>
                  <a:pt x="80" y="163"/>
                </a:lnTo>
                <a:lnTo>
                  <a:pt x="93" y="152"/>
                </a:lnTo>
                <a:lnTo>
                  <a:pt x="100" y="147"/>
                </a:lnTo>
                <a:lnTo>
                  <a:pt x="132" y="120"/>
                </a:lnTo>
                <a:lnTo>
                  <a:pt x="136" y="117"/>
                </a:lnTo>
                <a:lnTo>
                  <a:pt x="141" y="113"/>
                </a:lnTo>
                <a:lnTo>
                  <a:pt x="141" y="112"/>
                </a:lnTo>
                <a:lnTo>
                  <a:pt x="146" y="109"/>
                </a:lnTo>
                <a:lnTo>
                  <a:pt x="159" y="99"/>
                </a:lnTo>
                <a:lnTo>
                  <a:pt x="159" y="97"/>
                </a:lnTo>
                <a:lnTo>
                  <a:pt x="160" y="97"/>
                </a:lnTo>
                <a:lnTo>
                  <a:pt x="160" y="96"/>
                </a:lnTo>
                <a:lnTo>
                  <a:pt x="162" y="96"/>
                </a:lnTo>
                <a:lnTo>
                  <a:pt x="162" y="94"/>
                </a:lnTo>
                <a:lnTo>
                  <a:pt x="165" y="93"/>
                </a:lnTo>
                <a:lnTo>
                  <a:pt x="167" y="91"/>
                </a:lnTo>
                <a:lnTo>
                  <a:pt x="168" y="91"/>
                </a:lnTo>
                <a:lnTo>
                  <a:pt x="170" y="88"/>
                </a:lnTo>
                <a:lnTo>
                  <a:pt x="172" y="88"/>
                </a:lnTo>
                <a:lnTo>
                  <a:pt x="172" y="86"/>
                </a:lnTo>
                <a:lnTo>
                  <a:pt x="173" y="86"/>
                </a:lnTo>
                <a:lnTo>
                  <a:pt x="176" y="83"/>
                </a:lnTo>
                <a:lnTo>
                  <a:pt x="178" y="83"/>
                </a:lnTo>
                <a:lnTo>
                  <a:pt x="178" y="81"/>
                </a:lnTo>
                <a:lnTo>
                  <a:pt x="184" y="77"/>
                </a:lnTo>
                <a:lnTo>
                  <a:pt x="186" y="75"/>
                </a:lnTo>
                <a:lnTo>
                  <a:pt x="188" y="75"/>
                </a:lnTo>
                <a:lnTo>
                  <a:pt x="189" y="72"/>
                </a:lnTo>
                <a:lnTo>
                  <a:pt x="192" y="70"/>
                </a:lnTo>
                <a:lnTo>
                  <a:pt x="210" y="56"/>
                </a:lnTo>
                <a:lnTo>
                  <a:pt x="218" y="49"/>
                </a:lnTo>
                <a:lnTo>
                  <a:pt x="242" y="30"/>
                </a:lnTo>
                <a:lnTo>
                  <a:pt x="247" y="27"/>
                </a:lnTo>
                <a:lnTo>
                  <a:pt x="252" y="22"/>
                </a:lnTo>
                <a:lnTo>
                  <a:pt x="253" y="21"/>
                </a:lnTo>
                <a:lnTo>
                  <a:pt x="256" y="17"/>
                </a:lnTo>
                <a:lnTo>
                  <a:pt x="258" y="17"/>
                </a:lnTo>
                <a:lnTo>
                  <a:pt x="261" y="14"/>
                </a:lnTo>
                <a:lnTo>
                  <a:pt x="261" y="17"/>
                </a:lnTo>
                <a:lnTo>
                  <a:pt x="260" y="19"/>
                </a:lnTo>
                <a:lnTo>
                  <a:pt x="260" y="24"/>
                </a:lnTo>
                <a:lnTo>
                  <a:pt x="260" y="27"/>
                </a:lnTo>
                <a:lnTo>
                  <a:pt x="261" y="32"/>
                </a:lnTo>
                <a:lnTo>
                  <a:pt x="261" y="37"/>
                </a:lnTo>
                <a:lnTo>
                  <a:pt x="263" y="38"/>
                </a:lnTo>
                <a:lnTo>
                  <a:pt x="263" y="40"/>
                </a:lnTo>
                <a:lnTo>
                  <a:pt x="264" y="40"/>
                </a:lnTo>
                <a:lnTo>
                  <a:pt x="264" y="41"/>
                </a:lnTo>
                <a:lnTo>
                  <a:pt x="264" y="43"/>
                </a:lnTo>
                <a:lnTo>
                  <a:pt x="264" y="45"/>
                </a:lnTo>
                <a:lnTo>
                  <a:pt x="264" y="48"/>
                </a:lnTo>
                <a:lnTo>
                  <a:pt x="264" y="49"/>
                </a:lnTo>
                <a:lnTo>
                  <a:pt x="264" y="53"/>
                </a:lnTo>
                <a:lnTo>
                  <a:pt x="264" y="54"/>
                </a:lnTo>
                <a:lnTo>
                  <a:pt x="264" y="57"/>
                </a:lnTo>
                <a:lnTo>
                  <a:pt x="266" y="61"/>
                </a:lnTo>
                <a:lnTo>
                  <a:pt x="266" y="62"/>
                </a:lnTo>
                <a:lnTo>
                  <a:pt x="266" y="64"/>
                </a:lnTo>
                <a:lnTo>
                  <a:pt x="268" y="67"/>
                </a:lnTo>
                <a:lnTo>
                  <a:pt x="269" y="72"/>
                </a:lnTo>
                <a:lnTo>
                  <a:pt x="271" y="73"/>
                </a:lnTo>
                <a:lnTo>
                  <a:pt x="271" y="75"/>
                </a:lnTo>
                <a:lnTo>
                  <a:pt x="271" y="77"/>
                </a:lnTo>
                <a:lnTo>
                  <a:pt x="271" y="78"/>
                </a:lnTo>
                <a:lnTo>
                  <a:pt x="272" y="80"/>
                </a:lnTo>
                <a:lnTo>
                  <a:pt x="272" y="81"/>
                </a:lnTo>
                <a:lnTo>
                  <a:pt x="271" y="81"/>
                </a:lnTo>
                <a:lnTo>
                  <a:pt x="271" y="83"/>
                </a:lnTo>
                <a:lnTo>
                  <a:pt x="271" y="85"/>
                </a:lnTo>
                <a:lnTo>
                  <a:pt x="271" y="86"/>
                </a:lnTo>
                <a:lnTo>
                  <a:pt x="271" y="88"/>
                </a:lnTo>
                <a:lnTo>
                  <a:pt x="271" y="89"/>
                </a:lnTo>
                <a:lnTo>
                  <a:pt x="269" y="89"/>
                </a:lnTo>
                <a:lnTo>
                  <a:pt x="269" y="91"/>
                </a:lnTo>
                <a:lnTo>
                  <a:pt x="269" y="93"/>
                </a:lnTo>
                <a:lnTo>
                  <a:pt x="269" y="94"/>
                </a:lnTo>
                <a:lnTo>
                  <a:pt x="269" y="96"/>
                </a:lnTo>
                <a:lnTo>
                  <a:pt x="269" y="97"/>
                </a:lnTo>
                <a:lnTo>
                  <a:pt x="268" y="99"/>
                </a:lnTo>
                <a:lnTo>
                  <a:pt x="268" y="101"/>
                </a:lnTo>
                <a:lnTo>
                  <a:pt x="266" y="101"/>
                </a:lnTo>
                <a:lnTo>
                  <a:pt x="266" y="102"/>
                </a:lnTo>
                <a:lnTo>
                  <a:pt x="264" y="102"/>
                </a:lnTo>
                <a:lnTo>
                  <a:pt x="264" y="104"/>
                </a:lnTo>
                <a:lnTo>
                  <a:pt x="263" y="104"/>
                </a:lnTo>
                <a:lnTo>
                  <a:pt x="263" y="105"/>
                </a:lnTo>
                <a:lnTo>
                  <a:pt x="261" y="105"/>
                </a:lnTo>
                <a:lnTo>
                  <a:pt x="261" y="107"/>
                </a:lnTo>
                <a:lnTo>
                  <a:pt x="260" y="107"/>
                </a:lnTo>
                <a:lnTo>
                  <a:pt x="260" y="109"/>
                </a:lnTo>
                <a:lnTo>
                  <a:pt x="258" y="109"/>
                </a:lnTo>
                <a:lnTo>
                  <a:pt x="258" y="110"/>
                </a:lnTo>
                <a:close/>
                <a:moveTo>
                  <a:pt x="274" y="5"/>
                </a:moveTo>
                <a:lnTo>
                  <a:pt x="272" y="5"/>
                </a:lnTo>
                <a:lnTo>
                  <a:pt x="280" y="0"/>
                </a:lnTo>
                <a:lnTo>
                  <a:pt x="280" y="1"/>
                </a:lnTo>
                <a:lnTo>
                  <a:pt x="279" y="3"/>
                </a:lnTo>
                <a:lnTo>
                  <a:pt x="277" y="3"/>
                </a:lnTo>
                <a:lnTo>
                  <a:pt x="277" y="5"/>
                </a:lnTo>
                <a:lnTo>
                  <a:pt x="276" y="5"/>
                </a:lnTo>
                <a:lnTo>
                  <a:pt x="274" y="5"/>
                </a:lnTo>
                <a:close/>
              </a:path>
            </a:pathLst>
          </a:custGeom>
          <a:solidFill>
            <a:srgbClr val="718A33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9" name="Freeform 140"/>
          <p:cNvSpPr>
            <a:spLocks/>
          </p:cNvSpPr>
          <p:nvPr/>
        </p:nvSpPr>
        <p:spPr bwMode="auto">
          <a:xfrm>
            <a:off x="4219575" y="790576"/>
            <a:ext cx="309563" cy="885825"/>
          </a:xfrm>
          <a:custGeom>
            <a:avLst/>
            <a:gdLst/>
            <a:ahLst/>
            <a:cxnLst>
              <a:cxn ang="0">
                <a:pos x="190" y="12"/>
              </a:cxn>
              <a:cxn ang="0">
                <a:pos x="193" y="19"/>
              </a:cxn>
              <a:cxn ang="0">
                <a:pos x="193" y="46"/>
              </a:cxn>
              <a:cxn ang="0">
                <a:pos x="193" y="56"/>
              </a:cxn>
              <a:cxn ang="0">
                <a:pos x="193" y="64"/>
              </a:cxn>
              <a:cxn ang="0">
                <a:pos x="195" y="108"/>
              </a:cxn>
              <a:cxn ang="0">
                <a:pos x="195" y="128"/>
              </a:cxn>
              <a:cxn ang="0">
                <a:pos x="195" y="182"/>
              </a:cxn>
              <a:cxn ang="0">
                <a:pos x="195" y="203"/>
              </a:cxn>
              <a:cxn ang="0">
                <a:pos x="195" y="235"/>
              </a:cxn>
              <a:cxn ang="0">
                <a:pos x="195" y="257"/>
              </a:cxn>
              <a:cxn ang="0">
                <a:pos x="195" y="275"/>
              </a:cxn>
              <a:cxn ang="0">
                <a:pos x="195" y="310"/>
              </a:cxn>
              <a:cxn ang="0">
                <a:pos x="195" y="337"/>
              </a:cxn>
              <a:cxn ang="0">
                <a:pos x="195" y="358"/>
              </a:cxn>
              <a:cxn ang="0">
                <a:pos x="195" y="376"/>
              </a:cxn>
              <a:cxn ang="0">
                <a:pos x="195" y="408"/>
              </a:cxn>
              <a:cxn ang="0">
                <a:pos x="195" y="427"/>
              </a:cxn>
              <a:cxn ang="0">
                <a:pos x="195" y="444"/>
              </a:cxn>
              <a:cxn ang="0">
                <a:pos x="195" y="457"/>
              </a:cxn>
              <a:cxn ang="0">
                <a:pos x="195" y="483"/>
              </a:cxn>
              <a:cxn ang="0">
                <a:pos x="150" y="507"/>
              </a:cxn>
              <a:cxn ang="0">
                <a:pos x="121" y="516"/>
              </a:cxn>
              <a:cxn ang="0">
                <a:pos x="105" y="521"/>
              </a:cxn>
              <a:cxn ang="0">
                <a:pos x="65" y="536"/>
              </a:cxn>
              <a:cxn ang="0">
                <a:pos x="16" y="553"/>
              </a:cxn>
              <a:cxn ang="0">
                <a:pos x="0" y="540"/>
              </a:cxn>
              <a:cxn ang="0">
                <a:pos x="0" y="507"/>
              </a:cxn>
              <a:cxn ang="0">
                <a:pos x="0" y="473"/>
              </a:cxn>
              <a:cxn ang="0">
                <a:pos x="0" y="432"/>
              </a:cxn>
              <a:cxn ang="0">
                <a:pos x="0" y="408"/>
              </a:cxn>
              <a:cxn ang="0">
                <a:pos x="0" y="360"/>
              </a:cxn>
              <a:cxn ang="0">
                <a:pos x="0" y="334"/>
              </a:cxn>
              <a:cxn ang="0">
                <a:pos x="0" y="318"/>
              </a:cxn>
              <a:cxn ang="0">
                <a:pos x="0" y="299"/>
              </a:cxn>
              <a:cxn ang="0">
                <a:pos x="0" y="251"/>
              </a:cxn>
              <a:cxn ang="0">
                <a:pos x="0" y="219"/>
              </a:cxn>
              <a:cxn ang="0">
                <a:pos x="0" y="201"/>
              </a:cxn>
              <a:cxn ang="0">
                <a:pos x="0" y="166"/>
              </a:cxn>
              <a:cxn ang="0">
                <a:pos x="0" y="147"/>
              </a:cxn>
              <a:cxn ang="0">
                <a:pos x="0" y="131"/>
              </a:cxn>
              <a:cxn ang="0">
                <a:pos x="0" y="112"/>
              </a:cxn>
              <a:cxn ang="0">
                <a:pos x="0" y="83"/>
              </a:cxn>
              <a:cxn ang="0">
                <a:pos x="0" y="68"/>
              </a:cxn>
              <a:cxn ang="0">
                <a:pos x="11" y="60"/>
              </a:cxn>
              <a:cxn ang="0">
                <a:pos x="28" y="54"/>
              </a:cxn>
              <a:cxn ang="0">
                <a:pos x="41" y="49"/>
              </a:cxn>
              <a:cxn ang="0">
                <a:pos x="59" y="43"/>
              </a:cxn>
              <a:cxn ang="0">
                <a:pos x="76" y="35"/>
              </a:cxn>
              <a:cxn ang="0">
                <a:pos x="96" y="28"/>
              </a:cxn>
              <a:cxn ang="0">
                <a:pos x="107" y="24"/>
              </a:cxn>
              <a:cxn ang="0">
                <a:pos x="121" y="17"/>
              </a:cxn>
              <a:cxn ang="0">
                <a:pos x="137" y="12"/>
              </a:cxn>
              <a:cxn ang="0">
                <a:pos x="158" y="9"/>
              </a:cxn>
              <a:cxn ang="0">
                <a:pos x="164" y="12"/>
              </a:cxn>
              <a:cxn ang="0">
                <a:pos x="174" y="9"/>
              </a:cxn>
              <a:cxn ang="0">
                <a:pos x="171" y="1"/>
              </a:cxn>
              <a:cxn ang="0">
                <a:pos x="172" y="0"/>
              </a:cxn>
              <a:cxn ang="0">
                <a:pos x="180" y="4"/>
              </a:cxn>
              <a:cxn ang="0">
                <a:pos x="188" y="8"/>
              </a:cxn>
              <a:cxn ang="0">
                <a:pos x="192" y="9"/>
              </a:cxn>
            </a:cxnLst>
            <a:rect l="0" t="0" r="r" b="b"/>
            <a:pathLst>
              <a:path w="195" h="558">
                <a:moveTo>
                  <a:pt x="192" y="9"/>
                </a:moveTo>
                <a:lnTo>
                  <a:pt x="192" y="9"/>
                </a:lnTo>
                <a:lnTo>
                  <a:pt x="190" y="11"/>
                </a:lnTo>
                <a:lnTo>
                  <a:pt x="190" y="12"/>
                </a:lnTo>
                <a:lnTo>
                  <a:pt x="190" y="12"/>
                </a:lnTo>
                <a:lnTo>
                  <a:pt x="195" y="14"/>
                </a:lnTo>
                <a:lnTo>
                  <a:pt x="195" y="16"/>
                </a:lnTo>
                <a:lnTo>
                  <a:pt x="193" y="19"/>
                </a:lnTo>
                <a:lnTo>
                  <a:pt x="193" y="22"/>
                </a:lnTo>
                <a:lnTo>
                  <a:pt x="193" y="38"/>
                </a:lnTo>
                <a:lnTo>
                  <a:pt x="193" y="44"/>
                </a:lnTo>
                <a:lnTo>
                  <a:pt x="193" y="46"/>
                </a:lnTo>
                <a:lnTo>
                  <a:pt x="193" y="48"/>
                </a:lnTo>
                <a:lnTo>
                  <a:pt x="193" y="48"/>
                </a:lnTo>
                <a:lnTo>
                  <a:pt x="193" y="49"/>
                </a:lnTo>
                <a:lnTo>
                  <a:pt x="193" y="56"/>
                </a:lnTo>
                <a:lnTo>
                  <a:pt x="193" y="57"/>
                </a:lnTo>
                <a:lnTo>
                  <a:pt x="193" y="60"/>
                </a:lnTo>
                <a:lnTo>
                  <a:pt x="193" y="64"/>
                </a:lnTo>
                <a:lnTo>
                  <a:pt x="193" y="64"/>
                </a:lnTo>
                <a:lnTo>
                  <a:pt x="195" y="70"/>
                </a:lnTo>
                <a:lnTo>
                  <a:pt x="195" y="73"/>
                </a:lnTo>
                <a:lnTo>
                  <a:pt x="195" y="96"/>
                </a:lnTo>
                <a:lnTo>
                  <a:pt x="195" y="108"/>
                </a:lnTo>
                <a:lnTo>
                  <a:pt x="195" y="112"/>
                </a:lnTo>
                <a:lnTo>
                  <a:pt x="195" y="115"/>
                </a:lnTo>
                <a:lnTo>
                  <a:pt x="195" y="120"/>
                </a:lnTo>
                <a:lnTo>
                  <a:pt x="195" y="128"/>
                </a:lnTo>
                <a:lnTo>
                  <a:pt x="195" y="147"/>
                </a:lnTo>
                <a:lnTo>
                  <a:pt x="195" y="166"/>
                </a:lnTo>
                <a:lnTo>
                  <a:pt x="195" y="168"/>
                </a:lnTo>
                <a:lnTo>
                  <a:pt x="195" y="182"/>
                </a:lnTo>
                <a:lnTo>
                  <a:pt x="195" y="185"/>
                </a:lnTo>
                <a:lnTo>
                  <a:pt x="195" y="188"/>
                </a:lnTo>
                <a:lnTo>
                  <a:pt x="195" y="193"/>
                </a:lnTo>
                <a:lnTo>
                  <a:pt x="195" y="203"/>
                </a:lnTo>
                <a:lnTo>
                  <a:pt x="195" y="211"/>
                </a:lnTo>
                <a:lnTo>
                  <a:pt x="195" y="211"/>
                </a:lnTo>
                <a:lnTo>
                  <a:pt x="193" y="214"/>
                </a:lnTo>
                <a:lnTo>
                  <a:pt x="195" y="235"/>
                </a:lnTo>
                <a:lnTo>
                  <a:pt x="195" y="240"/>
                </a:lnTo>
                <a:lnTo>
                  <a:pt x="195" y="248"/>
                </a:lnTo>
                <a:lnTo>
                  <a:pt x="195" y="252"/>
                </a:lnTo>
                <a:lnTo>
                  <a:pt x="195" y="257"/>
                </a:lnTo>
                <a:lnTo>
                  <a:pt x="187" y="257"/>
                </a:lnTo>
                <a:lnTo>
                  <a:pt x="187" y="275"/>
                </a:lnTo>
                <a:lnTo>
                  <a:pt x="195" y="275"/>
                </a:lnTo>
                <a:lnTo>
                  <a:pt x="195" y="275"/>
                </a:lnTo>
                <a:lnTo>
                  <a:pt x="195" y="284"/>
                </a:lnTo>
                <a:lnTo>
                  <a:pt x="195" y="292"/>
                </a:lnTo>
                <a:lnTo>
                  <a:pt x="195" y="308"/>
                </a:lnTo>
                <a:lnTo>
                  <a:pt x="195" y="310"/>
                </a:lnTo>
                <a:lnTo>
                  <a:pt x="195" y="316"/>
                </a:lnTo>
                <a:lnTo>
                  <a:pt x="195" y="324"/>
                </a:lnTo>
                <a:lnTo>
                  <a:pt x="195" y="328"/>
                </a:lnTo>
                <a:lnTo>
                  <a:pt x="195" y="337"/>
                </a:lnTo>
                <a:lnTo>
                  <a:pt x="195" y="337"/>
                </a:lnTo>
                <a:lnTo>
                  <a:pt x="195" y="340"/>
                </a:lnTo>
                <a:lnTo>
                  <a:pt x="195" y="348"/>
                </a:lnTo>
                <a:lnTo>
                  <a:pt x="195" y="358"/>
                </a:lnTo>
                <a:lnTo>
                  <a:pt x="195" y="360"/>
                </a:lnTo>
                <a:lnTo>
                  <a:pt x="195" y="364"/>
                </a:lnTo>
                <a:lnTo>
                  <a:pt x="195" y="368"/>
                </a:lnTo>
                <a:lnTo>
                  <a:pt x="195" y="376"/>
                </a:lnTo>
                <a:lnTo>
                  <a:pt x="195" y="392"/>
                </a:lnTo>
                <a:lnTo>
                  <a:pt x="195" y="393"/>
                </a:lnTo>
                <a:lnTo>
                  <a:pt x="195" y="401"/>
                </a:lnTo>
                <a:lnTo>
                  <a:pt x="195" y="408"/>
                </a:lnTo>
                <a:lnTo>
                  <a:pt x="195" y="417"/>
                </a:lnTo>
                <a:lnTo>
                  <a:pt x="195" y="422"/>
                </a:lnTo>
                <a:lnTo>
                  <a:pt x="195" y="427"/>
                </a:lnTo>
                <a:lnTo>
                  <a:pt x="195" y="427"/>
                </a:lnTo>
                <a:lnTo>
                  <a:pt x="195" y="427"/>
                </a:lnTo>
                <a:lnTo>
                  <a:pt x="195" y="432"/>
                </a:lnTo>
                <a:lnTo>
                  <a:pt x="195" y="433"/>
                </a:lnTo>
                <a:lnTo>
                  <a:pt x="195" y="444"/>
                </a:lnTo>
                <a:lnTo>
                  <a:pt x="195" y="449"/>
                </a:lnTo>
                <a:lnTo>
                  <a:pt x="195" y="451"/>
                </a:lnTo>
                <a:lnTo>
                  <a:pt x="195" y="454"/>
                </a:lnTo>
                <a:lnTo>
                  <a:pt x="195" y="457"/>
                </a:lnTo>
                <a:lnTo>
                  <a:pt x="195" y="464"/>
                </a:lnTo>
                <a:lnTo>
                  <a:pt x="195" y="468"/>
                </a:lnTo>
                <a:lnTo>
                  <a:pt x="195" y="475"/>
                </a:lnTo>
                <a:lnTo>
                  <a:pt x="195" y="483"/>
                </a:lnTo>
                <a:lnTo>
                  <a:pt x="195" y="483"/>
                </a:lnTo>
                <a:lnTo>
                  <a:pt x="195" y="492"/>
                </a:lnTo>
                <a:lnTo>
                  <a:pt x="184" y="496"/>
                </a:lnTo>
                <a:lnTo>
                  <a:pt x="150" y="507"/>
                </a:lnTo>
                <a:lnTo>
                  <a:pt x="148" y="507"/>
                </a:lnTo>
                <a:lnTo>
                  <a:pt x="137" y="512"/>
                </a:lnTo>
                <a:lnTo>
                  <a:pt x="132" y="513"/>
                </a:lnTo>
                <a:lnTo>
                  <a:pt x="121" y="516"/>
                </a:lnTo>
                <a:lnTo>
                  <a:pt x="118" y="518"/>
                </a:lnTo>
                <a:lnTo>
                  <a:pt x="110" y="521"/>
                </a:lnTo>
                <a:lnTo>
                  <a:pt x="108" y="521"/>
                </a:lnTo>
                <a:lnTo>
                  <a:pt x="105" y="521"/>
                </a:lnTo>
                <a:lnTo>
                  <a:pt x="105" y="523"/>
                </a:lnTo>
                <a:lnTo>
                  <a:pt x="99" y="524"/>
                </a:lnTo>
                <a:lnTo>
                  <a:pt x="72" y="534"/>
                </a:lnTo>
                <a:lnTo>
                  <a:pt x="65" y="536"/>
                </a:lnTo>
                <a:lnTo>
                  <a:pt x="48" y="542"/>
                </a:lnTo>
                <a:lnTo>
                  <a:pt x="46" y="542"/>
                </a:lnTo>
                <a:lnTo>
                  <a:pt x="20" y="550"/>
                </a:lnTo>
                <a:lnTo>
                  <a:pt x="16" y="553"/>
                </a:lnTo>
                <a:lnTo>
                  <a:pt x="14" y="553"/>
                </a:lnTo>
                <a:lnTo>
                  <a:pt x="6" y="556"/>
                </a:lnTo>
                <a:lnTo>
                  <a:pt x="0" y="558"/>
                </a:lnTo>
                <a:lnTo>
                  <a:pt x="0" y="540"/>
                </a:lnTo>
                <a:lnTo>
                  <a:pt x="0" y="532"/>
                </a:lnTo>
                <a:lnTo>
                  <a:pt x="0" y="529"/>
                </a:lnTo>
                <a:lnTo>
                  <a:pt x="0" y="529"/>
                </a:lnTo>
                <a:lnTo>
                  <a:pt x="0" y="507"/>
                </a:lnTo>
                <a:lnTo>
                  <a:pt x="0" y="505"/>
                </a:lnTo>
                <a:lnTo>
                  <a:pt x="0" y="499"/>
                </a:lnTo>
                <a:lnTo>
                  <a:pt x="0" y="489"/>
                </a:lnTo>
                <a:lnTo>
                  <a:pt x="0" y="473"/>
                </a:lnTo>
                <a:lnTo>
                  <a:pt x="0" y="468"/>
                </a:lnTo>
                <a:lnTo>
                  <a:pt x="0" y="451"/>
                </a:lnTo>
                <a:lnTo>
                  <a:pt x="0" y="451"/>
                </a:lnTo>
                <a:lnTo>
                  <a:pt x="0" y="432"/>
                </a:lnTo>
                <a:lnTo>
                  <a:pt x="0" y="419"/>
                </a:lnTo>
                <a:lnTo>
                  <a:pt x="0" y="416"/>
                </a:lnTo>
                <a:lnTo>
                  <a:pt x="0" y="409"/>
                </a:lnTo>
                <a:lnTo>
                  <a:pt x="0" y="408"/>
                </a:lnTo>
                <a:lnTo>
                  <a:pt x="0" y="395"/>
                </a:lnTo>
                <a:lnTo>
                  <a:pt x="0" y="388"/>
                </a:lnTo>
                <a:lnTo>
                  <a:pt x="0" y="374"/>
                </a:lnTo>
                <a:lnTo>
                  <a:pt x="0" y="360"/>
                </a:lnTo>
                <a:lnTo>
                  <a:pt x="0" y="348"/>
                </a:lnTo>
                <a:lnTo>
                  <a:pt x="0" y="345"/>
                </a:lnTo>
                <a:lnTo>
                  <a:pt x="0" y="334"/>
                </a:lnTo>
                <a:lnTo>
                  <a:pt x="0" y="334"/>
                </a:lnTo>
                <a:lnTo>
                  <a:pt x="0" y="332"/>
                </a:lnTo>
                <a:lnTo>
                  <a:pt x="0" y="331"/>
                </a:lnTo>
                <a:lnTo>
                  <a:pt x="0" y="326"/>
                </a:lnTo>
                <a:lnTo>
                  <a:pt x="0" y="318"/>
                </a:lnTo>
                <a:lnTo>
                  <a:pt x="0" y="315"/>
                </a:lnTo>
                <a:lnTo>
                  <a:pt x="0" y="308"/>
                </a:lnTo>
                <a:lnTo>
                  <a:pt x="0" y="304"/>
                </a:lnTo>
                <a:lnTo>
                  <a:pt x="0" y="299"/>
                </a:lnTo>
                <a:lnTo>
                  <a:pt x="0" y="286"/>
                </a:lnTo>
                <a:lnTo>
                  <a:pt x="0" y="256"/>
                </a:lnTo>
                <a:lnTo>
                  <a:pt x="0" y="252"/>
                </a:lnTo>
                <a:lnTo>
                  <a:pt x="0" y="251"/>
                </a:lnTo>
                <a:lnTo>
                  <a:pt x="0" y="251"/>
                </a:lnTo>
                <a:lnTo>
                  <a:pt x="0" y="243"/>
                </a:lnTo>
                <a:lnTo>
                  <a:pt x="0" y="230"/>
                </a:lnTo>
                <a:lnTo>
                  <a:pt x="0" y="219"/>
                </a:lnTo>
                <a:lnTo>
                  <a:pt x="0" y="214"/>
                </a:lnTo>
                <a:lnTo>
                  <a:pt x="0" y="212"/>
                </a:lnTo>
                <a:lnTo>
                  <a:pt x="0" y="211"/>
                </a:lnTo>
                <a:lnTo>
                  <a:pt x="0" y="201"/>
                </a:lnTo>
                <a:lnTo>
                  <a:pt x="0" y="185"/>
                </a:lnTo>
                <a:lnTo>
                  <a:pt x="0" y="179"/>
                </a:lnTo>
                <a:lnTo>
                  <a:pt x="0" y="174"/>
                </a:lnTo>
                <a:lnTo>
                  <a:pt x="0" y="166"/>
                </a:lnTo>
                <a:lnTo>
                  <a:pt x="0" y="164"/>
                </a:lnTo>
                <a:lnTo>
                  <a:pt x="0" y="152"/>
                </a:lnTo>
                <a:lnTo>
                  <a:pt x="0" y="150"/>
                </a:lnTo>
                <a:lnTo>
                  <a:pt x="0" y="147"/>
                </a:lnTo>
                <a:lnTo>
                  <a:pt x="0" y="147"/>
                </a:lnTo>
                <a:lnTo>
                  <a:pt x="0" y="132"/>
                </a:lnTo>
                <a:lnTo>
                  <a:pt x="0" y="131"/>
                </a:lnTo>
                <a:lnTo>
                  <a:pt x="0" y="131"/>
                </a:lnTo>
                <a:lnTo>
                  <a:pt x="0" y="131"/>
                </a:lnTo>
                <a:lnTo>
                  <a:pt x="0" y="126"/>
                </a:lnTo>
                <a:lnTo>
                  <a:pt x="0" y="113"/>
                </a:lnTo>
                <a:lnTo>
                  <a:pt x="0" y="112"/>
                </a:lnTo>
                <a:lnTo>
                  <a:pt x="0" y="110"/>
                </a:lnTo>
                <a:lnTo>
                  <a:pt x="0" y="108"/>
                </a:lnTo>
                <a:lnTo>
                  <a:pt x="0" y="86"/>
                </a:lnTo>
                <a:lnTo>
                  <a:pt x="0" y="83"/>
                </a:lnTo>
                <a:lnTo>
                  <a:pt x="0" y="81"/>
                </a:lnTo>
                <a:lnTo>
                  <a:pt x="0" y="81"/>
                </a:lnTo>
                <a:lnTo>
                  <a:pt x="0" y="76"/>
                </a:lnTo>
                <a:lnTo>
                  <a:pt x="0" y="68"/>
                </a:lnTo>
                <a:lnTo>
                  <a:pt x="0" y="65"/>
                </a:lnTo>
                <a:lnTo>
                  <a:pt x="8" y="62"/>
                </a:lnTo>
                <a:lnTo>
                  <a:pt x="9" y="62"/>
                </a:lnTo>
                <a:lnTo>
                  <a:pt x="11" y="60"/>
                </a:lnTo>
                <a:lnTo>
                  <a:pt x="12" y="60"/>
                </a:lnTo>
                <a:lnTo>
                  <a:pt x="16" y="59"/>
                </a:lnTo>
                <a:lnTo>
                  <a:pt x="28" y="54"/>
                </a:lnTo>
                <a:lnTo>
                  <a:pt x="28" y="54"/>
                </a:lnTo>
                <a:lnTo>
                  <a:pt x="28" y="54"/>
                </a:lnTo>
                <a:lnTo>
                  <a:pt x="32" y="54"/>
                </a:lnTo>
                <a:lnTo>
                  <a:pt x="41" y="49"/>
                </a:lnTo>
                <a:lnTo>
                  <a:pt x="41" y="49"/>
                </a:lnTo>
                <a:lnTo>
                  <a:pt x="43" y="49"/>
                </a:lnTo>
                <a:lnTo>
                  <a:pt x="44" y="49"/>
                </a:lnTo>
                <a:lnTo>
                  <a:pt x="44" y="49"/>
                </a:lnTo>
                <a:lnTo>
                  <a:pt x="59" y="43"/>
                </a:lnTo>
                <a:lnTo>
                  <a:pt x="59" y="43"/>
                </a:lnTo>
                <a:lnTo>
                  <a:pt x="60" y="41"/>
                </a:lnTo>
                <a:lnTo>
                  <a:pt x="68" y="40"/>
                </a:lnTo>
                <a:lnTo>
                  <a:pt x="76" y="35"/>
                </a:lnTo>
                <a:lnTo>
                  <a:pt x="83" y="33"/>
                </a:lnTo>
                <a:lnTo>
                  <a:pt x="84" y="32"/>
                </a:lnTo>
                <a:lnTo>
                  <a:pt x="86" y="32"/>
                </a:lnTo>
                <a:lnTo>
                  <a:pt x="96" y="28"/>
                </a:lnTo>
                <a:lnTo>
                  <a:pt x="96" y="28"/>
                </a:lnTo>
                <a:lnTo>
                  <a:pt x="102" y="25"/>
                </a:lnTo>
                <a:lnTo>
                  <a:pt x="105" y="24"/>
                </a:lnTo>
                <a:lnTo>
                  <a:pt x="107" y="24"/>
                </a:lnTo>
                <a:lnTo>
                  <a:pt x="112" y="22"/>
                </a:lnTo>
                <a:lnTo>
                  <a:pt x="116" y="20"/>
                </a:lnTo>
                <a:lnTo>
                  <a:pt x="121" y="19"/>
                </a:lnTo>
                <a:lnTo>
                  <a:pt x="121" y="17"/>
                </a:lnTo>
                <a:lnTo>
                  <a:pt x="131" y="14"/>
                </a:lnTo>
                <a:lnTo>
                  <a:pt x="131" y="14"/>
                </a:lnTo>
                <a:lnTo>
                  <a:pt x="137" y="12"/>
                </a:lnTo>
                <a:lnTo>
                  <a:pt x="137" y="12"/>
                </a:lnTo>
                <a:lnTo>
                  <a:pt x="152" y="6"/>
                </a:lnTo>
                <a:lnTo>
                  <a:pt x="153" y="6"/>
                </a:lnTo>
                <a:lnTo>
                  <a:pt x="156" y="4"/>
                </a:lnTo>
                <a:lnTo>
                  <a:pt x="158" y="9"/>
                </a:lnTo>
                <a:lnTo>
                  <a:pt x="160" y="14"/>
                </a:lnTo>
                <a:lnTo>
                  <a:pt x="160" y="14"/>
                </a:lnTo>
                <a:lnTo>
                  <a:pt x="164" y="12"/>
                </a:lnTo>
                <a:lnTo>
                  <a:pt x="164" y="12"/>
                </a:lnTo>
                <a:lnTo>
                  <a:pt x="166" y="12"/>
                </a:lnTo>
                <a:lnTo>
                  <a:pt x="169" y="11"/>
                </a:lnTo>
                <a:lnTo>
                  <a:pt x="174" y="9"/>
                </a:lnTo>
                <a:lnTo>
                  <a:pt x="174" y="9"/>
                </a:lnTo>
                <a:lnTo>
                  <a:pt x="172" y="4"/>
                </a:lnTo>
                <a:lnTo>
                  <a:pt x="171" y="1"/>
                </a:lnTo>
                <a:lnTo>
                  <a:pt x="171" y="0"/>
                </a:lnTo>
                <a:lnTo>
                  <a:pt x="171" y="1"/>
                </a:lnTo>
                <a:lnTo>
                  <a:pt x="171" y="1"/>
                </a:lnTo>
                <a:lnTo>
                  <a:pt x="172" y="0"/>
                </a:lnTo>
                <a:lnTo>
                  <a:pt x="172" y="0"/>
                </a:lnTo>
                <a:lnTo>
                  <a:pt x="172" y="0"/>
                </a:lnTo>
                <a:lnTo>
                  <a:pt x="174" y="1"/>
                </a:lnTo>
                <a:lnTo>
                  <a:pt x="176" y="1"/>
                </a:lnTo>
                <a:lnTo>
                  <a:pt x="179" y="3"/>
                </a:lnTo>
                <a:lnTo>
                  <a:pt x="180" y="4"/>
                </a:lnTo>
                <a:lnTo>
                  <a:pt x="184" y="4"/>
                </a:lnTo>
                <a:lnTo>
                  <a:pt x="184" y="6"/>
                </a:lnTo>
                <a:lnTo>
                  <a:pt x="188" y="8"/>
                </a:lnTo>
                <a:lnTo>
                  <a:pt x="188" y="8"/>
                </a:lnTo>
                <a:lnTo>
                  <a:pt x="190" y="9"/>
                </a:lnTo>
                <a:lnTo>
                  <a:pt x="190" y="9"/>
                </a:lnTo>
                <a:lnTo>
                  <a:pt x="190" y="9"/>
                </a:lnTo>
                <a:lnTo>
                  <a:pt x="192" y="9"/>
                </a:lnTo>
                <a:lnTo>
                  <a:pt x="192" y="9"/>
                </a:lnTo>
                <a:close/>
              </a:path>
            </a:pathLst>
          </a:custGeom>
          <a:solidFill>
            <a:srgbClr val="AD993E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0" name="Freeform 141"/>
          <p:cNvSpPr>
            <a:spLocks/>
          </p:cNvSpPr>
          <p:nvPr/>
        </p:nvSpPr>
        <p:spPr bwMode="auto">
          <a:xfrm>
            <a:off x="3217863" y="4156076"/>
            <a:ext cx="393700" cy="588963"/>
          </a:xfrm>
          <a:custGeom>
            <a:avLst/>
            <a:gdLst/>
            <a:ahLst/>
            <a:cxnLst>
              <a:cxn ang="0">
                <a:pos x="226" y="185"/>
              </a:cxn>
              <a:cxn ang="0">
                <a:pos x="237" y="217"/>
              </a:cxn>
              <a:cxn ang="0">
                <a:pos x="234" y="251"/>
              </a:cxn>
              <a:cxn ang="0">
                <a:pos x="245" y="270"/>
              </a:cxn>
              <a:cxn ang="0">
                <a:pos x="237" y="296"/>
              </a:cxn>
              <a:cxn ang="0">
                <a:pos x="171" y="371"/>
              </a:cxn>
              <a:cxn ang="0">
                <a:pos x="157" y="371"/>
              </a:cxn>
              <a:cxn ang="0">
                <a:pos x="106" y="371"/>
              </a:cxn>
              <a:cxn ang="0">
                <a:pos x="101" y="360"/>
              </a:cxn>
              <a:cxn ang="0">
                <a:pos x="96" y="358"/>
              </a:cxn>
              <a:cxn ang="0">
                <a:pos x="96" y="353"/>
              </a:cxn>
              <a:cxn ang="0">
                <a:pos x="95" y="345"/>
              </a:cxn>
              <a:cxn ang="0">
                <a:pos x="98" y="337"/>
              </a:cxn>
              <a:cxn ang="0">
                <a:pos x="99" y="337"/>
              </a:cxn>
              <a:cxn ang="0">
                <a:pos x="103" y="331"/>
              </a:cxn>
              <a:cxn ang="0">
                <a:pos x="103" y="321"/>
              </a:cxn>
              <a:cxn ang="0">
                <a:pos x="101" y="315"/>
              </a:cxn>
              <a:cxn ang="0">
                <a:pos x="99" y="310"/>
              </a:cxn>
              <a:cxn ang="0">
                <a:pos x="103" y="307"/>
              </a:cxn>
              <a:cxn ang="0">
                <a:pos x="103" y="305"/>
              </a:cxn>
              <a:cxn ang="0">
                <a:pos x="103" y="300"/>
              </a:cxn>
              <a:cxn ang="0">
                <a:pos x="96" y="294"/>
              </a:cxn>
              <a:cxn ang="0">
                <a:pos x="85" y="276"/>
              </a:cxn>
              <a:cxn ang="0">
                <a:pos x="69" y="280"/>
              </a:cxn>
              <a:cxn ang="0">
                <a:pos x="56" y="278"/>
              </a:cxn>
              <a:cxn ang="0">
                <a:pos x="56" y="283"/>
              </a:cxn>
              <a:cxn ang="0">
                <a:pos x="58" y="286"/>
              </a:cxn>
              <a:cxn ang="0">
                <a:pos x="50" y="292"/>
              </a:cxn>
              <a:cxn ang="0">
                <a:pos x="11" y="283"/>
              </a:cxn>
              <a:cxn ang="0">
                <a:pos x="2" y="278"/>
              </a:cxn>
              <a:cxn ang="0">
                <a:pos x="18" y="249"/>
              </a:cxn>
              <a:cxn ang="0">
                <a:pos x="35" y="219"/>
              </a:cxn>
              <a:cxn ang="0">
                <a:pos x="45" y="203"/>
              </a:cxn>
              <a:cxn ang="0">
                <a:pos x="53" y="188"/>
              </a:cxn>
              <a:cxn ang="0">
                <a:pos x="71" y="160"/>
              </a:cxn>
              <a:cxn ang="0">
                <a:pos x="154" y="17"/>
              </a:cxn>
              <a:cxn ang="0">
                <a:pos x="178" y="25"/>
              </a:cxn>
              <a:cxn ang="0">
                <a:pos x="184" y="43"/>
              </a:cxn>
              <a:cxn ang="0">
                <a:pos x="199" y="88"/>
              </a:cxn>
              <a:cxn ang="0">
                <a:pos x="208" y="123"/>
              </a:cxn>
              <a:cxn ang="0">
                <a:pos x="205" y="128"/>
              </a:cxn>
              <a:cxn ang="0">
                <a:pos x="208" y="136"/>
              </a:cxn>
              <a:cxn ang="0">
                <a:pos x="208" y="137"/>
              </a:cxn>
              <a:cxn ang="0">
                <a:pos x="208" y="140"/>
              </a:cxn>
              <a:cxn ang="0">
                <a:pos x="211" y="142"/>
              </a:cxn>
              <a:cxn ang="0">
                <a:pos x="208" y="147"/>
              </a:cxn>
              <a:cxn ang="0">
                <a:pos x="213" y="158"/>
              </a:cxn>
              <a:cxn ang="0">
                <a:pos x="219" y="171"/>
              </a:cxn>
            </a:cxnLst>
            <a:rect l="0" t="0" r="r" b="b"/>
            <a:pathLst>
              <a:path w="248" h="371">
                <a:moveTo>
                  <a:pt x="219" y="171"/>
                </a:moveTo>
                <a:lnTo>
                  <a:pt x="219" y="171"/>
                </a:lnTo>
                <a:lnTo>
                  <a:pt x="223" y="171"/>
                </a:lnTo>
                <a:lnTo>
                  <a:pt x="226" y="185"/>
                </a:lnTo>
                <a:lnTo>
                  <a:pt x="227" y="188"/>
                </a:lnTo>
                <a:lnTo>
                  <a:pt x="234" y="209"/>
                </a:lnTo>
                <a:lnTo>
                  <a:pt x="237" y="217"/>
                </a:lnTo>
                <a:lnTo>
                  <a:pt x="237" y="217"/>
                </a:lnTo>
                <a:lnTo>
                  <a:pt x="237" y="219"/>
                </a:lnTo>
                <a:lnTo>
                  <a:pt x="237" y="219"/>
                </a:lnTo>
                <a:lnTo>
                  <a:pt x="237" y="224"/>
                </a:lnTo>
                <a:lnTo>
                  <a:pt x="234" y="251"/>
                </a:lnTo>
                <a:lnTo>
                  <a:pt x="237" y="254"/>
                </a:lnTo>
                <a:lnTo>
                  <a:pt x="239" y="259"/>
                </a:lnTo>
                <a:lnTo>
                  <a:pt x="245" y="270"/>
                </a:lnTo>
                <a:lnTo>
                  <a:pt x="245" y="270"/>
                </a:lnTo>
                <a:lnTo>
                  <a:pt x="247" y="273"/>
                </a:lnTo>
                <a:lnTo>
                  <a:pt x="248" y="278"/>
                </a:lnTo>
                <a:lnTo>
                  <a:pt x="248" y="278"/>
                </a:lnTo>
                <a:lnTo>
                  <a:pt x="237" y="296"/>
                </a:lnTo>
                <a:lnTo>
                  <a:pt x="203" y="350"/>
                </a:lnTo>
                <a:lnTo>
                  <a:pt x="202" y="353"/>
                </a:lnTo>
                <a:lnTo>
                  <a:pt x="191" y="371"/>
                </a:lnTo>
                <a:lnTo>
                  <a:pt x="171" y="371"/>
                </a:lnTo>
                <a:lnTo>
                  <a:pt x="171" y="371"/>
                </a:lnTo>
                <a:lnTo>
                  <a:pt x="165" y="371"/>
                </a:lnTo>
                <a:lnTo>
                  <a:pt x="163" y="371"/>
                </a:lnTo>
                <a:lnTo>
                  <a:pt x="157" y="371"/>
                </a:lnTo>
                <a:lnTo>
                  <a:pt x="144" y="371"/>
                </a:lnTo>
                <a:lnTo>
                  <a:pt x="109" y="371"/>
                </a:lnTo>
                <a:lnTo>
                  <a:pt x="107" y="371"/>
                </a:lnTo>
                <a:lnTo>
                  <a:pt x="106" y="371"/>
                </a:lnTo>
                <a:lnTo>
                  <a:pt x="104" y="366"/>
                </a:lnTo>
                <a:lnTo>
                  <a:pt x="101" y="363"/>
                </a:lnTo>
                <a:lnTo>
                  <a:pt x="101" y="363"/>
                </a:lnTo>
                <a:lnTo>
                  <a:pt x="101" y="360"/>
                </a:lnTo>
                <a:lnTo>
                  <a:pt x="99" y="358"/>
                </a:lnTo>
                <a:lnTo>
                  <a:pt x="96" y="358"/>
                </a:lnTo>
                <a:lnTo>
                  <a:pt x="96" y="358"/>
                </a:lnTo>
                <a:lnTo>
                  <a:pt x="96" y="358"/>
                </a:lnTo>
                <a:lnTo>
                  <a:pt x="96" y="356"/>
                </a:lnTo>
                <a:lnTo>
                  <a:pt x="96" y="355"/>
                </a:lnTo>
                <a:lnTo>
                  <a:pt x="96" y="353"/>
                </a:lnTo>
                <a:lnTo>
                  <a:pt x="96" y="353"/>
                </a:lnTo>
                <a:lnTo>
                  <a:pt x="95" y="350"/>
                </a:lnTo>
                <a:lnTo>
                  <a:pt x="95" y="350"/>
                </a:lnTo>
                <a:lnTo>
                  <a:pt x="95" y="347"/>
                </a:lnTo>
                <a:lnTo>
                  <a:pt x="95" y="345"/>
                </a:lnTo>
                <a:lnTo>
                  <a:pt x="95" y="342"/>
                </a:lnTo>
                <a:lnTo>
                  <a:pt x="96" y="340"/>
                </a:lnTo>
                <a:lnTo>
                  <a:pt x="96" y="337"/>
                </a:lnTo>
                <a:lnTo>
                  <a:pt x="98" y="337"/>
                </a:lnTo>
                <a:lnTo>
                  <a:pt x="98" y="337"/>
                </a:lnTo>
                <a:lnTo>
                  <a:pt x="98" y="337"/>
                </a:lnTo>
                <a:lnTo>
                  <a:pt x="98" y="337"/>
                </a:lnTo>
                <a:lnTo>
                  <a:pt x="99" y="337"/>
                </a:lnTo>
                <a:lnTo>
                  <a:pt x="101" y="334"/>
                </a:lnTo>
                <a:lnTo>
                  <a:pt x="103" y="331"/>
                </a:lnTo>
                <a:lnTo>
                  <a:pt x="103" y="331"/>
                </a:lnTo>
                <a:lnTo>
                  <a:pt x="103" y="331"/>
                </a:lnTo>
                <a:lnTo>
                  <a:pt x="104" y="329"/>
                </a:lnTo>
                <a:lnTo>
                  <a:pt x="103" y="324"/>
                </a:lnTo>
                <a:lnTo>
                  <a:pt x="104" y="321"/>
                </a:lnTo>
                <a:lnTo>
                  <a:pt x="103" y="321"/>
                </a:lnTo>
                <a:lnTo>
                  <a:pt x="101" y="320"/>
                </a:lnTo>
                <a:lnTo>
                  <a:pt x="101" y="318"/>
                </a:lnTo>
                <a:lnTo>
                  <a:pt x="101" y="316"/>
                </a:lnTo>
                <a:lnTo>
                  <a:pt x="101" y="315"/>
                </a:lnTo>
                <a:lnTo>
                  <a:pt x="99" y="315"/>
                </a:lnTo>
                <a:lnTo>
                  <a:pt x="99" y="313"/>
                </a:lnTo>
                <a:lnTo>
                  <a:pt x="99" y="312"/>
                </a:lnTo>
                <a:lnTo>
                  <a:pt x="99" y="310"/>
                </a:lnTo>
                <a:lnTo>
                  <a:pt x="99" y="310"/>
                </a:lnTo>
                <a:lnTo>
                  <a:pt x="99" y="308"/>
                </a:lnTo>
                <a:lnTo>
                  <a:pt x="103" y="307"/>
                </a:lnTo>
                <a:lnTo>
                  <a:pt x="103" y="307"/>
                </a:lnTo>
                <a:lnTo>
                  <a:pt x="103" y="307"/>
                </a:lnTo>
                <a:lnTo>
                  <a:pt x="104" y="307"/>
                </a:lnTo>
                <a:lnTo>
                  <a:pt x="104" y="305"/>
                </a:lnTo>
                <a:lnTo>
                  <a:pt x="103" y="305"/>
                </a:lnTo>
                <a:lnTo>
                  <a:pt x="103" y="304"/>
                </a:lnTo>
                <a:lnTo>
                  <a:pt x="103" y="304"/>
                </a:lnTo>
                <a:lnTo>
                  <a:pt x="103" y="302"/>
                </a:lnTo>
                <a:lnTo>
                  <a:pt x="103" y="300"/>
                </a:lnTo>
                <a:lnTo>
                  <a:pt x="101" y="300"/>
                </a:lnTo>
                <a:lnTo>
                  <a:pt x="101" y="300"/>
                </a:lnTo>
                <a:lnTo>
                  <a:pt x="98" y="296"/>
                </a:lnTo>
                <a:lnTo>
                  <a:pt x="96" y="294"/>
                </a:lnTo>
                <a:lnTo>
                  <a:pt x="90" y="286"/>
                </a:lnTo>
                <a:lnTo>
                  <a:pt x="88" y="283"/>
                </a:lnTo>
                <a:lnTo>
                  <a:pt x="87" y="283"/>
                </a:lnTo>
                <a:lnTo>
                  <a:pt x="85" y="276"/>
                </a:lnTo>
                <a:lnTo>
                  <a:pt x="80" y="275"/>
                </a:lnTo>
                <a:lnTo>
                  <a:pt x="74" y="276"/>
                </a:lnTo>
                <a:lnTo>
                  <a:pt x="72" y="278"/>
                </a:lnTo>
                <a:lnTo>
                  <a:pt x="69" y="280"/>
                </a:lnTo>
                <a:lnTo>
                  <a:pt x="66" y="275"/>
                </a:lnTo>
                <a:lnTo>
                  <a:pt x="59" y="278"/>
                </a:lnTo>
                <a:lnTo>
                  <a:pt x="56" y="278"/>
                </a:lnTo>
                <a:lnTo>
                  <a:pt x="56" y="278"/>
                </a:lnTo>
                <a:lnTo>
                  <a:pt x="55" y="278"/>
                </a:lnTo>
                <a:lnTo>
                  <a:pt x="55" y="280"/>
                </a:lnTo>
                <a:lnTo>
                  <a:pt x="56" y="281"/>
                </a:lnTo>
                <a:lnTo>
                  <a:pt x="56" y="283"/>
                </a:lnTo>
                <a:lnTo>
                  <a:pt x="58" y="283"/>
                </a:lnTo>
                <a:lnTo>
                  <a:pt x="58" y="283"/>
                </a:lnTo>
                <a:lnTo>
                  <a:pt x="58" y="284"/>
                </a:lnTo>
                <a:lnTo>
                  <a:pt x="58" y="286"/>
                </a:lnTo>
                <a:lnTo>
                  <a:pt x="56" y="286"/>
                </a:lnTo>
                <a:lnTo>
                  <a:pt x="56" y="288"/>
                </a:lnTo>
                <a:lnTo>
                  <a:pt x="51" y="292"/>
                </a:lnTo>
                <a:lnTo>
                  <a:pt x="50" y="292"/>
                </a:lnTo>
                <a:lnTo>
                  <a:pt x="37" y="291"/>
                </a:lnTo>
                <a:lnTo>
                  <a:pt x="26" y="284"/>
                </a:lnTo>
                <a:lnTo>
                  <a:pt x="18" y="281"/>
                </a:lnTo>
                <a:lnTo>
                  <a:pt x="11" y="283"/>
                </a:lnTo>
                <a:lnTo>
                  <a:pt x="10" y="284"/>
                </a:lnTo>
                <a:lnTo>
                  <a:pt x="8" y="284"/>
                </a:lnTo>
                <a:lnTo>
                  <a:pt x="0" y="281"/>
                </a:lnTo>
                <a:lnTo>
                  <a:pt x="2" y="278"/>
                </a:lnTo>
                <a:lnTo>
                  <a:pt x="2" y="276"/>
                </a:lnTo>
                <a:lnTo>
                  <a:pt x="13" y="257"/>
                </a:lnTo>
                <a:lnTo>
                  <a:pt x="15" y="254"/>
                </a:lnTo>
                <a:lnTo>
                  <a:pt x="18" y="249"/>
                </a:lnTo>
                <a:lnTo>
                  <a:pt x="18" y="248"/>
                </a:lnTo>
                <a:lnTo>
                  <a:pt x="26" y="235"/>
                </a:lnTo>
                <a:lnTo>
                  <a:pt x="27" y="233"/>
                </a:lnTo>
                <a:lnTo>
                  <a:pt x="35" y="219"/>
                </a:lnTo>
                <a:lnTo>
                  <a:pt x="40" y="209"/>
                </a:lnTo>
                <a:lnTo>
                  <a:pt x="42" y="209"/>
                </a:lnTo>
                <a:lnTo>
                  <a:pt x="42" y="208"/>
                </a:lnTo>
                <a:lnTo>
                  <a:pt x="45" y="203"/>
                </a:lnTo>
                <a:lnTo>
                  <a:pt x="50" y="193"/>
                </a:lnTo>
                <a:lnTo>
                  <a:pt x="51" y="190"/>
                </a:lnTo>
                <a:lnTo>
                  <a:pt x="53" y="188"/>
                </a:lnTo>
                <a:lnTo>
                  <a:pt x="53" y="188"/>
                </a:lnTo>
                <a:lnTo>
                  <a:pt x="53" y="188"/>
                </a:lnTo>
                <a:lnTo>
                  <a:pt x="53" y="188"/>
                </a:lnTo>
                <a:lnTo>
                  <a:pt x="53" y="188"/>
                </a:lnTo>
                <a:lnTo>
                  <a:pt x="71" y="160"/>
                </a:lnTo>
                <a:lnTo>
                  <a:pt x="120" y="73"/>
                </a:lnTo>
                <a:lnTo>
                  <a:pt x="120" y="72"/>
                </a:lnTo>
                <a:lnTo>
                  <a:pt x="120" y="72"/>
                </a:lnTo>
                <a:lnTo>
                  <a:pt x="154" y="17"/>
                </a:lnTo>
                <a:lnTo>
                  <a:pt x="157" y="11"/>
                </a:lnTo>
                <a:lnTo>
                  <a:pt x="165" y="0"/>
                </a:lnTo>
                <a:lnTo>
                  <a:pt x="170" y="11"/>
                </a:lnTo>
                <a:lnTo>
                  <a:pt x="178" y="25"/>
                </a:lnTo>
                <a:lnTo>
                  <a:pt x="181" y="32"/>
                </a:lnTo>
                <a:lnTo>
                  <a:pt x="184" y="41"/>
                </a:lnTo>
                <a:lnTo>
                  <a:pt x="184" y="43"/>
                </a:lnTo>
                <a:lnTo>
                  <a:pt x="184" y="43"/>
                </a:lnTo>
                <a:lnTo>
                  <a:pt x="186" y="44"/>
                </a:lnTo>
                <a:lnTo>
                  <a:pt x="187" y="46"/>
                </a:lnTo>
                <a:lnTo>
                  <a:pt x="187" y="46"/>
                </a:lnTo>
                <a:lnTo>
                  <a:pt x="199" y="88"/>
                </a:lnTo>
                <a:lnTo>
                  <a:pt x="208" y="120"/>
                </a:lnTo>
                <a:lnTo>
                  <a:pt x="208" y="121"/>
                </a:lnTo>
                <a:lnTo>
                  <a:pt x="207" y="121"/>
                </a:lnTo>
                <a:lnTo>
                  <a:pt x="208" y="123"/>
                </a:lnTo>
                <a:lnTo>
                  <a:pt x="207" y="123"/>
                </a:lnTo>
                <a:lnTo>
                  <a:pt x="205" y="126"/>
                </a:lnTo>
                <a:lnTo>
                  <a:pt x="203" y="128"/>
                </a:lnTo>
                <a:lnTo>
                  <a:pt x="205" y="128"/>
                </a:lnTo>
                <a:lnTo>
                  <a:pt x="205" y="131"/>
                </a:lnTo>
                <a:lnTo>
                  <a:pt x="207" y="132"/>
                </a:lnTo>
                <a:lnTo>
                  <a:pt x="208" y="134"/>
                </a:lnTo>
                <a:lnTo>
                  <a:pt x="208" y="136"/>
                </a:lnTo>
                <a:lnTo>
                  <a:pt x="208" y="136"/>
                </a:lnTo>
                <a:lnTo>
                  <a:pt x="208" y="136"/>
                </a:lnTo>
                <a:lnTo>
                  <a:pt x="208" y="137"/>
                </a:lnTo>
                <a:lnTo>
                  <a:pt x="208" y="137"/>
                </a:lnTo>
                <a:lnTo>
                  <a:pt x="208" y="137"/>
                </a:lnTo>
                <a:lnTo>
                  <a:pt x="208" y="139"/>
                </a:lnTo>
                <a:lnTo>
                  <a:pt x="208" y="139"/>
                </a:lnTo>
                <a:lnTo>
                  <a:pt x="208" y="140"/>
                </a:lnTo>
                <a:lnTo>
                  <a:pt x="210" y="140"/>
                </a:lnTo>
                <a:lnTo>
                  <a:pt x="210" y="142"/>
                </a:lnTo>
                <a:lnTo>
                  <a:pt x="211" y="142"/>
                </a:lnTo>
                <a:lnTo>
                  <a:pt x="211" y="142"/>
                </a:lnTo>
                <a:lnTo>
                  <a:pt x="211" y="144"/>
                </a:lnTo>
                <a:lnTo>
                  <a:pt x="211" y="145"/>
                </a:lnTo>
                <a:lnTo>
                  <a:pt x="208" y="147"/>
                </a:lnTo>
                <a:lnTo>
                  <a:pt x="208" y="147"/>
                </a:lnTo>
                <a:lnTo>
                  <a:pt x="210" y="155"/>
                </a:lnTo>
                <a:lnTo>
                  <a:pt x="215" y="155"/>
                </a:lnTo>
                <a:lnTo>
                  <a:pt x="216" y="158"/>
                </a:lnTo>
                <a:lnTo>
                  <a:pt x="213" y="158"/>
                </a:lnTo>
                <a:lnTo>
                  <a:pt x="213" y="161"/>
                </a:lnTo>
                <a:lnTo>
                  <a:pt x="211" y="163"/>
                </a:lnTo>
                <a:lnTo>
                  <a:pt x="215" y="172"/>
                </a:lnTo>
                <a:lnTo>
                  <a:pt x="219" y="171"/>
                </a:lnTo>
                <a:close/>
              </a:path>
            </a:pathLst>
          </a:custGeom>
          <a:solidFill>
            <a:srgbClr val="D6518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1" name="Freeform 142"/>
          <p:cNvSpPr>
            <a:spLocks/>
          </p:cNvSpPr>
          <p:nvPr/>
        </p:nvSpPr>
        <p:spPr bwMode="auto">
          <a:xfrm>
            <a:off x="6027738" y="3167063"/>
            <a:ext cx="293688" cy="347663"/>
          </a:xfrm>
          <a:custGeom>
            <a:avLst/>
            <a:gdLst/>
            <a:ahLst/>
            <a:cxnLst>
              <a:cxn ang="0">
                <a:pos x="182" y="160"/>
              </a:cxn>
              <a:cxn ang="0">
                <a:pos x="171" y="159"/>
              </a:cxn>
              <a:cxn ang="0">
                <a:pos x="165" y="160"/>
              </a:cxn>
              <a:cxn ang="0">
                <a:pos x="145" y="175"/>
              </a:cxn>
              <a:cxn ang="0">
                <a:pos x="128" y="191"/>
              </a:cxn>
              <a:cxn ang="0">
                <a:pos x="80" y="219"/>
              </a:cxn>
              <a:cxn ang="0">
                <a:pos x="73" y="208"/>
              </a:cxn>
              <a:cxn ang="0">
                <a:pos x="69" y="200"/>
              </a:cxn>
              <a:cxn ang="0">
                <a:pos x="62" y="189"/>
              </a:cxn>
              <a:cxn ang="0">
                <a:pos x="45" y="160"/>
              </a:cxn>
              <a:cxn ang="0">
                <a:pos x="41" y="152"/>
              </a:cxn>
              <a:cxn ang="0">
                <a:pos x="37" y="141"/>
              </a:cxn>
              <a:cxn ang="0">
                <a:pos x="33" y="138"/>
              </a:cxn>
              <a:cxn ang="0">
                <a:pos x="30" y="135"/>
              </a:cxn>
              <a:cxn ang="0">
                <a:pos x="27" y="130"/>
              </a:cxn>
              <a:cxn ang="0">
                <a:pos x="25" y="125"/>
              </a:cxn>
              <a:cxn ang="0">
                <a:pos x="22" y="122"/>
              </a:cxn>
              <a:cxn ang="0">
                <a:pos x="21" y="117"/>
              </a:cxn>
              <a:cxn ang="0">
                <a:pos x="17" y="114"/>
              </a:cxn>
              <a:cxn ang="0">
                <a:pos x="16" y="109"/>
              </a:cxn>
              <a:cxn ang="0">
                <a:pos x="13" y="106"/>
              </a:cxn>
              <a:cxn ang="0">
                <a:pos x="11" y="101"/>
              </a:cxn>
              <a:cxn ang="0">
                <a:pos x="8" y="98"/>
              </a:cxn>
              <a:cxn ang="0">
                <a:pos x="6" y="93"/>
              </a:cxn>
              <a:cxn ang="0">
                <a:pos x="3" y="90"/>
              </a:cxn>
              <a:cxn ang="0">
                <a:pos x="1" y="85"/>
              </a:cxn>
              <a:cxn ang="0">
                <a:pos x="1" y="82"/>
              </a:cxn>
              <a:cxn ang="0">
                <a:pos x="35" y="53"/>
              </a:cxn>
              <a:cxn ang="0">
                <a:pos x="59" y="32"/>
              </a:cxn>
              <a:cxn ang="0">
                <a:pos x="81" y="13"/>
              </a:cxn>
              <a:cxn ang="0">
                <a:pos x="91" y="7"/>
              </a:cxn>
              <a:cxn ang="0">
                <a:pos x="97" y="5"/>
              </a:cxn>
              <a:cxn ang="0">
                <a:pos x="93" y="19"/>
              </a:cxn>
              <a:cxn ang="0">
                <a:pos x="99" y="37"/>
              </a:cxn>
              <a:cxn ang="0">
                <a:pos x="107" y="48"/>
              </a:cxn>
              <a:cxn ang="0">
                <a:pos x="110" y="55"/>
              </a:cxn>
              <a:cxn ang="0">
                <a:pos x="115" y="61"/>
              </a:cxn>
              <a:cxn ang="0">
                <a:pos x="128" y="69"/>
              </a:cxn>
              <a:cxn ang="0">
                <a:pos x="131" y="69"/>
              </a:cxn>
              <a:cxn ang="0">
                <a:pos x="137" y="72"/>
              </a:cxn>
              <a:cxn ang="0">
                <a:pos x="147" y="77"/>
              </a:cxn>
              <a:cxn ang="0">
                <a:pos x="153" y="85"/>
              </a:cxn>
              <a:cxn ang="0">
                <a:pos x="166" y="101"/>
              </a:cxn>
              <a:cxn ang="0">
                <a:pos x="166" y="119"/>
              </a:cxn>
              <a:cxn ang="0">
                <a:pos x="168" y="122"/>
              </a:cxn>
              <a:cxn ang="0">
                <a:pos x="165" y="123"/>
              </a:cxn>
              <a:cxn ang="0">
                <a:pos x="161" y="128"/>
              </a:cxn>
              <a:cxn ang="0">
                <a:pos x="160" y="131"/>
              </a:cxn>
              <a:cxn ang="0">
                <a:pos x="165" y="139"/>
              </a:cxn>
              <a:cxn ang="0">
                <a:pos x="179" y="149"/>
              </a:cxn>
            </a:cxnLst>
            <a:rect l="0" t="0" r="r" b="b"/>
            <a:pathLst>
              <a:path w="185" h="219">
                <a:moveTo>
                  <a:pt x="179" y="149"/>
                </a:moveTo>
                <a:lnTo>
                  <a:pt x="184" y="152"/>
                </a:lnTo>
                <a:lnTo>
                  <a:pt x="185" y="157"/>
                </a:lnTo>
                <a:lnTo>
                  <a:pt x="182" y="160"/>
                </a:lnTo>
                <a:lnTo>
                  <a:pt x="182" y="162"/>
                </a:lnTo>
                <a:lnTo>
                  <a:pt x="181" y="162"/>
                </a:lnTo>
                <a:lnTo>
                  <a:pt x="174" y="157"/>
                </a:lnTo>
                <a:lnTo>
                  <a:pt x="171" y="159"/>
                </a:lnTo>
                <a:lnTo>
                  <a:pt x="169" y="160"/>
                </a:lnTo>
                <a:lnTo>
                  <a:pt x="166" y="159"/>
                </a:lnTo>
                <a:lnTo>
                  <a:pt x="165" y="159"/>
                </a:lnTo>
                <a:lnTo>
                  <a:pt x="165" y="160"/>
                </a:lnTo>
                <a:lnTo>
                  <a:pt x="160" y="163"/>
                </a:lnTo>
                <a:lnTo>
                  <a:pt x="155" y="167"/>
                </a:lnTo>
                <a:lnTo>
                  <a:pt x="149" y="171"/>
                </a:lnTo>
                <a:lnTo>
                  <a:pt x="145" y="175"/>
                </a:lnTo>
                <a:lnTo>
                  <a:pt x="145" y="176"/>
                </a:lnTo>
                <a:lnTo>
                  <a:pt x="147" y="179"/>
                </a:lnTo>
                <a:lnTo>
                  <a:pt x="136" y="186"/>
                </a:lnTo>
                <a:lnTo>
                  <a:pt x="128" y="191"/>
                </a:lnTo>
                <a:lnTo>
                  <a:pt x="126" y="192"/>
                </a:lnTo>
                <a:lnTo>
                  <a:pt x="109" y="203"/>
                </a:lnTo>
                <a:lnTo>
                  <a:pt x="93" y="211"/>
                </a:lnTo>
                <a:lnTo>
                  <a:pt x="80" y="219"/>
                </a:lnTo>
                <a:lnTo>
                  <a:pt x="78" y="216"/>
                </a:lnTo>
                <a:lnTo>
                  <a:pt x="78" y="215"/>
                </a:lnTo>
                <a:lnTo>
                  <a:pt x="75" y="208"/>
                </a:lnTo>
                <a:lnTo>
                  <a:pt x="73" y="208"/>
                </a:lnTo>
                <a:lnTo>
                  <a:pt x="73" y="207"/>
                </a:lnTo>
                <a:lnTo>
                  <a:pt x="72" y="203"/>
                </a:lnTo>
                <a:lnTo>
                  <a:pt x="70" y="203"/>
                </a:lnTo>
                <a:lnTo>
                  <a:pt x="69" y="200"/>
                </a:lnTo>
                <a:lnTo>
                  <a:pt x="69" y="199"/>
                </a:lnTo>
                <a:lnTo>
                  <a:pt x="67" y="197"/>
                </a:lnTo>
                <a:lnTo>
                  <a:pt x="67" y="195"/>
                </a:lnTo>
                <a:lnTo>
                  <a:pt x="62" y="189"/>
                </a:lnTo>
                <a:lnTo>
                  <a:pt x="53" y="173"/>
                </a:lnTo>
                <a:lnTo>
                  <a:pt x="48" y="163"/>
                </a:lnTo>
                <a:lnTo>
                  <a:pt x="46" y="162"/>
                </a:lnTo>
                <a:lnTo>
                  <a:pt x="45" y="160"/>
                </a:lnTo>
                <a:lnTo>
                  <a:pt x="45" y="159"/>
                </a:lnTo>
                <a:lnTo>
                  <a:pt x="43" y="157"/>
                </a:lnTo>
                <a:lnTo>
                  <a:pt x="43" y="155"/>
                </a:lnTo>
                <a:lnTo>
                  <a:pt x="41" y="152"/>
                </a:lnTo>
                <a:lnTo>
                  <a:pt x="37" y="146"/>
                </a:lnTo>
                <a:lnTo>
                  <a:pt x="37" y="144"/>
                </a:lnTo>
                <a:lnTo>
                  <a:pt x="37" y="143"/>
                </a:lnTo>
                <a:lnTo>
                  <a:pt x="37" y="141"/>
                </a:lnTo>
                <a:lnTo>
                  <a:pt x="35" y="141"/>
                </a:lnTo>
                <a:lnTo>
                  <a:pt x="33" y="141"/>
                </a:lnTo>
                <a:lnTo>
                  <a:pt x="33" y="139"/>
                </a:lnTo>
                <a:lnTo>
                  <a:pt x="33" y="138"/>
                </a:lnTo>
                <a:lnTo>
                  <a:pt x="32" y="138"/>
                </a:lnTo>
                <a:lnTo>
                  <a:pt x="32" y="136"/>
                </a:lnTo>
                <a:lnTo>
                  <a:pt x="32" y="135"/>
                </a:lnTo>
                <a:lnTo>
                  <a:pt x="30" y="135"/>
                </a:lnTo>
                <a:lnTo>
                  <a:pt x="30" y="133"/>
                </a:lnTo>
                <a:lnTo>
                  <a:pt x="29" y="131"/>
                </a:lnTo>
                <a:lnTo>
                  <a:pt x="29" y="130"/>
                </a:lnTo>
                <a:lnTo>
                  <a:pt x="27" y="130"/>
                </a:lnTo>
                <a:lnTo>
                  <a:pt x="27" y="128"/>
                </a:lnTo>
                <a:lnTo>
                  <a:pt x="27" y="127"/>
                </a:lnTo>
                <a:lnTo>
                  <a:pt x="25" y="127"/>
                </a:lnTo>
                <a:lnTo>
                  <a:pt x="25" y="125"/>
                </a:lnTo>
                <a:lnTo>
                  <a:pt x="25" y="123"/>
                </a:lnTo>
                <a:lnTo>
                  <a:pt x="24" y="123"/>
                </a:lnTo>
                <a:lnTo>
                  <a:pt x="24" y="122"/>
                </a:lnTo>
                <a:lnTo>
                  <a:pt x="22" y="122"/>
                </a:lnTo>
                <a:lnTo>
                  <a:pt x="22" y="120"/>
                </a:lnTo>
                <a:lnTo>
                  <a:pt x="22" y="119"/>
                </a:lnTo>
                <a:lnTo>
                  <a:pt x="21" y="119"/>
                </a:lnTo>
                <a:lnTo>
                  <a:pt x="21" y="117"/>
                </a:lnTo>
                <a:lnTo>
                  <a:pt x="21" y="115"/>
                </a:lnTo>
                <a:lnTo>
                  <a:pt x="19" y="115"/>
                </a:lnTo>
                <a:lnTo>
                  <a:pt x="19" y="114"/>
                </a:lnTo>
                <a:lnTo>
                  <a:pt x="17" y="114"/>
                </a:lnTo>
                <a:lnTo>
                  <a:pt x="17" y="112"/>
                </a:lnTo>
                <a:lnTo>
                  <a:pt x="17" y="111"/>
                </a:lnTo>
                <a:lnTo>
                  <a:pt x="16" y="111"/>
                </a:lnTo>
                <a:lnTo>
                  <a:pt x="16" y="109"/>
                </a:lnTo>
                <a:lnTo>
                  <a:pt x="16" y="107"/>
                </a:lnTo>
                <a:lnTo>
                  <a:pt x="14" y="107"/>
                </a:lnTo>
                <a:lnTo>
                  <a:pt x="14" y="106"/>
                </a:lnTo>
                <a:lnTo>
                  <a:pt x="13" y="106"/>
                </a:lnTo>
                <a:lnTo>
                  <a:pt x="13" y="104"/>
                </a:lnTo>
                <a:lnTo>
                  <a:pt x="13" y="103"/>
                </a:lnTo>
                <a:lnTo>
                  <a:pt x="11" y="103"/>
                </a:lnTo>
                <a:lnTo>
                  <a:pt x="11" y="101"/>
                </a:lnTo>
                <a:lnTo>
                  <a:pt x="11" y="99"/>
                </a:lnTo>
                <a:lnTo>
                  <a:pt x="9" y="99"/>
                </a:lnTo>
                <a:lnTo>
                  <a:pt x="9" y="98"/>
                </a:lnTo>
                <a:lnTo>
                  <a:pt x="8" y="98"/>
                </a:lnTo>
                <a:lnTo>
                  <a:pt x="8" y="96"/>
                </a:lnTo>
                <a:lnTo>
                  <a:pt x="8" y="95"/>
                </a:lnTo>
                <a:lnTo>
                  <a:pt x="6" y="95"/>
                </a:lnTo>
                <a:lnTo>
                  <a:pt x="6" y="93"/>
                </a:lnTo>
                <a:lnTo>
                  <a:pt x="6" y="91"/>
                </a:lnTo>
                <a:lnTo>
                  <a:pt x="5" y="91"/>
                </a:lnTo>
                <a:lnTo>
                  <a:pt x="5" y="90"/>
                </a:lnTo>
                <a:lnTo>
                  <a:pt x="3" y="90"/>
                </a:lnTo>
                <a:lnTo>
                  <a:pt x="3" y="88"/>
                </a:lnTo>
                <a:lnTo>
                  <a:pt x="3" y="87"/>
                </a:lnTo>
                <a:lnTo>
                  <a:pt x="1" y="87"/>
                </a:lnTo>
                <a:lnTo>
                  <a:pt x="1" y="85"/>
                </a:lnTo>
                <a:lnTo>
                  <a:pt x="1" y="83"/>
                </a:lnTo>
                <a:lnTo>
                  <a:pt x="0" y="83"/>
                </a:lnTo>
                <a:lnTo>
                  <a:pt x="0" y="82"/>
                </a:lnTo>
                <a:lnTo>
                  <a:pt x="1" y="82"/>
                </a:lnTo>
                <a:lnTo>
                  <a:pt x="21" y="64"/>
                </a:lnTo>
                <a:lnTo>
                  <a:pt x="32" y="55"/>
                </a:lnTo>
                <a:lnTo>
                  <a:pt x="33" y="55"/>
                </a:lnTo>
                <a:lnTo>
                  <a:pt x="35" y="53"/>
                </a:lnTo>
                <a:lnTo>
                  <a:pt x="40" y="48"/>
                </a:lnTo>
                <a:lnTo>
                  <a:pt x="56" y="35"/>
                </a:lnTo>
                <a:lnTo>
                  <a:pt x="57" y="32"/>
                </a:lnTo>
                <a:lnTo>
                  <a:pt x="59" y="32"/>
                </a:lnTo>
                <a:lnTo>
                  <a:pt x="61" y="31"/>
                </a:lnTo>
                <a:lnTo>
                  <a:pt x="73" y="21"/>
                </a:lnTo>
                <a:lnTo>
                  <a:pt x="80" y="15"/>
                </a:lnTo>
                <a:lnTo>
                  <a:pt x="81" y="13"/>
                </a:lnTo>
                <a:lnTo>
                  <a:pt x="86" y="10"/>
                </a:lnTo>
                <a:lnTo>
                  <a:pt x="89" y="8"/>
                </a:lnTo>
                <a:lnTo>
                  <a:pt x="89" y="7"/>
                </a:lnTo>
                <a:lnTo>
                  <a:pt x="91" y="7"/>
                </a:lnTo>
                <a:lnTo>
                  <a:pt x="94" y="3"/>
                </a:lnTo>
                <a:lnTo>
                  <a:pt x="96" y="2"/>
                </a:lnTo>
                <a:lnTo>
                  <a:pt x="97" y="0"/>
                </a:lnTo>
                <a:lnTo>
                  <a:pt x="97" y="5"/>
                </a:lnTo>
                <a:lnTo>
                  <a:pt x="96" y="11"/>
                </a:lnTo>
                <a:lnTo>
                  <a:pt x="96" y="15"/>
                </a:lnTo>
                <a:lnTo>
                  <a:pt x="96" y="18"/>
                </a:lnTo>
                <a:lnTo>
                  <a:pt x="93" y="19"/>
                </a:lnTo>
                <a:lnTo>
                  <a:pt x="96" y="27"/>
                </a:lnTo>
                <a:lnTo>
                  <a:pt x="96" y="29"/>
                </a:lnTo>
                <a:lnTo>
                  <a:pt x="97" y="37"/>
                </a:lnTo>
                <a:lnTo>
                  <a:pt x="99" y="37"/>
                </a:lnTo>
                <a:lnTo>
                  <a:pt x="101" y="35"/>
                </a:lnTo>
                <a:lnTo>
                  <a:pt x="102" y="35"/>
                </a:lnTo>
                <a:lnTo>
                  <a:pt x="104" y="40"/>
                </a:lnTo>
                <a:lnTo>
                  <a:pt x="107" y="48"/>
                </a:lnTo>
                <a:lnTo>
                  <a:pt x="109" y="55"/>
                </a:lnTo>
                <a:lnTo>
                  <a:pt x="109" y="56"/>
                </a:lnTo>
                <a:lnTo>
                  <a:pt x="109" y="55"/>
                </a:lnTo>
                <a:lnTo>
                  <a:pt x="110" y="55"/>
                </a:lnTo>
                <a:lnTo>
                  <a:pt x="112" y="55"/>
                </a:lnTo>
                <a:lnTo>
                  <a:pt x="113" y="56"/>
                </a:lnTo>
                <a:lnTo>
                  <a:pt x="113" y="58"/>
                </a:lnTo>
                <a:lnTo>
                  <a:pt x="115" y="61"/>
                </a:lnTo>
                <a:lnTo>
                  <a:pt x="120" y="66"/>
                </a:lnTo>
                <a:lnTo>
                  <a:pt x="123" y="64"/>
                </a:lnTo>
                <a:lnTo>
                  <a:pt x="123" y="63"/>
                </a:lnTo>
                <a:lnTo>
                  <a:pt x="128" y="69"/>
                </a:lnTo>
                <a:lnTo>
                  <a:pt x="128" y="67"/>
                </a:lnTo>
                <a:lnTo>
                  <a:pt x="129" y="67"/>
                </a:lnTo>
                <a:lnTo>
                  <a:pt x="129" y="69"/>
                </a:lnTo>
                <a:lnTo>
                  <a:pt x="131" y="69"/>
                </a:lnTo>
                <a:lnTo>
                  <a:pt x="133" y="69"/>
                </a:lnTo>
                <a:lnTo>
                  <a:pt x="134" y="69"/>
                </a:lnTo>
                <a:lnTo>
                  <a:pt x="136" y="71"/>
                </a:lnTo>
                <a:lnTo>
                  <a:pt x="137" y="72"/>
                </a:lnTo>
                <a:lnTo>
                  <a:pt x="139" y="74"/>
                </a:lnTo>
                <a:lnTo>
                  <a:pt x="142" y="75"/>
                </a:lnTo>
                <a:lnTo>
                  <a:pt x="144" y="75"/>
                </a:lnTo>
                <a:lnTo>
                  <a:pt x="147" y="77"/>
                </a:lnTo>
                <a:lnTo>
                  <a:pt x="149" y="77"/>
                </a:lnTo>
                <a:lnTo>
                  <a:pt x="150" y="79"/>
                </a:lnTo>
                <a:lnTo>
                  <a:pt x="152" y="82"/>
                </a:lnTo>
                <a:lnTo>
                  <a:pt x="153" y="85"/>
                </a:lnTo>
                <a:lnTo>
                  <a:pt x="160" y="91"/>
                </a:lnTo>
                <a:lnTo>
                  <a:pt x="160" y="93"/>
                </a:lnTo>
                <a:lnTo>
                  <a:pt x="163" y="96"/>
                </a:lnTo>
                <a:lnTo>
                  <a:pt x="166" y="101"/>
                </a:lnTo>
                <a:lnTo>
                  <a:pt x="158" y="107"/>
                </a:lnTo>
                <a:lnTo>
                  <a:pt x="152" y="111"/>
                </a:lnTo>
                <a:lnTo>
                  <a:pt x="153" y="111"/>
                </a:lnTo>
                <a:lnTo>
                  <a:pt x="166" y="119"/>
                </a:lnTo>
                <a:lnTo>
                  <a:pt x="168" y="120"/>
                </a:lnTo>
                <a:lnTo>
                  <a:pt x="169" y="120"/>
                </a:lnTo>
                <a:lnTo>
                  <a:pt x="168" y="120"/>
                </a:lnTo>
                <a:lnTo>
                  <a:pt x="168" y="122"/>
                </a:lnTo>
                <a:lnTo>
                  <a:pt x="168" y="120"/>
                </a:lnTo>
                <a:lnTo>
                  <a:pt x="166" y="122"/>
                </a:lnTo>
                <a:lnTo>
                  <a:pt x="166" y="123"/>
                </a:lnTo>
                <a:lnTo>
                  <a:pt x="165" y="123"/>
                </a:lnTo>
                <a:lnTo>
                  <a:pt x="165" y="125"/>
                </a:lnTo>
                <a:lnTo>
                  <a:pt x="165" y="127"/>
                </a:lnTo>
                <a:lnTo>
                  <a:pt x="163" y="127"/>
                </a:lnTo>
                <a:lnTo>
                  <a:pt x="161" y="128"/>
                </a:lnTo>
                <a:lnTo>
                  <a:pt x="163" y="128"/>
                </a:lnTo>
                <a:lnTo>
                  <a:pt x="163" y="130"/>
                </a:lnTo>
                <a:lnTo>
                  <a:pt x="161" y="131"/>
                </a:lnTo>
                <a:lnTo>
                  <a:pt x="160" y="131"/>
                </a:lnTo>
                <a:lnTo>
                  <a:pt x="160" y="133"/>
                </a:lnTo>
                <a:lnTo>
                  <a:pt x="158" y="133"/>
                </a:lnTo>
                <a:lnTo>
                  <a:pt x="158" y="135"/>
                </a:lnTo>
                <a:lnTo>
                  <a:pt x="165" y="139"/>
                </a:lnTo>
                <a:lnTo>
                  <a:pt x="173" y="143"/>
                </a:lnTo>
                <a:lnTo>
                  <a:pt x="174" y="139"/>
                </a:lnTo>
                <a:lnTo>
                  <a:pt x="176" y="147"/>
                </a:lnTo>
                <a:lnTo>
                  <a:pt x="179" y="149"/>
                </a:lnTo>
                <a:close/>
              </a:path>
            </a:pathLst>
          </a:custGeom>
          <a:solidFill>
            <a:srgbClr val="6A4DA8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2" name="Freeform 143"/>
          <p:cNvSpPr>
            <a:spLocks/>
          </p:cNvSpPr>
          <p:nvPr/>
        </p:nvSpPr>
        <p:spPr bwMode="auto">
          <a:xfrm>
            <a:off x="4073525" y="4752976"/>
            <a:ext cx="358775" cy="292100"/>
          </a:xfrm>
          <a:custGeom>
            <a:avLst/>
            <a:gdLst/>
            <a:ahLst/>
            <a:cxnLst>
              <a:cxn ang="0">
                <a:pos x="167" y="3"/>
              </a:cxn>
              <a:cxn ang="0">
                <a:pos x="197" y="3"/>
              </a:cxn>
              <a:cxn ang="0">
                <a:pos x="208" y="3"/>
              </a:cxn>
              <a:cxn ang="0">
                <a:pos x="221" y="3"/>
              </a:cxn>
              <a:cxn ang="0">
                <a:pos x="226" y="6"/>
              </a:cxn>
              <a:cxn ang="0">
                <a:pos x="226" y="14"/>
              </a:cxn>
              <a:cxn ang="0">
                <a:pos x="226" y="24"/>
              </a:cxn>
              <a:cxn ang="0">
                <a:pos x="226" y="25"/>
              </a:cxn>
              <a:cxn ang="0">
                <a:pos x="226" y="25"/>
              </a:cxn>
              <a:cxn ang="0">
                <a:pos x="226" y="56"/>
              </a:cxn>
              <a:cxn ang="0">
                <a:pos x="226" y="78"/>
              </a:cxn>
              <a:cxn ang="0">
                <a:pos x="224" y="94"/>
              </a:cxn>
              <a:cxn ang="0">
                <a:pos x="224" y="104"/>
              </a:cxn>
              <a:cxn ang="0">
                <a:pos x="224" y="120"/>
              </a:cxn>
              <a:cxn ang="0">
                <a:pos x="226" y="163"/>
              </a:cxn>
              <a:cxn ang="0">
                <a:pos x="207" y="184"/>
              </a:cxn>
              <a:cxn ang="0">
                <a:pos x="197" y="184"/>
              </a:cxn>
              <a:cxn ang="0">
                <a:pos x="180" y="184"/>
              </a:cxn>
              <a:cxn ang="0">
                <a:pos x="157" y="184"/>
              </a:cxn>
              <a:cxn ang="0">
                <a:pos x="143" y="184"/>
              </a:cxn>
              <a:cxn ang="0">
                <a:pos x="135" y="184"/>
              </a:cxn>
              <a:cxn ang="0">
                <a:pos x="109" y="184"/>
              </a:cxn>
              <a:cxn ang="0">
                <a:pos x="85" y="184"/>
              </a:cxn>
              <a:cxn ang="0">
                <a:pos x="45" y="184"/>
              </a:cxn>
              <a:cxn ang="0">
                <a:pos x="36" y="184"/>
              </a:cxn>
              <a:cxn ang="0">
                <a:pos x="24" y="184"/>
              </a:cxn>
              <a:cxn ang="0">
                <a:pos x="15" y="184"/>
              </a:cxn>
              <a:cxn ang="0">
                <a:pos x="13" y="184"/>
              </a:cxn>
              <a:cxn ang="0">
                <a:pos x="8" y="184"/>
              </a:cxn>
              <a:cxn ang="0">
                <a:pos x="7" y="158"/>
              </a:cxn>
              <a:cxn ang="0">
                <a:pos x="7" y="142"/>
              </a:cxn>
              <a:cxn ang="0">
                <a:pos x="4" y="65"/>
              </a:cxn>
              <a:cxn ang="0">
                <a:pos x="2" y="22"/>
              </a:cxn>
              <a:cxn ang="0">
                <a:pos x="2" y="14"/>
              </a:cxn>
              <a:cxn ang="0">
                <a:pos x="0" y="3"/>
              </a:cxn>
              <a:cxn ang="0">
                <a:pos x="7" y="0"/>
              </a:cxn>
              <a:cxn ang="0">
                <a:pos x="8" y="0"/>
              </a:cxn>
              <a:cxn ang="0">
                <a:pos x="20" y="0"/>
              </a:cxn>
              <a:cxn ang="0">
                <a:pos x="90" y="1"/>
              </a:cxn>
              <a:cxn ang="0">
                <a:pos x="117" y="1"/>
              </a:cxn>
              <a:cxn ang="0">
                <a:pos x="124" y="1"/>
              </a:cxn>
              <a:cxn ang="0">
                <a:pos x="127" y="1"/>
              </a:cxn>
              <a:cxn ang="0">
                <a:pos x="148" y="1"/>
              </a:cxn>
            </a:cxnLst>
            <a:rect l="0" t="0" r="r" b="b"/>
            <a:pathLst>
              <a:path w="226" h="184">
                <a:moveTo>
                  <a:pt x="154" y="3"/>
                </a:moveTo>
                <a:lnTo>
                  <a:pt x="157" y="3"/>
                </a:lnTo>
                <a:lnTo>
                  <a:pt x="167" y="3"/>
                </a:lnTo>
                <a:lnTo>
                  <a:pt x="167" y="3"/>
                </a:lnTo>
                <a:lnTo>
                  <a:pt x="180" y="3"/>
                </a:lnTo>
                <a:lnTo>
                  <a:pt x="197" y="3"/>
                </a:lnTo>
                <a:lnTo>
                  <a:pt x="197" y="3"/>
                </a:lnTo>
                <a:lnTo>
                  <a:pt x="197" y="3"/>
                </a:lnTo>
                <a:lnTo>
                  <a:pt x="208" y="3"/>
                </a:lnTo>
                <a:lnTo>
                  <a:pt x="208" y="3"/>
                </a:lnTo>
                <a:lnTo>
                  <a:pt x="218" y="3"/>
                </a:lnTo>
                <a:lnTo>
                  <a:pt x="221" y="3"/>
                </a:lnTo>
                <a:lnTo>
                  <a:pt x="221" y="3"/>
                </a:lnTo>
                <a:lnTo>
                  <a:pt x="226" y="4"/>
                </a:lnTo>
                <a:lnTo>
                  <a:pt x="226" y="6"/>
                </a:lnTo>
                <a:lnTo>
                  <a:pt x="226" y="9"/>
                </a:lnTo>
                <a:lnTo>
                  <a:pt x="226" y="12"/>
                </a:lnTo>
                <a:lnTo>
                  <a:pt x="226" y="14"/>
                </a:lnTo>
                <a:lnTo>
                  <a:pt x="226" y="22"/>
                </a:lnTo>
                <a:lnTo>
                  <a:pt x="226" y="22"/>
                </a:lnTo>
                <a:lnTo>
                  <a:pt x="226" y="24"/>
                </a:lnTo>
                <a:lnTo>
                  <a:pt x="226" y="25"/>
                </a:lnTo>
                <a:lnTo>
                  <a:pt x="226" y="25"/>
                </a:lnTo>
                <a:lnTo>
                  <a:pt x="226" y="25"/>
                </a:lnTo>
                <a:lnTo>
                  <a:pt x="226" y="25"/>
                </a:lnTo>
                <a:lnTo>
                  <a:pt x="226" y="25"/>
                </a:lnTo>
                <a:lnTo>
                  <a:pt x="226" y="25"/>
                </a:lnTo>
                <a:lnTo>
                  <a:pt x="226" y="25"/>
                </a:lnTo>
                <a:lnTo>
                  <a:pt x="226" y="46"/>
                </a:lnTo>
                <a:lnTo>
                  <a:pt x="226" y="56"/>
                </a:lnTo>
                <a:lnTo>
                  <a:pt x="226" y="72"/>
                </a:lnTo>
                <a:lnTo>
                  <a:pt x="226" y="78"/>
                </a:lnTo>
                <a:lnTo>
                  <a:pt x="226" y="78"/>
                </a:lnTo>
                <a:lnTo>
                  <a:pt x="226" y="84"/>
                </a:lnTo>
                <a:lnTo>
                  <a:pt x="226" y="89"/>
                </a:lnTo>
                <a:lnTo>
                  <a:pt x="224" y="94"/>
                </a:lnTo>
                <a:lnTo>
                  <a:pt x="224" y="97"/>
                </a:lnTo>
                <a:lnTo>
                  <a:pt x="224" y="102"/>
                </a:lnTo>
                <a:lnTo>
                  <a:pt x="224" y="104"/>
                </a:lnTo>
                <a:lnTo>
                  <a:pt x="224" y="108"/>
                </a:lnTo>
                <a:lnTo>
                  <a:pt x="224" y="115"/>
                </a:lnTo>
                <a:lnTo>
                  <a:pt x="224" y="120"/>
                </a:lnTo>
                <a:lnTo>
                  <a:pt x="224" y="142"/>
                </a:lnTo>
                <a:lnTo>
                  <a:pt x="226" y="163"/>
                </a:lnTo>
                <a:lnTo>
                  <a:pt x="226" y="163"/>
                </a:lnTo>
                <a:lnTo>
                  <a:pt x="226" y="176"/>
                </a:lnTo>
                <a:lnTo>
                  <a:pt x="226" y="184"/>
                </a:lnTo>
                <a:lnTo>
                  <a:pt x="207" y="184"/>
                </a:lnTo>
                <a:lnTo>
                  <a:pt x="205" y="184"/>
                </a:lnTo>
                <a:lnTo>
                  <a:pt x="204" y="184"/>
                </a:lnTo>
                <a:lnTo>
                  <a:pt x="197" y="184"/>
                </a:lnTo>
                <a:lnTo>
                  <a:pt x="180" y="184"/>
                </a:lnTo>
                <a:lnTo>
                  <a:pt x="180" y="184"/>
                </a:lnTo>
                <a:lnTo>
                  <a:pt x="180" y="184"/>
                </a:lnTo>
                <a:lnTo>
                  <a:pt x="180" y="184"/>
                </a:lnTo>
                <a:lnTo>
                  <a:pt x="175" y="184"/>
                </a:lnTo>
                <a:lnTo>
                  <a:pt x="157" y="184"/>
                </a:lnTo>
                <a:lnTo>
                  <a:pt x="156" y="184"/>
                </a:lnTo>
                <a:lnTo>
                  <a:pt x="143" y="184"/>
                </a:lnTo>
                <a:lnTo>
                  <a:pt x="143" y="184"/>
                </a:lnTo>
                <a:lnTo>
                  <a:pt x="140" y="184"/>
                </a:lnTo>
                <a:lnTo>
                  <a:pt x="138" y="184"/>
                </a:lnTo>
                <a:lnTo>
                  <a:pt x="135" y="184"/>
                </a:lnTo>
                <a:lnTo>
                  <a:pt x="135" y="184"/>
                </a:lnTo>
                <a:lnTo>
                  <a:pt x="116" y="184"/>
                </a:lnTo>
                <a:lnTo>
                  <a:pt x="109" y="184"/>
                </a:lnTo>
                <a:lnTo>
                  <a:pt x="103" y="184"/>
                </a:lnTo>
                <a:lnTo>
                  <a:pt x="95" y="184"/>
                </a:lnTo>
                <a:lnTo>
                  <a:pt x="85" y="184"/>
                </a:lnTo>
                <a:lnTo>
                  <a:pt x="71" y="184"/>
                </a:lnTo>
                <a:lnTo>
                  <a:pt x="61" y="184"/>
                </a:lnTo>
                <a:lnTo>
                  <a:pt x="45" y="184"/>
                </a:lnTo>
                <a:lnTo>
                  <a:pt x="44" y="184"/>
                </a:lnTo>
                <a:lnTo>
                  <a:pt x="37" y="184"/>
                </a:lnTo>
                <a:lnTo>
                  <a:pt x="36" y="184"/>
                </a:lnTo>
                <a:lnTo>
                  <a:pt x="34" y="184"/>
                </a:lnTo>
                <a:lnTo>
                  <a:pt x="28" y="184"/>
                </a:lnTo>
                <a:lnTo>
                  <a:pt x="24" y="184"/>
                </a:lnTo>
                <a:lnTo>
                  <a:pt x="21" y="184"/>
                </a:lnTo>
                <a:lnTo>
                  <a:pt x="21" y="184"/>
                </a:lnTo>
                <a:lnTo>
                  <a:pt x="15" y="184"/>
                </a:lnTo>
                <a:lnTo>
                  <a:pt x="13" y="184"/>
                </a:lnTo>
                <a:lnTo>
                  <a:pt x="13" y="184"/>
                </a:lnTo>
                <a:lnTo>
                  <a:pt x="13" y="184"/>
                </a:lnTo>
                <a:lnTo>
                  <a:pt x="12" y="184"/>
                </a:lnTo>
                <a:lnTo>
                  <a:pt x="10" y="184"/>
                </a:lnTo>
                <a:lnTo>
                  <a:pt x="8" y="184"/>
                </a:lnTo>
                <a:lnTo>
                  <a:pt x="7" y="176"/>
                </a:lnTo>
                <a:lnTo>
                  <a:pt x="7" y="161"/>
                </a:lnTo>
                <a:lnTo>
                  <a:pt x="7" y="158"/>
                </a:lnTo>
                <a:lnTo>
                  <a:pt x="7" y="156"/>
                </a:lnTo>
                <a:lnTo>
                  <a:pt x="7" y="153"/>
                </a:lnTo>
                <a:lnTo>
                  <a:pt x="7" y="142"/>
                </a:lnTo>
                <a:lnTo>
                  <a:pt x="5" y="116"/>
                </a:lnTo>
                <a:lnTo>
                  <a:pt x="4" y="89"/>
                </a:lnTo>
                <a:lnTo>
                  <a:pt x="4" y="65"/>
                </a:lnTo>
                <a:lnTo>
                  <a:pt x="4" y="57"/>
                </a:lnTo>
                <a:lnTo>
                  <a:pt x="4" y="56"/>
                </a:lnTo>
                <a:lnTo>
                  <a:pt x="2" y="22"/>
                </a:lnTo>
                <a:lnTo>
                  <a:pt x="2" y="19"/>
                </a:lnTo>
                <a:lnTo>
                  <a:pt x="2" y="14"/>
                </a:lnTo>
                <a:lnTo>
                  <a:pt x="2" y="14"/>
                </a:lnTo>
                <a:lnTo>
                  <a:pt x="2" y="12"/>
                </a:lnTo>
                <a:lnTo>
                  <a:pt x="0" y="4"/>
                </a:lnTo>
                <a:lnTo>
                  <a:pt x="0" y="3"/>
                </a:lnTo>
                <a:lnTo>
                  <a:pt x="0" y="1"/>
                </a:lnTo>
                <a:lnTo>
                  <a:pt x="2" y="0"/>
                </a:lnTo>
                <a:lnTo>
                  <a:pt x="7" y="0"/>
                </a:lnTo>
                <a:lnTo>
                  <a:pt x="8" y="0"/>
                </a:lnTo>
                <a:lnTo>
                  <a:pt x="8" y="0"/>
                </a:lnTo>
                <a:lnTo>
                  <a:pt x="8" y="0"/>
                </a:lnTo>
                <a:lnTo>
                  <a:pt x="16" y="0"/>
                </a:lnTo>
                <a:lnTo>
                  <a:pt x="18" y="0"/>
                </a:lnTo>
                <a:lnTo>
                  <a:pt x="20" y="0"/>
                </a:lnTo>
                <a:lnTo>
                  <a:pt x="37" y="0"/>
                </a:lnTo>
                <a:lnTo>
                  <a:pt x="87" y="1"/>
                </a:lnTo>
                <a:lnTo>
                  <a:pt x="90" y="1"/>
                </a:lnTo>
                <a:lnTo>
                  <a:pt x="96" y="1"/>
                </a:lnTo>
                <a:lnTo>
                  <a:pt x="96" y="1"/>
                </a:lnTo>
                <a:lnTo>
                  <a:pt x="117" y="1"/>
                </a:lnTo>
                <a:lnTo>
                  <a:pt x="120" y="1"/>
                </a:lnTo>
                <a:lnTo>
                  <a:pt x="124" y="1"/>
                </a:lnTo>
                <a:lnTo>
                  <a:pt x="124" y="1"/>
                </a:lnTo>
                <a:lnTo>
                  <a:pt x="124" y="1"/>
                </a:lnTo>
                <a:lnTo>
                  <a:pt x="125" y="1"/>
                </a:lnTo>
                <a:lnTo>
                  <a:pt x="127" y="1"/>
                </a:lnTo>
                <a:lnTo>
                  <a:pt x="128" y="1"/>
                </a:lnTo>
                <a:lnTo>
                  <a:pt x="135" y="1"/>
                </a:lnTo>
                <a:lnTo>
                  <a:pt x="148" y="1"/>
                </a:lnTo>
                <a:lnTo>
                  <a:pt x="154" y="3"/>
                </a:lnTo>
                <a:lnTo>
                  <a:pt x="154" y="3"/>
                </a:lnTo>
                <a:close/>
              </a:path>
            </a:pathLst>
          </a:custGeom>
          <a:solidFill>
            <a:srgbClr val="DAF27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" name="Freeform 144"/>
          <p:cNvSpPr>
            <a:spLocks/>
          </p:cNvSpPr>
          <p:nvPr/>
        </p:nvSpPr>
        <p:spPr bwMode="auto">
          <a:xfrm>
            <a:off x="3052763" y="2755901"/>
            <a:ext cx="935038" cy="508000"/>
          </a:xfrm>
          <a:custGeom>
            <a:avLst/>
            <a:gdLst/>
            <a:ahLst/>
            <a:cxnLst>
              <a:cxn ang="0">
                <a:pos x="504" y="150"/>
              </a:cxn>
              <a:cxn ang="0">
                <a:pos x="491" y="173"/>
              </a:cxn>
              <a:cxn ang="0">
                <a:pos x="487" y="181"/>
              </a:cxn>
              <a:cxn ang="0">
                <a:pos x="471" y="200"/>
              </a:cxn>
              <a:cxn ang="0">
                <a:pos x="431" y="200"/>
              </a:cxn>
              <a:cxn ang="0">
                <a:pos x="402" y="202"/>
              </a:cxn>
              <a:cxn ang="0">
                <a:pos x="352" y="202"/>
              </a:cxn>
              <a:cxn ang="0">
                <a:pos x="317" y="203"/>
              </a:cxn>
              <a:cxn ang="0">
                <a:pos x="282" y="203"/>
              </a:cxn>
              <a:cxn ang="0">
                <a:pos x="235" y="205"/>
              </a:cxn>
              <a:cxn ang="0">
                <a:pos x="194" y="205"/>
              </a:cxn>
              <a:cxn ang="0">
                <a:pos x="179" y="211"/>
              </a:cxn>
              <a:cxn ang="0">
                <a:pos x="165" y="216"/>
              </a:cxn>
              <a:cxn ang="0">
                <a:pos x="159" y="218"/>
              </a:cxn>
              <a:cxn ang="0">
                <a:pos x="160" y="221"/>
              </a:cxn>
              <a:cxn ang="0">
                <a:pos x="160" y="224"/>
              </a:cxn>
              <a:cxn ang="0">
                <a:pos x="165" y="229"/>
              </a:cxn>
              <a:cxn ang="0">
                <a:pos x="165" y="234"/>
              </a:cxn>
              <a:cxn ang="0">
                <a:pos x="167" y="240"/>
              </a:cxn>
              <a:cxn ang="0">
                <a:pos x="167" y="262"/>
              </a:cxn>
              <a:cxn ang="0">
                <a:pos x="167" y="278"/>
              </a:cxn>
              <a:cxn ang="0">
                <a:pos x="168" y="298"/>
              </a:cxn>
              <a:cxn ang="0">
                <a:pos x="160" y="320"/>
              </a:cxn>
              <a:cxn ang="0">
                <a:pos x="146" y="320"/>
              </a:cxn>
              <a:cxn ang="0">
                <a:pos x="122" y="320"/>
              </a:cxn>
              <a:cxn ang="0">
                <a:pos x="122" y="318"/>
              </a:cxn>
              <a:cxn ang="0">
                <a:pos x="120" y="317"/>
              </a:cxn>
              <a:cxn ang="0">
                <a:pos x="119" y="312"/>
              </a:cxn>
              <a:cxn ang="0">
                <a:pos x="119" y="312"/>
              </a:cxn>
              <a:cxn ang="0">
                <a:pos x="119" y="310"/>
              </a:cxn>
              <a:cxn ang="0">
                <a:pos x="120" y="309"/>
              </a:cxn>
              <a:cxn ang="0">
                <a:pos x="120" y="307"/>
              </a:cxn>
              <a:cxn ang="0">
                <a:pos x="117" y="301"/>
              </a:cxn>
              <a:cxn ang="0">
                <a:pos x="104" y="294"/>
              </a:cxn>
              <a:cxn ang="0">
                <a:pos x="103" y="294"/>
              </a:cxn>
              <a:cxn ang="0">
                <a:pos x="103" y="293"/>
              </a:cxn>
              <a:cxn ang="0">
                <a:pos x="103" y="288"/>
              </a:cxn>
              <a:cxn ang="0">
                <a:pos x="99" y="277"/>
              </a:cxn>
              <a:cxn ang="0">
                <a:pos x="91" y="269"/>
              </a:cxn>
              <a:cxn ang="0">
                <a:pos x="64" y="246"/>
              </a:cxn>
              <a:cxn ang="0">
                <a:pos x="42" y="234"/>
              </a:cxn>
              <a:cxn ang="0">
                <a:pos x="29" y="226"/>
              </a:cxn>
              <a:cxn ang="0">
                <a:pos x="5" y="198"/>
              </a:cxn>
              <a:cxn ang="0">
                <a:pos x="3" y="173"/>
              </a:cxn>
              <a:cxn ang="0">
                <a:pos x="23" y="166"/>
              </a:cxn>
              <a:cxn ang="0">
                <a:pos x="37" y="162"/>
              </a:cxn>
              <a:cxn ang="0">
                <a:pos x="74" y="150"/>
              </a:cxn>
              <a:cxn ang="0">
                <a:pos x="112" y="139"/>
              </a:cxn>
              <a:cxn ang="0">
                <a:pos x="151" y="128"/>
              </a:cxn>
              <a:cxn ang="0">
                <a:pos x="183" y="118"/>
              </a:cxn>
              <a:cxn ang="0">
                <a:pos x="288" y="88"/>
              </a:cxn>
              <a:cxn ang="0">
                <a:pos x="357" y="67"/>
              </a:cxn>
              <a:cxn ang="0">
                <a:pos x="400" y="54"/>
              </a:cxn>
              <a:cxn ang="0">
                <a:pos x="528" y="18"/>
              </a:cxn>
              <a:cxn ang="0">
                <a:pos x="589" y="0"/>
              </a:cxn>
              <a:cxn ang="0">
                <a:pos x="547" y="72"/>
              </a:cxn>
              <a:cxn ang="0">
                <a:pos x="522" y="117"/>
              </a:cxn>
            </a:cxnLst>
            <a:rect l="0" t="0" r="r" b="b"/>
            <a:pathLst>
              <a:path w="589" h="320">
                <a:moveTo>
                  <a:pt x="523" y="118"/>
                </a:moveTo>
                <a:lnTo>
                  <a:pt x="520" y="122"/>
                </a:lnTo>
                <a:lnTo>
                  <a:pt x="520" y="123"/>
                </a:lnTo>
                <a:lnTo>
                  <a:pt x="504" y="150"/>
                </a:lnTo>
                <a:lnTo>
                  <a:pt x="504" y="150"/>
                </a:lnTo>
                <a:lnTo>
                  <a:pt x="503" y="152"/>
                </a:lnTo>
                <a:lnTo>
                  <a:pt x="503" y="152"/>
                </a:lnTo>
                <a:lnTo>
                  <a:pt x="498" y="162"/>
                </a:lnTo>
                <a:lnTo>
                  <a:pt x="493" y="171"/>
                </a:lnTo>
                <a:lnTo>
                  <a:pt x="491" y="173"/>
                </a:lnTo>
                <a:lnTo>
                  <a:pt x="488" y="178"/>
                </a:lnTo>
                <a:lnTo>
                  <a:pt x="488" y="178"/>
                </a:lnTo>
                <a:lnTo>
                  <a:pt x="488" y="178"/>
                </a:lnTo>
                <a:lnTo>
                  <a:pt x="488" y="181"/>
                </a:lnTo>
                <a:lnTo>
                  <a:pt x="487" y="181"/>
                </a:lnTo>
                <a:lnTo>
                  <a:pt x="487" y="181"/>
                </a:lnTo>
                <a:lnTo>
                  <a:pt x="487" y="182"/>
                </a:lnTo>
                <a:lnTo>
                  <a:pt x="482" y="189"/>
                </a:lnTo>
                <a:lnTo>
                  <a:pt x="475" y="200"/>
                </a:lnTo>
                <a:lnTo>
                  <a:pt x="471" y="200"/>
                </a:lnTo>
                <a:lnTo>
                  <a:pt x="469" y="200"/>
                </a:lnTo>
                <a:lnTo>
                  <a:pt x="466" y="200"/>
                </a:lnTo>
                <a:lnTo>
                  <a:pt x="453" y="200"/>
                </a:lnTo>
                <a:lnTo>
                  <a:pt x="437" y="200"/>
                </a:lnTo>
                <a:lnTo>
                  <a:pt x="431" y="200"/>
                </a:lnTo>
                <a:lnTo>
                  <a:pt x="426" y="200"/>
                </a:lnTo>
                <a:lnTo>
                  <a:pt x="424" y="200"/>
                </a:lnTo>
                <a:lnTo>
                  <a:pt x="419" y="200"/>
                </a:lnTo>
                <a:lnTo>
                  <a:pt x="413" y="200"/>
                </a:lnTo>
                <a:lnTo>
                  <a:pt x="402" y="202"/>
                </a:lnTo>
                <a:lnTo>
                  <a:pt x="399" y="202"/>
                </a:lnTo>
                <a:lnTo>
                  <a:pt x="391" y="202"/>
                </a:lnTo>
                <a:lnTo>
                  <a:pt x="383" y="202"/>
                </a:lnTo>
                <a:lnTo>
                  <a:pt x="360" y="202"/>
                </a:lnTo>
                <a:lnTo>
                  <a:pt x="352" y="202"/>
                </a:lnTo>
                <a:lnTo>
                  <a:pt x="333" y="203"/>
                </a:lnTo>
                <a:lnTo>
                  <a:pt x="330" y="203"/>
                </a:lnTo>
                <a:lnTo>
                  <a:pt x="328" y="203"/>
                </a:lnTo>
                <a:lnTo>
                  <a:pt x="323" y="203"/>
                </a:lnTo>
                <a:lnTo>
                  <a:pt x="317" y="203"/>
                </a:lnTo>
                <a:lnTo>
                  <a:pt x="309" y="203"/>
                </a:lnTo>
                <a:lnTo>
                  <a:pt x="299" y="203"/>
                </a:lnTo>
                <a:lnTo>
                  <a:pt x="295" y="203"/>
                </a:lnTo>
                <a:lnTo>
                  <a:pt x="285" y="203"/>
                </a:lnTo>
                <a:lnTo>
                  <a:pt x="282" y="203"/>
                </a:lnTo>
                <a:lnTo>
                  <a:pt x="267" y="203"/>
                </a:lnTo>
                <a:lnTo>
                  <a:pt x="267" y="203"/>
                </a:lnTo>
                <a:lnTo>
                  <a:pt x="247" y="205"/>
                </a:lnTo>
                <a:lnTo>
                  <a:pt x="237" y="205"/>
                </a:lnTo>
                <a:lnTo>
                  <a:pt x="235" y="205"/>
                </a:lnTo>
                <a:lnTo>
                  <a:pt x="224" y="205"/>
                </a:lnTo>
                <a:lnTo>
                  <a:pt x="224" y="205"/>
                </a:lnTo>
                <a:lnTo>
                  <a:pt x="208" y="205"/>
                </a:lnTo>
                <a:lnTo>
                  <a:pt x="200" y="205"/>
                </a:lnTo>
                <a:lnTo>
                  <a:pt x="194" y="205"/>
                </a:lnTo>
                <a:lnTo>
                  <a:pt x="192" y="205"/>
                </a:lnTo>
                <a:lnTo>
                  <a:pt x="189" y="206"/>
                </a:lnTo>
                <a:lnTo>
                  <a:pt x="181" y="211"/>
                </a:lnTo>
                <a:lnTo>
                  <a:pt x="181" y="211"/>
                </a:lnTo>
                <a:lnTo>
                  <a:pt x="179" y="211"/>
                </a:lnTo>
                <a:lnTo>
                  <a:pt x="173" y="214"/>
                </a:lnTo>
                <a:lnTo>
                  <a:pt x="168" y="216"/>
                </a:lnTo>
                <a:lnTo>
                  <a:pt x="168" y="216"/>
                </a:lnTo>
                <a:lnTo>
                  <a:pt x="165" y="216"/>
                </a:lnTo>
                <a:lnTo>
                  <a:pt x="165" y="216"/>
                </a:lnTo>
                <a:lnTo>
                  <a:pt x="163" y="218"/>
                </a:lnTo>
                <a:lnTo>
                  <a:pt x="163" y="218"/>
                </a:lnTo>
                <a:lnTo>
                  <a:pt x="159" y="218"/>
                </a:lnTo>
                <a:lnTo>
                  <a:pt x="159" y="218"/>
                </a:lnTo>
                <a:lnTo>
                  <a:pt x="159" y="218"/>
                </a:lnTo>
                <a:lnTo>
                  <a:pt x="159" y="218"/>
                </a:lnTo>
                <a:lnTo>
                  <a:pt x="159" y="219"/>
                </a:lnTo>
                <a:lnTo>
                  <a:pt x="160" y="219"/>
                </a:lnTo>
                <a:lnTo>
                  <a:pt x="160" y="219"/>
                </a:lnTo>
                <a:lnTo>
                  <a:pt x="160" y="221"/>
                </a:lnTo>
                <a:lnTo>
                  <a:pt x="160" y="222"/>
                </a:lnTo>
                <a:lnTo>
                  <a:pt x="160" y="222"/>
                </a:lnTo>
                <a:lnTo>
                  <a:pt x="160" y="224"/>
                </a:lnTo>
                <a:lnTo>
                  <a:pt x="160" y="224"/>
                </a:lnTo>
                <a:lnTo>
                  <a:pt x="160" y="224"/>
                </a:lnTo>
                <a:lnTo>
                  <a:pt x="160" y="224"/>
                </a:lnTo>
                <a:lnTo>
                  <a:pt x="162" y="226"/>
                </a:lnTo>
                <a:lnTo>
                  <a:pt x="163" y="226"/>
                </a:lnTo>
                <a:lnTo>
                  <a:pt x="163" y="226"/>
                </a:lnTo>
                <a:lnTo>
                  <a:pt x="165" y="229"/>
                </a:lnTo>
                <a:lnTo>
                  <a:pt x="165" y="229"/>
                </a:lnTo>
                <a:lnTo>
                  <a:pt x="165" y="230"/>
                </a:lnTo>
                <a:lnTo>
                  <a:pt x="165" y="232"/>
                </a:lnTo>
                <a:lnTo>
                  <a:pt x="165" y="232"/>
                </a:lnTo>
                <a:lnTo>
                  <a:pt x="165" y="234"/>
                </a:lnTo>
                <a:lnTo>
                  <a:pt x="165" y="234"/>
                </a:lnTo>
                <a:lnTo>
                  <a:pt x="165" y="235"/>
                </a:lnTo>
                <a:lnTo>
                  <a:pt x="167" y="235"/>
                </a:lnTo>
                <a:lnTo>
                  <a:pt x="167" y="237"/>
                </a:lnTo>
                <a:lnTo>
                  <a:pt x="167" y="240"/>
                </a:lnTo>
                <a:lnTo>
                  <a:pt x="167" y="250"/>
                </a:lnTo>
                <a:lnTo>
                  <a:pt x="167" y="253"/>
                </a:lnTo>
                <a:lnTo>
                  <a:pt x="167" y="256"/>
                </a:lnTo>
                <a:lnTo>
                  <a:pt x="167" y="258"/>
                </a:lnTo>
                <a:lnTo>
                  <a:pt x="167" y="262"/>
                </a:lnTo>
                <a:lnTo>
                  <a:pt x="167" y="270"/>
                </a:lnTo>
                <a:lnTo>
                  <a:pt x="167" y="272"/>
                </a:lnTo>
                <a:lnTo>
                  <a:pt x="167" y="274"/>
                </a:lnTo>
                <a:lnTo>
                  <a:pt x="167" y="274"/>
                </a:lnTo>
                <a:lnTo>
                  <a:pt x="167" y="278"/>
                </a:lnTo>
                <a:lnTo>
                  <a:pt x="168" y="282"/>
                </a:lnTo>
                <a:lnTo>
                  <a:pt x="168" y="285"/>
                </a:lnTo>
                <a:lnTo>
                  <a:pt x="168" y="288"/>
                </a:lnTo>
                <a:lnTo>
                  <a:pt x="168" y="290"/>
                </a:lnTo>
                <a:lnTo>
                  <a:pt x="168" y="298"/>
                </a:lnTo>
                <a:lnTo>
                  <a:pt x="165" y="298"/>
                </a:lnTo>
                <a:lnTo>
                  <a:pt x="165" y="299"/>
                </a:lnTo>
                <a:lnTo>
                  <a:pt x="170" y="320"/>
                </a:lnTo>
                <a:lnTo>
                  <a:pt x="163" y="320"/>
                </a:lnTo>
                <a:lnTo>
                  <a:pt x="160" y="320"/>
                </a:lnTo>
                <a:lnTo>
                  <a:pt x="160" y="320"/>
                </a:lnTo>
                <a:lnTo>
                  <a:pt x="160" y="320"/>
                </a:lnTo>
                <a:lnTo>
                  <a:pt x="160" y="320"/>
                </a:lnTo>
                <a:lnTo>
                  <a:pt x="154" y="320"/>
                </a:lnTo>
                <a:lnTo>
                  <a:pt x="146" y="320"/>
                </a:lnTo>
                <a:lnTo>
                  <a:pt x="144" y="320"/>
                </a:lnTo>
                <a:lnTo>
                  <a:pt x="144" y="320"/>
                </a:lnTo>
                <a:lnTo>
                  <a:pt x="131" y="320"/>
                </a:lnTo>
                <a:lnTo>
                  <a:pt x="122" y="320"/>
                </a:lnTo>
                <a:lnTo>
                  <a:pt x="122" y="320"/>
                </a:lnTo>
                <a:lnTo>
                  <a:pt x="122" y="320"/>
                </a:lnTo>
                <a:lnTo>
                  <a:pt x="122" y="318"/>
                </a:lnTo>
                <a:lnTo>
                  <a:pt x="122" y="318"/>
                </a:lnTo>
                <a:lnTo>
                  <a:pt x="122" y="318"/>
                </a:lnTo>
                <a:lnTo>
                  <a:pt x="122" y="318"/>
                </a:lnTo>
                <a:lnTo>
                  <a:pt x="120" y="317"/>
                </a:lnTo>
                <a:lnTo>
                  <a:pt x="120" y="317"/>
                </a:lnTo>
                <a:lnTo>
                  <a:pt x="120" y="317"/>
                </a:lnTo>
                <a:lnTo>
                  <a:pt x="120" y="317"/>
                </a:lnTo>
                <a:lnTo>
                  <a:pt x="120" y="317"/>
                </a:lnTo>
                <a:lnTo>
                  <a:pt x="120" y="315"/>
                </a:lnTo>
                <a:lnTo>
                  <a:pt x="120" y="315"/>
                </a:lnTo>
                <a:lnTo>
                  <a:pt x="120" y="315"/>
                </a:lnTo>
                <a:lnTo>
                  <a:pt x="120" y="314"/>
                </a:lnTo>
                <a:lnTo>
                  <a:pt x="119" y="312"/>
                </a:lnTo>
                <a:lnTo>
                  <a:pt x="119" y="312"/>
                </a:lnTo>
                <a:lnTo>
                  <a:pt x="119" y="312"/>
                </a:lnTo>
                <a:lnTo>
                  <a:pt x="119" y="312"/>
                </a:lnTo>
                <a:lnTo>
                  <a:pt x="119" y="312"/>
                </a:lnTo>
                <a:lnTo>
                  <a:pt x="119" y="312"/>
                </a:lnTo>
                <a:lnTo>
                  <a:pt x="119" y="310"/>
                </a:lnTo>
                <a:lnTo>
                  <a:pt x="119" y="310"/>
                </a:lnTo>
                <a:lnTo>
                  <a:pt x="119" y="310"/>
                </a:lnTo>
                <a:lnTo>
                  <a:pt x="119" y="310"/>
                </a:lnTo>
                <a:lnTo>
                  <a:pt x="119" y="310"/>
                </a:lnTo>
                <a:lnTo>
                  <a:pt x="119" y="309"/>
                </a:lnTo>
                <a:lnTo>
                  <a:pt x="119" y="309"/>
                </a:lnTo>
                <a:lnTo>
                  <a:pt x="119" y="309"/>
                </a:lnTo>
                <a:lnTo>
                  <a:pt x="119" y="309"/>
                </a:lnTo>
                <a:lnTo>
                  <a:pt x="120" y="309"/>
                </a:lnTo>
                <a:lnTo>
                  <a:pt x="120" y="309"/>
                </a:lnTo>
                <a:lnTo>
                  <a:pt x="120" y="309"/>
                </a:lnTo>
                <a:lnTo>
                  <a:pt x="120" y="309"/>
                </a:lnTo>
                <a:lnTo>
                  <a:pt x="120" y="307"/>
                </a:lnTo>
                <a:lnTo>
                  <a:pt x="120" y="307"/>
                </a:lnTo>
                <a:lnTo>
                  <a:pt x="120" y="307"/>
                </a:lnTo>
                <a:lnTo>
                  <a:pt x="119" y="302"/>
                </a:lnTo>
                <a:lnTo>
                  <a:pt x="115" y="302"/>
                </a:lnTo>
                <a:lnTo>
                  <a:pt x="115" y="301"/>
                </a:lnTo>
                <a:lnTo>
                  <a:pt x="117" y="301"/>
                </a:lnTo>
                <a:lnTo>
                  <a:pt x="117" y="298"/>
                </a:lnTo>
                <a:lnTo>
                  <a:pt x="111" y="299"/>
                </a:lnTo>
                <a:lnTo>
                  <a:pt x="109" y="298"/>
                </a:lnTo>
                <a:lnTo>
                  <a:pt x="107" y="296"/>
                </a:lnTo>
                <a:lnTo>
                  <a:pt x="104" y="294"/>
                </a:lnTo>
                <a:lnTo>
                  <a:pt x="104" y="294"/>
                </a:lnTo>
                <a:lnTo>
                  <a:pt x="104" y="294"/>
                </a:lnTo>
                <a:lnTo>
                  <a:pt x="104" y="294"/>
                </a:lnTo>
                <a:lnTo>
                  <a:pt x="103" y="294"/>
                </a:lnTo>
                <a:lnTo>
                  <a:pt x="103" y="294"/>
                </a:lnTo>
                <a:lnTo>
                  <a:pt x="103" y="294"/>
                </a:lnTo>
                <a:lnTo>
                  <a:pt x="103" y="294"/>
                </a:lnTo>
                <a:lnTo>
                  <a:pt x="103" y="294"/>
                </a:lnTo>
                <a:lnTo>
                  <a:pt x="103" y="293"/>
                </a:lnTo>
                <a:lnTo>
                  <a:pt x="103" y="293"/>
                </a:lnTo>
                <a:lnTo>
                  <a:pt x="103" y="293"/>
                </a:lnTo>
                <a:lnTo>
                  <a:pt x="103" y="293"/>
                </a:lnTo>
                <a:lnTo>
                  <a:pt x="103" y="294"/>
                </a:lnTo>
                <a:lnTo>
                  <a:pt x="101" y="293"/>
                </a:lnTo>
                <a:lnTo>
                  <a:pt x="103" y="288"/>
                </a:lnTo>
                <a:lnTo>
                  <a:pt x="101" y="282"/>
                </a:lnTo>
                <a:lnTo>
                  <a:pt x="101" y="280"/>
                </a:lnTo>
                <a:lnTo>
                  <a:pt x="99" y="278"/>
                </a:lnTo>
                <a:lnTo>
                  <a:pt x="99" y="278"/>
                </a:lnTo>
                <a:lnTo>
                  <a:pt x="99" y="277"/>
                </a:lnTo>
                <a:lnTo>
                  <a:pt x="98" y="277"/>
                </a:lnTo>
                <a:lnTo>
                  <a:pt x="98" y="274"/>
                </a:lnTo>
                <a:lnTo>
                  <a:pt x="96" y="274"/>
                </a:lnTo>
                <a:lnTo>
                  <a:pt x="96" y="274"/>
                </a:lnTo>
                <a:lnTo>
                  <a:pt x="91" y="269"/>
                </a:lnTo>
                <a:lnTo>
                  <a:pt x="85" y="264"/>
                </a:lnTo>
                <a:lnTo>
                  <a:pt x="83" y="261"/>
                </a:lnTo>
                <a:lnTo>
                  <a:pt x="79" y="258"/>
                </a:lnTo>
                <a:lnTo>
                  <a:pt x="69" y="250"/>
                </a:lnTo>
                <a:lnTo>
                  <a:pt x="64" y="246"/>
                </a:lnTo>
                <a:lnTo>
                  <a:pt x="55" y="240"/>
                </a:lnTo>
                <a:lnTo>
                  <a:pt x="48" y="235"/>
                </a:lnTo>
                <a:lnTo>
                  <a:pt x="45" y="235"/>
                </a:lnTo>
                <a:lnTo>
                  <a:pt x="42" y="234"/>
                </a:lnTo>
                <a:lnTo>
                  <a:pt x="42" y="234"/>
                </a:lnTo>
                <a:lnTo>
                  <a:pt x="37" y="232"/>
                </a:lnTo>
                <a:lnTo>
                  <a:pt x="37" y="232"/>
                </a:lnTo>
                <a:lnTo>
                  <a:pt x="35" y="230"/>
                </a:lnTo>
                <a:lnTo>
                  <a:pt x="35" y="230"/>
                </a:lnTo>
                <a:lnTo>
                  <a:pt x="29" y="226"/>
                </a:lnTo>
                <a:lnTo>
                  <a:pt x="19" y="221"/>
                </a:lnTo>
                <a:lnTo>
                  <a:pt x="13" y="218"/>
                </a:lnTo>
                <a:lnTo>
                  <a:pt x="8" y="210"/>
                </a:lnTo>
                <a:lnTo>
                  <a:pt x="7" y="203"/>
                </a:lnTo>
                <a:lnTo>
                  <a:pt x="5" y="198"/>
                </a:lnTo>
                <a:lnTo>
                  <a:pt x="2" y="189"/>
                </a:lnTo>
                <a:lnTo>
                  <a:pt x="0" y="181"/>
                </a:lnTo>
                <a:lnTo>
                  <a:pt x="0" y="179"/>
                </a:lnTo>
                <a:lnTo>
                  <a:pt x="2" y="173"/>
                </a:lnTo>
                <a:lnTo>
                  <a:pt x="3" y="173"/>
                </a:lnTo>
                <a:lnTo>
                  <a:pt x="3" y="173"/>
                </a:lnTo>
                <a:lnTo>
                  <a:pt x="5" y="171"/>
                </a:lnTo>
                <a:lnTo>
                  <a:pt x="7" y="171"/>
                </a:lnTo>
                <a:lnTo>
                  <a:pt x="18" y="168"/>
                </a:lnTo>
                <a:lnTo>
                  <a:pt x="23" y="166"/>
                </a:lnTo>
                <a:lnTo>
                  <a:pt x="23" y="166"/>
                </a:lnTo>
                <a:lnTo>
                  <a:pt x="29" y="165"/>
                </a:lnTo>
                <a:lnTo>
                  <a:pt x="31" y="165"/>
                </a:lnTo>
                <a:lnTo>
                  <a:pt x="35" y="163"/>
                </a:lnTo>
                <a:lnTo>
                  <a:pt x="37" y="162"/>
                </a:lnTo>
                <a:lnTo>
                  <a:pt x="42" y="162"/>
                </a:lnTo>
                <a:lnTo>
                  <a:pt x="42" y="162"/>
                </a:lnTo>
                <a:lnTo>
                  <a:pt x="59" y="155"/>
                </a:lnTo>
                <a:lnTo>
                  <a:pt x="66" y="154"/>
                </a:lnTo>
                <a:lnTo>
                  <a:pt x="74" y="150"/>
                </a:lnTo>
                <a:lnTo>
                  <a:pt x="80" y="149"/>
                </a:lnTo>
                <a:lnTo>
                  <a:pt x="88" y="147"/>
                </a:lnTo>
                <a:lnTo>
                  <a:pt x="90" y="147"/>
                </a:lnTo>
                <a:lnTo>
                  <a:pt x="101" y="144"/>
                </a:lnTo>
                <a:lnTo>
                  <a:pt x="112" y="139"/>
                </a:lnTo>
                <a:lnTo>
                  <a:pt x="117" y="138"/>
                </a:lnTo>
                <a:lnTo>
                  <a:pt x="125" y="136"/>
                </a:lnTo>
                <a:lnTo>
                  <a:pt x="144" y="130"/>
                </a:lnTo>
                <a:lnTo>
                  <a:pt x="146" y="130"/>
                </a:lnTo>
                <a:lnTo>
                  <a:pt x="151" y="128"/>
                </a:lnTo>
                <a:lnTo>
                  <a:pt x="154" y="128"/>
                </a:lnTo>
                <a:lnTo>
                  <a:pt x="181" y="118"/>
                </a:lnTo>
                <a:lnTo>
                  <a:pt x="181" y="118"/>
                </a:lnTo>
                <a:lnTo>
                  <a:pt x="183" y="118"/>
                </a:lnTo>
                <a:lnTo>
                  <a:pt x="183" y="118"/>
                </a:lnTo>
                <a:lnTo>
                  <a:pt x="184" y="118"/>
                </a:lnTo>
                <a:lnTo>
                  <a:pt x="202" y="114"/>
                </a:lnTo>
                <a:lnTo>
                  <a:pt x="266" y="94"/>
                </a:lnTo>
                <a:lnTo>
                  <a:pt x="287" y="88"/>
                </a:lnTo>
                <a:lnTo>
                  <a:pt x="288" y="88"/>
                </a:lnTo>
                <a:lnTo>
                  <a:pt x="288" y="88"/>
                </a:lnTo>
                <a:lnTo>
                  <a:pt x="317" y="80"/>
                </a:lnTo>
                <a:lnTo>
                  <a:pt x="333" y="75"/>
                </a:lnTo>
                <a:lnTo>
                  <a:pt x="351" y="69"/>
                </a:lnTo>
                <a:lnTo>
                  <a:pt x="357" y="67"/>
                </a:lnTo>
                <a:lnTo>
                  <a:pt x="359" y="67"/>
                </a:lnTo>
                <a:lnTo>
                  <a:pt x="360" y="67"/>
                </a:lnTo>
                <a:lnTo>
                  <a:pt x="381" y="61"/>
                </a:lnTo>
                <a:lnTo>
                  <a:pt x="391" y="58"/>
                </a:lnTo>
                <a:lnTo>
                  <a:pt x="400" y="54"/>
                </a:lnTo>
                <a:lnTo>
                  <a:pt x="467" y="35"/>
                </a:lnTo>
                <a:lnTo>
                  <a:pt x="498" y="27"/>
                </a:lnTo>
                <a:lnTo>
                  <a:pt x="506" y="24"/>
                </a:lnTo>
                <a:lnTo>
                  <a:pt x="520" y="19"/>
                </a:lnTo>
                <a:lnTo>
                  <a:pt x="528" y="18"/>
                </a:lnTo>
                <a:lnTo>
                  <a:pt x="554" y="10"/>
                </a:lnTo>
                <a:lnTo>
                  <a:pt x="575" y="5"/>
                </a:lnTo>
                <a:lnTo>
                  <a:pt x="587" y="0"/>
                </a:lnTo>
                <a:lnTo>
                  <a:pt x="589" y="0"/>
                </a:lnTo>
                <a:lnTo>
                  <a:pt x="589" y="0"/>
                </a:lnTo>
                <a:lnTo>
                  <a:pt x="578" y="18"/>
                </a:lnTo>
                <a:lnTo>
                  <a:pt x="575" y="24"/>
                </a:lnTo>
                <a:lnTo>
                  <a:pt x="565" y="42"/>
                </a:lnTo>
                <a:lnTo>
                  <a:pt x="562" y="48"/>
                </a:lnTo>
                <a:lnTo>
                  <a:pt x="547" y="72"/>
                </a:lnTo>
                <a:lnTo>
                  <a:pt x="541" y="83"/>
                </a:lnTo>
                <a:lnTo>
                  <a:pt x="539" y="88"/>
                </a:lnTo>
                <a:lnTo>
                  <a:pt x="528" y="106"/>
                </a:lnTo>
                <a:lnTo>
                  <a:pt x="527" y="107"/>
                </a:lnTo>
                <a:lnTo>
                  <a:pt x="522" y="117"/>
                </a:lnTo>
                <a:lnTo>
                  <a:pt x="523" y="118"/>
                </a:lnTo>
                <a:close/>
              </a:path>
            </a:pathLst>
          </a:custGeom>
          <a:solidFill>
            <a:srgbClr val="8E71A8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" name="Freeform 145"/>
          <p:cNvSpPr>
            <a:spLocks noEditPoints="1"/>
          </p:cNvSpPr>
          <p:nvPr/>
        </p:nvSpPr>
        <p:spPr bwMode="auto">
          <a:xfrm>
            <a:off x="3863975" y="5592763"/>
            <a:ext cx="98425" cy="193675"/>
          </a:xfrm>
          <a:custGeom>
            <a:avLst/>
            <a:gdLst/>
            <a:ahLst/>
            <a:cxnLst>
              <a:cxn ang="0">
                <a:pos x="57" y="8"/>
              </a:cxn>
              <a:cxn ang="0">
                <a:pos x="52" y="5"/>
              </a:cxn>
              <a:cxn ang="0">
                <a:pos x="51" y="2"/>
              </a:cxn>
              <a:cxn ang="0">
                <a:pos x="44" y="10"/>
              </a:cxn>
              <a:cxn ang="0">
                <a:pos x="38" y="16"/>
              </a:cxn>
              <a:cxn ang="0">
                <a:pos x="38" y="16"/>
              </a:cxn>
              <a:cxn ang="0">
                <a:pos x="46" y="11"/>
              </a:cxn>
              <a:cxn ang="0">
                <a:pos x="54" y="14"/>
              </a:cxn>
              <a:cxn ang="0">
                <a:pos x="49" y="22"/>
              </a:cxn>
              <a:cxn ang="0">
                <a:pos x="51" y="26"/>
              </a:cxn>
              <a:cxn ang="0">
                <a:pos x="56" y="22"/>
              </a:cxn>
              <a:cxn ang="0">
                <a:pos x="57" y="27"/>
              </a:cxn>
              <a:cxn ang="0">
                <a:pos x="57" y="34"/>
              </a:cxn>
              <a:cxn ang="0">
                <a:pos x="62" y="42"/>
              </a:cxn>
              <a:cxn ang="0">
                <a:pos x="59" y="51"/>
              </a:cxn>
              <a:cxn ang="0">
                <a:pos x="54" y="56"/>
              </a:cxn>
              <a:cxn ang="0">
                <a:pos x="52" y="64"/>
              </a:cxn>
              <a:cxn ang="0">
                <a:pos x="51" y="69"/>
              </a:cxn>
              <a:cxn ang="0">
                <a:pos x="46" y="75"/>
              </a:cxn>
              <a:cxn ang="0">
                <a:pos x="41" y="80"/>
              </a:cxn>
              <a:cxn ang="0">
                <a:pos x="35" y="83"/>
              </a:cxn>
              <a:cxn ang="0">
                <a:pos x="35" y="96"/>
              </a:cxn>
              <a:cxn ang="0">
                <a:pos x="40" y="104"/>
              </a:cxn>
              <a:cxn ang="0">
                <a:pos x="41" y="109"/>
              </a:cxn>
              <a:cxn ang="0">
                <a:pos x="38" y="115"/>
              </a:cxn>
              <a:cxn ang="0">
                <a:pos x="32" y="120"/>
              </a:cxn>
              <a:cxn ang="0">
                <a:pos x="27" y="112"/>
              </a:cxn>
              <a:cxn ang="0">
                <a:pos x="19" y="117"/>
              </a:cxn>
              <a:cxn ang="0">
                <a:pos x="17" y="109"/>
              </a:cxn>
              <a:cxn ang="0">
                <a:pos x="12" y="104"/>
              </a:cxn>
              <a:cxn ang="0">
                <a:pos x="6" y="107"/>
              </a:cxn>
              <a:cxn ang="0">
                <a:pos x="9" y="98"/>
              </a:cxn>
              <a:cxn ang="0">
                <a:pos x="1" y="91"/>
              </a:cxn>
              <a:cxn ang="0">
                <a:pos x="1" y="85"/>
              </a:cxn>
              <a:cxn ang="0">
                <a:pos x="6" y="80"/>
              </a:cxn>
              <a:cxn ang="0">
                <a:pos x="12" y="78"/>
              </a:cxn>
              <a:cxn ang="0">
                <a:pos x="19" y="66"/>
              </a:cxn>
              <a:cxn ang="0">
                <a:pos x="16" y="61"/>
              </a:cxn>
              <a:cxn ang="0">
                <a:pos x="17" y="50"/>
              </a:cxn>
              <a:cxn ang="0">
                <a:pos x="24" y="42"/>
              </a:cxn>
              <a:cxn ang="0">
                <a:pos x="30" y="38"/>
              </a:cxn>
              <a:cxn ang="0">
                <a:pos x="33" y="45"/>
              </a:cxn>
              <a:cxn ang="0">
                <a:pos x="28" y="51"/>
              </a:cxn>
              <a:cxn ang="0">
                <a:pos x="27" y="56"/>
              </a:cxn>
              <a:cxn ang="0">
                <a:pos x="24" y="58"/>
              </a:cxn>
              <a:cxn ang="0">
                <a:pos x="24" y="61"/>
              </a:cxn>
              <a:cxn ang="0">
                <a:pos x="27" y="66"/>
              </a:cxn>
              <a:cxn ang="0">
                <a:pos x="35" y="58"/>
              </a:cxn>
              <a:cxn ang="0">
                <a:pos x="36" y="48"/>
              </a:cxn>
              <a:cxn ang="0">
                <a:pos x="38" y="46"/>
              </a:cxn>
              <a:cxn ang="0">
                <a:pos x="43" y="42"/>
              </a:cxn>
              <a:cxn ang="0">
                <a:pos x="38" y="37"/>
              </a:cxn>
              <a:cxn ang="0">
                <a:pos x="36" y="32"/>
              </a:cxn>
              <a:cxn ang="0">
                <a:pos x="32" y="30"/>
              </a:cxn>
              <a:cxn ang="0">
                <a:pos x="32" y="27"/>
              </a:cxn>
              <a:cxn ang="0">
                <a:pos x="25" y="29"/>
              </a:cxn>
              <a:cxn ang="0">
                <a:pos x="27" y="22"/>
              </a:cxn>
              <a:cxn ang="0">
                <a:pos x="32" y="18"/>
              </a:cxn>
              <a:cxn ang="0">
                <a:pos x="36" y="13"/>
              </a:cxn>
              <a:cxn ang="0">
                <a:pos x="41" y="8"/>
              </a:cxn>
              <a:cxn ang="0">
                <a:pos x="46" y="3"/>
              </a:cxn>
            </a:cxnLst>
            <a:rect l="0" t="0" r="r" b="b"/>
            <a:pathLst>
              <a:path w="62" h="122">
                <a:moveTo>
                  <a:pt x="56" y="3"/>
                </a:moveTo>
                <a:lnTo>
                  <a:pt x="57" y="3"/>
                </a:lnTo>
                <a:lnTo>
                  <a:pt x="57" y="5"/>
                </a:lnTo>
                <a:lnTo>
                  <a:pt x="57" y="6"/>
                </a:lnTo>
                <a:lnTo>
                  <a:pt x="57" y="8"/>
                </a:lnTo>
                <a:lnTo>
                  <a:pt x="59" y="8"/>
                </a:lnTo>
                <a:lnTo>
                  <a:pt x="57" y="10"/>
                </a:lnTo>
                <a:lnTo>
                  <a:pt x="57" y="8"/>
                </a:lnTo>
                <a:lnTo>
                  <a:pt x="56" y="8"/>
                </a:lnTo>
                <a:lnTo>
                  <a:pt x="56" y="6"/>
                </a:lnTo>
                <a:lnTo>
                  <a:pt x="54" y="8"/>
                </a:lnTo>
                <a:lnTo>
                  <a:pt x="52" y="8"/>
                </a:lnTo>
                <a:lnTo>
                  <a:pt x="51" y="8"/>
                </a:lnTo>
                <a:lnTo>
                  <a:pt x="51" y="6"/>
                </a:lnTo>
                <a:lnTo>
                  <a:pt x="51" y="5"/>
                </a:lnTo>
                <a:lnTo>
                  <a:pt x="52" y="5"/>
                </a:lnTo>
                <a:lnTo>
                  <a:pt x="52" y="3"/>
                </a:lnTo>
                <a:lnTo>
                  <a:pt x="52" y="5"/>
                </a:lnTo>
                <a:lnTo>
                  <a:pt x="54" y="5"/>
                </a:lnTo>
                <a:lnTo>
                  <a:pt x="54" y="3"/>
                </a:lnTo>
                <a:lnTo>
                  <a:pt x="56" y="3"/>
                </a:lnTo>
                <a:close/>
                <a:moveTo>
                  <a:pt x="52" y="0"/>
                </a:moveTo>
                <a:lnTo>
                  <a:pt x="52" y="2"/>
                </a:lnTo>
                <a:lnTo>
                  <a:pt x="51" y="2"/>
                </a:lnTo>
                <a:lnTo>
                  <a:pt x="51" y="3"/>
                </a:lnTo>
                <a:lnTo>
                  <a:pt x="49" y="3"/>
                </a:lnTo>
                <a:lnTo>
                  <a:pt x="49" y="5"/>
                </a:lnTo>
                <a:lnTo>
                  <a:pt x="48" y="5"/>
                </a:lnTo>
                <a:lnTo>
                  <a:pt x="46" y="6"/>
                </a:lnTo>
                <a:lnTo>
                  <a:pt x="46" y="8"/>
                </a:lnTo>
                <a:lnTo>
                  <a:pt x="46" y="10"/>
                </a:lnTo>
                <a:lnTo>
                  <a:pt x="44" y="10"/>
                </a:lnTo>
                <a:lnTo>
                  <a:pt x="43" y="10"/>
                </a:lnTo>
                <a:lnTo>
                  <a:pt x="43" y="11"/>
                </a:lnTo>
                <a:lnTo>
                  <a:pt x="41" y="11"/>
                </a:lnTo>
                <a:lnTo>
                  <a:pt x="41" y="13"/>
                </a:lnTo>
                <a:lnTo>
                  <a:pt x="40" y="13"/>
                </a:lnTo>
                <a:lnTo>
                  <a:pt x="40" y="14"/>
                </a:lnTo>
                <a:lnTo>
                  <a:pt x="38" y="14"/>
                </a:lnTo>
                <a:lnTo>
                  <a:pt x="38" y="16"/>
                </a:lnTo>
                <a:lnTo>
                  <a:pt x="36" y="16"/>
                </a:lnTo>
                <a:lnTo>
                  <a:pt x="36" y="18"/>
                </a:lnTo>
                <a:lnTo>
                  <a:pt x="36" y="19"/>
                </a:lnTo>
                <a:lnTo>
                  <a:pt x="38" y="19"/>
                </a:lnTo>
                <a:lnTo>
                  <a:pt x="38" y="21"/>
                </a:lnTo>
                <a:lnTo>
                  <a:pt x="38" y="19"/>
                </a:lnTo>
                <a:lnTo>
                  <a:pt x="38" y="18"/>
                </a:lnTo>
                <a:lnTo>
                  <a:pt x="38" y="16"/>
                </a:lnTo>
                <a:lnTo>
                  <a:pt x="40" y="16"/>
                </a:lnTo>
                <a:lnTo>
                  <a:pt x="40" y="14"/>
                </a:lnTo>
                <a:lnTo>
                  <a:pt x="41" y="14"/>
                </a:lnTo>
                <a:lnTo>
                  <a:pt x="41" y="13"/>
                </a:lnTo>
                <a:lnTo>
                  <a:pt x="43" y="13"/>
                </a:lnTo>
                <a:lnTo>
                  <a:pt x="44" y="13"/>
                </a:lnTo>
                <a:lnTo>
                  <a:pt x="44" y="11"/>
                </a:lnTo>
                <a:lnTo>
                  <a:pt x="46" y="11"/>
                </a:lnTo>
                <a:lnTo>
                  <a:pt x="46" y="10"/>
                </a:lnTo>
                <a:lnTo>
                  <a:pt x="48" y="10"/>
                </a:lnTo>
                <a:lnTo>
                  <a:pt x="49" y="11"/>
                </a:lnTo>
                <a:lnTo>
                  <a:pt x="49" y="13"/>
                </a:lnTo>
                <a:lnTo>
                  <a:pt x="51" y="13"/>
                </a:lnTo>
                <a:lnTo>
                  <a:pt x="52" y="13"/>
                </a:lnTo>
                <a:lnTo>
                  <a:pt x="54" y="13"/>
                </a:lnTo>
                <a:lnTo>
                  <a:pt x="54" y="14"/>
                </a:lnTo>
                <a:lnTo>
                  <a:pt x="52" y="14"/>
                </a:lnTo>
                <a:lnTo>
                  <a:pt x="52" y="16"/>
                </a:lnTo>
                <a:lnTo>
                  <a:pt x="52" y="18"/>
                </a:lnTo>
                <a:lnTo>
                  <a:pt x="52" y="19"/>
                </a:lnTo>
                <a:lnTo>
                  <a:pt x="51" y="19"/>
                </a:lnTo>
                <a:lnTo>
                  <a:pt x="51" y="21"/>
                </a:lnTo>
                <a:lnTo>
                  <a:pt x="49" y="21"/>
                </a:lnTo>
                <a:lnTo>
                  <a:pt x="49" y="22"/>
                </a:lnTo>
                <a:lnTo>
                  <a:pt x="49" y="24"/>
                </a:lnTo>
                <a:lnTo>
                  <a:pt x="49" y="26"/>
                </a:lnTo>
                <a:lnTo>
                  <a:pt x="49" y="27"/>
                </a:lnTo>
                <a:lnTo>
                  <a:pt x="48" y="29"/>
                </a:lnTo>
                <a:lnTo>
                  <a:pt x="49" y="29"/>
                </a:lnTo>
                <a:lnTo>
                  <a:pt x="49" y="27"/>
                </a:lnTo>
                <a:lnTo>
                  <a:pt x="51" y="27"/>
                </a:lnTo>
                <a:lnTo>
                  <a:pt x="51" y="26"/>
                </a:lnTo>
                <a:lnTo>
                  <a:pt x="49" y="26"/>
                </a:lnTo>
                <a:lnTo>
                  <a:pt x="49" y="24"/>
                </a:lnTo>
                <a:lnTo>
                  <a:pt x="49" y="26"/>
                </a:lnTo>
                <a:lnTo>
                  <a:pt x="51" y="26"/>
                </a:lnTo>
                <a:lnTo>
                  <a:pt x="52" y="26"/>
                </a:lnTo>
                <a:lnTo>
                  <a:pt x="54" y="26"/>
                </a:lnTo>
                <a:lnTo>
                  <a:pt x="54" y="24"/>
                </a:lnTo>
                <a:lnTo>
                  <a:pt x="56" y="22"/>
                </a:lnTo>
                <a:lnTo>
                  <a:pt x="56" y="24"/>
                </a:lnTo>
                <a:lnTo>
                  <a:pt x="56" y="22"/>
                </a:lnTo>
                <a:lnTo>
                  <a:pt x="56" y="24"/>
                </a:lnTo>
                <a:lnTo>
                  <a:pt x="56" y="26"/>
                </a:lnTo>
                <a:lnTo>
                  <a:pt x="57" y="26"/>
                </a:lnTo>
                <a:lnTo>
                  <a:pt x="56" y="26"/>
                </a:lnTo>
                <a:lnTo>
                  <a:pt x="57" y="26"/>
                </a:lnTo>
                <a:lnTo>
                  <a:pt x="57" y="27"/>
                </a:lnTo>
                <a:lnTo>
                  <a:pt x="57" y="29"/>
                </a:lnTo>
                <a:lnTo>
                  <a:pt x="59" y="29"/>
                </a:lnTo>
                <a:lnTo>
                  <a:pt x="59" y="30"/>
                </a:lnTo>
                <a:lnTo>
                  <a:pt x="57" y="30"/>
                </a:lnTo>
                <a:lnTo>
                  <a:pt x="59" y="30"/>
                </a:lnTo>
                <a:lnTo>
                  <a:pt x="59" y="32"/>
                </a:lnTo>
                <a:lnTo>
                  <a:pt x="57" y="32"/>
                </a:lnTo>
                <a:lnTo>
                  <a:pt x="57" y="34"/>
                </a:lnTo>
                <a:lnTo>
                  <a:pt x="59" y="34"/>
                </a:lnTo>
                <a:lnTo>
                  <a:pt x="59" y="35"/>
                </a:lnTo>
                <a:lnTo>
                  <a:pt x="59" y="37"/>
                </a:lnTo>
                <a:lnTo>
                  <a:pt x="60" y="37"/>
                </a:lnTo>
                <a:lnTo>
                  <a:pt x="60" y="38"/>
                </a:lnTo>
                <a:lnTo>
                  <a:pt x="62" y="38"/>
                </a:lnTo>
                <a:lnTo>
                  <a:pt x="62" y="40"/>
                </a:lnTo>
                <a:lnTo>
                  <a:pt x="62" y="42"/>
                </a:lnTo>
                <a:lnTo>
                  <a:pt x="62" y="43"/>
                </a:lnTo>
                <a:lnTo>
                  <a:pt x="62" y="45"/>
                </a:lnTo>
                <a:lnTo>
                  <a:pt x="62" y="46"/>
                </a:lnTo>
                <a:lnTo>
                  <a:pt x="60" y="46"/>
                </a:lnTo>
                <a:lnTo>
                  <a:pt x="60" y="48"/>
                </a:lnTo>
                <a:lnTo>
                  <a:pt x="59" y="48"/>
                </a:lnTo>
                <a:lnTo>
                  <a:pt x="59" y="50"/>
                </a:lnTo>
                <a:lnTo>
                  <a:pt x="59" y="51"/>
                </a:lnTo>
                <a:lnTo>
                  <a:pt x="57" y="51"/>
                </a:lnTo>
                <a:lnTo>
                  <a:pt x="56" y="51"/>
                </a:lnTo>
                <a:lnTo>
                  <a:pt x="56" y="53"/>
                </a:lnTo>
                <a:lnTo>
                  <a:pt x="54" y="53"/>
                </a:lnTo>
                <a:lnTo>
                  <a:pt x="54" y="54"/>
                </a:lnTo>
                <a:lnTo>
                  <a:pt x="54" y="53"/>
                </a:lnTo>
                <a:lnTo>
                  <a:pt x="54" y="54"/>
                </a:lnTo>
                <a:lnTo>
                  <a:pt x="54" y="56"/>
                </a:lnTo>
                <a:lnTo>
                  <a:pt x="56" y="56"/>
                </a:lnTo>
                <a:lnTo>
                  <a:pt x="56" y="58"/>
                </a:lnTo>
                <a:lnTo>
                  <a:pt x="56" y="59"/>
                </a:lnTo>
                <a:lnTo>
                  <a:pt x="54" y="59"/>
                </a:lnTo>
                <a:lnTo>
                  <a:pt x="54" y="61"/>
                </a:lnTo>
                <a:lnTo>
                  <a:pt x="54" y="62"/>
                </a:lnTo>
                <a:lnTo>
                  <a:pt x="52" y="62"/>
                </a:lnTo>
                <a:lnTo>
                  <a:pt x="52" y="64"/>
                </a:lnTo>
                <a:lnTo>
                  <a:pt x="54" y="64"/>
                </a:lnTo>
                <a:lnTo>
                  <a:pt x="54" y="66"/>
                </a:lnTo>
                <a:lnTo>
                  <a:pt x="52" y="66"/>
                </a:lnTo>
                <a:lnTo>
                  <a:pt x="52" y="67"/>
                </a:lnTo>
                <a:lnTo>
                  <a:pt x="54" y="67"/>
                </a:lnTo>
                <a:lnTo>
                  <a:pt x="52" y="67"/>
                </a:lnTo>
                <a:lnTo>
                  <a:pt x="52" y="69"/>
                </a:lnTo>
                <a:lnTo>
                  <a:pt x="51" y="69"/>
                </a:lnTo>
                <a:lnTo>
                  <a:pt x="51" y="70"/>
                </a:lnTo>
                <a:lnTo>
                  <a:pt x="51" y="72"/>
                </a:lnTo>
                <a:lnTo>
                  <a:pt x="51" y="70"/>
                </a:lnTo>
                <a:lnTo>
                  <a:pt x="49" y="72"/>
                </a:lnTo>
                <a:lnTo>
                  <a:pt x="48" y="72"/>
                </a:lnTo>
                <a:lnTo>
                  <a:pt x="46" y="72"/>
                </a:lnTo>
                <a:lnTo>
                  <a:pt x="46" y="74"/>
                </a:lnTo>
                <a:lnTo>
                  <a:pt x="46" y="75"/>
                </a:lnTo>
                <a:lnTo>
                  <a:pt x="48" y="75"/>
                </a:lnTo>
                <a:lnTo>
                  <a:pt x="48" y="77"/>
                </a:lnTo>
                <a:lnTo>
                  <a:pt x="48" y="78"/>
                </a:lnTo>
                <a:lnTo>
                  <a:pt x="46" y="78"/>
                </a:lnTo>
                <a:lnTo>
                  <a:pt x="44" y="78"/>
                </a:lnTo>
                <a:lnTo>
                  <a:pt x="43" y="78"/>
                </a:lnTo>
                <a:lnTo>
                  <a:pt x="43" y="80"/>
                </a:lnTo>
                <a:lnTo>
                  <a:pt x="41" y="80"/>
                </a:lnTo>
                <a:lnTo>
                  <a:pt x="41" y="78"/>
                </a:lnTo>
                <a:lnTo>
                  <a:pt x="40" y="78"/>
                </a:lnTo>
                <a:lnTo>
                  <a:pt x="40" y="80"/>
                </a:lnTo>
                <a:lnTo>
                  <a:pt x="38" y="80"/>
                </a:lnTo>
                <a:lnTo>
                  <a:pt x="36" y="80"/>
                </a:lnTo>
                <a:lnTo>
                  <a:pt x="35" y="80"/>
                </a:lnTo>
                <a:lnTo>
                  <a:pt x="35" y="82"/>
                </a:lnTo>
                <a:lnTo>
                  <a:pt x="35" y="83"/>
                </a:lnTo>
                <a:lnTo>
                  <a:pt x="33" y="83"/>
                </a:lnTo>
                <a:lnTo>
                  <a:pt x="33" y="86"/>
                </a:lnTo>
                <a:lnTo>
                  <a:pt x="33" y="88"/>
                </a:lnTo>
                <a:lnTo>
                  <a:pt x="33" y="90"/>
                </a:lnTo>
                <a:lnTo>
                  <a:pt x="33" y="91"/>
                </a:lnTo>
                <a:lnTo>
                  <a:pt x="33" y="93"/>
                </a:lnTo>
                <a:lnTo>
                  <a:pt x="33" y="94"/>
                </a:lnTo>
                <a:lnTo>
                  <a:pt x="35" y="96"/>
                </a:lnTo>
                <a:lnTo>
                  <a:pt x="36" y="96"/>
                </a:lnTo>
                <a:lnTo>
                  <a:pt x="36" y="98"/>
                </a:lnTo>
                <a:lnTo>
                  <a:pt x="36" y="99"/>
                </a:lnTo>
                <a:lnTo>
                  <a:pt x="36" y="101"/>
                </a:lnTo>
                <a:lnTo>
                  <a:pt x="36" y="102"/>
                </a:lnTo>
                <a:lnTo>
                  <a:pt x="38" y="102"/>
                </a:lnTo>
                <a:lnTo>
                  <a:pt x="40" y="102"/>
                </a:lnTo>
                <a:lnTo>
                  <a:pt x="40" y="104"/>
                </a:lnTo>
                <a:lnTo>
                  <a:pt x="40" y="106"/>
                </a:lnTo>
                <a:lnTo>
                  <a:pt x="40" y="107"/>
                </a:lnTo>
                <a:lnTo>
                  <a:pt x="41" y="107"/>
                </a:lnTo>
                <a:lnTo>
                  <a:pt x="40" y="107"/>
                </a:lnTo>
                <a:lnTo>
                  <a:pt x="41" y="107"/>
                </a:lnTo>
                <a:lnTo>
                  <a:pt x="41" y="109"/>
                </a:lnTo>
                <a:lnTo>
                  <a:pt x="41" y="110"/>
                </a:lnTo>
                <a:lnTo>
                  <a:pt x="41" y="109"/>
                </a:lnTo>
                <a:lnTo>
                  <a:pt x="41" y="110"/>
                </a:lnTo>
                <a:lnTo>
                  <a:pt x="41" y="112"/>
                </a:lnTo>
                <a:lnTo>
                  <a:pt x="40" y="112"/>
                </a:lnTo>
                <a:lnTo>
                  <a:pt x="41" y="112"/>
                </a:lnTo>
                <a:lnTo>
                  <a:pt x="40" y="114"/>
                </a:lnTo>
                <a:lnTo>
                  <a:pt x="40" y="115"/>
                </a:lnTo>
                <a:lnTo>
                  <a:pt x="40" y="117"/>
                </a:lnTo>
                <a:lnTo>
                  <a:pt x="38" y="115"/>
                </a:lnTo>
                <a:lnTo>
                  <a:pt x="36" y="117"/>
                </a:lnTo>
                <a:lnTo>
                  <a:pt x="36" y="118"/>
                </a:lnTo>
                <a:lnTo>
                  <a:pt x="36" y="120"/>
                </a:lnTo>
                <a:lnTo>
                  <a:pt x="36" y="122"/>
                </a:lnTo>
                <a:lnTo>
                  <a:pt x="35" y="122"/>
                </a:lnTo>
                <a:lnTo>
                  <a:pt x="33" y="122"/>
                </a:lnTo>
                <a:lnTo>
                  <a:pt x="33" y="120"/>
                </a:lnTo>
                <a:lnTo>
                  <a:pt x="32" y="120"/>
                </a:lnTo>
                <a:lnTo>
                  <a:pt x="33" y="118"/>
                </a:lnTo>
                <a:lnTo>
                  <a:pt x="33" y="117"/>
                </a:lnTo>
                <a:lnTo>
                  <a:pt x="33" y="115"/>
                </a:lnTo>
                <a:lnTo>
                  <a:pt x="33" y="114"/>
                </a:lnTo>
                <a:lnTo>
                  <a:pt x="32" y="114"/>
                </a:lnTo>
                <a:lnTo>
                  <a:pt x="32" y="112"/>
                </a:lnTo>
                <a:lnTo>
                  <a:pt x="30" y="112"/>
                </a:lnTo>
                <a:lnTo>
                  <a:pt x="27" y="112"/>
                </a:lnTo>
                <a:lnTo>
                  <a:pt x="25" y="112"/>
                </a:lnTo>
                <a:lnTo>
                  <a:pt x="25" y="114"/>
                </a:lnTo>
                <a:lnTo>
                  <a:pt x="24" y="114"/>
                </a:lnTo>
                <a:lnTo>
                  <a:pt x="22" y="114"/>
                </a:lnTo>
                <a:lnTo>
                  <a:pt x="20" y="114"/>
                </a:lnTo>
                <a:lnTo>
                  <a:pt x="20" y="115"/>
                </a:lnTo>
                <a:lnTo>
                  <a:pt x="20" y="117"/>
                </a:lnTo>
                <a:lnTo>
                  <a:pt x="19" y="117"/>
                </a:lnTo>
                <a:lnTo>
                  <a:pt x="19" y="115"/>
                </a:lnTo>
                <a:lnTo>
                  <a:pt x="19" y="114"/>
                </a:lnTo>
                <a:lnTo>
                  <a:pt x="19" y="112"/>
                </a:lnTo>
                <a:lnTo>
                  <a:pt x="17" y="112"/>
                </a:lnTo>
                <a:lnTo>
                  <a:pt x="16" y="112"/>
                </a:lnTo>
                <a:lnTo>
                  <a:pt x="16" y="110"/>
                </a:lnTo>
                <a:lnTo>
                  <a:pt x="16" y="109"/>
                </a:lnTo>
                <a:lnTo>
                  <a:pt x="17" y="109"/>
                </a:lnTo>
                <a:lnTo>
                  <a:pt x="17" y="107"/>
                </a:lnTo>
                <a:lnTo>
                  <a:pt x="17" y="106"/>
                </a:lnTo>
                <a:lnTo>
                  <a:pt x="19" y="106"/>
                </a:lnTo>
                <a:lnTo>
                  <a:pt x="17" y="106"/>
                </a:lnTo>
                <a:lnTo>
                  <a:pt x="16" y="106"/>
                </a:lnTo>
                <a:lnTo>
                  <a:pt x="14" y="106"/>
                </a:lnTo>
                <a:lnTo>
                  <a:pt x="14" y="104"/>
                </a:lnTo>
                <a:lnTo>
                  <a:pt x="12" y="104"/>
                </a:lnTo>
                <a:lnTo>
                  <a:pt x="12" y="106"/>
                </a:lnTo>
                <a:lnTo>
                  <a:pt x="11" y="106"/>
                </a:lnTo>
                <a:lnTo>
                  <a:pt x="11" y="107"/>
                </a:lnTo>
                <a:lnTo>
                  <a:pt x="11" y="109"/>
                </a:lnTo>
                <a:lnTo>
                  <a:pt x="11" y="107"/>
                </a:lnTo>
                <a:lnTo>
                  <a:pt x="9" y="107"/>
                </a:lnTo>
                <a:lnTo>
                  <a:pt x="8" y="107"/>
                </a:lnTo>
                <a:lnTo>
                  <a:pt x="6" y="107"/>
                </a:lnTo>
                <a:lnTo>
                  <a:pt x="6" y="106"/>
                </a:lnTo>
                <a:lnTo>
                  <a:pt x="8" y="106"/>
                </a:lnTo>
                <a:lnTo>
                  <a:pt x="8" y="104"/>
                </a:lnTo>
                <a:lnTo>
                  <a:pt x="8" y="102"/>
                </a:lnTo>
                <a:lnTo>
                  <a:pt x="8" y="101"/>
                </a:lnTo>
                <a:lnTo>
                  <a:pt x="9" y="101"/>
                </a:lnTo>
                <a:lnTo>
                  <a:pt x="9" y="99"/>
                </a:lnTo>
                <a:lnTo>
                  <a:pt x="9" y="98"/>
                </a:lnTo>
                <a:lnTo>
                  <a:pt x="8" y="96"/>
                </a:lnTo>
                <a:lnTo>
                  <a:pt x="8" y="94"/>
                </a:lnTo>
                <a:lnTo>
                  <a:pt x="6" y="94"/>
                </a:lnTo>
                <a:lnTo>
                  <a:pt x="4" y="94"/>
                </a:lnTo>
                <a:lnTo>
                  <a:pt x="3" y="94"/>
                </a:lnTo>
                <a:lnTo>
                  <a:pt x="1" y="94"/>
                </a:lnTo>
                <a:lnTo>
                  <a:pt x="1" y="93"/>
                </a:lnTo>
                <a:lnTo>
                  <a:pt x="1" y="91"/>
                </a:lnTo>
                <a:lnTo>
                  <a:pt x="0" y="91"/>
                </a:lnTo>
                <a:lnTo>
                  <a:pt x="1" y="91"/>
                </a:lnTo>
                <a:lnTo>
                  <a:pt x="1" y="90"/>
                </a:lnTo>
                <a:lnTo>
                  <a:pt x="1" y="88"/>
                </a:lnTo>
                <a:lnTo>
                  <a:pt x="0" y="88"/>
                </a:lnTo>
                <a:lnTo>
                  <a:pt x="0" y="86"/>
                </a:lnTo>
                <a:lnTo>
                  <a:pt x="1" y="86"/>
                </a:lnTo>
                <a:lnTo>
                  <a:pt x="1" y="85"/>
                </a:lnTo>
                <a:lnTo>
                  <a:pt x="3" y="85"/>
                </a:lnTo>
                <a:lnTo>
                  <a:pt x="1" y="85"/>
                </a:lnTo>
                <a:lnTo>
                  <a:pt x="1" y="83"/>
                </a:lnTo>
                <a:lnTo>
                  <a:pt x="3" y="83"/>
                </a:lnTo>
                <a:lnTo>
                  <a:pt x="4" y="83"/>
                </a:lnTo>
                <a:lnTo>
                  <a:pt x="6" y="83"/>
                </a:lnTo>
                <a:lnTo>
                  <a:pt x="6" y="82"/>
                </a:lnTo>
                <a:lnTo>
                  <a:pt x="6" y="80"/>
                </a:lnTo>
                <a:lnTo>
                  <a:pt x="4" y="80"/>
                </a:lnTo>
                <a:lnTo>
                  <a:pt x="4" y="78"/>
                </a:lnTo>
                <a:lnTo>
                  <a:pt x="6" y="78"/>
                </a:lnTo>
                <a:lnTo>
                  <a:pt x="6" y="77"/>
                </a:lnTo>
                <a:lnTo>
                  <a:pt x="8" y="78"/>
                </a:lnTo>
                <a:lnTo>
                  <a:pt x="9" y="78"/>
                </a:lnTo>
                <a:lnTo>
                  <a:pt x="11" y="78"/>
                </a:lnTo>
                <a:lnTo>
                  <a:pt x="12" y="78"/>
                </a:lnTo>
                <a:lnTo>
                  <a:pt x="14" y="77"/>
                </a:lnTo>
                <a:lnTo>
                  <a:pt x="17" y="74"/>
                </a:lnTo>
                <a:lnTo>
                  <a:pt x="19" y="72"/>
                </a:lnTo>
                <a:lnTo>
                  <a:pt x="19" y="70"/>
                </a:lnTo>
                <a:lnTo>
                  <a:pt x="20" y="69"/>
                </a:lnTo>
                <a:lnTo>
                  <a:pt x="20" y="67"/>
                </a:lnTo>
                <a:lnTo>
                  <a:pt x="19" y="67"/>
                </a:lnTo>
                <a:lnTo>
                  <a:pt x="19" y="66"/>
                </a:lnTo>
                <a:lnTo>
                  <a:pt x="17" y="66"/>
                </a:lnTo>
                <a:lnTo>
                  <a:pt x="17" y="64"/>
                </a:lnTo>
                <a:lnTo>
                  <a:pt x="16" y="64"/>
                </a:lnTo>
                <a:lnTo>
                  <a:pt x="16" y="66"/>
                </a:lnTo>
                <a:lnTo>
                  <a:pt x="16" y="64"/>
                </a:lnTo>
                <a:lnTo>
                  <a:pt x="14" y="64"/>
                </a:lnTo>
                <a:lnTo>
                  <a:pt x="14" y="62"/>
                </a:lnTo>
                <a:lnTo>
                  <a:pt x="16" y="61"/>
                </a:lnTo>
                <a:lnTo>
                  <a:pt x="16" y="59"/>
                </a:lnTo>
                <a:lnTo>
                  <a:pt x="16" y="58"/>
                </a:lnTo>
                <a:lnTo>
                  <a:pt x="16" y="56"/>
                </a:lnTo>
                <a:lnTo>
                  <a:pt x="16" y="54"/>
                </a:lnTo>
                <a:lnTo>
                  <a:pt x="16" y="53"/>
                </a:lnTo>
                <a:lnTo>
                  <a:pt x="16" y="51"/>
                </a:lnTo>
                <a:lnTo>
                  <a:pt x="16" y="50"/>
                </a:lnTo>
                <a:lnTo>
                  <a:pt x="17" y="50"/>
                </a:lnTo>
                <a:lnTo>
                  <a:pt x="17" y="48"/>
                </a:lnTo>
                <a:lnTo>
                  <a:pt x="19" y="46"/>
                </a:lnTo>
                <a:lnTo>
                  <a:pt x="19" y="45"/>
                </a:lnTo>
                <a:lnTo>
                  <a:pt x="19" y="43"/>
                </a:lnTo>
                <a:lnTo>
                  <a:pt x="20" y="43"/>
                </a:lnTo>
                <a:lnTo>
                  <a:pt x="20" y="42"/>
                </a:lnTo>
                <a:lnTo>
                  <a:pt x="22" y="42"/>
                </a:lnTo>
                <a:lnTo>
                  <a:pt x="24" y="42"/>
                </a:lnTo>
                <a:lnTo>
                  <a:pt x="24" y="40"/>
                </a:lnTo>
                <a:lnTo>
                  <a:pt x="25" y="40"/>
                </a:lnTo>
                <a:lnTo>
                  <a:pt x="27" y="40"/>
                </a:lnTo>
                <a:lnTo>
                  <a:pt x="27" y="38"/>
                </a:lnTo>
                <a:lnTo>
                  <a:pt x="27" y="40"/>
                </a:lnTo>
                <a:lnTo>
                  <a:pt x="27" y="38"/>
                </a:lnTo>
                <a:lnTo>
                  <a:pt x="28" y="38"/>
                </a:lnTo>
                <a:lnTo>
                  <a:pt x="30" y="38"/>
                </a:lnTo>
                <a:lnTo>
                  <a:pt x="30" y="40"/>
                </a:lnTo>
                <a:lnTo>
                  <a:pt x="30" y="42"/>
                </a:lnTo>
                <a:lnTo>
                  <a:pt x="32" y="42"/>
                </a:lnTo>
                <a:lnTo>
                  <a:pt x="33" y="42"/>
                </a:lnTo>
                <a:lnTo>
                  <a:pt x="33" y="43"/>
                </a:lnTo>
                <a:lnTo>
                  <a:pt x="32" y="43"/>
                </a:lnTo>
                <a:lnTo>
                  <a:pt x="32" y="45"/>
                </a:lnTo>
                <a:lnTo>
                  <a:pt x="33" y="45"/>
                </a:lnTo>
                <a:lnTo>
                  <a:pt x="33" y="46"/>
                </a:lnTo>
                <a:lnTo>
                  <a:pt x="32" y="46"/>
                </a:lnTo>
                <a:lnTo>
                  <a:pt x="30" y="46"/>
                </a:lnTo>
                <a:lnTo>
                  <a:pt x="28" y="48"/>
                </a:lnTo>
                <a:lnTo>
                  <a:pt x="28" y="50"/>
                </a:lnTo>
                <a:lnTo>
                  <a:pt x="28" y="48"/>
                </a:lnTo>
                <a:lnTo>
                  <a:pt x="28" y="50"/>
                </a:lnTo>
                <a:lnTo>
                  <a:pt x="28" y="51"/>
                </a:lnTo>
                <a:lnTo>
                  <a:pt x="30" y="51"/>
                </a:lnTo>
                <a:lnTo>
                  <a:pt x="30" y="53"/>
                </a:lnTo>
                <a:lnTo>
                  <a:pt x="28" y="53"/>
                </a:lnTo>
                <a:lnTo>
                  <a:pt x="28" y="54"/>
                </a:lnTo>
                <a:lnTo>
                  <a:pt x="28" y="56"/>
                </a:lnTo>
                <a:lnTo>
                  <a:pt x="27" y="56"/>
                </a:lnTo>
                <a:lnTo>
                  <a:pt x="27" y="58"/>
                </a:lnTo>
                <a:lnTo>
                  <a:pt x="27" y="56"/>
                </a:lnTo>
                <a:lnTo>
                  <a:pt x="28" y="56"/>
                </a:lnTo>
                <a:lnTo>
                  <a:pt x="28" y="58"/>
                </a:lnTo>
                <a:lnTo>
                  <a:pt x="27" y="58"/>
                </a:lnTo>
                <a:lnTo>
                  <a:pt x="27" y="59"/>
                </a:lnTo>
                <a:lnTo>
                  <a:pt x="27" y="58"/>
                </a:lnTo>
                <a:lnTo>
                  <a:pt x="25" y="59"/>
                </a:lnTo>
                <a:lnTo>
                  <a:pt x="25" y="58"/>
                </a:lnTo>
                <a:lnTo>
                  <a:pt x="24" y="58"/>
                </a:lnTo>
                <a:lnTo>
                  <a:pt x="24" y="56"/>
                </a:lnTo>
                <a:lnTo>
                  <a:pt x="22" y="56"/>
                </a:lnTo>
                <a:lnTo>
                  <a:pt x="22" y="58"/>
                </a:lnTo>
                <a:lnTo>
                  <a:pt x="24" y="58"/>
                </a:lnTo>
                <a:lnTo>
                  <a:pt x="24" y="59"/>
                </a:lnTo>
                <a:lnTo>
                  <a:pt x="24" y="61"/>
                </a:lnTo>
                <a:lnTo>
                  <a:pt x="22" y="61"/>
                </a:lnTo>
                <a:lnTo>
                  <a:pt x="24" y="61"/>
                </a:lnTo>
                <a:lnTo>
                  <a:pt x="22" y="62"/>
                </a:lnTo>
                <a:lnTo>
                  <a:pt x="24" y="62"/>
                </a:lnTo>
                <a:lnTo>
                  <a:pt x="24" y="64"/>
                </a:lnTo>
                <a:lnTo>
                  <a:pt x="24" y="66"/>
                </a:lnTo>
                <a:lnTo>
                  <a:pt x="24" y="67"/>
                </a:lnTo>
                <a:lnTo>
                  <a:pt x="25" y="67"/>
                </a:lnTo>
                <a:lnTo>
                  <a:pt x="27" y="67"/>
                </a:lnTo>
                <a:lnTo>
                  <a:pt x="27" y="66"/>
                </a:lnTo>
                <a:lnTo>
                  <a:pt x="27" y="64"/>
                </a:lnTo>
                <a:lnTo>
                  <a:pt x="28" y="64"/>
                </a:lnTo>
                <a:lnTo>
                  <a:pt x="28" y="62"/>
                </a:lnTo>
                <a:lnTo>
                  <a:pt x="30" y="61"/>
                </a:lnTo>
                <a:lnTo>
                  <a:pt x="32" y="59"/>
                </a:lnTo>
                <a:lnTo>
                  <a:pt x="32" y="58"/>
                </a:lnTo>
                <a:lnTo>
                  <a:pt x="33" y="58"/>
                </a:lnTo>
                <a:lnTo>
                  <a:pt x="35" y="58"/>
                </a:lnTo>
                <a:lnTo>
                  <a:pt x="35" y="56"/>
                </a:lnTo>
                <a:lnTo>
                  <a:pt x="35" y="54"/>
                </a:lnTo>
                <a:lnTo>
                  <a:pt x="35" y="53"/>
                </a:lnTo>
                <a:lnTo>
                  <a:pt x="33" y="53"/>
                </a:lnTo>
                <a:lnTo>
                  <a:pt x="33" y="51"/>
                </a:lnTo>
                <a:lnTo>
                  <a:pt x="35" y="51"/>
                </a:lnTo>
                <a:lnTo>
                  <a:pt x="35" y="50"/>
                </a:lnTo>
                <a:lnTo>
                  <a:pt x="36" y="48"/>
                </a:lnTo>
                <a:lnTo>
                  <a:pt x="35" y="48"/>
                </a:lnTo>
                <a:lnTo>
                  <a:pt x="36" y="48"/>
                </a:lnTo>
                <a:lnTo>
                  <a:pt x="36" y="46"/>
                </a:lnTo>
                <a:lnTo>
                  <a:pt x="38" y="46"/>
                </a:lnTo>
                <a:lnTo>
                  <a:pt x="38" y="45"/>
                </a:lnTo>
                <a:lnTo>
                  <a:pt x="38" y="46"/>
                </a:lnTo>
                <a:lnTo>
                  <a:pt x="38" y="45"/>
                </a:lnTo>
                <a:lnTo>
                  <a:pt x="38" y="46"/>
                </a:lnTo>
                <a:lnTo>
                  <a:pt x="38" y="45"/>
                </a:lnTo>
                <a:lnTo>
                  <a:pt x="38" y="43"/>
                </a:lnTo>
                <a:lnTo>
                  <a:pt x="40" y="43"/>
                </a:lnTo>
                <a:lnTo>
                  <a:pt x="41" y="43"/>
                </a:lnTo>
                <a:lnTo>
                  <a:pt x="41" y="42"/>
                </a:lnTo>
                <a:lnTo>
                  <a:pt x="41" y="43"/>
                </a:lnTo>
                <a:lnTo>
                  <a:pt x="43" y="43"/>
                </a:lnTo>
                <a:lnTo>
                  <a:pt x="43" y="42"/>
                </a:lnTo>
                <a:lnTo>
                  <a:pt x="41" y="42"/>
                </a:lnTo>
                <a:lnTo>
                  <a:pt x="41" y="40"/>
                </a:lnTo>
                <a:lnTo>
                  <a:pt x="41" y="38"/>
                </a:lnTo>
                <a:lnTo>
                  <a:pt x="40" y="38"/>
                </a:lnTo>
                <a:lnTo>
                  <a:pt x="38" y="38"/>
                </a:lnTo>
                <a:lnTo>
                  <a:pt x="38" y="37"/>
                </a:lnTo>
                <a:lnTo>
                  <a:pt x="36" y="37"/>
                </a:lnTo>
                <a:lnTo>
                  <a:pt x="38" y="37"/>
                </a:lnTo>
                <a:lnTo>
                  <a:pt x="38" y="35"/>
                </a:lnTo>
                <a:lnTo>
                  <a:pt x="38" y="34"/>
                </a:lnTo>
                <a:lnTo>
                  <a:pt x="36" y="34"/>
                </a:lnTo>
                <a:lnTo>
                  <a:pt x="36" y="32"/>
                </a:lnTo>
                <a:lnTo>
                  <a:pt x="38" y="32"/>
                </a:lnTo>
                <a:lnTo>
                  <a:pt x="38" y="30"/>
                </a:lnTo>
                <a:lnTo>
                  <a:pt x="38" y="32"/>
                </a:lnTo>
                <a:lnTo>
                  <a:pt x="36" y="32"/>
                </a:lnTo>
                <a:lnTo>
                  <a:pt x="35" y="32"/>
                </a:lnTo>
                <a:lnTo>
                  <a:pt x="35" y="34"/>
                </a:lnTo>
                <a:lnTo>
                  <a:pt x="33" y="34"/>
                </a:lnTo>
                <a:lnTo>
                  <a:pt x="32" y="34"/>
                </a:lnTo>
                <a:lnTo>
                  <a:pt x="30" y="34"/>
                </a:lnTo>
                <a:lnTo>
                  <a:pt x="30" y="32"/>
                </a:lnTo>
                <a:lnTo>
                  <a:pt x="32" y="32"/>
                </a:lnTo>
                <a:lnTo>
                  <a:pt x="32" y="30"/>
                </a:lnTo>
                <a:lnTo>
                  <a:pt x="33" y="30"/>
                </a:lnTo>
                <a:lnTo>
                  <a:pt x="33" y="29"/>
                </a:lnTo>
                <a:lnTo>
                  <a:pt x="32" y="29"/>
                </a:lnTo>
                <a:lnTo>
                  <a:pt x="32" y="30"/>
                </a:lnTo>
                <a:lnTo>
                  <a:pt x="30" y="30"/>
                </a:lnTo>
                <a:lnTo>
                  <a:pt x="30" y="29"/>
                </a:lnTo>
                <a:lnTo>
                  <a:pt x="32" y="29"/>
                </a:lnTo>
                <a:lnTo>
                  <a:pt x="32" y="27"/>
                </a:lnTo>
                <a:lnTo>
                  <a:pt x="30" y="27"/>
                </a:lnTo>
                <a:lnTo>
                  <a:pt x="30" y="26"/>
                </a:lnTo>
                <a:lnTo>
                  <a:pt x="30" y="27"/>
                </a:lnTo>
                <a:lnTo>
                  <a:pt x="30" y="26"/>
                </a:lnTo>
                <a:lnTo>
                  <a:pt x="30" y="27"/>
                </a:lnTo>
                <a:lnTo>
                  <a:pt x="28" y="27"/>
                </a:lnTo>
                <a:lnTo>
                  <a:pt x="27" y="29"/>
                </a:lnTo>
                <a:lnTo>
                  <a:pt x="25" y="29"/>
                </a:lnTo>
                <a:lnTo>
                  <a:pt x="25" y="27"/>
                </a:lnTo>
                <a:lnTo>
                  <a:pt x="27" y="27"/>
                </a:lnTo>
                <a:lnTo>
                  <a:pt x="27" y="26"/>
                </a:lnTo>
                <a:lnTo>
                  <a:pt x="28" y="26"/>
                </a:lnTo>
                <a:lnTo>
                  <a:pt x="28" y="24"/>
                </a:lnTo>
                <a:lnTo>
                  <a:pt x="27" y="24"/>
                </a:lnTo>
                <a:lnTo>
                  <a:pt x="28" y="24"/>
                </a:lnTo>
                <a:lnTo>
                  <a:pt x="27" y="22"/>
                </a:lnTo>
                <a:lnTo>
                  <a:pt x="27" y="24"/>
                </a:lnTo>
                <a:lnTo>
                  <a:pt x="27" y="22"/>
                </a:lnTo>
                <a:lnTo>
                  <a:pt x="28" y="22"/>
                </a:lnTo>
                <a:lnTo>
                  <a:pt x="28" y="21"/>
                </a:lnTo>
                <a:lnTo>
                  <a:pt x="30" y="21"/>
                </a:lnTo>
                <a:lnTo>
                  <a:pt x="32" y="21"/>
                </a:lnTo>
                <a:lnTo>
                  <a:pt x="32" y="19"/>
                </a:lnTo>
                <a:lnTo>
                  <a:pt x="32" y="18"/>
                </a:lnTo>
                <a:lnTo>
                  <a:pt x="32" y="16"/>
                </a:lnTo>
                <a:lnTo>
                  <a:pt x="33" y="16"/>
                </a:lnTo>
                <a:lnTo>
                  <a:pt x="33" y="14"/>
                </a:lnTo>
                <a:lnTo>
                  <a:pt x="35" y="14"/>
                </a:lnTo>
                <a:lnTo>
                  <a:pt x="35" y="13"/>
                </a:lnTo>
                <a:lnTo>
                  <a:pt x="35" y="14"/>
                </a:lnTo>
                <a:lnTo>
                  <a:pt x="35" y="13"/>
                </a:lnTo>
                <a:lnTo>
                  <a:pt x="36" y="13"/>
                </a:lnTo>
                <a:lnTo>
                  <a:pt x="36" y="11"/>
                </a:lnTo>
                <a:lnTo>
                  <a:pt x="38" y="11"/>
                </a:lnTo>
                <a:lnTo>
                  <a:pt x="38" y="10"/>
                </a:lnTo>
                <a:lnTo>
                  <a:pt x="40" y="10"/>
                </a:lnTo>
                <a:lnTo>
                  <a:pt x="40" y="8"/>
                </a:lnTo>
                <a:lnTo>
                  <a:pt x="40" y="6"/>
                </a:lnTo>
                <a:lnTo>
                  <a:pt x="41" y="6"/>
                </a:lnTo>
                <a:lnTo>
                  <a:pt x="41" y="8"/>
                </a:lnTo>
                <a:lnTo>
                  <a:pt x="41" y="6"/>
                </a:lnTo>
                <a:lnTo>
                  <a:pt x="41" y="8"/>
                </a:lnTo>
                <a:lnTo>
                  <a:pt x="41" y="6"/>
                </a:lnTo>
                <a:lnTo>
                  <a:pt x="43" y="6"/>
                </a:lnTo>
                <a:lnTo>
                  <a:pt x="43" y="5"/>
                </a:lnTo>
                <a:lnTo>
                  <a:pt x="44" y="5"/>
                </a:lnTo>
                <a:lnTo>
                  <a:pt x="46" y="5"/>
                </a:lnTo>
                <a:lnTo>
                  <a:pt x="46" y="3"/>
                </a:lnTo>
                <a:lnTo>
                  <a:pt x="48" y="3"/>
                </a:lnTo>
                <a:lnTo>
                  <a:pt x="49" y="3"/>
                </a:lnTo>
                <a:lnTo>
                  <a:pt x="49" y="2"/>
                </a:lnTo>
                <a:lnTo>
                  <a:pt x="51" y="2"/>
                </a:lnTo>
                <a:lnTo>
                  <a:pt x="52" y="0"/>
                </a:lnTo>
                <a:close/>
              </a:path>
            </a:pathLst>
          </a:custGeom>
          <a:solidFill>
            <a:srgbClr val="C7465B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" name="Freeform 146"/>
          <p:cNvSpPr>
            <a:spLocks/>
          </p:cNvSpPr>
          <p:nvPr/>
        </p:nvSpPr>
        <p:spPr bwMode="auto">
          <a:xfrm>
            <a:off x="4068763" y="4389438"/>
            <a:ext cx="455613" cy="368300"/>
          </a:xfrm>
          <a:custGeom>
            <a:avLst/>
            <a:gdLst/>
            <a:ahLst/>
            <a:cxnLst>
              <a:cxn ang="0">
                <a:pos x="282" y="27"/>
              </a:cxn>
              <a:cxn ang="0">
                <a:pos x="263" y="61"/>
              </a:cxn>
              <a:cxn ang="0">
                <a:pos x="248" y="83"/>
              </a:cxn>
              <a:cxn ang="0">
                <a:pos x="243" y="91"/>
              </a:cxn>
              <a:cxn ang="0">
                <a:pos x="215" y="139"/>
              </a:cxn>
              <a:cxn ang="0">
                <a:pos x="202" y="158"/>
              </a:cxn>
              <a:cxn ang="0">
                <a:pos x="192" y="174"/>
              </a:cxn>
              <a:cxn ang="0">
                <a:pos x="189" y="179"/>
              </a:cxn>
              <a:cxn ang="0">
                <a:pos x="179" y="195"/>
              </a:cxn>
              <a:cxn ang="0">
                <a:pos x="165" y="217"/>
              </a:cxn>
              <a:cxn ang="0">
                <a:pos x="159" y="230"/>
              </a:cxn>
              <a:cxn ang="0">
                <a:pos x="151" y="230"/>
              </a:cxn>
              <a:cxn ang="0">
                <a:pos x="128" y="230"/>
              </a:cxn>
              <a:cxn ang="0">
                <a:pos x="123" y="230"/>
              </a:cxn>
              <a:cxn ang="0">
                <a:pos x="93" y="230"/>
              </a:cxn>
              <a:cxn ang="0">
                <a:pos x="21" y="229"/>
              </a:cxn>
              <a:cxn ang="0">
                <a:pos x="11" y="229"/>
              </a:cxn>
              <a:cxn ang="0">
                <a:pos x="0" y="229"/>
              </a:cxn>
              <a:cxn ang="0">
                <a:pos x="23" y="209"/>
              </a:cxn>
              <a:cxn ang="0">
                <a:pos x="61" y="177"/>
              </a:cxn>
              <a:cxn ang="0">
                <a:pos x="79" y="163"/>
              </a:cxn>
              <a:cxn ang="0">
                <a:pos x="93" y="150"/>
              </a:cxn>
              <a:cxn ang="0">
                <a:pos x="111" y="136"/>
              </a:cxn>
              <a:cxn ang="0">
                <a:pos x="125" y="110"/>
              </a:cxn>
              <a:cxn ang="0">
                <a:pos x="133" y="99"/>
              </a:cxn>
              <a:cxn ang="0">
                <a:pos x="144" y="97"/>
              </a:cxn>
              <a:cxn ang="0">
                <a:pos x="152" y="94"/>
              </a:cxn>
              <a:cxn ang="0">
                <a:pos x="154" y="94"/>
              </a:cxn>
              <a:cxn ang="0">
                <a:pos x="152" y="93"/>
              </a:cxn>
              <a:cxn ang="0">
                <a:pos x="152" y="88"/>
              </a:cxn>
              <a:cxn ang="0">
                <a:pos x="151" y="88"/>
              </a:cxn>
              <a:cxn ang="0">
                <a:pos x="151" y="86"/>
              </a:cxn>
              <a:cxn ang="0">
                <a:pos x="152" y="85"/>
              </a:cxn>
              <a:cxn ang="0">
                <a:pos x="152" y="83"/>
              </a:cxn>
              <a:cxn ang="0">
                <a:pos x="151" y="81"/>
              </a:cxn>
              <a:cxn ang="0">
                <a:pos x="151" y="80"/>
              </a:cxn>
              <a:cxn ang="0">
                <a:pos x="154" y="77"/>
              </a:cxn>
              <a:cxn ang="0">
                <a:pos x="151" y="77"/>
              </a:cxn>
              <a:cxn ang="0">
                <a:pos x="152" y="72"/>
              </a:cxn>
              <a:cxn ang="0">
                <a:pos x="149" y="67"/>
              </a:cxn>
              <a:cxn ang="0">
                <a:pos x="144" y="61"/>
              </a:cxn>
              <a:cxn ang="0">
                <a:pos x="147" y="62"/>
              </a:cxn>
              <a:cxn ang="0">
                <a:pos x="149" y="59"/>
              </a:cxn>
              <a:cxn ang="0">
                <a:pos x="149" y="56"/>
              </a:cxn>
              <a:cxn ang="0">
                <a:pos x="144" y="53"/>
              </a:cxn>
              <a:cxn ang="0">
                <a:pos x="147" y="48"/>
              </a:cxn>
              <a:cxn ang="0">
                <a:pos x="146" y="46"/>
              </a:cxn>
              <a:cxn ang="0">
                <a:pos x="143" y="43"/>
              </a:cxn>
              <a:cxn ang="0">
                <a:pos x="146" y="32"/>
              </a:cxn>
              <a:cxn ang="0">
                <a:pos x="151" y="25"/>
              </a:cxn>
              <a:cxn ang="0">
                <a:pos x="155" y="21"/>
              </a:cxn>
              <a:cxn ang="0">
                <a:pos x="154" y="17"/>
              </a:cxn>
              <a:cxn ang="0">
                <a:pos x="152" y="14"/>
              </a:cxn>
              <a:cxn ang="0">
                <a:pos x="165" y="9"/>
              </a:cxn>
              <a:cxn ang="0">
                <a:pos x="168" y="3"/>
              </a:cxn>
              <a:cxn ang="0">
                <a:pos x="176" y="1"/>
              </a:cxn>
              <a:cxn ang="0">
                <a:pos x="199" y="5"/>
              </a:cxn>
              <a:cxn ang="0">
                <a:pos x="218" y="8"/>
              </a:cxn>
              <a:cxn ang="0">
                <a:pos x="234" y="9"/>
              </a:cxn>
              <a:cxn ang="0">
                <a:pos x="245" y="11"/>
              </a:cxn>
              <a:cxn ang="0">
                <a:pos x="287" y="17"/>
              </a:cxn>
            </a:cxnLst>
            <a:rect l="0" t="0" r="r" b="b"/>
            <a:pathLst>
              <a:path w="287" h="232">
                <a:moveTo>
                  <a:pt x="287" y="17"/>
                </a:moveTo>
                <a:lnTo>
                  <a:pt x="287" y="17"/>
                </a:lnTo>
                <a:lnTo>
                  <a:pt x="287" y="19"/>
                </a:lnTo>
                <a:lnTo>
                  <a:pt x="282" y="27"/>
                </a:lnTo>
                <a:lnTo>
                  <a:pt x="282" y="29"/>
                </a:lnTo>
                <a:lnTo>
                  <a:pt x="272" y="43"/>
                </a:lnTo>
                <a:lnTo>
                  <a:pt x="263" y="59"/>
                </a:lnTo>
                <a:lnTo>
                  <a:pt x="263" y="61"/>
                </a:lnTo>
                <a:lnTo>
                  <a:pt x="263" y="61"/>
                </a:lnTo>
                <a:lnTo>
                  <a:pt x="261" y="62"/>
                </a:lnTo>
                <a:lnTo>
                  <a:pt x="255" y="73"/>
                </a:lnTo>
                <a:lnTo>
                  <a:pt x="248" y="83"/>
                </a:lnTo>
                <a:lnTo>
                  <a:pt x="247" y="85"/>
                </a:lnTo>
                <a:lnTo>
                  <a:pt x="245" y="88"/>
                </a:lnTo>
                <a:lnTo>
                  <a:pt x="245" y="89"/>
                </a:lnTo>
                <a:lnTo>
                  <a:pt x="243" y="91"/>
                </a:lnTo>
                <a:lnTo>
                  <a:pt x="223" y="125"/>
                </a:lnTo>
                <a:lnTo>
                  <a:pt x="218" y="133"/>
                </a:lnTo>
                <a:lnTo>
                  <a:pt x="215" y="137"/>
                </a:lnTo>
                <a:lnTo>
                  <a:pt x="215" y="139"/>
                </a:lnTo>
                <a:lnTo>
                  <a:pt x="213" y="141"/>
                </a:lnTo>
                <a:lnTo>
                  <a:pt x="210" y="144"/>
                </a:lnTo>
                <a:lnTo>
                  <a:pt x="210" y="145"/>
                </a:lnTo>
                <a:lnTo>
                  <a:pt x="202" y="158"/>
                </a:lnTo>
                <a:lnTo>
                  <a:pt x="200" y="160"/>
                </a:lnTo>
                <a:lnTo>
                  <a:pt x="200" y="160"/>
                </a:lnTo>
                <a:lnTo>
                  <a:pt x="192" y="173"/>
                </a:lnTo>
                <a:lnTo>
                  <a:pt x="192" y="174"/>
                </a:lnTo>
                <a:lnTo>
                  <a:pt x="192" y="174"/>
                </a:lnTo>
                <a:lnTo>
                  <a:pt x="191" y="177"/>
                </a:lnTo>
                <a:lnTo>
                  <a:pt x="189" y="179"/>
                </a:lnTo>
                <a:lnTo>
                  <a:pt x="189" y="179"/>
                </a:lnTo>
                <a:lnTo>
                  <a:pt x="187" y="182"/>
                </a:lnTo>
                <a:lnTo>
                  <a:pt x="183" y="190"/>
                </a:lnTo>
                <a:lnTo>
                  <a:pt x="181" y="192"/>
                </a:lnTo>
                <a:lnTo>
                  <a:pt x="179" y="195"/>
                </a:lnTo>
                <a:lnTo>
                  <a:pt x="179" y="195"/>
                </a:lnTo>
                <a:lnTo>
                  <a:pt x="176" y="200"/>
                </a:lnTo>
                <a:lnTo>
                  <a:pt x="171" y="208"/>
                </a:lnTo>
                <a:lnTo>
                  <a:pt x="165" y="217"/>
                </a:lnTo>
                <a:lnTo>
                  <a:pt x="163" y="221"/>
                </a:lnTo>
                <a:lnTo>
                  <a:pt x="163" y="222"/>
                </a:lnTo>
                <a:lnTo>
                  <a:pt x="160" y="225"/>
                </a:lnTo>
                <a:lnTo>
                  <a:pt x="159" y="230"/>
                </a:lnTo>
                <a:lnTo>
                  <a:pt x="159" y="230"/>
                </a:lnTo>
                <a:lnTo>
                  <a:pt x="157" y="232"/>
                </a:lnTo>
                <a:lnTo>
                  <a:pt x="157" y="232"/>
                </a:lnTo>
                <a:lnTo>
                  <a:pt x="151" y="230"/>
                </a:lnTo>
                <a:lnTo>
                  <a:pt x="138" y="230"/>
                </a:lnTo>
                <a:lnTo>
                  <a:pt x="131" y="230"/>
                </a:lnTo>
                <a:lnTo>
                  <a:pt x="130" y="230"/>
                </a:lnTo>
                <a:lnTo>
                  <a:pt x="128" y="230"/>
                </a:lnTo>
                <a:lnTo>
                  <a:pt x="127" y="230"/>
                </a:lnTo>
                <a:lnTo>
                  <a:pt x="127" y="230"/>
                </a:lnTo>
                <a:lnTo>
                  <a:pt x="127" y="230"/>
                </a:lnTo>
                <a:lnTo>
                  <a:pt x="123" y="230"/>
                </a:lnTo>
                <a:lnTo>
                  <a:pt x="120" y="230"/>
                </a:lnTo>
                <a:lnTo>
                  <a:pt x="99" y="230"/>
                </a:lnTo>
                <a:lnTo>
                  <a:pt x="99" y="230"/>
                </a:lnTo>
                <a:lnTo>
                  <a:pt x="93" y="230"/>
                </a:lnTo>
                <a:lnTo>
                  <a:pt x="90" y="230"/>
                </a:lnTo>
                <a:lnTo>
                  <a:pt x="40" y="229"/>
                </a:lnTo>
                <a:lnTo>
                  <a:pt x="23" y="229"/>
                </a:lnTo>
                <a:lnTo>
                  <a:pt x="21" y="229"/>
                </a:lnTo>
                <a:lnTo>
                  <a:pt x="19" y="229"/>
                </a:lnTo>
                <a:lnTo>
                  <a:pt x="11" y="229"/>
                </a:lnTo>
                <a:lnTo>
                  <a:pt x="11" y="229"/>
                </a:lnTo>
                <a:lnTo>
                  <a:pt x="11" y="229"/>
                </a:lnTo>
                <a:lnTo>
                  <a:pt x="10" y="229"/>
                </a:lnTo>
                <a:lnTo>
                  <a:pt x="5" y="229"/>
                </a:lnTo>
                <a:lnTo>
                  <a:pt x="2" y="229"/>
                </a:lnTo>
                <a:lnTo>
                  <a:pt x="0" y="229"/>
                </a:lnTo>
                <a:lnTo>
                  <a:pt x="11" y="219"/>
                </a:lnTo>
                <a:lnTo>
                  <a:pt x="18" y="213"/>
                </a:lnTo>
                <a:lnTo>
                  <a:pt x="21" y="211"/>
                </a:lnTo>
                <a:lnTo>
                  <a:pt x="23" y="209"/>
                </a:lnTo>
                <a:lnTo>
                  <a:pt x="31" y="203"/>
                </a:lnTo>
                <a:lnTo>
                  <a:pt x="50" y="187"/>
                </a:lnTo>
                <a:lnTo>
                  <a:pt x="56" y="182"/>
                </a:lnTo>
                <a:lnTo>
                  <a:pt x="61" y="177"/>
                </a:lnTo>
                <a:lnTo>
                  <a:pt x="71" y="169"/>
                </a:lnTo>
                <a:lnTo>
                  <a:pt x="74" y="168"/>
                </a:lnTo>
                <a:lnTo>
                  <a:pt x="74" y="168"/>
                </a:lnTo>
                <a:lnTo>
                  <a:pt x="79" y="163"/>
                </a:lnTo>
                <a:lnTo>
                  <a:pt x="79" y="163"/>
                </a:lnTo>
                <a:lnTo>
                  <a:pt x="82" y="160"/>
                </a:lnTo>
                <a:lnTo>
                  <a:pt x="87" y="157"/>
                </a:lnTo>
                <a:lnTo>
                  <a:pt x="93" y="150"/>
                </a:lnTo>
                <a:lnTo>
                  <a:pt x="98" y="147"/>
                </a:lnTo>
                <a:lnTo>
                  <a:pt x="98" y="147"/>
                </a:lnTo>
                <a:lnTo>
                  <a:pt x="104" y="141"/>
                </a:lnTo>
                <a:lnTo>
                  <a:pt x="111" y="136"/>
                </a:lnTo>
                <a:lnTo>
                  <a:pt x="120" y="128"/>
                </a:lnTo>
                <a:lnTo>
                  <a:pt x="128" y="121"/>
                </a:lnTo>
                <a:lnTo>
                  <a:pt x="127" y="113"/>
                </a:lnTo>
                <a:lnTo>
                  <a:pt x="125" y="110"/>
                </a:lnTo>
                <a:lnTo>
                  <a:pt x="125" y="109"/>
                </a:lnTo>
                <a:lnTo>
                  <a:pt x="123" y="102"/>
                </a:lnTo>
                <a:lnTo>
                  <a:pt x="130" y="101"/>
                </a:lnTo>
                <a:lnTo>
                  <a:pt x="133" y="99"/>
                </a:lnTo>
                <a:lnTo>
                  <a:pt x="136" y="99"/>
                </a:lnTo>
                <a:lnTo>
                  <a:pt x="141" y="97"/>
                </a:lnTo>
                <a:lnTo>
                  <a:pt x="143" y="97"/>
                </a:lnTo>
                <a:lnTo>
                  <a:pt x="144" y="97"/>
                </a:lnTo>
                <a:lnTo>
                  <a:pt x="149" y="96"/>
                </a:lnTo>
                <a:lnTo>
                  <a:pt x="151" y="94"/>
                </a:lnTo>
                <a:lnTo>
                  <a:pt x="151" y="94"/>
                </a:lnTo>
                <a:lnTo>
                  <a:pt x="152" y="94"/>
                </a:lnTo>
                <a:lnTo>
                  <a:pt x="152" y="94"/>
                </a:lnTo>
                <a:lnTo>
                  <a:pt x="152" y="94"/>
                </a:lnTo>
                <a:lnTo>
                  <a:pt x="152" y="94"/>
                </a:lnTo>
                <a:lnTo>
                  <a:pt x="154" y="94"/>
                </a:lnTo>
                <a:lnTo>
                  <a:pt x="154" y="94"/>
                </a:lnTo>
                <a:lnTo>
                  <a:pt x="154" y="93"/>
                </a:lnTo>
                <a:lnTo>
                  <a:pt x="154" y="93"/>
                </a:lnTo>
                <a:lnTo>
                  <a:pt x="152" y="93"/>
                </a:lnTo>
                <a:lnTo>
                  <a:pt x="152" y="91"/>
                </a:lnTo>
                <a:lnTo>
                  <a:pt x="152" y="91"/>
                </a:lnTo>
                <a:lnTo>
                  <a:pt x="152" y="89"/>
                </a:lnTo>
                <a:lnTo>
                  <a:pt x="152" y="88"/>
                </a:lnTo>
                <a:lnTo>
                  <a:pt x="152" y="88"/>
                </a:lnTo>
                <a:lnTo>
                  <a:pt x="152" y="88"/>
                </a:lnTo>
                <a:lnTo>
                  <a:pt x="151" y="88"/>
                </a:lnTo>
                <a:lnTo>
                  <a:pt x="151" y="88"/>
                </a:lnTo>
                <a:lnTo>
                  <a:pt x="151" y="88"/>
                </a:lnTo>
                <a:lnTo>
                  <a:pt x="151" y="88"/>
                </a:lnTo>
                <a:lnTo>
                  <a:pt x="151" y="86"/>
                </a:lnTo>
                <a:lnTo>
                  <a:pt x="151" y="86"/>
                </a:lnTo>
                <a:lnTo>
                  <a:pt x="151" y="86"/>
                </a:lnTo>
                <a:lnTo>
                  <a:pt x="152" y="86"/>
                </a:lnTo>
                <a:lnTo>
                  <a:pt x="152" y="86"/>
                </a:lnTo>
                <a:lnTo>
                  <a:pt x="152" y="85"/>
                </a:lnTo>
                <a:lnTo>
                  <a:pt x="152" y="85"/>
                </a:lnTo>
                <a:lnTo>
                  <a:pt x="152" y="83"/>
                </a:lnTo>
                <a:lnTo>
                  <a:pt x="152" y="83"/>
                </a:lnTo>
                <a:lnTo>
                  <a:pt x="152" y="83"/>
                </a:lnTo>
                <a:lnTo>
                  <a:pt x="152" y="81"/>
                </a:lnTo>
                <a:lnTo>
                  <a:pt x="152" y="81"/>
                </a:lnTo>
                <a:lnTo>
                  <a:pt x="151" y="81"/>
                </a:lnTo>
                <a:lnTo>
                  <a:pt x="151" y="81"/>
                </a:lnTo>
                <a:lnTo>
                  <a:pt x="149" y="83"/>
                </a:lnTo>
                <a:lnTo>
                  <a:pt x="149" y="81"/>
                </a:lnTo>
                <a:lnTo>
                  <a:pt x="149" y="81"/>
                </a:lnTo>
                <a:lnTo>
                  <a:pt x="151" y="80"/>
                </a:lnTo>
                <a:lnTo>
                  <a:pt x="151" y="80"/>
                </a:lnTo>
                <a:lnTo>
                  <a:pt x="152" y="78"/>
                </a:lnTo>
                <a:lnTo>
                  <a:pt x="154" y="78"/>
                </a:lnTo>
                <a:lnTo>
                  <a:pt x="154" y="77"/>
                </a:lnTo>
                <a:lnTo>
                  <a:pt x="152" y="77"/>
                </a:lnTo>
                <a:lnTo>
                  <a:pt x="152" y="77"/>
                </a:lnTo>
                <a:lnTo>
                  <a:pt x="151" y="77"/>
                </a:lnTo>
                <a:lnTo>
                  <a:pt x="151" y="77"/>
                </a:lnTo>
                <a:lnTo>
                  <a:pt x="151" y="77"/>
                </a:lnTo>
                <a:lnTo>
                  <a:pt x="151" y="75"/>
                </a:lnTo>
                <a:lnTo>
                  <a:pt x="152" y="73"/>
                </a:lnTo>
                <a:lnTo>
                  <a:pt x="152" y="72"/>
                </a:lnTo>
                <a:lnTo>
                  <a:pt x="152" y="70"/>
                </a:lnTo>
                <a:lnTo>
                  <a:pt x="152" y="69"/>
                </a:lnTo>
                <a:lnTo>
                  <a:pt x="151" y="67"/>
                </a:lnTo>
                <a:lnTo>
                  <a:pt x="149" y="67"/>
                </a:lnTo>
                <a:lnTo>
                  <a:pt x="146" y="65"/>
                </a:lnTo>
                <a:lnTo>
                  <a:pt x="143" y="64"/>
                </a:lnTo>
                <a:lnTo>
                  <a:pt x="143" y="62"/>
                </a:lnTo>
                <a:lnTo>
                  <a:pt x="144" y="61"/>
                </a:lnTo>
                <a:lnTo>
                  <a:pt x="144" y="59"/>
                </a:lnTo>
                <a:lnTo>
                  <a:pt x="146" y="59"/>
                </a:lnTo>
                <a:lnTo>
                  <a:pt x="146" y="61"/>
                </a:lnTo>
                <a:lnTo>
                  <a:pt x="147" y="62"/>
                </a:lnTo>
                <a:lnTo>
                  <a:pt x="147" y="62"/>
                </a:lnTo>
                <a:lnTo>
                  <a:pt x="149" y="62"/>
                </a:lnTo>
                <a:lnTo>
                  <a:pt x="149" y="62"/>
                </a:lnTo>
                <a:lnTo>
                  <a:pt x="149" y="59"/>
                </a:lnTo>
                <a:lnTo>
                  <a:pt x="151" y="59"/>
                </a:lnTo>
                <a:lnTo>
                  <a:pt x="151" y="57"/>
                </a:lnTo>
                <a:lnTo>
                  <a:pt x="151" y="56"/>
                </a:lnTo>
                <a:lnTo>
                  <a:pt x="149" y="56"/>
                </a:lnTo>
                <a:lnTo>
                  <a:pt x="147" y="56"/>
                </a:lnTo>
                <a:lnTo>
                  <a:pt x="146" y="54"/>
                </a:lnTo>
                <a:lnTo>
                  <a:pt x="146" y="54"/>
                </a:lnTo>
                <a:lnTo>
                  <a:pt x="144" y="53"/>
                </a:lnTo>
                <a:lnTo>
                  <a:pt x="144" y="53"/>
                </a:lnTo>
                <a:lnTo>
                  <a:pt x="146" y="51"/>
                </a:lnTo>
                <a:lnTo>
                  <a:pt x="147" y="49"/>
                </a:lnTo>
                <a:lnTo>
                  <a:pt x="147" y="48"/>
                </a:lnTo>
                <a:lnTo>
                  <a:pt x="147" y="46"/>
                </a:lnTo>
                <a:lnTo>
                  <a:pt x="147" y="45"/>
                </a:lnTo>
                <a:lnTo>
                  <a:pt x="146" y="45"/>
                </a:lnTo>
                <a:lnTo>
                  <a:pt x="146" y="46"/>
                </a:lnTo>
                <a:lnTo>
                  <a:pt x="144" y="46"/>
                </a:lnTo>
                <a:lnTo>
                  <a:pt x="144" y="46"/>
                </a:lnTo>
                <a:lnTo>
                  <a:pt x="144" y="45"/>
                </a:lnTo>
                <a:lnTo>
                  <a:pt x="143" y="43"/>
                </a:lnTo>
                <a:lnTo>
                  <a:pt x="143" y="40"/>
                </a:lnTo>
                <a:lnTo>
                  <a:pt x="143" y="35"/>
                </a:lnTo>
                <a:lnTo>
                  <a:pt x="144" y="33"/>
                </a:lnTo>
                <a:lnTo>
                  <a:pt x="146" y="32"/>
                </a:lnTo>
                <a:lnTo>
                  <a:pt x="146" y="32"/>
                </a:lnTo>
                <a:lnTo>
                  <a:pt x="147" y="30"/>
                </a:lnTo>
                <a:lnTo>
                  <a:pt x="149" y="27"/>
                </a:lnTo>
                <a:lnTo>
                  <a:pt x="151" y="25"/>
                </a:lnTo>
                <a:lnTo>
                  <a:pt x="151" y="25"/>
                </a:lnTo>
                <a:lnTo>
                  <a:pt x="154" y="24"/>
                </a:lnTo>
                <a:lnTo>
                  <a:pt x="154" y="22"/>
                </a:lnTo>
                <a:lnTo>
                  <a:pt x="155" y="21"/>
                </a:lnTo>
                <a:lnTo>
                  <a:pt x="155" y="21"/>
                </a:lnTo>
                <a:lnTo>
                  <a:pt x="155" y="19"/>
                </a:lnTo>
                <a:lnTo>
                  <a:pt x="154" y="17"/>
                </a:lnTo>
                <a:lnTo>
                  <a:pt x="154" y="17"/>
                </a:lnTo>
                <a:lnTo>
                  <a:pt x="152" y="16"/>
                </a:lnTo>
                <a:lnTo>
                  <a:pt x="152" y="16"/>
                </a:lnTo>
                <a:lnTo>
                  <a:pt x="152" y="14"/>
                </a:lnTo>
                <a:lnTo>
                  <a:pt x="152" y="14"/>
                </a:lnTo>
                <a:lnTo>
                  <a:pt x="155" y="13"/>
                </a:lnTo>
                <a:lnTo>
                  <a:pt x="159" y="11"/>
                </a:lnTo>
                <a:lnTo>
                  <a:pt x="162" y="9"/>
                </a:lnTo>
                <a:lnTo>
                  <a:pt x="165" y="9"/>
                </a:lnTo>
                <a:lnTo>
                  <a:pt x="165" y="8"/>
                </a:lnTo>
                <a:lnTo>
                  <a:pt x="167" y="6"/>
                </a:lnTo>
                <a:lnTo>
                  <a:pt x="167" y="6"/>
                </a:lnTo>
                <a:lnTo>
                  <a:pt x="168" y="3"/>
                </a:lnTo>
                <a:lnTo>
                  <a:pt x="168" y="1"/>
                </a:lnTo>
                <a:lnTo>
                  <a:pt x="168" y="0"/>
                </a:lnTo>
                <a:lnTo>
                  <a:pt x="168" y="0"/>
                </a:lnTo>
                <a:lnTo>
                  <a:pt x="176" y="1"/>
                </a:lnTo>
                <a:lnTo>
                  <a:pt x="181" y="1"/>
                </a:lnTo>
                <a:lnTo>
                  <a:pt x="191" y="3"/>
                </a:lnTo>
                <a:lnTo>
                  <a:pt x="195" y="5"/>
                </a:lnTo>
                <a:lnTo>
                  <a:pt x="199" y="5"/>
                </a:lnTo>
                <a:lnTo>
                  <a:pt x="200" y="5"/>
                </a:lnTo>
                <a:lnTo>
                  <a:pt x="200" y="5"/>
                </a:lnTo>
                <a:lnTo>
                  <a:pt x="216" y="8"/>
                </a:lnTo>
                <a:lnTo>
                  <a:pt x="218" y="8"/>
                </a:lnTo>
                <a:lnTo>
                  <a:pt x="219" y="8"/>
                </a:lnTo>
                <a:lnTo>
                  <a:pt x="229" y="9"/>
                </a:lnTo>
                <a:lnTo>
                  <a:pt x="232" y="9"/>
                </a:lnTo>
                <a:lnTo>
                  <a:pt x="234" y="9"/>
                </a:lnTo>
                <a:lnTo>
                  <a:pt x="235" y="11"/>
                </a:lnTo>
                <a:lnTo>
                  <a:pt x="240" y="11"/>
                </a:lnTo>
                <a:lnTo>
                  <a:pt x="242" y="11"/>
                </a:lnTo>
                <a:lnTo>
                  <a:pt x="245" y="11"/>
                </a:lnTo>
                <a:lnTo>
                  <a:pt x="251" y="13"/>
                </a:lnTo>
                <a:lnTo>
                  <a:pt x="282" y="17"/>
                </a:lnTo>
                <a:lnTo>
                  <a:pt x="285" y="17"/>
                </a:lnTo>
                <a:lnTo>
                  <a:pt x="287" y="17"/>
                </a:lnTo>
                <a:close/>
              </a:path>
            </a:pathLst>
          </a:custGeom>
          <a:solidFill>
            <a:srgbClr val="91B55E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6" name="Freeform 147"/>
          <p:cNvSpPr>
            <a:spLocks noEditPoints="1"/>
          </p:cNvSpPr>
          <p:nvPr/>
        </p:nvSpPr>
        <p:spPr bwMode="auto">
          <a:xfrm>
            <a:off x="4432300" y="5087938"/>
            <a:ext cx="241300" cy="350838"/>
          </a:xfrm>
          <a:custGeom>
            <a:avLst/>
            <a:gdLst/>
            <a:ahLst/>
            <a:cxnLst>
              <a:cxn ang="0">
                <a:pos x="150" y="137"/>
              </a:cxn>
              <a:cxn ang="0">
                <a:pos x="136" y="137"/>
              </a:cxn>
              <a:cxn ang="0">
                <a:pos x="131" y="139"/>
              </a:cxn>
              <a:cxn ang="0">
                <a:pos x="125" y="144"/>
              </a:cxn>
              <a:cxn ang="0">
                <a:pos x="118" y="145"/>
              </a:cxn>
              <a:cxn ang="0">
                <a:pos x="115" y="141"/>
              </a:cxn>
              <a:cxn ang="0">
                <a:pos x="112" y="139"/>
              </a:cxn>
              <a:cxn ang="0">
                <a:pos x="112" y="137"/>
              </a:cxn>
              <a:cxn ang="0">
                <a:pos x="112" y="142"/>
              </a:cxn>
              <a:cxn ang="0">
                <a:pos x="110" y="149"/>
              </a:cxn>
              <a:cxn ang="0">
                <a:pos x="102" y="152"/>
              </a:cxn>
              <a:cxn ang="0">
                <a:pos x="98" y="145"/>
              </a:cxn>
              <a:cxn ang="0">
                <a:pos x="96" y="149"/>
              </a:cxn>
              <a:cxn ang="0">
                <a:pos x="91" y="155"/>
              </a:cxn>
              <a:cxn ang="0">
                <a:pos x="85" y="157"/>
              </a:cxn>
              <a:cxn ang="0">
                <a:pos x="80" y="150"/>
              </a:cxn>
              <a:cxn ang="0">
                <a:pos x="80" y="145"/>
              </a:cxn>
              <a:cxn ang="0">
                <a:pos x="75" y="149"/>
              </a:cxn>
              <a:cxn ang="0">
                <a:pos x="77" y="155"/>
              </a:cxn>
              <a:cxn ang="0">
                <a:pos x="72" y="157"/>
              </a:cxn>
              <a:cxn ang="0">
                <a:pos x="77" y="163"/>
              </a:cxn>
              <a:cxn ang="0">
                <a:pos x="67" y="165"/>
              </a:cxn>
              <a:cxn ang="0">
                <a:pos x="67" y="160"/>
              </a:cxn>
              <a:cxn ang="0">
                <a:pos x="66" y="160"/>
              </a:cxn>
              <a:cxn ang="0">
                <a:pos x="61" y="161"/>
              </a:cxn>
              <a:cxn ang="0">
                <a:pos x="59" y="163"/>
              </a:cxn>
              <a:cxn ang="0">
                <a:pos x="62" y="171"/>
              </a:cxn>
              <a:cxn ang="0">
                <a:pos x="59" y="173"/>
              </a:cxn>
              <a:cxn ang="0">
                <a:pos x="54" y="169"/>
              </a:cxn>
              <a:cxn ang="0">
                <a:pos x="53" y="171"/>
              </a:cxn>
              <a:cxn ang="0">
                <a:pos x="46" y="176"/>
              </a:cxn>
              <a:cxn ang="0">
                <a:pos x="42" y="179"/>
              </a:cxn>
              <a:cxn ang="0">
                <a:pos x="35" y="181"/>
              </a:cxn>
              <a:cxn ang="0">
                <a:pos x="34" y="184"/>
              </a:cxn>
              <a:cxn ang="0">
                <a:pos x="32" y="181"/>
              </a:cxn>
              <a:cxn ang="0">
                <a:pos x="24" y="181"/>
              </a:cxn>
              <a:cxn ang="0">
                <a:pos x="16" y="182"/>
              </a:cxn>
              <a:cxn ang="0">
                <a:pos x="21" y="184"/>
              </a:cxn>
              <a:cxn ang="0">
                <a:pos x="30" y="185"/>
              </a:cxn>
              <a:cxn ang="0">
                <a:pos x="30" y="192"/>
              </a:cxn>
              <a:cxn ang="0">
                <a:pos x="30" y="198"/>
              </a:cxn>
              <a:cxn ang="0">
                <a:pos x="22" y="203"/>
              </a:cxn>
              <a:cxn ang="0">
                <a:pos x="13" y="205"/>
              </a:cxn>
              <a:cxn ang="0">
                <a:pos x="10" y="206"/>
              </a:cxn>
              <a:cxn ang="0">
                <a:pos x="5" y="213"/>
              </a:cxn>
              <a:cxn ang="0">
                <a:pos x="0" y="221"/>
              </a:cxn>
              <a:cxn ang="0">
                <a:pos x="0" y="189"/>
              </a:cxn>
              <a:cxn ang="0">
                <a:pos x="5" y="153"/>
              </a:cxn>
              <a:cxn ang="0">
                <a:pos x="16" y="153"/>
              </a:cxn>
              <a:cxn ang="0">
                <a:pos x="16" y="152"/>
              </a:cxn>
              <a:cxn ang="0">
                <a:pos x="11" y="150"/>
              </a:cxn>
              <a:cxn ang="0">
                <a:pos x="5" y="152"/>
              </a:cxn>
              <a:cxn ang="0">
                <a:pos x="0" y="121"/>
              </a:cxn>
              <a:cxn ang="0">
                <a:pos x="0" y="70"/>
              </a:cxn>
              <a:cxn ang="0">
                <a:pos x="24" y="51"/>
              </a:cxn>
              <a:cxn ang="0">
                <a:pos x="66" y="33"/>
              </a:cxn>
              <a:cxn ang="0">
                <a:pos x="118" y="13"/>
              </a:cxn>
              <a:cxn ang="0">
                <a:pos x="147" y="1"/>
              </a:cxn>
              <a:cxn ang="0">
                <a:pos x="150" y="45"/>
              </a:cxn>
              <a:cxn ang="0">
                <a:pos x="152" y="75"/>
              </a:cxn>
              <a:cxn ang="0">
                <a:pos x="152" y="91"/>
              </a:cxn>
              <a:cxn ang="0">
                <a:pos x="150" y="125"/>
              </a:cxn>
            </a:cxnLst>
            <a:rect l="0" t="0" r="r" b="b"/>
            <a:pathLst>
              <a:path w="152" h="221">
                <a:moveTo>
                  <a:pt x="0" y="153"/>
                </a:moveTo>
                <a:lnTo>
                  <a:pt x="0" y="152"/>
                </a:lnTo>
                <a:lnTo>
                  <a:pt x="2" y="152"/>
                </a:lnTo>
                <a:lnTo>
                  <a:pt x="2" y="153"/>
                </a:lnTo>
                <a:lnTo>
                  <a:pt x="0" y="153"/>
                </a:lnTo>
                <a:close/>
                <a:moveTo>
                  <a:pt x="150" y="125"/>
                </a:moveTo>
                <a:lnTo>
                  <a:pt x="150" y="137"/>
                </a:lnTo>
                <a:lnTo>
                  <a:pt x="142" y="137"/>
                </a:lnTo>
                <a:lnTo>
                  <a:pt x="142" y="139"/>
                </a:lnTo>
                <a:lnTo>
                  <a:pt x="141" y="139"/>
                </a:lnTo>
                <a:lnTo>
                  <a:pt x="139" y="139"/>
                </a:lnTo>
                <a:lnTo>
                  <a:pt x="139" y="137"/>
                </a:lnTo>
                <a:lnTo>
                  <a:pt x="138" y="137"/>
                </a:lnTo>
                <a:lnTo>
                  <a:pt x="136" y="137"/>
                </a:lnTo>
                <a:lnTo>
                  <a:pt x="136" y="136"/>
                </a:lnTo>
                <a:lnTo>
                  <a:pt x="134" y="136"/>
                </a:lnTo>
                <a:lnTo>
                  <a:pt x="133" y="136"/>
                </a:lnTo>
                <a:lnTo>
                  <a:pt x="133" y="137"/>
                </a:lnTo>
                <a:lnTo>
                  <a:pt x="133" y="139"/>
                </a:lnTo>
                <a:lnTo>
                  <a:pt x="133" y="141"/>
                </a:lnTo>
                <a:lnTo>
                  <a:pt x="131" y="139"/>
                </a:lnTo>
                <a:lnTo>
                  <a:pt x="131" y="141"/>
                </a:lnTo>
                <a:lnTo>
                  <a:pt x="130" y="141"/>
                </a:lnTo>
                <a:lnTo>
                  <a:pt x="130" y="142"/>
                </a:lnTo>
                <a:lnTo>
                  <a:pt x="128" y="142"/>
                </a:lnTo>
                <a:lnTo>
                  <a:pt x="126" y="142"/>
                </a:lnTo>
                <a:lnTo>
                  <a:pt x="126" y="144"/>
                </a:lnTo>
                <a:lnTo>
                  <a:pt x="125" y="144"/>
                </a:lnTo>
                <a:lnTo>
                  <a:pt x="125" y="145"/>
                </a:lnTo>
                <a:lnTo>
                  <a:pt x="123" y="145"/>
                </a:lnTo>
                <a:lnTo>
                  <a:pt x="125" y="145"/>
                </a:lnTo>
                <a:lnTo>
                  <a:pt x="123" y="145"/>
                </a:lnTo>
                <a:lnTo>
                  <a:pt x="122" y="145"/>
                </a:lnTo>
                <a:lnTo>
                  <a:pt x="120" y="145"/>
                </a:lnTo>
                <a:lnTo>
                  <a:pt x="118" y="145"/>
                </a:lnTo>
                <a:lnTo>
                  <a:pt x="118" y="147"/>
                </a:lnTo>
                <a:lnTo>
                  <a:pt x="118" y="145"/>
                </a:lnTo>
                <a:lnTo>
                  <a:pt x="117" y="145"/>
                </a:lnTo>
                <a:lnTo>
                  <a:pt x="115" y="145"/>
                </a:lnTo>
                <a:lnTo>
                  <a:pt x="115" y="144"/>
                </a:lnTo>
                <a:lnTo>
                  <a:pt x="115" y="142"/>
                </a:lnTo>
                <a:lnTo>
                  <a:pt x="115" y="141"/>
                </a:lnTo>
                <a:lnTo>
                  <a:pt x="114" y="141"/>
                </a:lnTo>
                <a:lnTo>
                  <a:pt x="114" y="139"/>
                </a:lnTo>
                <a:lnTo>
                  <a:pt x="114" y="141"/>
                </a:lnTo>
                <a:lnTo>
                  <a:pt x="112" y="141"/>
                </a:lnTo>
                <a:lnTo>
                  <a:pt x="112" y="139"/>
                </a:lnTo>
                <a:lnTo>
                  <a:pt x="112" y="141"/>
                </a:lnTo>
                <a:lnTo>
                  <a:pt x="112" y="139"/>
                </a:lnTo>
                <a:lnTo>
                  <a:pt x="112" y="137"/>
                </a:lnTo>
                <a:lnTo>
                  <a:pt x="112" y="136"/>
                </a:lnTo>
                <a:lnTo>
                  <a:pt x="110" y="136"/>
                </a:lnTo>
                <a:lnTo>
                  <a:pt x="110" y="134"/>
                </a:lnTo>
                <a:lnTo>
                  <a:pt x="110" y="136"/>
                </a:lnTo>
                <a:lnTo>
                  <a:pt x="112" y="136"/>
                </a:lnTo>
                <a:lnTo>
                  <a:pt x="112" y="137"/>
                </a:lnTo>
                <a:lnTo>
                  <a:pt x="110" y="137"/>
                </a:lnTo>
                <a:lnTo>
                  <a:pt x="112" y="137"/>
                </a:lnTo>
                <a:lnTo>
                  <a:pt x="112" y="139"/>
                </a:lnTo>
                <a:lnTo>
                  <a:pt x="110" y="139"/>
                </a:lnTo>
                <a:lnTo>
                  <a:pt x="110" y="141"/>
                </a:lnTo>
                <a:lnTo>
                  <a:pt x="110" y="142"/>
                </a:lnTo>
                <a:lnTo>
                  <a:pt x="112" y="142"/>
                </a:lnTo>
                <a:lnTo>
                  <a:pt x="112" y="144"/>
                </a:lnTo>
                <a:lnTo>
                  <a:pt x="110" y="144"/>
                </a:lnTo>
                <a:lnTo>
                  <a:pt x="112" y="145"/>
                </a:lnTo>
                <a:lnTo>
                  <a:pt x="110" y="145"/>
                </a:lnTo>
                <a:lnTo>
                  <a:pt x="110" y="147"/>
                </a:lnTo>
                <a:lnTo>
                  <a:pt x="112" y="149"/>
                </a:lnTo>
                <a:lnTo>
                  <a:pt x="110" y="149"/>
                </a:lnTo>
                <a:lnTo>
                  <a:pt x="109" y="149"/>
                </a:lnTo>
                <a:lnTo>
                  <a:pt x="107" y="149"/>
                </a:lnTo>
                <a:lnTo>
                  <a:pt x="107" y="150"/>
                </a:lnTo>
                <a:lnTo>
                  <a:pt x="106" y="150"/>
                </a:lnTo>
                <a:lnTo>
                  <a:pt x="104" y="150"/>
                </a:lnTo>
                <a:lnTo>
                  <a:pt x="102" y="150"/>
                </a:lnTo>
                <a:lnTo>
                  <a:pt x="102" y="152"/>
                </a:lnTo>
                <a:lnTo>
                  <a:pt x="101" y="152"/>
                </a:lnTo>
                <a:lnTo>
                  <a:pt x="101" y="150"/>
                </a:lnTo>
                <a:lnTo>
                  <a:pt x="99" y="150"/>
                </a:lnTo>
                <a:lnTo>
                  <a:pt x="99" y="149"/>
                </a:lnTo>
                <a:lnTo>
                  <a:pt x="99" y="147"/>
                </a:lnTo>
                <a:lnTo>
                  <a:pt x="99" y="145"/>
                </a:lnTo>
                <a:lnTo>
                  <a:pt x="98" y="145"/>
                </a:lnTo>
                <a:lnTo>
                  <a:pt x="98" y="144"/>
                </a:lnTo>
                <a:lnTo>
                  <a:pt x="98" y="145"/>
                </a:lnTo>
                <a:lnTo>
                  <a:pt x="96" y="145"/>
                </a:lnTo>
                <a:lnTo>
                  <a:pt x="98" y="145"/>
                </a:lnTo>
                <a:lnTo>
                  <a:pt x="96" y="145"/>
                </a:lnTo>
                <a:lnTo>
                  <a:pt x="96" y="147"/>
                </a:lnTo>
                <a:lnTo>
                  <a:pt x="96" y="149"/>
                </a:lnTo>
                <a:lnTo>
                  <a:pt x="96" y="150"/>
                </a:lnTo>
                <a:lnTo>
                  <a:pt x="94" y="150"/>
                </a:lnTo>
                <a:lnTo>
                  <a:pt x="94" y="152"/>
                </a:lnTo>
                <a:lnTo>
                  <a:pt x="94" y="153"/>
                </a:lnTo>
                <a:lnTo>
                  <a:pt x="93" y="153"/>
                </a:lnTo>
                <a:lnTo>
                  <a:pt x="93" y="155"/>
                </a:lnTo>
                <a:lnTo>
                  <a:pt x="91" y="155"/>
                </a:lnTo>
                <a:lnTo>
                  <a:pt x="91" y="157"/>
                </a:lnTo>
                <a:lnTo>
                  <a:pt x="90" y="157"/>
                </a:lnTo>
                <a:lnTo>
                  <a:pt x="90" y="158"/>
                </a:lnTo>
                <a:lnTo>
                  <a:pt x="88" y="158"/>
                </a:lnTo>
                <a:lnTo>
                  <a:pt x="86" y="158"/>
                </a:lnTo>
                <a:lnTo>
                  <a:pt x="86" y="157"/>
                </a:lnTo>
                <a:lnTo>
                  <a:pt x="85" y="157"/>
                </a:lnTo>
                <a:lnTo>
                  <a:pt x="85" y="155"/>
                </a:lnTo>
                <a:lnTo>
                  <a:pt x="83" y="155"/>
                </a:lnTo>
                <a:lnTo>
                  <a:pt x="83" y="153"/>
                </a:lnTo>
                <a:lnTo>
                  <a:pt x="83" y="152"/>
                </a:lnTo>
                <a:lnTo>
                  <a:pt x="82" y="152"/>
                </a:lnTo>
                <a:lnTo>
                  <a:pt x="82" y="150"/>
                </a:lnTo>
                <a:lnTo>
                  <a:pt x="80" y="150"/>
                </a:lnTo>
                <a:lnTo>
                  <a:pt x="80" y="149"/>
                </a:lnTo>
                <a:lnTo>
                  <a:pt x="80" y="147"/>
                </a:lnTo>
                <a:lnTo>
                  <a:pt x="80" y="145"/>
                </a:lnTo>
                <a:lnTo>
                  <a:pt x="82" y="145"/>
                </a:lnTo>
                <a:lnTo>
                  <a:pt x="82" y="144"/>
                </a:lnTo>
                <a:lnTo>
                  <a:pt x="82" y="145"/>
                </a:lnTo>
                <a:lnTo>
                  <a:pt x="80" y="145"/>
                </a:lnTo>
                <a:lnTo>
                  <a:pt x="80" y="144"/>
                </a:lnTo>
                <a:lnTo>
                  <a:pt x="80" y="145"/>
                </a:lnTo>
                <a:lnTo>
                  <a:pt x="78" y="145"/>
                </a:lnTo>
                <a:lnTo>
                  <a:pt x="77" y="145"/>
                </a:lnTo>
                <a:lnTo>
                  <a:pt x="77" y="147"/>
                </a:lnTo>
                <a:lnTo>
                  <a:pt x="75" y="147"/>
                </a:lnTo>
                <a:lnTo>
                  <a:pt x="75" y="149"/>
                </a:lnTo>
                <a:lnTo>
                  <a:pt x="75" y="150"/>
                </a:lnTo>
                <a:lnTo>
                  <a:pt x="75" y="152"/>
                </a:lnTo>
                <a:lnTo>
                  <a:pt x="77" y="152"/>
                </a:lnTo>
                <a:lnTo>
                  <a:pt x="75" y="152"/>
                </a:lnTo>
                <a:lnTo>
                  <a:pt x="77" y="152"/>
                </a:lnTo>
                <a:lnTo>
                  <a:pt x="77" y="153"/>
                </a:lnTo>
                <a:lnTo>
                  <a:pt x="77" y="155"/>
                </a:lnTo>
                <a:lnTo>
                  <a:pt x="75" y="155"/>
                </a:lnTo>
                <a:lnTo>
                  <a:pt x="75" y="157"/>
                </a:lnTo>
                <a:lnTo>
                  <a:pt x="74" y="157"/>
                </a:lnTo>
                <a:lnTo>
                  <a:pt x="74" y="158"/>
                </a:lnTo>
                <a:lnTo>
                  <a:pt x="72" y="158"/>
                </a:lnTo>
                <a:lnTo>
                  <a:pt x="74" y="157"/>
                </a:lnTo>
                <a:lnTo>
                  <a:pt x="72" y="157"/>
                </a:lnTo>
                <a:lnTo>
                  <a:pt x="72" y="158"/>
                </a:lnTo>
                <a:lnTo>
                  <a:pt x="72" y="160"/>
                </a:lnTo>
                <a:lnTo>
                  <a:pt x="74" y="160"/>
                </a:lnTo>
                <a:lnTo>
                  <a:pt x="75" y="160"/>
                </a:lnTo>
                <a:lnTo>
                  <a:pt x="77" y="160"/>
                </a:lnTo>
                <a:lnTo>
                  <a:pt x="77" y="161"/>
                </a:lnTo>
                <a:lnTo>
                  <a:pt x="77" y="163"/>
                </a:lnTo>
                <a:lnTo>
                  <a:pt x="75" y="163"/>
                </a:lnTo>
                <a:lnTo>
                  <a:pt x="74" y="163"/>
                </a:lnTo>
                <a:lnTo>
                  <a:pt x="72" y="163"/>
                </a:lnTo>
                <a:lnTo>
                  <a:pt x="70" y="163"/>
                </a:lnTo>
                <a:lnTo>
                  <a:pt x="69" y="163"/>
                </a:lnTo>
                <a:lnTo>
                  <a:pt x="69" y="165"/>
                </a:lnTo>
                <a:lnTo>
                  <a:pt x="67" y="165"/>
                </a:lnTo>
                <a:lnTo>
                  <a:pt x="67" y="163"/>
                </a:lnTo>
                <a:lnTo>
                  <a:pt x="69" y="163"/>
                </a:lnTo>
                <a:lnTo>
                  <a:pt x="69" y="161"/>
                </a:lnTo>
                <a:lnTo>
                  <a:pt x="69" y="160"/>
                </a:lnTo>
                <a:lnTo>
                  <a:pt x="69" y="158"/>
                </a:lnTo>
                <a:lnTo>
                  <a:pt x="67" y="158"/>
                </a:lnTo>
                <a:lnTo>
                  <a:pt x="67" y="160"/>
                </a:lnTo>
                <a:lnTo>
                  <a:pt x="67" y="158"/>
                </a:lnTo>
                <a:lnTo>
                  <a:pt x="66" y="158"/>
                </a:lnTo>
                <a:lnTo>
                  <a:pt x="66" y="160"/>
                </a:lnTo>
                <a:lnTo>
                  <a:pt x="64" y="160"/>
                </a:lnTo>
                <a:lnTo>
                  <a:pt x="62" y="160"/>
                </a:lnTo>
                <a:lnTo>
                  <a:pt x="64" y="160"/>
                </a:lnTo>
                <a:lnTo>
                  <a:pt x="66" y="160"/>
                </a:lnTo>
                <a:lnTo>
                  <a:pt x="67" y="160"/>
                </a:lnTo>
                <a:lnTo>
                  <a:pt x="67" y="161"/>
                </a:lnTo>
                <a:lnTo>
                  <a:pt x="66" y="161"/>
                </a:lnTo>
                <a:lnTo>
                  <a:pt x="64" y="160"/>
                </a:lnTo>
                <a:lnTo>
                  <a:pt x="62" y="161"/>
                </a:lnTo>
                <a:lnTo>
                  <a:pt x="61" y="160"/>
                </a:lnTo>
                <a:lnTo>
                  <a:pt x="61" y="161"/>
                </a:lnTo>
                <a:lnTo>
                  <a:pt x="59" y="161"/>
                </a:lnTo>
                <a:lnTo>
                  <a:pt x="59" y="163"/>
                </a:lnTo>
                <a:lnTo>
                  <a:pt x="58" y="163"/>
                </a:lnTo>
                <a:lnTo>
                  <a:pt x="56" y="161"/>
                </a:lnTo>
                <a:lnTo>
                  <a:pt x="56" y="163"/>
                </a:lnTo>
                <a:lnTo>
                  <a:pt x="58" y="163"/>
                </a:lnTo>
                <a:lnTo>
                  <a:pt x="59" y="163"/>
                </a:lnTo>
                <a:lnTo>
                  <a:pt x="59" y="165"/>
                </a:lnTo>
                <a:lnTo>
                  <a:pt x="61" y="165"/>
                </a:lnTo>
                <a:lnTo>
                  <a:pt x="61" y="166"/>
                </a:lnTo>
                <a:lnTo>
                  <a:pt x="62" y="166"/>
                </a:lnTo>
                <a:lnTo>
                  <a:pt x="62" y="168"/>
                </a:lnTo>
                <a:lnTo>
                  <a:pt x="62" y="169"/>
                </a:lnTo>
                <a:lnTo>
                  <a:pt x="62" y="171"/>
                </a:lnTo>
                <a:lnTo>
                  <a:pt x="64" y="171"/>
                </a:lnTo>
                <a:lnTo>
                  <a:pt x="64" y="173"/>
                </a:lnTo>
                <a:lnTo>
                  <a:pt x="62" y="173"/>
                </a:lnTo>
                <a:lnTo>
                  <a:pt x="62" y="174"/>
                </a:lnTo>
                <a:lnTo>
                  <a:pt x="61" y="174"/>
                </a:lnTo>
                <a:lnTo>
                  <a:pt x="59" y="174"/>
                </a:lnTo>
                <a:lnTo>
                  <a:pt x="59" y="173"/>
                </a:lnTo>
                <a:lnTo>
                  <a:pt x="58" y="173"/>
                </a:lnTo>
                <a:lnTo>
                  <a:pt x="56" y="173"/>
                </a:lnTo>
                <a:lnTo>
                  <a:pt x="56" y="174"/>
                </a:lnTo>
                <a:lnTo>
                  <a:pt x="56" y="173"/>
                </a:lnTo>
                <a:lnTo>
                  <a:pt x="56" y="171"/>
                </a:lnTo>
                <a:lnTo>
                  <a:pt x="54" y="171"/>
                </a:lnTo>
                <a:lnTo>
                  <a:pt x="54" y="169"/>
                </a:lnTo>
                <a:lnTo>
                  <a:pt x="56" y="169"/>
                </a:lnTo>
                <a:lnTo>
                  <a:pt x="56" y="168"/>
                </a:lnTo>
                <a:lnTo>
                  <a:pt x="56" y="166"/>
                </a:lnTo>
                <a:lnTo>
                  <a:pt x="54" y="166"/>
                </a:lnTo>
                <a:lnTo>
                  <a:pt x="53" y="168"/>
                </a:lnTo>
                <a:lnTo>
                  <a:pt x="53" y="169"/>
                </a:lnTo>
                <a:lnTo>
                  <a:pt x="53" y="171"/>
                </a:lnTo>
                <a:lnTo>
                  <a:pt x="53" y="173"/>
                </a:lnTo>
                <a:lnTo>
                  <a:pt x="53" y="174"/>
                </a:lnTo>
                <a:lnTo>
                  <a:pt x="51" y="176"/>
                </a:lnTo>
                <a:lnTo>
                  <a:pt x="50" y="176"/>
                </a:lnTo>
                <a:lnTo>
                  <a:pt x="50" y="177"/>
                </a:lnTo>
                <a:lnTo>
                  <a:pt x="48" y="176"/>
                </a:lnTo>
                <a:lnTo>
                  <a:pt x="46" y="176"/>
                </a:lnTo>
                <a:lnTo>
                  <a:pt x="46" y="177"/>
                </a:lnTo>
                <a:lnTo>
                  <a:pt x="45" y="177"/>
                </a:lnTo>
                <a:lnTo>
                  <a:pt x="45" y="176"/>
                </a:lnTo>
                <a:lnTo>
                  <a:pt x="43" y="176"/>
                </a:lnTo>
                <a:lnTo>
                  <a:pt x="43" y="177"/>
                </a:lnTo>
                <a:lnTo>
                  <a:pt x="43" y="179"/>
                </a:lnTo>
                <a:lnTo>
                  <a:pt x="42" y="179"/>
                </a:lnTo>
                <a:lnTo>
                  <a:pt x="40" y="179"/>
                </a:lnTo>
                <a:lnTo>
                  <a:pt x="38" y="179"/>
                </a:lnTo>
                <a:lnTo>
                  <a:pt x="38" y="177"/>
                </a:lnTo>
                <a:lnTo>
                  <a:pt x="38" y="179"/>
                </a:lnTo>
                <a:lnTo>
                  <a:pt x="37" y="179"/>
                </a:lnTo>
                <a:lnTo>
                  <a:pt x="35" y="179"/>
                </a:lnTo>
                <a:lnTo>
                  <a:pt x="35" y="181"/>
                </a:lnTo>
                <a:lnTo>
                  <a:pt x="35" y="182"/>
                </a:lnTo>
                <a:lnTo>
                  <a:pt x="35" y="184"/>
                </a:lnTo>
                <a:lnTo>
                  <a:pt x="37" y="184"/>
                </a:lnTo>
                <a:lnTo>
                  <a:pt x="37" y="185"/>
                </a:lnTo>
                <a:lnTo>
                  <a:pt x="35" y="185"/>
                </a:lnTo>
                <a:lnTo>
                  <a:pt x="34" y="185"/>
                </a:lnTo>
                <a:lnTo>
                  <a:pt x="34" y="184"/>
                </a:lnTo>
                <a:lnTo>
                  <a:pt x="34" y="185"/>
                </a:lnTo>
                <a:lnTo>
                  <a:pt x="32" y="185"/>
                </a:lnTo>
                <a:lnTo>
                  <a:pt x="32" y="184"/>
                </a:lnTo>
                <a:lnTo>
                  <a:pt x="34" y="184"/>
                </a:lnTo>
                <a:lnTo>
                  <a:pt x="34" y="182"/>
                </a:lnTo>
                <a:lnTo>
                  <a:pt x="32" y="182"/>
                </a:lnTo>
                <a:lnTo>
                  <a:pt x="32" y="181"/>
                </a:lnTo>
                <a:lnTo>
                  <a:pt x="30" y="182"/>
                </a:lnTo>
                <a:lnTo>
                  <a:pt x="30" y="181"/>
                </a:lnTo>
                <a:lnTo>
                  <a:pt x="29" y="179"/>
                </a:lnTo>
                <a:lnTo>
                  <a:pt x="27" y="179"/>
                </a:lnTo>
                <a:lnTo>
                  <a:pt x="26" y="179"/>
                </a:lnTo>
                <a:lnTo>
                  <a:pt x="24" y="179"/>
                </a:lnTo>
                <a:lnTo>
                  <a:pt x="24" y="181"/>
                </a:lnTo>
                <a:lnTo>
                  <a:pt x="22" y="181"/>
                </a:lnTo>
                <a:lnTo>
                  <a:pt x="21" y="182"/>
                </a:lnTo>
                <a:lnTo>
                  <a:pt x="19" y="182"/>
                </a:lnTo>
                <a:lnTo>
                  <a:pt x="19" y="184"/>
                </a:lnTo>
                <a:lnTo>
                  <a:pt x="18" y="184"/>
                </a:lnTo>
                <a:lnTo>
                  <a:pt x="18" y="182"/>
                </a:lnTo>
                <a:lnTo>
                  <a:pt x="16" y="182"/>
                </a:lnTo>
                <a:lnTo>
                  <a:pt x="14" y="181"/>
                </a:lnTo>
                <a:lnTo>
                  <a:pt x="14" y="182"/>
                </a:lnTo>
                <a:lnTo>
                  <a:pt x="16" y="182"/>
                </a:lnTo>
                <a:lnTo>
                  <a:pt x="18" y="182"/>
                </a:lnTo>
                <a:lnTo>
                  <a:pt x="18" y="184"/>
                </a:lnTo>
                <a:lnTo>
                  <a:pt x="19" y="184"/>
                </a:lnTo>
                <a:lnTo>
                  <a:pt x="21" y="184"/>
                </a:lnTo>
                <a:lnTo>
                  <a:pt x="21" y="185"/>
                </a:lnTo>
                <a:lnTo>
                  <a:pt x="22" y="185"/>
                </a:lnTo>
                <a:lnTo>
                  <a:pt x="24" y="185"/>
                </a:lnTo>
                <a:lnTo>
                  <a:pt x="26" y="185"/>
                </a:lnTo>
                <a:lnTo>
                  <a:pt x="27" y="185"/>
                </a:lnTo>
                <a:lnTo>
                  <a:pt x="29" y="185"/>
                </a:lnTo>
                <a:lnTo>
                  <a:pt x="30" y="185"/>
                </a:lnTo>
                <a:lnTo>
                  <a:pt x="29" y="185"/>
                </a:lnTo>
                <a:lnTo>
                  <a:pt x="27" y="187"/>
                </a:lnTo>
                <a:lnTo>
                  <a:pt x="29" y="187"/>
                </a:lnTo>
                <a:lnTo>
                  <a:pt x="29" y="189"/>
                </a:lnTo>
                <a:lnTo>
                  <a:pt x="29" y="190"/>
                </a:lnTo>
                <a:lnTo>
                  <a:pt x="29" y="192"/>
                </a:lnTo>
                <a:lnTo>
                  <a:pt x="30" y="192"/>
                </a:lnTo>
                <a:lnTo>
                  <a:pt x="32" y="192"/>
                </a:lnTo>
                <a:lnTo>
                  <a:pt x="34" y="192"/>
                </a:lnTo>
                <a:lnTo>
                  <a:pt x="32" y="192"/>
                </a:lnTo>
                <a:lnTo>
                  <a:pt x="32" y="193"/>
                </a:lnTo>
                <a:lnTo>
                  <a:pt x="32" y="195"/>
                </a:lnTo>
                <a:lnTo>
                  <a:pt x="30" y="197"/>
                </a:lnTo>
                <a:lnTo>
                  <a:pt x="30" y="198"/>
                </a:lnTo>
                <a:lnTo>
                  <a:pt x="29" y="198"/>
                </a:lnTo>
                <a:lnTo>
                  <a:pt x="27" y="200"/>
                </a:lnTo>
                <a:lnTo>
                  <a:pt x="26" y="200"/>
                </a:lnTo>
                <a:lnTo>
                  <a:pt x="26" y="201"/>
                </a:lnTo>
                <a:lnTo>
                  <a:pt x="26" y="203"/>
                </a:lnTo>
                <a:lnTo>
                  <a:pt x="24" y="203"/>
                </a:lnTo>
                <a:lnTo>
                  <a:pt x="22" y="203"/>
                </a:lnTo>
                <a:lnTo>
                  <a:pt x="22" y="205"/>
                </a:lnTo>
                <a:lnTo>
                  <a:pt x="21" y="205"/>
                </a:lnTo>
                <a:lnTo>
                  <a:pt x="19" y="205"/>
                </a:lnTo>
                <a:lnTo>
                  <a:pt x="18" y="203"/>
                </a:lnTo>
                <a:lnTo>
                  <a:pt x="16" y="203"/>
                </a:lnTo>
                <a:lnTo>
                  <a:pt x="14" y="205"/>
                </a:lnTo>
                <a:lnTo>
                  <a:pt x="13" y="205"/>
                </a:lnTo>
                <a:lnTo>
                  <a:pt x="13" y="206"/>
                </a:lnTo>
                <a:lnTo>
                  <a:pt x="11" y="206"/>
                </a:lnTo>
                <a:lnTo>
                  <a:pt x="10" y="206"/>
                </a:lnTo>
                <a:lnTo>
                  <a:pt x="10" y="205"/>
                </a:lnTo>
                <a:lnTo>
                  <a:pt x="10" y="203"/>
                </a:lnTo>
                <a:lnTo>
                  <a:pt x="10" y="205"/>
                </a:lnTo>
                <a:lnTo>
                  <a:pt x="10" y="206"/>
                </a:lnTo>
                <a:lnTo>
                  <a:pt x="8" y="206"/>
                </a:lnTo>
                <a:lnTo>
                  <a:pt x="6" y="206"/>
                </a:lnTo>
                <a:lnTo>
                  <a:pt x="6" y="208"/>
                </a:lnTo>
                <a:lnTo>
                  <a:pt x="5" y="208"/>
                </a:lnTo>
                <a:lnTo>
                  <a:pt x="5" y="209"/>
                </a:lnTo>
                <a:lnTo>
                  <a:pt x="5" y="211"/>
                </a:lnTo>
                <a:lnTo>
                  <a:pt x="5" y="213"/>
                </a:lnTo>
                <a:lnTo>
                  <a:pt x="3" y="213"/>
                </a:lnTo>
                <a:lnTo>
                  <a:pt x="3" y="214"/>
                </a:lnTo>
                <a:lnTo>
                  <a:pt x="3" y="216"/>
                </a:lnTo>
                <a:lnTo>
                  <a:pt x="3" y="217"/>
                </a:lnTo>
                <a:lnTo>
                  <a:pt x="3" y="219"/>
                </a:lnTo>
                <a:lnTo>
                  <a:pt x="2" y="219"/>
                </a:lnTo>
                <a:lnTo>
                  <a:pt x="0" y="221"/>
                </a:lnTo>
                <a:lnTo>
                  <a:pt x="0" y="216"/>
                </a:lnTo>
                <a:lnTo>
                  <a:pt x="0" y="214"/>
                </a:lnTo>
                <a:lnTo>
                  <a:pt x="0" y="213"/>
                </a:lnTo>
                <a:lnTo>
                  <a:pt x="0" y="206"/>
                </a:lnTo>
                <a:lnTo>
                  <a:pt x="0" y="203"/>
                </a:lnTo>
                <a:lnTo>
                  <a:pt x="0" y="192"/>
                </a:lnTo>
                <a:lnTo>
                  <a:pt x="0" y="189"/>
                </a:lnTo>
                <a:lnTo>
                  <a:pt x="0" y="177"/>
                </a:lnTo>
                <a:lnTo>
                  <a:pt x="0" y="161"/>
                </a:lnTo>
                <a:lnTo>
                  <a:pt x="0" y="155"/>
                </a:lnTo>
                <a:lnTo>
                  <a:pt x="0" y="153"/>
                </a:lnTo>
                <a:lnTo>
                  <a:pt x="2" y="153"/>
                </a:lnTo>
                <a:lnTo>
                  <a:pt x="3" y="153"/>
                </a:lnTo>
                <a:lnTo>
                  <a:pt x="5" y="153"/>
                </a:lnTo>
                <a:lnTo>
                  <a:pt x="6" y="153"/>
                </a:lnTo>
                <a:lnTo>
                  <a:pt x="8" y="153"/>
                </a:lnTo>
                <a:lnTo>
                  <a:pt x="10" y="153"/>
                </a:lnTo>
                <a:lnTo>
                  <a:pt x="11" y="153"/>
                </a:lnTo>
                <a:lnTo>
                  <a:pt x="13" y="153"/>
                </a:lnTo>
                <a:lnTo>
                  <a:pt x="14" y="153"/>
                </a:lnTo>
                <a:lnTo>
                  <a:pt x="16" y="153"/>
                </a:lnTo>
                <a:lnTo>
                  <a:pt x="18" y="153"/>
                </a:lnTo>
                <a:lnTo>
                  <a:pt x="19" y="153"/>
                </a:lnTo>
                <a:lnTo>
                  <a:pt x="21" y="153"/>
                </a:lnTo>
                <a:lnTo>
                  <a:pt x="19" y="153"/>
                </a:lnTo>
                <a:lnTo>
                  <a:pt x="18" y="153"/>
                </a:lnTo>
                <a:lnTo>
                  <a:pt x="18" y="152"/>
                </a:lnTo>
                <a:lnTo>
                  <a:pt x="16" y="152"/>
                </a:lnTo>
                <a:lnTo>
                  <a:pt x="16" y="153"/>
                </a:lnTo>
                <a:lnTo>
                  <a:pt x="14" y="152"/>
                </a:lnTo>
                <a:lnTo>
                  <a:pt x="13" y="152"/>
                </a:lnTo>
                <a:lnTo>
                  <a:pt x="11" y="152"/>
                </a:lnTo>
                <a:lnTo>
                  <a:pt x="10" y="152"/>
                </a:lnTo>
                <a:lnTo>
                  <a:pt x="11" y="152"/>
                </a:lnTo>
                <a:lnTo>
                  <a:pt x="11" y="150"/>
                </a:lnTo>
                <a:lnTo>
                  <a:pt x="10" y="150"/>
                </a:lnTo>
                <a:lnTo>
                  <a:pt x="8" y="150"/>
                </a:lnTo>
                <a:lnTo>
                  <a:pt x="8" y="152"/>
                </a:lnTo>
                <a:lnTo>
                  <a:pt x="8" y="153"/>
                </a:lnTo>
                <a:lnTo>
                  <a:pt x="6" y="153"/>
                </a:lnTo>
                <a:lnTo>
                  <a:pt x="5" y="153"/>
                </a:lnTo>
                <a:lnTo>
                  <a:pt x="5" y="152"/>
                </a:lnTo>
                <a:lnTo>
                  <a:pt x="3" y="152"/>
                </a:lnTo>
                <a:lnTo>
                  <a:pt x="2" y="152"/>
                </a:lnTo>
                <a:lnTo>
                  <a:pt x="0" y="152"/>
                </a:lnTo>
                <a:lnTo>
                  <a:pt x="0" y="149"/>
                </a:lnTo>
                <a:lnTo>
                  <a:pt x="0" y="147"/>
                </a:lnTo>
                <a:lnTo>
                  <a:pt x="0" y="144"/>
                </a:lnTo>
                <a:lnTo>
                  <a:pt x="0" y="121"/>
                </a:lnTo>
                <a:lnTo>
                  <a:pt x="0" y="117"/>
                </a:lnTo>
                <a:lnTo>
                  <a:pt x="0" y="112"/>
                </a:lnTo>
                <a:lnTo>
                  <a:pt x="0" y="104"/>
                </a:lnTo>
                <a:lnTo>
                  <a:pt x="0" y="102"/>
                </a:lnTo>
                <a:lnTo>
                  <a:pt x="0" y="101"/>
                </a:lnTo>
                <a:lnTo>
                  <a:pt x="0" y="77"/>
                </a:lnTo>
                <a:lnTo>
                  <a:pt x="0" y="70"/>
                </a:lnTo>
                <a:lnTo>
                  <a:pt x="0" y="65"/>
                </a:lnTo>
                <a:lnTo>
                  <a:pt x="0" y="61"/>
                </a:lnTo>
                <a:lnTo>
                  <a:pt x="14" y="56"/>
                </a:lnTo>
                <a:lnTo>
                  <a:pt x="16" y="54"/>
                </a:lnTo>
                <a:lnTo>
                  <a:pt x="19" y="53"/>
                </a:lnTo>
                <a:lnTo>
                  <a:pt x="22" y="53"/>
                </a:lnTo>
                <a:lnTo>
                  <a:pt x="24" y="51"/>
                </a:lnTo>
                <a:lnTo>
                  <a:pt x="26" y="51"/>
                </a:lnTo>
                <a:lnTo>
                  <a:pt x="29" y="49"/>
                </a:lnTo>
                <a:lnTo>
                  <a:pt x="32" y="48"/>
                </a:lnTo>
                <a:lnTo>
                  <a:pt x="43" y="43"/>
                </a:lnTo>
                <a:lnTo>
                  <a:pt x="45" y="43"/>
                </a:lnTo>
                <a:lnTo>
                  <a:pt x="59" y="37"/>
                </a:lnTo>
                <a:lnTo>
                  <a:pt x="66" y="33"/>
                </a:lnTo>
                <a:lnTo>
                  <a:pt x="75" y="30"/>
                </a:lnTo>
                <a:lnTo>
                  <a:pt x="78" y="29"/>
                </a:lnTo>
                <a:lnTo>
                  <a:pt x="82" y="27"/>
                </a:lnTo>
                <a:lnTo>
                  <a:pt x="88" y="25"/>
                </a:lnTo>
                <a:lnTo>
                  <a:pt x="99" y="21"/>
                </a:lnTo>
                <a:lnTo>
                  <a:pt x="117" y="13"/>
                </a:lnTo>
                <a:lnTo>
                  <a:pt x="118" y="13"/>
                </a:lnTo>
                <a:lnTo>
                  <a:pt x="123" y="11"/>
                </a:lnTo>
                <a:lnTo>
                  <a:pt x="126" y="9"/>
                </a:lnTo>
                <a:lnTo>
                  <a:pt x="128" y="8"/>
                </a:lnTo>
                <a:lnTo>
                  <a:pt x="133" y="8"/>
                </a:lnTo>
                <a:lnTo>
                  <a:pt x="136" y="6"/>
                </a:lnTo>
                <a:lnTo>
                  <a:pt x="141" y="5"/>
                </a:lnTo>
                <a:lnTo>
                  <a:pt x="147" y="1"/>
                </a:lnTo>
                <a:lnTo>
                  <a:pt x="150" y="0"/>
                </a:lnTo>
                <a:lnTo>
                  <a:pt x="152" y="0"/>
                </a:lnTo>
                <a:lnTo>
                  <a:pt x="152" y="3"/>
                </a:lnTo>
                <a:lnTo>
                  <a:pt x="152" y="33"/>
                </a:lnTo>
                <a:lnTo>
                  <a:pt x="152" y="35"/>
                </a:lnTo>
                <a:lnTo>
                  <a:pt x="152" y="40"/>
                </a:lnTo>
                <a:lnTo>
                  <a:pt x="150" y="45"/>
                </a:lnTo>
                <a:lnTo>
                  <a:pt x="150" y="49"/>
                </a:lnTo>
                <a:lnTo>
                  <a:pt x="150" y="51"/>
                </a:lnTo>
                <a:lnTo>
                  <a:pt x="152" y="64"/>
                </a:lnTo>
                <a:lnTo>
                  <a:pt x="152" y="65"/>
                </a:lnTo>
                <a:lnTo>
                  <a:pt x="152" y="69"/>
                </a:lnTo>
                <a:lnTo>
                  <a:pt x="152" y="73"/>
                </a:lnTo>
                <a:lnTo>
                  <a:pt x="152" y="75"/>
                </a:lnTo>
                <a:lnTo>
                  <a:pt x="152" y="81"/>
                </a:lnTo>
                <a:lnTo>
                  <a:pt x="152" y="83"/>
                </a:lnTo>
                <a:lnTo>
                  <a:pt x="152" y="85"/>
                </a:lnTo>
                <a:lnTo>
                  <a:pt x="152" y="86"/>
                </a:lnTo>
                <a:lnTo>
                  <a:pt x="152" y="88"/>
                </a:lnTo>
                <a:lnTo>
                  <a:pt x="152" y="89"/>
                </a:lnTo>
                <a:lnTo>
                  <a:pt x="152" y="91"/>
                </a:lnTo>
                <a:lnTo>
                  <a:pt x="152" y="93"/>
                </a:lnTo>
                <a:lnTo>
                  <a:pt x="152" y="101"/>
                </a:lnTo>
                <a:lnTo>
                  <a:pt x="152" y="102"/>
                </a:lnTo>
                <a:lnTo>
                  <a:pt x="150" y="110"/>
                </a:lnTo>
                <a:lnTo>
                  <a:pt x="150" y="115"/>
                </a:lnTo>
                <a:lnTo>
                  <a:pt x="150" y="117"/>
                </a:lnTo>
                <a:lnTo>
                  <a:pt x="150" y="125"/>
                </a:lnTo>
                <a:close/>
              </a:path>
            </a:pathLst>
          </a:custGeom>
          <a:solidFill>
            <a:srgbClr val="D16478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7" name="Freeform 148"/>
          <p:cNvSpPr>
            <a:spLocks/>
          </p:cNvSpPr>
          <p:nvPr/>
        </p:nvSpPr>
        <p:spPr bwMode="auto">
          <a:xfrm>
            <a:off x="1990725" y="1719263"/>
            <a:ext cx="269875" cy="227013"/>
          </a:xfrm>
          <a:custGeom>
            <a:avLst/>
            <a:gdLst/>
            <a:ahLst/>
            <a:cxnLst>
              <a:cxn ang="0">
                <a:pos x="168" y="50"/>
              </a:cxn>
              <a:cxn ang="0">
                <a:pos x="160" y="75"/>
              </a:cxn>
              <a:cxn ang="0">
                <a:pos x="156" y="91"/>
              </a:cxn>
              <a:cxn ang="0">
                <a:pos x="157" y="93"/>
              </a:cxn>
              <a:cxn ang="0">
                <a:pos x="159" y="93"/>
              </a:cxn>
              <a:cxn ang="0">
                <a:pos x="156" y="104"/>
              </a:cxn>
              <a:cxn ang="0">
                <a:pos x="156" y="123"/>
              </a:cxn>
              <a:cxn ang="0">
                <a:pos x="154" y="127"/>
              </a:cxn>
              <a:cxn ang="0">
                <a:pos x="154" y="127"/>
              </a:cxn>
              <a:cxn ang="0">
                <a:pos x="140" y="131"/>
              </a:cxn>
              <a:cxn ang="0">
                <a:pos x="133" y="128"/>
              </a:cxn>
              <a:cxn ang="0">
                <a:pos x="125" y="128"/>
              </a:cxn>
              <a:cxn ang="0">
                <a:pos x="116" y="133"/>
              </a:cxn>
              <a:cxn ang="0">
                <a:pos x="101" y="143"/>
              </a:cxn>
              <a:cxn ang="0">
                <a:pos x="87" y="138"/>
              </a:cxn>
              <a:cxn ang="0">
                <a:pos x="87" y="136"/>
              </a:cxn>
              <a:cxn ang="0">
                <a:pos x="87" y="135"/>
              </a:cxn>
              <a:cxn ang="0">
                <a:pos x="85" y="127"/>
              </a:cxn>
              <a:cxn ang="0">
                <a:pos x="85" y="123"/>
              </a:cxn>
              <a:cxn ang="0">
                <a:pos x="87" y="114"/>
              </a:cxn>
              <a:cxn ang="0">
                <a:pos x="77" y="98"/>
              </a:cxn>
              <a:cxn ang="0">
                <a:pos x="74" y="96"/>
              </a:cxn>
              <a:cxn ang="0">
                <a:pos x="74" y="95"/>
              </a:cxn>
              <a:cxn ang="0">
                <a:pos x="74" y="95"/>
              </a:cxn>
              <a:cxn ang="0">
                <a:pos x="74" y="95"/>
              </a:cxn>
              <a:cxn ang="0">
                <a:pos x="74" y="95"/>
              </a:cxn>
              <a:cxn ang="0">
                <a:pos x="76" y="95"/>
              </a:cxn>
              <a:cxn ang="0">
                <a:pos x="76" y="95"/>
              </a:cxn>
              <a:cxn ang="0">
                <a:pos x="76" y="95"/>
              </a:cxn>
              <a:cxn ang="0">
                <a:pos x="76" y="93"/>
              </a:cxn>
              <a:cxn ang="0">
                <a:pos x="76" y="93"/>
              </a:cxn>
              <a:cxn ang="0">
                <a:pos x="76" y="93"/>
              </a:cxn>
              <a:cxn ang="0">
                <a:pos x="76" y="93"/>
              </a:cxn>
              <a:cxn ang="0">
                <a:pos x="76" y="93"/>
              </a:cxn>
              <a:cxn ang="0">
                <a:pos x="76" y="93"/>
              </a:cxn>
              <a:cxn ang="0">
                <a:pos x="76" y="93"/>
              </a:cxn>
              <a:cxn ang="0">
                <a:pos x="76" y="91"/>
              </a:cxn>
              <a:cxn ang="0">
                <a:pos x="76" y="91"/>
              </a:cxn>
              <a:cxn ang="0">
                <a:pos x="82" y="82"/>
              </a:cxn>
              <a:cxn ang="0">
                <a:pos x="71" y="74"/>
              </a:cxn>
              <a:cxn ang="0">
                <a:pos x="50" y="59"/>
              </a:cxn>
              <a:cxn ang="0">
                <a:pos x="47" y="63"/>
              </a:cxn>
              <a:cxn ang="0">
                <a:pos x="37" y="63"/>
              </a:cxn>
              <a:cxn ang="0">
                <a:pos x="18" y="50"/>
              </a:cxn>
              <a:cxn ang="0">
                <a:pos x="12" y="50"/>
              </a:cxn>
              <a:cxn ang="0">
                <a:pos x="0" y="40"/>
              </a:cxn>
              <a:cxn ang="0">
                <a:pos x="5" y="37"/>
              </a:cxn>
              <a:cxn ang="0">
                <a:pos x="40" y="19"/>
              </a:cxn>
              <a:cxn ang="0">
                <a:pos x="61" y="10"/>
              </a:cxn>
              <a:cxn ang="0">
                <a:pos x="88" y="5"/>
              </a:cxn>
              <a:cxn ang="0">
                <a:pos x="96" y="26"/>
              </a:cxn>
              <a:cxn ang="0">
                <a:pos x="108" y="24"/>
              </a:cxn>
              <a:cxn ang="0">
                <a:pos x="111" y="31"/>
              </a:cxn>
              <a:cxn ang="0">
                <a:pos x="127" y="29"/>
              </a:cxn>
              <a:cxn ang="0">
                <a:pos x="152" y="37"/>
              </a:cxn>
              <a:cxn ang="0">
                <a:pos x="170" y="43"/>
              </a:cxn>
            </a:cxnLst>
            <a:rect l="0" t="0" r="r" b="b"/>
            <a:pathLst>
              <a:path w="170" h="143">
                <a:moveTo>
                  <a:pt x="170" y="43"/>
                </a:moveTo>
                <a:lnTo>
                  <a:pt x="170" y="43"/>
                </a:lnTo>
                <a:lnTo>
                  <a:pt x="168" y="50"/>
                </a:lnTo>
                <a:lnTo>
                  <a:pt x="167" y="56"/>
                </a:lnTo>
                <a:lnTo>
                  <a:pt x="165" y="59"/>
                </a:lnTo>
                <a:lnTo>
                  <a:pt x="160" y="75"/>
                </a:lnTo>
                <a:lnTo>
                  <a:pt x="160" y="75"/>
                </a:lnTo>
                <a:lnTo>
                  <a:pt x="159" y="80"/>
                </a:lnTo>
                <a:lnTo>
                  <a:pt x="156" y="91"/>
                </a:lnTo>
                <a:lnTo>
                  <a:pt x="156" y="91"/>
                </a:lnTo>
                <a:lnTo>
                  <a:pt x="156" y="91"/>
                </a:lnTo>
                <a:lnTo>
                  <a:pt x="157" y="93"/>
                </a:lnTo>
                <a:lnTo>
                  <a:pt x="159" y="93"/>
                </a:lnTo>
                <a:lnTo>
                  <a:pt x="159" y="93"/>
                </a:lnTo>
                <a:lnTo>
                  <a:pt x="159" y="93"/>
                </a:lnTo>
                <a:lnTo>
                  <a:pt x="159" y="95"/>
                </a:lnTo>
                <a:lnTo>
                  <a:pt x="157" y="103"/>
                </a:lnTo>
                <a:lnTo>
                  <a:pt x="156" y="104"/>
                </a:lnTo>
                <a:lnTo>
                  <a:pt x="156" y="117"/>
                </a:lnTo>
                <a:lnTo>
                  <a:pt x="156" y="119"/>
                </a:lnTo>
                <a:lnTo>
                  <a:pt x="156" y="123"/>
                </a:lnTo>
                <a:lnTo>
                  <a:pt x="154" y="125"/>
                </a:lnTo>
                <a:lnTo>
                  <a:pt x="154" y="127"/>
                </a:lnTo>
                <a:lnTo>
                  <a:pt x="154" y="127"/>
                </a:lnTo>
                <a:lnTo>
                  <a:pt x="154" y="127"/>
                </a:lnTo>
                <a:lnTo>
                  <a:pt x="154" y="128"/>
                </a:lnTo>
                <a:lnTo>
                  <a:pt x="154" y="127"/>
                </a:lnTo>
                <a:lnTo>
                  <a:pt x="148" y="130"/>
                </a:lnTo>
                <a:lnTo>
                  <a:pt x="143" y="131"/>
                </a:lnTo>
                <a:lnTo>
                  <a:pt x="140" y="131"/>
                </a:lnTo>
                <a:lnTo>
                  <a:pt x="138" y="130"/>
                </a:lnTo>
                <a:lnTo>
                  <a:pt x="136" y="130"/>
                </a:lnTo>
                <a:lnTo>
                  <a:pt x="133" y="128"/>
                </a:lnTo>
                <a:lnTo>
                  <a:pt x="132" y="128"/>
                </a:lnTo>
                <a:lnTo>
                  <a:pt x="130" y="128"/>
                </a:lnTo>
                <a:lnTo>
                  <a:pt x="125" y="128"/>
                </a:lnTo>
                <a:lnTo>
                  <a:pt x="119" y="130"/>
                </a:lnTo>
                <a:lnTo>
                  <a:pt x="117" y="131"/>
                </a:lnTo>
                <a:lnTo>
                  <a:pt x="116" y="133"/>
                </a:lnTo>
                <a:lnTo>
                  <a:pt x="109" y="139"/>
                </a:lnTo>
                <a:lnTo>
                  <a:pt x="108" y="141"/>
                </a:lnTo>
                <a:lnTo>
                  <a:pt x="101" y="143"/>
                </a:lnTo>
                <a:lnTo>
                  <a:pt x="100" y="143"/>
                </a:lnTo>
                <a:lnTo>
                  <a:pt x="96" y="141"/>
                </a:lnTo>
                <a:lnTo>
                  <a:pt x="87" y="138"/>
                </a:lnTo>
                <a:lnTo>
                  <a:pt x="87" y="138"/>
                </a:lnTo>
                <a:lnTo>
                  <a:pt x="87" y="138"/>
                </a:lnTo>
                <a:lnTo>
                  <a:pt x="87" y="136"/>
                </a:lnTo>
                <a:lnTo>
                  <a:pt x="87" y="136"/>
                </a:lnTo>
                <a:lnTo>
                  <a:pt x="87" y="136"/>
                </a:lnTo>
                <a:lnTo>
                  <a:pt x="87" y="135"/>
                </a:lnTo>
                <a:lnTo>
                  <a:pt x="87" y="135"/>
                </a:lnTo>
                <a:lnTo>
                  <a:pt x="88" y="133"/>
                </a:lnTo>
                <a:lnTo>
                  <a:pt x="85" y="127"/>
                </a:lnTo>
                <a:lnTo>
                  <a:pt x="85" y="127"/>
                </a:lnTo>
                <a:lnTo>
                  <a:pt x="85" y="125"/>
                </a:lnTo>
                <a:lnTo>
                  <a:pt x="85" y="123"/>
                </a:lnTo>
                <a:lnTo>
                  <a:pt x="82" y="117"/>
                </a:lnTo>
                <a:lnTo>
                  <a:pt x="82" y="114"/>
                </a:lnTo>
                <a:lnTo>
                  <a:pt x="87" y="114"/>
                </a:lnTo>
                <a:lnTo>
                  <a:pt x="85" y="111"/>
                </a:lnTo>
                <a:lnTo>
                  <a:pt x="82" y="96"/>
                </a:lnTo>
                <a:lnTo>
                  <a:pt x="77" y="98"/>
                </a:lnTo>
                <a:lnTo>
                  <a:pt x="76" y="96"/>
                </a:lnTo>
                <a:lnTo>
                  <a:pt x="74" y="96"/>
                </a:lnTo>
                <a:lnTo>
                  <a:pt x="74" y="96"/>
                </a:lnTo>
                <a:lnTo>
                  <a:pt x="74" y="96"/>
                </a:lnTo>
                <a:lnTo>
                  <a:pt x="74" y="95"/>
                </a:lnTo>
                <a:lnTo>
                  <a:pt x="74" y="95"/>
                </a:lnTo>
                <a:lnTo>
                  <a:pt x="74" y="95"/>
                </a:lnTo>
                <a:lnTo>
                  <a:pt x="74" y="95"/>
                </a:lnTo>
                <a:lnTo>
                  <a:pt x="74" y="95"/>
                </a:lnTo>
                <a:lnTo>
                  <a:pt x="74" y="95"/>
                </a:lnTo>
                <a:lnTo>
                  <a:pt x="74" y="95"/>
                </a:lnTo>
                <a:lnTo>
                  <a:pt x="74" y="95"/>
                </a:lnTo>
                <a:lnTo>
                  <a:pt x="74" y="95"/>
                </a:lnTo>
                <a:lnTo>
                  <a:pt x="74" y="95"/>
                </a:lnTo>
                <a:lnTo>
                  <a:pt x="74" y="95"/>
                </a:lnTo>
                <a:lnTo>
                  <a:pt x="74" y="95"/>
                </a:lnTo>
                <a:lnTo>
                  <a:pt x="74" y="95"/>
                </a:lnTo>
                <a:lnTo>
                  <a:pt x="76" y="95"/>
                </a:lnTo>
                <a:lnTo>
                  <a:pt x="76" y="95"/>
                </a:lnTo>
                <a:lnTo>
                  <a:pt x="76" y="95"/>
                </a:lnTo>
                <a:lnTo>
                  <a:pt x="76" y="95"/>
                </a:lnTo>
                <a:lnTo>
                  <a:pt x="76" y="95"/>
                </a:lnTo>
                <a:lnTo>
                  <a:pt x="76" y="95"/>
                </a:lnTo>
                <a:lnTo>
                  <a:pt x="76" y="95"/>
                </a:lnTo>
                <a:lnTo>
                  <a:pt x="76" y="95"/>
                </a:lnTo>
                <a:lnTo>
                  <a:pt x="76" y="93"/>
                </a:lnTo>
                <a:lnTo>
                  <a:pt x="76" y="93"/>
                </a:lnTo>
                <a:lnTo>
                  <a:pt x="76" y="93"/>
                </a:lnTo>
                <a:lnTo>
                  <a:pt x="76" y="93"/>
                </a:lnTo>
                <a:lnTo>
                  <a:pt x="76" y="93"/>
                </a:lnTo>
                <a:lnTo>
                  <a:pt x="76" y="93"/>
                </a:lnTo>
                <a:lnTo>
                  <a:pt x="76" y="93"/>
                </a:lnTo>
                <a:lnTo>
                  <a:pt x="76" y="93"/>
                </a:lnTo>
                <a:lnTo>
                  <a:pt x="76" y="93"/>
                </a:lnTo>
                <a:lnTo>
                  <a:pt x="76" y="93"/>
                </a:lnTo>
                <a:lnTo>
                  <a:pt x="76" y="93"/>
                </a:lnTo>
                <a:lnTo>
                  <a:pt x="76" y="93"/>
                </a:lnTo>
                <a:lnTo>
                  <a:pt x="76" y="93"/>
                </a:lnTo>
                <a:lnTo>
                  <a:pt x="76" y="93"/>
                </a:lnTo>
                <a:lnTo>
                  <a:pt x="76" y="93"/>
                </a:lnTo>
                <a:lnTo>
                  <a:pt x="76" y="93"/>
                </a:lnTo>
                <a:lnTo>
                  <a:pt x="76" y="93"/>
                </a:lnTo>
                <a:lnTo>
                  <a:pt x="76" y="93"/>
                </a:lnTo>
                <a:lnTo>
                  <a:pt x="76" y="93"/>
                </a:lnTo>
                <a:lnTo>
                  <a:pt x="76" y="93"/>
                </a:lnTo>
                <a:lnTo>
                  <a:pt x="76" y="93"/>
                </a:lnTo>
                <a:lnTo>
                  <a:pt x="76" y="91"/>
                </a:lnTo>
                <a:lnTo>
                  <a:pt x="76" y="91"/>
                </a:lnTo>
                <a:lnTo>
                  <a:pt x="76" y="91"/>
                </a:lnTo>
                <a:lnTo>
                  <a:pt x="76" y="91"/>
                </a:lnTo>
                <a:lnTo>
                  <a:pt x="76" y="91"/>
                </a:lnTo>
                <a:lnTo>
                  <a:pt x="77" y="91"/>
                </a:lnTo>
                <a:lnTo>
                  <a:pt x="80" y="85"/>
                </a:lnTo>
                <a:lnTo>
                  <a:pt x="82" y="82"/>
                </a:lnTo>
                <a:lnTo>
                  <a:pt x="84" y="82"/>
                </a:lnTo>
                <a:lnTo>
                  <a:pt x="76" y="75"/>
                </a:lnTo>
                <a:lnTo>
                  <a:pt x="71" y="74"/>
                </a:lnTo>
                <a:lnTo>
                  <a:pt x="66" y="71"/>
                </a:lnTo>
                <a:lnTo>
                  <a:pt x="58" y="64"/>
                </a:lnTo>
                <a:lnTo>
                  <a:pt x="50" y="59"/>
                </a:lnTo>
                <a:lnTo>
                  <a:pt x="48" y="63"/>
                </a:lnTo>
                <a:lnTo>
                  <a:pt x="47" y="63"/>
                </a:lnTo>
                <a:lnTo>
                  <a:pt x="47" y="63"/>
                </a:lnTo>
                <a:lnTo>
                  <a:pt x="44" y="67"/>
                </a:lnTo>
                <a:lnTo>
                  <a:pt x="39" y="63"/>
                </a:lnTo>
                <a:lnTo>
                  <a:pt x="37" y="63"/>
                </a:lnTo>
                <a:lnTo>
                  <a:pt x="29" y="58"/>
                </a:lnTo>
                <a:lnTo>
                  <a:pt x="23" y="53"/>
                </a:lnTo>
                <a:lnTo>
                  <a:pt x="18" y="50"/>
                </a:lnTo>
                <a:lnTo>
                  <a:pt x="13" y="47"/>
                </a:lnTo>
                <a:lnTo>
                  <a:pt x="13" y="47"/>
                </a:lnTo>
                <a:lnTo>
                  <a:pt x="12" y="50"/>
                </a:lnTo>
                <a:lnTo>
                  <a:pt x="12" y="50"/>
                </a:lnTo>
                <a:lnTo>
                  <a:pt x="5" y="45"/>
                </a:lnTo>
                <a:lnTo>
                  <a:pt x="0" y="40"/>
                </a:lnTo>
                <a:lnTo>
                  <a:pt x="0" y="40"/>
                </a:lnTo>
                <a:lnTo>
                  <a:pt x="4" y="39"/>
                </a:lnTo>
                <a:lnTo>
                  <a:pt x="5" y="37"/>
                </a:lnTo>
                <a:lnTo>
                  <a:pt x="28" y="26"/>
                </a:lnTo>
                <a:lnTo>
                  <a:pt x="39" y="21"/>
                </a:lnTo>
                <a:lnTo>
                  <a:pt x="40" y="19"/>
                </a:lnTo>
                <a:lnTo>
                  <a:pt x="44" y="18"/>
                </a:lnTo>
                <a:lnTo>
                  <a:pt x="61" y="10"/>
                </a:lnTo>
                <a:lnTo>
                  <a:pt x="61" y="10"/>
                </a:lnTo>
                <a:lnTo>
                  <a:pt x="76" y="2"/>
                </a:lnTo>
                <a:lnTo>
                  <a:pt x="79" y="0"/>
                </a:lnTo>
                <a:lnTo>
                  <a:pt x="88" y="5"/>
                </a:lnTo>
                <a:lnTo>
                  <a:pt x="92" y="13"/>
                </a:lnTo>
                <a:lnTo>
                  <a:pt x="95" y="23"/>
                </a:lnTo>
                <a:lnTo>
                  <a:pt x="96" y="26"/>
                </a:lnTo>
                <a:lnTo>
                  <a:pt x="106" y="24"/>
                </a:lnTo>
                <a:lnTo>
                  <a:pt x="106" y="24"/>
                </a:lnTo>
                <a:lnTo>
                  <a:pt x="108" y="24"/>
                </a:lnTo>
                <a:lnTo>
                  <a:pt x="109" y="27"/>
                </a:lnTo>
                <a:lnTo>
                  <a:pt x="109" y="31"/>
                </a:lnTo>
                <a:lnTo>
                  <a:pt x="111" y="31"/>
                </a:lnTo>
                <a:lnTo>
                  <a:pt x="112" y="32"/>
                </a:lnTo>
                <a:lnTo>
                  <a:pt x="125" y="35"/>
                </a:lnTo>
                <a:lnTo>
                  <a:pt x="127" y="29"/>
                </a:lnTo>
                <a:lnTo>
                  <a:pt x="136" y="32"/>
                </a:lnTo>
                <a:lnTo>
                  <a:pt x="144" y="35"/>
                </a:lnTo>
                <a:lnTo>
                  <a:pt x="152" y="37"/>
                </a:lnTo>
                <a:lnTo>
                  <a:pt x="160" y="40"/>
                </a:lnTo>
                <a:lnTo>
                  <a:pt x="167" y="42"/>
                </a:lnTo>
                <a:lnTo>
                  <a:pt x="170" y="43"/>
                </a:lnTo>
                <a:close/>
              </a:path>
            </a:pathLst>
          </a:custGeom>
          <a:solidFill>
            <a:srgbClr val="60916E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" name="Freeform 149"/>
          <p:cNvSpPr>
            <a:spLocks/>
          </p:cNvSpPr>
          <p:nvPr/>
        </p:nvSpPr>
        <p:spPr bwMode="auto">
          <a:xfrm>
            <a:off x="2981325" y="3030538"/>
            <a:ext cx="234950" cy="287338"/>
          </a:xfrm>
          <a:custGeom>
            <a:avLst/>
            <a:gdLst/>
            <a:ahLst/>
            <a:cxnLst>
              <a:cxn ang="0">
                <a:pos x="64" y="48"/>
              </a:cxn>
              <a:cxn ang="0">
                <a:pos x="90" y="62"/>
              </a:cxn>
              <a:cxn ang="0">
                <a:pos x="136" y="96"/>
              </a:cxn>
              <a:cxn ang="0">
                <a:pos x="146" y="107"/>
              </a:cxn>
              <a:cxn ang="0">
                <a:pos x="146" y="121"/>
              </a:cxn>
              <a:cxn ang="0">
                <a:pos x="146" y="123"/>
              </a:cxn>
              <a:cxn ang="0">
                <a:pos x="144" y="125"/>
              </a:cxn>
              <a:cxn ang="0">
                <a:pos x="143" y="126"/>
              </a:cxn>
              <a:cxn ang="0">
                <a:pos x="141" y="129"/>
              </a:cxn>
              <a:cxn ang="0">
                <a:pos x="140" y="131"/>
              </a:cxn>
              <a:cxn ang="0">
                <a:pos x="138" y="133"/>
              </a:cxn>
              <a:cxn ang="0">
                <a:pos x="138" y="133"/>
              </a:cxn>
              <a:cxn ang="0">
                <a:pos x="136" y="134"/>
              </a:cxn>
              <a:cxn ang="0">
                <a:pos x="135" y="137"/>
              </a:cxn>
              <a:cxn ang="0">
                <a:pos x="133" y="139"/>
              </a:cxn>
              <a:cxn ang="0">
                <a:pos x="130" y="142"/>
              </a:cxn>
              <a:cxn ang="0">
                <a:pos x="128" y="144"/>
              </a:cxn>
              <a:cxn ang="0">
                <a:pos x="127" y="145"/>
              </a:cxn>
              <a:cxn ang="0">
                <a:pos x="125" y="145"/>
              </a:cxn>
              <a:cxn ang="0">
                <a:pos x="124" y="147"/>
              </a:cxn>
              <a:cxn ang="0">
                <a:pos x="122" y="145"/>
              </a:cxn>
              <a:cxn ang="0">
                <a:pos x="124" y="145"/>
              </a:cxn>
              <a:cxn ang="0">
                <a:pos x="124" y="144"/>
              </a:cxn>
              <a:cxn ang="0">
                <a:pos x="120" y="144"/>
              </a:cxn>
              <a:cxn ang="0">
                <a:pos x="114" y="149"/>
              </a:cxn>
              <a:cxn ang="0">
                <a:pos x="103" y="152"/>
              </a:cxn>
              <a:cxn ang="0">
                <a:pos x="64" y="163"/>
              </a:cxn>
              <a:cxn ang="0">
                <a:pos x="58" y="163"/>
              </a:cxn>
              <a:cxn ang="0">
                <a:pos x="50" y="165"/>
              </a:cxn>
              <a:cxn ang="0">
                <a:pos x="42" y="166"/>
              </a:cxn>
              <a:cxn ang="0">
                <a:pos x="20" y="176"/>
              </a:cxn>
              <a:cxn ang="0">
                <a:pos x="4" y="150"/>
              </a:cxn>
              <a:cxn ang="0">
                <a:pos x="2" y="94"/>
              </a:cxn>
              <a:cxn ang="0">
                <a:pos x="2" y="77"/>
              </a:cxn>
              <a:cxn ang="0">
                <a:pos x="2" y="33"/>
              </a:cxn>
              <a:cxn ang="0">
                <a:pos x="2" y="0"/>
              </a:cxn>
              <a:cxn ang="0">
                <a:pos x="4" y="0"/>
              </a:cxn>
              <a:cxn ang="0">
                <a:pos x="5" y="0"/>
              </a:cxn>
              <a:cxn ang="0">
                <a:pos x="8" y="0"/>
              </a:cxn>
              <a:cxn ang="0">
                <a:pos x="10" y="1"/>
              </a:cxn>
              <a:cxn ang="0">
                <a:pos x="12" y="3"/>
              </a:cxn>
              <a:cxn ang="0">
                <a:pos x="15" y="1"/>
              </a:cxn>
              <a:cxn ang="0">
                <a:pos x="16" y="3"/>
              </a:cxn>
              <a:cxn ang="0">
                <a:pos x="18" y="5"/>
              </a:cxn>
              <a:cxn ang="0">
                <a:pos x="21" y="5"/>
              </a:cxn>
              <a:cxn ang="0">
                <a:pos x="24" y="5"/>
              </a:cxn>
              <a:cxn ang="0">
                <a:pos x="26" y="5"/>
              </a:cxn>
              <a:cxn ang="0">
                <a:pos x="28" y="5"/>
              </a:cxn>
              <a:cxn ang="0">
                <a:pos x="29" y="6"/>
              </a:cxn>
              <a:cxn ang="0">
                <a:pos x="31" y="8"/>
              </a:cxn>
              <a:cxn ang="0">
                <a:pos x="32" y="8"/>
              </a:cxn>
              <a:cxn ang="0">
                <a:pos x="36" y="8"/>
              </a:cxn>
              <a:cxn ang="0">
                <a:pos x="36" y="6"/>
              </a:cxn>
              <a:cxn ang="0">
                <a:pos x="37" y="6"/>
              </a:cxn>
              <a:cxn ang="0">
                <a:pos x="40" y="6"/>
              </a:cxn>
              <a:cxn ang="0">
                <a:pos x="44" y="6"/>
              </a:cxn>
              <a:cxn ang="0">
                <a:pos x="45" y="6"/>
              </a:cxn>
            </a:cxnLst>
            <a:rect l="0" t="0" r="r" b="b"/>
            <a:pathLst>
              <a:path w="148" h="181">
                <a:moveTo>
                  <a:pt x="45" y="6"/>
                </a:moveTo>
                <a:lnTo>
                  <a:pt x="45" y="8"/>
                </a:lnTo>
                <a:lnTo>
                  <a:pt x="47" y="16"/>
                </a:lnTo>
                <a:lnTo>
                  <a:pt x="50" y="25"/>
                </a:lnTo>
                <a:lnTo>
                  <a:pt x="52" y="30"/>
                </a:lnTo>
                <a:lnTo>
                  <a:pt x="53" y="37"/>
                </a:lnTo>
                <a:lnTo>
                  <a:pt x="58" y="45"/>
                </a:lnTo>
                <a:lnTo>
                  <a:pt x="64" y="48"/>
                </a:lnTo>
                <a:lnTo>
                  <a:pt x="74" y="53"/>
                </a:lnTo>
                <a:lnTo>
                  <a:pt x="80" y="57"/>
                </a:lnTo>
                <a:lnTo>
                  <a:pt x="80" y="57"/>
                </a:lnTo>
                <a:lnTo>
                  <a:pt x="82" y="59"/>
                </a:lnTo>
                <a:lnTo>
                  <a:pt x="82" y="59"/>
                </a:lnTo>
                <a:lnTo>
                  <a:pt x="87" y="61"/>
                </a:lnTo>
                <a:lnTo>
                  <a:pt x="87" y="61"/>
                </a:lnTo>
                <a:lnTo>
                  <a:pt x="90" y="62"/>
                </a:lnTo>
                <a:lnTo>
                  <a:pt x="93" y="62"/>
                </a:lnTo>
                <a:lnTo>
                  <a:pt x="100" y="67"/>
                </a:lnTo>
                <a:lnTo>
                  <a:pt x="109" y="73"/>
                </a:lnTo>
                <a:lnTo>
                  <a:pt x="114" y="77"/>
                </a:lnTo>
                <a:lnTo>
                  <a:pt x="124" y="85"/>
                </a:lnTo>
                <a:lnTo>
                  <a:pt x="128" y="88"/>
                </a:lnTo>
                <a:lnTo>
                  <a:pt x="130" y="91"/>
                </a:lnTo>
                <a:lnTo>
                  <a:pt x="136" y="96"/>
                </a:lnTo>
                <a:lnTo>
                  <a:pt x="141" y="101"/>
                </a:lnTo>
                <a:lnTo>
                  <a:pt x="141" y="101"/>
                </a:lnTo>
                <a:lnTo>
                  <a:pt x="143" y="101"/>
                </a:lnTo>
                <a:lnTo>
                  <a:pt x="143" y="104"/>
                </a:lnTo>
                <a:lnTo>
                  <a:pt x="144" y="104"/>
                </a:lnTo>
                <a:lnTo>
                  <a:pt x="144" y="105"/>
                </a:lnTo>
                <a:lnTo>
                  <a:pt x="144" y="105"/>
                </a:lnTo>
                <a:lnTo>
                  <a:pt x="146" y="107"/>
                </a:lnTo>
                <a:lnTo>
                  <a:pt x="146" y="109"/>
                </a:lnTo>
                <a:lnTo>
                  <a:pt x="148" y="115"/>
                </a:lnTo>
                <a:lnTo>
                  <a:pt x="146" y="120"/>
                </a:lnTo>
                <a:lnTo>
                  <a:pt x="148" y="121"/>
                </a:lnTo>
                <a:lnTo>
                  <a:pt x="148" y="121"/>
                </a:lnTo>
                <a:lnTo>
                  <a:pt x="146" y="121"/>
                </a:lnTo>
                <a:lnTo>
                  <a:pt x="146" y="121"/>
                </a:lnTo>
                <a:lnTo>
                  <a:pt x="146" y="121"/>
                </a:lnTo>
                <a:lnTo>
                  <a:pt x="146" y="121"/>
                </a:lnTo>
                <a:lnTo>
                  <a:pt x="148" y="121"/>
                </a:lnTo>
                <a:lnTo>
                  <a:pt x="146" y="121"/>
                </a:lnTo>
                <a:lnTo>
                  <a:pt x="146" y="121"/>
                </a:lnTo>
                <a:lnTo>
                  <a:pt x="146" y="123"/>
                </a:lnTo>
                <a:lnTo>
                  <a:pt x="146" y="123"/>
                </a:lnTo>
                <a:lnTo>
                  <a:pt x="146" y="123"/>
                </a:lnTo>
                <a:lnTo>
                  <a:pt x="146" y="123"/>
                </a:lnTo>
                <a:lnTo>
                  <a:pt x="144" y="123"/>
                </a:lnTo>
                <a:lnTo>
                  <a:pt x="144" y="123"/>
                </a:lnTo>
                <a:lnTo>
                  <a:pt x="144" y="123"/>
                </a:lnTo>
                <a:lnTo>
                  <a:pt x="144" y="123"/>
                </a:lnTo>
                <a:lnTo>
                  <a:pt x="144" y="125"/>
                </a:lnTo>
                <a:lnTo>
                  <a:pt x="144" y="125"/>
                </a:lnTo>
                <a:lnTo>
                  <a:pt x="144" y="125"/>
                </a:lnTo>
                <a:lnTo>
                  <a:pt x="144" y="125"/>
                </a:lnTo>
                <a:lnTo>
                  <a:pt x="143" y="125"/>
                </a:lnTo>
                <a:lnTo>
                  <a:pt x="143" y="125"/>
                </a:lnTo>
                <a:lnTo>
                  <a:pt x="143" y="125"/>
                </a:lnTo>
                <a:lnTo>
                  <a:pt x="143" y="126"/>
                </a:lnTo>
                <a:lnTo>
                  <a:pt x="143" y="126"/>
                </a:lnTo>
                <a:lnTo>
                  <a:pt x="143" y="126"/>
                </a:lnTo>
                <a:lnTo>
                  <a:pt x="143" y="126"/>
                </a:lnTo>
                <a:lnTo>
                  <a:pt x="143" y="126"/>
                </a:lnTo>
                <a:lnTo>
                  <a:pt x="143" y="128"/>
                </a:lnTo>
                <a:lnTo>
                  <a:pt x="143" y="128"/>
                </a:lnTo>
                <a:lnTo>
                  <a:pt x="143" y="128"/>
                </a:lnTo>
                <a:lnTo>
                  <a:pt x="141" y="128"/>
                </a:lnTo>
                <a:lnTo>
                  <a:pt x="141" y="128"/>
                </a:lnTo>
                <a:lnTo>
                  <a:pt x="141" y="128"/>
                </a:lnTo>
                <a:lnTo>
                  <a:pt x="141" y="129"/>
                </a:lnTo>
                <a:lnTo>
                  <a:pt x="141" y="129"/>
                </a:lnTo>
                <a:lnTo>
                  <a:pt x="141" y="129"/>
                </a:lnTo>
                <a:lnTo>
                  <a:pt x="141" y="129"/>
                </a:lnTo>
                <a:lnTo>
                  <a:pt x="140" y="129"/>
                </a:lnTo>
                <a:lnTo>
                  <a:pt x="140" y="129"/>
                </a:lnTo>
                <a:lnTo>
                  <a:pt x="140" y="131"/>
                </a:lnTo>
                <a:lnTo>
                  <a:pt x="140" y="131"/>
                </a:lnTo>
                <a:lnTo>
                  <a:pt x="140" y="131"/>
                </a:lnTo>
                <a:lnTo>
                  <a:pt x="140" y="131"/>
                </a:lnTo>
                <a:lnTo>
                  <a:pt x="140" y="131"/>
                </a:lnTo>
                <a:lnTo>
                  <a:pt x="140" y="131"/>
                </a:lnTo>
                <a:lnTo>
                  <a:pt x="140" y="131"/>
                </a:lnTo>
                <a:lnTo>
                  <a:pt x="140" y="131"/>
                </a:lnTo>
                <a:lnTo>
                  <a:pt x="140" y="131"/>
                </a:lnTo>
                <a:lnTo>
                  <a:pt x="140" y="131"/>
                </a:lnTo>
                <a:lnTo>
                  <a:pt x="138" y="133"/>
                </a:lnTo>
                <a:lnTo>
                  <a:pt x="138" y="133"/>
                </a:lnTo>
                <a:lnTo>
                  <a:pt x="138" y="133"/>
                </a:lnTo>
                <a:lnTo>
                  <a:pt x="138" y="133"/>
                </a:lnTo>
                <a:lnTo>
                  <a:pt x="138" y="133"/>
                </a:lnTo>
                <a:lnTo>
                  <a:pt x="138" y="133"/>
                </a:lnTo>
                <a:lnTo>
                  <a:pt x="138" y="133"/>
                </a:lnTo>
                <a:lnTo>
                  <a:pt x="138" y="133"/>
                </a:lnTo>
                <a:lnTo>
                  <a:pt x="138" y="133"/>
                </a:lnTo>
                <a:lnTo>
                  <a:pt x="138" y="133"/>
                </a:lnTo>
                <a:lnTo>
                  <a:pt x="138" y="133"/>
                </a:lnTo>
                <a:lnTo>
                  <a:pt x="138" y="133"/>
                </a:lnTo>
                <a:lnTo>
                  <a:pt x="138" y="133"/>
                </a:lnTo>
                <a:lnTo>
                  <a:pt x="138" y="133"/>
                </a:lnTo>
                <a:lnTo>
                  <a:pt x="138" y="134"/>
                </a:lnTo>
                <a:lnTo>
                  <a:pt x="136" y="134"/>
                </a:lnTo>
                <a:lnTo>
                  <a:pt x="136" y="134"/>
                </a:lnTo>
                <a:lnTo>
                  <a:pt x="136" y="134"/>
                </a:lnTo>
                <a:lnTo>
                  <a:pt x="136" y="134"/>
                </a:lnTo>
                <a:lnTo>
                  <a:pt x="136" y="136"/>
                </a:lnTo>
                <a:lnTo>
                  <a:pt x="136" y="136"/>
                </a:lnTo>
                <a:lnTo>
                  <a:pt x="135" y="136"/>
                </a:lnTo>
                <a:lnTo>
                  <a:pt x="135" y="136"/>
                </a:lnTo>
                <a:lnTo>
                  <a:pt x="135" y="136"/>
                </a:lnTo>
                <a:lnTo>
                  <a:pt x="135" y="137"/>
                </a:lnTo>
                <a:lnTo>
                  <a:pt x="135" y="137"/>
                </a:lnTo>
                <a:lnTo>
                  <a:pt x="135" y="137"/>
                </a:lnTo>
                <a:lnTo>
                  <a:pt x="135" y="137"/>
                </a:lnTo>
                <a:lnTo>
                  <a:pt x="133" y="137"/>
                </a:lnTo>
                <a:lnTo>
                  <a:pt x="133" y="137"/>
                </a:lnTo>
                <a:lnTo>
                  <a:pt x="133" y="139"/>
                </a:lnTo>
                <a:lnTo>
                  <a:pt x="133" y="139"/>
                </a:lnTo>
                <a:lnTo>
                  <a:pt x="133" y="139"/>
                </a:lnTo>
                <a:lnTo>
                  <a:pt x="133" y="139"/>
                </a:lnTo>
                <a:lnTo>
                  <a:pt x="133" y="139"/>
                </a:lnTo>
                <a:lnTo>
                  <a:pt x="132" y="139"/>
                </a:lnTo>
                <a:lnTo>
                  <a:pt x="132" y="139"/>
                </a:lnTo>
                <a:lnTo>
                  <a:pt x="132" y="139"/>
                </a:lnTo>
                <a:lnTo>
                  <a:pt x="132" y="141"/>
                </a:lnTo>
                <a:lnTo>
                  <a:pt x="132" y="141"/>
                </a:lnTo>
                <a:lnTo>
                  <a:pt x="130" y="141"/>
                </a:lnTo>
                <a:lnTo>
                  <a:pt x="130" y="142"/>
                </a:lnTo>
                <a:lnTo>
                  <a:pt x="128" y="142"/>
                </a:lnTo>
                <a:lnTo>
                  <a:pt x="128" y="142"/>
                </a:lnTo>
                <a:lnTo>
                  <a:pt x="128" y="142"/>
                </a:lnTo>
                <a:lnTo>
                  <a:pt x="128" y="144"/>
                </a:lnTo>
                <a:lnTo>
                  <a:pt x="128" y="144"/>
                </a:lnTo>
                <a:lnTo>
                  <a:pt x="128" y="144"/>
                </a:lnTo>
                <a:lnTo>
                  <a:pt x="128" y="144"/>
                </a:lnTo>
                <a:lnTo>
                  <a:pt x="128" y="144"/>
                </a:lnTo>
                <a:lnTo>
                  <a:pt x="127" y="144"/>
                </a:lnTo>
                <a:lnTo>
                  <a:pt x="127" y="144"/>
                </a:lnTo>
                <a:lnTo>
                  <a:pt x="127" y="144"/>
                </a:lnTo>
                <a:lnTo>
                  <a:pt x="127" y="144"/>
                </a:lnTo>
                <a:lnTo>
                  <a:pt x="127" y="144"/>
                </a:lnTo>
                <a:lnTo>
                  <a:pt x="127" y="144"/>
                </a:lnTo>
                <a:lnTo>
                  <a:pt x="127" y="144"/>
                </a:lnTo>
                <a:lnTo>
                  <a:pt x="127" y="145"/>
                </a:lnTo>
                <a:lnTo>
                  <a:pt x="127" y="145"/>
                </a:lnTo>
                <a:lnTo>
                  <a:pt x="127" y="145"/>
                </a:lnTo>
                <a:lnTo>
                  <a:pt x="125" y="145"/>
                </a:lnTo>
                <a:lnTo>
                  <a:pt x="125" y="145"/>
                </a:lnTo>
                <a:lnTo>
                  <a:pt x="127" y="145"/>
                </a:lnTo>
                <a:lnTo>
                  <a:pt x="127" y="145"/>
                </a:lnTo>
                <a:lnTo>
                  <a:pt x="127" y="145"/>
                </a:lnTo>
                <a:lnTo>
                  <a:pt x="125" y="145"/>
                </a:lnTo>
                <a:lnTo>
                  <a:pt x="125" y="145"/>
                </a:lnTo>
                <a:lnTo>
                  <a:pt x="125" y="145"/>
                </a:lnTo>
                <a:lnTo>
                  <a:pt x="125" y="145"/>
                </a:lnTo>
                <a:lnTo>
                  <a:pt x="125" y="145"/>
                </a:lnTo>
                <a:lnTo>
                  <a:pt x="125" y="147"/>
                </a:lnTo>
                <a:lnTo>
                  <a:pt x="125" y="147"/>
                </a:lnTo>
                <a:lnTo>
                  <a:pt x="124" y="147"/>
                </a:lnTo>
                <a:lnTo>
                  <a:pt x="124" y="147"/>
                </a:lnTo>
                <a:lnTo>
                  <a:pt x="124" y="147"/>
                </a:lnTo>
                <a:lnTo>
                  <a:pt x="122" y="147"/>
                </a:lnTo>
                <a:lnTo>
                  <a:pt x="122" y="147"/>
                </a:lnTo>
                <a:lnTo>
                  <a:pt x="122" y="147"/>
                </a:lnTo>
                <a:lnTo>
                  <a:pt x="122" y="147"/>
                </a:lnTo>
                <a:lnTo>
                  <a:pt x="122" y="145"/>
                </a:lnTo>
                <a:lnTo>
                  <a:pt x="122" y="145"/>
                </a:lnTo>
                <a:lnTo>
                  <a:pt x="122" y="145"/>
                </a:lnTo>
                <a:lnTo>
                  <a:pt x="122" y="145"/>
                </a:lnTo>
                <a:lnTo>
                  <a:pt x="122" y="145"/>
                </a:lnTo>
                <a:lnTo>
                  <a:pt x="124" y="145"/>
                </a:lnTo>
                <a:lnTo>
                  <a:pt x="124" y="145"/>
                </a:lnTo>
                <a:lnTo>
                  <a:pt x="124" y="145"/>
                </a:lnTo>
                <a:lnTo>
                  <a:pt x="124" y="145"/>
                </a:lnTo>
                <a:lnTo>
                  <a:pt x="124" y="145"/>
                </a:lnTo>
                <a:lnTo>
                  <a:pt x="124" y="145"/>
                </a:lnTo>
                <a:lnTo>
                  <a:pt x="124" y="145"/>
                </a:lnTo>
                <a:lnTo>
                  <a:pt x="124" y="145"/>
                </a:lnTo>
                <a:lnTo>
                  <a:pt x="124" y="145"/>
                </a:lnTo>
                <a:lnTo>
                  <a:pt x="124" y="145"/>
                </a:lnTo>
                <a:lnTo>
                  <a:pt x="124" y="144"/>
                </a:lnTo>
                <a:lnTo>
                  <a:pt x="124" y="144"/>
                </a:lnTo>
                <a:lnTo>
                  <a:pt x="124" y="144"/>
                </a:lnTo>
                <a:lnTo>
                  <a:pt x="124" y="144"/>
                </a:lnTo>
                <a:lnTo>
                  <a:pt x="124" y="144"/>
                </a:lnTo>
                <a:lnTo>
                  <a:pt x="124" y="144"/>
                </a:lnTo>
                <a:lnTo>
                  <a:pt x="124" y="144"/>
                </a:lnTo>
                <a:lnTo>
                  <a:pt x="125" y="142"/>
                </a:lnTo>
                <a:lnTo>
                  <a:pt x="122" y="144"/>
                </a:lnTo>
                <a:lnTo>
                  <a:pt x="122" y="144"/>
                </a:lnTo>
                <a:lnTo>
                  <a:pt x="120" y="144"/>
                </a:lnTo>
                <a:lnTo>
                  <a:pt x="120" y="144"/>
                </a:lnTo>
                <a:lnTo>
                  <a:pt x="120" y="144"/>
                </a:lnTo>
                <a:lnTo>
                  <a:pt x="120" y="144"/>
                </a:lnTo>
                <a:lnTo>
                  <a:pt x="119" y="145"/>
                </a:lnTo>
                <a:lnTo>
                  <a:pt x="119" y="145"/>
                </a:lnTo>
                <a:lnTo>
                  <a:pt x="117" y="147"/>
                </a:lnTo>
                <a:lnTo>
                  <a:pt x="116" y="147"/>
                </a:lnTo>
                <a:lnTo>
                  <a:pt x="116" y="147"/>
                </a:lnTo>
                <a:lnTo>
                  <a:pt x="114" y="149"/>
                </a:lnTo>
                <a:lnTo>
                  <a:pt x="114" y="149"/>
                </a:lnTo>
                <a:lnTo>
                  <a:pt x="114" y="149"/>
                </a:lnTo>
                <a:lnTo>
                  <a:pt x="114" y="149"/>
                </a:lnTo>
                <a:lnTo>
                  <a:pt x="108" y="152"/>
                </a:lnTo>
                <a:lnTo>
                  <a:pt x="108" y="152"/>
                </a:lnTo>
                <a:lnTo>
                  <a:pt x="106" y="152"/>
                </a:lnTo>
                <a:lnTo>
                  <a:pt x="103" y="152"/>
                </a:lnTo>
                <a:lnTo>
                  <a:pt x="103" y="152"/>
                </a:lnTo>
                <a:lnTo>
                  <a:pt x="96" y="153"/>
                </a:lnTo>
                <a:lnTo>
                  <a:pt x="96" y="155"/>
                </a:lnTo>
                <a:lnTo>
                  <a:pt x="95" y="155"/>
                </a:lnTo>
                <a:lnTo>
                  <a:pt x="92" y="155"/>
                </a:lnTo>
                <a:lnTo>
                  <a:pt x="85" y="158"/>
                </a:lnTo>
                <a:lnTo>
                  <a:pt x="80" y="158"/>
                </a:lnTo>
                <a:lnTo>
                  <a:pt x="69" y="163"/>
                </a:lnTo>
                <a:lnTo>
                  <a:pt x="64" y="163"/>
                </a:lnTo>
                <a:lnTo>
                  <a:pt x="61" y="165"/>
                </a:lnTo>
                <a:lnTo>
                  <a:pt x="61" y="165"/>
                </a:lnTo>
                <a:lnTo>
                  <a:pt x="61" y="165"/>
                </a:lnTo>
                <a:lnTo>
                  <a:pt x="61" y="165"/>
                </a:lnTo>
                <a:lnTo>
                  <a:pt x="61" y="165"/>
                </a:lnTo>
                <a:lnTo>
                  <a:pt x="58" y="166"/>
                </a:lnTo>
                <a:lnTo>
                  <a:pt x="58" y="165"/>
                </a:lnTo>
                <a:lnTo>
                  <a:pt x="58" y="163"/>
                </a:lnTo>
                <a:lnTo>
                  <a:pt x="56" y="163"/>
                </a:lnTo>
                <a:lnTo>
                  <a:pt x="56" y="160"/>
                </a:lnTo>
                <a:lnTo>
                  <a:pt x="55" y="160"/>
                </a:lnTo>
                <a:lnTo>
                  <a:pt x="55" y="158"/>
                </a:lnTo>
                <a:lnTo>
                  <a:pt x="53" y="158"/>
                </a:lnTo>
                <a:lnTo>
                  <a:pt x="52" y="160"/>
                </a:lnTo>
                <a:lnTo>
                  <a:pt x="50" y="160"/>
                </a:lnTo>
                <a:lnTo>
                  <a:pt x="50" y="165"/>
                </a:lnTo>
                <a:lnTo>
                  <a:pt x="47" y="166"/>
                </a:lnTo>
                <a:lnTo>
                  <a:pt x="47" y="166"/>
                </a:lnTo>
                <a:lnTo>
                  <a:pt x="45" y="166"/>
                </a:lnTo>
                <a:lnTo>
                  <a:pt x="45" y="166"/>
                </a:lnTo>
                <a:lnTo>
                  <a:pt x="44" y="166"/>
                </a:lnTo>
                <a:lnTo>
                  <a:pt x="44" y="166"/>
                </a:lnTo>
                <a:lnTo>
                  <a:pt x="42" y="166"/>
                </a:lnTo>
                <a:lnTo>
                  <a:pt x="42" y="166"/>
                </a:lnTo>
                <a:lnTo>
                  <a:pt x="44" y="168"/>
                </a:lnTo>
                <a:lnTo>
                  <a:pt x="45" y="168"/>
                </a:lnTo>
                <a:lnTo>
                  <a:pt x="45" y="169"/>
                </a:lnTo>
                <a:lnTo>
                  <a:pt x="45" y="169"/>
                </a:lnTo>
                <a:lnTo>
                  <a:pt x="34" y="173"/>
                </a:lnTo>
                <a:lnTo>
                  <a:pt x="34" y="173"/>
                </a:lnTo>
                <a:lnTo>
                  <a:pt x="29" y="174"/>
                </a:lnTo>
                <a:lnTo>
                  <a:pt x="20" y="176"/>
                </a:lnTo>
                <a:lnTo>
                  <a:pt x="20" y="176"/>
                </a:lnTo>
                <a:lnTo>
                  <a:pt x="7" y="181"/>
                </a:lnTo>
                <a:lnTo>
                  <a:pt x="4" y="181"/>
                </a:lnTo>
                <a:lnTo>
                  <a:pt x="4" y="157"/>
                </a:lnTo>
                <a:lnTo>
                  <a:pt x="4" y="150"/>
                </a:lnTo>
                <a:lnTo>
                  <a:pt x="4" y="150"/>
                </a:lnTo>
                <a:lnTo>
                  <a:pt x="4" y="150"/>
                </a:lnTo>
                <a:lnTo>
                  <a:pt x="4" y="150"/>
                </a:lnTo>
                <a:lnTo>
                  <a:pt x="4" y="150"/>
                </a:lnTo>
                <a:lnTo>
                  <a:pt x="4" y="121"/>
                </a:lnTo>
                <a:lnTo>
                  <a:pt x="4" y="118"/>
                </a:lnTo>
                <a:lnTo>
                  <a:pt x="4" y="109"/>
                </a:lnTo>
                <a:lnTo>
                  <a:pt x="4" y="101"/>
                </a:lnTo>
                <a:lnTo>
                  <a:pt x="4" y="101"/>
                </a:lnTo>
                <a:lnTo>
                  <a:pt x="2" y="96"/>
                </a:lnTo>
                <a:lnTo>
                  <a:pt x="2" y="94"/>
                </a:lnTo>
                <a:lnTo>
                  <a:pt x="2" y="89"/>
                </a:lnTo>
                <a:lnTo>
                  <a:pt x="2" y="88"/>
                </a:lnTo>
                <a:lnTo>
                  <a:pt x="2" y="88"/>
                </a:lnTo>
                <a:lnTo>
                  <a:pt x="2" y="88"/>
                </a:lnTo>
                <a:lnTo>
                  <a:pt x="2" y="85"/>
                </a:lnTo>
                <a:lnTo>
                  <a:pt x="2" y="83"/>
                </a:lnTo>
                <a:lnTo>
                  <a:pt x="2" y="83"/>
                </a:lnTo>
                <a:lnTo>
                  <a:pt x="2" y="77"/>
                </a:lnTo>
                <a:lnTo>
                  <a:pt x="2" y="77"/>
                </a:lnTo>
                <a:lnTo>
                  <a:pt x="2" y="67"/>
                </a:lnTo>
                <a:lnTo>
                  <a:pt x="2" y="56"/>
                </a:lnTo>
                <a:lnTo>
                  <a:pt x="2" y="53"/>
                </a:lnTo>
                <a:lnTo>
                  <a:pt x="2" y="53"/>
                </a:lnTo>
                <a:lnTo>
                  <a:pt x="2" y="51"/>
                </a:lnTo>
                <a:lnTo>
                  <a:pt x="2" y="51"/>
                </a:lnTo>
                <a:lnTo>
                  <a:pt x="2" y="33"/>
                </a:lnTo>
                <a:lnTo>
                  <a:pt x="2" y="32"/>
                </a:lnTo>
                <a:lnTo>
                  <a:pt x="2" y="21"/>
                </a:lnTo>
                <a:lnTo>
                  <a:pt x="2" y="14"/>
                </a:lnTo>
                <a:lnTo>
                  <a:pt x="0" y="3"/>
                </a:lnTo>
                <a:lnTo>
                  <a:pt x="0" y="0"/>
                </a:lnTo>
                <a:lnTo>
                  <a:pt x="0" y="0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4" y="0"/>
                </a:lnTo>
                <a:lnTo>
                  <a:pt x="4" y="0"/>
                </a:lnTo>
                <a:lnTo>
                  <a:pt x="4" y="0"/>
                </a:lnTo>
                <a:lnTo>
                  <a:pt x="4" y="0"/>
                </a:lnTo>
                <a:lnTo>
                  <a:pt x="4" y="0"/>
                </a:lnTo>
                <a:lnTo>
                  <a:pt x="4" y="0"/>
                </a:lnTo>
                <a:lnTo>
                  <a:pt x="4" y="0"/>
                </a:lnTo>
                <a:lnTo>
                  <a:pt x="4" y="0"/>
                </a:lnTo>
                <a:lnTo>
                  <a:pt x="4" y="0"/>
                </a:lnTo>
                <a:lnTo>
                  <a:pt x="5" y="0"/>
                </a:lnTo>
                <a:lnTo>
                  <a:pt x="5" y="0"/>
                </a:lnTo>
                <a:lnTo>
                  <a:pt x="5" y="0"/>
                </a:lnTo>
                <a:lnTo>
                  <a:pt x="5" y="0"/>
                </a:lnTo>
                <a:lnTo>
                  <a:pt x="5" y="0"/>
                </a:lnTo>
                <a:lnTo>
                  <a:pt x="7" y="1"/>
                </a:lnTo>
                <a:lnTo>
                  <a:pt x="7" y="1"/>
                </a:lnTo>
                <a:lnTo>
                  <a:pt x="7" y="0"/>
                </a:lnTo>
                <a:lnTo>
                  <a:pt x="7" y="0"/>
                </a:lnTo>
                <a:lnTo>
                  <a:pt x="7" y="0"/>
                </a:lnTo>
                <a:lnTo>
                  <a:pt x="7" y="0"/>
                </a:lnTo>
                <a:lnTo>
                  <a:pt x="8" y="0"/>
                </a:lnTo>
                <a:lnTo>
                  <a:pt x="8" y="0"/>
                </a:lnTo>
                <a:lnTo>
                  <a:pt x="8" y="0"/>
                </a:lnTo>
                <a:lnTo>
                  <a:pt x="8" y="0"/>
                </a:lnTo>
                <a:lnTo>
                  <a:pt x="8" y="1"/>
                </a:lnTo>
                <a:lnTo>
                  <a:pt x="8" y="1"/>
                </a:lnTo>
                <a:lnTo>
                  <a:pt x="8" y="1"/>
                </a:lnTo>
                <a:lnTo>
                  <a:pt x="10" y="1"/>
                </a:lnTo>
                <a:lnTo>
                  <a:pt x="10" y="1"/>
                </a:lnTo>
                <a:lnTo>
                  <a:pt x="10" y="1"/>
                </a:lnTo>
                <a:lnTo>
                  <a:pt x="10" y="3"/>
                </a:lnTo>
                <a:lnTo>
                  <a:pt x="10" y="3"/>
                </a:lnTo>
                <a:lnTo>
                  <a:pt x="10" y="3"/>
                </a:lnTo>
                <a:lnTo>
                  <a:pt x="12" y="3"/>
                </a:lnTo>
                <a:lnTo>
                  <a:pt x="12" y="3"/>
                </a:lnTo>
                <a:lnTo>
                  <a:pt x="12" y="3"/>
                </a:lnTo>
                <a:lnTo>
                  <a:pt x="12" y="3"/>
                </a:lnTo>
                <a:lnTo>
                  <a:pt x="13" y="1"/>
                </a:lnTo>
                <a:lnTo>
                  <a:pt x="13" y="1"/>
                </a:lnTo>
                <a:lnTo>
                  <a:pt x="13" y="1"/>
                </a:lnTo>
                <a:lnTo>
                  <a:pt x="13" y="1"/>
                </a:lnTo>
                <a:lnTo>
                  <a:pt x="15" y="1"/>
                </a:lnTo>
                <a:lnTo>
                  <a:pt x="15" y="1"/>
                </a:lnTo>
                <a:lnTo>
                  <a:pt x="15" y="1"/>
                </a:lnTo>
                <a:lnTo>
                  <a:pt x="15" y="1"/>
                </a:lnTo>
                <a:lnTo>
                  <a:pt x="15" y="1"/>
                </a:lnTo>
                <a:lnTo>
                  <a:pt x="16" y="1"/>
                </a:lnTo>
                <a:lnTo>
                  <a:pt x="16" y="1"/>
                </a:lnTo>
                <a:lnTo>
                  <a:pt x="16" y="1"/>
                </a:lnTo>
                <a:lnTo>
                  <a:pt x="16" y="1"/>
                </a:lnTo>
                <a:lnTo>
                  <a:pt x="16" y="3"/>
                </a:lnTo>
                <a:lnTo>
                  <a:pt x="16" y="3"/>
                </a:lnTo>
                <a:lnTo>
                  <a:pt x="16" y="3"/>
                </a:lnTo>
                <a:lnTo>
                  <a:pt x="16" y="3"/>
                </a:lnTo>
                <a:lnTo>
                  <a:pt x="16" y="3"/>
                </a:lnTo>
                <a:lnTo>
                  <a:pt x="16" y="5"/>
                </a:lnTo>
                <a:lnTo>
                  <a:pt x="18" y="5"/>
                </a:lnTo>
                <a:lnTo>
                  <a:pt x="18" y="5"/>
                </a:lnTo>
                <a:lnTo>
                  <a:pt x="18" y="5"/>
                </a:lnTo>
                <a:lnTo>
                  <a:pt x="18" y="5"/>
                </a:lnTo>
                <a:lnTo>
                  <a:pt x="18" y="5"/>
                </a:lnTo>
                <a:lnTo>
                  <a:pt x="18" y="5"/>
                </a:lnTo>
                <a:lnTo>
                  <a:pt x="18" y="5"/>
                </a:lnTo>
                <a:lnTo>
                  <a:pt x="20" y="6"/>
                </a:lnTo>
                <a:lnTo>
                  <a:pt x="20" y="6"/>
                </a:lnTo>
                <a:lnTo>
                  <a:pt x="20" y="6"/>
                </a:lnTo>
                <a:lnTo>
                  <a:pt x="21" y="5"/>
                </a:lnTo>
                <a:lnTo>
                  <a:pt x="21" y="5"/>
                </a:lnTo>
                <a:lnTo>
                  <a:pt x="21" y="5"/>
                </a:lnTo>
                <a:lnTo>
                  <a:pt x="21" y="5"/>
                </a:lnTo>
                <a:lnTo>
                  <a:pt x="23" y="5"/>
                </a:lnTo>
                <a:lnTo>
                  <a:pt x="23" y="5"/>
                </a:lnTo>
                <a:lnTo>
                  <a:pt x="23" y="5"/>
                </a:lnTo>
                <a:lnTo>
                  <a:pt x="23" y="5"/>
                </a:lnTo>
                <a:lnTo>
                  <a:pt x="24" y="5"/>
                </a:lnTo>
                <a:lnTo>
                  <a:pt x="24" y="5"/>
                </a:lnTo>
                <a:lnTo>
                  <a:pt x="24" y="5"/>
                </a:lnTo>
                <a:lnTo>
                  <a:pt x="24" y="5"/>
                </a:lnTo>
                <a:lnTo>
                  <a:pt x="24" y="5"/>
                </a:lnTo>
                <a:lnTo>
                  <a:pt x="26" y="5"/>
                </a:lnTo>
                <a:lnTo>
                  <a:pt x="26" y="6"/>
                </a:lnTo>
                <a:lnTo>
                  <a:pt x="26" y="6"/>
                </a:lnTo>
                <a:lnTo>
                  <a:pt x="26" y="5"/>
                </a:lnTo>
                <a:lnTo>
                  <a:pt x="26" y="5"/>
                </a:lnTo>
                <a:lnTo>
                  <a:pt x="26" y="5"/>
                </a:lnTo>
                <a:lnTo>
                  <a:pt x="28" y="5"/>
                </a:lnTo>
                <a:lnTo>
                  <a:pt x="28" y="5"/>
                </a:lnTo>
                <a:lnTo>
                  <a:pt x="28" y="5"/>
                </a:lnTo>
                <a:lnTo>
                  <a:pt x="28" y="5"/>
                </a:lnTo>
                <a:lnTo>
                  <a:pt x="28" y="5"/>
                </a:lnTo>
                <a:lnTo>
                  <a:pt x="28" y="5"/>
                </a:lnTo>
                <a:lnTo>
                  <a:pt x="28" y="5"/>
                </a:lnTo>
                <a:lnTo>
                  <a:pt x="28" y="5"/>
                </a:lnTo>
                <a:lnTo>
                  <a:pt x="28" y="5"/>
                </a:lnTo>
                <a:lnTo>
                  <a:pt x="29" y="5"/>
                </a:lnTo>
                <a:lnTo>
                  <a:pt x="29" y="5"/>
                </a:lnTo>
                <a:lnTo>
                  <a:pt x="29" y="5"/>
                </a:lnTo>
                <a:lnTo>
                  <a:pt x="29" y="5"/>
                </a:lnTo>
                <a:lnTo>
                  <a:pt x="29" y="6"/>
                </a:lnTo>
                <a:lnTo>
                  <a:pt x="29" y="6"/>
                </a:lnTo>
                <a:lnTo>
                  <a:pt x="29" y="6"/>
                </a:lnTo>
                <a:lnTo>
                  <a:pt x="29" y="6"/>
                </a:lnTo>
                <a:lnTo>
                  <a:pt x="29" y="6"/>
                </a:lnTo>
                <a:lnTo>
                  <a:pt x="29" y="6"/>
                </a:lnTo>
                <a:lnTo>
                  <a:pt x="29" y="6"/>
                </a:lnTo>
                <a:lnTo>
                  <a:pt x="29" y="8"/>
                </a:lnTo>
                <a:lnTo>
                  <a:pt x="29" y="8"/>
                </a:lnTo>
                <a:lnTo>
                  <a:pt x="29" y="8"/>
                </a:lnTo>
                <a:lnTo>
                  <a:pt x="31" y="8"/>
                </a:lnTo>
                <a:lnTo>
                  <a:pt x="31" y="6"/>
                </a:lnTo>
                <a:lnTo>
                  <a:pt x="31" y="6"/>
                </a:lnTo>
                <a:lnTo>
                  <a:pt x="31" y="6"/>
                </a:lnTo>
                <a:lnTo>
                  <a:pt x="31" y="6"/>
                </a:lnTo>
                <a:lnTo>
                  <a:pt x="31" y="6"/>
                </a:lnTo>
                <a:lnTo>
                  <a:pt x="31" y="8"/>
                </a:lnTo>
                <a:lnTo>
                  <a:pt x="31" y="8"/>
                </a:lnTo>
                <a:lnTo>
                  <a:pt x="32" y="8"/>
                </a:lnTo>
                <a:lnTo>
                  <a:pt x="32" y="8"/>
                </a:lnTo>
                <a:lnTo>
                  <a:pt x="32" y="8"/>
                </a:lnTo>
                <a:lnTo>
                  <a:pt x="32" y="8"/>
                </a:lnTo>
                <a:lnTo>
                  <a:pt x="34" y="8"/>
                </a:lnTo>
                <a:lnTo>
                  <a:pt x="34" y="8"/>
                </a:lnTo>
                <a:lnTo>
                  <a:pt x="34" y="8"/>
                </a:lnTo>
                <a:lnTo>
                  <a:pt x="34" y="8"/>
                </a:lnTo>
                <a:lnTo>
                  <a:pt x="36" y="8"/>
                </a:lnTo>
                <a:lnTo>
                  <a:pt x="36" y="8"/>
                </a:lnTo>
                <a:lnTo>
                  <a:pt x="36" y="8"/>
                </a:lnTo>
                <a:lnTo>
                  <a:pt x="36" y="8"/>
                </a:lnTo>
                <a:lnTo>
                  <a:pt x="36" y="8"/>
                </a:lnTo>
                <a:lnTo>
                  <a:pt x="36" y="8"/>
                </a:lnTo>
                <a:lnTo>
                  <a:pt x="36" y="8"/>
                </a:lnTo>
                <a:lnTo>
                  <a:pt x="36" y="8"/>
                </a:lnTo>
                <a:lnTo>
                  <a:pt x="36" y="6"/>
                </a:lnTo>
                <a:lnTo>
                  <a:pt x="36" y="6"/>
                </a:lnTo>
                <a:lnTo>
                  <a:pt x="36" y="6"/>
                </a:lnTo>
                <a:lnTo>
                  <a:pt x="37" y="6"/>
                </a:lnTo>
                <a:lnTo>
                  <a:pt x="37" y="6"/>
                </a:lnTo>
                <a:lnTo>
                  <a:pt x="37" y="6"/>
                </a:lnTo>
                <a:lnTo>
                  <a:pt x="37" y="6"/>
                </a:lnTo>
                <a:lnTo>
                  <a:pt x="37" y="6"/>
                </a:lnTo>
                <a:lnTo>
                  <a:pt x="37" y="6"/>
                </a:lnTo>
                <a:lnTo>
                  <a:pt x="37" y="6"/>
                </a:lnTo>
                <a:lnTo>
                  <a:pt x="39" y="6"/>
                </a:lnTo>
                <a:lnTo>
                  <a:pt x="39" y="6"/>
                </a:lnTo>
                <a:lnTo>
                  <a:pt x="39" y="6"/>
                </a:lnTo>
                <a:lnTo>
                  <a:pt x="39" y="6"/>
                </a:lnTo>
                <a:lnTo>
                  <a:pt x="39" y="6"/>
                </a:lnTo>
                <a:lnTo>
                  <a:pt x="40" y="6"/>
                </a:lnTo>
                <a:lnTo>
                  <a:pt x="40" y="6"/>
                </a:lnTo>
                <a:lnTo>
                  <a:pt x="40" y="6"/>
                </a:lnTo>
                <a:lnTo>
                  <a:pt x="40" y="6"/>
                </a:lnTo>
                <a:lnTo>
                  <a:pt x="42" y="6"/>
                </a:lnTo>
                <a:lnTo>
                  <a:pt x="42" y="6"/>
                </a:lnTo>
                <a:lnTo>
                  <a:pt x="42" y="6"/>
                </a:lnTo>
                <a:lnTo>
                  <a:pt x="42" y="6"/>
                </a:lnTo>
                <a:lnTo>
                  <a:pt x="44" y="6"/>
                </a:lnTo>
                <a:lnTo>
                  <a:pt x="44" y="6"/>
                </a:lnTo>
                <a:lnTo>
                  <a:pt x="44" y="6"/>
                </a:lnTo>
                <a:lnTo>
                  <a:pt x="44" y="6"/>
                </a:lnTo>
                <a:lnTo>
                  <a:pt x="44" y="6"/>
                </a:lnTo>
                <a:lnTo>
                  <a:pt x="44" y="6"/>
                </a:lnTo>
                <a:lnTo>
                  <a:pt x="44" y="6"/>
                </a:lnTo>
                <a:lnTo>
                  <a:pt x="44" y="6"/>
                </a:lnTo>
                <a:lnTo>
                  <a:pt x="44" y="6"/>
                </a:lnTo>
                <a:lnTo>
                  <a:pt x="45" y="6"/>
                </a:lnTo>
                <a:close/>
              </a:path>
            </a:pathLst>
          </a:custGeom>
          <a:solidFill>
            <a:srgbClr val="3E588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9" name="Freeform 150"/>
          <p:cNvSpPr>
            <a:spLocks/>
          </p:cNvSpPr>
          <p:nvPr/>
        </p:nvSpPr>
        <p:spPr bwMode="auto">
          <a:xfrm>
            <a:off x="3043238" y="2670176"/>
            <a:ext cx="296863" cy="360363"/>
          </a:xfrm>
          <a:custGeom>
            <a:avLst/>
            <a:gdLst/>
            <a:ahLst/>
            <a:cxnLst>
              <a:cxn ang="0">
                <a:pos x="147" y="24"/>
              </a:cxn>
              <a:cxn ang="0">
                <a:pos x="152" y="43"/>
              </a:cxn>
              <a:cxn ang="0">
                <a:pos x="152" y="44"/>
              </a:cxn>
              <a:cxn ang="0">
                <a:pos x="153" y="48"/>
              </a:cxn>
              <a:cxn ang="0">
                <a:pos x="157" y="57"/>
              </a:cxn>
              <a:cxn ang="0">
                <a:pos x="157" y="72"/>
              </a:cxn>
              <a:cxn ang="0">
                <a:pos x="158" y="83"/>
              </a:cxn>
              <a:cxn ang="0">
                <a:pos x="165" y="113"/>
              </a:cxn>
              <a:cxn ang="0">
                <a:pos x="171" y="134"/>
              </a:cxn>
              <a:cxn ang="0">
                <a:pos x="187" y="172"/>
              </a:cxn>
              <a:cxn ang="0">
                <a:pos x="157" y="182"/>
              </a:cxn>
              <a:cxn ang="0">
                <a:pos x="131" y="190"/>
              </a:cxn>
              <a:cxn ang="0">
                <a:pos x="107" y="198"/>
              </a:cxn>
              <a:cxn ang="0">
                <a:pos x="86" y="203"/>
              </a:cxn>
              <a:cxn ang="0">
                <a:pos x="65" y="209"/>
              </a:cxn>
              <a:cxn ang="0">
                <a:pos x="43" y="216"/>
              </a:cxn>
              <a:cxn ang="0">
                <a:pos x="35" y="219"/>
              </a:cxn>
              <a:cxn ang="0">
                <a:pos x="24" y="222"/>
              </a:cxn>
              <a:cxn ang="0">
                <a:pos x="9" y="227"/>
              </a:cxn>
              <a:cxn ang="0">
                <a:pos x="9" y="222"/>
              </a:cxn>
              <a:cxn ang="0">
                <a:pos x="21" y="204"/>
              </a:cxn>
              <a:cxn ang="0">
                <a:pos x="14" y="187"/>
              </a:cxn>
              <a:cxn ang="0">
                <a:pos x="8" y="164"/>
              </a:cxn>
              <a:cxn ang="0">
                <a:pos x="6" y="142"/>
              </a:cxn>
              <a:cxn ang="0">
                <a:pos x="8" y="116"/>
              </a:cxn>
              <a:cxn ang="0">
                <a:pos x="9" y="112"/>
              </a:cxn>
              <a:cxn ang="0">
                <a:pos x="13" y="97"/>
              </a:cxn>
              <a:cxn ang="0">
                <a:pos x="11" y="97"/>
              </a:cxn>
              <a:cxn ang="0">
                <a:pos x="9" y="97"/>
              </a:cxn>
              <a:cxn ang="0">
                <a:pos x="8" y="99"/>
              </a:cxn>
              <a:cxn ang="0">
                <a:pos x="8" y="102"/>
              </a:cxn>
              <a:cxn ang="0">
                <a:pos x="5" y="88"/>
              </a:cxn>
              <a:cxn ang="0">
                <a:pos x="5" y="84"/>
              </a:cxn>
              <a:cxn ang="0">
                <a:pos x="5" y="83"/>
              </a:cxn>
              <a:cxn ang="0">
                <a:pos x="13" y="80"/>
              </a:cxn>
              <a:cxn ang="0">
                <a:pos x="13" y="80"/>
              </a:cxn>
              <a:cxn ang="0">
                <a:pos x="13" y="78"/>
              </a:cxn>
              <a:cxn ang="0">
                <a:pos x="13" y="76"/>
              </a:cxn>
              <a:cxn ang="0">
                <a:pos x="13" y="72"/>
              </a:cxn>
              <a:cxn ang="0">
                <a:pos x="13" y="68"/>
              </a:cxn>
              <a:cxn ang="0">
                <a:pos x="11" y="67"/>
              </a:cxn>
              <a:cxn ang="0">
                <a:pos x="17" y="62"/>
              </a:cxn>
              <a:cxn ang="0">
                <a:pos x="19" y="62"/>
              </a:cxn>
              <a:cxn ang="0">
                <a:pos x="17" y="60"/>
              </a:cxn>
              <a:cxn ang="0">
                <a:pos x="14" y="57"/>
              </a:cxn>
              <a:cxn ang="0">
                <a:pos x="9" y="51"/>
              </a:cxn>
              <a:cxn ang="0">
                <a:pos x="6" y="41"/>
              </a:cxn>
              <a:cxn ang="0">
                <a:pos x="9" y="27"/>
              </a:cxn>
              <a:cxn ang="0">
                <a:pos x="13" y="17"/>
              </a:cxn>
              <a:cxn ang="0">
                <a:pos x="17" y="16"/>
              </a:cxn>
              <a:cxn ang="0">
                <a:pos x="35" y="11"/>
              </a:cxn>
              <a:cxn ang="0">
                <a:pos x="59" y="3"/>
              </a:cxn>
              <a:cxn ang="0">
                <a:pos x="70" y="0"/>
              </a:cxn>
              <a:cxn ang="0">
                <a:pos x="70" y="16"/>
              </a:cxn>
              <a:cxn ang="0">
                <a:pos x="85" y="16"/>
              </a:cxn>
              <a:cxn ang="0">
                <a:pos x="97" y="16"/>
              </a:cxn>
              <a:cxn ang="0">
                <a:pos x="109" y="16"/>
              </a:cxn>
              <a:cxn ang="0">
                <a:pos x="110" y="16"/>
              </a:cxn>
              <a:cxn ang="0">
                <a:pos x="112" y="16"/>
              </a:cxn>
              <a:cxn ang="0">
                <a:pos x="112" y="16"/>
              </a:cxn>
              <a:cxn ang="0">
                <a:pos x="126" y="16"/>
              </a:cxn>
              <a:cxn ang="0">
                <a:pos x="137" y="16"/>
              </a:cxn>
            </a:cxnLst>
            <a:rect l="0" t="0" r="r" b="b"/>
            <a:pathLst>
              <a:path w="187" h="227">
                <a:moveTo>
                  <a:pt x="145" y="16"/>
                </a:moveTo>
                <a:lnTo>
                  <a:pt x="145" y="16"/>
                </a:lnTo>
                <a:lnTo>
                  <a:pt x="147" y="24"/>
                </a:lnTo>
                <a:lnTo>
                  <a:pt x="150" y="40"/>
                </a:lnTo>
                <a:lnTo>
                  <a:pt x="150" y="41"/>
                </a:lnTo>
                <a:lnTo>
                  <a:pt x="152" y="43"/>
                </a:lnTo>
                <a:lnTo>
                  <a:pt x="152" y="43"/>
                </a:lnTo>
                <a:lnTo>
                  <a:pt x="152" y="44"/>
                </a:lnTo>
                <a:lnTo>
                  <a:pt x="152" y="44"/>
                </a:lnTo>
                <a:lnTo>
                  <a:pt x="153" y="46"/>
                </a:lnTo>
                <a:lnTo>
                  <a:pt x="153" y="46"/>
                </a:lnTo>
                <a:lnTo>
                  <a:pt x="153" y="48"/>
                </a:lnTo>
                <a:lnTo>
                  <a:pt x="155" y="48"/>
                </a:lnTo>
                <a:lnTo>
                  <a:pt x="155" y="49"/>
                </a:lnTo>
                <a:lnTo>
                  <a:pt x="157" y="57"/>
                </a:lnTo>
                <a:lnTo>
                  <a:pt x="157" y="67"/>
                </a:lnTo>
                <a:lnTo>
                  <a:pt x="157" y="68"/>
                </a:lnTo>
                <a:lnTo>
                  <a:pt x="157" y="72"/>
                </a:lnTo>
                <a:lnTo>
                  <a:pt x="158" y="78"/>
                </a:lnTo>
                <a:lnTo>
                  <a:pt x="158" y="78"/>
                </a:lnTo>
                <a:lnTo>
                  <a:pt x="158" y="83"/>
                </a:lnTo>
                <a:lnTo>
                  <a:pt x="158" y="100"/>
                </a:lnTo>
                <a:lnTo>
                  <a:pt x="160" y="105"/>
                </a:lnTo>
                <a:lnTo>
                  <a:pt x="165" y="113"/>
                </a:lnTo>
                <a:lnTo>
                  <a:pt x="166" y="120"/>
                </a:lnTo>
                <a:lnTo>
                  <a:pt x="169" y="129"/>
                </a:lnTo>
                <a:lnTo>
                  <a:pt x="171" y="134"/>
                </a:lnTo>
                <a:lnTo>
                  <a:pt x="184" y="166"/>
                </a:lnTo>
                <a:lnTo>
                  <a:pt x="187" y="172"/>
                </a:lnTo>
                <a:lnTo>
                  <a:pt x="187" y="172"/>
                </a:lnTo>
                <a:lnTo>
                  <a:pt x="187" y="172"/>
                </a:lnTo>
                <a:lnTo>
                  <a:pt x="160" y="182"/>
                </a:lnTo>
                <a:lnTo>
                  <a:pt x="157" y="182"/>
                </a:lnTo>
                <a:lnTo>
                  <a:pt x="152" y="184"/>
                </a:lnTo>
                <a:lnTo>
                  <a:pt x="150" y="184"/>
                </a:lnTo>
                <a:lnTo>
                  <a:pt x="131" y="190"/>
                </a:lnTo>
                <a:lnTo>
                  <a:pt x="123" y="192"/>
                </a:lnTo>
                <a:lnTo>
                  <a:pt x="118" y="193"/>
                </a:lnTo>
                <a:lnTo>
                  <a:pt x="107" y="198"/>
                </a:lnTo>
                <a:lnTo>
                  <a:pt x="96" y="201"/>
                </a:lnTo>
                <a:lnTo>
                  <a:pt x="94" y="201"/>
                </a:lnTo>
                <a:lnTo>
                  <a:pt x="86" y="203"/>
                </a:lnTo>
                <a:lnTo>
                  <a:pt x="80" y="204"/>
                </a:lnTo>
                <a:lnTo>
                  <a:pt x="72" y="208"/>
                </a:lnTo>
                <a:lnTo>
                  <a:pt x="65" y="209"/>
                </a:lnTo>
                <a:lnTo>
                  <a:pt x="48" y="216"/>
                </a:lnTo>
                <a:lnTo>
                  <a:pt x="48" y="216"/>
                </a:lnTo>
                <a:lnTo>
                  <a:pt x="43" y="216"/>
                </a:lnTo>
                <a:lnTo>
                  <a:pt x="41" y="217"/>
                </a:lnTo>
                <a:lnTo>
                  <a:pt x="37" y="219"/>
                </a:lnTo>
                <a:lnTo>
                  <a:pt x="35" y="219"/>
                </a:lnTo>
                <a:lnTo>
                  <a:pt x="29" y="220"/>
                </a:lnTo>
                <a:lnTo>
                  <a:pt x="29" y="220"/>
                </a:lnTo>
                <a:lnTo>
                  <a:pt x="24" y="222"/>
                </a:lnTo>
                <a:lnTo>
                  <a:pt x="13" y="225"/>
                </a:lnTo>
                <a:lnTo>
                  <a:pt x="11" y="225"/>
                </a:lnTo>
                <a:lnTo>
                  <a:pt x="9" y="227"/>
                </a:lnTo>
                <a:lnTo>
                  <a:pt x="9" y="227"/>
                </a:lnTo>
                <a:lnTo>
                  <a:pt x="8" y="227"/>
                </a:lnTo>
                <a:lnTo>
                  <a:pt x="9" y="222"/>
                </a:lnTo>
                <a:lnTo>
                  <a:pt x="13" y="216"/>
                </a:lnTo>
                <a:lnTo>
                  <a:pt x="17" y="209"/>
                </a:lnTo>
                <a:lnTo>
                  <a:pt x="21" y="204"/>
                </a:lnTo>
                <a:lnTo>
                  <a:pt x="21" y="198"/>
                </a:lnTo>
                <a:lnTo>
                  <a:pt x="17" y="193"/>
                </a:lnTo>
                <a:lnTo>
                  <a:pt x="14" y="187"/>
                </a:lnTo>
                <a:lnTo>
                  <a:pt x="11" y="177"/>
                </a:lnTo>
                <a:lnTo>
                  <a:pt x="8" y="171"/>
                </a:lnTo>
                <a:lnTo>
                  <a:pt x="8" y="164"/>
                </a:lnTo>
                <a:lnTo>
                  <a:pt x="6" y="156"/>
                </a:lnTo>
                <a:lnTo>
                  <a:pt x="6" y="148"/>
                </a:lnTo>
                <a:lnTo>
                  <a:pt x="6" y="142"/>
                </a:lnTo>
                <a:lnTo>
                  <a:pt x="8" y="132"/>
                </a:lnTo>
                <a:lnTo>
                  <a:pt x="8" y="121"/>
                </a:lnTo>
                <a:lnTo>
                  <a:pt x="8" y="116"/>
                </a:lnTo>
                <a:lnTo>
                  <a:pt x="8" y="116"/>
                </a:lnTo>
                <a:lnTo>
                  <a:pt x="8" y="113"/>
                </a:lnTo>
                <a:lnTo>
                  <a:pt x="9" y="112"/>
                </a:lnTo>
                <a:lnTo>
                  <a:pt x="11" y="105"/>
                </a:lnTo>
                <a:lnTo>
                  <a:pt x="14" y="97"/>
                </a:lnTo>
                <a:lnTo>
                  <a:pt x="13" y="97"/>
                </a:lnTo>
                <a:lnTo>
                  <a:pt x="13" y="97"/>
                </a:lnTo>
                <a:lnTo>
                  <a:pt x="13" y="97"/>
                </a:lnTo>
                <a:lnTo>
                  <a:pt x="11" y="97"/>
                </a:lnTo>
                <a:lnTo>
                  <a:pt x="11" y="97"/>
                </a:lnTo>
                <a:lnTo>
                  <a:pt x="9" y="97"/>
                </a:lnTo>
                <a:lnTo>
                  <a:pt x="9" y="97"/>
                </a:lnTo>
                <a:lnTo>
                  <a:pt x="9" y="97"/>
                </a:lnTo>
                <a:lnTo>
                  <a:pt x="8" y="97"/>
                </a:lnTo>
                <a:lnTo>
                  <a:pt x="8" y="99"/>
                </a:lnTo>
                <a:lnTo>
                  <a:pt x="8" y="99"/>
                </a:lnTo>
                <a:lnTo>
                  <a:pt x="8" y="102"/>
                </a:lnTo>
                <a:lnTo>
                  <a:pt x="8" y="102"/>
                </a:lnTo>
                <a:lnTo>
                  <a:pt x="8" y="102"/>
                </a:lnTo>
                <a:lnTo>
                  <a:pt x="0" y="104"/>
                </a:lnTo>
                <a:lnTo>
                  <a:pt x="5" y="88"/>
                </a:lnTo>
                <a:lnTo>
                  <a:pt x="5" y="88"/>
                </a:lnTo>
                <a:lnTo>
                  <a:pt x="5" y="84"/>
                </a:lnTo>
                <a:lnTo>
                  <a:pt x="5" y="84"/>
                </a:lnTo>
                <a:lnTo>
                  <a:pt x="6" y="84"/>
                </a:lnTo>
                <a:lnTo>
                  <a:pt x="5" y="83"/>
                </a:lnTo>
                <a:lnTo>
                  <a:pt x="5" y="83"/>
                </a:lnTo>
                <a:lnTo>
                  <a:pt x="6" y="81"/>
                </a:lnTo>
                <a:lnTo>
                  <a:pt x="6" y="81"/>
                </a:lnTo>
                <a:lnTo>
                  <a:pt x="13" y="80"/>
                </a:lnTo>
                <a:lnTo>
                  <a:pt x="13" y="80"/>
                </a:lnTo>
                <a:lnTo>
                  <a:pt x="13" y="80"/>
                </a:lnTo>
                <a:lnTo>
                  <a:pt x="13" y="80"/>
                </a:lnTo>
                <a:lnTo>
                  <a:pt x="13" y="80"/>
                </a:lnTo>
                <a:lnTo>
                  <a:pt x="13" y="78"/>
                </a:lnTo>
                <a:lnTo>
                  <a:pt x="13" y="78"/>
                </a:lnTo>
                <a:lnTo>
                  <a:pt x="13" y="76"/>
                </a:lnTo>
                <a:lnTo>
                  <a:pt x="13" y="76"/>
                </a:lnTo>
                <a:lnTo>
                  <a:pt x="13" y="76"/>
                </a:lnTo>
                <a:lnTo>
                  <a:pt x="13" y="75"/>
                </a:lnTo>
                <a:lnTo>
                  <a:pt x="13" y="73"/>
                </a:lnTo>
                <a:lnTo>
                  <a:pt x="13" y="72"/>
                </a:lnTo>
                <a:lnTo>
                  <a:pt x="13" y="72"/>
                </a:lnTo>
                <a:lnTo>
                  <a:pt x="13" y="70"/>
                </a:lnTo>
                <a:lnTo>
                  <a:pt x="13" y="68"/>
                </a:lnTo>
                <a:lnTo>
                  <a:pt x="13" y="68"/>
                </a:lnTo>
                <a:lnTo>
                  <a:pt x="11" y="67"/>
                </a:lnTo>
                <a:lnTo>
                  <a:pt x="11" y="67"/>
                </a:lnTo>
                <a:lnTo>
                  <a:pt x="11" y="65"/>
                </a:lnTo>
                <a:lnTo>
                  <a:pt x="9" y="65"/>
                </a:lnTo>
                <a:lnTo>
                  <a:pt x="17" y="62"/>
                </a:lnTo>
                <a:lnTo>
                  <a:pt x="17" y="62"/>
                </a:lnTo>
                <a:lnTo>
                  <a:pt x="17" y="62"/>
                </a:lnTo>
                <a:lnTo>
                  <a:pt x="19" y="62"/>
                </a:lnTo>
                <a:lnTo>
                  <a:pt x="19" y="60"/>
                </a:lnTo>
                <a:lnTo>
                  <a:pt x="17" y="60"/>
                </a:lnTo>
                <a:lnTo>
                  <a:pt x="17" y="60"/>
                </a:lnTo>
                <a:lnTo>
                  <a:pt x="16" y="59"/>
                </a:lnTo>
                <a:lnTo>
                  <a:pt x="14" y="57"/>
                </a:lnTo>
                <a:lnTo>
                  <a:pt x="14" y="57"/>
                </a:lnTo>
                <a:lnTo>
                  <a:pt x="14" y="57"/>
                </a:lnTo>
                <a:lnTo>
                  <a:pt x="14" y="57"/>
                </a:lnTo>
                <a:lnTo>
                  <a:pt x="9" y="51"/>
                </a:lnTo>
                <a:lnTo>
                  <a:pt x="6" y="48"/>
                </a:lnTo>
                <a:lnTo>
                  <a:pt x="6" y="44"/>
                </a:lnTo>
                <a:lnTo>
                  <a:pt x="6" y="41"/>
                </a:lnTo>
                <a:lnTo>
                  <a:pt x="8" y="36"/>
                </a:lnTo>
                <a:lnTo>
                  <a:pt x="9" y="32"/>
                </a:lnTo>
                <a:lnTo>
                  <a:pt x="9" y="27"/>
                </a:lnTo>
                <a:lnTo>
                  <a:pt x="11" y="22"/>
                </a:lnTo>
                <a:lnTo>
                  <a:pt x="11" y="20"/>
                </a:lnTo>
                <a:lnTo>
                  <a:pt x="13" y="17"/>
                </a:lnTo>
                <a:lnTo>
                  <a:pt x="13" y="17"/>
                </a:lnTo>
                <a:lnTo>
                  <a:pt x="14" y="17"/>
                </a:lnTo>
                <a:lnTo>
                  <a:pt x="17" y="16"/>
                </a:lnTo>
                <a:lnTo>
                  <a:pt x="24" y="14"/>
                </a:lnTo>
                <a:lnTo>
                  <a:pt x="32" y="11"/>
                </a:lnTo>
                <a:lnTo>
                  <a:pt x="35" y="11"/>
                </a:lnTo>
                <a:lnTo>
                  <a:pt x="38" y="9"/>
                </a:lnTo>
                <a:lnTo>
                  <a:pt x="45" y="8"/>
                </a:lnTo>
                <a:lnTo>
                  <a:pt x="59" y="3"/>
                </a:lnTo>
                <a:lnTo>
                  <a:pt x="69" y="0"/>
                </a:lnTo>
                <a:lnTo>
                  <a:pt x="70" y="0"/>
                </a:lnTo>
                <a:lnTo>
                  <a:pt x="70" y="0"/>
                </a:lnTo>
                <a:lnTo>
                  <a:pt x="70" y="0"/>
                </a:lnTo>
                <a:lnTo>
                  <a:pt x="70" y="12"/>
                </a:lnTo>
                <a:lnTo>
                  <a:pt x="70" y="16"/>
                </a:lnTo>
                <a:lnTo>
                  <a:pt x="80" y="16"/>
                </a:lnTo>
                <a:lnTo>
                  <a:pt x="83" y="16"/>
                </a:lnTo>
                <a:lnTo>
                  <a:pt x="85" y="16"/>
                </a:lnTo>
                <a:lnTo>
                  <a:pt x="89" y="16"/>
                </a:lnTo>
                <a:lnTo>
                  <a:pt x="93" y="16"/>
                </a:lnTo>
                <a:lnTo>
                  <a:pt x="97" y="16"/>
                </a:lnTo>
                <a:lnTo>
                  <a:pt x="105" y="16"/>
                </a:lnTo>
                <a:lnTo>
                  <a:pt x="105" y="16"/>
                </a:lnTo>
                <a:lnTo>
                  <a:pt x="109" y="16"/>
                </a:lnTo>
                <a:lnTo>
                  <a:pt x="110" y="16"/>
                </a:lnTo>
                <a:lnTo>
                  <a:pt x="110" y="16"/>
                </a:lnTo>
                <a:lnTo>
                  <a:pt x="110" y="16"/>
                </a:lnTo>
                <a:lnTo>
                  <a:pt x="112" y="16"/>
                </a:lnTo>
                <a:lnTo>
                  <a:pt x="112" y="16"/>
                </a:lnTo>
                <a:lnTo>
                  <a:pt x="112" y="16"/>
                </a:lnTo>
                <a:lnTo>
                  <a:pt x="112" y="16"/>
                </a:lnTo>
                <a:lnTo>
                  <a:pt x="112" y="16"/>
                </a:lnTo>
                <a:lnTo>
                  <a:pt x="112" y="16"/>
                </a:lnTo>
                <a:lnTo>
                  <a:pt x="112" y="16"/>
                </a:lnTo>
                <a:lnTo>
                  <a:pt x="125" y="16"/>
                </a:lnTo>
                <a:lnTo>
                  <a:pt x="126" y="16"/>
                </a:lnTo>
                <a:lnTo>
                  <a:pt x="128" y="16"/>
                </a:lnTo>
                <a:lnTo>
                  <a:pt x="134" y="16"/>
                </a:lnTo>
                <a:lnTo>
                  <a:pt x="137" y="16"/>
                </a:lnTo>
                <a:lnTo>
                  <a:pt x="145" y="16"/>
                </a:lnTo>
                <a:close/>
              </a:path>
            </a:pathLst>
          </a:custGeom>
          <a:solidFill>
            <a:srgbClr val="8C6D5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0" name="Freeform 151"/>
          <p:cNvSpPr>
            <a:spLocks/>
          </p:cNvSpPr>
          <p:nvPr/>
        </p:nvSpPr>
        <p:spPr bwMode="auto">
          <a:xfrm>
            <a:off x="3522663" y="3513138"/>
            <a:ext cx="515938" cy="579438"/>
          </a:xfrm>
          <a:custGeom>
            <a:avLst/>
            <a:gdLst/>
            <a:ahLst/>
            <a:cxnLst>
              <a:cxn ang="0">
                <a:pos x="309" y="329"/>
              </a:cxn>
              <a:cxn ang="0">
                <a:pos x="296" y="336"/>
              </a:cxn>
              <a:cxn ang="0">
                <a:pos x="285" y="352"/>
              </a:cxn>
              <a:cxn ang="0">
                <a:pos x="267" y="350"/>
              </a:cxn>
              <a:cxn ang="0">
                <a:pos x="240" y="318"/>
              </a:cxn>
              <a:cxn ang="0">
                <a:pos x="216" y="291"/>
              </a:cxn>
              <a:cxn ang="0">
                <a:pos x="197" y="272"/>
              </a:cxn>
              <a:cxn ang="0">
                <a:pos x="162" y="232"/>
              </a:cxn>
              <a:cxn ang="0">
                <a:pos x="123" y="189"/>
              </a:cxn>
              <a:cxn ang="0">
                <a:pos x="95" y="155"/>
              </a:cxn>
              <a:cxn ang="0">
                <a:pos x="61" y="118"/>
              </a:cxn>
              <a:cxn ang="0">
                <a:pos x="24" y="77"/>
              </a:cxn>
              <a:cxn ang="0">
                <a:pos x="3" y="45"/>
              </a:cxn>
              <a:cxn ang="0">
                <a:pos x="69" y="22"/>
              </a:cxn>
              <a:cxn ang="0">
                <a:pos x="112" y="49"/>
              </a:cxn>
              <a:cxn ang="0">
                <a:pos x="175" y="86"/>
              </a:cxn>
              <a:cxn ang="0">
                <a:pos x="186" y="101"/>
              </a:cxn>
              <a:cxn ang="0">
                <a:pos x="189" y="109"/>
              </a:cxn>
              <a:cxn ang="0">
                <a:pos x="189" y="117"/>
              </a:cxn>
              <a:cxn ang="0">
                <a:pos x="189" y="126"/>
              </a:cxn>
              <a:cxn ang="0">
                <a:pos x="187" y="136"/>
              </a:cxn>
              <a:cxn ang="0">
                <a:pos x="186" y="145"/>
              </a:cxn>
              <a:cxn ang="0">
                <a:pos x="179" y="152"/>
              </a:cxn>
              <a:cxn ang="0">
                <a:pos x="179" y="163"/>
              </a:cxn>
              <a:cxn ang="0">
                <a:pos x="183" y="168"/>
              </a:cxn>
              <a:cxn ang="0">
                <a:pos x="183" y="176"/>
              </a:cxn>
              <a:cxn ang="0">
                <a:pos x="184" y="184"/>
              </a:cxn>
              <a:cxn ang="0">
                <a:pos x="191" y="190"/>
              </a:cxn>
              <a:cxn ang="0">
                <a:pos x="202" y="193"/>
              </a:cxn>
              <a:cxn ang="0">
                <a:pos x="211" y="195"/>
              </a:cxn>
              <a:cxn ang="0">
                <a:pos x="218" y="200"/>
              </a:cxn>
              <a:cxn ang="0">
                <a:pos x="227" y="201"/>
              </a:cxn>
              <a:cxn ang="0">
                <a:pos x="234" y="205"/>
              </a:cxn>
              <a:cxn ang="0">
                <a:pos x="235" y="213"/>
              </a:cxn>
              <a:cxn ang="0">
                <a:pos x="235" y="219"/>
              </a:cxn>
              <a:cxn ang="0">
                <a:pos x="237" y="227"/>
              </a:cxn>
              <a:cxn ang="0">
                <a:pos x="243" y="235"/>
              </a:cxn>
              <a:cxn ang="0">
                <a:pos x="250" y="237"/>
              </a:cxn>
              <a:cxn ang="0">
                <a:pos x="253" y="240"/>
              </a:cxn>
              <a:cxn ang="0">
                <a:pos x="261" y="238"/>
              </a:cxn>
              <a:cxn ang="0">
                <a:pos x="272" y="238"/>
              </a:cxn>
              <a:cxn ang="0">
                <a:pos x="279" y="235"/>
              </a:cxn>
              <a:cxn ang="0">
                <a:pos x="287" y="237"/>
              </a:cxn>
              <a:cxn ang="0">
                <a:pos x="288" y="233"/>
              </a:cxn>
              <a:cxn ang="0">
                <a:pos x="296" y="238"/>
              </a:cxn>
              <a:cxn ang="0">
                <a:pos x="298" y="237"/>
              </a:cxn>
              <a:cxn ang="0">
                <a:pos x="301" y="241"/>
              </a:cxn>
              <a:cxn ang="0">
                <a:pos x="303" y="246"/>
              </a:cxn>
              <a:cxn ang="0">
                <a:pos x="306" y="249"/>
              </a:cxn>
              <a:cxn ang="0">
                <a:pos x="309" y="253"/>
              </a:cxn>
              <a:cxn ang="0">
                <a:pos x="309" y="259"/>
              </a:cxn>
              <a:cxn ang="0">
                <a:pos x="314" y="261"/>
              </a:cxn>
              <a:cxn ang="0">
                <a:pos x="312" y="265"/>
              </a:cxn>
              <a:cxn ang="0">
                <a:pos x="311" y="273"/>
              </a:cxn>
              <a:cxn ang="0">
                <a:pos x="312" y="278"/>
              </a:cxn>
              <a:cxn ang="0">
                <a:pos x="312" y="281"/>
              </a:cxn>
              <a:cxn ang="0">
                <a:pos x="312" y="288"/>
              </a:cxn>
              <a:cxn ang="0">
                <a:pos x="315" y="293"/>
              </a:cxn>
              <a:cxn ang="0">
                <a:pos x="317" y="301"/>
              </a:cxn>
              <a:cxn ang="0">
                <a:pos x="319" y="304"/>
              </a:cxn>
              <a:cxn ang="0">
                <a:pos x="319" y="312"/>
              </a:cxn>
              <a:cxn ang="0">
                <a:pos x="325" y="325"/>
              </a:cxn>
            </a:cxnLst>
            <a:rect l="0" t="0" r="r" b="b"/>
            <a:pathLst>
              <a:path w="325" h="365">
                <a:moveTo>
                  <a:pt x="325" y="326"/>
                </a:moveTo>
                <a:lnTo>
                  <a:pt x="322" y="329"/>
                </a:lnTo>
                <a:lnTo>
                  <a:pt x="320" y="329"/>
                </a:lnTo>
                <a:lnTo>
                  <a:pt x="319" y="331"/>
                </a:lnTo>
                <a:lnTo>
                  <a:pt x="315" y="331"/>
                </a:lnTo>
                <a:lnTo>
                  <a:pt x="314" y="329"/>
                </a:lnTo>
                <a:lnTo>
                  <a:pt x="311" y="329"/>
                </a:lnTo>
                <a:lnTo>
                  <a:pt x="309" y="329"/>
                </a:lnTo>
                <a:lnTo>
                  <a:pt x="307" y="329"/>
                </a:lnTo>
                <a:lnTo>
                  <a:pt x="306" y="329"/>
                </a:lnTo>
                <a:lnTo>
                  <a:pt x="303" y="331"/>
                </a:lnTo>
                <a:lnTo>
                  <a:pt x="301" y="333"/>
                </a:lnTo>
                <a:lnTo>
                  <a:pt x="299" y="334"/>
                </a:lnTo>
                <a:lnTo>
                  <a:pt x="298" y="334"/>
                </a:lnTo>
                <a:lnTo>
                  <a:pt x="298" y="336"/>
                </a:lnTo>
                <a:lnTo>
                  <a:pt x="296" y="336"/>
                </a:lnTo>
                <a:lnTo>
                  <a:pt x="296" y="337"/>
                </a:lnTo>
                <a:lnTo>
                  <a:pt x="293" y="339"/>
                </a:lnTo>
                <a:lnTo>
                  <a:pt x="291" y="341"/>
                </a:lnTo>
                <a:lnTo>
                  <a:pt x="290" y="342"/>
                </a:lnTo>
                <a:lnTo>
                  <a:pt x="288" y="344"/>
                </a:lnTo>
                <a:lnTo>
                  <a:pt x="287" y="347"/>
                </a:lnTo>
                <a:lnTo>
                  <a:pt x="287" y="349"/>
                </a:lnTo>
                <a:lnTo>
                  <a:pt x="285" y="352"/>
                </a:lnTo>
                <a:lnTo>
                  <a:pt x="283" y="357"/>
                </a:lnTo>
                <a:lnTo>
                  <a:pt x="282" y="358"/>
                </a:lnTo>
                <a:lnTo>
                  <a:pt x="282" y="361"/>
                </a:lnTo>
                <a:lnTo>
                  <a:pt x="280" y="365"/>
                </a:lnTo>
                <a:lnTo>
                  <a:pt x="279" y="361"/>
                </a:lnTo>
                <a:lnTo>
                  <a:pt x="277" y="360"/>
                </a:lnTo>
                <a:lnTo>
                  <a:pt x="274" y="357"/>
                </a:lnTo>
                <a:lnTo>
                  <a:pt x="267" y="350"/>
                </a:lnTo>
                <a:lnTo>
                  <a:pt x="266" y="347"/>
                </a:lnTo>
                <a:lnTo>
                  <a:pt x="264" y="347"/>
                </a:lnTo>
                <a:lnTo>
                  <a:pt x="263" y="344"/>
                </a:lnTo>
                <a:lnTo>
                  <a:pt x="253" y="333"/>
                </a:lnTo>
                <a:lnTo>
                  <a:pt x="251" y="333"/>
                </a:lnTo>
                <a:lnTo>
                  <a:pt x="250" y="329"/>
                </a:lnTo>
                <a:lnTo>
                  <a:pt x="247" y="326"/>
                </a:lnTo>
                <a:lnTo>
                  <a:pt x="240" y="318"/>
                </a:lnTo>
                <a:lnTo>
                  <a:pt x="237" y="315"/>
                </a:lnTo>
                <a:lnTo>
                  <a:pt x="235" y="313"/>
                </a:lnTo>
                <a:lnTo>
                  <a:pt x="226" y="302"/>
                </a:lnTo>
                <a:lnTo>
                  <a:pt x="223" y="299"/>
                </a:lnTo>
                <a:lnTo>
                  <a:pt x="219" y="296"/>
                </a:lnTo>
                <a:lnTo>
                  <a:pt x="219" y="294"/>
                </a:lnTo>
                <a:lnTo>
                  <a:pt x="218" y="291"/>
                </a:lnTo>
                <a:lnTo>
                  <a:pt x="216" y="291"/>
                </a:lnTo>
                <a:lnTo>
                  <a:pt x="215" y="289"/>
                </a:lnTo>
                <a:lnTo>
                  <a:pt x="213" y="288"/>
                </a:lnTo>
                <a:lnTo>
                  <a:pt x="211" y="286"/>
                </a:lnTo>
                <a:lnTo>
                  <a:pt x="208" y="283"/>
                </a:lnTo>
                <a:lnTo>
                  <a:pt x="205" y="280"/>
                </a:lnTo>
                <a:lnTo>
                  <a:pt x="203" y="280"/>
                </a:lnTo>
                <a:lnTo>
                  <a:pt x="202" y="278"/>
                </a:lnTo>
                <a:lnTo>
                  <a:pt x="197" y="272"/>
                </a:lnTo>
                <a:lnTo>
                  <a:pt x="192" y="267"/>
                </a:lnTo>
                <a:lnTo>
                  <a:pt x="189" y="262"/>
                </a:lnTo>
                <a:lnTo>
                  <a:pt x="183" y="257"/>
                </a:lnTo>
                <a:lnTo>
                  <a:pt x="179" y="253"/>
                </a:lnTo>
                <a:lnTo>
                  <a:pt x="175" y="248"/>
                </a:lnTo>
                <a:lnTo>
                  <a:pt x="165" y="235"/>
                </a:lnTo>
                <a:lnTo>
                  <a:pt x="162" y="233"/>
                </a:lnTo>
                <a:lnTo>
                  <a:pt x="162" y="232"/>
                </a:lnTo>
                <a:lnTo>
                  <a:pt x="155" y="225"/>
                </a:lnTo>
                <a:lnTo>
                  <a:pt x="155" y="224"/>
                </a:lnTo>
                <a:lnTo>
                  <a:pt x="151" y="221"/>
                </a:lnTo>
                <a:lnTo>
                  <a:pt x="151" y="219"/>
                </a:lnTo>
                <a:lnTo>
                  <a:pt x="149" y="217"/>
                </a:lnTo>
                <a:lnTo>
                  <a:pt x="147" y="216"/>
                </a:lnTo>
                <a:lnTo>
                  <a:pt x="136" y="203"/>
                </a:lnTo>
                <a:lnTo>
                  <a:pt x="123" y="189"/>
                </a:lnTo>
                <a:lnTo>
                  <a:pt x="119" y="182"/>
                </a:lnTo>
                <a:lnTo>
                  <a:pt x="109" y="173"/>
                </a:lnTo>
                <a:lnTo>
                  <a:pt x="109" y="171"/>
                </a:lnTo>
                <a:lnTo>
                  <a:pt x="107" y="171"/>
                </a:lnTo>
                <a:lnTo>
                  <a:pt x="107" y="169"/>
                </a:lnTo>
                <a:lnTo>
                  <a:pt x="103" y="165"/>
                </a:lnTo>
                <a:lnTo>
                  <a:pt x="101" y="163"/>
                </a:lnTo>
                <a:lnTo>
                  <a:pt x="95" y="155"/>
                </a:lnTo>
                <a:lnTo>
                  <a:pt x="85" y="145"/>
                </a:lnTo>
                <a:lnTo>
                  <a:pt x="85" y="144"/>
                </a:lnTo>
                <a:lnTo>
                  <a:pt x="79" y="137"/>
                </a:lnTo>
                <a:lnTo>
                  <a:pt x="74" y="133"/>
                </a:lnTo>
                <a:lnTo>
                  <a:pt x="72" y="131"/>
                </a:lnTo>
                <a:lnTo>
                  <a:pt x="71" y="129"/>
                </a:lnTo>
                <a:lnTo>
                  <a:pt x="63" y="120"/>
                </a:lnTo>
                <a:lnTo>
                  <a:pt x="61" y="118"/>
                </a:lnTo>
                <a:lnTo>
                  <a:pt x="56" y="112"/>
                </a:lnTo>
                <a:lnTo>
                  <a:pt x="55" y="112"/>
                </a:lnTo>
                <a:lnTo>
                  <a:pt x="51" y="109"/>
                </a:lnTo>
                <a:lnTo>
                  <a:pt x="47" y="102"/>
                </a:lnTo>
                <a:lnTo>
                  <a:pt x="43" y="99"/>
                </a:lnTo>
                <a:lnTo>
                  <a:pt x="40" y="94"/>
                </a:lnTo>
                <a:lnTo>
                  <a:pt x="31" y="85"/>
                </a:lnTo>
                <a:lnTo>
                  <a:pt x="24" y="77"/>
                </a:lnTo>
                <a:lnTo>
                  <a:pt x="18" y="70"/>
                </a:lnTo>
                <a:lnTo>
                  <a:pt x="16" y="69"/>
                </a:lnTo>
                <a:lnTo>
                  <a:pt x="15" y="67"/>
                </a:lnTo>
                <a:lnTo>
                  <a:pt x="10" y="61"/>
                </a:lnTo>
                <a:lnTo>
                  <a:pt x="5" y="57"/>
                </a:lnTo>
                <a:lnTo>
                  <a:pt x="0" y="51"/>
                </a:lnTo>
                <a:lnTo>
                  <a:pt x="0" y="49"/>
                </a:lnTo>
                <a:lnTo>
                  <a:pt x="3" y="45"/>
                </a:lnTo>
                <a:lnTo>
                  <a:pt x="5" y="40"/>
                </a:lnTo>
                <a:lnTo>
                  <a:pt x="19" y="16"/>
                </a:lnTo>
                <a:lnTo>
                  <a:pt x="23" y="11"/>
                </a:lnTo>
                <a:lnTo>
                  <a:pt x="29" y="0"/>
                </a:lnTo>
                <a:lnTo>
                  <a:pt x="32" y="1"/>
                </a:lnTo>
                <a:lnTo>
                  <a:pt x="56" y="16"/>
                </a:lnTo>
                <a:lnTo>
                  <a:pt x="66" y="21"/>
                </a:lnTo>
                <a:lnTo>
                  <a:pt x="69" y="22"/>
                </a:lnTo>
                <a:lnTo>
                  <a:pt x="69" y="24"/>
                </a:lnTo>
                <a:lnTo>
                  <a:pt x="72" y="25"/>
                </a:lnTo>
                <a:lnTo>
                  <a:pt x="79" y="29"/>
                </a:lnTo>
                <a:lnTo>
                  <a:pt x="80" y="30"/>
                </a:lnTo>
                <a:lnTo>
                  <a:pt x="83" y="32"/>
                </a:lnTo>
                <a:lnTo>
                  <a:pt x="88" y="35"/>
                </a:lnTo>
                <a:lnTo>
                  <a:pt x="104" y="45"/>
                </a:lnTo>
                <a:lnTo>
                  <a:pt x="112" y="49"/>
                </a:lnTo>
                <a:lnTo>
                  <a:pt x="119" y="53"/>
                </a:lnTo>
                <a:lnTo>
                  <a:pt x="127" y="59"/>
                </a:lnTo>
                <a:lnTo>
                  <a:pt x="139" y="65"/>
                </a:lnTo>
                <a:lnTo>
                  <a:pt x="147" y="70"/>
                </a:lnTo>
                <a:lnTo>
                  <a:pt x="157" y="77"/>
                </a:lnTo>
                <a:lnTo>
                  <a:pt x="162" y="80"/>
                </a:lnTo>
                <a:lnTo>
                  <a:pt x="171" y="85"/>
                </a:lnTo>
                <a:lnTo>
                  <a:pt x="175" y="86"/>
                </a:lnTo>
                <a:lnTo>
                  <a:pt x="181" y="91"/>
                </a:lnTo>
                <a:lnTo>
                  <a:pt x="181" y="93"/>
                </a:lnTo>
                <a:lnTo>
                  <a:pt x="183" y="94"/>
                </a:lnTo>
                <a:lnTo>
                  <a:pt x="183" y="96"/>
                </a:lnTo>
                <a:lnTo>
                  <a:pt x="183" y="97"/>
                </a:lnTo>
                <a:lnTo>
                  <a:pt x="183" y="99"/>
                </a:lnTo>
                <a:lnTo>
                  <a:pt x="184" y="99"/>
                </a:lnTo>
                <a:lnTo>
                  <a:pt x="186" y="101"/>
                </a:lnTo>
                <a:lnTo>
                  <a:pt x="184" y="102"/>
                </a:lnTo>
                <a:lnTo>
                  <a:pt x="186" y="104"/>
                </a:lnTo>
                <a:lnTo>
                  <a:pt x="186" y="105"/>
                </a:lnTo>
                <a:lnTo>
                  <a:pt x="187" y="107"/>
                </a:lnTo>
                <a:lnTo>
                  <a:pt x="189" y="107"/>
                </a:lnTo>
                <a:lnTo>
                  <a:pt x="189" y="109"/>
                </a:lnTo>
                <a:lnTo>
                  <a:pt x="189" y="107"/>
                </a:lnTo>
                <a:lnTo>
                  <a:pt x="189" y="109"/>
                </a:lnTo>
                <a:lnTo>
                  <a:pt x="191" y="109"/>
                </a:lnTo>
                <a:lnTo>
                  <a:pt x="191" y="110"/>
                </a:lnTo>
                <a:lnTo>
                  <a:pt x="192" y="112"/>
                </a:lnTo>
                <a:lnTo>
                  <a:pt x="191" y="112"/>
                </a:lnTo>
                <a:lnTo>
                  <a:pt x="191" y="113"/>
                </a:lnTo>
                <a:lnTo>
                  <a:pt x="191" y="115"/>
                </a:lnTo>
                <a:lnTo>
                  <a:pt x="191" y="117"/>
                </a:lnTo>
                <a:lnTo>
                  <a:pt x="189" y="117"/>
                </a:lnTo>
                <a:lnTo>
                  <a:pt x="189" y="118"/>
                </a:lnTo>
                <a:lnTo>
                  <a:pt x="187" y="118"/>
                </a:lnTo>
                <a:lnTo>
                  <a:pt x="187" y="120"/>
                </a:lnTo>
                <a:lnTo>
                  <a:pt x="189" y="120"/>
                </a:lnTo>
                <a:lnTo>
                  <a:pt x="189" y="121"/>
                </a:lnTo>
                <a:lnTo>
                  <a:pt x="189" y="123"/>
                </a:lnTo>
                <a:lnTo>
                  <a:pt x="189" y="125"/>
                </a:lnTo>
                <a:lnTo>
                  <a:pt x="189" y="126"/>
                </a:lnTo>
                <a:lnTo>
                  <a:pt x="191" y="126"/>
                </a:lnTo>
                <a:lnTo>
                  <a:pt x="189" y="128"/>
                </a:lnTo>
                <a:lnTo>
                  <a:pt x="189" y="129"/>
                </a:lnTo>
                <a:lnTo>
                  <a:pt x="189" y="131"/>
                </a:lnTo>
                <a:lnTo>
                  <a:pt x="187" y="133"/>
                </a:lnTo>
                <a:lnTo>
                  <a:pt x="189" y="134"/>
                </a:lnTo>
                <a:lnTo>
                  <a:pt x="187" y="134"/>
                </a:lnTo>
                <a:lnTo>
                  <a:pt x="187" y="136"/>
                </a:lnTo>
                <a:lnTo>
                  <a:pt x="187" y="137"/>
                </a:lnTo>
                <a:lnTo>
                  <a:pt x="187" y="139"/>
                </a:lnTo>
                <a:lnTo>
                  <a:pt x="186" y="139"/>
                </a:lnTo>
                <a:lnTo>
                  <a:pt x="186" y="141"/>
                </a:lnTo>
                <a:lnTo>
                  <a:pt x="186" y="142"/>
                </a:lnTo>
                <a:lnTo>
                  <a:pt x="187" y="142"/>
                </a:lnTo>
                <a:lnTo>
                  <a:pt x="186" y="144"/>
                </a:lnTo>
                <a:lnTo>
                  <a:pt x="186" y="145"/>
                </a:lnTo>
                <a:lnTo>
                  <a:pt x="184" y="145"/>
                </a:lnTo>
                <a:lnTo>
                  <a:pt x="184" y="147"/>
                </a:lnTo>
                <a:lnTo>
                  <a:pt x="183" y="147"/>
                </a:lnTo>
                <a:lnTo>
                  <a:pt x="183" y="149"/>
                </a:lnTo>
                <a:lnTo>
                  <a:pt x="183" y="150"/>
                </a:lnTo>
                <a:lnTo>
                  <a:pt x="181" y="150"/>
                </a:lnTo>
                <a:lnTo>
                  <a:pt x="181" y="152"/>
                </a:lnTo>
                <a:lnTo>
                  <a:pt x="179" y="152"/>
                </a:lnTo>
                <a:lnTo>
                  <a:pt x="178" y="153"/>
                </a:lnTo>
                <a:lnTo>
                  <a:pt x="178" y="155"/>
                </a:lnTo>
                <a:lnTo>
                  <a:pt x="178" y="157"/>
                </a:lnTo>
                <a:lnTo>
                  <a:pt x="178" y="158"/>
                </a:lnTo>
                <a:lnTo>
                  <a:pt x="179" y="158"/>
                </a:lnTo>
                <a:lnTo>
                  <a:pt x="179" y="160"/>
                </a:lnTo>
                <a:lnTo>
                  <a:pt x="179" y="161"/>
                </a:lnTo>
                <a:lnTo>
                  <a:pt x="179" y="163"/>
                </a:lnTo>
                <a:lnTo>
                  <a:pt x="181" y="163"/>
                </a:lnTo>
                <a:lnTo>
                  <a:pt x="181" y="165"/>
                </a:lnTo>
                <a:lnTo>
                  <a:pt x="183" y="165"/>
                </a:lnTo>
                <a:lnTo>
                  <a:pt x="183" y="163"/>
                </a:lnTo>
                <a:lnTo>
                  <a:pt x="183" y="165"/>
                </a:lnTo>
                <a:lnTo>
                  <a:pt x="184" y="166"/>
                </a:lnTo>
                <a:lnTo>
                  <a:pt x="184" y="168"/>
                </a:lnTo>
                <a:lnTo>
                  <a:pt x="183" y="168"/>
                </a:lnTo>
                <a:lnTo>
                  <a:pt x="183" y="166"/>
                </a:lnTo>
                <a:lnTo>
                  <a:pt x="181" y="166"/>
                </a:lnTo>
                <a:lnTo>
                  <a:pt x="181" y="168"/>
                </a:lnTo>
                <a:lnTo>
                  <a:pt x="181" y="169"/>
                </a:lnTo>
                <a:lnTo>
                  <a:pt x="181" y="171"/>
                </a:lnTo>
                <a:lnTo>
                  <a:pt x="183" y="173"/>
                </a:lnTo>
                <a:lnTo>
                  <a:pt x="183" y="174"/>
                </a:lnTo>
                <a:lnTo>
                  <a:pt x="183" y="176"/>
                </a:lnTo>
                <a:lnTo>
                  <a:pt x="181" y="176"/>
                </a:lnTo>
                <a:lnTo>
                  <a:pt x="181" y="177"/>
                </a:lnTo>
                <a:lnTo>
                  <a:pt x="181" y="179"/>
                </a:lnTo>
                <a:lnTo>
                  <a:pt x="183" y="181"/>
                </a:lnTo>
                <a:lnTo>
                  <a:pt x="184" y="181"/>
                </a:lnTo>
                <a:lnTo>
                  <a:pt x="186" y="181"/>
                </a:lnTo>
                <a:lnTo>
                  <a:pt x="184" y="182"/>
                </a:lnTo>
                <a:lnTo>
                  <a:pt x="184" y="184"/>
                </a:lnTo>
                <a:lnTo>
                  <a:pt x="186" y="184"/>
                </a:lnTo>
                <a:lnTo>
                  <a:pt x="187" y="184"/>
                </a:lnTo>
                <a:lnTo>
                  <a:pt x="187" y="185"/>
                </a:lnTo>
                <a:lnTo>
                  <a:pt x="189" y="185"/>
                </a:lnTo>
                <a:lnTo>
                  <a:pt x="189" y="187"/>
                </a:lnTo>
                <a:lnTo>
                  <a:pt x="191" y="187"/>
                </a:lnTo>
                <a:lnTo>
                  <a:pt x="191" y="189"/>
                </a:lnTo>
                <a:lnTo>
                  <a:pt x="191" y="190"/>
                </a:lnTo>
                <a:lnTo>
                  <a:pt x="192" y="190"/>
                </a:lnTo>
                <a:lnTo>
                  <a:pt x="194" y="192"/>
                </a:lnTo>
                <a:lnTo>
                  <a:pt x="195" y="192"/>
                </a:lnTo>
                <a:lnTo>
                  <a:pt x="197" y="193"/>
                </a:lnTo>
                <a:lnTo>
                  <a:pt x="199" y="193"/>
                </a:lnTo>
                <a:lnTo>
                  <a:pt x="200" y="195"/>
                </a:lnTo>
                <a:lnTo>
                  <a:pt x="202" y="195"/>
                </a:lnTo>
                <a:lnTo>
                  <a:pt x="202" y="193"/>
                </a:lnTo>
                <a:lnTo>
                  <a:pt x="202" y="192"/>
                </a:lnTo>
                <a:lnTo>
                  <a:pt x="203" y="192"/>
                </a:lnTo>
                <a:lnTo>
                  <a:pt x="205" y="193"/>
                </a:lnTo>
                <a:lnTo>
                  <a:pt x="207" y="193"/>
                </a:lnTo>
                <a:lnTo>
                  <a:pt x="208" y="193"/>
                </a:lnTo>
                <a:lnTo>
                  <a:pt x="210" y="193"/>
                </a:lnTo>
                <a:lnTo>
                  <a:pt x="210" y="195"/>
                </a:lnTo>
                <a:lnTo>
                  <a:pt x="211" y="195"/>
                </a:lnTo>
                <a:lnTo>
                  <a:pt x="211" y="197"/>
                </a:lnTo>
                <a:lnTo>
                  <a:pt x="213" y="197"/>
                </a:lnTo>
                <a:lnTo>
                  <a:pt x="215" y="197"/>
                </a:lnTo>
                <a:lnTo>
                  <a:pt x="215" y="198"/>
                </a:lnTo>
                <a:lnTo>
                  <a:pt x="215" y="200"/>
                </a:lnTo>
                <a:lnTo>
                  <a:pt x="215" y="201"/>
                </a:lnTo>
                <a:lnTo>
                  <a:pt x="216" y="200"/>
                </a:lnTo>
                <a:lnTo>
                  <a:pt x="218" y="200"/>
                </a:lnTo>
                <a:lnTo>
                  <a:pt x="219" y="201"/>
                </a:lnTo>
                <a:lnTo>
                  <a:pt x="221" y="201"/>
                </a:lnTo>
                <a:lnTo>
                  <a:pt x="223" y="201"/>
                </a:lnTo>
                <a:lnTo>
                  <a:pt x="224" y="201"/>
                </a:lnTo>
                <a:lnTo>
                  <a:pt x="226" y="201"/>
                </a:lnTo>
                <a:lnTo>
                  <a:pt x="226" y="200"/>
                </a:lnTo>
                <a:lnTo>
                  <a:pt x="227" y="200"/>
                </a:lnTo>
                <a:lnTo>
                  <a:pt x="227" y="201"/>
                </a:lnTo>
                <a:lnTo>
                  <a:pt x="227" y="203"/>
                </a:lnTo>
                <a:lnTo>
                  <a:pt x="229" y="203"/>
                </a:lnTo>
                <a:lnTo>
                  <a:pt x="229" y="201"/>
                </a:lnTo>
                <a:lnTo>
                  <a:pt x="231" y="201"/>
                </a:lnTo>
                <a:lnTo>
                  <a:pt x="231" y="203"/>
                </a:lnTo>
                <a:lnTo>
                  <a:pt x="232" y="203"/>
                </a:lnTo>
                <a:lnTo>
                  <a:pt x="232" y="205"/>
                </a:lnTo>
                <a:lnTo>
                  <a:pt x="234" y="205"/>
                </a:lnTo>
                <a:lnTo>
                  <a:pt x="234" y="206"/>
                </a:lnTo>
                <a:lnTo>
                  <a:pt x="235" y="206"/>
                </a:lnTo>
                <a:lnTo>
                  <a:pt x="235" y="208"/>
                </a:lnTo>
                <a:lnTo>
                  <a:pt x="235" y="209"/>
                </a:lnTo>
                <a:lnTo>
                  <a:pt x="235" y="211"/>
                </a:lnTo>
                <a:lnTo>
                  <a:pt x="234" y="211"/>
                </a:lnTo>
                <a:lnTo>
                  <a:pt x="234" y="213"/>
                </a:lnTo>
                <a:lnTo>
                  <a:pt x="235" y="213"/>
                </a:lnTo>
                <a:lnTo>
                  <a:pt x="235" y="214"/>
                </a:lnTo>
                <a:lnTo>
                  <a:pt x="235" y="216"/>
                </a:lnTo>
                <a:lnTo>
                  <a:pt x="235" y="217"/>
                </a:lnTo>
                <a:lnTo>
                  <a:pt x="235" y="216"/>
                </a:lnTo>
                <a:lnTo>
                  <a:pt x="235" y="217"/>
                </a:lnTo>
                <a:lnTo>
                  <a:pt x="234" y="217"/>
                </a:lnTo>
                <a:lnTo>
                  <a:pt x="234" y="219"/>
                </a:lnTo>
                <a:lnTo>
                  <a:pt x="235" y="219"/>
                </a:lnTo>
                <a:lnTo>
                  <a:pt x="234" y="219"/>
                </a:lnTo>
                <a:lnTo>
                  <a:pt x="235" y="219"/>
                </a:lnTo>
                <a:lnTo>
                  <a:pt x="235" y="221"/>
                </a:lnTo>
                <a:lnTo>
                  <a:pt x="235" y="222"/>
                </a:lnTo>
                <a:lnTo>
                  <a:pt x="235" y="224"/>
                </a:lnTo>
                <a:lnTo>
                  <a:pt x="235" y="225"/>
                </a:lnTo>
                <a:lnTo>
                  <a:pt x="235" y="227"/>
                </a:lnTo>
                <a:lnTo>
                  <a:pt x="237" y="227"/>
                </a:lnTo>
                <a:lnTo>
                  <a:pt x="237" y="229"/>
                </a:lnTo>
                <a:lnTo>
                  <a:pt x="237" y="230"/>
                </a:lnTo>
                <a:lnTo>
                  <a:pt x="239" y="232"/>
                </a:lnTo>
                <a:lnTo>
                  <a:pt x="239" y="233"/>
                </a:lnTo>
                <a:lnTo>
                  <a:pt x="240" y="233"/>
                </a:lnTo>
                <a:lnTo>
                  <a:pt x="240" y="235"/>
                </a:lnTo>
                <a:lnTo>
                  <a:pt x="242" y="235"/>
                </a:lnTo>
                <a:lnTo>
                  <a:pt x="243" y="235"/>
                </a:lnTo>
                <a:lnTo>
                  <a:pt x="243" y="237"/>
                </a:lnTo>
                <a:lnTo>
                  <a:pt x="243" y="235"/>
                </a:lnTo>
                <a:lnTo>
                  <a:pt x="243" y="237"/>
                </a:lnTo>
                <a:lnTo>
                  <a:pt x="245" y="238"/>
                </a:lnTo>
                <a:lnTo>
                  <a:pt x="247" y="238"/>
                </a:lnTo>
                <a:lnTo>
                  <a:pt x="248" y="238"/>
                </a:lnTo>
                <a:lnTo>
                  <a:pt x="248" y="237"/>
                </a:lnTo>
                <a:lnTo>
                  <a:pt x="250" y="237"/>
                </a:lnTo>
                <a:lnTo>
                  <a:pt x="250" y="238"/>
                </a:lnTo>
                <a:lnTo>
                  <a:pt x="251" y="238"/>
                </a:lnTo>
                <a:lnTo>
                  <a:pt x="253" y="238"/>
                </a:lnTo>
                <a:lnTo>
                  <a:pt x="253" y="240"/>
                </a:lnTo>
                <a:lnTo>
                  <a:pt x="251" y="240"/>
                </a:lnTo>
                <a:lnTo>
                  <a:pt x="253" y="240"/>
                </a:lnTo>
                <a:lnTo>
                  <a:pt x="255" y="240"/>
                </a:lnTo>
                <a:lnTo>
                  <a:pt x="253" y="240"/>
                </a:lnTo>
                <a:lnTo>
                  <a:pt x="253" y="238"/>
                </a:lnTo>
                <a:lnTo>
                  <a:pt x="255" y="238"/>
                </a:lnTo>
                <a:lnTo>
                  <a:pt x="256" y="238"/>
                </a:lnTo>
                <a:lnTo>
                  <a:pt x="256" y="237"/>
                </a:lnTo>
                <a:lnTo>
                  <a:pt x="258" y="237"/>
                </a:lnTo>
                <a:lnTo>
                  <a:pt x="258" y="238"/>
                </a:lnTo>
                <a:lnTo>
                  <a:pt x="259" y="238"/>
                </a:lnTo>
                <a:lnTo>
                  <a:pt x="261" y="238"/>
                </a:lnTo>
                <a:lnTo>
                  <a:pt x="261" y="237"/>
                </a:lnTo>
                <a:lnTo>
                  <a:pt x="263" y="237"/>
                </a:lnTo>
                <a:lnTo>
                  <a:pt x="264" y="237"/>
                </a:lnTo>
                <a:lnTo>
                  <a:pt x="266" y="237"/>
                </a:lnTo>
                <a:lnTo>
                  <a:pt x="267" y="237"/>
                </a:lnTo>
                <a:lnTo>
                  <a:pt x="269" y="237"/>
                </a:lnTo>
                <a:lnTo>
                  <a:pt x="271" y="238"/>
                </a:lnTo>
                <a:lnTo>
                  <a:pt x="272" y="238"/>
                </a:lnTo>
                <a:lnTo>
                  <a:pt x="272" y="237"/>
                </a:lnTo>
                <a:lnTo>
                  <a:pt x="271" y="237"/>
                </a:lnTo>
                <a:lnTo>
                  <a:pt x="272" y="235"/>
                </a:lnTo>
                <a:lnTo>
                  <a:pt x="274" y="235"/>
                </a:lnTo>
                <a:lnTo>
                  <a:pt x="274" y="233"/>
                </a:lnTo>
                <a:lnTo>
                  <a:pt x="275" y="235"/>
                </a:lnTo>
                <a:lnTo>
                  <a:pt x="277" y="235"/>
                </a:lnTo>
                <a:lnTo>
                  <a:pt x="279" y="235"/>
                </a:lnTo>
                <a:lnTo>
                  <a:pt x="279" y="237"/>
                </a:lnTo>
                <a:lnTo>
                  <a:pt x="280" y="237"/>
                </a:lnTo>
                <a:lnTo>
                  <a:pt x="282" y="237"/>
                </a:lnTo>
                <a:lnTo>
                  <a:pt x="283" y="237"/>
                </a:lnTo>
                <a:lnTo>
                  <a:pt x="285" y="237"/>
                </a:lnTo>
                <a:lnTo>
                  <a:pt x="285" y="238"/>
                </a:lnTo>
                <a:lnTo>
                  <a:pt x="285" y="237"/>
                </a:lnTo>
                <a:lnTo>
                  <a:pt x="287" y="237"/>
                </a:lnTo>
                <a:lnTo>
                  <a:pt x="285" y="238"/>
                </a:lnTo>
                <a:lnTo>
                  <a:pt x="287" y="238"/>
                </a:lnTo>
                <a:lnTo>
                  <a:pt x="287" y="237"/>
                </a:lnTo>
                <a:lnTo>
                  <a:pt x="288" y="237"/>
                </a:lnTo>
                <a:lnTo>
                  <a:pt x="288" y="235"/>
                </a:lnTo>
                <a:lnTo>
                  <a:pt x="287" y="235"/>
                </a:lnTo>
                <a:lnTo>
                  <a:pt x="287" y="233"/>
                </a:lnTo>
                <a:lnTo>
                  <a:pt x="288" y="233"/>
                </a:lnTo>
                <a:lnTo>
                  <a:pt x="290" y="235"/>
                </a:lnTo>
                <a:lnTo>
                  <a:pt x="291" y="235"/>
                </a:lnTo>
                <a:lnTo>
                  <a:pt x="291" y="237"/>
                </a:lnTo>
                <a:lnTo>
                  <a:pt x="291" y="238"/>
                </a:lnTo>
                <a:lnTo>
                  <a:pt x="293" y="237"/>
                </a:lnTo>
                <a:lnTo>
                  <a:pt x="293" y="238"/>
                </a:lnTo>
                <a:lnTo>
                  <a:pt x="295" y="238"/>
                </a:lnTo>
                <a:lnTo>
                  <a:pt x="296" y="238"/>
                </a:lnTo>
                <a:lnTo>
                  <a:pt x="296" y="237"/>
                </a:lnTo>
                <a:lnTo>
                  <a:pt x="295" y="237"/>
                </a:lnTo>
                <a:lnTo>
                  <a:pt x="296" y="237"/>
                </a:lnTo>
                <a:lnTo>
                  <a:pt x="295" y="237"/>
                </a:lnTo>
                <a:lnTo>
                  <a:pt x="295" y="235"/>
                </a:lnTo>
                <a:lnTo>
                  <a:pt x="296" y="235"/>
                </a:lnTo>
                <a:lnTo>
                  <a:pt x="298" y="235"/>
                </a:lnTo>
                <a:lnTo>
                  <a:pt x="298" y="237"/>
                </a:lnTo>
                <a:lnTo>
                  <a:pt x="299" y="238"/>
                </a:lnTo>
                <a:lnTo>
                  <a:pt x="301" y="238"/>
                </a:lnTo>
                <a:lnTo>
                  <a:pt x="303" y="238"/>
                </a:lnTo>
                <a:lnTo>
                  <a:pt x="303" y="240"/>
                </a:lnTo>
                <a:lnTo>
                  <a:pt x="301" y="240"/>
                </a:lnTo>
                <a:lnTo>
                  <a:pt x="303" y="240"/>
                </a:lnTo>
                <a:lnTo>
                  <a:pt x="303" y="241"/>
                </a:lnTo>
                <a:lnTo>
                  <a:pt x="301" y="241"/>
                </a:lnTo>
                <a:lnTo>
                  <a:pt x="303" y="241"/>
                </a:lnTo>
                <a:lnTo>
                  <a:pt x="301" y="241"/>
                </a:lnTo>
                <a:lnTo>
                  <a:pt x="301" y="243"/>
                </a:lnTo>
                <a:lnTo>
                  <a:pt x="303" y="243"/>
                </a:lnTo>
                <a:lnTo>
                  <a:pt x="303" y="245"/>
                </a:lnTo>
                <a:lnTo>
                  <a:pt x="301" y="245"/>
                </a:lnTo>
                <a:lnTo>
                  <a:pt x="301" y="246"/>
                </a:lnTo>
                <a:lnTo>
                  <a:pt x="303" y="246"/>
                </a:lnTo>
                <a:lnTo>
                  <a:pt x="304" y="246"/>
                </a:lnTo>
                <a:lnTo>
                  <a:pt x="304" y="248"/>
                </a:lnTo>
                <a:lnTo>
                  <a:pt x="303" y="248"/>
                </a:lnTo>
                <a:lnTo>
                  <a:pt x="303" y="249"/>
                </a:lnTo>
                <a:lnTo>
                  <a:pt x="304" y="249"/>
                </a:lnTo>
                <a:lnTo>
                  <a:pt x="304" y="248"/>
                </a:lnTo>
                <a:lnTo>
                  <a:pt x="306" y="248"/>
                </a:lnTo>
                <a:lnTo>
                  <a:pt x="306" y="249"/>
                </a:lnTo>
                <a:lnTo>
                  <a:pt x="306" y="251"/>
                </a:lnTo>
                <a:lnTo>
                  <a:pt x="304" y="251"/>
                </a:lnTo>
                <a:lnTo>
                  <a:pt x="304" y="253"/>
                </a:lnTo>
                <a:lnTo>
                  <a:pt x="306" y="253"/>
                </a:lnTo>
                <a:lnTo>
                  <a:pt x="306" y="254"/>
                </a:lnTo>
                <a:lnTo>
                  <a:pt x="307" y="254"/>
                </a:lnTo>
                <a:lnTo>
                  <a:pt x="309" y="254"/>
                </a:lnTo>
                <a:lnTo>
                  <a:pt x="309" y="253"/>
                </a:lnTo>
                <a:lnTo>
                  <a:pt x="311" y="253"/>
                </a:lnTo>
                <a:lnTo>
                  <a:pt x="311" y="254"/>
                </a:lnTo>
                <a:lnTo>
                  <a:pt x="311" y="256"/>
                </a:lnTo>
                <a:lnTo>
                  <a:pt x="309" y="256"/>
                </a:lnTo>
                <a:lnTo>
                  <a:pt x="309" y="257"/>
                </a:lnTo>
                <a:lnTo>
                  <a:pt x="309" y="256"/>
                </a:lnTo>
                <a:lnTo>
                  <a:pt x="309" y="257"/>
                </a:lnTo>
                <a:lnTo>
                  <a:pt x="309" y="259"/>
                </a:lnTo>
                <a:lnTo>
                  <a:pt x="311" y="259"/>
                </a:lnTo>
                <a:lnTo>
                  <a:pt x="311" y="257"/>
                </a:lnTo>
                <a:lnTo>
                  <a:pt x="311" y="259"/>
                </a:lnTo>
                <a:lnTo>
                  <a:pt x="311" y="261"/>
                </a:lnTo>
                <a:lnTo>
                  <a:pt x="312" y="261"/>
                </a:lnTo>
                <a:lnTo>
                  <a:pt x="312" y="259"/>
                </a:lnTo>
                <a:lnTo>
                  <a:pt x="314" y="259"/>
                </a:lnTo>
                <a:lnTo>
                  <a:pt x="314" y="261"/>
                </a:lnTo>
                <a:lnTo>
                  <a:pt x="315" y="261"/>
                </a:lnTo>
                <a:lnTo>
                  <a:pt x="315" y="262"/>
                </a:lnTo>
                <a:lnTo>
                  <a:pt x="314" y="262"/>
                </a:lnTo>
                <a:lnTo>
                  <a:pt x="312" y="262"/>
                </a:lnTo>
                <a:lnTo>
                  <a:pt x="311" y="262"/>
                </a:lnTo>
                <a:lnTo>
                  <a:pt x="311" y="264"/>
                </a:lnTo>
                <a:lnTo>
                  <a:pt x="312" y="264"/>
                </a:lnTo>
                <a:lnTo>
                  <a:pt x="312" y="265"/>
                </a:lnTo>
                <a:lnTo>
                  <a:pt x="312" y="267"/>
                </a:lnTo>
                <a:lnTo>
                  <a:pt x="311" y="267"/>
                </a:lnTo>
                <a:lnTo>
                  <a:pt x="311" y="269"/>
                </a:lnTo>
                <a:lnTo>
                  <a:pt x="312" y="269"/>
                </a:lnTo>
                <a:lnTo>
                  <a:pt x="312" y="270"/>
                </a:lnTo>
                <a:lnTo>
                  <a:pt x="311" y="270"/>
                </a:lnTo>
                <a:lnTo>
                  <a:pt x="311" y="272"/>
                </a:lnTo>
                <a:lnTo>
                  <a:pt x="311" y="273"/>
                </a:lnTo>
                <a:lnTo>
                  <a:pt x="311" y="275"/>
                </a:lnTo>
                <a:lnTo>
                  <a:pt x="312" y="275"/>
                </a:lnTo>
                <a:lnTo>
                  <a:pt x="312" y="273"/>
                </a:lnTo>
                <a:lnTo>
                  <a:pt x="314" y="273"/>
                </a:lnTo>
                <a:lnTo>
                  <a:pt x="314" y="275"/>
                </a:lnTo>
                <a:lnTo>
                  <a:pt x="312" y="275"/>
                </a:lnTo>
                <a:lnTo>
                  <a:pt x="312" y="277"/>
                </a:lnTo>
                <a:lnTo>
                  <a:pt x="312" y="278"/>
                </a:lnTo>
                <a:lnTo>
                  <a:pt x="314" y="278"/>
                </a:lnTo>
                <a:lnTo>
                  <a:pt x="314" y="280"/>
                </a:lnTo>
                <a:lnTo>
                  <a:pt x="314" y="281"/>
                </a:lnTo>
                <a:lnTo>
                  <a:pt x="314" y="280"/>
                </a:lnTo>
                <a:lnTo>
                  <a:pt x="312" y="280"/>
                </a:lnTo>
                <a:lnTo>
                  <a:pt x="312" y="281"/>
                </a:lnTo>
                <a:lnTo>
                  <a:pt x="311" y="281"/>
                </a:lnTo>
                <a:lnTo>
                  <a:pt x="312" y="281"/>
                </a:lnTo>
                <a:lnTo>
                  <a:pt x="312" y="283"/>
                </a:lnTo>
                <a:lnTo>
                  <a:pt x="314" y="283"/>
                </a:lnTo>
                <a:lnTo>
                  <a:pt x="314" y="285"/>
                </a:lnTo>
                <a:lnTo>
                  <a:pt x="312" y="285"/>
                </a:lnTo>
                <a:lnTo>
                  <a:pt x="311" y="285"/>
                </a:lnTo>
                <a:lnTo>
                  <a:pt x="312" y="285"/>
                </a:lnTo>
                <a:lnTo>
                  <a:pt x="312" y="286"/>
                </a:lnTo>
                <a:lnTo>
                  <a:pt x="312" y="288"/>
                </a:lnTo>
                <a:lnTo>
                  <a:pt x="312" y="289"/>
                </a:lnTo>
                <a:lnTo>
                  <a:pt x="312" y="291"/>
                </a:lnTo>
                <a:lnTo>
                  <a:pt x="314" y="291"/>
                </a:lnTo>
                <a:lnTo>
                  <a:pt x="314" y="293"/>
                </a:lnTo>
                <a:lnTo>
                  <a:pt x="312" y="293"/>
                </a:lnTo>
                <a:lnTo>
                  <a:pt x="314" y="293"/>
                </a:lnTo>
                <a:lnTo>
                  <a:pt x="315" y="291"/>
                </a:lnTo>
                <a:lnTo>
                  <a:pt x="315" y="293"/>
                </a:lnTo>
                <a:lnTo>
                  <a:pt x="315" y="294"/>
                </a:lnTo>
                <a:lnTo>
                  <a:pt x="317" y="294"/>
                </a:lnTo>
                <a:lnTo>
                  <a:pt x="317" y="296"/>
                </a:lnTo>
                <a:lnTo>
                  <a:pt x="315" y="296"/>
                </a:lnTo>
                <a:lnTo>
                  <a:pt x="315" y="297"/>
                </a:lnTo>
                <a:lnTo>
                  <a:pt x="317" y="297"/>
                </a:lnTo>
                <a:lnTo>
                  <a:pt x="317" y="299"/>
                </a:lnTo>
                <a:lnTo>
                  <a:pt x="317" y="301"/>
                </a:lnTo>
                <a:lnTo>
                  <a:pt x="319" y="299"/>
                </a:lnTo>
                <a:lnTo>
                  <a:pt x="320" y="299"/>
                </a:lnTo>
                <a:lnTo>
                  <a:pt x="320" y="301"/>
                </a:lnTo>
                <a:lnTo>
                  <a:pt x="319" y="301"/>
                </a:lnTo>
                <a:lnTo>
                  <a:pt x="319" y="302"/>
                </a:lnTo>
                <a:lnTo>
                  <a:pt x="317" y="302"/>
                </a:lnTo>
                <a:lnTo>
                  <a:pt x="317" y="304"/>
                </a:lnTo>
                <a:lnTo>
                  <a:pt x="319" y="304"/>
                </a:lnTo>
                <a:lnTo>
                  <a:pt x="319" y="305"/>
                </a:lnTo>
                <a:lnTo>
                  <a:pt x="320" y="305"/>
                </a:lnTo>
                <a:lnTo>
                  <a:pt x="320" y="307"/>
                </a:lnTo>
                <a:lnTo>
                  <a:pt x="322" y="309"/>
                </a:lnTo>
                <a:lnTo>
                  <a:pt x="322" y="310"/>
                </a:lnTo>
                <a:lnTo>
                  <a:pt x="320" y="310"/>
                </a:lnTo>
                <a:lnTo>
                  <a:pt x="320" y="312"/>
                </a:lnTo>
                <a:lnTo>
                  <a:pt x="319" y="312"/>
                </a:lnTo>
                <a:lnTo>
                  <a:pt x="319" y="313"/>
                </a:lnTo>
                <a:lnTo>
                  <a:pt x="320" y="313"/>
                </a:lnTo>
                <a:lnTo>
                  <a:pt x="320" y="315"/>
                </a:lnTo>
                <a:lnTo>
                  <a:pt x="322" y="317"/>
                </a:lnTo>
                <a:lnTo>
                  <a:pt x="323" y="318"/>
                </a:lnTo>
                <a:lnTo>
                  <a:pt x="323" y="320"/>
                </a:lnTo>
                <a:lnTo>
                  <a:pt x="325" y="323"/>
                </a:lnTo>
                <a:lnTo>
                  <a:pt x="325" y="325"/>
                </a:lnTo>
                <a:lnTo>
                  <a:pt x="325" y="326"/>
                </a:lnTo>
                <a:close/>
              </a:path>
            </a:pathLst>
          </a:custGeom>
          <a:solidFill>
            <a:srgbClr val="6AA89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1" name="Freeform 152"/>
          <p:cNvSpPr>
            <a:spLocks noEditPoints="1"/>
          </p:cNvSpPr>
          <p:nvPr/>
        </p:nvSpPr>
        <p:spPr bwMode="auto">
          <a:xfrm>
            <a:off x="6088063" y="4262438"/>
            <a:ext cx="360363" cy="347663"/>
          </a:xfrm>
          <a:custGeom>
            <a:avLst/>
            <a:gdLst/>
            <a:ahLst/>
            <a:cxnLst>
              <a:cxn ang="0">
                <a:pos x="219" y="93"/>
              </a:cxn>
              <a:cxn ang="0">
                <a:pos x="133" y="67"/>
              </a:cxn>
              <a:cxn ang="0">
                <a:pos x="135" y="75"/>
              </a:cxn>
              <a:cxn ang="0">
                <a:pos x="133" y="86"/>
              </a:cxn>
              <a:cxn ang="0">
                <a:pos x="135" y="94"/>
              </a:cxn>
              <a:cxn ang="0">
                <a:pos x="131" y="99"/>
              </a:cxn>
              <a:cxn ang="0">
                <a:pos x="135" y="88"/>
              </a:cxn>
              <a:cxn ang="0">
                <a:pos x="136" y="81"/>
              </a:cxn>
              <a:cxn ang="0">
                <a:pos x="143" y="80"/>
              </a:cxn>
              <a:cxn ang="0">
                <a:pos x="141" y="72"/>
              </a:cxn>
              <a:cxn ang="0">
                <a:pos x="152" y="67"/>
              </a:cxn>
              <a:cxn ang="0">
                <a:pos x="157" y="73"/>
              </a:cxn>
              <a:cxn ang="0">
                <a:pos x="165" y="80"/>
              </a:cxn>
              <a:cxn ang="0">
                <a:pos x="178" y="78"/>
              </a:cxn>
              <a:cxn ang="0">
                <a:pos x="178" y="77"/>
              </a:cxn>
              <a:cxn ang="0">
                <a:pos x="184" y="75"/>
              </a:cxn>
              <a:cxn ang="0">
                <a:pos x="191" y="83"/>
              </a:cxn>
              <a:cxn ang="0">
                <a:pos x="192" y="88"/>
              </a:cxn>
              <a:cxn ang="0">
                <a:pos x="205" y="94"/>
              </a:cxn>
              <a:cxn ang="0">
                <a:pos x="199" y="99"/>
              </a:cxn>
              <a:cxn ang="0">
                <a:pos x="197" y="93"/>
              </a:cxn>
              <a:cxn ang="0">
                <a:pos x="186" y="89"/>
              </a:cxn>
              <a:cxn ang="0">
                <a:pos x="175" y="97"/>
              </a:cxn>
              <a:cxn ang="0">
                <a:pos x="171" y="102"/>
              </a:cxn>
              <a:cxn ang="0">
                <a:pos x="171" y="107"/>
              </a:cxn>
              <a:cxn ang="0">
                <a:pos x="167" y="115"/>
              </a:cxn>
              <a:cxn ang="0">
                <a:pos x="165" y="123"/>
              </a:cxn>
              <a:cxn ang="0">
                <a:pos x="165" y="118"/>
              </a:cxn>
              <a:cxn ang="0">
                <a:pos x="173" y="117"/>
              </a:cxn>
              <a:cxn ang="0">
                <a:pos x="170" y="131"/>
              </a:cxn>
              <a:cxn ang="0">
                <a:pos x="160" y="149"/>
              </a:cxn>
              <a:cxn ang="0">
                <a:pos x="152" y="157"/>
              </a:cxn>
              <a:cxn ang="0">
                <a:pos x="149" y="157"/>
              </a:cxn>
              <a:cxn ang="0">
                <a:pos x="149" y="155"/>
              </a:cxn>
              <a:cxn ang="0">
                <a:pos x="146" y="163"/>
              </a:cxn>
              <a:cxn ang="0">
                <a:pos x="135" y="173"/>
              </a:cxn>
              <a:cxn ang="0">
                <a:pos x="128" y="181"/>
              </a:cxn>
              <a:cxn ang="0">
                <a:pos x="119" y="197"/>
              </a:cxn>
              <a:cxn ang="0">
                <a:pos x="114" y="205"/>
              </a:cxn>
              <a:cxn ang="0">
                <a:pos x="122" y="190"/>
              </a:cxn>
              <a:cxn ang="0">
                <a:pos x="131" y="177"/>
              </a:cxn>
              <a:cxn ang="0">
                <a:pos x="133" y="179"/>
              </a:cxn>
              <a:cxn ang="0">
                <a:pos x="125" y="190"/>
              </a:cxn>
              <a:cxn ang="0">
                <a:pos x="117" y="205"/>
              </a:cxn>
              <a:cxn ang="0">
                <a:pos x="112" y="219"/>
              </a:cxn>
              <a:cxn ang="0">
                <a:pos x="104" y="216"/>
              </a:cxn>
              <a:cxn ang="0">
                <a:pos x="106" y="200"/>
              </a:cxn>
              <a:cxn ang="0">
                <a:pos x="104" y="189"/>
              </a:cxn>
              <a:cxn ang="0">
                <a:pos x="112" y="177"/>
              </a:cxn>
              <a:cxn ang="0">
                <a:pos x="103" y="190"/>
              </a:cxn>
              <a:cxn ang="0">
                <a:pos x="101" y="192"/>
              </a:cxn>
              <a:cxn ang="0">
                <a:pos x="87" y="184"/>
              </a:cxn>
              <a:cxn ang="0">
                <a:pos x="77" y="187"/>
              </a:cxn>
              <a:cxn ang="0">
                <a:pos x="64" y="184"/>
              </a:cxn>
              <a:cxn ang="0">
                <a:pos x="48" y="184"/>
              </a:cxn>
              <a:cxn ang="0">
                <a:pos x="39" y="182"/>
              </a:cxn>
              <a:cxn ang="0">
                <a:pos x="19" y="123"/>
              </a:cxn>
              <a:cxn ang="0">
                <a:pos x="0" y="64"/>
              </a:cxn>
              <a:cxn ang="0">
                <a:pos x="56" y="21"/>
              </a:cxn>
              <a:cxn ang="0">
                <a:pos x="107" y="33"/>
              </a:cxn>
            </a:cxnLst>
            <a:rect l="0" t="0" r="r" b="b"/>
            <a:pathLst>
              <a:path w="227" h="219">
                <a:moveTo>
                  <a:pt x="224" y="89"/>
                </a:moveTo>
                <a:lnTo>
                  <a:pt x="226" y="89"/>
                </a:lnTo>
                <a:lnTo>
                  <a:pt x="227" y="89"/>
                </a:lnTo>
                <a:lnTo>
                  <a:pt x="226" y="89"/>
                </a:lnTo>
                <a:lnTo>
                  <a:pt x="226" y="91"/>
                </a:lnTo>
                <a:lnTo>
                  <a:pt x="224" y="91"/>
                </a:lnTo>
                <a:lnTo>
                  <a:pt x="224" y="93"/>
                </a:lnTo>
                <a:lnTo>
                  <a:pt x="223" y="93"/>
                </a:lnTo>
                <a:lnTo>
                  <a:pt x="221" y="93"/>
                </a:lnTo>
                <a:lnTo>
                  <a:pt x="219" y="93"/>
                </a:lnTo>
                <a:lnTo>
                  <a:pt x="219" y="94"/>
                </a:lnTo>
                <a:lnTo>
                  <a:pt x="219" y="93"/>
                </a:lnTo>
                <a:lnTo>
                  <a:pt x="221" y="93"/>
                </a:lnTo>
                <a:lnTo>
                  <a:pt x="221" y="91"/>
                </a:lnTo>
                <a:lnTo>
                  <a:pt x="219" y="91"/>
                </a:lnTo>
                <a:lnTo>
                  <a:pt x="221" y="91"/>
                </a:lnTo>
                <a:lnTo>
                  <a:pt x="223" y="89"/>
                </a:lnTo>
                <a:lnTo>
                  <a:pt x="224" y="89"/>
                </a:lnTo>
                <a:close/>
                <a:moveTo>
                  <a:pt x="131" y="67"/>
                </a:moveTo>
                <a:lnTo>
                  <a:pt x="133" y="67"/>
                </a:lnTo>
                <a:lnTo>
                  <a:pt x="133" y="69"/>
                </a:lnTo>
                <a:lnTo>
                  <a:pt x="133" y="70"/>
                </a:lnTo>
                <a:lnTo>
                  <a:pt x="135" y="70"/>
                </a:lnTo>
                <a:lnTo>
                  <a:pt x="135" y="72"/>
                </a:lnTo>
                <a:lnTo>
                  <a:pt x="136" y="72"/>
                </a:lnTo>
                <a:lnTo>
                  <a:pt x="138" y="72"/>
                </a:lnTo>
                <a:lnTo>
                  <a:pt x="138" y="73"/>
                </a:lnTo>
                <a:lnTo>
                  <a:pt x="138" y="75"/>
                </a:lnTo>
                <a:lnTo>
                  <a:pt x="136" y="75"/>
                </a:lnTo>
                <a:lnTo>
                  <a:pt x="135" y="75"/>
                </a:lnTo>
                <a:lnTo>
                  <a:pt x="135" y="77"/>
                </a:lnTo>
                <a:lnTo>
                  <a:pt x="133" y="78"/>
                </a:lnTo>
                <a:lnTo>
                  <a:pt x="133" y="80"/>
                </a:lnTo>
                <a:lnTo>
                  <a:pt x="131" y="80"/>
                </a:lnTo>
                <a:lnTo>
                  <a:pt x="131" y="81"/>
                </a:lnTo>
                <a:lnTo>
                  <a:pt x="133" y="83"/>
                </a:lnTo>
                <a:lnTo>
                  <a:pt x="131" y="83"/>
                </a:lnTo>
                <a:lnTo>
                  <a:pt x="131" y="85"/>
                </a:lnTo>
                <a:lnTo>
                  <a:pt x="131" y="86"/>
                </a:lnTo>
                <a:lnTo>
                  <a:pt x="133" y="86"/>
                </a:lnTo>
                <a:lnTo>
                  <a:pt x="133" y="88"/>
                </a:lnTo>
                <a:lnTo>
                  <a:pt x="135" y="88"/>
                </a:lnTo>
                <a:lnTo>
                  <a:pt x="133" y="88"/>
                </a:lnTo>
                <a:lnTo>
                  <a:pt x="133" y="89"/>
                </a:lnTo>
                <a:lnTo>
                  <a:pt x="133" y="91"/>
                </a:lnTo>
                <a:lnTo>
                  <a:pt x="135" y="91"/>
                </a:lnTo>
                <a:lnTo>
                  <a:pt x="136" y="91"/>
                </a:lnTo>
                <a:lnTo>
                  <a:pt x="135" y="91"/>
                </a:lnTo>
                <a:lnTo>
                  <a:pt x="135" y="93"/>
                </a:lnTo>
                <a:lnTo>
                  <a:pt x="135" y="94"/>
                </a:lnTo>
                <a:lnTo>
                  <a:pt x="133" y="94"/>
                </a:lnTo>
                <a:lnTo>
                  <a:pt x="135" y="94"/>
                </a:lnTo>
                <a:lnTo>
                  <a:pt x="133" y="96"/>
                </a:lnTo>
                <a:lnTo>
                  <a:pt x="133" y="97"/>
                </a:lnTo>
                <a:lnTo>
                  <a:pt x="131" y="97"/>
                </a:lnTo>
                <a:lnTo>
                  <a:pt x="131" y="99"/>
                </a:lnTo>
                <a:lnTo>
                  <a:pt x="130" y="99"/>
                </a:lnTo>
                <a:lnTo>
                  <a:pt x="130" y="101"/>
                </a:lnTo>
                <a:lnTo>
                  <a:pt x="131" y="101"/>
                </a:lnTo>
                <a:lnTo>
                  <a:pt x="131" y="99"/>
                </a:lnTo>
                <a:lnTo>
                  <a:pt x="131" y="97"/>
                </a:lnTo>
                <a:lnTo>
                  <a:pt x="133" y="97"/>
                </a:lnTo>
                <a:lnTo>
                  <a:pt x="133" y="96"/>
                </a:lnTo>
                <a:lnTo>
                  <a:pt x="135" y="94"/>
                </a:lnTo>
                <a:lnTo>
                  <a:pt x="135" y="93"/>
                </a:lnTo>
                <a:lnTo>
                  <a:pt x="135" y="91"/>
                </a:lnTo>
                <a:lnTo>
                  <a:pt x="136" y="91"/>
                </a:lnTo>
                <a:lnTo>
                  <a:pt x="135" y="91"/>
                </a:lnTo>
                <a:lnTo>
                  <a:pt x="133" y="89"/>
                </a:lnTo>
                <a:lnTo>
                  <a:pt x="135" y="88"/>
                </a:lnTo>
                <a:lnTo>
                  <a:pt x="133" y="88"/>
                </a:lnTo>
                <a:lnTo>
                  <a:pt x="133" y="86"/>
                </a:lnTo>
                <a:lnTo>
                  <a:pt x="131" y="86"/>
                </a:lnTo>
                <a:lnTo>
                  <a:pt x="131" y="85"/>
                </a:lnTo>
                <a:lnTo>
                  <a:pt x="131" y="83"/>
                </a:lnTo>
                <a:lnTo>
                  <a:pt x="133" y="83"/>
                </a:lnTo>
                <a:lnTo>
                  <a:pt x="135" y="83"/>
                </a:lnTo>
                <a:lnTo>
                  <a:pt x="133" y="81"/>
                </a:lnTo>
                <a:lnTo>
                  <a:pt x="135" y="80"/>
                </a:lnTo>
                <a:lnTo>
                  <a:pt x="136" y="81"/>
                </a:lnTo>
                <a:lnTo>
                  <a:pt x="136" y="80"/>
                </a:lnTo>
                <a:lnTo>
                  <a:pt x="136" y="78"/>
                </a:lnTo>
                <a:lnTo>
                  <a:pt x="138" y="78"/>
                </a:lnTo>
                <a:lnTo>
                  <a:pt x="139" y="78"/>
                </a:lnTo>
                <a:lnTo>
                  <a:pt x="139" y="77"/>
                </a:lnTo>
                <a:lnTo>
                  <a:pt x="141" y="77"/>
                </a:lnTo>
                <a:lnTo>
                  <a:pt x="141" y="78"/>
                </a:lnTo>
                <a:lnTo>
                  <a:pt x="141" y="80"/>
                </a:lnTo>
                <a:lnTo>
                  <a:pt x="141" y="81"/>
                </a:lnTo>
                <a:lnTo>
                  <a:pt x="143" y="80"/>
                </a:lnTo>
                <a:lnTo>
                  <a:pt x="144" y="78"/>
                </a:lnTo>
                <a:lnTo>
                  <a:pt x="146" y="77"/>
                </a:lnTo>
                <a:lnTo>
                  <a:pt x="147" y="77"/>
                </a:lnTo>
                <a:lnTo>
                  <a:pt x="147" y="75"/>
                </a:lnTo>
                <a:lnTo>
                  <a:pt x="147" y="73"/>
                </a:lnTo>
                <a:lnTo>
                  <a:pt x="146" y="73"/>
                </a:lnTo>
                <a:lnTo>
                  <a:pt x="144" y="75"/>
                </a:lnTo>
                <a:lnTo>
                  <a:pt x="143" y="75"/>
                </a:lnTo>
                <a:lnTo>
                  <a:pt x="143" y="73"/>
                </a:lnTo>
                <a:lnTo>
                  <a:pt x="141" y="72"/>
                </a:lnTo>
                <a:lnTo>
                  <a:pt x="143" y="70"/>
                </a:lnTo>
                <a:lnTo>
                  <a:pt x="144" y="70"/>
                </a:lnTo>
                <a:lnTo>
                  <a:pt x="146" y="70"/>
                </a:lnTo>
                <a:lnTo>
                  <a:pt x="146" y="69"/>
                </a:lnTo>
                <a:lnTo>
                  <a:pt x="146" y="67"/>
                </a:lnTo>
                <a:lnTo>
                  <a:pt x="147" y="67"/>
                </a:lnTo>
                <a:lnTo>
                  <a:pt x="149" y="65"/>
                </a:lnTo>
                <a:lnTo>
                  <a:pt x="151" y="65"/>
                </a:lnTo>
                <a:lnTo>
                  <a:pt x="152" y="65"/>
                </a:lnTo>
                <a:lnTo>
                  <a:pt x="152" y="67"/>
                </a:lnTo>
                <a:lnTo>
                  <a:pt x="151" y="67"/>
                </a:lnTo>
                <a:lnTo>
                  <a:pt x="151" y="69"/>
                </a:lnTo>
                <a:lnTo>
                  <a:pt x="151" y="70"/>
                </a:lnTo>
                <a:lnTo>
                  <a:pt x="151" y="72"/>
                </a:lnTo>
                <a:lnTo>
                  <a:pt x="152" y="72"/>
                </a:lnTo>
                <a:lnTo>
                  <a:pt x="154" y="72"/>
                </a:lnTo>
                <a:lnTo>
                  <a:pt x="155" y="72"/>
                </a:lnTo>
                <a:lnTo>
                  <a:pt x="155" y="73"/>
                </a:lnTo>
                <a:lnTo>
                  <a:pt x="157" y="72"/>
                </a:lnTo>
                <a:lnTo>
                  <a:pt x="157" y="73"/>
                </a:lnTo>
                <a:lnTo>
                  <a:pt x="157" y="72"/>
                </a:lnTo>
                <a:lnTo>
                  <a:pt x="159" y="72"/>
                </a:lnTo>
                <a:lnTo>
                  <a:pt x="160" y="72"/>
                </a:lnTo>
                <a:lnTo>
                  <a:pt x="160" y="73"/>
                </a:lnTo>
                <a:lnTo>
                  <a:pt x="162" y="73"/>
                </a:lnTo>
                <a:lnTo>
                  <a:pt x="162" y="75"/>
                </a:lnTo>
                <a:lnTo>
                  <a:pt x="162" y="77"/>
                </a:lnTo>
                <a:lnTo>
                  <a:pt x="163" y="78"/>
                </a:lnTo>
                <a:lnTo>
                  <a:pt x="163" y="80"/>
                </a:lnTo>
                <a:lnTo>
                  <a:pt x="165" y="80"/>
                </a:lnTo>
                <a:lnTo>
                  <a:pt x="167" y="80"/>
                </a:lnTo>
                <a:lnTo>
                  <a:pt x="167" y="81"/>
                </a:lnTo>
                <a:lnTo>
                  <a:pt x="168" y="81"/>
                </a:lnTo>
                <a:lnTo>
                  <a:pt x="168" y="80"/>
                </a:lnTo>
                <a:lnTo>
                  <a:pt x="170" y="80"/>
                </a:lnTo>
                <a:lnTo>
                  <a:pt x="171" y="80"/>
                </a:lnTo>
                <a:lnTo>
                  <a:pt x="173" y="78"/>
                </a:lnTo>
                <a:lnTo>
                  <a:pt x="175" y="78"/>
                </a:lnTo>
                <a:lnTo>
                  <a:pt x="176" y="78"/>
                </a:lnTo>
                <a:lnTo>
                  <a:pt x="178" y="78"/>
                </a:lnTo>
                <a:lnTo>
                  <a:pt x="178" y="80"/>
                </a:lnTo>
                <a:lnTo>
                  <a:pt x="178" y="78"/>
                </a:lnTo>
                <a:lnTo>
                  <a:pt x="176" y="78"/>
                </a:lnTo>
                <a:lnTo>
                  <a:pt x="175" y="78"/>
                </a:lnTo>
                <a:lnTo>
                  <a:pt x="175" y="77"/>
                </a:lnTo>
                <a:lnTo>
                  <a:pt x="176" y="77"/>
                </a:lnTo>
                <a:lnTo>
                  <a:pt x="178" y="75"/>
                </a:lnTo>
                <a:lnTo>
                  <a:pt x="179" y="75"/>
                </a:lnTo>
                <a:lnTo>
                  <a:pt x="178" y="75"/>
                </a:lnTo>
                <a:lnTo>
                  <a:pt x="178" y="77"/>
                </a:lnTo>
                <a:lnTo>
                  <a:pt x="176" y="77"/>
                </a:lnTo>
                <a:lnTo>
                  <a:pt x="176" y="78"/>
                </a:lnTo>
                <a:lnTo>
                  <a:pt x="176" y="77"/>
                </a:lnTo>
                <a:lnTo>
                  <a:pt x="178" y="77"/>
                </a:lnTo>
                <a:lnTo>
                  <a:pt x="179" y="75"/>
                </a:lnTo>
                <a:lnTo>
                  <a:pt x="181" y="75"/>
                </a:lnTo>
                <a:lnTo>
                  <a:pt x="183" y="75"/>
                </a:lnTo>
                <a:lnTo>
                  <a:pt x="184" y="75"/>
                </a:lnTo>
                <a:lnTo>
                  <a:pt x="184" y="77"/>
                </a:lnTo>
                <a:lnTo>
                  <a:pt x="184" y="75"/>
                </a:lnTo>
                <a:lnTo>
                  <a:pt x="186" y="75"/>
                </a:lnTo>
                <a:lnTo>
                  <a:pt x="186" y="77"/>
                </a:lnTo>
                <a:lnTo>
                  <a:pt x="187" y="77"/>
                </a:lnTo>
                <a:lnTo>
                  <a:pt x="187" y="78"/>
                </a:lnTo>
                <a:lnTo>
                  <a:pt x="189" y="80"/>
                </a:lnTo>
                <a:lnTo>
                  <a:pt x="189" y="81"/>
                </a:lnTo>
                <a:lnTo>
                  <a:pt x="191" y="81"/>
                </a:lnTo>
                <a:lnTo>
                  <a:pt x="189" y="81"/>
                </a:lnTo>
                <a:lnTo>
                  <a:pt x="191" y="81"/>
                </a:lnTo>
                <a:lnTo>
                  <a:pt x="191" y="83"/>
                </a:lnTo>
                <a:lnTo>
                  <a:pt x="191" y="85"/>
                </a:lnTo>
                <a:lnTo>
                  <a:pt x="192" y="85"/>
                </a:lnTo>
                <a:lnTo>
                  <a:pt x="191" y="85"/>
                </a:lnTo>
                <a:lnTo>
                  <a:pt x="191" y="86"/>
                </a:lnTo>
                <a:lnTo>
                  <a:pt x="192" y="86"/>
                </a:lnTo>
                <a:lnTo>
                  <a:pt x="191" y="86"/>
                </a:lnTo>
                <a:lnTo>
                  <a:pt x="191" y="88"/>
                </a:lnTo>
                <a:lnTo>
                  <a:pt x="191" y="86"/>
                </a:lnTo>
                <a:lnTo>
                  <a:pt x="192" y="86"/>
                </a:lnTo>
                <a:lnTo>
                  <a:pt x="192" y="88"/>
                </a:lnTo>
                <a:lnTo>
                  <a:pt x="194" y="88"/>
                </a:lnTo>
                <a:lnTo>
                  <a:pt x="195" y="88"/>
                </a:lnTo>
                <a:lnTo>
                  <a:pt x="195" y="89"/>
                </a:lnTo>
                <a:lnTo>
                  <a:pt x="197" y="89"/>
                </a:lnTo>
                <a:lnTo>
                  <a:pt x="199" y="91"/>
                </a:lnTo>
                <a:lnTo>
                  <a:pt x="200" y="91"/>
                </a:lnTo>
                <a:lnTo>
                  <a:pt x="202" y="93"/>
                </a:lnTo>
                <a:lnTo>
                  <a:pt x="203" y="93"/>
                </a:lnTo>
                <a:lnTo>
                  <a:pt x="205" y="93"/>
                </a:lnTo>
                <a:lnTo>
                  <a:pt x="205" y="94"/>
                </a:lnTo>
                <a:lnTo>
                  <a:pt x="203" y="94"/>
                </a:lnTo>
                <a:lnTo>
                  <a:pt x="203" y="96"/>
                </a:lnTo>
                <a:lnTo>
                  <a:pt x="205" y="96"/>
                </a:lnTo>
                <a:lnTo>
                  <a:pt x="203" y="96"/>
                </a:lnTo>
                <a:lnTo>
                  <a:pt x="203" y="97"/>
                </a:lnTo>
                <a:lnTo>
                  <a:pt x="205" y="97"/>
                </a:lnTo>
                <a:lnTo>
                  <a:pt x="203" y="97"/>
                </a:lnTo>
                <a:lnTo>
                  <a:pt x="202" y="99"/>
                </a:lnTo>
                <a:lnTo>
                  <a:pt x="200" y="99"/>
                </a:lnTo>
                <a:lnTo>
                  <a:pt x="199" y="99"/>
                </a:lnTo>
                <a:lnTo>
                  <a:pt x="199" y="101"/>
                </a:lnTo>
                <a:lnTo>
                  <a:pt x="197" y="101"/>
                </a:lnTo>
                <a:lnTo>
                  <a:pt x="197" y="99"/>
                </a:lnTo>
                <a:lnTo>
                  <a:pt x="199" y="99"/>
                </a:lnTo>
                <a:lnTo>
                  <a:pt x="199" y="97"/>
                </a:lnTo>
                <a:lnTo>
                  <a:pt x="200" y="96"/>
                </a:lnTo>
                <a:lnTo>
                  <a:pt x="200" y="94"/>
                </a:lnTo>
                <a:lnTo>
                  <a:pt x="199" y="94"/>
                </a:lnTo>
                <a:lnTo>
                  <a:pt x="199" y="93"/>
                </a:lnTo>
                <a:lnTo>
                  <a:pt x="197" y="93"/>
                </a:lnTo>
                <a:lnTo>
                  <a:pt x="197" y="91"/>
                </a:lnTo>
                <a:lnTo>
                  <a:pt x="195" y="91"/>
                </a:lnTo>
                <a:lnTo>
                  <a:pt x="194" y="91"/>
                </a:lnTo>
                <a:lnTo>
                  <a:pt x="192" y="91"/>
                </a:lnTo>
                <a:lnTo>
                  <a:pt x="191" y="89"/>
                </a:lnTo>
                <a:lnTo>
                  <a:pt x="189" y="89"/>
                </a:lnTo>
                <a:lnTo>
                  <a:pt x="187" y="89"/>
                </a:lnTo>
                <a:lnTo>
                  <a:pt x="187" y="88"/>
                </a:lnTo>
                <a:lnTo>
                  <a:pt x="186" y="88"/>
                </a:lnTo>
                <a:lnTo>
                  <a:pt x="186" y="89"/>
                </a:lnTo>
                <a:lnTo>
                  <a:pt x="184" y="91"/>
                </a:lnTo>
                <a:lnTo>
                  <a:pt x="183" y="91"/>
                </a:lnTo>
                <a:lnTo>
                  <a:pt x="183" y="93"/>
                </a:lnTo>
                <a:lnTo>
                  <a:pt x="181" y="93"/>
                </a:lnTo>
                <a:lnTo>
                  <a:pt x="179" y="93"/>
                </a:lnTo>
                <a:lnTo>
                  <a:pt x="178" y="94"/>
                </a:lnTo>
                <a:lnTo>
                  <a:pt x="176" y="94"/>
                </a:lnTo>
                <a:lnTo>
                  <a:pt x="176" y="96"/>
                </a:lnTo>
                <a:lnTo>
                  <a:pt x="175" y="96"/>
                </a:lnTo>
                <a:lnTo>
                  <a:pt x="175" y="97"/>
                </a:lnTo>
                <a:lnTo>
                  <a:pt x="176" y="99"/>
                </a:lnTo>
                <a:lnTo>
                  <a:pt x="175" y="99"/>
                </a:lnTo>
                <a:lnTo>
                  <a:pt x="173" y="99"/>
                </a:lnTo>
                <a:lnTo>
                  <a:pt x="173" y="101"/>
                </a:lnTo>
                <a:lnTo>
                  <a:pt x="175" y="101"/>
                </a:lnTo>
                <a:lnTo>
                  <a:pt x="175" y="102"/>
                </a:lnTo>
                <a:lnTo>
                  <a:pt x="173" y="102"/>
                </a:lnTo>
                <a:lnTo>
                  <a:pt x="173" y="104"/>
                </a:lnTo>
                <a:lnTo>
                  <a:pt x="173" y="102"/>
                </a:lnTo>
                <a:lnTo>
                  <a:pt x="171" y="102"/>
                </a:lnTo>
                <a:lnTo>
                  <a:pt x="170" y="102"/>
                </a:lnTo>
                <a:lnTo>
                  <a:pt x="170" y="104"/>
                </a:lnTo>
                <a:lnTo>
                  <a:pt x="171" y="104"/>
                </a:lnTo>
                <a:lnTo>
                  <a:pt x="170" y="104"/>
                </a:lnTo>
                <a:lnTo>
                  <a:pt x="170" y="105"/>
                </a:lnTo>
                <a:lnTo>
                  <a:pt x="170" y="104"/>
                </a:lnTo>
                <a:lnTo>
                  <a:pt x="171" y="104"/>
                </a:lnTo>
                <a:lnTo>
                  <a:pt x="171" y="105"/>
                </a:lnTo>
                <a:lnTo>
                  <a:pt x="173" y="105"/>
                </a:lnTo>
                <a:lnTo>
                  <a:pt x="171" y="107"/>
                </a:lnTo>
                <a:lnTo>
                  <a:pt x="171" y="109"/>
                </a:lnTo>
                <a:lnTo>
                  <a:pt x="170" y="109"/>
                </a:lnTo>
                <a:lnTo>
                  <a:pt x="170" y="110"/>
                </a:lnTo>
                <a:lnTo>
                  <a:pt x="170" y="112"/>
                </a:lnTo>
                <a:lnTo>
                  <a:pt x="170" y="113"/>
                </a:lnTo>
                <a:lnTo>
                  <a:pt x="170" y="115"/>
                </a:lnTo>
                <a:lnTo>
                  <a:pt x="170" y="117"/>
                </a:lnTo>
                <a:lnTo>
                  <a:pt x="168" y="117"/>
                </a:lnTo>
                <a:lnTo>
                  <a:pt x="167" y="117"/>
                </a:lnTo>
                <a:lnTo>
                  <a:pt x="167" y="115"/>
                </a:lnTo>
                <a:lnTo>
                  <a:pt x="165" y="115"/>
                </a:lnTo>
                <a:lnTo>
                  <a:pt x="165" y="117"/>
                </a:lnTo>
                <a:lnTo>
                  <a:pt x="165" y="118"/>
                </a:lnTo>
                <a:lnTo>
                  <a:pt x="165" y="120"/>
                </a:lnTo>
                <a:lnTo>
                  <a:pt x="167" y="120"/>
                </a:lnTo>
                <a:lnTo>
                  <a:pt x="165" y="120"/>
                </a:lnTo>
                <a:lnTo>
                  <a:pt x="165" y="121"/>
                </a:lnTo>
                <a:lnTo>
                  <a:pt x="167" y="121"/>
                </a:lnTo>
                <a:lnTo>
                  <a:pt x="167" y="123"/>
                </a:lnTo>
                <a:lnTo>
                  <a:pt x="165" y="123"/>
                </a:lnTo>
                <a:lnTo>
                  <a:pt x="165" y="125"/>
                </a:lnTo>
                <a:lnTo>
                  <a:pt x="165" y="126"/>
                </a:lnTo>
                <a:lnTo>
                  <a:pt x="165" y="125"/>
                </a:lnTo>
                <a:lnTo>
                  <a:pt x="165" y="123"/>
                </a:lnTo>
                <a:lnTo>
                  <a:pt x="167" y="123"/>
                </a:lnTo>
                <a:lnTo>
                  <a:pt x="167" y="121"/>
                </a:lnTo>
                <a:lnTo>
                  <a:pt x="165" y="121"/>
                </a:lnTo>
                <a:lnTo>
                  <a:pt x="165" y="120"/>
                </a:lnTo>
                <a:lnTo>
                  <a:pt x="167" y="120"/>
                </a:lnTo>
                <a:lnTo>
                  <a:pt x="165" y="118"/>
                </a:lnTo>
                <a:lnTo>
                  <a:pt x="165" y="117"/>
                </a:lnTo>
                <a:lnTo>
                  <a:pt x="167" y="117"/>
                </a:lnTo>
                <a:lnTo>
                  <a:pt x="168" y="117"/>
                </a:lnTo>
                <a:lnTo>
                  <a:pt x="170" y="117"/>
                </a:lnTo>
                <a:lnTo>
                  <a:pt x="170" y="115"/>
                </a:lnTo>
                <a:lnTo>
                  <a:pt x="171" y="115"/>
                </a:lnTo>
                <a:lnTo>
                  <a:pt x="173" y="115"/>
                </a:lnTo>
                <a:lnTo>
                  <a:pt x="173" y="113"/>
                </a:lnTo>
                <a:lnTo>
                  <a:pt x="173" y="115"/>
                </a:lnTo>
                <a:lnTo>
                  <a:pt x="173" y="117"/>
                </a:lnTo>
                <a:lnTo>
                  <a:pt x="173" y="118"/>
                </a:lnTo>
                <a:lnTo>
                  <a:pt x="173" y="120"/>
                </a:lnTo>
                <a:lnTo>
                  <a:pt x="173" y="121"/>
                </a:lnTo>
                <a:lnTo>
                  <a:pt x="171" y="123"/>
                </a:lnTo>
                <a:lnTo>
                  <a:pt x="173" y="123"/>
                </a:lnTo>
                <a:lnTo>
                  <a:pt x="173" y="125"/>
                </a:lnTo>
                <a:lnTo>
                  <a:pt x="171" y="126"/>
                </a:lnTo>
                <a:lnTo>
                  <a:pt x="171" y="128"/>
                </a:lnTo>
                <a:lnTo>
                  <a:pt x="170" y="129"/>
                </a:lnTo>
                <a:lnTo>
                  <a:pt x="170" y="131"/>
                </a:lnTo>
                <a:lnTo>
                  <a:pt x="168" y="133"/>
                </a:lnTo>
                <a:lnTo>
                  <a:pt x="167" y="137"/>
                </a:lnTo>
                <a:lnTo>
                  <a:pt x="165" y="137"/>
                </a:lnTo>
                <a:lnTo>
                  <a:pt x="165" y="141"/>
                </a:lnTo>
                <a:lnTo>
                  <a:pt x="163" y="142"/>
                </a:lnTo>
                <a:lnTo>
                  <a:pt x="163" y="144"/>
                </a:lnTo>
                <a:lnTo>
                  <a:pt x="162" y="144"/>
                </a:lnTo>
                <a:lnTo>
                  <a:pt x="162" y="145"/>
                </a:lnTo>
                <a:lnTo>
                  <a:pt x="160" y="147"/>
                </a:lnTo>
                <a:lnTo>
                  <a:pt x="160" y="149"/>
                </a:lnTo>
                <a:lnTo>
                  <a:pt x="159" y="149"/>
                </a:lnTo>
                <a:lnTo>
                  <a:pt x="159" y="150"/>
                </a:lnTo>
                <a:lnTo>
                  <a:pt x="157" y="150"/>
                </a:lnTo>
                <a:lnTo>
                  <a:pt x="157" y="152"/>
                </a:lnTo>
                <a:lnTo>
                  <a:pt x="155" y="152"/>
                </a:lnTo>
                <a:lnTo>
                  <a:pt x="155" y="153"/>
                </a:lnTo>
                <a:lnTo>
                  <a:pt x="155" y="155"/>
                </a:lnTo>
                <a:lnTo>
                  <a:pt x="154" y="155"/>
                </a:lnTo>
                <a:lnTo>
                  <a:pt x="154" y="157"/>
                </a:lnTo>
                <a:lnTo>
                  <a:pt x="152" y="157"/>
                </a:lnTo>
                <a:lnTo>
                  <a:pt x="152" y="158"/>
                </a:lnTo>
                <a:lnTo>
                  <a:pt x="151" y="158"/>
                </a:lnTo>
                <a:lnTo>
                  <a:pt x="151" y="160"/>
                </a:lnTo>
                <a:lnTo>
                  <a:pt x="149" y="160"/>
                </a:lnTo>
                <a:lnTo>
                  <a:pt x="149" y="161"/>
                </a:lnTo>
                <a:lnTo>
                  <a:pt x="149" y="160"/>
                </a:lnTo>
                <a:lnTo>
                  <a:pt x="149" y="158"/>
                </a:lnTo>
                <a:lnTo>
                  <a:pt x="151" y="158"/>
                </a:lnTo>
                <a:lnTo>
                  <a:pt x="151" y="157"/>
                </a:lnTo>
                <a:lnTo>
                  <a:pt x="149" y="157"/>
                </a:lnTo>
                <a:lnTo>
                  <a:pt x="149" y="155"/>
                </a:lnTo>
                <a:lnTo>
                  <a:pt x="151" y="155"/>
                </a:lnTo>
                <a:lnTo>
                  <a:pt x="152" y="155"/>
                </a:lnTo>
                <a:lnTo>
                  <a:pt x="152" y="153"/>
                </a:lnTo>
                <a:lnTo>
                  <a:pt x="154" y="153"/>
                </a:lnTo>
                <a:lnTo>
                  <a:pt x="154" y="152"/>
                </a:lnTo>
                <a:lnTo>
                  <a:pt x="152" y="153"/>
                </a:lnTo>
                <a:lnTo>
                  <a:pt x="151" y="153"/>
                </a:lnTo>
                <a:lnTo>
                  <a:pt x="151" y="155"/>
                </a:lnTo>
                <a:lnTo>
                  <a:pt x="149" y="155"/>
                </a:lnTo>
                <a:lnTo>
                  <a:pt x="149" y="157"/>
                </a:lnTo>
                <a:lnTo>
                  <a:pt x="147" y="157"/>
                </a:lnTo>
                <a:lnTo>
                  <a:pt x="147" y="158"/>
                </a:lnTo>
                <a:lnTo>
                  <a:pt x="146" y="160"/>
                </a:lnTo>
                <a:lnTo>
                  <a:pt x="146" y="161"/>
                </a:lnTo>
                <a:lnTo>
                  <a:pt x="144" y="161"/>
                </a:lnTo>
                <a:lnTo>
                  <a:pt x="144" y="163"/>
                </a:lnTo>
                <a:lnTo>
                  <a:pt x="146" y="163"/>
                </a:lnTo>
                <a:lnTo>
                  <a:pt x="146" y="161"/>
                </a:lnTo>
                <a:lnTo>
                  <a:pt x="146" y="163"/>
                </a:lnTo>
                <a:lnTo>
                  <a:pt x="144" y="163"/>
                </a:lnTo>
                <a:lnTo>
                  <a:pt x="143" y="165"/>
                </a:lnTo>
                <a:lnTo>
                  <a:pt x="141" y="165"/>
                </a:lnTo>
                <a:lnTo>
                  <a:pt x="139" y="166"/>
                </a:lnTo>
                <a:lnTo>
                  <a:pt x="139" y="168"/>
                </a:lnTo>
                <a:lnTo>
                  <a:pt x="138" y="168"/>
                </a:lnTo>
                <a:lnTo>
                  <a:pt x="138" y="169"/>
                </a:lnTo>
                <a:lnTo>
                  <a:pt x="136" y="171"/>
                </a:lnTo>
                <a:lnTo>
                  <a:pt x="135" y="171"/>
                </a:lnTo>
                <a:lnTo>
                  <a:pt x="135" y="173"/>
                </a:lnTo>
                <a:lnTo>
                  <a:pt x="136" y="174"/>
                </a:lnTo>
                <a:lnTo>
                  <a:pt x="135" y="174"/>
                </a:lnTo>
                <a:lnTo>
                  <a:pt x="135" y="176"/>
                </a:lnTo>
                <a:lnTo>
                  <a:pt x="133" y="176"/>
                </a:lnTo>
                <a:lnTo>
                  <a:pt x="133" y="177"/>
                </a:lnTo>
                <a:lnTo>
                  <a:pt x="131" y="177"/>
                </a:lnTo>
                <a:lnTo>
                  <a:pt x="131" y="179"/>
                </a:lnTo>
                <a:lnTo>
                  <a:pt x="130" y="179"/>
                </a:lnTo>
                <a:lnTo>
                  <a:pt x="130" y="181"/>
                </a:lnTo>
                <a:lnTo>
                  <a:pt x="128" y="181"/>
                </a:lnTo>
                <a:lnTo>
                  <a:pt x="128" y="182"/>
                </a:lnTo>
                <a:lnTo>
                  <a:pt x="127" y="184"/>
                </a:lnTo>
                <a:lnTo>
                  <a:pt x="125" y="185"/>
                </a:lnTo>
                <a:lnTo>
                  <a:pt x="123" y="187"/>
                </a:lnTo>
                <a:lnTo>
                  <a:pt x="123" y="189"/>
                </a:lnTo>
                <a:lnTo>
                  <a:pt x="122" y="192"/>
                </a:lnTo>
                <a:lnTo>
                  <a:pt x="120" y="192"/>
                </a:lnTo>
                <a:lnTo>
                  <a:pt x="120" y="193"/>
                </a:lnTo>
                <a:lnTo>
                  <a:pt x="119" y="195"/>
                </a:lnTo>
                <a:lnTo>
                  <a:pt x="119" y="197"/>
                </a:lnTo>
                <a:lnTo>
                  <a:pt x="117" y="197"/>
                </a:lnTo>
                <a:lnTo>
                  <a:pt x="117" y="198"/>
                </a:lnTo>
                <a:lnTo>
                  <a:pt x="115" y="201"/>
                </a:lnTo>
                <a:lnTo>
                  <a:pt x="115" y="203"/>
                </a:lnTo>
                <a:lnTo>
                  <a:pt x="114" y="203"/>
                </a:lnTo>
                <a:lnTo>
                  <a:pt x="114" y="205"/>
                </a:lnTo>
                <a:lnTo>
                  <a:pt x="114" y="206"/>
                </a:lnTo>
                <a:lnTo>
                  <a:pt x="112" y="206"/>
                </a:lnTo>
                <a:lnTo>
                  <a:pt x="114" y="206"/>
                </a:lnTo>
                <a:lnTo>
                  <a:pt x="114" y="205"/>
                </a:lnTo>
                <a:lnTo>
                  <a:pt x="114" y="203"/>
                </a:lnTo>
                <a:lnTo>
                  <a:pt x="115" y="203"/>
                </a:lnTo>
                <a:lnTo>
                  <a:pt x="115" y="201"/>
                </a:lnTo>
                <a:lnTo>
                  <a:pt x="117" y="198"/>
                </a:lnTo>
                <a:lnTo>
                  <a:pt x="117" y="197"/>
                </a:lnTo>
                <a:lnTo>
                  <a:pt x="119" y="197"/>
                </a:lnTo>
                <a:lnTo>
                  <a:pt x="119" y="195"/>
                </a:lnTo>
                <a:lnTo>
                  <a:pt x="120" y="193"/>
                </a:lnTo>
                <a:lnTo>
                  <a:pt x="120" y="192"/>
                </a:lnTo>
                <a:lnTo>
                  <a:pt x="122" y="190"/>
                </a:lnTo>
                <a:lnTo>
                  <a:pt x="123" y="189"/>
                </a:lnTo>
                <a:lnTo>
                  <a:pt x="123" y="187"/>
                </a:lnTo>
                <a:lnTo>
                  <a:pt x="125" y="187"/>
                </a:lnTo>
                <a:lnTo>
                  <a:pt x="125" y="185"/>
                </a:lnTo>
                <a:lnTo>
                  <a:pt x="127" y="184"/>
                </a:lnTo>
                <a:lnTo>
                  <a:pt x="128" y="184"/>
                </a:lnTo>
                <a:lnTo>
                  <a:pt x="128" y="182"/>
                </a:lnTo>
                <a:lnTo>
                  <a:pt x="130" y="181"/>
                </a:lnTo>
                <a:lnTo>
                  <a:pt x="131" y="179"/>
                </a:lnTo>
                <a:lnTo>
                  <a:pt x="131" y="177"/>
                </a:lnTo>
                <a:lnTo>
                  <a:pt x="133" y="177"/>
                </a:lnTo>
                <a:lnTo>
                  <a:pt x="133" y="176"/>
                </a:lnTo>
                <a:lnTo>
                  <a:pt x="135" y="176"/>
                </a:lnTo>
                <a:lnTo>
                  <a:pt x="135" y="174"/>
                </a:lnTo>
                <a:lnTo>
                  <a:pt x="136" y="174"/>
                </a:lnTo>
                <a:lnTo>
                  <a:pt x="136" y="176"/>
                </a:lnTo>
                <a:lnTo>
                  <a:pt x="136" y="177"/>
                </a:lnTo>
                <a:lnTo>
                  <a:pt x="135" y="177"/>
                </a:lnTo>
                <a:lnTo>
                  <a:pt x="135" y="179"/>
                </a:lnTo>
                <a:lnTo>
                  <a:pt x="133" y="179"/>
                </a:lnTo>
                <a:lnTo>
                  <a:pt x="131" y="181"/>
                </a:lnTo>
                <a:lnTo>
                  <a:pt x="131" y="182"/>
                </a:lnTo>
                <a:lnTo>
                  <a:pt x="130" y="182"/>
                </a:lnTo>
                <a:lnTo>
                  <a:pt x="130" y="184"/>
                </a:lnTo>
                <a:lnTo>
                  <a:pt x="130" y="185"/>
                </a:lnTo>
                <a:lnTo>
                  <a:pt x="128" y="185"/>
                </a:lnTo>
                <a:lnTo>
                  <a:pt x="128" y="187"/>
                </a:lnTo>
                <a:lnTo>
                  <a:pt x="127" y="189"/>
                </a:lnTo>
                <a:lnTo>
                  <a:pt x="127" y="190"/>
                </a:lnTo>
                <a:lnTo>
                  <a:pt x="125" y="190"/>
                </a:lnTo>
                <a:lnTo>
                  <a:pt x="125" y="192"/>
                </a:lnTo>
                <a:lnTo>
                  <a:pt x="123" y="193"/>
                </a:lnTo>
                <a:lnTo>
                  <a:pt x="122" y="195"/>
                </a:lnTo>
                <a:lnTo>
                  <a:pt x="122" y="197"/>
                </a:lnTo>
                <a:lnTo>
                  <a:pt x="120" y="198"/>
                </a:lnTo>
                <a:lnTo>
                  <a:pt x="120" y="200"/>
                </a:lnTo>
                <a:lnTo>
                  <a:pt x="119" y="201"/>
                </a:lnTo>
                <a:lnTo>
                  <a:pt x="119" y="203"/>
                </a:lnTo>
                <a:lnTo>
                  <a:pt x="117" y="203"/>
                </a:lnTo>
                <a:lnTo>
                  <a:pt x="117" y="205"/>
                </a:lnTo>
                <a:lnTo>
                  <a:pt x="117" y="206"/>
                </a:lnTo>
                <a:lnTo>
                  <a:pt x="117" y="208"/>
                </a:lnTo>
                <a:lnTo>
                  <a:pt x="115" y="208"/>
                </a:lnTo>
                <a:lnTo>
                  <a:pt x="115" y="209"/>
                </a:lnTo>
                <a:lnTo>
                  <a:pt x="114" y="211"/>
                </a:lnTo>
                <a:lnTo>
                  <a:pt x="114" y="213"/>
                </a:lnTo>
                <a:lnTo>
                  <a:pt x="114" y="214"/>
                </a:lnTo>
                <a:lnTo>
                  <a:pt x="112" y="216"/>
                </a:lnTo>
                <a:lnTo>
                  <a:pt x="112" y="217"/>
                </a:lnTo>
                <a:lnTo>
                  <a:pt x="112" y="219"/>
                </a:lnTo>
                <a:lnTo>
                  <a:pt x="111" y="219"/>
                </a:lnTo>
                <a:lnTo>
                  <a:pt x="111" y="217"/>
                </a:lnTo>
                <a:lnTo>
                  <a:pt x="109" y="217"/>
                </a:lnTo>
                <a:lnTo>
                  <a:pt x="109" y="216"/>
                </a:lnTo>
                <a:lnTo>
                  <a:pt x="111" y="216"/>
                </a:lnTo>
                <a:lnTo>
                  <a:pt x="109" y="214"/>
                </a:lnTo>
                <a:lnTo>
                  <a:pt x="107" y="214"/>
                </a:lnTo>
                <a:lnTo>
                  <a:pt x="106" y="214"/>
                </a:lnTo>
                <a:lnTo>
                  <a:pt x="106" y="216"/>
                </a:lnTo>
                <a:lnTo>
                  <a:pt x="104" y="216"/>
                </a:lnTo>
                <a:lnTo>
                  <a:pt x="104" y="214"/>
                </a:lnTo>
                <a:lnTo>
                  <a:pt x="104" y="213"/>
                </a:lnTo>
                <a:lnTo>
                  <a:pt x="104" y="211"/>
                </a:lnTo>
                <a:lnTo>
                  <a:pt x="104" y="209"/>
                </a:lnTo>
                <a:lnTo>
                  <a:pt x="104" y="208"/>
                </a:lnTo>
                <a:lnTo>
                  <a:pt x="104" y="206"/>
                </a:lnTo>
                <a:lnTo>
                  <a:pt x="106" y="205"/>
                </a:lnTo>
                <a:lnTo>
                  <a:pt x="106" y="203"/>
                </a:lnTo>
                <a:lnTo>
                  <a:pt x="106" y="201"/>
                </a:lnTo>
                <a:lnTo>
                  <a:pt x="106" y="200"/>
                </a:lnTo>
                <a:lnTo>
                  <a:pt x="104" y="198"/>
                </a:lnTo>
                <a:lnTo>
                  <a:pt x="104" y="197"/>
                </a:lnTo>
                <a:lnTo>
                  <a:pt x="104" y="195"/>
                </a:lnTo>
                <a:lnTo>
                  <a:pt x="103" y="195"/>
                </a:lnTo>
                <a:lnTo>
                  <a:pt x="103" y="193"/>
                </a:lnTo>
                <a:lnTo>
                  <a:pt x="101" y="192"/>
                </a:lnTo>
                <a:lnTo>
                  <a:pt x="103" y="192"/>
                </a:lnTo>
                <a:lnTo>
                  <a:pt x="103" y="190"/>
                </a:lnTo>
                <a:lnTo>
                  <a:pt x="104" y="190"/>
                </a:lnTo>
                <a:lnTo>
                  <a:pt x="104" y="189"/>
                </a:lnTo>
                <a:lnTo>
                  <a:pt x="104" y="187"/>
                </a:lnTo>
                <a:lnTo>
                  <a:pt x="106" y="187"/>
                </a:lnTo>
                <a:lnTo>
                  <a:pt x="106" y="185"/>
                </a:lnTo>
                <a:lnTo>
                  <a:pt x="106" y="184"/>
                </a:lnTo>
                <a:lnTo>
                  <a:pt x="107" y="184"/>
                </a:lnTo>
                <a:lnTo>
                  <a:pt x="107" y="182"/>
                </a:lnTo>
                <a:lnTo>
                  <a:pt x="109" y="182"/>
                </a:lnTo>
                <a:lnTo>
                  <a:pt x="111" y="181"/>
                </a:lnTo>
                <a:lnTo>
                  <a:pt x="111" y="179"/>
                </a:lnTo>
                <a:lnTo>
                  <a:pt x="112" y="177"/>
                </a:lnTo>
                <a:lnTo>
                  <a:pt x="111" y="179"/>
                </a:lnTo>
                <a:lnTo>
                  <a:pt x="109" y="181"/>
                </a:lnTo>
                <a:lnTo>
                  <a:pt x="109" y="182"/>
                </a:lnTo>
                <a:lnTo>
                  <a:pt x="107" y="182"/>
                </a:lnTo>
                <a:lnTo>
                  <a:pt x="107" y="184"/>
                </a:lnTo>
                <a:lnTo>
                  <a:pt x="106" y="185"/>
                </a:lnTo>
                <a:lnTo>
                  <a:pt x="106" y="187"/>
                </a:lnTo>
                <a:lnTo>
                  <a:pt x="104" y="187"/>
                </a:lnTo>
                <a:lnTo>
                  <a:pt x="104" y="189"/>
                </a:lnTo>
                <a:lnTo>
                  <a:pt x="103" y="190"/>
                </a:lnTo>
                <a:lnTo>
                  <a:pt x="101" y="190"/>
                </a:lnTo>
                <a:lnTo>
                  <a:pt x="101" y="192"/>
                </a:lnTo>
                <a:lnTo>
                  <a:pt x="101" y="193"/>
                </a:lnTo>
                <a:lnTo>
                  <a:pt x="101" y="192"/>
                </a:lnTo>
                <a:lnTo>
                  <a:pt x="99" y="192"/>
                </a:lnTo>
                <a:lnTo>
                  <a:pt x="99" y="190"/>
                </a:lnTo>
                <a:lnTo>
                  <a:pt x="98" y="190"/>
                </a:lnTo>
                <a:lnTo>
                  <a:pt x="99" y="190"/>
                </a:lnTo>
                <a:lnTo>
                  <a:pt x="99" y="192"/>
                </a:lnTo>
                <a:lnTo>
                  <a:pt x="101" y="192"/>
                </a:lnTo>
                <a:lnTo>
                  <a:pt x="101" y="193"/>
                </a:lnTo>
                <a:lnTo>
                  <a:pt x="99" y="193"/>
                </a:lnTo>
                <a:lnTo>
                  <a:pt x="99" y="192"/>
                </a:lnTo>
                <a:lnTo>
                  <a:pt x="98" y="192"/>
                </a:lnTo>
                <a:lnTo>
                  <a:pt x="96" y="190"/>
                </a:lnTo>
                <a:lnTo>
                  <a:pt x="93" y="189"/>
                </a:lnTo>
                <a:lnTo>
                  <a:pt x="91" y="187"/>
                </a:lnTo>
                <a:lnTo>
                  <a:pt x="90" y="185"/>
                </a:lnTo>
                <a:lnTo>
                  <a:pt x="88" y="185"/>
                </a:lnTo>
                <a:lnTo>
                  <a:pt x="87" y="184"/>
                </a:lnTo>
                <a:lnTo>
                  <a:pt x="85" y="184"/>
                </a:lnTo>
                <a:lnTo>
                  <a:pt x="83" y="184"/>
                </a:lnTo>
                <a:lnTo>
                  <a:pt x="82" y="184"/>
                </a:lnTo>
                <a:lnTo>
                  <a:pt x="80" y="184"/>
                </a:lnTo>
                <a:lnTo>
                  <a:pt x="79" y="184"/>
                </a:lnTo>
                <a:lnTo>
                  <a:pt x="77" y="184"/>
                </a:lnTo>
                <a:lnTo>
                  <a:pt x="79" y="184"/>
                </a:lnTo>
                <a:lnTo>
                  <a:pt x="79" y="185"/>
                </a:lnTo>
                <a:lnTo>
                  <a:pt x="77" y="185"/>
                </a:lnTo>
                <a:lnTo>
                  <a:pt x="77" y="187"/>
                </a:lnTo>
                <a:lnTo>
                  <a:pt x="75" y="187"/>
                </a:lnTo>
                <a:lnTo>
                  <a:pt x="75" y="189"/>
                </a:lnTo>
                <a:lnTo>
                  <a:pt x="74" y="189"/>
                </a:lnTo>
                <a:lnTo>
                  <a:pt x="74" y="187"/>
                </a:lnTo>
                <a:lnTo>
                  <a:pt x="72" y="187"/>
                </a:lnTo>
                <a:lnTo>
                  <a:pt x="71" y="187"/>
                </a:lnTo>
                <a:lnTo>
                  <a:pt x="69" y="185"/>
                </a:lnTo>
                <a:lnTo>
                  <a:pt x="67" y="185"/>
                </a:lnTo>
                <a:lnTo>
                  <a:pt x="66" y="184"/>
                </a:lnTo>
                <a:lnTo>
                  <a:pt x="64" y="184"/>
                </a:lnTo>
                <a:lnTo>
                  <a:pt x="63" y="184"/>
                </a:lnTo>
                <a:lnTo>
                  <a:pt x="61" y="182"/>
                </a:lnTo>
                <a:lnTo>
                  <a:pt x="59" y="182"/>
                </a:lnTo>
                <a:lnTo>
                  <a:pt x="58" y="181"/>
                </a:lnTo>
                <a:lnTo>
                  <a:pt x="56" y="181"/>
                </a:lnTo>
                <a:lnTo>
                  <a:pt x="55" y="181"/>
                </a:lnTo>
                <a:lnTo>
                  <a:pt x="53" y="181"/>
                </a:lnTo>
                <a:lnTo>
                  <a:pt x="51" y="181"/>
                </a:lnTo>
                <a:lnTo>
                  <a:pt x="50" y="182"/>
                </a:lnTo>
                <a:lnTo>
                  <a:pt x="48" y="184"/>
                </a:lnTo>
                <a:lnTo>
                  <a:pt x="47" y="184"/>
                </a:lnTo>
                <a:lnTo>
                  <a:pt x="47" y="185"/>
                </a:lnTo>
                <a:lnTo>
                  <a:pt x="45" y="185"/>
                </a:lnTo>
                <a:lnTo>
                  <a:pt x="45" y="187"/>
                </a:lnTo>
                <a:lnTo>
                  <a:pt x="43" y="187"/>
                </a:lnTo>
                <a:lnTo>
                  <a:pt x="43" y="189"/>
                </a:lnTo>
                <a:lnTo>
                  <a:pt x="42" y="189"/>
                </a:lnTo>
                <a:lnTo>
                  <a:pt x="42" y="190"/>
                </a:lnTo>
                <a:lnTo>
                  <a:pt x="40" y="190"/>
                </a:lnTo>
                <a:lnTo>
                  <a:pt x="39" y="182"/>
                </a:lnTo>
                <a:lnTo>
                  <a:pt x="39" y="181"/>
                </a:lnTo>
                <a:lnTo>
                  <a:pt x="34" y="166"/>
                </a:lnTo>
                <a:lnTo>
                  <a:pt x="31" y="157"/>
                </a:lnTo>
                <a:lnTo>
                  <a:pt x="29" y="150"/>
                </a:lnTo>
                <a:lnTo>
                  <a:pt x="27" y="150"/>
                </a:lnTo>
                <a:lnTo>
                  <a:pt x="27" y="149"/>
                </a:lnTo>
                <a:lnTo>
                  <a:pt x="26" y="142"/>
                </a:lnTo>
                <a:lnTo>
                  <a:pt x="24" y="137"/>
                </a:lnTo>
                <a:lnTo>
                  <a:pt x="23" y="131"/>
                </a:lnTo>
                <a:lnTo>
                  <a:pt x="19" y="123"/>
                </a:lnTo>
                <a:lnTo>
                  <a:pt x="16" y="112"/>
                </a:lnTo>
                <a:lnTo>
                  <a:pt x="11" y="97"/>
                </a:lnTo>
                <a:lnTo>
                  <a:pt x="10" y="96"/>
                </a:lnTo>
                <a:lnTo>
                  <a:pt x="10" y="93"/>
                </a:lnTo>
                <a:lnTo>
                  <a:pt x="10" y="91"/>
                </a:lnTo>
                <a:lnTo>
                  <a:pt x="7" y="85"/>
                </a:lnTo>
                <a:lnTo>
                  <a:pt x="5" y="78"/>
                </a:lnTo>
                <a:lnTo>
                  <a:pt x="2" y="69"/>
                </a:lnTo>
                <a:lnTo>
                  <a:pt x="0" y="65"/>
                </a:lnTo>
                <a:lnTo>
                  <a:pt x="0" y="64"/>
                </a:lnTo>
                <a:lnTo>
                  <a:pt x="5" y="61"/>
                </a:lnTo>
                <a:lnTo>
                  <a:pt x="13" y="54"/>
                </a:lnTo>
                <a:lnTo>
                  <a:pt x="15" y="53"/>
                </a:lnTo>
                <a:lnTo>
                  <a:pt x="18" y="51"/>
                </a:lnTo>
                <a:lnTo>
                  <a:pt x="23" y="48"/>
                </a:lnTo>
                <a:lnTo>
                  <a:pt x="24" y="46"/>
                </a:lnTo>
                <a:lnTo>
                  <a:pt x="35" y="37"/>
                </a:lnTo>
                <a:lnTo>
                  <a:pt x="47" y="29"/>
                </a:lnTo>
                <a:lnTo>
                  <a:pt x="51" y="24"/>
                </a:lnTo>
                <a:lnTo>
                  <a:pt x="56" y="21"/>
                </a:lnTo>
                <a:lnTo>
                  <a:pt x="63" y="16"/>
                </a:lnTo>
                <a:lnTo>
                  <a:pt x="67" y="13"/>
                </a:lnTo>
                <a:lnTo>
                  <a:pt x="75" y="6"/>
                </a:lnTo>
                <a:lnTo>
                  <a:pt x="79" y="5"/>
                </a:lnTo>
                <a:lnTo>
                  <a:pt x="83" y="0"/>
                </a:lnTo>
                <a:lnTo>
                  <a:pt x="87" y="5"/>
                </a:lnTo>
                <a:lnTo>
                  <a:pt x="93" y="13"/>
                </a:lnTo>
                <a:lnTo>
                  <a:pt x="101" y="24"/>
                </a:lnTo>
                <a:lnTo>
                  <a:pt x="103" y="25"/>
                </a:lnTo>
                <a:lnTo>
                  <a:pt x="107" y="33"/>
                </a:lnTo>
                <a:lnTo>
                  <a:pt x="115" y="43"/>
                </a:lnTo>
                <a:lnTo>
                  <a:pt x="127" y="57"/>
                </a:lnTo>
                <a:lnTo>
                  <a:pt x="128" y="61"/>
                </a:lnTo>
                <a:lnTo>
                  <a:pt x="130" y="64"/>
                </a:lnTo>
                <a:lnTo>
                  <a:pt x="131" y="64"/>
                </a:lnTo>
                <a:lnTo>
                  <a:pt x="131" y="65"/>
                </a:lnTo>
                <a:lnTo>
                  <a:pt x="131" y="67"/>
                </a:lnTo>
                <a:close/>
              </a:path>
            </a:pathLst>
          </a:custGeom>
          <a:solidFill>
            <a:srgbClr val="566D8C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2" name="Freeform 153"/>
          <p:cNvSpPr>
            <a:spLocks/>
          </p:cNvSpPr>
          <p:nvPr/>
        </p:nvSpPr>
        <p:spPr bwMode="auto">
          <a:xfrm>
            <a:off x="5986463" y="3838576"/>
            <a:ext cx="371475" cy="250825"/>
          </a:xfrm>
          <a:custGeom>
            <a:avLst/>
            <a:gdLst/>
            <a:ahLst/>
            <a:cxnLst>
              <a:cxn ang="0">
                <a:pos x="231" y="70"/>
              </a:cxn>
              <a:cxn ang="0">
                <a:pos x="229" y="80"/>
              </a:cxn>
              <a:cxn ang="0">
                <a:pos x="232" y="91"/>
              </a:cxn>
              <a:cxn ang="0">
                <a:pos x="227" y="96"/>
              </a:cxn>
              <a:cxn ang="0">
                <a:pos x="223" y="97"/>
              </a:cxn>
              <a:cxn ang="0">
                <a:pos x="213" y="99"/>
              </a:cxn>
              <a:cxn ang="0">
                <a:pos x="181" y="107"/>
              </a:cxn>
              <a:cxn ang="0">
                <a:pos x="157" y="115"/>
              </a:cxn>
              <a:cxn ang="0">
                <a:pos x="115" y="126"/>
              </a:cxn>
              <a:cxn ang="0">
                <a:pos x="109" y="128"/>
              </a:cxn>
              <a:cxn ang="0">
                <a:pos x="104" y="129"/>
              </a:cxn>
              <a:cxn ang="0">
                <a:pos x="61" y="140"/>
              </a:cxn>
              <a:cxn ang="0">
                <a:pos x="39" y="148"/>
              </a:cxn>
              <a:cxn ang="0">
                <a:pos x="35" y="150"/>
              </a:cxn>
              <a:cxn ang="0">
                <a:pos x="19" y="153"/>
              </a:cxn>
              <a:cxn ang="0">
                <a:pos x="0" y="123"/>
              </a:cxn>
              <a:cxn ang="0">
                <a:pos x="0" y="86"/>
              </a:cxn>
              <a:cxn ang="0">
                <a:pos x="0" y="83"/>
              </a:cxn>
              <a:cxn ang="0">
                <a:pos x="0" y="65"/>
              </a:cxn>
              <a:cxn ang="0">
                <a:pos x="5" y="59"/>
              </a:cxn>
              <a:cxn ang="0">
                <a:pos x="10" y="57"/>
              </a:cxn>
              <a:cxn ang="0">
                <a:pos x="16" y="56"/>
              </a:cxn>
              <a:cxn ang="0">
                <a:pos x="16" y="51"/>
              </a:cxn>
              <a:cxn ang="0">
                <a:pos x="24" y="49"/>
              </a:cxn>
              <a:cxn ang="0">
                <a:pos x="26" y="46"/>
              </a:cxn>
              <a:cxn ang="0">
                <a:pos x="24" y="44"/>
              </a:cxn>
              <a:cxn ang="0">
                <a:pos x="23" y="41"/>
              </a:cxn>
              <a:cxn ang="0">
                <a:pos x="24" y="38"/>
              </a:cxn>
              <a:cxn ang="0">
                <a:pos x="34" y="38"/>
              </a:cxn>
              <a:cxn ang="0">
                <a:pos x="42" y="36"/>
              </a:cxn>
              <a:cxn ang="0">
                <a:pos x="47" y="40"/>
              </a:cxn>
              <a:cxn ang="0">
                <a:pos x="48" y="35"/>
              </a:cxn>
              <a:cxn ang="0">
                <a:pos x="55" y="36"/>
              </a:cxn>
              <a:cxn ang="0">
                <a:pos x="71" y="33"/>
              </a:cxn>
              <a:cxn ang="0">
                <a:pos x="82" y="30"/>
              </a:cxn>
              <a:cxn ang="0">
                <a:pos x="87" y="36"/>
              </a:cxn>
              <a:cxn ang="0">
                <a:pos x="95" y="38"/>
              </a:cxn>
              <a:cxn ang="0">
                <a:pos x="98" y="36"/>
              </a:cxn>
              <a:cxn ang="0">
                <a:pos x="104" y="35"/>
              </a:cxn>
              <a:cxn ang="0">
                <a:pos x="112" y="33"/>
              </a:cxn>
              <a:cxn ang="0">
                <a:pos x="119" y="36"/>
              </a:cxn>
              <a:cxn ang="0">
                <a:pos x="127" y="35"/>
              </a:cxn>
              <a:cxn ang="0">
                <a:pos x="131" y="33"/>
              </a:cxn>
              <a:cxn ang="0">
                <a:pos x="138" y="27"/>
              </a:cxn>
              <a:cxn ang="0">
                <a:pos x="143" y="20"/>
              </a:cxn>
              <a:cxn ang="0">
                <a:pos x="147" y="19"/>
              </a:cxn>
              <a:cxn ang="0">
                <a:pos x="152" y="19"/>
              </a:cxn>
              <a:cxn ang="0">
                <a:pos x="155" y="19"/>
              </a:cxn>
              <a:cxn ang="0">
                <a:pos x="167" y="16"/>
              </a:cxn>
              <a:cxn ang="0">
                <a:pos x="178" y="8"/>
              </a:cxn>
              <a:cxn ang="0">
                <a:pos x="186" y="0"/>
              </a:cxn>
              <a:cxn ang="0">
                <a:pos x="189" y="0"/>
              </a:cxn>
              <a:cxn ang="0">
                <a:pos x="194" y="1"/>
              </a:cxn>
              <a:cxn ang="0">
                <a:pos x="197" y="4"/>
              </a:cxn>
              <a:cxn ang="0">
                <a:pos x="199" y="8"/>
              </a:cxn>
              <a:cxn ang="0">
                <a:pos x="200" y="11"/>
              </a:cxn>
              <a:cxn ang="0">
                <a:pos x="202" y="16"/>
              </a:cxn>
              <a:cxn ang="0">
                <a:pos x="208" y="22"/>
              </a:cxn>
              <a:cxn ang="0">
                <a:pos x="223" y="35"/>
              </a:cxn>
              <a:cxn ang="0">
                <a:pos x="226" y="41"/>
              </a:cxn>
              <a:cxn ang="0">
                <a:pos x="229" y="51"/>
              </a:cxn>
              <a:cxn ang="0">
                <a:pos x="232" y="62"/>
              </a:cxn>
            </a:cxnLst>
            <a:rect l="0" t="0" r="r" b="b"/>
            <a:pathLst>
              <a:path w="234" h="158">
                <a:moveTo>
                  <a:pt x="232" y="62"/>
                </a:moveTo>
                <a:lnTo>
                  <a:pt x="231" y="64"/>
                </a:lnTo>
                <a:lnTo>
                  <a:pt x="231" y="68"/>
                </a:lnTo>
                <a:lnTo>
                  <a:pt x="231" y="70"/>
                </a:lnTo>
                <a:lnTo>
                  <a:pt x="229" y="76"/>
                </a:lnTo>
                <a:lnTo>
                  <a:pt x="229" y="80"/>
                </a:lnTo>
                <a:lnTo>
                  <a:pt x="229" y="80"/>
                </a:lnTo>
                <a:lnTo>
                  <a:pt x="229" y="80"/>
                </a:lnTo>
                <a:lnTo>
                  <a:pt x="229" y="86"/>
                </a:lnTo>
                <a:lnTo>
                  <a:pt x="229" y="86"/>
                </a:lnTo>
                <a:lnTo>
                  <a:pt x="229" y="88"/>
                </a:lnTo>
                <a:lnTo>
                  <a:pt x="232" y="91"/>
                </a:lnTo>
                <a:lnTo>
                  <a:pt x="234" y="92"/>
                </a:lnTo>
                <a:lnTo>
                  <a:pt x="234" y="92"/>
                </a:lnTo>
                <a:lnTo>
                  <a:pt x="232" y="94"/>
                </a:lnTo>
                <a:lnTo>
                  <a:pt x="227" y="96"/>
                </a:lnTo>
                <a:lnTo>
                  <a:pt x="226" y="96"/>
                </a:lnTo>
                <a:lnTo>
                  <a:pt x="226" y="96"/>
                </a:lnTo>
                <a:lnTo>
                  <a:pt x="223" y="97"/>
                </a:lnTo>
                <a:lnTo>
                  <a:pt x="223" y="97"/>
                </a:lnTo>
                <a:lnTo>
                  <a:pt x="221" y="97"/>
                </a:lnTo>
                <a:lnTo>
                  <a:pt x="216" y="99"/>
                </a:lnTo>
                <a:lnTo>
                  <a:pt x="215" y="99"/>
                </a:lnTo>
                <a:lnTo>
                  <a:pt x="213" y="99"/>
                </a:lnTo>
                <a:lnTo>
                  <a:pt x="202" y="102"/>
                </a:lnTo>
                <a:lnTo>
                  <a:pt x="197" y="104"/>
                </a:lnTo>
                <a:lnTo>
                  <a:pt x="187" y="105"/>
                </a:lnTo>
                <a:lnTo>
                  <a:pt x="181" y="107"/>
                </a:lnTo>
                <a:lnTo>
                  <a:pt x="181" y="108"/>
                </a:lnTo>
                <a:lnTo>
                  <a:pt x="171" y="110"/>
                </a:lnTo>
                <a:lnTo>
                  <a:pt x="157" y="115"/>
                </a:lnTo>
                <a:lnTo>
                  <a:pt x="157" y="115"/>
                </a:lnTo>
                <a:lnTo>
                  <a:pt x="155" y="115"/>
                </a:lnTo>
                <a:lnTo>
                  <a:pt x="120" y="124"/>
                </a:lnTo>
                <a:lnTo>
                  <a:pt x="119" y="124"/>
                </a:lnTo>
                <a:lnTo>
                  <a:pt x="115" y="126"/>
                </a:lnTo>
                <a:lnTo>
                  <a:pt x="115" y="126"/>
                </a:lnTo>
                <a:lnTo>
                  <a:pt x="111" y="128"/>
                </a:lnTo>
                <a:lnTo>
                  <a:pt x="111" y="128"/>
                </a:lnTo>
                <a:lnTo>
                  <a:pt x="109" y="128"/>
                </a:lnTo>
                <a:lnTo>
                  <a:pt x="107" y="128"/>
                </a:lnTo>
                <a:lnTo>
                  <a:pt x="107" y="129"/>
                </a:lnTo>
                <a:lnTo>
                  <a:pt x="106" y="129"/>
                </a:lnTo>
                <a:lnTo>
                  <a:pt x="104" y="129"/>
                </a:lnTo>
                <a:lnTo>
                  <a:pt x="101" y="131"/>
                </a:lnTo>
                <a:lnTo>
                  <a:pt x="80" y="136"/>
                </a:lnTo>
                <a:lnTo>
                  <a:pt x="75" y="137"/>
                </a:lnTo>
                <a:lnTo>
                  <a:pt x="61" y="140"/>
                </a:lnTo>
                <a:lnTo>
                  <a:pt x="58" y="142"/>
                </a:lnTo>
                <a:lnTo>
                  <a:pt x="58" y="142"/>
                </a:lnTo>
                <a:lnTo>
                  <a:pt x="53" y="144"/>
                </a:lnTo>
                <a:lnTo>
                  <a:pt x="39" y="148"/>
                </a:lnTo>
                <a:lnTo>
                  <a:pt x="37" y="150"/>
                </a:lnTo>
                <a:lnTo>
                  <a:pt x="37" y="150"/>
                </a:lnTo>
                <a:lnTo>
                  <a:pt x="37" y="150"/>
                </a:lnTo>
                <a:lnTo>
                  <a:pt x="35" y="150"/>
                </a:lnTo>
                <a:lnTo>
                  <a:pt x="35" y="150"/>
                </a:lnTo>
                <a:lnTo>
                  <a:pt x="29" y="152"/>
                </a:lnTo>
                <a:lnTo>
                  <a:pt x="24" y="153"/>
                </a:lnTo>
                <a:lnTo>
                  <a:pt x="19" y="153"/>
                </a:lnTo>
                <a:lnTo>
                  <a:pt x="0" y="158"/>
                </a:lnTo>
                <a:lnTo>
                  <a:pt x="0" y="155"/>
                </a:lnTo>
                <a:lnTo>
                  <a:pt x="0" y="145"/>
                </a:lnTo>
                <a:lnTo>
                  <a:pt x="0" y="123"/>
                </a:lnTo>
                <a:lnTo>
                  <a:pt x="0" y="123"/>
                </a:lnTo>
                <a:lnTo>
                  <a:pt x="0" y="97"/>
                </a:lnTo>
                <a:lnTo>
                  <a:pt x="0" y="88"/>
                </a:lnTo>
                <a:lnTo>
                  <a:pt x="0" y="86"/>
                </a:lnTo>
                <a:lnTo>
                  <a:pt x="0" y="86"/>
                </a:lnTo>
                <a:lnTo>
                  <a:pt x="0" y="84"/>
                </a:lnTo>
                <a:lnTo>
                  <a:pt x="0" y="84"/>
                </a:lnTo>
                <a:lnTo>
                  <a:pt x="0" y="83"/>
                </a:lnTo>
                <a:lnTo>
                  <a:pt x="0" y="68"/>
                </a:lnTo>
                <a:lnTo>
                  <a:pt x="0" y="67"/>
                </a:lnTo>
                <a:lnTo>
                  <a:pt x="0" y="65"/>
                </a:lnTo>
                <a:lnTo>
                  <a:pt x="0" y="65"/>
                </a:lnTo>
                <a:lnTo>
                  <a:pt x="0" y="65"/>
                </a:lnTo>
                <a:lnTo>
                  <a:pt x="2" y="62"/>
                </a:lnTo>
                <a:lnTo>
                  <a:pt x="2" y="60"/>
                </a:lnTo>
                <a:lnTo>
                  <a:pt x="5" y="59"/>
                </a:lnTo>
                <a:lnTo>
                  <a:pt x="7" y="59"/>
                </a:lnTo>
                <a:lnTo>
                  <a:pt x="8" y="57"/>
                </a:lnTo>
                <a:lnTo>
                  <a:pt x="10" y="57"/>
                </a:lnTo>
                <a:lnTo>
                  <a:pt x="10" y="57"/>
                </a:lnTo>
                <a:lnTo>
                  <a:pt x="11" y="57"/>
                </a:lnTo>
                <a:lnTo>
                  <a:pt x="13" y="57"/>
                </a:lnTo>
                <a:lnTo>
                  <a:pt x="15" y="56"/>
                </a:lnTo>
                <a:lnTo>
                  <a:pt x="16" y="56"/>
                </a:lnTo>
                <a:lnTo>
                  <a:pt x="16" y="54"/>
                </a:lnTo>
                <a:lnTo>
                  <a:pt x="16" y="51"/>
                </a:lnTo>
                <a:lnTo>
                  <a:pt x="16" y="51"/>
                </a:lnTo>
                <a:lnTo>
                  <a:pt x="16" y="51"/>
                </a:lnTo>
                <a:lnTo>
                  <a:pt x="18" y="49"/>
                </a:lnTo>
                <a:lnTo>
                  <a:pt x="23" y="49"/>
                </a:lnTo>
                <a:lnTo>
                  <a:pt x="24" y="49"/>
                </a:lnTo>
                <a:lnTo>
                  <a:pt x="24" y="49"/>
                </a:lnTo>
                <a:lnTo>
                  <a:pt x="24" y="49"/>
                </a:lnTo>
                <a:lnTo>
                  <a:pt x="26" y="48"/>
                </a:lnTo>
                <a:lnTo>
                  <a:pt x="26" y="48"/>
                </a:lnTo>
                <a:lnTo>
                  <a:pt x="26" y="46"/>
                </a:lnTo>
                <a:lnTo>
                  <a:pt x="26" y="46"/>
                </a:lnTo>
                <a:lnTo>
                  <a:pt x="24" y="44"/>
                </a:lnTo>
                <a:lnTo>
                  <a:pt x="24" y="44"/>
                </a:lnTo>
                <a:lnTo>
                  <a:pt x="24" y="44"/>
                </a:lnTo>
                <a:lnTo>
                  <a:pt x="21" y="44"/>
                </a:lnTo>
                <a:lnTo>
                  <a:pt x="21" y="43"/>
                </a:lnTo>
                <a:lnTo>
                  <a:pt x="21" y="43"/>
                </a:lnTo>
                <a:lnTo>
                  <a:pt x="23" y="41"/>
                </a:lnTo>
                <a:lnTo>
                  <a:pt x="24" y="40"/>
                </a:lnTo>
                <a:lnTo>
                  <a:pt x="24" y="40"/>
                </a:lnTo>
                <a:lnTo>
                  <a:pt x="24" y="40"/>
                </a:lnTo>
                <a:lnTo>
                  <a:pt x="24" y="38"/>
                </a:lnTo>
                <a:lnTo>
                  <a:pt x="27" y="36"/>
                </a:lnTo>
                <a:lnTo>
                  <a:pt x="29" y="36"/>
                </a:lnTo>
                <a:lnTo>
                  <a:pt x="31" y="36"/>
                </a:lnTo>
                <a:lnTo>
                  <a:pt x="34" y="38"/>
                </a:lnTo>
                <a:lnTo>
                  <a:pt x="35" y="38"/>
                </a:lnTo>
                <a:lnTo>
                  <a:pt x="39" y="38"/>
                </a:lnTo>
                <a:lnTo>
                  <a:pt x="40" y="36"/>
                </a:lnTo>
                <a:lnTo>
                  <a:pt x="42" y="36"/>
                </a:lnTo>
                <a:lnTo>
                  <a:pt x="43" y="36"/>
                </a:lnTo>
                <a:lnTo>
                  <a:pt x="45" y="38"/>
                </a:lnTo>
                <a:lnTo>
                  <a:pt x="45" y="40"/>
                </a:lnTo>
                <a:lnTo>
                  <a:pt x="47" y="40"/>
                </a:lnTo>
                <a:lnTo>
                  <a:pt x="47" y="40"/>
                </a:lnTo>
                <a:lnTo>
                  <a:pt x="48" y="38"/>
                </a:lnTo>
                <a:lnTo>
                  <a:pt x="48" y="36"/>
                </a:lnTo>
                <a:lnTo>
                  <a:pt x="48" y="35"/>
                </a:lnTo>
                <a:lnTo>
                  <a:pt x="50" y="35"/>
                </a:lnTo>
                <a:lnTo>
                  <a:pt x="51" y="35"/>
                </a:lnTo>
                <a:lnTo>
                  <a:pt x="53" y="36"/>
                </a:lnTo>
                <a:lnTo>
                  <a:pt x="55" y="36"/>
                </a:lnTo>
                <a:lnTo>
                  <a:pt x="55" y="38"/>
                </a:lnTo>
                <a:lnTo>
                  <a:pt x="63" y="33"/>
                </a:lnTo>
                <a:lnTo>
                  <a:pt x="64" y="32"/>
                </a:lnTo>
                <a:lnTo>
                  <a:pt x="71" y="33"/>
                </a:lnTo>
                <a:lnTo>
                  <a:pt x="74" y="32"/>
                </a:lnTo>
                <a:lnTo>
                  <a:pt x="75" y="32"/>
                </a:lnTo>
                <a:lnTo>
                  <a:pt x="77" y="30"/>
                </a:lnTo>
                <a:lnTo>
                  <a:pt x="82" y="30"/>
                </a:lnTo>
                <a:lnTo>
                  <a:pt x="83" y="30"/>
                </a:lnTo>
                <a:lnTo>
                  <a:pt x="85" y="32"/>
                </a:lnTo>
                <a:lnTo>
                  <a:pt x="87" y="36"/>
                </a:lnTo>
                <a:lnTo>
                  <a:pt x="87" y="36"/>
                </a:lnTo>
                <a:lnTo>
                  <a:pt x="90" y="38"/>
                </a:lnTo>
                <a:lnTo>
                  <a:pt x="91" y="38"/>
                </a:lnTo>
                <a:lnTo>
                  <a:pt x="93" y="38"/>
                </a:lnTo>
                <a:lnTo>
                  <a:pt x="95" y="38"/>
                </a:lnTo>
                <a:lnTo>
                  <a:pt x="95" y="38"/>
                </a:lnTo>
                <a:lnTo>
                  <a:pt x="96" y="38"/>
                </a:lnTo>
                <a:lnTo>
                  <a:pt x="98" y="36"/>
                </a:lnTo>
                <a:lnTo>
                  <a:pt x="98" y="36"/>
                </a:lnTo>
                <a:lnTo>
                  <a:pt x="99" y="36"/>
                </a:lnTo>
                <a:lnTo>
                  <a:pt x="103" y="35"/>
                </a:lnTo>
                <a:lnTo>
                  <a:pt x="103" y="35"/>
                </a:lnTo>
                <a:lnTo>
                  <a:pt x="104" y="35"/>
                </a:lnTo>
                <a:lnTo>
                  <a:pt x="106" y="35"/>
                </a:lnTo>
                <a:lnTo>
                  <a:pt x="109" y="33"/>
                </a:lnTo>
                <a:lnTo>
                  <a:pt x="111" y="33"/>
                </a:lnTo>
                <a:lnTo>
                  <a:pt x="112" y="33"/>
                </a:lnTo>
                <a:lnTo>
                  <a:pt x="112" y="33"/>
                </a:lnTo>
                <a:lnTo>
                  <a:pt x="117" y="36"/>
                </a:lnTo>
                <a:lnTo>
                  <a:pt x="117" y="36"/>
                </a:lnTo>
                <a:lnTo>
                  <a:pt x="119" y="36"/>
                </a:lnTo>
                <a:lnTo>
                  <a:pt x="122" y="36"/>
                </a:lnTo>
                <a:lnTo>
                  <a:pt x="125" y="35"/>
                </a:lnTo>
                <a:lnTo>
                  <a:pt x="125" y="35"/>
                </a:lnTo>
                <a:lnTo>
                  <a:pt x="127" y="35"/>
                </a:lnTo>
                <a:lnTo>
                  <a:pt x="127" y="35"/>
                </a:lnTo>
                <a:lnTo>
                  <a:pt x="127" y="35"/>
                </a:lnTo>
                <a:lnTo>
                  <a:pt x="131" y="33"/>
                </a:lnTo>
                <a:lnTo>
                  <a:pt x="131" y="33"/>
                </a:lnTo>
                <a:lnTo>
                  <a:pt x="135" y="32"/>
                </a:lnTo>
                <a:lnTo>
                  <a:pt x="136" y="32"/>
                </a:lnTo>
                <a:lnTo>
                  <a:pt x="136" y="30"/>
                </a:lnTo>
                <a:lnTo>
                  <a:pt x="138" y="27"/>
                </a:lnTo>
                <a:lnTo>
                  <a:pt x="139" y="25"/>
                </a:lnTo>
                <a:lnTo>
                  <a:pt x="139" y="25"/>
                </a:lnTo>
                <a:lnTo>
                  <a:pt x="143" y="22"/>
                </a:lnTo>
                <a:lnTo>
                  <a:pt x="143" y="20"/>
                </a:lnTo>
                <a:lnTo>
                  <a:pt x="144" y="20"/>
                </a:lnTo>
                <a:lnTo>
                  <a:pt x="146" y="19"/>
                </a:lnTo>
                <a:lnTo>
                  <a:pt x="147" y="19"/>
                </a:lnTo>
                <a:lnTo>
                  <a:pt x="147" y="19"/>
                </a:lnTo>
                <a:lnTo>
                  <a:pt x="149" y="19"/>
                </a:lnTo>
                <a:lnTo>
                  <a:pt x="151" y="19"/>
                </a:lnTo>
                <a:lnTo>
                  <a:pt x="151" y="19"/>
                </a:lnTo>
                <a:lnTo>
                  <a:pt x="152" y="19"/>
                </a:lnTo>
                <a:lnTo>
                  <a:pt x="152" y="19"/>
                </a:lnTo>
                <a:lnTo>
                  <a:pt x="154" y="19"/>
                </a:lnTo>
                <a:lnTo>
                  <a:pt x="154" y="19"/>
                </a:lnTo>
                <a:lnTo>
                  <a:pt x="155" y="19"/>
                </a:lnTo>
                <a:lnTo>
                  <a:pt x="155" y="19"/>
                </a:lnTo>
                <a:lnTo>
                  <a:pt x="157" y="17"/>
                </a:lnTo>
                <a:lnTo>
                  <a:pt x="160" y="17"/>
                </a:lnTo>
                <a:lnTo>
                  <a:pt x="167" y="16"/>
                </a:lnTo>
                <a:lnTo>
                  <a:pt x="173" y="12"/>
                </a:lnTo>
                <a:lnTo>
                  <a:pt x="173" y="12"/>
                </a:lnTo>
                <a:lnTo>
                  <a:pt x="176" y="9"/>
                </a:lnTo>
                <a:lnTo>
                  <a:pt x="178" y="8"/>
                </a:lnTo>
                <a:lnTo>
                  <a:pt x="178" y="8"/>
                </a:lnTo>
                <a:lnTo>
                  <a:pt x="181" y="4"/>
                </a:lnTo>
                <a:lnTo>
                  <a:pt x="184" y="1"/>
                </a:lnTo>
                <a:lnTo>
                  <a:pt x="186" y="0"/>
                </a:lnTo>
                <a:lnTo>
                  <a:pt x="187" y="0"/>
                </a:lnTo>
                <a:lnTo>
                  <a:pt x="187" y="0"/>
                </a:lnTo>
                <a:lnTo>
                  <a:pt x="187" y="0"/>
                </a:lnTo>
                <a:lnTo>
                  <a:pt x="189" y="0"/>
                </a:lnTo>
                <a:lnTo>
                  <a:pt x="191" y="0"/>
                </a:lnTo>
                <a:lnTo>
                  <a:pt x="191" y="0"/>
                </a:lnTo>
                <a:lnTo>
                  <a:pt x="192" y="0"/>
                </a:lnTo>
                <a:lnTo>
                  <a:pt x="194" y="1"/>
                </a:lnTo>
                <a:lnTo>
                  <a:pt x="194" y="1"/>
                </a:lnTo>
                <a:lnTo>
                  <a:pt x="195" y="3"/>
                </a:lnTo>
                <a:lnTo>
                  <a:pt x="197" y="4"/>
                </a:lnTo>
                <a:lnTo>
                  <a:pt x="197" y="4"/>
                </a:lnTo>
                <a:lnTo>
                  <a:pt x="197" y="6"/>
                </a:lnTo>
                <a:lnTo>
                  <a:pt x="199" y="6"/>
                </a:lnTo>
                <a:lnTo>
                  <a:pt x="199" y="8"/>
                </a:lnTo>
                <a:lnTo>
                  <a:pt x="199" y="8"/>
                </a:lnTo>
                <a:lnTo>
                  <a:pt x="199" y="9"/>
                </a:lnTo>
                <a:lnTo>
                  <a:pt x="200" y="9"/>
                </a:lnTo>
                <a:lnTo>
                  <a:pt x="200" y="9"/>
                </a:lnTo>
                <a:lnTo>
                  <a:pt x="200" y="11"/>
                </a:lnTo>
                <a:lnTo>
                  <a:pt x="200" y="12"/>
                </a:lnTo>
                <a:lnTo>
                  <a:pt x="202" y="12"/>
                </a:lnTo>
                <a:lnTo>
                  <a:pt x="202" y="14"/>
                </a:lnTo>
                <a:lnTo>
                  <a:pt x="202" y="16"/>
                </a:lnTo>
                <a:lnTo>
                  <a:pt x="203" y="16"/>
                </a:lnTo>
                <a:lnTo>
                  <a:pt x="205" y="20"/>
                </a:lnTo>
                <a:lnTo>
                  <a:pt x="207" y="20"/>
                </a:lnTo>
                <a:lnTo>
                  <a:pt x="208" y="22"/>
                </a:lnTo>
                <a:lnTo>
                  <a:pt x="208" y="25"/>
                </a:lnTo>
                <a:lnTo>
                  <a:pt x="215" y="30"/>
                </a:lnTo>
                <a:lnTo>
                  <a:pt x="219" y="33"/>
                </a:lnTo>
                <a:lnTo>
                  <a:pt x="223" y="35"/>
                </a:lnTo>
                <a:lnTo>
                  <a:pt x="224" y="36"/>
                </a:lnTo>
                <a:lnTo>
                  <a:pt x="224" y="38"/>
                </a:lnTo>
                <a:lnTo>
                  <a:pt x="226" y="41"/>
                </a:lnTo>
                <a:lnTo>
                  <a:pt x="226" y="41"/>
                </a:lnTo>
                <a:lnTo>
                  <a:pt x="227" y="44"/>
                </a:lnTo>
                <a:lnTo>
                  <a:pt x="227" y="48"/>
                </a:lnTo>
                <a:lnTo>
                  <a:pt x="229" y="49"/>
                </a:lnTo>
                <a:lnTo>
                  <a:pt x="229" y="51"/>
                </a:lnTo>
                <a:lnTo>
                  <a:pt x="231" y="54"/>
                </a:lnTo>
                <a:lnTo>
                  <a:pt x="231" y="57"/>
                </a:lnTo>
                <a:lnTo>
                  <a:pt x="231" y="60"/>
                </a:lnTo>
                <a:lnTo>
                  <a:pt x="232" y="62"/>
                </a:lnTo>
                <a:close/>
              </a:path>
            </a:pathLst>
          </a:custGeom>
          <a:solidFill>
            <a:srgbClr val="7488F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" name="Freeform 154"/>
          <p:cNvSpPr>
            <a:spLocks/>
          </p:cNvSpPr>
          <p:nvPr/>
        </p:nvSpPr>
        <p:spPr bwMode="auto">
          <a:xfrm>
            <a:off x="3276600" y="1735138"/>
            <a:ext cx="825500" cy="736600"/>
          </a:xfrm>
          <a:custGeom>
            <a:avLst/>
            <a:gdLst/>
            <a:ahLst/>
            <a:cxnLst>
              <a:cxn ang="0">
                <a:pos x="269" y="25"/>
              </a:cxn>
              <a:cxn ang="0">
                <a:pos x="302" y="41"/>
              </a:cxn>
              <a:cxn ang="0">
                <a:pos x="342" y="93"/>
              </a:cxn>
              <a:cxn ang="0">
                <a:pos x="350" y="110"/>
              </a:cxn>
              <a:cxn ang="0">
                <a:pos x="357" y="123"/>
              </a:cxn>
              <a:cxn ang="0">
                <a:pos x="373" y="155"/>
              </a:cxn>
              <a:cxn ang="0">
                <a:pos x="379" y="168"/>
              </a:cxn>
              <a:cxn ang="0">
                <a:pos x="395" y="203"/>
              </a:cxn>
              <a:cxn ang="0">
                <a:pos x="408" y="230"/>
              </a:cxn>
              <a:cxn ang="0">
                <a:pos x="422" y="259"/>
              </a:cxn>
              <a:cxn ang="0">
                <a:pos x="429" y="272"/>
              </a:cxn>
              <a:cxn ang="0">
                <a:pos x="451" y="320"/>
              </a:cxn>
              <a:cxn ang="0">
                <a:pos x="461" y="341"/>
              </a:cxn>
              <a:cxn ang="0">
                <a:pos x="475" y="371"/>
              </a:cxn>
              <a:cxn ang="0">
                <a:pos x="491" y="401"/>
              </a:cxn>
              <a:cxn ang="0">
                <a:pos x="502" y="425"/>
              </a:cxn>
              <a:cxn ang="0">
                <a:pos x="514" y="448"/>
              </a:cxn>
              <a:cxn ang="0">
                <a:pos x="520" y="464"/>
              </a:cxn>
              <a:cxn ang="0">
                <a:pos x="472" y="464"/>
              </a:cxn>
              <a:cxn ang="0">
                <a:pos x="437" y="464"/>
              </a:cxn>
              <a:cxn ang="0">
                <a:pos x="413" y="464"/>
              </a:cxn>
              <a:cxn ang="0">
                <a:pos x="395" y="464"/>
              </a:cxn>
              <a:cxn ang="0">
                <a:pos x="354" y="464"/>
              </a:cxn>
              <a:cxn ang="0">
                <a:pos x="336" y="464"/>
              </a:cxn>
              <a:cxn ang="0">
                <a:pos x="314" y="464"/>
              </a:cxn>
              <a:cxn ang="0">
                <a:pos x="299" y="464"/>
              </a:cxn>
              <a:cxn ang="0">
                <a:pos x="294" y="464"/>
              </a:cxn>
              <a:cxn ang="0">
                <a:pos x="286" y="464"/>
              </a:cxn>
              <a:cxn ang="0">
                <a:pos x="282" y="464"/>
              </a:cxn>
              <a:cxn ang="0">
                <a:pos x="277" y="464"/>
              </a:cxn>
              <a:cxn ang="0">
                <a:pos x="243" y="464"/>
              </a:cxn>
              <a:cxn ang="0">
                <a:pos x="221" y="464"/>
              </a:cxn>
              <a:cxn ang="0">
                <a:pos x="200" y="464"/>
              </a:cxn>
              <a:cxn ang="0">
                <a:pos x="171" y="464"/>
              </a:cxn>
              <a:cxn ang="0">
                <a:pos x="130" y="464"/>
              </a:cxn>
              <a:cxn ang="0">
                <a:pos x="96" y="464"/>
              </a:cxn>
              <a:cxn ang="0">
                <a:pos x="80" y="464"/>
              </a:cxn>
              <a:cxn ang="0">
                <a:pos x="78" y="464"/>
              </a:cxn>
              <a:cxn ang="0">
                <a:pos x="78" y="464"/>
              </a:cxn>
              <a:cxn ang="0">
                <a:pos x="64" y="464"/>
              </a:cxn>
              <a:cxn ang="0">
                <a:pos x="38" y="464"/>
              </a:cxn>
              <a:cxn ang="0">
                <a:pos x="13" y="464"/>
              </a:cxn>
              <a:cxn ang="0">
                <a:pos x="5" y="456"/>
              </a:cxn>
              <a:cxn ang="0">
                <a:pos x="11" y="440"/>
              </a:cxn>
              <a:cxn ang="0">
                <a:pos x="14" y="435"/>
              </a:cxn>
              <a:cxn ang="0">
                <a:pos x="22" y="417"/>
              </a:cxn>
              <a:cxn ang="0">
                <a:pos x="45" y="366"/>
              </a:cxn>
              <a:cxn ang="0">
                <a:pos x="59" y="336"/>
              </a:cxn>
              <a:cxn ang="0">
                <a:pos x="72" y="310"/>
              </a:cxn>
              <a:cxn ang="0">
                <a:pos x="94" y="259"/>
              </a:cxn>
              <a:cxn ang="0">
                <a:pos x="115" y="216"/>
              </a:cxn>
              <a:cxn ang="0">
                <a:pos x="125" y="195"/>
              </a:cxn>
              <a:cxn ang="0">
                <a:pos x="142" y="155"/>
              </a:cxn>
              <a:cxn ang="0">
                <a:pos x="162" y="115"/>
              </a:cxn>
              <a:cxn ang="0">
                <a:pos x="176" y="85"/>
              </a:cxn>
              <a:cxn ang="0">
                <a:pos x="214" y="0"/>
              </a:cxn>
            </a:cxnLst>
            <a:rect l="0" t="0" r="r" b="b"/>
            <a:pathLst>
              <a:path w="520" h="464">
                <a:moveTo>
                  <a:pt x="240" y="11"/>
                </a:moveTo>
                <a:lnTo>
                  <a:pt x="243" y="14"/>
                </a:lnTo>
                <a:lnTo>
                  <a:pt x="267" y="24"/>
                </a:lnTo>
                <a:lnTo>
                  <a:pt x="269" y="25"/>
                </a:lnTo>
                <a:lnTo>
                  <a:pt x="286" y="33"/>
                </a:lnTo>
                <a:lnTo>
                  <a:pt x="294" y="38"/>
                </a:lnTo>
                <a:lnTo>
                  <a:pt x="298" y="38"/>
                </a:lnTo>
                <a:lnTo>
                  <a:pt x="302" y="41"/>
                </a:lnTo>
                <a:lnTo>
                  <a:pt x="323" y="51"/>
                </a:lnTo>
                <a:lnTo>
                  <a:pt x="331" y="69"/>
                </a:lnTo>
                <a:lnTo>
                  <a:pt x="341" y="89"/>
                </a:lnTo>
                <a:lnTo>
                  <a:pt x="342" y="93"/>
                </a:lnTo>
                <a:lnTo>
                  <a:pt x="346" y="99"/>
                </a:lnTo>
                <a:lnTo>
                  <a:pt x="346" y="99"/>
                </a:lnTo>
                <a:lnTo>
                  <a:pt x="349" y="107"/>
                </a:lnTo>
                <a:lnTo>
                  <a:pt x="350" y="110"/>
                </a:lnTo>
                <a:lnTo>
                  <a:pt x="350" y="110"/>
                </a:lnTo>
                <a:lnTo>
                  <a:pt x="352" y="113"/>
                </a:lnTo>
                <a:lnTo>
                  <a:pt x="355" y="121"/>
                </a:lnTo>
                <a:lnTo>
                  <a:pt x="357" y="123"/>
                </a:lnTo>
                <a:lnTo>
                  <a:pt x="362" y="133"/>
                </a:lnTo>
                <a:lnTo>
                  <a:pt x="366" y="144"/>
                </a:lnTo>
                <a:lnTo>
                  <a:pt x="366" y="144"/>
                </a:lnTo>
                <a:lnTo>
                  <a:pt x="373" y="155"/>
                </a:lnTo>
                <a:lnTo>
                  <a:pt x="378" y="165"/>
                </a:lnTo>
                <a:lnTo>
                  <a:pt x="378" y="165"/>
                </a:lnTo>
                <a:lnTo>
                  <a:pt x="378" y="166"/>
                </a:lnTo>
                <a:lnTo>
                  <a:pt x="379" y="168"/>
                </a:lnTo>
                <a:lnTo>
                  <a:pt x="384" y="179"/>
                </a:lnTo>
                <a:lnTo>
                  <a:pt x="390" y="190"/>
                </a:lnTo>
                <a:lnTo>
                  <a:pt x="395" y="201"/>
                </a:lnTo>
                <a:lnTo>
                  <a:pt x="395" y="203"/>
                </a:lnTo>
                <a:lnTo>
                  <a:pt x="398" y="208"/>
                </a:lnTo>
                <a:lnTo>
                  <a:pt x="402" y="214"/>
                </a:lnTo>
                <a:lnTo>
                  <a:pt x="406" y="225"/>
                </a:lnTo>
                <a:lnTo>
                  <a:pt x="408" y="230"/>
                </a:lnTo>
                <a:lnTo>
                  <a:pt x="413" y="238"/>
                </a:lnTo>
                <a:lnTo>
                  <a:pt x="418" y="249"/>
                </a:lnTo>
                <a:lnTo>
                  <a:pt x="422" y="259"/>
                </a:lnTo>
                <a:lnTo>
                  <a:pt x="422" y="259"/>
                </a:lnTo>
                <a:lnTo>
                  <a:pt x="422" y="261"/>
                </a:lnTo>
                <a:lnTo>
                  <a:pt x="424" y="264"/>
                </a:lnTo>
                <a:lnTo>
                  <a:pt x="426" y="267"/>
                </a:lnTo>
                <a:lnTo>
                  <a:pt x="429" y="272"/>
                </a:lnTo>
                <a:lnTo>
                  <a:pt x="434" y="285"/>
                </a:lnTo>
                <a:lnTo>
                  <a:pt x="440" y="296"/>
                </a:lnTo>
                <a:lnTo>
                  <a:pt x="445" y="309"/>
                </a:lnTo>
                <a:lnTo>
                  <a:pt x="451" y="320"/>
                </a:lnTo>
                <a:lnTo>
                  <a:pt x="453" y="325"/>
                </a:lnTo>
                <a:lnTo>
                  <a:pt x="454" y="326"/>
                </a:lnTo>
                <a:lnTo>
                  <a:pt x="456" y="331"/>
                </a:lnTo>
                <a:lnTo>
                  <a:pt x="461" y="341"/>
                </a:lnTo>
                <a:lnTo>
                  <a:pt x="462" y="344"/>
                </a:lnTo>
                <a:lnTo>
                  <a:pt x="469" y="355"/>
                </a:lnTo>
                <a:lnTo>
                  <a:pt x="474" y="368"/>
                </a:lnTo>
                <a:lnTo>
                  <a:pt x="475" y="371"/>
                </a:lnTo>
                <a:lnTo>
                  <a:pt x="480" y="379"/>
                </a:lnTo>
                <a:lnTo>
                  <a:pt x="480" y="381"/>
                </a:lnTo>
                <a:lnTo>
                  <a:pt x="485" y="390"/>
                </a:lnTo>
                <a:lnTo>
                  <a:pt x="491" y="401"/>
                </a:lnTo>
                <a:lnTo>
                  <a:pt x="496" y="411"/>
                </a:lnTo>
                <a:lnTo>
                  <a:pt x="496" y="413"/>
                </a:lnTo>
                <a:lnTo>
                  <a:pt x="498" y="416"/>
                </a:lnTo>
                <a:lnTo>
                  <a:pt x="502" y="425"/>
                </a:lnTo>
                <a:lnTo>
                  <a:pt x="506" y="432"/>
                </a:lnTo>
                <a:lnTo>
                  <a:pt x="507" y="437"/>
                </a:lnTo>
                <a:lnTo>
                  <a:pt x="510" y="441"/>
                </a:lnTo>
                <a:lnTo>
                  <a:pt x="514" y="448"/>
                </a:lnTo>
                <a:lnTo>
                  <a:pt x="515" y="451"/>
                </a:lnTo>
                <a:lnTo>
                  <a:pt x="515" y="453"/>
                </a:lnTo>
                <a:lnTo>
                  <a:pt x="518" y="461"/>
                </a:lnTo>
                <a:lnTo>
                  <a:pt x="520" y="464"/>
                </a:lnTo>
                <a:lnTo>
                  <a:pt x="514" y="464"/>
                </a:lnTo>
                <a:lnTo>
                  <a:pt x="499" y="464"/>
                </a:lnTo>
                <a:lnTo>
                  <a:pt x="474" y="464"/>
                </a:lnTo>
                <a:lnTo>
                  <a:pt x="472" y="464"/>
                </a:lnTo>
                <a:lnTo>
                  <a:pt x="448" y="464"/>
                </a:lnTo>
                <a:lnTo>
                  <a:pt x="446" y="464"/>
                </a:lnTo>
                <a:lnTo>
                  <a:pt x="445" y="464"/>
                </a:lnTo>
                <a:lnTo>
                  <a:pt x="437" y="464"/>
                </a:lnTo>
                <a:lnTo>
                  <a:pt x="421" y="464"/>
                </a:lnTo>
                <a:lnTo>
                  <a:pt x="421" y="464"/>
                </a:lnTo>
                <a:lnTo>
                  <a:pt x="416" y="464"/>
                </a:lnTo>
                <a:lnTo>
                  <a:pt x="413" y="464"/>
                </a:lnTo>
                <a:lnTo>
                  <a:pt x="411" y="464"/>
                </a:lnTo>
                <a:lnTo>
                  <a:pt x="405" y="464"/>
                </a:lnTo>
                <a:lnTo>
                  <a:pt x="397" y="464"/>
                </a:lnTo>
                <a:lnTo>
                  <a:pt x="395" y="464"/>
                </a:lnTo>
                <a:lnTo>
                  <a:pt x="371" y="464"/>
                </a:lnTo>
                <a:lnTo>
                  <a:pt x="357" y="464"/>
                </a:lnTo>
                <a:lnTo>
                  <a:pt x="354" y="464"/>
                </a:lnTo>
                <a:lnTo>
                  <a:pt x="354" y="464"/>
                </a:lnTo>
                <a:lnTo>
                  <a:pt x="352" y="464"/>
                </a:lnTo>
                <a:lnTo>
                  <a:pt x="350" y="464"/>
                </a:lnTo>
                <a:lnTo>
                  <a:pt x="346" y="464"/>
                </a:lnTo>
                <a:lnTo>
                  <a:pt x="336" y="464"/>
                </a:lnTo>
                <a:lnTo>
                  <a:pt x="328" y="464"/>
                </a:lnTo>
                <a:lnTo>
                  <a:pt x="326" y="464"/>
                </a:lnTo>
                <a:lnTo>
                  <a:pt x="320" y="464"/>
                </a:lnTo>
                <a:lnTo>
                  <a:pt x="314" y="464"/>
                </a:lnTo>
                <a:lnTo>
                  <a:pt x="312" y="464"/>
                </a:lnTo>
                <a:lnTo>
                  <a:pt x="309" y="464"/>
                </a:lnTo>
                <a:lnTo>
                  <a:pt x="309" y="464"/>
                </a:lnTo>
                <a:lnTo>
                  <a:pt x="299" y="464"/>
                </a:lnTo>
                <a:lnTo>
                  <a:pt x="298" y="464"/>
                </a:lnTo>
                <a:lnTo>
                  <a:pt x="296" y="464"/>
                </a:lnTo>
                <a:lnTo>
                  <a:pt x="296" y="464"/>
                </a:lnTo>
                <a:lnTo>
                  <a:pt x="294" y="464"/>
                </a:lnTo>
                <a:lnTo>
                  <a:pt x="293" y="464"/>
                </a:lnTo>
                <a:lnTo>
                  <a:pt x="291" y="464"/>
                </a:lnTo>
                <a:lnTo>
                  <a:pt x="286" y="464"/>
                </a:lnTo>
                <a:lnTo>
                  <a:pt x="286" y="464"/>
                </a:lnTo>
                <a:lnTo>
                  <a:pt x="283" y="464"/>
                </a:lnTo>
                <a:lnTo>
                  <a:pt x="283" y="464"/>
                </a:lnTo>
                <a:lnTo>
                  <a:pt x="282" y="464"/>
                </a:lnTo>
                <a:lnTo>
                  <a:pt x="282" y="464"/>
                </a:lnTo>
                <a:lnTo>
                  <a:pt x="280" y="464"/>
                </a:lnTo>
                <a:lnTo>
                  <a:pt x="278" y="464"/>
                </a:lnTo>
                <a:lnTo>
                  <a:pt x="278" y="464"/>
                </a:lnTo>
                <a:lnTo>
                  <a:pt x="277" y="464"/>
                </a:lnTo>
                <a:lnTo>
                  <a:pt x="269" y="464"/>
                </a:lnTo>
                <a:lnTo>
                  <a:pt x="261" y="464"/>
                </a:lnTo>
                <a:lnTo>
                  <a:pt x="245" y="464"/>
                </a:lnTo>
                <a:lnTo>
                  <a:pt x="243" y="464"/>
                </a:lnTo>
                <a:lnTo>
                  <a:pt x="235" y="464"/>
                </a:lnTo>
                <a:lnTo>
                  <a:pt x="232" y="464"/>
                </a:lnTo>
                <a:lnTo>
                  <a:pt x="230" y="464"/>
                </a:lnTo>
                <a:lnTo>
                  <a:pt x="221" y="464"/>
                </a:lnTo>
                <a:lnTo>
                  <a:pt x="219" y="464"/>
                </a:lnTo>
                <a:lnTo>
                  <a:pt x="206" y="464"/>
                </a:lnTo>
                <a:lnTo>
                  <a:pt x="203" y="464"/>
                </a:lnTo>
                <a:lnTo>
                  <a:pt x="200" y="464"/>
                </a:lnTo>
                <a:lnTo>
                  <a:pt x="194" y="464"/>
                </a:lnTo>
                <a:lnTo>
                  <a:pt x="194" y="464"/>
                </a:lnTo>
                <a:lnTo>
                  <a:pt x="171" y="464"/>
                </a:lnTo>
                <a:lnTo>
                  <a:pt x="171" y="464"/>
                </a:lnTo>
                <a:lnTo>
                  <a:pt x="170" y="464"/>
                </a:lnTo>
                <a:lnTo>
                  <a:pt x="146" y="464"/>
                </a:lnTo>
                <a:lnTo>
                  <a:pt x="138" y="464"/>
                </a:lnTo>
                <a:lnTo>
                  <a:pt x="130" y="464"/>
                </a:lnTo>
                <a:lnTo>
                  <a:pt x="120" y="464"/>
                </a:lnTo>
                <a:lnTo>
                  <a:pt x="118" y="464"/>
                </a:lnTo>
                <a:lnTo>
                  <a:pt x="107" y="464"/>
                </a:lnTo>
                <a:lnTo>
                  <a:pt x="96" y="464"/>
                </a:lnTo>
                <a:lnTo>
                  <a:pt x="85" y="464"/>
                </a:lnTo>
                <a:lnTo>
                  <a:pt x="82" y="464"/>
                </a:lnTo>
                <a:lnTo>
                  <a:pt x="82" y="464"/>
                </a:lnTo>
                <a:lnTo>
                  <a:pt x="80" y="464"/>
                </a:lnTo>
                <a:lnTo>
                  <a:pt x="80" y="464"/>
                </a:lnTo>
                <a:lnTo>
                  <a:pt x="78" y="464"/>
                </a:lnTo>
                <a:lnTo>
                  <a:pt x="78" y="464"/>
                </a:lnTo>
                <a:lnTo>
                  <a:pt x="78" y="464"/>
                </a:lnTo>
                <a:lnTo>
                  <a:pt x="78" y="464"/>
                </a:lnTo>
                <a:lnTo>
                  <a:pt x="78" y="464"/>
                </a:lnTo>
                <a:lnTo>
                  <a:pt x="78" y="464"/>
                </a:lnTo>
                <a:lnTo>
                  <a:pt x="78" y="464"/>
                </a:lnTo>
                <a:lnTo>
                  <a:pt x="77" y="464"/>
                </a:lnTo>
                <a:lnTo>
                  <a:pt x="74" y="464"/>
                </a:lnTo>
                <a:lnTo>
                  <a:pt x="72" y="464"/>
                </a:lnTo>
                <a:lnTo>
                  <a:pt x="64" y="464"/>
                </a:lnTo>
                <a:lnTo>
                  <a:pt x="53" y="464"/>
                </a:lnTo>
                <a:lnTo>
                  <a:pt x="50" y="464"/>
                </a:lnTo>
                <a:lnTo>
                  <a:pt x="40" y="464"/>
                </a:lnTo>
                <a:lnTo>
                  <a:pt x="38" y="464"/>
                </a:lnTo>
                <a:lnTo>
                  <a:pt x="26" y="464"/>
                </a:lnTo>
                <a:lnTo>
                  <a:pt x="19" y="464"/>
                </a:lnTo>
                <a:lnTo>
                  <a:pt x="13" y="464"/>
                </a:lnTo>
                <a:lnTo>
                  <a:pt x="13" y="464"/>
                </a:lnTo>
                <a:lnTo>
                  <a:pt x="11" y="464"/>
                </a:lnTo>
                <a:lnTo>
                  <a:pt x="5" y="464"/>
                </a:lnTo>
                <a:lnTo>
                  <a:pt x="0" y="464"/>
                </a:lnTo>
                <a:lnTo>
                  <a:pt x="5" y="456"/>
                </a:lnTo>
                <a:lnTo>
                  <a:pt x="5" y="456"/>
                </a:lnTo>
                <a:lnTo>
                  <a:pt x="6" y="449"/>
                </a:lnTo>
                <a:lnTo>
                  <a:pt x="11" y="441"/>
                </a:lnTo>
                <a:lnTo>
                  <a:pt x="11" y="440"/>
                </a:lnTo>
                <a:lnTo>
                  <a:pt x="11" y="440"/>
                </a:lnTo>
                <a:lnTo>
                  <a:pt x="13" y="438"/>
                </a:lnTo>
                <a:lnTo>
                  <a:pt x="13" y="437"/>
                </a:lnTo>
                <a:lnTo>
                  <a:pt x="14" y="435"/>
                </a:lnTo>
                <a:lnTo>
                  <a:pt x="16" y="432"/>
                </a:lnTo>
                <a:lnTo>
                  <a:pt x="18" y="429"/>
                </a:lnTo>
                <a:lnTo>
                  <a:pt x="21" y="419"/>
                </a:lnTo>
                <a:lnTo>
                  <a:pt x="22" y="417"/>
                </a:lnTo>
                <a:lnTo>
                  <a:pt x="22" y="416"/>
                </a:lnTo>
                <a:lnTo>
                  <a:pt x="34" y="393"/>
                </a:lnTo>
                <a:lnTo>
                  <a:pt x="37" y="385"/>
                </a:lnTo>
                <a:lnTo>
                  <a:pt x="45" y="366"/>
                </a:lnTo>
                <a:lnTo>
                  <a:pt x="46" y="365"/>
                </a:lnTo>
                <a:lnTo>
                  <a:pt x="54" y="349"/>
                </a:lnTo>
                <a:lnTo>
                  <a:pt x="58" y="339"/>
                </a:lnTo>
                <a:lnTo>
                  <a:pt x="59" y="336"/>
                </a:lnTo>
                <a:lnTo>
                  <a:pt x="66" y="321"/>
                </a:lnTo>
                <a:lnTo>
                  <a:pt x="70" y="310"/>
                </a:lnTo>
                <a:lnTo>
                  <a:pt x="72" y="310"/>
                </a:lnTo>
                <a:lnTo>
                  <a:pt x="72" y="310"/>
                </a:lnTo>
                <a:lnTo>
                  <a:pt x="74" y="304"/>
                </a:lnTo>
                <a:lnTo>
                  <a:pt x="82" y="286"/>
                </a:lnTo>
                <a:lnTo>
                  <a:pt x="86" y="278"/>
                </a:lnTo>
                <a:lnTo>
                  <a:pt x="94" y="259"/>
                </a:lnTo>
                <a:lnTo>
                  <a:pt x="99" y="248"/>
                </a:lnTo>
                <a:lnTo>
                  <a:pt x="102" y="243"/>
                </a:lnTo>
                <a:lnTo>
                  <a:pt x="106" y="237"/>
                </a:lnTo>
                <a:lnTo>
                  <a:pt x="115" y="216"/>
                </a:lnTo>
                <a:lnTo>
                  <a:pt x="115" y="214"/>
                </a:lnTo>
                <a:lnTo>
                  <a:pt x="120" y="206"/>
                </a:lnTo>
                <a:lnTo>
                  <a:pt x="122" y="200"/>
                </a:lnTo>
                <a:lnTo>
                  <a:pt x="125" y="195"/>
                </a:lnTo>
                <a:lnTo>
                  <a:pt x="126" y="190"/>
                </a:lnTo>
                <a:lnTo>
                  <a:pt x="134" y="173"/>
                </a:lnTo>
                <a:lnTo>
                  <a:pt x="139" y="165"/>
                </a:lnTo>
                <a:lnTo>
                  <a:pt x="142" y="155"/>
                </a:lnTo>
                <a:lnTo>
                  <a:pt x="146" y="152"/>
                </a:lnTo>
                <a:lnTo>
                  <a:pt x="149" y="145"/>
                </a:lnTo>
                <a:lnTo>
                  <a:pt x="149" y="142"/>
                </a:lnTo>
                <a:lnTo>
                  <a:pt x="162" y="115"/>
                </a:lnTo>
                <a:lnTo>
                  <a:pt x="163" y="112"/>
                </a:lnTo>
                <a:lnTo>
                  <a:pt x="171" y="94"/>
                </a:lnTo>
                <a:lnTo>
                  <a:pt x="174" y="88"/>
                </a:lnTo>
                <a:lnTo>
                  <a:pt x="176" y="85"/>
                </a:lnTo>
                <a:lnTo>
                  <a:pt x="192" y="51"/>
                </a:lnTo>
                <a:lnTo>
                  <a:pt x="198" y="37"/>
                </a:lnTo>
                <a:lnTo>
                  <a:pt x="200" y="32"/>
                </a:lnTo>
                <a:lnTo>
                  <a:pt x="214" y="0"/>
                </a:lnTo>
                <a:lnTo>
                  <a:pt x="232" y="8"/>
                </a:lnTo>
                <a:lnTo>
                  <a:pt x="240" y="11"/>
                </a:lnTo>
                <a:lnTo>
                  <a:pt x="240" y="11"/>
                </a:lnTo>
                <a:close/>
              </a:path>
            </a:pathLst>
          </a:custGeom>
          <a:solidFill>
            <a:srgbClr val="3E8269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4" name="Freeform 155"/>
          <p:cNvSpPr>
            <a:spLocks noEditPoints="1"/>
          </p:cNvSpPr>
          <p:nvPr/>
        </p:nvSpPr>
        <p:spPr bwMode="auto">
          <a:xfrm>
            <a:off x="4041775" y="5045076"/>
            <a:ext cx="266700" cy="577850"/>
          </a:xfrm>
          <a:custGeom>
            <a:avLst/>
            <a:gdLst/>
            <a:ahLst/>
            <a:cxnLst>
              <a:cxn ang="0">
                <a:pos x="56" y="363"/>
              </a:cxn>
              <a:cxn ang="0">
                <a:pos x="59" y="348"/>
              </a:cxn>
              <a:cxn ang="0">
                <a:pos x="57" y="348"/>
              </a:cxn>
              <a:cxn ang="0">
                <a:pos x="60" y="342"/>
              </a:cxn>
              <a:cxn ang="0">
                <a:pos x="83" y="326"/>
              </a:cxn>
              <a:cxn ang="0">
                <a:pos x="81" y="334"/>
              </a:cxn>
              <a:cxn ang="0">
                <a:pos x="72" y="334"/>
              </a:cxn>
              <a:cxn ang="0">
                <a:pos x="75" y="324"/>
              </a:cxn>
              <a:cxn ang="0">
                <a:pos x="33" y="251"/>
              </a:cxn>
              <a:cxn ang="0">
                <a:pos x="140" y="206"/>
              </a:cxn>
              <a:cxn ang="0">
                <a:pos x="155" y="128"/>
              </a:cxn>
              <a:cxn ang="0">
                <a:pos x="155" y="187"/>
              </a:cxn>
              <a:cxn ang="0">
                <a:pos x="161" y="192"/>
              </a:cxn>
              <a:cxn ang="0">
                <a:pos x="164" y="196"/>
              </a:cxn>
              <a:cxn ang="0">
                <a:pos x="156" y="208"/>
              </a:cxn>
              <a:cxn ang="0">
                <a:pos x="150" y="203"/>
              </a:cxn>
              <a:cxn ang="0">
                <a:pos x="145" y="195"/>
              </a:cxn>
              <a:cxn ang="0">
                <a:pos x="142" y="192"/>
              </a:cxn>
              <a:cxn ang="0">
                <a:pos x="144" y="203"/>
              </a:cxn>
              <a:cxn ang="0">
                <a:pos x="139" y="204"/>
              </a:cxn>
              <a:cxn ang="0">
                <a:pos x="136" y="208"/>
              </a:cxn>
              <a:cxn ang="0">
                <a:pos x="129" y="211"/>
              </a:cxn>
              <a:cxn ang="0">
                <a:pos x="126" y="214"/>
              </a:cxn>
              <a:cxn ang="0">
                <a:pos x="123" y="209"/>
              </a:cxn>
              <a:cxn ang="0">
                <a:pos x="116" y="216"/>
              </a:cxn>
              <a:cxn ang="0">
                <a:pos x="116" y="227"/>
              </a:cxn>
              <a:cxn ang="0">
                <a:pos x="104" y="232"/>
              </a:cxn>
              <a:cxn ang="0">
                <a:pos x="97" y="233"/>
              </a:cxn>
              <a:cxn ang="0">
                <a:pos x="89" y="240"/>
              </a:cxn>
              <a:cxn ang="0">
                <a:pos x="81" y="243"/>
              </a:cxn>
              <a:cxn ang="0">
                <a:pos x="68" y="246"/>
              </a:cxn>
              <a:cxn ang="0">
                <a:pos x="70" y="240"/>
              </a:cxn>
              <a:cxn ang="0">
                <a:pos x="67" y="230"/>
              </a:cxn>
              <a:cxn ang="0">
                <a:pos x="70" y="220"/>
              </a:cxn>
              <a:cxn ang="0">
                <a:pos x="65" y="219"/>
              </a:cxn>
              <a:cxn ang="0">
                <a:pos x="59" y="212"/>
              </a:cxn>
              <a:cxn ang="0">
                <a:pos x="62" y="222"/>
              </a:cxn>
              <a:cxn ang="0">
                <a:pos x="56" y="232"/>
              </a:cxn>
              <a:cxn ang="0">
                <a:pos x="54" y="230"/>
              </a:cxn>
              <a:cxn ang="0">
                <a:pos x="59" y="243"/>
              </a:cxn>
              <a:cxn ang="0">
                <a:pos x="48" y="254"/>
              </a:cxn>
              <a:cxn ang="0">
                <a:pos x="36" y="257"/>
              </a:cxn>
              <a:cxn ang="0">
                <a:pos x="24" y="263"/>
              </a:cxn>
              <a:cxn ang="0">
                <a:pos x="35" y="252"/>
              </a:cxn>
              <a:cxn ang="0">
                <a:pos x="32" y="249"/>
              </a:cxn>
              <a:cxn ang="0">
                <a:pos x="20" y="259"/>
              </a:cxn>
              <a:cxn ang="0">
                <a:pos x="9" y="263"/>
              </a:cxn>
              <a:cxn ang="0">
                <a:pos x="9" y="257"/>
              </a:cxn>
              <a:cxn ang="0">
                <a:pos x="16" y="249"/>
              </a:cxn>
              <a:cxn ang="0">
                <a:pos x="14" y="249"/>
              </a:cxn>
              <a:cxn ang="0">
                <a:pos x="3" y="257"/>
              </a:cxn>
              <a:cxn ang="0">
                <a:pos x="4" y="241"/>
              </a:cxn>
              <a:cxn ang="0">
                <a:pos x="20" y="209"/>
              </a:cxn>
              <a:cxn ang="0">
                <a:pos x="28" y="200"/>
              </a:cxn>
              <a:cxn ang="0">
                <a:pos x="40" y="193"/>
              </a:cxn>
              <a:cxn ang="0">
                <a:pos x="36" y="185"/>
              </a:cxn>
              <a:cxn ang="0">
                <a:pos x="35" y="155"/>
              </a:cxn>
              <a:cxn ang="0">
                <a:pos x="32" y="86"/>
              </a:cxn>
              <a:cxn ang="0">
                <a:pos x="28" y="24"/>
              </a:cxn>
              <a:cxn ang="0">
                <a:pos x="56" y="0"/>
              </a:cxn>
            </a:cxnLst>
            <a:rect l="0" t="0" r="r" b="b"/>
            <a:pathLst>
              <a:path w="168" h="364">
                <a:moveTo>
                  <a:pt x="57" y="356"/>
                </a:moveTo>
                <a:lnTo>
                  <a:pt x="59" y="356"/>
                </a:lnTo>
                <a:lnTo>
                  <a:pt x="60" y="356"/>
                </a:lnTo>
                <a:lnTo>
                  <a:pt x="60" y="358"/>
                </a:lnTo>
                <a:lnTo>
                  <a:pt x="60" y="359"/>
                </a:lnTo>
                <a:lnTo>
                  <a:pt x="60" y="361"/>
                </a:lnTo>
                <a:lnTo>
                  <a:pt x="59" y="361"/>
                </a:lnTo>
                <a:lnTo>
                  <a:pt x="59" y="363"/>
                </a:lnTo>
                <a:lnTo>
                  <a:pt x="57" y="363"/>
                </a:lnTo>
                <a:lnTo>
                  <a:pt x="57" y="364"/>
                </a:lnTo>
                <a:lnTo>
                  <a:pt x="59" y="364"/>
                </a:lnTo>
                <a:lnTo>
                  <a:pt x="57" y="364"/>
                </a:lnTo>
                <a:lnTo>
                  <a:pt x="57" y="363"/>
                </a:lnTo>
                <a:lnTo>
                  <a:pt x="56" y="363"/>
                </a:lnTo>
                <a:lnTo>
                  <a:pt x="56" y="361"/>
                </a:lnTo>
                <a:lnTo>
                  <a:pt x="56" y="363"/>
                </a:lnTo>
                <a:lnTo>
                  <a:pt x="56" y="361"/>
                </a:lnTo>
                <a:lnTo>
                  <a:pt x="56" y="359"/>
                </a:lnTo>
                <a:lnTo>
                  <a:pt x="56" y="358"/>
                </a:lnTo>
                <a:lnTo>
                  <a:pt x="56" y="356"/>
                </a:lnTo>
                <a:lnTo>
                  <a:pt x="56" y="358"/>
                </a:lnTo>
                <a:lnTo>
                  <a:pt x="54" y="358"/>
                </a:lnTo>
                <a:lnTo>
                  <a:pt x="54" y="356"/>
                </a:lnTo>
                <a:lnTo>
                  <a:pt x="56" y="356"/>
                </a:lnTo>
                <a:lnTo>
                  <a:pt x="57" y="356"/>
                </a:lnTo>
                <a:close/>
                <a:moveTo>
                  <a:pt x="59" y="347"/>
                </a:moveTo>
                <a:lnTo>
                  <a:pt x="57" y="348"/>
                </a:lnTo>
                <a:lnTo>
                  <a:pt x="59" y="348"/>
                </a:lnTo>
                <a:lnTo>
                  <a:pt x="57" y="348"/>
                </a:lnTo>
                <a:lnTo>
                  <a:pt x="59" y="348"/>
                </a:lnTo>
                <a:lnTo>
                  <a:pt x="60" y="348"/>
                </a:lnTo>
                <a:lnTo>
                  <a:pt x="60" y="350"/>
                </a:lnTo>
                <a:lnTo>
                  <a:pt x="60" y="351"/>
                </a:lnTo>
                <a:lnTo>
                  <a:pt x="59" y="351"/>
                </a:lnTo>
                <a:lnTo>
                  <a:pt x="60" y="351"/>
                </a:lnTo>
                <a:lnTo>
                  <a:pt x="59" y="351"/>
                </a:lnTo>
                <a:lnTo>
                  <a:pt x="59" y="353"/>
                </a:lnTo>
                <a:lnTo>
                  <a:pt x="57" y="353"/>
                </a:lnTo>
                <a:lnTo>
                  <a:pt x="56" y="351"/>
                </a:lnTo>
                <a:lnTo>
                  <a:pt x="56" y="350"/>
                </a:lnTo>
                <a:lnTo>
                  <a:pt x="57" y="350"/>
                </a:lnTo>
                <a:lnTo>
                  <a:pt x="57" y="348"/>
                </a:lnTo>
                <a:lnTo>
                  <a:pt x="57" y="347"/>
                </a:lnTo>
                <a:lnTo>
                  <a:pt x="57" y="348"/>
                </a:lnTo>
                <a:lnTo>
                  <a:pt x="57" y="347"/>
                </a:lnTo>
                <a:lnTo>
                  <a:pt x="59" y="347"/>
                </a:lnTo>
                <a:lnTo>
                  <a:pt x="57" y="347"/>
                </a:lnTo>
                <a:lnTo>
                  <a:pt x="59" y="347"/>
                </a:lnTo>
                <a:lnTo>
                  <a:pt x="57" y="347"/>
                </a:lnTo>
                <a:lnTo>
                  <a:pt x="59" y="347"/>
                </a:lnTo>
                <a:close/>
                <a:moveTo>
                  <a:pt x="62" y="342"/>
                </a:moveTo>
                <a:lnTo>
                  <a:pt x="62" y="343"/>
                </a:lnTo>
                <a:lnTo>
                  <a:pt x="60" y="343"/>
                </a:lnTo>
                <a:lnTo>
                  <a:pt x="59" y="343"/>
                </a:lnTo>
                <a:lnTo>
                  <a:pt x="59" y="342"/>
                </a:lnTo>
                <a:lnTo>
                  <a:pt x="60" y="342"/>
                </a:lnTo>
                <a:lnTo>
                  <a:pt x="62" y="342"/>
                </a:lnTo>
                <a:close/>
                <a:moveTo>
                  <a:pt x="84" y="318"/>
                </a:moveTo>
                <a:lnTo>
                  <a:pt x="86" y="318"/>
                </a:lnTo>
                <a:lnTo>
                  <a:pt x="86" y="319"/>
                </a:lnTo>
                <a:lnTo>
                  <a:pt x="88" y="319"/>
                </a:lnTo>
                <a:lnTo>
                  <a:pt x="86" y="319"/>
                </a:lnTo>
                <a:lnTo>
                  <a:pt x="86" y="321"/>
                </a:lnTo>
                <a:lnTo>
                  <a:pt x="86" y="323"/>
                </a:lnTo>
                <a:lnTo>
                  <a:pt x="84" y="323"/>
                </a:lnTo>
                <a:lnTo>
                  <a:pt x="84" y="324"/>
                </a:lnTo>
                <a:lnTo>
                  <a:pt x="83" y="324"/>
                </a:lnTo>
                <a:lnTo>
                  <a:pt x="84" y="324"/>
                </a:lnTo>
                <a:lnTo>
                  <a:pt x="84" y="326"/>
                </a:lnTo>
                <a:lnTo>
                  <a:pt x="83" y="326"/>
                </a:lnTo>
                <a:lnTo>
                  <a:pt x="84" y="326"/>
                </a:lnTo>
                <a:lnTo>
                  <a:pt x="83" y="326"/>
                </a:lnTo>
                <a:lnTo>
                  <a:pt x="83" y="327"/>
                </a:lnTo>
                <a:lnTo>
                  <a:pt x="83" y="329"/>
                </a:lnTo>
                <a:lnTo>
                  <a:pt x="83" y="327"/>
                </a:lnTo>
                <a:lnTo>
                  <a:pt x="83" y="329"/>
                </a:lnTo>
                <a:lnTo>
                  <a:pt x="81" y="329"/>
                </a:lnTo>
                <a:lnTo>
                  <a:pt x="83" y="329"/>
                </a:lnTo>
                <a:lnTo>
                  <a:pt x="83" y="331"/>
                </a:lnTo>
                <a:lnTo>
                  <a:pt x="83" y="332"/>
                </a:lnTo>
                <a:lnTo>
                  <a:pt x="81" y="332"/>
                </a:lnTo>
                <a:lnTo>
                  <a:pt x="81" y="334"/>
                </a:lnTo>
                <a:lnTo>
                  <a:pt x="80" y="334"/>
                </a:lnTo>
                <a:lnTo>
                  <a:pt x="81" y="334"/>
                </a:lnTo>
                <a:lnTo>
                  <a:pt x="80" y="334"/>
                </a:lnTo>
                <a:lnTo>
                  <a:pt x="78" y="334"/>
                </a:lnTo>
                <a:lnTo>
                  <a:pt x="78" y="335"/>
                </a:lnTo>
                <a:lnTo>
                  <a:pt x="76" y="335"/>
                </a:lnTo>
                <a:lnTo>
                  <a:pt x="75" y="335"/>
                </a:lnTo>
                <a:lnTo>
                  <a:pt x="75" y="334"/>
                </a:lnTo>
                <a:lnTo>
                  <a:pt x="76" y="334"/>
                </a:lnTo>
                <a:lnTo>
                  <a:pt x="76" y="332"/>
                </a:lnTo>
                <a:lnTo>
                  <a:pt x="75" y="332"/>
                </a:lnTo>
                <a:lnTo>
                  <a:pt x="73" y="332"/>
                </a:lnTo>
                <a:lnTo>
                  <a:pt x="73" y="334"/>
                </a:lnTo>
                <a:lnTo>
                  <a:pt x="72" y="334"/>
                </a:lnTo>
                <a:lnTo>
                  <a:pt x="70" y="334"/>
                </a:lnTo>
                <a:lnTo>
                  <a:pt x="72" y="334"/>
                </a:lnTo>
                <a:lnTo>
                  <a:pt x="70" y="334"/>
                </a:lnTo>
                <a:lnTo>
                  <a:pt x="70" y="332"/>
                </a:lnTo>
                <a:lnTo>
                  <a:pt x="68" y="332"/>
                </a:lnTo>
                <a:lnTo>
                  <a:pt x="68" y="334"/>
                </a:lnTo>
                <a:lnTo>
                  <a:pt x="68" y="332"/>
                </a:lnTo>
                <a:lnTo>
                  <a:pt x="68" y="331"/>
                </a:lnTo>
                <a:lnTo>
                  <a:pt x="70" y="331"/>
                </a:lnTo>
                <a:lnTo>
                  <a:pt x="70" y="329"/>
                </a:lnTo>
                <a:lnTo>
                  <a:pt x="72" y="329"/>
                </a:lnTo>
                <a:lnTo>
                  <a:pt x="72" y="327"/>
                </a:lnTo>
                <a:lnTo>
                  <a:pt x="73" y="327"/>
                </a:lnTo>
                <a:lnTo>
                  <a:pt x="73" y="326"/>
                </a:lnTo>
                <a:lnTo>
                  <a:pt x="75" y="326"/>
                </a:lnTo>
                <a:lnTo>
                  <a:pt x="75" y="324"/>
                </a:lnTo>
                <a:lnTo>
                  <a:pt x="76" y="323"/>
                </a:lnTo>
                <a:lnTo>
                  <a:pt x="76" y="324"/>
                </a:lnTo>
                <a:lnTo>
                  <a:pt x="76" y="323"/>
                </a:lnTo>
                <a:lnTo>
                  <a:pt x="78" y="323"/>
                </a:lnTo>
                <a:lnTo>
                  <a:pt x="78" y="321"/>
                </a:lnTo>
                <a:lnTo>
                  <a:pt x="80" y="321"/>
                </a:lnTo>
                <a:lnTo>
                  <a:pt x="80" y="319"/>
                </a:lnTo>
                <a:lnTo>
                  <a:pt x="81" y="319"/>
                </a:lnTo>
                <a:lnTo>
                  <a:pt x="81" y="318"/>
                </a:lnTo>
                <a:lnTo>
                  <a:pt x="83" y="318"/>
                </a:lnTo>
                <a:lnTo>
                  <a:pt x="83" y="316"/>
                </a:lnTo>
                <a:lnTo>
                  <a:pt x="83" y="318"/>
                </a:lnTo>
                <a:lnTo>
                  <a:pt x="84" y="318"/>
                </a:lnTo>
                <a:close/>
                <a:moveTo>
                  <a:pt x="33" y="251"/>
                </a:moveTo>
                <a:lnTo>
                  <a:pt x="32" y="251"/>
                </a:lnTo>
                <a:lnTo>
                  <a:pt x="33" y="251"/>
                </a:lnTo>
                <a:close/>
                <a:moveTo>
                  <a:pt x="140" y="206"/>
                </a:moveTo>
                <a:lnTo>
                  <a:pt x="142" y="206"/>
                </a:lnTo>
                <a:lnTo>
                  <a:pt x="142" y="208"/>
                </a:lnTo>
                <a:lnTo>
                  <a:pt x="140" y="208"/>
                </a:lnTo>
                <a:lnTo>
                  <a:pt x="140" y="209"/>
                </a:lnTo>
                <a:lnTo>
                  <a:pt x="139" y="209"/>
                </a:lnTo>
                <a:lnTo>
                  <a:pt x="139" y="208"/>
                </a:lnTo>
                <a:lnTo>
                  <a:pt x="140" y="208"/>
                </a:lnTo>
                <a:lnTo>
                  <a:pt x="139" y="206"/>
                </a:lnTo>
                <a:lnTo>
                  <a:pt x="140" y="206"/>
                </a:lnTo>
                <a:lnTo>
                  <a:pt x="140" y="204"/>
                </a:lnTo>
                <a:lnTo>
                  <a:pt x="140" y="206"/>
                </a:lnTo>
                <a:close/>
                <a:moveTo>
                  <a:pt x="65" y="0"/>
                </a:moveTo>
                <a:lnTo>
                  <a:pt x="81" y="0"/>
                </a:lnTo>
                <a:lnTo>
                  <a:pt x="91" y="0"/>
                </a:lnTo>
                <a:lnTo>
                  <a:pt x="105" y="0"/>
                </a:lnTo>
                <a:lnTo>
                  <a:pt x="115" y="0"/>
                </a:lnTo>
                <a:lnTo>
                  <a:pt x="123" y="0"/>
                </a:lnTo>
                <a:lnTo>
                  <a:pt x="129" y="0"/>
                </a:lnTo>
                <a:lnTo>
                  <a:pt x="136" y="0"/>
                </a:lnTo>
                <a:lnTo>
                  <a:pt x="155" y="0"/>
                </a:lnTo>
                <a:lnTo>
                  <a:pt x="155" y="80"/>
                </a:lnTo>
                <a:lnTo>
                  <a:pt x="155" y="97"/>
                </a:lnTo>
                <a:lnTo>
                  <a:pt x="155" y="121"/>
                </a:lnTo>
                <a:lnTo>
                  <a:pt x="155" y="126"/>
                </a:lnTo>
                <a:lnTo>
                  <a:pt x="155" y="128"/>
                </a:lnTo>
                <a:lnTo>
                  <a:pt x="155" y="131"/>
                </a:lnTo>
                <a:lnTo>
                  <a:pt x="155" y="134"/>
                </a:lnTo>
                <a:lnTo>
                  <a:pt x="155" y="144"/>
                </a:lnTo>
                <a:lnTo>
                  <a:pt x="155" y="152"/>
                </a:lnTo>
                <a:lnTo>
                  <a:pt x="155" y="156"/>
                </a:lnTo>
                <a:lnTo>
                  <a:pt x="155" y="172"/>
                </a:lnTo>
                <a:lnTo>
                  <a:pt x="155" y="174"/>
                </a:lnTo>
                <a:lnTo>
                  <a:pt x="155" y="176"/>
                </a:lnTo>
                <a:lnTo>
                  <a:pt x="155" y="180"/>
                </a:lnTo>
                <a:lnTo>
                  <a:pt x="155" y="182"/>
                </a:lnTo>
                <a:lnTo>
                  <a:pt x="155" y="184"/>
                </a:lnTo>
                <a:lnTo>
                  <a:pt x="155" y="185"/>
                </a:lnTo>
                <a:lnTo>
                  <a:pt x="153" y="187"/>
                </a:lnTo>
                <a:lnTo>
                  <a:pt x="155" y="187"/>
                </a:lnTo>
                <a:lnTo>
                  <a:pt x="155" y="188"/>
                </a:lnTo>
                <a:lnTo>
                  <a:pt x="153" y="188"/>
                </a:lnTo>
                <a:lnTo>
                  <a:pt x="153" y="190"/>
                </a:lnTo>
                <a:lnTo>
                  <a:pt x="155" y="190"/>
                </a:lnTo>
                <a:lnTo>
                  <a:pt x="155" y="192"/>
                </a:lnTo>
                <a:lnTo>
                  <a:pt x="153" y="192"/>
                </a:lnTo>
                <a:lnTo>
                  <a:pt x="155" y="193"/>
                </a:lnTo>
                <a:lnTo>
                  <a:pt x="156" y="193"/>
                </a:lnTo>
                <a:lnTo>
                  <a:pt x="158" y="193"/>
                </a:lnTo>
                <a:lnTo>
                  <a:pt x="158" y="195"/>
                </a:lnTo>
                <a:lnTo>
                  <a:pt x="158" y="193"/>
                </a:lnTo>
                <a:lnTo>
                  <a:pt x="160" y="193"/>
                </a:lnTo>
                <a:lnTo>
                  <a:pt x="160" y="192"/>
                </a:lnTo>
                <a:lnTo>
                  <a:pt x="161" y="192"/>
                </a:lnTo>
                <a:lnTo>
                  <a:pt x="161" y="190"/>
                </a:lnTo>
                <a:lnTo>
                  <a:pt x="161" y="192"/>
                </a:lnTo>
                <a:lnTo>
                  <a:pt x="163" y="192"/>
                </a:lnTo>
                <a:lnTo>
                  <a:pt x="161" y="193"/>
                </a:lnTo>
                <a:lnTo>
                  <a:pt x="163" y="193"/>
                </a:lnTo>
                <a:lnTo>
                  <a:pt x="164" y="193"/>
                </a:lnTo>
                <a:lnTo>
                  <a:pt x="164" y="192"/>
                </a:lnTo>
                <a:lnTo>
                  <a:pt x="164" y="190"/>
                </a:lnTo>
                <a:lnTo>
                  <a:pt x="164" y="192"/>
                </a:lnTo>
                <a:lnTo>
                  <a:pt x="166" y="192"/>
                </a:lnTo>
                <a:lnTo>
                  <a:pt x="168" y="192"/>
                </a:lnTo>
                <a:lnTo>
                  <a:pt x="166" y="193"/>
                </a:lnTo>
                <a:lnTo>
                  <a:pt x="166" y="195"/>
                </a:lnTo>
                <a:lnTo>
                  <a:pt x="164" y="196"/>
                </a:lnTo>
                <a:lnTo>
                  <a:pt x="163" y="196"/>
                </a:lnTo>
                <a:lnTo>
                  <a:pt x="163" y="198"/>
                </a:lnTo>
                <a:lnTo>
                  <a:pt x="161" y="198"/>
                </a:lnTo>
                <a:lnTo>
                  <a:pt x="161" y="200"/>
                </a:lnTo>
                <a:lnTo>
                  <a:pt x="161" y="201"/>
                </a:lnTo>
                <a:lnTo>
                  <a:pt x="161" y="203"/>
                </a:lnTo>
                <a:lnTo>
                  <a:pt x="161" y="204"/>
                </a:lnTo>
                <a:lnTo>
                  <a:pt x="161" y="206"/>
                </a:lnTo>
                <a:lnTo>
                  <a:pt x="161" y="208"/>
                </a:lnTo>
                <a:lnTo>
                  <a:pt x="160" y="208"/>
                </a:lnTo>
                <a:lnTo>
                  <a:pt x="160" y="209"/>
                </a:lnTo>
                <a:lnTo>
                  <a:pt x="158" y="209"/>
                </a:lnTo>
                <a:lnTo>
                  <a:pt x="158" y="208"/>
                </a:lnTo>
                <a:lnTo>
                  <a:pt x="156" y="208"/>
                </a:lnTo>
                <a:lnTo>
                  <a:pt x="155" y="208"/>
                </a:lnTo>
                <a:lnTo>
                  <a:pt x="153" y="209"/>
                </a:lnTo>
                <a:lnTo>
                  <a:pt x="153" y="208"/>
                </a:lnTo>
                <a:lnTo>
                  <a:pt x="155" y="208"/>
                </a:lnTo>
                <a:lnTo>
                  <a:pt x="153" y="208"/>
                </a:lnTo>
                <a:lnTo>
                  <a:pt x="153" y="206"/>
                </a:lnTo>
                <a:lnTo>
                  <a:pt x="152" y="206"/>
                </a:lnTo>
                <a:lnTo>
                  <a:pt x="152" y="204"/>
                </a:lnTo>
                <a:lnTo>
                  <a:pt x="150" y="204"/>
                </a:lnTo>
                <a:lnTo>
                  <a:pt x="152" y="204"/>
                </a:lnTo>
                <a:lnTo>
                  <a:pt x="150" y="204"/>
                </a:lnTo>
                <a:lnTo>
                  <a:pt x="152" y="204"/>
                </a:lnTo>
                <a:lnTo>
                  <a:pt x="152" y="203"/>
                </a:lnTo>
                <a:lnTo>
                  <a:pt x="150" y="203"/>
                </a:lnTo>
                <a:lnTo>
                  <a:pt x="152" y="203"/>
                </a:lnTo>
                <a:lnTo>
                  <a:pt x="150" y="203"/>
                </a:lnTo>
                <a:lnTo>
                  <a:pt x="150" y="201"/>
                </a:lnTo>
                <a:lnTo>
                  <a:pt x="150" y="200"/>
                </a:lnTo>
                <a:lnTo>
                  <a:pt x="148" y="200"/>
                </a:lnTo>
                <a:lnTo>
                  <a:pt x="148" y="201"/>
                </a:lnTo>
                <a:lnTo>
                  <a:pt x="148" y="200"/>
                </a:lnTo>
                <a:lnTo>
                  <a:pt x="147" y="200"/>
                </a:lnTo>
                <a:lnTo>
                  <a:pt x="147" y="198"/>
                </a:lnTo>
                <a:lnTo>
                  <a:pt x="148" y="198"/>
                </a:lnTo>
                <a:lnTo>
                  <a:pt x="148" y="196"/>
                </a:lnTo>
                <a:lnTo>
                  <a:pt x="147" y="196"/>
                </a:lnTo>
                <a:lnTo>
                  <a:pt x="147" y="195"/>
                </a:lnTo>
                <a:lnTo>
                  <a:pt x="145" y="195"/>
                </a:lnTo>
                <a:lnTo>
                  <a:pt x="145" y="193"/>
                </a:lnTo>
                <a:lnTo>
                  <a:pt x="147" y="193"/>
                </a:lnTo>
                <a:lnTo>
                  <a:pt x="145" y="193"/>
                </a:lnTo>
                <a:lnTo>
                  <a:pt x="147" y="193"/>
                </a:lnTo>
                <a:lnTo>
                  <a:pt x="147" y="192"/>
                </a:lnTo>
                <a:lnTo>
                  <a:pt x="147" y="193"/>
                </a:lnTo>
                <a:lnTo>
                  <a:pt x="147" y="192"/>
                </a:lnTo>
                <a:lnTo>
                  <a:pt x="145" y="192"/>
                </a:lnTo>
                <a:lnTo>
                  <a:pt x="147" y="192"/>
                </a:lnTo>
                <a:lnTo>
                  <a:pt x="147" y="193"/>
                </a:lnTo>
                <a:lnTo>
                  <a:pt x="145" y="193"/>
                </a:lnTo>
                <a:lnTo>
                  <a:pt x="145" y="192"/>
                </a:lnTo>
                <a:lnTo>
                  <a:pt x="144" y="192"/>
                </a:lnTo>
                <a:lnTo>
                  <a:pt x="142" y="192"/>
                </a:lnTo>
                <a:lnTo>
                  <a:pt x="142" y="193"/>
                </a:lnTo>
                <a:lnTo>
                  <a:pt x="142" y="195"/>
                </a:lnTo>
                <a:lnTo>
                  <a:pt x="144" y="195"/>
                </a:lnTo>
                <a:lnTo>
                  <a:pt x="144" y="196"/>
                </a:lnTo>
                <a:lnTo>
                  <a:pt x="145" y="196"/>
                </a:lnTo>
                <a:lnTo>
                  <a:pt x="144" y="196"/>
                </a:lnTo>
                <a:lnTo>
                  <a:pt x="145" y="196"/>
                </a:lnTo>
                <a:lnTo>
                  <a:pt x="145" y="198"/>
                </a:lnTo>
                <a:lnTo>
                  <a:pt x="145" y="200"/>
                </a:lnTo>
                <a:lnTo>
                  <a:pt x="145" y="201"/>
                </a:lnTo>
                <a:lnTo>
                  <a:pt x="144" y="201"/>
                </a:lnTo>
                <a:lnTo>
                  <a:pt x="144" y="203"/>
                </a:lnTo>
                <a:lnTo>
                  <a:pt x="144" y="201"/>
                </a:lnTo>
                <a:lnTo>
                  <a:pt x="144" y="203"/>
                </a:lnTo>
                <a:lnTo>
                  <a:pt x="142" y="203"/>
                </a:lnTo>
                <a:lnTo>
                  <a:pt x="140" y="203"/>
                </a:lnTo>
                <a:lnTo>
                  <a:pt x="142" y="203"/>
                </a:lnTo>
                <a:lnTo>
                  <a:pt x="142" y="201"/>
                </a:lnTo>
                <a:lnTo>
                  <a:pt x="140" y="201"/>
                </a:lnTo>
                <a:lnTo>
                  <a:pt x="140" y="200"/>
                </a:lnTo>
                <a:lnTo>
                  <a:pt x="140" y="198"/>
                </a:lnTo>
                <a:lnTo>
                  <a:pt x="140" y="200"/>
                </a:lnTo>
                <a:lnTo>
                  <a:pt x="139" y="200"/>
                </a:lnTo>
                <a:lnTo>
                  <a:pt x="139" y="201"/>
                </a:lnTo>
                <a:lnTo>
                  <a:pt x="140" y="201"/>
                </a:lnTo>
                <a:lnTo>
                  <a:pt x="139" y="201"/>
                </a:lnTo>
                <a:lnTo>
                  <a:pt x="139" y="203"/>
                </a:lnTo>
                <a:lnTo>
                  <a:pt x="139" y="204"/>
                </a:lnTo>
                <a:lnTo>
                  <a:pt x="137" y="204"/>
                </a:lnTo>
                <a:lnTo>
                  <a:pt x="137" y="203"/>
                </a:lnTo>
                <a:lnTo>
                  <a:pt x="137" y="204"/>
                </a:lnTo>
                <a:lnTo>
                  <a:pt x="136" y="204"/>
                </a:lnTo>
                <a:lnTo>
                  <a:pt x="137" y="204"/>
                </a:lnTo>
                <a:lnTo>
                  <a:pt x="139" y="204"/>
                </a:lnTo>
                <a:lnTo>
                  <a:pt x="139" y="206"/>
                </a:lnTo>
                <a:lnTo>
                  <a:pt x="137" y="206"/>
                </a:lnTo>
                <a:lnTo>
                  <a:pt x="137" y="208"/>
                </a:lnTo>
                <a:lnTo>
                  <a:pt x="136" y="208"/>
                </a:lnTo>
                <a:lnTo>
                  <a:pt x="136" y="206"/>
                </a:lnTo>
                <a:lnTo>
                  <a:pt x="134" y="206"/>
                </a:lnTo>
                <a:lnTo>
                  <a:pt x="134" y="208"/>
                </a:lnTo>
                <a:lnTo>
                  <a:pt x="136" y="208"/>
                </a:lnTo>
                <a:lnTo>
                  <a:pt x="136" y="209"/>
                </a:lnTo>
                <a:lnTo>
                  <a:pt x="137" y="209"/>
                </a:lnTo>
                <a:lnTo>
                  <a:pt x="137" y="211"/>
                </a:lnTo>
                <a:lnTo>
                  <a:pt x="136" y="211"/>
                </a:lnTo>
                <a:lnTo>
                  <a:pt x="136" y="212"/>
                </a:lnTo>
                <a:lnTo>
                  <a:pt x="134" y="212"/>
                </a:lnTo>
                <a:lnTo>
                  <a:pt x="132" y="212"/>
                </a:lnTo>
                <a:lnTo>
                  <a:pt x="132" y="214"/>
                </a:lnTo>
                <a:lnTo>
                  <a:pt x="132" y="212"/>
                </a:lnTo>
                <a:lnTo>
                  <a:pt x="132" y="214"/>
                </a:lnTo>
                <a:lnTo>
                  <a:pt x="131" y="214"/>
                </a:lnTo>
                <a:lnTo>
                  <a:pt x="131" y="212"/>
                </a:lnTo>
                <a:lnTo>
                  <a:pt x="129" y="212"/>
                </a:lnTo>
                <a:lnTo>
                  <a:pt x="129" y="211"/>
                </a:lnTo>
                <a:lnTo>
                  <a:pt x="131" y="211"/>
                </a:lnTo>
                <a:lnTo>
                  <a:pt x="131" y="209"/>
                </a:lnTo>
                <a:lnTo>
                  <a:pt x="129" y="209"/>
                </a:lnTo>
                <a:lnTo>
                  <a:pt x="129" y="211"/>
                </a:lnTo>
                <a:lnTo>
                  <a:pt x="129" y="209"/>
                </a:lnTo>
                <a:lnTo>
                  <a:pt x="128" y="209"/>
                </a:lnTo>
                <a:lnTo>
                  <a:pt x="128" y="208"/>
                </a:lnTo>
                <a:lnTo>
                  <a:pt x="128" y="209"/>
                </a:lnTo>
                <a:lnTo>
                  <a:pt x="128" y="211"/>
                </a:lnTo>
                <a:lnTo>
                  <a:pt x="129" y="209"/>
                </a:lnTo>
                <a:lnTo>
                  <a:pt x="129" y="211"/>
                </a:lnTo>
                <a:lnTo>
                  <a:pt x="128" y="211"/>
                </a:lnTo>
                <a:lnTo>
                  <a:pt x="128" y="212"/>
                </a:lnTo>
                <a:lnTo>
                  <a:pt x="126" y="214"/>
                </a:lnTo>
                <a:lnTo>
                  <a:pt x="126" y="216"/>
                </a:lnTo>
                <a:lnTo>
                  <a:pt x="126" y="214"/>
                </a:lnTo>
                <a:lnTo>
                  <a:pt x="124" y="214"/>
                </a:lnTo>
                <a:lnTo>
                  <a:pt x="124" y="216"/>
                </a:lnTo>
                <a:lnTo>
                  <a:pt x="123" y="216"/>
                </a:lnTo>
                <a:lnTo>
                  <a:pt x="123" y="214"/>
                </a:lnTo>
                <a:lnTo>
                  <a:pt x="124" y="214"/>
                </a:lnTo>
                <a:lnTo>
                  <a:pt x="124" y="212"/>
                </a:lnTo>
                <a:lnTo>
                  <a:pt x="124" y="214"/>
                </a:lnTo>
                <a:lnTo>
                  <a:pt x="124" y="212"/>
                </a:lnTo>
                <a:lnTo>
                  <a:pt x="126" y="212"/>
                </a:lnTo>
                <a:lnTo>
                  <a:pt x="124" y="212"/>
                </a:lnTo>
                <a:lnTo>
                  <a:pt x="124" y="211"/>
                </a:lnTo>
                <a:lnTo>
                  <a:pt x="123" y="209"/>
                </a:lnTo>
                <a:lnTo>
                  <a:pt x="121" y="209"/>
                </a:lnTo>
                <a:lnTo>
                  <a:pt x="120" y="211"/>
                </a:lnTo>
                <a:lnTo>
                  <a:pt x="118" y="211"/>
                </a:lnTo>
                <a:lnTo>
                  <a:pt x="118" y="212"/>
                </a:lnTo>
                <a:lnTo>
                  <a:pt x="120" y="212"/>
                </a:lnTo>
                <a:lnTo>
                  <a:pt x="120" y="214"/>
                </a:lnTo>
                <a:lnTo>
                  <a:pt x="120" y="216"/>
                </a:lnTo>
                <a:lnTo>
                  <a:pt x="120" y="214"/>
                </a:lnTo>
                <a:lnTo>
                  <a:pt x="121" y="214"/>
                </a:lnTo>
                <a:lnTo>
                  <a:pt x="120" y="216"/>
                </a:lnTo>
                <a:lnTo>
                  <a:pt x="121" y="216"/>
                </a:lnTo>
                <a:lnTo>
                  <a:pt x="120" y="216"/>
                </a:lnTo>
                <a:lnTo>
                  <a:pt x="118" y="216"/>
                </a:lnTo>
                <a:lnTo>
                  <a:pt x="116" y="216"/>
                </a:lnTo>
                <a:lnTo>
                  <a:pt x="116" y="217"/>
                </a:lnTo>
                <a:lnTo>
                  <a:pt x="115" y="217"/>
                </a:lnTo>
                <a:lnTo>
                  <a:pt x="113" y="217"/>
                </a:lnTo>
                <a:lnTo>
                  <a:pt x="113" y="219"/>
                </a:lnTo>
                <a:lnTo>
                  <a:pt x="112" y="220"/>
                </a:lnTo>
                <a:lnTo>
                  <a:pt x="112" y="222"/>
                </a:lnTo>
                <a:lnTo>
                  <a:pt x="112" y="224"/>
                </a:lnTo>
                <a:lnTo>
                  <a:pt x="112" y="225"/>
                </a:lnTo>
                <a:lnTo>
                  <a:pt x="113" y="225"/>
                </a:lnTo>
                <a:lnTo>
                  <a:pt x="115" y="225"/>
                </a:lnTo>
                <a:lnTo>
                  <a:pt x="116" y="225"/>
                </a:lnTo>
                <a:lnTo>
                  <a:pt x="116" y="227"/>
                </a:lnTo>
                <a:lnTo>
                  <a:pt x="116" y="228"/>
                </a:lnTo>
                <a:lnTo>
                  <a:pt x="116" y="227"/>
                </a:lnTo>
                <a:lnTo>
                  <a:pt x="118" y="228"/>
                </a:lnTo>
                <a:lnTo>
                  <a:pt x="116" y="228"/>
                </a:lnTo>
                <a:lnTo>
                  <a:pt x="116" y="230"/>
                </a:lnTo>
                <a:lnTo>
                  <a:pt x="115" y="230"/>
                </a:lnTo>
                <a:lnTo>
                  <a:pt x="113" y="230"/>
                </a:lnTo>
                <a:lnTo>
                  <a:pt x="113" y="228"/>
                </a:lnTo>
                <a:lnTo>
                  <a:pt x="112" y="228"/>
                </a:lnTo>
                <a:lnTo>
                  <a:pt x="112" y="230"/>
                </a:lnTo>
                <a:lnTo>
                  <a:pt x="110" y="230"/>
                </a:lnTo>
                <a:lnTo>
                  <a:pt x="108" y="230"/>
                </a:lnTo>
                <a:lnTo>
                  <a:pt x="108" y="232"/>
                </a:lnTo>
                <a:lnTo>
                  <a:pt x="107" y="232"/>
                </a:lnTo>
                <a:lnTo>
                  <a:pt x="105" y="232"/>
                </a:lnTo>
                <a:lnTo>
                  <a:pt x="104" y="232"/>
                </a:lnTo>
                <a:lnTo>
                  <a:pt x="104" y="233"/>
                </a:lnTo>
                <a:lnTo>
                  <a:pt x="105" y="233"/>
                </a:lnTo>
                <a:lnTo>
                  <a:pt x="104" y="233"/>
                </a:lnTo>
                <a:lnTo>
                  <a:pt x="102" y="233"/>
                </a:lnTo>
                <a:lnTo>
                  <a:pt x="100" y="233"/>
                </a:lnTo>
                <a:lnTo>
                  <a:pt x="100" y="232"/>
                </a:lnTo>
                <a:lnTo>
                  <a:pt x="100" y="230"/>
                </a:lnTo>
                <a:lnTo>
                  <a:pt x="100" y="232"/>
                </a:lnTo>
                <a:lnTo>
                  <a:pt x="99" y="232"/>
                </a:lnTo>
                <a:lnTo>
                  <a:pt x="99" y="233"/>
                </a:lnTo>
                <a:lnTo>
                  <a:pt x="99" y="235"/>
                </a:lnTo>
                <a:lnTo>
                  <a:pt x="97" y="235"/>
                </a:lnTo>
                <a:lnTo>
                  <a:pt x="99" y="233"/>
                </a:lnTo>
                <a:lnTo>
                  <a:pt x="97" y="233"/>
                </a:lnTo>
                <a:lnTo>
                  <a:pt x="96" y="233"/>
                </a:lnTo>
                <a:lnTo>
                  <a:pt x="94" y="233"/>
                </a:lnTo>
                <a:lnTo>
                  <a:pt x="92" y="233"/>
                </a:lnTo>
                <a:lnTo>
                  <a:pt x="92" y="235"/>
                </a:lnTo>
                <a:lnTo>
                  <a:pt x="92" y="236"/>
                </a:lnTo>
                <a:lnTo>
                  <a:pt x="94" y="236"/>
                </a:lnTo>
                <a:lnTo>
                  <a:pt x="94" y="238"/>
                </a:lnTo>
                <a:lnTo>
                  <a:pt x="92" y="236"/>
                </a:lnTo>
                <a:lnTo>
                  <a:pt x="92" y="238"/>
                </a:lnTo>
                <a:lnTo>
                  <a:pt x="91" y="238"/>
                </a:lnTo>
                <a:lnTo>
                  <a:pt x="91" y="240"/>
                </a:lnTo>
                <a:lnTo>
                  <a:pt x="91" y="238"/>
                </a:lnTo>
                <a:lnTo>
                  <a:pt x="91" y="240"/>
                </a:lnTo>
                <a:lnTo>
                  <a:pt x="89" y="240"/>
                </a:lnTo>
                <a:lnTo>
                  <a:pt x="88" y="240"/>
                </a:lnTo>
                <a:lnTo>
                  <a:pt x="88" y="238"/>
                </a:lnTo>
                <a:lnTo>
                  <a:pt x="89" y="236"/>
                </a:lnTo>
                <a:lnTo>
                  <a:pt x="89" y="235"/>
                </a:lnTo>
                <a:lnTo>
                  <a:pt x="88" y="235"/>
                </a:lnTo>
                <a:lnTo>
                  <a:pt x="86" y="235"/>
                </a:lnTo>
                <a:lnTo>
                  <a:pt x="86" y="236"/>
                </a:lnTo>
                <a:lnTo>
                  <a:pt x="86" y="238"/>
                </a:lnTo>
                <a:lnTo>
                  <a:pt x="86" y="240"/>
                </a:lnTo>
                <a:lnTo>
                  <a:pt x="84" y="240"/>
                </a:lnTo>
                <a:lnTo>
                  <a:pt x="84" y="241"/>
                </a:lnTo>
                <a:lnTo>
                  <a:pt x="84" y="243"/>
                </a:lnTo>
                <a:lnTo>
                  <a:pt x="83" y="243"/>
                </a:lnTo>
                <a:lnTo>
                  <a:pt x="81" y="243"/>
                </a:lnTo>
                <a:lnTo>
                  <a:pt x="81" y="244"/>
                </a:lnTo>
                <a:lnTo>
                  <a:pt x="80" y="244"/>
                </a:lnTo>
                <a:lnTo>
                  <a:pt x="78" y="244"/>
                </a:lnTo>
                <a:lnTo>
                  <a:pt x="78" y="246"/>
                </a:lnTo>
                <a:lnTo>
                  <a:pt x="76" y="246"/>
                </a:lnTo>
                <a:lnTo>
                  <a:pt x="75" y="246"/>
                </a:lnTo>
                <a:lnTo>
                  <a:pt x="73" y="246"/>
                </a:lnTo>
                <a:lnTo>
                  <a:pt x="73" y="248"/>
                </a:lnTo>
                <a:lnTo>
                  <a:pt x="72" y="248"/>
                </a:lnTo>
                <a:lnTo>
                  <a:pt x="70" y="248"/>
                </a:lnTo>
                <a:lnTo>
                  <a:pt x="68" y="248"/>
                </a:lnTo>
                <a:lnTo>
                  <a:pt x="68" y="249"/>
                </a:lnTo>
                <a:lnTo>
                  <a:pt x="68" y="248"/>
                </a:lnTo>
                <a:lnTo>
                  <a:pt x="68" y="246"/>
                </a:lnTo>
                <a:lnTo>
                  <a:pt x="68" y="244"/>
                </a:lnTo>
                <a:lnTo>
                  <a:pt x="68" y="243"/>
                </a:lnTo>
                <a:lnTo>
                  <a:pt x="70" y="243"/>
                </a:lnTo>
                <a:lnTo>
                  <a:pt x="70" y="241"/>
                </a:lnTo>
                <a:lnTo>
                  <a:pt x="72" y="241"/>
                </a:lnTo>
                <a:lnTo>
                  <a:pt x="72" y="240"/>
                </a:lnTo>
                <a:lnTo>
                  <a:pt x="73" y="240"/>
                </a:lnTo>
                <a:lnTo>
                  <a:pt x="73" y="238"/>
                </a:lnTo>
                <a:lnTo>
                  <a:pt x="75" y="238"/>
                </a:lnTo>
                <a:lnTo>
                  <a:pt x="75" y="236"/>
                </a:lnTo>
                <a:lnTo>
                  <a:pt x="73" y="238"/>
                </a:lnTo>
                <a:lnTo>
                  <a:pt x="72" y="238"/>
                </a:lnTo>
                <a:lnTo>
                  <a:pt x="70" y="238"/>
                </a:lnTo>
                <a:lnTo>
                  <a:pt x="70" y="240"/>
                </a:lnTo>
                <a:lnTo>
                  <a:pt x="72" y="240"/>
                </a:lnTo>
                <a:lnTo>
                  <a:pt x="70" y="240"/>
                </a:lnTo>
                <a:lnTo>
                  <a:pt x="70" y="238"/>
                </a:lnTo>
                <a:lnTo>
                  <a:pt x="68" y="238"/>
                </a:lnTo>
                <a:lnTo>
                  <a:pt x="68" y="240"/>
                </a:lnTo>
                <a:lnTo>
                  <a:pt x="68" y="238"/>
                </a:lnTo>
                <a:lnTo>
                  <a:pt x="68" y="236"/>
                </a:lnTo>
                <a:lnTo>
                  <a:pt x="68" y="235"/>
                </a:lnTo>
                <a:lnTo>
                  <a:pt x="70" y="235"/>
                </a:lnTo>
                <a:lnTo>
                  <a:pt x="70" y="233"/>
                </a:lnTo>
                <a:lnTo>
                  <a:pt x="68" y="233"/>
                </a:lnTo>
                <a:lnTo>
                  <a:pt x="68" y="232"/>
                </a:lnTo>
                <a:lnTo>
                  <a:pt x="67" y="232"/>
                </a:lnTo>
                <a:lnTo>
                  <a:pt x="67" y="230"/>
                </a:lnTo>
                <a:lnTo>
                  <a:pt x="68" y="228"/>
                </a:lnTo>
                <a:lnTo>
                  <a:pt x="68" y="227"/>
                </a:lnTo>
                <a:lnTo>
                  <a:pt x="70" y="227"/>
                </a:lnTo>
                <a:lnTo>
                  <a:pt x="70" y="225"/>
                </a:lnTo>
                <a:lnTo>
                  <a:pt x="70" y="224"/>
                </a:lnTo>
                <a:lnTo>
                  <a:pt x="72" y="224"/>
                </a:lnTo>
                <a:lnTo>
                  <a:pt x="72" y="222"/>
                </a:lnTo>
                <a:lnTo>
                  <a:pt x="73" y="222"/>
                </a:lnTo>
                <a:lnTo>
                  <a:pt x="72" y="224"/>
                </a:lnTo>
                <a:lnTo>
                  <a:pt x="73" y="224"/>
                </a:lnTo>
                <a:lnTo>
                  <a:pt x="73" y="222"/>
                </a:lnTo>
                <a:lnTo>
                  <a:pt x="73" y="220"/>
                </a:lnTo>
                <a:lnTo>
                  <a:pt x="72" y="220"/>
                </a:lnTo>
                <a:lnTo>
                  <a:pt x="70" y="220"/>
                </a:lnTo>
                <a:lnTo>
                  <a:pt x="70" y="222"/>
                </a:lnTo>
                <a:lnTo>
                  <a:pt x="68" y="222"/>
                </a:lnTo>
                <a:lnTo>
                  <a:pt x="67" y="224"/>
                </a:lnTo>
                <a:lnTo>
                  <a:pt x="65" y="224"/>
                </a:lnTo>
                <a:lnTo>
                  <a:pt x="65" y="225"/>
                </a:lnTo>
                <a:lnTo>
                  <a:pt x="65" y="224"/>
                </a:lnTo>
                <a:lnTo>
                  <a:pt x="64" y="224"/>
                </a:lnTo>
                <a:lnTo>
                  <a:pt x="64" y="222"/>
                </a:lnTo>
                <a:lnTo>
                  <a:pt x="64" y="220"/>
                </a:lnTo>
                <a:lnTo>
                  <a:pt x="65" y="220"/>
                </a:lnTo>
                <a:lnTo>
                  <a:pt x="64" y="220"/>
                </a:lnTo>
                <a:lnTo>
                  <a:pt x="65" y="219"/>
                </a:lnTo>
                <a:lnTo>
                  <a:pt x="65" y="220"/>
                </a:lnTo>
                <a:lnTo>
                  <a:pt x="65" y="219"/>
                </a:lnTo>
                <a:lnTo>
                  <a:pt x="64" y="219"/>
                </a:lnTo>
                <a:lnTo>
                  <a:pt x="64" y="217"/>
                </a:lnTo>
                <a:lnTo>
                  <a:pt x="64" y="216"/>
                </a:lnTo>
                <a:lnTo>
                  <a:pt x="64" y="214"/>
                </a:lnTo>
                <a:lnTo>
                  <a:pt x="65" y="214"/>
                </a:lnTo>
                <a:lnTo>
                  <a:pt x="64" y="214"/>
                </a:lnTo>
                <a:lnTo>
                  <a:pt x="62" y="214"/>
                </a:lnTo>
                <a:lnTo>
                  <a:pt x="64" y="214"/>
                </a:lnTo>
                <a:lnTo>
                  <a:pt x="62" y="212"/>
                </a:lnTo>
                <a:lnTo>
                  <a:pt x="64" y="212"/>
                </a:lnTo>
                <a:lnTo>
                  <a:pt x="62" y="212"/>
                </a:lnTo>
                <a:lnTo>
                  <a:pt x="60" y="211"/>
                </a:lnTo>
                <a:lnTo>
                  <a:pt x="60" y="212"/>
                </a:lnTo>
                <a:lnTo>
                  <a:pt x="59" y="212"/>
                </a:lnTo>
                <a:lnTo>
                  <a:pt x="57" y="212"/>
                </a:lnTo>
                <a:lnTo>
                  <a:pt x="59" y="212"/>
                </a:lnTo>
                <a:lnTo>
                  <a:pt x="60" y="212"/>
                </a:lnTo>
                <a:lnTo>
                  <a:pt x="62" y="212"/>
                </a:lnTo>
                <a:lnTo>
                  <a:pt x="62" y="214"/>
                </a:lnTo>
                <a:lnTo>
                  <a:pt x="62" y="216"/>
                </a:lnTo>
                <a:lnTo>
                  <a:pt x="64" y="216"/>
                </a:lnTo>
                <a:lnTo>
                  <a:pt x="62" y="216"/>
                </a:lnTo>
                <a:lnTo>
                  <a:pt x="62" y="217"/>
                </a:lnTo>
                <a:lnTo>
                  <a:pt x="62" y="216"/>
                </a:lnTo>
                <a:lnTo>
                  <a:pt x="62" y="217"/>
                </a:lnTo>
                <a:lnTo>
                  <a:pt x="62" y="219"/>
                </a:lnTo>
                <a:lnTo>
                  <a:pt x="62" y="220"/>
                </a:lnTo>
                <a:lnTo>
                  <a:pt x="62" y="222"/>
                </a:lnTo>
                <a:lnTo>
                  <a:pt x="62" y="224"/>
                </a:lnTo>
                <a:lnTo>
                  <a:pt x="64" y="224"/>
                </a:lnTo>
                <a:lnTo>
                  <a:pt x="64" y="225"/>
                </a:lnTo>
                <a:lnTo>
                  <a:pt x="62" y="225"/>
                </a:lnTo>
                <a:lnTo>
                  <a:pt x="62" y="227"/>
                </a:lnTo>
                <a:lnTo>
                  <a:pt x="60" y="228"/>
                </a:lnTo>
                <a:lnTo>
                  <a:pt x="62" y="228"/>
                </a:lnTo>
                <a:lnTo>
                  <a:pt x="60" y="230"/>
                </a:lnTo>
                <a:lnTo>
                  <a:pt x="60" y="232"/>
                </a:lnTo>
                <a:lnTo>
                  <a:pt x="59" y="232"/>
                </a:lnTo>
                <a:lnTo>
                  <a:pt x="59" y="230"/>
                </a:lnTo>
                <a:lnTo>
                  <a:pt x="57" y="230"/>
                </a:lnTo>
                <a:lnTo>
                  <a:pt x="57" y="232"/>
                </a:lnTo>
                <a:lnTo>
                  <a:pt x="56" y="232"/>
                </a:lnTo>
                <a:lnTo>
                  <a:pt x="56" y="230"/>
                </a:lnTo>
                <a:lnTo>
                  <a:pt x="56" y="228"/>
                </a:lnTo>
                <a:lnTo>
                  <a:pt x="57" y="228"/>
                </a:lnTo>
                <a:lnTo>
                  <a:pt x="57" y="227"/>
                </a:lnTo>
                <a:lnTo>
                  <a:pt x="57" y="225"/>
                </a:lnTo>
                <a:lnTo>
                  <a:pt x="57" y="227"/>
                </a:lnTo>
                <a:lnTo>
                  <a:pt x="56" y="227"/>
                </a:lnTo>
                <a:lnTo>
                  <a:pt x="56" y="228"/>
                </a:lnTo>
                <a:lnTo>
                  <a:pt x="54" y="228"/>
                </a:lnTo>
                <a:lnTo>
                  <a:pt x="54" y="230"/>
                </a:lnTo>
                <a:lnTo>
                  <a:pt x="52" y="230"/>
                </a:lnTo>
                <a:lnTo>
                  <a:pt x="54" y="230"/>
                </a:lnTo>
                <a:lnTo>
                  <a:pt x="56" y="230"/>
                </a:lnTo>
                <a:lnTo>
                  <a:pt x="54" y="230"/>
                </a:lnTo>
                <a:lnTo>
                  <a:pt x="52" y="230"/>
                </a:lnTo>
                <a:lnTo>
                  <a:pt x="52" y="232"/>
                </a:lnTo>
                <a:lnTo>
                  <a:pt x="52" y="233"/>
                </a:lnTo>
                <a:lnTo>
                  <a:pt x="52" y="235"/>
                </a:lnTo>
                <a:lnTo>
                  <a:pt x="52" y="236"/>
                </a:lnTo>
                <a:lnTo>
                  <a:pt x="52" y="238"/>
                </a:lnTo>
                <a:lnTo>
                  <a:pt x="54" y="236"/>
                </a:lnTo>
                <a:lnTo>
                  <a:pt x="54" y="238"/>
                </a:lnTo>
                <a:lnTo>
                  <a:pt x="56" y="238"/>
                </a:lnTo>
                <a:lnTo>
                  <a:pt x="56" y="240"/>
                </a:lnTo>
                <a:lnTo>
                  <a:pt x="56" y="241"/>
                </a:lnTo>
                <a:lnTo>
                  <a:pt x="57" y="241"/>
                </a:lnTo>
                <a:lnTo>
                  <a:pt x="57" y="243"/>
                </a:lnTo>
                <a:lnTo>
                  <a:pt x="59" y="243"/>
                </a:lnTo>
                <a:lnTo>
                  <a:pt x="57" y="243"/>
                </a:lnTo>
                <a:lnTo>
                  <a:pt x="57" y="244"/>
                </a:lnTo>
                <a:lnTo>
                  <a:pt x="56" y="244"/>
                </a:lnTo>
                <a:lnTo>
                  <a:pt x="56" y="246"/>
                </a:lnTo>
                <a:lnTo>
                  <a:pt x="56" y="248"/>
                </a:lnTo>
                <a:lnTo>
                  <a:pt x="57" y="248"/>
                </a:lnTo>
                <a:lnTo>
                  <a:pt x="56" y="249"/>
                </a:lnTo>
                <a:lnTo>
                  <a:pt x="56" y="251"/>
                </a:lnTo>
                <a:lnTo>
                  <a:pt x="54" y="251"/>
                </a:lnTo>
                <a:lnTo>
                  <a:pt x="52" y="251"/>
                </a:lnTo>
                <a:lnTo>
                  <a:pt x="52" y="252"/>
                </a:lnTo>
                <a:lnTo>
                  <a:pt x="51" y="252"/>
                </a:lnTo>
                <a:lnTo>
                  <a:pt x="49" y="254"/>
                </a:lnTo>
                <a:lnTo>
                  <a:pt x="48" y="254"/>
                </a:lnTo>
                <a:lnTo>
                  <a:pt x="48" y="255"/>
                </a:lnTo>
                <a:lnTo>
                  <a:pt x="46" y="255"/>
                </a:lnTo>
                <a:lnTo>
                  <a:pt x="44" y="255"/>
                </a:lnTo>
                <a:lnTo>
                  <a:pt x="46" y="255"/>
                </a:lnTo>
                <a:lnTo>
                  <a:pt x="46" y="254"/>
                </a:lnTo>
                <a:lnTo>
                  <a:pt x="44" y="254"/>
                </a:lnTo>
                <a:lnTo>
                  <a:pt x="44" y="255"/>
                </a:lnTo>
                <a:lnTo>
                  <a:pt x="44" y="254"/>
                </a:lnTo>
                <a:lnTo>
                  <a:pt x="43" y="254"/>
                </a:lnTo>
                <a:lnTo>
                  <a:pt x="41" y="254"/>
                </a:lnTo>
                <a:lnTo>
                  <a:pt x="40" y="254"/>
                </a:lnTo>
                <a:lnTo>
                  <a:pt x="40" y="255"/>
                </a:lnTo>
                <a:lnTo>
                  <a:pt x="38" y="255"/>
                </a:lnTo>
                <a:lnTo>
                  <a:pt x="36" y="257"/>
                </a:lnTo>
                <a:lnTo>
                  <a:pt x="35" y="257"/>
                </a:lnTo>
                <a:lnTo>
                  <a:pt x="33" y="257"/>
                </a:lnTo>
                <a:lnTo>
                  <a:pt x="33" y="259"/>
                </a:lnTo>
                <a:lnTo>
                  <a:pt x="32" y="259"/>
                </a:lnTo>
                <a:lnTo>
                  <a:pt x="33" y="259"/>
                </a:lnTo>
                <a:lnTo>
                  <a:pt x="32" y="259"/>
                </a:lnTo>
                <a:lnTo>
                  <a:pt x="32" y="260"/>
                </a:lnTo>
                <a:lnTo>
                  <a:pt x="30" y="260"/>
                </a:lnTo>
                <a:lnTo>
                  <a:pt x="30" y="262"/>
                </a:lnTo>
                <a:lnTo>
                  <a:pt x="28" y="262"/>
                </a:lnTo>
                <a:lnTo>
                  <a:pt x="27" y="262"/>
                </a:lnTo>
                <a:lnTo>
                  <a:pt x="27" y="263"/>
                </a:lnTo>
                <a:lnTo>
                  <a:pt x="25" y="263"/>
                </a:lnTo>
                <a:lnTo>
                  <a:pt x="24" y="263"/>
                </a:lnTo>
                <a:lnTo>
                  <a:pt x="22" y="263"/>
                </a:lnTo>
                <a:lnTo>
                  <a:pt x="24" y="263"/>
                </a:lnTo>
                <a:lnTo>
                  <a:pt x="24" y="262"/>
                </a:lnTo>
                <a:lnTo>
                  <a:pt x="25" y="262"/>
                </a:lnTo>
                <a:lnTo>
                  <a:pt x="25" y="260"/>
                </a:lnTo>
                <a:lnTo>
                  <a:pt x="27" y="260"/>
                </a:lnTo>
                <a:lnTo>
                  <a:pt x="28" y="260"/>
                </a:lnTo>
                <a:lnTo>
                  <a:pt x="28" y="259"/>
                </a:lnTo>
                <a:lnTo>
                  <a:pt x="30" y="257"/>
                </a:lnTo>
                <a:lnTo>
                  <a:pt x="32" y="257"/>
                </a:lnTo>
                <a:lnTo>
                  <a:pt x="33" y="255"/>
                </a:lnTo>
                <a:lnTo>
                  <a:pt x="33" y="254"/>
                </a:lnTo>
                <a:lnTo>
                  <a:pt x="33" y="252"/>
                </a:lnTo>
                <a:lnTo>
                  <a:pt x="35" y="252"/>
                </a:lnTo>
                <a:lnTo>
                  <a:pt x="33" y="252"/>
                </a:lnTo>
                <a:lnTo>
                  <a:pt x="33" y="251"/>
                </a:lnTo>
                <a:lnTo>
                  <a:pt x="32" y="251"/>
                </a:lnTo>
                <a:lnTo>
                  <a:pt x="33" y="251"/>
                </a:lnTo>
                <a:lnTo>
                  <a:pt x="35" y="252"/>
                </a:lnTo>
                <a:lnTo>
                  <a:pt x="35" y="251"/>
                </a:lnTo>
                <a:lnTo>
                  <a:pt x="35" y="249"/>
                </a:lnTo>
                <a:lnTo>
                  <a:pt x="36" y="249"/>
                </a:lnTo>
                <a:lnTo>
                  <a:pt x="35" y="248"/>
                </a:lnTo>
                <a:lnTo>
                  <a:pt x="35" y="246"/>
                </a:lnTo>
                <a:lnTo>
                  <a:pt x="35" y="248"/>
                </a:lnTo>
                <a:lnTo>
                  <a:pt x="33" y="248"/>
                </a:lnTo>
                <a:lnTo>
                  <a:pt x="33" y="249"/>
                </a:lnTo>
                <a:lnTo>
                  <a:pt x="32" y="249"/>
                </a:lnTo>
                <a:lnTo>
                  <a:pt x="32" y="251"/>
                </a:lnTo>
                <a:lnTo>
                  <a:pt x="32" y="252"/>
                </a:lnTo>
                <a:lnTo>
                  <a:pt x="30" y="252"/>
                </a:lnTo>
                <a:lnTo>
                  <a:pt x="30" y="251"/>
                </a:lnTo>
                <a:lnTo>
                  <a:pt x="30" y="252"/>
                </a:lnTo>
                <a:lnTo>
                  <a:pt x="28" y="252"/>
                </a:lnTo>
                <a:lnTo>
                  <a:pt x="27" y="252"/>
                </a:lnTo>
                <a:lnTo>
                  <a:pt x="25" y="252"/>
                </a:lnTo>
                <a:lnTo>
                  <a:pt x="25" y="254"/>
                </a:lnTo>
                <a:lnTo>
                  <a:pt x="24" y="254"/>
                </a:lnTo>
                <a:lnTo>
                  <a:pt x="24" y="255"/>
                </a:lnTo>
                <a:lnTo>
                  <a:pt x="22" y="255"/>
                </a:lnTo>
                <a:lnTo>
                  <a:pt x="20" y="257"/>
                </a:lnTo>
                <a:lnTo>
                  <a:pt x="20" y="259"/>
                </a:lnTo>
                <a:lnTo>
                  <a:pt x="19" y="259"/>
                </a:lnTo>
                <a:lnTo>
                  <a:pt x="17" y="259"/>
                </a:lnTo>
                <a:lnTo>
                  <a:pt x="16" y="259"/>
                </a:lnTo>
                <a:lnTo>
                  <a:pt x="16" y="260"/>
                </a:lnTo>
                <a:lnTo>
                  <a:pt x="16" y="259"/>
                </a:lnTo>
                <a:lnTo>
                  <a:pt x="14" y="259"/>
                </a:lnTo>
                <a:lnTo>
                  <a:pt x="14" y="260"/>
                </a:lnTo>
                <a:lnTo>
                  <a:pt x="16" y="260"/>
                </a:lnTo>
                <a:lnTo>
                  <a:pt x="14" y="260"/>
                </a:lnTo>
                <a:lnTo>
                  <a:pt x="14" y="262"/>
                </a:lnTo>
                <a:lnTo>
                  <a:pt x="12" y="262"/>
                </a:lnTo>
                <a:lnTo>
                  <a:pt x="12" y="263"/>
                </a:lnTo>
                <a:lnTo>
                  <a:pt x="11" y="263"/>
                </a:lnTo>
                <a:lnTo>
                  <a:pt x="9" y="263"/>
                </a:lnTo>
                <a:lnTo>
                  <a:pt x="8" y="263"/>
                </a:lnTo>
                <a:lnTo>
                  <a:pt x="6" y="262"/>
                </a:lnTo>
                <a:lnTo>
                  <a:pt x="6" y="260"/>
                </a:lnTo>
                <a:lnTo>
                  <a:pt x="4" y="260"/>
                </a:lnTo>
                <a:lnTo>
                  <a:pt x="4" y="259"/>
                </a:lnTo>
                <a:lnTo>
                  <a:pt x="6" y="260"/>
                </a:lnTo>
                <a:lnTo>
                  <a:pt x="6" y="259"/>
                </a:lnTo>
                <a:lnTo>
                  <a:pt x="8" y="259"/>
                </a:lnTo>
                <a:lnTo>
                  <a:pt x="8" y="257"/>
                </a:lnTo>
                <a:lnTo>
                  <a:pt x="6" y="257"/>
                </a:lnTo>
                <a:lnTo>
                  <a:pt x="8" y="257"/>
                </a:lnTo>
                <a:lnTo>
                  <a:pt x="8" y="259"/>
                </a:lnTo>
                <a:lnTo>
                  <a:pt x="9" y="259"/>
                </a:lnTo>
                <a:lnTo>
                  <a:pt x="9" y="257"/>
                </a:lnTo>
                <a:lnTo>
                  <a:pt x="11" y="257"/>
                </a:lnTo>
                <a:lnTo>
                  <a:pt x="9" y="257"/>
                </a:lnTo>
                <a:lnTo>
                  <a:pt x="9" y="255"/>
                </a:lnTo>
                <a:lnTo>
                  <a:pt x="11" y="255"/>
                </a:lnTo>
                <a:lnTo>
                  <a:pt x="11" y="254"/>
                </a:lnTo>
                <a:lnTo>
                  <a:pt x="12" y="254"/>
                </a:lnTo>
                <a:lnTo>
                  <a:pt x="12" y="252"/>
                </a:lnTo>
                <a:lnTo>
                  <a:pt x="14" y="252"/>
                </a:lnTo>
                <a:lnTo>
                  <a:pt x="12" y="252"/>
                </a:lnTo>
                <a:lnTo>
                  <a:pt x="12" y="251"/>
                </a:lnTo>
                <a:lnTo>
                  <a:pt x="14" y="252"/>
                </a:lnTo>
                <a:lnTo>
                  <a:pt x="14" y="251"/>
                </a:lnTo>
                <a:lnTo>
                  <a:pt x="16" y="251"/>
                </a:lnTo>
                <a:lnTo>
                  <a:pt x="16" y="249"/>
                </a:lnTo>
                <a:lnTo>
                  <a:pt x="17" y="249"/>
                </a:lnTo>
                <a:lnTo>
                  <a:pt x="17" y="248"/>
                </a:lnTo>
                <a:lnTo>
                  <a:pt x="19" y="249"/>
                </a:lnTo>
                <a:lnTo>
                  <a:pt x="19" y="248"/>
                </a:lnTo>
                <a:lnTo>
                  <a:pt x="20" y="248"/>
                </a:lnTo>
                <a:lnTo>
                  <a:pt x="20" y="246"/>
                </a:lnTo>
                <a:lnTo>
                  <a:pt x="20" y="244"/>
                </a:lnTo>
                <a:lnTo>
                  <a:pt x="19" y="244"/>
                </a:lnTo>
                <a:lnTo>
                  <a:pt x="19" y="246"/>
                </a:lnTo>
                <a:lnTo>
                  <a:pt x="17" y="246"/>
                </a:lnTo>
                <a:lnTo>
                  <a:pt x="17" y="248"/>
                </a:lnTo>
                <a:lnTo>
                  <a:pt x="16" y="248"/>
                </a:lnTo>
                <a:lnTo>
                  <a:pt x="16" y="249"/>
                </a:lnTo>
                <a:lnTo>
                  <a:pt x="14" y="249"/>
                </a:lnTo>
                <a:lnTo>
                  <a:pt x="14" y="248"/>
                </a:lnTo>
                <a:lnTo>
                  <a:pt x="12" y="249"/>
                </a:lnTo>
                <a:lnTo>
                  <a:pt x="11" y="249"/>
                </a:lnTo>
                <a:lnTo>
                  <a:pt x="11" y="251"/>
                </a:lnTo>
                <a:lnTo>
                  <a:pt x="9" y="251"/>
                </a:lnTo>
                <a:lnTo>
                  <a:pt x="11" y="251"/>
                </a:lnTo>
                <a:lnTo>
                  <a:pt x="9" y="251"/>
                </a:lnTo>
                <a:lnTo>
                  <a:pt x="9" y="252"/>
                </a:lnTo>
                <a:lnTo>
                  <a:pt x="8" y="252"/>
                </a:lnTo>
                <a:lnTo>
                  <a:pt x="6" y="252"/>
                </a:lnTo>
                <a:lnTo>
                  <a:pt x="6" y="254"/>
                </a:lnTo>
                <a:lnTo>
                  <a:pt x="4" y="255"/>
                </a:lnTo>
                <a:lnTo>
                  <a:pt x="3" y="255"/>
                </a:lnTo>
                <a:lnTo>
                  <a:pt x="3" y="257"/>
                </a:lnTo>
                <a:lnTo>
                  <a:pt x="1" y="257"/>
                </a:lnTo>
                <a:lnTo>
                  <a:pt x="1" y="255"/>
                </a:lnTo>
                <a:lnTo>
                  <a:pt x="0" y="255"/>
                </a:lnTo>
                <a:lnTo>
                  <a:pt x="0" y="254"/>
                </a:lnTo>
                <a:lnTo>
                  <a:pt x="0" y="252"/>
                </a:lnTo>
                <a:lnTo>
                  <a:pt x="0" y="251"/>
                </a:lnTo>
                <a:lnTo>
                  <a:pt x="1" y="251"/>
                </a:lnTo>
                <a:lnTo>
                  <a:pt x="1" y="249"/>
                </a:lnTo>
                <a:lnTo>
                  <a:pt x="3" y="248"/>
                </a:lnTo>
                <a:lnTo>
                  <a:pt x="4" y="246"/>
                </a:lnTo>
                <a:lnTo>
                  <a:pt x="6" y="246"/>
                </a:lnTo>
                <a:lnTo>
                  <a:pt x="6" y="244"/>
                </a:lnTo>
                <a:lnTo>
                  <a:pt x="8" y="244"/>
                </a:lnTo>
                <a:lnTo>
                  <a:pt x="4" y="241"/>
                </a:lnTo>
                <a:lnTo>
                  <a:pt x="6" y="241"/>
                </a:lnTo>
                <a:lnTo>
                  <a:pt x="6" y="240"/>
                </a:lnTo>
                <a:lnTo>
                  <a:pt x="8" y="238"/>
                </a:lnTo>
                <a:lnTo>
                  <a:pt x="16" y="232"/>
                </a:lnTo>
                <a:lnTo>
                  <a:pt x="19" y="227"/>
                </a:lnTo>
                <a:lnTo>
                  <a:pt x="19" y="224"/>
                </a:lnTo>
                <a:lnTo>
                  <a:pt x="16" y="219"/>
                </a:lnTo>
                <a:lnTo>
                  <a:pt x="14" y="212"/>
                </a:lnTo>
                <a:lnTo>
                  <a:pt x="16" y="212"/>
                </a:lnTo>
                <a:lnTo>
                  <a:pt x="16" y="211"/>
                </a:lnTo>
                <a:lnTo>
                  <a:pt x="17" y="211"/>
                </a:lnTo>
                <a:lnTo>
                  <a:pt x="19" y="211"/>
                </a:lnTo>
                <a:lnTo>
                  <a:pt x="19" y="209"/>
                </a:lnTo>
                <a:lnTo>
                  <a:pt x="20" y="209"/>
                </a:lnTo>
                <a:lnTo>
                  <a:pt x="20" y="208"/>
                </a:lnTo>
                <a:lnTo>
                  <a:pt x="22" y="208"/>
                </a:lnTo>
                <a:lnTo>
                  <a:pt x="22" y="206"/>
                </a:lnTo>
                <a:lnTo>
                  <a:pt x="24" y="206"/>
                </a:lnTo>
                <a:lnTo>
                  <a:pt x="25" y="204"/>
                </a:lnTo>
                <a:lnTo>
                  <a:pt x="25" y="203"/>
                </a:lnTo>
                <a:lnTo>
                  <a:pt x="27" y="203"/>
                </a:lnTo>
                <a:lnTo>
                  <a:pt x="27" y="201"/>
                </a:lnTo>
                <a:lnTo>
                  <a:pt x="27" y="200"/>
                </a:lnTo>
                <a:lnTo>
                  <a:pt x="27" y="201"/>
                </a:lnTo>
                <a:lnTo>
                  <a:pt x="27" y="203"/>
                </a:lnTo>
                <a:lnTo>
                  <a:pt x="28" y="203"/>
                </a:lnTo>
                <a:lnTo>
                  <a:pt x="28" y="201"/>
                </a:lnTo>
                <a:lnTo>
                  <a:pt x="28" y="200"/>
                </a:lnTo>
                <a:lnTo>
                  <a:pt x="30" y="200"/>
                </a:lnTo>
                <a:lnTo>
                  <a:pt x="32" y="198"/>
                </a:lnTo>
                <a:lnTo>
                  <a:pt x="33" y="198"/>
                </a:lnTo>
                <a:lnTo>
                  <a:pt x="35" y="198"/>
                </a:lnTo>
                <a:lnTo>
                  <a:pt x="36" y="198"/>
                </a:lnTo>
                <a:lnTo>
                  <a:pt x="36" y="196"/>
                </a:lnTo>
                <a:lnTo>
                  <a:pt x="35" y="196"/>
                </a:lnTo>
                <a:lnTo>
                  <a:pt x="35" y="195"/>
                </a:lnTo>
                <a:lnTo>
                  <a:pt x="35" y="193"/>
                </a:lnTo>
                <a:lnTo>
                  <a:pt x="36" y="193"/>
                </a:lnTo>
                <a:lnTo>
                  <a:pt x="36" y="192"/>
                </a:lnTo>
                <a:lnTo>
                  <a:pt x="38" y="192"/>
                </a:lnTo>
                <a:lnTo>
                  <a:pt x="38" y="193"/>
                </a:lnTo>
                <a:lnTo>
                  <a:pt x="40" y="193"/>
                </a:lnTo>
                <a:lnTo>
                  <a:pt x="38" y="192"/>
                </a:lnTo>
                <a:lnTo>
                  <a:pt x="38" y="190"/>
                </a:lnTo>
                <a:lnTo>
                  <a:pt x="36" y="190"/>
                </a:lnTo>
                <a:lnTo>
                  <a:pt x="36" y="192"/>
                </a:lnTo>
                <a:lnTo>
                  <a:pt x="36" y="190"/>
                </a:lnTo>
                <a:lnTo>
                  <a:pt x="35" y="190"/>
                </a:lnTo>
                <a:lnTo>
                  <a:pt x="35" y="188"/>
                </a:lnTo>
                <a:lnTo>
                  <a:pt x="36" y="188"/>
                </a:lnTo>
                <a:lnTo>
                  <a:pt x="38" y="188"/>
                </a:lnTo>
                <a:lnTo>
                  <a:pt x="38" y="187"/>
                </a:lnTo>
                <a:lnTo>
                  <a:pt x="38" y="185"/>
                </a:lnTo>
                <a:lnTo>
                  <a:pt x="40" y="185"/>
                </a:lnTo>
                <a:lnTo>
                  <a:pt x="38" y="185"/>
                </a:lnTo>
                <a:lnTo>
                  <a:pt x="36" y="185"/>
                </a:lnTo>
                <a:lnTo>
                  <a:pt x="36" y="187"/>
                </a:lnTo>
                <a:lnTo>
                  <a:pt x="36" y="185"/>
                </a:lnTo>
                <a:lnTo>
                  <a:pt x="38" y="185"/>
                </a:lnTo>
                <a:lnTo>
                  <a:pt x="38" y="184"/>
                </a:lnTo>
                <a:lnTo>
                  <a:pt x="36" y="184"/>
                </a:lnTo>
                <a:lnTo>
                  <a:pt x="36" y="182"/>
                </a:lnTo>
                <a:lnTo>
                  <a:pt x="35" y="182"/>
                </a:lnTo>
                <a:lnTo>
                  <a:pt x="35" y="179"/>
                </a:lnTo>
                <a:lnTo>
                  <a:pt x="33" y="174"/>
                </a:lnTo>
                <a:lnTo>
                  <a:pt x="33" y="172"/>
                </a:lnTo>
                <a:lnTo>
                  <a:pt x="33" y="164"/>
                </a:lnTo>
                <a:lnTo>
                  <a:pt x="35" y="164"/>
                </a:lnTo>
                <a:lnTo>
                  <a:pt x="35" y="160"/>
                </a:lnTo>
                <a:lnTo>
                  <a:pt x="35" y="155"/>
                </a:lnTo>
                <a:lnTo>
                  <a:pt x="35" y="153"/>
                </a:lnTo>
                <a:lnTo>
                  <a:pt x="35" y="152"/>
                </a:lnTo>
                <a:lnTo>
                  <a:pt x="35" y="148"/>
                </a:lnTo>
                <a:lnTo>
                  <a:pt x="35" y="144"/>
                </a:lnTo>
                <a:lnTo>
                  <a:pt x="33" y="126"/>
                </a:lnTo>
                <a:lnTo>
                  <a:pt x="33" y="124"/>
                </a:lnTo>
                <a:lnTo>
                  <a:pt x="33" y="123"/>
                </a:lnTo>
                <a:lnTo>
                  <a:pt x="33" y="120"/>
                </a:lnTo>
                <a:lnTo>
                  <a:pt x="32" y="113"/>
                </a:lnTo>
                <a:lnTo>
                  <a:pt x="32" y="100"/>
                </a:lnTo>
                <a:lnTo>
                  <a:pt x="32" y="99"/>
                </a:lnTo>
                <a:lnTo>
                  <a:pt x="32" y="89"/>
                </a:lnTo>
                <a:lnTo>
                  <a:pt x="32" y="88"/>
                </a:lnTo>
                <a:lnTo>
                  <a:pt x="32" y="86"/>
                </a:lnTo>
                <a:lnTo>
                  <a:pt x="30" y="83"/>
                </a:lnTo>
                <a:lnTo>
                  <a:pt x="30" y="75"/>
                </a:lnTo>
                <a:lnTo>
                  <a:pt x="30" y="72"/>
                </a:lnTo>
                <a:lnTo>
                  <a:pt x="30" y="67"/>
                </a:lnTo>
                <a:lnTo>
                  <a:pt x="30" y="64"/>
                </a:lnTo>
                <a:lnTo>
                  <a:pt x="30" y="60"/>
                </a:lnTo>
                <a:lnTo>
                  <a:pt x="30" y="57"/>
                </a:lnTo>
                <a:lnTo>
                  <a:pt x="30" y="56"/>
                </a:lnTo>
                <a:lnTo>
                  <a:pt x="30" y="54"/>
                </a:lnTo>
                <a:lnTo>
                  <a:pt x="28" y="51"/>
                </a:lnTo>
                <a:lnTo>
                  <a:pt x="28" y="46"/>
                </a:lnTo>
                <a:lnTo>
                  <a:pt x="28" y="44"/>
                </a:lnTo>
                <a:lnTo>
                  <a:pt x="28" y="27"/>
                </a:lnTo>
                <a:lnTo>
                  <a:pt x="28" y="24"/>
                </a:lnTo>
                <a:lnTo>
                  <a:pt x="28" y="22"/>
                </a:lnTo>
                <a:lnTo>
                  <a:pt x="28" y="20"/>
                </a:lnTo>
                <a:lnTo>
                  <a:pt x="28" y="17"/>
                </a:lnTo>
                <a:lnTo>
                  <a:pt x="27" y="0"/>
                </a:lnTo>
                <a:lnTo>
                  <a:pt x="28" y="0"/>
                </a:lnTo>
                <a:lnTo>
                  <a:pt x="30" y="0"/>
                </a:lnTo>
                <a:lnTo>
                  <a:pt x="32" y="0"/>
                </a:lnTo>
                <a:lnTo>
                  <a:pt x="33" y="0"/>
                </a:lnTo>
                <a:lnTo>
                  <a:pt x="35" y="0"/>
                </a:lnTo>
                <a:lnTo>
                  <a:pt x="41" y="0"/>
                </a:lnTo>
                <a:lnTo>
                  <a:pt x="44" y="0"/>
                </a:lnTo>
                <a:lnTo>
                  <a:pt x="48" y="0"/>
                </a:lnTo>
                <a:lnTo>
                  <a:pt x="54" y="0"/>
                </a:lnTo>
                <a:lnTo>
                  <a:pt x="56" y="0"/>
                </a:lnTo>
                <a:lnTo>
                  <a:pt x="57" y="0"/>
                </a:lnTo>
                <a:lnTo>
                  <a:pt x="64" y="0"/>
                </a:lnTo>
                <a:lnTo>
                  <a:pt x="65" y="0"/>
                </a:lnTo>
                <a:close/>
              </a:path>
            </a:pathLst>
          </a:custGeom>
          <a:solidFill>
            <a:srgbClr val="7BA1E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5" name="Freeform 156"/>
          <p:cNvSpPr>
            <a:spLocks/>
          </p:cNvSpPr>
          <p:nvPr/>
        </p:nvSpPr>
        <p:spPr bwMode="auto">
          <a:xfrm>
            <a:off x="4627563" y="4356101"/>
            <a:ext cx="249238" cy="363538"/>
          </a:xfrm>
          <a:custGeom>
            <a:avLst/>
            <a:gdLst/>
            <a:ahLst/>
            <a:cxnLst>
              <a:cxn ang="0">
                <a:pos x="128" y="46"/>
              </a:cxn>
              <a:cxn ang="0">
                <a:pos x="123" y="61"/>
              </a:cxn>
              <a:cxn ang="0">
                <a:pos x="135" y="90"/>
              </a:cxn>
              <a:cxn ang="0">
                <a:pos x="133" y="110"/>
              </a:cxn>
              <a:cxn ang="0">
                <a:pos x="143" y="131"/>
              </a:cxn>
              <a:cxn ang="0">
                <a:pos x="157" y="150"/>
              </a:cxn>
              <a:cxn ang="0">
                <a:pos x="151" y="157"/>
              </a:cxn>
              <a:cxn ang="0">
                <a:pos x="131" y="174"/>
              </a:cxn>
              <a:cxn ang="0">
                <a:pos x="104" y="203"/>
              </a:cxn>
              <a:cxn ang="0">
                <a:pos x="91" y="216"/>
              </a:cxn>
              <a:cxn ang="0">
                <a:pos x="83" y="224"/>
              </a:cxn>
              <a:cxn ang="0">
                <a:pos x="79" y="229"/>
              </a:cxn>
              <a:cxn ang="0">
                <a:pos x="75" y="224"/>
              </a:cxn>
              <a:cxn ang="0">
                <a:pos x="71" y="221"/>
              </a:cxn>
              <a:cxn ang="0">
                <a:pos x="66" y="218"/>
              </a:cxn>
              <a:cxn ang="0">
                <a:pos x="61" y="214"/>
              </a:cxn>
              <a:cxn ang="0">
                <a:pos x="59" y="211"/>
              </a:cxn>
              <a:cxn ang="0">
                <a:pos x="58" y="205"/>
              </a:cxn>
              <a:cxn ang="0">
                <a:pos x="53" y="198"/>
              </a:cxn>
              <a:cxn ang="0">
                <a:pos x="51" y="195"/>
              </a:cxn>
              <a:cxn ang="0">
                <a:pos x="51" y="192"/>
              </a:cxn>
              <a:cxn ang="0">
                <a:pos x="48" y="189"/>
              </a:cxn>
              <a:cxn ang="0">
                <a:pos x="51" y="174"/>
              </a:cxn>
              <a:cxn ang="0">
                <a:pos x="24" y="158"/>
              </a:cxn>
              <a:cxn ang="0">
                <a:pos x="18" y="154"/>
              </a:cxn>
              <a:cxn ang="0">
                <a:pos x="10" y="149"/>
              </a:cxn>
              <a:cxn ang="0">
                <a:pos x="2" y="138"/>
              </a:cxn>
              <a:cxn ang="0">
                <a:pos x="5" y="136"/>
              </a:cxn>
              <a:cxn ang="0">
                <a:pos x="15" y="120"/>
              </a:cxn>
              <a:cxn ang="0">
                <a:pos x="19" y="114"/>
              </a:cxn>
              <a:cxn ang="0">
                <a:pos x="43" y="82"/>
              </a:cxn>
              <a:cxn ang="0">
                <a:pos x="56" y="62"/>
              </a:cxn>
              <a:cxn ang="0">
                <a:pos x="71" y="43"/>
              </a:cxn>
              <a:cxn ang="0">
                <a:pos x="114" y="22"/>
              </a:cxn>
              <a:cxn ang="0">
                <a:pos x="114" y="21"/>
              </a:cxn>
              <a:cxn ang="0">
                <a:pos x="112" y="21"/>
              </a:cxn>
              <a:cxn ang="0">
                <a:pos x="109" y="21"/>
              </a:cxn>
              <a:cxn ang="0">
                <a:pos x="107" y="19"/>
              </a:cxn>
              <a:cxn ang="0">
                <a:pos x="106" y="19"/>
              </a:cxn>
              <a:cxn ang="0">
                <a:pos x="104" y="18"/>
              </a:cxn>
              <a:cxn ang="0">
                <a:pos x="103" y="16"/>
              </a:cxn>
              <a:cxn ang="0">
                <a:pos x="101" y="14"/>
              </a:cxn>
              <a:cxn ang="0">
                <a:pos x="99" y="13"/>
              </a:cxn>
              <a:cxn ang="0">
                <a:pos x="99" y="13"/>
              </a:cxn>
              <a:cxn ang="0">
                <a:pos x="99" y="10"/>
              </a:cxn>
              <a:cxn ang="0">
                <a:pos x="99" y="6"/>
              </a:cxn>
              <a:cxn ang="0">
                <a:pos x="99" y="6"/>
              </a:cxn>
              <a:cxn ang="0">
                <a:pos x="99" y="5"/>
              </a:cxn>
              <a:cxn ang="0">
                <a:pos x="98" y="3"/>
              </a:cxn>
              <a:cxn ang="0">
                <a:pos x="98" y="0"/>
              </a:cxn>
              <a:cxn ang="0">
                <a:pos x="107" y="6"/>
              </a:cxn>
              <a:cxn ang="0">
                <a:pos x="125" y="14"/>
              </a:cxn>
            </a:cxnLst>
            <a:rect l="0" t="0" r="r" b="b"/>
            <a:pathLst>
              <a:path w="157" h="229">
                <a:moveTo>
                  <a:pt x="131" y="29"/>
                </a:moveTo>
                <a:lnTo>
                  <a:pt x="131" y="29"/>
                </a:lnTo>
                <a:lnTo>
                  <a:pt x="130" y="34"/>
                </a:lnTo>
                <a:lnTo>
                  <a:pt x="128" y="40"/>
                </a:lnTo>
                <a:lnTo>
                  <a:pt x="128" y="46"/>
                </a:lnTo>
                <a:lnTo>
                  <a:pt x="127" y="53"/>
                </a:lnTo>
                <a:lnTo>
                  <a:pt x="127" y="56"/>
                </a:lnTo>
                <a:lnTo>
                  <a:pt x="125" y="58"/>
                </a:lnTo>
                <a:lnTo>
                  <a:pt x="123" y="59"/>
                </a:lnTo>
                <a:lnTo>
                  <a:pt x="123" y="61"/>
                </a:lnTo>
                <a:lnTo>
                  <a:pt x="127" y="66"/>
                </a:lnTo>
                <a:lnTo>
                  <a:pt x="131" y="75"/>
                </a:lnTo>
                <a:lnTo>
                  <a:pt x="131" y="78"/>
                </a:lnTo>
                <a:lnTo>
                  <a:pt x="131" y="78"/>
                </a:lnTo>
                <a:lnTo>
                  <a:pt x="135" y="90"/>
                </a:lnTo>
                <a:lnTo>
                  <a:pt x="135" y="93"/>
                </a:lnTo>
                <a:lnTo>
                  <a:pt x="135" y="93"/>
                </a:lnTo>
                <a:lnTo>
                  <a:pt x="133" y="96"/>
                </a:lnTo>
                <a:lnTo>
                  <a:pt x="133" y="106"/>
                </a:lnTo>
                <a:lnTo>
                  <a:pt x="133" y="110"/>
                </a:lnTo>
                <a:lnTo>
                  <a:pt x="133" y="114"/>
                </a:lnTo>
                <a:lnTo>
                  <a:pt x="138" y="126"/>
                </a:lnTo>
                <a:lnTo>
                  <a:pt x="138" y="128"/>
                </a:lnTo>
                <a:lnTo>
                  <a:pt x="139" y="130"/>
                </a:lnTo>
                <a:lnTo>
                  <a:pt x="143" y="131"/>
                </a:lnTo>
                <a:lnTo>
                  <a:pt x="149" y="136"/>
                </a:lnTo>
                <a:lnTo>
                  <a:pt x="151" y="138"/>
                </a:lnTo>
                <a:lnTo>
                  <a:pt x="154" y="146"/>
                </a:lnTo>
                <a:lnTo>
                  <a:pt x="157" y="149"/>
                </a:lnTo>
                <a:lnTo>
                  <a:pt x="157" y="150"/>
                </a:lnTo>
                <a:lnTo>
                  <a:pt x="157" y="150"/>
                </a:lnTo>
                <a:lnTo>
                  <a:pt x="154" y="152"/>
                </a:lnTo>
                <a:lnTo>
                  <a:pt x="154" y="154"/>
                </a:lnTo>
                <a:lnTo>
                  <a:pt x="152" y="155"/>
                </a:lnTo>
                <a:lnTo>
                  <a:pt x="151" y="157"/>
                </a:lnTo>
                <a:lnTo>
                  <a:pt x="149" y="158"/>
                </a:lnTo>
                <a:lnTo>
                  <a:pt x="144" y="163"/>
                </a:lnTo>
                <a:lnTo>
                  <a:pt x="139" y="168"/>
                </a:lnTo>
                <a:lnTo>
                  <a:pt x="139" y="168"/>
                </a:lnTo>
                <a:lnTo>
                  <a:pt x="131" y="174"/>
                </a:lnTo>
                <a:lnTo>
                  <a:pt x="131" y="176"/>
                </a:lnTo>
                <a:lnTo>
                  <a:pt x="125" y="182"/>
                </a:lnTo>
                <a:lnTo>
                  <a:pt x="122" y="186"/>
                </a:lnTo>
                <a:lnTo>
                  <a:pt x="114" y="194"/>
                </a:lnTo>
                <a:lnTo>
                  <a:pt x="104" y="203"/>
                </a:lnTo>
                <a:lnTo>
                  <a:pt x="103" y="205"/>
                </a:lnTo>
                <a:lnTo>
                  <a:pt x="95" y="213"/>
                </a:lnTo>
                <a:lnTo>
                  <a:pt x="93" y="214"/>
                </a:lnTo>
                <a:lnTo>
                  <a:pt x="93" y="214"/>
                </a:lnTo>
                <a:lnTo>
                  <a:pt x="91" y="216"/>
                </a:lnTo>
                <a:lnTo>
                  <a:pt x="91" y="216"/>
                </a:lnTo>
                <a:lnTo>
                  <a:pt x="90" y="218"/>
                </a:lnTo>
                <a:lnTo>
                  <a:pt x="83" y="224"/>
                </a:lnTo>
                <a:lnTo>
                  <a:pt x="83" y="224"/>
                </a:lnTo>
                <a:lnTo>
                  <a:pt x="83" y="224"/>
                </a:lnTo>
                <a:lnTo>
                  <a:pt x="82" y="226"/>
                </a:lnTo>
                <a:lnTo>
                  <a:pt x="82" y="226"/>
                </a:lnTo>
                <a:lnTo>
                  <a:pt x="79" y="229"/>
                </a:lnTo>
                <a:lnTo>
                  <a:pt x="79" y="229"/>
                </a:lnTo>
                <a:lnTo>
                  <a:pt x="79" y="229"/>
                </a:lnTo>
                <a:lnTo>
                  <a:pt x="77" y="227"/>
                </a:lnTo>
                <a:lnTo>
                  <a:pt x="77" y="227"/>
                </a:lnTo>
                <a:lnTo>
                  <a:pt x="77" y="227"/>
                </a:lnTo>
                <a:lnTo>
                  <a:pt x="75" y="226"/>
                </a:lnTo>
                <a:lnTo>
                  <a:pt x="75" y="224"/>
                </a:lnTo>
                <a:lnTo>
                  <a:pt x="74" y="224"/>
                </a:lnTo>
                <a:lnTo>
                  <a:pt x="74" y="224"/>
                </a:lnTo>
                <a:lnTo>
                  <a:pt x="74" y="224"/>
                </a:lnTo>
                <a:lnTo>
                  <a:pt x="71" y="222"/>
                </a:lnTo>
                <a:lnTo>
                  <a:pt x="71" y="221"/>
                </a:lnTo>
                <a:lnTo>
                  <a:pt x="69" y="221"/>
                </a:lnTo>
                <a:lnTo>
                  <a:pt x="69" y="219"/>
                </a:lnTo>
                <a:lnTo>
                  <a:pt x="69" y="219"/>
                </a:lnTo>
                <a:lnTo>
                  <a:pt x="66" y="218"/>
                </a:lnTo>
                <a:lnTo>
                  <a:pt x="66" y="218"/>
                </a:lnTo>
                <a:lnTo>
                  <a:pt x="64" y="218"/>
                </a:lnTo>
                <a:lnTo>
                  <a:pt x="63" y="216"/>
                </a:lnTo>
                <a:lnTo>
                  <a:pt x="63" y="216"/>
                </a:lnTo>
                <a:lnTo>
                  <a:pt x="63" y="216"/>
                </a:lnTo>
                <a:lnTo>
                  <a:pt x="61" y="214"/>
                </a:lnTo>
                <a:lnTo>
                  <a:pt x="61" y="213"/>
                </a:lnTo>
                <a:lnTo>
                  <a:pt x="59" y="213"/>
                </a:lnTo>
                <a:lnTo>
                  <a:pt x="59" y="213"/>
                </a:lnTo>
                <a:lnTo>
                  <a:pt x="59" y="211"/>
                </a:lnTo>
                <a:lnTo>
                  <a:pt x="59" y="211"/>
                </a:lnTo>
                <a:lnTo>
                  <a:pt x="58" y="211"/>
                </a:lnTo>
                <a:lnTo>
                  <a:pt x="58" y="210"/>
                </a:lnTo>
                <a:lnTo>
                  <a:pt x="58" y="208"/>
                </a:lnTo>
                <a:lnTo>
                  <a:pt x="58" y="206"/>
                </a:lnTo>
                <a:lnTo>
                  <a:pt x="58" y="205"/>
                </a:lnTo>
                <a:lnTo>
                  <a:pt x="58" y="205"/>
                </a:lnTo>
                <a:lnTo>
                  <a:pt x="58" y="203"/>
                </a:lnTo>
                <a:lnTo>
                  <a:pt x="56" y="202"/>
                </a:lnTo>
                <a:lnTo>
                  <a:pt x="55" y="198"/>
                </a:lnTo>
                <a:lnTo>
                  <a:pt x="53" y="198"/>
                </a:lnTo>
                <a:lnTo>
                  <a:pt x="53" y="197"/>
                </a:lnTo>
                <a:lnTo>
                  <a:pt x="51" y="197"/>
                </a:lnTo>
                <a:lnTo>
                  <a:pt x="51" y="195"/>
                </a:lnTo>
                <a:lnTo>
                  <a:pt x="51" y="195"/>
                </a:lnTo>
                <a:lnTo>
                  <a:pt x="51" y="195"/>
                </a:lnTo>
                <a:lnTo>
                  <a:pt x="51" y="195"/>
                </a:lnTo>
                <a:lnTo>
                  <a:pt x="51" y="194"/>
                </a:lnTo>
                <a:lnTo>
                  <a:pt x="51" y="192"/>
                </a:lnTo>
                <a:lnTo>
                  <a:pt x="51" y="192"/>
                </a:lnTo>
                <a:lnTo>
                  <a:pt x="51" y="192"/>
                </a:lnTo>
                <a:lnTo>
                  <a:pt x="50" y="190"/>
                </a:lnTo>
                <a:lnTo>
                  <a:pt x="50" y="190"/>
                </a:lnTo>
                <a:lnTo>
                  <a:pt x="50" y="189"/>
                </a:lnTo>
                <a:lnTo>
                  <a:pt x="48" y="189"/>
                </a:lnTo>
                <a:lnTo>
                  <a:pt x="48" y="189"/>
                </a:lnTo>
                <a:lnTo>
                  <a:pt x="47" y="187"/>
                </a:lnTo>
                <a:lnTo>
                  <a:pt x="47" y="186"/>
                </a:lnTo>
                <a:lnTo>
                  <a:pt x="45" y="184"/>
                </a:lnTo>
                <a:lnTo>
                  <a:pt x="47" y="182"/>
                </a:lnTo>
                <a:lnTo>
                  <a:pt x="51" y="174"/>
                </a:lnTo>
                <a:lnTo>
                  <a:pt x="45" y="171"/>
                </a:lnTo>
                <a:lnTo>
                  <a:pt x="37" y="166"/>
                </a:lnTo>
                <a:lnTo>
                  <a:pt x="35" y="165"/>
                </a:lnTo>
                <a:lnTo>
                  <a:pt x="34" y="165"/>
                </a:lnTo>
                <a:lnTo>
                  <a:pt x="24" y="158"/>
                </a:lnTo>
                <a:lnTo>
                  <a:pt x="19" y="157"/>
                </a:lnTo>
                <a:lnTo>
                  <a:pt x="18" y="155"/>
                </a:lnTo>
                <a:lnTo>
                  <a:pt x="18" y="155"/>
                </a:lnTo>
                <a:lnTo>
                  <a:pt x="18" y="155"/>
                </a:lnTo>
                <a:lnTo>
                  <a:pt x="18" y="154"/>
                </a:lnTo>
                <a:lnTo>
                  <a:pt x="18" y="154"/>
                </a:lnTo>
                <a:lnTo>
                  <a:pt x="18" y="154"/>
                </a:lnTo>
                <a:lnTo>
                  <a:pt x="18" y="154"/>
                </a:lnTo>
                <a:lnTo>
                  <a:pt x="15" y="152"/>
                </a:lnTo>
                <a:lnTo>
                  <a:pt x="10" y="149"/>
                </a:lnTo>
                <a:lnTo>
                  <a:pt x="0" y="142"/>
                </a:lnTo>
                <a:lnTo>
                  <a:pt x="2" y="141"/>
                </a:lnTo>
                <a:lnTo>
                  <a:pt x="2" y="139"/>
                </a:lnTo>
                <a:lnTo>
                  <a:pt x="2" y="139"/>
                </a:lnTo>
                <a:lnTo>
                  <a:pt x="2" y="138"/>
                </a:lnTo>
                <a:lnTo>
                  <a:pt x="3" y="138"/>
                </a:lnTo>
                <a:lnTo>
                  <a:pt x="3" y="138"/>
                </a:lnTo>
                <a:lnTo>
                  <a:pt x="3" y="138"/>
                </a:lnTo>
                <a:lnTo>
                  <a:pt x="5" y="136"/>
                </a:lnTo>
                <a:lnTo>
                  <a:pt x="5" y="136"/>
                </a:lnTo>
                <a:lnTo>
                  <a:pt x="5" y="136"/>
                </a:lnTo>
                <a:lnTo>
                  <a:pt x="7" y="134"/>
                </a:lnTo>
                <a:lnTo>
                  <a:pt x="10" y="128"/>
                </a:lnTo>
                <a:lnTo>
                  <a:pt x="11" y="125"/>
                </a:lnTo>
                <a:lnTo>
                  <a:pt x="15" y="120"/>
                </a:lnTo>
                <a:lnTo>
                  <a:pt x="15" y="120"/>
                </a:lnTo>
                <a:lnTo>
                  <a:pt x="15" y="120"/>
                </a:lnTo>
                <a:lnTo>
                  <a:pt x="15" y="120"/>
                </a:lnTo>
                <a:lnTo>
                  <a:pt x="16" y="120"/>
                </a:lnTo>
                <a:lnTo>
                  <a:pt x="19" y="114"/>
                </a:lnTo>
                <a:lnTo>
                  <a:pt x="26" y="104"/>
                </a:lnTo>
                <a:lnTo>
                  <a:pt x="29" y="101"/>
                </a:lnTo>
                <a:lnTo>
                  <a:pt x="35" y="91"/>
                </a:lnTo>
                <a:lnTo>
                  <a:pt x="42" y="83"/>
                </a:lnTo>
                <a:lnTo>
                  <a:pt x="43" y="82"/>
                </a:lnTo>
                <a:lnTo>
                  <a:pt x="47" y="77"/>
                </a:lnTo>
                <a:lnTo>
                  <a:pt x="48" y="74"/>
                </a:lnTo>
                <a:lnTo>
                  <a:pt x="53" y="67"/>
                </a:lnTo>
                <a:lnTo>
                  <a:pt x="55" y="64"/>
                </a:lnTo>
                <a:lnTo>
                  <a:pt x="56" y="62"/>
                </a:lnTo>
                <a:lnTo>
                  <a:pt x="59" y="59"/>
                </a:lnTo>
                <a:lnTo>
                  <a:pt x="61" y="56"/>
                </a:lnTo>
                <a:lnTo>
                  <a:pt x="64" y="53"/>
                </a:lnTo>
                <a:lnTo>
                  <a:pt x="66" y="48"/>
                </a:lnTo>
                <a:lnTo>
                  <a:pt x="71" y="43"/>
                </a:lnTo>
                <a:lnTo>
                  <a:pt x="79" y="34"/>
                </a:lnTo>
                <a:lnTo>
                  <a:pt x="93" y="29"/>
                </a:lnTo>
                <a:lnTo>
                  <a:pt x="99" y="27"/>
                </a:lnTo>
                <a:lnTo>
                  <a:pt x="109" y="24"/>
                </a:lnTo>
                <a:lnTo>
                  <a:pt x="114" y="22"/>
                </a:lnTo>
                <a:lnTo>
                  <a:pt x="115" y="22"/>
                </a:lnTo>
                <a:lnTo>
                  <a:pt x="114" y="22"/>
                </a:lnTo>
                <a:lnTo>
                  <a:pt x="114" y="22"/>
                </a:lnTo>
                <a:lnTo>
                  <a:pt x="114" y="22"/>
                </a:lnTo>
                <a:lnTo>
                  <a:pt x="114" y="21"/>
                </a:lnTo>
                <a:lnTo>
                  <a:pt x="114" y="21"/>
                </a:lnTo>
                <a:lnTo>
                  <a:pt x="114" y="21"/>
                </a:lnTo>
                <a:lnTo>
                  <a:pt x="112" y="21"/>
                </a:lnTo>
                <a:lnTo>
                  <a:pt x="112" y="21"/>
                </a:lnTo>
                <a:lnTo>
                  <a:pt x="112" y="21"/>
                </a:lnTo>
                <a:lnTo>
                  <a:pt x="112" y="21"/>
                </a:lnTo>
                <a:lnTo>
                  <a:pt x="112" y="21"/>
                </a:lnTo>
                <a:lnTo>
                  <a:pt x="112" y="21"/>
                </a:lnTo>
                <a:lnTo>
                  <a:pt x="111" y="21"/>
                </a:lnTo>
                <a:lnTo>
                  <a:pt x="109" y="21"/>
                </a:lnTo>
                <a:lnTo>
                  <a:pt x="109" y="21"/>
                </a:lnTo>
                <a:lnTo>
                  <a:pt x="109" y="19"/>
                </a:lnTo>
                <a:lnTo>
                  <a:pt x="109" y="19"/>
                </a:lnTo>
                <a:lnTo>
                  <a:pt x="109" y="19"/>
                </a:lnTo>
                <a:lnTo>
                  <a:pt x="107" y="19"/>
                </a:lnTo>
                <a:lnTo>
                  <a:pt x="107" y="19"/>
                </a:lnTo>
                <a:lnTo>
                  <a:pt x="106" y="19"/>
                </a:lnTo>
                <a:lnTo>
                  <a:pt x="106" y="19"/>
                </a:lnTo>
                <a:lnTo>
                  <a:pt x="106" y="19"/>
                </a:lnTo>
                <a:lnTo>
                  <a:pt x="106" y="19"/>
                </a:lnTo>
                <a:lnTo>
                  <a:pt x="106" y="18"/>
                </a:lnTo>
                <a:lnTo>
                  <a:pt x="106" y="18"/>
                </a:lnTo>
                <a:lnTo>
                  <a:pt x="104" y="18"/>
                </a:lnTo>
                <a:lnTo>
                  <a:pt x="104" y="18"/>
                </a:lnTo>
                <a:lnTo>
                  <a:pt x="104" y="18"/>
                </a:lnTo>
                <a:lnTo>
                  <a:pt x="103" y="18"/>
                </a:lnTo>
                <a:lnTo>
                  <a:pt x="103" y="18"/>
                </a:lnTo>
                <a:lnTo>
                  <a:pt x="103" y="16"/>
                </a:lnTo>
                <a:lnTo>
                  <a:pt x="103" y="16"/>
                </a:lnTo>
                <a:lnTo>
                  <a:pt x="103" y="16"/>
                </a:lnTo>
                <a:lnTo>
                  <a:pt x="103" y="16"/>
                </a:lnTo>
                <a:lnTo>
                  <a:pt x="101" y="16"/>
                </a:lnTo>
                <a:lnTo>
                  <a:pt x="101" y="16"/>
                </a:lnTo>
                <a:lnTo>
                  <a:pt x="101" y="14"/>
                </a:lnTo>
                <a:lnTo>
                  <a:pt x="101" y="14"/>
                </a:lnTo>
                <a:lnTo>
                  <a:pt x="99" y="14"/>
                </a:lnTo>
                <a:lnTo>
                  <a:pt x="99" y="14"/>
                </a:lnTo>
                <a:lnTo>
                  <a:pt x="99" y="13"/>
                </a:lnTo>
                <a:lnTo>
                  <a:pt x="99" y="13"/>
                </a:lnTo>
                <a:lnTo>
                  <a:pt x="99" y="13"/>
                </a:lnTo>
                <a:lnTo>
                  <a:pt x="99" y="13"/>
                </a:lnTo>
                <a:lnTo>
                  <a:pt x="99" y="13"/>
                </a:lnTo>
                <a:lnTo>
                  <a:pt x="99" y="13"/>
                </a:lnTo>
                <a:lnTo>
                  <a:pt x="99" y="13"/>
                </a:lnTo>
                <a:lnTo>
                  <a:pt x="99" y="13"/>
                </a:lnTo>
                <a:lnTo>
                  <a:pt x="99" y="13"/>
                </a:lnTo>
                <a:lnTo>
                  <a:pt x="99" y="11"/>
                </a:lnTo>
                <a:lnTo>
                  <a:pt x="99" y="11"/>
                </a:lnTo>
                <a:lnTo>
                  <a:pt x="99" y="11"/>
                </a:lnTo>
                <a:lnTo>
                  <a:pt x="99" y="10"/>
                </a:lnTo>
                <a:lnTo>
                  <a:pt x="99" y="8"/>
                </a:lnTo>
                <a:lnTo>
                  <a:pt x="98" y="8"/>
                </a:lnTo>
                <a:lnTo>
                  <a:pt x="99" y="8"/>
                </a:lnTo>
                <a:lnTo>
                  <a:pt x="99" y="8"/>
                </a:lnTo>
                <a:lnTo>
                  <a:pt x="99" y="6"/>
                </a:lnTo>
                <a:lnTo>
                  <a:pt x="99" y="6"/>
                </a:lnTo>
                <a:lnTo>
                  <a:pt x="99" y="6"/>
                </a:lnTo>
                <a:lnTo>
                  <a:pt x="99" y="6"/>
                </a:lnTo>
                <a:lnTo>
                  <a:pt x="99" y="6"/>
                </a:lnTo>
                <a:lnTo>
                  <a:pt x="99" y="6"/>
                </a:lnTo>
                <a:lnTo>
                  <a:pt x="99" y="6"/>
                </a:lnTo>
                <a:lnTo>
                  <a:pt x="99" y="6"/>
                </a:lnTo>
                <a:lnTo>
                  <a:pt x="99" y="5"/>
                </a:lnTo>
                <a:lnTo>
                  <a:pt x="99" y="5"/>
                </a:lnTo>
                <a:lnTo>
                  <a:pt x="99" y="5"/>
                </a:lnTo>
                <a:lnTo>
                  <a:pt x="99" y="5"/>
                </a:lnTo>
                <a:lnTo>
                  <a:pt x="99" y="3"/>
                </a:lnTo>
                <a:lnTo>
                  <a:pt x="98" y="3"/>
                </a:lnTo>
                <a:lnTo>
                  <a:pt x="98" y="3"/>
                </a:lnTo>
                <a:lnTo>
                  <a:pt x="98" y="3"/>
                </a:lnTo>
                <a:lnTo>
                  <a:pt x="98" y="2"/>
                </a:lnTo>
                <a:lnTo>
                  <a:pt x="98" y="2"/>
                </a:lnTo>
                <a:lnTo>
                  <a:pt x="98" y="0"/>
                </a:lnTo>
                <a:lnTo>
                  <a:pt x="98" y="0"/>
                </a:lnTo>
                <a:lnTo>
                  <a:pt x="98" y="0"/>
                </a:lnTo>
                <a:lnTo>
                  <a:pt x="98" y="0"/>
                </a:lnTo>
                <a:lnTo>
                  <a:pt x="101" y="2"/>
                </a:lnTo>
                <a:lnTo>
                  <a:pt x="103" y="3"/>
                </a:lnTo>
                <a:lnTo>
                  <a:pt x="107" y="6"/>
                </a:lnTo>
                <a:lnTo>
                  <a:pt x="107" y="6"/>
                </a:lnTo>
                <a:lnTo>
                  <a:pt x="107" y="6"/>
                </a:lnTo>
                <a:lnTo>
                  <a:pt x="112" y="8"/>
                </a:lnTo>
                <a:lnTo>
                  <a:pt x="117" y="10"/>
                </a:lnTo>
                <a:lnTo>
                  <a:pt x="123" y="13"/>
                </a:lnTo>
                <a:lnTo>
                  <a:pt x="125" y="14"/>
                </a:lnTo>
                <a:lnTo>
                  <a:pt x="127" y="18"/>
                </a:lnTo>
                <a:lnTo>
                  <a:pt x="128" y="21"/>
                </a:lnTo>
                <a:lnTo>
                  <a:pt x="130" y="27"/>
                </a:lnTo>
                <a:lnTo>
                  <a:pt x="131" y="29"/>
                </a:lnTo>
                <a:close/>
              </a:path>
            </a:pathLst>
          </a:custGeom>
          <a:solidFill>
            <a:srgbClr val="89CC9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5"/>
          <p:cNvSpPr>
            <a:spLocks noEditPoints="1"/>
          </p:cNvSpPr>
          <p:nvPr/>
        </p:nvSpPr>
        <p:spPr bwMode="auto">
          <a:xfrm>
            <a:off x="1604963" y="668338"/>
            <a:ext cx="5757863" cy="5648325"/>
          </a:xfrm>
          <a:custGeom>
            <a:avLst/>
            <a:gdLst/>
            <a:ahLst/>
            <a:cxnLst>
              <a:cxn ang="0">
                <a:pos x="1611" y="3428"/>
              </a:cxn>
              <a:cxn ang="0">
                <a:pos x="1592" y="3358"/>
              </a:cxn>
              <a:cxn ang="0">
                <a:pos x="1495" y="3368"/>
              </a:cxn>
              <a:cxn ang="0">
                <a:pos x="1456" y="3187"/>
              </a:cxn>
              <a:cxn ang="0">
                <a:pos x="1447" y="3081"/>
              </a:cxn>
              <a:cxn ang="0">
                <a:pos x="1405" y="3105"/>
              </a:cxn>
              <a:cxn ang="0">
                <a:pos x="1455" y="3016"/>
              </a:cxn>
              <a:cxn ang="0">
                <a:pos x="3603" y="1929"/>
              </a:cxn>
              <a:cxn ang="0">
                <a:pos x="2920" y="1371"/>
              </a:cxn>
              <a:cxn ang="0">
                <a:pos x="2762" y="966"/>
              </a:cxn>
              <a:cxn ang="0">
                <a:pos x="2834" y="768"/>
              </a:cxn>
              <a:cxn ang="0">
                <a:pos x="2803" y="257"/>
              </a:cxn>
              <a:cxn ang="0">
                <a:pos x="3074" y="310"/>
              </a:cxn>
              <a:cxn ang="0">
                <a:pos x="3000" y="225"/>
              </a:cxn>
              <a:cxn ang="0">
                <a:pos x="3135" y="112"/>
              </a:cxn>
              <a:cxn ang="0">
                <a:pos x="1834" y="43"/>
              </a:cxn>
              <a:cxn ang="0">
                <a:pos x="2159" y="157"/>
              </a:cxn>
              <a:cxn ang="0">
                <a:pos x="2331" y="403"/>
              </a:cxn>
              <a:cxn ang="0">
                <a:pos x="2600" y="294"/>
              </a:cxn>
              <a:cxn ang="0">
                <a:pos x="2775" y="305"/>
              </a:cxn>
              <a:cxn ang="0">
                <a:pos x="2951" y="366"/>
              </a:cxn>
              <a:cxn ang="0">
                <a:pos x="2904" y="397"/>
              </a:cxn>
              <a:cxn ang="0">
                <a:pos x="2883" y="456"/>
              </a:cxn>
              <a:cxn ang="0">
                <a:pos x="2848" y="534"/>
              </a:cxn>
              <a:cxn ang="0">
                <a:pos x="2816" y="633"/>
              </a:cxn>
              <a:cxn ang="0">
                <a:pos x="2856" y="662"/>
              </a:cxn>
              <a:cxn ang="0">
                <a:pos x="2683" y="753"/>
              </a:cxn>
              <a:cxn ang="0">
                <a:pos x="2712" y="854"/>
              </a:cxn>
              <a:cxn ang="0">
                <a:pos x="2535" y="982"/>
              </a:cxn>
              <a:cxn ang="0">
                <a:pos x="2629" y="1056"/>
              </a:cxn>
              <a:cxn ang="0">
                <a:pos x="2752" y="1009"/>
              </a:cxn>
              <a:cxn ang="0">
                <a:pos x="2891" y="1134"/>
              </a:cxn>
              <a:cxn ang="0">
                <a:pos x="2786" y="1280"/>
              </a:cxn>
              <a:cxn ang="0">
                <a:pos x="2851" y="1312"/>
              </a:cxn>
              <a:cxn ang="0">
                <a:pos x="2872" y="1381"/>
              </a:cxn>
              <a:cxn ang="0">
                <a:pos x="2754" y="1541"/>
              </a:cxn>
              <a:cxn ang="0">
                <a:pos x="2843" y="1470"/>
              </a:cxn>
              <a:cxn ang="0">
                <a:pos x="2963" y="1392"/>
              </a:cxn>
              <a:cxn ang="0">
                <a:pos x="2986" y="1606"/>
              </a:cxn>
              <a:cxn ang="0">
                <a:pos x="2997" y="1638"/>
              </a:cxn>
              <a:cxn ang="0">
                <a:pos x="3077" y="1750"/>
              </a:cxn>
              <a:cxn ang="0">
                <a:pos x="3115" y="1854"/>
              </a:cxn>
              <a:cxn ang="0">
                <a:pos x="3274" y="1861"/>
              </a:cxn>
              <a:cxn ang="0">
                <a:pos x="3424" y="1929"/>
              </a:cxn>
              <a:cxn ang="0">
                <a:pos x="3538" y="2022"/>
              </a:cxn>
              <a:cxn ang="0">
                <a:pos x="3288" y="2219"/>
              </a:cxn>
              <a:cxn ang="0">
                <a:pos x="3114" y="2358"/>
              </a:cxn>
              <a:cxn ang="0">
                <a:pos x="2971" y="2425"/>
              </a:cxn>
              <a:cxn ang="0">
                <a:pos x="2656" y="2585"/>
              </a:cxn>
              <a:cxn ang="0">
                <a:pos x="2315" y="2790"/>
              </a:cxn>
              <a:cxn ang="0">
                <a:pos x="2071" y="2797"/>
              </a:cxn>
              <a:cxn ang="0">
                <a:pos x="1917" y="2921"/>
              </a:cxn>
              <a:cxn ang="0">
                <a:pos x="1767" y="2917"/>
              </a:cxn>
              <a:cxn ang="0">
                <a:pos x="1575" y="3012"/>
              </a:cxn>
              <a:cxn ang="0">
                <a:pos x="1528" y="2995"/>
              </a:cxn>
              <a:cxn ang="0">
                <a:pos x="1496" y="2942"/>
              </a:cxn>
              <a:cxn ang="0">
                <a:pos x="1379" y="2976"/>
              </a:cxn>
              <a:cxn ang="0">
                <a:pos x="1275" y="2896"/>
              </a:cxn>
              <a:cxn ang="0">
                <a:pos x="1117" y="2497"/>
              </a:cxn>
              <a:cxn ang="0">
                <a:pos x="816" y="990"/>
              </a:cxn>
              <a:cxn ang="0">
                <a:pos x="96" y="901"/>
              </a:cxn>
              <a:cxn ang="0">
                <a:pos x="1021" y="157"/>
              </a:cxn>
              <a:cxn ang="0">
                <a:pos x="1456" y="99"/>
              </a:cxn>
            </a:cxnLst>
            <a:rect l="0" t="0" r="r" b="b"/>
            <a:pathLst>
              <a:path w="3627" h="3558">
                <a:moveTo>
                  <a:pt x="1512" y="3558"/>
                </a:moveTo>
                <a:lnTo>
                  <a:pt x="1512" y="3556"/>
                </a:lnTo>
                <a:lnTo>
                  <a:pt x="1512" y="3555"/>
                </a:lnTo>
                <a:lnTo>
                  <a:pt x="1514" y="3556"/>
                </a:lnTo>
                <a:lnTo>
                  <a:pt x="1512" y="3556"/>
                </a:lnTo>
                <a:lnTo>
                  <a:pt x="1512" y="3558"/>
                </a:lnTo>
                <a:close/>
                <a:moveTo>
                  <a:pt x="1509" y="3531"/>
                </a:moveTo>
                <a:lnTo>
                  <a:pt x="1507" y="3532"/>
                </a:lnTo>
                <a:lnTo>
                  <a:pt x="1507" y="3534"/>
                </a:lnTo>
                <a:lnTo>
                  <a:pt x="1507" y="3536"/>
                </a:lnTo>
                <a:lnTo>
                  <a:pt x="1507" y="3534"/>
                </a:lnTo>
                <a:lnTo>
                  <a:pt x="1506" y="3534"/>
                </a:lnTo>
                <a:lnTo>
                  <a:pt x="1506" y="3532"/>
                </a:lnTo>
                <a:lnTo>
                  <a:pt x="1507" y="3532"/>
                </a:lnTo>
                <a:lnTo>
                  <a:pt x="1507" y="3531"/>
                </a:lnTo>
                <a:lnTo>
                  <a:pt x="1507" y="3529"/>
                </a:lnTo>
                <a:lnTo>
                  <a:pt x="1507" y="3528"/>
                </a:lnTo>
                <a:lnTo>
                  <a:pt x="1509" y="3528"/>
                </a:lnTo>
                <a:lnTo>
                  <a:pt x="1509" y="3529"/>
                </a:lnTo>
                <a:lnTo>
                  <a:pt x="1509" y="3531"/>
                </a:lnTo>
                <a:close/>
                <a:moveTo>
                  <a:pt x="1496" y="3526"/>
                </a:moveTo>
                <a:lnTo>
                  <a:pt x="1496" y="3528"/>
                </a:lnTo>
                <a:lnTo>
                  <a:pt x="1495" y="3528"/>
                </a:lnTo>
                <a:lnTo>
                  <a:pt x="1495" y="3526"/>
                </a:lnTo>
                <a:lnTo>
                  <a:pt x="1495" y="3524"/>
                </a:lnTo>
                <a:lnTo>
                  <a:pt x="1496" y="3524"/>
                </a:lnTo>
                <a:lnTo>
                  <a:pt x="1496" y="3526"/>
                </a:lnTo>
                <a:close/>
                <a:moveTo>
                  <a:pt x="1573" y="3467"/>
                </a:moveTo>
                <a:lnTo>
                  <a:pt x="1573" y="3468"/>
                </a:lnTo>
                <a:lnTo>
                  <a:pt x="1571" y="3470"/>
                </a:lnTo>
                <a:lnTo>
                  <a:pt x="1570" y="3468"/>
                </a:lnTo>
                <a:lnTo>
                  <a:pt x="1571" y="3468"/>
                </a:lnTo>
                <a:lnTo>
                  <a:pt x="1571" y="3467"/>
                </a:lnTo>
                <a:lnTo>
                  <a:pt x="1573" y="3467"/>
                </a:lnTo>
                <a:close/>
                <a:moveTo>
                  <a:pt x="1583" y="3465"/>
                </a:moveTo>
                <a:lnTo>
                  <a:pt x="1583" y="3467"/>
                </a:lnTo>
                <a:lnTo>
                  <a:pt x="1581" y="3467"/>
                </a:lnTo>
                <a:lnTo>
                  <a:pt x="1581" y="3465"/>
                </a:lnTo>
                <a:lnTo>
                  <a:pt x="1583" y="3465"/>
                </a:lnTo>
                <a:close/>
                <a:moveTo>
                  <a:pt x="1567" y="3459"/>
                </a:moveTo>
                <a:lnTo>
                  <a:pt x="1568" y="3459"/>
                </a:lnTo>
                <a:lnTo>
                  <a:pt x="1568" y="3460"/>
                </a:lnTo>
                <a:lnTo>
                  <a:pt x="1568" y="3462"/>
                </a:lnTo>
                <a:lnTo>
                  <a:pt x="1570" y="3462"/>
                </a:lnTo>
                <a:lnTo>
                  <a:pt x="1570" y="3464"/>
                </a:lnTo>
                <a:lnTo>
                  <a:pt x="1571" y="3464"/>
                </a:lnTo>
                <a:lnTo>
                  <a:pt x="1571" y="3465"/>
                </a:lnTo>
                <a:lnTo>
                  <a:pt x="1570" y="3465"/>
                </a:lnTo>
                <a:lnTo>
                  <a:pt x="1570" y="3467"/>
                </a:lnTo>
                <a:lnTo>
                  <a:pt x="1568" y="3467"/>
                </a:lnTo>
                <a:lnTo>
                  <a:pt x="1568" y="3465"/>
                </a:lnTo>
                <a:lnTo>
                  <a:pt x="1567" y="3465"/>
                </a:lnTo>
                <a:lnTo>
                  <a:pt x="1567" y="3464"/>
                </a:lnTo>
                <a:lnTo>
                  <a:pt x="1567" y="3462"/>
                </a:lnTo>
                <a:lnTo>
                  <a:pt x="1565" y="3462"/>
                </a:lnTo>
                <a:lnTo>
                  <a:pt x="1565" y="3460"/>
                </a:lnTo>
                <a:lnTo>
                  <a:pt x="1567" y="3459"/>
                </a:lnTo>
                <a:close/>
                <a:moveTo>
                  <a:pt x="1573" y="3448"/>
                </a:moveTo>
                <a:lnTo>
                  <a:pt x="1575" y="3449"/>
                </a:lnTo>
                <a:lnTo>
                  <a:pt x="1575" y="3451"/>
                </a:lnTo>
                <a:lnTo>
                  <a:pt x="1576" y="3451"/>
                </a:lnTo>
                <a:lnTo>
                  <a:pt x="1576" y="3452"/>
                </a:lnTo>
                <a:lnTo>
                  <a:pt x="1578" y="3452"/>
                </a:lnTo>
                <a:lnTo>
                  <a:pt x="1579" y="3454"/>
                </a:lnTo>
                <a:lnTo>
                  <a:pt x="1579" y="3456"/>
                </a:lnTo>
                <a:lnTo>
                  <a:pt x="1579" y="3457"/>
                </a:lnTo>
                <a:lnTo>
                  <a:pt x="1578" y="3457"/>
                </a:lnTo>
                <a:lnTo>
                  <a:pt x="1579" y="3457"/>
                </a:lnTo>
                <a:lnTo>
                  <a:pt x="1579" y="3459"/>
                </a:lnTo>
                <a:lnTo>
                  <a:pt x="1579" y="3460"/>
                </a:lnTo>
                <a:lnTo>
                  <a:pt x="1579" y="3462"/>
                </a:lnTo>
                <a:lnTo>
                  <a:pt x="1579" y="3464"/>
                </a:lnTo>
                <a:lnTo>
                  <a:pt x="1579" y="3465"/>
                </a:lnTo>
                <a:lnTo>
                  <a:pt x="1578" y="3465"/>
                </a:lnTo>
                <a:lnTo>
                  <a:pt x="1578" y="3467"/>
                </a:lnTo>
                <a:lnTo>
                  <a:pt x="1579" y="3468"/>
                </a:lnTo>
                <a:lnTo>
                  <a:pt x="1579" y="3470"/>
                </a:lnTo>
                <a:lnTo>
                  <a:pt x="1581" y="3472"/>
                </a:lnTo>
                <a:lnTo>
                  <a:pt x="1581" y="3473"/>
                </a:lnTo>
                <a:lnTo>
                  <a:pt x="1579" y="3473"/>
                </a:lnTo>
                <a:lnTo>
                  <a:pt x="1579" y="3475"/>
                </a:lnTo>
                <a:lnTo>
                  <a:pt x="1579" y="3476"/>
                </a:lnTo>
                <a:lnTo>
                  <a:pt x="1578" y="3476"/>
                </a:lnTo>
                <a:lnTo>
                  <a:pt x="1576" y="3476"/>
                </a:lnTo>
                <a:lnTo>
                  <a:pt x="1576" y="3478"/>
                </a:lnTo>
                <a:lnTo>
                  <a:pt x="1575" y="3478"/>
                </a:lnTo>
                <a:lnTo>
                  <a:pt x="1575" y="3476"/>
                </a:lnTo>
                <a:lnTo>
                  <a:pt x="1575" y="3475"/>
                </a:lnTo>
                <a:lnTo>
                  <a:pt x="1576" y="3475"/>
                </a:lnTo>
                <a:lnTo>
                  <a:pt x="1576" y="3473"/>
                </a:lnTo>
                <a:lnTo>
                  <a:pt x="1575" y="3473"/>
                </a:lnTo>
                <a:lnTo>
                  <a:pt x="1576" y="3472"/>
                </a:lnTo>
                <a:lnTo>
                  <a:pt x="1576" y="3470"/>
                </a:lnTo>
                <a:lnTo>
                  <a:pt x="1575" y="3468"/>
                </a:lnTo>
                <a:lnTo>
                  <a:pt x="1575" y="3467"/>
                </a:lnTo>
                <a:lnTo>
                  <a:pt x="1573" y="3467"/>
                </a:lnTo>
                <a:lnTo>
                  <a:pt x="1573" y="3465"/>
                </a:lnTo>
                <a:lnTo>
                  <a:pt x="1573" y="3464"/>
                </a:lnTo>
                <a:lnTo>
                  <a:pt x="1571" y="3464"/>
                </a:lnTo>
                <a:lnTo>
                  <a:pt x="1571" y="3462"/>
                </a:lnTo>
                <a:lnTo>
                  <a:pt x="1571" y="3460"/>
                </a:lnTo>
                <a:lnTo>
                  <a:pt x="1571" y="3459"/>
                </a:lnTo>
                <a:lnTo>
                  <a:pt x="1573" y="3459"/>
                </a:lnTo>
                <a:lnTo>
                  <a:pt x="1575" y="3457"/>
                </a:lnTo>
                <a:lnTo>
                  <a:pt x="1575" y="3456"/>
                </a:lnTo>
                <a:lnTo>
                  <a:pt x="1573" y="3456"/>
                </a:lnTo>
                <a:lnTo>
                  <a:pt x="1573" y="3454"/>
                </a:lnTo>
                <a:lnTo>
                  <a:pt x="1571" y="3454"/>
                </a:lnTo>
                <a:lnTo>
                  <a:pt x="1571" y="3456"/>
                </a:lnTo>
                <a:lnTo>
                  <a:pt x="1570" y="3456"/>
                </a:lnTo>
                <a:lnTo>
                  <a:pt x="1570" y="3457"/>
                </a:lnTo>
                <a:lnTo>
                  <a:pt x="1568" y="3456"/>
                </a:lnTo>
                <a:lnTo>
                  <a:pt x="1567" y="3456"/>
                </a:lnTo>
                <a:lnTo>
                  <a:pt x="1567" y="3454"/>
                </a:lnTo>
                <a:lnTo>
                  <a:pt x="1567" y="3452"/>
                </a:lnTo>
                <a:lnTo>
                  <a:pt x="1568" y="3451"/>
                </a:lnTo>
                <a:lnTo>
                  <a:pt x="1568" y="3449"/>
                </a:lnTo>
                <a:lnTo>
                  <a:pt x="1570" y="3449"/>
                </a:lnTo>
                <a:lnTo>
                  <a:pt x="1571" y="3449"/>
                </a:lnTo>
                <a:lnTo>
                  <a:pt x="1571" y="3448"/>
                </a:lnTo>
                <a:lnTo>
                  <a:pt x="1573" y="3448"/>
                </a:lnTo>
                <a:close/>
                <a:moveTo>
                  <a:pt x="1543" y="3444"/>
                </a:moveTo>
                <a:lnTo>
                  <a:pt x="1543" y="3446"/>
                </a:lnTo>
                <a:lnTo>
                  <a:pt x="1543" y="3444"/>
                </a:lnTo>
                <a:lnTo>
                  <a:pt x="1541" y="3444"/>
                </a:lnTo>
                <a:lnTo>
                  <a:pt x="1541" y="3443"/>
                </a:lnTo>
                <a:lnTo>
                  <a:pt x="1543" y="3443"/>
                </a:lnTo>
                <a:lnTo>
                  <a:pt x="1543" y="3444"/>
                </a:lnTo>
                <a:close/>
                <a:moveTo>
                  <a:pt x="1517" y="3441"/>
                </a:moveTo>
                <a:lnTo>
                  <a:pt x="1519" y="3441"/>
                </a:lnTo>
                <a:lnTo>
                  <a:pt x="1519" y="3443"/>
                </a:lnTo>
                <a:lnTo>
                  <a:pt x="1519" y="3444"/>
                </a:lnTo>
                <a:lnTo>
                  <a:pt x="1517" y="3444"/>
                </a:lnTo>
                <a:lnTo>
                  <a:pt x="1517" y="3443"/>
                </a:lnTo>
                <a:lnTo>
                  <a:pt x="1517" y="3441"/>
                </a:lnTo>
                <a:close/>
                <a:moveTo>
                  <a:pt x="1536" y="3435"/>
                </a:moveTo>
                <a:lnTo>
                  <a:pt x="1538" y="3435"/>
                </a:lnTo>
                <a:lnTo>
                  <a:pt x="1539" y="3435"/>
                </a:lnTo>
                <a:lnTo>
                  <a:pt x="1539" y="3436"/>
                </a:lnTo>
                <a:lnTo>
                  <a:pt x="1539" y="3438"/>
                </a:lnTo>
                <a:lnTo>
                  <a:pt x="1539" y="3440"/>
                </a:lnTo>
                <a:lnTo>
                  <a:pt x="1538" y="3440"/>
                </a:lnTo>
                <a:lnTo>
                  <a:pt x="1536" y="3440"/>
                </a:lnTo>
                <a:lnTo>
                  <a:pt x="1535" y="3440"/>
                </a:lnTo>
                <a:lnTo>
                  <a:pt x="1535" y="3441"/>
                </a:lnTo>
                <a:lnTo>
                  <a:pt x="1533" y="3441"/>
                </a:lnTo>
                <a:lnTo>
                  <a:pt x="1531" y="3441"/>
                </a:lnTo>
                <a:lnTo>
                  <a:pt x="1531" y="3443"/>
                </a:lnTo>
                <a:lnTo>
                  <a:pt x="1530" y="3443"/>
                </a:lnTo>
                <a:lnTo>
                  <a:pt x="1530" y="3441"/>
                </a:lnTo>
                <a:lnTo>
                  <a:pt x="1528" y="3441"/>
                </a:lnTo>
                <a:lnTo>
                  <a:pt x="1528" y="3440"/>
                </a:lnTo>
                <a:lnTo>
                  <a:pt x="1528" y="3438"/>
                </a:lnTo>
                <a:lnTo>
                  <a:pt x="1530" y="3436"/>
                </a:lnTo>
                <a:lnTo>
                  <a:pt x="1531" y="3435"/>
                </a:lnTo>
                <a:lnTo>
                  <a:pt x="1533" y="3435"/>
                </a:lnTo>
                <a:lnTo>
                  <a:pt x="1535" y="3435"/>
                </a:lnTo>
                <a:lnTo>
                  <a:pt x="1535" y="3433"/>
                </a:lnTo>
                <a:lnTo>
                  <a:pt x="1536" y="3433"/>
                </a:lnTo>
                <a:lnTo>
                  <a:pt x="1536" y="3435"/>
                </a:lnTo>
                <a:close/>
                <a:moveTo>
                  <a:pt x="1581" y="3436"/>
                </a:moveTo>
                <a:lnTo>
                  <a:pt x="1579" y="3436"/>
                </a:lnTo>
                <a:lnTo>
                  <a:pt x="1578" y="3436"/>
                </a:lnTo>
                <a:lnTo>
                  <a:pt x="1578" y="3435"/>
                </a:lnTo>
                <a:lnTo>
                  <a:pt x="1579" y="3433"/>
                </a:lnTo>
                <a:lnTo>
                  <a:pt x="1578" y="3432"/>
                </a:lnTo>
                <a:lnTo>
                  <a:pt x="1579" y="3432"/>
                </a:lnTo>
                <a:lnTo>
                  <a:pt x="1579" y="3433"/>
                </a:lnTo>
                <a:lnTo>
                  <a:pt x="1581" y="3433"/>
                </a:lnTo>
                <a:lnTo>
                  <a:pt x="1581" y="3435"/>
                </a:lnTo>
                <a:lnTo>
                  <a:pt x="1581" y="3436"/>
                </a:lnTo>
                <a:lnTo>
                  <a:pt x="1579" y="3436"/>
                </a:lnTo>
                <a:lnTo>
                  <a:pt x="1581" y="3436"/>
                </a:lnTo>
                <a:close/>
                <a:moveTo>
                  <a:pt x="1538" y="3432"/>
                </a:moveTo>
                <a:lnTo>
                  <a:pt x="1536" y="3432"/>
                </a:lnTo>
                <a:lnTo>
                  <a:pt x="1536" y="3430"/>
                </a:lnTo>
                <a:lnTo>
                  <a:pt x="1538" y="3430"/>
                </a:lnTo>
                <a:lnTo>
                  <a:pt x="1538" y="3432"/>
                </a:lnTo>
                <a:close/>
                <a:moveTo>
                  <a:pt x="1575" y="3428"/>
                </a:moveTo>
                <a:lnTo>
                  <a:pt x="1573" y="3428"/>
                </a:lnTo>
                <a:lnTo>
                  <a:pt x="1571" y="3428"/>
                </a:lnTo>
                <a:lnTo>
                  <a:pt x="1571" y="3427"/>
                </a:lnTo>
                <a:lnTo>
                  <a:pt x="1573" y="3427"/>
                </a:lnTo>
                <a:lnTo>
                  <a:pt x="1573" y="3425"/>
                </a:lnTo>
                <a:lnTo>
                  <a:pt x="1575" y="3428"/>
                </a:lnTo>
                <a:close/>
                <a:moveTo>
                  <a:pt x="1589" y="3428"/>
                </a:moveTo>
                <a:lnTo>
                  <a:pt x="1587" y="3428"/>
                </a:lnTo>
                <a:lnTo>
                  <a:pt x="1587" y="3427"/>
                </a:lnTo>
                <a:lnTo>
                  <a:pt x="1587" y="3425"/>
                </a:lnTo>
                <a:lnTo>
                  <a:pt x="1587" y="3424"/>
                </a:lnTo>
                <a:lnTo>
                  <a:pt x="1587" y="3425"/>
                </a:lnTo>
                <a:lnTo>
                  <a:pt x="1589" y="3425"/>
                </a:lnTo>
                <a:lnTo>
                  <a:pt x="1589" y="3427"/>
                </a:lnTo>
                <a:lnTo>
                  <a:pt x="1589" y="3428"/>
                </a:lnTo>
                <a:close/>
                <a:moveTo>
                  <a:pt x="1543" y="3424"/>
                </a:moveTo>
                <a:lnTo>
                  <a:pt x="1541" y="3422"/>
                </a:lnTo>
                <a:lnTo>
                  <a:pt x="1541" y="3420"/>
                </a:lnTo>
                <a:lnTo>
                  <a:pt x="1541" y="3419"/>
                </a:lnTo>
                <a:lnTo>
                  <a:pt x="1541" y="3420"/>
                </a:lnTo>
                <a:lnTo>
                  <a:pt x="1543" y="3420"/>
                </a:lnTo>
                <a:lnTo>
                  <a:pt x="1543" y="3422"/>
                </a:lnTo>
                <a:lnTo>
                  <a:pt x="1543" y="3424"/>
                </a:lnTo>
                <a:close/>
                <a:moveTo>
                  <a:pt x="1587" y="3420"/>
                </a:moveTo>
                <a:lnTo>
                  <a:pt x="1587" y="3419"/>
                </a:lnTo>
                <a:lnTo>
                  <a:pt x="1587" y="3417"/>
                </a:lnTo>
                <a:lnTo>
                  <a:pt x="1587" y="3419"/>
                </a:lnTo>
                <a:lnTo>
                  <a:pt x="1587" y="3420"/>
                </a:lnTo>
                <a:close/>
                <a:moveTo>
                  <a:pt x="1629" y="3417"/>
                </a:moveTo>
                <a:lnTo>
                  <a:pt x="1627" y="3417"/>
                </a:lnTo>
                <a:lnTo>
                  <a:pt x="1627" y="3419"/>
                </a:lnTo>
                <a:lnTo>
                  <a:pt x="1626" y="3419"/>
                </a:lnTo>
                <a:lnTo>
                  <a:pt x="1626" y="3417"/>
                </a:lnTo>
                <a:lnTo>
                  <a:pt x="1627" y="3416"/>
                </a:lnTo>
                <a:lnTo>
                  <a:pt x="1629" y="3417"/>
                </a:lnTo>
                <a:close/>
                <a:moveTo>
                  <a:pt x="1595" y="3414"/>
                </a:moveTo>
                <a:lnTo>
                  <a:pt x="1594" y="3414"/>
                </a:lnTo>
                <a:lnTo>
                  <a:pt x="1594" y="3412"/>
                </a:lnTo>
                <a:lnTo>
                  <a:pt x="1594" y="3411"/>
                </a:lnTo>
                <a:lnTo>
                  <a:pt x="1595" y="3412"/>
                </a:lnTo>
                <a:lnTo>
                  <a:pt x="1594" y="3412"/>
                </a:lnTo>
                <a:lnTo>
                  <a:pt x="1595" y="3414"/>
                </a:lnTo>
                <a:close/>
                <a:moveTo>
                  <a:pt x="1536" y="3412"/>
                </a:moveTo>
                <a:lnTo>
                  <a:pt x="1536" y="3414"/>
                </a:lnTo>
                <a:lnTo>
                  <a:pt x="1538" y="3414"/>
                </a:lnTo>
                <a:lnTo>
                  <a:pt x="1536" y="3416"/>
                </a:lnTo>
                <a:lnTo>
                  <a:pt x="1538" y="3417"/>
                </a:lnTo>
                <a:lnTo>
                  <a:pt x="1539" y="3417"/>
                </a:lnTo>
                <a:lnTo>
                  <a:pt x="1541" y="3417"/>
                </a:lnTo>
                <a:lnTo>
                  <a:pt x="1541" y="3419"/>
                </a:lnTo>
                <a:lnTo>
                  <a:pt x="1539" y="3419"/>
                </a:lnTo>
                <a:lnTo>
                  <a:pt x="1538" y="3420"/>
                </a:lnTo>
                <a:lnTo>
                  <a:pt x="1538" y="3422"/>
                </a:lnTo>
                <a:lnTo>
                  <a:pt x="1539" y="3422"/>
                </a:lnTo>
                <a:lnTo>
                  <a:pt x="1539" y="3424"/>
                </a:lnTo>
                <a:lnTo>
                  <a:pt x="1538" y="3424"/>
                </a:lnTo>
                <a:lnTo>
                  <a:pt x="1538" y="3425"/>
                </a:lnTo>
                <a:lnTo>
                  <a:pt x="1538" y="3427"/>
                </a:lnTo>
                <a:lnTo>
                  <a:pt x="1538" y="3428"/>
                </a:lnTo>
                <a:lnTo>
                  <a:pt x="1536" y="3428"/>
                </a:lnTo>
                <a:lnTo>
                  <a:pt x="1535" y="3428"/>
                </a:lnTo>
                <a:lnTo>
                  <a:pt x="1533" y="3428"/>
                </a:lnTo>
                <a:lnTo>
                  <a:pt x="1531" y="3428"/>
                </a:lnTo>
                <a:lnTo>
                  <a:pt x="1531" y="3430"/>
                </a:lnTo>
                <a:lnTo>
                  <a:pt x="1531" y="3428"/>
                </a:lnTo>
                <a:lnTo>
                  <a:pt x="1530" y="3428"/>
                </a:lnTo>
                <a:lnTo>
                  <a:pt x="1528" y="3428"/>
                </a:lnTo>
                <a:lnTo>
                  <a:pt x="1528" y="3430"/>
                </a:lnTo>
                <a:lnTo>
                  <a:pt x="1527" y="3430"/>
                </a:lnTo>
                <a:lnTo>
                  <a:pt x="1527" y="3432"/>
                </a:lnTo>
                <a:lnTo>
                  <a:pt x="1525" y="3433"/>
                </a:lnTo>
                <a:lnTo>
                  <a:pt x="1525" y="3435"/>
                </a:lnTo>
                <a:lnTo>
                  <a:pt x="1525" y="3436"/>
                </a:lnTo>
                <a:lnTo>
                  <a:pt x="1523" y="3436"/>
                </a:lnTo>
                <a:lnTo>
                  <a:pt x="1522" y="3436"/>
                </a:lnTo>
                <a:lnTo>
                  <a:pt x="1520" y="3436"/>
                </a:lnTo>
                <a:lnTo>
                  <a:pt x="1520" y="3435"/>
                </a:lnTo>
                <a:lnTo>
                  <a:pt x="1519" y="3436"/>
                </a:lnTo>
                <a:lnTo>
                  <a:pt x="1517" y="3436"/>
                </a:lnTo>
                <a:lnTo>
                  <a:pt x="1519" y="3436"/>
                </a:lnTo>
                <a:lnTo>
                  <a:pt x="1519" y="3435"/>
                </a:lnTo>
                <a:lnTo>
                  <a:pt x="1517" y="3435"/>
                </a:lnTo>
                <a:lnTo>
                  <a:pt x="1517" y="3433"/>
                </a:lnTo>
                <a:lnTo>
                  <a:pt x="1519" y="3433"/>
                </a:lnTo>
                <a:lnTo>
                  <a:pt x="1520" y="3435"/>
                </a:lnTo>
                <a:lnTo>
                  <a:pt x="1520" y="3433"/>
                </a:lnTo>
                <a:lnTo>
                  <a:pt x="1520" y="3432"/>
                </a:lnTo>
                <a:lnTo>
                  <a:pt x="1522" y="3430"/>
                </a:lnTo>
                <a:lnTo>
                  <a:pt x="1523" y="3430"/>
                </a:lnTo>
                <a:lnTo>
                  <a:pt x="1523" y="3428"/>
                </a:lnTo>
                <a:lnTo>
                  <a:pt x="1525" y="3427"/>
                </a:lnTo>
                <a:lnTo>
                  <a:pt x="1525" y="3425"/>
                </a:lnTo>
                <a:lnTo>
                  <a:pt x="1523" y="3425"/>
                </a:lnTo>
                <a:lnTo>
                  <a:pt x="1523" y="3424"/>
                </a:lnTo>
                <a:lnTo>
                  <a:pt x="1525" y="3424"/>
                </a:lnTo>
                <a:lnTo>
                  <a:pt x="1527" y="3424"/>
                </a:lnTo>
                <a:lnTo>
                  <a:pt x="1527" y="3425"/>
                </a:lnTo>
                <a:lnTo>
                  <a:pt x="1527" y="3424"/>
                </a:lnTo>
                <a:lnTo>
                  <a:pt x="1528" y="3424"/>
                </a:lnTo>
                <a:lnTo>
                  <a:pt x="1528" y="3422"/>
                </a:lnTo>
                <a:lnTo>
                  <a:pt x="1530" y="3420"/>
                </a:lnTo>
                <a:lnTo>
                  <a:pt x="1528" y="3420"/>
                </a:lnTo>
                <a:lnTo>
                  <a:pt x="1530" y="3419"/>
                </a:lnTo>
                <a:lnTo>
                  <a:pt x="1528" y="3419"/>
                </a:lnTo>
                <a:lnTo>
                  <a:pt x="1528" y="3417"/>
                </a:lnTo>
                <a:lnTo>
                  <a:pt x="1528" y="3416"/>
                </a:lnTo>
                <a:lnTo>
                  <a:pt x="1530" y="3416"/>
                </a:lnTo>
                <a:lnTo>
                  <a:pt x="1530" y="3414"/>
                </a:lnTo>
                <a:lnTo>
                  <a:pt x="1531" y="3412"/>
                </a:lnTo>
                <a:lnTo>
                  <a:pt x="1531" y="3414"/>
                </a:lnTo>
                <a:lnTo>
                  <a:pt x="1533" y="3412"/>
                </a:lnTo>
                <a:lnTo>
                  <a:pt x="1535" y="3412"/>
                </a:lnTo>
                <a:lnTo>
                  <a:pt x="1536" y="3411"/>
                </a:lnTo>
                <a:lnTo>
                  <a:pt x="1536" y="3412"/>
                </a:lnTo>
                <a:close/>
                <a:moveTo>
                  <a:pt x="1587" y="3404"/>
                </a:moveTo>
                <a:lnTo>
                  <a:pt x="1587" y="3406"/>
                </a:lnTo>
                <a:lnTo>
                  <a:pt x="1586" y="3406"/>
                </a:lnTo>
                <a:lnTo>
                  <a:pt x="1586" y="3404"/>
                </a:lnTo>
                <a:lnTo>
                  <a:pt x="1587" y="3404"/>
                </a:lnTo>
                <a:lnTo>
                  <a:pt x="1587" y="3403"/>
                </a:lnTo>
                <a:lnTo>
                  <a:pt x="1587" y="3404"/>
                </a:lnTo>
                <a:close/>
                <a:moveTo>
                  <a:pt x="1611" y="3401"/>
                </a:moveTo>
                <a:lnTo>
                  <a:pt x="1611" y="3403"/>
                </a:lnTo>
                <a:lnTo>
                  <a:pt x="1613" y="3403"/>
                </a:lnTo>
                <a:lnTo>
                  <a:pt x="1611" y="3403"/>
                </a:lnTo>
                <a:lnTo>
                  <a:pt x="1611" y="3404"/>
                </a:lnTo>
                <a:lnTo>
                  <a:pt x="1613" y="3404"/>
                </a:lnTo>
                <a:lnTo>
                  <a:pt x="1615" y="3404"/>
                </a:lnTo>
                <a:lnTo>
                  <a:pt x="1616" y="3404"/>
                </a:lnTo>
                <a:lnTo>
                  <a:pt x="1618" y="3403"/>
                </a:lnTo>
                <a:lnTo>
                  <a:pt x="1619" y="3403"/>
                </a:lnTo>
                <a:lnTo>
                  <a:pt x="1619" y="3401"/>
                </a:lnTo>
                <a:lnTo>
                  <a:pt x="1619" y="3403"/>
                </a:lnTo>
                <a:lnTo>
                  <a:pt x="1621" y="3403"/>
                </a:lnTo>
                <a:lnTo>
                  <a:pt x="1623" y="3403"/>
                </a:lnTo>
                <a:lnTo>
                  <a:pt x="1623" y="3404"/>
                </a:lnTo>
                <a:lnTo>
                  <a:pt x="1621" y="3406"/>
                </a:lnTo>
                <a:lnTo>
                  <a:pt x="1623" y="3408"/>
                </a:lnTo>
                <a:lnTo>
                  <a:pt x="1623" y="3406"/>
                </a:lnTo>
                <a:lnTo>
                  <a:pt x="1623" y="3408"/>
                </a:lnTo>
                <a:lnTo>
                  <a:pt x="1624" y="3406"/>
                </a:lnTo>
                <a:lnTo>
                  <a:pt x="1626" y="3406"/>
                </a:lnTo>
                <a:lnTo>
                  <a:pt x="1626" y="3408"/>
                </a:lnTo>
                <a:lnTo>
                  <a:pt x="1626" y="3409"/>
                </a:lnTo>
                <a:lnTo>
                  <a:pt x="1626" y="3411"/>
                </a:lnTo>
                <a:lnTo>
                  <a:pt x="1624" y="3411"/>
                </a:lnTo>
                <a:lnTo>
                  <a:pt x="1623" y="3411"/>
                </a:lnTo>
                <a:lnTo>
                  <a:pt x="1621" y="3411"/>
                </a:lnTo>
                <a:lnTo>
                  <a:pt x="1621" y="3412"/>
                </a:lnTo>
                <a:lnTo>
                  <a:pt x="1619" y="3414"/>
                </a:lnTo>
                <a:lnTo>
                  <a:pt x="1621" y="3416"/>
                </a:lnTo>
                <a:lnTo>
                  <a:pt x="1623" y="3416"/>
                </a:lnTo>
                <a:lnTo>
                  <a:pt x="1624" y="3417"/>
                </a:lnTo>
                <a:lnTo>
                  <a:pt x="1623" y="3417"/>
                </a:lnTo>
                <a:lnTo>
                  <a:pt x="1623" y="3419"/>
                </a:lnTo>
                <a:lnTo>
                  <a:pt x="1623" y="3420"/>
                </a:lnTo>
                <a:lnTo>
                  <a:pt x="1623" y="3422"/>
                </a:lnTo>
                <a:lnTo>
                  <a:pt x="1623" y="3424"/>
                </a:lnTo>
                <a:lnTo>
                  <a:pt x="1621" y="3424"/>
                </a:lnTo>
                <a:lnTo>
                  <a:pt x="1621" y="3425"/>
                </a:lnTo>
                <a:lnTo>
                  <a:pt x="1621" y="3427"/>
                </a:lnTo>
                <a:lnTo>
                  <a:pt x="1621" y="3428"/>
                </a:lnTo>
                <a:lnTo>
                  <a:pt x="1621" y="3430"/>
                </a:lnTo>
                <a:lnTo>
                  <a:pt x="1619" y="3430"/>
                </a:lnTo>
                <a:lnTo>
                  <a:pt x="1618" y="3430"/>
                </a:lnTo>
                <a:lnTo>
                  <a:pt x="1616" y="3430"/>
                </a:lnTo>
                <a:lnTo>
                  <a:pt x="1616" y="3428"/>
                </a:lnTo>
                <a:lnTo>
                  <a:pt x="1615" y="3428"/>
                </a:lnTo>
                <a:lnTo>
                  <a:pt x="1613" y="3428"/>
                </a:lnTo>
                <a:lnTo>
                  <a:pt x="1613" y="3430"/>
                </a:lnTo>
                <a:lnTo>
                  <a:pt x="1611" y="3428"/>
                </a:lnTo>
                <a:lnTo>
                  <a:pt x="1611" y="3427"/>
                </a:lnTo>
                <a:lnTo>
                  <a:pt x="1611" y="3428"/>
                </a:lnTo>
                <a:lnTo>
                  <a:pt x="1610" y="3428"/>
                </a:lnTo>
                <a:lnTo>
                  <a:pt x="1611" y="3428"/>
                </a:lnTo>
                <a:lnTo>
                  <a:pt x="1611" y="3430"/>
                </a:lnTo>
                <a:lnTo>
                  <a:pt x="1610" y="3430"/>
                </a:lnTo>
                <a:lnTo>
                  <a:pt x="1610" y="3432"/>
                </a:lnTo>
                <a:lnTo>
                  <a:pt x="1610" y="3433"/>
                </a:lnTo>
                <a:lnTo>
                  <a:pt x="1608" y="3435"/>
                </a:lnTo>
                <a:lnTo>
                  <a:pt x="1608" y="3433"/>
                </a:lnTo>
                <a:lnTo>
                  <a:pt x="1607" y="3433"/>
                </a:lnTo>
                <a:lnTo>
                  <a:pt x="1607" y="3432"/>
                </a:lnTo>
                <a:lnTo>
                  <a:pt x="1605" y="3432"/>
                </a:lnTo>
                <a:lnTo>
                  <a:pt x="1605" y="3430"/>
                </a:lnTo>
                <a:lnTo>
                  <a:pt x="1603" y="3428"/>
                </a:lnTo>
                <a:lnTo>
                  <a:pt x="1602" y="3428"/>
                </a:lnTo>
                <a:lnTo>
                  <a:pt x="1600" y="3428"/>
                </a:lnTo>
                <a:lnTo>
                  <a:pt x="1600" y="3427"/>
                </a:lnTo>
                <a:lnTo>
                  <a:pt x="1599" y="3427"/>
                </a:lnTo>
                <a:lnTo>
                  <a:pt x="1599" y="3425"/>
                </a:lnTo>
                <a:lnTo>
                  <a:pt x="1597" y="3425"/>
                </a:lnTo>
                <a:lnTo>
                  <a:pt x="1597" y="3424"/>
                </a:lnTo>
                <a:lnTo>
                  <a:pt x="1595" y="3424"/>
                </a:lnTo>
                <a:lnTo>
                  <a:pt x="1595" y="3422"/>
                </a:lnTo>
                <a:lnTo>
                  <a:pt x="1595" y="3420"/>
                </a:lnTo>
                <a:lnTo>
                  <a:pt x="1597" y="3419"/>
                </a:lnTo>
                <a:lnTo>
                  <a:pt x="1599" y="3419"/>
                </a:lnTo>
                <a:lnTo>
                  <a:pt x="1599" y="3417"/>
                </a:lnTo>
                <a:lnTo>
                  <a:pt x="1600" y="3417"/>
                </a:lnTo>
                <a:lnTo>
                  <a:pt x="1600" y="3416"/>
                </a:lnTo>
                <a:lnTo>
                  <a:pt x="1600" y="3414"/>
                </a:lnTo>
                <a:lnTo>
                  <a:pt x="1602" y="3414"/>
                </a:lnTo>
                <a:lnTo>
                  <a:pt x="1602" y="3412"/>
                </a:lnTo>
                <a:lnTo>
                  <a:pt x="1603" y="3412"/>
                </a:lnTo>
                <a:lnTo>
                  <a:pt x="1605" y="3412"/>
                </a:lnTo>
                <a:lnTo>
                  <a:pt x="1605" y="3411"/>
                </a:lnTo>
                <a:lnTo>
                  <a:pt x="1607" y="3409"/>
                </a:lnTo>
                <a:lnTo>
                  <a:pt x="1607" y="3408"/>
                </a:lnTo>
                <a:lnTo>
                  <a:pt x="1608" y="3408"/>
                </a:lnTo>
                <a:lnTo>
                  <a:pt x="1610" y="3406"/>
                </a:lnTo>
                <a:lnTo>
                  <a:pt x="1610" y="3404"/>
                </a:lnTo>
                <a:lnTo>
                  <a:pt x="1610" y="3403"/>
                </a:lnTo>
                <a:lnTo>
                  <a:pt x="1611" y="3403"/>
                </a:lnTo>
                <a:lnTo>
                  <a:pt x="1611" y="3401"/>
                </a:lnTo>
                <a:close/>
                <a:moveTo>
                  <a:pt x="1584" y="3400"/>
                </a:moveTo>
                <a:lnTo>
                  <a:pt x="1584" y="3401"/>
                </a:lnTo>
                <a:lnTo>
                  <a:pt x="1583" y="3400"/>
                </a:lnTo>
                <a:lnTo>
                  <a:pt x="1584" y="3400"/>
                </a:lnTo>
                <a:lnTo>
                  <a:pt x="1584" y="3398"/>
                </a:lnTo>
                <a:lnTo>
                  <a:pt x="1584" y="3400"/>
                </a:lnTo>
                <a:close/>
                <a:moveTo>
                  <a:pt x="1608" y="3387"/>
                </a:moveTo>
                <a:lnTo>
                  <a:pt x="1608" y="3388"/>
                </a:lnTo>
                <a:lnTo>
                  <a:pt x="1608" y="3390"/>
                </a:lnTo>
                <a:lnTo>
                  <a:pt x="1607" y="3390"/>
                </a:lnTo>
                <a:lnTo>
                  <a:pt x="1607" y="3392"/>
                </a:lnTo>
                <a:lnTo>
                  <a:pt x="1607" y="3393"/>
                </a:lnTo>
                <a:lnTo>
                  <a:pt x="1608" y="3395"/>
                </a:lnTo>
                <a:lnTo>
                  <a:pt x="1607" y="3395"/>
                </a:lnTo>
                <a:lnTo>
                  <a:pt x="1607" y="3396"/>
                </a:lnTo>
                <a:lnTo>
                  <a:pt x="1605" y="3396"/>
                </a:lnTo>
                <a:lnTo>
                  <a:pt x="1605" y="3398"/>
                </a:lnTo>
                <a:lnTo>
                  <a:pt x="1603" y="3400"/>
                </a:lnTo>
                <a:lnTo>
                  <a:pt x="1602" y="3400"/>
                </a:lnTo>
                <a:lnTo>
                  <a:pt x="1602" y="3401"/>
                </a:lnTo>
                <a:lnTo>
                  <a:pt x="1602" y="3403"/>
                </a:lnTo>
                <a:lnTo>
                  <a:pt x="1602" y="3401"/>
                </a:lnTo>
                <a:lnTo>
                  <a:pt x="1603" y="3401"/>
                </a:lnTo>
                <a:lnTo>
                  <a:pt x="1605" y="3403"/>
                </a:lnTo>
                <a:lnTo>
                  <a:pt x="1603" y="3403"/>
                </a:lnTo>
                <a:lnTo>
                  <a:pt x="1603" y="3404"/>
                </a:lnTo>
                <a:lnTo>
                  <a:pt x="1603" y="3406"/>
                </a:lnTo>
                <a:lnTo>
                  <a:pt x="1603" y="3404"/>
                </a:lnTo>
                <a:lnTo>
                  <a:pt x="1602" y="3404"/>
                </a:lnTo>
                <a:lnTo>
                  <a:pt x="1602" y="3406"/>
                </a:lnTo>
                <a:lnTo>
                  <a:pt x="1600" y="3406"/>
                </a:lnTo>
                <a:lnTo>
                  <a:pt x="1600" y="3408"/>
                </a:lnTo>
                <a:lnTo>
                  <a:pt x="1599" y="3408"/>
                </a:lnTo>
                <a:lnTo>
                  <a:pt x="1599" y="3409"/>
                </a:lnTo>
                <a:lnTo>
                  <a:pt x="1597" y="3409"/>
                </a:lnTo>
                <a:lnTo>
                  <a:pt x="1597" y="3411"/>
                </a:lnTo>
                <a:lnTo>
                  <a:pt x="1595" y="3411"/>
                </a:lnTo>
                <a:lnTo>
                  <a:pt x="1595" y="3409"/>
                </a:lnTo>
                <a:lnTo>
                  <a:pt x="1597" y="3409"/>
                </a:lnTo>
                <a:lnTo>
                  <a:pt x="1597" y="3408"/>
                </a:lnTo>
                <a:lnTo>
                  <a:pt x="1597" y="3406"/>
                </a:lnTo>
                <a:lnTo>
                  <a:pt x="1597" y="3404"/>
                </a:lnTo>
                <a:lnTo>
                  <a:pt x="1595" y="3403"/>
                </a:lnTo>
                <a:lnTo>
                  <a:pt x="1594" y="3403"/>
                </a:lnTo>
                <a:lnTo>
                  <a:pt x="1592" y="3404"/>
                </a:lnTo>
                <a:lnTo>
                  <a:pt x="1591" y="3404"/>
                </a:lnTo>
                <a:lnTo>
                  <a:pt x="1589" y="3404"/>
                </a:lnTo>
                <a:lnTo>
                  <a:pt x="1591" y="3404"/>
                </a:lnTo>
                <a:lnTo>
                  <a:pt x="1591" y="3403"/>
                </a:lnTo>
                <a:lnTo>
                  <a:pt x="1591" y="3401"/>
                </a:lnTo>
                <a:lnTo>
                  <a:pt x="1591" y="3400"/>
                </a:lnTo>
                <a:lnTo>
                  <a:pt x="1592" y="3400"/>
                </a:lnTo>
                <a:lnTo>
                  <a:pt x="1592" y="3398"/>
                </a:lnTo>
                <a:lnTo>
                  <a:pt x="1594" y="3398"/>
                </a:lnTo>
                <a:lnTo>
                  <a:pt x="1595" y="3398"/>
                </a:lnTo>
                <a:lnTo>
                  <a:pt x="1595" y="3396"/>
                </a:lnTo>
                <a:lnTo>
                  <a:pt x="1597" y="3396"/>
                </a:lnTo>
                <a:lnTo>
                  <a:pt x="1597" y="3395"/>
                </a:lnTo>
                <a:lnTo>
                  <a:pt x="1597" y="3393"/>
                </a:lnTo>
                <a:lnTo>
                  <a:pt x="1597" y="3392"/>
                </a:lnTo>
                <a:lnTo>
                  <a:pt x="1599" y="3390"/>
                </a:lnTo>
                <a:lnTo>
                  <a:pt x="1600" y="3390"/>
                </a:lnTo>
                <a:lnTo>
                  <a:pt x="1602" y="3390"/>
                </a:lnTo>
                <a:lnTo>
                  <a:pt x="1603" y="3388"/>
                </a:lnTo>
                <a:lnTo>
                  <a:pt x="1603" y="3390"/>
                </a:lnTo>
                <a:lnTo>
                  <a:pt x="1603" y="3388"/>
                </a:lnTo>
                <a:lnTo>
                  <a:pt x="1605" y="3388"/>
                </a:lnTo>
                <a:lnTo>
                  <a:pt x="1605" y="3387"/>
                </a:lnTo>
                <a:lnTo>
                  <a:pt x="1607" y="3387"/>
                </a:lnTo>
                <a:lnTo>
                  <a:pt x="1607" y="3388"/>
                </a:lnTo>
                <a:lnTo>
                  <a:pt x="1607" y="3387"/>
                </a:lnTo>
                <a:lnTo>
                  <a:pt x="1608" y="3387"/>
                </a:lnTo>
                <a:close/>
                <a:moveTo>
                  <a:pt x="1627" y="3379"/>
                </a:moveTo>
                <a:lnTo>
                  <a:pt x="1626" y="3379"/>
                </a:lnTo>
                <a:lnTo>
                  <a:pt x="1626" y="3377"/>
                </a:lnTo>
                <a:lnTo>
                  <a:pt x="1626" y="3376"/>
                </a:lnTo>
                <a:lnTo>
                  <a:pt x="1627" y="3376"/>
                </a:lnTo>
                <a:lnTo>
                  <a:pt x="1627" y="3377"/>
                </a:lnTo>
                <a:lnTo>
                  <a:pt x="1627" y="3379"/>
                </a:lnTo>
                <a:close/>
                <a:moveTo>
                  <a:pt x="1621" y="3369"/>
                </a:moveTo>
                <a:lnTo>
                  <a:pt x="1623" y="3369"/>
                </a:lnTo>
                <a:lnTo>
                  <a:pt x="1623" y="3371"/>
                </a:lnTo>
                <a:lnTo>
                  <a:pt x="1623" y="3372"/>
                </a:lnTo>
                <a:lnTo>
                  <a:pt x="1621" y="3372"/>
                </a:lnTo>
                <a:lnTo>
                  <a:pt x="1619" y="3372"/>
                </a:lnTo>
                <a:lnTo>
                  <a:pt x="1619" y="3371"/>
                </a:lnTo>
                <a:lnTo>
                  <a:pt x="1621" y="3371"/>
                </a:lnTo>
                <a:lnTo>
                  <a:pt x="1619" y="3369"/>
                </a:lnTo>
                <a:lnTo>
                  <a:pt x="1621" y="3369"/>
                </a:lnTo>
                <a:close/>
                <a:moveTo>
                  <a:pt x="1621" y="3368"/>
                </a:moveTo>
                <a:lnTo>
                  <a:pt x="1619" y="3366"/>
                </a:lnTo>
                <a:lnTo>
                  <a:pt x="1618" y="3364"/>
                </a:lnTo>
                <a:lnTo>
                  <a:pt x="1618" y="3363"/>
                </a:lnTo>
                <a:lnTo>
                  <a:pt x="1616" y="3361"/>
                </a:lnTo>
                <a:lnTo>
                  <a:pt x="1616" y="3360"/>
                </a:lnTo>
                <a:lnTo>
                  <a:pt x="1616" y="3358"/>
                </a:lnTo>
                <a:lnTo>
                  <a:pt x="1618" y="3356"/>
                </a:lnTo>
                <a:lnTo>
                  <a:pt x="1619" y="3358"/>
                </a:lnTo>
                <a:lnTo>
                  <a:pt x="1621" y="3358"/>
                </a:lnTo>
                <a:lnTo>
                  <a:pt x="1621" y="3360"/>
                </a:lnTo>
                <a:lnTo>
                  <a:pt x="1621" y="3361"/>
                </a:lnTo>
                <a:lnTo>
                  <a:pt x="1621" y="3363"/>
                </a:lnTo>
                <a:lnTo>
                  <a:pt x="1621" y="3364"/>
                </a:lnTo>
                <a:lnTo>
                  <a:pt x="1621" y="3366"/>
                </a:lnTo>
                <a:lnTo>
                  <a:pt x="1621" y="3368"/>
                </a:lnTo>
                <a:close/>
                <a:moveTo>
                  <a:pt x="1603" y="3336"/>
                </a:moveTo>
                <a:lnTo>
                  <a:pt x="1605" y="3336"/>
                </a:lnTo>
                <a:lnTo>
                  <a:pt x="1605" y="3337"/>
                </a:lnTo>
                <a:lnTo>
                  <a:pt x="1607" y="3337"/>
                </a:lnTo>
                <a:lnTo>
                  <a:pt x="1607" y="3339"/>
                </a:lnTo>
                <a:lnTo>
                  <a:pt x="1608" y="3339"/>
                </a:lnTo>
                <a:lnTo>
                  <a:pt x="1608" y="3340"/>
                </a:lnTo>
                <a:lnTo>
                  <a:pt x="1610" y="3340"/>
                </a:lnTo>
                <a:lnTo>
                  <a:pt x="1610" y="3339"/>
                </a:lnTo>
                <a:lnTo>
                  <a:pt x="1611" y="3339"/>
                </a:lnTo>
                <a:lnTo>
                  <a:pt x="1611" y="3340"/>
                </a:lnTo>
                <a:lnTo>
                  <a:pt x="1610" y="3342"/>
                </a:lnTo>
                <a:lnTo>
                  <a:pt x="1610" y="3344"/>
                </a:lnTo>
                <a:lnTo>
                  <a:pt x="1610" y="3345"/>
                </a:lnTo>
                <a:lnTo>
                  <a:pt x="1610" y="3344"/>
                </a:lnTo>
                <a:lnTo>
                  <a:pt x="1608" y="3344"/>
                </a:lnTo>
                <a:lnTo>
                  <a:pt x="1607" y="3342"/>
                </a:lnTo>
                <a:lnTo>
                  <a:pt x="1607" y="3340"/>
                </a:lnTo>
                <a:lnTo>
                  <a:pt x="1605" y="3340"/>
                </a:lnTo>
                <a:lnTo>
                  <a:pt x="1605" y="3339"/>
                </a:lnTo>
                <a:lnTo>
                  <a:pt x="1603" y="3339"/>
                </a:lnTo>
                <a:lnTo>
                  <a:pt x="1602" y="3339"/>
                </a:lnTo>
                <a:lnTo>
                  <a:pt x="1602" y="3337"/>
                </a:lnTo>
                <a:lnTo>
                  <a:pt x="1600" y="3337"/>
                </a:lnTo>
                <a:lnTo>
                  <a:pt x="1600" y="3336"/>
                </a:lnTo>
                <a:lnTo>
                  <a:pt x="1602" y="3336"/>
                </a:lnTo>
                <a:lnTo>
                  <a:pt x="1603" y="3336"/>
                </a:lnTo>
                <a:close/>
                <a:moveTo>
                  <a:pt x="1587" y="3324"/>
                </a:moveTo>
                <a:lnTo>
                  <a:pt x="1587" y="3326"/>
                </a:lnTo>
                <a:lnTo>
                  <a:pt x="1586" y="3326"/>
                </a:lnTo>
                <a:lnTo>
                  <a:pt x="1587" y="3326"/>
                </a:lnTo>
                <a:lnTo>
                  <a:pt x="1586" y="3326"/>
                </a:lnTo>
                <a:lnTo>
                  <a:pt x="1586" y="3324"/>
                </a:lnTo>
                <a:lnTo>
                  <a:pt x="1587" y="3324"/>
                </a:lnTo>
                <a:close/>
                <a:moveTo>
                  <a:pt x="1599" y="3315"/>
                </a:moveTo>
                <a:lnTo>
                  <a:pt x="1600" y="3316"/>
                </a:lnTo>
                <a:lnTo>
                  <a:pt x="1600" y="3318"/>
                </a:lnTo>
                <a:lnTo>
                  <a:pt x="1602" y="3320"/>
                </a:lnTo>
                <a:lnTo>
                  <a:pt x="1603" y="3320"/>
                </a:lnTo>
                <a:lnTo>
                  <a:pt x="1603" y="3321"/>
                </a:lnTo>
                <a:lnTo>
                  <a:pt x="1605" y="3321"/>
                </a:lnTo>
                <a:lnTo>
                  <a:pt x="1605" y="3323"/>
                </a:lnTo>
                <a:lnTo>
                  <a:pt x="1607" y="3321"/>
                </a:lnTo>
                <a:lnTo>
                  <a:pt x="1607" y="3323"/>
                </a:lnTo>
                <a:lnTo>
                  <a:pt x="1607" y="3324"/>
                </a:lnTo>
                <a:lnTo>
                  <a:pt x="1607" y="3326"/>
                </a:lnTo>
                <a:lnTo>
                  <a:pt x="1605" y="3326"/>
                </a:lnTo>
                <a:lnTo>
                  <a:pt x="1607" y="3326"/>
                </a:lnTo>
                <a:lnTo>
                  <a:pt x="1607" y="3328"/>
                </a:lnTo>
                <a:lnTo>
                  <a:pt x="1605" y="3328"/>
                </a:lnTo>
                <a:lnTo>
                  <a:pt x="1605" y="3329"/>
                </a:lnTo>
                <a:lnTo>
                  <a:pt x="1603" y="3329"/>
                </a:lnTo>
                <a:lnTo>
                  <a:pt x="1603" y="3328"/>
                </a:lnTo>
                <a:lnTo>
                  <a:pt x="1602" y="3326"/>
                </a:lnTo>
                <a:lnTo>
                  <a:pt x="1602" y="3324"/>
                </a:lnTo>
                <a:lnTo>
                  <a:pt x="1600" y="3324"/>
                </a:lnTo>
                <a:lnTo>
                  <a:pt x="1600" y="3323"/>
                </a:lnTo>
                <a:lnTo>
                  <a:pt x="1599" y="3323"/>
                </a:lnTo>
                <a:lnTo>
                  <a:pt x="1599" y="3321"/>
                </a:lnTo>
                <a:lnTo>
                  <a:pt x="1599" y="3320"/>
                </a:lnTo>
                <a:lnTo>
                  <a:pt x="1597" y="3320"/>
                </a:lnTo>
                <a:lnTo>
                  <a:pt x="1595" y="3318"/>
                </a:lnTo>
                <a:lnTo>
                  <a:pt x="1595" y="3316"/>
                </a:lnTo>
                <a:lnTo>
                  <a:pt x="1595" y="3315"/>
                </a:lnTo>
                <a:lnTo>
                  <a:pt x="1597" y="3313"/>
                </a:lnTo>
                <a:lnTo>
                  <a:pt x="1599" y="3315"/>
                </a:lnTo>
                <a:close/>
                <a:moveTo>
                  <a:pt x="1559" y="3252"/>
                </a:moveTo>
                <a:lnTo>
                  <a:pt x="1560" y="3252"/>
                </a:lnTo>
                <a:lnTo>
                  <a:pt x="1560" y="3254"/>
                </a:lnTo>
                <a:lnTo>
                  <a:pt x="1562" y="3254"/>
                </a:lnTo>
                <a:lnTo>
                  <a:pt x="1563" y="3254"/>
                </a:lnTo>
                <a:lnTo>
                  <a:pt x="1565" y="3254"/>
                </a:lnTo>
                <a:lnTo>
                  <a:pt x="1565" y="3256"/>
                </a:lnTo>
                <a:lnTo>
                  <a:pt x="1567" y="3256"/>
                </a:lnTo>
                <a:lnTo>
                  <a:pt x="1567" y="3257"/>
                </a:lnTo>
                <a:lnTo>
                  <a:pt x="1568" y="3257"/>
                </a:lnTo>
                <a:lnTo>
                  <a:pt x="1568" y="3259"/>
                </a:lnTo>
                <a:lnTo>
                  <a:pt x="1567" y="3259"/>
                </a:lnTo>
                <a:lnTo>
                  <a:pt x="1567" y="3260"/>
                </a:lnTo>
                <a:lnTo>
                  <a:pt x="1567" y="3262"/>
                </a:lnTo>
                <a:lnTo>
                  <a:pt x="1568" y="3262"/>
                </a:lnTo>
                <a:lnTo>
                  <a:pt x="1568" y="3264"/>
                </a:lnTo>
                <a:lnTo>
                  <a:pt x="1570" y="3265"/>
                </a:lnTo>
                <a:lnTo>
                  <a:pt x="1570" y="3267"/>
                </a:lnTo>
                <a:lnTo>
                  <a:pt x="1570" y="3268"/>
                </a:lnTo>
                <a:lnTo>
                  <a:pt x="1571" y="3268"/>
                </a:lnTo>
                <a:lnTo>
                  <a:pt x="1570" y="3270"/>
                </a:lnTo>
                <a:lnTo>
                  <a:pt x="1571" y="3270"/>
                </a:lnTo>
                <a:lnTo>
                  <a:pt x="1571" y="3272"/>
                </a:lnTo>
                <a:lnTo>
                  <a:pt x="1571" y="3273"/>
                </a:lnTo>
                <a:lnTo>
                  <a:pt x="1573" y="3273"/>
                </a:lnTo>
                <a:lnTo>
                  <a:pt x="1573" y="3275"/>
                </a:lnTo>
                <a:lnTo>
                  <a:pt x="1573" y="3276"/>
                </a:lnTo>
                <a:lnTo>
                  <a:pt x="1575" y="3276"/>
                </a:lnTo>
                <a:lnTo>
                  <a:pt x="1575" y="3278"/>
                </a:lnTo>
                <a:lnTo>
                  <a:pt x="1575" y="3280"/>
                </a:lnTo>
                <a:lnTo>
                  <a:pt x="1576" y="3280"/>
                </a:lnTo>
                <a:lnTo>
                  <a:pt x="1576" y="3281"/>
                </a:lnTo>
                <a:lnTo>
                  <a:pt x="1578" y="3281"/>
                </a:lnTo>
                <a:lnTo>
                  <a:pt x="1578" y="3280"/>
                </a:lnTo>
                <a:lnTo>
                  <a:pt x="1579" y="3280"/>
                </a:lnTo>
                <a:lnTo>
                  <a:pt x="1579" y="3278"/>
                </a:lnTo>
                <a:lnTo>
                  <a:pt x="1579" y="3276"/>
                </a:lnTo>
                <a:lnTo>
                  <a:pt x="1581" y="3276"/>
                </a:lnTo>
                <a:lnTo>
                  <a:pt x="1581" y="3275"/>
                </a:lnTo>
                <a:lnTo>
                  <a:pt x="1583" y="3275"/>
                </a:lnTo>
                <a:lnTo>
                  <a:pt x="1584" y="3273"/>
                </a:lnTo>
                <a:lnTo>
                  <a:pt x="1586" y="3273"/>
                </a:lnTo>
                <a:lnTo>
                  <a:pt x="1586" y="3275"/>
                </a:lnTo>
                <a:lnTo>
                  <a:pt x="1587" y="3275"/>
                </a:lnTo>
                <a:lnTo>
                  <a:pt x="1587" y="3276"/>
                </a:lnTo>
                <a:lnTo>
                  <a:pt x="1587" y="3278"/>
                </a:lnTo>
                <a:lnTo>
                  <a:pt x="1589" y="3280"/>
                </a:lnTo>
                <a:lnTo>
                  <a:pt x="1589" y="3281"/>
                </a:lnTo>
                <a:lnTo>
                  <a:pt x="1589" y="3283"/>
                </a:lnTo>
                <a:lnTo>
                  <a:pt x="1591" y="3283"/>
                </a:lnTo>
                <a:lnTo>
                  <a:pt x="1591" y="3284"/>
                </a:lnTo>
                <a:lnTo>
                  <a:pt x="1592" y="3286"/>
                </a:lnTo>
                <a:lnTo>
                  <a:pt x="1591" y="3286"/>
                </a:lnTo>
                <a:lnTo>
                  <a:pt x="1591" y="3288"/>
                </a:lnTo>
                <a:lnTo>
                  <a:pt x="1592" y="3288"/>
                </a:lnTo>
                <a:lnTo>
                  <a:pt x="1594" y="3288"/>
                </a:lnTo>
                <a:lnTo>
                  <a:pt x="1594" y="3289"/>
                </a:lnTo>
                <a:lnTo>
                  <a:pt x="1592" y="3289"/>
                </a:lnTo>
                <a:lnTo>
                  <a:pt x="1591" y="3289"/>
                </a:lnTo>
                <a:lnTo>
                  <a:pt x="1589" y="3288"/>
                </a:lnTo>
                <a:lnTo>
                  <a:pt x="1589" y="3289"/>
                </a:lnTo>
                <a:lnTo>
                  <a:pt x="1587" y="3289"/>
                </a:lnTo>
                <a:lnTo>
                  <a:pt x="1587" y="3291"/>
                </a:lnTo>
                <a:lnTo>
                  <a:pt x="1589" y="3291"/>
                </a:lnTo>
                <a:lnTo>
                  <a:pt x="1587" y="3292"/>
                </a:lnTo>
                <a:lnTo>
                  <a:pt x="1586" y="3292"/>
                </a:lnTo>
                <a:lnTo>
                  <a:pt x="1584" y="3291"/>
                </a:lnTo>
                <a:lnTo>
                  <a:pt x="1583" y="3291"/>
                </a:lnTo>
                <a:lnTo>
                  <a:pt x="1581" y="3291"/>
                </a:lnTo>
                <a:lnTo>
                  <a:pt x="1581" y="3289"/>
                </a:lnTo>
                <a:lnTo>
                  <a:pt x="1579" y="3289"/>
                </a:lnTo>
                <a:lnTo>
                  <a:pt x="1579" y="3288"/>
                </a:lnTo>
                <a:lnTo>
                  <a:pt x="1578" y="3288"/>
                </a:lnTo>
                <a:lnTo>
                  <a:pt x="1578" y="3289"/>
                </a:lnTo>
                <a:lnTo>
                  <a:pt x="1576" y="3289"/>
                </a:lnTo>
                <a:lnTo>
                  <a:pt x="1576" y="3291"/>
                </a:lnTo>
                <a:lnTo>
                  <a:pt x="1575" y="3291"/>
                </a:lnTo>
                <a:lnTo>
                  <a:pt x="1575" y="3292"/>
                </a:lnTo>
                <a:lnTo>
                  <a:pt x="1575" y="3294"/>
                </a:lnTo>
                <a:lnTo>
                  <a:pt x="1575" y="3296"/>
                </a:lnTo>
                <a:lnTo>
                  <a:pt x="1573" y="3296"/>
                </a:lnTo>
                <a:lnTo>
                  <a:pt x="1573" y="3297"/>
                </a:lnTo>
                <a:lnTo>
                  <a:pt x="1573" y="3299"/>
                </a:lnTo>
                <a:lnTo>
                  <a:pt x="1573" y="3300"/>
                </a:lnTo>
                <a:lnTo>
                  <a:pt x="1573" y="3302"/>
                </a:lnTo>
                <a:lnTo>
                  <a:pt x="1573" y="3304"/>
                </a:lnTo>
                <a:lnTo>
                  <a:pt x="1573" y="3305"/>
                </a:lnTo>
                <a:lnTo>
                  <a:pt x="1575" y="3307"/>
                </a:lnTo>
                <a:lnTo>
                  <a:pt x="1575" y="3308"/>
                </a:lnTo>
                <a:lnTo>
                  <a:pt x="1575" y="3310"/>
                </a:lnTo>
                <a:lnTo>
                  <a:pt x="1576" y="3310"/>
                </a:lnTo>
                <a:lnTo>
                  <a:pt x="1576" y="3312"/>
                </a:lnTo>
                <a:lnTo>
                  <a:pt x="1578" y="3312"/>
                </a:lnTo>
                <a:lnTo>
                  <a:pt x="1578" y="3313"/>
                </a:lnTo>
                <a:lnTo>
                  <a:pt x="1578" y="3315"/>
                </a:lnTo>
                <a:lnTo>
                  <a:pt x="1578" y="3316"/>
                </a:lnTo>
                <a:lnTo>
                  <a:pt x="1578" y="3318"/>
                </a:lnTo>
                <a:lnTo>
                  <a:pt x="1579" y="3318"/>
                </a:lnTo>
                <a:lnTo>
                  <a:pt x="1579" y="3320"/>
                </a:lnTo>
                <a:lnTo>
                  <a:pt x="1579" y="3321"/>
                </a:lnTo>
                <a:lnTo>
                  <a:pt x="1581" y="3321"/>
                </a:lnTo>
                <a:lnTo>
                  <a:pt x="1583" y="3321"/>
                </a:lnTo>
                <a:lnTo>
                  <a:pt x="1583" y="3323"/>
                </a:lnTo>
                <a:lnTo>
                  <a:pt x="1584" y="3323"/>
                </a:lnTo>
                <a:lnTo>
                  <a:pt x="1584" y="3324"/>
                </a:lnTo>
                <a:lnTo>
                  <a:pt x="1584" y="3326"/>
                </a:lnTo>
                <a:lnTo>
                  <a:pt x="1586" y="3326"/>
                </a:lnTo>
                <a:lnTo>
                  <a:pt x="1586" y="3328"/>
                </a:lnTo>
                <a:lnTo>
                  <a:pt x="1587" y="3328"/>
                </a:lnTo>
                <a:lnTo>
                  <a:pt x="1587" y="3329"/>
                </a:lnTo>
                <a:lnTo>
                  <a:pt x="1589" y="3329"/>
                </a:lnTo>
                <a:lnTo>
                  <a:pt x="1589" y="3328"/>
                </a:lnTo>
                <a:lnTo>
                  <a:pt x="1589" y="3326"/>
                </a:lnTo>
                <a:lnTo>
                  <a:pt x="1591" y="3326"/>
                </a:lnTo>
                <a:lnTo>
                  <a:pt x="1591" y="3324"/>
                </a:lnTo>
                <a:lnTo>
                  <a:pt x="1592" y="3326"/>
                </a:lnTo>
                <a:lnTo>
                  <a:pt x="1592" y="3328"/>
                </a:lnTo>
                <a:lnTo>
                  <a:pt x="1592" y="3329"/>
                </a:lnTo>
                <a:lnTo>
                  <a:pt x="1591" y="3329"/>
                </a:lnTo>
                <a:lnTo>
                  <a:pt x="1591" y="3331"/>
                </a:lnTo>
                <a:lnTo>
                  <a:pt x="1591" y="3332"/>
                </a:lnTo>
                <a:lnTo>
                  <a:pt x="1591" y="3334"/>
                </a:lnTo>
                <a:lnTo>
                  <a:pt x="1591" y="3336"/>
                </a:lnTo>
                <a:lnTo>
                  <a:pt x="1591" y="3337"/>
                </a:lnTo>
                <a:lnTo>
                  <a:pt x="1591" y="3339"/>
                </a:lnTo>
                <a:lnTo>
                  <a:pt x="1592" y="3339"/>
                </a:lnTo>
                <a:lnTo>
                  <a:pt x="1592" y="3340"/>
                </a:lnTo>
                <a:lnTo>
                  <a:pt x="1592" y="3342"/>
                </a:lnTo>
                <a:lnTo>
                  <a:pt x="1592" y="3344"/>
                </a:lnTo>
                <a:lnTo>
                  <a:pt x="1592" y="3345"/>
                </a:lnTo>
                <a:lnTo>
                  <a:pt x="1592" y="3347"/>
                </a:lnTo>
                <a:lnTo>
                  <a:pt x="1592" y="3348"/>
                </a:lnTo>
                <a:lnTo>
                  <a:pt x="1591" y="3350"/>
                </a:lnTo>
                <a:lnTo>
                  <a:pt x="1591" y="3352"/>
                </a:lnTo>
                <a:lnTo>
                  <a:pt x="1592" y="3352"/>
                </a:lnTo>
                <a:lnTo>
                  <a:pt x="1592" y="3353"/>
                </a:lnTo>
                <a:lnTo>
                  <a:pt x="1591" y="3353"/>
                </a:lnTo>
                <a:lnTo>
                  <a:pt x="1589" y="3353"/>
                </a:lnTo>
                <a:lnTo>
                  <a:pt x="1589" y="3355"/>
                </a:lnTo>
                <a:lnTo>
                  <a:pt x="1589" y="3356"/>
                </a:lnTo>
                <a:lnTo>
                  <a:pt x="1591" y="3356"/>
                </a:lnTo>
                <a:lnTo>
                  <a:pt x="1591" y="3358"/>
                </a:lnTo>
                <a:lnTo>
                  <a:pt x="1592" y="3358"/>
                </a:lnTo>
                <a:lnTo>
                  <a:pt x="1594" y="3358"/>
                </a:lnTo>
                <a:lnTo>
                  <a:pt x="1594" y="3360"/>
                </a:lnTo>
                <a:lnTo>
                  <a:pt x="1594" y="3361"/>
                </a:lnTo>
                <a:lnTo>
                  <a:pt x="1592" y="3361"/>
                </a:lnTo>
                <a:lnTo>
                  <a:pt x="1592" y="3363"/>
                </a:lnTo>
                <a:lnTo>
                  <a:pt x="1594" y="3363"/>
                </a:lnTo>
                <a:lnTo>
                  <a:pt x="1595" y="3363"/>
                </a:lnTo>
                <a:lnTo>
                  <a:pt x="1595" y="3361"/>
                </a:lnTo>
                <a:lnTo>
                  <a:pt x="1597" y="3361"/>
                </a:lnTo>
                <a:lnTo>
                  <a:pt x="1599" y="3360"/>
                </a:lnTo>
                <a:lnTo>
                  <a:pt x="1597" y="3360"/>
                </a:lnTo>
                <a:lnTo>
                  <a:pt x="1597" y="3358"/>
                </a:lnTo>
                <a:lnTo>
                  <a:pt x="1595" y="3356"/>
                </a:lnTo>
                <a:lnTo>
                  <a:pt x="1595" y="3355"/>
                </a:lnTo>
                <a:lnTo>
                  <a:pt x="1594" y="3355"/>
                </a:lnTo>
                <a:lnTo>
                  <a:pt x="1594" y="3353"/>
                </a:lnTo>
                <a:lnTo>
                  <a:pt x="1594" y="3352"/>
                </a:lnTo>
                <a:lnTo>
                  <a:pt x="1595" y="3350"/>
                </a:lnTo>
                <a:lnTo>
                  <a:pt x="1595" y="3348"/>
                </a:lnTo>
                <a:lnTo>
                  <a:pt x="1597" y="3347"/>
                </a:lnTo>
                <a:lnTo>
                  <a:pt x="1597" y="3348"/>
                </a:lnTo>
                <a:lnTo>
                  <a:pt x="1599" y="3348"/>
                </a:lnTo>
                <a:lnTo>
                  <a:pt x="1600" y="3348"/>
                </a:lnTo>
                <a:lnTo>
                  <a:pt x="1602" y="3348"/>
                </a:lnTo>
                <a:lnTo>
                  <a:pt x="1603" y="3350"/>
                </a:lnTo>
                <a:lnTo>
                  <a:pt x="1603" y="3352"/>
                </a:lnTo>
                <a:lnTo>
                  <a:pt x="1605" y="3353"/>
                </a:lnTo>
                <a:lnTo>
                  <a:pt x="1607" y="3353"/>
                </a:lnTo>
                <a:lnTo>
                  <a:pt x="1605" y="3355"/>
                </a:lnTo>
                <a:lnTo>
                  <a:pt x="1603" y="3355"/>
                </a:lnTo>
                <a:lnTo>
                  <a:pt x="1602" y="3355"/>
                </a:lnTo>
                <a:lnTo>
                  <a:pt x="1602" y="3356"/>
                </a:lnTo>
                <a:lnTo>
                  <a:pt x="1602" y="3358"/>
                </a:lnTo>
                <a:lnTo>
                  <a:pt x="1602" y="3360"/>
                </a:lnTo>
                <a:lnTo>
                  <a:pt x="1602" y="3361"/>
                </a:lnTo>
                <a:lnTo>
                  <a:pt x="1602" y="3360"/>
                </a:lnTo>
                <a:lnTo>
                  <a:pt x="1600" y="3360"/>
                </a:lnTo>
                <a:lnTo>
                  <a:pt x="1602" y="3360"/>
                </a:lnTo>
                <a:lnTo>
                  <a:pt x="1600" y="3358"/>
                </a:lnTo>
                <a:lnTo>
                  <a:pt x="1600" y="3356"/>
                </a:lnTo>
                <a:lnTo>
                  <a:pt x="1599" y="3356"/>
                </a:lnTo>
                <a:lnTo>
                  <a:pt x="1599" y="3355"/>
                </a:lnTo>
                <a:lnTo>
                  <a:pt x="1599" y="3356"/>
                </a:lnTo>
                <a:lnTo>
                  <a:pt x="1599" y="3358"/>
                </a:lnTo>
                <a:lnTo>
                  <a:pt x="1599" y="3360"/>
                </a:lnTo>
                <a:lnTo>
                  <a:pt x="1600" y="3360"/>
                </a:lnTo>
                <a:lnTo>
                  <a:pt x="1600" y="3361"/>
                </a:lnTo>
                <a:lnTo>
                  <a:pt x="1600" y="3363"/>
                </a:lnTo>
                <a:lnTo>
                  <a:pt x="1599" y="3363"/>
                </a:lnTo>
                <a:lnTo>
                  <a:pt x="1597" y="3363"/>
                </a:lnTo>
                <a:lnTo>
                  <a:pt x="1595" y="3363"/>
                </a:lnTo>
                <a:lnTo>
                  <a:pt x="1595" y="3364"/>
                </a:lnTo>
                <a:lnTo>
                  <a:pt x="1595" y="3366"/>
                </a:lnTo>
                <a:lnTo>
                  <a:pt x="1595" y="3368"/>
                </a:lnTo>
                <a:lnTo>
                  <a:pt x="1597" y="3368"/>
                </a:lnTo>
                <a:lnTo>
                  <a:pt x="1597" y="3369"/>
                </a:lnTo>
                <a:lnTo>
                  <a:pt x="1599" y="3369"/>
                </a:lnTo>
                <a:lnTo>
                  <a:pt x="1599" y="3371"/>
                </a:lnTo>
                <a:lnTo>
                  <a:pt x="1600" y="3371"/>
                </a:lnTo>
                <a:lnTo>
                  <a:pt x="1600" y="3372"/>
                </a:lnTo>
                <a:lnTo>
                  <a:pt x="1600" y="3374"/>
                </a:lnTo>
                <a:lnTo>
                  <a:pt x="1600" y="3376"/>
                </a:lnTo>
                <a:lnTo>
                  <a:pt x="1599" y="3376"/>
                </a:lnTo>
                <a:lnTo>
                  <a:pt x="1599" y="3377"/>
                </a:lnTo>
                <a:lnTo>
                  <a:pt x="1599" y="3379"/>
                </a:lnTo>
                <a:lnTo>
                  <a:pt x="1597" y="3379"/>
                </a:lnTo>
                <a:lnTo>
                  <a:pt x="1597" y="3380"/>
                </a:lnTo>
                <a:lnTo>
                  <a:pt x="1599" y="3380"/>
                </a:lnTo>
                <a:lnTo>
                  <a:pt x="1599" y="3382"/>
                </a:lnTo>
                <a:lnTo>
                  <a:pt x="1599" y="3384"/>
                </a:lnTo>
                <a:lnTo>
                  <a:pt x="1599" y="3385"/>
                </a:lnTo>
                <a:lnTo>
                  <a:pt x="1599" y="3387"/>
                </a:lnTo>
                <a:lnTo>
                  <a:pt x="1597" y="3387"/>
                </a:lnTo>
                <a:lnTo>
                  <a:pt x="1597" y="3388"/>
                </a:lnTo>
                <a:lnTo>
                  <a:pt x="1599" y="3388"/>
                </a:lnTo>
                <a:lnTo>
                  <a:pt x="1597" y="3388"/>
                </a:lnTo>
                <a:lnTo>
                  <a:pt x="1597" y="3390"/>
                </a:lnTo>
                <a:lnTo>
                  <a:pt x="1597" y="3392"/>
                </a:lnTo>
                <a:lnTo>
                  <a:pt x="1595" y="3392"/>
                </a:lnTo>
                <a:lnTo>
                  <a:pt x="1595" y="3393"/>
                </a:lnTo>
                <a:lnTo>
                  <a:pt x="1594" y="3393"/>
                </a:lnTo>
                <a:lnTo>
                  <a:pt x="1594" y="3395"/>
                </a:lnTo>
                <a:lnTo>
                  <a:pt x="1592" y="3395"/>
                </a:lnTo>
                <a:lnTo>
                  <a:pt x="1591" y="3395"/>
                </a:lnTo>
                <a:lnTo>
                  <a:pt x="1591" y="3393"/>
                </a:lnTo>
                <a:lnTo>
                  <a:pt x="1589" y="3393"/>
                </a:lnTo>
                <a:lnTo>
                  <a:pt x="1589" y="3395"/>
                </a:lnTo>
                <a:lnTo>
                  <a:pt x="1587" y="3396"/>
                </a:lnTo>
                <a:lnTo>
                  <a:pt x="1586" y="3396"/>
                </a:lnTo>
                <a:lnTo>
                  <a:pt x="1586" y="3395"/>
                </a:lnTo>
                <a:lnTo>
                  <a:pt x="1584" y="3393"/>
                </a:lnTo>
                <a:lnTo>
                  <a:pt x="1584" y="3392"/>
                </a:lnTo>
                <a:lnTo>
                  <a:pt x="1584" y="3390"/>
                </a:lnTo>
                <a:lnTo>
                  <a:pt x="1584" y="3388"/>
                </a:lnTo>
                <a:lnTo>
                  <a:pt x="1583" y="3388"/>
                </a:lnTo>
                <a:lnTo>
                  <a:pt x="1583" y="3387"/>
                </a:lnTo>
                <a:lnTo>
                  <a:pt x="1581" y="3384"/>
                </a:lnTo>
                <a:lnTo>
                  <a:pt x="1581" y="3382"/>
                </a:lnTo>
                <a:lnTo>
                  <a:pt x="1581" y="3380"/>
                </a:lnTo>
                <a:lnTo>
                  <a:pt x="1583" y="3380"/>
                </a:lnTo>
                <a:lnTo>
                  <a:pt x="1583" y="3379"/>
                </a:lnTo>
                <a:lnTo>
                  <a:pt x="1584" y="3379"/>
                </a:lnTo>
                <a:lnTo>
                  <a:pt x="1584" y="3377"/>
                </a:lnTo>
                <a:lnTo>
                  <a:pt x="1584" y="3376"/>
                </a:lnTo>
                <a:lnTo>
                  <a:pt x="1584" y="3374"/>
                </a:lnTo>
                <a:lnTo>
                  <a:pt x="1586" y="3374"/>
                </a:lnTo>
                <a:lnTo>
                  <a:pt x="1589" y="3374"/>
                </a:lnTo>
                <a:lnTo>
                  <a:pt x="1589" y="3372"/>
                </a:lnTo>
                <a:lnTo>
                  <a:pt x="1587" y="3372"/>
                </a:lnTo>
                <a:lnTo>
                  <a:pt x="1586" y="3372"/>
                </a:lnTo>
                <a:lnTo>
                  <a:pt x="1586" y="3371"/>
                </a:lnTo>
                <a:lnTo>
                  <a:pt x="1586" y="3369"/>
                </a:lnTo>
                <a:lnTo>
                  <a:pt x="1586" y="3368"/>
                </a:lnTo>
                <a:lnTo>
                  <a:pt x="1584" y="3368"/>
                </a:lnTo>
                <a:lnTo>
                  <a:pt x="1584" y="3366"/>
                </a:lnTo>
                <a:lnTo>
                  <a:pt x="1583" y="3366"/>
                </a:lnTo>
                <a:lnTo>
                  <a:pt x="1583" y="3368"/>
                </a:lnTo>
                <a:lnTo>
                  <a:pt x="1581" y="3368"/>
                </a:lnTo>
                <a:lnTo>
                  <a:pt x="1579" y="3368"/>
                </a:lnTo>
                <a:lnTo>
                  <a:pt x="1579" y="3369"/>
                </a:lnTo>
                <a:lnTo>
                  <a:pt x="1578" y="3369"/>
                </a:lnTo>
                <a:lnTo>
                  <a:pt x="1576" y="3369"/>
                </a:lnTo>
                <a:lnTo>
                  <a:pt x="1576" y="3368"/>
                </a:lnTo>
                <a:lnTo>
                  <a:pt x="1576" y="3366"/>
                </a:lnTo>
                <a:lnTo>
                  <a:pt x="1575" y="3366"/>
                </a:lnTo>
                <a:lnTo>
                  <a:pt x="1573" y="3366"/>
                </a:lnTo>
                <a:lnTo>
                  <a:pt x="1571" y="3366"/>
                </a:lnTo>
                <a:lnTo>
                  <a:pt x="1570" y="3366"/>
                </a:lnTo>
                <a:lnTo>
                  <a:pt x="1568" y="3366"/>
                </a:lnTo>
                <a:lnTo>
                  <a:pt x="1568" y="3368"/>
                </a:lnTo>
                <a:lnTo>
                  <a:pt x="1567" y="3368"/>
                </a:lnTo>
                <a:lnTo>
                  <a:pt x="1568" y="3369"/>
                </a:lnTo>
                <a:lnTo>
                  <a:pt x="1570" y="3369"/>
                </a:lnTo>
                <a:lnTo>
                  <a:pt x="1570" y="3371"/>
                </a:lnTo>
                <a:lnTo>
                  <a:pt x="1571" y="3371"/>
                </a:lnTo>
                <a:lnTo>
                  <a:pt x="1571" y="3372"/>
                </a:lnTo>
                <a:lnTo>
                  <a:pt x="1573" y="3372"/>
                </a:lnTo>
                <a:lnTo>
                  <a:pt x="1573" y="3374"/>
                </a:lnTo>
                <a:lnTo>
                  <a:pt x="1573" y="3376"/>
                </a:lnTo>
                <a:lnTo>
                  <a:pt x="1571" y="3376"/>
                </a:lnTo>
                <a:lnTo>
                  <a:pt x="1571" y="3377"/>
                </a:lnTo>
                <a:lnTo>
                  <a:pt x="1571" y="3379"/>
                </a:lnTo>
                <a:lnTo>
                  <a:pt x="1571" y="3380"/>
                </a:lnTo>
                <a:lnTo>
                  <a:pt x="1573" y="3380"/>
                </a:lnTo>
                <a:lnTo>
                  <a:pt x="1573" y="3382"/>
                </a:lnTo>
                <a:lnTo>
                  <a:pt x="1575" y="3382"/>
                </a:lnTo>
                <a:lnTo>
                  <a:pt x="1576" y="3382"/>
                </a:lnTo>
                <a:lnTo>
                  <a:pt x="1578" y="3385"/>
                </a:lnTo>
                <a:lnTo>
                  <a:pt x="1578" y="3387"/>
                </a:lnTo>
                <a:lnTo>
                  <a:pt x="1579" y="3387"/>
                </a:lnTo>
                <a:lnTo>
                  <a:pt x="1578" y="3387"/>
                </a:lnTo>
                <a:lnTo>
                  <a:pt x="1578" y="3388"/>
                </a:lnTo>
                <a:lnTo>
                  <a:pt x="1576" y="3388"/>
                </a:lnTo>
                <a:lnTo>
                  <a:pt x="1576" y="3390"/>
                </a:lnTo>
                <a:lnTo>
                  <a:pt x="1576" y="3392"/>
                </a:lnTo>
                <a:lnTo>
                  <a:pt x="1576" y="3393"/>
                </a:lnTo>
                <a:lnTo>
                  <a:pt x="1575" y="3393"/>
                </a:lnTo>
                <a:lnTo>
                  <a:pt x="1575" y="3395"/>
                </a:lnTo>
                <a:lnTo>
                  <a:pt x="1573" y="3395"/>
                </a:lnTo>
                <a:lnTo>
                  <a:pt x="1571" y="3393"/>
                </a:lnTo>
                <a:lnTo>
                  <a:pt x="1570" y="3393"/>
                </a:lnTo>
                <a:lnTo>
                  <a:pt x="1568" y="3393"/>
                </a:lnTo>
                <a:lnTo>
                  <a:pt x="1568" y="3395"/>
                </a:lnTo>
                <a:lnTo>
                  <a:pt x="1568" y="3396"/>
                </a:lnTo>
                <a:lnTo>
                  <a:pt x="1568" y="3398"/>
                </a:lnTo>
                <a:lnTo>
                  <a:pt x="1567" y="3398"/>
                </a:lnTo>
                <a:lnTo>
                  <a:pt x="1567" y="3400"/>
                </a:lnTo>
                <a:lnTo>
                  <a:pt x="1567" y="3398"/>
                </a:lnTo>
                <a:lnTo>
                  <a:pt x="1567" y="3396"/>
                </a:lnTo>
                <a:lnTo>
                  <a:pt x="1565" y="3398"/>
                </a:lnTo>
                <a:lnTo>
                  <a:pt x="1565" y="3396"/>
                </a:lnTo>
                <a:lnTo>
                  <a:pt x="1563" y="3396"/>
                </a:lnTo>
                <a:lnTo>
                  <a:pt x="1563" y="3395"/>
                </a:lnTo>
                <a:lnTo>
                  <a:pt x="1563" y="3393"/>
                </a:lnTo>
                <a:lnTo>
                  <a:pt x="1563" y="3392"/>
                </a:lnTo>
                <a:lnTo>
                  <a:pt x="1562" y="3392"/>
                </a:lnTo>
                <a:lnTo>
                  <a:pt x="1560" y="3392"/>
                </a:lnTo>
                <a:lnTo>
                  <a:pt x="1560" y="3390"/>
                </a:lnTo>
                <a:lnTo>
                  <a:pt x="1559" y="3390"/>
                </a:lnTo>
                <a:lnTo>
                  <a:pt x="1557" y="3390"/>
                </a:lnTo>
                <a:lnTo>
                  <a:pt x="1557" y="3388"/>
                </a:lnTo>
                <a:lnTo>
                  <a:pt x="1555" y="3388"/>
                </a:lnTo>
                <a:lnTo>
                  <a:pt x="1554" y="3388"/>
                </a:lnTo>
                <a:lnTo>
                  <a:pt x="1552" y="3388"/>
                </a:lnTo>
                <a:lnTo>
                  <a:pt x="1551" y="3388"/>
                </a:lnTo>
                <a:lnTo>
                  <a:pt x="1551" y="3390"/>
                </a:lnTo>
                <a:lnTo>
                  <a:pt x="1549" y="3390"/>
                </a:lnTo>
                <a:lnTo>
                  <a:pt x="1549" y="3392"/>
                </a:lnTo>
                <a:lnTo>
                  <a:pt x="1549" y="3390"/>
                </a:lnTo>
                <a:lnTo>
                  <a:pt x="1547" y="3390"/>
                </a:lnTo>
                <a:lnTo>
                  <a:pt x="1546" y="3390"/>
                </a:lnTo>
                <a:lnTo>
                  <a:pt x="1546" y="3392"/>
                </a:lnTo>
                <a:lnTo>
                  <a:pt x="1544" y="3392"/>
                </a:lnTo>
                <a:lnTo>
                  <a:pt x="1544" y="3393"/>
                </a:lnTo>
                <a:lnTo>
                  <a:pt x="1543" y="3393"/>
                </a:lnTo>
                <a:lnTo>
                  <a:pt x="1543" y="3395"/>
                </a:lnTo>
                <a:lnTo>
                  <a:pt x="1541" y="3395"/>
                </a:lnTo>
                <a:lnTo>
                  <a:pt x="1541" y="3396"/>
                </a:lnTo>
                <a:lnTo>
                  <a:pt x="1539" y="3396"/>
                </a:lnTo>
                <a:lnTo>
                  <a:pt x="1539" y="3398"/>
                </a:lnTo>
                <a:lnTo>
                  <a:pt x="1538" y="3398"/>
                </a:lnTo>
                <a:lnTo>
                  <a:pt x="1538" y="3400"/>
                </a:lnTo>
                <a:lnTo>
                  <a:pt x="1536" y="3400"/>
                </a:lnTo>
                <a:lnTo>
                  <a:pt x="1536" y="3401"/>
                </a:lnTo>
                <a:lnTo>
                  <a:pt x="1536" y="3403"/>
                </a:lnTo>
                <a:lnTo>
                  <a:pt x="1535" y="3403"/>
                </a:lnTo>
                <a:lnTo>
                  <a:pt x="1535" y="3404"/>
                </a:lnTo>
                <a:lnTo>
                  <a:pt x="1535" y="3403"/>
                </a:lnTo>
                <a:lnTo>
                  <a:pt x="1533" y="3403"/>
                </a:lnTo>
                <a:lnTo>
                  <a:pt x="1535" y="3401"/>
                </a:lnTo>
                <a:lnTo>
                  <a:pt x="1533" y="3401"/>
                </a:lnTo>
                <a:lnTo>
                  <a:pt x="1531" y="3401"/>
                </a:lnTo>
                <a:lnTo>
                  <a:pt x="1530" y="3401"/>
                </a:lnTo>
                <a:lnTo>
                  <a:pt x="1528" y="3400"/>
                </a:lnTo>
                <a:lnTo>
                  <a:pt x="1528" y="3398"/>
                </a:lnTo>
                <a:lnTo>
                  <a:pt x="1527" y="3398"/>
                </a:lnTo>
                <a:lnTo>
                  <a:pt x="1525" y="3398"/>
                </a:lnTo>
                <a:lnTo>
                  <a:pt x="1525" y="3396"/>
                </a:lnTo>
                <a:lnTo>
                  <a:pt x="1523" y="3396"/>
                </a:lnTo>
                <a:lnTo>
                  <a:pt x="1522" y="3396"/>
                </a:lnTo>
                <a:lnTo>
                  <a:pt x="1522" y="3398"/>
                </a:lnTo>
                <a:lnTo>
                  <a:pt x="1522" y="3396"/>
                </a:lnTo>
                <a:lnTo>
                  <a:pt x="1522" y="3398"/>
                </a:lnTo>
                <a:lnTo>
                  <a:pt x="1520" y="3398"/>
                </a:lnTo>
                <a:lnTo>
                  <a:pt x="1519" y="3400"/>
                </a:lnTo>
                <a:lnTo>
                  <a:pt x="1519" y="3401"/>
                </a:lnTo>
                <a:lnTo>
                  <a:pt x="1517" y="3401"/>
                </a:lnTo>
                <a:lnTo>
                  <a:pt x="1517" y="3403"/>
                </a:lnTo>
                <a:lnTo>
                  <a:pt x="1517" y="3404"/>
                </a:lnTo>
                <a:lnTo>
                  <a:pt x="1515" y="3404"/>
                </a:lnTo>
                <a:lnTo>
                  <a:pt x="1515" y="3406"/>
                </a:lnTo>
                <a:lnTo>
                  <a:pt x="1515" y="3408"/>
                </a:lnTo>
                <a:lnTo>
                  <a:pt x="1514" y="3408"/>
                </a:lnTo>
                <a:lnTo>
                  <a:pt x="1514" y="3409"/>
                </a:lnTo>
                <a:lnTo>
                  <a:pt x="1514" y="3411"/>
                </a:lnTo>
                <a:lnTo>
                  <a:pt x="1512" y="3411"/>
                </a:lnTo>
                <a:lnTo>
                  <a:pt x="1512" y="3412"/>
                </a:lnTo>
                <a:lnTo>
                  <a:pt x="1514" y="3414"/>
                </a:lnTo>
                <a:lnTo>
                  <a:pt x="1514" y="3416"/>
                </a:lnTo>
                <a:lnTo>
                  <a:pt x="1512" y="3416"/>
                </a:lnTo>
                <a:lnTo>
                  <a:pt x="1512" y="3417"/>
                </a:lnTo>
                <a:lnTo>
                  <a:pt x="1511" y="3417"/>
                </a:lnTo>
                <a:lnTo>
                  <a:pt x="1511" y="3419"/>
                </a:lnTo>
                <a:lnTo>
                  <a:pt x="1509" y="3419"/>
                </a:lnTo>
                <a:lnTo>
                  <a:pt x="1509" y="3420"/>
                </a:lnTo>
                <a:lnTo>
                  <a:pt x="1507" y="3420"/>
                </a:lnTo>
                <a:lnTo>
                  <a:pt x="1507" y="3422"/>
                </a:lnTo>
                <a:lnTo>
                  <a:pt x="1506" y="3422"/>
                </a:lnTo>
                <a:lnTo>
                  <a:pt x="1506" y="3424"/>
                </a:lnTo>
                <a:lnTo>
                  <a:pt x="1504" y="3425"/>
                </a:lnTo>
                <a:lnTo>
                  <a:pt x="1504" y="3427"/>
                </a:lnTo>
                <a:lnTo>
                  <a:pt x="1504" y="3428"/>
                </a:lnTo>
                <a:lnTo>
                  <a:pt x="1503" y="3428"/>
                </a:lnTo>
                <a:lnTo>
                  <a:pt x="1501" y="3428"/>
                </a:lnTo>
                <a:lnTo>
                  <a:pt x="1501" y="3430"/>
                </a:lnTo>
                <a:lnTo>
                  <a:pt x="1499" y="3430"/>
                </a:lnTo>
                <a:lnTo>
                  <a:pt x="1498" y="3432"/>
                </a:lnTo>
                <a:lnTo>
                  <a:pt x="1496" y="3432"/>
                </a:lnTo>
                <a:lnTo>
                  <a:pt x="1495" y="3430"/>
                </a:lnTo>
                <a:lnTo>
                  <a:pt x="1495" y="3432"/>
                </a:lnTo>
                <a:lnTo>
                  <a:pt x="1495" y="3433"/>
                </a:lnTo>
                <a:lnTo>
                  <a:pt x="1493" y="3433"/>
                </a:lnTo>
                <a:lnTo>
                  <a:pt x="1493" y="3435"/>
                </a:lnTo>
                <a:lnTo>
                  <a:pt x="1493" y="3436"/>
                </a:lnTo>
                <a:lnTo>
                  <a:pt x="1493" y="3438"/>
                </a:lnTo>
                <a:lnTo>
                  <a:pt x="1493" y="3440"/>
                </a:lnTo>
                <a:lnTo>
                  <a:pt x="1491" y="3440"/>
                </a:lnTo>
                <a:lnTo>
                  <a:pt x="1491" y="3441"/>
                </a:lnTo>
                <a:lnTo>
                  <a:pt x="1491" y="3443"/>
                </a:lnTo>
                <a:lnTo>
                  <a:pt x="1491" y="3444"/>
                </a:lnTo>
                <a:lnTo>
                  <a:pt x="1491" y="3446"/>
                </a:lnTo>
                <a:lnTo>
                  <a:pt x="1490" y="3446"/>
                </a:lnTo>
                <a:lnTo>
                  <a:pt x="1490" y="3448"/>
                </a:lnTo>
                <a:lnTo>
                  <a:pt x="1488" y="3448"/>
                </a:lnTo>
                <a:lnTo>
                  <a:pt x="1487" y="3449"/>
                </a:lnTo>
                <a:lnTo>
                  <a:pt x="1487" y="3448"/>
                </a:lnTo>
                <a:lnTo>
                  <a:pt x="1485" y="3448"/>
                </a:lnTo>
                <a:lnTo>
                  <a:pt x="1485" y="3449"/>
                </a:lnTo>
                <a:lnTo>
                  <a:pt x="1483" y="3449"/>
                </a:lnTo>
                <a:lnTo>
                  <a:pt x="1482" y="3449"/>
                </a:lnTo>
                <a:lnTo>
                  <a:pt x="1482" y="3448"/>
                </a:lnTo>
                <a:lnTo>
                  <a:pt x="1480" y="3448"/>
                </a:lnTo>
                <a:lnTo>
                  <a:pt x="1480" y="3449"/>
                </a:lnTo>
                <a:lnTo>
                  <a:pt x="1479" y="3449"/>
                </a:lnTo>
                <a:lnTo>
                  <a:pt x="1477" y="3449"/>
                </a:lnTo>
                <a:lnTo>
                  <a:pt x="1475" y="3449"/>
                </a:lnTo>
                <a:lnTo>
                  <a:pt x="1475" y="3448"/>
                </a:lnTo>
                <a:lnTo>
                  <a:pt x="1474" y="3448"/>
                </a:lnTo>
                <a:lnTo>
                  <a:pt x="1474" y="3446"/>
                </a:lnTo>
                <a:lnTo>
                  <a:pt x="1474" y="3444"/>
                </a:lnTo>
                <a:lnTo>
                  <a:pt x="1472" y="3444"/>
                </a:lnTo>
                <a:lnTo>
                  <a:pt x="1472" y="3443"/>
                </a:lnTo>
                <a:lnTo>
                  <a:pt x="1472" y="3441"/>
                </a:lnTo>
                <a:lnTo>
                  <a:pt x="1471" y="3441"/>
                </a:lnTo>
                <a:lnTo>
                  <a:pt x="1471" y="3440"/>
                </a:lnTo>
                <a:lnTo>
                  <a:pt x="1471" y="3438"/>
                </a:lnTo>
                <a:lnTo>
                  <a:pt x="1472" y="3436"/>
                </a:lnTo>
                <a:lnTo>
                  <a:pt x="1472" y="3435"/>
                </a:lnTo>
                <a:lnTo>
                  <a:pt x="1472" y="3433"/>
                </a:lnTo>
                <a:lnTo>
                  <a:pt x="1472" y="3432"/>
                </a:lnTo>
                <a:lnTo>
                  <a:pt x="1472" y="3430"/>
                </a:lnTo>
                <a:lnTo>
                  <a:pt x="1472" y="3428"/>
                </a:lnTo>
                <a:lnTo>
                  <a:pt x="1474" y="3428"/>
                </a:lnTo>
                <a:lnTo>
                  <a:pt x="1474" y="3427"/>
                </a:lnTo>
                <a:lnTo>
                  <a:pt x="1474" y="3425"/>
                </a:lnTo>
                <a:lnTo>
                  <a:pt x="1475" y="3425"/>
                </a:lnTo>
                <a:lnTo>
                  <a:pt x="1475" y="3424"/>
                </a:lnTo>
                <a:lnTo>
                  <a:pt x="1477" y="3424"/>
                </a:lnTo>
                <a:lnTo>
                  <a:pt x="1477" y="3422"/>
                </a:lnTo>
                <a:lnTo>
                  <a:pt x="1479" y="3422"/>
                </a:lnTo>
                <a:lnTo>
                  <a:pt x="1479" y="3420"/>
                </a:lnTo>
                <a:lnTo>
                  <a:pt x="1480" y="3420"/>
                </a:lnTo>
                <a:lnTo>
                  <a:pt x="1480" y="3419"/>
                </a:lnTo>
                <a:lnTo>
                  <a:pt x="1482" y="3419"/>
                </a:lnTo>
                <a:lnTo>
                  <a:pt x="1483" y="3417"/>
                </a:lnTo>
                <a:lnTo>
                  <a:pt x="1483" y="3416"/>
                </a:lnTo>
                <a:lnTo>
                  <a:pt x="1483" y="3414"/>
                </a:lnTo>
                <a:lnTo>
                  <a:pt x="1483" y="3412"/>
                </a:lnTo>
                <a:lnTo>
                  <a:pt x="1485" y="3412"/>
                </a:lnTo>
                <a:lnTo>
                  <a:pt x="1485" y="3411"/>
                </a:lnTo>
                <a:lnTo>
                  <a:pt x="1485" y="3409"/>
                </a:lnTo>
                <a:lnTo>
                  <a:pt x="1485" y="3408"/>
                </a:lnTo>
                <a:lnTo>
                  <a:pt x="1485" y="3406"/>
                </a:lnTo>
                <a:lnTo>
                  <a:pt x="1485" y="3404"/>
                </a:lnTo>
                <a:lnTo>
                  <a:pt x="1487" y="3404"/>
                </a:lnTo>
                <a:lnTo>
                  <a:pt x="1487" y="3403"/>
                </a:lnTo>
                <a:lnTo>
                  <a:pt x="1487" y="3401"/>
                </a:lnTo>
                <a:lnTo>
                  <a:pt x="1487" y="3400"/>
                </a:lnTo>
                <a:lnTo>
                  <a:pt x="1487" y="3398"/>
                </a:lnTo>
                <a:lnTo>
                  <a:pt x="1487" y="3396"/>
                </a:lnTo>
                <a:lnTo>
                  <a:pt x="1487" y="3395"/>
                </a:lnTo>
                <a:lnTo>
                  <a:pt x="1485" y="3393"/>
                </a:lnTo>
                <a:lnTo>
                  <a:pt x="1485" y="3392"/>
                </a:lnTo>
                <a:lnTo>
                  <a:pt x="1485" y="3390"/>
                </a:lnTo>
                <a:lnTo>
                  <a:pt x="1483" y="3390"/>
                </a:lnTo>
                <a:lnTo>
                  <a:pt x="1483" y="3388"/>
                </a:lnTo>
                <a:lnTo>
                  <a:pt x="1485" y="3388"/>
                </a:lnTo>
                <a:lnTo>
                  <a:pt x="1485" y="3387"/>
                </a:lnTo>
                <a:lnTo>
                  <a:pt x="1485" y="3385"/>
                </a:lnTo>
                <a:lnTo>
                  <a:pt x="1485" y="3384"/>
                </a:lnTo>
                <a:lnTo>
                  <a:pt x="1487" y="3384"/>
                </a:lnTo>
                <a:lnTo>
                  <a:pt x="1487" y="3382"/>
                </a:lnTo>
                <a:lnTo>
                  <a:pt x="1488" y="3382"/>
                </a:lnTo>
                <a:lnTo>
                  <a:pt x="1488" y="3380"/>
                </a:lnTo>
                <a:lnTo>
                  <a:pt x="1490" y="3379"/>
                </a:lnTo>
                <a:lnTo>
                  <a:pt x="1490" y="3377"/>
                </a:lnTo>
                <a:lnTo>
                  <a:pt x="1491" y="3376"/>
                </a:lnTo>
                <a:lnTo>
                  <a:pt x="1491" y="3374"/>
                </a:lnTo>
                <a:lnTo>
                  <a:pt x="1493" y="3374"/>
                </a:lnTo>
                <a:lnTo>
                  <a:pt x="1493" y="3372"/>
                </a:lnTo>
                <a:lnTo>
                  <a:pt x="1493" y="3371"/>
                </a:lnTo>
                <a:lnTo>
                  <a:pt x="1495" y="3371"/>
                </a:lnTo>
                <a:lnTo>
                  <a:pt x="1495" y="3369"/>
                </a:lnTo>
                <a:lnTo>
                  <a:pt x="1495" y="3368"/>
                </a:lnTo>
                <a:lnTo>
                  <a:pt x="1495" y="3366"/>
                </a:lnTo>
                <a:lnTo>
                  <a:pt x="1495" y="3364"/>
                </a:lnTo>
                <a:lnTo>
                  <a:pt x="1496" y="3363"/>
                </a:lnTo>
                <a:lnTo>
                  <a:pt x="1496" y="3361"/>
                </a:lnTo>
                <a:lnTo>
                  <a:pt x="1498" y="3360"/>
                </a:lnTo>
                <a:lnTo>
                  <a:pt x="1498" y="3358"/>
                </a:lnTo>
                <a:lnTo>
                  <a:pt x="1499" y="3358"/>
                </a:lnTo>
                <a:lnTo>
                  <a:pt x="1499" y="3356"/>
                </a:lnTo>
                <a:lnTo>
                  <a:pt x="1499" y="3355"/>
                </a:lnTo>
                <a:lnTo>
                  <a:pt x="1499" y="3353"/>
                </a:lnTo>
                <a:lnTo>
                  <a:pt x="1499" y="3352"/>
                </a:lnTo>
                <a:lnTo>
                  <a:pt x="1501" y="3352"/>
                </a:lnTo>
                <a:lnTo>
                  <a:pt x="1501" y="3350"/>
                </a:lnTo>
                <a:lnTo>
                  <a:pt x="1499" y="3350"/>
                </a:lnTo>
                <a:lnTo>
                  <a:pt x="1501" y="3350"/>
                </a:lnTo>
                <a:lnTo>
                  <a:pt x="1501" y="3348"/>
                </a:lnTo>
                <a:lnTo>
                  <a:pt x="1501" y="3347"/>
                </a:lnTo>
                <a:lnTo>
                  <a:pt x="1501" y="3345"/>
                </a:lnTo>
                <a:lnTo>
                  <a:pt x="1499" y="3345"/>
                </a:lnTo>
                <a:lnTo>
                  <a:pt x="1499" y="3344"/>
                </a:lnTo>
                <a:lnTo>
                  <a:pt x="1501" y="3342"/>
                </a:lnTo>
                <a:lnTo>
                  <a:pt x="1501" y="3340"/>
                </a:lnTo>
                <a:lnTo>
                  <a:pt x="1501" y="3339"/>
                </a:lnTo>
                <a:lnTo>
                  <a:pt x="1503" y="3339"/>
                </a:lnTo>
                <a:lnTo>
                  <a:pt x="1503" y="3337"/>
                </a:lnTo>
                <a:lnTo>
                  <a:pt x="1503" y="3336"/>
                </a:lnTo>
                <a:lnTo>
                  <a:pt x="1503" y="3334"/>
                </a:lnTo>
                <a:lnTo>
                  <a:pt x="1503" y="3332"/>
                </a:lnTo>
                <a:lnTo>
                  <a:pt x="1503" y="3331"/>
                </a:lnTo>
                <a:lnTo>
                  <a:pt x="1504" y="3331"/>
                </a:lnTo>
                <a:lnTo>
                  <a:pt x="1504" y="3329"/>
                </a:lnTo>
                <a:lnTo>
                  <a:pt x="1504" y="3328"/>
                </a:lnTo>
                <a:lnTo>
                  <a:pt x="1506" y="3326"/>
                </a:lnTo>
                <a:lnTo>
                  <a:pt x="1507" y="3324"/>
                </a:lnTo>
                <a:lnTo>
                  <a:pt x="1507" y="3323"/>
                </a:lnTo>
                <a:lnTo>
                  <a:pt x="1507" y="3321"/>
                </a:lnTo>
                <a:lnTo>
                  <a:pt x="1509" y="3321"/>
                </a:lnTo>
                <a:lnTo>
                  <a:pt x="1509" y="3320"/>
                </a:lnTo>
                <a:lnTo>
                  <a:pt x="1509" y="3318"/>
                </a:lnTo>
                <a:lnTo>
                  <a:pt x="1511" y="3318"/>
                </a:lnTo>
                <a:lnTo>
                  <a:pt x="1511" y="3316"/>
                </a:lnTo>
                <a:lnTo>
                  <a:pt x="1511" y="3315"/>
                </a:lnTo>
                <a:lnTo>
                  <a:pt x="1512" y="3313"/>
                </a:lnTo>
                <a:lnTo>
                  <a:pt x="1512" y="3312"/>
                </a:lnTo>
                <a:lnTo>
                  <a:pt x="1515" y="3308"/>
                </a:lnTo>
                <a:lnTo>
                  <a:pt x="1517" y="3307"/>
                </a:lnTo>
                <a:lnTo>
                  <a:pt x="1517" y="3305"/>
                </a:lnTo>
                <a:lnTo>
                  <a:pt x="1517" y="3304"/>
                </a:lnTo>
                <a:lnTo>
                  <a:pt x="1517" y="3302"/>
                </a:lnTo>
                <a:lnTo>
                  <a:pt x="1519" y="3300"/>
                </a:lnTo>
                <a:lnTo>
                  <a:pt x="1520" y="3300"/>
                </a:lnTo>
                <a:lnTo>
                  <a:pt x="1522" y="3297"/>
                </a:lnTo>
                <a:lnTo>
                  <a:pt x="1522" y="3296"/>
                </a:lnTo>
                <a:lnTo>
                  <a:pt x="1522" y="3294"/>
                </a:lnTo>
                <a:lnTo>
                  <a:pt x="1522" y="3292"/>
                </a:lnTo>
                <a:lnTo>
                  <a:pt x="1523" y="3292"/>
                </a:lnTo>
                <a:lnTo>
                  <a:pt x="1523" y="3291"/>
                </a:lnTo>
                <a:lnTo>
                  <a:pt x="1523" y="3289"/>
                </a:lnTo>
                <a:lnTo>
                  <a:pt x="1525" y="3289"/>
                </a:lnTo>
                <a:lnTo>
                  <a:pt x="1525" y="3288"/>
                </a:lnTo>
                <a:lnTo>
                  <a:pt x="1525" y="3286"/>
                </a:lnTo>
                <a:lnTo>
                  <a:pt x="1527" y="3286"/>
                </a:lnTo>
                <a:lnTo>
                  <a:pt x="1527" y="3284"/>
                </a:lnTo>
                <a:lnTo>
                  <a:pt x="1527" y="3283"/>
                </a:lnTo>
                <a:lnTo>
                  <a:pt x="1527" y="3281"/>
                </a:lnTo>
                <a:lnTo>
                  <a:pt x="1528" y="3281"/>
                </a:lnTo>
                <a:lnTo>
                  <a:pt x="1528" y="3280"/>
                </a:lnTo>
                <a:lnTo>
                  <a:pt x="1530" y="3280"/>
                </a:lnTo>
                <a:lnTo>
                  <a:pt x="1530" y="3278"/>
                </a:lnTo>
                <a:lnTo>
                  <a:pt x="1531" y="3278"/>
                </a:lnTo>
                <a:lnTo>
                  <a:pt x="1531" y="3276"/>
                </a:lnTo>
                <a:lnTo>
                  <a:pt x="1533" y="3275"/>
                </a:lnTo>
                <a:lnTo>
                  <a:pt x="1533" y="3273"/>
                </a:lnTo>
                <a:lnTo>
                  <a:pt x="1535" y="3272"/>
                </a:lnTo>
                <a:lnTo>
                  <a:pt x="1536" y="3272"/>
                </a:lnTo>
                <a:lnTo>
                  <a:pt x="1536" y="3270"/>
                </a:lnTo>
                <a:lnTo>
                  <a:pt x="1538" y="3268"/>
                </a:lnTo>
                <a:lnTo>
                  <a:pt x="1538" y="3267"/>
                </a:lnTo>
                <a:lnTo>
                  <a:pt x="1539" y="3267"/>
                </a:lnTo>
                <a:lnTo>
                  <a:pt x="1539" y="3265"/>
                </a:lnTo>
                <a:lnTo>
                  <a:pt x="1541" y="3265"/>
                </a:lnTo>
                <a:lnTo>
                  <a:pt x="1543" y="3265"/>
                </a:lnTo>
                <a:lnTo>
                  <a:pt x="1544" y="3264"/>
                </a:lnTo>
                <a:lnTo>
                  <a:pt x="1546" y="3264"/>
                </a:lnTo>
                <a:lnTo>
                  <a:pt x="1547" y="3264"/>
                </a:lnTo>
                <a:lnTo>
                  <a:pt x="1547" y="3262"/>
                </a:lnTo>
                <a:lnTo>
                  <a:pt x="1549" y="3262"/>
                </a:lnTo>
                <a:lnTo>
                  <a:pt x="1549" y="3260"/>
                </a:lnTo>
                <a:lnTo>
                  <a:pt x="1551" y="3260"/>
                </a:lnTo>
                <a:lnTo>
                  <a:pt x="1552" y="3260"/>
                </a:lnTo>
                <a:lnTo>
                  <a:pt x="1552" y="3259"/>
                </a:lnTo>
                <a:lnTo>
                  <a:pt x="1554" y="3259"/>
                </a:lnTo>
                <a:lnTo>
                  <a:pt x="1554" y="3257"/>
                </a:lnTo>
                <a:lnTo>
                  <a:pt x="1554" y="3256"/>
                </a:lnTo>
                <a:lnTo>
                  <a:pt x="1555" y="3256"/>
                </a:lnTo>
                <a:lnTo>
                  <a:pt x="1555" y="3254"/>
                </a:lnTo>
                <a:lnTo>
                  <a:pt x="1557" y="3252"/>
                </a:lnTo>
                <a:lnTo>
                  <a:pt x="1557" y="3254"/>
                </a:lnTo>
                <a:lnTo>
                  <a:pt x="1559" y="3252"/>
                </a:lnTo>
                <a:close/>
                <a:moveTo>
                  <a:pt x="1450" y="3217"/>
                </a:moveTo>
                <a:lnTo>
                  <a:pt x="1450" y="3219"/>
                </a:lnTo>
                <a:lnTo>
                  <a:pt x="1451" y="3219"/>
                </a:lnTo>
                <a:lnTo>
                  <a:pt x="1450" y="3219"/>
                </a:lnTo>
                <a:lnTo>
                  <a:pt x="1450" y="3220"/>
                </a:lnTo>
                <a:lnTo>
                  <a:pt x="1450" y="3219"/>
                </a:lnTo>
                <a:lnTo>
                  <a:pt x="1450" y="3217"/>
                </a:lnTo>
                <a:close/>
                <a:moveTo>
                  <a:pt x="1431" y="3118"/>
                </a:moveTo>
                <a:lnTo>
                  <a:pt x="1431" y="3120"/>
                </a:lnTo>
                <a:lnTo>
                  <a:pt x="1432" y="3120"/>
                </a:lnTo>
                <a:lnTo>
                  <a:pt x="1432" y="3121"/>
                </a:lnTo>
                <a:lnTo>
                  <a:pt x="1432" y="3123"/>
                </a:lnTo>
                <a:lnTo>
                  <a:pt x="1434" y="3123"/>
                </a:lnTo>
                <a:lnTo>
                  <a:pt x="1434" y="3124"/>
                </a:lnTo>
                <a:lnTo>
                  <a:pt x="1434" y="3126"/>
                </a:lnTo>
                <a:lnTo>
                  <a:pt x="1432" y="3126"/>
                </a:lnTo>
                <a:lnTo>
                  <a:pt x="1432" y="3128"/>
                </a:lnTo>
                <a:lnTo>
                  <a:pt x="1432" y="3129"/>
                </a:lnTo>
                <a:lnTo>
                  <a:pt x="1432" y="3131"/>
                </a:lnTo>
                <a:lnTo>
                  <a:pt x="1432" y="3132"/>
                </a:lnTo>
                <a:lnTo>
                  <a:pt x="1431" y="3134"/>
                </a:lnTo>
                <a:lnTo>
                  <a:pt x="1431" y="3136"/>
                </a:lnTo>
                <a:lnTo>
                  <a:pt x="1431" y="3137"/>
                </a:lnTo>
                <a:lnTo>
                  <a:pt x="1431" y="3139"/>
                </a:lnTo>
                <a:lnTo>
                  <a:pt x="1429" y="3139"/>
                </a:lnTo>
                <a:lnTo>
                  <a:pt x="1429" y="3137"/>
                </a:lnTo>
                <a:lnTo>
                  <a:pt x="1431" y="3137"/>
                </a:lnTo>
                <a:lnTo>
                  <a:pt x="1429" y="3136"/>
                </a:lnTo>
                <a:lnTo>
                  <a:pt x="1427" y="3136"/>
                </a:lnTo>
                <a:lnTo>
                  <a:pt x="1426" y="3136"/>
                </a:lnTo>
                <a:lnTo>
                  <a:pt x="1426" y="3134"/>
                </a:lnTo>
                <a:lnTo>
                  <a:pt x="1426" y="3132"/>
                </a:lnTo>
                <a:lnTo>
                  <a:pt x="1427" y="3132"/>
                </a:lnTo>
                <a:lnTo>
                  <a:pt x="1427" y="3131"/>
                </a:lnTo>
                <a:lnTo>
                  <a:pt x="1429" y="3131"/>
                </a:lnTo>
                <a:lnTo>
                  <a:pt x="1429" y="3129"/>
                </a:lnTo>
                <a:lnTo>
                  <a:pt x="1429" y="3128"/>
                </a:lnTo>
                <a:lnTo>
                  <a:pt x="1429" y="3126"/>
                </a:lnTo>
                <a:lnTo>
                  <a:pt x="1429" y="3124"/>
                </a:lnTo>
                <a:lnTo>
                  <a:pt x="1431" y="3124"/>
                </a:lnTo>
                <a:lnTo>
                  <a:pt x="1431" y="3126"/>
                </a:lnTo>
                <a:lnTo>
                  <a:pt x="1431" y="3124"/>
                </a:lnTo>
                <a:lnTo>
                  <a:pt x="1429" y="3123"/>
                </a:lnTo>
                <a:lnTo>
                  <a:pt x="1429" y="3121"/>
                </a:lnTo>
                <a:lnTo>
                  <a:pt x="1429" y="3120"/>
                </a:lnTo>
                <a:lnTo>
                  <a:pt x="1431" y="3120"/>
                </a:lnTo>
                <a:lnTo>
                  <a:pt x="1431" y="3118"/>
                </a:lnTo>
                <a:close/>
                <a:moveTo>
                  <a:pt x="1594" y="3112"/>
                </a:moveTo>
                <a:lnTo>
                  <a:pt x="1594" y="3113"/>
                </a:lnTo>
                <a:lnTo>
                  <a:pt x="1595" y="3113"/>
                </a:lnTo>
                <a:lnTo>
                  <a:pt x="1595" y="3115"/>
                </a:lnTo>
                <a:lnTo>
                  <a:pt x="1595" y="3116"/>
                </a:lnTo>
                <a:lnTo>
                  <a:pt x="1595" y="3118"/>
                </a:lnTo>
                <a:lnTo>
                  <a:pt x="1595" y="3120"/>
                </a:lnTo>
                <a:lnTo>
                  <a:pt x="1594" y="3120"/>
                </a:lnTo>
                <a:lnTo>
                  <a:pt x="1594" y="3121"/>
                </a:lnTo>
                <a:lnTo>
                  <a:pt x="1594" y="3123"/>
                </a:lnTo>
                <a:lnTo>
                  <a:pt x="1592" y="3123"/>
                </a:lnTo>
                <a:lnTo>
                  <a:pt x="1591" y="3121"/>
                </a:lnTo>
                <a:lnTo>
                  <a:pt x="1591" y="3120"/>
                </a:lnTo>
                <a:lnTo>
                  <a:pt x="1591" y="3118"/>
                </a:lnTo>
                <a:lnTo>
                  <a:pt x="1589" y="3118"/>
                </a:lnTo>
                <a:lnTo>
                  <a:pt x="1589" y="3116"/>
                </a:lnTo>
                <a:lnTo>
                  <a:pt x="1591" y="3116"/>
                </a:lnTo>
                <a:lnTo>
                  <a:pt x="1589" y="3116"/>
                </a:lnTo>
                <a:lnTo>
                  <a:pt x="1591" y="3116"/>
                </a:lnTo>
                <a:lnTo>
                  <a:pt x="1591" y="3115"/>
                </a:lnTo>
                <a:lnTo>
                  <a:pt x="1589" y="3115"/>
                </a:lnTo>
                <a:lnTo>
                  <a:pt x="1589" y="3113"/>
                </a:lnTo>
                <a:lnTo>
                  <a:pt x="1591" y="3113"/>
                </a:lnTo>
                <a:lnTo>
                  <a:pt x="1592" y="3113"/>
                </a:lnTo>
                <a:lnTo>
                  <a:pt x="1592" y="3112"/>
                </a:lnTo>
                <a:lnTo>
                  <a:pt x="1594" y="3112"/>
                </a:lnTo>
                <a:close/>
                <a:moveTo>
                  <a:pt x="1440" y="3118"/>
                </a:moveTo>
                <a:lnTo>
                  <a:pt x="1440" y="3116"/>
                </a:lnTo>
                <a:lnTo>
                  <a:pt x="1440" y="3115"/>
                </a:lnTo>
                <a:lnTo>
                  <a:pt x="1440" y="3113"/>
                </a:lnTo>
                <a:lnTo>
                  <a:pt x="1442" y="3112"/>
                </a:lnTo>
                <a:lnTo>
                  <a:pt x="1443" y="3112"/>
                </a:lnTo>
                <a:lnTo>
                  <a:pt x="1443" y="3113"/>
                </a:lnTo>
                <a:lnTo>
                  <a:pt x="1442" y="3113"/>
                </a:lnTo>
                <a:lnTo>
                  <a:pt x="1443" y="3113"/>
                </a:lnTo>
                <a:lnTo>
                  <a:pt x="1443" y="3115"/>
                </a:lnTo>
                <a:lnTo>
                  <a:pt x="1442" y="3115"/>
                </a:lnTo>
                <a:lnTo>
                  <a:pt x="1440" y="3118"/>
                </a:lnTo>
                <a:close/>
                <a:moveTo>
                  <a:pt x="1479" y="3105"/>
                </a:moveTo>
                <a:lnTo>
                  <a:pt x="1480" y="3105"/>
                </a:lnTo>
                <a:lnTo>
                  <a:pt x="1480" y="3107"/>
                </a:lnTo>
                <a:lnTo>
                  <a:pt x="1480" y="3108"/>
                </a:lnTo>
                <a:lnTo>
                  <a:pt x="1482" y="3108"/>
                </a:lnTo>
                <a:lnTo>
                  <a:pt x="1482" y="3110"/>
                </a:lnTo>
                <a:lnTo>
                  <a:pt x="1480" y="3112"/>
                </a:lnTo>
                <a:lnTo>
                  <a:pt x="1480" y="3113"/>
                </a:lnTo>
                <a:lnTo>
                  <a:pt x="1480" y="3112"/>
                </a:lnTo>
                <a:lnTo>
                  <a:pt x="1479" y="3110"/>
                </a:lnTo>
                <a:lnTo>
                  <a:pt x="1477" y="3110"/>
                </a:lnTo>
                <a:lnTo>
                  <a:pt x="1475" y="3110"/>
                </a:lnTo>
                <a:lnTo>
                  <a:pt x="1474" y="3110"/>
                </a:lnTo>
                <a:lnTo>
                  <a:pt x="1474" y="3108"/>
                </a:lnTo>
                <a:lnTo>
                  <a:pt x="1474" y="3107"/>
                </a:lnTo>
                <a:lnTo>
                  <a:pt x="1475" y="3107"/>
                </a:lnTo>
                <a:lnTo>
                  <a:pt x="1475" y="3105"/>
                </a:lnTo>
                <a:lnTo>
                  <a:pt x="1477" y="3105"/>
                </a:lnTo>
                <a:lnTo>
                  <a:pt x="1479" y="3105"/>
                </a:lnTo>
                <a:close/>
                <a:moveTo>
                  <a:pt x="1594" y="3104"/>
                </a:moveTo>
                <a:lnTo>
                  <a:pt x="1594" y="3105"/>
                </a:lnTo>
                <a:lnTo>
                  <a:pt x="1595" y="3105"/>
                </a:lnTo>
                <a:lnTo>
                  <a:pt x="1595" y="3107"/>
                </a:lnTo>
                <a:lnTo>
                  <a:pt x="1595" y="3108"/>
                </a:lnTo>
                <a:lnTo>
                  <a:pt x="1594" y="3110"/>
                </a:lnTo>
                <a:lnTo>
                  <a:pt x="1592" y="3110"/>
                </a:lnTo>
                <a:lnTo>
                  <a:pt x="1591" y="3110"/>
                </a:lnTo>
                <a:lnTo>
                  <a:pt x="1591" y="3108"/>
                </a:lnTo>
                <a:lnTo>
                  <a:pt x="1589" y="3108"/>
                </a:lnTo>
                <a:lnTo>
                  <a:pt x="1591" y="3107"/>
                </a:lnTo>
                <a:lnTo>
                  <a:pt x="1591" y="3105"/>
                </a:lnTo>
                <a:lnTo>
                  <a:pt x="1591" y="3104"/>
                </a:lnTo>
                <a:lnTo>
                  <a:pt x="1592" y="3104"/>
                </a:lnTo>
                <a:lnTo>
                  <a:pt x="1594" y="3104"/>
                </a:lnTo>
                <a:close/>
                <a:moveTo>
                  <a:pt x="1458" y="3100"/>
                </a:moveTo>
                <a:lnTo>
                  <a:pt x="1459" y="3100"/>
                </a:lnTo>
                <a:lnTo>
                  <a:pt x="1459" y="3102"/>
                </a:lnTo>
                <a:lnTo>
                  <a:pt x="1459" y="3104"/>
                </a:lnTo>
                <a:lnTo>
                  <a:pt x="1458" y="3104"/>
                </a:lnTo>
                <a:lnTo>
                  <a:pt x="1456" y="3104"/>
                </a:lnTo>
                <a:lnTo>
                  <a:pt x="1456" y="3105"/>
                </a:lnTo>
                <a:lnTo>
                  <a:pt x="1455" y="3104"/>
                </a:lnTo>
                <a:lnTo>
                  <a:pt x="1455" y="3105"/>
                </a:lnTo>
                <a:lnTo>
                  <a:pt x="1453" y="3105"/>
                </a:lnTo>
                <a:lnTo>
                  <a:pt x="1453" y="3104"/>
                </a:lnTo>
                <a:lnTo>
                  <a:pt x="1453" y="3102"/>
                </a:lnTo>
                <a:lnTo>
                  <a:pt x="1455" y="3102"/>
                </a:lnTo>
                <a:lnTo>
                  <a:pt x="1456" y="3102"/>
                </a:lnTo>
                <a:lnTo>
                  <a:pt x="1456" y="3100"/>
                </a:lnTo>
                <a:lnTo>
                  <a:pt x="1458" y="3100"/>
                </a:lnTo>
                <a:close/>
                <a:moveTo>
                  <a:pt x="1479" y="3100"/>
                </a:moveTo>
                <a:lnTo>
                  <a:pt x="1479" y="3102"/>
                </a:lnTo>
                <a:lnTo>
                  <a:pt x="1475" y="3102"/>
                </a:lnTo>
                <a:lnTo>
                  <a:pt x="1475" y="3104"/>
                </a:lnTo>
                <a:lnTo>
                  <a:pt x="1474" y="3104"/>
                </a:lnTo>
                <a:lnTo>
                  <a:pt x="1474" y="3105"/>
                </a:lnTo>
                <a:lnTo>
                  <a:pt x="1472" y="3105"/>
                </a:lnTo>
                <a:lnTo>
                  <a:pt x="1472" y="3107"/>
                </a:lnTo>
                <a:lnTo>
                  <a:pt x="1471" y="3107"/>
                </a:lnTo>
                <a:lnTo>
                  <a:pt x="1471" y="3108"/>
                </a:lnTo>
                <a:lnTo>
                  <a:pt x="1469" y="3108"/>
                </a:lnTo>
                <a:lnTo>
                  <a:pt x="1469" y="3110"/>
                </a:lnTo>
                <a:lnTo>
                  <a:pt x="1467" y="3112"/>
                </a:lnTo>
                <a:lnTo>
                  <a:pt x="1467" y="3113"/>
                </a:lnTo>
                <a:lnTo>
                  <a:pt x="1466" y="3113"/>
                </a:lnTo>
                <a:lnTo>
                  <a:pt x="1464" y="3113"/>
                </a:lnTo>
                <a:lnTo>
                  <a:pt x="1464" y="3115"/>
                </a:lnTo>
                <a:lnTo>
                  <a:pt x="1463" y="3116"/>
                </a:lnTo>
                <a:lnTo>
                  <a:pt x="1461" y="3116"/>
                </a:lnTo>
                <a:lnTo>
                  <a:pt x="1461" y="3118"/>
                </a:lnTo>
                <a:lnTo>
                  <a:pt x="1463" y="3118"/>
                </a:lnTo>
                <a:lnTo>
                  <a:pt x="1463" y="3116"/>
                </a:lnTo>
                <a:lnTo>
                  <a:pt x="1464" y="3116"/>
                </a:lnTo>
                <a:lnTo>
                  <a:pt x="1466" y="3115"/>
                </a:lnTo>
                <a:lnTo>
                  <a:pt x="1467" y="3115"/>
                </a:lnTo>
                <a:lnTo>
                  <a:pt x="1467" y="3113"/>
                </a:lnTo>
                <a:lnTo>
                  <a:pt x="1469" y="3113"/>
                </a:lnTo>
                <a:lnTo>
                  <a:pt x="1469" y="3112"/>
                </a:lnTo>
                <a:lnTo>
                  <a:pt x="1471" y="3112"/>
                </a:lnTo>
                <a:lnTo>
                  <a:pt x="1472" y="3112"/>
                </a:lnTo>
                <a:lnTo>
                  <a:pt x="1472" y="3113"/>
                </a:lnTo>
                <a:lnTo>
                  <a:pt x="1474" y="3113"/>
                </a:lnTo>
                <a:lnTo>
                  <a:pt x="1474" y="3115"/>
                </a:lnTo>
                <a:lnTo>
                  <a:pt x="1475" y="3115"/>
                </a:lnTo>
                <a:lnTo>
                  <a:pt x="1477" y="3115"/>
                </a:lnTo>
                <a:lnTo>
                  <a:pt x="1477" y="3116"/>
                </a:lnTo>
                <a:lnTo>
                  <a:pt x="1475" y="3118"/>
                </a:lnTo>
                <a:lnTo>
                  <a:pt x="1475" y="3120"/>
                </a:lnTo>
                <a:lnTo>
                  <a:pt x="1475" y="3121"/>
                </a:lnTo>
                <a:lnTo>
                  <a:pt x="1474" y="3121"/>
                </a:lnTo>
                <a:lnTo>
                  <a:pt x="1474" y="3123"/>
                </a:lnTo>
                <a:lnTo>
                  <a:pt x="1472" y="3123"/>
                </a:lnTo>
                <a:lnTo>
                  <a:pt x="1472" y="3124"/>
                </a:lnTo>
                <a:lnTo>
                  <a:pt x="1474" y="3126"/>
                </a:lnTo>
                <a:lnTo>
                  <a:pt x="1474" y="3128"/>
                </a:lnTo>
                <a:lnTo>
                  <a:pt x="1472" y="3128"/>
                </a:lnTo>
                <a:lnTo>
                  <a:pt x="1472" y="3129"/>
                </a:lnTo>
                <a:lnTo>
                  <a:pt x="1474" y="3129"/>
                </a:lnTo>
                <a:lnTo>
                  <a:pt x="1474" y="3128"/>
                </a:lnTo>
                <a:lnTo>
                  <a:pt x="1475" y="3128"/>
                </a:lnTo>
                <a:lnTo>
                  <a:pt x="1475" y="3126"/>
                </a:lnTo>
                <a:lnTo>
                  <a:pt x="1477" y="3126"/>
                </a:lnTo>
                <a:lnTo>
                  <a:pt x="1477" y="3124"/>
                </a:lnTo>
                <a:lnTo>
                  <a:pt x="1479" y="3124"/>
                </a:lnTo>
                <a:lnTo>
                  <a:pt x="1479" y="3126"/>
                </a:lnTo>
                <a:lnTo>
                  <a:pt x="1480" y="3128"/>
                </a:lnTo>
                <a:lnTo>
                  <a:pt x="1480" y="3129"/>
                </a:lnTo>
                <a:lnTo>
                  <a:pt x="1480" y="3131"/>
                </a:lnTo>
                <a:lnTo>
                  <a:pt x="1482" y="3131"/>
                </a:lnTo>
                <a:lnTo>
                  <a:pt x="1482" y="3132"/>
                </a:lnTo>
                <a:lnTo>
                  <a:pt x="1482" y="3134"/>
                </a:lnTo>
                <a:lnTo>
                  <a:pt x="1482" y="3136"/>
                </a:lnTo>
                <a:lnTo>
                  <a:pt x="1482" y="3134"/>
                </a:lnTo>
                <a:lnTo>
                  <a:pt x="1480" y="3136"/>
                </a:lnTo>
                <a:lnTo>
                  <a:pt x="1482" y="3136"/>
                </a:lnTo>
                <a:lnTo>
                  <a:pt x="1482" y="3137"/>
                </a:lnTo>
                <a:lnTo>
                  <a:pt x="1483" y="3139"/>
                </a:lnTo>
                <a:lnTo>
                  <a:pt x="1483" y="3140"/>
                </a:lnTo>
                <a:lnTo>
                  <a:pt x="1485" y="3140"/>
                </a:lnTo>
                <a:lnTo>
                  <a:pt x="1485" y="3142"/>
                </a:lnTo>
                <a:lnTo>
                  <a:pt x="1487" y="3144"/>
                </a:lnTo>
                <a:lnTo>
                  <a:pt x="1485" y="3145"/>
                </a:lnTo>
                <a:lnTo>
                  <a:pt x="1485" y="3147"/>
                </a:lnTo>
                <a:lnTo>
                  <a:pt x="1485" y="3148"/>
                </a:lnTo>
                <a:lnTo>
                  <a:pt x="1483" y="3150"/>
                </a:lnTo>
                <a:lnTo>
                  <a:pt x="1483" y="3152"/>
                </a:lnTo>
                <a:lnTo>
                  <a:pt x="1482" y="3152"/>
                </a:lnTo>
                <a:lnTo>
                  <a:pt x="1482" y="3153"/>
                </a:lnTo>
                <a:lnTo>
                  <a:pt x="1480" y="3153"/>
                </a:lnTo>
                <a:lnTo>
                  <a:pt x="1479" y="3155"/>
                </a:lnTo>
                <a:lnTo>
                  <a:pt x="1477" y="3156"/>
                </a:lnTo>
                <a:lnTo>
                  <a:pt x="1477" y="3158"/>
                </a:lnTo>
                <a:lnTo>
                  <a:pt x="1479" y="3158"/>
                </a:lnTo>
                <a:lnTo>
                  <a:pt x="1479" y="3160"/>
                </a:lnTo>
                <a:lnTo>
                  <a:pt x="1479" y="3161"/>
                </a:lnTo>
                <a:lnTo>
                  <a:pt x="1477" y="3163"/>
                </a:lnTo>
                <a:lnTo>
                  <a:pt x="1477" y="3164"/>
                </a:lnTo>
                <a:lnTo>
                  <a:pt x="1477" y="3166"/>
                </a:lnTo>
                <a:lnTo>
                  <a:pt x="1475" y="3166"/>
                </a:lnTo>
                <a:lnTo>
                  <a:pt x="1477" y="3166"/>
                </a:lnTo>
                <a:lnTo>
                  <a:pt x="1477" y="3168"/>
                </a:lnTo>
                <a:lnTo>
                  <a:pt x="1475" y="3168"/>
                </a:lnTo>
                <a:lnTo>
                  <a:pt x="1475" y="3169"/>
                </a:lnTo>
                <a:lnTo>
                  <a:pt x="1477" y="3169"/>
                </a:lnTo>
                <a:lnTo>
                  <a:pt x="1475" y="3171"/>
                </a:lnTo>
                <a:lnTo>
                  <a:pt x="1475" y="3172"/>
                </a:lnTo>
                <a:lnTo>
                  <a:pt x="1474" y="3172"/>
                </a:lnTo>
                <a:lnTo>
                  <a:pt x="1474" y="3174"/>
                </a:lnTo>
                <a:lnTo>
                  <a:pt x="1472" y="3176"/>
                </a:lnTo>
                <a:lnTo>
                  <a:pt x="1471" y="3176"/>
                </a:lnTo>
                <a:lnTo>
                  <a:pt x="1471" y="3174"/>
                </a:lnTo>
                <a:lnTo>
                  <a:pt x="1469" y="3176"/>
                </a:lnTo>
                <a:lnTo>
                  <a:pt x="1469" y="3177"/>
                </a:lnTo>
                <a:lnTo>
                  <a:pt x="1471" y="3177"/>
                </a:lnTo>
                <a:lnTo>
                  <a:pt x="1471" y="3179"/>
                </a:lnTo>
                <a:lnTo>
                  <a:pt x="1471" y="3180"/>
                </a:lnTo>
                <a:lnTo>
                  <a:pt x="1469" y="3180"/>
                </a:lnTo>
                <a:lnTo>
                  <a:pt x="1466" y="3180"/>
                </a:lnTo>
                <a:lnTo>
                  <a:pt x="1466" y="3182"/>
                </a:lnTo>
                <a:lnTo>
                  <a:pt x="1464" y="3182"/>
                </a:lnTo>
                <a:lnTo>
                  <a:pt x="1464" y="3180"/>
                </a:lnTo>
                <a:lnTo>
                  <a:pt x="1463" y="3180"/>
                </a:lnTo>
                <a:lnTo>
                  <a:pt x="1463" y="3182"/>
                </a:lnTo>
                <a:lnTo>
                  <a:pt x="1461" y="3182"/>
                </a:lnTo>
                <a:lnTo>
                  <a:pt x="1459" y="3182"/>
                </a:lnTo>
                <a:lnTo>
                  <a:pt x="1458" y="3182"/>
                </a:lnTo>
                <a:lnTo>
                  <a:pt x="1458" y="3184"/>
                </a:lnTo>
                <a:lnTo>
                  <a:pt x="1458" y="3185"/>
                </a:lnTo>
                <a:lnTo>
                  <a:pt x="1458" y="3187"/>
                </a:lnTo>
                <a:lnTo>
                  <a:pt x="1456" y="3187"/>
                </a:lnTo>
                <a:lnTo>
                  <a:pt x="1456" y="3188"/>
                </a:lnTo>
                <a:lnTo>
                  <a:pt x="1456" y="3190"/>
                </a:lnTo>
                <a:lnTo>
                  <a:pt x="1456" y="3192"/>
                </a:lnTo>
                <a:lnTo>
                  <a:pt x="1456" y="3193"/>
                </a:lnTo>
                <a:lnTo>
                  <a:pt x="1456" y="3195"/>
                </a:lnTo>
                <a:lnTo>
                  <a:pt x="1458" y="3195"/>
                </a:lnTo>
                <a:lnTo>
                  <a:pt x="1458" y="3196"/>
                </a:lnTo>
                <a:lnTo>
                  <a:pt x="1458" y="3198"/>
                </a:lnTo>
                <a:lnTo>
                  <a:pt x="1459" y="3198"/>
                </a:lnTo>
                <a:lnTo>
                  <a:pt x="1459" y="3196"/>
                </a:lnTo>
                <a:lnTo>
                  <a:pt x="1461" y="3196"/>
                </a:lnTo>
                <a:lnTo>
                  <a:pt x="1461" y="3198"/>
                </a:lnTo>
                <a:lnTo>
                  <a:pt x="1461" y="3200"/>
                </a:lnTo>
                <a:lnTo>
                  <a:pt x="1459" y="3201"/>
                </a:lnTo>
                <a:lnTo>
                  <a:pt x="1459" y="3203"/>
                </a:lnTo>
                <a:lnTo>
                  <a:pt x="1461" y="3203"/>
                </a:lnTo>
                <a:lnTo>
                  <a:pt x="1463" y="3203"/>
                </a:lnTo>
                <a:lnTo>
                  <a:pt x="1463" y="3204"/>
                </a:lnTo>
                <a:lnTo>
                  <a:pt x="1463" y="3206"/>
                </a:lnTo>
                <a:lnTo>
                  <a:pt x="1464" y="3206"/>
                </a:lnTo>
                <a:lnTo>
                  <a:pt x="1464" y="3208"/>
                </a:lnTo>
                <a:lnTo>
                  <a:pt x="1464" y="3209"/>
                </a:lnTo>
                <a:lnTo>
                  <a:pt x="1466" y="3211"/>
                </a:lnTo>
                <a:lnTo>
                  <a:pt x="1466" y="3212"/>
                </a:lnTo>
                <a:lnTo>
                  <a:pt x="1464" y="3214"/>
                </a:lnTo>
                <a:lnTo>
                  <a:pt x="1464" y="3216"/>
                </a:lnTo>
                <a:lnTo>
                  <a:pt x="1464" y="3217"/>
                </a:lnTo>
                <a:lnTo>
                  <a:pt x="1463" y="3217"/>
                </a:lnTo>
                <a:lnTo>
                  <a:pt x="1463" y="3219"/>
                </a:lnTo>
                <a:lnTo>
                  <a:pt x="1461" y="3219"/>
                </a:lnTo>
                <a:lnTo>
                  <a:pt x="1461" y="3220"/>
                </a:lnTo>
                <a:lnTo>
                  <a:pt x="1459" y="3220"/>
                </a:lnTo>
                <a:lnTo>
                  <a:pt x="1459" y="3222"/>
                </a:lnTo>
                <a:lnTo>
                  <a:pt x="1459" y="3224"/>
                </a:lnTo>
                <a:lnTo>
                  <a:pt x="1459" y="3225"/>
                </a:lnTo>
                <a:lnTo>
                  <a:pt x="1458" y="3224"/>
                </a:lnTo>
                <a:lnTo>
                  <a:pt x="1458" y="3225"/>
                </a:lnTo>
                <a:lnTo>
                  <a:pt x="1456" y="3225"/>
                </a:lnTo>
                <a:lnTo>
                  <a:pt x="1456" y="3224"/>
                </a:lnTo>
                <a:lnTo>
                  <a:pt x="1455" y="3224"/>
                </a:lnTo>
                <a:lnTo>
                  <a:pt x="1455" y="3222"/>
                </a:lnTo>
                <a:lnTo>
                  <a:pt x="1455" y="3220"/>
                </a:lnTo>
                <a:lnTo>
                  <a:pt x="1455" y="3219"/>
                </a:lnTo>
                <a:lnTo>
                  <a:pt x="1455" y="3217"/>
                </a:lnTo>
                <a:lnTo>
                  <a:pt x="1455" y="3216"/>
                </a:lnTo>
                <a:lnTo>
                  <a:pt x="1453" y="3216"/>
                </a:lnTo>
                <a:lnTo>
                  <a:pt x="1451" y="3216"/>
                </a:lnTo>
                <a:lnTo>
                  <a:pt x="1450" y="3216"/>
                </a:lnTo>
                <a:lnTo>
                  <a:pt x="1448" y="3216"/>
                </a:lnTo>
                <a:lnTo>
                  <a:pt x="1448" y="3217"/>
                </a:lnTo>
                <a:lnTo>
                  <a:pt x="1447" y="3217"/>
                </a:lnTo>
                <a:lnTo>
                  <a:pt x="1447" y="3219"/>
                </a:lnTo>
                <a:lnTo>
                  <a:pt x="1447" y="3220"/>
                </a:lnTo>
                <a:lnTo>
                  <a:pt x="1445" y="3220"/>
                </a:lnTo>
                <a:lnTo>
                  <a:pt x="1445" y="3219"/>
                </a:lnTo>
                <a:lnTo>
                  <a:pt x="1443" y="3219"/>
                </a:lnTo>
                <a:lnTo>
                  <a:pt x="1443" y="3220"/>
                </a:lnTo>
                <a:lnTo>
                  <a:pt x="1442" y="3222"/>
                </a:lnTo>
                <a:lnTo>
                  <a:pt x="1440" y="3222"/>
                </a:lnTo>
                <a:lnTo>
                  <a:pt x="1440" y="3220"/>
                </a:lnTo>
                <a:lnTo>
                  <a:pt x="1439" y="3220"/>
                </a:lnTo>
                <a:lnTo>
                  <a:pt x="1440" y="3219"/>
                </a:lnTo>
                <a:lnTo>
                  <a:pt x="1440" y="3217"/>
                </a:lnTo>
                <a:lnTo>
                  <a:pt x="1442" y="3217"/>
                </a:lnTo>
                <a:lnTo>
                  <a:pt x="1442" y="3216"/>
                </a:lnTo>
                <a:lnTo>
                  <a:pt x="1440" y="3214"/>
                </a:lnTo>
                <a:lnTo>
                  <a:pt x="1439" y="3214"/>
                </a:lnTo>
                <a:lnTo>
                  <a:pt x="1439" y="3212"/>
                </a:lnTo>
                <a:lnTo>
                  <a:pt x="1439" y="3211"/>
                </a:lnTo>
                <a:lnTo>
                  <a:pt x="1440" y="3211"/>
                </a:lnTo>
                <a:lnTo>
                  <a:pt x="1440" y="3209"/>
                </a:lnTo>
                <a:lnTo>
                  <a:pt x="1439" y="3208"/>
                </a:lnTo>
                <a:lnTo>
                  <a:pt x="1437" y="3208"/>
                </a:lnTo>
                <a:lnTo>
                  <a:pt x="1435" y="3208"/>
                </a:lnTo>
                <a:lnTo>
                  <a:pt x="1435" y="3209"/>
                </a:lnTo>
                <a:lnTo>
                  <a:pt x="1434" y="3209"/>
                </a:lnTo>
                <a:lnTo>
                  <a:pt x="1435" y="3211"/>
                </a:lnTo>
                <a:lnTo>
                  <a:pt x="1435" y="3212"/>
                </a:lnTo>
                <a:lnTo>
                  <a:pt x="1437" y="3212"/>
                </a:lnTo>
                <a:lnTo>
                  <a:pt x="1437" y="3214"/>
                </a:lnTo>
                <a:lnTo>
                  <a:pt x="1437" y="3216"/>
                </a:lnTo>
                <a:lnTo>
                  <a:pt x="1435" y="3216"/>
                </a:lnTo>
                <a:lnTo>
                  <a:pt x="1435" y="3217"/>
                </a:lnTo>
                <a:lnTo>
                  <a:pt x="1434" y="3217"/>
                </a:lnTo>
                <a:lnTo>
                  <a:pt x="1434" y="3216"/>
                </a:lnTo>
                <a:lnTo>
                  <a:pt x="1434" y="3214"/>
                </a:lnTo>
                <a:lnTo>
                  <a:pt x="1435" y="3214"/>
                </a:lnTo>
                <a:lnTo>
                  <a:pt x="1434" y="3212"/>
                </a:lnTo>
                <a:lnTo>
                  <a:pt x="1434" y="3211"/>
                </a:lnTo>
                <a:lnTo>
                  <a:pt x="1432" y="3211"/>
                </a:lnTo>
                <a:lnTo>
                  <a:pt x="1431" y="3211"/>
                </a:lnTo>
                <a:lnTo>
                  <a:pt x="1429" y="3209"/>
                </a:lnTo>
                <a:lnTo>
                  <a:pt x="1429" y="3208"/>
                </a:lnTo>
                <a:lnTo>
                  <a:pt x="1431" y="3206"/>
                </a:lnTo>
                <a:lnTo>
                  <a:pt x="1431" y="3204"/>
                </a:lnTo>
                <a:lnTo>
                  <a:pt x="1431" y="3203"/>
                </a:lnTo>
                <a:lnTo>
                  <a:pt x="1432" y="3201"/>
                </a:lnTo>
                <a:lnTo>
                  <a:pt x="1431" y="3200"/>
                </a:lnTo>
                <a:lnTo>
                  <a:pt x="1431" y="3198"/>
                </a:lnTo>
                <a:lnTo>
                  <a:pt x="1429" y="3196"/>
                </a:lnTo>
                <a:lnTo>
                  <a:pt x="1427" y="3196"/>
                </a:lnTo>
                <a:lnTo>
                  <a:pt x="1426" y="3196"/>
                </a:lnTo>
                <a:lnTo>
                  <a:pt x="1424" y="3196"/>
                </a:lnTo>
                <a:lnTo>
                  <a:pt x="1424" y="3195"/>
                </a:lnTo>
                <a:lnTo>
                  <a:pt x="1424" y="3193"/>
                </a:lnTo>
                <a:lnTo>
                  <a:pt x="1423" y="3193"/>
                </a:lnTo>
                <a:lnTo>
                  <a:pt x="1423" y="3192"/>
                </a:lnTo>
                <a:lnTo>
                  <a:pt x="1424" y="3190"/>
                </a:lnTo>
                <a:lnTo>
                  <a:pt x="1423" y="3190"/>
                </a:lnTo>
                <a:lnTo>
                  <a:pt x="1423" y="3188"/>
                </a:lnTo>
                <a:lnTo>
                  <a:pt x="1424" y="3188"/>
                </a:lnTo>
                <a:lnTo>
                  <a:pt x="1424" y="3187"/>
                </a:lnTo>
                <a:lnTo>
                  <a:pt x="1424" y="3185"/>
                </a:lnTo>
                <a:lnTo>
                  <a:pt x="1424" y="3184"/>
                </a:lnTo>
                <a:lnTo>
                  <a:pt x="1426" y="3185"/>
                </a:lnTo>
                <a:lnTo>
                  <a:pt x="1427" y="3185"/>
                </a:lnTo>
                <a:lnTo>
                  <a:pt x="1427" y="3184"/>
                </a:lnTo>
                <a:lnTo>
                  <a:pt x="1429" y="3184"/>
                </a:lnTo>
                <a:lnTo>
                  <a:pt x="1427" y="3182"/>
                </a:lnTo>
                <a:lnTo>
                  <a:pt x="1427" y="3180"/>
                </a:lnTo>
                <a:lnTo>
                  <a:pt x="1427" y="3179"/>
                </a:lnTo>
                <a:lnTo>
                  <a:pt x="1429" y="3179"/>
                </a:lnTo>
                <a:lnTo>
                  <a:pt x="1429" y="3180"/>
                </a:lnTo>
                <a:lnTo>
                  <a:pt x="1429" y="3179"/>
                </a:lnTo>
                <a:lnTo>
                  <a:pt x="1429" y="3180"/>
                </a:lnTo>
                <a:lnTo>
                  <a:pt x="1431" y="3180"/>
                </a:lnTo>
                <a:lnTo>
                  <a:pt x="1432" y="3180"/>
                </a:lnTo>
                <a:lnTo>
                  <a:pt x="1434" y="3180"/>
                </a:lnTo>
                <a:lnTo>
                  <a:pt x="1435" y="3180"/>
                </a:lnTo>
                <a:lnTo>
                  <a:pt x="1435" y="3179"/>
                </a:lnTo>
                <a:lnTo>
                  <a:pt x="1437" y="3179"/>
                </a:lnTo>
                <a:lnTo>
                  <a:pt x="1437" y="3177"/>
                </a:lnTo>
                <a:lnTo>
                  <a:pt x="1439" y="3177"/>
                </a:lnTo>
                <a:lnTo>
                  <a:pt x="1439" y="3176"/>
                </a:lnTo>
                <a:lnTo>
                  <a:pt x="1440" y="3176"/>
                </a:lnTo>
                <a:lnTo>
                  <a:pt x="1440" y="3174"/>
                </a:lnTo>
                <a:lnTo>
                  <a:pt x="1442" y="3174"/>
                </a:lnTo>
                <a:lnTo>
                  <a:pt x="1440" y="3174"/>
                </a:lnTo>
                <a:lnTo>
                  <a:pt x="1442" y="3172"/>
                </a:lnTo>
                <a:lnTo>
                  <a:pt x="1442" y="3171"/>
                </a:lnTo>
                <a:lnTo>
                  <a:pt x="1442" y="3169"/>
                </a:lnTo>
                <a:lnTo>
                  <a:pt x="1440" y="3168"/>
                </a:lnTo>
                <a:lnTo>
                  <a:pt x="1439" y="3168"/>
                </a:lnTo>
                <a:lnTo>
                  <a:pt x="1437" y="3168"/>
                </a:lnTo>
                <a:lnTo>
                  <a:pt x="1437" y="3166"/>
                </a:lnTo>
                <a:lnTo>
                  <a:pt x="1437" y="3164"/>
                </a:lnTo>
                <a:lnTo>
                  <a:pt x="1437" y="3163"/>
                </a:lnTo>
                <a:lnTo>
                  <a:pt x="1439" y="3163"/>
                </a:lnTo>
                <a:lnTo>
                  <a:pt x="1437" y="3161"/>
                </a:lnTo>
                <a:lnTo>
                  <a:pt x="1439" y="3161"/>
                </a:lnTo>
                <a:lnTo>
                  <a:pt x="1439" y="3160"/>
                </a:lnTo>
                <a:lnTo>
                  <a:pt x="1439" y="3158"/>
                </a:lnTo>
                <a:lnTo>
                  <a:pt x="1437" y="3158"/>
                </a:lnTo>
                <a:lnTo>
                  <a:pt x="1437" y="3156"/>
                </a:lnTo>
                <a:lnTo>
                  <a:pt x="1437" y="3155"/>
                </a:lnTo>
                <a:lnTo>
                  <a:pt x="1437" y="3153"/>
                </a:lnTo>
                <a:lnTo>
                  <a:pt x="1439" y="3153"/>
                </a:lnTo>
                <a:lnTo>
                  <a:pt x="1439" y="3152"/>
                </a:lnTo>
                <a:lnTo>
                  <a:pt x="1440" y="3150"/>
                </a:lnTo>
                <a:lnTo>
                  <a:pt x="1440" y="3148"/>
                </a:lnTo>
                <a:lnTo>
                  <a:pt x="1442" y="3147"/>
                </a:lnTo>
                <a:lnTo>
                  <a:pt x="1443" y="3145"/>
                </a:lnTo>
                <a:lnTo>
                  <a:pt x="1443" y="3144"/>
                </a:lnTo>
                <a:lnTo>
                  <a:pt x="1445" y="3144"/>
                </a:lnTo>
                <a:lnTo>
                  <a:pt x="1445" y="3145"/>
                </a:lnTo>
                <a:lnTo>
                  <a:pt x="1445" y="3144"/>
                </a:lnTo>
                <a:lnTo>
                  <a:pt x="1447" y="3142"/>
                </a:lnTo>
                <a:lnTo>
                  <a:pt x="1448" y="3142"/>
                </a:lnTo>
                <a:lnTo>
                  <a:pt x="1450" y="3142"/>
                </a:lnTo>
                <a:lnTo>
                  <a:pt x="1450" y="3140"/>
                </a:lnTo>
                <a:lnTo>
                  <a:pt x="1451" y="3140"/>
                </a:lnTo>
                <a:lnTo>
                  <a:pt x="1453" y="3140"/>
                </a:lnTo>
                <a:lnTo>
                  <a:pt x="1453" y="3142"/>
                </a:lnTo>
                <a:lnTo>
                  <a:pt x="1455" y="3144"/>
                </a:lnTo>
                <a:lnTo>
                  <a:pt x="1455" y="3142"/>
                </a:lnTo>
                <a:lnTo>
                  <a:pt x="1455" y="3144"/>
                </a:lnTo>
                <a:lnTo>
                  <a:pt x="1456" y="3144"/>
                </a:lnTo>
                <a:lnTo>
                  <a:pt x="1456" y="3145"/>
                </a:lnTo>
                <a:lnTo>
                  <a:pt x="1456" y="3147"/>
                </a:lnTo>
                <a:lnTo>
                  <a:pt x="1458" y="3147"/>
                </a:lnTo>
                <a:lnTo>
                  <a:pt x="1458" y="3148"/>
                </a:lnTo>
                <a:lnTo>
                  <a:pt x="1456" y="3148"/>
                </a:lnTo>
                <a:lnTo>
                  <a:pt x="1455" y="3148"/>
                </a:lnTo>
                <a:lnTo>
                  <a:pt x="1453" y="3148"/>
                </a:lnTo>
                <a:lnTo>
                  <a:pt x="1453" y="3150"/>
                </a:lnTo>
                <a:lnTo>
                  <a:pt x="1451" y="3150"/>
                </a:lnTo>
                <a:lnTo>
                  <a:pt x="1451" y="3152"/>
                </a:lnTo>
                <a:lnTo>
                  <a:pt x="1453" y="3152"/>
                </a:lnTo>
                <a:lnTo>
                  <a:pt x="1453" y="3155"/>
                </a:lnTo>
                <a:lnTo>
                  <a:pt x="1453" y="3156"/>
                </a:lnTo>
                <a:lnTo>
                  <a:pt x="1453" y="3158"/>
                </a:lnTo>
                <a:lnTo>
                  <a:pt x="1451" y="3160"/>
                </a:lnTo>
                <a:lnTo>
                  <a:pt x="1451" y="3161"/>
                </a:lnTo>
                <a:lnTo>
                  <a:pt x="1450" y="3161"/>
                </a:lnTo>
                <a:lnTo>
                  <a:pt x="1448" y="3161"/>
                </a:lnTo>
                <a:lnTo>
                  <a:pt x="1447" y="3160"/>
                </a:lnTo>
                <a:lnTo>
                  <a:pt x="1447" y="3158"/>
                </a:lnTo>
                <a:lnTo>
                  <a:pt x="1445" y="3158"/>
                </a:lnTo>
                <a:lnTo>
                  <a:pt x="1445" y="3160"/>
                </a:lnTo>
                <a:lnTo>
                  <a:pt x="1447" y="3160"/>
                </a:lnTo>
                <a:lnTo>
                  <a:pt x="1447" y="3161"/>
                </a:lnTo>
                <a:lnTo>
                  <a:pt x="1448" y="3163"/>
                </a:lnTo>
                <a:lnTo>
                  <a:pt x="1447" y="3163"/>
                </a:lnTo>
                <a:lnTo>
                  <a:pt x="1447" y="3164"/>
                </a:lnTo>
                <a:lnTo>
                  <a:pt x="1448" y="3164"/>
                </a:lnTo>
                <a:lnTo>
                  <a:pt x="1447" y="3164"/>
                </a:lnTo>
                <a:lnTo>
                  <a:pt x="1447" y="3166"/>
                </a:lnTo>
                <a:lnTo>
                  <a:pt x="1447" y="3168"/>
                </a:lnTo>
                <a:lnTo>
                  <a:pt x="1445" y="3169"/>
                </a:lnTo>
                <a:lnTo>
                  <a:pt x="1447" y="3169"/>
                </a:lnTo>
                <a:lnTo>
                  <a:pt x="1448" y="3169"/>
                </a:lnTo>
                <a:lnTo>
                  <a:pt x="1450" y="3169"/>
                </a:lnTo>
                <a:lnTo>
                  <a:pt x="1450" y="3168"/>
                </a:lnTo>
                <a:lnTo>
                  <a:pt x="1450" y="3166"/>
                </a:lnTo>
                <a:lnTo>
                  <a:pt x="1451" y="3164"/>
                </a:lnTo>
                <a:lnTo>
                  <a:pt x="1451" y="3163"/>
                </a:lnTo>
                <a:lnTo>
                  <a:pt x="1453" y="3161"/>
                </a:lnTo>
                <a:lnTo>
                  <a:pt x="1455" y="3161"/>
                </a:lnTo>
                <a:lnTo>
                  <a:pt x="1453" y="3160"/>
                </a:lnTo>
                <a:lnTo>
                  <a:pt x="1455" y="3160"/>
                </a:lnTo>
                <a:lnTo>
                  <a:pt x="1455" y="3158"/>
                </a:lnTo>
                <a:lnTo>
                  <a:pt x="1456" y="3160"/>
                </a:lnTo>
                <a:lnTo>
                  <a:pt x="1458" y="3160"/>
                </a:lnTo>
                <a:lnTo>
                  <a:pt x="1458" y="3158"/>
                </a:lnTo>
                <a:lnTo>
                  <a:pt x="1458" y="3156"/>
                </a:lnTo>
                <a:lnTo>
                  <a:pt x="1456" y="3155"/>
                </a:lnTo>
                <a:lnTo>
                  <a:pt x="1456" y="3153"/>
                </a:lnTo>
                <a:lnTo>
                  <a:pt x="1458" y="3153"/>
                </a:lnTo>
                <a:lnTo>
                  <a:pt x="1458" y="3152"/>
                </a:lnTo>
                <a:lnTo>
                  <a:pt x="1458" y="3150"/>
                </a:lnTo>
                <a:lnTo>
                  <a:pt x="1459" y="3148"/>
                </a:lnTo>
                <a:lnTo>
                  <a:pt x="1461" y="3147"/>
                </a:lnTo>
                <a:lnTo>
                  <a:pt x="1461" y="3145"/>
                </a:lnTo>
                <a:lnTo>
                  <a:pt x="1463" y="3145"/>
                </a:lnTo>
                <a:lnTo>
                  <a:pt x="1463" y="3144"/>
                </a:lnTo>
                <a:lnTo>
                  <a:pt x="1463" y="3145"/>
                </a:lnTo>
                <a:lnTo>
                  <a:pt x="1464" y="3145"/>
                </a:lnTo>
                <a:lnTo>
                  <a:pt x="1464" y="3144"/>
                </a:lnTo>
                <a:lnTo>
                  <a:pt x="1466" y="3144"/>
                </a:lnTo>
                <a:lnTo>
                  <a:pt x="1464" y="3144"/>
                </a:lnTo>
                <a:lnTo>
                  <a:pt x="1463" y="3142"/>
                </a:lnTo>
                <a:lnTo>
                  <a:pt x="1463" y="3140"/>
                </a:lnTo>
                <a:lnTo>
                  <a:pt x="1461" y="3140"/>
                </a:lnTo>
                <a:lnTo>
                  <a:pt x="1459" y="3140"/>
                </a:lnTo>
                <a:lnTo>
                  <a:pt x="1459" y="3139"/>
                </a:lnTo>
                <a:lnTo>
                  <a:pt x="1459" y="3137"/>
                </a:lnTo>
                <a:lnTo>
                  <a:pt x="1461" y="3137"/>
                </a:lnTo>
                <a:lnTo>
                  <a:pt x="1459" y="3136"/>
                </a:lnTo>
                <a:lnTo>
                  <a:pt x="1459" y="3134"/>
                </a:lnTo>
                <a:lnTo>
                  <a:pt x="1458" y="3134"/>
                </a:lnTo>
                <a:lnTo>
                  <a:pt x="1458" y="3136"/>
                </a:lnTo>
                <a:lnTo>
                  <a:pt x="1456" y="3136"/>
                </a:lnTo>
                <a:lnTo>
                  <a:pt x="1455" y="3136"/>
                </a:lnTo>
                <a:lnTo>
                  <a:pt x="1453" y="3136"/>
                </a:lnTo>
                <a:lnTo>
                  <a:pt x="1453" y="3134"/>
                </a:lnTo>
                <a:lnTo>
                  <a:pt x="1455" y="3134"/>
                </a:lnTo>
                <a:lnTo>
                  <a:pt x="1453" y="3134"/>
                </a:lnTo>
                <a:lnTo>
                  <a:pt x="1453" y="3132"/>
                </a:lnTo>
                <a:lnTo>
                  <a:pt x="1451" y="3134"/>
                </a:lnTo>
                <a:lnTo>
                  <a:pt x="1453" y="3134"/>
                </a:lnTo>
                <a:lnTo>
                  <a:pt x="1453" y="3136"/>
                </a:lnTo>
                <a:lnTo>
                  <a:pt x="1451" y="3136"/>
                </a:lnTo>
                <a:lnTo>
                  <a:pt x="1451" y="3134"/>
                </a:lnTo>
                <a:lnTo>
                  <a:pt x="1451" y="3132"/>
                </a:lnTo>
                <a:lnTo>
                  <a:pt x="1451" y="3131"/>
                </a:lnTo>
                <a:lnTo>
                  <a:pt x="1453" y="3131"/>
                </a:lnTo>
                <a:lnTo>
                  <a:pt x="1453" y="3129"/>
                </a:lnTo>
                <a:lnTo>
                  <a:pt x="1451" y="3131"/>
                </a:lnTo>
                <a:lnTo>
                  <a:pt x="1450" y="3131"/>
                </a:lnTo>
                <a:lnTo>
                  <a:pt x="1448" y="3131"/>
                </a:lnTo>
                <a:lnTo>
                  <a:pt x="1448" y="3129"/>
                </a:lnTo>
                <a:lnTo>
                  <a:pt x="1450" y="3128"/>
                </a:lnTo>
                <a:lnTo>
                  <a:pt x="1450" y="3126"/>
                </a:lnTo>
                <a:lnTo>
                  <a:pt x="1450" y="3124"/>
                </a:lnTo>
                <a:lnTo>
                  <a:pt x="1451" y="3123"/>
                </a:lnTo>
                <a:lnTo>
                  <a:pt x="1453" y="3123"/>
                </a:lnTo>
                <a:lnTo>
                  <a:pt x="1455" y="3121"/>
                </a:lnTo>
                <a:lnTo>
                  <a:pt x="1455" y="3120"/>
                </a:lnTo>
                <a:lnTo>
                  <a:pt x="1455" y="3118"/>
                </a:lnTo>
                <a:lnTo>
                  <a:pt x="1456" y="3118"/>
                </a:lnTo>
                <a:lnTo>
                  <a:pt x="1458" y="3115"/>
                </a:lnTo>
                <a:lnTo>
                  <a:pt x="1459" y="3115"/>
                </a:lnTo>
                <a:lnTo>
                  <a:pt x="1459" y="3113"/>
                </a:lnTo>
                <a:lnTo>
                  <a:pt x="1461" y="3113"/>
                </a:lnTo>
                <a:lnTo>
                  <a:pt x="1461" y="3112"/>
                </a:lnTo>
                <a:lnTo>
                  <a:pt x="1463" y="3110"/>
                </a:lnTo>
                <a:lnTo>
                  <a:pt x="1464" y="3110"/>
                </a:lnTo>
                <a:lnTo>
                  <a:pt x="1464" y="3108"/>
                </a:lnTo>
                <a:lnTo>
                  <a:pt x="1466" y="3107"/>
                </a:lnTo>
                <a:lnTo>
                  <a:pt x="1467" y="3107"/>
                </a:lnTo>
                <a:lnTo>
                  <a:pt x="1469" y="3107"/>
                </a:lnTo>
                <a:lnTo>
                  <a:pt x="1469" y="3105"/>
                </a:lnTo>
                <a:lnTo>
                  <a:pt x="1471" y="3105"/>
                </a:lnTo>
                <a:lnTo>
                  <a:pt x="1471" y="3104"/>
                </a:lnTo>
                <a:lnTo>
                  <a:pt x="1472" y="3104"/>
                </a:lnTo>
                <a:lnTo>
                  <a:pt x="1474" y="3104"/>
                </a:lnTo>
                <a:lnTo>
                  <a:pt x="1474" y="3102"/>
                </a:lnTo>
                <a:lnTo>
                  <a:pt x="1475" y="3100"/>
                </a:lnTo>
                <a:lnTo>
                  <a:pt x="1475" y="3102"/>
                </a:lnTo>
                <a:lnTo>
                  <a:pt x="1477" y="3100"/>
                </a:lnTo>
                <a:lnTo>
                  <a:pt x="1479" y="3100"/>
                </a:lnTo>
                <a:close/>
                <a:moveTo>
                  <a:pt x="1597" y="3099"/>
                </a:moveTo>
                <a:lnTo>
                  <a:pt x="1597" y="3100"/>
                </a:lnTo>
                <a:lnTo>
                  <a:pt x="1597" y="3102"/>
                </a:lnTo>
                <a:lnTo>
                  <a:pt x="1595" y="3100"/>
                </a:lnTo>
                <a:lnTo>
                  <a:pt x="1595" y="3102"/>
                </a:lnTo>
                <a:lnTo>
                  <a:pt x="1594" y="3102"/>
                </a:lnTo>
                <a:lnTo>
                  <a:pt x="1594" y="3100"/>
                </a:lnTo>
                <a:lnTo>
                  <a:pt x="1594" y="3099"/>
                </a:lnTo>
                <a:lnTo>
                  <a:pt x="1595" y="3099"/>
                </a:lnTo>
                <a:lnTo>
                  <a:pt x="1597" y="3099"/>
                </a:lnTo>
                <a:close/>
                <a:moveTo>
                  <a:pt x="1597" y="3092"/>
                </a:moveTo>
                <a:lnTo>
                  <a:pt x="1599" y="3094"/>
                </a:lnTo>
                <a:lnTo>
                  <a:pt x="1599" y="3096"/>
                </a:lnTo>
                <a:lnTo>
                  <a:pt x="1597" y="3096"/>
                </a:lnTo>
                <a:lnTo>
                  <a:pt x="1597" y="3094"/>
                </a:lnTo>
                <a:lnTo>
                  <a:pt x="1597" y="3092"/>
                </a:lnTo>
                <a:close/>
                <a:moveTo>
                  <a:pt x="1471" y="3084"/>
                </a:moveTo>
                <a:lnTo>
                  <a:pt x="1471" y="3086"/>
                </a:lnTo>
                <a:lnTo>
                  <a:pt x="1471" y="3084"/>
                </a:lnTo>
                <a:lnTo>
                  <a:pt x="1471" y="3086"/>
                </a:lnTo>
                <a:lnTo>
                  <a:pt x="1469" y="3088"/>
                </a:lnTo>
                <a:lnTo>
                  <a:pt x="1467" y="3088"/>
                </a:lnTo>
                <a:lnTo>
                  <a:pt x="1467" y="3086"/>
                </a:lnTo>
                <a:lnTo>
                  <a:pt x="1469" y="3086"/>
                </a:lnTo>
                <a:lnTo>
                  <a:pt x="1469" y="3084"/>
                </a:lnTo>
                <a:lnTo>
                  <a:pt x="1471" y="3084"/>
                </a:lnTo>
                <a:close/>
                <a:moveTo>
                  <a:pt x="1471" y="3091"/>
                </a:moveTo>
                <a:lnTo>
                  <a:pt x="1471" y="3089"/>
                </a:lnTo>
                <a:lnTo>
                  <a:pt x="1472" y="3089"/>
                </a:lnTo>
                <a:lnTo>
                  <a:pt x="1472" y="3088"/>
                </a:lnTo>
                <a:lnTo>
                  <a:pt x="1472" y="3086"/>
                </a:lnTo>
                <a:lnTo>
                  <a:pt x="1474" y="3086"/>
                </a:lnTo>
                <a:lnTo>
                  <a:pt x="1474" y="3084"/>
                </a:lnTo>
                <a:lnTo>
                  <a:pt x="1475" y="3084"/>
                </a:lnTo>
                <a:lnTo>
                  <a:pt x="1475" y="3086"/>
                </a:lnTo>
                <a:lnTo>
                  <a:pt x="1474" y="3086"/>
                </a:lnTo>
                <a:lnTo>
                  <a:pt x="1474" y="3088"/>
                </a:lnTo>
                <a:lnTo>
                  <a:pt x="1474" y="3089"/>
                </a:lnTo>
                <a:lnTo>
                  <a:pt x="1472" y="3089"/>
                </a:lnTo>
                <a:lnTo>
                  <a:pt x="1472" y="3091"/>
                </a:lnTo>
                <a:lnTo>
                  <a:pt x="1471" y="3091"/>
                </a:lnTo>
                <a:close/>
                <a:moveTo>
                  <a:pt x="1447" y="3083"/>
                </a:moveTo>
                <a:lnTo>
                  <a:pt x="1447" y="3084"/>
                </a:lnTo>
                <a:lnTo>
                  <a:pt x="1447" y="3086"/>
                </a:lnTo>
                <a:lnTo>
                  <a:pt x="1445" y="3088"/>
                </a:lnTo>
                <a:lnTo>
                  <a:pt x="1445" y="3089"/>
                </a:lnTo>
                <a:lnTo>
                  <a:pt x="1443" y="3089"/>
                </a:lnTo>
                <a:lnTo>
                  <a:pt x="1443" y="3088"/>
                </a:lnTo>
                <a:lnTo>
                  <a:pt x="1443" y="3086"/>
                </a:lnTo>
                <a:lnTo>
                  <a:pt x="1445" y="3086"/>
                </a:lnTo>
                <a:lnTo>
                  <a:pt x="1445" y="3084"/>
                </a:lnTo>
                <a:lnTo>
                  <a:pt x="1445" y="3083"/>
                </a:lnTo>
                <a:lnTo>
                  <a:pt x="1447" y="3081"/>
                </a:lnTo>
                <a:lnTo>
                  <a:pt x="1447" y="3083"/>
                </a:lnTo>
                <a:close/>
                <a:moveTo>
                  <a:pt x="1475" y="3075"/>
                </a:moveTo>
                <a:lnTo>
                  <a:pt x="1477" y="3075"/>
                </a:lnTo>
                <a:lnTo>
                  <a:pt x="1479" y="3075"/>
                </a:lnTo>
                <a:lnTo>
                  <a:pt x="1479" y="3076"/>
                </a:lnTo>
                <a:lnTo>
                  <a:pt x="1477" y="3076"/>
                </a:lnTo>
                <a:lnTo>
                  <a:pt x="1477" y="3078"/>
                </a:lnTo>
                <a:lnTo>
                  <a:pt x="1475" y="3078"/>
                </a:lnTo>
                <a:lnTo>
                  <a:pt x="1475" y="3076"/>
                </a:lnTo>
                <a:lnTo>
                  <a:pt x="1474" y="3076"/>
                </a:lnTo>
                <a:lnTo>
                  <a:pt x="1474" y="3075"/>
                </a:lnTo>
                <a:lnTo>
                  <a:pt x="1475" y="3075"/>
                </a:lnTo>
                <a:close/>
                <a:moveTo>
                  <a:pt x="1619" y="3073"/>
                </a:moveTo>
                <a:lnTo>
                  <a:pt x="1621" y="3073"/>
                </a:lnTo>
                <a:lnTo>
                  <a:pt x="1621" y="3075"/>
                </a:lnTo>
                <a:lnTo>
                  <a:pt x="1623" y="3076"/>
                </a:lnTo>
                <a:lnTo>
                  <a:pt x="1621" y="3078"/>
                </a:lnTo>
                <a:lnTo>
                  <a:pt x="1621" y="3080"/>
                </a:lnTo>
                <a:lnTo>
                  <a:pt x="1619" y="3083"/>
                </a:lnTo>
                <a:lnTo>
                  <a:pt x="1619" y="3084"/>
                </a:lnTo>
                <a:lnTo>
                  <a:pt x="1618" y="3086"/>
                </a:lnTo>
                <a:lnTo>
                  <a:pt x="1618" y="3088"/>
                </a:lnTo>
                <a:lnTo>
                  <a:pt x="1616" y="3091"/>
                </a:lnTo>
                <a:lnTo>
                  <a:pt x="1616" y="3092"/>
                </a:lnTo>
                <a:lnTo>
                  <a:pt x="1615" y="3092"/>
                </a:lnTo>
                <a:lnTo>
                  <a:pt x="1613" y="3092"/>
                </a:lnTo>
                <a:lnTo>
                  <a:pt x="1611" y="3094"/>
                </a:lnTo>
                <a:lnTo>
                  <a:pt x="1611" y="3092"/>
                </a:lnTo>
                <a:lnTo>
                  <a:pt x="1610" y="3092"/>
                </a:lnTo>
                <a:lnTo>
                  <a:pt x="1610" y="3091"/>
                </a:lnTo>
                <a:lnTo>
                  <a:pt x="1611" y="3091"/>
                </a:lnTo>
                <a:lnTo>
                  <a:pt x="1611" y="3089"/>
                </a:lnTo>
                <a:lnTo>
                  <a:pt x="1610" y="3089"/>
                </a:lnTo>
                <a:lnTo>
                  <a:pt x="1610" y="3091"/>
                </a:lnTo>
                <a:lnTo>
                  <a:pt x="1608" y="3091"/>
                </a:lnTo>
                <a:lnTo>
                  <a:pt x="1607" y="3091"/>
                </a:lnTo>
                <a:lnTo>
                  <a:pt x="1605" y="3091"/>
                </a:lnTo>
                <a:lnTo>
                  <a:pt x="1603" y="3091"/>
                </a:lnTo>
                <a:lnTo>
                  <a:pt x="1602" y="3089"/>
                </a:lnTo>
                <a:lnTo>
                  <a:pt x="1603" y="3089"/>
                </a:lnTo>
                <a:lnTo>
                  <a:pt x="1603" y="3088"/>
                </a:lnTo>
                <a:lnTo>
                  <a:pt x="1603" y="3086"/>
                </a:lnTo>
                <a:lnTo>
                  <a:pt x="1605" y="3086"/>
                </a:lnTo>
                <a:lnTo>
                  <a:pt x="1607" y="3086"/>
                </a:lnTo>
                <a:lnTo>
                  <a:pt x="1607" y="3084"/>
                </a:lnTo>
                <a:lnTo>
                  <a:pt x="1608" y="3084"/>
                </a:lnTo>
                <a:lnTo>
                  <a:pt x="1608" y="3083"/>
                </a:lnTo>
                <a:lnTo>
                  <a:pt x="1608" y="3081"/>
                </a:lnTo>
                <a:lnTo>
                  <a:pt x="1610" y="3080"/>
                </a:lnTo>
                <a:lnTo>
                  <a:pt x="1611" y="3080"/>
                </a:lnTo>
                <a:lnTo>
                  <a:pt x="1611" y="3078"/>
                </a:lnTo>
                <a:lnTo>
                  <a:pt x="1613" y="3078"/>
                </a:lnTo>
                <a:lnTo>
                  <a:pt x="1613" y="3076"/>
                </a:lnTo>
                <a:lnTo>
                  <a:pt x="1615" y="3076"/>
                </a:lnTo>
                <a:lnTo>
                  <a:pt x="1615" y="3075"/>
                </a:lnTo>
                <a:lnTo>
                  <a:pt x="1616" y="3075"/>
                </a:lnTo>
                <a:lnTo>
                  <a:pt x="1618" y="3075"/>
                </a:lnTo>
                <a:lnTo>
                  <a:pt x="1618" y="3073"/>
                </a:lnTo>
                <a:lnTo>
                  <a:pt x="1619" y="3073"/>
                </a:lnTo>
                <a:close/>
                <a:moveTo>
                  <a:pt x="1467" y="3073"/>
                </a:moveTo>
                <a:lnTo>
                  <a:pt x="1467" y="3075"/>
                </a:lnTo>
                <a:lnTo>
                  <a:pt x="1466" y="3075"/>
                </a:lnTo>
                <a:lnTo>
                  <a:pt x="1464" y="3073"/>
                </a:lnTo>
                <a:lnTo>
                  <a:pt x="1466" y="3073"/>
                </a:lnTo>
                <a:lnTo>
                  <a:pt x="1467" y="3073"/>
                </a:lnTo>
                <a:close/>
                <a:moveTo>
                  <a:pt x="1499" y="3068"/>
                </a:moveTo>
                <a:lnTo>
                  <a:pt x="1498" y="3070"/>
                </a:lnTo>
                <a:lnTo>
                  <a:pt x="1496" y="3070"/>
                </a:lnTo>
                <a:lnTo>
                  <a:pt x="1496" y="3068"/>
                </a:lnTo>
                <a:lnTo>
                  <a:pt x="1498" y="3067"/>
                </a:lnTo>
                <a:lnTo>
                  <a:pt x="1499" y="3067"/>
                </a:lnTo>
                <a:lnTo>
                  <a:pt x="1499" y="3068"/>
                </a:lnTo>
                <a:close/>
                <a:moveTo>
                  <a:pt x="1450" y="3072"/>
                </a:moveTo>
                <a:lnTo>
                  <a:pt x="1448" y="3072"/>
                </a:lnTo>
                <a:lnTo>
                  <a:pt x="1448" y="3070"/>
                </a:lnTo>
                <a:lnTo>
                  <a:pt x="1448" y="3068"/>
                </a:lnTo>
                <a:lnTo>
                  <a:pt x="1450" y="3067"/>
                </a:lnTo>
                <a:lnTo>
                  <a:pt x="1450" y="3065"/>
                </a:lnTo>
                <a:lnTo>
                  <a:pt x="1451" y="3065"/>
                </a:lnTo>
                <a:lnTo>
                  <a:pt x="1451" y="3067"/>
                </a:lnTo>
                <a:lnTo>
                  <a:pt x="1451" y="3068"/>
                </a:lnTo>
                <a:lnTo>
                  <a:pt x="1451" y="3070"/>
                </a:lnTo>
                <a:lnTo>
                  <a:pt x="1450" y="3070"/>
                </a:lnTo>
                <a:lnTo>
                  <a:pt x="1450" y="3072"/>
                </a:lnTo>
                <a:close/>
                <a:moveTo>
                  <a:pt x="1474" y="3062"/>
                </a:moveTo>
                <a:lnTo>
                  <a:pt x="1472" y="3062"/>
                </a:lnTo>
                <a:lnTo>
                  <a:pt x="1472" y="3064"/>
                </a:lnTo>
                <a:lnTo>
                  <a:pt x="1472" y="3062"/>
                </a:lnTo>
                <a:lnTo>
                  <a:pt x="1472" y="3060"/>
                </a:lnTo>
                <a:lnTo>
                  <a:pt x="1474" y="3060"/>
                </a:lnTo>
                <a:lnTo>
                  <a:pt x="1474" y="3062"/>
                </a:lnTo>
                <a:close/>
                <a:moveTo>
                  <a:pt x="1459" y="3057"/>
                </a:moveTo>
                <a:lnTo>
                  <a:pt x="1459" y="3060"/>
                </a:lnTo>
                <a:lnTo>
                  <a:pt x="1459" y="3062"/>
                </a:lnTo>
                <a:lnTo>
                  <a:pt x="1458" y="3062"/>
                </a:lnTo>
                <a:lnTo>
                  <a:pt x="1458" y="3064"/>
                </a:lnTo>
                <a:lnTo>
                  <a:pt x="1456" y="3065"/>
                </a:lnTo>
                <a:lnTo>
                  <a:pt x="1455" y="3067"/>
                </a:lnTo>
                <a:lnTo>
                  <a:pt x="1453" y="3067"/>
                </a:lnTo>
                <a:lnTo>
                  <a:pt x="1451" y="3067"/>
                </a:lnTo>
                <a:lnTo>
                  <a:pt x="1451" y="3065"/>
                </a:lnTo>
                <a:lnTo>
                  <a:pt x="1451" y="3064"/>
                </a:lnTo>
                <a:lnTo>
                  <a:pt x="1451" y="3062"/>
                </a:lnTo>
                <a:lnTo>
                  <a:pt x="1451" y="3060"/>
                </a:lnTo>
                <a:lnTo>
                  <a:pt x="1453" y="3060"/>
                </a:lnTo>
                <a:lnTo>
                  <a:pt x="1453" y="3059"/>
                </a:lnTo>
                <a:lnTo>
                  <a:pt x="1453" y="3057"/>
                </a:lnTo>
                <a:lnTo>
                  <a:pt x="1455" y="3059"/>
                </a:lnTo>
                <a:lnTo>
                  <a:pt x="1455" y="3057"/>
                </a:lnTo>
                <a:lnTo>
                  <a:pt x="1456" y="3057"/>
                </a:lnTo>
                <a:lnTo>
                  <a:pt x="1458" y="3057"/>
                </a:lnTo>
                <a:lnTo>
                  <a:pt x="1459" y="3057"/>
                </a:lnTo>
                <a:close/>
                <a:moveTo>
                  <a:pt x="1472" y="3056"/>
                </a:moveTo>
                <a:lnTo>
                  <a:pt x="1472" y="3057"/>
                </a:lnTo>
                <a:lnTo>
                  <a:pt x="1472" y="3059"/>
                </a:lnTo>
                <a:lnTo>
                  <a:pt x="1471" y="3059"/>
                </a:lnTo>
                <a:lnTo>
                  <a:pt x="1471" y="3060"/>
                </a:lnTo>
                <a:lnTo>
                  <a:pt x="1471" y="3062"/>
                </a:lnTo>
                <a:lnTo>
                  <a:pt x="1469" y="3062"/>
                </a:lnTo>
                <a:lnTo>
                  <a:pt x="1469" y="3064"/>
                </a:lnTo>
                <a:lnTo>
                  <a:pt x="1469" y="3062"/>
                </a:lnTo>
                <a:lnTo>
                  <a:pt x="1469" y="3064"/>
                </a:lnTo>
                <a:lnTo>
                  <a:pt x="1467" y="3064"/>
                </a:lnTo>
                <a:lnTo>
                  <a:pt x="1467" y="3062"/>
                </a:lnTo>
                <a:lnTo>
                  <a:pt x="1467" y="3060"/>
                </a:lnTo>
                <a:lnTo>
                  <a:pt x="1467" y="3059"/>
                </a:lnTo>
                <a:lnTo>
                  <a:pt x="1469" y="3059"/>
                </a:lnTo>
                <a:lnTo>
                  <a:pt x="1469" y="3057"/>
                </a:lnTo>
                <a:lnTo>
                  <a:pt x="1469" y="3056"/>
                </a:lnTo>
                <a:lnTo>
                  <a:pt x="1471" y="3056"/>
                </a:lnTo>
                <a:lnTo>
                  <a:pt x="1471" y="3057"/>
                </a:lnTo>
                <a:lnTo>
                  <a:pt x="1471" y="3056"/>
                </a:lnTo>
                <a:lnTo>
                  <a:pt x="1472" y="3056"/>
                </a:lnTo>
                <a:close/>
                <a:moveTo>
                  <a:pt x="1477" y="3054"/>
                </a:moveTo>
                <a:lnTo>
                  <a:pt x="1479" y="3054"/>
                </a:lnTo>
                <a:lnTo>
                  <a:pt x="1480" y="3054"/>
                </a:lnTo>
                <a:lnTo>
                  <a:pt x="1480" y="3056"/>
                </a:lnTo>
                <a:lnTo>
                  <a:pt x="1480" y="3057"/>
                </a:lnTo>
                <a:lnTo>
                  <a:pt x="1479" y="3057"/>
                </a:lnTo>
                <a:lnTo>
                  <a:pt x="1479" y="3059"/>
                </a:lnTo>
                <a:lnTo>
                  <a:pt x="1477" y="3059"/>
                </a:lnTo>
                <a:lnTo>
                  <a:pt x="1477" y="3057"/>
                </a:lnTo>
                <a:lnTo>
                  <a:pt x="1477" y="3056"/>
                </a:lnTo>
                <a:lnTo>
                  <a:pt x="1475" y="3057"/>
                </a:lnTo>
                <a:lnTo>
                  <a:pt x="1475" y="3056"/>
                </a:lnTo>
                <a:lnTo>
                  <a:pt x="1475" y="3057"/>
                </a:lnTo>
                <a:lnTo>
                  <a:pt x="1474" y="3057"/>
                </a:lnTo>
                <a:lnTo>
                  <a:pt x="1474" y="3056"/>
                </a:lnTo>
                <a:lnTo>
                  <a:pt x="1475" y="3056"/>
                </a:lnTo>
                <a:lnTo>
                  <a:pt x="1475" y="3054"/>
                </a:lnTo>
                <a:lnTo>
                  <a:pt x="1477" y="3054"/>
                </a:lnTo>
                <a:close/>
                <a:moveTo>
                  <a:pt x="1479" y="3044"/>
                </a:moveTo>
                <a:lnTo>
                  <a:pt x="1480" y="3044"/>
                </a:lnTo>
                <a:lnTo>
                  <a:pt x="1480" y="3046"/>
                </a:lnTo>
                <a:lnTo>
                  <a:pt x="1479" y="3046"/>
                </a:lnTo>
                <a:lnTo>
                  <a:pt x="1479" y="3048"/>
                </a:lnTo>
                <a:lnTo>
                  <a:pt x="1477" y="3048"/>
                </a:lnTo>
                <a:lnTo>
                  <a:pt x="1475" y="3048"/>
                </a:lnTo>
                <a:lnTo>
                  <a:pt x="1475" y="3049"/>
                </a:lnTo>
                <a:lnTo>
                  <a:pt x="1475" y="3051"/>
                </a:lnTo>
                <a:lnTo>
                  <a:pt x="1474" y="3051"/>
                </a:lnTo>
                <a:lnTo>
                  <a:pt x="1472" y="3049"/>
                </a:lnTo>
                <a:lnTo>
                  <a:pt x="1472" y="3048"/>
                </a:lnTo>
                <a:lnTo>
                  <a:pt x="1472" y="3046"/>
                </a:lnTo>
                <a:lnTo>
                  <a:pt x="1474" y="3046"/>
                </a:lnTo>
                <a:lnTo>
                  <a:pt x="1474" y="3044"/>
                </a:lnTo>
                <a:lnTo>
                  <a:pt x="1475" y="3044"/>
                </a:lnTo>
                <a:lnTo>
                  <a:pt x="1477" y="3044"/>
                </a:lnTo>
                <a:lnTo>
                  <a:pt x="1479" y="3044"/>
                </a:lnTo>
                <a:close/>
                <a:moveTo>
                  <a:pt x="1463" y="3043"/>
                </a:moveTo>
                <a:lnTo>
                  <a:pt x="1463" y="3044"/>
                </a:lnTo>
                <a:lnTo>
                  <a:pt x="1463" y="3046"/>
                </a:lnTo>
                <a:lnTo>
                  <a:pt x="1461" y="3046"/>
                </a:lnTo>
                <a:lnTo>
                  <a:pt x="1461" y="3048"/>
                </a:lnTo>
                <a:lnTo>
                  <a:pt x="1459" y="3048"/>
                </a:lnTo>
                <a:lnTo>
                  <a:pt x="1459" y="3046"/>
                </a:lnTo>
                <a:lnTo>
                  <a:pt x="1458" y="3046"/>
                </a:lnTo>
                <a:lnTo>
                  <a:pt x="1456" y="3046"/>
                </a:lnTo>
                <a:lnTo>
                  <a:pt x="1456" y="3044"/>
                </a:lnTo>
                <a:lnTo>
                  <a:pt x="1458" y="3044"/>
                </a:lnTo>
                <a:lnTo>
                  <a:pt x="1459" y="3044"/>
                </a:lnTo>
                <a:lnTo>
                  <a:pt x="1461" y="3044"/>
                </a:lnTo>
                <a:lnTo>
                  <a:pt x="1463" y="3044"/>
                </a:lnTo>
                <a:lnTo>
                  <a:pt x="1463" y="3043"/>
                </a:lnTo>
                <a:close/>
                <a:moveTo>
                  <a:pt x="1455" y="3044"/>
                </a:moveTo>
                <a:lnTo>
                  <a:pt x="1453" y="3044"/>
                </a:lnTo>
                <a:lnTo>
                  <a:pt x="1453" y="3041"/>
                </a:lnTo>
                <a:lnTo>
                  <a:pt x="1455" y="3041"/>
                </a:lnTo>
                <a:lnTo>
                  <a:pt x="1455" y="3043"/>
                </a:lnTo>
                <a:lnTo>
                  <a:pt x="1455" y="3044"/>
                </a:lnTo>
                <a:close/>
                <a:moveTo>
                  <a:pt x="1456" y="3036"/>
                </a:moveTo>
                <a:lnTo>
                  <a:pt x="1456" y="3038"/>
                </a:lnTo>
                <a:lnTo>
                  <a:pt x="1455" y="3038"/>
                </a:lnTo>
                <a:lnTo>
                  <a:pt x="1455" y="3036"/>
                </a:lnTo>
                <a:lnTo>
                  <a:pt x="1456" y="3036"/>
                </a:lnTo>
                <a:close/>
                <a:moveTo>
                  <a:pt x="1461" y="3035"/>
                </a:moveTo>
                <a:lnTo>
                  <a:pt x="1461" y="3036"/>
                </a:lnTo>
                <a:lnTo>
                  <a:pt x="1459" y="3038"/>
                </a:lnTo>
                <a:lnTo>
                  <a:pt x="1458" y="3038"/>
                </a:lnTo>
                <a:lnTo>
                  <a:pt x="1458" y="3036"/>
                </a:lnTo>
                <a:lnTo>
                  <a:pt x="1458" y="3035"/>
                </a:lnTo>
                <a:lnTo>
                  <a:pt x="1458" y="3036"/>
                </a:lnTo>
                <a:lnTo>
                  <a:pt x="1459" y="3036"/>
                </a:lnTo>
                <a:lnTo>
                  <a:pt x="1459" y="3035"/>
                </a:lnTo>
                <a:lnTo>
                  <a:pt x="1461" y="3035"/>
                </a:lnTo>
                <a:close/>
                <a:moveTo>
                  <a:pt x="1451" y="3035"/>
                </a:moveTo>
                <a:lnTo>
                  <a:pt x="1451" y="3036"/>
                </a:lnTo>
                <a:lnTo>
                  <a:pt x="1453" y="3036"/>
                </a:lnTo>
                <a:lnTo>
                  <a:pt x="1453" y="3038"/>
                </a:lnTo>
                <a:lnTo>
                  <a:pt x="1451" y="3038"/>
                </a:lnTo>
                <a:lnTo>
                  <a:pt x="1451" y="3040"/>
                </a:lnTo>
                <a:lnTo>
                  <a:pt x="1451" y="3041"/>
                </a:lnTo>
                <a:lnTo>
                  <a:pt x="1451" y="3043"/>
                </a:lnTo>
                <a:lnTo>
                  <a:pt x="1451" y="3041"/>
                </a:lnTo>
                <a:lnTo>
                  <a:pt x="1453" y="3041"/>
                </a:lnTo>
                <a:lnTo>
                  <a:pt x="1453" y="3043"/>
                </a:lnTo>
                <a:lnTo>
                  <a:pt x="1451" y="3043"/>
                </a:lnTo>
                <a:lnTo>
                  <a:pt x="1451" y="3044"/>
                </a:lnTo>
                <a:lnTo>
                  <a:pt x="1453" y="3044"/>
                </a:lnTo>
                <a:lnTo>
                  <a:pt x="1453" y="3046"/>
                </a:lnTo>
                <a:lnTo>
                  <a:pt x="1453" y="3048"/>
                </a:lnTo>
                <a:lnTo>
                  <a:pt x="1451" y="3048"/>
                </a:lnTo>
                <a:lnTo>
                  <a:pt x="1451" y="3049"/>
                </a:lnTo>
                <a:lnTo>
                  <a:pt x="1451" y="3051"/>
                </a:lnTo>
                <a:lnTo>
                  <a:pt x="1451" y="3052"/>
                </a:lnTo>
                <a:lnTo>
                  <a:pt x="1450" y="3052"/>
                </a:lnTo>
                <a:lnTo>
                  <a:pt x="1450" y="3054"/>
                </a:lnTo>
                <a:lnTo>
                  <a:pt x="1450" y="3056"/>
                </a:lnTo>
                <a:lnTo>
                  <a:pt x="1451" y="3056"/>
                </a:lnTo>
                <a:lnTo>
                  <a:pt x="1451" y="3057"/>
                </a:lnTo>
                <a:lnTo>
                  <a:pt x="1450" y="3057"/>
                </a:lnTo>
                <a:lnTo>
                  <a:pt x="1448" y="3057"/>
                </a:lnTo>
                <a:lnTo>
                  <a:pt x="1447" y="3057"/>
                </a:lnTo>
                <a:lnTo>
                  <a:pt x="1447" y="3056"/>
                </a:lnTo>
                <a:lnTo>
                  <a:pt x="1445" y="3056"/>
                </a:lnTo>
                <a:lnTo>
                  <a:pt x="1445" y="3054"/>
                </a:lnTo>
                <a:lnTo>
                  <a:pt x="1445" y="3056"/>
                </a:lnTo>
                <a:lnTo>
                  <a:pt x="1445" y="3054"/>
                </a:lnTo>
                <a:lnTo>
                  <a:pt x="1445" y="3056"/>
                </a:lnTo>
                <a:lnTo>
                  <a:pt x="1443" y="3056"/>
                </a:lnTo>
                <a:lnTo>
                  <a:pt x="1443" y="3057"/>
                </a:lnTo>
                <a:lnTo>
                  <a:pt x="1443" y="3056"/>
                </a:lnTo>
                <a:lnTo>
                  <a:pt x="1443" y="3057"/>
                </a:lnTo>
                <a:lnTo>
                  <a:pt x="1445" y="3057"/>
                </a:lnTo>
                <a:lnTo>
                  <a:pt x="1445" y="3059"/>
                </a:lnTo>
                <a:lnTo>
                  <a:pt x="1447" y="3059"/>
                </a:lnTo>
                <a:lnTo>
                  <a:pt x="1447" y="3060"/>
                </a:lnTo>
                <a:lnTo>
                  <a:pt x="1447" y="3062"/>
                </a:lnTo>
                <a:lnTo>
                  <a:pt x="1447" y="3064"/>
                </a:lnTo>
                <a:lnTo>
                  <a:pt x="1447" y="3065"/>
                </a:lnTo>
                <a:lnTo>
                  <a:pt x="1447" y="3067"/>
                </a:lnTo>
                <a:lnTo>
                  <a:pt x="1447" y="3068"/>
                </a:lnTo>
                <a:lnTo>
                  <a:pt x="1447" y="3070"/>
                </a:lnTo>
                <a:lnTo>
                  <a:pt x="1445" y="3072"/>
                </a:lnTo>
                <a:lnTo>
                  <a:pt x="1445" y="3073"/>
                </a:lnTo>
                <a:lnTo>
                  <a:pt x="1443" y="3073"/>
                </a:lnTo>
                <a:lnTo>
                  <a:pt x="1443" y="3075"/>
                </a:lnTo>
                <a:lnTo>
                  <a:pt x="1442" y="3075"/>
                </a:lnTo>
                <a:lnTo>
                  <a:pt x="1442" y="3073"/>
                </a:lnTo>
                <a:lnTo>
                  <a:pt x="1442" y="3075"/>
                </a:lnTo>
                <a:lnTo>
                  <a:pt x="1442" y="3073"/>
                </a:lnTo>
                <a:lnTo>
                  <a:pt x="1440" y="3073"/>
                </a:lnTo>
                <a:lnTo>
                  <a:pt x="1440" y="3075"/>
                </a:lnTo>
                <a:lnTo>
                  <a:pt x="1440" y="3073"/>
                </a:lnTo>
                <a:lnTo>
                  <a:pt x="1439" y="3073"/>
                </a:lnTo>
                <a:lnTo>
                  <a:pt x="1439" y="3075"/>
                </a:lnTo>
                <a:lnTo>
                  <a:pt x="1437" y="3075"/>
                </a:lnTo>
                <a:lnTo>
                  <a:pt x="1437" y="3076"/>
                </a:lnTo>
                <a:lnTo>
                  <a:pt x="1435" y="3076"/>
                </a:lnTo>
                <a:lnTo>
                  <a:pt x="1434" y="3076"/>
                </a:lnTo>
                <a:lnTo>
                  <a:pt x="1435" y="3078"/>
                </a:lnTo>
                <a:lnTo>
                  <a:pt x="1437" y="3078"/>
                </a:lnTo>
                <a:lnTo>
                  <a:pt x="1437" y="3076"/>
                </a:lnTo>
                <a:lnTo>
                  <a:pt x="1439" y="3076"/>
                </a:lnTo>
                <a:lnTo>
                  <a:pt x="1440" y="3076"/>
                </a:lnTo>
                <a:lnTo>
                  <a:pt x="1442" y="3076"/>
                </a:lnTo>
                <a:lnTo>
                  <a:pt x="1443" y="3076"/>
                </a:lnTo>
                <a:lnTo>
                  <a:pt x="1445" y="3076"/>
                </a:lnTo>
                <a:lnTo>
                  <a:pt x="1445" y="3078"/>
                </a:lnTo>
                <a:lnTo>
                  <a:pt x="1445" y="3080"/>
                </a:lnTo>
                <a:lnTo>
                  <a:pt x="1445" y="3081"/>
                </a:lnTo>
                <a:lnTo>
                  <a:pt x="1443" y="3081"/>
                </a:lnTo>
                <a:lnTo>
                  <a:pt x="1443" y="3083"/>
                </a:lnTo>
                <a:lnTo>
                  <a:pt x="1443" y="3084"/>
                </a:lnTo>
                <a:lnTo>
                  <a:pt x="1443" y="3086"/>
                </a:lnTo>
                <a:lnTo>
                  <a:pt x="1442" y="3086"/>
                </a:lnTo>
                <a:lnTo>
                  <a:pt x="1443" y="3088"/>
                </a:lnTo>
                <a:lnTo>
                  <a:pt x="1442" y="3088"/>
                </a:lnTo>
                <a:lnTo>
                  <a:pt x="1442" y="3089"/>
                </a:lnTo>
                <a:lnTo>
                  <a:pt x="1442" y="3091"/>
                </a:lnTo>
                <a:lnTo>
                  <a:pt x="1440" y="3091"/>
                </a:lnTo>
                <a:lnTo>
                  <a:pt x="1440" y="3092"/>
                </a:lnTo>
                <a:lnTo>
                  <a:pt x="1440" y="3094"/>
                </a:lnTo>
                <a:lnTo>
                  <a:pt x="1439" y="3096"/>
                </a:lnTo>
                <a:lnTo>
                  <a:pt x="1437" y="3097"/>
                </a:lnTo>
                <a:lnTo>
                  <a:pt x="1437" y="3099"/>
                </a:lnTo>
                <a:lnTo>
                  <a:pt x="1435" y="3099"/>
                </a:lnTo>
                <a:lnTo>
                  <a:pt x="1435" y="3100"/>
                </a:lnTo>
                <a:lnTo>
                  <a:pt x="1435" y="3102"/>
                </a:lnTo>
                <a:lnTo>
                  <a:pt x="1434" y="3102"/>
                </a:lnTo>
                <a:lnTo>
                  <a:pt x="1434" y="3104"/>
                </a:lnTo>
                <a:lnTo>
                  <a:pt x="1434" y="3102"/>
                </a:lnTo>
                <a:lnTo>
                  <a:pt x="1432" y="3104"/>
                </a:lnTo>
                <a:lnTo>
                  <a:pt x="1432" y="3105"/>
                </a:lnTo>
                <a:lnTo>
                  <a:pt x="1432" y="3107"/>
                </a:lnTo>
                <a:lnTo>
                  <a:pt x="1432" y="3108"/>
                </a:lnTo>
                <a:lnTo>
                  <a:pt x="1431" y="3110"/>
                </a:lnTo>
                <a:lnTo>
                  <a:pt x="1431" y="3112"/>
                </a:lnTo>
                <a:lnTo>
                  <a:pt x="1429" y="3112"/>
                </a:lnTo>
                <a:lnTo>
                  <a:pt x="1429" y="3113"/>
                </a:lnTo>
                <a:lnTo>
                  <a:pt x="1429" y="3115"/>
                </a:lnTo>
                <a:lnTo>
                  <a:pt x="1427" y="3115"/>
                </a:lnTo>
                <a:lnTo>
                  <a:pt x="1426" y="3115"/>
                </a:lnTo>
                <a:lnTo>
                  <a:pt x="1426" y="3116"/>
                </a:lnTo>
                <a:lnTo>
                  <a:pt x="1424" y="3118"/>
                </a:lnTo>
                <a:lnTo>
                  <a:pt x="1424" y="3120"/>
                </a:lnTo>
                <a:lnTo>
                  <a:pt x="1423" y="3120"/>
                </a:lnTo>
                <a:lnTo>
                  <a:pt x="1421" y="3120"/>
                </a:lnTo>
                <a:lnTo>
                  <a:pt x="1421" y="3121"/>
                </a:lnTo>
                <a:lnTo>
                  <a:pt x="1419" y="3121"/>
                </a:lnTo>
                <a:lnTo>
                  <a:pt x="1421" y="3123"/>
                </a:lnTo>
                <a:lnTo>
                  <a:pt x="1421" y="3124"/>
                </a:lnTo>
                <a:lnTo>
                  <a:pt x="1421" y="3126"/>
                </a:lnTo>
                <a:lnTo>
                  <a:pt x="1421" y="3128"/>
                </a:lnTo>
                <a:lnTo>
                  <a:pt x="1419" y="3128"/>
                </a:lnTo>
                <a:lnTo>
                  <a:pt x="1419" y="3129"/>
                </a:lnTo>
                <a:lnTo>
                  <a:pt x="1421" y="3129"/>
                </a:lnTo>
                <a:lnTo>
                  <a:pt x="1421" y="3131"/>
                </a:lnTo>
                <a:lnTo>
                  <a:pt x="1421" y="3132"/>
                </a:lnTo>
                <a:lnTo>
                  <a:pt x="1419" y="3132"/>
                </a:lnTo>
                <a:lnTo>
                  <a:pt x="1418" y="3132"/>
                </a:lnTo>
                <a:lnTo>
                  <a:pt x="1418" y="3131"/>
                </a:lnTo>
                <a:lnTo>
                  <a:pt x="1418" y="3129"/>
                </a:lnTo>
                <a:lnTo>
                  <a:pt x="1418" y="3128"/>
                </a:lnTo>
                <a:lnTo>
                  <a:pt x="1416" y="3128"/>
                </a:lnTo>
                <a:lnTo>
                  <a:pt x="1416" y="3126"/>
                </a:lnTo>
                <a:lnTo>
                  <a:pt x="1416" y="3124"/>
                </a:lnTo>
                <a:lnTo>
                  <a:pt x="1416" y="3123"/>
                </a:lnTo>
                <a:lnTo>
                  <a:pt x="1416" y="3121"/>
                </a:lnTo>
                <a:lnTo>
                  <a:pt x="1415" y="3121"/>
                </a:lnTo>
                <a:lnTo>
                  <a:pt x="1415" y="3120"/>
                </a:lnTo>
                <a:lnTo>
                  <a:pt x="1415" y="3118"/>
                </a:lnTo>
                <a:lnTo>
                  <a:pt x="1413" y="3118"/>
                </a:lnTo>
                <a:lnTo>
                  <a:pt x="1413" y="3116"/>
                </a:lnTo>
                <a:lnTo>
                  <a:pt x="1413" y="3115"/>
                </a:lnTo>
                <a:lnTo>
                  <a:pt x="1411" y="3115"/>
                </a:lnTo>
                <a:lnTo>
                  <a:pt x="1410" y="3115"/>
                </a:lnTo>
                <a:lnTo>
                  <a:pt x="1408" y="3113"/>
                </a:lnTo>
                <a:lnTo>
                  <a:pt x="1408" y="3112"/>
                </a:lnTo>
                <a:lnTo>
                  <a:pt x="1408" y="3110"/>
                </a:lnTo>
                <a:lnTo>
                  <a:pt x="1407" y="3108"/>
                </a:lnTo>
                <a:lnTo>
                  <a:pt x="1407" y="3107"/>
                </a:lnTo>
                <a:lnTo>
                  <a:pt x="1407" y="3105"/>
                </a:lnTo>
                <a:lnTo>
                  <a:pt x="1405" y="3105"/>
                </a:lnTo>
                <a:lnTo>
                  <a:pt x="1405" y="3104"/>
                </a:lnTo>
                <a:lnTo>
                  <a:pt x="1405" y="3102"/>
                </a:lnTo>
                <a:lnTo>
                  <a:pt x="1405" y="3100"/>
                </a:lnTo>
                <a:lnTo>
                  <a:pt x="1403" y="3100"/>
                </a:lnTo>
                <a:lnTo>
                  <a:pt x="1403" y="3099"/>
                </a:lnTo>
                <a:lnTo>
                  <a:pt x="1403" y="3097"/>
                </a:lnTo>
                <a:lnTo>
                  <a:pt x="1402" y="3097"/>
                </a:lnTo>
                <a:lnTo>
                  <a:pt x="1403" y="3097"/>
                </a:lnTo>
                <a:lnTo>
                  <a:pt x="1403" y="3099"/>
                </a:lnTo>
                <a:lnTo>
                  <a:pt x="1405" y="3099"/>
                </a:lnTo>
                <a:lnTo>
                  <a:pt x="1407" y="3099"/>
                </a:lnTo>
                <a:lnTo>
                  <a:pt x="1407" y="3097"/>
                </a:lnTo>
                <a:lnTo>
                  <a:pt x="1407" y="3096"/>
                </a:lnTo>
                <a:lnTo>
                  <a:pt x="1407" y="3094"/>
                </a:lnTo>
                <a:lnTo>
                  <a:pt x="1405" y="3094"/>
                </a:lnTo>
                <a:lnTo>
                  <a:pt x="1405" y="3096"/>
                </a:lnTo>
                <a:lnTo>
                  <a:pt x="1403" y="3096"/>
                </a:lnTo>
                <a:lnTo>
                  <a:pt x="1403" y="3094"/>
                </a:lnTo>
                <a:lnTo>
                  <a:pt x="1403" y="3092"/>
                </a:lnTo>
                <a:lnTo>
                  <a:pt x="1403" y="3091"/>
                </a:lnTo>
                <a:lnTo>
                  <a:pt x="1402" y="3091"/>
                </a:lnTo>
                <a:lnTo>
                  <a:pt x="1402" y="3089"/>
                </a:lnTo>
                <a:lnTo>
                  <a:pt x="1402" y="3088"/>
                </a:lnTo>
                <a:lnTo>
                  <a:pt x="1400" y="3088"/>
                </a:lnTo>
                <a:lnTo>
                  <a:pt x="1400" y="3086"/>
                </a:lnTo>
                <a:lnTo>
                  <a:pt x="1399" y="3086"/>
                </a:lnTo>
                <a:lnTo>
                  <a:pt x="1400" y="3086"/>
                </a:lnTo>
                <a:lnTo>
                  <a:pt x="1400" y="3088"/>
                </a:lnTo>
                <a:lnTo>
                  <a:pt x="1399" y="3089"/>
                </a:lnTo>
                <a:lnTo>
                  <a:pt x="1399" y="3091"/>
                </a:lnTo>
                <a:lnTo>
                  <a:pt x="1399" y="3092"/>
                </a:lnTo>
                <a:lnTo>
                  <a:pt x="1399" y="3094"/>
                </a:lnTo>
                <a:lnTo>
                  <a:pt x="1399" y="3096"/>
                </a:lnTo>
                <a:lnTo>
                  <a:pt x="1399" y="3094"/>
                </a:lnTo>
                <a:lnTo>
                  <a:pt x="1397" y="3094"/>
                </a:lnTo>
                <a:lnTo>
                  <a:pt x="1397" y="3096"/>
                </a:lnTo>
                <a:lnTo>
                  <a:pt x="1397" y="3094"/>
                </a:lnTo>
                <a:lnTo>
                  <a:pt x="1395" y="3094"/>
                </a:lnTo>
                <a:lnTo>
                  <a:pt x="1395" y="3092"/>
                </a:lnTo>
                <a:lnTo>
                  <a:pt x="1395" y="3091"/>
                </a:lnTo>
                <a:lnTo>
                  <a:pt x="1395" y="3089"/>
                </a:lnTo>
                <a:lnTo>
                  <a:pt x="1395" y="3088"/>
                </a:lnTo>
                <a:lnTo>
                  <a:pt x="1394" y="3088"/>
                </a:lnTo>
                <a:lnTo>
                  <a:pt x="1394" y="3086"/>
                </a:lnTo>
                <a:lnTo>
                  <a:pt x="1394" y="3084"/>
                </a:lnTo>
                <a:lnTo>
                  <a:pt x="1395" y="3084"/>
                </a:lnTo>
                <a:lnTo>
                  <a:pt x="1395" y="3083"/>
                </a:lnTo>
                <a:lnTo>
                  <a:pt x="1395" y="3081"/>
                </a:lnTo>
                <a:lnTo>
                  <a:pt x="1397" y="3081"/>
                </a:lnTo>
                <a:lnTo>
                  <a:pt x="1397" y="3080"/>
                </a:lnTo>
                <a:lnTo>
                  <a:pt x="1399" y="3078"/>
                </a:lnTo>
                <a:lnTo>
                  <a:pt x="1400" y="3076"/>
                </a:lnTo>
                <a:lnTo>
                  <a:pt x="1402" y="3076"/>
                </a:lnTo>
                <a:lnTo>
                  <a:pt x="1402" y="3078"/>
                </a:lnTo>
                <a:lnTo>
                  <a:pt x="1403" y="3078"/>
                </a:lnTo>
                <a:lnTo>
                  <a:pt x="1405" y="3078"/>
                </a:lnTo>
                <a:lnTo>
                  <a:pt x="1405" y="3080"/>
                </a:lnTo>
                <a:lnTo>
                  <a:pt x="1407" y="3081"/>
                </a:lnTo>
                <a:lnTo>
                  <a:pt x="1407" y="3080"/>
                </a:lnTo>
                <a:lnTo>
                  <a:pt x="1408" y="3080"/>
                </a:lnTo>
                <a:lnTo>
                  <a:pt x="1410" y="3080"/>
                </a:lnTo>
                <a:lnTo>
                  <a:pt x="1410" y="3078"/>
                </a:lnTo>
                <a:lnTo>
                  <a:pt x="1410" y="3076"/>
                </a:lnTo>
                <a:lnTo>
                  <a:pt x="1410" y="3075"/>
                </a:lnTo>
                <a:lnTo>
                  <a:pt x="1410" y="3073"/>
                </a:lnTo>
                <a:lnTo>
                  <a:pt x="1410" y="3075"/>
                </a:lnTo>
                <a:lnTo>
                  <a:pt x="1408" y="3075"/>
                </a:lnTo>
                <a:lnTo>
                  <a:pt x="1408" y="3073"/>
                </a:lnTo>
                <a:lnTo>
                  <a:pt x="1408" y="3075"/>
                </a:lnTo>
                <a:lnTo>
                  <a:pt x="1407" y="3075"/>
                </a:lnTo>
                <a:lnTo>
                  <a:pt x="1405" y="3075"/>
                </a:lnTo>
                <a:lnTo>
                  <a:pt x="1405" y="3076"/>
                </a:lnTo>
                <a:lnTo>
                  <a:pt x="1403" y="3075"/>
                </a:lnTo>
                <a:lnTo>
                  <a:pt x="1403" y="3073"/>
                </a:lnTo>
                <a:lnTo>
                  <a:pt x="1403" y="3072"/>
                </a:lnTo>
                <a:lnTo>
                  <a:pt x="1405" y="3070"/>
                </a:lnTo>
                <a:lnTo>
                  <a:pt x="1407" y="3070"/>
                </a:lnTo>
                <a:lnTo>
                  <a:pt x="1408" y="3070"/>
                </a:lnTo>
                <a:lnTo>
                  <a:pt x="1408" y="3068"/>
                </a:lnTo>
                <a:lnTo>
                  <a:pt x="1408" y="3067"/>
                </a:lnTo>
                <a:lnTo>
                  <a:pt x="1408" y="3065"/>
                </a:lnTo>
                <a:lnTo>
                  <a:pt x="1407" y="3065"/>
                </a:lnTo>
                <a:lnTo>
                  <a:pt x="1408" y="3065"/>
                </a:lnTo>
                <a:lnTo>
                  <a:pt x="1410" y="3065"/>
                </a:lnTo>
                <a:lnTo>
                  <a:pt x="1410" y="3064"/>
                </a:lnTo>
                <a:lnTo>
                  <a:pt x="1411" y="3062"/>
                </a:lnTo>
                <a:lnTo>
                  <a:pt x="1413" y="3062"/>
                </a:lnTo>
                <a:lnTo>
                  <a:pt x="1413" y="3060"/>
                </a:lnTo>
                <a:lnTo>
                  <a:pt x="1415" y="3060"/>
                </a:lnTo>
                <a:lnTo>
                  <a:pt x="1415" y="3059"/>
                </a:lnTo>
                <a:lnTo>
                  <a:pt x="1416" y="3057"/>
                </a:lnTo>
                <a:lnTo>
                  <a:pt x="1416" y="3056"/>
                </a:lnTo>
                <a:lnTo>
                  <a:pt x="1416" y="3054"/>
                </a:lnTo>
                <a:lnTo>
                  <a:pt x="1418" y="3054"/>
                </a:lnTo>
                <a:lnTo>
                  <a:pt x="1418" y="3052"/>
                </a:lnTo>
                <a:lnTo>
                  <a:pt x="1419" y="3052"/>
                </a:lnTo>
                <a:lnTo>
                  <a:pt x="1419" y="3051"/>
                </a:lnTo>
                <a:lnTo>
                  <a:pt x="1421" y="3052"/>
                </a:lnTo>
                <a:lnTo>
                  <a:pt x="1423" y="3052"/>
                </a:lnTo>
                <a:lnTo>
                  <a:pt x="1424" y="3052"/>
                </a:lnTo>
                <a:lnTo>
                  <a:pt x="1424" y="3051"/>
                </a:lnTo>
                <a:lnTo>
                  <a:pt x="1426" y="3051"/>
                </a:lnTo>
                <a:lnTo>
                  <a:pt x="1427" y="3051"/>
                </a:lnTo>
                <a:lnTo>
                  <a:pt x="1427" y="3049"/>
                </a:lnTo>
                <a:lnTo>
                  <a:pt x="1429" y="3048"/>
                </a:lnTo>
                <a:lnTo>
                  <a:pt x="1431" y="3046"/>
                </a:lnTo>
                <a:lnTo>
                  <a:pt x="1432" y="3044"/>
                </a:lnTo>
                <a:lnTo>
                  <a:pt x="1434" y="3044"/>
                </a:lnTo>
                <a:lnTo>
                  <a:pt x="1434" y="3043"/>
                </a:lnTo>
                <a:lnTo>
                  <a:pt x="1435" y="3043"/>
                </a:lnTo>
                <a:lnTo>
                  <a:pt x="1437" y="3043"/>
                </a:lnTo>
                <a:lnTo>
                  <a:pt x="1437" y="3041"/>
                </a:lnTo>
                <a:lnTo>
                  <a:pt x="1439" y="3041"/>
                </a:lnTo>
                <a:lnTo>
                  <a:pt x="1439" y="3040"/>
                </a:lnTo>
                <a:lnTo>
                  <a:pt x="1437" y="3040"/>
                </a:lnTo>
                <a:lnTo>
                  <a:pt x="1437" y="3038"/>
                </a:lnTo>
                <a:lnTo>
                  <a:pt x="1439" y="3038"/>
                </a:lnTo>
                <a:lnTo>
                  <a:pt x="1440" y="3038"/>
                </a:lnTo>
                <a:lnTo>
                  <a:pt x="1442" y="3038"/>
                </a:lnTo>
                <a:lnTo>
                  <a:pt x="1442" y="3036"/>
                </a:lnTo>
                <a:lnTo>
                  <a:pt x="1442" y="3035"/>
                </a:lnTo>
                <a:lnTo>
                  <a:pt x="1443" y="3035"/>
                </a:lnTo>
                <a:lnTo>
                  <a:pt x="1445" y="3035"/>
                </a:lnTo>
                <a:lnTo>
                  <a:pt x="1447" y="3035"/>
                </a:lnTo>
                <a:lnTo>
                  <a:pt x="1448" y="3035"/>
                </a:lnTo>
                <a:lnTo>
                  <a:pt x="1448" y="3033"/>
                </a:lnTo>
                <a:lnTo>
                  <a:pt x="1450" y="3033"/>
                </a:lnTo>
                <a:lnTo>
                  <a:pt x="1450" y="3035"/>
                </a:lnTo>
                <a:lnTo>
                  <a:pt x="1451" y="3035"/>
                </a:lnTo>
                <a:close/>
                <a:moveTo>
                  <a:pt x="1504" y="3030"/>
                </a:moveTo>
                <a:lnTo>
                  <a:pt x="1506" y="3030"/>
                </a:lnTo>
                <a:lnTo>
                  <a:pt x="1506" y="3032"/>
                </a:lnTo>
                <a:lnTo>
                  <a:pt x="1504" y="3032"/>
                </a:lnTo>
                <a:lnTo>
                  <a:pt x="1506" y="3033"/>
                </a:lnTo>
                <a:lnTo>
                  <a:pt x="1506" y="3035"/>
                </a:lnTo>
                <a:lnTo>
                  <a:pt x="1506" y="3036"/>
                </a:lnTo>
                <a:lnTo>
                  <a:pt x="1504" y="3036"/>
                </a:lnTo>
                <a:lnTo>
                  <a:pt x="1504" y="3038"/>
                </a:lnTo>
                <a:lnTo>
                  <a:pt x="1504" y="3040"/>
                </a:lnTo>
                <a:lnTo>
                  <a:pt x="1503" y="3040"/>
                </a:lnTo>
                <a:lnTo>
                  <a:pt x="1503" y="3038"/>
                </a:lnTo>
                <a:lnTo>
                  <a:pt x="1501" y="3038"/>
                </a:lnTo>
                <a:lnTo>
                  <a:pt x="1501" y="3036"/>
                </a:lnTo>
                <a:lnTo>
                  <a:pt x="1503" y="3036"/>
                </a:lnTo>
                <a:lnTo>
                  <a:pt x="1503" y="3035"/>
                </a:lnTo>
                <a:lnTo>
                  <a:pt x="1504" y="3035"/>
                </a:lnTo>
                <a:lnTo>
                  <a:pt x="1504" y="3033"/>
                </a:lnTo>
                <a:lnTo>
                  <a:pt x="1504" y="3032"/>
                </a:lnTo>
                <a:lnTo>
                  <a:pt x="1504" y="3030"/>
                </a:lnTo>
                <a:close/>
                <a:moveTo>
                  <a:pt x="1461" y="3027"/>
                </a:moveTo>
                <a:lnTo>
                  <a:pt x="1463" y="3027"/>
                </a:lnTo>
                <a:lnTo>
                  <a:pt x="1463" y="3028"/>
                </a:lnTo>
                <a:lnTo>
                  <a:pt x="1463" y="3030"/>
                </a:lnTo>
                <a:lnTo>
                  <a:pt x="1461" y="3030"/>
                </a:lnTo>
                <a:lnTo>
                  <a:pt x="1459" y="3030"/>
                </a:lnTo>
                <a:lnTo>
                  <a:pt x="1458" y="3030"/>
                </a:lnTo>
                <a:lnTo>
                  <a:pt x="1456" y="3030"/>
                </a:lnTo>
                <a:lnTo>
                  <a:pt x="1456" y="3028"/>
                </a:lnTo>
                <a:lnTo>
                  <a:pt x="1458" y="3028"/>
                </a:lnTo>
                <a:lnTo>
                  <a:pt x="1458" y="3027"/>
                </a:lnTo>
                <a:lnTo>
                  <a:pt x="1459" y="3028"/>
                </a:lnTo>
                <a:lnTo>
                  <a:pt x="1459" y="3027"/>
                </a:lnTo>
                <a:lnTo>
                  <a:pt x="1461" y="3027"/>
                </a:lnTo>
                <a:close/>
                <a:moveTo>
                  <a:pt x="1469" y="3033"/>
                </a:moveTo>
                <a:lnTo>
                  <a:pt x="1467" y="3033"/>
                </a:lnTo>
                <a:lnTo>
                  <a:pt x="1466" y="3033"/>
                </a:lnTo>
                <a:lnTo>
                  <a:pt x="1466" y="3035"/>
                </a:lnTo>
                <a:lnTo>
                  <a:pt x="1464" y="3035"/>
                </a:lnTo>
                <a:lnTo>
                  <a:pt x="1464" y="3036"/>
                </a:lnTo>
                <a:lnTo>
                  <a:pt x="1463" y="3035"/>
                </a:lnTo>
                <a:lnTo>
                  <a:pt x="1464" y="3035"/>
                </a:lnTo>
                <a:lnTo>
                  <a:pt x="1464" y="3033"/>
                </a:lnTo>
                <a:lnTo>
                  <a:pt x="1463" y="3033"/>
                </a:lnTo>
                <a:lnTo>
                  <a:pt x="1464" y="3033"/>
                </a:lnTo>
                <a:lnTo>
                  <a:pt x="1466" y="3033"/>
                </a:lnTo>
                <a:lnTo>
                  <a:pt x="1464" y="3032"/>
                </a:lnTo>
                <a:lnTo>
                  <a:pt x="1464" y="3030"/>
                </a:lnTo>
                <a:lnTo>
                  <a:pt x="1464" y="3028"/>
                </a:lnTo>
                <a:lnTo>
                  <a:pt x="1466" y="3027"/>
                </a:lnTo>
                <a:lnTo>
                  <a:pt x="1467" y="3027"/>
                </a:lnTo>
                <a:lnTo>
                  <a:pt x="1467" y="3028"/>
                </a:lnTo>
                <a:lnTo>
                  <a:pt x="1469" y="3028"/>
                </a:lnTo>
                <a:lnTo>
                  <a:pt x="1469" y="3030"/>
                </a:lnTo>
                <a:lnTo>
                  <a:pt x="1469" y="3032"/>
                </a:lnTo>
                <a:lnTo>
                  <a:pt x="1469" y="3033"/>
                </a:lnTo>
                <a:close/>
                <a:moveTo>
                  <a:pt x="1451" y="3027"/>
                </a:moveTo>
                <a:lnTo>
                  <a:pt x="1451" y="3025"/>
                </a:lnTo>
                <a:lnTo>
                  <a:pt x="1455" y="3025"/>
                </a:lnTo>
                <a:lnTo>
                  <a:pt x="1453" y="3027"/>
                </a:lnTo>
                <a:lnTo>
                  <a:pt x="1451" y="3027"/>
                </a:lnTo>
                <a:close/>
                <a:moveTo>
                  <a:pt x="1448" y="3025"/>
                </a:moveTo>
                <a:lnTo>
                  <a:pt x="1450" y="3025"/>
                </a:lnTo>
                <a:lnTo>
                  <a:pt x="1450" y="3027"/>
                </a:lnTo>
                <a:lnTo>
                  <a:pt x="1450" y="3028"/>
                </a:lnTo>
                <a:lnTo>
                  <a:pt x="1448" y="3030"/>
                </a:lnTo>
                <a:lnTo>
                  <a:pt x="1447" y="3030"/>
                </a:lnTo>
                <a:lnTo>
                  <a:pt x="1447" y="3032"/>
                </a:lnTo>
                <a:lnTo>
                  <a:pt x="1445" y="3032"/>
                </a:lnTo>
                <a:lnTo>
                  <a:pt x="1445" y="3033"/>
                </a:lnTo>
                <a:lnTo>
                  <a:pt x="1443" y="3033"/>
                </a:lnTo>
                <a:lnTo>
                  <a:pt x="1442" y="3033"/>
                </a:lnTo>
                <a:lnTo>
                  <a:pt x="1442" y="3032"/>
                </a:lnTo>
                <a:lnTo>
                  <a:pt x="1442" y="3033"/>
                </a:lnTo>
                <a:lnTo>
                  <a:pt x="1440" y="3033"/>
                </a:lnTo>
                <a:lnTo>
                  <a:pt x="1440" y="3035"/>
                </a:lnTo>
                <a:lnTo>
                  <a:pt x="1440" y="3036"/>
                </a:lnTo>
                <a:lnTo>
                  <a:pt x="1439" y="3036"/>
                </a:lnTo>
                <a:lnTo>
                  <a:pt x="1437" y="3036"/>
                </a:lnTo>
                <a:lnTo>
                  <a:pt x="1435" y="3036"/>
                </a:lnTo>
                <a:lnTo>
                  <a:pt x="1435" y="3038"/>
                </a:lnTo>
                <a:lnTo>
                  <a:pt x="1434" y="3036"/>
                </a:lnTo>
                <a:lnTo>
                  <a:pt x="1434" y="3035"/>
                </a:lnTo>
                <a:lnTo>
                  <a:pt x="1434" y="3033"/>
                </a:lnTo>
                <a:lnTo>
                  <a:pt x="1435" y="3032"/>
                </a:lnTo>
                <a:lnTo>
                  <a:pt x="1435" y="3030"/>
                </a:lnTo>
                <a:lnTo>
                  <a:pt x="1435" y="3028"/>
                </a:lnTo>
                <a:lnTo>
                  <a:pt x="1437" y="3028"/>
                </a:lnTo>
                <a:lnTo>
                  <a:pt x="1439" y="3027"/>
                </a:lnTo>
                <a:lnTo>
                  <a:pt x="1440" y="3027"/>
                </a:lnTo>
                <a:lnTo>
                  <a:pt x="1442" y="3027"/>
                </a:lnTo>
                <a:lnTo>
                  <a:pt x="1443" y="3027"/>
                </a:lnTo>
                <a:lnTo>
                  <a:pt x="1445" y="3027"/>
                </a:lnTo>
                <a:lnTo>
                  <a:pt x="1445" y="3025"/>
                </a:lnTo>
                <a:lnTo>
                  <a:pt x="1447" y="3025"/>
                </a:lnTo>
                <a:lnTo>
                  <a:pt x="1448" y="3025"/>
                </a:lnTo>
                <a:close/>
                <a:moveTo>
                  <a:pt x="1531" y="3025"/>
                </a:moveTo>
                <a:lnTo>
                  <a:pt x="1531" y="3027"/>
                </a:lnTo>
                <a:lnTo>
                  <a:pt x="1531" y="3028"/>
                </a:lnTo>
                <a:lnTo>
                  <a:pt x="1531" y="3030"/>
                </a:lnTo>
                <a:lnTo>
                  <a:pt x="1530" y="3030"/>
                </a:lnTo>
                <a:lnTo>
                  <a:pt x="1530" y="3032"/>
                </a:lnTo>
                <a:lnTo>
                  <a:pt x="1528" y="3032"/>
                </a:lnTo>
                <a:lnTo>
                  <a:pt x="1528" y="3033"/>
                </a:lnTo>
                <a:lnTo>
                  <a:pt x="1528" y="3035"/>
                </a:lnTo>
                <a:lnTo>
                  <a:pt x="1530" y="3035"/>
                </a:lnTo>
                <a:lnTo>
                  <a:pt x="1528" y="3035"/>
                </a:lnTo>
                <a:lnTo>
                  <a:pt x="1528" y="3036"/>
                </a:lnTo>
                <a:lnTo>
                  <a:pt x="1527" y="3038"/>
                </a:lnTo>
                <a:lnTo>
                  <a:pt x="1525" y="3038"/>
                </a:lnTo>
                <a:lnTo>
                  <a:pt x="1525" y="3040"/>
                </a:lnTo>
                <a:lnTo>
                  <a:pt x="1523" y="3040"/>
                </a:lnTo>
                <a:lnTo>
                  <a:pt x="1523" y="3041"/>
                </a:lnTo>
                <a:lnTo>
                  <a:pt x="1522" y="3041"/>
                </a:lnTo>
                <a:lnTo>
                  <a:pt x="1522" y="3043"/>
                </a:lnTo>
                <a:lnTo>
                  <a:pt x="1520" y="3043"/>
                </a:lnTo>
                <a:lnTo>
                  <a:pt x="1519" y="3043"/>
                </a:lnTo>
                <a:lnTo>
                  <a:pt x="1517" y="3043"/>
                </a:lnTo>
                <a:lnTo>
                  <a:pt x="1517" y="3041"/>
                </a:lnTo>
                <a:lnTo>
                  <a:pt x="1515" y="3040"/>
                </a:lnTo>
                <a:lnTo>
                  <a:pt x="1515" y="3041"/>
                </a:lnTo>
                <a:lnTo>
                  <a:pt x="1514" y="3041"/>
                </a:lnTo>
                <a:lnTo>
                  <a:pt x="1514" y="3043"/>
                </a:lnTo>
                <a:lnTo>
                  <a:pt x="1512" y="3041"/>
                </a:lnTo>
                <a:lnTo>
                  <a:pt x="1512" y="3040"/>
                </a:lnTo>
                <a:lnTo>
                  <a:pt x="1512" y="3038"/>
                </a:lnTo>
                <a:lnTo>
                  <a:pt x="1514" y="3038"/>
                </a:lnTo>
                <a:lnTo>
                  <a:pt x="1514" y="3036"/>
                </a:lnTo>
                <a:lnTo>
                  <a:pt x="1515" y="3036"/>
                </a:lnTo>
                <a:lnTo>
                  <a:pt x="1515" y="3035"/>
                </a:lnTo>
                <a:lnTo>
                  <a:pt x="1517" y="3035"/>
                </a:lnTo>
                <a:lnTo>
                  <a:pt x="1517" y="3033"/>
                </a:lnTo>
                <a:lnTo>
                  <a:pt x="1517" y="3035"/>
                </a:lnTo>
                <a:lnTo>
                  <a:pt x="1519" y="3035"/>
                </a:lnTo>
                <a:lnTo>
                  <a:pt x="1519" y="3036"/>
                </a:lnTo>
                <a:lnTo>
                  <a:pt x="1520" y="3036"/>
                </a:lnTo>
                <a:lnTo>
                  <a:pt x="1520" y="3038"/>
                </a:lnTo>
                <a:lnTo>
                  <a:pt x="1522" y="3038"/>
                </a:lnTo>
                <a:lnTo>
                  <a:pt x="1523" y="3036"/>
                </a:lnTo>
                <a:lnTo>
                  <a:pt x="1523" y="3035"/>
                </a:lnTo>
                <a:lnTo>
                  <a:pt x="1525" y="3035"/>
                </a:lnTo>
                <a:lnTo>
                  <a:pt x="1527" y="3035"/>
                </a:lnTo>
                <a:lnTo>
                  <a:pt x="1527" y="3033"/>
                </a:lnTo>
                <a:lnTo>
                  <a:pt x="1525" y="3033"/>
                </a:lnTo>
                <a:lnTo>
                  <a:pt x="1523" y="3033"/>
                </a:lnTo>
                <a:lnTo>
                  <a:pt x="1523" y="3032"/>
                </a:lnTo>
                <a:lnTo>
                  <a:pt x="1525" y="3032"/>
                </a:lnTo>
                <a:lnTo>
                  <a:pt x="1525" y="3030"/>
                </a:lnTo>
                <a:lnTo>
                  <a:pt x="1525" y="3028"/>
                </a:lnTo>
                <a:lnTo>
                  <a:pt x="1527" y="3028"/>
                </a:lnTo>
                <a:lnTo>
                  <a:pt x="1527" y="3027"/>
                </a:lnTo>
                <a:lnTo>
                  <a:pt x="1527" y="3025"/>
                </a:lnTo>
                <a:lnTo>
                  <a:pt x="1528" y="3025"/>
                </a:lnTo>
                <a:lnTo>
                  <a:pt x="1530" y="3025"/>
                </a:lnTo>
                <a:lnTo>
                  <a:pt x="1530" y="3024"/>
                </a:lnTo>
                <a:lnTo>
                  <a:pt x="1531" y="3025"/>
                </a:lnTo>
                <a:close/>
                <a:moveTo>
                  <a:pt x="1525" y="3017"/>
                </a:moveTo>
                <a:lnTo>
                  <a:pt x="1523" y="3017"/>
                </a:lnTo>
                <a:lnTo>
                  <a:pt x="1523" y="3016"/>
                </a:lnTo>
                <a:lnTo>
                  <a:pt x="1523" y="3014"/>
                </a:lnTo>
                <a:lnTo>
                  <a:pt x="1525" y="3014"/>
                </a:lnTo>
                <a:lnTo>
                  <a:pt x="1525" y="3016"/>
                </a:lnTo>
                <a:lnTo>
                  <a:pt x="1525" y="3017"/>
                </a:lnTo>
                <a:close/>
                <a:moveTo>
                  <a:pt x="1531" y="3017"/>
                </a:moveTo>
                <a:lnTo>
                  <a:pt x="1530" y="3017"/>
                </a:lnTo>
                <a:lnTo>
                  <a:pt x="1530" y="3019"/>
                </a:lnTo>
                <a:lnTo>
                  <a:pt x="1528" y="3019"/>
                </a:lnTo>
                <a:lnTo>
                  <a:pt x="1528" y="3020"/>
                </a:lnTo>
                <a:lnTo>
                  <a:pt x="1527" y="3020"/>
                </a:lnTo>
                <a:lnTo>
                  <a:pt x="1527" y="3019"/>
                </a:lnTo>
                <a:lnTo>
                  <a:pt x="1525" y="3019"/>
                </a:lnTo>
                <a:lnTo>
                  <a:pt x="1527" y="3017"/>
                </a:lnTo>
                <a:lnTo>
                  <a:pt x="1528" y="3017"/>
                </a:lnTo>
                <a:lnTo>
                  <a:pt x="1528" y="3016"/>
                </a:lnTo>
                <a:lnTo>
                  <a:pt x="1530" y="3016"/>
                </a:lnTo>
                <a:lnTo>
                  <a:pt x="1530" y="3014"/>
                </a:lnTo>
                <a:lnTo>
                  <a:pt x="1531" y="3014"/>
                </a:lnTo>
                <a:lnTo>
                  <a:pt x="1531" y="3016"/>
                </a:lnTo>
                <a:lnTo>
                  <a:pt x="1533" y="3016"/>
                </a:lnTo>
                <a:lnTo>
                  <a:pt x="1533" y="3017"/>
                </a:lnTo>
                <a:lnTo>
                  <a:pt x="1531" y="3017"/>
                </a:lnTo>
                <a:close/>
                <a:moveTo>
                  <a:pt x="1463" y="3016"/>
                </a:moveTo>
                <a:lnTo>
                  <a:pt x="1463" y="3017"/>
                </a:lnTo>
                <a:lnTo>
                  <a:pt x="1464" y="3017"/>
                </a:lnTo>
                <a:lnTo>
                  <a:pt x="1464" y="3016"/>
                </a:lnTo>
                <a:lnTo>
                  <a:pt x="1466" y="3016"/>
                </a:lnTo>
                <a:lnTo>
                  <a:pt x="1467" y="3016"/>
                </a:lnTo>
                <a:lnTo>
                  <a:pt x="1467" y="3017"/>
                </a:lnTo>
                <a:lnTo>
                  <a:pt x="1467" y="3019"/>
                </a:lnTo>
                <a:lnTo>
                  <a:pt x="1469" y="3019"/>
                </a:lnTo>
                <a:lnTo>
                  <a:pt x="1469" y="3020"/>
                </a:lnTo>
                <a:lnTo>
                  <a:pt x="1469" y="3019"/>
                </a:lnTo>
                <a:lnTo>
                  <a:pt x="1471" y="3019"/>
                </a:lnTo>
                <a:lnTo>
                  <a:pt x="1472" y="3019"/>
                </a:lnTo>
                <a:lnTo>
                  <a:pt x="1472" y="3020"/>
                </a:lnTo>
                <a:lnTo>
                  <a:pt x="1471" y="3020"/>
                </a:lnTo>
                <a:lnTo>
                  <a:pt x="1469" y="3020"/>
                </a:lnTo>
                <a:lnTo>
                  <a:pt x="1469" y="3022"/>
                </a:lnTo>
                <a:lnTo>
                  <a:pt x="1467" y="3022"/>
                </a:lnTo>
                <a:lnTo>
                  <a:pt x="1467" y="3020"/>
                </a:lnTo>
                <a:lnTo>
                  <a:pt x="1466" y="3020"/>
                </a:lnTo>
                <a:lnTo>
                  <a:pt x="1466" y="3022"/>
                </a:lnTo>
                <a:lnTo>
                  <a:pt x="1464" y="3020"/>
                </a:lnTo>
                <a:lnTo>
                  <a:pt x="1463" y="3020"/>
                </a:lnTo>
                <a:lnTo>
                  <a:pt x="1463" y="3019"/>
                </a:lnTo>
                <a:lnTo>
                  <a:pt x="1463" y="3020"/>
                </a:lnTo>
                <a:lnTo>
                  <a:pt x="1461" y="3020"/>
                </a:lnTo>
                <a:lnTo>
                  <a:pt x="1461" y="3022"/>
                </a:lnTo>
                <a:lnTo>
                  <a:pt x="1461" y="3024"/>
                </a:lnTo>
                <a:lnTo>
                  <a:pt x="1461" y="3025"/>
                </a:lnTo>
                <a:lnTo>
                  <a:pt x="1459" y="3025"/>
                </a:lnTo>
                <a:lnTo>
                  <a:pt x="1458" y="3025"/>
                </a:lnTo>
                <a:lnTo>
                  <a:pt x="1456" y="3025"/>
                </a:lnTo>
                <a:lnTo>
                  <a:pt x="1455" y="3024"/>
                </a:lnTo>
                <a:lnTo>
                  <a:pt x="1455" y="3025"/>
                </a:lnTo>
                <a:lnTo>
                  <a:pt x="1453" y="3025"/>
                </a:lnTo>
                <a:lnTo>
                  <a:pt x="1453" y="3024"/>
                </a:lnTo>
                <a:lnTo>
                  <a:pt x="1451" y="3024"/>
                </a:lnTo>
                <a:lnTo>
                  <a:pt x="1453" y="3024"/>
                </a:lnTo>
                <a:lnTo>
                  <a:pt x="1453" y="3022"/>
                </a:lnTo>
                <a:lnTo>
                  <a:pt x="1453" y="3020"/>
                </a:lnTo>
                <a:lnTo>
                  <a:pt x="1453" y="3019"/>
                </a:lnTo>
                <a:lnTo>
                  <a:pt x="1453" y="3017"/>
                </a:lnTo>
                <a:lnTo>
                  <a:pt x="1455" y="3017"/>
                </a:lnTo>
                <a:lnTo>
                  <a:pt x="1455" y="3016"/>
                </a:lnTo>
                <a:lnTo>
                  <a:pt x="1455" y="3014"/>
                </a:lnTo>
                <a:lnTo>
                  <a:pt x="1455" y="3012"/>
                </a:lnTo>
                <a:lnTo>
                  <a:pt x="1455" y="3011"/>
                </a:lnTo>
                <a:lnTo>
                  <a:pt x="1455" y="3009"/>
                </a:lnTo>
                <a:lnTo>
                  <a:pt x="1455" y="3008"/>
                </a:lnTo>
                <a:lnTo>
                  <a:pt x="1456" y="3008"/>
                </a:lnTo>
                <a:lnTo>
                  <a:pt x="1458" y="3008"/>
                </a:lnTo>
                <a:lnTo>
                  <a:pt x="1459" y="3008"/>
                </a:lnTo>
                <a:lnTo>
                  <a:pt x="1461" y="3009"/>
                </a:lnTo>
                <a:lnTo>
                  <a:pt x="1461" y="3011"/>
                </a:lnTo>
                <a:lnTo>
                  <a:pt x="1461" y="3012"/>
                </a:lnTo>
                <a:lnTo>
                  <a:pt x="1463" y="3012"/>
                </a:lnTo>
                <a:lnTo>
                  <a:pt x="1463" y="3014"/>
                </a:lnTo>
                <a:lnTo>
                  <a:pt x="1463" y="3016"/>
                </a:lnTo>
                <a:close/>
                <a:moveTo>
                  <a:pt x="1400" y="3000"/>
                </a:moveTo>
                <a:lnTo>
                  <a:pt x="1399" y="3000"/>
                </a:lnTo>
                <a:lnTo>
                  <a:pt x="1399" y="2998"/>
                </a:lnTo>
                <a:lnTo>
                  <a:pt x="1400" y="2998"/>
                </a:lnTo>
                <a:lnTo>
                  <a:pt x="1400" y="3000"/>
                </a:lnTo>
                <a:lnTo>
                  <a:pt x="1402" y="3000"/>
                </a:lnTo>
                <a:lnTo>
                  <a:pt x="1400" y="3000"/>
                </a:lnTo>
                <a:close/>
                <a:moveTo>
                  <a:pt x="1365" y="2995"/>
                </a:moveTo>
                <a:lnTo>
                  <a:pt x="1365" y="2997"/>
                </a:lnTo>
                <a:lnTo>
                  <a:pt x="1367" y="2997"/>
                </a:lnTo>
                <a:lnTo>
                  <a:pt x="1368" y="2997"/>
                </a:lnTo>
                <a:lnTo>
                  <a:pt x="1368" y="2998"/>
                </a:lnTo>
                <a:lnTo>
                  <a:pt x="1370" y="2998"/>
                </a:lnTo>
                <a:lnTo>
                  <a:pt x="1371" y="2998"/>
                </a:lnTo>
                <a:lnTo>
                  <a:pt x="1371" y="3000"/>
                </a:lnTo>
                <a:lnTo>
                  <a:pt x="1373" y="3000"/>
                </a:lnTo>
                <a:lnTo>
                  <a:pt x="1373" y="2998"/>
                </a:lnTo>
                <a:lnTo>
                  <a:pt x="1373" y="2997"/>
                </a:lnTo>
                <a:lnTo>
                  <a:pt x="1375" y="2997"/>
                </a:lnTo>
                <a:lnTo>
                  <a:pt x="1375" y="2998"/>
                </a:lnTo>
                <a:lnTo>
                  <a:pt x="1375" y="3000"/>
                </a:lnTo>
                <a:lnTo>
                  <a:pt x="1375" y="3001"/>
                </a:lnTo>
                <a:lnTo>
                  <a:pt x="1375" y="3003"/>
                </a:lnTo>
                <a:lnTo>
                  <a:pt x="1376" y="3003"/>
                </a:lnTo>
                <a:lnTo>
                  <a:pt x="1378" y="3005"/>
                </a:lnTo>
                <a:lnTo>
                  <a:pt x="1379" y="3005"/>
                </a:lnTo>
                <a:lnTo>
                  <a:pt x="1379" y="3006"/>
                </a:lnTo>
                <a:lnTo>
                  <a:pt x="1381" y="3008"/>
                </a:lnTo>
                <a:lnTo>
                  <a:pt x="1381" y="3009"/>
                </a:lnTo>
                <a:lnTo>
                  <a:pt x="1379" y="3009"/>
                </a:lnTo>
                <a:lnTo>
                  <a:pt x="1379" y="3008"/>
                </a:lnTo>
                <a:lnTo>
                  <a:pt x="1378" y="3008"/>
                </a:lnTo>
                <a:lnTo>
                  <a:pt x="1378" y="3006"/>
                </a:lnTo>
                <a:lnTo>
                  <a:pt x="1376" y="3006"/>
                </a:lnTo>
                <a:lnTo>
                  <a:pt x="1375" y="3006"/>
                </a:lnTo>
                <a:lnTo>
                  <a:pt x="1375" y="3005"/>
                </a:lnTo>
                <a:lnTo>
                  <a:pt x="1373" y="3005"/>
                </a:lnTo>
                <a:lnTo>
                  <a:pt x="1371" y="3005"/>
                </a:lnTo>
                <a:lnTo>
                  <a:pt x="1371" y="3003"/>
                </a:lnTo>
                <a:lnTo>
                  <a:pt x="1370" y="3003"/>
                </a:lnTo>
                <a:lnTo>
                  <a:pt x="1370" y="3001"/>
                </a:lnTo>
                <a:lnTo>
                  <a:pt x="1368" y="3001"/>
                </a:lnTo>
                <a:lnTo>
                  <a:pt x="1367" y="3000"/>
                </a:lnTo>
                <a:lnTo>
                  <a:pt x="1365" y="3000"/>
                </a:lnTo>
                <a:lnTo>
                  <a:pt x="1365" y="2998"/>
                </a:lnTo>
                <a:lnTo>
                  <a:pt x="1363" y="2997"/>
                </a:lnTo>
                <a:lnTo>
                  <a:pt x="1363" y="2995"/>
                </a:lnTo>
                <a:lnTo>
                  <a:pt x="1365" y="2995"/>
                </a:lnTo>
                <a:close/>
                <a:moveTo>
                  <a:pt x="1559" y="2987"/>
                </a:moveTo>
                <a:lnTo>
                  <a:pt x="1557" y="2987"/>
                </a:lnTo>
                <a:lnTo>
                  <a:pt x="1557" y="2989"/>
                </a:lnTo>
                <a:lnTo>
                  <a:pt x="1555" y="2990"/>
                </a:lnTo>
                <a:lnTo>
                  <a:pt x="1554" y="2990"/>
                </a:lnTo>
                <a:lnTo>
                  <a:pt x="1554" y="2989"/>
                </a:lnTo>
                <a:lnTo>
                  <a:pt x="1555" y="2989"/>
                </a:lnTo>
                <a:lnTo>
                  <a:pt x="1555" y="2987"/>
                </a:lnTo>
                <a:lnTo>
                  <a:pt x="1557" y="2987"/>
                </a:lnTo>
                <a:lnTo>
                  <a:pt x="1559" y="2985"/>
                </a:lnTo>
                <a:lnTo>
                  <a:pt x="1559" y="2987"/>
                </a:lnTo>
                <a:close/>
                <a:moveTo>
                  <a:pt x="1547" y="2979"/>
                </a:moveTo>
                <a:lnTo>
                  <a:pt x="1549" y="2979"/>
                </a:lnTo>
                <a:lnTo>
                  <a:pt x="1549" y="2981"/>
                </a:lnTo>
                <a:lnTo>
                  <a:pt x="1551" y="2981"/>
                </a:lnTo>
                <a:lnTo>
                  <a:pt x="1552" y="2982"/>
                </a:lnTo>
                <a:lnTo>
                  <a:pt x="1551" y="2982"/>
                </a:lnTo>
                <a:lnTo>
                  <a:pt x="1551" y="2984"/>
                </a:lnTo>
                <a:lnTo>
                  <a:pt x="1549" y="2984"/>
                </a:lnTo>
                <a:lnTo>
                  <a:pt x="1547" y="2984"/>
                </a:lnTo>
                <a:lnTo>
                  <a:pt x="1547" y="2982"/>
                </a:lnTo>
                <a:lnTo>
                  <a:pt x="1547" y="2981"/>
                </a:lnTo>
                <a:lnTo>
                  <a:pt x="1546" y="2981"/>
                </a:lnTo>
                <a:lnTo>
                  <a:pt x="1544" y="2979"/>
                </a:lnTo>
                <a:lnTo>
                  <a:pt x="1546" y="2979"/>
                </a:lnTo>
                <a:lnTo>
                  <a:pt x="1547" y="2979"/>
                </a:lnTo>
                <a:close/>
                <a:moveTo>
                  <a:pt x="1703" y="2963"/>
                </a:moveTo>
                <a:lnTo>
                  <a:pt x="1703" y="2961"/>
                </a:lnTo>
                <a:lnTo>
                  <a:pt x="1703" y="2960"/>
                </a:lnTo>
                <a:lnTo>
                  <a:pt x="1703" y="2958"/>
                </a:lnTo>
                <a:lnTo>
                  <a:pt x="1703" y="2957"/>
                </a:lnTo>
                <a:lnTo>
                  <a:pt x="1704" y="2957"/>
                </a:lnTo>
                <a:lnTo>
                  <a:pt x="1704" y="2958"/>
                </a:lnTo>
                <a:lnTo>
                  <a:pt x="1706" y="2958"/>
                </a:lnTo>
                <a:lnTo>
                  <a:pt x="1706" y="2960"/>
                </a:lnTo>
                <a:lnTo>
                  <a:pt x="1706" y="2961"/>
                </a:lnTo>
                <a:lnTo>
                  <a:pt x="1704" y="2961"/>
                </a:lnTo>
                <a:lnTo>
                  <a:pt x="1703" y="2961"/>
                </a:lnTo>
                <a:lnTo>
                  <a:pt x="1703" y="2963"/>
                </a:lnTo>
                <a:close/>
                <a:moveTo>
                  <a:pt x="1711" y="2955"/>
                </a:moveTo>
                <a:lnTo>
                  <a:pt x="1712" y="2955"/>
                </a:lnTo>
                <a:lnTo>
                  <a:pt x="1712" y="2957"/>
                </a:lnTo>
                <a:lnTo>
                  <a:pt x="1714" y="2957"/>
                </a:lnTo>
                <a:lnTo>
                  <a:pt x="1712" y="2957"/>
                </a:lnTo>
                <a:lnTo>
                  <a:pt x="1711" y="2957"/>
                </a:lnTo>
                <a:lnTo>
                  <a:pt x="1711" y="2955"/>
                </a:lnTo>
                <a:lnTo>
                  <a:pt x="1709" y="2955"/>
                </a:lnTo>
                <a:lnTo>
                  <a:pt x="1711" y="2955"/>
                </a:lnTo>
                <a:close/>
                <a:moveTo>
                  <a:pt x="1751" y="2955"/>
                </a:moveTo>
                <a:lnTo>
                  <a:pt x="1752" y="2957"/>
                </a:lnTo>
                <a:lnTo>
                  <a:pt x="1751" y="2958"/>
                </a:lnTo>
                <a:lnTo>
                  <a:pt x="1751" y="2960"/>
                </a:lnTo>
                <a:lnTo>
                  <a:pt x="1749" y="2960"/>
                </a:lnTo>
                <a:lnTo>
                  <a:pt x="1749" y="2961"/>
                </a:lnTo>
                <a:lnTo>
                  <a:pt x="1749" y="2963"/>
                </a:lnTo>
                <a:lnTo>
                  <a:pt x="1747" y="2961"/>
                </a:lnTo>
                <a:lnTo>
                  <a:pt x="1747" y="2960"/>
                </a:lnTo>
                <a:lnTo>
                  <a:pt x="1751" y="2957"/>
                </a:lnTo>
                <a:lnTo>
                  <a:pt x="1749" y="2957"/>
                </a:lnTo>
                <a:lnTo>
                  <a:pt x="1749" y="2958"/>
                </a:lnTo>
                <a:lnTo>
                  <a:pt x="1747" y="2960"/>
                </a:lnTo>
                <a:lnTo>
                  <a:pt x="1747" y="2958"/>
                </a:lnTo>
                <a:lnTo>
                  <a:pt x="1746" y="2957"/>
                </a:lnTo>
                <a:lnTo>
                  <a:pt x="1747" y="2957"/>
                </a:lnTo>
                <a:lnTo>
                  <a:pt x="1747" y="2955"/>
                </a:lnTo>
                <a:lnTo>
                  <a:pt x="1749" y="2955"/>
                </a:lnTo>
                <a:lnTo>
                  <a:pt x="1749" y="2953"/>
                </a:lnTo>
                <a:lnTo>
                  <a:pt x="1749" y="2955"/>
                </a:lnTo>
                <a:lnTo>
                  <a:pt x="1751" y="2955"/>
                </a:lnTo>
                <a:close/>
                <a:moveTo>
                  <a:pt x="1402" y="2944"/>
                </a:moveTo>
                <a:lnTo>
                  <a:pt x="1400" y="2944"/>
                </a:lnTo>
                <a:lnTo>
                  <a:pt x="1400" y="2942"/>
                </a:lnTo>
                <a:lnTo>
                  <a:pt x="1402" y="2942"/>
                </a:lnTo>
                <a:lnTo>
                  <a:pt x="1403" y="2944"/>
                </a:lnTo>
                <a:lnTo>
                  <a:pt x="1402" y="2944"/>
                </a:lnTo>
                <a:close/>
                <a:moveTo>
                  <a:pt x="1723" y="2947"/>
                </a:moveTo>
                <a:lnTo>
                  <a:pt x="1722" y="2947"/>
                </a:lnTo>
                <a:lnTo>
                  <a:pt x="1722" y="2945"/>
                </a:lnTo>
                <a:lnTo>
                  <a:pt x="1722" y="2944"/>
                </a:lnTo>
                <a:lnTo>
                  <a:pt x="1722" y="2942"/>
                </a:lnTo>
                <a:lnTo>
                  <a:pt x="1723" y="2942"/>
                </a:lnTo>
                <a:lnTo>
                  <a:pt x="1725" y="2942"/>
                </a:lnTo>
                <a:lnTo>
                  <a:pt x="1725" y="2944"/>
                </a:lnTo>
                <a:lnTo>
                  <a:pt x="1727" y="2944"/>
                </a:lnTo>
                <a:lnTo>
                  <a:pt x="1727" y="2945"/>
                </a:lnTo>
                <a:lnTo>
                  <a:pt x="1725" y="2945"/>
                </a:lnTo>
                <a:lnTo>
                  <a:pt x="1725" y="2947"/>
                </a:lnTo>
                <a:lnTo>
                  <a:pt x="1723" y="2947"/>
                </a:lnTo>
                <a:close/>
                <a:moveTo>
                  <a:pt x="1411" y="2937"/>
                </a:moveTo>
                <a:lnTo>
                  <a:pt x="1411" y="2939"/>
                </a:lnTo>
                <a:lnTo>
                  <a:pt x="1413" y="2939"/>
                </a:lnTo>
                <a:lnTo>
                  <a:pt x="1413" y="2941"/>
                </a:lnTo>
                <a:lnTo>
                  <a:pt x="1415" y="2941"/>
                </a:lnTo>
                <a:lnTo>
                  <a:pt x="1415" y="2942"/>
                </a:lnTo>
                <a:lnTo>
                  <a:pt x="1413" y="2942"/>
                </a:lnTo>
                <a:lnTo>
                  <a:pt x="1411" y="2942"/>
                </a:lnTo>
                <a:lnTo>
                  <a:pt x="1410" y="2944"/>
                </a:lnTo>
                <a:lnTo>
                  <a:pt x="1408" y="2944"/>
                </a:lnTo>
                <a:lnTo>
                  <a:pt x="1407" y="2944"/>
                </a:lnTo>
                <a:lnTo>
                  <a:pt x="1407" y="2942"/>
                </a:lnTo>
                <a:lnTo>
                  <a:pt x="1408" y="2941"/>
                </a:lnTo>
                <a:lnTo>
                  <a:pt x="1410" y="2941"/>
                </a:lnTo>
                <a:lnTo>
                  <a:pt x="1410" y="2939"/>
                </a:lnTo>
                <a:lnTo>
                  <a:pt x="1411" y="2939"/>
                </a:lnTo>
                <a:lnTo>
                  <a:pt x="1411" y="2937"/>
                </a:lnTo>
                <a:close/>
                <a:moveTo>
                  <a:pt x="1917" y="2928"/>
                </a:moveTo>
                <a:lnTo>
                  <a:pt x="1917" y="2926"/>
                </a:lnTo>
                <a:lnTo>
                  <a:pt x="1915" y="2926"/>
                </a:lnTo>
                <a:lnTo>
                  <a:pt x="1915" y="2925"/>
                </a:lnTo>
                <a:lnTo>
                  <a:pt x="1917" y="2925"/>
                </a:lnTo>
                <a:lnTo>
                  <a:pt x="1917" y="2926"/>
                </a:lnTo>
                <a:lnTo>
                  <a:pt x="1919" y="2926"/>
                </a:lnTo>
                <a:lnTo>
                  <a:pt x="1919" y="2928"/>
                </a:lnTo>
                <a:lnTo>
                  <a:pt x="1917" y="2928"/>
                </a:lnTo>
                <a:close/>
                <a:moveTo>
                  <a:pt x="1411" y="2925"/>
                </a:moveTo>
                <a:lnTo>
                  <a:pt x="1413" y="2926"/>
                </a:lnTo>
                <a:lnTo>
                  <a:pt x="1411" y="2926"/>
                </a:lnTo>
                <a:lnTo>
                  <a:pt x="1410" y="2925"/>
                </a:lnTo>
                <a:lnTo>
                  <a:pt x="1410" y="2923"/>
                </a:lnTo>
                <a:lnTo>
                  <a:pt x="1411" y="2923"/>
                </a:lnTo>
                <a:lnTo>
                  <a:pt x="1411" y="2925"/>
                </a:lnTo>
                <a:close/>
                <a:moveTo>
                  <a:pt x="1435" y="2921"/>
                </a:moveTo>
                <a:lnTo>
                  <a:pt x="1434" y="2921"/>
                </a:lnTo>
                <a:lnTo>
                  <a:pt x="1434" y="2923"/>
                </a:lnTo>
                <a:lnTo>
                  <a:pt x="1434" y="2925"/>
                </a:lnTo>
                <a:lnTo>
                  <a:pt x="1434" y="2926"/>
                </a:lnTo>
                <a:lnTo>
                  <a:pt x="1435" y="2925"/>
                </a:lnTo>
                <a:lnTo>
                  <a:pt x="1435" y="2923"/>
                </a:lnTo>
                <a:lnTo>
                  <a:pt x="1435" y="2921"/>
                </a:lnTo>
                <a:lnTo>
                  <a:pt x="1435" y="2923"/>
                </a:lnTo>
                <a:lnTo>
                  <a:pt x="1437" y="2923"/>
                </a:lnTo>
                <a:lnTo>
                  <a:pt x="1437" y="2925"/>
                </a:lnTo>
                <a:lnTo>
                  <a:pt x="1437" y="2926"/>
                </a:lnTo>
                <a:lnTo>
                  <a:pt x="1435" y="2926"/>
                </a:lnTo>
                <a:lnTo>
                  <a:pt x="1435" y="2928"/>
                </a:lnTo>
                <a:lnTo>
                  <a:pt x="1434" y="2928"/>
                </a:lnTo>
                <a:lnTo>
                  <a:pt x="1434" y="2926"/>
                </a:lnTo>
                <a:lnTo>
                  <a:pt x="1432" y="2926"/>
                </a:lnTo>
                <a:lnTo>
                  <a:pt x="1432" y="2925"/>
                </a:lnTo>
                <a:lnTo>
                  <a:pt x="1431" y="2925"/>
                </a:lnTo>
                <a:lnTo>
                  <a:pt x="1431" y="2923"/>
                </a:lnTo>
                <a:lnTo>
                  <a:pt x="1432" y="2923"/>
                </a:lnTo>
                <a:lnTo>
                  <a:pt x="1432" y="2921"/>
                </a:lnTo>
                <a:lnTo>
                  <a:pt x="1432" y="2920"/>
                </a:lnTo>
                <a:lnTo>
                  <a:pt x="1432" y="2921"/>
                </a:lnTo>
                <a:lnTo>
                  <a:pt x="1434" y="2920"/>
                </a:lnTo>
                <a:lnTo>
                  <a:pt x="1435" y="2920"/>
                </a:lnTo>
                <a:lnTo>
                  <a:pt x="1435" y="2921"/>
                </a:lnTo>
                <a:close/>
                <a:moveTo>
                  <a:pt x="1439" y="2910"/>
                </a:moveTo>
                <a:lnTo>
                  <a:pt x="1439" y="2912"/>
                </a:lnTo>
                <a:lnTo>
                  <a:pt x="1439" y="2913"/>
                </a:lnTo>
                <a:lnTo>
                  <a:pt x="1440" y="2913"/>
                </a:lnTo>
                <a:lnTo>
                  <a:pt x="1440" y="2915"/>
                </a:lnTo>
                <a:lnTo>
                  <a:pt x="1442" y="2915"/>
                </a:lnTo>
                <a:lnTo>
                  <a:pt x="1442" y="2917"/>
                </a:lnTo>
                <a:lnTo>
                  <a:pt x="1440" y="2917"/>
                </a:lnTo>
                <a:lnTo>
                  <a:pt x="1440" y="2918"/>
                </a:lnTo>
                <a:lnTo>
                  <a:pt x="1442" y="2918"/>
                </a:lnTo>
                <a:lnTo>
                  <a:pt x="1442" y="2920"/>
                </a:lnTo>
                <a:lnTo>
                  <a:pt x="1443" y="2920"/>
                </a:lnTo>
                <a:lnTo>
                  <a:pt x="1443" y="2921"/>
                </a:lnTo>
                <a:lnTo>
                  <a:pt x="1443" y="2923"/>
                </a:lnTo>
                <a:lnTo>
                  <a:pt x="1442" y="2923"/>
                </a:lnTo>
                <a:lnTo>
                  <a:pt x="1442" y="2921"/>
                </a:lnTo>
                <a:lnTo>
                  <a:pt x="1440" y="2921"/>
                </a:lnTo>
                <a:lnTo>
                  <a:pt x="1440" y="2920"/>
                </a:lnTo>
                <a:lnTo>
                  <a:pt x="1439" y="2920"/>
                </a:lnTo>
                <a:lnTo>
                  <a:pt x="1439" y="2918"/>
                </a:lnTo>
                <a:lnTo>
                  <a:pt x="1437" y="2918"/>
                </a:lnTo>
                <a:lnTo>
                  <a:pt x="1437" y="2917"/>
                </a:lnTo>
                <a:lnTo>
                  <a:pt x="1435" y="2917"/>
                </a:lnTo>
                <a:lnTo>
                  <a:pt x="1435" y="2915"/>
                </a:lnTo>
                <a:lnTo>
                  <a:pt x="1437" y="2915"/>
                </a:lnTo>
                <a:lnTo>
                  <a:pt x="1437" y="2913"/>
                </a:lnTo>
                <a:lnTo>
                  <a:pt x="1435" y="2912"/>
                </a:lnTo>
                <a:lnTo>
                  <a:pt x="1437" y="2912"/>
                </a:lnTo>
                <a:lnTo>
                  <a:pt x="1437" y="2910"/>
                </a:lnTo>
                <a:lnTo>
                  <a:pt x="1435" y="2910"/>
                </a:lnTo>
                <a:lnTo>
                  <a:pt x="1435" y="2909"/>
                </a:lnTo>
                <a:lnTo>
                  <a:pt x="1435" y="2907"/>
                </a:lnTo>
                <a:lnTo>
                  <a:pt x="1437" y="2907"/>
                </a:lnTo>
                <a:lnTo>
                  <a:pt x="1437" y="2909"/>
                </a:lnTo>
                <a:lnTo>
                  <a:pt x="1437" y="2910"/>
                </a:lnTo>
                <a:lnTo>
                  <a:pt x="1439" y="2910"/>
                </a:lnTo>
                <a:close/>
                <a:moveTo>
                  <a:pt x="1288" y="2857"/>
                </a:moveTo>
                <a:lnTo>
                  <a:pt x="1290" y="2857"/>
                </a:lnTo>
                <a:lnTo>
                  <a:pt x="1291" y="2859"/>
                </a:lnTo>
                <a:lnTo>
                  <a:pt x="1290" y="2859"/>
                </a:lnTo>
                <a:lnTo>
                  <a:pt x="1288" y="2859"/>
                </a:lnTo>
                <a:lnTo>
                  <a:pt x="1288" y="2857"/>
                </a:lnTo>
                <a:close/>
                <a:moveTo>
                  <a:pt x="2024" y="2857"/>
                </a:moveTo>
                <a:lnTo>
                  <a:pt x="2024" y="2859"/>
                </a:lnTo>
                <a:lnTo>
                  <a:pt x="2023" y="2859"/>
                </a:lnTo>
                <a:lnTo>
                  <a:pt x="2023" y="2861"/>
                </a:lnTo>
                <a:lnTo>
                  <a:pt x="2021" y="2862"/>
                </a:lnTo>
                <a:lnTo>
                  <a:pt x="2019" y="2862"/>
                </a:lnTo>
                <a:lnTo>
                  <a:pt x="2019" y="2861"/>
                </a:lnTo>
                <a:lnTo>
                  <a:pt x="2021" y="2861"/>
                </a:lnTo>
                <a:lnTo>
                  <a:pt x="2021" y="2859"/>
                </a:lnTo>
                <a:lnTo>
                  <a:pt x="2021" y="2857"/>
                </a:lnTo>
                <a:lnTo>
                  <a:pt x="2023" y="2857"/>
                </a:lnTo>
                <a:lnTo>
                  <a:pt x="2024" y="2856"/>
                </a:lnTo>
                <a:lnTo>
                  <a:pt x="2024" y="2857"/>
                </a:lnTo>
                <a:close/>
                <a:moveTo>
                  <a:pt x="1288" y="2849"/>
                </a:moveTo>
                <a:lnTo>
                  <a:pt x="1290" y="2849"/>
                </a:lnTo>
                <a:lnTo>
                  <a:pt x="1288" y="2851"/>
                </a:lnTo>
                <a:lnTo>
                  <a:pt x="1290" y="2851"/>
                </a:lnTo>
                <a:lnTo>
                  <a:pt x="1290" y="2853"/>
                </a:lnTo>
                <a:lnTo>
                  <a:pt x="1290" y="2854"/>
                </a:lnTo>
                <a:lnTo>
                  <a:pt x="1288" y="2854"/>
                </a:lnTo>
                <a:lnTo>
                  <a:pt x="1287" y="2853"/>
                </a:lnTo>
                <a:lnTo>
                  <a:pt x="1285" y="2854"/>
                </a:lnTo>
                <a:lnTo>
                  <a:pt x="1285" y="2856"/>
                </a:lnTo>
                <a:lnTo>
                  <a:pt x="1283" y="2856"/>
                </a:lnTo>
                <a:lnTo>
                  <a:pt x="1283" y="2854"/>
                </a:lnTo>
                <a:lnTo>
                  <a:pt x="1283" y="2853"/>
                </a:lnTo>
                <a:lnTo>
                  <a:pt x="1283" y="2851"/>
                </a:lnTo>
                <a:lnTo>
                  <a:pt x="1283" y="2849"/>
                </a:lnTo>
                <a:lnTo>
                  <a:pt x="1283" y="2848"/>
                </a:lnTo>
                <a:lnTo>
                  <a:pt x="1283" y="2846"/>
                </a:lnTo>
                <a:lnTo>
                  <a:pt x="1285" y="2846"/>
                </a:lnTo>
                <a:lnTo>
                  <a:pt x="1287" y="2848"/>
                </a:lnTo>
                <a:lnTo>
                  <a:pt x="1288" y="2849"/>
                </a:lnTo>
                <a:close/>
                <a:moveTo>
                  <a:pt x="2061" y="2827"/>
                </a:moveTo>
                <a:lnTo>
                  <a:pt x="2061" y="2829"/>
                </a:lnTo>
                <a:lnTo>
                  <a:pt x="2061" y="2830"/>
                </a:lnTo>
                <a:lnTo>
                  <a:pt x="2061" y="2832"/>
                </a:lnTo>
                <a:lnTo>
                  <a:pt x="2059" y="2832"/>
                </a:lnTo>
                <a:lnTo>
                  <a:pt x="2059" y="2833"/>
                </a:lnTo>
                <a:lnTo>
                  <a:pt x="2058" y="2833"/>
                </a:lnTo>
                <a:lnTo>
                  <a:pt x="2058" y="2832"/>
                </a:lnTo>
                <a:lnTo>
                  <a:pt x="2058" y="2830"/>
                </a:lnTo>
                <a:lnTo>
                  <a:pt x="2058" y="2829"/>
                </a:lnTo>
                <a:lnTo>
                  <a:pt x="2058" y="2827"/>
                </a:lnTo>
                <a:lnTo>
                  <a:pt x="2059" y="2827"/>
                </a:lnTo>
                <a:lnTo>
                  <a:pt x="2061" y="2827"/>
                </a:lnTo>
                <a:close/>
                <a:moveTo>
                  <a:pt x="2419" y="2747"/>
                </a:moveTo>
                <a:lnTo>
                  <a:pt x="2421" y="2747"/>
                </a:lnTo>
                <a:lnTo>
                  <a:pt x="2421" y="2749"/>
                </a:lnTo>
                <a:lnTo>
                  <a:pt x="2419" y="2749"/>
                </a:lnTo>
                <a:lnTo>
                  <a:pt x="2419" y="2747"/>
                </a:lnTo>
                <a:lnTo>
                  <a:pt x="2419" y="2749"/>
                </a:lnTo>
                <a:lnTo>
                  <a:pt x="2418" y="2747"/>
                </a:lnTo>
                <a:lnTo>
                  <a:pt x="2419" y="2745"/>
                </a:lnTo>
                <a:lnTo>
                  <a:pt x="2419" y="2747"/>
                </a:lnTo>
                <a:close/>
                <a:moveTo>
                  <a:pt x="3051" y="2353"/>
                </a:moveTo>
                <a:lnTo>
                  <a:pt x="3051" y="2355"/>
                </a:lnTo>
                <a:lnTo>
                  <a:pt x="3050" y="2355"/>
                </a:lnTo>
                <a:lnTo>
                  <a:pt x="3050" y="2357"/>
                </a:lnTo>
                <a:lnTo>
                  <a:pt x="3048" y="2357"/>
                </a:lnTo>
                <a:lnTo>
                  <a:pt x="3047" y="2357"/>
                </a:lnTo>
                <a:lnTo>
                  <a:pt x="3045" y="2358"/>
                </a:lnTo>
                <a:lnTo>
                  <a:pt x="3043" y="2358"/>
                </a:lnTo>
                <a:lnTo>
                  <a:pt x="3043" y="2357"/>
                </a:lnTo>
                <a:lnTo>
                  <a:pt x="3043" y="2355"/>
                </a:lnTo>
                <a:lnTo>
                  <a:pt x="3045" y="2355"/>
                </a:lnTo>
                <a:lnTo>
                  <a:pt x="3047" y="2355"/>
                </a:lnTo>
                <a:lnTo>
                  <a:pt x="3048" y="2353"/>
                </a:lnTo>
                <a:lnTo>
                  <a:pt x="3050" y="2353"/>
                </a:lnTo>
                <a:lnTo>
                  <a:pt x="3051" y="2353"/>
                </a:lnTo>
                <a:close/>
                <a:moveTo>
                  <a:pt x="3237" y="2200"/>
                </a:moveTo>
                <a:lnTo>
                  <a:pt x="3237" y="2201"/>
                </a:lnTo>
                <a:lnTo>
                  <a:pt x="3235" y="2201"/>
                </a:lnTo>
                <a:lnTo>
                  <a:pt x="3235" y="2203"/>
                </a:lnTo>
                <a:lnTo>
                  <a:pt x="3235" y="2205"/>
                </a:lnTo>
                <a:lnTo>
                  <a:pt x="3234" y="2205"/>
                </a:lnTo>
                <a:lnTo>
                  <a:pt x="3234" y="2203"/>
                </a:lnTo>
                <a:lnTo>
                  <a:pt x="3234" y="2201"/>
                </a:lnTo>
                <a:lnTo>
                  <a:pt x="3235" y="2201"/>
                </a:lnTo>
                <a:lnTo>
                  <a:pt x="3235" y="2200"/>
                </a:lnTo>
                <a:lnTo>
                  <a:pt x="3237" y="2200"/>
                </a:lnTo>
                <a:close/>
                <a:moveTo>
                  <a:pt x="3594" y="1944"/>
                </a:moveTo>
                <a:lnTo>
                  <a:pt x="3592" y="1944"/>
                </a:lnTo>
                <a:lnTo>
                  <a:pt x="3592" y="1942"/>
                </a:lnTo>
                <a:lnTo>
                  <a:pt x="3592" y="1941"/>
                </a:lnTo>
                <a:lnTo>
                  <a:pt x="3594" y="1941"/>
                </a:lnTo>
                <a:lnTo>
                  <a:pt x="3594" y="1942"/>
                </a:lnTo>
                <a:lnTo>
                  <a:pt x="3595" y="1942"/>
                </a:lnTo>
                <a:lnTo>
                  <a:pt x="3594" y="1944"/>
                </a:lnTo>
                <a:close/>
                <a:moveTo>
                  <a:pt x="3591" y="1920"/>
                </a:moveTo>
                <a:lnTo>
                  <a:pt x="3592" y="1920"/>
                </a:lnTo>
                <a:lnTo>
                  <a:pt x="3594" y="1920"/>
                </a:lnTo>
                <a:lnTo>
                  <a:pt x="3594" y="1921"/>
                </a:lnTo>
                <a:lnTo>
                  <a:pt x="3595" y="1921"/>
                </a:lnTo>
                <a:lnTo>
                  <a:pt x="3597" y="1921"/>
                </a:lnTo>
                <a:lnTo>
                  <a:pt x="3599" y="1921"/>
                </a:lnTo>
                <a:lnTo>
                  <a:pt x="3599" y="1923"/>
                </a:lnTo>
                <a:lnTo>
                  <a:pt x="3600" y="1926"/>
                </a:lnTo>
                <a:lnTo>
                  <a:pt x="3602" y="1926"/>
                </a:lnTo>
                <a:lnTo>
                  <a:pt x="3602" y="1928"/>
                </a:lnTo>
                <a:lnTo>
                  <a:pt x="3603" y="1928"/>
                </a:lnTo>
                <a:lnTo>
                  <a:pt x="3603" y="1929"/>
                </a:lnTo>
                <a:lnTo>
                  <a:pt x="3603" y="1931"/>
                </a:lnTo>
                <a:lnTo>
                  <a:pt x="3602" y="1931"/>
                </a:lnTo>
                <a:lnTo>
                  <a:pt x="3602" y="1933"/>
                </a:lnTo>
                <a:lnTo>
                  <a:pt x="3600" y="1931"/>
                </a:lnTo>
                <a:lnTo>
                  <a:pt x="3599" y="1929"/>
                </a:lnTo>
                <a:lnTo>
                  <a:pt x="3597" y="1929"/>
                </a:lnTo>
                <a:lnTo>
                  <a:pt x="3597" y="1928"/>
                </a:lnTo>
                <a:lnTo>
                  <a:pt x="3595" y="1926"/>
                </a:lnTo>
                <a:lnTo>
                  <a:pt x="3594" y="1926"/>
                </a:lnTo>
                <a:lnTo>
                  <a:pt x="3594" y="1925"/>
                </a:lnTo>
                <a:lnTo>
                  <a:pt x="3592" y="1925"/>
                </a:lnTo>
                <a:lnTo>
                  <a:pt x="3591" y="1923"/>
                </a:lnTo>
                <a:lnTo>
                  <a:pt x="3591" y="1921"/>
                </a:lnTo>
                <a:lnTo>
                  <a:pt x="3591" y="1923"/>
                </a:lnTo>
                <a:lnTo>
                  <a:pt x="3589" y="1923"/>
                </a:lnTo>
                <a:lnTo>
                  <a:pt x="3587" y="1925"/>
                </a:lnTo>
                <a:lnTo>
                  <a:pt x="3587" y="1926"/>
                </a:lnTo>
                <a:lnTo>
                  <a:pt x="3587" y="1928"/>
                </a:lnTo>
                <a:lnTo>
                  <a:pt x="3589" y="1928"/>
                </a:lnTo>
                <a:lnTo>
                  <a:pt x="3589" y="1929"/>
                </a:lnTo>
                <a:lnTo>
                  <a:pt x="3589" y="1928"/>
                </a:lnTo>
                <a:lnTo>
                  <a:pt x="3591" y="1928"/>
                </a:lnTo>
                <a:lnTo>
                  <a:pt x="3591" y="1929"/>
                </a:lnTo>
                <a:lnTo>
                  <a:pt x="3592" y="1929"/>
                </a:lnTo>
                <a:lnTo>
                  <a:pt x="3594" y="1929"/>
                </a:lnTo>
                <a:lnTo>
                  <a:pt x="3594" y="1931"/>
                </a:lnTo>
                <a:lnTo>
                  <a:pt x="3595" y="1933"/>
                </a:lnTo>
                <a:lnTo>
                  <a:pt x="3595" y="1934"/>
                </a:lnTo>
                <a:lnTo>
                  <a:pt x="3597" y="1934"/>
                </a:lnTo>
                <a:lnTo>
                  <a:pt x="3597" y="1936"/>
                </a:lnTo>
                <a:lnTo>
                  <a:pt x="3597" y="1937"/>
                </a:lnTo>
                <a:lnTo>
                  <a:pt x="3595" y="1937"/>
                </a:lnTo>
                <a:lnTo>
                  <a:pt x="3594" y="1937"/>
                </a:lnTo>
                <a:lnTo>
                  <a:pt x="3594" y="1936"/>
                </a:lnTo>
                <a:lnTo>
                  <a:pt x="3592" y="1937"/>
                </a:lnTo>
                <a:lnTo>
                  <a:pt x="3591" y="1937"/>
                </a:lnTo>
                <a:lnTo>
                  <a:pt x="3591" y="1936"/>
                </a:lnTo>
                <a:lnTo>
                  <a:pt x="3589" y="1936"/>
                </a:lnTo>
                <a:lnTo>
                  <a:pt x="3589" y="1934"/>
                </a:lnTo>
                <a:lnTo>
                  <a:pt x="3587" y="1933"/>
                </a:lnTo>
                <a:lnTo>
                  <a:pt x="3587" y="1931"/>
                </a:lnTo>
                <a:lnTo>
                  <a:pt x="3587" y="1929"/>
                </a:lnTo>
                <a:lnTo>
                  <a:pt x="3586" y="1929"/>
                </a:lnTo>
                <a:lnTo>
                  <a:pt x="3586" y="1928"/>
                </a:lnTo>
                <a:lnTo>
                  <a:pt x="3584" y="1926"/>
                </a:lnTo>
                <a:lnTo>
                  <a:pt x="3586" y="1926"/>
                </a:lnTo>
                <a:lnTo>
                  <a:pt x="3586" y="1925"/>
                </a:lnTo>
                <a:lnTo>
                  <a:pt x="3586" y="1923"/>
                </a:lnTo>
                <a:lnTo>
                  <a:pt x="3587" y="1923"/>
                </a:lnTo>
                <a:lnTo>
                  <a:pt x="3587" y="1921"/>
                </a:lnTo>
                <a:lnTo>
                  <a:pt x="3589" y="1921"/>
                </a:lnTo>
                <a:lnTo>
                  <a:pt x="3589" y="1920"/>
                </a:lnTo>
                <a:lnTo>
                  <a:pt x="3591" y="1920"/>
                </a:lnTo>
                <a:close/>
                <a:moveTo>
                  <a:pt x="3384" y="1912"/>
                </a:moveTo>
                <a:lnTo>
                  <a:pt x="3383" y="1912"/>
                </a:lnTo>
                <a:lnTo>
                  <a:pt x="3383" y="1913"/>
                </a:lnTo>
                <a:lnTo>
                  <a:pt x="3381" y="1913"/>
                </a:lnTo>
                <a:lnTo>
                  <a:pt x="3381" y="1915"/>
                </a:lnTo>
                <a:lnTo>
                  <a:pt x="3381" y="1913"/>
                </a:lnTo>
                <a:lnTo>
                  <a:pt x="3379" y="1913"/>
                </a:lnTo>
                <a:lnTo>
                  <a:pt x="3379" y="1912"/>
                </a:lnTo>
                <a:lnTo>
                  <a:pt x="3381" y="1912"/>
                </a:lnTo>
                <a:lnTo>
                  <a:pt x="3383" y="1912"/>
                </a:lnTo>
                <a:lnTo>
                  <a:pt x="3384" y="1912"/>
                </a:lnTo>
                <a:close/>
                <a:moveTo>
                  <a:pt x="3149" y="1851"/>
                </a:moveTo>
                <a:lnTo>
                  <a:pt x="3149" y="1853"/>
                </a:lnTo>
                <a:lnTo>
                  <a:pt x="3147" y="1851"/>
                </a:lnTo>
                <a:lnTo>
                  <a:pt x="3147" y="1853"/>
                </a:lnTo>
                <a:lnTo>
                  <a:pt x="3146" y="1853"/>
                </a:lnTo>
                <a:lnTo>
                  <a:pt x="3146" y="1854"/>
                </a:lnTo>
                <a:lnTo>
                  <a:pt x="3146" y="1853"/>
                </a:lnTo>
                <a:lnTo>
                  <a:pt x="3143" y="1853"/>
                </a:lnTo>
                <a:lnTo>
                  <a:pt x="3144" y="1853"/>
                </a:lnTo>
                <a:lnTo>
                  <a:pt x="3144" y="1851"/>
                </a:lnTo>
                <a:lnTo>
                  <a:pt x="3146" y="1851"/>
                </a:lnTo>
                <a:lnTo>
                  <a:pt x="3147" y="1851"/>
                </a:lnTo>
                <a:lnTo>
                  <a:pt x="3149" y="1851"/>
                </a:lnTo>
                <a:lnTo>
                  <a:pt x="3149" y="1849"/>
                </a:lnTo>
                <a:lnTo>
                  <a:pt x="3149" y="1851"/>
                </a:lnTo>
                <a:close/>
                <a:moveTo>
                  <a:pt x="3103" y="1808"/>
                </a:moveTo>
                <a:lnTo>
                  <a:pt x="3104" y="1809"/>
                </a:lnTo>
                <a:lnTo>
                  <a:pt x="3103" y="1809"/>
                </a:lnTo>
                <a:lnTo>
                  <a:pt x="3101" y="1811"/>
                </a:lnTo>
                <a:lnTo>
                  <a:pt x="3101" y="1813"/>
                </a:lnTo>
                <a:lnTo>
                  <a:pt x="3103" y="1813"/>
                </a:lnTo>
                <a:lnTo>
                  <a:pt x="3103" y="1814"/>
                </a:lnTo>
                <a:lnTo>
                  <a:pt x="3103" y="1816"/>
                </a:lnTo>
                <a:lnTo>
                  <a:pt x="3104" y="1816"/>
                </a:lnTo>
                <a:lnTo>
                  <a:pt x="3104" y="1817"/>
                </a:lnTo>
                <a:lnTo>
                  <a:pt x="3104" y="1819"/>
                </a:lnTo>
                <a:lnTo>
                  <a:pt x="3106" y="1819"/>
                </a:lnTo>
                <a:lnTo>
                  <a:pt x="3106" y="1821"/>
                </a:lnTo>
                <a:lnTo>
                  <a:pt x="3107" y="1821"/>
                </a:lnTo>
                <a:lnTo>
                  <a:pt x="3107" y="1822"/>
                </a:lnTo>
                <a:lnTo>
                  <a:pt x="3107" y="1824"/>
                </a:lnTo>
                <a:lnTo>
                  <a:pt x="3106" y="1824"/>
                </a:lnTo>
                <a:lnTo>
                  <a:pt x="3106" y="1825"/>
                </a:lnTo>
                <a:lnTo>
                  <a:pt x="3106" y="1827"/>
                </a:lnTo>
                <a:lnTo>
                  <a:pt x="3104" y="1827"/>
                </a:lnTo>
                <a:lnTo>
                  <a:pt x="3104" y="1829"/>
                </a:lnTo>
                <a:lnTo>
                  <a:pt x="3104" y="1830"/>
                </a:lnTo>
                <a:lnTo>
                  <a:pt x="3103" y="1830"/>
                </a:lnTo>
                <a:lnTo>
                  <a:pt x="3103" y="1832"/>
                </a:lnTo>
                <a:lnTo>
                  <a:pt x="3103" y="1833"/>
                </a:lnTo>
                <a:lnTo>
                  <a:pt x="3103" y="1835"/>
                </a:lnTo>
                <a:lnTo>
                  <a:pt x="3101" y="1835"/>
                </a:lnTo>
                <a:lnTo>
                  <a:pt x="3101" y="1833"/>
                </a:lnTo>
                <a:lnTo>
                  <a:pt x="3103" y="1833"/>
                </a:lnTo>
                <a:lnTo>
                  <a:pt x="3101" y="1832"/>
                </a:lnTo>
                <a:lnTo>
                  <a:pt x="3101" y="1830"/>
                </a:lnTo>
                <a:lnTo>
                  <a:pt x="3099" y="1830"/>
                </a:lnTo>
                <a:lnTo>
                  <a:pt x="3099" y="1829"/>
                </a:lnTo>
                <a:lnTo>
                  <a:pt x="3098" y="1829"/>
                </a:lnTo>
                <a:lnTo>
                  <a:pt x="3096" y="1829"/>
                </a:lnTo>
                <a:lnTo>
                  <a:pt x="3096" y="1827"/>
                </a:lnTo>
                <a:lnTo>
                  <a:pt x="3096" y="1825"/>
                </a:lnTo>
                <a:lnTo>
                  <a:pt x="3096" y="1824"/>
                </a:lnTo>
                <a:lnTo>
                  <a:pt x="3096" y="1822"/>
                </a:lnTo>
                <a:lnTo>
                  <a:pt x="3095" y="1822"/>
                </a:lnTo>
                <a:lnTo>
                  <a:pt x="3095" y="1821"/>
                </a:lnTo>
                <a:lnTo>
                  <a:pt x="3095" y="1819"/>
                </a:lnTo>
                <a:lnTo>
                  <a:pt x="3093" y="1819"/>
                </a:lnTo>
                <a:lnTo>
                  <a:pt x="3093" y="1817"/>
                </a:lnTo>
                <a:lnTo>
                  <a:pt x="3093" y="1816"/>
                </a:lnTo>
                <a:lnTo>
                  <a:pt x="3095" y="1816"/>
                </a:lnTo>
                <a:lnTo>
                  <a:pt x="3095" y="1814"/>
                </a:lnTo>
                <a:lnTo>
                  <a:pt x="3096" y="1814"/>
                </a:lnTo>
                <a:lnTo>
                  <a:pt x="3096" y="1813"/>
                </a:lnTo>
                <a:lnTo>
                  <a:pt x="3098" y="1811"/>
                </a:lnTo>
                <a:lnTo>
                  <a:pt x="3099" y="1811"/>
                </a:lnTo>
                <a:lnTo>
                  <a:pt x="3099" y="1809"/>
                </a:lnTo>
                <a:lnTo>
                  <a:pt x="3099" y="1808"/>
                </a:lnTo>
                <a:lnTo>
                  <a:pt x="3101" y="1808"/>
                </a:lnTo>
                <a:lnTo>
                  <a:pt x="3103" y="1808"/>
                </a:lnTo>
                <a:close/>
                <a:moveTo>
                  <a:pt x="3055" y="1688"/>
                </a:moveTo>
                <a:lnTo>
                  <a:pt x="3058" y="1688"/>
                </a:lnTo>
                <a:lnTo>
                  <a:pt x="3059" y="1688"/>
                </a:lnTo>
                <a:lnTo>
                  <a:pt x="3059" y="1689"/>
                </a:lnTo>
                <a:lnTo>
                  <a:pt x="3061" y="1689"/>
                </a:lnTo>
                <a:lnTo>
                  <a:pt x="3061" y="1691"/>
                </a:lnTo>
                <a:lnTo>
                  <a:pt x="3059" y="1691"/>
                </a:lnTo>
                <a:lnTo>
                  <a:pt x="3059" y="1693"/>
                </a:lnTo>
                <a:lnTo>
                  <a:pt x="3059" y="1694"/>
                </a:lnTo>
                <a:lnTo>
                  <a:pt x="3061" y="1694"/>
                </a:lnTo>
                <a:lnTo>
                  <a:pt x="3061" y="1696"/>
                </a:lnTo>
                <a:lnTo>
                  <a:pt x="3063" y="1696"/>
                </a:lnTo>
                <a:lnTo>
                  <a:pt x="3063" y="1697"/>
                </a:lnTo>
                <a:lnTo>
                  <a:pt x="3063" y="1699"/>
                </a:lnTo>
                <a:lnTo>
                  <a:pt x="3063" y="1701"/>
                </a:lnTo>
                <a:lnTo>
                  <a:pt x="3064" y="1701"/>
                </a:lnTo>
                <a:lnTo>
                  <a:pt x="3064" y="1702"/>
                </a:lnTo>
                <a:lnTo>
                  <a:pt x="3064" y="1704"/>
                </a:lnTo>
                <a:lnTo>
                  <a:pt x="3066" y="1704"/>
                </a:lnTo>
                <a:lnTo>
                  <a:pt x="3066" y="1705"/>
                </a:lnTo>
                <a:lnTo>
                  <a:pt x="3066" y="1707"/>
                </a:lnTo>
                <a:lnTo>
                  <a:pt x="3067" y="1707"/>
                </a:lnTo>
                <a:lnTo>
                  <a:pt x="3069" y="1709"/>
                </a:lnTo>
                <a:lnTo>
                  <a:pt x="3069" y="1710"/>
                </a:lnTo>
                <a:lnTo>
                  <a:pt x="3069" y="1712"/>
                </a:lnTo>
                <a:lnTo>
                  <a:pt x="3071" y="1712"/>
                </a:lnTo>
                <a:lnTo>
                  <a:pt x="3071" y="1713"/>
                </a:lnTo>
                <a:lnTo>
                  <a:pt x="3071" y="1715"/>
                </a:lnTo>
                <a:lnTo>
                  <a:pt x="3069" y="1715"/>
                </a:lnTo>
                <a:lnTo>
                  <a:pt x="3069" y="1717"/>
                </a:lnTo>
                <a:lnTo>
                  <a:pt x="3069" y="1718"/>
                </a:lnTo>
                <a:lnTo>
                  <a:pt x="3069" y="1720"/>
                </a:lnTo>
                <a:lnTo>
                  <a:pt x="3067" y="1720"/>
                </a:lnTo>
                <a:lnTo>
                  <a:pt x="3067" y="1718"/>
                </a:lnTo>
                <a:lnTo>
                  <a:pt x="3066" y="1717"/>
                </a:lnTo>
                <a:lnTo>
                  <a:pt x="3064" y="1717"/>
                </a:lnTo>
                <a:lnTo>
                  <a:pt x="3063" y="1717"/>
                </a:lnTo>
                <a:lnTo>
                  <a:pt x="3061" y="1717"/>
                </a:lnTo>
                <a:lnTo>
                  <a:pt x="3061" y="1715"/>
                </a:lnTo>
                <a:lnTo>
                  <a:pt x="3059" y="1713"/>
                </a:lnTo>
                <a:lnTo>
                  <a:pt x="3059" y="1712"/>
                </a:lnTo>
                <a:lnTo>
                  <a:pt x="3059" y="1710"/>
                </a:lnTo>
                <a:lnTo>
                  <a:pt x="3059" y="1709"/>
                </a:lnTo>
                <a:lnTo>
                  <a:pt x="3059" y="1707"/>
                </a:lnTo>
                <a:lnTo>
                  <a:pt x="3061" y="1705"/>
                </a:lnTo>
                <a:lnTo>
                  <a:pt x="3061" y="1704"/>
                </a:lnTo>
                <a:lnTo>
                  <a:pt x="3061" y="1702"/>
                </a:lnTo>
                <a:lnTo>
                  <a:pt x="3059" y="1701"/>
                </a:lnTo>
                <a:lnTo>
                  <a:pt x="3059" y="1699"/>
                </a:lnTo>
                <a:lnTo>
                  <a:pt x="3059" y="1697"/>
                </a:lnTo>
                <a:lnTo>
                  <a:pt x="3059" y="1696"/>
                </a:lnTo>
                <a:lnTo>
                  <a:pt x="3058" y="1696"/>
                </a:lnTo>
                <a:lnTo>
                  <a:pt x="3058" y="1694"/>
                </a:lnTo>
                <a:lnTo>
                  <a:pt x="3058" y="1693"/>
                </a:lnTo>
                <a:lnTo>
                  <a:pt x="3058" y="1691"/>
                </a:lnTo>
                <a:lnTo>
                  <a:pt x="3058" y="1689"/>
                </a:lnTo>
                <a:lnTo>
                  <a:pt x="3056" y="1689"/>
                </a:lnTo>
                <a:lnTo>
                  <a:pt x="3055" y="1689"/>
                </a:lnTo>
                <a:lnTo>
                  <a:pt x="3055" y="1688"/>
                </a:lnTo>
                <a:lnTo>
                  <a:pt x="3053" y="1688"/>
                </a:lnTo>
                <a:lnTo>
                  <a:pt x="3051" y="1689"/>
                </a:lnTo>
                <a:lnTo>
                  <a:pt x="3050" y="1689"/>
                </a:lnTo>
                <a:lnTo>
                  <a:pt x="3050" y="1688"/>
                </a:lnTo>
                <a:lnTo>
                  <a:pt x="3051" y="1688"/>
                </a:lnTo>
                <a:lnTo>
                  <a:pt x="3055" y="1688"/>
                </a:lnTo>
                <a:close/>
                <a:moveTo>
                  <a:pt x="2882" y="1398"/>
                </a:moveTo>
                <a:lnTo>
                  <a:pt x="2880" y="1400"/>
                </a:lnTo>
                <a:lnTo>
                  <a:pt x="2880" y="1398"/>
                </a:lnTo>
                <a:lnTo>
                  <a:pt x="2882" y="1398"/>
                </a:lnTo>
                <a:lnTo>
                  <a:pt x="2882" y="1397"/>
                </a:lnTo>
                <a:lnTo>
                  <a:pt x="2883" y="1397"/>
                </a:lnTo>
                <a:lnTo>
                  <a:pt x="2883" y="1398"/>
                </a:lnTo>
                <a:lnTo>
                  <a:pt x="2882" y="1398"/>
                </a:lnTo>
                <a:close/>
                <a:moveTo>
                  <a:pt x="2938" y="1389"/>
                </a:moveTo>
                <a:lnTo>
                  <a:pt x="2939" y="1389"/>
                </a:lnTo>
                <a:lnTo>
                  <a:pt x="2941" y="1389"/>
                </a:lnTo>
                <a:lnTo>
                  <a:pt x="2943" y="1389"/>
                </a:lnTo>
                <a:lnTo>
                  <a:pt x="2944" y="1390"/>
                </a:lnTo>
                <a:lnTo>
                  <a:pt x="2946" y="1390"/>
                </a:lnTo>
                <a:lnTo>
                  <a:pt x="2947" y="1389"/>
                </a:lnTo>
                <a:lnTo>
                  <a:pt x="2949" y="1389"/>
                </a:lnTo>
                <a:lnTo>
                  <a:pt x="2951" y="1389"/>
                </a:lnTo>
                <a:lnTo>
                  <a:pt x="2951" y="1390"/>
                </a:lnTo>
                <a:lnTo>
                  <a:pt x="2951" y="1392"/>
                </a:lnTo>
                <a:lnTo>
                  <a:pt x="2949" y="1392"/>
                </a:lnTo>
                <a:lnTo>
                  <a:pt x="2949" y="1393"/>
                </a:lnTo>
                <a:lnTo>
                  <a:pt x="2951" y="1395"/>
                </a:lnTo>
                <a:lnTo>
                  <a:pt x="2949" y="1395"/>
                </a:lnTo>
                <a:lnTo>
                  <a:pt x="2947" y="1395"/>
                </a:lnTo>
                <a:lnTo>
                  <a:pt x="2947" y="1397"/>
                </a:lnTo>
                <a:lnTo>
                  <a:pt x="2946" y="1397"/>
                </a:lnTo>
                <a:lnTo>
                  <a:pt x="2944" y="1398"/>
                </a:lnTo>
                <a:lnTo>
                  <a:pt x="2943" y="1398"/>
                </a:lnTo>
                <a:lnTo>
                  <a:pt x="2941" y="1398"/>
                </a:lnTo>
                <a:lnTo>
                  <a:pt x="2941" y="1397"/>
                </a:lnTo>
                <a:lnTo>
                  <a:pt x="2939" y="1397"/>
                </a:lnTo>
                <a:lnTo>
                  <a:pt x="2938" y="1397"/>
                </a:lnTo>
                <a:lnTo>
                  <a:pt x="2936" y="1397"/>
                </a:lnTo>
                <a:lnTo>
                  <a:pt x="2936" y="1395"/>
                </a:lnTo>
                <a:lnTo>
                  <a:pt x="2935" y="1395"/>
                </a:lnTo>
                <a:lnTo>
                  <a:pt x="2935" y="1397"/>
                </a:lnTo>
                <a:lnTo>
                  <a:pt x="2933" y="1397"/>
                </a:lnTo>
                <a:lnTo>
                  <a:pt x="2931" y="1397"/>
                </a:lnTo>
                <a:lnTo>
                  <a:pt x="2930" y="1397"/>
                </a:lnTo>
                <a:lnTo>
                  <a:pt x="2928" y="1397"/>
                </a:lnTo>
                <a:lnTo>
                  <a:pt x="2928" y="1395"/>
                </a:lnTo>
                <a:lnTo>
                  <a:pt x="2927" y="1395"/>
                </a:lnTo>
                <a:lnTo>
                  <a:pt x="2925" y="1393"/>
                </a:lnTo>
                <a:lnTo>
                  <a:pt x="2923" y="1393"/>
                </a:lnTo>
                <a:lnTo>
                  <a:pt x="2922" y="1393"/>
                </a:lnTo>
                <a:lnTo>
                  <a:pt x="2922" y="1392"/>
                </a:lnTo>
                <a:lnTo>
                  <a:pt x="2922" y="1390"/>
                </a:lnTo>
                <a:lnTo>
                  <a:pt x="2923" y="1390"/>
                </a:lnTo>
                <a:lnTo>
                  <a:pt x="2925" y="1390"/>
                </a:lnTo>
                <a:lnTo>
                  <a:pt x="2925" y="1389"/>
                </a:lnTo>
                <a:lnTo>
                  <a:pt x="2927" y="1390"/>
                </a:lnTo>
                <a:lnTo>
                  <a:pt x="2928" y="1389"/>
                </a:lnTo>
                <a:lnTo>
                  <a:pt x="2930" y="1389"/>
                </a:lnTo>
                <a:lnTo>
                  <a:pt x="2931" y="1389"/>
                </a:lnTo>
                <a:lnTo>
                  <a:pt x="2933" y="1389"/>
                </a:lnTo>
                <a:lnTo>
                  <a:pt x="2935" y="1389"/>
                </a:lnTo>
                <a:lnTo>
                  <a:pt x="2935" y="1387"/>
                </a:lnTo>
                <a:lnTo>
                  <a:pt x="2936" y="1387"/>
                </a:lnTo>
                <a:lnTo>
                  <a:pt x="2938" y="1387"/>
                </a:lnTo>
                <a:lnTo>
                  <a:pt x="2938" y="1389"/>
                </a:lnTo>
                <a:close/>
                <a:moveTo>
                  <a:pt x="2928" y="1379"/>
                </a:moveTo>
                <a:lnTo>
                  <a:pt x="2930" y="1379"/>
                </a:lnTo>
                <a:lnTo>
                  <a:pt x="2931" y="1379"/>
                </a:lnTo>
                <a:lnTo>
                  <a:pt x="2933" y="1379"/>
                </a:lnTo>
                <a:lnTo>
                  <a:pt x="2935" y="1379"/>
                </a:lnTo>
                <a:lnTo>
                  <a:pt x="2935" y="1381"/>
                </a:lnTo>
                <a:lnTo>
                  <a:pt x="2936" y="1381"/>
                </a:lnTo>
                <a:lnTo>
                  <a:pt x="2936" y="1379"/>
                </a:lnTo>
                <a:lnTo>
                  <a:pt x="2938" y="1379"/>
                </a:lnTo>
                <a:lnTo>
                  <a:pt x="2938" y="1381"/>
                </a:lnTo>
                <a:lnTo>
                  <a:pt x="2939" y="1381"/>
                </a:lnTo>
                <a:lnTo>
                  <a:pt x="2941" y="1381"/>
                </a:lnTo>
                <a:lnTo>
                  <a:pt x="2943" y="1381"/>
                </a:lnTo>
                <a:lnTo>
                  <a:pt x="2943" y="1382"/>
                </a:lnTo>
                <a:lnTo>
                  <a:pt x="2941" y="1382"/>
                </a:lnTo>
                <a:lnTo>
                  <a:pt x="2939" y="1382"/>
                </a:lnTo>
                <a:lnTo>
                  <a:pt x="2938" y="1384"/>
                </a:lnTo>
                <a:lnTo>
                  <a:pt x="2936" y="1384"/>
                </a:lnTo>
                <a:lnTo>
                  <a:pt x="2933" y="1384"/>
                </a:lnTo>
                <a:lnTo>
                  <a:pt x="2931" y="1384"/>
                </a:lnTo>
                <a:lnTo>
                  <a:pt x="2930" y="1382"/>
                </a:lnTo>
                <a:lnTo>
                  <a:pt x="2928" y="1382"/>
                </a:lnTo>
                <a:lnTo>
                  <a:pt x="2927" y="1382"/>
                </a:lnTo>
                <a:lnTo>
                  <a:pt x="2925" y="1382"/>
                </a:lnTo>
                <a:lnTo>
                  <a:pt x="2923" y="1382"/>
                </a:lnTo>
                <a:lnTo>
                  <a:pt x="2922" y="1382"/>
                </a:lnTo>
                <a:lnTo>
                  <a:pt x="2920" y="1382"/>
                </a:lnTo>
                <a:lnTo>
                  <a:pt x="2919" y="1382"/>
                </a:lnTo>
                <a:lnTo>
                  <a:pt x="2919" y="1384"/>
                </a:lnTo>
                <a:lnTo>
                  <a:pt x="2917" y="1384"/>
                </a:lnTo>
                <a:lnTo>
                  <a:pt x="2917" y="1382"/>
                </a:lnTo>
                <a:lnTo>
                  <a:pt x="2917" y="1381"/>
                </a:lnTo>
                <a:lnTo>
                  <a:pt x="2919" y="1381"/>
                </a:lnTo>
                <a:lnTo>
                  <a:pt x="2919" y="1379"/>
                </a:lnTo>
                <a:lnTo>
                  <a:pt x="2920" y="1379"/>
                </a:lnTo>
                <a:lnTo>
                  <a:pt x="2922" y="1379"/>
                </a:lnTo>
                <a:lnTo>
                  <a:pt x="2923" y="1379"/>
                </a:lnTo>
                <a:lnTo>
                  <a:pt x="2925" y="1381"/>
                </a:lnTo>
                <a:lnTo>
                  <a:pt x="2925" y="1379"/>
                </a:lnTo>
                <a:lnTo>
                  <a:pt x="2927" y="1379"/>
                </a:lnTo>
                <a:lnTo>
                  <a:pt x="2928" y="1377"/>
                </a:lnTo>
                <a:lnTo>
                  <a:pt x="2928" y="1379"/>
                </a:lnTo>
                <a:close/>
                <a:moveTo>
                  <a:pt x="2887" y="1329"/>
                </a:moveTo>
                <a:lnTo>
                  <a:pt x="2888" y="1333"/>
                </a:lnTo>
                <a:lnTo>
                  <a:pt x="2888" y="1334"/>
                </a:lnTo>
                <a:lnTo>
                  <a:pt x="2890" y="1334"/>
                </a:lnTo>
                <a:lnTo>
                  <a:pt x="2890" y="1336"/>
                </a:lnTo>
                <a:lnTo>
                  <a:pt x="2891" y="1336"/>
                </a:lnTo>
                <a:lnTo>
                  <a:pt x="2893" y="1336"/>
                </a:lnTo>
                <a:lnTo>
                  <a:pt x="2893" y="1337"/>
                </a:lnTo>
                <a:lnTo>
                  <a:pt x="2895" y="1337"/>
                </a:lnTo>
                <a:lnTo>
                  <a:pt x="2895" y="1339"/>
                </a:lnTo>
                <a:lnTo>
                  <a:pt x="2895" y="1341"/>
                </a:lnTo>
                <a:lnTo>
                  <a:pt x="2896" y="1341"/>
                </a:lnTo>
                <a:lnTo>
                  <a:pt x="2896" y="1342"/>
                </a:lnTo>
                <a:lnTo>
                  <a:pt x="2898" y="1342"/>
                </a:lnTo>
                <a:lnTo>
                  <a:pt x="2898" y="1344"/>
                </a:lnTo>
                <a:lnTo>
                  <a:pt x="2899" y="1347"/>
                </a:lnTo>
                <a:lnTo>
                  <a:pt x="2901" y="1347"/>
                </a:lnTo>
                <a:lnTo>
                  <a:pt x="2901" y="1349"/>
                </a:lnTo>
                <a:lnTo>
                  <a:pt x="2903" y="1349"/>
                </a:lnTo>
                <a:lnTo>
                  <a:pt x="2903" y="1350"/>
                </a:lnTo>
                <a:lnTo>
                  <a:pt x="2904" y="1350"/>
                </a:lnTo>
                <a:lnTo>
                  <a:pt x="2904" y="1352"/>
                </a:lnTo>
                <a:lnTo>
                  <a:pt x="2906" y="1353"/>
                </a:lnTo>
                <a:lnTo>
                  <a:pt x="2907" y="1353"/>
                </a:lnTo>
                <a:lnTo>
                  <a:pt x="2909" y="1355"/>
                </a:lnTo>
                <a:lnTo>
                  <a:pt x="2911" y="1355"/>
                </a:lnTo>
                <a:lnTo>
                  <a:pt x="2911" y="1357"/>
                </a:lnTo>
                <a:lnTo>
                  <a:pt x="2912" y="1357"/>
                </a:lnTo>
                <a:lnTo>
                  <a:pt x="2912" y="1358"/>
                </a:lnTo>
                <a:lnTo>
                  <a:pt x="2914" y="1358"/>
                </a:lnTo>
                <a:lnTo>
                  <a:pt x="2914" y="1360"/>
                </a:lnTo>
                <a:lnTo>
                  <a:pt x="2915" y="1361"/>
                </a:lnTo>
                <a:lnTo>
                  <a:pt x="2917" y="1363"/>
                </a:lnTo>
                <a:lnTo>
                  <a:pt x="2919" y="1363"/>
                </a:lnTo>
                <a:lnTo>
                  <a:pt x="2920" y="1363"/>
                </a:lnTo>
                <a:lnTo>
                  <a:pt x="2920" y="1365"/>
                </a:lnTo>
                <a:lnTo>
                  <a:pt x="2922" y="1365"/>
                </a:lnTo>
                <a:lnTo>
                  <a:pt x="2922" y="1366"/>
                </a:lnTo>
                <a:lnTo>
                  <a:pt x="2923" y="1366"/>
                </a:lnTo>
                <a:lnTo>
                  <a:pt x="2923" y="1368"/>
                </a:lnTo>
                <a:lnTo>
                  <a:pt x="2925" y="1369"/>
                </a:lnTo>
                <a:lnTo>
                  <a:pt x="2927" y="1371"/>
                </a:lnTo>
                <a:lnTo>
                  <a:pt x="2927" y="1373"/>
                </a:lnTo>
                <a:lnTo>
                  <a:pt x="2928" y="1373"/>
                </a:lnTo>
                <a:lnTo>
                  <a:pt x="2928" y="1374"/>
                </a:lnTo>
                <a:lnTo>
                  <a:pt x="2927" y="1374"/>
                </a:lnTo>
                <a:lnTo>
                  <a:pt x="2925" y="1374"/>
                </a:lnTo>
                <a:lnTo>
                  <a:pt x="2925" y="1373"/>
                </a:lnTo>
                <a:lnTo>
                  <a:pt x="2923" y="1373"/>
                </a:lnTo>
                <a:lnTo>
                  <a:pt x="2923" y="1374"/>
                </a:lnTo>
                <a:lnTo>
                  <a:pt x="2922" y="1374"/>
                </a:lnTo>
                <a:lnTo>
                  <a:pt x="2920" y="1373"/>
                </a:lnTo>
                <a:lnTo>
                  <a:pt x="2920" y="1371"/>
                </a:lnTo>
                <a:lnTo>
                  <a:pt x="2920" y="1369"/>
                </a:lnTo>
                <a:lnTo>
                  <a:pt x="2920" y="1368"/>
                </a:lnTo>
                <a:lnTo>
                  <a:pt x="2919" y="1366"/>
                </a:lnTo>
                <a:lnTo>
                  <a:pt x="2917" y="1366"/>
                </a:lnTo>
                <a:lnTo>
                  <a:pt x="2917" y="1365"/>
                </a:lnTo>
                <a:lnTo>
                  <a:pt x="2915" y="1365"/>
                </a:lnTo>
                <a:lnTo>
                  <a:pt x="2914" y="1363"/>
                </a:lnTo>
                <a:lnTo>
                  <a:pt x="2914" y="1361"/>
                </a:lnTo>
                <a:lnTo>
                  <a:pt x="2912" y="1361"/>
                </a:lnTo>
                <a:lnTo>
                  <a:pt x="2912" y="1360"/>
                </a:lnTo>
                <a:lnTo>
                  <a:pt x="2911" y="1360"/>
                </a:lnTo>
                <a:lnTo>
                  <a:pt x="2911" y="1358"/>
                </a:lnTo>
                <a:lnTo>
                  <a:pt x="2909" y="1358"/>
                </a:lnTo>
                <a:lnTo>
                  <a:pt x="2909" y="1357"/>
                </a:lnTo>
                <a:lnTo>
                  <a:pt x="2907" y="1357"/>
                </a:lnTo>
                <a:lnTo>
                  <a:pt x="2907" y="1355"/>
                </a:lnTo>
                <a:lnTo>
                  <a:pt x="2906" y="1355"/>
                </a:lnTo>
                <a:lnTo>
                  <a:pt x="2904" y="1355"/>
                </a:lnTo>
                <a:lnTo>
                  <a:pt x="2904" y="1353"/>
                </a:lnTo>
                <a:lnTo>
                  <a:pt x="2903" y="1353"/>
                </a:lnTo>
                <a:lnTo>
                  <a:pt x="2903" y="1352"/>
                </a:lnTo>
                <a:lnTo>
                  <a:pt x="2901" y="1352"/>
                </a:lnTo>
                <a:lnTo>
                  <a:pt x="2901" y="1350"/>
                </a:lnTo>
                <a:lnTo>
                  <a:pt x="2899" y="1350"/>
                </a:lnTo>
                <a:lnTo>
                  <a:pt x="2899" y="1349"/>
                </a:lnTo>
                <a:lnTo>
                  <a:pt x="2898" y="1349"/>
                </a:lnTo>
                <a:lnTo>
                  <a:pt x="2898" y="1347"/>
                </a:lnTo>
                <a:lnTo>
                  <a:pt x="2896" y="1347"/>
                </a:lnTo>
                <a:lnTo>
                  <a:pt x="2896" y="1345"/>
                </a:lnTo>
                <a:lnTo>
                  <a:pt x="2895" y="1345"/>
                </a:lnTo>
                <a:lnTo>
                  <a:pt x="2895" y="1344"/>
                </a:lnTo>
                <a:lnTo>
                  <a:pt x="2893" y="1344"/>
                </a:lnTo>
                <a:lnTo>
                  <a:pt x="2893" y="1342"/>
                </a:lnTo>
                <a:lnTo>
                  <a:pt x="2891" y="1341"/>
                </a:lnTo>
                <a:lnTo>
                  <a:pt x="2890" y="1339"/>
                </a:lnTo>
                <a:lnTo>
                  <a:pt x="2888" y="1339"/>
                </a:lnTo>
                <a:lnTo>
                  <a:pt x="2888" y="1337"/>
                </a:lnTo>
                <a:lnTo>
                  <a:pt x="2887" y="1336"/>
                </a:lnTo>
                <a:lnTo>
                  <a:pt x="2887" y="1334"/>
                </a:lnTo>
                <a:lnTo>
                  <a:pt x="2887" y="1333"/>
                </a:lnTo>
                <a:lnTo>
                  <a:pt x="2885" y="1331"/>
                </a:lnTo>
                <a:lnTo>
                  <a:pt x="2883" y="1329"/>
                </a:lnTo>
                <a:lnTo>
                  <a:pt x="2882" y="1329"/>
                </a:lnTo>
                <a:lnTo>
                  <a:pt x="2882" y="1328"/>
                </a:lnTo>
                <a:lnTo>
                  <a:pt x="2882" y="1326"/>
                </a:lnTo>
                <a:lnTo>
                  <a:pt x="2883" y="1326"/>
                </a:lnTo>
                <a:lnTo>
                  <a:pt x="2885" y="1328"/>
                </a:lnTo>
                <a:lnTo>
                  <a:pt x="2887" y="1329"/>
                </a:lnTo>
                <a:close/>
                <a:moveTo>
                  <a:pt x="2872" y="1312"/>
                </a:moveTo>
                <a:lnTo>
                  <a:pt x="2872" y="1313"/>
                </a:lnTo>
                <a:lnTo>
                  <a:pt x="2874" y="1313"/>
                </a:lnTo>
                <a:lnTo>
                  <a:pt x="2874" y="1315"/>
                </a:lnTo>
                <a:lnTo>
                  <a:pt x="2874" y="1317"/>
                </a:lnTo>
                <a:lnTo>
                  <a:pt x="2875" y="1317"/>
                </a:lnTo>
                <a:lnTo>
                  <a:pt x="2874" y="1318"/>
                </a:lnTo>
                <a:lnTo>
                  <a:pt x="2874" y="1317"/>
                </a:lnTo>
                <a:lnTo>
                  <a:pt x="2872" y="1317"/>
                </a:lnTo>
                <a:lnTo>
                  <a:pt x="2874" y="1317"/>
                </a:lnTo>
                <a:lnTo>
                  <a:pt x="2874" y="1315"/>
                </a:lnTo>
                <a:lnTo>
                  <a:pt x="2872" y="1315"/>
                </a:lnTo>
                <a:lnTo>
                  <a:pt x="2872" y="1313"/>
                </a:lnTo>
                <a:lnTo>
                  <a:pt x="2871" y="1313"/>
                </a:lnTo>
                <a:lnTo>
                  <a:pt x="2871" y="1312"/>
                </a:lnTo>
                <a:lnTo>
                  <a:pt x="2871" y="1313"/>
                </a:lnTo>
                <a:lnTo>
                  <a:pt x="2869" y="1313"/>
                </a:lnTo>
                <a:lnTo>
                  <a:pt x="2869" y="1312"/>
                </a:lnTo>
                <a:lnTo>
                  <a:pt x="2869" y="1310"/>
                </a:lnTo>
                <a:lnTo>
                  <a:pt x="2871" y="1312"/>
                </a:lnTo>
                <a:lnTo>
                  <a:pt x="2872" y="1312"/>
                </a:lnTo>
                <a:close/>
                <a:moveTo>
                  <a:pt x="2855" y="1275"/>
                </a:moveTo>
                <a:lnTo>
                  <a:pt x="2855" y="1277"/>
                </a:lnTo>
                <a:lnTo>
                  <a:pt x="2856" y="1278"/>
                </a:lnTo>
                <a:lnTo>
                  <a:pt x="2856" y="1280"/>
                </a:lnTo>
                <a:lnTo>
                  <a:pt x="2858" y="1280"/>
                </a:lnTo>
                <a:lnTo>
                  <a:pt x="2858" y="1281"/>
                </a:lnTo>
                <a:lnTo>
                  <a:pt x="2859" y="1283"/>
                </a:lnTo>
                <a:lnTo>
                  <a:pt x="2859" y="1285"/>
                </a:lnTo>
                <a:lnTo>
                  <a:pt x="2861" y="1285"/>
                </a:lnTo>
                <a:lnTo>
                  <a:pt x="2861" y="1286"/>
                </a:lnTo>
                <a:lnTo>
                  <a:pt x="2861" y="1288"/>
                </a:lnTo>
                <a:lnTo>
                  <a:pt x="2863" y="1288"/>
                </a:lnTo>
                <a:lnTo>
                  <a:pt x="2864" y="1289"/>
                </a:lnTo>
                <a:lnTo>
                  <a:pt x="2864" y="1291"/>
                </a:lnTo>
                <a:lnTo>
                  <a:pt x="2864" y="1293"/>
                </a:lnTo>
                <a:lnTo>
                  <a:pt x="2866" y="1293"/>
                </a:lnTo>
                <a:lnTo>
                  <a:pt x="2866" y="1294"/>
                </a:lnTo>
                <a:lnTo>
                  <a:pt x="2867" y="1296"/>
                </a:lnTo>
                <a:lnTo>
                  <a:pt x="2867" y="1297"/>
                </a:lnTo>
                <a:lnTo>
                  <a:pt x="2869" y="1299"/>
                </a:lnTo>
                <a:lnTo>
                  <a:pt x="2869" y="1301"/>
                </a:lnTo>
                <a:lnTo>
                  <a:pt x="2871" y="1301"/>
                </a:lnTo>
                <a:lnTo>
                  <a:pt x="2871" y="1302"/>
                </a:lnTo>
                <a:lnTo>
                  <a:pt x="2872" y="1304"/>
                </a:lnTo>
                <a:lnTo>
                  <a:pt x="2872" y="1305"/>
                </a:lnTo>
                <a:lnTo>
                  <a:pt x="2872" y="1307"/>
                </a:lnTo>
                <a:lnTo>
                  <a:pt x="2872" y="1309"/>
                </a:lnTo>
                <a:lnTo>
                  <a:pt x="2871" y="1309"/>
                </a:lnTo>
                <a:lnTo>
                  <a:pt x="2871" y="1307"/>
                </a:lnTo>
                <a:lnTo>
                  <a:pt x="2869" y="1307"/>
                </a:lnTo>
                <a:lnTo>
                  <a:pt x="2869" y="1305"/>
                </a:lnTo>
                <a:lnTo>
                  <a:pt x="2869" y="1304"/>
                </a:lnTo>
                <a:lnTo>
                  <a:pt x="2867" y="1304"/>
                </a:lnTo>
                <a:lnTo>
                  <a:pt x="2867" y="1302"/>
                </a:lnTo>
                <a:lnTo>
                  <a:pt x="2866" y="1302"/>
                </a:lnTo>
                <a:lnTo>
                  <a:pt x="2866" y="1301"/>
                </a:lnTo>
                <a:lnTo>
                  <a:pt x="2864" y="1301"/>
                </a:lnTo>
                <a:lnTo>
                  <a:pt x="2864" y="1299"/>
                </a:lnTo>
                <a:lnTo>
                  <a:pt x="2866" y="1299"/>
                </a:lnTo>
                <a:lnTo>
                  <a:pt x="2866" y="1297"/>
                </a:lnTo>
                <a:lnTo>
                  <a:pt x="2864" y="1297"/>
                </a:lnTo>
                <a:lnTo>
                  <a:pt x="2864" y="1296"/>
                </a:lnTo>
                <a:lnTo>
                  <a:pt x="2863" y="1296"/>
                </a:lnTo>
                <a:lnTo>
                  <a:pt x="2863" y="1294"/>
                </a:lnTo>
                <a:lnTo>
                  <a:pt x="2863" y="1293"/>
                </a:lnTo>
                <a:lnTo>
                  <a:pt x="2861" y="1293"/>
                </a:lnTo>
                <a:lnTo>
                  <a:pt x="2861" y="1291"/>
                </a:lnTo>
                <a:lnTo>
                  <a:pt x="2861" y="1289"/>
                </a:lnTo>
                <a:lnTo>
                  <a:pt x="2859" y="1286"/>
                </a:lnTo>
                <a:lnTo>
                  <a:pt x="2858" y="1285"/>
                </a:lnTo>
                <a:lnTo>
                  <a:pt x="2858" y="1283"/>
                </a:lnTo>
                <a:lnTo>
                  <a:pt x="2856" y="1281"/>
                </a:lnTo>
                <a:lnTo>
                  <a:pt x="2855" y="1281"/>
                </a:lnTo>
                <a:lnTo>
                  <a:pt x="2855" y="1280"/>
                </a:lnTo>
                <a:lnTo>
                  <a:pt x="2855" y="1278"/>
                </a:lnTo>
                <a:lnTo>
                  <a:pt x="2853" y="1277"/>
                </a:lnTo>
                <a:lnTo>
                  <a:pt x="2851" y="1277"/>
                </a:lnTo>
                <a:lnTo>
                  <a:pt x="2850" y="1275"/>
                </a:lnTo>
                <a:lnTo>
                  <a:pt x="2851" y="1273"/>
                </a:lnTo>
                <a:lnTo>
                  <a:pt x="2851" y="1272"/>
                </a:lnTo>
                <a:lnTo>
                  <a:pt x="2850" y="1272"/>
                </a:lnTo>
                <a:lnTo>
                  <a:pt x="2850" y="1270"/>
                </a:lnTo>
                <a:lnTo>
                  <a:pt x="2850" y="1269"/>
                </a:lnTo>
                <a:lnTo>
                  <a:pt x="2850" y="1267"/>
                </a:lnTo>
                <a:lnTo>
                  <a:pt x="2848" y="1267"/>
                </a:lnTo>
                <a:lnTo>
                  <a:pt x="2848" y="1265"/>
                </a:lnTo>
                <a:lnTo>
                  <a:pt x="2847" y="1265"/>
                </a:lnTo>
                <a:lnTo>
                  <a:pt x="2847" y="1264"/>
                </a:lnTo>
                <a:lnTo>
                  <a:pt x="2847" y="1262"/>
                </a:lnTo>
                <a:lnTo>
                  <a:pt x="2848" y="1262"/>
                </a:lnTo>
                <a:lnTo>
                  <a:pt x="2848" y="1261"/>
                </a:lnTo>
                <a:lnTo>
                  <a:pt x="2847" y="1261"/>
                </a:lnTo>
                <a:lnTo>
                  <a:pt x="2847" y="1259"/>
                </a:lnTo>
                <a:lnTo>
                  <a:pt x="2847" y="1257"/>
                </a:lnTo>
                <a:lnTo>
                  <a:pt x="2847" y="1259"/>
                </a:lnTo>
                <a:lnTo>
                  <a:pt x="2848" y="1259"/>
                </a:lnTo>
                <a:lnTo>
                  <a:pt x="2848" y="1261"/>
                </a:lnTo>
                <a:lnTo>
                  <a:pt x="2850" y="1264"/>
                </a:lnTo>
                <a:lnTo>
                  <a:pt x="2850" y="1265"/>
                </a:lnTo>
                <a:lnTo>
                  <a:pt x="2850" y="1267"/>
                </a:lnTo>
                <a:lnTo>
                  <a:pt x="2851" y="1269"/>
                </a:lnTo>
                <a:lnTo>
                  <a:pt x="2851" y="1270"/>
                </a:lnTo>
                <a:lnTo>
                  <a:pt x="2853" y="1270"/>
                </a:lnTo>
                <a:lnTo>
                  <a:pt x="2853" y="1272"/>
                </a:lnTo>
                <a:lnTo>
                  <a:pt x="2853" y="1273"/>
                </a:lnTo>
                <a:lnTo>
                  <a:pt x="2855" y="1273"/>
                </a:lnTo>
                <a:lnTo>
                  <a:pt x="2855" y="1275"/>
                </a:lnTo>
                <a:close/>
                <a:moveTo>
                  <a:pt x="2813" y="1016"/>
                </a:moveTo>
                <a:lnTo>
                  <a:pt x="2811" y="1016"/>
                </a:lnTo>
                <a:lnTo>
                  <a:pt x="2811" y="1014"/>
                </a:lnTo>
                <a:lnTo>
                  <a:pt x="2813" y="1016"/>
                </a:lnTo>
                <a:close/>
                <a:moveTo>
                  <a:pt x="2536" y="1001"/>
                </a:moveTo>
                <a:lnTo>
                  <a:pt x="2535" y="1001"/>
                </a:lnTo>
                <a:lnTo>
                  <a:pt x="2535" y="1000"/>
                </a:lnTo>
                <a:lnTo>
                  <a:pt x="2536" y="1000"/>
                </a:lnTo>
                <a:lnTo>
                  <a:pt x="2538" y="1000"/>
                </a:lnTo>
                <a:lnTo>
                  <a:pt x="2538" y="1001"/>
                </a:lnTo>
                <a:lnTo>
                  <a:pt x="2536" y="1001"/>
                </a:lnTo>
                <a:close/>
                <a:moveTo>
                  <a:pt x="2565" y="998"/>
                </a:moveTo>
                <a:lnTo>
                  <a:pt x="2565" y="1000"/>
                </a:lnTo>
                <a:lnTo>
                  <a:pt x="2563" y="1001"/>
                </a:lnTo>
                <a:lnTo>
                  <a:pt x="2562" y="1001"/>
                </a:lnTo>
                <a:lnTo>
                  <a:pt x="2560" y="1001"/>
                </a:lnTo>
                <a:lnTo>
                  <a:pt x="2560" y="1000"/>
                </a:lnTo>
                <a:lnTo>
                  <a:pt x="2560" y="998"/>
                </a:lnTo>
                <a:lnTo>
                  <a:pt x="2562" y="998"/>
                </a:lnTo>
                <a:lnTo>
                  <a:pt x="2563" y="998"/>
                </a:lnTo>
                <a:lnTo>
                  <a:pt x="2565" y="998"/>
                </a:lnTo>
                <a:close/>
                <a:moveTo>
                  <a:pt x="2723" y="997"/>
                </a:moveTo>
                <a:lnTo>
                  <a:pt x="2723" y="998"/>
                </a:lnTo>
                <a:lnTo>
                  <a:pt x="2722" y="998"/>
                </a:lnTo>
                <a:lnTo>
                  <a:pt x="2720" y="997"/>
                </a:lnTo>
                <a:lnTo>
                  <a:pt x="2719" y="997"/>
                </a:lnTo>
                <a:lnTo>
                  <a:pt x="2719" y="998"/>
                </a:lnTo>
                <a:lnTo>
                  <a:pt x="2717" y="998"/>
                </a:lnTo>
                <a:lnTo>
                  <a:pt x="2717" y="1000"/>
                </a:lnTo>
                <a:lnTo>
                  <a:pt x="2715" y="1000"/>
                </a:lnTo>
                <a:lnTo>
                  <a:pt x="2714" y="1000"/>
                </a:lnTo>
                <a:lnTo>
                  <a:pt x="2712" y="1000"/>
                </a:lnTo>
                <a:lnTo>
                  <a:pt x="2711" y="1000"/>
                </a:lnTo>
                <a:lnTo>
                  <a:pt x="2709" y="1000"/>
                </a:lnTo>
                <a:lnTo>
                  <a:pt x="2707" y="1000"/>
                </a:lnTo>
                <a:lnTo>
                  <a:pt x="2706" y="1000"/>
                </a:lnTo>
                <a:lnTo>
                  <a:pt x="2706" y="1001"/>
                </a:lnTo>
                <a:lnTo>
                  <a:pt x="2704" y="1003"/>
                </a:lnTo>
                <a:lnTo>
                  <a:pt x="2704" y="1005"/>
                </a:lnTo>
                <a:lnTo>
                  <a:pt x="2706" y="1005"/>
                </a:lnTo>
                <a:lnTo>
                  <a:pt x="2706" y="1006"/>
                </a:lnTo>
                <a:lnTo>
                  <a:pt x="2706" y="1008"/>
                </a:lnTo>
                <a:lnTo>
                  <a:pt x="2704" y="1006"/>
                </a:lnTo>
                <a:lnTo>
                  <a:pt x="2703" y="1006"/>
                </a:lnTo>
                <a:lnTo>
                  <a:pt x="2701" y="1005"/>
                </a:lnTo>
                <a:lnTo>
                  <a:pt x="2701" y="1003"/>
                </a:lnTo>
                <a:lnTo>
                  <a:pt x="2699" y="1003"/>
                </a:lnTo>
                <a:lnTo>
                  <a:pt x="2699" y="1001"/>
                </a:lnTo>
                <a:lnTo>
                  <a:pt x="2699" y="1000"/>
                </a:lnTo>
                <a:lnTo>
                  <a:pt x="2701" y="1000"/>
                </a:lnTo>
                <a:lnTo>
                  <a:pt x="2701" y="998"/>
                </a:lnTo>
                <a:lnTo>
                  <a:pt x="2703" y="998"/>
                </a:lnTo>
                <a:lnTo>
                  <a:pt x="2703" y="997"/>
                </a:lnTo>
                <a:lnTo>
                  <a:pt x="2704" y="997"/>
                </a:lnTo>
                <a:lnTo>
                  <a:pt x="2706" y="997"/>
                </a:lnTo>
                <a:lnTo>
                  <a:pt x="2706" y="995"/>
                </a:lnTo>
                <a:lnTo>
                  <a:pt x="2707" y="995"/>
                </a:lnTo>
                <a:lnTo>
                  <a:pt x="2709" y="995"/>
                </a:lnTo>
                <a:lnTo>
                  <a:pt x="2711" y="993"/>
                </a:lnTo>
                <a:lnTo>
                  <a:pt x="2712" y="993"/>
                </a:lnTo>
                <a:lnTo>
                  <a:pt x="2714" y="992"/>
                </a:lnTo>
                <a:lnTo>
                  <a:pt x="2715" y="992"/>
                </a:lnTo>
                <a:lnTo>
                  <a:pt x="2715" y="990"/>
                </a:lnTo>
                <a:lnTo>
                  <a:pt x="2717" y="990"/>
                </a:lnTo>
                <a:lnTo>
                  <a:pt x="2719" y="989"/>
                </a:lnTo>
                <a:lnTo>
                  <a:pt x="2720" y="989"/>
                </a:lnTo>
                <a:lnTo>
                  <a:pt x="2722" y="989"/>
                </a:lnTo>
                <a:lnTo>
                  <a:pt x="2722" y="987"/>
                </a:lnTo>
                <a:lnTo>
                  <a:pt x="2723" y="987"/>
                </a:lnTo>
                <a:lnTo>
                  <a:pt x="2725" y="987"/>
                </a:lnTo>
                <a:lnTo>
                  <a:pt x="2727" y="987"/>
                </a:lnTo>
                <a:lnTo>
                  <a:pt x="2728" y="985"/>
                </a:lnTo>
                <a:lnTo>
                  <a:pt x="2730" y="985"/>
                </a:lnTo>
                <a:lnTo>
                  <a:pt x="2730" y="987"/>
                </a:lnTo>
                <a:lnTo>
                  <a:pt x="2730" y="989"/>
                </a:lnTo>
                <a:lnTo>
                  <a:pt x="2728" y="989"/>
                </a:lnTo>
                <a:lnTo>
                  <a:pt x="2728" y="990"/>
                </a:lnTo>
                <a:lnTo>
                  <a:pt x="2728" y="992"/>
                </a:lnTo>
                <a:lnTo>
                  <a:pt x="2727" y="992"/>
                </a:lnTo>
                <a:lnTo>
                  <a:pt x="2727" y="993"/>
                </a:lnTo>
                <a:lnTo>
                  <a:pt x="2725" y="995"/>
                </a:lnTo>
                <a:lnTo>
                  <a:pt x="2723" y="995"/>
                </a:lnTo>
                <a:lnTo>
                  <a:pt x="2723" y="997"/>
                </a:lnTo>
                <a:close/>
                <a:moveTo>
                  <a:pt x="2752" y="981"/>
                </a:moveTo>
                <a:lnTo>
                  <a:pt x="2754" y="981"/>
                </a:lnTo>
                <a:lnTo>
                  <a:pt x="2754" y="982"/>
                </a:lnTo>
                <a:lnTo>
                  <a:pt x="2752" y="982"/>
                </a:lnTo>
                <a:lnTo>
                  <a:pt x="2751" y="984"/>
                </a:lnTo>
                <a:lnTo>
                  <a:pt x="2749" y="984"/>
                </a:lnTo>
                <a:lnTo>
                  <a:pt x="2747" y="984"/>
                </a:lnTo>
                <a:lnTo>
                  <a:pt x="2746" y="982"/>
                </a:lnTo>
                <a:lnTo>
                  <a:pt x="2744" y="984"/>
                </a:lnTo>
                <a:lnTo>
                  <a:pt x="2744" y="982"/>
                </a:lnTo>
                <a:lnTo>
                  <a:pt x="2746" y="982"/>
                </a:lnTo>
                <a:lnTo>
                  <a:pt x="2747" y="982"/>
                </a:lnTo>
                <a:lnTo>
                  <a:pt x="2749" y="982"/>
                </a:lnTo>
                <a:lnTo>
                  <a:pt x="2751" y="981"/>
                </a:lnTo>
                <a:lnTo>
                  <a:pt x="2752" y="981"/>
                </a:lnTo>
                <a:close/>
                <a:moveTo>
                  <a:pt x="2757" y="965"/>
                </a:moveTo>
                <a:lnTo>
                  <a:pt x="2759" y="966"/>
                </a:lnTo>
                <a:lnTo>
                  <a:pt x="2760" y="966"/>
                </a:lnTo>
                <a:lnTo>
                  <a:pt x="2760" y="968"/>
                </a:lnTo>
                <a:lnTo>
                  <a:pt x="2757" y="968"/>
                </a:lnTo>
                <a:lnTo>
                  <a:pt x="2755" y="966"/>
                </a:lnTo>
                <a:lnTo>
                  <a:pt x="2755" y="965"/>
                </a:lnTo>
                <a:lnTo>
                  <a:pt x="2757" y="965"/>
                </a:lnTo>
                <a:close/>
                <a:moveTo>
                  <a:pt x="2752" y="957"/>
                </a:moveTo>
                <a:lnTo>
                  <a:pt x="2754" y="957"/>
                </a:lnTo>
                <a:lnTo>
                  <a:pt x="2755" y="957"/>
                </a:lnTo>
                <a:lnTo>
                  <a:pt x="2759" y="957"/>
                </a:lnTo>
                <a:lnTo>
                  <a:pt x="2760" y="958"/>
                </a:lnTo>
                <a:lnTo>
                  <a:pt x="2762" y="958"/>
                </a:lnTo>
                <a:lnTo>
                  <a:pt x="2763" y="958"/>
                </a:lnTo>
                <a:lnTo>
                  <a:pt x="2763" y="960"/>
                </a:lnTo>
                <a:lnTo>
                  <a:pt x="2765" y="960"/>
                </a:lnTo>
                <a:lnTo>
                  <a:pt x="2767" y="960"/>
                </a:lnTo>
                <a:lnTo>
                  <a:pt x="2768" y="963"/>
                </a:lnTo>
                <a:lnTo>
                  <a:pt x="2770" y="963"/>
                </a:lnTo>
                <a:lnTo>
                  <a:pt x="2778" y="969"/>
                </a:lnTo>
                <a:lnTo>
                  <a:pt x="2781" y="973"/>
                </a:lnTo>
                <a:lnTo>
                  <a:pt x="2781" y="974"/>
                </a:lnTo>
                <a:lnTo>
                  <a:pt x="2783" y="974"/>
                </a:lnTo>
                <a:lnTo>
                  <a:pt x="2783" y="976"/>
                </a:lnTo>
                <a:lnTo>
                  <a:pt x="2784" y="977"/>
                </a:lnTo>
                <a:lnTo>
                  <a:pt x="2784" y="979"/>
                </a:lnTo>
                <a:lnTo>
                  <a:pt x="2786" y="979"/>
                </a:lnTo>
                <a:lnTo>
                  <a:pt x="2786" y="981"/>
                </a:lnTo>
                <a:lnTo>
                  <a:pt x="2787" y="981"/>
                </a:lnTo>
                <a:lnTo>
                  <a:pt x="2787" y="982"/>
                </a:lnTo>
                <a:lnTo>
                  <a:pt x="2789" y="984"/>
                </a:lnTo>
                <a:lnTo>
                  <a:pt x="2789" y="985"/>
                </a:lnTo>
                <a:lnTo>
                  <a:pt x="2791" y="987"/>
                </a:lnTo>
                <a:lnTo>
                  <a:pt x="2791" y="989"/>
                </a:lnTo>
                <a:lnTo>
                  <a:pt x="2792" y="989"/>
                </a:lnTo>
                <a:lnTo>
                  <a:pt x="2792" y="990"/>
                </a:lnTo>
                <a:lnTo>
                  <a:pt x="2794" y="990"/>
                </a:lnTo>
                <a:lnTo>
                  <a:pt x="2795" y="993"/>
                </a:lnTo>
                <a:lnTo>
                  <a:pt x="2797" y="997"/>
                </a:lnTo>
                <a:lnTo>
                  <a:pt x="2799" y="998"/>
                </a:lnTo>
                <a:lnTo>
                  <a:pt x="2799" y="1000"/>
                </a:lnTo>
                <a:lnTo>
                  <a:pt x="2800" y="1000"/>
                </a:lnTo>
                <a:lnTo>
                  <a:pt x="2800" y="1001"/>
                </a:lnTo>
                <a:lnTo>
                  <a:pt x="2803" y="1001"/>
                </a:lnTo>
                <a:lnTo>
                  <a:pt x="2805" y="1003"/>
                </a:lnTo>
                <a:lnTo>
                  <a:pt x="2807" y="1003"/>
                </a:lnTo>
                <a:lnTo>
                  <a:pt x="2807" y="1005"/>
                </a:lnTo>
                <a:lnTo>
                  <a:pt x="2808" y="1005"/>
                </a:lnTo>
                <a:lnTo>
                  <a:pt x="2810" y="1005"/>
                </a:lnTo>
                <a:lnTo>
                  <a:pt x="2810" y="1006"/>
                </a:lnTo>
                <a:lnTo>
                  <a:pt x="2811" y="1006"/>
                </a:lnTo>
                <a:lnTo>
                  <a:pt x="2811" y="1008"/>
                </a:lnTo>
                <a:lnTo>
                  <a:pt x="2811" y="1009"/>
                </a:lnTo>
                <a:lnTo>
                  <a:pt x="2810" y="1008"/>
                </a:lnTo>
                <a:lnTo>
                  <a:pt x="2808" y="1008"/>
                </a:lnTo>
                <a:lnTo>
                  <a:pt x="2807" y="1006"/>
                </a:lnTo>
                <a:lnTo>
                  <a:pt x="2807" y="1005"/>
                </a:lnTo>
                <a:lnTo>
                  <a:pt x="2803" y="1006"/>
                </a:lnTo>
                <a:lnTo>
                  <a:pt x="2802" y="1006"/>
                </a:lnTo>
                <a:lnTo>
                  <a:pt x="2800" y="1006"/>
                </a:lnTo>
                <a:lnTo>
                  <a:pt x="2800" y="1008"/>
                </a:lnTo>
                <a:lnTo>
                  <a:pt x="2799" y="1006"/>
                </a:lnTo>
                <a:lnTo>
                  <a:pt x="2797" y="1006"/>
                </a:lnTo>
                <a:lnTo>
                  <a:pt x="2797" y="1005"/>
                </a:lnTo>
                <a:lnTo>
                  <a:pt x="2797" y="1003"/>
                </a:lnTo>
                <a:lnTo>
                  <a:pt x="2795" y="1001"/>
                </a:lnTo>
                <a:lnTo>
                  <a:pt x="2795" y="1000"/>
                </a:lnTo>
                <a:lnTo>
                  <a:pt x="2794" y="1000"/>
                </a:lnTo>
                <a:lnTo>
                  <a:pt x="2792" y="998"/>
                </a:lnTo>
                <a:lnTo>
                  <a:pt x="2792" y="997"/>
                </a:lnTo>
                <a:lnTo>
                  <a:pt x="2791" y="997"/>
                </a:lnTo>
                <a:lnTo>
                  <a:pt x="2791" y="995"/>
                </a:lnTo>
                <a:lnTo>
                  <a:pt x="2789" y="993"/>
                </a:lnTo>
                <a:lnTo>
                  <a:pt x="2789" y="992"/>
                </a:lnTo>
                <a:lnTo>
                  <a:pt x="2787" y="992"/>
                </a:lnTo>
                <a:lnTo>
                  <a:pt x="2787" y="990"/>
                </a:lnTo>
                <a:lnTo>
                  <a:pt x="2786" y="989"/>
                </a:lnTo>
                <a:lnTo>
                  <a:pt x="2784" y="989"/>
                </a:lnTo>
                <a:lnTo>
                  <a:pt x="2784" y="987"/>
                </a:lnTo>
                <a:lnTo>
                  <a:pt x="2784" y="985"/>
                </a:lnTo>
                <a:lnTo>
                  <a:pt x="2781" y="985"/>
                </a:lnTo>
                <a:lnTo>
                  <a:pt x="2778" y="981"/>
                </a:lnTo>
                <a:lnTo>
                  <a:pt x="2778" y="979"/>
                </a:lnTo>
                <a:lnTo>
                  <a:pt x="2778" y="977"/>
                </a:lnTo>
                <a:lnTo>
                  <a:pt x="2776" y="977"/>
                </a:lnTo>
                <a:lnTo>
                  <a:pt x="2776" y="976"/>
                </a:lnTo>
                <a:lnTo>
                  <a:pt x="2775" y="976"/>
                </a:lnTo>
                <a:lnTo>
                  <a:pt x="2775" y="974"/>
                </a:lnTo>
                <a:lnTo>
                  <a:pt x="2775" y="973"/>
                </a:lnTo>
                <a:lnTo>
                  <a:pt x="2773" y="973"/>
                </a:lnTo>
                <a:lnTo>
                  <a:pt x="2773" y="971"/>
                </a:lnTo>
                <a:lnTo>
                  <a:pt x="2771" y="971"/>
                </a:lnTo>
                <a:lnTo>
                  <a:pt x="2771" y="969"/>
                </a:lnTo>
                <a:lnTo>
                  <a:pt x="2770" y="969"/>
                </a:lnTo>
                <a:lnTo>
                  <a:pt x="2768" y="969"/>
                </a:lnTo>
                <a:lnTo>
                  <a:pt x="2768" y="968"/>
                </a:lnTo>
                <a:lnTo>
                  <a:pt x="2767" y="968"/>
                </a:lnTo>
                <a:lnTo>
                  <a:pt x="2765" y="968"/>
                </a:lnTo>
                <a:lnTo>
                  <a:pt x="2762" y="966"/>
                </a:lnTo>
                <a:lnTo>
                  <a:pt x="2765" y="965"/>
                </a:lnTo>
                <a:lnTo>
                  <a:pt x="2767" y="965"/>
                </a:lnTo>
                <a:lnTo>
                  <a:pt x="2768" y="965"/>
                </a:lnTo>
                <a:lnTo>
                  <a:pt x="2768" y="963"/>
                </a:lnTo>
                <a:lnTo>
                  <a:pt x="2767" y="963"/>
                </a:lnTo>
                <a:lnTo>
                  <a:pt x="2767" y="961"/>
                </a:lnTo>
                <a:lnTo>
                  <a:pt x="2765" y="961"/>
                </a:lnTo>
                <a:lnTo>
                  <a:pt x="2762" y="961"/>
                </a:lnTo>
                <a:lnTo>
                  <a:pt x="2760" y="961"/>
                </a:lnTo>
                <a:lnTo>
                  <a:pt x="2759" y="961"/>
                </a:lnTo>
                <a:lnTo>
                  <a:pt x="2757" y="961"/>
                </a:lnTo>
                <a:lnTo>
                  <a:pt x="2754" y="961"/>
                </a:lnTo>
                <a:lnTo>
                  <a:pt x="2752" y="960"/>
                </a:lnTo>
                <a:lnTo>
                  <a:pt x="2751" y="960"/>
                </a:lnTo>
                <a:lnTo>
                  <a:pt x="2749" y="960"/>
                </a:lnTo>
                <a:lnTo>
                  <a:pt x="2749" y="957"/>
                </a:lnTo>
                <a:lnTo>
                  <a:pt x="2751" y="957"/>
                </a:lnTo>
                <a:lnTo>
                  <a:pt x="2752" y="957"/>
                </a:lnTo>
                <a:close/>
                <a:moveTo>
                  <a:pt x="2752" y="888"/>
                </a:moveTo>
                <a:lnTo>
                  <a:pt x="2752" y="889"/>
                </a:lnTo>
                <a:lnTo>
                  <a:pt x="2752" y="891"/>
                </a:lnTo>
                <a:lnTo>
                  <a:pt x="2754" y="893"/>
                </a:lnTo>
                <a:lnTo>
                  <a:pt x="2754" y="894"/>
                </a:lnTo>
                <a:lnTo>
                  <a:pt x="2755" y="896"/>
                </a:lnTo>
                <a:lnTo>
                  <a:pt x="2755" y="897"/>
                </a:lnTo>
                <a:lnTo>
                  <a:pt x="2757" y="899"/>
                </a:lnTo>
                <a:lnTo>
                  <a:pt x="2757" y="901"/>
                </a:lnTo>
                <a:lnTo>
                  <a:pt x="2757" y="902"/>
                </a:lnTo>
                <a:lnTo>
                  <a:pt x="2757" y="904"/>
                </a:lnTo>
                <a:lnTo>
                  <a:pt x="2759" y="905"/>
                </a:lnTo>
                <a:lnTo>
                  <a:pt x="2759" y="909"/>
                </a:lnTo>
                <a:lnTo>
                  <a:pt x="2759" y="910"/>
                </a:lnTo>
                <a:lnTo>
                  <a:pt x="2759" y="913"/>
                </a:lnTo>
                <a:lnTo>
                  <a:pt x="2760" y="918"/>
                </a:lnTo>
                <a:lnTo>
                  <a:pt x="2760" y="920"/>
                </a:lnTo>
                <a:lnTo>
                  <a:pt x="2760" y="921"/>
                </a:lnTo>
                <a:lnTo>
                  <a:pt x="2760" y="923"/>
                </a:lnTo>
                <a:lnTo>
                  <a:pt x="2762" y="923"/>
                </a:lnTo>
                <a:lnTo>
                  <a:pt x="2760" y="925"/>
                </a:lnTo>
                <a:lnTo>
                  <a:pt x="2762" y="926"/>
                </a:lnTo>
                <a:lnTo>
                  <a:pt x="2762" y="928"/>
                </a:lnTo>
                <a:lnTo>
                  <a:pt x="2762" y="929"/>
                </a:lnTo>
                <a:lnTo>
                  <a:pt x="2762" y="933"/>
                </a:lnTo>
                <a:lnTo>
                  <a:pt x="2757" y="934"/>
                </a:lnTo>
                <a:lnTo>
                  <a:pt x="2755" y="936"/>
                </a:lnTo>
                <a:lnTo>
                  <a:pt x="2754" y="934"/>
                </a:lnTo>
                <a:lnTo>
                  <a:pt x="2754" y="933"/>
                </a:lnTo>
                <a:lnTo>
                  <a:pt x="2754" y="931"/>
                </a:lnTo>
                <a:lnTo>
                  <a:pt x="2752" y="931"/>
                </a:lnTo>
                <a:lnTo>
                  <a:pt x="2752" y="929"/>
                </a:lnTo>
                <a:lnTo>
                  <a:pt x="2751" y="928"/>
                </a:lnTo>
                <a:lnTo>
                  <a:pt x="2751" y="926"/>
                </a:lnTo>
                <a:lnTo>
                  <a:pt x="2751" y="925"/>
                </a:lnTo>
                <a:lnTo>
                  <a:pt x="2749" y="923"/>
                </a:lnTo>
                <a:lnTo>
                  <a:pt x="2749" y="921"/>
                </a:lnTo>
                <a:lnTo>
                  <a:pt x="2749" y="920"/>
                </a:lnTo>
                <a:lnTo>
                  <a:pt x="2747" y="920"/>
                </a:lnTo>
                <a:lnTo>
                  <a:pt x="2747" y="918"/>
                </a:lnTo>
                <a:lnTo>
                  <a:pt x="2747" y="917"/>
                </a:lnTo>
                <a:lnTo>
                  <a:pt x="2747" y="915"/>
                </a:lnTo>
                <a:lnTo>
                  <a:pt x="2749" y="915"/>
                </a:lnTo>
                <a:lnTo>
                  <a:pt x="2751" y="915"/>
                </a:lnTo>
                <a:lnTo>
                  <a:pt x="2752" y="915"/>
                </a:lnTo>
                <a:lnTo>
                  <a:pt x="2754" y="912"/>
                </a:lnTo>
                <a:lnTo>
                  <a:pt x="2754" y="907"/>
                </a:lnTo>
                <a:lnTo>
                  <a:pt x="2754" y="905"/>
                </a:lnTo>
                <a:lnTo>
                  <a:pt x="2755" y="905"/>
                </a:lnTo>
                <a:lnTo>
                  <a:pt x="2754" y="905"/>
                </a:lnTo>
                <a:lnTo>
                  <a:pt x="2754" y="904"/>
                </a:lnTo>
                <a:lnTo>
                  <a:pt x="2755" y="904"/>
                </a:lnTo>
                <a:lnTo>
                  <a:pt x="2754" y="904"/>
                </a:lnTo>
                <a:lnTo>
                  <a:pt x="2755" y="904"/>
                </a:lnTo>
                <a:lnTo>
                  <a:pt x="2755" y="902"/>
                </a:lnTo>
                <a:lnTo>
                  <a:pt x="2755" y="901"/>
                </a:lnTo>
                <a:lnTo>
                  <a:pt x="2755" y="899"/>
                </a:lnTo>
                <a:lnTo>
                  <a:pt x="2754" y="899"/>
                </a:lnTo>
                <a:lnTo>
                  <a:pt x="2754" y="897"/>
                </a:lnTo>
                <a:lnTo>
                  <a:pt x="2754" y="896"/>
                </a:lnTo>
                <a:lnTo>
                  <a:pt x="2752" y="896"/>
                </a:lnTo>
                <a:lnTo>
                  <a:pt x="2752" y="894"/>
                </a:lnTo>
                <a:lnTo>
                  <a:pt x="2752" y="893"/>
                </a:lnTo>
                <a:lnTo>
                  <a:pt x="2752" y="891"/>
                </a:lnTo>
                <a:lnTo>
                  <a:pt x="2751" y="891"/>
                </a:lnTo>
                <a:lnTo>
                  <a:pt x="2751" y="889"/>
                </a:lnTo>
                <a:lnTo>
                  <a:pt x="2751" y="888"/>
                </a:lnTo>
                <a:lnTo>
                  <a:pt x="2752" y="888"/>
                </a:lnTo>
                <a:close/>
                <a:moveTo>
                  <a:pt x="2735" y="857"/>
                </a:moveTo>
                <a:lnTo>
                  <a:pt x="2733" y="859"/>
                </a:lnTo>
                <a:lnTo>
                  <a:pt x="2731" y="859"/>
                </a:lnTo>
                <a:lnTo>
                  <a:pt x="2731" y="861"/>
                </a:lnTo>
                <a:lnTo>
                  <a:pt x="2730" y="861"/>
                </a:lnTo>
                <a:lnTo>
                  <a:pt x="2728" y="861"/>
                </a:lnTo>
                <a:lnTo>
                  <a:pt x="2727" y="862"/>
                </a:lnTo>
                <a:lnTo>
                  <a:pt x="2723" y="862"/>
                </a:lnTo>
                <a:lnTo>
                  <a:pt x="2720" y="862"/>
                </a:lnTo>
                <a:lnTo>
                  <a:pt x="2719" y="862"/>
                </a:lnTo>
                <a:lnTo>
                  <a:pt x="2717" y="861"/>
                </a:lnTo>
                <a:lnTo>
                  <a:pt x="2719" y="861"/>
                </a:lnTo>
                <a:lnTo>
                  <a:pt x="2720" y="861"/>
                </a:lnTo>
                <a:lnTo>
                  <a:pt x="2722" y="861"/>
                </a:lnTo>
                <a:lnTo>
                  <a:pt x="2723" y="859"/>
                </a:lnTo>
                <a:lnTo>
                  <a:pt x="2725" y="859"/>
                </a:lnTo>
                <a:lnTo>
                  <a:pt x="2727" y="859"/>
                </a:lnTo>
                <a:lnTo>
                  <a:pt x="2727" y="857"/>
                </a:lnTo>
                <a:lnTo>
                  <a:pt x="2728" y="857"/>
                </a:lnTo>
                <a:lnTo>
                  <a:pt x="2730" y="857"/>
                </a:lnTo>
                <a:lnTo>
                  <a:pt x="2730" y="856"/>
                </a:lnTo>
                <a:lnTo>
                  <a:pt x="2735" y="854"/>
                </a:lnTo>
                <a:lnTo>
                  <a:pt x="2738" y="854"/>
                </a:lnTo>
                <a:lnTo>
                  <a:pt x="2738" y="856"/>
                </a:lnTo>
                <a:lnTo>
                  <a:pt x="2736" y="856"/>
                </a:lnTo>
                <a:lnTo>
                  <a:pt x="2735" y="857"/>
                </a:lnTo>
                <a:close/>
                <a:moveTo>
                  <a:pt x="2779" y="848"/>
                </a:moveTo>
                <a:lnTo>
                  <a:pt x="2779" y="849"/>
                </a:lnTo>
                <a:lnTo>
                  <a:pt x="2778" y="851"/>
                </a:lnTo>
                <a:lnTo>
                  <a:pt x="2778" y="853"/>
                </a:lnTo>
                <a:lnTo>
                  <a:pt x="2776" y="854"/>
                </a:lnTo>
                <a:lnTo>
                  <a:pt x="2776" y="856"/>
                </a:lnTo>
                <a:lnTo>
                  <a:pt x="2775" y="857"/>
                </a:lnTo>
                <a:lnTo>
                  <a:pt x="2775" y="859"/>
                </a:lnTo>
                <a:lnTo>
                  <a:pt x="2775" y="861"/>
                </a:lnTo>
                <a:lnTo>
                  <a:pt x="2773" y="862"/>
                </a:lnTo>
                <a:lnTo>
                  <a:pt x="2773" y="864"/>
                </a:lnTo>
                <a:lnTo>
                  <a:pt x="2771" y="865"/>
                </a:lnTo>
                <a:lnTo>
                  <a:pt x="2771" y="867"/>
                </a:lnTo>
                <a:lnTo>
                  <a:pt x="2768" y="873"/>
                </a:lnTo>
                <a:lnTo>
                  <a:pt x="2768" y="875"/>
                </a:lnTo>
                <a:lnTo>
                  <a:pt x="2767" y="875"/>
                </a:lnTo>
                <a:lnTo>
                  <a:pt x="2765" y="877"/>
                </a:lnTo>
                <a:lnTo>
                  <a:pt x="2765" y="878"/>
                </a:lnTo>
                <a:lnTo>
                  <a:pt x="2763" y="878"/>
                </a:lnTo>
                <a:lnTo>
                  <a:pt x="2763" y="880"/>
                </a:lnTo>
                <a:lnTo>
                  <a:pt x="2762" y="880"/>
                </a:lnTo>
                <a:lnTo>
                  <a:pt x="2760" y="880"/>
                </a:lnTo>
                <a:lnTo>
                  <a:pt x="2760" y="878"/>
                </a:lnTo>
                <a:lnTo>
                  <a:pt x="2762" y="878"/>
                </a:lnTo>
                <a:lnTo>
                  <a:pt x="2763" y="877"/>
                </a:lnTo>
                <a:lnTo>
                  <a:pt x="2765" y="873"/>
                </a:lnTo>
                <a:lnTo>
                  <a:pt x="2765" y="875"/>
                </a:lnTo>
                <a:lnTo>
                  <a:pt x="2767" y="875"/>
                </a:lnTo>
                <a:lnTo>
                  <a:pt x="2767" y="873"/>
                </a:lnTo>
                <a:lnTo>
                  <a:pt x="2767" y="872"/>
                </a:lnTo>
                <a:lnTo>
                  <a:pt x="2768" y="870"/>
                </a:lnTo>
                <a:lnTo>
                  <a:pt x="2768" y="869"/>
                </a:lnTo>
                <a:lnTo>
                  <a:pt x="2770" y="865"/>
                </a:lnTo>
                <a:lnTo>
                  <a:pt x="2770" y="864"/>
                </a:lnTo>
                <a:lnTo>
                  <a:pt x="2771" y="861"/>
                </a:lnTo>
                <a:lnTo>
                  <a:pt x="2773" y="861"/>
                </a:lnTo>
                <a:lnTo>
                  <a:pt x="2773" y="859"/>
                </a:lnTo>
                <a:lnTo>
                  <a:pt x="2775" y="857"/>
                </a:lnTo>
                <a:lnTo>
                  <a:pt x="2773" y="856"/>
                </a:lnTo>
                <a:lnTo>
                  <a:pt x="2771" y="854"/>
                </a:lnTo>
                <a:lnTo>
                  <a:pt x="2773" y="854"/>
                </a:lnTo>
                <a:lnTo>
                  <a:pt x="2775" y="854"/>
                </a:lnTo>
                <a:lnTo>
                  <a:pt x="2775" y="853"/>
                </a:lnTo>
                <a:lnTo>
                  <a:pt x="2776" y="853"/>
                </a:lnTo>
                <a:lnTo>
                  <a:pt x="2776" y="851"/>
                </a:lnTo>
                <a:lnTo>
                  <a:pt x="2778" y="851"/>
                </a:lnTo>
                <a:lnTo>
                  <a:pt x="2778" y="849"/>
                </a:lnTo>
                <a:lnTo>
                  <a:pt x="2776" y="849"/>
                </a:lnTo>
                <a:lnTo>
                  <a:pt x="2775" y="849"/>
                </a:lnTo>
                <a:lnTo>
                  <a:pt x="2775" y="848"/>
                </a:lnTo>
                <a:lnTo>
                  <a:pt x="2776" y="848"/>
                </a:lnTo>
                <a:lnTo>
                  <a:pt x="2776" y="846"/>
                </a:lnTo>
                <a:lnTo>
                  <a:pt x="2776" y="845"/>
                </a:lnTo>
                <a:lnTo>
                  <a:pt x="2776" y="843"/>
                </a:lnTo>
                <a:lnTo>
                  <a:pt x="2778" y="843"/>
                </a:lnTo>
                <a:lnTo>
                  <a:pt x="2776" y="841"/>
                </a:lnTo>
                <a:lnTo>
                  <a:pt x="2778" y="840"/>
                </a:lnTo>
                <a:lnTo>
                  <a:pt x="2779" y="840"/>
                </a:lnTo>
                <a:lnTo>
                  <a:pt x="2781" y="838"/>
                </a:lnTo>
                <a:lnTo>
                  <a:pt x="2783" y="838"/>
                </a:lnTo>
                <a:lnTo>
                  <a:pt x="2783" y="837"/>
                </a:lnTo>
                <a:lnTo>
                  <a:pt x="2783" y="835"/>
                </a:lnTo>
                <a:lnTo>
                  <a:pt x="2784" y="835"/>
                </a:lnTo>
                <a:lnTo>
                  <a:pt x="2784" y="833"/>
                </a:lnTo>
                <a:lnTo>
                  <a:pt x="2787" y="832"/>
                </a:lnTo>
                <a:lnTo>
                  <a:pt x="2787" y="830"/>
                </a:lnTo>
                <a:lnTo>
                  <a:pt x="2789" y="829"/>
                </a:lnTo>
                <a:lnTo>
                  <a:pt x="2789" y="827"/>
                </a:lnTo>
                <a:lnTo>
                  <a:pt x="2791" y="825"/>
                </a:lnTo>
                <a:lnTo>
                  <a:pt x="2792" y="825"/>
                </a:lnTo>
                <a:lnTo>
                  <a:pt x="2791" y="827"/>
                </a:lnTo>
                <a:lnTo>
                  <a:pt x="2791" y="829"/>
                </a:lnTo>
                <a:lnTo>
                  <a:pt x="2789" y="829"/>
                </a:lnTo>
                <a:lnTo>
                  <a:pt x="2789" y="830"/>
                </a:lnTo>
                <a:lnTo>
                  <a:pt x="2787" y="832"/>
                </a:lnTo>
                <a:lnTo>
                  <a:pt x="2787" y="833"/>
                </a:lnTo>
                <a:lnTo>
                  <a:pt x="2787" y="835"/>
                </a:lnTo>
                <a:lnTo>
                  <a:pt x="2786" y="838"/>
                </a:lnTo>
                <a:lnTo>
                  <a:pt x="2784" y="840"/>
                </a:lnTo>
                <a:lnTo>
                  <a:pt x="2783" y="840"/>
                </a:lnTo>
                <a:lnTo>
                  <a:pt x="2783" y="841"/>
                </a:lnTo>
                <a:lnTo>
                  <a:pt x="2781" y="843"/>
                </a:lnTo>
                <a:lnTo>
                  <a:pt x="2781" y="845"/>
                </a:lnTo>
                <a:lnTo>
                  <a:pt x="2781" y="846"/>
                </a:lnTo>
                <a:lnTo>
                  <a:pt x="2779" y="846"/>
                </a:lnTo>
                <a:lnTo>
                  <a:pt x="2779" y="848"/>
                </a:lnTo>
                <a:close/>
                <a:moveTo>
                  <a:pt x="2799" y="816"/>
                </a:moveTo>
                <a:lnTo>
                  <a:pt x="2797" y="817"/>
                </a:lnTo>
                <a:lnTo>
                  <a:pt x="2797" y="819"/>
                </a:lnTo>
                <a:lnTo>
                  <a:pt x="2795" y="821"/>
                </a:lnTo>
                <a:lnTo>
                  <a:pt x="2795" y="819"/>
                </a:lnTo>
                <a:lnTo>
                  <a:pt x="2795" y="817"/>
                </a:lnTo>
                <a:lnTo>
                  <a:pt x="2797" y="817"/>
                </a:lnTo>
                <a:lnTo>
                  <a:pt x="2797" y="816"/>
                </a:lnTo>
                <a:lnTo>
                  <a:pt x="2797" y="814"/>
                </a:lnTo>
                <a:lnTo>
                  <a:pt x="2799" y="814"/>
                </a:lnTo>
                <a:lnTo>
                  <a:pt x="2799" y="816"/>
                </a:lnTo>
                <a:lnTo>
                  <a:pt x="2799" y="814"/>
                </a:lnTo>
                <a:lnTo>
                  <a:pt x="2800" y="814"/>
                </a:lnTo>
                <a:lnTo>
                  <a:pt x="2799" y="816"/>
                </a:lnTo>
                <a:close/>
                <a:moveTo>
                  <a:pt x="2805" y="811"/>
                </a:moveTo>
                <a:lnTo>
                  <a:pt x="2803" y="811"/>
                </a:lnTo>
                <a:lnTo>
                  <a:pt x="2803" y="809"/>
                </a:lnTo>
                <a:lnTo>
                  <a:pt x="2805" y="809"/>
                </a:lnTo>
                <a:lnTo>
                  <a:pt x="2805" y="808"/>
                </a:lnTo>
                <a:lnTo>
                  <a:pt x="2807" y="808"/>
                </a:lnTo>
                <a:lnTo>
                  <a:pt x="2807" y="806"/>
                </a:lnTo>
                <a:lnTo>
                  <a:pt x="2808" y="806"/>
                </a:lnTo>
                <a:lnTo>
                  <a:pt x="2807" y="806"/>
                </a:lnTo>
                <a:lnTo>
                  <a:pt x="2807" y="808"/>
                </a:lnTo>
                <a:lnTo>
                  <a:pt x="2807" y="809"/>
                </a:lnTo>
                <a:lnTo>
                  <a:pt x="2805" y="809"/>
                </a:lnTo>
                <a:lnTo>
                  <a:pt x="2805" y="811"/>
                </a:lnTo>
                <a:close/>
                <a:moveTo>
                  <a:pt x="2805" y="817"/>
                </a:moveTo>
                <a:lnTo>
                  <a:pt x="2803" y="817"/>
                </a:lnTo>
                <a:lnTo>
                  <a:pt x="2803" y="819"/>
                </a:lnTo>
                <a:lnTo>
                  <a:pt x="2802" y="819"/>
                </a:lnTo>
                <a:lnTo>
                  <a:pt x="2802" y="821"/>
                </a:lnTo>
                <a:lnTo>
                  <a:pt x="2800" y="821"/>
                </a:lnTo>
                <a:lnTo>
                  <a:pt x="2800" y="822"/>
                </a:lnTo>
                <a:lnTo>
                  <a:pt x="2799" y="822"/>
                </a:lnTo>
                <a:lnTo>
                  <a:pt x="2799" y="824"/>
                </a:lnTo>
                <a:lnTo>
                  <a:pt x="2799" y="825"/>
                </a:lnTo>
                <a:lnTo>
                  <a:pt x="2797" y="825"/>
                </a:lnTo>
                <a:lnTo>
                  <a:pt x="2797" y="824"/>
                </a:lnTo>
                <a:lnTo>
                  <a:pt x="2799" y="822"/>
                </a:lnTo>
                <a:lnTo>
                  <a:pt x="2797" y="822"/>
                </a:lnTo>
                <a:lnTo>
                  <a:pt x="2799" y="822"/>
                </a:lnTo>
                <a:lnTo>
                  <a:pt x="2799" y="821"/>
                </a:lnTo>
                <a:lnTo>
                  <a:pt x="2800" y="821"/>
                </a:lnTo>
                <a:lnTo>
                  <a:pt x="2800" y="819"/>
                </a:lnTo>
                <a:lnTo>
                  <a:pt x="2802" y="819"/>
                </a:lnTo>
                <a:lnTo>
                  <a:pt x="2802" y="817"/>
                </a:lnTo>
                <a:lnTo>
                  <a:pt x="2802" y="816"/>
                </a:lnTo>
                <a:lnTo>
                  <a:pt x="2802" y="817"/>
                </a:lnTo>
                <a:lnTo>
                  <a:pt x="2802" y="816"/>
                </a:lnTo>
                <a:lnTo>
                  <a:pt x="2803" y="816"/>
                </a:lnTo>
                <a:lnTo>
                  <a:pt x="2803" y="814"/>
                </a:lnTo>
                <a:lnTo>
                  <a:pt x="2805" y="814"/>
                </a:lnTo>
                <a:lnTo>
                  <a:pt x="2805" y="813"/>
                </a:lnTo>
                <a:lnTo>
                  <a:pt x="2807" y="811"/>
                </a:lnTo>
                <a:lnTo>
                  <a:pt x="2807" y="809"/>
                </a:lnTo>
                <a:lnTo>
                  <a:pt x="2808" y="809"/>
                </a:lnTo>
                <a:lnTo>
                  <a:pt x="2808" y="808"/>
                </a:lnTo>
                <a:lnTo>
                  <a:pt x="2808" y="806"/>
                </a:lnTo>
                <a:lnTo>
                  <a:pt x="2810" y="806"/>
                </a:lnTo>
                <a:lnTo>
                  <a:pt x="2810" y="805"/>
                </a:lnTo>
                <a:lnTo>
                  <a:pt x="2810" y="806"/>
                </a:lnTo>
                <a:lnTo>
                  <a:pt x="2810" y="808"/>
                </a:lnTo>
                <a:lnTo>
                  <a:pt x="2810" y="809"/>
                </a:lnTo>
                <a:lnTo>
                  <a:pt x="2808" y="809"/>
                </a:lnTo>
                <a:lnTo>
                  <a:pt x="2808" y="811"/>
                </a:lnTo>
                <a:lnTo>
                  <a:pt x="2807" y="811"/>
                </a:lnTo>
                <a:lnTo>
                  <a:pt x="2807" y="813"/>
                </a:lnTo>
                <a:lnTo>
                  <a:pt x="2807" y="814"/>
                </a:lnTo>
                <a:lnTo>
                  <a:pt x="2805" y="814"/>
                </a:lnTo>
                <a:lnTo>
                  <a:pt x="2805" y="816"/>
                </a:lnTo>
                <a:lnTo>
                  <a:pt x="2805" y="817"/>
                </a:lnTo>
                <a:close/>
                <a:moveTo>
                  <a:pt x="2811" y="801"/>
                </a:moveTo>
                <a:lnTo>
                  <a:pt x="2810" y="801"/>
                </a:lnTo>
                <a:lnTo>
                  <a:pt x="2810" y="803"/>
                </a:lnTo>
                <a:lnTo>
                  <a:pt x="2811" y="803"/>
                </a:lnTo>
                <a:lnTo>
                  <a:pt x="2810" y="803"/>
                </a:lnTo>
                <a:lnTo>
                  <a:pt x="2811" y="803"/>
                </a:lnTo>
                <a:lnTo>
                  <a:pt x="2811" y="805"/>
                </a:lnTo>
                <a:lnTo>
                  <a:pt x="2810" y="805"/>
                </a:lnTo>
                <a:lnTo>
                  <a:pt x="2810" y="803"/>
                </a:lnTo>
                <a:lnTo>
                  <a:pt x="2810" y="801"/>
                </a:lnTo>
                <a:lnTo>
                  <a:pt x="2810" y="803"/>
                </a:lnTo>
                <a:lnTo>
                  <a:pt x="2808" y="803"/>
                </a:lnTo>
                <a:lnTo>
                  <a:pt x="2808" y="805"/>
                </a:lnTo>
                <a:lnTo>
                  <a:pt x="2808" y="803"/>
                </a:lnTo>
                <a:lnTo>
                  <a:pt x="2810" y="803"/>
                </a:lnTo>
                <a:lnTo>
                  <a:pt x="2810" y="801"/>
                </a:lnTo>
                <a:lnTo>
                  <a:pt x="2810" y="800"/>
                </a:lnTo>
                <a:lnTo>
                  <a:pt x="2810" y="798"/>
                </a:lnTo>
                <a:lnTo>
                  <a:pt x="2810" y="800"/>
                </a:lnTo>
                <a:lnTo>
                  <a:pt x="2811" y="800"/>
                </a:lnTo>
                <a:lnTo>
                  <a:pt x="2810" y="801"/>
                </a:lnTo>
                <a:lnTo>
                  <a:pt x="2811" y="801"/>
                </a:lnTo>
                <a:close/>
                <a:moveTo>
                  <a:pt x="2818" y="792"/>
                </a:moveTo>
                <a:lnTo>
                  <a:pt x="2818" y="790"/>
                </a:lnTo>
                <a:lnTo>
                  <a:pt x="2818" y="789"/>
                </a:lnTo>
                <a:lnTo>
                  <a:pt x="2819" y="789"/>
                </a:lnTo>
                <a:lnTo>
                  <a:pt x="2819" y="787"/>
                </a:lnTo>
                <a:lnTo>
                  <a:pt x="2818" y="787"/>
                </a:lnTo>
                <a:lnTo>
                  <a:pt x="2819" y="787"/>
                </a:lnTo>
                <a:lnTo>
                  <a:pt x="2819" y="785"/>
                </a:lnTo>
                <a:lnTo>
                  <a:pt x="2819" y="787"/>
                </a:lnTo>
                <a:lnTo>
                  <a:pt x="2819" y="789"/>
                </a:lnTo>
                <a:lnTo>
                  <a:pt x="2819" y="790"/>
                </a:lnTo>
                <a:lnTo>
                  <a:pt x="2818" y="790"/>
                </a:lnTo>
                <a:lnTo>
                  <a:pt x="2818" y="792"/>
                </a:lnTo>
                <a:close/>
                <a:moveTo>
                  <a:pt x="2824" y="782"/>
                </a:moveTo>
                <a:lnTo>
                  <a:pt x="2824" y="781"/>
                </a:lnTo>
                <a:lnTo>
                  <a:pt x="2823" y="779"/>
                </a:lnTo>
                <a:lnTo>
                  <a:pt x="2823" y="777"/>
                </a:lnTo>
                <a:lnTo>
                  <a:pt x="2824" y="777"/>
                </a:lnTo>
                <a:lnTo>
                  <a:pt x="2824" y="776"/>
                </a:lnTo>
                <a:lnTo>
                  <a:pt x="2824" y="777"/>
                </a:lnTo>
                <a:lnTo>
                  <a:pt x="2824" y="779"/>
                </a:lnTo>
                <a:lnTo>
                  <a:pt x="2824" y="781"/>
                </a:lnTo>
                <a:lnTo>
                  <a:pt x="2824" y="782"/>
                </a:lnTo>
                <a:close/>
                <a:moveTo>
                  <a:pt x="2831" y="761"/>
                </a:moveTo>
                <a:lnTo>
                  <a:pt x="2831" y="760"/>
                </a:lnTo>
                <a:lnTo>
                  <a:pt x="2831" y="758"/>
                </a:lnTo>
                <a:lnTo>
                  <a:pt x="2829" y="758"/>
                </a:lnTo>
                <a:lnTo>
                  <a:pt x="2829" y="757"/>
                </a:lnTo>
                <a:lnTo>
                  <a:pt x="2831" y="757"/>
                </a:lnTo>
                <a:lnTo>
                  <a:pt x="2831" y="760"/>
                </a:lnTo>
                <a:lnTo>
                  <a:pt x="2831" y="761"/>
                </a:lnTo>
                <a:close/>
                <a:moveTo>
                  <a:pt x="2783" y="744"/>
                </a:moveTo>
                <a:lnTo>
                  <a:pt x="2784" y="744"/>
                </a:lnTo>
                <a:lnTo>
                  <a:pt x="2784" y="745"/>
                </a:lnTo>
                <a:lnTo>
                  <a:pt x="2783" y="745"/>
                </a:lnTo>
                <a:lnTo>
                  <a:pt x="2783" y="747"/>
                </a:lnTo>
                <a:lnTo>
                  <a:pt x="2783" y="745"/>
                </a:lnTo>
                <a:lnTo>
                  <a:pt x="2781" y="744"/>
                </a:lnTo>
                <a:lnTo>
                  <a:pt x="2783" y="744"/>
                </a:lnTo>
                <a:close/>
                <a:moveTo>
                  <a:pt x="2843" y="736"/>
                </a:moveTo>
                <a:lnTo>
                  <a:pt x="2843" y="739"/>
                </a:lnTo>
                <a:lnTo>
                  <a:pt x="2843" y="741"/>
                </a:lnTo>
                <a:lnTo>
                  <a:pt x="2842" y="744"/>
                </a:lnTo>
                <a:lnTo>
                  <a:pt x="2842" y="745"/>
                </a:lnTo>
                <a:lnTo>
                  <a:pt x="2842" y="747"/>
                </a:lnTo>
                <a:lnTo>
                  <a:pt x="2842" y="749"/>
                </a:lnTo>
                <a:lnTo>
                  <a:pt x="2840" y="749"/>
                </a:lnTo>
                <a:lnTo>
                  <a:pt x="2840" y="750"/>
                </a:lnTo>
                <a:lnTo>
                  <a:pt x="2840" y="752"/>
                </a:lnTo>
                <a:lnTo>
                  <a:pt x="2839" y="752"/>
                </a:lnTo>
                <a:lnTo>
                  <a:pt x="2839" y="753"/>
                </a:lnTo>
                <a:lnTo>
                  <a:pt x="2839" y="755"/>
                </a:lnTo>
                <a:lnTo>
                  <a:pt x="2839" y="757"/>
                </a:lnTo>
                <a:lnTo>
                  <a:pt x="2837" y="757"/>
                </a:lnTo>
                <a:lnTo>
                  <a:pt x="2837" y="758"/>
                </a:lnTo>
                <a:lnTo>
                  <a:pt x="2837" y="760"/>
                </a:lnTo>
                <a:lnTo>
                  <a:pt x="2837" y="761"/>
                </a:lnTo>
                <a:lnTo>
                  <a:pt x="2835" y="763"/>
                </a:lnTo>
                <a:lnTo>
                  <a:pt x="2835" y="765"/>
                </a:lnTo>
                <a:lnTo>
                  <a:pt x="2835" y="766"/>
                </a:lnTo>
                <a:lnTo>
                  <a:pt x="2835" y="768"/>
                </a:lnTo>
                <a:lnTo>
                  <a:pt x="2834" y="768"/>
                </a:lnTo>
                <a:lnTo>
                  <a:pt x="2834" y="769"/>
                </a:lnTo>
                <a:lnTo>
                  <a:pt x="2834" y="771"/>
                </a:lnTo>
                <a:lnTo>
                  <a:pt x="2832" y="773"/>
                </a:lnTo>
                <a:lnTo>
                  <a:pt x="2832" y="774"/>
                </a:lnTo>
                <a:lnTo>
                  <a:pt x="2831" y="774"/>
                </a:lnTo>
                <a:lnTo>
                  <a:pt x="2831" y="776"/>
                </a:lnTo>
                <a:lnTo>
                  <a:pt x="2829" y="777"/>
                </a:lnTo>
                <a:lnTo>
                  <a:pt x="2827" y="777"/>
                </a:lnTo>
                <a:lnTo>
                  <a:pt x="2829" y="776"/>
                </a:lnTo>
                <a:lnTo>
                  <a:pt x="2829" y="774"/>
                </a:lnTo>
                <a:lnTo>
                  <a:pt x="2829" y="773"/>
                </a:lnTo>
                <a:lnTo>
                  <a:pt x="2831" y="771"/>
                </a:lnTo>
                <a:lnTo>
                  <a:pt x="2831" y="769"/>
                </a:lnTo>
                <a:lnTo>
                  <a:pt x="2832" y="769"/>
                </a:lnTo>
                <a:lnTo>
                  <a:pt x="2832" y="768"/>
                </a:lnTo>
                <a:lnTo>
                  <a:pt x="2834" y="768"/>
                </a:lnTo>
                <a:lnTo>
                  <a:pt x="2834" y="766"/>
                </a:lnTo>
                <a:lnTo>
                  <a:pt x="2834" y="765"/>
                </a:lnTo>
                <a:lnTo>
                  <a:pt x="2834" y="763"/>
                </a:lnTo>
                <a:lnTo>
                  <a:pt x="2834" y="761"/>
                </a:lnTo>
                <a:lnTo>
                  <a:pt x="2835" y="761"/>
                </a:lnTo>
                <a:lnTo>
                  <a:pt x="2835" y="760"/>
                </a:lnTo>
                <a:lnTo>
                  <a:pt x="2835" y="758"/>
                </a:lnTo>
                <a:lnTo>
                  <a:pt x="2835" y="757"/>
                </a:lnTo>
                <a:lnTo>
                  <a:pt x="2837" y="757"/>
                </a:lnTo>
                <a:lnTo>
                  <a:pt x="2837" y="755"/>
                </a:lnTo>
                <a:lnTo>
                  <a:pt x="2835" y="755"/>
                </a:lnTo>
                <a:lnTo>
                  <a:pt x="2835" y="753"/>
                </a:lnTo>
                <a:lnTo>
                  <a:pt x="2837" y="753"/>
                </a:lnTo>
                <a:lnTo>
                  <a:pt x="2837" y="752"/>
                </a:lnTo>
                <a:lnTo>
                  <a:pt x="2835" y="750"/>
                </a:lnTo>
                <a:lnTo>
                  <a:pt x="2837" y="750"/>
                </a:lnTo>
                <a:lnTo>
                  <a:pt x="2837" y="749"/>
                </a:lnTo>
                <a:lnTo>
                  <a:pt x="2839" y="749"/>
                </a:lnTo>
                <a:lnTo>
                  <a:pt x="2839" y="747"/>
                </a:lnTo>
                <a:lnTo>
                  <a:pt x="2840" y="747"/>
                </a:lnTo>
                <a:lnTo>
                  <a:pt x="2840" y="745"/>
                </a:lnTo>
                <a:lnTo>
                  <a:pt x="2839" y="745"/>
                </a:lnTo>
                <a:lnTo>
                  <a:pt x="2839" y="744"/>
                </a:lnTo>
                <a:lnTo>
                  <a:pt x="2839" y="742"/>
                </a:lnTo>
                <a:lnTo>
                  <a:pt x="2839" y="741"/>
                </a:lnTo>
                <a:lnTo>
                  <a:pt x="2840" y="741"/>
                </a:lnTo>
                <a:lnTo>
                  <a:pt x="2840" y="742"/>
                </a:lnTo>
                <a:lnTo>
                  <a:pt x="2840" y="744"/>
                </a:lnTo>
                <a:lnTo>
                  <a:pt x="2842" y="744"/>
                </a:lnTo>
                <a:lnTo>
                  <a:pt x="2842" y="742"/>
                </a:lnTo>
                <a:lnTo>
                  <a:pt x="2842" y="741"/>
                </a:lnTo>
                <a:lnTo>
                  <a:pt x="2842" y="739"/>
                </a:lnTo>
                <a:lnTo>
                  <a:pt x="2840" y="739"/>
                </a:lnTo>
                <a:lnTo>
                  <a:pt x="2842" y="737"/>
                </a:lnTo>
                <a:lnTo>
                  <a:pt x="2843" y="736"/>
                </a:lnTo>
                <a:close/>
                <a:moveTo>
                  <a:pt x="2845" y="720"/>
                </a:moveTo>
                <a:lnTo>
                  <a:pt x="2845" y="721"/>
                </a:lnTo>
                <a:lnTo>
                  <a:pt x="2845" y="723"/>
                </a:lnTo>
                <a:lnTo>
                  <a:pt x="2845" y="725"/>
                </a:lnTo>
                <a:lnTo>
                  <a:pt x="2845" y="726"/>
                </a:lnTo>
                <a:lnTo>
                  <a:pt x="2845" y="728"/>
                </a:lnTo>
                <a:lnTo>
                  <a:pt x="2843" y="729"/>
                </a:lnTo>
                <a:lnTo>
                  <a:pt x="2843" y="731"/>
                </a:lnTo>
                <a:lnTo>
                  <a:pt x="2843" y="733"/>
                </a:lnTo>
                <a:lnTo>
                  <a:pt x="2843" y="734"/>
                </a:lnTo>
                <a:lnTo>
                  <a:pt x="2842" y="734"/>
                </a:lnTo>
                <a:lnTo>
                  <a:pt x="2842" y="733"/>
                </a:lnTo>
                <a:lnTo>
                  <a:pt x="2843" y="733"/>
                </a:lnTo>
                <a:lnTo>
                  <a:pt x="2842" y="731"/>
                </a:lnTo>
                <a:lnTo>
                  <a:pt x="2843" y="731"/>
                </a:lnTo>
                <a:lnTo>
                  <a:pt x="2843" y="729"/>
                </a:lnTo>
                <a:lnTo>
                  <a:pt x="2842" y="729"/>
                </a:lnTo>
                <a:lnTo>
                  <a:pt x="2843" y="729"/>
                </a:lnTo>
                <a:lnTo>
                  <a:pt x="2843" y="728"/>
                </a:lnTo>
                <a:lnTo>
                  <a:pt x="2842" y="728"/>
                </a:lnTo>
                <a:lnTo>
                  <a:pt x="2842" y="729"/>
                </a:lnTo>
                <a:lnTo>
                  <a:pt x="2842" y="731"/>
                </a:lnTo>
                <a:lnTo>
                  <a:pt x="2840" y="731"/>
                </a:lnTo>
                <a:lnTo>
                  <a:pt x="2840" y="729"/>
                </a:lnTo>
                <a:lnTo>
                  <a:pt x="2842" y="729"/>
                </a:lnTo>
                <a:lnTo>
                  <a:pt x="2842" y="728"/>
                </a:lnTo>
                <a:lnTo>
                  <a:pt x="2840" y="728"/>
                </a:lnTo>
                <a:lnTo>
                  <a:pt x="2842" y="728"/>
                </a:lnTo>
                <a:lnTo>
                  <a:pt x="2842" y="726"/>
                </a:lnTo>
                <a:lnTo>
                  <a:pt x="2842" y="728"/>
                </a:lnTo>
                <a:lnTo>
                  <a:pt x="2843" y="728"/>
                </a:lnTo>
                <a:lnTo>
                  <a:pt x="2843" y="726"/>
                </a:lnTo>
                <a:lnTo>
                  <a:pt x="2843" y="725"/>
                </a:lnTo>
                <a:lnTo>
                  <a:pt x="2845" y="725"/>
                </a:lnTo>
                <a:lnTo>
                  <a:pt x="2843" y="725"/>
                </a:lnTo>
                <a:lnTo>
                  <a:pt x="2843" y="723"/>
                </a:lnTo>
                <a:lnTo>
                  <a:pt x="2843" y="721"/>
                </a:lnTo>
                <a:lnTo>
                  <a:pt x="2843" y="723"/>
                </a:lnTo>
                <a:lnTo>
                  <a:pt x="2843" y="721"/>
                </a:lnTo>
                <a:lnTo>
                  <a:pt x="2842" y="721"/>
                </a:lnTo>
                <a:lnTo>
                  <a:pt x="2842" y="720"/>
                </a:lnTo>
                <a:lnTo>
                  <a:pt x="2843" y="720"/>
                </a:lnTo>
                <a:lnTo>
                  <a:pt x="2845" y="720"/>
                </a:lnTo>
                <a:lnTo>
                  <a:pt x="2843" y="720"/>
                </a:lnTo>
                <a:lnTo>
                  <a:pt x="2843" y="718"/>
                </a:lnTo>
                <a:lnTo>
                  <a:pt x="2845" y="718"/>
                </a:lnTo>
                <a:lnTo>
                  <a:pt x="2845" y="720"/>
                </a:lnTo>
                <a:close/>
                <a:moveTo>
                  <a:pt x="2871" y="574"/>
                </a:moveTo>
                <a:lnTo>
                  <a:pt x="2871" y="576"/>
                </a:lnTo>
                <a:lnTo>
                  <a:pt x="2872" y="576"/>
                </a:lnTo>
                <a:lnTo>
                  <a:pt x="2872" y="577"/>
                </a:lnTo>
                <a:lnTo>
                  <a:pt x="2872" y="579"/>
                </a:lnTo>
                <a:lnTo>
                  <a:pt x="2872" y="581"/>
                </a:lnTo>
                <a:lnTo>
                  <a:pt x="2872" y="582"/>
                </a:lnTo>
                <a:lnTo>
                  <a:pt x="2872" y="584"/>
                </a:lnTo>
                <a:lnTo>
                  <a:pt x="2872" y="585"/>
                </a:lnTo>
                <a:lnTo>
                  <a:pt x="2872" y="587"/>
                </a:lnTo>
                <a:lnTo>
                  <a:pt x="2872" y="589"/>
                </a:lnTo>
                <a:lnTo>
                  <a:pt x="2872" y="590"/>
                </a:lnTo>
                <a:lnTo>
                  <a:pt x="2871" y="590"/>
                </a:lnTo>
                <a:lnTo>
                  <a:pt x="2869" y="590"/>
                </a:lnTo>
                <a:lnTo>
                  <a:pt x="2869" y="592"/>
                </a:lnTo>
                <a:lnTo>
                  <a:pt x="2869" y="593"/>
                </a:lnTo>
                <a:lnTo>
                  <a:pt x="2869" y="592"/>
                </a:lnTo>
                <a:lnTo>
                  <a:pt x="2869" y="590"/>
                </a:lnTo>
                <a:lnTo>
                  <a:pt x="2871" y="590"/>
                </a:lnTo>
                <a:lnTo>
                  <a:pt x="2871" y="592"/>
                </a:lnTo>
                <a:lnTo>
                  <a:pt x="2871" y="593"/>
                </a:lnTo>
                <a:lnTo>
                  <a:pt x="2871" y="592"/>
                </a:lnTo>
                <a:lnTo>
                  <a:pt x="2871" y="590"/>
                </a:lnTo>
                <a:lnTo>
                  <a:pt x="2872" y="590"/>
                </a:lnTo>
                <a:lnTo>
                  <a:pt x="2872" y="592"/>
                </a:lnTo>
                <a:lnTo>
                  <a:pt x="2872" y="593"/>
                </a:lnTo>
                <a:lnTo>
                  <a:pt x="2872" y="597"/>
                </a:lnTo>
                <a:lnTo>
                  <a:pt x="2872" y="598"/>
                </a:lnTo>
                <a:lnTo>
                  <a:pt x="2871" y="598"/>
                </a:lnTo>
                <a:lnTo>
                  <a:pt x="2872" y="600"/>
                </a:lnTo>
                <a:lnTo>
                  <a:pt x="2872" y="601"/>
                </a:lnTo>
                <a:lnTo>
                  <a:pt x="2872" y="603"/>
                </a:lnTo>
                <a:lnTo>
                  <a:pt x="2872" y="605"/>
                </a:lnTo>
                <a:lnTo>
                  <a:pt x="2871" y="603"/>
                </a:lnTo>
                <a:lnTo>
                  <a:pt x="2869" y="603"/>
                </a:lnTo>
                <a:lnTo>
                  <a:pt x="2869" y="601"/>
                </a:lnTo>
                <a:lnTo>
                  <a:pt x="2871" y="601"/>
                </a:lnTo>
                <a:lnTo>
                  <a:pt x="2871" y="600"/>
                </a:lnTo>
                <a:lnTo>
                  <a:pt x="2871" y="595"/>
                </a:lnTo>
                <a:lnTo>
                  <a:pt x="2871" y="597"/>
                </a:lnTo>
                <a:lnTo>
                  <a:pt x="2871" y="598"/>
                </a:lnTo>
                <a:lnTo>
                  <a:pt x="2869" y="598"/>
                </a:lnTo>
                <a:lnTo>
                  <a:pt x="2869" y="600"/>
                </a:lnTo>
                <a:lnTo>
                  <a:pt x="2867" y="600"/>
                </a:lnTo>
                <a:lnTo>
                  <a:pt x="2867" y="598"/>
                </a:lnTo>
                <a:lnTo>
                  <a:pt x="2867" y="597"/>
                </a:lnTo>
                <a:lnTo>
                  <a:pt x="2869" y="595"/>
                </a:lnTo>
                <a:lnTo>
                  <a:pt x="2867" y="595"/>
                </a:lnTo>
                <a:lnTo>
                  <a:pt x="2867" y="593"/>
                </a:lnTo>
                <a:lnTo>
                  <a:pt x="2867" y="595"/>
                </a:lnTo>
                <a:lnTo>
                  <a:pt x="2867" y="597"/>
                </a:lnTo>
                <a:lnTo>
                  <a:pt x="2866" y="597"/>
                </a:lnTo>
                <a:lnTo>
                  <a:pt x="2866" y="595"/>
                </a:lnTo>
                <a:lnTo>
                  <a:pt x="2867" y="593"/>
                </a:lnTo>
                <a:lnTo>
                  <a:pt x="2866" y="593"/>
                </a:lnTo>
                <a:lnTo>
                  <a:pt x="2867" y="593"/>
                </a:lnTo>
                <a:lnTo>
                  <a:pt x="2867" y="592"/>
                </a:lnTo>
                <a:lnTo>
                  <a:pt x="2867" y="590"/>
                </a:lnTo>
                <a:lnTo>
                  <a:pt x="2867" y="589"/>
                </a:lnTo>
                <a:lnTo>
                  <a:pt x="2867" y="587"/>
                </a:lnTo>
                <a:lnTo>
                  <a:pt x="2867" y="585"/>
                </a:lnTo>
                <a:lnTo>
                  <a:pt x="2867" y="584"/>
                </a:lnTo>
                <a:lnTo>
                  <a:pt x="2869" y="584"/>
                </a:lnTo>
                <a:lnTo>
                  <a:pt x="2871" y="584"/>
                </a:lnTo>
                <a:lnTo>
                  <a:pt x="2871" y="582"/>
                </a:lnTo>
                <a:lnTo>
                  <a:pt x="2871" y="581"/>
                </a:lnTo>
                <a:lnTo>
                  <a:pt x="2869" y="581"/>
                </a:lnTo>
                <a:lnTo>
                  <a:pt x="2871" y="581"/>
                </a:lnTo>
                <a:lnTo>
                  <a:pt x="2871" y="579"/>
                </a:lnTo>
                <a:lnTo>
                  <a:pt x="2871" y="577"/>
                </a:lnTo>
                <a:lnTo>
                  <a:pt x="2871" y="576"/>
                </a:lnTo>
                <a:lnTo>
                  <a:pt x="2869" y="574"/>
                </a:lnTo>
                <a:lnTo>
                  <a:pt x="2869" y="573"/>
                </a:lnTo>
                <a:lnTo>
                  <a:pt x="2871" y="574"/>
                </a:lnTo>
                <a:close/>
                <a:moveTo>
                  <a:pt x="2877" y="545"/>
                </a:moveTo>
                <a:lnTo>
                  <a:pt x="2877" y="549"/>
                </a:lnTo>
                <a:lnTo>
                  <a:pt x="2877" y="553"/>
                </a:lnTo>
                <a:lnTo>
                  <a:pt x="2877" y="555"/>
                </a:lnTo>
                <a:lnTo>
                  <a:pt x="2875" y="557"/>
                </a:lnTo>
                <a:lnTo>
                  <a:pt x="2875" y="560"/>
                </a:lnTo>
                <a:lnTo>
                  <a:pt x="2875" y="563"/>
                </a:lnTo>
                <a:lnTo>
                  <a:pt x="2874" y="568"/>
                </a:lnTo>
                <a:lnTo>
                  <a:pt x="2874" y="569"/>
                </a:lnTo>
                <a:lnTo>
                  <a:pt x="2874" y="571"/>
                </a:lnTo>
                <a:lnTo>
                  <a:pt x="2874" y="573"/>
                </a:lnTo>
                <a:lnTo>
                  <a:pt x="2874" y="574"/>
                </a:lnTo>
                <a:lnTo>
                  <a:pt x="2872" y="574"/>
                </a:lnTo>
                <a:lnTo>
                  <a:pt x="2872" y="573"/>
                </a:lnTo>
                <a:lnTo>
                  <a:pt x="2872" y="571"/>
                </a:lnTo>
                <a:lnTo>
                  <a:pt x="2872" y="569"/>
                </a:lnTo>
                <a:lnTo>
                  <a:pt x="2871" y="569"/>
                </a:lnTo>
                <a:lnTo>
                  <a:pt x="2869" y="569"/>
                </a:lnTo>
                <a:lnTo>
                  <a:pt x="2869" y="568"/>
                </a:lnTo>
                <a:lnTo>
                  <a:pt x="2869" y="566"/>
                </a:lnTo>
                <a:lnTo>
                  <a:pt x="2871" y="566"/>
                </a:lnTo>
                <a:lnTo>
                  <a:pt x="2872" y="565"/>
                </a:lnTo>
                <a:lnTo>
                  <a:pt x="2872" y="563"/>
                </a:lnTo>
                <a:lnTo>
                  <a:pt x="2872" y="561"/>
                </a:lnTo>
                <a:lnTo>
                  <a:pt x="2872" y="560"/>
                </a:lnTo>
                <a:lnTo>
                  <a:pt x="2872" y="558"/>
                </a:lnTo>
                <a:lnTo>
                  <a:pt x="2872" y="557"/>
                </a:lnTo>
                <a:lnTo>
                  <a:pt x="2872" y="555"/>
                </a:lnTo>
                <a:lnTo>
                  <a:pt x="2872" y="553"/>
                </a:lnTo>
                <a:lnTo>
                  <a:pt x="2874" y="552"/>
                </a:lnTo>
                <a:lnTo>
                  <a:pt x="2874" y="550"/>
                </a:lnTo>
                <a:lnTo>
                  <a:pt x="2874" y="549"/>
                </a:lnTo>
                <a:lnTo>
                  <a:pt x="2872" y="549"/>
                </a:lnTo>
                <a:lnTo>
                  <a:pt x="2871" y="549"/>
                </a:lnTo>
                <a:lnTo>
                  <a:pt x="2871" y="547"/>
                </a:lnTo>
                <a:lnTo>
                  <a:pt x="2872" y="545"/>
                </a:lnTo>
                <a:lnTo>
                  <a:pt x="2874" y="545"/>
                </a:lnTo>
                <a:lnTo>
                  <a:pt x="2875" y="545"/>
                </a:lnTo>
                <a:lnTo>
                  <a:pt x="2875" y="544"/>
                </a:lnTo>
                <a:lnTo>
                  <a:pt x="2875" y="542"/>
                </a:lnTo>
                <a:lnTo>
                  <a:pt x="2877" y="542"/>
                </a:lnTo>
                <a:lnTo>
                  <a:pt x="2877" y="541"/>
                </a:lnTo>
                <a:lnTo>
                  <a:pt x="2877" y="539"/>
                </a:lnTo>
                <a:lnTo>
                  <a:pt x="2877" y="537"/>
                </a:lnTo>
                <a:lnTo>
                  <a:pt x="2879" y="537"/>
                </a:lnTo>
                <a:lnTo>
                  <a:pt x="2879" y="536"/>
                </a:lnTo>
                <a:lnTo>
                  <a:pt x="2879" y="534"/>
                </a:lnTo>
                <a:lnTo>
                  <a:pt x="2879" y="533"/>
                </a:lnTo>
                <a:lnTo>
                  <a:pt x="2879" y="531"/>
                </a:lnTo>
                <a:lnTo>
                  <a:pt x="2880" y="531"/>
                </a:lnTo>
                <a:lnTo>
                  <a:pt x="2880" y="533"/>
                </a:lnTo>
                <a:lnTo>
                  <a:pt x="2880" y="536"/>
                </a:lnTo>
                <a:lnTo>
                  <a:pt x="2879" y="541"/>
                </a:lnTo>
                <a:lnTo>
                  <a:pt x="2879" y="542"/>
                </a:lnTo>
                <a:lnTo>
                  <a:pt x="2877" y="545"/>
                </a:lnTo>
                <a:close/>
                <a:moveTo>
                  <a:pt x="2875" y="533"/>
                </a:moveTo>
                <a:lnTo>
                  <a:pt x="2874" y="533"/>
                </a:lnTo>
                <a:lnTo>
                  <a:pt x="2872" y="533"/>
                </a:lnTo>
                <a:lnTo>
                  <a:pt x="2871" y="533"/>
                </a:lnTo>
                <a:lnTo>
                  <a:pt x="2871" y="531"/>
                </a:lnTo>
                <a:lnTo>
                  <a:pt x="2872" y="529"/>
                </a:lnTo>
                <a:lnTo>
                  <a:pt x="2872" y="528"/>
                </a:lnTo>
                <a:lnTo>
                  <a:pt x="2874" y="528"/>
                </a:lnTo>
                <a:lnTo>
                  <a:pt x="2875" y="528"/>
                </a:lnTo>
                <a:lnTo>
                  <a:pt x="2875" y="529"/>
                </a:lnTo>
                <a:lnTo>
                  <a:pt x="2875" y="531"/>
                </a:lnTo>
                <a:lnTo>
                  <a:pt x="2875" y="533"/>
                </a:lnTo>
                <a:close/>
                <a:moveTo>
                  <a:pt x="2891" y="499"/>
                </a:moveTo>
                <a:lnTo>
                  <a:pt x="2890" y="499"/>
                </a:lnTo>
                <a:lnTo>
                  <a:pt x="2888" y="499"/>
                </a:lnTo>
                <a:lnTo>
                  <a:pt x="2887" y="499"/>
                </a:lnTo>
                <a:lnTo>
                  <a:pt x="2888" y="499"/>
                </a:lnTo>
                <a:lnTo>
                  <a:pt x="2890" y="499"/>
                </a:lnTo>
                <a:lnTo>
                  <a:pt x="2891" y="499"/>
                </a:lnTo>
                <a:close/>
                <a:moveTo>
                  <a:pt x="2349" y="456"/>
                </a:moveTo>
                <a:lnTo>
                  <a:pt x="2347" y="456"/>
                </a:lnTo>
                <a:lnTo>
                  <a:pt x="2347" y="454"/>
                </a:lnTo>
                <a:lnTo>
                  <a:pt x="2349" y="454"/>
                </a:lnTo>
                <a:lnTo>
                  <a:pt x="2349" y="456"/>
                </a:lnTo>
                <a:close/>
                <a:moveTo>
                  <a:pt x="2928" y="419"/>
                </a:moveTo>
                <a:lnTo>
                  <a:pt x="2928" y="421"/>
                </a:lnTo>
                <a:lnTo>
                  <a:pt x="2927" y="421"/>
                </a:lnTo>
                <a:lnTo>
                  <a:pt x="2925" y="421"/>
                </a:lnTo>
                <a:lnTo>
                  <a:pt x="2923" y="419"/>
                </a:lnTo>
                <a:lnTo>
                  <a:pt x="2925" y="419"/>
                </a:lnTo>
                <a:lnTo>
                  <a:pt x="2927" y="419"/>
                </a:lnTo>
                <a:lnTo>
                  <a:pt x="2928" y="419"/>
                </a:lnTo>
                <a:close/>
                <a:moveTo>
                  <a:pt x="2938" y="417"/>
                </a:moveTo>
                <a:lnTo>
                  <a:pt x="2938" y="419"/>
                </a:lnTo>
                <a:lnTo>
                  <a:pt x="2936" y="419"/>
                </a:lnTo>
                <a:lnTo>
                  <a:pt x="2936" y="421"/>
                </a:lnTo>
                <a:lnTo>
                  <a:pt x="2936" y="419"/>
                </a:lnTo>
                <a:lnTo>
                  <a:pt x="2935" y="421"/>
                </a:lnTo>
                <a:lnTo>
                  <a:pt x="2933" y="421"/>
                </a:lnTo>
                <a:lnTo>
                  <a:pt x="2933" y="419"/>
                </a:lnTo>
                <a:lnTo>
                  <a:pt x="2931" y="419"/>
                </a:lnTo>
                <a:lnTo>
                  <a:pt x="2930" y="419"/>
                </a:lnTo>
                <a:lnTo>
                  <a:pt x="2930" y="417"/>
                </a:lnTo>
                <a:lnTo>
                  <a:pt x="2931" y="417"/>
                </a:lnTo>
                <a:lnTo>
                  <a:pt x="2933" y="417"/>
                </a:lnTo>
                <a:lnTo>
                  <a:pt x="2933" y="416"/>
                </a:lnTo>
                <a:lnTo>
                  <a:pt x="2933" y="413"/>
                </a:lnTo>
                <a:lnTo>
                  <a:pt x="2935" y="414"/>
                </a:lnTo>
                <a:lnTo>
                  <a:pt x="2936" y="416"/>
                </a:lnTo>
                <a:lnTo>
                  <a:pt x="2938" y="417"/>
                </a:lnTo>
                <a:close/>
                <a:moveTo>
                  <a:pt x="2855" y="416"/>
                </a:moveTo>
                <a:lnTo>
                  <a:pt x="2853" y="416"/>
                </a:lnTo>
                <a:lnTo>
                  <a:pt x="2853" y="414"/>
                </a:lnTo>
                <a:lnTo>
                  <a:pt x="2851" y="413"/>
                </a:lnTo>
                <a:lnTo>
                  <a:pt x="2851" y="411"/>
                </a:lnTo>
                <a:lnTo>
                  <a:pt x="2853" y="411"/>
                </a:lnTo>
                <a:lnTo>
                  <a:pt x="2855" y="413"/>
                </a:lnTo>
                <a:lnTo>
                  <a:pt x="2856" y="413"/>
                </a:lnTo>
                <a:lnTo>
                  <a:pt x="2855" y="413"/>
                </a:lnTo>
                <a:lnTo>
                  <a:pt x="2855" y="416"/>
                </a:lnTo>
                <a:close/>
                <a:moveTo>
                  <a:pt x="2938" y="411"/>
                </a:moveTo>
                <a:lnTo>
                  <a:pt x="2939" y="411"/>
                </a:lnTo>
                <a:lnTo>
                  <a:pt x="2939" y="413"/>
                </a:lnTo>
                <a:lnTo>
                  <a:pt x="2941" y="413"/>
                </a:lnTo>
                <a:lnTo>
                  <a:pt x="2941" y="414"/>
                </a:lnTo>
                <a:lnTo>
                  <a:pt x="2939" y="414"/>
                </a:lnTo>
                <a:lnTo>
                  <a:pt x="2939" y="413"/>
                </a:lnTo>
                <a:lnTo>
                  <a:pt x="2938" y="413"/>
                </a:lnTo>
                <a:lnTo>
                  <a:pt x="2936" y="413"/>
                </a:lnTo>
                <a:lnTo>
                  <a:pt x="2936" y="411"/>
                </a:lnTo>
                <a:lnTo>
                  <a:pt x="2938" y="411"/>
                </a:lnTo>
                <a:close/>
                <a:moveTo>
                  <a:pt x="2944" y="368"/>
                </a:moveTo>
                <a:lnTo>
                  <a:pt x="2944" y="366"/>
                </a:lnTo>
                <a:lnTo>
                  <a:pt x="2946" y="365"/>
                </a:lnTo>
                <a:lnTo>
                  <a:pt x="2946" y="366"/>
                </a:lnTo>
                <a:lnTo>
                  <a:pt x="2944" y="368"/>
                </a:lnTo>
                <a:close/>
                <a:moveTo>
                  <a:pt x="2933" y="334"/>
                </a:moveTo>
                <a:lnTo>
                  <a:pt x="2933" y="336"/>
                </a:lnTo>
                <a:lnTo>
                  <a:pt x="2931" y="336"/>
                </a:lnTo>
                <a:lnTo>
                  <a:pt x="2931" y="337"/>
                </a:lnTo>
                <a:lnTo>
                  <a:pt x="2931" y="339"/>
                </a:lnTo>
                <a:lnTo>
                  <a:pt x="2930" y="339"/>
                </a:lnTo>
                <a:lnTo>
                  <a:pt x="2928" y="341"/>
                </a:lnTo>
                <a:lnTo>
                  <a:pt x="2927" y="339"/>
                </a:lnTo>
                <a:lnTo>
                  <a:pt x="2927" y="337"/>
                </a:lnTo>
                <a:lnTo>
                  <a:pt x="2928" y="337"/>
                </a:lnTo>
                <a:lnTo>
                  <a:pt x="2928" y="334"/>
                </a:lnTo>
                <a:lnTo>
                  <a:pt x="2928" y="333"/>
                </a:lnTo>
                <a:lnTo>
                  <a:pt x="2930" y="333"/>
                </a:lnTo>
                <a:lnTo>
                  <a:pt x="2931" y="333"/>
                </a:lnTo>
                <a:lnTo>
                  <a:pt x="2931" y="334"/>
                </a:lnTo>
                <a:lnTo>
                  <a:pt x="2933" y="334"/>
                </a:lnTo>
                <a:close/>
                <a:moveTo>
                  <a:pt x="2939" y="294"/>
                </a:moveTo>
                <a:lnTo>
                  <a:pt x="2939" y="296"/>
                </a:lnTo>
                <a:lnTo>
                  <a:pt x="2941" y="296"/>
                </a:lnTo>
                <a:lnTo>
                  <a:pt x="2943" y="296"/>
                </a:lnTo>
                <a:lnTo>
                  <a:pt x="2943" y="297"/>
                </a:lnTo>
                <a:lnTo>
                  <a:pt x="2944" y="299"/>
                </a:lnTo>
                <a:lnTo>
                  <a:pt x="2944" y="301"/>
                </a:lnTo>
                <a:lnTo>
                  <a:pt x="2946" y="301"/>
                </a:lnTo>
                <a:lnTo>
                  <a:pt x="2946" y="302"/>
                </a:lnTo>
                <a:lnTo>
                  <a:pt x="2946" y="304"/>
                </a:lnTo>
                <a:lnTo>
                  <a:pt x="2944" y="304"/>
                </a:lnTo>
                <a:lnTo>
                  <a:pt x="2943" y="304"/>
                </a:lnTo>
                <a:lnTo>
                  <a:pt x="2941" y="304"/>
                </a:lnTo>
                <a:lnTo>
                  <a:pt x="2939" y="304"/>
                </a:lnTo>
                <a:lnTo>
                  <a:pt x="2938" y="304"/>
                </a:lnTo>
                <a:lnTo>
                  <a:pt x="2936" y="304"/>
                </a:lnTo>
                <a:lnTo>
                  <a:pt x="2936" y="301"/>
                </a:lnTo>
                <a:lnTo>
                  <a:pt x="2935" y="301"/>
                </a:lnTo>
                <a:lnTo>
                  <a:pt x="2935" y="299"/>
                </a:lnTo>
                <a:lnTo>
                  <a:pt x="2935" y="297"/>
                </a:lnTo>
                <a:lnTo>
                  <a:pt x="2935" y="296"/>
                </a:lnTo>
                <a:lnTo>
                  <a:pt x="2935" y="294"/>
                </a:lnTo>
                <a:lnTo>
                  <a:pt x="2936" y="294"/>
                </a:lnTo>
                <a:lnTo>
                  <a:pt x="2938" y="294"/>
                </a:lnTo>
                <a:lnTo>
                  <a:pt x="2939" y="294"/>
                </a:lnTo>
                <a:close/>
                <a:moveTo>
                  <a:pt x="2811" y="267"/>
                </a:moveTo>
                <a:lnTo>
                  <a:pt x="2810" y="267"/>
                </a:lnTo>
                <a:lnTo>
                  <a:pt x="2810" y="265"/>
                </a:lnTo>
                <a:lnTo>
                  <a:pt x="2808" y="264"/>
                </a:lnTo>
                <a:lnTo>
                  <a:pt x="2807" y="262"/>
                </a:lnTo>
                <a:lnTo>
                  <a:pt x="2807" y="261"/>
                </a:lnTo>
                <a:lnTo>
                  <a:pt x="2805" y="261"/>
                </a:lnTo>
                <a:lnTo>
                  <a:pt x="2805" y="259"/>
                </a:lnTo>
                <a:lnTo>
                  <a:pt x="2803" y="259"/>
                </a:lnTo>
                <a:lnTo>
                  <a:pt x="2803" y="257"/>
                </a:lnTo>
                <a:lnTo>
                  <a:pt x="2802" y="257"/>
                </a:lnTo>
                <a:lnTo>
                  <a:pt x="2802" y="256"/>
                </a:lnTo>
                <a:lnTo>
                  <a:pt x="2802" y="257"/>
                </a:lnTo>
                <a:lnTo>
                  <a:pt x="2803" y="257"/>
                </a:lnTo>
                <a:lnTo>
                  <a:pt x="2805" y="259"/>
                </a:lnTo>
                <a:lnTo>
                  <a:pt x="2807" y="259"/>
                </a:lnTo>
                <a:lnTo>
                  <a:pt x="2807" y="261"/>
                </a:lnTo>
                <a:lnTo>
                  <a:pt x="2808" y="261"/>
                </a:lnTo>
                <a:lnTo>
                  <a:pt x="2808" y="262"/>
                </a:lnTo>
                <a:lnTo>
                  <a:pt x="2810" y="264"/>
                </a:lnTo>
                <a:lnTo>
                  <a:pt x="2810" y="265"/>
                </a:lnTo>
                <a:lnTo>
                  <a:pt x="2811" y="265"/>
                </a:lnTo>
                <a:lnTo>
                  <a:pt x="2811" y="267"/>
                </a:lnTo>
                <a:close/>
                <a:moveTo>
                  <a:pt x="2936" y="253"/>
                </a:moveTo>
                <a:lnTo>
                  <a:pt x="2935" y="253"/>
                </a:lnTo>
                <a:lnTo>
                  <a:pt x="2935" y="254"/>
                </a:lnTo>
                <a:lnTo>
                  <a:pt x="2936" y="254"/>
                </a:lnTo>
                <a:lnTo>
                  <a:pt x="2938" y="254"/>
                </a:lnTo>
                <a:lnTo>
                  <a:pt x="2939" y="254"/>
                </a:lnTo>
                <a:lnTo>
                  <a:pt x="2941" y="254"/>
                </a:lnTo>
                <a:lnTo>
                  <a:pt x="2943" y="256"/>
                </a:lnTo>
                <a:lnTo>
                  <a:pt x="2944" y="256"/>
                </a:lnTo>
                <a:lnTo>
                  <a:pt x="2946" y="256"/>
                </a:lnTo>
                <a:lnTo>
                  <a:pt x="2949" y="257"/>
                </a:lnTo>
                <a:lnTo>
                  <a:pt x="2954" y="259"/>
                </a:lnTo>
                <a:lnTo>
                  <a:pt x="2955" y="261"/>
                </a:lnTo>
                <a:lnTo>
                  <a:pt x="2957" y="262"/>
                </a:lnTo>
                <a:lnTo>
                  <a:pt x="2959" y="265"/>
                </a:lnTo>
                <a:lnTo>
                  <a:pt x="2959" y="267"/>
                </a:lnTo>
                <a:lnTo>
                  <a:pt x="2957" y="267"/>
                </a:lnTo>
                <a:lnTo>
                  <a:pt x="2957" y="265"/>
                </a:lnTo>
                <a:lnTo>
                  <a:pt x="2955" y="265"/>
                </a:lnTo>
                <a:lnTo>
                  <a:pt x="2954" y="265"/>
                </a:lnTo>
                <a:lnTo>
                  <a:pt x="2952" y="265"/>
                </a:lnTo>
                <a:lnTo>
                  <a:pt x="2951" y="265"/>
                </a:lnTo>
                <a:lnTo>
                  <a:pt x="2951" y="267"/>
                </a:lnTo>
                <a:lnTo>
                  <a:pt x="2949" y="269"/>
                </a:lnTo>
                <a:lnTo>
                  <a:pt x="2949" y="270"/>
                </a:lnTo>
                <a:lnTo>
                  <a:pt x="2947" y="270"/>
                </a:lnTo>
                <a:lnTo>
                  <a:pt x="2946" y="270"/>
                </a:lnTo>
                <a:lnTo>
                  <a:pt x="2946" y="272"/>
                </a:lnTo>
                <a:lnTo>
                  <a:pt x="2947" y="272"/>
                </a:lnTo>
                <a:lnTo>
                  <a:pt x="2947" y="273"/>
                </a:lnTo>
                <a:lnTo>
                  <a:pt x="2949" y="273"/>
                </a:lnTo>
                <a:lnTo>
                  <a:pt x="2951" y="273"/>
                </a:lnTo>
                <a:lnTo>
                  <a:pt x="2951" y="275"/>
                </a:lnTo>
                <a:lnTo>
                  <a:pt x="2952" y="275"/>
                </a:lnTo>
                <a:lnTo>
                  <a:pt x="2951" y="277"/>
                </a:lnTo>
                <a:lnTo>
                  <a:pt x="2949" y="278"/>
                </a:lnTo>
                <a:lnTo>
                  <a:pt x="2949" y="280"/>
                </a:lnTo>
                <a:lnTo>
                  <a:pt x="2951" y="280"/>
                </a:lnTo>
                <a:lnTo>
                  <a:pt x="2951" y="281"/>
                </a:lnTo>
                <a:lnTo>
                  <a:pt x="2949" y="281"/>
                </a:lnTo>
                <a:lnTo>
                  <a:pt x="2949" y="283"/>
                </a:lnTo>
                <a:lnTo>
                  <a:pt x="2949" y="285"/>
                </a:lnTo>
                <a:lnTo>
                  <a:pt x="2949" y="286"/>
                </a:lnTo>
                <a:lnTo>
                  <a:pt x="2949" y="288"/>
                </a:lnTo>
                <a:lnTo>
                  <a:pt x="2951" y="288"/>
                </a:lnTo>
                <a:lnTo>
                  <a:pt x="2951" y="289"/>
                </a:lnTo>
                <a:lnTo>
                  <a:pt x="2952" y="289"/>
                </a:lnTo>
                <a:lnTo>
                  <a:pt x="2952" y="291"/>
                </a:lnTo>
                <a:lnTo>
                  <a:pt x="2954" y="291"/>
                </a:lnTo>
                <a:lnTo>
                  <a:pt x="2955" y="293"/>
                </a:lnTo>
                <a:lnTo>
                  <a:pt x="2957" y="294"/>
                </a:lnTo>
                <a:lnTo>
                  <a:pt x="2957" y="296"/>
                </a:lnTo>
                <a:lnTo>
                  <a:pt x="2955" y="296"/>
                </a:lnTo>
                <a:lnTo>
                  <a:pt x="2955" y="297"/>
                </a:lnTo>
                <a:lnTo>
                  <a:pt x="2954" y="297"/>
                </a:lnTo>
                <a:lnTo>
                  <a:pt x="2954" y="299"/>
                </a:lnTo>
                <a:lnTo>
                  <a:pt x="2952" y="299"/>
                </a:lnTo>
                <a:lnTo>
                  <a:pt x="2951" y="299"/>
                </a:lnTo>
                <a:lnTo>
                  <a:pt x="2947" y="299"/>
                </a:lnTo>
                <a:lnTo>
                  <a:pt x="2946" y="299"/>
                </a:lnTo>
                <a:lnTo>
                  <a:pt x="2946" y="297"/>
                </a:lnTo>
                <a:lnTo>
                  <a:pt x="2946" y="296"/>
                </a:lnTo>
                <a:lnTo>
                  <a:pt x="2944" y="296"/>
                </a:lnTo>
                <a:lnTo>
                  <a:pt x="2943" y="293"/>
                </a:lnTo>
                <a:lnTo>
                  <a:pt x="2943" y="291"/>
                </a:lnTo>
                <a:lnTo>
                  <a:pt x="2941" y="291"/>
                </a:lnTo>
                <a:lnTo>
                  <a:pt x="2941" y="289"/>
                </a:lnTo>
                <a:lnTo>
                  <a:pt x="2941" y="291"/>
                </a:lnTo>
                <a:lnTo>
                  <a:pt x="2939" y="291"/>
                </a:lnTo>
                <a:lnTo>
                  <a:pt x="2938" y="291"/>
                </a:lnTo>
                <a:lnTo>
                  <a:pt x="2936" y="291"/>
                </a:lnTo>
                <a:lnTo>
                  <a:pt x="2933" y="291"/>
                </a:lnTo>
                <a:lnTo>
                  <a:pt x="2931" y="291"/>
                </a:lnTo>
                <a:lnTo>
                  <a:pt x="2930" y="291"/>
                </a:lnTo>
                <a:lnTo>
                  <a:pt x="2930" y="289"/>
                </a:lnTo>
                <a:lnTo>
                  <a:pt x="2930" y="288"/>
                </a:lnTo>
                <a:lnTo>
                  <a:pt x="2928" y="288"/>
                </a:lnTo>
                <a:lnTo>
                  <a:pt x="2928" y="286"/>
                </a:lnTo>
                <a:lnTo>
                  <a:pt x="2927" y="286"/>
                </a:lnTo>
                <a:lnTo>
                  <a:pt x="2927" y="285"/>
                </a:lnTo>
                <a:lnTo>
                  <a:pt x="2927" y="283"/>
                </a:lnTo>
                <a:lnTo>
                  <a:pt x="2925" y="283"/>
                </a:lnTo>
                <a:lnTo>
                  <a:pt x="2925" y="281"/>
                </a:lnTo>
                <a:lnTo>
                  <a:pt x="2925" y="280"/>
                </a:lnTo>
                <a:lnTo>
                  <a:pt x="2923" y="280"/>
                </a:lnTo>
                <a:lnTo>
                  <a:pt x="2925" y="278"/>
                </a:lnTo>
                <a:lnTo>
                  <a:pt x="2923" y="278"/>
                </a:lnTo>
                <a:lnTo>
                  <a:pt x="2923" y="277"/>
                </a:lnTo>
                <a:lnTo>
                  <a:pt x="2923" y="278"/>
                </a:lnTo>
                <a:lnTo>
                  <a:pt x="2922" y="278"/>
                </a:lnTo>
                <a:lnTo>
                  <a:pt x="2922" y="277"/>
                </a:lnTo>
                <a:lnTo>
                  <a:pt x="2920" y="275"/>
                </a:lnTo>
                <a:lnTo>
                  <a:pt x="2922" y="272"/>
                </a:lnTo>
                <a:lnTo>
                  <a:pt x="2923" y="272"/>
                </a:lnTo>
                <a:lnTo>
                  <a:pt x="2923" y="270"/>
                </a:lnTo>
                <a:lnTo>
                  <a:pt x="2925" y="270"/>
                </a:lnTo>
                <a:lnTo>
                  <a:pt x="2925" y="269"/>
                </a:lnTo>
                <a:lnTo>
                  <a:pt x="2927" y="269"/>
                </a:lnTo>
                <a:lnTo>
                  <a:pt x="2927" y="267"/>
                </a:lnTo>
                <a:lnTo>
                  <a:pt x="2928" y="265"/>
                </a:lnTo>
                <a:lnTo>
                  <a:pt x="2927" y="264"/>
                </a:lnTo>
                <a:lnTo>
                  <a:pt x="2928" y="264"/>
                </a:lnTo>
                <a:lnTo>
                  <a:pt x="2928" y="262"/>
                </a:lnTo>
                <a:lnTo>
                  <a:pt x="2927" y="262"/>
                </a:lnTo>
                <a:lnTo>
                  <a:pt x="2927" y="261"/>
                </a:lnTo>
                <a:lnTo>
                  <a:pt x="2927" y="259"/>
                </a:lnTo>
                <a:lnTo>
                  <a:pt x="2927" y="257"/>
                </a:lnTo>
                <a:lnTo>
                  <a:pt x="2925" y="259"/>
                </a:lnTo>
                <a:lnTo>
                  <a:pt x="2923" y="261"/>
                </a:lnTo>
                <a:lnTo>
                  <a:pt x="2923" y="259"/>
                </a:lnTo>
                <a:lnTo>
                  <a:pt x="2922" y="257"/>
                </a:lnTo>
                <a:lnTo>
                  <a:pt x="2923" y="256"/>
                </a:lnTo>
                <a:lnTo>
                  <a:pt x="2923" y="254"/>
                </a:lnTo>
                <a:lnTo>
                  <a:pt x="2925" y="254"/>
                </a:lnTo>
                <a:lnTo>
                  <a:pt x="2927" y="253"/>
                </a:lnTo>
                <a:lnTo>
                  <a:pt x="2930" y="253"/>
                </a:lnTo>
                <a:lnTo>
                  <a:pt x="2933" y="251"/>
                </a:lnTo>
                <a:lnTo>
                  <a:pt x="2935" y="253"/>
                </a:lnTo>
                <a:lnTo>
                  <a:pt x="2936" y="253"/>
                </a:lnTo>
                <a:close/>
                <a:moveTo>
                  <a:pt x="2855" y="251"/>
                </a:moveTo>
                <a:lnTo>
                  <a:pt x="2856" y="253"/>
                </a:lnTo>
                <a:lnTo>
                  <a:pt x="2858" y="253"/>
                </a:lnTo>
                <a:lnTo>
                  <a:pt x="2859" y="251"/>
                </a:lnTo>
                <a:lnTo>
                  <a:pt x="2861" y="251"/>
                </a:lnTo>
                <a:lnTo>
                  <a:pt x="2861" y="253"/>
                </a:lnTo>
                <a:lnTo>
                  <a:pt x="2863" y="253"/>
                </a:lnTo>
                <a:lnTo>
                  <a:pt x="2863" y="251"/>
                </a:lnTo>
                <a:lnTo>
                  <a:pt x="2863" y="253"/>
                </a:lnTo>
                <a:lnTo>
                  <a:pt x="2864" y="253"/>
                </a:lnTo>
                <a:lnTo>
                  <a:pt x="2864" y="251"/>
                </a:lnTo>
                <a:lnTo>
                  <a:pt x="2864" y="253"/>
                </a:lnTo>
                <a:lnTo>
                  <a:pt x="2866" y="253"/>
                </a:lnTo>
                <a:lnTo>
                  <a:pt x="2867" y="253"/>
                </a:lnTo>
                <a:lnTo>
                  <a:pt x="2869" y="253"/>
                </a:lnTo>
                <a:lnTo>
                  <a:pt x="2869" y="254"/>
                </a:lnTo>
                <a:lnTo>
                  <a:pt x="2871" y="254"/>
                </a:lnTo>
                <a:lnTo>
                  <a:pt x="2871" y="256"/>
                </a:lnTo>
                <a:lnTo>
                  <a:pt x="2869" y="256"/>
                </a:lnTo>
                <a:lnTo>
                  <a:pt x="2867" y="256"/>
                </a:lnTo>
                <a:lnTo>
                  <a:pt x="2866" y="256"/>
                </a:lnTo>
                <a:lnTo>
                  <a:pt x="2864" y="256"/>
                </a:lnTo>
                <a:lnTo>
                  <a:pt x="2863" y="254"/>
                </a:lnTo>
                <a:lnTo>
                  <a:pt x="2863" y="256"/>
                </a:lnTo>
                <a:lnTo>
                  <a:pt x="2861" y="256"/>
                </a:lnTo>
                <a:lnTo>
                  <a:pt x="2861" y="254"/>
                </a:lnTo>
                <a:lnTo>
                  <a:pt x="2861" y="256"/>
                </a:lnTo>
                <a:lnTo>
                  <a:pt x="2859" y="256"/>
                </a:lnTo>
                <a:lnTo>
                  <a:pt x="2856" y="256"/>
                </a:lnTo>
                <a:lnTo>
                  <a:pt x="2855" y="256"/>
                </a:lnTo>
                <a:lnTo>
                  <a:pt x="2853" y="256"/>
                </a:lnTo>
                <a:lnTo>
                  <a:pt x="2851" y="256"/>
                </a:lnTo>
                <a:lnTo>
                  <a:pt x="2851" y="257"/>
                </a:lnTo>
                <a:lnTo>
                  <a:pt x="2851" y="259"/>
                </a:lnTo>
                <a:lnTo>
                  <a:pt x="2850" y="259"/>
                </a:lnTo>
                <a:lnTo>
                  <a:pt x="2850" y="261"/>
                </a:lnTo>
                <a:lnTo>
                  <a:pt x="2850" y="259"/>
                </a:lnTo>
                <a:lnTo>
                  <a:pt x="2848" y="259"/>
                </a:lnTo>
                <a:lnTo>
                  <a:pt x="2848" y="257"/>
                </a:lnTo>
                <a:lnTo>
                  <a:pt x="2850" y="256"/>
                </a:lnTo>
                <a:lnTo>
                  <a:pt x="2850" y="254"/>
                </a:lnTo>
                <a:lnTo>
                  <a:pt x="2850" y="253"/>
                </a:lnTo>
                <a:lnTo>
                  <a:pt x="2851" y="253"/>
                </a:lnTo>
                <a:lnTo>
                  <a:pt x="2851" y="251"/>
                </a:lnTo>
                <a:lnTo>
                  <a:pt x="2853" y="251"/>
                </a:lnTo>
                <a:lnTo>
                  <a:pt x="2855" y="251"/>
                </a:lnTo>
                <a:close/>
                <a:moveTo>
                  <a:pt x="3039" y="190"/>
                </a:moveTo>
                <a:lnTo>
                  <a:pt x="3040" y="192"/>
                </a:lnTo>
                <a:lnTo>
                  <a:pt x="3043" y="192"/>
                </a:lnTo>
                <a:lnTo>
                  <a:pt x="3047" y="192"/>
                </a:lnTo>
                <a:lnTo>
                  <a:pt x="3050" y="192"/>
                </a:lnTo>
                <a:lnTo>
                  <a:pt x="3051" y="192"/>
                </a:lnTo>
                <a:lnTo>
                  <a:pt x="3053" y="192"/>
                </a:lnTo>
                <a:lnTo>
                  <a:pt x="3056" y="192"/>
                </a:lnTo>
                <a:lnTo>
                  <a:pt x="3056" y="193"/>
                </a:lnTo>
                <a:lnTo>
                  <a:pt x="3058" y="193"/>
                </a:lnTo>
                <a:lnTo>
                  <a:pt x="3059" y="193"/>
                </a:lnTo>
                <a:lnTo>
                  <a:pt x="3059" y="195"/>
                </a:lnTo>
                <a:lnTo>
                  <a:pt x="3061" y="195"/>
                </a:lnTo>
                <a:lnTo>
                  <a:pt x="3063" y="195"/>
                </a:lnTo>
                <a:lnTo>
                  <a:pt x="3064" y="197"/>
                </a:lnTo>
                <a:lnTo>
                  <a:pt x="3067" y="195"/>
                </a:lnTo>
                <a:lnTo>
                  <a:pt x="3067" y="197"/>
                </a:lnTo>
                <a:lnTo>
                  <a:pt x="3069" y="195"/>
                </a:lnTo>
                <a:lnTo>
                  <a:pt x="3071" y="195"/>
                </a:lnTo>
                <a:lnTo>
                  <a:pt x="3071" y="197"/>
                </a:lnTo>
                <a:lnTo>
                  <a:pt x="3071" y="195"/>
                </a:lnTo>
                <a:lnTo>
                  <a:pt x="3072" y="195"/>
                </a:lnTo>
                <a:lnTo>
                  <a:pt x="3074" y="195"/>
                </a:lnTo>
                <a:lnTo>
                  <a:pt x="3075" y="195"/>
                </a:lnTo>
                <a:lnTo>
                  <a:pt x="3075" y="197"/>
                </a:lnTo>
                <a:lnTo>
                  <a:pt x="3074" y="197"/>
                </a:lnTo>
                <a:lnTo>
                  <a:pt x="3074" y="198"/>
                </a:lnTo>
                <a:lnTo>
                  <a:pt x="3075" y="198"/>
                </a:lnTo>
                <a:lnTo>
                  <a:pt x="3077" y="200"/>
                </a:lnTo>
                <a:lnTo>
                  <a:pt x="3079" y="200"/>
                </a:lnTo>
                <a:lnTo>
                  <a:pt x="3080" y="200"/>
                </a:lnTo>
                <a:lnTo>
                  <a:pt x="3080" y="201"/>
                </a:lnTo>
                <a:lnTo>
                  <a:pt x="3080" y="203"/>
                </a:lnTo>
                <a:lnTo>
                  <a:pt x="3080" y="205"/>
                </a:lnTo>
                <a:lnTo>
                  <a:pt x="3079" y="205"/>
                </a:lnTo>
                <a:lnTo>
                  <a:pt x="3079" y="206"/>
                </a:lnTo>
                <a:lnTo>
                  <a:pt x="3079" y="208"/>
                </a:lnTo>
                <a:lnTo>
                  <a:pt x="3079" y="209"/>
                </a:lnTo>
                <a:lnTo>
                  <a:pt x="3079" y="211"/>
                </a:lnTo>
                <a:lnTo>
                  <a:pt x="3077" y="213"/>
                </a:lnTo>
                <a:lnTo>
                  <a:pt x="3075" y="213"/>
                </a:lnTo>
                <a:lnTo>
                  <a:pt x="3075" y="214"/>
                </a:lnTo>
                <a:lnTo>
                  <a:pt x="3074" y="216"/>
                </a:lnTo>
                <a:lnTo>
                  <a:pt x="3072" y="216"/>
                </a:lnTo>
                <a:lnTo>
                  <a:pt x="3072" y="217"/>
                </a:lnTo>
                <a:lnTo>
                  <a:pt x="3071" y="217"/>
                </a:lnTo>
                <a:lnTo>
                  <a:pt x="3072" y="217"/>
                </a:lnTo>
                <a:lnTo>
                  <a:pt x="3072" y="219"/>
                </a:lnTo>
                <a:lnTo>
                  <a:pt x="3072" y="221"/>
                </a:lnTo>
                <a:lnTo>
                  <a:pt x="3071" y="221"/>
                </a:lnTo>
                <a:lnTo>
                  <a:pt x="3069" y="222"/>
                </a:lnTo>
                <a:lnTo>
                  <a:pt x="3071" y="222"/>
                </a:lnTo>
                <a:lnTo>
                  <a:pt x="3071" y="221"/>
                </a:lnTo>
                <a:lnTo>
                  <a:pt x="3072" y="221"/>
                </a:lnTo>
                <a:lnTo>
                  <a:pt x="3072" y="219"/>
                </a:lnTo>
                <a:lnTo>
                  <a:pt x="3074" y="219"/>
                </a:lnTo>
                <a:lnTo>
                  <a:pt x="3075" y="219"/>
                </a:lnTo>
                <a:lnTo>
                  <a:pt x="3077" y="219"/>
                </a:lnTo>
                <a:lnTo>
                  <a:pt x="3077" y="221"/>
                </a:lnTo>
                <a:lnTo>
                  <a:pt x="3079" y="221"/>
                </a:lnTo>
                <a:lnTo>
                  <a:pt x="3079" y="222"/>
                </a:lnTo>
                <a:lnTo>
                  <a:pt x="3079" y="221"/>
                </a:lnTo>
                <a:lnTo>
                  <a:pt x="3079" y="219"/>
                </a:lnTo>
                <a:lnTo>
                  <a:pt x="3079" y="217"/>
                </a:lnTo>
                <a:lnTo>
                  <a:pt x="3080" y="216"/>
                </a:lnTo>
                <a:lnTo>
                  <a:pt x="3082" y="216"/>
                </a:lnTo>
                <a:lnTo>
                  <a:pt x="3083" y="216"/>
                </a:lnTo>
                <a:lnTo>
                  <a:pt x="3083" y="214"/>
                </a:lnTo>
                <a:lnTo>
                  <a:pt x="3083" y="213"/>
                </a:lnTo>
                <a:lnTo>
                  <a:pt x="3085" y="213"/>
                </a:lnTo>
                <a:lnTo>
                  <a:pt x="3087" y="213"/>
                </a:lnTo>
                <a:lnTo>
                  <a:pt x="3088" y="213"/>
                </a:lnTo>
                <a:lnTo>
                  <a:pt x="3090" y="213"/>
                </a:lnTo>
                <a:lnTo>
                  <a:pt x="3091" y="213"/>
                </a:lnTo>
                <a:lnTo>
                  <a:pt x="3091" y="214"/>
                </a:lnTo>
                <a:lnTo>
                  <a:pt x="3091" y="213"/>
                </a:lnTo>
                <a:lnTo>
                  <a:pt x="3093" y="214"/>
                </a:lnTo>
                <a:lnTo>
                  <a:pt x="3093" y="213"/>
                </a:lnTo>
                <a:lnTo>
                  <a:pt x="3093" y="214"/>
                </a:lnTo>
                <a:lnTo>
                  <a:pt x="3095" y="214"/>
                </a:lnTo>
                <a:lnTo>
                  <a:pt x="3096" y="214"/>
                </a:lnTo>
                <a:lnTo>
                  <a:pt x="3096" y="216"/>
                </a:lnTo>
                <a:lnTo>
                  <a:pt x="3098" y="216"/>
                </a:lnTo>
                <a:lnTo>
                  <a:pt x="3099" y="216"/>
                </a:lnTo>
                <a:lnTo>
                  <a:pt x="3101" y="216"/>
                </a:lnTo>
                <a:lnTo>
                  <a:pt x="3103" y="216"/>
                </a:lnTo>
                <a:lnTo>
                  <a:pt x="3104" y="216"/>
                </a:lnTo>
                <a:lnTo>
                  <a:pt x="3106" y="214"/>
                </a:lnTo>
                <a:lnTo>
                  <a:pt x="3106" y="213"/>
                </a:lnTo>
                <a:lnTo>
                  <a:pt x="3107" y="211"/>
                </a:lnTo>
                <a:lnTo>
                  <a:pt x="3109" y="211"/>
                </a:lnTo>
                <a:lnTo>
                  <a:pt x="3109" y="209"/>
                </a:lnTo>
                <a:lnTo>
                  <a:pt x="3111" y="208"/>
                </a:lnTo>
                <a:lnTo>
                  <a:pt x="3111" y="206"/>
                </a:lnTo>
                <a:lnTo>
                  <a:pt x="3112" y="206"/>
                </a:lnTo>
                <a:lnTo>
                  <a:pt x="3114" y="206"/>
                </a:lnTo>
                <a:lnTo>
                  <a:pt x="3114" y="205"/>
                </a:lnTo>
                <a:lnTo>
                  <a:pt x="3115" y="205"/>
                </a:lnTo>
                <a:lnTo>
                  <a:pt x="3115" y="203"/>
                </a:lnTo>
                <a:lnTo>
                  <a:pt x="3117" y="203"/>
                </a:lnTo>
                <a:lnTo>
                  <a:pt x="3119" y="203"/>
                </a:lnTo>
                <a:lnTo>
                  <a:pt x="3119" y="201"/>
                </a:lnTo>
                <a:lnTo>
                  <a:pt x="3120" y="201"/>
                </a:lnTo>
                <a:lnTo>
                  <a:pt x="3122" y="201"/>
                </a:lnTo>
                <a:lnTo>
                  <a:pt x="3122" y="200"/>
                </a:lnTo>
                <a:lnTo>
                  <a:pt x="3123" y="200"/>
                </a:lnTo>
                <a:lnTo>
                  <a:pt x="3123" y="198"/>
                </a:lnTo>
                <a:lnTo>
                  <a:pt x="3125" y="197"/>
                </a:lnTo>
                <a:lnTo>
                  <a:pt x="3125" y="195"/>
                </a:lnTo>
                <a:lnTo>
                  <a:pt x="3123" y="195"/>
                </a:lnTo>
                <a:lnTo>
                  <a:pt x="3123" y="193"/>
                </a:lnTo>
                <a:lnTo>
                  <a:pt x="3125" y="193"/>
                </a:lnTo>
                <a:lnTo>
                  <a:pt x="3125" y="195"/>
                </a:lnTo>
                <a:lnTo>
                  <a:pt x="3125" y="197"/>
                </a:lnTo>
                <a:lnTo>
                  <a:pt x="3125" y="198"/>
                </a:lnTo>
                <a:lnTo>
                  <a:pt x="3125" y="200"/>
                </a:lnTo>
                <a:lnTo>
                  <a:pt x="3125" y="205"/>
                </a:lnTo>
                <a:lnTo>
                  <a:pt x="3125" y="208"/>
                </a:lnTo>
                <a:lnTo>
                  <a:pt x="3125" y="213"/>
                </a:lnTo>
                <a:lnTo>
                  <a:pt x="3123" y="217"/>
                </a:lnTo>
                <a:lnTo>
                  <a:pt x="3123" y="222"/>
                </a:lnTo>
                <a:lnTo>
                  <a:pt x="3122" y="229"/>
                </a:lnTo>
                <a:lnTo>
                  <a:pt x="3120" y="232"/>
                </a:lnTo>
                <a:lnTo>
                  <a:pt x="3117" y="235"/>
                </a:lnTo>
                <a:lnTo>
                  <a:pt x="3117" y="233"/>
                </a:lnTo>
                <a:lnTo>
                  <a:pt x="3117" y="235"/>
                </a:lnTo>
                <a:lnTo>
                  <a:pt x="3117" y="237"/>
                </a:lnTo>
                <a:lnTo>
                  <a:pt x="3115" y="238"/>
                </a:lnTo>
                <a:lnTo>
                  <a:pt x="3114" y="240"/>
                </a:lnTo>
                <a:lnTo>
                  <a:pt x="3114" y="241"/>
                </a:lnTo>
                <a:lnTo>
                  <a:pt x="3112" y="241"/>
                </a:lnTo>
                <a:lnTo>
                  <a:pt x="3111" y="243"/>
                </a:lnTo>
                <a:lnTo>
                  <a:pt x="3111" y="245"/>
                </a:lnTo>
                <a:lnTo>
                  <a:pt x="3111" y="246"/>
                </a:lnTo>
                <a:lnTo>
                  <a:pt x="3109" y="248"/>
                </a:lnTo>
                <a:lnTo>
                  <a:pt x="3109" y="249"/>
                </a:lnTo>
                <a:lnTo>
                  <a:pt x="3109" y="251"/>
                </a:lnTo>
                <a:lnTo>
                  <a:pt x="3107" y="251"/>
                </a:lnTo>
                <a:lnTo>
                  <a:pt x="3107" y="249"/>
                </a:lnTo>
                <a:lnTo>
                  <a:pt x="3106" y="249"/>
                </a:lnTo>
                <a:lnTo>
                  <a:pt x="3106" y="248"/>
                </a:lnTo>
                <a:lnTo>
                  <a:pt x="3106" y="249"/>
                </a:lnTo>
                <a:lnTo>
                  <a:pt x="3104" y="248"/>
                </a:lnTo>
                <a:lnTo>
                  <a:pt x="3104" y="249"/>
                </a:lnTo>
                <a:lnTo>
                  <a:pt x="3104" y="248"/>
                </a:lnTo>
                <a:lnTo>
                  <a:pt x="3103" y="248"/>
                </a:lnTo>
                <a:lnTo>
                  <a:pt x="3103" y="249"/>
                </a:lnTo>
                <a:lnTo>
                  <a:pt x="3104" y="251"/>
                </a:lnTo>
                <a:lnTo>
                  <a:pt x="3106" y="253"/>
                </a:lnTo>
                <a:lnTo>
                  <a:pt x="3106" y="251"/>
                </a:lnTo>
                <a:lnTo>
                  <a:pt x="3107" y="251"/>
                </a:lnTo>
                <a:lnTo>
                  <a:pt x="3107" y="253"/>
                </a:lnTo>
                <a:lnTo>
                  <a:pt x="3107" y="254"/>
                </a:lnTo>
                <a:lnTo>
                  <a:pt x="3106" y="257"/>
                </a:lnTo>
                <a:lnTo>
                  <a:pt x="3104" y="261"/>
                </a:lnTo>
                <a:lnTo>
                  <a:pt x="3104" y="262"/>
                </a:lnTo>
                <a:lnTo>
                  <a:pt x="3103" y="265"/>
                </a:lnTo>
                <a:lnTo>
                  <a:pt x="3103" y="267"/>
                </a:lnTo>
                <a:lnTo>
                  <a:pt x="3101" y="270"/>
                </a:lnTo>
                <a:lnTo>
                  <a:pt x="3099" y="272"/>
                </a:lnTo>
                <a:lnTo>
                  <a:pt x="3096" y="273"/>
                </a:lnTo>
                <a:lnTo>
                  <a:pt x="3095" y="277"/>
                </a:lnTo>
                <a:lnTo>
                  <a:pt x="3093" y="278"/>
                </a:lnTo>
                <a:lnTo>
                  <a:pt x="3091" y="281"/>
                </a:lnTo>
                <a:lnTo>
                  <a:pt x="3088" y="286"/>
                </a:lnTo>
                <a:lnTo>
                  <a:pt x="3085" y="291"/>
                </a:lnTo>
                <a:lnTo>
                  <a:pt x="3083" y="294"/>
                </a:lnTo>
                <a:lnTo>
                  <a:pt x="3083" y="296"/>
                </a:lnTo>
                <a:lnTo>
                  <a:pt x="3083" y="297"/>
                </a:lnTo>
                <a:lnTo>
                  <a:pt x="3082" y="297"/>
                </a:lnTo>
                <a:lnTo>
                  <a:pt x="3082" y="299"/>
                </a:lnTo>
                <a:lnTo>
                  <a:pt x="3080" y="299"/>
                </a:lnTo>
                <a:lnTo>
                  <a:pt x="3079" y="304"/>
                </a:lnTo>
                <a:lnTo>
                  <a:pt x="3077" y="305"/>
                </a:lnTo>
                <a:lnTo>
                  <a:pt x="3075" y="307"/>
                </a:lnTo>
                <a:lnTo>
                  <a:pt x="3074" y="310"/>
                </a:lnTo>
                <a:lnTo>
                  <a:pt x="3072" y="313"/>
                </a:lnTo>
                <a:lnTo>
                  <a:pt x="3069" y="315"/>
                </a:lnTo>
                <a:lnTo>
                  <a:pt x="3067" y="317"/>
                </a:lnTo>
                <a:lnTo>
                  <a:pt x="3066" y="318"/>
                </a:lnTo>
                <a:lnTo>
                  <a:pt x="3064" y="318"/>
                </a:lnTo>
                <a:lnTo>
                  <a:pt x="3064" y="320"/>
                </a:lnTo>
                <a:lnTo>
                  <a:pt x="3063" y="320"/>
                </a:lnTo>
                <a:lnTo>
                  <a:pt x="3063" y="321"/>
                </a:lnTo>
                <a:lnTo>
                  <a:pt x="3061" y="321"/>
                </a:lnTo>
                <a:lnTo>
                  <a:pt x="3061" y="323"/>
                </a:lnTo>
                <a:lnTo>
                  <a:pt x="3059" y="323"/>
                </a:lnTo>
                <a:lnTo>
                  <a:pt x="3059" y="325"/>
                </a:lnTo>
                <a:lnTo>
                  <a:pt x="3058" y="325"/>
                </a:lnTo>
                <a:lnTo>
                  <a:pt x="3056" y="325"/>
                </a:lnTo>
                <a:lnTo>
                  <a:pt x="3056" y="326"/>
                </a:lnTo>
                <a:lnTo>
                  <a:pt x="3055" y="328"/>
                </a:lnTo>
                <a:lnTo>
                  <a:pt x="3053" y="328"/>
                </a:lnTo>
                <a:lnTo>
                  <a:pt x="3051" y="328"/>
                </a:lnTo>
                <a:lnTo>
                  <a:pt x="3051" y="326"/>
                </a:lnTo>
                <a:lnTo>
                  <a:pt x="3051" y="325"/>
                </a:lnTo>
                <a:lnTo>
                  <a:pt x="3050" y="325"/>
                </a:lnTo>
                <a:lnTo>
                  <a:pt x="3048" y="323"/>
                </a:lnTo>
                <a:lnTo>
                  <a:pt x="3047" y="321"/>
                </a:lnTo>
                <a:lnTo>
                  <a:pt x="3045" y="320"/>
                </a:lnTo>
                <a:lnTo>
                  <a:pt x="3045" y="321"/>
                </a:lnTo>
                <a:lnTo>
                  <a:pt x="3045" y="323"/>
                </a:lnTo>
                <a:lnTo>
                  <a:pt x="3047" y="323"/>
                </a:lnTo>
                <a:lnTo>
                  <a:pt x="3048" y="323"/>
                </a:lnTo>
                <a:lnTo>
                  <a:pt x="3048" y="325"/>
                </a:lnTo>
                <a:lnTo>
                  <a:pt x="3047" y="326"/>
                </a:lnTo>
                <a:lnTo>
                  <a:pt x="3047" y="328"/>
                </a:lnTo>
                <a:lnTo>
                  <a:pt x="3048" y="329"/>
                </a:lnTo>
                <a:lnTo>
                  <a:pt x="3050" y="329"/>
                </a:lnTo>
                <a:lnTo>
                  <a:pt x="3051" y="329"/>
                </a:lnTo>
                <a:lnTo>
                  <a:pt x="3053" y="329"/>
                </a:lnTo>
                <a:lnTo>
                  <a:pt x="3053" y="331"/>
                </a:lnTo>
                <a:lnTo>
                  <a:pt x="3051" y="331"/>
                </a:lnTo>
                <a:lnTo>
                  <a:pt x="3051" y="333"/>
                </a:lnTo>
                <a:lnTo>
                  <a:pt x="3051" y="334"/>
                </a:lnTo>
                <a:lnTo>
                  <a:pt x="3051" y="336"/>
                </a:lnTo>
                <a:lnTo>
                  <a:pt x="3050" y="336"/>
                </a:lnTo>
                <a:lnTo>
                  <a:pt x="3050" y="337"/>
                </a:lnTo>
                <a:lnTo>
                  <a:pt x="3048" y="339"/>
                </a:lnTo>
                <a:lnTo>
                  <a:pt x="3045" y="342"/>
                </a:lnTo>
                <a:lnTo>
                  <a:pt x="3042" y="344"/>
                </a:lnTo>
                <a:lnTo>
                  <a:pt x="3039" y="347"/>
                </a:lnTo>
                <a:lnTo>
                  <a:pt x="3037" y="349"/>
                </a:lnTo>
                <a:lnTo>
                  <a:pt x="3034" y="350"/>
                </a:lnTo>
                <a:lnTo>
                  <a:pt x="3032" y="350"/>
                </a:lnTo>
                <a:lnTo>
                  <a:pt x="3032" y="352"/>
                </a:lnTo>
                <a:lnTo>
                  <a:pt x="3031" y="352"/>
                </a:lnTo>
                <a:lnTo>
                  <a:pt x="3029" y="353"/>
                </a:lnTo>
                <a:lnTo>
                  <a:pt x="3027" y="353"/>
                </a:lnTo>
                <a:lnTo>
                  <a:pt x="3027" y="355"/>
                </a:lnTo>
                <a:lnTo>
                  <a:pt x="3026" y="355"/>
                </a:lnTo>
                <a:lnTo>
                  <a:pt x="3024" y="355"/>
                </a:lnTo>
                <a:lnTo>
                  <a:pt x="3024" y="357"/>
                </a:lnTo>
                <a:lnTo>
                  <a:pt x="3023" y="357"/>
                </a:lnTo>
                <a:lnTo>
                  <a:pt x="3021" y="357"/>
                </a:lnTo>
                <a:lnTo>
                  <a:pt x="3021" y="358"/>
                </a:lnTo>
                <a:lnTo>
                  <a:pt x="3019" y="358"/>
                </a:lnTo>
                <a:lnTo>
                  <a:pt x="3018" y="358"/>
                </a:lnTo>
                <a:lnTo>
                  <a:pt x="3018" y="360"/>
                </a:lnTo>
                <a:lnTo>
                  <a:pt x="3016" y="360"/>
                </a:lnTo>
                <a:lnTo>
                  <a:pt x="3016" y="361"/>
                </a:lnTo>
                <a:lnTo>
                  <a:pt x="3015" y="361"/>
                </a:lnTo>
                <a:lnTo>
                  <a:pt x="3015" y="363"/>
                </a:lnTo>
                <a:lnTo>
                  <a:pt x="3013" y="363"/>
                </a:lnTo>
                <a:lnTo>
                  <a:pt x="3013" y="361"/>
                </a:lnTo>
                <a:lnTo>
                  <a:pt x="3015" y="360"/>
                </a:lnTo>
                <a:lnTo>
                  <a:pt x="3015" y="358"/>
                </a:lnTo>
                <a:lnTo>
                  <a:pt x="3016" y="358"/>
                </a:lnTo>
                <a:lnTo>
                  <a:pt x="3016" y="357"/>
                </a:lnTo>
                <a:lnTo>
                  <a:pt x="3018" y="357"/>
                </a:lnTo>
                <a:lnTo>
                  <a:pt x="3019" y="357"/>
                </a:lnTo>
                <a:lnTo>
                  <a:pt x="3021" y="355"/>
                </a:lnTo>
                <a:lnTo>
                  <a:pt x="3023" y="355"/>
                </a:lnTo>
                <a:lnTo>
                  <a:pt x="3024" y="352"/>
                </a:lnTo>
                <a:lnTo>
                  <a:pt x="3024" y="350"/>
                </a:lnTo>
                <a:lnTo>
                  <a:pt x="3023" y="349"/>
                </a:lnTo>
                <a:lnTo>
                  <a:pt x="3021" y="347"/>
                </a:lnTo>
                <a:lnTo>
                  <a:pt x="3021" y="345"/>
                </a:lnTo>
                <a:lnTo>
                  <a:pt x="3019" y="345"/>
                </a:lnTo>
                <a:lnTo>
                  <a:pt x="3019" y="344"/>
                </a:lnTo>
                <a:lnTo>
                  <a:pt x="3019" y="342"/>
                </a:lnTo>
                <a:lnTo>
                  <a:pt x="3018" y="341"/>
                </a:lnTo>
                <a:lnTo>
                  <a:pt x="3019" y="341"/>
                </a:lnTo>
                <a:lnTo>
                  <a:pt x="3021" y="341"/>
                </a:lnTo>
                <a:lnTo>
                  <a:pt x="3021" y="339"/>
                </a:lnTo>
                <a:lnTo>
                  <a:pt x="3021" y="337"/>
                </a:lnTo>
                <a:lnTo>
                  <a:pt x="3019" y="336"/>
                </a:lnTo>
                <a:lnTo>
                  <a:pt x="3019" y="334"/>
                </a:lnTo>
                <a:lnTo>
                  <a:pt x="3019" y="333"/>
                </a:lnTo>
                <a:lnTo>
                  <a:pt x="3021" y="333"/>
                </a:lnTo>
                <a:lnTo>
                  <a:pt x="3021" y="334"/>
                </a:lnTo>
                <a:lnTo>
                  <a:pt x="3023" y="334"/>
                </a:lnTo>
                <a:lnTo>
                  <a:pt x="3023" y="333"/>
                </a:lnTo>
                <a:lnTo>
                  <a:pt x="3021" y="331"/>
                </a:lnTo>
                <a:lnTo>
                  <a:pt x="3019" y="331"/>
                </a:lnTo>
                <a:lnTo>
                  <a:pt x="3019" y="329"/>
                </a:lnTo>
                <a:lnTo>
                  <a:pt x="3018" y="329"/>
                </a:lnTo>
                <a:lnTo>
                  <a:pt x="3018" y="331"/>
                </a:lnTo>
                <a:lnTo>
                  <a:pt x="3018" y="333"/>
                </a:lnTo>
                <a:lnTo>
                  <a:pt x="3016" y="333"/>
                </a:lnTo>
                <a:lnTo>
                  <a:pt x="3013" y="334"/>
                </a:lnTo>
                <a:lnTo>
                  <a:pt x="3011" y="334"/>
                </a:lnTo>
                <a:lnTo>
                  <a:pt x="3010" y="334"/>
                </a:lnTo>
                <a:lnTo>
                  <a:pt x="3008" y="334"/>
                </a:lnTo>
                <a:lnTo>
                  <a:pt x="3007" y="334"/>
                </a:lnTo>
                <a:lnTo>
                  <a:pt x="3003" y="334"/>
                </a:lnTo>
                <a:lnTo>
                  <a:pt x="3002" y="334"/>
                </a:lnTo>
                <a:lnTo>
                  <a:pt x="3002" y="333"/>
                </a:lnTo>
                <a:lnTo>
                  <a:pt x="3000" y="333"/>
                </a:lnTo>
                <a:lnTo>
                  <a:pt x="3000" y="331"/>
                </a:lnTo>
                <a:lnTo>
                  <a:pt x="2999" y="331"/>
                </a:lnTo>
                <a:lnTo>
                  <a:pt x="2999" y="329"/>
                </a:lnTo>
                <a:lnTo>
                  <a:pt x="2997" y="329"/>
                </a:lnTo>
                <a:lnTo>
                  <a:pt x="2997" y="328"/>
                </a:lnTo>
                <a:lnTo>
                  <a:pt x="2995" y="328"/>
                </a:lnTo>
                <a:lnTo>
                  <a:pt x="2994" y="328"/>
                </a:lnTo>
                <a:lnTo>
                  <a:pt x="2994" y="325"/>
                </a:lnTo>
                <a:lnTo>
                  <a:pt x="2992" y="325"/>
                </a:lnTo>
                <a:lnTo>
                  <a:pt x="2992" y="323"/>
                </a:lnTo>
                <a:lnTo>
                  <a:pt x="2991" y="323"/>
                </a:lnTo>
                <a:lnTo>
                  <a:pt x="2992" y="321"/>
                </a:lnTo>
                <a:lnTo>
                  <a:pt x="2994" y="321"/>
                </a:lnTo>
                <a:lnTo>
                  <a:pt x="2995" y="321"/>
                </a:lnTo>
                <a:lnTo>
                  <a:pt x="2995" y="320"/>
                </a:lnTo>
                <a:lnTo>
                  <a:pt x="2995" y="318"/>
                </a:lnTo>
                <a:lnTo>
                  <a:pt x="2994" y="318"/>
                </a:lnTo>
                <a:lnTo>
                  <a:pt x="2994" y="317"/>
                </a:lnTo>
                <a:lnTo>
                  <a:pt x="2995" y="317"/>
                </a:lnTo>
                <a:lnTo>
                  <a:pt x="2997" y="315"/>
                </a:lnTo>
                <a:lnTo>
                  <a:pt x="2999" y="315"/>
                </a:lnTo>
                <a:lnTo>
                  <a:pt x="3000" y="315"/>
                </a:lnTo>
                <a:lnTo>
                  <a:pt x="3000" y="313"/>
                </a:lnTo>
                <a:lnTo>
                  <a:pt x="3002" y="313"/>
                </a:lnTo>
                <a:lnTo>
                  <a:pt x="3003" y="312"/>
                </a:lnTo>
                <a:lnTo>
                  <a:pt x="3005" y="312"/>
                </a:lnTo>
                <a:lnTo>
                  <a:pt x="3005" y="310"/>
                </a:lnTo>
                <a:lnTo>
                  <a:pt x="3007" y="310"/>
                </a:lnTo>
                <a:lnTo>
                  <a:pt x="3008" y="310"/>
                </a:lnTo>
                <a:lnTo>
                  <a:pt x="3008" y="309"/>
                </a:lnTo>
                <a:lnTo>
                  <a:pt x="3010" y="309"/>
                </a:lnTo>
                <a:lnTo>
                  <a:pt x="3013" y="307"/>
                </a:lnTo>
                <a:lnTo>
                  <a:pt x="3015" y="307"/>
                </a:lnTo>
                <a:lnTo>
                  <a:pt x="3013" y="307"/>
                </a:lnTo>
                <a:lnTo>
                  <a:pt x="3013" y="309"/>
                </a:lnTo>
                <a:lnTo>
                  <a:pt x="3015" y="309"/>
                </a:lnTo>
                <a:lnTo>
                  <a:pt x="3016" y="307"/>
                </a:lnTo>
                <a:lnTo>
                  <a:pt x="3016" y="309"/>
                </a:lnTo>
                <a:lnTo>
                  <a:pt x="3018" y="309"/>
                </a:lnTo>
                <a:lnTo>
                  <a:pt x="3018" y="310"/>
                </a:lnTo>
                <a:lnTo>
                  <a:pt x="3019" y="309"/>
                </a:lnTo>
                <a:lnTo>
                  <a:pt x="3018" y="309"/>
                </a:lnTo>
                <a:lnTo>
                  <a:pt x="3019" y="307"/>
                </a:lnTo>
                <a:lnTo>
                  <a:pt x="3019" y="305"/>
                </a:lnTo>
                <a:lnTo>
                  <a:pt x="3018" y="305"/>
                </a:lnTo>
                <a:lnTo>
                  <a:pt x="3016" y="305"/>
                </a:lnTo>
                <a:lnTo>
                  <a:pt x="3016" y="304"/>
                </a:lnTo>
                <a:lnTo>
                  <a:pt x="3018" y="302"/>
                </a:lnTo>
                <a:lnTo>
                  <a:pt x="3019" y="301"/>
                </a:lnTo>
                <a:lnTo>
                  <a:pt x="3021" y="301"/>
                </a:lnTo>
                <a:lnTo>
                  <a:pt x="3023" y="299"/>
                </a:lnTo>
                <a:lnTo>
                  <a:pt x="3024" y="299"/>
                </a:lnTo>
                <a:lnTo>
                  <a:pt x="3026" y="301"/>
                </a:lnTo>
                <a:lnTo>
                  <a:pt x="3027" y="301"/>
                </a:lnTo>
                <a:lnTo>
                  <a:pt x="3027" y="299"/>
                </a:lnTo>
                <a:lnTo>
                  <a:pt x="3029" y="299"/>
                </a:lnTo>
                <a:lnTo>
                  <a:pt x="3029" y="297"/>
                </a:lnTo>
                <a:lnTo>
                  <a:pt x="3031" y="297"/>
                </a:lnTo>
                <a:lnTo>
                  <a:pt x="3032" y="297"/>
                </a:lnTo>
                <a:lnTo>
                  <a:pt x="3032" y="296"/>
                </a:lnTo>
                <a:lnTo>
                  <a:pt x="3032" y="294"/>
                </a:lnTo>
                <a:lnTo>
                  <a:pt x="3032" y="293"/>
                </a:lnTo>
                <a:lnTo>
                  <a:pt x="3032" y="291"/>
                </a:lnTo>
                <a:lnTo>
                  <a:pt x="3034" y="291"/>
                </a:lnTo>
                <a:lnTo>
                  <a:pt x="3034" y="289"/>
                </a:lnTo>
                <a:lnTo>
                  <a:pt x="3035" y="289"/>
                </a:lnTo>
                <a:lnTo>
                  <a:pt x="3037" y="288"/>
                </a:lnTo>
                <a:lnTo>
                  <a:pt x="3039" y="288"/>
                </a:lnTo>
                <a:lnTo>
                  <a:pt x="3040" y="286"/>
                </a:lnTo>
                <a:lnTo>
                  <a:pt x="3042" y="286"/>
                </a:lnTo>
                <a:lnTo>
                  <a:pt x="3042" y="285"/>
                </a:lnTo>
                <a:lnTo>
                  <a:pt x="3043" y="283"/>
                </a:lnTo>
                <a:lnTo>
                  <a:pt x="3045" y="285"/>
                </a:lnTo>
                <a:lnTo>
                  <a:pt x="3045" y="283"/>
                </a:lnTo>
                <a:lnTo>
                  <a:pt x="3045" y="281"/>
                </a:lnTo>
                <a:lnTo>
                  <a:pt x="3045" y="280"/>
                </a:lnTo>
                <a:lnTo>
                  <a:pt x="3043" y="280"/>
                </a:lnTo>
                <a:lnTo>
                  <a:pt x="3043" y="281"/>
                </a:lnTo>
                <a:lnTo>
                  <a:pt x="3042" y="281"/>
                </a:lnTo>
                <a:lnTo>
                  <a:pt x="3040" y="281"/>
                </a:lnTo>
                <a:lnTo>
                  <a:pt x="3040" y="283"/>
                </a:lnTo>
                <a:lnTo>
                  <a:pt x="3040" y="285"/>
                </a:lnTo>
                <a:lnTo>
                  <a:pt x="3039" y="285"/>
                </a:lnTo>
                <a:lnTo>
                  <a:pt x="3037" y="285"/>
                </a:lnTo>
                <a:lnTo>
                  <a:pt x="3037" y="283"/>
                </a:lnTo>
                <a:lnTo>
                  <a:pt x="3035" y="283"/>
                </a:lnTo>
                <a:lnTo>
                  <a:pt x="3034" y="283"/>
                </a:lnTo>
                <a:lnTo>
                  <a:pt x="3034" y="285"/>
                </a:lnTo>
                <a:lnTo>
                  <a:pt x="3032" y="285"/>
                </a:lnTo>
                <a:lnTo>
                  <a:pt x="3031" y="285"/>
                </a:lnTo>
                <a:lnTo>
                  <a:pt x="3031" y="286"/>
                </a:lnTo>
                <a:lnTo>
                  <a:pt x="3031" y="288"/>
                </a:lnTo>
                <a:lnTo>
                  <a:pt x="3031" y="289"/>
                </a:lnTo>
                <a:lnTo>
                  <a:pt x="3031" y="291"/>
                </a:lnTo>
                <a:lnTo>
                  <a:pt x="3027" y="291"/>
                </a:lnTo>
                <a:lnTo>
                  <a:pt x="3027" y="289"/>
                </a:lnTo>
                <a:lnTo>
                  <a:pt x="3026" y="289"/>
                </a:lnTo>
                <a:lnTo>
                  <a:pt x="3024" y="289"/>
                </a:lnTo>
                <a:lnTo>
                  <a:pt x="3023" y="289"/>
                </a:lnTo>
                <a:lnTo>
                  <a:pt x="3021" y="289"/>
                </a:lnTo>
                <a:lnTo>
                  <a:pt x="3019" y="288"/>
                </a:lnTo>
                <a:lnTo>
                  <a:pt x="3018" y="288"/>
                </a:lnTo>
                <a:lnTo>
                  <a:pt x="3019" y="286"/>
                </a:lnTo>
                <a:lnTo>
                  <a:pt x="3019" y="285"/>
                </a:lnTo>
                <a:lnTo>
                  <a:pt x="3019" y="283"/>
                </a:lnTo>
                <a:lnTo>
                  <a:pt x="3019" y="281"/>
                </a:lnTo>
                <a:lnTo>
                  <a:pt x="3019" y="280"/>
                </a:lnTo>
                <a:lnTo>
                  <a:pt x="3021" y="280"/>
                </a:lnTo>
                <a:lnTo>
                  <a:pt x="3023" y="280"/>
                </a:lnTo>
                <a:lnTo>
                  <a:pt x="3023" y="278"/>
                </a:lnTo>
                <a:lnTo>
                  <a:pt x="3021" y="278"/>
                </a:lnTo>
                <a:lnTo>
                  <a:pt x="3021" y="277"/>
                </a:lnTo>
                <a:lnTo>
                  <a:pt x="3023" y="275"/>
                </a:lnTo>
                <a:lnTo>
                  <a:pt x="3023" y="273"/>
                </a:lnTo>
                <a:lnTo>
                  <a:pt x="3024" y="273"/>
                </a:lnTo>
                <a:lnTo>
                  <a:pt x="3024" y="272"/>
                </a:lnTo>
                <a:lnTo>
                  <a:pt x="3026" y="272"/>
                </a:lnTo>
                <a:lnTo>
                  <a:pt x="3026" y="270"/>
                </a:lnTo>
                <a:lnTo>
                  <a:pt x="3024" y="270"/>
                </a:lnTo>
                <a:lnTo>
                  <a:pt x="3024" y="272"/>
                </a:lnTo>
                <a:lnTo>
                  <a:pt x="3023" y="272"/>
                </a:lnTo>
                <a:lnTo>
                  <a:pt x="3021" y="273"/>
                </a:lnTo>
                <a:lnTo>
                  <a:pt x="3021" y="275"/>
                </a:lnTo>
                <a:lnTo>
                  <a:pt x="3019" y="275"/>
                </a:lnTo>
                <a:lnTo>
                  <a:pt x="3019" y="277"/>
                </a:lnTo>
                <a:lnTo>
                  <a:pt x="3019" y="278"/>
                </a:lnTo>
                <a:lnTo>
                  <a:pt x="3018" y="278"/>
                </a:lnTo>
                <a:lnTo>
                  <a:pt x="3016" y="278"/>
                </a:lnTo>
                <a:lnTo>
                  <a:pt x="3015" y="278"/>
                </a:lnTo>
                <a:lnTo>
                  <a:pt x="3013" y="278"/>
                </a:lnTo>
                <a:lnTo>
                  <a:pt x="3011" y="277"/>
                </a:lnTo>
                <a:lnTo>
                  <a:pt x="3010" y="275"/>
                </a:lnTo>
                <a:lnTo>
                  <a:pt x="3008" y="277"/>
                </a:lnTo>
                <a:lnTo>
                  <a:pt x="3007" y="277"/>
                </a:lnTo>
                <a:lnTo>
                  <a:pt x="3007" y="278"/>
                </a:lnTo>
                <a:lnTo>
                  <a:pt x="3007" y="280"/>
                </a:lnTo>
                <a:lnTo>
                  <a:pt x="3008" y="280"/>
                </a:lnTo>
                <a:lnTo>
                  <a:pt x="3008" y="281"/>
                </a:lnTo>
                <a:lnTo>
                  <a:pt x="3007" y="281"/>
                </a:lnTo>
                <a:lnTo>
                  <a:pt x="3007" y="283"/>
                </a:lnTo>
                <a:lnTo>
                  <a:pt x="3007" y="285"/>
                </a:lnTo>
                <a:lnTo>
                  <a:pt x="3008" y="285"/>
                </a:lnTo>
                <a:lnTo>
                  <a:pt x="3010" y="286"/>
                </a:lnTo>
                <a:lnTo>
                  <a:pt x="3008" y="288"/>
                </a:lnTo>
                <a:lnTo>
                  <a:pt x="3007" y="288"/>
                </a:lnTo>
                <a:lnTo>
                  <a:pt x="3005" y="289"/>
                </a:lnTo>
                <a:lnTo>
                  <a:pt x="3003" y="289"/>
                </a:lnTo>
                <a:lnTo>
                  <a:pt x="3003" y="291"/>
                </a:lnTo>
                <a:lnTo>
                  <a:pt x="3003" y="293"/>
                </a:lnTo>
                <a:lnTo>
                  <a:pt x="3002" y="294"/>
                </a:lnTo>
                <a:lnTo>
                  <a:pt x="3000" y="294"/>
                </a:lnTo>
                <a:lnTo>
                  <a:pt x="2997" y="294"/>
                </a:lnTo>
                <a:lnTo>
                  <a:pt x="2995" y="294"/>
                </a:lnTo>
                <a:lnTo>
                  <a:pt x="2994" y="296"/>
                </a:lnTo>
                <a:lnTo>
                  <a:pt x="2992" y="294"/>
                </a:lnTo>
                <a:lnTo>
                  <a:pt x="2992" y="293"/>
                </a:lnTo>
                <a:lnTo>
                  <a:pt x="2991" y="291"/>
                </a:lnTo>
                <a:lnTo>
                  <a:pt x="2992" y="289"/>
                </a:lnTo>
                <a:lnTo>
                  <a:pt x="2992" y="288"/>
                </a:lnTo>
                <a:lnTo>
                  <a:pt x="2994" y="286"/>
                </a:lnTo>
                <a:lnTo>
                  <a:pt x="2995" y="285"/>
                </a:lnTo>
                <a:lnTo>
                  <a:pt x="2995" y="283"/>
                </a:lnTo>
                <a:lnTo>
                  <a:pt x="2995" y="281"/>
                </a:lnTo>
                <a:lnTo>
                  <a:pt x="2997" y="281"/>
                </a:lnTo>
                <a:lnTo>
                  <a:pt x="2997" y="280"/>
                </a:lnTo>
                <a:lnTo>
                  <a:pt x="2997" y="278"/>
                </a:lnTo>
                <a:lnTo>
                  <a:pt x="2997" y="277"/>
                </a:lnTo>
                <a:lnTo>
                  <a:pt x="2999" y="277"/>
                </a:lnTo>
                <a:lnTo>
                  <a:pt x="2999" y="275"/>
                </a:lnTo>
                <a:lnTo>
                  <a:pt x="3000" y="275"/>
                </a:lnTo>
                <a:lnTo>
                  <a:pt x="3002" y="275"/>
                </a:lnTo>
                <a:lnTo>
                  <a:pt x="3002" y="273"/>
                </a:lnTo>
                <a:lnTo>
                  <a:pt x="3003" y="272"/>
                </a:lnTo>
                <a:lnTo>
                  <a:pt x="3003" y="270"/>
                </a:lnTo>
                <a:lnTo>
                  <a:pt x="3005" y="269"/>
                </a:lnTo>
                <a:lnTo>
                  <a:pt x="3007" y="269"/>
                </a:lnTo>
                <a:lnTo>
                  <a:pt x="3007" y="267"/>
                </a:lnTo>
                <a:lnTo>
                  <a:pt x="3008" y="267"/>
                </a:lnTo>
                <a:lnTo>
                  <a:pt x="3008" y="265"/>
                </a:lnTo>
                <a:lnTo>
                  <a:pt x="3010" y="265"/>
                </a:lnTo>
                <a:lnTo>
                  <a:pt x="3011" y="264"/>
                </a:lnTo>
                <a:lnTo>
                  <a:pt x="3011" y="262"/>
                </a:lnTo>
                <a:lnTo>
                  <a:pt x="3011" y="261"/>
                </a:lnTo>
                <a:lnTo>
                  <a:pt x="3010" y="261"/>
                </a:lnTo>
                <a:lnTo>
                  <a:pt x="3008" y="262"/>
                </a:lnTo>
                <a:lnTo>
                  <a:pt x="3007" y="262"/>
                </a:lnTo>
                <a:lnTo>
                  <a:pt x="3005" y="262"/>
                </a:lnTo>
                <a:lnTo>
                  <a:pt x="3005" y="261"/>
                </a:lnTo>
                <a:lnTo>
                  <a:pt x="3003" y="261"/>
                </a:lnTo>
                <a:lnTo>
                  <a:pt x="3002" y="261"/>
                </a:lnTo>
                <a:lnTo>
                  <a:pt x="3000" y="261"/>
                </a:lnTo>
                <a:lnTo>
                  <a:pt x="3000" y="262"/>
                </a:lnTo>
                <a:lnTo>
                  <a:pt x="2999" y="262"/>
                </a:lnTo>
                <a:lnTo>
                  <a:pt x="2999" y="264"/>
                </a:lnTo>
                <a:lnTo>
                  <a:pt x="2997" y="264"/>
                </a:lnTo>
                <a:lnTo>
                  <a:pt x="2997" y="267"/>
                </a:lnTo>
                <a:lnTo>
                  <a:pt x="2995" y="267"/>
                </a:lnTo>
                <a:lnTo>
                  <a:pt x="2994" y="267"/>
                </a:lnTo>
                <a:lnTo>
                  <a:pt x="2992" y="267"/>
                </a:lnTo>
                <a:lnTo>
                  <a:pt x="2992" y="269"/>
                </a:lnTo>
                <a:lnTo>
                  <a:pt x="2991" y="267"/>
                </a:lnTo>
                <a:lnTo>
                  <a:pt x="2989" y="267"/>
                </a:lnTo>
                <a:lnTo>
                  <a:pt x="2987" y="267"/>
                </a:lnTo>
                <a:lnTo>
                  <a:pt x="2986" y="269"/>
                </a:lnTo>
                <a:lnTo>
                  <a:pt x="2986" y="270"/>
                </a:lnTo>
                <a:lnTo>
                  <a:pt x="2986" y="269"/>
                </a:lnTo>
                <a:lnTo>
                  <a:pt x="2986" y="267"/>
                </a:lnTo>
                <a:lnTo>
                  <a:pt x="2986" y="265"/>
                </a:lnTo>
                <a:lnTo>
                  <a:pt x="2986" y="264"/>
                </a:lnTo>
                <a:lnTo>
                  <a:pt x="2987" y="261"/>
                </a:lnTo>
                <a:lnTo>
                  <a:pt x="2987" y="259"/>
                </a:lnTo>
                <a:lnTo>
                  <a:pt x="2987" y="256"/>
                </a:lnTo>
                <a:lnTo>
                  <a:pt x="2986" y="256"/>
                </a:lnTo>
                <a:lnTo>
                  <a:pt x="2986" y="254"/>
                </a:lnTo>
                <a:lnTo>
                  <a:pt x="2986" y="253"/>
                </a:lnTo>
                <a:lnTo>
                  <a:pt x="2984" y="253"/>
                </a:lnTo>
                <a:lnTo>
                  <a:pt x="2984" y="251"/>
                </a:lnTo>
                <a:lnTo>
                  <a:pt x="2984" y="249"/>
                </a:lnTo>
                <a:lnTo>
                  <a:pt x="2984" y="248"/>
                </a:lnTo>
                <a:lnTo>
                  <a:pt x="2986" y="246"/>
                </a:lnTo>
                <a:lnTo>
                  <a:pt x="2986" y="245"/>
                </a:lnTo>
                <a:lnTo>
                  <a:pt x="2986" y="243"/>
                </a:lnTo>
                <a:lnTo>
                  <a:pt x="2987" y="243"/>
                </a:lnTo>
                <a:lnTo>
                  <a:pt x="2987" y="241"/>
                </a:lnTo>
                <a:lnTo>
                  <a:pt x="2989" y="241"/>
                </a:lnTo>
                <a:lnTo>
                  <a:pt x="2989" y="240"/>
                </a:lnTo>
                <a:lnTo>
                  <a:pt x="2991" y="240"/>
                </a:lnTo>
                <a:lnTo>
                  <a:pt x="2991" y="238"/>
                </a:lnTo>
                <a:lnTo>
                  <a:pt x="2992" y="237"/>
                </a:lnTo>
                <a:lnTo>
                  <a:pt x="2994" y="233"/>
                </a:lnTo>
                <a:lnTo>
                  <a:pt x="2995" y="233"/>
                </a:lnTo>
                <a:lnTo>
                  <a:pt x="2997" y="233"/>
                </a:lnTo>
                <a:lnTo>
                  <a:pt x="2997" y="232"/>
                </a:lnTo>
                <a:lnTo>
                  <a:pt x="2997" y="230"/>
                </a:lnTo>
                <a:lnTo>
                  <a:pt x="2995" y="230"/>
                </a:lnTo>
                <a:lnTo>
                  <a:pt x="2995" y="225"/>
                </a:lnTo>
                <a:lnTo>
                  <a:pt x="2997" y="224"/>
                </a:lnTo>
                <a:lnTo>
                  <a:pt x="2997" y="225"/>
                </a:lnTo>
                <a:lnTo>
                  <a:pt x="2999" y="225"/>
                </a:lnTo>
                <a:lnTo>
                  <a:pt x="3000" y="227"/>
                </a:lnTo>
                <a:lnTo>
                  <a:pt x="3000" y="225"/>
                </a:lnTo>
                <a:lnTo>
                  <a:pt x="3000" y="224"/>
                </a:lnTo>
                <a:lnTo>
                  <a:pt x="2999" y="224"/>
                </a:lnTo>
                <a:lnTo>
                  <a:pt x="2999" y="222"/>
                </a:lnTo>
                <a:lnTo>
                  <a:pt x="2997" y="222"/>
                </a:lnTo>
                <a:lnTo>
                  <a:pt x="2999" y="221"/>
                </a:lnTo>
                <a:lnTo>
                  <a:pt x="3000" y="221"/>
                </a:lnTo>
                <a:lnTo>
                  <a:pt x="3002" y="221"/>
                </a:lnTo>
                <a:lnTo>
                  <a:pt x="3003" y="221"/>
                </a:lnTo>
                <a:lnTo>
                  <a:pt x="3005" y="221"/>
                </a:lnTo>
                <a:lnTo>
                  <a:pt x="3007" y="219"/>
                </a:lnTo>
                <a:lnTo>
                  <a:pt x="3008" y="217"/>
                </a:lnTo>
                <a:lnTo>
                  <a:pt x="3011" y="213"/>
                </a:lnTo>
                <a:lnTo>
                  <a:pt x="3013" y="211"/>
                </a:lnTo>
                <a:lnTo>
                  <a:pt x="3013" y="209"/>
                </a:lnTo>
                <a:lnTo>
                  <a:pt x="3015" y="209"/>
                </a:lnTo>
                <a:lnTo>
                  <a:pt x="3016" y="209"/>
                </a:lnTo>
                <a:lnTo>
                  <a:pt x="3018" y="209"/>
                </a:lnTo>
                <a:lnTo>
                  <a:pt x="3019" y="208"/>
                </a:lnTo>
                <a:lnTo>
                  <a:pt x="3019" y="206"/>
                </a:lnTo>
                <a:lnTo>
                  <a:pt x="3023" y="206"/>
                </a:lnTo>
                <a:lnTo>
                  <a:pt x="3023" y="205"/>
                </a:lnTo>
                <a:lnTo>
                  <a:pt x="3023" y="206"/>
                </a:lnTo>
                <a:lnTo>
                  <a:pt x="3024" y="206"/>
                </a:lnTo>
                <a:lnTo>
                  <a:pt x="3026" y="206"/>
                </a:lnTo>
                <a:lnTo>
                  <a:pt x="3027" y="205"/>
                </a:lnTo>
                <a:lnTo>
                  <a:pt x="3029" y="203"/>
                </a:lnTo>
                <a:lnTo>
                  <a:pt x="3031" y="203"/>
                </a:lnTo>
                <a:lnTo>
                  <a:pt x="3032" y="203"/>
                </a:lnTo>
                <a:lnTo>
                  <a:pt x="3032" y="201"/>
                </a:lnTo>
                <a:lnTo>
                  <a:pt x="3031" y="201"/>
                </a:lnTo>
                <a:lnTo>
                  <a:pt x="3029" y="201"/>
                </a:lnTo>
                <a:lnTo>
                  <a:pt x="3029" y="200"/>
                </a:lnTo>
                <a:lnTo>
                  <a:pt x="3027" y="200"/>
                </a:lnTo>
                <a:lnTo>
                  <a:pt x="3027" y="201"/>
                </a:lnTo>
                <a:lnTo>
                  <a:pt x="3026" y="201"/>
                </a:lnTo>
                <a:lnTo>
                  <a:pt x="3024" y="201"/>
                </a:lnTo>
                <a:lnTo>
                  <a:pt x="3024" y="203"/>
                </a:lnTo>
                <a:lnTo>
                  <a:pt x="3026" y="203"/>
                </a:lnTo>
                <a:lnTo>
                  <a:pt x="3026" y="205"/>
                </a:lnTo>
                <a:lnTo>
                  <a:pt x="3024" y="205"/>
                </a:lnTo>
                <a:lnTo>
                  <a:pt x="3024" y="203"/>
                </a:lnTo>
                <a:lnTo>
                  <a:pt x="3023" y="201"/>
                </a:lnTo>
                <a:lnTo>
                  <a:pt x="3023" y="200"/>
                </a:lnTo>
                <a:lnTo>
                  <a:pt x="3024" y="200"/>
                </a:lnTo>
                <a:lnTo>
                  <a:pt x="3024" y="198"/>
                </a:lnTo>
                <a:lnTo>
                  <a:pt x="3026" y="198"/>
                </a:lnTo>
                <a:lnTo>
                  <a:pt x="3026" y="197"/>
                </a:lnTo>
                <a:lnTo>
                  <a:pt x="3027" y="197"/>
                </a:lnTo>
                <a:lnTo>
                  <a:pt x="3029" y="197"/>
                </a:lnTo>
                <a:lnTo>
                  <a:pt x="3031" y="195"/>
                </a:lnTo>
                <a:lnTo>
                  <a:pt x="3032" y="195"/>
                </a:lnTo>
                <a:lnTo>
                  <a:pt x="3032" y="193"/>
                </a:lnTo>
                <a:lnTo>
                  <a:pt x="3035" y="192"/>
                </a:lnTo>
                <a:lnTo>
                  <a:pt x="3037" y="192"/>
                </a:lnTo>
                <a:lnTo>
                  <a:pt x="3039" y="190"/>
                </a:lnTo>
                <a:close/>
                <a:moveTo>
                  <a:pt x="3125" y="192"/>
                </a:moveTo>
                <a:lnTo>
                  <a:pt x="3123" y="192"/>
                </a:lnTo>
                <a:lnTo>
                  <a:pt x="3123" y="190"/>
                </a:lnTo>
                <a:lnTo>
                  <a:pt x="3123" y="189"/>
                </a:lnTo>
                <a:lnTo>
                  <a:pt x="3125" y="189"/>
                </a:lnTo>
                <a:lnTo>
                  <a:pt x="3125" y="187"/>
                </a:lnTo>
                <a:lnTo>
                  <a:pt x="3125" y="185"/>
                </a:lnTo>
                <a:lnTo>
                  <a:pt x="3125" y="184"/>
                </a:lnTo>
                <a:lnTo>
                  <a:pt x="3125" y="182"/>
                </a:lnTo>
                <a:lnTo>
                  <a:pt x="3125" y="181"/>
                </a:lnTo>
                <a:lnTo>
                  <a:pt x="3125" y="179"/>
                </a:lnTo>
                <a:lnTo>
                  <a:pt x="3125" y="177"/>
                </a:lnTo>
                <a:lnTo>
                  <a:pt x="3127" y="177"/>
                </a:lnTo>
                <a:lnTo>
                  <a:pt x="3127" y="176"/>
                </a:lnTo>
                <a:lnTo>
                  <a:pt x="3127" y="174"/>
                </a:lnTo>
                <a:lnTo>
                  <a:pt x="3127" y="173"/>
                </a:lnTo>
                <a:lnTo>
                  <a:pt x="3128" y="173"/>
                </a:lnTo>
                <a:lnTo>
                  <a:pt x="3128" y="171"/>
                </a:lnTo>
                <a:lnTo>
                  <a:pt x="3128" y="169"/>
                </a:lnTo>
                <a:lnTo>
                  <a:pt x="3128" y="168"/>
                </a:lnTo>
                <a:lnTo>
                  <a:pt x="3130" y="166"/>
                </a:lnTo>
                <a:lnTo>
                  <a:pt x="3130" y="165"/>
                </a:lnTo>
                <a:lnTo>
                  <a:pt x="3130" y="163"/>
                </a:lnTo>
                <a:lnTo>
                  <a:pt x="3130" y="161"/>
                </a:lnTo>
                <a:lnTo>
                  <a:pt x="3131" y="161"/>
                </a:lnTo>
                <a:lnTo>
                  <a:pt x="3131" y="163"/>
                </a:lnTo>
                <a:lnTo>
                  <a:pt x="3131" y="165"/>
                </a:lnTo>
                <a:lnTo>
                  <a:pt x="3130" y="165"/>
                </a:lnTo>
                <a:lnTo>
                  <a:pt x="3130" y="166"/>
                </a:lnTo>
                <a:lnTo>
                  <a:pt x="3130" y="168"/>
                </a:lnTo>
                <a:lnTo>
                  <a:pt x="3130" y="169"/>
                </a:lnTo>
                <a:lnTo>
                  <a:pt x="3128" y="169"/>
                </a:lnTo>
                <a:lnTo>
                  <a:pt x="3130" y="171"/>
                </a:lnTo>
                <a:lnTo>
                  <a:pt x="3128" y="171"/>
                </a:lnTo>
                <a:lnTo>
                  <a:pt x="3128" y="173"/>
                </a:lnTo>
                <a:lnTo>
                  <a:pt x="3128" y="174"/>
                </a:lnTo>
                <a:lnTo>
                  <a:pt x="3128" y="176"/>
                </a:lnTo>
                <a:lnTo>
                  <a:pt x="3127" y="176"/>
                </a:lnTo>
                <a:lnTo>
                  <a:pt x="3128" y="176"/>
                </a:lnTo>
                <a:lnTo>
                  <a:pt x="3128" y="177"/>
                </a:lnTo>
                <a:lnTo>
                  <a:pt x="3127" y="177"/>
                </a:lnTo>
                <a:lnTo>
                  <a:pt x="3127" y="179"/>
                </a:lnTo>
                <a:lnTo>
                  <a:pt x="3127" y="181"/>
                </a:lnTo>
                <a:lnTo>
                  <a:pt x="3127" y="182"/>
                </a:lnTo>
                <a:lnTo>
                  <a:pt x="3127" y="184"/>
                </a:lnTo>
                <a:lnTo>
                  <a:pt x="3125" y="184"/>
                </a:lnTo>
                <a:lnTo>
                  <a:pt x="3127" y="184"/>
                </a:lnTo>
                <a:lnTo>
                  <a:pt x="3127" y="185"/>
                </a:lnTo>
                <a:lnTo>
                  <a:pt x="3125" y="185"/>
                </a:lnTo>
                <a:lnTo>
                  <a:pt x="3125" y="187"/>
                </a:lnTo>
                <a:lnTo>
                  <a:pt x="3125" y="189"/>
                </a:lnTo>
                <a:lnTo>
                  <a:pt x="3125" y="190"/>
                </a:lnTo>
                <a:lnTo>
                  <a:pt x="3125" y="192"/>
                </a:lnTo>
                <a:close/>
                <a:moveTo>
                  <a:pt x="1575" y="83"/>
                </a:moveTo>
                <a:lnTo>
                  <a:pt x="1576" y="83"/>
                </a:lnTo>
                <a:lnTo>
                  <a:pt x="1576" y="85"/>
                </a:lnTo>
                <a:lnTo>
                  <a:pt x="1575" y="85"/>
                </a:lnTo>
                <a:lnTo>
                  <a:pt x="1575" y="86"/>
                </a:lnTo>
                <a:lnTo>
                  <a:pt x="1576" y="86"/>
                </a:lnTo>
                <a:lnTo>
                  <a:pt x="1578" y="86"/>
                </a:lnTo>
                <a:lnTo>
                  <a:pt x="1578" y="85"/>
                </a:lnTo>
                <a:lnTo>
                  <a:pt x="1578" y="86"/>
                </a:lnTo>
                <a:lnTo>
                  <a:pt x="1576" y="86"/>
                </a:lnTo>
                <a:lnTo>
                  <a:pt x="1576" y="88"/>
                </a:lnTo>
                <a:lnTo>
                  <a:pt x="1575" y="88"/>
                </a:lnTo>
                <a:lnTo>
                  <a:pt x="1575" y="86"/>
                </a:lnTo>
                <a:lnTo>
                  <a:pt x="1573" y="86"/>
                </a:lnTo>
                <a:lnTo>
                  <a:pt x="1573" y="88"/>
                </a:lnTo>
                <a:lnTo>
                  <a:pt x="1571" y="88"/>
                </a:lnTo>
                <a:lnTo>
                  <a:pt x="1571" y="86"/>
                </a:lnTo>
                <a:lnTo>
                  <a:pt x="1573" y="86"/>
                </a:lnTo>
                <a:lnTo>
                  <a:pt x="1573" y="85"/>
                </a:lnTo>
                <a:lnTo>
                  <a:pt x="1575" y="83"/>
                </a:lnTo>
                <a:close/>
                <a:moveTo>
                  <a:pt x="1570" y="83"/>
                </a:moveTo>
                <a:lnTo>
                  <a:pt x="1571" y="83"/>
                </a:lnTo>
                <a:lnTo>
                  <a:pt x="1573" y="83"/>
                </a:lnTo>
                <a:lnTo>
                  <a:pt x="1573" y="85"/>
                </a:lnTo>
                <a:lnTo>
                  <a:pt x="1571" y="85"/>
                </a:lnTo>
                <a:lnTo>
                  <a:pt x="1571" y="86"/>
                </a:lnTo>
                <a:lnTo>
                  <a:pt x="1570" y="86"/>
                </a:lnTo>
                <a:lnTo>
                  <a:pt x="1568" y="86"/>
                </a:lnTo>
                <a:lnTo>
                  <a:pt x="1567" y="86"/>
                </a:lnTo>
                <a:lnTo>
                  <a:pt x="1568" y="85"/>
                </a:lnTo>
                <a:lnTo>
                  <a:pt x="1568" y="83"/>
                </a:lnTo>
                <a:lnTo>
                  <a:pt x="1570" y="83"/>
                </a:lnTo>
                <a:close/>
                <a:moveTo>
                  <a:pt x="1575" y="81"/>
                </a:moveTo>
                <a:lnTo>
                  <a:pt x="1573" y="81"/>
                </a:lnTo>
                <a:lnTo>
                  <a:pt x="1571" y="81"/>
                </a:lnTo>
                <a:lnTo>
                  <a:pt x="1571" y="80"/>
                </a:lnTo>
                <a:lnTo>
                  <a:pt x="1573" y="78"/>
                </a:lnTo>
                <a:lnTo>
                  <a:pt x="1573" y="80"/>
                </a:lnTo>
                <a:lnTo>
                  <a:pt x="1575" y="81"/>
                </a:lnTo>
                <a:close/>
                <a:moveTo>
                  <a:pt x="1567" y="78"/>
                </a:moveTo>
                <a:lnTo>
                  <a:pt x="1567" y="80"/>
                </a:lnTo>
                <a:lnTo>
                  <a:pt x="1565" y="80"/>
                </a:lnTo>
                <a:lnTo>
                  <a:pt x="1563" y="80"/>
                </a:lnTo>
                <a:lnTo>
                  <a:pt x="1563" y="78"/>
                </a:lnTo>
                <a:lnTo>
                  <a:pt x="1565" y="78"/>
                </a:lnTo>
                <a:lnTo>
                  <a:pt x="1565" y="77"/>
                </a:lnTo>
                <a:lnTo>
                  <a:pt x="1567" y="77"/>
                </a:lnTo>
                <a:lnTo>
                  <a:pt x="1568" y="77"/>
                </a:lnTo>
                <a:lnTo>
                  <a:pt x="1568" y="78"/>
                </a:lnTo>
                <a:lnTo>
                  <a:pt x="1567" y="78"/>
                </a:lnTo>
                <a:close/>
                <a:moveTo>
                  <a:pt x="1565" y="85"/>
                </a:moveTo>
                <a:lnTo>
                  <a:pt x="1563" y="85"/>
                </a:lnTo>
                <a:lnTo>
                  <a:pt x="1563" y="83"/>
                </a:lnTo>
                <a:lnTo>
                  <a:pt x="1563" y="81"/>
                </a:lnTo>
                <a:lnTo>
                  <a:pt x="1565" y="80"/>
                </a:lnTo>
                <a:lnTo>
                  <a:pt x="1567" y="80"/>
                </a:lnTo>
                <a:lnTo>
                  <a:pt x="1568" y="78"/>
                </a:lnTo>
                <a:lnTo>
                  <a:pt x="1570" y="77"/>
                </a:lnTo>
                <a:lnTo>
                  <a:pt x="1571" y="77"/>
                </a:lnTo>
                <a:lnTo>
                  <a:pt x="1573" y="77"/>
                </a:lnTo>
                <a:lnTo>
                  <a:pt x="1571" y="78"/>
                </a:lnTo>
                <a:lnTo>
                  <a:pt x="1571" y="80"/>
                </a:lnTo>
                <a:lnTo>
                  <a:pt x="1570" y="80"/>
                </a:lnTo>
                <a:lnTo>
                  <a:pt x="1570" y="81"/>
                </a:lnTo>
                <a:lnTo>
                  <a:pt x="1568" y="83"/>
                </a:lnTo>
                <a:lnTo>
                  <a:pt x="1567" y="85"/>
                </a:lnTo>
                <a:lnTo>
                  <a:pt x="1565" y="85"/>
                </a:lnTo>
                <a:close/>
                <a:moveTo>
                  <a:pt x="1963" y="64"/>
                </a:moveTo>
                <a:lnTo>
                  <a:pt x="1967" y="67"/>
                </a:lnTo>
                <a:lnTo>
                  <a:pt x="1968" y="69"/>
                </a:lnTo>
                <a:lnTo>
                  <a:pt x="1970" y="69"/>
                </a:lnTo>
                <a:lnTo>
                  <a:pt x="1971" y="69"/>
                </a:lnTo>
                <a:lnTo>
                  <a:pt x="1973" y="70"/>
                </a:lnTo>
                <a:lnTo>
                  <a:pt x="1976" y="70"/>
                </a:lnTo>
                <a:lnTo>
                  <a:pt x="1978" y="70"/>
                </a:lnTo>
                <a:lnTo>
                  <a:pt x="1979" y="72"/>
                </a:lnTo>
                <a:lnTo>
                  <a:pt x="1981" y="72"/>
                </a:lnTo>
                <a:lnTo>
                  <a:pt x="1983" y="72"/>
                </a:lnTo>
                <a:lnTo>
                  <a:pt x="1984" y="72"/>
                </a:lnTo>
                <a:lnTo>
                  <a:pt x="1986" y="73"/>
                </a:lnTo>
                <a:lnTo>
                  <a:pt x="1986" y="72"/>
                </a:lnTo>
                <a:lnTo>
                  <a:pt x="1987" y="72"/>
                </a:lnTo>
                <a:lnTo>
                  <a:pt x="1989" y="72"/>
                </a:lnTo>
                <a:lnTo>
                  <a:pt x="1991" y="73"/>
                </a:lnTo>
                <a:lnTo>
                  <a:pt x="1992" y="73"/>
                </a:lnTo>
                <a:lnTo>
                  <a:pt x="1994" y="73"/>
                </a:lnTo>
                <a:lnTo>
                  <a:pt x="1994" y="75"/>
                </a:lnTo>
                <a:lnTo>
                  <a:pt x="1995" y="75"/>
                </a:lnTo>
                <a:lnTo>
                  <a:pt x="1997" y="75"/>
                </a:lnTo>
                <a:lnTo>
                  <a:pt x="1999" y="75"/>
                </a:lnTo>
                <a:lnTo>
                  <a:pt x="1999" y="77"/>
                </a:lnTo>
                <a:lnTo>
                  <a:pt x="2000" y="77"/>
                </a:lnTo>
                <a:lnTo>
                  <a:pt x="2002" y="77"/>
                </a:lnTo>
                <a:lnTo>
                  <a:pt x="2002" y="78"/>
                </a:lnTo>
                <a:lnTo>
                  <a:pt x="2003" y="78"/>
                </a:lnTo>
                <a:lnTo>
                  <a:pt x="2003" y="80"/>
                </a:lnTo>
                <a:lnTo>
                  <a:pt x="2005" y="80"/>
                </a:lnTo>
                <a:lnTo>
                  <a:pt x="2005" y="81"/>
                </a:lnTo>
                <a:lnTo>
                  <a:pt x="2005" y="83"/>
                </a:lnTo>
                <a:lnTo>
                  <a:pt x="2007" y="83"/>
                </a:lnTo>
                <a:lnTo>
                  <a:pt x="2007" y="85"/>
                </a:lnTo>
                <a:lnTo>
                  <a:pt x="2007" y="83"/>
                </a:lnTo>
                <a:lnTo>
                  <a:pt x="2007" y="85"/>
                </a:lnTo>
                <a:lnTo>
                  <a:pt x="2008" y="85"/>
                </a:lnTo>
                <a:lnTo>
                  <a:pt x="2010" y="86"/>
                </a:lnTo>
                <a:lnTo>
                  <a:pt x="2010" y="88"/>
                </a:lnTo>
                <a:lnTo>
                  <a:pt x="2011" y="88"/>
                </a:lnTo>
                <a:lnTo>
                  <a:pt x="2013" y="88"/>
                </a:lnTo>
                <a:lnTo>
                  <a:pt x="2013" y="89"/>
                </a:lnTo>
                <a:lnTo>
                  <a:pt x="2015" y="89"/>
                </a:lnTo>
                <a:lnTo>
                  <a:pt x="2016" y="91"/>
                </a:lnTo>
                <a:lnTo>
                  <a:pt x="2016" y="93"/>
                </a:lnTo>
                <a:lnTo>
                  <a:pt x="2016" y="94"/>
                </a:lnTo>
                <a:lnTo>
                  <a:pt x="2015" y="94"/>
                </a:lnTo>
                <a:lnTo>
                  <a:pt x="2013" y="94"/>
                </a:lnTo>
                <a:lnTo>
                  <a:pt x="2011" y="94"/>
                </a:lnTo>
                <a:lnTo>
                  <a:pt x="2010" y="94"/>
                </a:lnTo>
                <a:lnTo>
                  <a:pt x="2008" y="94"/>
                </a:lnTo>
                <a:lnTo>
                  <a:pt x="2007" y="94"/>
                </a:lnTo>
                <a:lnTo>
                  <a:pt x="2005" y="94"/>
                </a:lnTo>
                <a:lnTo>
                  <a:pt x="2003" y="94"/>
                </a:lnTo>
                <a:lnTo>
                  <a:pt x="2002" y="94"/>
                </a:lnTo>
                <a:lnTo>
                  <a:pt x="2000" y="94"/>
                </a:lnTo>
                <a:lnTo>
                  <a:pt x="2000" y="96"/>
                </a:lnTo>
                <a:lnTo>
                  <a:pt x="1999" y="96"/>
                </a:lnTo>
                <a:lnTo>
                  <a:pt x="1997" y="96"/>
                </a:lnTo>
                <a:lnTo>
                  <a:pt x="1995" y="96"/>
                </a:lnTo>
                <a:lnTo>
                  <a:pt x="1994" y="96"/>
                </a:lnTo>
                <a:lnTo>
                  <a:pt x="1995" y="96"/>
                </a:lnTo>
                <a:lnTo>
                  <a:pt x="1997" y="94"/>
                </a:lnTo>
                <a:lnTo>
                  <a:pt x="1997" y="93"/>
                </a:lnTo>
                <a:lnTo>
                  <a:pt x="1997" y="91"/>
                </a:lnTo>
                <a:lnTo>
                  <a:pt x="1997" y="88"/>
                </a:lnTo>
                <a:lnTo>
                  <a:pt x="1995" y="86"/>
                </a:lnTo>
                <a:lnTo>
                  <a:pt x="1994" y="86"/>
                </a:lnTo>
                <a:lnTo>
                  <a:pt x="1994" y="85"/>
                </a:lnTo>
                <a:lnTo>
                  <a:pt x="1994" y="83"/>
                </a:lnTo>
                <a:lnTo>
                  <a:pt x="1992" y="83"/>
                </a:lnTo>
                <a:lnTo>
                  <a:pt x="1991" y="81"/>
                </a:lnTo>
                <a:lnTo>
                  <a:pt x="1991" y="80"/>
                </a:lnTo>
                <a:lnTo>
                  <a:pt x="1989" y="80"/>
                </a:lnTo>
                <a:lnTo>
                  <a:pt x="1989" y="78"/>
                </a:lnTo>
                <a:lnTo>
                  <a:pt x="1987" y="78"/>
                </a:lnTo>
                <a:lnTo>
                  <a:pt x="1987" y="77"/>
                </a:lnTo>
                <a:lnTo>
                  <a:pt x="1986" y="77"/>
                </a:lnTo>
                <a:lnTo>
                  <a:pt x="1984" y="75"/>
                </a:lnTo>
                <a:lnTo>
                  <a:pt x="1983" y="75"/>
                </a:lnTo>
                <a:lnTo>
                  <a:pt x="1981" y="73"/>
                </a:lnTo>
                <a:lnTo>
                  <a:pt x="1979" y="72"/>
                </a:lnTo>
                <a:lnTo>
                  <a:pt x="1973" y="72"/>
                </a:lnTo>
                <a:lnTo>
                  <a:pt x="1971" y="70"/>
                </a:lnTo>
                <a:lnTo>
                  <a:pt x="1971" y="72"/>
                </a:lnTo>
                <a:lnTo>
                  <a:pt x="1970" y="72"/>
                </a:lnTo>
                <a:lnTo>
                  <a:pt x="1970" y="73"/>
                </a:lnTo>
                <a:lnTo>
                  <a:pt x="1970" y="75"/>
                </a:lnTo>
                <a:lnTo>
                  <a:pt x="1971" y="75"/>
                </a:lnTo>
                <a:lnTo>
                  <a:pt x="1971" y="77"/>
                </a:lnTo>
                <a:lnTo>
                  <a:pt x="1973" y="77"/>
                </a:lnTo>
                <a:lnTo>
                  <a:pt x="1975" y="77"/>
                </a:lnTo>
                <a:lnTo>
                  <a:pt x="1975" y="75"/>
                </a:lnTo>
                <a:lnTo>
                  <a:pt x="1975" y="77"/>
                </a:lnTo>
                <a:lnTo>
                  <a:pt x="1973" y="77"/>
                </a:lnTo>
                <a:lnTo>
                  <a:pt x="1973" y="78"/>
                </a:lnTo>
                <a:lnTo>
                  <a:pt x="1971" y="78"/>
                </a:lnTo>
                <a:lnTo>
                  <a:pt x="1970" y="78"/>
                </a:lnTo>
                <a:lnTo>
                  <a:pt x="1970" y="77"/>
                </a:lnTo>
                <a:lnTo>
                  <a:pt x="1968" y="77"/>
                </a:lnTo>
                <a:lnTo>
                  <a:pt x="1968" y="75"/>
                </a:lnTo>
                <a:lnTo>
                  <a:pt x="1968" y="73"/>
                </a:lnTo>
                <a:lnTo>
                  <a:pt x="1967" y="72"/>
                </a:lnTo>
                <a:lnTo>
                  <a:pt x="1965" y="72"/>
                </a:lnTo>
                <a:lnTo>
                  <a:pt x="1965" y="70"/>
                </a:lnTo>
                <a:lnTo>
                  <a:pt x="1963" y="70"/>
                </a:lnTo>
                <a:lnTo>
                  <a:pt x="1963" y="69"/>
                </a:lnTo>
                <a:lnTo>
                  <a:pt x="1962" y="65"/>
                </a:lnTo>
                <a:lnTo>
                  <a:pt x="1960" y="65"/>
                </a:lnTo>
                <a:lnTo>
                  <a:pt x="1959" y="65"/>
                </a:lnTo>
                <a:lnTo>
                  <a:pt x="1959" y="64"/>
                </a:lnTo>
                <a:lnTo>
                  <a:pt x="1959" y="62"/>
                </a:lnTo>
                <a:lnTo>
                  <a:pt x="1959" y="61"/>
                </a:lnTo>
                <a:lnTo>
                  <a:pt x="1960" y="61"/>
                </a:lnTo>
                <a:lnTo>
                  <a:pt x="1960" y="62"/>
                </a:lnTo>
                <a:lnTo>
                  <a:pt x="1962" y="62"/>
                </a:lnTo>
                <a:lnTo>
                  <a:pt x="1962" y="64"/>
                </a:lnTo>
                <a:lnTo>
                  <a:pt x="1963" y="64"/>
                </a:lnTo>
                <a:close/>
                <a:moveTo>
                  <a:pt x="3114" y="53"/>
                </a:moveTo>
                <a:lnTo>
                  <a:pt x="3115" y="54"/>
                </a:lnTo>
                <a:lnTo>
                  <a:pt x="3117" y="54"/>
                </a:lnTo>
                <a:lnTo>
                  <a:pt x="3117" y="56"/>
                </a:lnTo>
                <a:lnTo>
                  <a:pt x="3119" y="56"/>
                </a:lnTo>
                <a:lnTo>
                  <a:pt x="3119" y="57"/>
                </a:lnTo>
                <a:lnTo>
                  <a:pt x="3120" y="57"/>
                </a:lnTo>
                <a:lnTo>
                  <a:pt x="3122" y="57"/>
                </a:lnTo>
                <a:lnTo>
                  <a:pt x="3122" y="59"/>
                </a:lnTo>
                <a:lnTo>
                  <a:pt x="3123" y="59"/>
                </a:lnTo>
                <a:lnTo>
                  <a:pt x="3125" y="59"/>
                </a:lnTo>
                <a:lnTo>
                  <a:pt x="3125" y="61"/>
                </a:lnTo>
                <a:lnTo>
                  <a:pt x="3127" y="61"/>
                </a:lnTo>
                <a:lnTo>
                  <a:pt x="3127" y="62"/>
                </a:lnTo>
                <a:lnTo>
                  <a:pt x="3128" y="62"/>
                </a:lnTo>
                <a:lnTo>
                  <a:pt x="3128" y="64"/>
                </a:lnTo>
                <a:lnTo>
                  <a:pt x="3130" y="64"/>
                </a:lnTo>
                <a:lnTo>
                  <a:pt x="3131" y="64"/>
                </a:lnTo>
                <a:lnTo>
                  <a:pt x="3131" y="65"/>
                </a:lnTo>
                <a:lnTo>
                  <a:pt x="3133" y="65"/>
                </a:lnTo>
                <a:lnTo>
                  <a:pt x="3135" y="65"/>
                </a:lnTo>
                <a:lnTo>
                  <a:pt x="3135" y="67"/>
                </a:lnTo>
                <a:lnTo>
                  <a:pt x="3135" y="69"/>
                </a:lnTo>
                <a:lnTo>
                  <a:pt x="3133" y="69"/>
                </a:lnTo>
                <a:lnTo>
                  <a:pt x="3135" y="70"/>
                </a:lnTo>
                <a:lnTo>
                  <a:pt x="3136" y="70"/>
                </a:lnTo>
                <a:lnTo>
                  <a:pt x="3136" y="72"/>
                </a:lnTo>
                <a:lnTo>
                  <a:pt x="3136" y="73"/>
                </a:lnTo>
                <a:lnTo>
                  <a:pt x="3138" y="73"/>
                </a:lnTo>
                <a:lnTo>
                  <a:pt x="3138" y="75"/>
                </a:lnTo>
                <a:lnTo>
                  <a:pt x="3139" y="75"/>
                </a:lnTo>
                <a:lnTo>
                  <a:pt x="3139" y="78"/>
                </a:lnTo>
                <a:lnTo>
                  <a:pt x="3139" y="83"/>
                </a:lnTo>
                <a:lnTo>
                  <a:pt x="3139" y="86"/>
                </a:lnTo>
                <a:lnTo>
                  <a:pt x="3141" y="94"/>
                </a:lnTo>
                <a:lnTo>
                  <a:pt x="3143" y="97"/>
                </a:lnTo>
                <a:lnTo>
                  <a:pt x="3143" y="102"/>
                </a:lnTo>
                <a:lnTo>
                  <a:pt x="3143" y="105"/>
                </a:lnTo>
                <a:lnTo>
                  <a:pt x="3144" y="110"/>
                </a:lnTo>
                <a:lnTo>
                  <a:pt x="3144" y="113"/>
                </a:lnTo>
                <a:lnTo>
                  <a:pt x="3144" y="118"/>
                </a:lnTo>
                <a:lnTo>
                  <a:pt x="3146" y="118"/>
                </a:lnTo>
                <a:lnTo>
                  <a:pt x="3144" y="120"/>
                </a:lnTo>
                <a:lnTo>
                  <a:pt x="3143" y="120"/>
                </a:lnTo>
                <a:lnTo>
                  <a:pt x="3143" y="118"/>
                </a:lnTo>
                <a:lnTo>
                  <a:pt x="3141" y="118"/>
                </a:lnTo>
                <a:lnTo>
                  <a:pt x="3141" y="117"/>
                </a:lnTo>
                <a:lnTo>
                  <a:pt x="3143" y="117"/>
                </a:lnTo>
                <a:lnTo>
                  <a:pt x="3143" y="115"/>
                </a:lnTo>
                <a:lnTo>
                  <a:pt x="3141" y="115"/>
                </a:lnTo>
                <a:lnTo>
                  <a:pt x="3141" y="117"/>
                </a:lnTo>
                <a:lnTo>
                  <a:pt x="3139" y="117"/>
                </a:lnTo>
                <a:lnTo>
                  <a:pt x="3139" y="115"/>
                </a:lnTo>
                <a:lnTo>
                  <a:pt x="3141" y="113"/>
                </a:lnTo>
                <a:lnTo>
                  <a:pt x="3141" y="112"/>
                </a:lnTo>
                <a:lnTo>
                  <a:pt x="3141" y="110"/>
                </a:lnTo>
                <a:lnTo>
                  <a:pt x="3139" y="110"/>
                </a:lnTo>
                <a:lnTo>
                  <a:pt x="3138" y="110"/>
                </a:lnTo>
                <a:lnTo>
                  <a:pt x="3136" y="110"/>
                </a:lnTo>
                <a:lnTo>
                  <a:pt x="3135" y="110"/>
                </a:lnTo>
                <a:lnTo>
                  <a:pt x="3135" y="112"/>
                </a:lnTo>
                <a:lnTo>
                  <a:pt x="3133" y="112"/>
                </a:lnTo>
                <a:lnTo>
                  <a:pt x="3131" y="113"/>
                </a:lnTo>
                <a:lnTo>
                  <a:pt x="3131" y="115"/>
                </a:lnTo>
                <a:lnTo>
                  <a:pt x="3133" y="115"/>
                </a:lnTo>
                <a:lnTo>
                  <a:pt x="3133" y="117"/>
                </a:lnTo>
                <a:lnTo>
                  <a:pt x="3133" y="118"/>
                </a:lnTo>
                <a:lnTo>
                  <a:pt x="3131" y="118"/>
                </a:lnTo>
                <a:lnTo>
                  <a:pt x="3130" y="118"/>
                </a:lnTo>
                <a:lnTo>
                  <a:pt x="3128" y="120"/>
                </a:lnTo>
                <a:lnTo>
                  <a:pt x="3127" y="120"/>
                </a:lnTo>
                <a:lnTo>
                  <a:pt x="3127" y="121"/>
                </a:lnTo>
                <a:lnTo>
                  <a:pt x="3128" y="123"/>
                </a:lnTo>
                <a:lnTo>
                  <a:pt x="3130" y="123"/>
                </a:lnTo>
                <a:lnTo>
                  <a:pt x="3131" y="123"/>
                </a:lnTo>
                <a:lnTo>
                  <a:pt x="3131" y="121"/>
                </a:lnTo>
                <a:lnTo>
                  <a:pt x="3131" y="120"/>
                </a:lnTo>
                <a:lnTo>
                  <a:pt x="3131" y="118"/>
                </a:lnTo>
                <a:lnTo>
                  <a:pt x="3133" y="118"/>
                </a:lnTo>
                <a:lnTo>
                  <a:pt x="3135" y="118"/>
                </a:lnTo>
                <a:lnTo>
                  <a:pt x="3136" y="118"/>
                </a:lnTo>
                <a:lnTo>
                  <a:pt x="3136" y="120"/>
                </a:lnTo>
                <a:lnTo>
                  <a:pt x="3138" y="120"/>
                </a:lnTo>
                <a:lnTo>
                  <a:pt x="3138" y="121"/>
                </a:lnTo>
                <a:lnTo>
                  <a:pt x="3136" y="123"/>
                </a:lnTo>
                <a:lnTo>
                  <a:pt x="3138" y="123"/>
                </a:lnTo>
                <a:lnTo>
                  <a:pt x="3138" y="125"/>
                </a:lnTo>
                <a:lnTo>
                  <a:pt x="3136" y="125"/>
                </a:lnTo>
                <a:lnTo>
                  <a:pt x="3136" y="126"/>
                </a:lnTo>
                <a:lnTo>
                  <a:pt x="3136" y="128"/>
                </a:lnTo>
                <a:lnTo>
                  <a:pt x="3138" y="129"/>
                </a:lnTo>
                <a:lnTo>
                  <a:pt x="3139" y="129"/>
                </a:lnTo>
                <a:lnTo>
                  <a:pt x="3139" y="131"/>
                </a:lnTo>
                <a:lnTo>
                  <a:pt x="3141" y="131"/>
                </a:lnTo>
                <a:lnTo>
                  <a:pt x="3143" y="131"/>
                </a:lnTo>
                <a:lnTo>
                  <a:pt x="3143" y="133"/>
                </a:lnTo>
                <a:lnTo>
                  <a:pt x="3143" y="134"/>
                </a:lnTo>
                <a:lnTo>
                  <a:pt x="3144" y="134"/>
                </a:lnTo>
                <a:lnTo>
                  <a:pt x="3146" y="134"/>
                </a:lnTo>
                <a:lnTo>
                  <a:pt x="3146" y="133"/>
                </a:lnTo>
                <a:lnTo>
                  <a:pt x="3147" y="133"/>
                </a:lnTo>
                <a:lnTo>
                  <a:pt x="3147" y="131"/>
                </a:lnTo>
                <a:lnTo>
                  <a:pt x="3146" y="129"/>
                </a:lnTo>
                <a:lnTo>
                  <a:pt x="3146" y="128"/>
                </a:lnTo>
                <a:lnTo>
                  <a:pt x="3144" y="128"/>
                </a:lnTo>
                <a:lnTo>
                  <a:pt x="3144" y="126"/>
                </a:lnTo>
                <a:lnTo>
                  <a:pt x="3146" y="126"/>
                </a:lnTo>
                <a:lnTo>
                  <a:pt x="3146" y="125"/>
                </a:lnTo>
                <a:lnTo>
                  <a:pt x="3146" y="123"/>
                </a:lnTo>
                <a:lnTo>
                  <a:pt x="3146" y="121"/>
                </a:lnTo>
                <a:lnTo>
                  <a:pt x="3146" y="120"/>
                </a:lnTo>
                <a:lnTo>
                  <a:pt x="3146" y="121"/>
                </a:lnTo>
                <a:lnTo>
                  <a:pt x="3146" y="123"/>
                </a:lnTo>
                <a:lnTo>
                  <a:pt x="3147" y="125"/>
                </a:lnTo>
                <a:lnTo>
                  <a:pt x="3147" y="129"/>
                </a:lnTo>
                <a:lnTo>
                  <a:pt x="3149" y="131"/>
                </a:lnTo>
                <a:lnTo>
                  <a:pt x="3149" y="134"/>
                </a:lnTo>
                <a:lnTo>
                  <a:pt x="3147" y="137"/>
                </a:lnTo>
                <a:lnTo>
                  <a:pt x="3146" y="137"/>
                </a:lnTo>
                <a:lnTo>
                  <a:pt x="3146" y="139"/>
                </a:lnTo>
                <a:lnTo>
                  <a:pt x="3144" y="139"/>
                </a:lnTo>
                <a:lnTo>
                  <a:pt x="3144" y="141"/>
                </a:lnTo>
                <a:lnTo>
                  <a:pt x="3143" y="141"/>
                </a:lnTo>
                <a:lnTo>
                  <a:pt x="3143" y="142"/>
                </a:lnTo>
                <a:lnTo>
                  <a:pt x="3141" y="142"/>
                </a:lnTo>
                <a:lnTo>
                  <a:pt x="3141" y="144"/>
                </a:lnTo>
                <a:lnTo>
                  <a:pt x="3141" y="145"/>
                </a:lnTo>
                <a:lnTo>
                  <a:pt x="3139" y="145"/>
                </a:lnTo>
                <a:lnTo>
                  <a:pt x="3139" y="147"/>
                </a:lnTo>
                <a:lnTo>
                  <a:pt x="3138" y="147"/>
                </a:lnTo>
                <a:lnTo>
                  <a:pt x="3138" y="149"/>
                </a:lnTo>
                <a:lnTo>
                  <a:pt x="3138" y="150"/>
                </a:lnTo>
                <a:lnTo>
                  <a:pt x="3136" y="150"/>
                </a:lnTo>
                <a:lnTo>
                  <a:pt x="3136" y="152"/>
                </a:lnTo>
                <a:lnTo>
                  <a:pt x="3136" y="153"/>
                </a:lnTo>
                <a:lnTo>
                  <a:pt x="3135" y="153"/>
                </a:lnTo>
                <a:lnTo>
                  <a:pt x="3135" y="155"/>
                </a:lnTo>
                <a:lnTo>
                  <a:pt x="3135" y="157"/>
                </a:lnTo>
                <a:lnTo>
                  <a:pt x="3135" y="158"/>
                </a:lnTo>
                <a:lnTo>
                  <a:pt x="3133" y="158"/>
                </a:lnTo>
                <a:lnTo>
                  <a:pt x="3131" y="158"/>
                </a:lnTo>
                <a:lnTo>
                  <a:pt x="3131" y="157"/>
                </a:lnTo>
                <a:lnTo>
                  <a:pt x="3133" y="157"/>
                </a:lnTo>
                <a:lnTo>
                  <a:pt x="3133" y="155"/>
                </a:lnTo>
                <a:lnTo>
                  <a:pt x="3133" y="153"/>
                </a:lnTo>
                <a:lnTo>
                  <a:pt x="3133" y="152"/>
                </a:lnTo>
                <a:lnTo>
                  <a:pt x="3133" y="150"/>
                </a:lnTo>
                <a:lnTo>
                  <a:pt x="3131" y="150"/>
                </a:lnTo>
                <a:lnTo>
                  <a:pt x="3131" y="149"/>
                </a:lnTo>
                <a:lnTo>
                  <a:pt x="3130" y="149"/>
                </a:lnTo>
                <a:lnTo>
                  <a:pt x="3130" y="150"/>
                </a:lnTo>
                <a:lnTo>
                  <a:pt x="3130" y="149"/>
                </a:lnTo>
                <a:lnTo>
                  <a:pt x="3130" y="147"/>
                </a:lnTo>
                <a:lnTo>
                  <a:pt x="3130" y="145"/>
                </a:lnTo>
                <a:lnTo>
                  <a:pt x="3128" y="144"/>
                </a:lnTo>
                <a:lnTo>
                  <a:pt x="3130" y="144"/>
                </a:lnTo>
                <a:lnTo>
                  <a:pt x="3131" y="145"/>
                </a:lnTo>
                <a:lnTo>
                  <a:pt x="3131" y="144"/>
                </a:lnTo>
                <a:lnTo>
                  <a:pt x="3133" y="144"/>
                </a:lnTo>
                <a:lnTo>
                  <a:pt x="3131" y="142"/>
                </a:lnTo>
                <a:lnTo>
                  <a:pt x="3133" y="141"/>
                </a:lnTo>
                <a:lnTo>
                  <a:pt x="3131" y="139"/>
                </a:lnTo>
                <a:lnTo>
                  <a:pt x="3131" y="137"/>
                </a:lnTo>
                <a:lnTo>
                  <a:pt x="3130" y="137"/>
                </a:lnTo>
                <a:lnTo>
                  <a:pt x="3128" y="137"/>
                </a:lnTo>
                <a:lnTo>
                  <a:pt x="3128" y="136"/>
                </a:lnTo>
                <a:lnTo>
                  <a:pt x="3128" y="137"/>
                </a:lnTo>
                <a:lnTo>
                  <a:pt x="3130" y="137"/>
                </a:lnTo>
                <a:lnTo>
                  <a:pt x="3130" y="139"/>
                </a:lnTo>
                <a:lnTo>
                  <a:pt x="3128" y="139"/>
                </a:lnTo>
                <a:lnTo>
                  <a:pt x="3128" y="141"/>
                </a:lnTo>
                <a:lnTo>
                  <a:pt x="3128" y="139"/>
                </a:lnTo>
                <a:lnTo>
                  <a:pt x="3127" y="139"/>
                </a:lnTo>
                <a:lnTo>
                  <a:pt x="3127" y="141"/>
                </a:lnTo>
                <a:lnTo>
                  <a:pt x="3125" y="141"/>
                </a:lnTo>
                <a:lnTo>
                  <a:pt x="3123" y="142"/>
                </a:lnTo>
                <a:lnTo>
                  <a:pt x="3123" y="144"/>
                </a:lnTo>
                <a:lnTo>
                  <a:pt x="3122" y="144"/>
                </a:lnTo>
                <a:lnTo>
                  <a:pt x="3122" y="145"/>
                </a:lnTo>
                <a:lnTo>
                  <a:pt x="3120" y="145"/>
                </a:lnTo>
                <a:lnTo>
                  <a:pt x="3119" y="147"/>
                </a:lnTo>
                <a:lnTo>
                  <a:pt x="3117" y="147"/>
                </a:lnTo>
                <a:lnTo>
                  <a:pt x="3115" y="147"/>
                </a:lnTo>
                <a:lnTo>
                  <a:pt x="3115" y="149"/>
                </a:lnTo>
                <a:lnTo>
                  <a:pt x="3114" y="149"/>
                </a:lnTo>
                <a:lnTo>
                  <a:pt x="3114" y="150"/>
                </a:lnTo>
                <a:lnTo>
                  <a:pt x="3112" y="150"/>
                </a:lnTo>
                <a:lnTo>
                  <a:pt x="3112" y="152"/>
                </a:lnTo>
                <a:lnTo>
                  <a:pt x="3112" y="153"/>
                </a:lnTo>
                <a:lnTo>
                  <a:pt x="3111" y="155"/>
                </a:lnTo>
                <a:lnTo>
                  <a:pt x="3111" y="157"/>
                </a:lnTo>
                <a:lnTo>
                  <a:pt x="3109" y="157"/>
                </a:lnTo>
                <a:lnTo>
                  <a:pt x="3109" y="158"/>
                </a:lnTo>
                <a:lnTo>
                  <a:pt x="3107" y="158"/>
                </a:lnTo>
                <a:lnTo>
                  <a:pt x="3106" y="158"/>
                </a:lnTo>
                <a:lnTo>
                  <a:pt x="3104" y="158"/>
                </a:lnTo>
                <a:lnTo>
                  <a:pt x="3104" y="160"/>
                </a:lnTo>
                <a:lnTo>
                  <a:pt x="3103" y="161"/>
                </a:lnTo>
                <a:lnTo>
                  <a:pt x="3101" y="161"/>
                </a:lnTo>
                <a:lnTo>
                  <a:pt x="3099" y="161"/>
                </a:lnTo>
                <a:lnTo>
                  <a:pt x="3098" y="161"/>
                </a:lnTo>
                <a:lnTo>
                  <a:pt x="3096" y="161"/>
                </a:lnTo>
                <a:lnTo>
                  <a:pt x="3095" y="161"/>
                </a:lnTo>
                <a:lnTo>
                  <a:pt x="3095" y="160"/>
                </a:lnTo>
                <a:lnTo>
                  <a:pt x="3093" y="161"/>
                </a:lnTo>
                <a:lnTo>
                  <a:pt x="3091" y="161"/>
                </a:lnTo>
                <a:lnTo>
                  <a:pt x="3091" y="163"/>
                </a:lnTo>
                <a:lnTo>
                  <a:pt x="3090" y="165"/>
                </a:lnTo>
                <a:lnTo>
                  <a:pt x="3088" y="165"/>
                </a:lnTo>
                <a:lnTo>
                  <a:pt x="3088" y="166"/>
                </a:lnTo>
                <a:lnTo>
                  <a:pt x="3088" y="168"/>
                </a:lnTo>
                <a:lnTo>
                  <a:pt x="3087" y="168"/>
                </a:lnTo>
                <a:lnTo>
                  <a:pt x="3087" y="169"/>
                </a:lnTo>
                <a:lnTo>
                  <a:pt x="3085" y="169"/>
                </a:lnTo>
                <a:lnTo>
                  <a:pt x="3085" y="171"/>
                </a:lnTo>
                <a:lnTo>
                  <a:pt x="3085" y="173"/>
                </a:lnTo>
                <a:lnTo>
                  <a:pt x="3083" y="173"/>
                </a:lnTo>
                <a:lnTo>
                  <a:pt x="3083" y="174"/>
                </a:lnTo>
                <a:lnTo>
                  <a:pt x="3083" y="176"/>
                </a:lnTo>
                <a:lnTo>
                  <a:pt x="3082" y="176"/>
                </a:lnTo>
                <a:lnTo>
                  <a:pt x="3080" y="176"/>
                </a:lnTo>
                <a:lnTo>
                  <a:pt x="3080" y="177"/>
                </a:lnTo>
                <a:lnTo>
                  <a:pt x="3079" y="177"/>
                </a:lnTo>
                <a:lnTo>
                  <a:pt x="3077" y="177"/>
                </a:lnTo>
                <a:lnTo>
                  <a:pt x="3075" y="179"/>
                </a:lnTo>
                <a:lnTo>
                  <a:pt x="3074" y="181"/>
                </a:lnTo>
                <a:lnTo>
                  <a:pt x="3074" y="179"/>
                </a:lnTo>
                <a:lnTo>
                  <a:pt x="3074" y="181"/>
                </a:lnTo>
                <a:lnTo>
                  <a:pt x="3072" y="182"/>
                </a:lnTo>
                <a:lnTo>
                  <a:pt x="3072" y="181"/>
                </a:lnTo>
                <a:lnTo>
                  <a:pt x="3072" y="179"/>
                </a:lnTo>
                <a:lnTo>
                  <a:pt x="3071" y="179"/>
                </a:lnTo>
                <a:lnTo>
                  <a:pt x="3069" y="179"/>
                </a:lnTo>
                <a:lnTo>
                  <a:pt x="3067" y="179"/>
                </a:lnTo>
                <a:lnTo>
                  <a:pt x="3069" y="181"/>
                </a:lnTo>
                <a:lnTo>
                  <a:pt x="3069" y="182"/>
                </a:lnTo>
                <a:lnTo>
                  <a:pt x="3071" y="181"/>
                </a:lnTo>
                <a:lnTo>
                  <a:pt x="3071" y="182"/>
                </a:lnTo>
                <a:lnTo>
                  <a:pt x="3072" y="182"/>
                </a:lnTo>
                <a:lnTo>
                  <a:pt x="3072" y="184"/>
                </a:lnTo>
                <a:lnTo>
                  <a:pt x="3074" y="185"/>
                </a:lnTo>
                <a:lnTo>
                  <a:pt x="3074" y="187"/>
                </a:lnTo>
                <a:lnTo>
                  <a:pt x="3074" y="189"/>
                </a:lnTo>
                <a:lnTo>
                  <a:pt x="3074" y="187"/>
                </a:lnTo>
                <a:lnTo>
                  <a:pt x="3074" y="189"/>
                </a:lnTo>
                <a:lnTo>
                  <a:pt x="3074" y="187"/>
                </a:lnTo>
                <a:lnTo>
                  <a:pt x="3072" y="187"/>
                </a:lnTo>
                <a:lnTo>
                  <a:pt x="3072" y="185"/>
                </a:lnTo>
                <a:lnTo>
                  <a:pt x="3072" y="184"/>
                </a:lnTo>
                <a:lnTo>
                  <a:pt x="3071" y="184"/>
                </a:lnTo>
                <a:lnTo>
                  <a:pt x="3071" y="182"/>
                </a:lnTo>
                <a:lnTo>
                  <a:pt x="3069" y="182"/>
                </a:lnTo>
                <a:lnTo>
                  <a:pt x="3067" y="182"/>
                </a:lnTo>
                <a:lnTo>
                  <a:pt x="3067" y="181"/>
                </a:lnTo>
                <a:lnTo>
                  <a:pt x="3066" y="181"/>
                </a:lnTo>
                <a:lnTo>
                  <a:pt x="3066" y="179"/>
                </a:lnTo>
                <a:lnTo>
                  <a:pt x="3064" y="179"/>
                </a:lnTo>
                <a:lnTo>
                  <a:pt x="3063" y="177"/>
                </a:lnTo>
                <a:lnTo>
                  <a:pt x="3063" y="176"/>
                </a:lnTo>
                <a:lnTo>
                  <a:pt x="3061" y="173"/>
                </a:lnTo>
                <a:lnTo>
                  <a:pt x="3061" y="171"/>
                </a:lnTo>
                <a:lnTo>
                  <a:pt x="3059" y="168"/>
                </a:lnTo>
                <a:lnTo>
                  <a:pt x="3059" y="166"/>
                </a:lnTo>
                <a:lnTo>
                  <a:pt x="3059" y="163"/>
                </a:lnTo>
                <a:lnTo>
                  <a:pt x="3059" y="161"/>
                </a:lnTo>
                <a:lnTo>
                  <a:pt x="3059" y="160"/>
                </a:lnTo>
                <a:lnTo>
                  <a:pt x="3059" y="155"/>
                </a:lnTo>
                <a:lnTo>
                  <a:pt x="3059" y="152"/>
                </a:lnTo>
                <a:lnTo>
                  <a:pt x="3059" y="149"/>
                </a:lnTo>
                <a:lnTo>
                  <a:pt x="3061" y="145"/>
                </a:lnTo>
                <a:lnTo>
                  <a:pt x="3061" y="144"/>
                </a:lnTo>
                <a:lnTo>
                  <a:pt x="3063" y="142"/>
                </a:lnTo>
                <a:lnTo>
                  <a:pt x="3063" y="141"/>
                </a:lnTo>
                <a:lnTo>
                  <a:pt x="3064" y="139"/>
                </a:lnTo>
                <a:lnTo>
                  <a:pt x="3064" y="137"/>
                </a:lnTo>
                <a:lnTo>
                  <a:pt x="3066" y="137"/>
                </a:lnTo>
                <a:lnTo>
                  <a:pt x="3067" y="136"/>
                </a:lnTo>
                <a:lnTo>
                  <a:pt x="3069" y="134"/>
                </a:lnTo>
                <a:lnTo>
                  <a:pt x="3069" y="133"/>
                </a:lnTo>
                <a:lnTo>
                  <a:pt x="3071" y="131"/>
                </a:lnTo>
                <a:lnTo>
                  <a:pt x="3072" y="129"/>
                </a:lnTo>
                <a:lnTo>
                  <a:pt x="3074" y="129"/>
                </a:lnTo>
                <a:lnTo>
                  <a:pt x="3074" y="128"/>
                </a:lnTo>
                <a:lnTo>
                  <a:pt x="3075" y="126"/>
                </a:lnTo>
                <a:lnTo>
                  <a:pt x="3077" y="125"/>
                </a:lnTo>
                <a:lnTo>
                  <a:pt x="3077" y="123"/>
                </a:lnTo>
                <a:lnTo>
                  <a:pt x="3079" y="123"/>
                </a:lnTo>
                <a:lnTo>
                  <a:pt x="3079" y="121"/>
                </a:lnTo>
                <a:lnTo>
                  <a:pt x="3080" y="121"/>
                </a:lnTo>
                <a:lnTo>
                  <a:pt x="3080" y="120"/>
                </a:lnTo>
                <a:lnTo>
                  <a:pt x="3082" y="120"/>
                </a:lnTo>
                <a:lnTo>
                  <a:pt x="3082" y="118"/>
                </a:lnTo>
                <a:lnTo>
                  <a:pt x="3083" y="118"/>
                </a:lnTo>
                <a:lnTo>
                  <a:pt x="3083" y="117"/>
                </a:lnTo>
                <a:lnTo>
                  <a:pt x="3085" y="115"/>
                </a:lnTo>
                <a:lnTo>
                  <a:pt x="3087" y="113"/>
                </a:lnTo>
                <a:lnTo>
                  <a:pt x="3087" y="112"/>
                </a:lnTo>
                <a:lnTo>
                  <a:pt x="3088" y="110"/>
                </a:lnTo>
                <a:lnTo>
                  <a:pt x="3088" y="109"/>
                </a:lnTo>
                <a:lnTo>
                  <a:pt x="3090" y="107"/>
                </a:lnTo>
                <a:lnTo>
                  <a:pt x="3090" y="105"/>
                </a:lnTo>
                <a:lnTo>
                  <a:pt x="3091" y="101"/>
                </a:lnTo>
                <a:lnTo>
                  <a:pt x="3093" y="99"/>
                </a:lnTo>
                <a:lnTo>
                  <a:pt x="3093" y="96"/>
                </a:lnTo>
                <a:lnTo>
                  <a:pt x="3095" y="94"/>
                </a:lnTo>
                <a:lnTo>
                  <a:pt x="3095" y="86"/>
                </a:lnTo>
                <a:lnTo>
                  <a:pt x="3095" y="83"/>
                </a:lnTo>
                <a:lnTo>
                  <a:pt x="3093" y="81"/>
                </a:lnTo>
                <a:lnTo>
                  <a:pt x="3093" y="78"/>
                </a:lnTo>
                <a:lnTo>
                  <a:pt x="3093" y="75"/>
                </a:lnTo>
                <a:lnTo>
                  <a:pt x="3093" y="73"/>
                </a:lnTo>
                <a:lnTo>
                  <a:pt x="3093" y="72"/>
                </a:lnTo>
                <a:lnTo>
                  <a:pt x="3093" y="70"/>
                </a:lnTo>
                <a:lnTo>
                  <a:pt x="3093" y="69"/>
                </a:lnTo>
                <a:lnTo>
                  <a:pt x="3093" y="67"/>
                </a:lnTo>
                <a:lnTo>
                  <a:pt x="3093" y="65"/>
                </a:lnTo>
                <a:lnTo>
                  <a:pt x="3095" y="65"/>
                </a:lnTo>
                <a:lnTo>
                  <a:pt x="3095" y="64"/>
                </a:lnTo>
                <a:lnTo>
                  <a:pt x="3095" y="62"/>
                </a:lnTo>
                <a:lnTo>
                  <a:pt x="3096" y="61"/>
                </a:lnTo>
                <a:lnTo>
                  <a:pt x="3096" y="59"/>
                </a:lnTo>
                <a:lnTo>
                  <a:pt x="3098" y="59"/>
                </a:lnTo>
                <a:lnTo>
                  <a:pt x="3098" y="57"/>
                </a:lnTo>
                <a:lnTo>
                  <a:pt x="3099" y="57"/>
                </a:lnTo>
                <a:lnTo>
                  <a:pt x="3101" y="56"/>
                </a:lnTo>
                <a:lnTo>
                  <a:pt x="3103" y="56"/>
                </a:lnTo>
                <a:lnTo>
                  <a:pt x="3104" y="54"/>
                </a:lnTo>
                <a:lnTo>
                  <a:pt x="3106" y="54"/>
                </a:lnTo>
                <a:lnTo>
                  <a:pt x="3107" y="54"/>
                </a:lnTo>
                <a:lnTo>
                  <a:pt x="3109" y="54"/>
                </a:lnTo>
                <a:lnTo>
                  <a:pt x="3109" y="56"/>
                </a:lnTo>
                <a:lnTo>
                  <a:pt x="3107" y="54"/>
                </a:lnTo>
                <a:lnTo>
                  <a:pt x="3107" y="56"/>
                </a:lnTo>
                <a:lnTo>
                  <a:pt x="3106" y="57"/>
                </a:lnTo>
                <a:lnTo>
                  <a:pt x="3106" y="59"/>
                </a:lnTo>
                <a:lnTo>
                  <a:pt x="3106" y="61"/>
                </a:lnTo>
                <a:lnTo>
                  <a:pt x="3106" y="59"/>
                </a:lnTo>
                <a:lnTo>
                  <a:pt x="3107" y="59"/>
                </a:lnTo>
                <a:lnTo>
                  <a:pt x="3107" y="61"/>
                </a:lnTo>
                <a:lnTo>
                  <a:pt x="3109" y="59"/>
                </a:lnTo>
                <a:lnTo>
                  <a:pt x="3111" y="59"/>
                </a:lnTo>
                <a:lnTo>
                  <a:pt x="3111" y="57"/>
                </a:lnTo>
                <a:lnTo>
                  <a:pt x="3112" y="57"/>
                </a:lnTo>
                <a:lnTo>
                  <a:pt x="3114" y="57"/>
                </a:lnTo>
                <a:lnTo>
                  <a:pt x="3115" y="56"/>
                </a:lnTo>
                <a:lnTo>
                  <a:pt x="3114" y="56"/>
                </a:lnTo>
                <a:lnTo>
                  <a:pt x="3114" y="54"/>
                </a:lnTo>
                <a:lnTo>
                  <a:pt x="3112" y="54"/>
                </a:lnTo>
                <a:lnTo>
                  <a:pt x="3112" y="53"/>
                </a:lnTo>
                <a:lnTo>
                  <a:pt x="3114" y="53"/>
                </a:lnTo>
                <a:close/>
                <a:moveTo>
                  <a:pt x="1843" y="0"/>
                </a:moveTo>
                <a:lnTo>
                  <a:pt x="1843" y="3"/>
                </a:lnTo>
                <a:lnTo>
                  <a:pt x="1845" y="1"/>
                </a:lnTo>
                <a:lnTo>
                  <a:pt x="1847" y="1"/>
                </a:lnTo>
                <a:lnTo>
                  <a:pt x="1848" y="1"/>
                </a:lnTo>
                <a:lnTo>
                  <a:pt x="1847" y="1"/>
                </a:lnTo>
                <a:lnTo>
                  <a:pt x="1847" y="3"/>
                </a:lnTo>
                <a:lnTo>
                  <a:pt x="1847" y="5"/>
                </a:lnTo>
                <a:lnTo>
                  <a:pt x="1845" y="6"/>
                </a:lnTo>
                <a:lnTo>
                  <a:pt x="1845" y="8"/>
                </a:lnTo>
                <a:lnTo>
                  <a:pt x="1847" y="8"/>
                </a:lnTo>
                <a:lnTo>
                  <a:pt x="1847" y="6"/>
                </a:lnTo>
                <a:lnTo>
                  <a:pt x="1848" y="6"/>
                </a:lnTo>
                <a:lnTo>
                  <a:pt x="1848" y="8"/>
                </a:lnTo>
                <a:lnTo>
                  <a:pt x="1848" y="9"/>
                </a:lnTo>
                <a:lnTo>
                  <a:pt x="1850" y="9"/>
                </a:lnTo>
                <a:lnTo>
                  <a:pt x="1850" y="11"/>
                </a:lnTo>
                <a:lnTo>
                  <a:pt x="1851" y="11"/>
                </a:lnTo>
                <a:lnTo>
                  <a:pt x="1853" y="11"/>
                </a:lnTo>
                <a:lnTo>
                  <a:pt x="1855" y="11"/>
                </a:lnTo>
                <a:lnTo>
                  <a:pt x="1855" y="13"/>
                </a:lnTo>
                <a:lnTo>
                  <a:pt x="1856" y="13"/>
                </a:lnTo>
                <a:lnTo>
                  <a:pt x="1855" y="13"/>
                </a:lnTo>
                <a:lnTo>
                  <a:pt x="1855" y="14"/>
                </a:lnTo>
                <a:lnTo>
                  <a:pt x="1855" y="16"/>
                </a:lnTo>
                <a:lnTo>
                  <a:pt x="1853" y="16"/>
                </a:lnTo>
                <a:lnTo>
                  <a:pt x="1851" y="16"/>
                </a:lnTo>
                <a:lnTo>
                  <a:pt x="1851" y="17"/>
                </a:lnTo>
                <a:lnTo>
                  <a:pt x="1850" y="17"/>
                </a:lnTo>
                <a:lnTo>
                  <a:pt x="1850" y="19"/>
                </a:lnTo>
                <a:lnTo>
                  <a:pt x="1848" y="19"/>
                </a:lnTo>
                <a:lnTo>
                  <a:pt x="1847" y="19"/>
                </a:lnTo>
                <a:lnTo>
                  <a:pt x="1845" y="19"/>
                </a:lnTo>
                <a:lnTo>
                  <a:pt x="1845" y="21"/>
                </a:lnTo>
                <a:lnTo>
                  <a:pt x="1843" y="21"/>
                </a:lnTo>
                <a:lnTo>
                  <a:pt x="1843" y="22"/>
                </a:lnTo>
                <a:lnTo>
                  <a:pt x="1843" y="24"/>
                </a:lnTo>
                <a:lnTo>
                  <a:pt x="1843" y="25"/>
                </a:lnTo>
                <a:lnTo>
                  <a:pt x="1843" y="27"/>
                </a:lnTo>
                <a:lnTo>
                  <a:pt x="1842" y="27"/>
                </a:lnTo>
                <a:lnTo>
                  <a:pt x="1842" y="29"/>
                </a:lnTo>
                <a:lnTo>
                  <a:pt x="1842" y="30"/>
                </a:lnTo>
                <a:lnTo>
                  <a:pt x="1842" y="32"/>
                </a:lnTo>
                <a:lnTo>
                  <a:pt x="1842" y="33"/>
                </a:lnTo>
                <a:lnTo>
                  <a:pt x="1842" y="35"/>
                </a:lnTo>
                <a:lnTo>
                  <a:pt x="1842" y="37"/>
                </a:lnTo>
                <a:lnTo>
                  <a:pt x="1842" y="38"/>
                </a:lnTo>
                <a:lnTo>
                  <a:pt x="1842" y="40"/>
                </a:lnTo>
                <a:lnTo>
                  <a:pt x="1842" y="41"/>
                </a:lnTo>
                <a:lnTo>
                  <a:pt x="1842" y="43"/>
                </a:lnTo>
                <a:lnTo>
                  <a:pt x="1840" y="43"/>
                </a:lnTo>
                <a:lnTo>
                  <a:pt x="1839" y="43"/>
                </a:lnTo>
                <a:lnTo>
                  <a:pt x="1839" y="45"/>
                </a:lnTo>
                <a:lnTo>
                  <a:pt x="1840" y="45"/>
                </a:lnTo>
                <a:lnTo>
                  <a:pt x="1840" y="46"/>
                </a:lnTo>
                <a:lnTo>
                  <a:pt x="1840" y="48"/>
                </a:lnTo>
                <a:lnTo>
                  <a:pt x="1839" y="49"/>
                </a:lnTo>
                <a:lnTo>
                  <a:pt x="1837" y="49"/>
                </a:lnTo>
                <a:lnTo>
                  <a:pt x="1835" y="49"/>
                </a:lnTo>
                <a:lnTo>
                  <a:pt x="1834" y="49"/>
                </a:lnTo>
                <a:lnTo>
                  <a:pt x="1834" y="48"/>
                </a:lnTo>
                <a:lnTo>
                  <a:pt x="1834" y="46"/>
                </a:lnTo>
                <a:lnTo>
                  <a:pt x="1835" y="45"/>
                </a:lnTo>
                <a:lnTo>
                  <a:pt x="1834" y="45"/>
                </a:lnTo>
                <a:lnTo>
                  <a:pt x="1834" y="43"/>
                </a:lnTo>
                <a:lnTo>
                  <a:pt x="1832" y="43"/>
                </a:lnTo>
                <a:lnTo>
                  <a:pt x="1831" y="43"/>
                </a:lnTo>
                <a:lnTo>
                  <a:pt x="1829" y="43"/>
                </a:lnTo>
                <a:lnTo>
                  <a:pt x="1827" y="45"/>
                </a:lnTo>
                <a:lnTo>
                  <a:pt x="1826" y="45"/>
                </a:lnTo>
                <a:lnTo>
                  <a:pt x="1824" y="45"/>
                </a:lnTo>
                <a:lnTo>
                  <a:pt x="1824" y="46"/>
                </a:lnTo>
                <a:lnTo>
                  <a:pt x="1823" y="46"/>
                </a:lnTo>
                <a:lnTo>
                  <a:pt x="1821" y="46"/>
                </a:lnTo>
                <a:lnTo>
                  <a:pt x="1819" y="46"/>
                </a:lnTo>
                <a:lnTo>
                  <a:pt x="1819" y="48"/>
                </a:lnTo>
                <a:lnTo>
                  <a:pt x="1818" y="48"/>
                </a:lnTo>
                <a:lnTo>
                  <a:pt x="1818" y="49"/>
                </a:lnTo>
                <a:lnTo>
                  <a:pt x="1816" y="49"/>
                </a:lnTo>
                <a:lnTo>
                  <a:pt x="1816" y="51"/>
                </a:lnTo>
                <a:lnTo>
                  <a:pt x="1815" y="51"/>
                </a:lnTo>
                <a:lnTo>
                  <a:pt x="1813" y="51"/>
                </a:lnTo>
                <a:lnTo>
                  <a:pt x="1813" y="49"/>
                </a:lnTo>
                <a:lnTo>
                  <a:pt x="1811" y="49"/>
                </a:lnTo>
                <a:lnTo>
                  <a:pt x="1811" y="51"/>
                </a:lnTo>
                <a:lnTo>
                  <a:pt x="1813" y="53"/>
                </a:lnTo>
                <a:lnTo>
                  <a:pt x="1815" y="53"/>
                </a:lnTo>
                <a:lnTo>
                  <a:pt x="1816" y="53"/>
                </a:lnTo>
                <a:lnTo>
                  <a:pt x="1818" y="51"/>
                </a:lnTo>
                <a:lnTo>
                  <a:pt x="1819" y="51"/>
                </a:lnTo>
                <a:lnTo>
                  <a:pt x="1819" y="49"/>
                </a:lnTo>
                <a:lnTo>
                  <a:pt x="1821" y="49"/>
                </a:lnTo>
                <a:lnTo>
                  <a:pt x="1823" y="49"/>
                </a:lnTo>
                <a:lnTo>
                  <a:pt x="1823" y="51"/>
                </a:lnTo>
                <a:lnTo>
                  <a:pt x="1824" y="51"/>
                </a:lnTo>
                <a:lnTo>
                  <a:pt x="1824" y="49"/>
                </a:lnTo>
                <a:lnTo>
                  <a:pt x="1826" y="49"/>
                </a:lnTo>
                <a:lnTo>
                  <a:pt x="1826" y="48"/>
                </a:lnTo>
                <a:lnTo>
                  <a:pt x="1826" y="49"/>
                </a:lnTo>
                <a:lnTo>
                  <a:pt x="1827" y="49"/>
                </a:lnTo>
                <a:lnTo>
                  <a:pt x="1827" y="48"/>
                </a:lnTo>
                <a:lnTo>
                  <a:pt x="1829" y="48"/>
                </a:lnTo>
                <a:lnTo>
                  <a:pt x="1829" y="46"/>
                </a:lnTo>
                <a:lnTo>
                  <a:pt x="1831" y="46"/>
                </a:lnTo>
                <a:lnTo>
                  <a:pt x="1831" y="48"/>
                </a:lnTo>
                <a:lnTo>
                  <a:pt x="1831" y="49"/>
                </a:lnTo>
                <a:lnTo>
                  <a:pt x="1829" y="51"/>
                </a:lnTo>
                <a:lnTo>
                  <a:pt x="1831" y="53"/>
                </a:lnTo>
                <a:lnTo>
                  <a:pt x="1831" y="54"/>
                </a:lnTo>
                <a:lnTo>
                  <a:pt x="1832" y="54"/>
                </a:lnTo>
                <a:lnTo>
                  <a:pt x="1834" y="54"/>
                </a:lnTo>
                <a:lnTo>
                  <a:pt x="1835" y="54"/>
                </a:lnTo>
                <a:lnTo>
                  <a:pt x="1835" y="56"/>
                </a:lnTo>
                <a:lnTo>
                  <a:pt x="1837" y="54"/>
                </a:lnTo>
                <a:lnTo>
                  <a:pt x="1837" y="56"/>
                </a:lnTo>
                <a:lnTo>
                  <a:pt x="1837" y="54"/>
                </a:lnTo>
                <a:lnTo>
                  <a:pt x="1837" y="56"/>
                </a:lnTo>
                <a:lnTo>
                  <a:pt x="1839" y="54"/>
                </a:lnTo>
                <a:lnTo>
                  <a:pt x="1839" y="56"/>
                </a:lnTo>
                <a:lnTo>
                  <a:pt x="1840" y="56"/>
                </a:lnTo>
                <a:lnTo>
                  <a:pt x="1842" y="56"/>
                </a:lnTo>
                <a:lnTo>
                  <a:pt x="1843" y="56"/>
                </a:lnTo>
                <a:lnTo>
                  <a:pt x="1845" y="56"/>
                </a:lnTo>
                <a:lnTo>
                  <a:pt x="1843" y="54"/>
                </a:lnTo>
                <a:lnTo>
                  <a:pt x="1843" y="53"/>
                </a:lnTo>
                <a:lnTo>
                  <a:pt x="1843" y="51"/>
                </a:lnTo>
                <a:lnTo>
                  <a:pt x="1845" y="53"/>
                </a:lnTo>
                <a:lnTo>
                  <a:pt x="1845" y="54"/>
                </a:lnTo>
                <a:lnTo>
                  <a:pt x="1847" y="56"/>
                </a:lnTo>
                <a:lnTo>
                  <a:pt x="1848" y="57"/>
                </a:lnTo>
                <a:lnTo>
                  <a:pt x="1848" y="59"/>
                </a:lnTo>
                <a:lnTo>
                  <a:pt x="1850" y="61"/>
                </a:lnTo>
                <a:lnTo>
                  <a:pt x="1851" y="61"/>
                </a:lnTo>
                <a:lnTo>
                  <a:pt x="1851" y="62"/>
                </a:lnTo>
                <a:lnTo>
                  <a:pt x="1853" y="62"/>
                </a:lnTo>
                <a:lnTo>
                  <a:pt x="1853" y="64"/>
                </a:lnTo>
                <a:lnTo>
                  <a:pt x="1855" y="64"/>
                </a:lnTo>
                <a:lnTo>
                  <a:pt x="1856" y="64"/>
                </a:lnTo>
                <a:lnTo>
                  <a:pt x="1856" y="65"/>
                </a:lnTo>
                <a:lnTo>
                  <a:pt x="1858" y="65"/>
                </a:lnTo>
                <a:lnTo>
                  <a:pt x="1859" y="67"/>
                </a:lnTo>
                <a:lnTo>
                  <a:pt x="1861" y="67"/>
                </a:lnTo>
                <a:lnTo>
                  <a:pt x="1861" y="69"/>
                </a:lnTo>
                <a:lnTo>
                  <a:pt x="1863" y="69"/>
                </a:lnTo>
                <a:lnTo>
                  <a:pt x="1864" y="69"/>
                </a:lnTo>
                <a:lnTo>
                  <a:pt x="1864" y="70"/>
                </a:lnTo>
                <a:lnTo>
                  <a:pt x="1866" y="70"/>
                </a:lnTo>
                <a:lnTo>
                  <a:pt x="1867" y="70"/>
                </a:lnTo>
                <a:lnTo>
                  <a:pt x="1869" y="72"/>
                </a:lnTo>
                <a:lnTo>
                  <a:pt x="1871" y="72"/>
                </a:lnTo>
                <a:lnTo>
                  <a:pt x="1872" y="72"/>
                </a:lnTo>
                <a:lnTo>
                  <a:pt x="1874" y="72"/>
                </a:lnTo>
                <a:lnTo>
                  <a:pt x="1874" y="73"/>
                </a:lnTo>
                <a:lnTo>
                  <a:pt x="1875" y="73"/>
                </a:lnTo>
                <a:lnTo>
                  <a:pt x="1877" y="73"/>
                </a:lnTo>
                <a:lnTo>
                  <a:pt x="1879" y="73"/>
                </a:lnTo>
                <a:lnTo>
                  <a:pt x="1880" y="75"/>
                </a:lnTo>
                <a:lnTo>
                  <a:pt x="1880" y="73"/>
                </a:lnTo>
                <a:lnTo>
                  <a:pt x="1882" y="75"/>
                </a:lnTo>
                <a:lnTo>
                  <a:pt x="1883" y="77"/>
                </a:lnTo>
                <a:lnTo>
                  <a:pt x="1885" y="77"/>
                </a:lnTo>
                <a:lnTo>
                  <a:pt x="1887" y="77"/>
                </a:lnTo>
                <a:lnTo>
                  <a:pt x="1887" y="78"/>
                </a:lnTo>
                <a:lnTo>
                  <a:pt x="1888" y="78"/>
                </a:lnTo>
                <a:lnTo>
                  <a:pt x="1890" y="78"/>
                </a:lnTo>
                <a:lnTo>
                  <a:pt x="1891" y="78"/>
                </a:lnTo>
                <a:lnTo>
                  <a:pt x="1893" y="80"/>
                </a:lnTo>
                <a:lnTo>
                  <a:pt x="1895" y="80"/>
                </a:lnTo>
                <a:lnTo>
                  <a:pt x="1896" y="80"/>
                </a:lnTo>
                <a:lnTo>
                  <a:pt x="1896" y="78"/>
                </a:lnTo>
                <a:lnTo>
                  <a:pt x="1898" y="78"/>
                </a:lnTo>
                <a:lnTo>
                  <a:pt x="1899" y="78"/>
                </a:lnTo>
                <a:lnTo>
                  <a:pt x="1901" y="78"/>
                </a:lnTo>
                <a:lnTo>
                  <a:pt x="1903" y="78"/>
                </a:lnTo>
                <a:lnTo>
                  <a:pt x="1904" y="78"/>
                </a:lnTo>
                <a:lnTo>
                  <a:pt x="1904" y="80"/>
                </a:lnTo>
                <a:lnTo>
                  <a:pt x="1904" y="81"/>
                </a:lnTo>
                <a:lnTo>
                  <a:pt x="1906" y="81"/>
                </a:lnTo>
                <a:lnTo>
                  <a:pt x="1906" y="83"/>
                </a:lnTo>
                <a:lnTo>
                  <a:pt x="1906" y="85"/>
                </a:lnTo>
                <a:lnTo>
                  <a:pt x="1904" y="85"/>
                </a:lnTo>
                <a:lnTo>
                  <a:pt x="1904" y="86"/>
                </a:lnTo>
                <a:lnTo>
                  <a:pt x="1904" y="88"/>
                </a:lnTo>
                <a:lnTo>
                  <a:pt x="1903" y="88"/>
                </a:lnTo>
                <a:lnTo>
                  <a:pt x="1904" y="89"/>
                </a:lnTo>
                <a:lnTo>
                  <a:pt x="1906" y="89"/>
                </a:lnTo>
                <a:lnTo>
                  <a:pt x="1906" y="88"/>
                </a:lnTo>
                <a:lnTo>
                  <a:pt x="1907" y="88"/>
                </a:lnTo>
                <a:lnTo>
                  <a:pt x="1909" y="88"/>
                </a:lnTo>
                <a:lnTo>
                  <a:pt x="1911" y="88"/>
                </a:lnTo>
                <a:lnTo>
                  <a:pt x="1911" y="86"/>
                </a:lnTo>
                <a:lnTo>
                  <a:pt x="1912" y="86"/>
                </a:lnTo>
                <a:lnTo>
                  <a:pt x="1914" y="85"/>
                </a:lnTo>
                <a:lnTo>
                  <a:pt x="1915" y="85"/>
                </a:lnTo>
                <a:lnTo>
                  <a:pt x="1915" y="83"/>
                </a:lnTo>
                <a:lnTo>
                  <a:pt x="1915" y="85"/>
                </a:lnTo>
                <a:lnTo>
                  <a:pt x="1917" y="85"/>
                </a:lnTo>
                <a:lnTo>
                  <a:pt x="1919" y="85"/>
                </a:lnTo>
                <a:lnTo>
                  <a:pt x="1919" y="86"/>
                </a:lnTo>
                <a:lnTo>
                  <a:pt x="1920" y="86"/>
                </a:lnTo>
                <a:lnTo>
                  <a:pt x="1920" y="88"/>
                </a:lnTo>
                <a:lnTo>
                  <a:pt x="1922" y="89"/>
                </a:lnTo>
                <a:lnTo>
                  <a:pt x="1922" y="91"/>
                </a:lnTo>
                <a:lnTo>
                  <a:pt x="1925" y="94"/>
                </a:lnTo>
                <a:lnTo>
                  <a:pt x="1927" y="94"/>
                </a:lnTo>
                <a:lnTo>
                  <a:pt x="1927" y="96"/>
                </a:lnTo>
                <a:lnTo>
                  <a:pt x="1928" y="96"/>
                </a:lnTo>
                <a:lnTo>
                  <a:pt x="1928" y="94"/>
                </a:lnTo>
                <a:lnTo>
                  <a:pt x="1930" y="94"/>
                </a:lnTo>
                <a:lnTo>
                  <a:pt x="1931" y="94"/>
                </a:lnTo>
                <a:lnTo>
                  <a:pt x="1933" y="94"/>
                </a:lnTo>
                <a:lnTo>
                  <a:pt x="1933" y="93"/>
                </a:lnTo>
                <a:lnTo>
                  <a:pt x="1935" y="94"/>
                </a:lnTo>
                <a:lnTo>
                  <a:pt x="1935" y="93"/>
                </a:lnTo>
                <a:lnTo>
                  <a:pt x="1936" y="93"/>
                </a:lnTo>
                <a:lnTo>
                  <a:pt x="1938" y="93"/>
                </a:lnTo>
                <a:lnTo>
                  <a:pt x="1939" y="93"/>
                </a:lnTo>
                <a:lnTo>
                  <a:pt x="1939" y="94"/>
                </a:lnTo>
                <a:lnTo>
                  <a:pt x="1938" y="94"/>
                </a:lnTo>
                <a:lnTo>
                  <a:pt x="1936" y="94"/>
                </a:lnTo>
                <a:lnTo>
                  <a:pt x="1935" y="96"/>
                </a:lnTo>
                <a:lnTo>
                  <a:pt x="1935" y="97"/>
                </a:lnTo>
                <a:lnTo>
                  <a:pt x="1936" y="97"/>
                </a:lnTo>
                <a:lnTo>
                  <a:pt x="1936" y="99"/>
                </a:lnTo>
                <a:lnTo>
                  <a:pt x="1938" y="99"/>
                </a:lnTo>
                <a:lnTo>
                  <a:pt x="1938" y="97"/>
                </a:lnTo>
                <a:lnTo>
                  <a:pt x="1939" y="101"/>
                </a:lnTo>
                <a:lnTo>
                  <a:pt x="1941" y="99"/>
                </a:lnTo>
                <a:lnTo>
                  <a:pt x="1941" y="101"/>
                </a:lnTo>
                <a:lnTo>
                  <a:pt x="1943" y="101"/>
                </a:lnTo>
                <a:lnTo>
                  <a:pt x="1944" y="101"/>
                </a:lnTo>
                <a:lnTo>
                  <a:pt x="1946" y="101"/>
                </a:lnTo>
                <a:lnTo>
                  <a:pt x="1946" y="102"/>
                </a:lnTo>
                <a:lnTo>
                  <a:pt x="1947" y="102"/>
                </a:lnTo>
                <a:lnTo>
                  <a:pt x="1949" y="102"/>
                </a:lnTo>
                <a:lnTo>
                  <a:pt x="1951" y="102"/>
                </a:lnTo>
                <a:lnTo>
                  <a:pt x="1952" y="102"/>
                </a:lnTo>
                <a:lnTo>
                  <a:pt x="1954" y="102"/>
                </a:lnTo>
                <a:lnTo>
                  <a:pt x="1955" y="102"/>
                </a:lnTo>
                <a:lnTo>
                  <a:pt x="1955" y="101"/>
                </a:lnTo>
                <a:lnTo>
                  <a:pt x="1957" y="101"/>
                </a:lnTo>
                <a:lnTo>
                  <a:pt x="1957" y="102"/>
                </a:lnTo>
                <a:lnTo>
                  <a:pt x="1959" y="101"/>
                </a:lnTo>
                <a:lnTo>
                  <a:pt x="1959" y="102"/>
                </a:lnTo>
                <a:lnTo>
                  <a:pt x="1960" y="102"/>
                </a:lnTo>
                <a:lnTo>
                  <a:pt x="1962" y="102"/>
                </a:lnTo>
                <a:lnTo>
                  <a:pt x="1963" y="102"/>
                </a:lnTo>
                <a:lnTo>
                  <a:pt x="1965" y="102"/>
                </a:lnTo>
                <a:lnTo>
                  <a:pt x="1965" y="104"/>
                </a:lnTo>
                <a:lnTo>
                  <a:pt x="1967" y="104"/>
                </a:lnTo>
                <a:lnTo>
                  <a:pt x="1967" y="102"/>
                </a:lnTo>
                <a:lnTo>
                  <a:pt x="1968" y="102"/>
                </a:lnTo>
                <a:lnTo>
                  <a:pt x="1970" y="102"/>
                </a:lnTo>
                <a:lnTo>
                  <a:pt x="1970" y="104"/>
                </a:lnTo>
                <a:lnTo>
                  <a:pt x="1970" y="105"/>
                </a:lnTo>
                <a:lnTo>
                  <a:pt x="1971" y="105"/>
                </a:lnTo>
                <a:lnTo>
                  <a:pt x="1973" y="105"/>
                </a:lnTo>
                <a:lnTo>
                  <a:pt x="1975" y="105"/>
                </a:lnTo>
                <a:lnTo>
                  <a:pt x="1975" y="107"/>
                </a:lnTo>
                <a:lnTo>
                  <a:pt x="1976" y="109"/>
                </a:lnTo>
                <a:lnTo>
                  <a:pt x="1978" y="109"/>
                </a:lnTo>
                <a:lnTo>
                  <a:pt x="1979" y="109"/>
                </a:lnTo>
                <a:lnTo>
                  <a:pt x="1981" y="109"/>
                </a:lnTo>
                <a:lnTo>
                  <a:pt x="1981" y="110"/>
                </a:lnTo>
                <a:lnTo>
                  <a:pt x="1981" y="109"/>
                </a:lnTo>
                <a:lnTo>
                  <a:pt x="1983" y="109"/>
                </a:lnTo>
                <a:lnTo>
                  <a:pt x="1983" y="110"/>
                </a:lnTo>
                <a:lnTo>
                  <a:pt x="1984" y="109"/>
                </a:lnTo>
                <a:lnTo>
                  <a:pt x="1986" y="109"/>
                </a:lnTo>
                <a:lnTo>
                  <a:pt x="1987" y="109"/>
                </a:lnTo>
                <a:lnTo>
                  <a:pt x="1989" y="109"/>
                </a:lnTo>
                <a:lnTo>
                  <a:pt x="1991" y="109"/>
                </a:lnTo>
                <a:lnTo>
                  <a:pt x="1991" y="110"/>
                </a:lnTo>
                <a:lnTo>
                  <a:pt x="1992" y="110"/>
                </a:lnTo>
                <a:lnTo>
                  <a:pt x="1994" y="110"/>
                </a:lnTo>
                <a:lnTo>
                  <a:pt x="1994" y="112"/>
                </a:lnTo>
                <a:lnTo>
                  <a:pt x="1995" y="112"/>
                </a:lnTo>
                <a:lnTo>
                  <a:pt x="1997" y="112"/>
                </a:lnTo>
                <a:lnTo>
                  <a:pt x="1997" y="110"/>
                </a:lnTo>
                <a:lnTo>
                  <a:pt x="1997" y="112"/>
                </a:lnTo>
                <a:lnTo>
                  <a:pt x="1999" y="112"/>
                </a:lnTo>
                <a:lnTo>
                  <a:pt x="1999" y="113"/>
                </a:lnTo>
                <a:lnTo>
                  <a:pt x="1999" y="115"/>
                </a:lnTo>
                <a:lnTo>
                  <a:pt x="2000" y="115"/>
                </a:lnTo>
                <a:lnTo>
                  <a:pt x="2002" y="115"/>
                </a:lnTo>
                <a:lnTo>
                  <a:pt x="2003" y="115"/>
                </a:lnTo>
                <a:lnTo>
                  <a:pt x="2005" y="115"/>
                </a:lnTo>
                <a:lnTo>
                  <a:pt x="2005" y="117"/>
                </a:lnTo>
                <a:lnTo>
                  <a:pt x="2003" y="117"/>
                </a:lnTo>
                <a:lnTo>
                  <a:pt x="2003" y="118"/>
                </a:lnTo>
                <a:lnTo>
                  <a:pt x="2003" y="120"/>
                </a:lnTo>
                <a:lnTo>
                  <a:pt x="2005" y="121"/>
                </a:lnTo>
                <a:lnTo>
                  <a:pt x="2005" y="123"/>
                </a:lnTo>
                <a:lnTo>
                  <a:pt x="2007" y="123"/>
                </a:lnTo>
                <a:lnTo>
                  <a:pt x="2008" y="125"/>
                </a:lnTo>
                <a:lnTo>
                  <a:pt x="2010" y="125"/>
                </a:lnTo>
                <a:lnTo>
                  <a:pt x="2011" y="125"/>
                </a:lnTo>
                <a:lnTo>
                  <a:pt x="2011" y="123"/>
                </a:lnTo>
                <a:lnTo>
                  <a:pt x="2013" y="121"/>
                </a:lnTo>
                <a:lnTo>
                  <a:pt x="2013" y="123"/>
                </a:lnTo>
                <a:lnTo>
                  <a:pt x="2015" y="123"/>
                </a:lnTo>
                <a:lnTo>
                  <a:pt x="2016" y="123"/>
                </a:lnTo>
                <a:lnTo>
                  <a:pt x="2018" y="123"/>
                </a:lnTo>
                <a:lnTo>
                  <a:pt x="2018" y="121"/>
                </a:lnTo>
                <a:lnTo>
                  <a:pt x="2019" y="121"/>
                </a:lnTo>
                <a:lnTo>
                  <a:pt x="2021" y="121"/>
                </a:lnTo>
                <a:lnTo>
                  <a:pt x="2023" y="123"/>
                </a:lnTo>
                <a:lnTo>
                  <a:pt x="2023" y="125"/>
                </a:lnTo>
                <a:lnTo>
                  <a:pt x="2023" y="126"/>
                </a:lnTo>
                <a:lnTo>
                  <a:pt x="2023" y="128"/>
                </a:lnTo>
                <a:lnTo>
                  <a:pt x="2023" y="129"/>
                </a:lnTo>
                <a:lnTo>
                  <a:pt x="2023" y="131"/>
                </a:lnTo>
                <a:lnTo>
                  <a:pt x="2023" y="133"/>
                </a:lnTo>
                <a:lnTo>
                  <a:pt x="2024" y="133"/>
                </a:lnTo>
                <a:lnTo>
                  <a:pt x="2024" y="134"/>
                </a:lnTo>
                <a:lnTo>
                  <a:pt x="2024" y="136"/>
                </a:lnTo>
                <a:lnTo>
                  <a:pt x="2026" y="137"/>
                </a:lnTo>
                <a:lnTo>
                  <a:pt x="2026" y="139"/>
                </a:lnTo>
                <a:lnTo>
                  <a:pt x="2027" y="141"/>
                </a:lnTo>
                <a:lnTo>
                  <a:pt x="2029" y="142"/>
                </a:lnTo>
                <a:lnTo>
                  <a:pt x="2031" y="144"/>
                </a:lnTo>
                <a:lnTo>
                  <a:pt x="2031" y="145"/>
                </a:lnTo>
                <a:lnTo>
                  <a:pt x="2032" y="145"/>
                </a:lnTo>
                <a:lnTo>
                  <a:pt x="2032" y="147"/>
                </a:lnTo>
                <a:lnTo>
                  <a:pt x="2034" y="147"/>
                </a:lnTo>
                <a:lnTo>
                  <a:pt x="2035" y="149"/>
                </a:lnTo>
                <a:lnTo>
                  <a:pt x="2037" y="150"/>
                </a:lnTo>
                <a:lnTo>
                  <a:pt x="2039" y="152"/>
                </a:lnTo>
                <a:lnTo>
                  <a:pt x="2040" y="152"/>
                </a:lnTo>
                <a:lnTo>
                  <a:pt x="2042" y="152"/>
                </a:lnTo>
                <a:lnTo>
                  <a:pt x="2043" y="152"/>
                </a:lnTo>
                <a:lnTo>
                  <a:pt x="2045" y="152"/>
                </a:lnTo>
                <a:lnTo>
                  <a:pt x="2047" y="152"/>
                </a:lnTo>
                <a:lnTo>
                  <a:pt x="2047" y="150"/>
                </a:lnTo>
                <a:lnTo>
                  <a:pt x="2048" y="152"/>
                </a:lnTo>
                <a:lnTo>
                  <a:pt x="2048" y="150"/>
                </a:lnTo>
                <a:lnTo>
                  <a:pt x="2050" y="150"/>
                </a:lnTo>
                <a:lnTo>
                  <a:pt x="2050" y="149"/>
                </a:lnTo>
                <a:lnTo>
                  <a:pt x="2051" y="149"/>
                </a:lnTo>
                <a:lnTo>
                  <a:pt x="2053" y="149"/>
                </a:lnTo>
                <a:lnTo>
                  <a:pt x="2055" y="149"/>
                </a:lnTo>
                <a:lnTo>
                  <a:pt x="2056" y="149"/>
                </a:lnTo>
                <a:lnTo>
                  <a:pt x="2058" y="149"/>
                </a:lnTo>
                <a:lnTo>
                  <a:pt x="2059" y="149"/>
                </a:lnTo>
                <a:lnTo>
                  <a:pt x="2061" y="149"/>
                </a:lnTo>
                <a:lnTo>
                  <a:pt x="2063" y="149"/>
                </a:lnTo>
                <a:lnTo>
                  <a:pt x="2064" y="149"/>
                </a:lnTo>
                <a:lnTo>
                  <a:pt x="2064" y="150"/>
                </a:lnTo>
                <a:lnTo>
                  <a:pt x="2066" y="150"/>
                </a:lnTo>
                <a:lnTo>
                  <a:pt x="2067" y="150"/>
                </a:lnTo>
                <a:lnTo>
                  <a:pt x="2067" y="152"/>
                </a:lnTo>
                <a:lnTo>
                  <a:pt x="2069" y="152"/>
                </a:lnTo>
                <a:lnTo>
                  <a:pt x="2071" y="152"/>
                </a:lnTo>
                <a:lnTo>
                  <a:pt x="2071" y="153"/>
                </a:lnTo>
                <a:lnTo>
                  <a:pt x="2072" y="152"/>
                </a:lnTo>
                <a:lnTo>
                  <a:pt x="2072" y="153"/>
                </a:lnTo>
                <a:lnTo>
                  <a:pt x="2072" y="152"/>
                </a:lnTo>
                <a:lnTo>
                  <a:pt x="2074" y="152"/>
                </a:lnTo>
                <a:lnTo>
                  <a:pt x="2074" y="153"/>
                </a:lnTo>
                <a:lnTo>
                  <a:pt x="2074" y="152"/>
                </a:lnTo>
                <a:lnTo>
                  <a:pt x="2075" y="153"/>
                </a:lnTo>
                <a:lnTo>
                  <a:pt x="2075" y="152"/>
                </a:lnTo>
                <a:lnTo>
                  <a:pt x="2077" y="152"/>
                </a:lnTo>
                <a:lnTo>
                  <a:pt x="2079" y="152"/>
                </a:lnTo>
                <a:lnTo>
                  <a:pt x="2080" y="152"/>
                </a:lnTo>
                <a:lnTo>
                  <a:pt x="2082" y="150"/>
                </a:lnTo>
                <a:lnTo>
                  <a:pt x="2083" y="150"/>
                </a:lnTo>
                <a:lnTo>
                  <a:pt x="2085" y="149"/>
                </a:lnTo>
                <a:lnTo>
                  <a:pt x="2087" y="149"/>
                </a:lnTo>
                <a:lnTo>
                  <a:pt x="2088" y="149"/>
                </a:lnTo>
                <a:lnTo>
                  <a:pt x="2090" y="150"/>
                </a:lnTo>
                <a:lnTo>
                  <a:pt x="2091" y="150"/>
                </a:lnTo>
                <a:lnTo>
                  <a:pt x="2091" y="152"/>
                </a:lnTo>
                <a:lnTo>
                  <a:pt x="2093" y="152"/>
                </a:lnTo>
                <a:lnTo>
                  <a:pt x="2095" y="152"/>
                </a:lnTo>
                <a:lnTo>
                  <a:pt x="2096" y="153"/>
                </a:lnTo>
                <a:lnTo>
                  <a:pt x="2098" y="153"/>
                </a:lnTo>
                <a:lnTo>
                  <a:pt x="2098" y="155"/>
                </a:lnTo>
                <a:lnTo>
                  <a:pt x="2099" y="155"/>
                </a:lnTo>
                <a:lnTo>
                  <a:pt x="2101" y="155"/>
                </a:lnTo>
                <a:lnTo>
                  <a:pt x="2103" y="157"/>
                </a:lnTo>
                <a:lnTo>
                  <a:pt x="2106" y="157"/>
                </a:lnTo>
                <a:lnTo>
                  <a:pt x="2109" y="157"/>
                </a:lnTo>
                <a:lnTo>
                  <a:pt x="2111" y="155"/>
                </a:lnTo>
                <a:lnTo>
                  <a:pt x="2112" y="155"/>
                </a:lnTo>
                <a:lnTo>
                  <a:pt x="2112" y="157"/>
                </a:lnTo>
                <a:lnTo>
                  <a:pt x="2114" y="157"/>
                </a:lnTo>
                <a:lnTo>
                  <a:pt x="2115" y="157"/>
                </a:lnTo>
                <a:lnTo>
                  <a:pt x="2117" y="157"/>
                </a:lnTo>
                <a:lnTo>
                  <a:pt x="2122" y="157"/>
                </a:lnTo>
                <a:lnTo>
                  <a:pt x="2123" y="157"/>
                </a:lnTo>
                <a:lnTo>
                  <a:pt x="2125" y="157"/>
                </a:lnTo>
                <a:lnTo>
                  <a:pt x="2125" y="158"/>
                </a:lnTo>
                <a:lnTo>
                  <a:pt x="2127" y="158"/>
                </a:lnTo>
                <a:lnTo>
                  <a:pt x="2128" y="158"/>
                </a:lnTo>
                <a:lnTo>
                  <a:pt x="2130" y="158"/>
                </a:lnTo>
                <a:lnTo>
                  <a:pt x="2131" y="158"/>
                </a:lnTo>
                <a:lnTo>
                  <a:pt x="2131" y="157"/>
                </a:lnTo>
                <a:lnTo>
                  <a:pt x="2133" y="157"/>
                </a:lnTo>
                <a:lnTo>
                  <a:pt x="2135" y="157"/>
                </a:lnTo>
                <a:lnTo>
                  <a:pt x="2136" y="157"/>
                </a:lnTo>
                <a:lnTo>
                  <a:pt x="2136" y="158"/>
                </a:lnTo>
                <a:lnTo>
                  <a:pt x="2138" y="158"/>
                </a:lnTo>
                <a:lnTo>
                  <a:pt x="2139" y="158"/>
                </a:lnTo>
                <a:lnTo>
                  <a:pt x="2139" y="160"/>
                </a:lnTo>
                <a:lnTo>
                  <a:pt x="2141" y="158"/>
                </a:lnTo>
                <a:lnTo>
                  <a:pt x="2143" y="158"/>
                </a:lnTo>
                <a:lnTo>
                  <a:pt x="2144" y="158"/>
                </a:lnTo>
                <a:lnTo>
                  <a:pt x="2146" y="158"/>
                </a:lnTo>
                <a:lnTo>
                  <a:pt x="2147" y="158"/>
                </a:lnTo>
                <a:lnTo>
                  <a:pt x="2149" y="157"/>
                </a:lnTo>
                <a:lnTo>
                  <a:pt x="2151" y="157"/>
                </a:lnTo>
                <a:lnTo>
                  <a:pt x="2152" y="158"/>
                </a:lnTo>
                <a:lnTo>
                  <a:pt x="2154" y="158"/>
                </a:lnTo>
                <a:lnTo>
                  <a:pt x="2155" y="157"/>
                </a:lnTo>
                <a:lnTo>
                  <a:pt x="2155" y="158"/>
                </a:lnTo>
                <a:lnTo>
                  <a:pt x="2157" y="158"/>
                </a:lnTo>
                <a:lnTo>
                  <a:pt x="2157" y="157"/>
                </a:lnTo>
                <a:lnTo>
                  <a:pt x="2159" y="157"/>
                </a:lnTo>
                <a:lnTo>
                  <a:pt x="2160" y="158"/>
                </a:lnTo>
                <a:lnTo>
                  <a:pt x="2162" y="157"/>
                </a:lnTo>
                <a:lnTo>
                  <a:pt x="2163" y="157"/>
                </a:lnTo>
                <a:lnTo>
                  <a:pt x="2163" y="155"/>
                </a:lnTo>
                <a:lnTo>
                  <a:pt x="2165" y="155"/>
                </a:lnTo>
                <a:lnTo>
                  <a:pt x="2167" y="157"/>
                </a:lnTo>
                <a:lnTo>
                  <a:pt x="2168" y="157"/>
                </a:lnTo>
                <a:lnTo>
                  <a:pt x="2170" y="158"/>
                </a:lnTo>
                <a:lnTo>
                  <a:pt x="2170" y="160"/>
                </a:lnTo>
                <a:lnTo>
                  <a:pt x="2171" y="160"/>
                </a:lnTo>
                <a:lnTo>
                  <a:pt x="2171" y="161"/>
                </a:lnTo>
                <a:lnTo>
                  <a:pt x="2173" y="161"/>
                </a:lnTo>
                <a:lnTo>
                  <a:pt x="2175" y="163"/>
                </a:lnTo>
                <a:lnTo>
                  <a:pt x="2176" y="163"/>
                </a:lnTo>
                <a:lnTo>
                  <a:pt x="2176" y="165"/>
                </a:lnTo>
                <a:lnTo>
                  <a:pt x="2178" y="165"/>
                </a:lnTo>
                <a:lnTo>
                  <a:pt x="2179" y="165"/>
                </a:lnTo>
                <a:lnTo>
                  <a:pt x="2181" y="166"/>
                </a:lnTo>
                <a:lnTo>
                  <a:pt x="2183" y="166"/>
                </a:lnTo>
                <a:lnTo>
                  <a:pt x="2184" y="166"/>
                </a:lnTo>
                <a:lnTo>
                  <a:pt x="2186" y="166"/>
                </a:lnTo>
                <a:lnTo>
                  <a:pt x="2187" y="166"/>
                </a:lnTo>
                <a:lnTo>
                  <a:pt x="2189" y="166"/>
                </a:lnTo>
                <a:lnTo>
                  <a:pt x="2192" y="168"/>
                </a:lnTo>
                <a:lnTo>
                  <a:pt x="2194" y="168"/>
                </a:lnTo>
                <a:lnTo>
                  <a:pt x="2195" y="166"/>
                </a:lnTo>
                <a:lnTo>
                  <a:pt x="2200" y="165"/>
                </a:lnTo>
                <a:lnTo>
                  <a:pt x="2203" y="163"/>
                </a:lnTo>
                <a:lnTo>
                  <a:pt x="2205" y="163"/>
                </a:lnTo>
                <a:lnTo>
                  <a:pt x="2205" y="165"/>
                </a:lnTo>
                <a:lnTo>
                  <a:pt x="2203" y="165"/>
                </a:lnTo>
                <a:lnTo>
                  <a:pt x="2202" y="165"/>
                </a:lnTo>
                <a:lnTo>
                  <a:pt x="2200" y="166"/>
                </a:lnTo>
                <a:lnTo>
                  <a:pt x="2199" y="166"/>
                </a:lnTo>
                <a:lnTo>
                  <a:pt x="2197" y="166"/>
                </a:lnTo>
                <a:lnTo>
                  <a:pt x="2197" y="168"/>
                </a:lnTo>
                <a:lnTo>
                  <a:pt x="2195" y="168"/>
                </a:lnTo>
                <a:lnTo>
                  <a:pt x="2195" y="169"/>
                </a:lnTo>
                <a:lnTo>
                  <a:pt x="2197" y="169"/>
                </a:lnTo>
                <a:lnTo>
                  <a:pt x="2197" y="168"/>
                </a:lnTo>
                <a:lnTo>
                  <a:pt x="2199" y="168"/>
                </a:lnTo>
                <a:lnTo>
                  <a:pt x="2200" y="168"/>
                </a:lnTo>
                <a:lnTo>
                  <a:pt x="2202" y="168"/>
                </a:lnTo>
                <a:lnTo>
                  <a:pt x="2202" y="169"/>
                </a:lnTo>
                <a:lnTo>
                  <a:pt x="2203" y="169"/>
                </a:lnTo>
                <a:lnTo>
                  <a:pt x="2203" y="171"/>
                </a:lnTo>
                <a:lnTo>
                  <a:pt x="2205" y="171"/>
                </a:lnTo>
                <a:lnTo>
                  <a:pt x="2207" y="173"/>
                </a:lnTo>
                <a:lnTo>
                  <a:pt x="2208" y="173"/>
                </a:lnTo>
                <a:lnTo>
                  <a:pt x="2208" y="171"/>
                </a:lnTo>
                <a:lnTo>
                  <a:pt x="2210" y="171"/>
                </a:lnTo>
                <a:lnTo>
                  <a:pt x="2210" y="169"/>
                </a:lnTo>
                <a:lnTo>
                  <a:pt x="2213" y="169"/>
                </a:lnTo>
                <a:lnTo>
                  <a:pt x="2213" y="171"/>
                </a:lnTo>
                <a:lnTo>
                  <a:pt x="2215" y="173"/>
                </a:lnTo>
                <a:lnTo>
                  <a:pt x="2215" y="174"/>
                </a:lnTo>
                <a:lnTo>
                  <a:pt x="2215" y="176"/>
                </a:lnTo>
                <a:lnTo>
                  <a:pt x="2216" y="177"/>
                </a:lnTo>
                <a:lnTo>
                  <a:pt x="2216" y="179"/>
                </a:lnTo>
                <a:lnTo>
                  <a:pt x="2218" y="179"/>
                </a:lnTo>
                <a:lnTo>
                  <a:pt x="2221" y="181"/>
                </a:lnTo>
                <a:lnTo>
                  <a:pt x="2221" y="182"/>
                </a:lnTo>
                <a:lnTo>
                  <a:pt x="2223" y="184"/>
                </a:lnTo>
                <a:lnTo>
                  <a:pt x="2223" y="185"/>
                </a:lnTo>
                <a:lnTo>
                  <a:pt x="2224" y="185"/>
                </a:lnTo>
                <a:lnTo>
                  <a:pt x="2224" y="187"/>
                </a:lnTo>
                <a:lnTo>
                  <a:pt x="2226" y="187"/>
                </a:lnTo>
                <a:lnTo>
                  <a:pt x="2226" y="189"/>
                </a:lnTo>
                <a:lnTo>
                  <a:pt x="2227" y="190"/>
                </a:lnTo>
                <a:lnTo>
                  <a:pt x="2229" y="190"/>
                </a:lnTo>
                <a:lnTo>
                  <a:pt x="2229" y="192"/>
                </a:lnTo>
                <a:lnTo>
                  <a:pt x="2231" y="192"/>
                </a:lnTo>
                <a:lnTo>
                  <a:pt x="2231" y="193"/>
                </a:lnTo>
                <a:lnTo>
                  <a:pt x="2232" y="193"/>
                </a:lnTo>
                <a:lnTo>
                  <a:pt x="2234" y="193"/>
                </a:lnTo>
                <a:lnTo>
                  <a:pt x="2234" y="195"/>
                </a:lnTo>
                <a:lnTo>
                  <a:pt x="2235" y="195"/>
                </a:lnTo>
                <a:lnTo>
                  <a:pt x="2235" y="197"/>
                </a:lnTo>
                <a:lnTo>
                  <a:pt x="2237" y="197"/>
                </a:lnTo>
                <a:lnTo>
                  <a:pt x="2239" y="197"/>
                </a:lnTo>
                <a:lnTo>
                  <a:pt x="2239" y="198"/>
                </a:lnTo>
                <a:lnTo>
                  <a:pt x="2240" y="198"/>
                </a:lnTo>
                <a:lnTo>
                  <a:pt x="2240" y="200"/>
                </a:lnTo>
                <a:lnTo>
                  <a:pt x="2242" y="201"/>
                </a:lnTo>
                <a:lnTo>
                  <a:pt x="2243" y="203"/>
                </a:lnTo>
                <a:lnTo>
                  <a:pt x="2243" y="205"/>
                </a:lnTo>
                <a:lnTo>
                  <a:pt x="2245" y="205"/>
                </a:lnTo>
                <a:lnTo>
                  <a:pt x="2247" y="206"/>
                </a:lnTo>
                <a:lnTo>
                  <a:pt x="2248" y="206"/>
                </a:lnTo>
                <a:lnTo>
                  <a:pt x="2250" y="208"/>
                </a:lnTo>
                <a:lnTo>
                  <a:pt x="2251" y="208"/>
                </a:lnTo>
                <a:lnTo>
                  <a:pt x="2251" y="209"/>
                </a:lnTo>
                <a:lnTo>
                  <a:pt x="2253" y="209"/>
                </a:lnTo>
                <a:lnTo>
                  <a:pt x="2253" y="211"/>
                </a:lnTo>
                <a:lnTo>
                  <a:pt x="2255" y="211"/>
                </a:lnTo>
                <a:lnTo>
                  <a:pt x="2256" y="213"/>
                </a:lnTo>
                <a:lnTo>
                  <a:pt x="2258" y="213"/>
                </a:lnTo>
                <a:lnTo>
                  <a:pt x="2258" y="214"/>
                </a:lnTo>
                <a:lnTo>
                  <a:pt x="2259" y="216"/>
                </a:lnTo>
                <a:lnTo>
                  <a:pt x="2259" y="217"/>
                </a:lnTo>
                <a:lnTo>
                  <a:pt x="2261" y="219"/>
                </a:lnTo>
                <a:lnTo>
                  <a:pt x="2261" y="221"/>
                </a:lnTo>
                <a:lnTo>
                  <a:pt x="2263" y="222"/>
                </a:lnTo>
                <a:lnTo>
                  <a:pt x="2263" y="224"/>
                </a:lnTo>
                <a:lnTo>
                  <a:pt x="2264" y="225"/>
                </a:lnTo>
                <a:lnTo>
                  <a:pt x="2264" y="227"/>
                </a:lnTo>
                <a:lnTo>
                  <a:pt x="2264" y="229"/>
                </a:lnTo>
                <a:lnTo>
                  <a:pt x="2266" y="229"/>
                </a:lnTo>
                <a:lnTo>
                  <a:pt x="2266" y="230"/>
                </a:lnTo>
                <a:lnTo>
                  <a:pt x="2267" y="232"/>
                </a:lnTo>
                <a:lnTo>
                  <a:pt x="2267" y="233"/>
                </a:lnTo>
                <a:lnTo>
                  <a:pt x="2269" y="233"/>
                </a:lnTo>
                <a:lnTo>
                  <a:pt x="2269" y="235"/>
                </a:lnTo>
                <a:lnTo>
                  <a:pt x="2269" y="237"/>
                </a:lnTo>
                <a:lnTo>
                  <a:pt x="2271" y="237"/>
                </a:lnTo>
                <a:lnTo>
                  <a:pt x="2271" y="238"/>
                </a:lnTo>
                <a:lnTo>
                  <a:pt x="2272" y="238"/>
                </a:lnTo>
                <a:lnTo>
                  <a:pt x="2272" y="240"/>
                </a:lnTo>
                <a:lnTo>
                  <a:pt x="2272" y="241"/>
                </a:lnTo>
                <a:lnTo>
                  <a:pt x="2274" y="241"/>
                </a:lnTo>
                <a:lnTo>
                  <a:pt x="2275" y="243"/>
                </a:lnTo>
                <a:lnTo>
                  <a:pt x="2277" y="245"/>
                </a:lnTo>
                <a:lnTo>
                  <a:pt x="2277" y="246"/>
                </a:lnTo>
                <a:lnTo>
                  <a:pt x="2279" y="246"/>
                </a:lnTo>
                <a:lnTo>
                  <a:pt x="2279" y="248"/>
                </a:lnTo>
                <a:lnTo>
                  <a:pt x="2280" y="248"/>
                </a:lnTo>
                <a:lnTo>
                  <a:pt x="2280" y="249"/>
                </a:lnTo>
                <a:lnTo>
                  <a:pt x="2280" y="251"/>
                </a:lnTo>
                <a:lnTo>
                  <a:pt x="2280" y="253"/>
                </a:lnTo>
                <a:lnTo>
                  <a:pt x="2280" y="256"/>
                </a:lnTo>
                <a:lnTo>
                  <a:pt x="2282" y="257"/>
                </a:lnTo>
                <a:lnTo>
                  <a:pt x="2282" y="259"/>
                </a:lnTo>
                <a:lnTo>
                  <a:pt x="2282" y="261"/>
                </a:lnTo>
                <a:lnTo>
                  <a:pt x="2283" y="262"/>
                </a:lnTo>
                <a:lnTo>
                  <a:pt x="2283" y="264"/>
                </a:lnTo>
                <a:lnTo>
                  <a:pt x="2285" y="264"/>
                </a:lnTo>
                <a:lnTo>
                  <a:pt x="2287" y="264"/>
                </a:lnTo>
                <a:lnTo>
                  <a:pt x="2287" y="265"/>
                </a:lnTo>
                <a:lnTo>
                  <a:pt x="2287" y="267"/>
                </a:lnTo>
                <a:lnTo>
                  <a:pt x="2285" y="267"/>
                </a:lnTo>
                <a:lnTo>
                  <a:pt x="2285" y="269"/>
                </a:lnTo>
                <a:lnTo>
                  <a:pt x="2283" y="269"/>
                </a:lnTo>
                <a:lnTo>
                  <a:pt x="2283" y="270"/>
                </a:lnTo>
                <a:lnTo>
                  <a:pt x="2283" y="272"/>
                </a:lnTo>
                <a:lnTo>
                  <a:pt x="2285" y="273"/>
                </a:lnTo>
                <a:lnTo>
                  <a:pt x="2285" y="275"/>
                </a:lnTo>
                <a:lnTo>
                  <a:pt x="2285" y="277"/>
                </a:lnTo>
                <a:lnTo>
                  <a:pt x="2283" y="277"/>
                </a:lnTo>
                <a:lnTo>
                  <a:pt x="2283" y="278"/>
                </a:lnTo>
                <a:lnTo>
                  <a:pt x="2283" y="277"/>
                </a:lnTo>
                <a:lnTo>
                  <a:pt x="2285" y="277"/>
                </a:lnTo>
                <a:lnTo>
                  <a:pt x="2285" y="278"/>
                </a:lnTo>
                <a:lnTo>
                  <a:pt x="2287" y="280"/>
                </a:lnTo>
                <a:lnTo>
                  <a:pt x="2288" y="283"/>
                </a:lnTo>
                <a:lnTo>
                  <a:pt x="2288" y="285"/>
                </a:lnTo>
                <a:lnTo>
                  <a:pt x="2290" y="286"/>
                </a:lnTo>
                <a:lnTo>
                  <a:pt x="2290" y="288"/>
                </a:lnTo>
                <a:lnTo>
                  <a:pt x="2291" y="288"/>
                </a:lnTo>
                <a:lnTo>
                  <a:pt x="2291" y="289"/>
                </a:lnTo>
                <a:lnTo>
                  <a:pt x="2290" y="289"/>
                </a:lnTo>
                <a:lnTo>
                  <a:pt x="2291" y="289"/>
                </a:lnTo>
                <a:lnTo>
                  <a:pt x="2291" y="291"/>
                </a:lnTo>
                <a:lnTo>
                  <a:pt x="2291" y="293"/>
                </a:lnTo>
                <a:lnTo>
                  <a:pt x="2293" y="293"/>
                </a:lnTo>
                <a:lnTo>
                  <a:pt x="2295" y="294"/>
                </a:lnTo>
                <a:lnTo>
                  <a:pt x="2295" y="296"/>
                </a:lnTo>
                <a:lnTo>
                  <a:pt x="2296" y="296"/>
                </a:lnTo>
                <a:lnTo>
                  <a:pt x="2296" y="297"/>
                </a:lnTo>
                <a:lnTo>
                  <a:pt x="2295" y="297"/>
                </a:lnTo>
                <a:lnTo>
                  <a:pt x="2295" y="296"/>
                </a:lnTo>
                <a:lnTo>
                  <a:pt x="2295" y="297"/>
                </a:lnTo>
                <a:lnTo>
                  <a:pt x="2293" y="297"/>
                </a:lnTo>
                <a:lnTo>
                  <a:pt x="2293" y="299"/>
                </a:lnTo>
                <a:lnTo>
                  <a:pt x="2293" y="301"/>
                </a:lnTo>
                <a:lnTo>
                  <a:pt x="2293" y="302"/>
                </a:lnTo>
                <a:lnTo>
                  <a:pt x="2293" y="304"/>
                </a:lnTo>
                <a:lnTo>
                  <a:pt x="2295" y="305"/>
                </a:lnTo>
                <a:lnTo>
                  <a:pt x="2295" y="307"/>
                </a:lnTo>
                <a:lnTo>
                  <a:pt x="2295" y="309"/>
                </a:lnTo>
                <a:lnTo>
                  <a:pt x="2296" y="310"/>
                </a:lnTo>
                <a:lnTo>
                  <a:pt x="2296" y="312"/>
                </a:lnTo>
                <a:lnTo>
                  <a:pt x="2296" y="313"/>
                </a:lnTo>
                <a:lnTo>
                  <a:pt x="2296" y="315"/>
                </a:lnTo>
                <a:lnTo>
                  <a:pt x="2296" y="317"/>
                </a:lnTo>
                <a:lnTo>
                  <a:pt x="2296" y="318"/>
                </a:lnTo>
                <a:lnTo>
                  <a:pt x="2295" y="320"/>
                </a:lnTo>
                <a:lnTo>
                  <a:pt x="2295" y="321"/>
                </a:lnTo>
                <a:lnTo>
                  <a:pt x="2295" y="323"/>
                </a:lnTo>
                <a:lnTo>
                  <a:pt x="2296" y="325"/>
                </a:lnTo>
                <a:lnTo>
                  <a:pt x="2296" y="326"/>
                </a:lnTo>
                <a:lnTo>
                  <a:pt x="2296" y="328"/>
                </a:lnTo>
                <a:lnTo>
                  <a:pt x="2296" y="329"/>
                </a:lnTo>
                <a:lnTo>
                  <a:pt x="2296" y="331"/>
                </a:lnTo>
                <a:lnTo>
                  <a:pt x="2296" y="333"/>
                </a:lnTo>
                <a:lnTo>
                  <a:pt x="2296" y="334"/>
                </a:lnTo>
                <a:lnTo>
                  <a:pt x="2296" y="336"/>
                </a:lnTo>
                <a:lnTo>
                  <a:pt x="2298" y="336"/>
                </a:lnTo>
                <a:lnTo>
                  <a:pt x="2298" y="337"/>
                </a:lnTo>
                <a:lnTo>
                  <a:pt x="2299" y="337"/>
                </a:lnTo>
                <a:lnTo>
                  <a:pt x="2299" y="339"/>
                </a:lnTo>
                <a:lnTo>
                  <a:pt x="2299" y="341"/>
                </a:lnTo>
                <a:lnTo>
                  <a:pt x="2299" y="342"/>
                </a:lnTo>
                <a:lnTo>
                  <a:pt x="2299" y="344"/>
                </a:lnTo>
                <a:lnTo>
                  <a:pt x="2299" y="345"/>
                </a:lnTo>
                <a:lnTo>
                  <a:pt x="2299" y="347"/>
                </a:lnTo>
                <a:lnTo>
                  <a:pt x="2298" y="347"/>
                </a:lnTo>
                <a:lnTo>
                  <a:pt x="2298" y="349"/>
                </a:lnTo>
                <a:lnTo>
                  <a:pt x="2298" y="350"/>
                </a:lnTo>
                <a:lnTo>
                  <a:pt x="2298" y="353"/>
                </a:lnTo>
                <a:lnTo>
                  <a:pt x="2299" y="353"/>
                </a:lnTo>
                <a:lnTo>
                  <a:pt x="2299" y="355"/>
                </a:lnTo>
                <a:lnTo>
                  <a:pt x="2299" y="357"/>
                </a:lnTo>
                <a:lnTo>
                  <a:pt x="2299" y="358"/>
                </a:lnTo>
                <a:lnTo>
                  <a:pt x="2301" y="360"/>
                </a:lnTo>
                <a:lnTo>
                  <a:pt x="2301" y="361"/>
                </a:lnTo>
                <a:lnTo>
                  <a:pt x="2301" y="363"/>
                </a:lnTo>
                <a:lnTo>
                  <a:pt x="2301" y="365"/>
                </a:lnTo>
                <a:lnTo>
                  <a:pt x="2303" y="366"/>
                </a:lnTo>
                <a:lnTo>
                  <a:pt x="2303" y="368"/>
                </a:lnTo>
                <a:lnTo>
                  <a:pt x="2304" y="369"/>
                </a:lnTo>
                <a:lnTo>
                  <a:pt x="2303" y="369"/>
                </a:lnTo>
                <a:lnTo>
                  <a:pt x="2303" y="368"/>
                </a:lnTo>
                <a:lnTo>
                  <a:pt x="2303" y="369"/>
                </a:lnTo>
                <a:lnTo>
                  <a:pt x="2303" y="371"/>
                </a:lnTo>
                <a:lnTo>
                  <a:pt x="2303" y="373"/>
                </a:lnTo>
                <a:lnTo>
                  <a:pt x="2304" y="373"/>
                </a:lnTo>
                <a:lnTo>
                  <a:pt x="2304" y="371"/>
                </a:lnTo>
                <a:lnTo>
                  <a:pt x="2306" y="373"/>
                </a:lnTo>
                <a:lnTo>
                  <a:pt x="2307" y="374"/>
                </a:lnTo>
                <a:lnTo>
                  <a:pt x="2309" y="377"/>
                </a:lnTo>
                <a:lnTo>
                  <a:pt x="2311" y="379"/>
                </a:lnTo>
                <a:lnTo>
                  <a:pt x="2312" y="381"/>
                </a:lnTo>
                <a:lnTo>
                  <a:pt x="2312" y="382"/>
                </a:lnTo>
                <a:lnTo>
                  <a:pt x="2315" y="385"/>
                </a:lnTo>
                <a:lnTo>
                  <a:pt x="2317" y="387"/>
                </a:lnTo>
                <a:lnTo>
                  <a:pt x="2319" y="389"/>
                </a:lnTo>
                <a:lnTo>
                  <a:pt x="2319" y="390"/>
                </a:lnTo>
                <a:lnTo>
                  <a:pt x="2320" y="390"/>
                </a:lnTo>
                <a:lnTo>
                  <a:pt x="2319" y="392"/>
                </a:lnTo>
                <a:lnTo>
                  <a:pt x="2317" y="389"/>
                </a:lnTo>
                <a:lnTo>
                  <a:pt x="2315" y="387"/>
                </a:lnTo>
                <a:lnTo>
                  <a:pt x="2315" y="385"/>
                </a:lnTo>
                <a:lnTo>
                  <a:pt x="2311" y="379"/>
                </a:lnTo>
                <a:lnTo>
                  <a:pt x="2307" y="376"/>
                </a:lnTo>
                <a:lnTo>
                  <a:pt x="2306" y="374"/>
                </a:lnTo>
                <a:lnTo>
                  <a:pt x="2304" y="373"/>
                </a:lnTo>
                <a:lnTo>
                  <a:pt x="2304" y="374"/>
                </a:lnTo>
                <a:lnTo>
                  <a:pt x="2304" y="376"/>
                </a:lnTo>
                <a:lnTo>
                  <a:pt x="2306" y="376"/>
                </a:lnTo>
                <a:lnTo>
                  <a:pt x="2307" y="377"/>
                </a:lnTo>
                <a:lnTo>
                  <a:pt x="2307" y="379"/>
                </a:lnTo>
                <a:lnTo>
                  <a:pt x="2309" y="379"/>
                </a:lnTo>
                <a:lnTo>
                  <a:pt x="2307" y="381"/>
                </a:lnTo>
                <a:lnTo>
                  <a:pt x="2306" y="381"/>
                </a:lnTo>
                <a:lnTo>
                  <a:pt x="2306" y="382"/>
                </a:lnTo>
                <a:lnTo>
                  <a:pt x="2304" y="382"/>
                </a:lnTo>
                <a:lnTo>
                  <a:pt x="2306" y="384"/>
                </a:lnTo>
                <a:lnTo>
                  <a:pt x="2307" y="384"/>
                </a:lnTo>
                <a:lnTo>
                  <a:pt x="2309" y="384"/>
                </a:lnTo>
                <a:lnTo>
                  <a:pt x="2311" y="384"/>
                </a:lnTo>
                <a:lnTo>
                  <a:pt x="2312" y="384"/>
                </a:lnTo>
                <a:lnTo>
                  <a:pt x="2312" y="385"/>
                </a:lnTo>
                <a:lnTo>
                  <a:pt x="2314" y="385"/>
                </a:lnTo>
                <a:lnTo>
                  <a:pt x="2314" y="387"/>
                </a:lnTo>
                <a:lnTo>
                  <a:pt x="2314" y="389"/>
                </a:lnTo>
                <a:lnTo>
                  <a:pt x="2312" y="389"/>
                </a:lnTo>
                <a:lnTo>
                  <a:pt x="2311" y="389"/>
                </a:lnTo>
                <a:lnTo>
                  <a:pt x="2309" y="389"/>
                </a:lnTo>
                <a:lnTo>
                  <a:pt x="2309" y="390"/>
                </a:lnTo>
                <a:lnTo>
                  <a:pt x="2309" y="392"/>
                </a:lnTo>
                <a:lnTo>
                  <a:pt x="2309" y="390"/>
                </a:lnTo>
                <a:lnTo>
                  <a:pt x="2311" y="390"/>
                </a:lnTo>
                <a:lnTo>
                  <a:pt x="2311" y="392"/>
                </a:lnTo>
                <a:lnTo>
                  <a:pt x="2311" y="390"/>
                </a:lnTo>
                <a:lnTo>
                  <a:pt x="2312" y="390"/>
                </a:lnTo>
                <a:lnTo>
                  <a:pt x="2312" y="392"/>
                </a:lnTo>
                <a:lnTo>
                  <a:pt x="2312" y="390"/>
                </a:lnTo>
                <a:lnTo>
                  <a:pt x="2314" y="390"/>
                </a:lnTo>
                <a:lnTo>
                  <a:pt x="2314" y="392"/>
                </a:lnTo>
                <a:lnTo>
                  <a:pt x="2314" y="393"/>
                </a:lnTo>
                <a:lnTo>
                  <a:pt x="2315" y="392"/>
                </a:lnTo>
                <a:lnTo>
                  <a:pt x="2315" y="390"/>
                </a:lnTo>
                <a:lnTo>
                  <a:pt x="2317" y="392"/>
                </a:lnTo>
                <a:lnTo>
                  <a:pt x="2317" y="393"/>
                </a:lnTo>
                <a:lnTo>
                  <a:pt x="2315" y="395"/>
                </a:lnTo>
                <a:lnTo>
                  <a:pt x="2315" y="397"/>
                </a:lnTo>
                <a:lnTo>
                  <a:pt x="2317" y="395"/>
                </a:lnTo>
                <a:lnTo>
                  <a:pt x="2319" y="395"/>
                </a:lnTo>
                <a:lnTo>
                  <a:pt x="2319" y="393"/>
                </a:lnTo>
                <a:lnTo>
                  <a:pt x="2320" y="395"/>
                </a:lnTo>
                <a:lnTo>
                  <a:pt x="2319" y="397"/>
                </a:lnTo>
                <a:lnTo>
                  <a:pt x="2319" y="398"/>
                </a:lnTo>
                <a:lnTo>
                  <a:pt x="2320" y="398"/>
                </a:lnTo>
                <a:lnTo>
                  <a:pt x="2322" y="398"/>
                </a:lnTo>
                <a:lnTo>
                  <a:pt x="2323" y="398"/>
                </a:lnTo>
                <a:lnTo>
                  <a:pt x="2323" y="400"/>
                </a:lnTo>
                <a:lnTo>
                  <a:pt x="2325" y="400"/>
                </a:lnTo>
                <a:lnTo>
                  <a:pt x="2325" y="401"/>
                </a:lnTo>
                <a:lnTo>
                  <a:pt x="2327" y="403"/>
                </a:lnTo>
                <a:lnTo>
                  <a:pt x="2328" y="403"/>
                </a:lnTo>
                <a:lnTo>
                  <a:pt x="2330" y="403"/>
                </a:lnTo>
                <a:lnTo>
                  <a:pt x="2330" y="405"/>
                </a:lnTo>
                <a:lnTo>
                  <a:pt x="2328" y="406"/>
                </a:lnTo>
                <a:lnTo>
                  <a:pt x="2328" y="408"/>
                </a:lnTo>
                <a:lnTo>
                  <a:pt x="2330" y="408"/>
                </a:lnTo>
                <a:lnTo>
                  <a:pt x="2328" y="408"/>
                </a:lnTo>
                <a:lnTo>
                  <a:pt x="2327" y="408"/>
                </a:lnTo>
                <a:lnTo>
                  <a:pt x="2327" y="409"/>
                </a:lnTo>
                <a:lnTo>
                  <a:pt x="2328" y="409"/>
                </a:lnTo>
                <a:lnTo>
                  <a:pt x="2327" y="411"/>
                </a:lnTo>
                <a:lnTo>
                  <a:pt x="2325" y="413"/>
                </a:lnTo>
                <a:lnTo>
                  <a:pt x="2323" y="413"/>
                </a:lnTo>
                <a:lnTo>
                  <a:pt x="2323" y="414"/>
                </a:lnTo>
                <a:lnTo>
                  <a:pt x="2323" y="416"/>
                </a:lnTo>
                <a:lnTo>
                  <a:pt x="2325" y="414"/>
                </a:lnTo>
                <a:lnTo>
                  <a:pt x="2327" y="414"/>
                </a:lnTo>
                <a:lnTo>
                  <a:pt x="2327" y="413"/>
                </a:lnTo>
                <a:lnTo>
                  <a:pt x="2328" y="413"/>
                </a:lnTo>
                <a:lnTo>
                  <a:pt x="2328" y="411"/>
                </a:lnTo>
                <a:lnTo>
                  <a:pt x="2328" y="409"/>
                </a:lnTo>
                <a:lnTo>
                  <a:pt x="2330" y="409"/>
                </a:lnTo>
                <a:lnTo>
                  <a:pt x="2330" y="408"/>
                </a:lnTo>
                <a:lnTo>
                  <a:pt x="2331" y="408"/>
                </a:lnTo>
                <a:lnTo>
                  <a:pt x="2330" y="408"/>
                </a:lnTo>
                <a:lnTo>
                  <a:pt x="2330" y="406"/>
                </a:lnTo>
                <a:lnTo>
                  <a:pt x="2331" y="406"/>
                </a:lnTo>
                <a:lnTo>
                  <a:pt x="2331" y="405"/>
                </a:lnTo>
                <a:lnTo>
                  <a:pt x="2331" y="403"/>
                </a:lnTo>
                <a:lnTo>
                  <a:pt x="2330" y="403"/>
                </a:lnTo>
                <a:lnTo>
                  <a:pt x="2328" y="401"/>
                </a:lnTo>
                <a:lnTo>
                  <a:pt x="2327" y="400"/>
                </a:lnTo>
                <a:lnTo>
                  <a:pt x="2325" y="400"/>
                </a:lnTo>
                <a:lnTo>
                  <a:pt x="2325" y="398"/>
                </a:lnTo>
                <a:lnTo>
                  <a:pt x="2323" y="398"/>
                </a:lnTo>
                <a:lnTo>
                  <a:pt x="2323" y="397"/>
                </a:lnTo>
                <a:lnTo>
                  <a:pt x="2322" y="397"/>
                </a:lnTo>
                <a:lnTo>
                  <a:pt x="2320" y="397"/>
                </a:lnTo>
                <a:lnTo>
                  <a:pt x="2320" y="395"/>
                </a:lnTo>
                <a:lnTo>
                  <a:pt x="2322" y="395"/>
                </a:lnTo>
                <a:lnTo>
                  <a:pt x="2322" y="397"/>
                </a:lnTo>
                <a:lnTo>
                  <a:pt x="2323" y="397"/>
                </a:lnTo>
                <a:lnTo>
                  <a:pt x="2323" y="395"/>
                </a:lnTo>
                <a:lnTo>
                  <a:pt x="2322" y="395"/>
                </a:lnTo>
                <a:lnTo>
                  <a:pt x="2320" y="392"/>
                </a:lnTo>
                <a:lnTo>
                  <a:pt x="2323" y="395"/>
                </a:lnTo>
                <a:lnTo>
                  <a:pt x="2325" y="397"/>
                </a:lnTo>
                <a:lnTo>
                  <a:pt x="2327" y="397"/>
                </a:lnTo>
                <a:lnTo>
                  <a:pt x="2327" y="398"/>
                </a:lnTo>
                <a:lnTo>
                  <a:pt x="2328" y="398"/>
                </a:lnTo>
                <a:lnTo>
                  <a:pt x="2328" y="400"/>
                </a:lnTo>
                <a:lnTo>
                  <a:pt x="2330" y="400"/>
                </a:lnTo>
                <a:lnTo>
                  <a:pt x="2330" y="401"/>
                </a:lnTo>
                <a:lnTo>
                  <a:pt x="2331" y="401"/>
                </a:lnTo>
                <a:lnTo>
                  <a:pt x="2331" y="403"/>
                </a:lnTo>
                <a:lnTo>
                  <a:pt x="2333" y="403"/>
                </a:lnTo>
                <a:lnTo>
                  <a:pt x="2335" y="405"/>
                </a:lnTo>
                <a:lnTo>
                  <a:pt x="2336" y="406"/>
                </a:lnTo>
                <a:lnTo>
                  <a:pt x="2336" y="408"/>
                </a:lnTo>
                <a:lnTo>
                  <a:pt x="2338" y="408"/>
                </a:lnTo>
                <a:lnTo>
                  <a:pt x="2339" y="409"/>
                </a:lnTo>
                <a:lnTo>
                  <a:pt x="2341" y="409"/>
                </a:lnTo>
                <a:lnTo>
                  <a:pt x="2341" y="411"/>
                </a:lnTo>
                <a:lnTo>
                  <a:pt x="2343" y="411"/>
                </a:lnTo>
                <a:lnTo>
                  <a:pt x="2343" y="413"/>
                </a:lnTo>
                <a:lnTo>
                  <a:pt x="2344" y="413"/>
                </a:lnTo>
                <a:lnTo>
                  <a:pt x="2346" y="414"/>
                </a:lnTo>
                <a:lnTo>
                  <a:pt x="2347" y="414"/>
                </a:lnTo>
                <a:lnTo>
                  <a:pt x="2349" y="416"/>
                </a:lnTo>
                <a:lnTo>
                  <a:pt x="2351" y="417"/>
                </a:lnTo>
                <a:lnTo>
                  <a:pt x="2352" y="417"/>
                </a:lnTo>
                <a:lnTo>
                  <a:pt x="2352" y="419"/>
                </a:lnTo>
                <a:lnTo>
                  <a:pt x="2354" y="419"/>
                </a:lnTo>
                <a:lnTo>
                  <a:pt x="2354" y="421"/>
                </a:lnTo>
                <a:lnTo>
                  <a:pt x="2354" y="422"/>
                </a:lnTo>
                <a:lnTo>
                  <a:pt x="2355" y="422"/>
                </a:lnTo>
                <a:lnTo>
                  <a:pt x="2355" y="424"/>
                </a:lnTo>
                <a:lnTo>
                  <a:pt x="2357" y="424"/>
                </a:lnTo>
                <a:lnTo>
                  <a:pt x="2357" y="425"/>
                </a:lnTo>
                <a:lnTo>
                  <a:pt x="2355" y="425"/>
                </a:lnTo>
                <a:lnTo>
                  <a:pt x="2355" y="427"/>
                </a:lnTo>
                <a:lnTo>
                  <a:pt x="2354" y="427"/>
                </a:lnTo>
                <a:lnTo>
                  <a:pt x="2354" y="425"/>
                </a:lnTo>
                <a:lnTo>
                  <a:pt x="2354" y="424"/>
                </a:lnTo>
                <a:lnTo>
                  <a:pt x="2352" y="422"/>
                </a:lnTo>
                <a:lnTo>
                  <a:pt x="2351" y="421"/>
                </a:lnTo>
                <a:lnTo>
                  <a:pt x="2351" y="419"/>
                </a:lnTo>
                <a:lnTo>
                  <a:pt x="2349" y="419"/>
                </a:lnTo>
                <a:lnTo>
                  <a:pt x="2347" y="421"/>
                </a:lnTo>
                <a:lnTo>
                  <a:pt x="2347" y="422"/>
                </a:lnTo>
                <a:lnTo>
                  <a:pt x="2346" y="422"/>
                </a:lnTo>
                <a:lnTo>
                  <a:pt x="2346" y="424"/>
                </a:lnTo>
                <a:lnTo>
                  <a:pt x="2344" y="424"/>
                </a:lnTo>
                <a:lnTo>
                  <a:pt x="2343" y="422"/>
                </a:lnTo>
                <a:lnTo>
                  <a:pt x="2341" y="422"/>
                </a:lnTo>
                <a:lnTo>
                  <a:pt x="2341" y="424"/>
                </a:lnTo>
                <a:lnTo>
                  <a:pt x="2339" y="425"/>
                </a:lnTo>
                <a:lnTo>
                  <a:pt x="2338" y="425"/>
                </a:lnTo>
                <a:lnTo>
                  <a:pt x="2336" y="425"/>
                </a:lnTo>
                <a:lnTo>
                  <a:pt x="2336" y="427"/>
                </a:lnTo>
                <a:lnTo>
                  <a:pt x="2335" y="427"/>
                </a:lnTo>
                <a:lnTo>
                  <a:pt x="2333" y="430"/>
                </a:lnTo>
                <a:lnTo>
                  <a:pt x="2333" y="432"/>
                </a:lnTo>
                <a:lnTo>
                  <a:pt x="2333" y="433"/>
                </a:lnTo>
                <a:lnTo>
                  <a:pt x="2333" y="435"/>
                </a:lnTo>
                <a:lnTo>
                  <a:pt x="2333" y="438"/>
                </a:lnTo>
                <a:lnTo>
                  <a:pt x="2331" y="438"/>
                </a:lnTo>
                <a:lnTo>
                  <a:pt x="2330" y="438"/>
                </a:lnTo>
                <a:lnTo>
                  <a:pt x="2328" y="438"/>
                </a:lnTo>
                <a:lnTo>
                  <a:pt x="2325" y="438"/>
                </a:lnTo>
                <a:lnTo>
                  <a:pt x="2323" y="435"/>
                </a:lnTo>
                <a:lnTo>
                  <a:pt x="2320" y="435"/>
                </a:lnTo>
                <a:lnTo>
                  <a:pt x="2319" y="435"/>
                </a:lnTo>
                <a:lnTo>
                  <a:pt x="2319" y="437"/>
                </a:lnTo>
                <a:lnTo>
                  <a:pt x="2319" y="438"/>
                </a:lnTo>
                <a:lnTo>
                  <a:pt x="2320" y="438"/>
                </a:lnTo>
                <a:lnTo>
                  <a:pt x="2320" y="440"/>
                </a:lnTo>
                <a:lnTo>
                  <a:pt x="2320" y="441"/>
                </a:lnTo>
                <a:lnTo>
                  <a:pt x="2322" y="443"/>
                </a:lnTo>
                <a:lnTo>
                  <a:pt x="2323" y="445"/>
                </a:lnTo>
                <a:lnTo>
                  <a:pt x="2323" y="446"/>
                </a:lnTo>
                <a:lnTo>
                  <a:pt x="2325" y="446"/>
                </a:lnTo>
                <a:lnTo>
                  <a:pt x="2325" y="448"/>
                </a:lnTo>
                <a:lnTo>
                  <a:pt x="2327" y="448"/>
                </a:lnTo>
                <a:lnTo>
                  <a:pt x="2327" y="449"/>
                </a:lnTo>
                <a:lnTo>
                  <a:pt x="2327" y="451"/>
                </a:lnTo>
                <a:lnTo>
                  <a:pt x="2328" y="451"/>
                </a:lnTo>
                <a:lnTo>
                  <a:pt x="2328" y="453"/>
                </a:lnTo>
                <a:lnTo>
                  <a:pt x="2330" y="453"/>
                </a:lnTo>
                <a:lnTo>
                  <a:pt x="2330" y="454"/>
                </a:lnTo>
                <a:lnTo>
                  <a:pt x="2328" y="456"/>
                </a:lnTo>
                <a:lnTo>
                  <a:pt x="2328" y="457"/>
                </a:lnTo>
                <a:lnTo>
                  <a:pt x="2327" y="457"/>
                </a:lnTo>
                <a:lnTo>
                  <a:pt x="2327" y="459"/>
                </a:lnTo>
                <a:lnTo>
                  <a:pt x="2327" y="461"/>
                </a:lnTo>
                <a:lnTo>
                  <a:pt x="2327" y="462"/>
                </a:lnTo>
                <a:lnTo>
                  <a:pt x="2327" y="464"/>
                </a:lnTo>
                <a:lnTo>
                  <a:pt x="2327" y="465"/>
                </a:lnTo>
                <a:lnTo>
                  <a:pt x="2327" y="469"/>
                </a:lnTo>
                <a:lnTo>
                  <a:pt x="2327" y="470"/>
                </a:lnTo>
                <a:lnTo>
                  <a:pt x="2325" y="470"/>
                </a:lnTo>
                <a:lnTo>
                  <a:pt x="2325" y="472"/>
                </a:lnTo>
                <a:lnTo>
                  <a:pt x="2325" y="473"/>
                </a:lnTo>
                <a:lnTo>
                  <a:pt x="2323" y="477"/>
                </a:lnTo>
                <a:lnTo>
                  <a:pt x="2323" y="478"/>
                </a:lnTo>
                <a:lnTo>
                  <a:pt x="2323" y="480"/>
                </a:lnTo>
                <a:lnTo>
                  <a:pt x="2322" y="480"/>
                </a:lnTo>
                <a:lnTo>
                  <a:pt x="2323" y="481"/>
                </a:lnTo>
                <a:lnTo>
                  <a:pt x="2323" y="483"/>
                </a:lnTo>
                <a:lnTo>
                  <a:pt x="2325" y="481"/>
                </a:lnTo>
                <a:lnTo>
                  <a:pt x="2327" y="480"/>
                </a:lnTo>
                <a:lnTo>
                  <a:pt x="2327" y="477"/>
                </a:lnTo>
                <a:lnTo>
                  <a:pt x="2328" y="477"/>
                </a:lnTo>
                <a:lnTo>
                  <a:pt x="2328" y="475"/>
                </a:lnTo>
                <a:lnTo>
                  <a:pt x="2330" y="475"/>
                </a:lnTo>
                <a:lnTo>
                  <a:pt x="2331" y="475"/>
                </a:lnTo>
                <a:lnTo>
                  <a:pt x="2331" y="473"/>
                </a:lnTo>
                <a:lnTo>
                  <a:pt x="2333" y="473"/>
                </a:lnTo>
                <a:lnTo>
                  <a:pt x="2333" y="472"/>
                </a:lnTo>
                <a:lnTo>
                  <a:pt x="2331" y="472"/>
                </a:lnTo>
                <a:lnTo>
                  <a:pt x="2331" y="470"/>
                </a:lnTo>
                <a:lnTo>
                  <a:pt x="2331" y="469"/>
                </a:lnTo>
                <a:lnTo>
                  <a:pt x="2331" y="467"/>
                </a:lnTo>
                <a:lnTo>
                  <a:pt x="2331" y="465"/>
                </a:lnTo>
                <a:lnTo>
                  <a:pt x="2331" y="462"/>
                </a:lnTo>
                <a:lnTo>
                  <a:pt x="2331" y="461"/>
                </a:lnTo>
                <a:lnTo>
                  <a:pt x="2336" y="461"/>
                </a:lnTo>
                <a:lnTo>
                  <a:pt x="2338" y="461"/>
                </a:lnTo>
                <a:lnTo>
                  <a:pt x="2339" y="461"/>
                </a:lnTo>
                <a:lnTo>
                  <a:pt x="2341" y="462"/>
                </a:lnTo>
                <a:lnTo>
                  <a:pt x="2341" y="464"/>
                </a:lnTo>
                <a:lnTo>
                  <a:pt x="2341" y="462"/>
                </a:lnTo>
                <a:lnTo>
                  <a:pt x="2341" y="464"/>
                </a:lnTo>
                <a:lnTo>
                  <a:pt x="2341" y="462"/>
                </a:lnTo>
                <a:lnTo>
                  <a:pt x="2343" y="462"/>
                </a:lnTo>
                <a:lnTo>
                  <a:pt x="2343" y="461"/>
                </a:lnTo>
                <a:lnTo>
                  <a:pt x="2344" y="461"/>
                </a:lnTo>
                <a:lnTo>
                  <a:pt x="2344" y="462"/>
                </a:lnTo>
                <a:lnTo>
                  <a:pt x="2346" y="462"/>
                </a:lnTo>
                <a:lnTo>
                  <a:pt x="2347" y="462"/>
                </a:lnTo>
                <a:lnTo>
                  <a:pt x="2349" y="461"/>
                </a:lnTo>
                <a:lnTo>
                  <a:pt x="2351" y="461"/>
                </a:lnTo>
                <a:lnTo>
                  <a:pt x="2351" y="459"/>
                </a:lnTo>
                <a:lnTo>
                  <a:pt x="2352" y="457"/>
                </a:lnTo>
                <a:lnTo>
                  <a:pt x="2354" y="457"/>
                </a:lnTo>
                <a:lnTo>
                  <a:pt x="2355" y="456"/>
                </a:lnTo>
                <a:lnTo>
                  <a:pt x="2357" y="456"/>
                </a:lnTo>
                <a:lnTo>
                  <a:pt x="2357" y="454"/>
                </a:lnTo>
                <a:lnTo>
                  <a:pt x="2357" y="453"/>
                </a:lnTo>
                <a:lnTo>
                  <a:pt x="2357" y="451"/>
                </a:lnTo>
                <a:lnTo>
                  <a:pt x="2355" y="449"/>
                </a:lnTo>
                <a:lnTo>
                  <a:pt x="2355" y="448"/>
                </a:lnTo>
                <a:lnTo>
                  <a:pt x="2355" y="446"/>
                </a:lnTo>
                <a:lnTo>
                  <a:pt x="2354" y="446"/>
                </a:lnTo>
                <a:lnTo>
                  <a:pt x="2354" y="445"/>
                </a:lnTo>
                <a:lnTo>
                  <a:pt x="2355" y="445"/>
                </a:lnTo>
                <a:lnTo>
                  <a:pt x="2355" y="443"/>
                </a:lnTo>
                <a:lnTo>
                  <a:pt x="2357" y="443"/>
                </a:lnTo>
                <a:lnTo>
                  <a:pt x="2359" y="443"/>
                </a:lnTo>
                <a:lnTo>
                  <a:pt x="2360" y="443"/>
                </a:lnTo>
                <a:lnTo>
                  <a:pt x="2360" y="441"/>
                </a:lnTo>
                <a:lnTo>
                  <a:pt x="2362" y="441"/>
                </a:lnTo>
                <a:lnTo>
                  <a:pt x="2362" y="440"/>
                </a:lnTo>
                <a:lnTo>
                  <a:pt x="2363" y="440"/>
                </a:lnTo>
                <a:lnTo>
                  <a:pt x="2365" y="440"/>
                </a:lnTo>
                <a:lnTo>
                  <a:pt x="2365" y="438"/>
                </a:lnTo>
                <a:lnTo>
                  <a:pt x="2367" y="438"/>
                </a:lnTo>
                <a:lnTo>
                  <a:pt x="2368" y="438"/>
                </a:lnTo>
                <a:lnTo>
                  <a:pt x="2368" y="437"/>
                </a:lnTo>
                <a:lnTo>
                  <a:pt x="2368" y="435"/>
                </a:lnTo>
                <a:lnTo>
                  <a:pt x="2368" y="433"/>
                </a:lnTo>
                <a:lnTo>
                  <a:pt x="2368" y="432"/>
                </a:lnTo>
                <a:lnTo>
                  <a:pt x="2368" y="430"/>
                </a:lnTo>
                <a:lnTo>
                  <a:pt x="2367" y="430"/>
                </a:lnTo>
                <a:lnTo>
                  <a:pt x="2367" y="432"/>
                </a:lnTo>
                <a:lnTo>
                  <a:pt x="2365" y="432"/>
                </a:lnTo>
                <a:lnTo>
                  <a:pt x="2363" y="432"/>
                </a:lnTo>
                <a:lnTo>
                  <a:pt x="2363" y="433"/>
                </a:lnTo>
                <a:lnTo>
                  <a:pt x="2362" y="435"/>
                </a:lnTo>
                <a:lnTo>
                  <a:pt x="2360" y="433"/>
                </a:lnTo>
                <a:lnTo>
                  <a:pt x="2359" y="433"/>
                </a:lnTo>
                <a:lnTo>
                  <a:pt x="2357" y="433"/>
                </a:lnTo>
                <a:lnTo>
                  <a:pt x="2357" y="432"/>
                </a:lnTo>
                <a:lnTo>
                  <a:pt x="2355" y="432"/>
                </a:lnTo>
                <a:lnTo>
                  <a:pt x="2355" y="430"/>
                </a:lnTo>
                <a:lnTo>
                  <a:pt x="2355" y="429"/>
                </a:lnTo>
                <a:lnTo>
                  <a:pt x="2357" y="429"/>
                </a:lnTo>
                <a:lnTo>
                  <a:pt x="2359" y="429"/>
                </a:lnTo>
                <a:lnTo>
                  <a:pt x="2360" y="429"/>
                </a:lnTo>
                <a:lnTo>
                  <a:pt x="2362" y="429"/>
                </a:lnTo>
                <a:lnTo>
                  <a:pt x="2363" y="429"/>
                </a:lnTo>
                <a:lnTo>
                  <a:pt x="2365" y="429"/>
                </a:lnTo>
                <a:lnTo>
                  <a:pt x="2365" y="427"/>
                </a:lnTo>
                <a:lnTo>
                  <a:pt x="2367" y="427"/>
                </a:lnTo>
                <a:lnTo>
                  <a:pt x="2368" y="425"/>
                </a:lnTo>
                <a:lnTo>
                  <a:pt x="2370" y="425"/>
                </a:lnTo>
                <a:lnTo>
                  <a:pt x="2373" y="424"/>
                </a:lnTo>
                <a:lnTo>
                  <a:pt x="2375" y="422"/>
                </a:lnTo>
                <a:lnTo>
                  <a:pt x="2376" y="422"/>
                </a:lnTo>
                <a:lnTo>
                  <a:pt x="2376" y="421"/>
                </a:lnTo>
                <a:lnTo>
                  <a:pt x="2378" y="421"/>
                </a:lnTo>
                <a:lnTo>
                  <a:pt x="2379" y="421"/>
                </a:lnTo>
                <a:lnTo>
                  <a:pt x="2379" y="419"/>
                </a:lnTo>
                <a:lnTo>
                  <a:pt x="2381" y="419"/>
                </a:lnTo>
                <a:lnTo>
                  <a:pt x="2383" y="417"/>
                </a:lnTo>
                <a:lnTo>
                  <a:pt x="2384" y="417"/>
                </a:lnTo>
                <a:lnTo>
                  <a:pt x="2386" y="416"/>
                </a:lnTo>
                <a:lnTo>
                  <a:pt x="2387" y="416"/>
                </a:lnTo>
                <a:lnTo>
                  <a:pt x="2389" y="416"/>
                </a:lnTo>
                <a:lnTo>
                  <a:pt x="2389" y="414"/>
                </a:lnTo>
                <a:lnTo>
                  <a:pt x="2391" y="414"/>
                </a:lnTo>
                <a:lnTo>
                  <a:pt x="2392" y="413"/>
                </a:lnTo>
                <a:lnTo>
                  <a:pt x="2394" y="413"/>
                </a:lnTo>
                <a:lnTo>
                  <a:pt x="2395" y="413"/>
                </a:lnTo>
                <a:lnTo>
                  <a:pt x="2397" y="413"/>
                </a:lnTo>
                <a:lnTo>
                  <a:pt x="2400" y="413"/>
                </a:lnTo>
                <a:lnTo>
                  <a:pt x="2402" y="413"/>
                </a:lnTo>
                <a:lnTo>
                  <a:pt x="2405" y="413"/>
                </a:lnTo>
                <a:lnTo>
                  <a:pt x="2407" y="414"/>
                </a:lnTo>
                <a:lnTo>
                  <a:pt x="2408" y="414"/>
                </a:lnTo>
                <a:lnTo>
                  <a:pt x="2410" y="414"/>
                </a:lnTo>
                <a:lnTo>
                  <a:pt x="2411" y="414"/>
                </a:lnTo>
                <a:lnTo>
                  <a:pt x="2413" y="414"/>
                </a:lnTo>
                <a:lnTo>
                  <a:pt x="2415" y="414"/>
                </a:lnTo>
                <a:lnTo>
                  <a:pt x="2418" y="414"/>
                </a:lnTo>
                <a:lnTo>
                  <a:pt x="2419" y="414"/>
                </a:lnTo>
                <a:lnTo>
                  <a:pt x="2421" y="414"/>
                </a:lnTo>
                <a:lnTo>
                  <a:pt x="2423" y="414"/>
                </a:lnTo>
                <a:lnTo>
                  <a:pt x="2424" y="414"/>
                </a:lnTo>
                <a:lnTo>
                  <a:pt x="2426" y="414"/>
                </a:lnTo>
                <a:lnTo>
                  <a:pt x="2427" y="414"/>
                </a:lnTo>
                <a:lnTo>
                  <a:pt x="2429" y="414"/>
                </a:lnTo>
                <a:lnTo>
                  <a:pt x="2429" y="413"/>
                </a:lnTo>
                <a:lnTo>
                  <a:pt x="2431" y="413"/>
                </a:lnTo>
                <a:lnTo>
                  <a:pt x="2432" y="413"/>
                </a:lnTo>
                <a:lnTo>
                  <a:pt x="2434" y="413"/>
                </a:lnTo>
                <a:lnTo>
                  <a:pt x="2435" y="413"/>
                </a:lnTo>
                <a:lnTo>
                  <a:pt x="2437" y="411"/>
                </a:lnTo>
                <a:lnTo>
                  <a:pt x="2439" y="411"/>
                </a:lnTo>
                <a:lnTo>
                  <a:pt x="2440" y="409"/>
                </a:lnTo>
                <a:lnTo>
                  <a:pt x="2442" y="409"/>
                </a:lnTo>
                <a:lnTo>
                  <a:pt x="2443" y="409"/>
                </a:lnTo>
                <a:lnTo>
                  <a:pt x="2443" y="408"/>
                </a:lnTo>
                <a:lnTo>
                  <a:pt x="2445" y="408"/>
                </a:lnTo>
                <a:lnTo>
                  <a:pt x="2447" y="406"/>
                </a:lnTo>
                <a:lnTo>
                  <a:pt x="2448" y="406"/>
                </a:lnTo>
                <a:lnTo>
                  <a:pt x="2450" y="405"/>
                </a:lnTo>
                <a:lnTo>
                  <a:pt x="2451" y="405"/>
                </a:lnTo>
                <a:lnTo>
                  <a:pt x="2451" y="403"/>
                </a:lnTo>
                <a:lnTo>
                  <a:pt x="2453" y="403"/>
                </a:lnTo>
                <a:lnTo>
                  <a:pt x="2455" y="401"/>
                </a:lnTo>
                <a:lnTo>
                  <a:pt x="2456" y="401"/>
                </a:lnTo>
                <a:lnTo>
                  <a:pt x="2456" y="400"/>
                </a:lnTo>
                <a:lnTo>
                  <a:pt x="2458" y="400"/>
                </a:lnTo>
                <a:lnTo>
                  <a:pt x="2459" y="398"/>
                </a:lnTo>
                <a:lnTo>
                  <a:pt x="2461" y="398"/>
                </a:lnTo>
                <a:lnTo>
                  <a:pt x="2463" y="397"/>
                </a:lnTo>
                <a:lnTo>
                  <a:pt x="2464" y="395"/>
                </a:lnTo>
                <a:lnTo>
                  <a:pt x="2466" y="395"/>
                </a:lnTo>
                <a:lnTo>
                  <a:pt x="2466" y="393"/>
                </a:lnTo>
                <a:lnTo>
                  <a:pt x="2467" y="393"/>
                </a:lnTo>
                <a:lnTo>
                  <a:pt x="2469" y="392"/>
                </a:lnTo>
                <a:lnTo>
                  <a:pt x="2471" y="392"/>
                </a:lnTo>
                <a:lnTo>
                  <a:pt x="2471" y="390"/>
                </a:lnTo>
                <a:lnTo>
                  <a:pt x="2472" y="390"/>
                </a:lnTo>
                <a:lnTo>
                  <a:pt x="2472" y="389"/>
                </a:lnTo>
                <a:lnTo>
                  <a:pt x="2474" y="389"/>
                </a:lnTo>
                <a:lnTo>
                  <a:pt x="2475" y="387"/>
                </a:lnTo>
                <a:lnTo>
                  <a:pt x="2477" y="385"/>
                </a:lnTo>
                <a:lnTo>
                  <a:pt x="2479" y="385"/>
                </a:lnTo>
                <a:lnTo>
                  <a:pt x="2479" y="384"/>
                </a:lnTo>
                <a:lnTo>
                  <a:pt x="2480" y="384"/>
                </a:lnTo>
                <a:lnTo>
                  <a:pt x="2482" y="382"/>
                </a:lnTo>
                <a:lnTo>
                  <a:pt x="2483" y="382"/>
                </a:lnTo>
                <a:lnTo>
                  <a:pt x="2483" y="381"/>
                </a:lnTo>
                <a:lnTo>
                  <a:pt x="2485" y="381"/>
                </a:lnTo>
                <a:lnTo>
                  <a:pt x="2485" y="379"/>
                </a:lnTo>
                <a:lnTo>
                  <a:pt x="2487" y="379"/>
                </a:lnTo>
                <a:lnTo>
                  <a:pt x="2488" y="377"/>
                </a:lnTo>
                <a:lnTo>
                  <a:pt x="2488" y="376"/>
                </a:lnTo>
                <a:lnTo>
                  <a:pt x="2490" y="374"/>
                </a:lnTo>
                <a:lnTo>
                  <a:pt x="2491" y="374"/>
                </a:lnTo>
                <a:lnTo>
                  <a:pt x="2491" y="373"/>
                </a:lnTo>
                <a:lnTo>
                  <a:pt x="2493" y="371"/>
                </a:lnTo>
                <a:lnTo>
                  <a:pt x="2493" y="369"/>
                </a:lnTo>
                <a:lnTo>
                  <a:pt x="2495" y="369"/>
                </a:lnTo>
                <a:lnTo>
                  <a:pt x="2495" y="368"/>
                </a:lnTo>
                <a:lnTo>
                  <a:pt x="2496" y="368"/>
                </a:lnTo>
                <a:lnTo>
                  <a:pt x="2496" y="366"/>
                </a:lnTo>
                <a:lnTo>
                  <a:pt x="2498" y="366"/>
                </a:lnTo>
                <a:lnTo>
                  <a:pt x="2499" y="365"/>
                </a:lnTo>
                <a:lnTo>
                  <a:pt x="2501" y="365"/>
                </a:lnTo>
                <a:lnTo>
                  <a:pt x="2501" y="363"/>
                </a:lnTo>
                <a:lnTo>
                  <a:pt x="2503" y="363"/>
                </a:lnTo>
                <a:lnTo>
                  <a:pt x="2504" y="361"/>
                </a:lnTo>
                <a:lnTo>
                  <a:pt x="2506" y="360"/>
                </a:lnTo>
                <a:lnTo>
                  <a:pt x="2507" y="358"/>
                </a:lnTo>
                <a:lnTo>
                  <a:pt x="2509" y="357"/>
                </a:lnTo>
                <a:lnTo>
                  <a:pt x="2511" y="355"/>
                </a:lnTo>
                <a:lnTo>
                  <a:pt x="2512" y="353"/>
                </a:lnTo>
                <a:lnTo>
                  <a:pt x="2514" y="352"/>
                </a:lnTo>
                <a:lnTo>
                  <a:pt x="2515" y="349"/>
                </a:lnTo>
                <a:lnTo>
                  <a:pt x="2517" y="349"/>
                </a:lnTo>
                <a:lnTo>
                  <a:pt x="2517" y="347"/>
                </a:lnTo>
                <a:lnTo>
                  <a:pt x="2519" y="345"/>
                </a:lnTo>
                <a:lnTo>
                  <a:pt x="2520" y="345"/>
                </a:lnTo>
                <a:lnTo>
                  <a:pt x="2520" y="344"/>
                </a:lnTo>
                <a:lnTo>
                  <a:pt x="2522" y="344"/>
                </a:lnTo>
                <a:lnTo>
                  <a:pt x="2522" y="342"/>
                </a:lnTo>
                <a:lnTo>
                  <a:pt x="2525" y="341"/>
                </a:lnTo>
                <a:lnTo>
                  <a:pt x="2525" y="339"/>
                </a:lnTo>
                <a:lnTo>
                  <a:pt x="2527" y="339"/>
                </a:lnTo>
                <a:lnTo>
                  <a:pt x="2527" y="337"/>
                </a:lnTo>
                <a:lnTo>
                  <a:pt x="2528" y="337"/>
                </a:lnTo>
                <a:lnTo>
                  <a:pt x="2528" y="336"/>
                </a:lnTo>
                <a:lnTo>
                  <a:pt x="2530" y="336"/>
                </a:lnTo>
                <a:lnTo>
                  <a:pt x="2531" y="334"/>
                </a:lnTo>
                <a:lnTo>
                  <a:pt x="2531" y="333"/>
                </a:lnTo>
                <a:lnTo>
                  <a:pt x="2533" y="333"/>
                </a:lnTo>
                <a:lnTo>
                  <a:pt x="2533" y="331"/>
                </a:lnTo>
                <a:lnTo>
                  <a:pt x="2533" y="329"/>
                </a:lnTo>
                <a:lnTo>
                  <a:pt x="2535" y="328"/>
                </a:lnTo>
                <a:lnTo>
                  <a:pt x="2535" y="325"/>
                </a:lnTo>
                <a:lnTo>
                  <a:pt x="2536" y="325"/>
                </a:lnTo>
                <a:lnTo>
                  <a:pt x="2538" y="325"/>
                </a:lnTo>
                <a:lnTo>
                  <a:pt x="2539" y="325"/>
                </a:lnTo>
                <a:lnTo>
                  <a:pt x="2541" y="325"/>
                </a:lnTo>
                <a:lnTo>
                  <a:pt x="2543" y="326"/>
                </a:lnTo>
                <a:lnTo>
                  <a:pt x="2544" y="326"/>
                </a:lnTo>
                <a:lnTo>
                  <a:pt x="2544" y="325"/>
                </a:lnTo>
                <a:lnTo>
                  <a:pt x="2546" y="325"/>
                </a:lnTo>
                <a:lnTo>
                  <a:pt x="2547" y="323"/>
                </a:lnTo>
                <a:lnTo>
                  <a:pt x="2551" y="321"/>
                </a:lnTo>
                <a:lnTo>
                  <a:pt x="2552" y="321"/>
                </a:lnTo>
                <a:lnTo>
                  <a:pt x="2554" y="321"/>
                </a:lnTo>
                <a:lnTo>
                  <a:pt x="2555" y="321"/>
                </a:lnTo>
                <a:lnTo>
                  <a:pt x="2557" y="323"/>
                </a:lnTo>
                <a:lnTo>
                  <a:pt x="2562" y="323"/>
                </a:lnTo>
                <a:lnTo>
                  <a:pt x="2562" y="321"/>
                </a:lnTo>
                <a:lnTo>
                  <a:pt x="2563" y="321"/>
                </a:lnTo>
                <a:lnTo>
                  <a:pt x="2565" y="321"/>
                </a:lnTo>
                <a:lnTo>
                  <a:pt x="2565" y="320"/>
                </a:lnTo>
                <a:lnTo>
                  <a:pt x="2567" y="320"/>
                </a:lnTo>
                <a:lnTo>
                  <a:pt x="2568" y="318"/>
                </a:lnTo>
                <a:lnTo>
                  <a:pt x="2570" y="317"/>
                </a:lnTo>
                <a:lnTo>
                  <a:pt x="2571" y="317"/>
                </a:lnTo>
                <a:lnTo>
                  <a:pt x="2573" y="315"/>
                </a:lnTo>
                <a:lnTo>
                  <a:pt x="2575" y="315"/>
                </a:lnTo>
                <a:lnTo>
                  <a:pt x="2576" y="313"/>
                </a:lnTo>
                <a:lnTo>
                  <a:pt x="2576" y="312"/>
                </a:lnTo>
                <a:lnTo>
                  <a:pt x="2578" y="312"/>
                </a:lnTo>
                <a:lnTo>
                  <a:pt x="2581" y="310"/>
                </a:lnTo>
                <a:lnTo>
                  <a:pt x="2583" y="309"/>
                </a:lnTo>
                <a:lnTo>
                  <a:pt x="2584" y="307"/>
                </a:lnTo>
                <a:lnTo>
                  <a:pt x="2586" y="305"/>
                </a:lnTo>
                <a:lnTo>
                  <a:pt x="2587" y="305"/>
                </a:lnTo>
                <a:lnTo>
                  <a:pt x="2587" y="304"/>
                </a:lnTo>
                <a:lnTo>
                  <a:pt x="2589" y="304"/>
                </a:lnTo>
                <a:lnTo>
                  <a:pt x="2589" y="302"/>
                </a:lnTo>
                <a:lnTo>
                  <a:pt x="2591" y="302"/>
                </a:lnTo>
                <a:lnTo>
                  <a:pt x="2591" y="301"/>
                </a:lnTo>
                <a:lnTo>
                  <a:pt x="2592" y="301"/>
                </a:lnTo>
                <a:lnTo>
                  <a:pt x="2594" y="299"/>
                </a:lnTo>
                <a:lnTo>
                  <a:pt x="2594" y="297"/>
                </a:lnTo>
                <a:lnTo>
                  <a:pt x="2595" y="297"/>
                </a:lnTo>
                <a:lnTo>
                  <a:pt x="2595" y="296"/>
                </a:lnTo>
                <a:lnTo>
                  <a:pt x="2597" y="296"/>
                </a:lnTo>
                <a:lnTo>
                  <a:pt x="2599" y="294"/>
                </a:lnTo>
                <a:lnTo>
                  <a:pt x="2600" y="294"/>
                </a:lnTo>
                <a:lnTo>
                  <a:pt x="2602" y="294"/>
                </a:lnTo>
                <a:lnTo>
                  <a:pt x="2602" y="293"/>
                </a:lnTo>
                <a:lnTo>
                  <a:pt x="2603" y="291"/>
                </a:lnTo>
                <a:lnTo>
                  <a:pt x="2605" y="293"/>
                </a:lnTo>
                <a:lnTo>
                  <a:pt x="2607" y="293"/>
                </a:lnTo>
                <a:lnTo>
                  <a:pt x="2607" y="291"/>
                </a:lnTo>
                <a:lnTo>
                  <a:pt x="2608" y="291"/>
                </a:lnTo>
                <a:lnTo>
                  <a:pt x="2610" y="291"/>
                </a:lnTo>
                <a:lnTo>
                  <a:pt x="2610" y="289"/>
                </a:lnTo>
                <a:lnTo>
                  <a:pt x="2611" y="289"/>
                </a:lnTo>
                <a:lnTo>
                  <a:pt x="2611" y="288"/>
                </a:lnTo>
                <a:lnTo>
                  <a:pt x="2613" y="286"/>
                </a:lnTo>
                <a:lnTo>
                  <a:pt x="2613" y="285"/>
                </a:lnTo>
                <a:lnTo>
                  <a:pt x="2615" y="285"/>
                </a:lnTo>
                <a:lnTo>
                  <a:pt x="2615" y="283"/>
                </a:lnTo>
                <a:lnTo>
                  <a:pt x="2616" y="281"/>
                </a:lnTo>
                <a:lnTo>
                  <a:pt x="2618" y="281"/>
                </a:lnTo>
                <a:lnTo>
                  <a:pt x="2619" y="280"/>
                </a:lnTo>
                <a:lnTo>
                  <a:pt x="2619" y="278"/>
                </a:lnTo>
                <a:lnTo>
                  <a:pt x="2621" y="277"/>
                </a:lnTo>
                <a:lnTo>
                  <a:pt x="2623" y="277"/>
                </a:lnTo>
                <a:lnTo>
                  <a:pt x="2624" y="277"/>
                </a:lnTo>
                <a:lnTo>
                  <a:pt x="2624" y="275"/>
                </a:lnTo>
                <a:lnTo>
                  <a:pt x="2627" y="275"/>
                </a:lnTo>
                <a:lnTo>
                  <a:pt x="2629" y="273"/>
                </a:lnTo>
                <a:lnTo>
                  <a:pt x="2631" y="272"/>
                </a:lnTo>
                <a:lnTo>
                  <a:pt x="2632" y="272"/>
                </a:lnTo>
                <a:lnTo>
                  <a:pt x="2634" y="272"/>
                </a:lnTo>
                <a:lnTo>
                  <a:pt x="2635" y="272"/>
                </a:lnTo>
                <a:lnTo>
                  <a:pt x="2635" y="270"/>
                </a:lnTo>
                <a:lnTo>
                  <a:pt x="2637" y="270"/>
                </a:lnTo>
                <a:lnTo>
                  <a:pt x="2639" y="270"/>
                </a:lnTo>
                <a:lnTo>
                  <a:pt x="2640" y="267"/>
                </a:lnTo>
                <a:lnTo>
                  <a:pt x="2642" y="267"/>
                </a:lnTo>
                <a:lnTo>
                  <a:pt x="2643" y="267"/>
                </a:lnTo>
                <a:lnTo>
                  <a:pt x="2645" y="267"/>
                </a:lnTo>
                <a:lnTo>
                  <a:pt x="2647" y="267"/>
                </a:lnTo>
                <a:lnTo>
                  <a:pt x="2647" y="265"/>
                </a:lnTo>
                <a:lnTo>
                  <a:pt x="2648" y="265"/>
                </a:lnTo>
                <a:lnTo>
                  <a:pt x="2650" y="265"/>
                </a:lnTo>
                <a:lnTo>
                  <a:pt x="2650" y="264"/>
                </a:lnTo>
                <a:lnTo>
                  <a:pt x="2651" y="264"/>
                </a:lnTo>
                <a:lnTo>
                  <a:pt x="2651" y="262"/>
                </a:lnTo>
                <a:lnTo>
                  <a:pt x="2653" y="262"/>
                </a:lnTo>
                <a:lnTo>
                  <a:pt x="2655" y="262"/>
                </a:lnTo>
                <a:lnTo>
                  <a:pt x="2655" y="261"/>
                </a:lnTo>
                <a:lnTo>
                  <a:pt x="2656" y="261"/>
                </a:lnTo>
                <a:lnTo>
                  <a:pt x="2658" y="261"/>
                </a:lnTo>
                <a:lnTo>
                  <a:pt x="2659" y="259"/>
                </a:lnTo>
                <a:lnTo>
                  <a:pt x="2661" y="261"/>
                </a:lnTo>
                <a:lnTo>
                  <a:pt x="2663" y="261"/>
                </a:lnTo>
                <a:lnTo>
                  <a:pt x="2663" y="262"/>
                </a:lnTo>
                <a:lnTo>
                  <a:pt x="2664" y="262"/>
                </a:lnTo>
                <a:lnTo>
                  <a:pt x="2666" y="262"/>
                </a:lnTo>
                <a:lnTo>
                  <a:pt x="2667" y="262"/>
                </a:lnTo>
                <a:lnTo>
                  <a:pt x="2669" y="262"/>
                </a:lnTo>
                <a:lnTo>
                  <a:pt x="2671" y="262"/>
                </a:lnTo>
                <a:lnTo>
                  <a:pt x="2671" y="261"/>
                </a:lnTo>
                <a:lnTo>
                  <a:pt x="2672" y="261"/>
                </a:lnTo>
                <a:lnTo>
                  <a:pt x="2674" y="259"/>
                </a:lnTo>
                <a:lnTo>
                  <a:pt x="2675" y="259"/>
                </a:lnTo>
                <a:lnTo>
                  <a:pt x="2677" y="257"/>
                </a:lnTo>
                <a:lnTo>
                  <a:pt x="2679" y="256"/>
                </a:lnTo>
                <a:lnTo>
                  <a:pt x="2682" y="254"/>
                </a:lnTo>
                <a:lnTo>
                  <a:pt x="2683" y="254"/>
                </a:lnTo>
                <a:lnTo>
                  <a:pt x="2685" y="256"/>
                </a:lnTo>
                <a:lnTo>
                  <a:pt x="2687" y="256"/>
                </a:lnTo>
                <a:lnTo>
                  <a:pt x="2688" y="254"/>
                </a:lnTo>
                <a:lnTo>
                  <a:pt x="2690" y="254"/>
                </a:lnTo>
                <a:lnTo>
                  <a:pt x="2691" y="254"/>
                </a:lnTo>
                <a:lnTo>
                  <a:pt x="2693" y="254"/>
                </a:lnTo>
                <a:lnTo>
                  <a:pt x="2693" y="253"/>
                </a:lnTo>
                <a:lnTo>
                  <a:pt x="2695" y="253"/>
                </a:lnTo>
                <a:lnTo>
                  <a:pt x="2696" y="253"/>
                </a:lnTo>
                <a:lnTo>
                  <a:pt x="2698" y="253"/>
                </a:lnTo>
                <a:lnTo>
                  <a:pt x="2698" y="251"/>
                </a:lnTo>
                <a:lnTo>
                  <a:pt x="2699" y="251"/>
                </a:lnTo>
                <a:lnTo>
                  <a:pt x="2701" y="251"/>
                </a:lnTo>
                <a:lnTo>
                  <a:pt x="2701" y="253"/>
                </a:lnTo>
                <a:lnTo>
                  <a:pt x="2703" y="253"/>
                </a:lnTo>
                <a:lnTo>
                  <a:pt x="2704" y="251"/>
                </a:lnTo>
                <a:lnTo>
                  <a:pt x="2706" y="251"/>
                </a:lnTo>
                <a:lnTo>
                  <a:pt x="2707" y="251"/>
                </a:lnTo>
                <a:lnTo>
                  <a:pt x="2709" y="251"/>
                </a:lnTo>
                <a:lnTo>
                  <a:pt x="2709" y="249"/>
                </a:lnTo>
                <a:lnTo>
                  <a:pt x="2711" y="249"/>
                </a:lnTo>
                <a:lnTo>
                  <a:pt x="2712" y="249"/>
                </a:lnTo>
                <a:lnTo>
                  <a:pt x="2717" y="249"/>
                </a:lnTo>
                <a:lnTo>
                  <a:pt x="2719" y="248"/>
                </a:lnTo>
                <a:lnTo>
                  <a:pt x="2722" y="248"/>
                </a:lnTo>
                <a:lnTo>
                  <a:pt x="2723" y="248"/>
                </a:lnTo>
                <a:lnTo>
                  <a:pt x="2725" y="248"/>
                </a:lnTo>
                <a:lnTo>
                  <a:pt x="2727" y="248"/>
                </a:lnTo>
                <a:lnTo>
                  <a:pt x="2728" y="249"/>
                </a:lnTo>
                <a:lnTo>
                  <a:pt x="2730" y="249"/>
                </a:lnTo>
                <a:lnTo>
                  <a:pt x="2730" y="248"/>
                </a:lnTo>
                <a:lnTo>
                  <a:pt x="2730" y="249"/>
                </a:lnTo>
                <a:lnTo>
                  <a:pt x="2731" y="249"/>
                </a:lnTo>
                <a:lnTo>
                  <a:pt x="2735" y="249"/>
                </a:lnTo>
                <a:lnTo>
                  <a:pt x="2736" y="248"/>
                </a:lnTo>
                <a:lnTo>
                  <a:pt x="2739" y="248"/>
                </a:lnTo>
                <a:lnTo>
                  <a:pt x="2741" y="248"/>
                </a:lnTo>
                <a:lnTo>
                  <a:pt x="2743" y="248"/>
                </a:lnTo>
                <a:lnTo>
                  <a:pt x="2743" y="246"/>
                </a:lnTo>
                <a:lnTo>
                  <a:pt x="2744" y="246"/>
                </a:lnTo>
                <a:lnTo>
                  <a:pt x="2746" y="246"/>
                </a:lnTo>
                <a:lnTo>
                  <a:pt x="2747" y="246"/>
                </a:lnTo>
                <a:lnTo>
                  <a:pt x="2749" y="246"/>
                </a:lnTo>
                <a:lnTo>
                  <a:pt x="2751" y="246"/>
                </a:lnTo>
                <a:lnTo>
                  <a:pt x="2752" y="245"/>
                </a:lnTo>
                <a:lnTo>
                  <a:pt x="2754" y="245"/>
                </a:lnTo>
                <a:lnTo>
                  <a:pt x="2755" y="245"/>
                </a:lnTo>
                <a:lnTo>
                  <a:pt x="2757" y="245"/>
                </a:lnTo>
                <a:lnTo>
                  <a:pt x="2760" y="245"/>
                </a:lnTo>
                <a:lnTo>
                  <a:pt x="2762" y="245"/>
                </a:lnTo>
                <a:lnTo>
                  <a:pt x="2763" y="243"/>
                </a:lnTo>
                <a:lnTo>
                  <a:pt x="2765" y="243"/>
                </a:lnTo>
                <a:lnTo>
                  <a:pt x="2767" y="243"/>
                </a:lnTo>
                <a:lnTo>
                  <a:pt x="2768" y="243"/>
                </a:lnTo>
                <a:lnTo>
                  <a:pt x="2770" y="243"/>
                </a:lnTo>
                <a:lnTo>
                  <a:pt x="2771" y="241"/>
                </a:lnTo>
                <a:lnTo>
                  <a:pt x="2773" y="241"/>
                </a:lnTo>
                <a:lnTo>
                  <a:pt x="2778" y="241"/>
                </a:lnTo>
                <a:lnTo>
                  <a:pt x="2779" y="241"/>
                </a:lnTo>
                <a:lnTo>
                  <a:pt x="2781" y="241"/>
                </a:lnTo>
                <a:lnTo>
                  <a:pt x="2783" y="241"/>
                </a:lnTo>
                <a:lnTo>
                  <a:pt x="2784" y="241"/>
                </a:lnTo>
                <a:lnTo>
                  <a:pt x="2786" y="243"/>
                </a:lnTo>
                <a:lnTo>
                  <a:pt x="2787" y="243"/>
                </a:lnTo>
                <a:lnTo>
                  <a:pt x="2791" y="245"/>
                </a:lnTo>
                <a:lnTo>
                  <a:pt x="2795" y="245"/>
                </a:lnTo>
                <a:lnTo>
                  <a:pt x="2797" y="246"/>
                </a:lnTo>
                <a:lnTo>
                  <a:pt x="2799" y="246"/>
                </a:lnTo>
                <a:lnTo>
                  <a:pt x="2799" y="248"/>
                </a:lnTo>
                <a:lnTo>
                  <a:pt x="2799" y="249"/>
                </a:lnTo>
                <a:lnTo>
                  <a:pt x="2799" y="251"/>
                </a:lnTo>
                <a:lnTo>
                  <a:pt x="2800" y="253"/>
                </a:lnTo>
                <a:lnTo>
                  <a:pt x="2800" y="254"/>
                </a:lnTo>
                <a:lnTo>
                  <a:pt x="2800" y="256"/>
                </a:lnTo>
                <a:lnTo>
                  <a:pt x="2800" y="254"/>
                </a:lnTo>
                <a:lnTo>
                  <a:pt x="2799" y="254"/>
                </a:lnTo>
                <a:lnTo>
                  <a:pt x="2797" y="251"/>
                </a:lnTo>
                <a:lnTo>
                  <a:pt x="2799" y="249"/>
                </a:lnTo>
                <a:lnTo>
                  <a:pt x="2797" y="249"/>
                </a:lnTo>
                <a:lnTo>
                  <a:pt x="2797" y="251"/>
                </a:lnTo>
                <a:lnTo>
                  <a:pt x="2795" y="251"/>
                </a:lnTo>
                <a:lnTo>
                  <a:pt x="2794" y="251"/>
                </a:lnTo>
                <a:lnTo>
                  <a:pt x="2794" y="253"/>
                </a:lnTo>
                <a:lnTo>
                  <a:pt x="2795" y="253"/>
                </a:lnTo>
                <a:lnTo>
                  <a:pt x="2795" y="254"/>
                </a:lnTo>
                <a:lnTo>
                  <a:pt x="2795" y="256"/>
                </a:lnTo>
                <a:lnTo>
                  <a:pt x="2795" y="257"/>
                </a:lnTo>
                <a:lnTo>
                  <a:pt x="2794" y="257"/>
                </a:lnTo>
                <a:lnTo>
                  <a:pt x="2792" y="257"/>
                </a:lnTo>
                <a:lnTo>
                  <a:pt x="2791" y="259"/>
                </a:lnTo>
                <a:lnTo>
                  <a:pt x="2789" y="259"/>
                </a:lnTo>
                <a:lnTo>
                  <a:pt x="2787" y="261"/>
                </a:lnTo>
                <a:lnTo>
                  <a:pt x="2786" y="261"/>
                </a:lnTo>
                <a:lnTo>
                  <a:pt x="2784" y="261"/>
                </a:lnTo>
                <a:lnTo>
                  <a:pt x="2784" y="262"/>
                </a:lnTo>
                <a:lnTo>
                  <a:pt x="2783" y="262"/>
                </a:lnTo>
                <a:lnTo>
                  <a:pt x="2783" y="264"/>
                </a:lnTo>
                <a:lnTo>
                  <a:pt x="2781" y="264"/>
                </a:lnTo>
                <a:lnTo>
                  <a:pt x="2779" y="264"/>
                </a:lnTo>
                <a:lnTo>
                  <a:pt x="2779" y="265"/>
                </a:lnTo>
                <a:lnTo>
                  <a:pt x="2779" y="264"/>
                </a:lnTo>
                <a:lnTo>
                  <a:pt x="2779" y="265"/>
                </a:lnTo>
                <a:lnTo>
                  <a:pt x="2778" y="265"/>
                </a:lnTo>
                <a:lnTo>
                  <a:pt x="2776" y="265"/>
                </a:lnTo>
                <a:lnTo>
                  <a:pt x="2775" y="265"/>
                </a:lnTo>
                <a:lnTo>
                  <a:pt x="2773" y="265"/>
                </a:lnTo>
                <a:lnTo>
                  <a:pt x="2771" y="265"/>
                </a:lnTo>
                <a:lnTo>
                  <a:pt x="2770" y="267"/>
                </a:lnTo>
                <a:lnTo>
                  <a:pt x="2768" y="267"/>
                </a:lnTo>
                <a:lnTo>
                  <a:pt x="2768" y="269"/>
                </a:lnTo>
                <a:lnTo>
                  <a:pt x="2768" y="270"/>
                </a:lnTo>
                <a:lnTo>
                  <a:pt x="2770" y="270"/>
                </a:lnTo>
                <a:lnTo>
                  <a:pt x="2770" y="272"/>
                </a:lnTo>
                <a:lnTo>
                  <a:pt x="2770" y="273"/>
                </a:lnTo>
                <a:lnTo>
                  <a:pt x="2770" y="275"/>
                </a:lnTo>
                <a:lnTo>
                  <a:pt x="2770" y="273"/>
                </a:lnTo>
                <a:lnTo>
                  <a:pt x="2768" y="273"/>
                </a:lnTo>
                <a:lnTo>
                  <a:pt x="2768" y="275"/>
                </a:lnTo>
                <a:lnTo>
                  <a:pt x="2768" y="273"/>
                </a:lnTo>
                <a:lnTo>
                  <a:pt x="2767" y="273"/>
                </a:lnTo>
                <a:lnTo>
                  <a:pt x="2768" y="272"/>
                </a:lnTo>
                <a:lnTo>
                  <a:pt x="2768" y="270"/>
                </a:lnTo>
                <a:lnTo>
                  <a:pt x="2767" y="270"/>
                </a:lnTo>
                <a:lnTo>
                  <a:pt x="2767" y="272"/>
                </a:lnTo>
                <a:lnTo>
                  <a:pt x="2767" y="270"/>
                </a:lnTo>
                <a:lnTo>
                  <a:pt x="2765" y="270"/>
                </a:lnTo>
                <a:lnTo>
                  <a:pt x="2763" y="270"/>
                </a:lnTo>
                <a:lnTo>
                  <a:pt x="2763" y="272"/>
                </a:lnTo>
                <a:lnTo>
                  <a:pt x="2763" y="270"/>
                </a:lnTo>
                <a:lnTo>
                  <a:pt x="2762" y="272"/>
                </a:lnTo>
                <a:lnTo>
                  <a:pt x="2762" y="273"/>
                </a:lnTo>
                <a:lnTo>
                  <a:pt x="2763" y="273"/>
                </a:lnTo>
                <a:lnTo>
                  <a:pt x="2762" y="273"/>
                </a:lnTo>
                <a:lnTo>
                  <a:pt x="2762" y="275"/>
                </a:lnTo>
                <a:lnTo>
                  <a:pt x="2760" y="275"/>
                </a:lnTo>
                <a:lnTo>
                  <a:pt x="2760" y="277"/>
                </a:lnTo>
                <a:lnTo>
                  <a:pt x="2759" y="277"/>
                </a:lnTo>
                <a:lnTo>
                  <a:pt x="2757" y="278"/>
                </a:lnTo>
                <a:lnTo>
                  <a:pt x="2755" y="278"/>
                </a:lnTo>
                <a:lnTo>
                  <a:pt x="2755" y="280"/>
                </a:lnTo>
                <a:lnTo>
                  <a:pt x="2754" y="280"/>
                </a:lnTo>
                <a:lnTo>
                  <a:pt x="2754" y="281"/>
                </a:lnTo>
                <a:lnTo>
                  <a:pt x="2752" y="281"/>
                </a:lnTo>
                <a:lnTo>
                  <a:pt x="2752" y="283"/>
                </a:lnTo>
                <a:lnTo>
                  <a:pt x="2751" y="283"/>
                </a:lnTo>
                <a:lnTo>
                  <a:pt x="2749" y="283"/>
                </a:lnTo>
                <a:lnTo>
                  <a:pt x="2749" y="285"/>
                </a:lnTo>
                <a:lnTo>
                  <a:pt x="2749" y="283"/>
                </a:lnTo>
                <a:lnTo>
                  <a:pt x="2747" y="283"/>
                </a:lnTo>
                <a:lnTo>
                  <a:pt x="2747" y="281"/>
                </a:lnTo>
                <a:lnTo>
                  <a:pt x="2746" y="281"/>
                </a:lnTo>
                <a:lnTo>
                  <a:pt x="2746" y="283"/>
                </a:lnTo>
                <a:lnTo>
                  <a:pt x="2744" y="283"/>
                </a:lnTo>
                <a:lnTo>
                  <a:pt x="2744" y="285"/>
                </a:lnTo>
                <a:lnTo>
                  <a:pt x="2744" y="283"/>
                </a:lnTo>
                <a:lnTo>
                  <a:pt x="2744" y="285"/>
                </a:lnTo>
                <a:lnTo>
                  <a:pt x="2744" y="286"/>
                </a:lnTo>
                <a:lnTo>
                  <a:pt x="2743" y="286"/>
                </a:lnTo>
                <a:lnTo>
                  <a:pt x="2743" y="288"/>
                </a:lnTo>
                <a:lnTo>
                  <a:pt x="2743" y="286"/>
                </a:lnTo>
                <a:lnTo>
                  <a:pt x="2743" y="288"/>
                </a:lnTo>
                <a:lnTo>
                  <a:pt x="2741" y="288"/>
                </a:lnTo>
                <a:lnTo>
                  <a:pt x="2741" y="289"/>
                </a:lnTo>
                <a:lnTo>
                  <a:pt x="2739" y="289"/>
                </a:lnTo>
                <a:lnTo>
                  <a:pt x="2739" y="291"/>
                </a:lnTo>
                <a:lnTo>
                  <a:pt x="2738" y="291"/>
                </a:lnTo>
                <a:lnTo>
                  <a:pt x="2736" y="291"/>
                </a:lnTo>
                <a:lnTo>
                  <a:pt x="2736" y="289"/>
                </a:lnTo>
                <a:lnTo>
                  <a:pt x="2735" y="289"/>
                </a:lnTo>
                <a:lnTo>
                  <a:pt x="2735" y="288"/>
                </a:lnTo>
                <a:lnTo>
                  <a:pt x="2735" y="286"/>
                </a:lnTo>
                <a:lnTo>
                  <a:pt x="2733" y="286"/>
                </a:lnTo>
                <a:lnTo>
                  <a:pt x="2731" y="286"/>
                </a:lnTo>
                <a:lnTo>
                  <a:pt x="2730" y="286"/>
                </a:lnTo>
                <a:lnTo>
                  <a:pt x="2728" y="286"/>
                </a:lnTo>
                <a:lnTo>
                  <a:pt x="2727" y="286"/>
                </a:lnTo>
                <a:lnTo>
                  <a:pt x="2727" y="288"/>
                </a:lnTo>
                <a:lnTo>
                  <a:pt x="2728" y="288"/>
                </a:lnTo>
                <a:lnTo>
                  <a:pt x="2730" y="289"/>
                </a:lnTo>
                <a:lnTo>
                  <a:pt x="2730" y="288"/>
                </a:lnTo>
                <a:lnTo>
                  <a:pt x="2730" y="289"/>
                </a:lnTo>
                <a:lnTo>
                  <a:pt x="2731" y="289"/>
                </a:lnTo>
                <a:lnTo>
                  <a:pt x="2731" y="291"/>
                </a:lnTo>
                <a:lnTo>
                  <a:pt x="2733" y="291"/>
                </a:lnTo>
                <a:lnTo>
                  <a:pt x="2733" y="293"/>
                </a:lnTo>
                <a:lnTo>
                  <a:pt x="2733" y="294"/>
                </a:lnTo>
                <a:lnTo>
                  <a:pt x="2731" y="294"/>
                </a:lnTo>
                <a:lnTo>
                  <a:pt x="2731" y="293"/>
                </a:lnTo>
                <a:lnTo>
                  <a:pt x="2731" y="294"/>
                </a:lnTo>
                <a:lnTo>
                  <a:pt x="2733" y="294"/>
                </a:lnTo>
                <a:lnTo>
                  <a:pt x="2733" y="296"/>
                </a:lnTo>
                <a:lnTo>
                  <a:pt x="2735" y="296"/>
                </a:lnTo>
                <a:lnTo>
                  <a:pt x="2736" y="296"/>
                </a:lnTo>
                <a:lnTo>
                  <a:pt x="2736" y="297"/>
                </a:lnTo>
                <a:lnTo>
                  <a:pt x="2738" y="297"/>
                </a:lnTo>
                <a:lnTo>
                  <a:pt x="2739" y="297"/>
                </a:lnTo>
                <a:lnTo>
                  <a:pt x="2739" y="296"/>
                </a:lnTo>
                <a:lnTo>
                  <a:pt x="2741" y="296"/>
                </a:lnTo>
                <a:lnTo>
                  <a:pt x="2743" y="296"/>
                </a:lnTo>
                <a:lnTo>
                  <a:pt x="2744" y="297"/>
                </a:lnTo>
                <a:lnTo>
                  <a:pt x="2744" y="299"/>
                </a:lnTo>
                <a:lnTo>
                  <a:pt x="2743" y="299"/>
                </a:lnTo>
                <a:lnTo>
                  <a:pt x="2743" y="301"/>
                </a:lnTo>
                <a:lnTo>
                  <a:pt x="2741" y="301"/>
                </a:lnTo>
                <a:lnTo>
                  <a:pt x="2739" y="301"/>
                </a:lnTo>
                <a:lnTo>
                  <a:pt x="2738" y="301"/>
                </a:lnTo>
                <a:lnTo>
                  <a:pt x="2738" y="302"/>
                </a:lnTo>
                <a:lnTo>
                  <a:pt x="2736" y="302"/>
                </a:lnTo>
                <a:lnTo>
                  <a:pt x="2735" y="302"/>
                </a:lnTo>
                <a:lnTo>
                  <a:pt x="2735" y="304"/>
                </a:lnTo>
                <a:lnTo>
                  <a:pt x="2735" y="305"/>
                </a:lnTo>
                <a:lnTo>
                  <a:pt x="2733" y="305"/>
                </a:lnTo>
                <a:lnTo>
                  <a:pt x="2735" y="305"/>
                </a:lnTo>
                <a:lnTo>
                  <a:pt x="2735" y="307"/>
                </a:lnTo>
                <a:lnTo>
                  <a:pt x="2735" y="309"/>
                </a:lnTo>
                <a:lnTo>
                  <a:pt x="2735" y="310"/>
                </a:lnTo>
                <a:lnTo>
                  <a:pt x="2733" y="312"/>
                </a:lnTo>
                <a:lnTo>
                  <a:pt x="2735" y="312"/>
                </a:lnTo>
                <a:lnTo>
                  <a:pt x="2735" y="313"/>
                </a:lnTo>
                <a:lnTo>
                  <a:pt x="2733" y="313"/>
                </a:lnTo>
                <a:lnTo>
                  <a:pt x="2733" y="312"/>
                </a:lnTo>
                <a:lnTo>
                  <a:pt x="2733" y="313"/>
                </a:lnTo>
                <a:lnTo>
                  <a:pt x="2731" y="313"/>
                </a:lnTo>
                <a:lnTo>
                  <a:pt x="2730" y="313"/>
                </a:lnTo>
                <a:lnTo>
                  <a:pt x="2730" y="312"/>
                </a:lnTo>
                <a:lnTo>
                  <a:pt x="2728" y="312"/>
                </a:lnTo>
                <a:lnTo>
                  <a:pt x="2727" y="312"/>
                </a:lnTo>
                <a:lnTo>
                  <a:pt x="2725" y="312"/>
                </a:lnTo>
                <a:lnTo>
                  <a:pt x="2723" y="312"/>
                </a:lnTo>
                <a:lnTo>
                  <a:pt x="2725" y="312"/>
                </a:lnTo>
                <a:lnTo>
                  <a:pt x="2727" y="312"/>
                </a:lnTo>
                <a:lnTo>
                  <a:pt x="2727" y="313"/>
                </a:lnTo>
                <a:lnTo>
                  <a:pt x="2728" y="313"/>
                </a:lnTo>
                <a:lnTo>
                  <a:pt x="2730" y="313"/>
                </a:lnTo>
                <a:lnTo>
                  <a:pt x="2730" y="315"/>
                </a:lnTo>
                <a:lnTo>
                  <a:pt x="2730" y="317"/>
                </a:lnTo>
                <a:lnTo>
                  <a:pt x="2731" y="317"/>
                </a:lnTo>
                <a:lnTo>
                  <a:pt x="2733" y="317"/>
                </a:lnTo>
                <a:lnTo>
                  <a:pt x="2735" y="317"/>
                </a:lnTo>
                <a:lnTo>
                  <a:pt x="2735" y="315"/>
                </a:lnTo>
                <a:lnTo>
                  <a:pt x="2735" y="313"/>
                </a:lnTo>
                <a:lnTo>
                  <a:pt x="2736" y="313"/>
                </a:lnTo>
                <a:lnTo>
                  <a:pt x="2736" y="315"/>
                </a:lnTo>
                <a:lnTo>
                  <a:pt x="2738" y="313"/>
                </a:lnTo>
                <a:lnTo>
                  <a:pt x="2738" y="312"/>
                </a:lnTo>
                <a:lnTo>
                  <a:pt x="2736" y="312"/>
                </a:lnTo>
                <a:lnTo>
                  <a:pt x="2736" y="310"/>
                </a:lnTo>
                <a:lnTo>
                  <a:pt x="2736" y="309"/>
                </a:lnTo>
                <a:lnTo>
                  <a:pt x="2738" y="307"/>
                </a:lnTo>
                <a:lnTo>
                  <a:pt x="2739" y="307"/>
                </a:lnTo>
                <a:lnTo>
                  <a:pt x="2741" y="307"/>
                </a:lnTo>
                <a:lnTo>
                  <a:pt x="2743" y="307"/>
                </a:lnTo>
                <a:lnTo>
                  <a:pt x="2743" y="309"/>
                </a:lnTo>
                <a:lnTo>
                  <a:pt x="2743" y="307"/>
                </a:lnTo>
                <a:lnTo>
                  <a:pt x="2743" y="309"/>
                </a:lnTo>
                <a:lnTo>
                  <a:pt x="2744" y="309"/>
                </a:lnTo>
                <a:lnTo>
                  <a:pt x="2744" y="307"/>
                </a:lnTo>
                <a:lnTo>
                  <a:pt x="2746" y="307"/>
                </a:lnTo>
                <a:lnTo>
                  <a:pt x="2747" y="307"/>
                </a:lnTo>
                <a:lnTo>
                  <a:pt x="2747" y="309"/>
                </a:lnTo>
                <a:lnTo>
                  <a:pt x="2749" y="309"/>
                </a:lnTo>
                <a:lnTo>
                  <a:pt x="2749" y="307"/>
                </a:lnTo>
                <a:lnTo>
                  <a:pt x="2751" y="307"/>
                </a:lnTo>
                <a:lnTo>
                  <a:pt x="2751" y="305"/>
                </a:lnTo>
                <a:lnTo>
                  <a:pt x="2752" y="305"/>
                </a:lnTo>
                <a:lnTo>
                  <a:pt x="2754" y="305"/>
                </a:lnTo>
                <a:lnTo>
                  <a:pt x="2754" y="304"/>
                </a:lnTo>
                <a:lnTo>
                  <a:pt x="2755" y="304"/>
                </a:lnTo>
                <a:lnTo>
                  <a:pt x="2757" y="304"/>
                </a:lnTo>
                <a:lnTo>
                  <a:pt x="2757" y="302"/>
                </a:lnTo>
                <a:lnTo>
                  <a:pt x="2759" y="302"/>
                </a:lnTo>
                <a:lnTo>
                  <a:pt x="2759" y="301"/>
                </a:lnTo>
                <a:lnTo>
                  <a:pt x="2759" y="302"/>
                </a:lnTo>
                <a:lnTo>
                  <a:pt x="2760" y="302"/>
                </a:lnTo>
                <a:lnTo>
                  <a:pt x="2762" y="302"/>
                </a:lnTo>
                <a:lnTo>
                  <a:pt x="2763" y="302"/>
                </a:lnTo>
                <a:lnTo>
                  <a:pt x="2765" y="302"/>
                </a:lnTo>
                <a:lnTo>
                  <a:pt x="2765" y="304"/>
                </a:lnTo>
                <a:lnTo>
                  <a:pt x="2767" y="304"/>
                </a:lnTo>
                <a:lnTo>
                  <a:pt x="2768" y="304"/>
                </a:lnTo>
                <a:lnTo>
                  <a:pt x="2770" y="304"/>
                </a:lnTo>
                <a:lnTo>
                  <a:pt x="2771" y="304"/>
                </a:lnTo>
                <a:lnTo>
                  <a:pt x="2771" y="302"/>
                </a:lnTo>
                <a:lnTo>
                  <a:pt x="2771" y="304"/>
                </a:lnTo>
                <a:lnTo>
                  <a:pt x="2771" y="302"/>
                </a:lnTo>
                <a:lnTo>
                  <a:pt x="2773" y="302"/>
                </a:lnTo>
                <a:lnTo>
                  <a:pt x="2773" y="304"/>
                </a:lnTo>
                <a:lnTo>
                  <a:pt x="2775" y="304"/>
                </a:lnTo>
                <a:lnTo>
                  <a:pt x="2775" y="305"/>
                </a:lnTo>
                <a:lnTo>
                  <a:pt x="2776" y="305"/>
                </a:lnTo>
                <a:lnTo>
                  <a:pt x="2778" y="305"/>
                </a:lnTo>
                <a:lnTo>
                  <a:pt x="2778" y="307"/>
                </a:lnTo>
                <a:lnTo>
                  <a:pt x="2779" y="307"/>
                </a:lnTo>
                <a:lnTo>
                  <a:pt x="2781" y="307"/>
                </a:lnTo>
                <a:lnTo>
                  <a:pt x="2783" y="307"/>
                </a:lnTo>
                <a:lnTo>
                  <a:pt x="2784" y="307"/>
                </a:lnTo>
                <a:lnTo>
                  <a:pt x="2784" y="304"/>
                </a:lnTo>
                <a:lnTo>
                  <a:pt x="2787" y="301"/>
                </a:lnTo>
                <a:lnTo>
                  <a:pt x="2789" y="299"/>
                </a:lnTo>
                <a:lnTo>
                  <a:pt x="2791" y="297"/>
                </a:lnTo>
                <a:lnTo>
                  <a:pt x="2792" y="296"/>
                </a:lnTo>
                <a:lnTo>
                  <a:pt x="2794" y="294"/>
                </a:lnTo>
                <a:lnTo>
                  <a:pt x="2795" y="294"/>
                </a:lnTo>
                <a:lnTo>
                  <a:pt x="2795" y="293"/>
                </a:lnTo>
                <a:lnTo>
                  <a:pt x="2797" y="293"/>
                </a:lnTo>
                <a:lnTo>
                  <a:pt x="2799" y="291"/>
                </a:lnTo>
                <a:lnTo>
                  <a:pt x="2803" y="288"/>
                </a:lnTo>
                <a:lnTo>
                  <a:pt x="2805" y="288"/>
                </a:lnTo>
                <a:lnTo>
                  <a:pt x="2807" y="288"/>
                </a:lnTo>
                <a:lnTo>
                  <a:pt x="2810" y="288"/>
                </a:lnTo>
                <a:lnTo>
                  <a:pt x="2811" y="286"/>
                </a:lnTo>
                <a:lnTo>
                  <a:pt x="2813" y="286"/>
                </a:lnTo>
                <a:lnTo>
                  <a:pt x="2815" y="286"/>
                </a:lnTo>
                <a:lnTo>
                  <a:pt x="2816" y="286"/>
                </a:lnTo>
                <a:lnTo>
                  <a:pt x="2818" y="286"/>
                </a:lnTo>
                <a:lnTo>
                  <a:pt x="2821" y="285"/>
                </a:lnTo>
                <a:lnTo>
                  <a:pt x="2823" y="285"/>
                </a:lnTo>
                <a:lnTo>
                  <a:pt x="2824" y="285"/>
                </a:lnTo>
                <a:lnTo>
                  <a:pt x="2826" y="283"/>
                </a:lnTo>
                <a:lnTo>
                  <a:pt x="2827" y="283"/>
                </a:lnTo>
                <a:lnTo>
                  <a:pt x="2829" y="283"/>
                </a:lnTo>
                <a:lnTo>
                  <a:pt x="2829" y="285"/>
                </a:lnTo>
                <a:lnTo>
                  <a:pt x="2831" y="285"/>
                </a:lnTo>
                <a:lnTo>
                  <a:pt x="2831" y="283"/>
                </a:lnTo>
                <a:lnTo>
                  <a:pt x="2832" y="283"/>
                </a:lnTo>
                <a:lnTo>
                  <a:pt x="2834" y="283"/>
                </a:lnTo>
                <a:lnTo>
                  <a:pt x="2834" y="285"/>
                </a:lnTo>
                <a:lnTo>
                  <a:pt x="2835" y="285"/>
                </a:lnTo>
                <a:lnTo>
                  <a:pt x="2837" y="285"/>
                </a:lnTo>
                <a:lnTo>
                  <a:pt x="2839" y="285"/>
                </a:lnTo>
                <a:lnTo>
                  <a:pt x="2840" y="283"/>
                </a:lnTo>
                <a:lnTo>
                  <a:pt x="2843" y="283"/>
                </a:lnTo>
                <a:lnTo>
                  <a:pt x="2847" y="281"/>
                </a:lnTo>
                <a:lnTo>
                  <a:pt x="2850" y="281"/>
                </a:lnTo>
                <a:lnTo>
                  <a:pt x="2850" y="280"/>
                </a:lnTo>
                <a:lnTo>
                  <a:pt x="2851" y="280"/>
                </a:lnTo>
                <a:lnTo>
                  <a:pt x="2853" y="280"/>
                </a:lnTo>
                <a:lnTo>
                  <a:pt x="2853" y="278"/>
                </a:lnTo>
                <a:lnTo>
                  <a:pt x="2855" y="278"/>
                </a:lnTo>
                <a:lnTo>
                  <a:pt x="2856" y="278"/>
                </a:lnTo>
                <a:lnTo>
                  <a:pt x="2858" y="277"/>
                </a:lnTo>
                <a:lnTo>
                  <a:pt x="2859" y="277"/>
                </a:lnTo>
                <a:lnTo>
                  <a:pt x="2859" y="275"/>
                </a:lnTo>
                <a:lnTo>
                  <a:pt x="2861" y="275"/>
                </a:lnTo>
                <a:lnTo>
                  <a:pt x="2863" y="275"/>
                </a:lnTo>
                <a:lnTo>
                  <a:pt x="2864" y="275"/>
                </a:lnTo>
                <a:lnTo>
                  <a:pt x="2864" y="277"/>
                </a:lnTo>
                <a:lnTo>
                  <a:pt x="2866" y="278"/>
                </a:lnTo>
                <a:lnTo>
                  <a:pt x="2869" y="280"/>
                </a:lnTo>
                <a:lnTo>
                  <a:pt x="2869" y="278"/>
                </a:lnTo>
                <a:lnTo>
                  <a:pt x="2871" y="278"/>
                </a:lnTo>
                <a:lnTo>
                  <a:pt x="2871" y="277"/>
                </a:lnTo>
                <a:lnTo>
                  <a:pt x="2872" y="277"/>
                </a:lnTo>
                <a:lnTo>
                  <a:pt x="2874" y="277"/>
                </a:lnTo>
                <a:lnTo>
                  <a:pt x="2874" y="275"/>
                </a:lnTo>
                <a:lnTo>
                  <a:pt x="2875" y="275"/>
                </a:lnTo>
                <a:lnTo>
                  <a:pt x="2877" y="275"/>
                </a:lnTo>
                <a:lnTo>
                  <a:pt x="2880" y="273"/>
                </a:lnTo>
                <a:lnTo>
                  <a:pt x="2882" y="272"/>
                </a:lnTo>
                <a:lnTo>
                  <a:pt x="2882" y="270"/>
                </a:lnTo>
                <a:lnTo>
                  <a:pt x="2883" y="270"/>
                </a:lnTo>
                <a:lnTo>
                  <a:pt x="2885" y="270"/>
                </a:lnTo>
                <a:lnTo>
                  <a:pt x="2885" y="272"/>
                </a:lnTo>
                <a:lnTo>
                  <a:pt x="2887" y="272"/>
                </a:lnTo>
                <a:lnTo>
                  <a:pt x="2887" y="270"/>
                </a:lnTo>
                <a:lnTo>
                  <a:pt x="2888" y="270"/>
                </a:lnTo>
                <a:lnTo>
                  <a:pt x="2888" y="272"/>
                </a:lnTo>
                <a:lnTo>
                  <a:pt x="2888" y="270"/>
                </a:lnTo>
                <a:lnTo>
                  <a:pt x="2890" y="270"/>
                </a:lnTo>
                <a:lnTo>
                  <a:pt x="2891" y="270"/>
                </a:lnTo>
                <a:lnTo>
                  <a:pt x="2893" y="270"/>
                </a:lnTo>
                <a:lnTo>
                  <a:pt x="2896" y="272"/>
                </a:lnTo>
                <a:lnTo>
                  <a:pt x="2898" y="272"/>
                </a:lnTo>
                <a:lnTo>
                  <a:pt x="2899" y="273"/>
                </a:lnTo>
                <a:lnTo>
                  <a:pt x="2901" y="273"/>
                </a:lnTo>
                <a:lnTo>
                  <a:pt x="2903" y="273"/>
                </a:lnTo>
                <a:lnTo>
                  <a:pt x="2904" y="273"/>
                </a:lnTo>
                <a:lnTo>
                  <a:pt x="2906" y="273"/>
                </a:lnTo>
                <a:lnTo>
                  <a:pt x="2911" y="273"/>
                </a:lnTo>
                <a:lnTo>
                  <a:pt x="2912" y="272"/>
                </a:lnTo>
                <a:lnTo>
                  <a:pt x="2912" y="273"/>
                </a:lnTo>
                <a:lnTo>
                  <a:pt x="2914" y="273"/>
                </a:lnTo>
                <a:lnTo>
                  <a:pt x="2915" y="273"/>
                </a:lnTo>
                <a:lnTo>
                  <a:pt x="2917" y="273"/>
                </a:lnTo>
                <a:lnTo>
                  <a:pt x="2919" y="275"/>
                </a:lnTo>
                <a:lnTo>
                  <a:pt x="2920" y="275"/>
                </a:lnTo>
                <a:lnTo>
                  <a:pt x="2920" y="277"/>
                </a:lnTo>
                <a:lnTo>
                  <a:pt x="2920" y="278"/>
                </a:lnTo>
                <a:lnTo>
                  <a:pt x="2922" y="278"/>
                </a:lnTo>
                <a:lnTo>
                  <a:pt x="2920" y="278"/>
                </a:lnTo>
                <a:lnTo>
                  <a:pt x="2920" y="280"/>
                </a:lnTo>
                <a:lnTo>
                  <a:pt x="2920" y="281"/>
                </a:lnTo>
                <a:lnTo>
                  <a:pt x="2920" y="283"/>
                </a:lnTo>
                <a:lnTo>
                  <a:pt x="2922" y="283"/>
                </a:lnTo>
                <a:lnTo>
                  <a:pt x="2922" y="281"/>
                </a:lnTo>
                <a:lnTo>
                  <a:pt x="2922" y="283"/>
                </a:lnTo>
                <a:lnTo>
                  <a:pt x="2923" y="283"/>
                </a:lnTo>
                <a:lnTo>
                  <a:pt x="2925" y="283"/>
                </a:lnTo>
                <a:lnTo>
                  <a:pt x="2925" y="285"/>
                </a:lnTo>
                <a:lnTo>
                  <a:pt x="2925" y="286"/>
                </a:lnTo>
                <a:lnTo>
                  <a:pt x="2927" y="288"/>
                </a:lnTo>
                <a:lnTo>
                  <a:pt x="2927" y="289"/>
                </a:lnTo>
                <a:lnTo>
                  <a:pt x="2925" y="289"/>
                </a:lnTo>
                <a:lnTo>
                  <a:pt x="2925" y="291"/>
                </a:lnTo>
                <a:lnTo>
                  <a:pt x="2927" y="291"/>
                </a:lnTo>
                <a:lnTo>
                  <a:pt x="2927" y="293"/>
                </a:lnTo>
                <a:lnTo>
                  <a:pt x="2928" y="293"/>
                </a:lnTo>
                <a:lnTo>
                  <a:pt x="2928" y="294"/>
                </a:lnTo>
                <a:lnTo>
                  <a:pt x="2930" y="296"/>
                </a:lnTo>
                <a:lnTo>
                  <a:pt x="2930" y="297"/>
                </a:lnTo>
                <a:lnTo>
                  <a:pt x="2930" y="299"/>
                </a:lnTo>
                <a:lnTo>
                  <a:pt x="2930" y="301"/>
                </a:lnTo>
                <a:lnTo>
                  <a:pt x="2928" y="301"/>
                </a:lnTo>
                <a:lnTo>
                  <a:pt x="2927" y="302"/>
                </a:lnTo>
                <a:lnTo>
                  <a:pt x="2927" y="304"/>
                </a:lnTo>
                <a:lnTo>
                  <a:pt x="2927" y="305"/>
                </a:lnTo>
                <a:lnTo>
                  <a:pt x="2925" y="305"/>
                </a:lnTo>
                <a:lnTo>
                  <a:pt x="2923" y="305"/>
                </a:lnTo>
                <a:lnTo>
                  <a:pt x="2923" y="307"/>
                </a:lnTo>
                <a:lnTo>
                  <a:pt x="2925" y="307"/>
                </a:lnTo>
                <a:lnTo>
                  <a:pt x="2927" y="307"/>
                </a:lnTo>
                <a:lnTo>
                  <a:pt x="2928" y="307"/>
                </a:lnTo>
                <a:lnTo>
                  <a:pt x="2930" y="307"/>
                </a:lnTo>
                <a:lnTo>
                  <a:pt x="2930" y="309"/>
                </a:lnTo>
                <a:lnTo>
                  <a:pt x="2930" y="310"/>
                </a:lnTo>
                <a:lnTo>
                  <a:pt x="2931" y="310"/>
                </a:lnTo>
                <a:lnTo>
                  <a:pt x="2933" y="312"/>
                </a:lnTo>
                <a:lnTo>
                  <a:pt x="2933" y="313"/>
                </a:lnTo>
                <a:lnTo>
                  <a:pt x="2933" y="315"/>
                </a:lnTo>
                <a:lnTo>
                  <a:pt x="2931" y="317"/>
                </a:lnTo>
                <a:lnTo>
                  <a:pt x="2930" y="317"/>
                </a:lnTo>
                <a:lnTo>
                  <a:pt x="2928" y="318"/>
                </a:lnTo>
                <a:lnTo>
                  <a:pt x="2928" y="320"/>
                </a:lnTo>
                <a:lnTo>
                  <a:pt x="2927" y="321"/>
                </a:lnTo>
                <a:lnTo>
                  <a:pt x="2925" y="323"/>
                </a:lnTo>
                <a:lnTo>
                  <a:pt x="2923" y="323"/>
                </a:lnTo>
                <a:lnTo>
                  <a:pt x="2923" y="325"/>
                </a:lnTo>
                <a:lnTo>
                  <a:pt x="2922" y="325"/>
                </a:lnTo>
                <a:lnTo>
                  <a:pt x="2922" y="326"/>
                </a:lnTo>
                <a:lnTo>
                  <a:pt x="2919" y="326"/>
                </a:lnTo>
                <a:lnTo>
                  <a:pt x="2919" y="328"/>
                </a:lnTo>
                <a:lnTo>
                  <a:pt x="2917" y="328"/>
                </a:lnTo>
                <a:lnTo>
                  <a:pt x="2915" y="328"/>
                </a:lnTo>
                <a:lnTo>
                  <a:pt x="2914" y="328"/>
                </a:lnTo>
                <a:lnTo>
                  <a:pt x="2912" y="328"/>
                </a:lnTo>
                <a:lnTo>
                  <a:pt x="2911" y="328"/>
                </a:lnTo>
                <a:lnTo>
                  <a:pt x="2909" y="328"/>
                </a:lnTo>
                <a:lnTo>
                  <a:pt x="2907" y="328"/>
                </a:lnTo>
                <a:lnTo>
                  <a:pt x="2907" y="329"/>
                </a:lnTo>
                <a:lnTo>
                  <a:pt x="2906" y="329"/>
                </a:lnTo>
                <a:lnTo>
                  <a:pt x="2906" y="328"/>
                </a:lnTo>
                <a:lnTo>
                  <a:pt x="2904" y="328"/>
                </a:lnTo>
                <a:lnTo>
                  <a:pt x="2903" y="328"/>
                </a:lnTo>
                <a:lnTo>
                  <a:pt x="2903" y="326"/>
                </a:lnTo>
                <a:lnTo>
                  <a:pt x="2903" y="328"/>
                </a:lnTo>
                <a:lnTo>
                  <a:pt x="2901" y="328"/>
                </a:lnTo>
                <a:lnTo>
                  <a:pt x="2901" y="326"/>
                </a:lnTo>
                <a:lnTo>
                  <a:pt x="2899" y="326"/>
                </a:lnTo>
                <a:lnTo>
                  <a:pt x="2899" y="328"/>
                </a:lnTo>
                <a:lnTo>
                  <a:pt x="2898" y="328"/>
                </a:lnTo>
                <a:lnTo>
                  <a:pt x="2896" y="328"/>
                </a:lnTo>
                <a:lnTo>
                  <a:pt x="2895" y="328"/>
                </a:lnTo>
                <a:lnTo>
                  <a:pt x="2893" y="329"/>
                </a:lnTo>
                <a:lnTo>
                  <a:pt x="2891" y="329"/>
                </a:lnTo>
                <a:lnTo>
                  <a:pt x="2890" y="331"/>
                </a:lnTo>
                <a:lnTo>
                  <a:pt x="2888" y="331"/>
                </a:lnTo>
                <a:lnTo>
                  <a:pt x="2888" y="329"/>
                </a:lnTo>
                <a:lnTo>
                  <a:pt x="2887" y="329"/>
                </a:lnTo>
                <a:lnTo>
                  <a:pt x="2885" y="331"/>
                </a:lnTo>
                <a:lnTo>
                  <a:pt x="2883" y="331"/>
                </a:lnTo>
                <a:lnTo>
                  <a:pt x="2883" y="329"/>
                </a:lnTo>
                <a:lnTo>
                  <a:pt x="2882" y="328"/>
                </a:lnTo>
                <a:lnTo>
                  <a:pt x="2880" y="328"/>
                </a:lnTo>
                <a:lnTo>
                  <a:pt x="2879" y="328"/>
                </a:lnTo>
                <a:lnTo>
                  <a:pt x="2879" y="326"/>
                </a:lnTo>
                <a:lnTo>
                  <a:pt x="2877" y="326"/>
                </a:lnTo>
                <a:lnTo>
                  <a:pt x="2877" y="325"/>
                </a:lnTo>
                <a:lnTo>
                  <a:pt x="2875" y="323"/>
                </a:lnTo>
                <a:lnTo>
                  <a:pt x="2874" y="323"/>
                </a:lnTo>
                <a:lnTo>
                  <a:pt x="2874" y="321"/>
                </a:lnTo>
                <a:lnTo>
                  <a:pt x="2872" y="321"/>
                </a:lnTo>
                <a:lnTo>
                  <a:pt x="2872" y="320"/>
                </a:lnTo>
                <a:lnTo>
                  <a:pt x="2871" y="320"/>
                </a:lnTo>
                <a:lnTo>
                  <a:pt x="2871" y="318"/>
                </a:lnTo>
                <a:lnTo>
                  <a:pt x="2869" y="318"/>
                </a:lnTo>
                <a:lnTo>
                  <a:pt x="2871" y="318"/>
                </a:lnTo>
                <a:lnTo>
                  <a:pt x="2869" y="320"/>
                </a:lnTo>
                <a:lnTo>
                  <a:pt x="2869" y="321"/>
                </a:lnTo>
                <a:lnTo>
                  <a:pt x="2871" y="321"/>
                </a:lnTo>
                <a:lnTo>
                  <a:pt x="2872" y="321"/>
                </a:lnTo>
                <a:lnTo>
                  <a:pt x="2872" y="323"/>
                </a:lnTo>
                <a:lnTo>
                  <a:pt x="2872" y="325"/>
                </a:lnTo>
                <a:lnTo>
                  <a:pt x="2874" y="326"/>
                </a:lnTo>
                <a:lnTo>
                  <a:pt x="2875" y="326"/>
                </a:lnTo>
                <a:lnTo>
                  <a:pt x="2875" y="328"/>
                </a:lnTo>
                <a:lnTo>
                  <a:pt x="2877" y="328"/>
                </a:lnTo>
                <a:lnTo>
                  <a:pt x="2877" y="329"/>
                </a:lnTo>
                <a:lnTo>
                  <a:pt x="2879" y="329"/>
                </a:lnTo>
                <a:lnTo>
                  <a:pt x="2880" y="329"/>
                </a:lnTo>
                <a:lnTo>
                  <a:pt x="2882" y="331"/>
                </a:lnTo>
                <a:lnTo>
                  <a:pt x="2882" y="333"/>
                </a:lnTo>
                <a:lnTo>
                  <a:pt x="2882" y="334"/>
                </a:lnTo>
                <a:lnTo>
                  <a:pt x="2883" y="334"/>
                </a:lnTo>
                <a:lnTo>
                  <a:pt x="2883" y="336"/>
                </a:lnTo>
                <a:lnTo>
                  <a:pt x="2885" y="336"/>
                </a:lnTo>
                <a:lnTo>
                  <a:pt x="2887" y="336"/>
                </a:lnTo>
                <a:lnTo>
                  <a:pt x="2887" y="337"/>
                </a:lnTo>
                <a:lnTo>
                  <a:pt x="2888" y="337"/>
                </a:lnTo>
                <a:lnTo>
                  <a:pt x="2890" y="337"/>
                </a:lnTo>
                <a:lnTo>
                  <a:pt x="2890" y="339"/>
                </a:lnTo>
                <a:lnTo>
                  <a:pt x="2891" y="339"/>
                </a:lnTo>
                <a:lnTo>
                  <a:pt x="2891" y="341"/>
                </a:lnTo>
                <a:lnTo>
                  <a:pt x="2891" y="342"/>
                </a:lnTo>
                <a:lnTo>
                  <a:pt x="2890" y="344"/>
                </a:lnTo>
                <a:lnTo>
                  <a:pt x="2890" y="345"/>
                </a:lnTo>
                <a:lnTo>
                  <a:pt x="2888" y="347"/>
                </a:lnTo>
                <a:lnTo>
                  <a:pt x="2888" y="345"/>
                </a:lnTo>
                <a:lnTo>
                  <a:pt x="2887" y="347"/>
                </a:lnTo>
                <a:lnTo>
                  <a:pt x="2885" y="347"/>
                </a:lnTo>
                <a:lnTo>
                  <a:pt x="2883" y="347"/>
                </a:lnTo>
                <a:lnTo>
                  <a:pt x="2883" y="349"/>
                </a:lnTo>
                <a:lnTo>
                  <a:pt x="2885" y="349"/>
                </a:lnTo>
                <a:lnTo>
                  <a:pt x="2887" y="349"/>
                </a:lnTo>
                <a:lnTo>
                  <a:pt x="2887" y="350"/>
                </a:lnTo>
                <a:lnTo>
                  <a:pt x="2888" y="350"/>
                </a:lnTo>
                <a:lnTo>
                  <a:pt x="2888" y="349"/>
                </a:lnTo>
                <a:lnTo>
                  <a:pt x="2890" y="349"/>
                </a:lnTo>
                <a:lnTo>
                  <a:pt x="2890" y="347"/>
                </a:lnTo>
                <a:lnTo>
                  <a:pt x="2891" y="345"/>
                </a:lnTo>
                <a:lnTo>
                  <a:pt x="2891" y="344"/>
                </a:lnTo>
                <a:lnTo>
                  <a:pt x="2893" y="342"/>
                </a:lnTo>
                <a:lnTo>
                  <a:pt x="2893" y="341"/>
                </a:lnTo>
                <a:lnTo>
                  <a:pt x="2895" y="341"/>
                </a:lnTo>
                <a:lnTo>
                  <a:pt x="2895" y="339"/>
                </a:lnTo>
                <a:lnTo>
                  <a:pt x="2896" y="339"/>
                </a:lnTo>
                <a:lnTo>
                  <a:pt x="2898" y="337"/>
                </a:lnTo>
                <a:lnTo>
                  <a:pt x="2899" y="337"/>
                </a:lnTo>
                <a:lnTo>
                  <a:pt x="2901" y="337"/>
                </a:lnTo>
                <a:lnTo>
                  <a:pt x="2901" y="339"/>
                </a:lnTo>
                <a:lnTo>
                  <a:pt x="2901" y="341"/>
                </a:lnTo>
                <a:lnTo>
                  <a:pt x="2901" y="342"/>
                </a:lnTo>
                <a:lnTo>
                  <a:pt x="2901" y="344"/>
                </a:lnTo>
                <a:lnTo>
                  <a:pt x="2903" y="342"/>
                </a:lnTo>
                <a:lnTo>
                  <a:pt x="2903" y="341"/>
                </a:lnTo>
                <a:lnTo>
                  <a:pt x="2904" y="341"/>
                </a:lnTo>
                <a:lnTo>
                  <a:pt x="2906" y="342"/>
                </a:lnTo>
                <a:lnTo>
                  <a:pt x="2907" y="342"/>
                </a:lnTo>
                <a:lnTo>
                  <a:pt x="2909" y="342"/>
                </a:lnTo>
                <a:lnTo>
                  <a:pt x="2911" y="342"/>
                </a:lnTo>
                <a:lnTo>
                  <a:pt x="2911" y="341"/>
                </a:lnTo>
                <a:lnTo>
                  <a:pt x="2912" y="341"/>
                </a:lnTo>
                <a:lnTo>
                  <a:pt x="2914" y="339"/>
                </a:lnTo>
                <a:lnTo>
                  <a:pt x="2915" y="337"/>
                </a:lnTo>
                <a:lnTo>
                  <a:pt x="2917" y="337"/>
                </a:lnTo>
                <a:lnTo>
                  <a:pt x="2917" y="339"/>
                </a:lnTo>
                <a:lnTo>
                  <a:pt x="2919" y="339"/>
                </a:lnTo>
                <a:lnTo>
                  <a:pt x="2920" y="339"/>
                </a:lnTo>
                <a:lnTo>
                  <a:pt x="2922" y="339"/>
                </a:lnTo>
                <a:lnTo>
                  <a:pt x="2923" y="339"/>
                </a:lnTo>
                <a:lnTo>
                  <a:pt x="2923" y="341"/>
                </a:lnTo>
                <a:lnTo>
                  <a:pt x="2925" y="341"/>
                </a:lnTo>
                <a:lnTo>
                  <a:pt x="2927" y="342"/>
                </a:lnTo>
                <a:lnTo>
                  <a:pt x="2927" y="344"/>
                </a:lnTo>
                <a:lnTo>
                  <a:pt x="2925" y="344"/>
                </a:lnTo>
                <a:lnTo>
                  <a:pt x="2927" y="344"/>
                </a:lnTo>
                <a:lnTo>
                  <a:pt x="2927" y="345"/>
                </a:lnTo>
                <a:lnTo>
                  <a:pt x="2925" y="347"/>
                </a:lnTo>
                <a:lnTo>
                  <a:pt x="2925" y="349"/>
                </a:lnTo>
                <a:lnTo>
                  <a:pt x="2925" y="350"/>
                </a:lnTo>
                <a:lnTo>
                  <a:pt x="2925" y="352"/>
                </a:lnTo>
                <a:lnTo>
                  <a:pt x="2927" y="352"/>
                </a:lnTo>
                <a:lnTo>
                  <a:pt x="2927" y="350"/>
                </a:lnTo>
                <a:lnTo>
                  <a:pt x="2927" y="349"/>
                </a:lnTo>
                <a:lnTo>
                  <a:pt x="2927" y="347"/>
                </a:lnTo>
                <a:lnTo>
                  <a:pt x="2927" y="345"/>
                </a:lnTo>
                <a:lnTo>
                  <a:pt x="2928" y="345"/>
                </a:lnTo>
                <a:lnTo>
                  <a:pt x="2930" y="347"/>
                </a:lnTo>
                <a:lnTo>
                  <a:pt x="2930" y="349"/>
                </a:lnTo>
                <a:lnTo>
                  <a:pt x="2930" y="350"/>
                </a:lnTo>
                <a:lnTo>
                  <a:pt x="2931" y="350"/>
                </a:lnTo>
                <a:lnTo>
                  <a:pt x="2931" y="352"/>
                </a:lnTo>
                <a:lnTo>
                  <a:pt x="2931" y="353"/>
                </a:lnTo>
                <a:lnTo>
                  <a:pt x="2931" y="355"/>
                </a:lnTo>
                <a:lnTo>
                  <a:pt x="2931" y="357"/>
                </a:lnTo>
                <a:lnTo>
                  <a:pt x="2931" y="358"/>
                </a:lnTo>
                <a:lnTo>
                  <a:pt x="2931" y="360"/>
                </a:lnTo>
                <a:lnTo>
                  <a:pt x="2930" y="360"/>
                </a:lnTo>
                <a:lnTo>
                  <a:pt x="2930" y="361"/>
                </a:lnTo>
                <a:lnTo>
                  <a:pt x="2930" y="363"/>
                </a:lnTo>
                <a:lnTo>
                  <a:pt x="2931" y="366"/>
                </a:lnTo>
                <a:lnTo>
                  <a:pt x="2931" y="368"/>
                </a:lnTo>
                <a:lnTo>
                  <a:pt x="2930" y="368"/>
                </a:lnTo>
                <a:lnTo>
                  <a:pt x="2931" y="368"/>
                </a:lnTo>
                <a:lnTo>
                  <a:pt x="2931" y="369"/>
                </a:lnTo>
                <a:lnTo>
                  <a:pt x="2931" y="371"/>
                </a:lnTo>
                <a:lnTo>
                  <a:pt x="2933" y="371"/>
                </a:lnTo>
                <a:lnTo>
                  <a:pt x="2933" y="373"/>
                </a:lnTo>
                <a:lnTo>
                  <a:pt x="2935" y="373"/>
                </a:lnTo>
                <a:lnTo>
                  <a:pt x="2936" y="373"/>
                </a:lnTo>
                <a:lnTo>
                  <a:pt x="2938" y="373"/>
                </a:lnTo>
                <a:lnTo>
                  <a:pt x="2938" y="374"/>
                </a:lnTo>
                <a:lnTo>
                  <a:pt x="2939" y="374"/>
                </a:lnTo>
                <a:lnTo>
                  <a:pt x="2939" y="376"/>
                </a:lnTo>
                <a:lnTo>
                  <a:pt x="2938" y="376"/>
                </a:lnTo>
                <a:lnTo>
                  <a:pt x="2938" y="377"/>
                </a:lnTo>
                <a:lnTo>
                  <a:pt x="2938" y="379"/>
                </a:lnTo>
                <a:lnTo>
                  <a:pt x="2938" y="381"/>
                </a:lnTo>
                <a:lnTo>
                  <a:pt x="2936" y="382"/>
                </a:lnTo>
                <a:lnTo>
                  <a:pt x="2938" y="384"/>
                </a:lnTo>
                <a:lnTo>
                  <a:pt x="2939" y="385"/>
                </a:lnTo>
                <a:lnTo>
                  <a:pt x="2941" y="385"/>
                </a:lnTo>
                <a:lnTo>
                  <a:pt x="2941" y="384"/>
                </a:lnTo>
                <a:lnTo>
                  <a:pt x="2941" y="382"/>
                </a:lnTo>
                <a:lnTo>
                  <a:pt x="2939" y="381"/>
                </a:lnTo>
                <a:lnTo>
                  <a:pt x="2939" y="379"/>
                </a:lnTo>
                <a:lnTo>
                  <a:pt x="2939" y="377"/>
                </a:lnTo>
                <a:lnTo>
                  <a:pt x="2941" y="377"/>
                </a:lnTo>
                <a:lnTo>
                  <a:pt x="2943" y="377"/>
                </a:lnTo>
                <a:lnTo>
                  <a:pt x="2943" y="379"/>
                </a:lnTo>
                <a:lnTo>
                  <a:pt x="2944" y="379"/>
                </a:lnTo>
                <a:lnTo>
                  <a:pt x="2944" y="377"/>
                </a:lnTo>
                <a:lnTo>
                  <a:pt x="2946" y="377"/>
                </a:lnTo>
                <a:lnTo>
                  <a:pt x="2947" y="377"/>
                </a:lnTo>
                <a:lnTo>
                  <a:pt x="2947" y="379"/>
                </a:lnTo>
                <a:lnTo>
                  <a:pt x="2949" y="379"/>
                </a:lnTo>
                <a:lnTo>
                  <a:pt x="2951" y="379"/>
                </a:lnTo>
                <a:lnTo>
                  <a:pt x="2951" y="377"/>
                </a:lnTo>
                <a:lnTo>
                  <a:pt x="2952" y="377"/>
                </a:lnTo>
                <a:lnTo>
                  <a:pt x="2952" y="376"/>
                </a:lnTo>
                <a:lnTo>
                  <a:pt x="2952" y="374"/>
                </a:lnTo>
                <a:lnTo>
                  <a:pt x="2954" y="374"/>
                </a:lnTo>
                <a:lnTo>
                  <a:pt x="2954" y="373"/>
                </a:lnTo>
                <a:lnTo>
                  <a:pt x="2954" y="371"/>
                </a:lnTo>
                <a:lnTo>
                  <a:pt x="2955" y="369"/>
                </a:lnTo>
                <a:lnTo>
                  <a:pt x="2955" y="368"/>
                </a:lnTo>
                <a:lnTo>
                  <a:pt x="2955" y="366"/>
                </a:lnTo>
                <a:lnTo>
                  <a:pt x="2957" y="366"/>
                </a:lnTo>
                <a:lnTo>
                  <a:pt x="2957" y="365"/>
                </a:lnTo>
                <a:lnTo>
                  <a:pt x="2955" y="365"/>
                </a:lnTo>
                <a:lnTo>
                  <a:pt x="2955" y="366"/>
                </a:lnTo>
                <a:lnTo>
                  <a:pt x="2954" y="366"/>
                </a:lnTo>
                <a:lnTo>
                  <a:pt x="2952" y="366"/>
                </a:lnTo>
                <a:lnTo>
                  <a:pt x="2951" y="366"/>
                </a:lnTo>
                <a:lnTo>
                  <a:pt x="2951" y="368"/>
                </a:lnTo>
                <a:lnTo>
                  <a:pt x="2949" y="366"/>
                </a:lnTo>
                <a:lnTo>
                  <a:pt x="2949" y="365"/>
                </a:lnTo>
                <a:lnTo>
                  <a:pt x="2949" y="363"/>
                </a:lnTo>
                <a:lnTo>
                  <a:pt x="2951" y="361"/>
                </a:lnTo>
                <a:lnTo>
                  <a:pt x="2951" y="360"/>
                </a:lnTo>
                <a:lnTo>
                  <a:pt x="2951" y="358"/>
                </a:lnTo>
                <a:lnTo>
                  <a:pt x="2952" y="358"/>
                </a:lnTo>
                <a:lnTo>
                  <a:pt x="2952" y="357"/>
                </a:lnTo>
                <a:lnTo>
                  <a:pt x="2952" y="355"/>
                </a:lnTo>
                <a:lnTo>
                  <a:pt x="2951" y="355"/>
                </a:lnTo>
                <a:lnTo>
                  <a:pt x="2949" y="355"/>
                </a:lnTo>
                <a:lnTo>
                  <a:pt x="2949" y="353"/>
                </a:lnTo>
                <a:lnTo>
                  <a:pt x="2947" y="353"/>
                </a:lnTo>
                <a:lnTo>
                  <a:pt x="2946" y="353"/>
                </a:lnTo>
                <a:lnTo>
                  <a:pt x="2944" y="353"/>
                </a:lnTo>
                <a:lnTo>
                  <a:pt x="2946" y="355"/>
                </a:lnTo>
                <a:lnTo>
                  <a:pt x="2946" y="357"/>
                </a:lnTo>
                <a:lnTo>
                  <a:pt x="2944" y="357"/>
                </a:lnTo>
                <a:lnTo>
                  <a:pt x="2941" y="357"/>
                </a:lnTo>
                <a:lnTo>
                  <a:pt x="2941" y="355"/>
                </a:lnTo>
                <a:lnTo>
                  <a:pt x="2939" y="355"/>
                </a:lnTo>
                <a:lnTo>
                  <a:pt x="2939" y="352"/>
                </a:lnTo>
                <a:lnTo>
                  <a:pt x="2939" y="349"/>
                </a:lnTo>
                <a:lnTo>
                  <a:pt x="2939" y="347"/>
                </a:lnTo>
                <a:lnTo>
                  <a:pt x="2938" y="347"/>
                </a:lnTo>
                <a:lnTo>
                  <a:pt x="2938" y="345"/>
                </a:lnTo>
                <a:lnTo>
                  <a:pt x="2936" y="345"/>
                </a:lnTo>
                <a:lnTo>
                  <a:pt x="2938" y="344"/>
                </a:lnTo>
                <a:lnTo>
                  <a:pt x="2938" y="342"/>
                </a:lnTo>
                <a:lnTo>
                  <a:pt x="2939" y="342"/>
                </a:lnTo>
                <a:lnTo>
                  <a:pt x="2941" y="342"/>
                </a:lnTo>
                <a:lnTo>
                  <a:pt x="2941" y="341"/>
                </a:lnTo>
                <a:lnTo>
                  <a:pt x="2943" y="341"/>
                </a:lnTo>
                <a:lnTo>
                  <a:pt x="2943" y="339"/>
                </a:lnTo>
                <a:lnTo>
                  <a:pt x="2943" y="337"/>
                </a:lnTo>
                <a:lnTo>
                  <a:pt x="2941" y="336"/>
                </a:lnTo>
                <a:lnTo>
                  <a:pt x="2939" y="336"/>
                </a:lnTo>
                <a:lnTo>
                  <a:pt x="2938" y="336"/>
                </a:lnTo>
                <a:lnTo>
                  <a:pt x="2938" y="334"/>
                </a:lnTo>
                <a:lnTo>
                  <a:pt x="2938" y="333"/>
                </a:lnTo>
                <a:lnTo>
                  <a:pt x="2939" y="331"/>
                </a:lnTo>
                <a:lnTo>
                  <a:pt x="2939" y="329"/>
                </a:lnTo>
                <a:lnTo>
                  <a:pt x="2939" y="328"/>
                </a:lnTo>
                <a:lnTo>
                  <a:pt x="2941" y="326"/>
                </a:lnTo>
                <a:lnTo>
                  <a:pt x="2941" y="325"/>
                </a:lnTo>
                <a:lnTo>
                  <a:pt x="2943" y="325"/>
                </a:lnTo>
                <a:lnTo>
                  <a:pt x="2943" y="323"/>
                </a:lnTo>
                <a:lnTo>
                  <a:pt x="2944" y="323"/>
                </a:lnTo>
                <a:lnTo>
                  <a:pt x="2946" y="323"/>
                </a:lnTo>
                <a:lnTo>
                  <a:pt x="2947" y="321"/>
                </a:lnTo>
                <a:lnTo>
                  <a:pt x="2949" y="321"/>
                </a:lnTo>
                <a:lnTo>
                  <a:pt x="2951" y="321"/>
                </a:lnTo>
                <a:lnTo>
                  <a:pt x="2949" y="323"/>
                </a:lnTo>
                <a:lnTo>
                  <a:pt x="2947" y="325"/>
                </a:lnTo>
                <a:lnTo>
                  <a:pt x="2949" y="325"/>
                </a:lnTo>
                <a:lnTo>
                  <a:pt x="2949" y="326"/>
                </a:lnTo>
                <a:lnTo>
                  <a:pt x="2949" y="328"/>
                </a:lnTo>
                <a:lnTo>
                  <a:pt x="2947" y="328"/>
                </a:lnTo>
                <a:lnTo>
                  <a:pt x="2947" y="329"/>
                </a:lnTo>
                <a:lnTo>
                  <a:pt x="2949" y="331"/>
                </a:lnTo>
                <a:lnTo>
                  <a:pt x="2949" y="329"/>
                </a:lnTo>
                <a:lnTo>
                  <a:pt x="2951" y="329"/>
                </a:lnTo>
                <a:lnTo>
                  <a:pt x="2951" y="331"/>
                </a:lnTo>
                <a:lnTo>
                  <a:pt x="2955" y="331"/>
                </a:lnTo>
                <a:lnTo>
                  <a:pt x="2957" y="329"/>
                </a:lnTo>
                <a:lnTo>
                  <a:pt x="2959" y="329"/>
                </a:lnTo>
                <a:lnTo>
                  <a:pt x="2959" y="328"/>
                </a:lnTo>
                <a:lnTo>
                  <a:pt x="2960" y="328"/>
                </a:lnTo>
                <a:lnTo>
                  <a:pt x="2960" y="326"/>
                </a:lnTo>
                <a:lnTo>
                  <a:pt x="2960" y="325"/>
                </a:lnTo>
                <a:lnTo>
                  <a:pt x="2960" y="323"/>
                </a:lnTo>
                <a:lnTo>
                  <a:pt x="2960" y="321"/>
                </a:lnTo>
                <a:lnTo>
                  <a:pt x="2960" y="320"/>
                </a:lnTo>
                <a:lnTo>
                  <a:pt x="2960" y="318"/>
                </a:lnTo>
                <a:lnTo>
                  <a:pt x="2962" y="318"/>
                </a:lnTo>
                <a:lnTo>
                  <a:pt x="2962" y="317"/>
                </a:lnTo>
                <a:lnTo>
                  <a:pt x="2962" y="315"/>
                </a:lnTo>
                <a:lnTo>
                  <a:pt x="2962" y="313"/>
                </a:lnTo>
                <a:lnTo>
                  <a:pt x="2960" y="313"/>
                </a:lnTo>
                <a:lnTo>
                  <a:pt x="2959" y="313"/>
                </a:lnTo>
                <a:lnTo>
                  <a:pt x="2959" y="312"/>
                </a:lnTo>
                <a:lnTo>
                  <a:pt x="2960" y="310"/>
                </a:lnTo>
                <a:lnTo>
                  <a:pt x="2962" y="312"/>
                </a:lnTo>
                <a:lnTo>
                  <a:pt x="2963" y="312"/>
                </a:lnTo>
                <a:lnTo>
                  <a:pt x="2965" y="312"/>
                </a:lnTo>
                <a:lnTo>
                  <a:pt x="2967" y="312"/>
                </a:lnTo>
                <a:lnTo>
                  <a:pt x="2967" y="313"/>
                </a:lnTo>
                <a:lnTo>
                  <a:pt x="2967" y="315"/>
                </a:lnTo>
                <a:lnTo>
                  <a:pt x="2967" y="317"/>
                </a:lnTo>
                <a:lnTo>
                  <a:pt x="2968" y="318"/>
                </a:lnTo>
                <a:lnTo>
                  <a:pt x="2970" y="318"/>
                </a:lnTo>
                <a:lnTo>
                  <a:pt x="2970" y="320"/>
                </a:lnTo>
                <a:lnTo>
                  <a:pt x="2971" y="320"/>
                </a:lnTo>
                <a:lnTo>
                  <a:pt x="2973" y="321"/>
                </a:lnTo>
                <a:lnTo>
                  <a:pt x="2975" y="321"/>
                </a:lnTo>
                <a:lnTo>
                  <a:pt x="2975" y="323"/>
                </a:lnTo>
                <a:lnTo>
                  <a:pt x="2976" y="323"/>
                </a:lnTo>
                <a:lnTo>
                  <a:pt x="2975" y="325"/>
                </a:lnTo>
                <a:lnTo>
                  <a:pt x="2973" y="325"/>
                </a:lnTo>
                <a:lnTo>
                  <a:pt x="2971" y="326"/>
                </a:lnTo>
                <a:lnTo>
                  <a:pt x="2971" y="328"/>
                </a:lnTo>
                <a:lnTo>
                  <a:pt x="2971" y="329"/>
                </a:lnTo>
                <a:lnTo>
                  <a:pt x="2971" y="331"/>
                </a:lnTo>
                <a:lnTo>
                  <a:pt x="2970" y="331"/>
                </a:lnTo>
                <a:lnTo>
                  <a:pt x="2968" y="331"/>
                </a:lnTo>
                <a:lnTo>
                  <a:pt x="2968" y="333"/>
                </a:lnTo>
                <a:lnTo>
                  <a:pt x="2968" y="334"/>
                </a:lnTo>
                <a:lnTo>
                  <a:pt x="2968" y="336"/>
                </a:lnTo>
                <a:lnTo>
                  <a:pt x="2970" y="336"/>
                </a:lnTo>
                <a:lnTo>
                  <a:pt x="2970" y="334"/>
                </a:lnTo>
                <a:lnTo>
                  <a:pt x="2971" y="334"/>
                </a:lnTo>
                <a:lnTo>
                  <a:pt x="2973" y="334"/>
                </a:lnTo>
                <a:lnTo>
                  <a:pt x="2975" y="334"/>
                </a:lnTo>
                <a:lnTo>
                  <a:pt x="2975" y="333"/>
                </a:lnTo>
                <a:lnTo>
                  <a:pt x="2976" y="334"/>
                </a:lnTo>
                <a:lnTo>
                  <a:pt x="2978" y="334"/>
                </a:lnTo>
                <a:lnTo>
                  <a:pt x="2979" y="334"/>
                </a:lnTo>
                <a:lnTo>
                  <a:pt x="2979" y="333"/>
                </a:lnTo>
                <a:lnTo>
                  <a:pt x="2981" y="333"/>
                </a:lnTo>
                <a:lnTo>
                  <a:pt x="2983" y="333"/>
                </a:lnTo>
                <a:lnTo>
                  <a:pt x="2984" y="331"/>
                </a:lnTo>
                <a:lnTo>
                  <a:pt x="2984" y="333"/>
                </a:lnTo>
                <a:lnTo>
                  <a:pt x="2986" y="333"/>
                </a:lnTo>
                <a:lnTo>
                  <a:pt x="2987" y="333"/>
                </a:lnTo>
                <a:lnTo>
                  <a:pt x="2987" y="331"/>
                </a:lnTo>
                <a:lnTo>
                  <a:pt x="2989" y="333"/>
                </a:lnTo>
                <a:lnTo>
                  <a:pt x="2989" y="334"/>
                </a:lnTo>
                <a:lnTo>
                  <a:pt x="2989" y="336"/>
                </a:lnTo>
                <a:lnTo>
                  <a:pt x="2989" y="337"/>
                </a:lnTo>
                <a:lnTo>
                  <a:pt x="2991" y="339"/>
                </a:lnTo>
                <a:lnTo>
                  <a:pt x="2989" y="339"/>
                </a:lnTo>
                <a:lnTo>
                  <a:pt x="2991" y="339"/>
                </a:lnTo>
                <a:lnTo>
                  <a:pt x="2991" y="341"/>
                </a:lnTo>
                <a:lnTo>
                  <a:pt x="2992" y="342"/>
                </a:lnTo>
                <a:lnTo>
                  <a:pt x="2991" y="344"/>
                </a:lnTo>
                <a:lnTo>
                  <a:pt x="2992" y="345"/>
                </a:lnTo>
                <a:lnTo>
                  <a:pt x="2992" y="347"/>
                </a:lnTo>
                <a:lnTo>
                  <a:pt x="2992" y="349"/>
                </a:lnTo>
                <a:lnTo>
                  <a:pt x="2994" y="349"/>
                </a:lnTo>
                <a:lnTo>
                  <a:pt x="2995" y="349"/>
                </a:lnTo>
                <a:lnTo>
                  <a:pt x="2997" y="349"/>
                </a:lnTo>
                <a:lnTo>
                  <a:pt x="2999" y="347"/>
                </a:lnTo>
                <a:lnTo>
                  <a:pt x="2999" y="349"/>
                </a:lnTo>
                <a:lnTo>
                  <a:pt x="2999" y="347"/>
                </a:lnTo>
                <a:lnTo>
                  <a:pt x="3000" y="349"/>
                </a:lnTo>
                <a:lnTo>
                  <a:pt x="3002" y="349"/>
                </a:lnTo>
                <a:lnTo>
                  <a:pt x="3002" y="350"/>
                </a:lnTo>
                <a:lnTo>
                  <a:pt x="3003" y="352"/>
                </a:lnTo>
                <a:lnTo>
                  <a:pt x="3005" y="352"/>
                </a:lnTo>
                <a:lnTo>
                  <a:pt x="3007" y="352"/>
                </a:lnTo>
                <a:lnTo>
                  <a:pt x="3007" y="353"/>
                </a:lnTo>
                <a:lnTo>
                  <a:pt x="3005" y="355"/>
                </a:lnTo>
                <a:lnTo>
                  <a:pt x="3005" y="357"/>
                </a:lnTo>
                <a:lnTo>
                  <a:pt x="3005" y="358"/>
                </a:lnTo>
                <a:lnTo>
                  <a:pt x="3005" y="360"/>
                </a:lnTo>
                <a:lnTo>
                  <a:pt x="3005" y="361"/>
                </a:lnTo>
                <a:lnTo>
                  <a:pt x="3005" y="363"/>
                </a:lnTo>
                <a:lnTo>
                  <a:pt x="3007" y="365"/>
                </a:lnTo>
                <a:lnTo>
                  <a:pt x="3008" y="365"/>
                </a:lnTo>
                <a:lnTo>
                  <a:pt x="3008" y="363"/>
                </a:lnTo>
                <a:lnTo>
                  <a:pt x="3008" y="361"/>
                </a:lnTo>
                <a:lnTo>
                  <a:pt x="3010" y="361"/>
                </a:lnTo>
                <a:lnTo>
                  <a:pt x="3010" y="363"/>
                </a:lnTo>
                <a:lnTo>
                  <a:pt x="3008" y="365"/>
                </a:lnTo>
                <a:lnTo>
                  <a:pt x="3007" y="368"/>
                </a:lnTo>
                <a:lnTo>
                  <a:pt x="3005" y="368"/>
                </a:lnTo>
                <a:lnTo>
                  <a:pt x="3005" y="369"/>
                </a:lnTo>
                <a:lnTo>
                  <a:pt x="3000" y="373"/>
                </a:lnTo>
                <a:lnTo>
                  <a:pt x="2999" y="374"/>
                </a:lnTo>
                <a:lnTo>
                  <a:pt x="2997" y="376"/>
                </a:lnTo>
                <a:lnTo>
                  <a:pt x="2994" y="377"/>
                </a:lnTo>
                <a:lnTo>
                  <a:pt x="2992" y="377"/>
                </a:lnTo>
                <a:lnTo>
                  <a:pt x="2989" y="379"/>
                </a:lnTo>
                <a:lnTo>
                  <a:pt x="2986" y="381"/>
                </a:lnTo>
                <a:lnTo>
                  <a:pt x="2984" y="382"/>
                </a:lnTo>
                <a:lnTo>
                  <a:pt x="2983" y="382"/>
                </a:lnTo>
                <a:lnTo>
                  <a:pt x="2981" y="384"/>
                </a:lnTo>
                <a:lnTo>
                  <a:pt x="2979" y="384"/>
                </a:lnTo>
                <a:lnTo>
                  <a:pt x="2978" y="387"/>
                </a:lnTo>
                <a:lnTo>
                  <a:pt x="2976" y="389"/>
                </a:lnTo>
                <a:lnTo>
                  <a:pt x="2975" y="390"/>
                </a:lnTo>
                <a:lnTo>
                  <a:pt x="2971" y="392"/>
                </a:lnTo>
                <a:lnTo>
                  <a:pt x="2970" y="393"/>
                </a:lnTo>
                <a:lnTo>
                  <a:pt x="2968" y="393"/>
                </a:lnTo>
                <a:lnTo>
                  <a:pt x="2967" y="395"/>
                </a:lnTo>
                <a:lnTo>
                  <a:pt x="2965" y="395"/>
                </a:lnTo>
                <a:lnTo>
                  <a:pt x="2963" y="395"/>
                </a:lnTo>
                <a:lnTo>
                  <a:pt x="2963" y="393"/>
                </a:lnTo>
                <a:lnTo>
                  <a:pt x="2963" y="392"/>
                </a:lnTo>
                <a:lnTo>
                  <a:pt x="2963" y="393"/>
                </a:lnTo>
                <a:lnTo>
                  <a:pt x="2962" y="393"/>
                </a:lnTo>
                <a:lnTo>
                  <a:pt x="2960" y="393"/>
                </a:lnTo>
                <a:lnTo>
                  <a:pt x="2959" y="395"/>
                </a:lnTo>
                <a:lnTo>
                  <a:pt x="2959" y="393"/>
                </a:lnTo>
                <a:lnTo>
                  <a:pt x="2957" y="393"/>
                </a:lnTo>
                <a:lnTo>
                  <a:pt x="2957" y="395"/>
                </a:lnTo>
                <a:lnTo>
                  <a:pt x="2955" y="395"/>
                </a:lnTo>
                <a:lnTo>
                  <a:pt x="2955" y="393"/>
                </a:lnTo>
                <a:lnTo>
                  <a:pt x="2957" y="392"/>
                </a:lnTo>
                <a:lnTo>
                  <a:pt x="2960" y="392"/>
                </a:lnTo>
                <a:lnTo>
                  <a:pt x="2960" y="390"/>
                </a:lnTo>
                <a:lnTo>
                  <a:pt x="2960" y="389"/>
                </a:lnTo>
                <a:lnTo>
                  <a:pt x="2959" y="389"/>
                </a:lnTo>
                <a:lnTo>
                  <a:pt x="2960" y="389"/>
                </a:lnTo>
                <a:lnTo>
                  <a:pt x="2960" y="387"/>
                </a:lnTo>
                <a:lnTo>
                  <a:pt x="2959" y="387"/>
                </a:lnTo>
                <a:lnTo>
                  <a:pt x="2959" y="385"/>
                </a:lnTo>
                <a:lnTo>
                  <a:pt x="2959" y="387"/>
                </a:lnTo>
                <a:lnTo>
                  <a:pt x="2957" y="387"/>
                </a:lnTo>
                <a:lnTo>
                  <a:pt x="2957" y="385"/>
                </a:lnTo>
                <a:lnTo>
                  <a:pt x="2955" y="385"/>
                </a:lnTo>
                <a:lnTo>
                  <a:pt x="2955" y="387"/>
                </a:lnTo>
                <a:lnTo>
                  <a:pt x="2954" y="387"/>
                </a:lnTo>
                <a:lnTo>
                  <a:pt x="2954" y="389"/>
                </a:lnTo>
                <a:lnTo>
                  <a:pt x="2952" y="389"/>
                </a:lnTo>
                <a:lnTo>
                  <a:pt x="2951" y="389"/>
                </a:lnTo>
                <a:lnTo>
                  <a:pt x="2951" y="390"/>
                </a:lnTo>
                <a:lnTo>
                  <a:pt x="2952" y="390"/>
                </a:lnTo>
                <a:lnTo>
                  <a:pt x="2954" y="392"/>
                </a:lnTo>
                <a:lnTo>
                  <a:pt x="2955" y="392"/>
                </a:lnTo>
                <a:lnTo>
                  <a:pt x="2955" y="393"/>
                </a:lnTo>
                <a:lnTo>
                  <a:pt x="2954" y="395"/>
                </a:lnTo>
                <a:lnTo>
                  <a:pt x="2952" y="397"/>
                </a:lnTo>
                <a:lnTo>
                  <a:pt x="2952" y="395"/>
                </a:lnTo>
                <a:lnTo>
                  <a:pt x="2951" y="395"/>
                </a:lnTo>
                <a:lnTo>
                  <a:pt x="2951" y="397"/>
                </a:lnTo>
                <a:lnTo>
                  <a:pt x="2951" y="398"/>
                </a:lnTo>
                <a:lnTo>
                  <a:pt x="2949" y="398"/>
                </a:lnTo>
                <a:lnTo>
                  <a:pt x="2949" y="400"/>
                </a:lnTo>
                <a:lnTo>
                  <a:pt x="2947" y="400"/>
                </a:lnTo>
                <a:lnTo>
                  <a:pt x="2946" y="400"/>
                </a:lnTo>
                <a:lnTo>
                  <a:pt x="2946" y="401"/>
                </a:lnTo>
                <a:lnTo>
                  <a:pt x="2947" y="401"/>
                </a:lnTo>
                <a:lnTo>
                  <a:pt x="2947" y="403"/>
                </a:lnTo>
                <a:lnTo>
                  <a:pt x="2949" y="403"/>
                </a:lnTo>
                <a:lnTo>
                  <a:pt x="2949" y="405"/>
                </a:lnTo>
                <a:lnTo>
                  <a:pt x="2951" y="405"/>
                </a:lnTo>
                <a:lnTo>
                  <a:pt x="2951" y="403"/>
                </a:lnTo>
                <a:lnTo>
                  <a:pt x="2952" y="403"/>
                </a:lnTo>
                <a:lnTo>
                  <a:pt x="2954" y="401"/>
                </a:lnTo>
                <a:lnTo>
                  <a:pt x="2954" y="400"/>
                </a:lnTo>
                <a:lnTo>
                  <a:pt x="2955" y="400"/>
                </a:lnTo>
                <a:lnTo>
                  <a:pt x="2957" y="398"/>
                </a:lnTo>
                <a:lnTo>
                  <a:pt x="2959" y="398"/>
                </a:lnTo>
                <a:lnTo>
                  <a:pt x="2959" y="397"/>
                </a:lnTo>
                <a:lnTo>
                  <a:pt x="2960" y="397"/>
                </a:lnTo>
                <a:lnTo>
                  <a:pt x="2962" y="395"/>
                </a:lnTo>
                <a:lnTo>
                  <a:pt x="2962" y="397"/>
                </a:lnTo>
                <a:lnTo>
                  <a:pt x="2962" y="398"/>
                </a:lnTo>
                <a:lnTo>
                  <a:pt x="2960" y="400"/>
                </a:lnTo>
                <a:lnTo>
                  <a:pt x="2959" y="400"/>
                </a:lnTo>
                <a:lnTo>
                  <a:pt x="2959" y="401"/>
                </a:lnTo>
                <a:lnTo>
                  <a:pt x="2957" y="403"/>
                </a:lnTo>
                <a:lnTo>
                  <a:pt x="2955" y="403"/>
                </a:lnTo>
                <a:lnTo>
                  <a:pt x="2955" y="405"/>
                </a:lnTo>
                <a:lnTo>
                  <a:pt x="2954" y="405"/>
                </a:lnTo>
                <a:lnTo>
                  <a:pt x="2954" y="406"/>
                </a:lnTo>
                <a:lnTo>
                  <a:pt x="2952" y="406"/>
                </a:lnTo>
                <a:lnTo>
                  <a:pt x="2952" y="408"/>
                </a:lnTo>
                <a:lnTo>
                  <a:pt x="2951" y="408"/>
                </a:lnTo>
                <a:lnTo>
                  <a:pt x="2951" y="409"/>
                </a:lnTo>
                <a:lnTo>
                  <a:pt x="2949" y="409"/>
                </a:lnTo>
                <a:lnTo>
                  <a:pt x="2949" y="411"/>
                </a:lnTo>
                <a:lnTo>
                  <a:pt x="2947" y="411"/>
                </a:lnTo>
                <a:lnTo>
                  <a:pt x="2947" y="413"/>
                </a:lnTo>
                <a:lnTo>
                  <a:pt x="2946" y="413"/>
                </a:lnTo>
                <a:lnTo>
                  <a:pt x="2946" y="414"/>
                </a:lnTo>
                <a:lnTo>
                  <a:pt x="2944" y="414"/>
                </a:lnTo>
                <a:lnTo>
                  <a:pt x="2944" y="416"/>
                </a:lnTo>
                <a:lnTo>
                  <a:pt x="2944" y="417"/>
                </a:lnTo>
                <a:lnTo>
                  <a:pt x="2944" y="419"/>
                </a:lnTo>
                <a:lnTo>
                  <a:pt x="2943" y="419"/>
                </a:lnTo>
                <a:lnTo>
                  <a:pt x="2941" y="421"/>
                </a:lnTo>
                <a:lnTo>
                  <a:pt x="2938" y="424"/>
                </a:lnTo>
                <a:lnTo>
                  <a:pt x="2936" y="425"/>
                </a:lnTo>
                <a:lnTo>
                  <a:pt x="2935" y="425"/>
                </a:lnTo>
                <a:lnTo>
                  <a:pt x="2935" y="424"/>
                </a:lnTo>
                <a:lnTo>
                  <a:pt x="2936" y="424"/>
                </a:lnTo>
                <a:lnTo>
                  <a:pt x="2936" y="422"/>
                </a:lnTo>
                <a:lnTo>
                  <a:pt x="2938" y="421"/>
                </a:lnTo>
                <a:lnTo>
                  <a:pt x="2939" y="419"/>
                </a:lnTo>
                <a:lnTo>
                  <a:pt x="2938" y="419"/>
                </a:lnTo>
                <a:lnTo>
                  <a:pt x="2938" y="417"/>
                </a:lnTo>
                <a:lnTo>
                  <a:pt x="2938" y="416"/>
                </a:lnTo>
                <a:lnTo>
                  <a:pt x="2936" y="416"/>
                </a:lnTo>
                <a:lnTo>
                  <a:pt x="2936" y="414"/>
                </a:lnTo>
                <a:lnTo>
                  <a:pt x="2938" y="414"/>
                </a:lnTo>
                <a:lnTo>
                  <a:pt x="2939" y="414"/>
                </a:lnTo>
                <a:lnTo>
                  <a:pt x="2939" y="416"/>
                </a:lnTo>
                <a:lnTo>
                  <a:pt x="2939" y="417"/>
                </a:lnTo>
                <a:lnTo>
                  <a:pt x="2939" y="419"/>
                </a:lnTo>
                <a:lnTo>
                  <a:pt x="2941" y="419"/>
                </a:lnTo>
                <a:lnTo>
                  <a:pt x="2941" y="417"/>
                </a:lnTo>
                <a:lnTo>
                  <a:pt x="2941" y="416"/>
                </a:lnTo>
                <a:lnTo>
                  <a:pt x="2943" y="416"/>
                </a:lnTo>
                <a:lnTo>
                  <a:pt x="2943" y="414"/>
                </a:lnTo>
                <a:lnTo>
                  <a:pt x="2941" y="413"/>
                </a:lnTo>
                <a:lnTo>
                  <a:pt x="2941" y="411"/>
                </a:lnTo>
                <a:lnTo>
                  <a:pt x="2941" y="409"/>
                </a:lnTo>
                <a:lnTo>
                  <a:pt x="2941" y="408"/>
                </a:lnTo>
                <a:lnTo>
                  <a:pt x="2944" y="406"/>
                </a:lnTo>
                <a:lnTo>
                  <a:pt x="2944" y="405"/>
                </a:lnTo>
                <a:lnTo>
                  <a:pt x="2943" y="405"/>
                </a:lnTo>
                <a:lnTo>
                  <a:pt x="2941" y="405"/>
                </a:lnTo>
                <a:lnTo>
                  <a:pt x="2941" y="403"/>
                </a:lnTo>
                <a:lnTo>
                  <a:pt x="2939" y="403"/>
                </a:lnTo>
                <a:lnTo>
                  <a:pt x="2938" y="403"/>
                </a:lnTo>
                <a:lnTo>
                  <a:pt x="2936" y="403"/>
                </a:lnTo>
                <a:lnTo>
                  <a:pt x="2935" y="403"/>
                </a:lnTo>
                <a:lnTo>
                  <a:pt x="2935" y="401"/>
                </a:lnTo>
                <a:lnTo>
                  <a:pt x="2935" y="403"/>
                </a:lnTo>
                <a:lnTo>
                  <a:pt x="2931" y="403"/>
                </a:lnTo>
                <a:lnTo>
                  <a:pt x="2930" y="403"/>
                </a:lnTo>
                <a:lnTo>
                  <a:pt x="2928" y="403"/>
                </a:lnTo>
                <a:lnTo>
                  <a:pt x="2928" y="405"/>
                </a:lnTo>
                <a:lnTo>
                  <a:pt x="2928" y="406"/>
                </a:lnTo>
                <a:lnTo>
                  <a:pt x="2930" y="406"/>
                </a:lnTo>
                <a:lnTo>
                  <a:pt x="2930" y="408"/>
                </a:lnTo>
                <a:lnTo>
                  <a:pt x="2931" y="408"/>
                </a:lnTo>
                <a:lnTo>
                  <a:pt x="2931" y="409"/>
                </a:lnTo>
                <a:lnTo>
                  <a:pt x="2931" y="411"/>
                </a:lnTo>
                <a:lnTo>
                  <a:pt x="2931" y="413"/>
                </a:lnTo>
                <a:lnTo>
                  <a:pt x="2931" y="414"/>
                </a:lnTo>
                <a:lnTo>
                  <a:pt x="2930" y="416"/>
                </a:lnTo>
                <a:lnTo>
                  <a:pt x="2928" y="416"/>
                </a:lnTo>
                <a:lnTo>
                  <a:pt x="2927" y="416"/>
                </a:lnTo>
                <a:lnTo>
                  <a:pt x="2927" y="414"/>
                </a:lnTo>
                <a:lnTo>
                  <a:pt x="2927" y="413"/>
                </a:lnTo>
                <a:lnTo>
                  <a:pt x="2927" y="411"/>
                </a:lnTo>
                <a:lnTo>
                  <a:pt x="2925" y="409"/>
                </a:lnTo>
                <a:lnTo>
                  <a:pt x="2923" y="409"/>
                </a:lnTo>
                <a:lnTo>
                  <a:pt x="2923" y="408"/>
                </a:lnTo>
                <a:lnTo>
                  <a:pt x="2922" y="406"/>
                </a:lnTo>
                <a:lnTo>
                  <a:pt x="2922" y="408"/>
                </a:lnTo>
                <a:lnTo>
                  <a:pt x="2920" y="408"/>
                </a:lnTo>
                <a:lnTo>
                  <a:pt x="2919" y="408"/>
                </a:lnTo>
                <a:lnTo>
                  <a:pt x="2919" y="409"/>
                </a:lnTo>
                <a:lnTo>
                  <a:pt x="2917" y="409"/>
                </a:lnTo>
                <a:lnTo>
                  <a:pt x="2917" y="411"/>
                </a:lnTo>
                <a:lnTo>
                  <a:pt x="2915" y="411"/>
                </a:lnTo>
                <a:lnTo>
                  <a:pt x="2914" y="409"/>
                </a:lnTo>
                <a:lnTo>
                  <a:pt x="2914" y="408"/>
                </a:lnTo>
                <a:lnTo>
                  <a:pt x="2912" y="406"/>
                </a:lnTo>
                <a:lnTo>
                  <a:pt x="2911" y="406"/>
                </a:lnTo>
                <a:lnTo>
                  <a:pt x="2911" y="405"/>
                </a:lnTo>
                <a:lnTo>
                  <a:pt x="2909" y="403"/>
                </a:lnTo>
                <a:lnTo>
                  <a:pt x="2907" y="401"/>
                </a:lnTo>
                <a:lnTo>
                  <a:pt x="2906" y="401"/>
                </a:lnTo>
                <a:lnTo>
                  <a:pt x="2904" y="400"/>
                </a:lnTo>
                <a:lnTo>
                  <a:pt x="2904" y="398"/>
                </a:lnTo>
                <a:lnTo>
                  <a:pt x="2903" y="398"/>
                </a:lnTo>
                <a:lnTo>
                  <a:pt x="2903" y="397"/>
                </a:lnTo>
                <a:lnTo>
                  <a:pt x="2904" y="397"/>
                </a:lnTo>
                <a:lnTo>
                  <a:pt x="2906" y="395"/>
                </a:lnTo>
                <a:lnTo>
                  <a:pt x="2906" y="393"/>
                </a:lnTo>
                <a:lnTo>
                  <a:pt x="2907" y="393"/>
                </a:lnTo>
                <a:lnTo>
                  <a:pt x="2907" y="392"/>
                </a:lnTo>
                <a:lnTo>
                  <a:pt x="2907" y="390"/>
                </a:lnTo>
                <a:lnTo>
                  <a:pt x="2906" y="390"/>
                </a:lnTo>
                <a:lnTo>
                  <a:pt x="2904" y="392"/>
                </a:lnTo>
                <a:lnTo>
                  <a:pt x="2904" y="393"/>
                </a:lnTo>
                <a:lnTo>
                  <a:pt x="2903" y="393"/>
                </a:lnTo>
                <a:lnTo>
                  <a:pt x="2901" y="393"/>
                </a:lnTo>
                <a:lnTo>
                  <a:pt x="2899" y="395"/>
                </a:lnTo>
                <a:lnTo>
                  <a:pt x="2898" y="395"/>
                </a:lnTo>
                <a:lnTo>
                  <a:pt x="2896" y="395"/>
                </a:lnTo>
                <a:lnTo>
                  <a:pt x="2895" y="395"/>
                </a:lnTo>
                <a:lnTo>
                  <a:pt x="2893" y="395"/>
                </a:lnTo>
                <a:lnTo>
                  <a:pt x="2891" y="395"/>
                </a:lnTo>
                <a:lnTo>
                  <a:pt x="2890" y="395"/>
                </a:lnTo>
                <a:lnTo>
                  <a:pt x="2888" y="395"/>
                </a:lnTo>
                <a:lnTo>
                  <a:pt x="2887" y="395"/>
                </a:lnTo>
                <a:lnTo>
                  <a:pt x="2887" y="393"/>
                </a:lnTo>
                <a:lnTo>
                  <a:pt x="2885" y="393"/>
                </a:lnTo>
                <a:lnTo>
                  <a:pt x="2885" y="392"/>
                </a:lnTo>
                <a:lnTo>
                  <a:pt x="2883" y="392"/>
                </a:lnTo>
                <a:lnTo>
                  <a:pt x="2883" y="390"/>
                </a:lnTo>
                <a:lnTo>
                  <a:pt x="2882" y="390"/>
                </a:lnTo>
                <a:lnTo>
                  <a:pt x="2882" y="389"/>
                </a:lnTo>
                <a:lnTo>
                  <a:pt x="2882" y="387"/>
                </a:lnTo>
                <a:lnTo>
                  <a:pt x="2882" y="385"/>
                </a:lnTo>
                <a:lnTo>
                  <a:pt x="2880" y="385"/>
                </a:lnTo>
                <a:lnTo>
                  <a:pt x="2880" y="384"/>
                </a:lnTo>
                <a:lnTo>
                  <a:pt x="2879" y="384"/>
                </a:lnTo>
                <a:lnTo>
                  <a:pt x="2879" y="382"/>
                </a:lnTo>
                <a:lnTo>
                  <a:pt x="2877" y="382"/>
                </a:lnTo>
                <a:lnTo>
                  <a:pt x="2875" y="381"/>
                </a:lnTo>
                <a:lnTo>
                  <a:pt x="2875" y="379"/>
                </a:lnTo>
                <a:lnTo>
                  <a:pt x="2874" y="379"/>
                </a:lnTo>
                <a:lnTo>
                  <a:pt x="2874" y="381"/>
                </a:lnTo>
                <a:lnTo>
                  <a:pt x="2872" y="381"/>
                </a:lnTo>
                <a:lnTo>
                  <a:pt x="2872" y="379"/>
                </a:lnTo>
                <a:lnTo>
                  <a:pt x="2872" y="381"/>
                </a:lnTo>
                <a:lnTo>
                  <a:pt x="2872" y="382"/>
                </a:lnTo>
                <a:lnTo>
                  <a:pt x="2874" y="382"/>
                </a:lnTo>
                <a:lnTo>
                  <a:pt x="2875" y="382"/>
                </a:lnTo>
                <a:lnTo>
                  <a:pt x="2875" y="384"/>
                </a:lnTo>
                <a:lnTo>
                  <a:pt x="2877" y="384"/>
                </a:lnTo>
                <a:lnTo>
                  <a:pt x="2877" y="385"/>
                </a:lnTo>
                <a:lnTo>
                  <a:pt x="2879" y="385"/>
                </a:lnTo>
                <a:lnTo>
                  <a:pt x="2879" y="387"/>
                </a:lnTo>
                <a:lnTo>
                  <a:pt x="2880" y="387"/>
                </a:lnTo>
                <a:lnTo>
                  <a:pt x="2880" y="389"/>
                </a:lnTo>
                <a:lnTo>
                  <a:pt x="2882" y="390"/>
                </a:lnTo>
                <a:lnTo>
                  <a:pt x="2882" y="392"/>
                </a:lnTo>
                <a:lnTo>
                  <a:pt x="2880" y="393"/>
                </a:lnTo>
                <a:lnTo>
                  <a:pt x="2879" y="395"/>
                </a:lnTo>
                <a:lnTo>
                  <a:pt x="2877" y="395"/>
                </a:lnTo>
                <a:lnTo>
                  <a:pt x="2877" y="397"/>
                </a:lnTo>
                <a:lnTo>
                  <a:pt x="2875" y="397"/>
                </a:lnTo>
                <a:lnTo>
                  <a:pt x="2874" y="398"/>
                </a:lnTo>
                <a:lnTo>
                  <a:pt x="2872" y="398"/>
                </a:lnTo>
                <a:lnTo>
                  <a:pt x="2872" y="400"/>
                </a:lnTo>
                <a:lnTo>
                  <a:pt x="2871" y="400"/>
                </a:lnTo>
                <a:lnTo>
                  <a:pt x="2871" y="401"/>
                </a:lnTo>
                <a:lnTo>
                  <a:pt x="2869" y="403"/>
                </a:lnTo>
                <a:lnTo>
                  <a:pt x="2867" y="403"/>
                </a:lnTo>
                <a:lnTo>
                  <a:pt x="2867" y="405"/>
                </a:lnTo>
                <a:lnTo>
                  <a:pt x="2867" y="406"/>
                </a:lnTo>
                <a:lnTo>
                  <a:pt x="2867" y="408"/>
                </a:lnTo>
                <a:lnTo>
                  <a:pt x="2867" y="409"/>
                </a:lnTo>
                <a:lnTo>
                  <a:pt x="2866" y="409"/>
                </a:lnTo>
                <a:lnTo>
                  <a:pt x="2864" y="409"/>
                </a:lnTo>
                <a:lnTo>
                  <a:pt x="2864" y="408"/>
                </a:lnTo>
                <a:lnTo>
                  <a:pt x="2863" y="408"/>
                </a:lnTo>
                <a:lnTo>
                  <a:pt x="2863" y="406"/>
                </a:lnTo>
                <a:lnTo>
                  <a:pt x="2861" y="406"/>
                </a:lnTo>
                <a:lnTo>
                  <a:pt x="2859" y="406"/>
                </a:lnTo>
                <a:lnTo>
                  <a:pt x="2859" y="405"/>
                </a:lnTo>
                <a:lnTo>
                  <a:pt x="2858" y="405"/>
                </a:lnTo>
                <a:lnTo>
                  <a:pt x="2856" y="405"/>
                </a:lnTo>
                <a:lnTo>
                  <a:pt x="2856" y="406"/>
                </a:lnTo>
                <a:lnTo>
                  <a:pt x="2858" y="408"/>
                </a:lnTo>
                <a:lnTo>
                  <a:pt x="2859" y="408"/>
                </a:lnTo>
                <a:lnTo>
                  <a:pt x="2858" y="409"/>
                </a:lnTo>
                <a:lnTo>
                  <a:pt x="2856" y="411"/>
                </a:lnTo>
                <a:lnTo>
                  <a:pt x="2855" y="409"/>
                </a:lnTo>
                <a:lnTo>
                  <a:pt x="2853" y="409"/>
                </a:lnTo>
                <a:lnTo>
                  <a:pt x="2851" y="409"/>
                </a:lnTo>
                <a:lnTo>
                  <a:pt x="2851" y="408"/>
                </a:lnTo>
                <a:lnTo>
                  <a:pt x="2850" y="408"/>
                </a:lnTo>
                <a:lnTo>
                  <a:pt x="2848" y="408"/>
                </a:lnTo>
                <a:lnTo>
                  <a:pt x="2848" y="406"/>
                </a:lnTo>
                <a:lnTo>
                  <a:pt x="2848" y="405"/>
                </a:lnTo>
                <a:lnTo>
                  <a:pt x="2848" y="406"/>
                </a:lnTo>
                <a:lnTo>
                  <a:pt x="2847" y="406"/>
                </a:lnTo>
                <a:lnTo>
                  <a:pt x="2845" y="406"/>
                </a:lnTo>
                <a:lnTo>
                  <a:pt x="2845" y="408"/>
                </a:lnTo>
                <a:lnTo>
                  <a:pt x="2843" y="408"/>
                </a:lnTo>
                <a:lnTo>
                  <a:pt x="2843" y="406"/>
                </a:lnTo>
                <a:lnTo>
                  <a:pt x="2842" y="406"/>
                </a:lnTo>
                <a:lnTo>
                  <a:pt x="2842" y="405"/>
                </a:lnTo>
                <a:lnTo>
                  <a:pt x="2840" y="405"/>
                </a:lnTo>
                <a:lnTo>
                  <a:pt x="2839" y="405"/>
                </a:lnTo>
                <a:lnTo>
                  <a:pt x="2839" y="403"/>
                </a:lnTo>
                <a:lnTo>
                  <a:pt x="2837" y="403"/>
                </a:lnTo>
                <a:lnTo>
                  <a:pt x="2837" y="405"/>
                </a:lnTo>
                <a:lnTo>
                  <a:pt x="2835" y="405"/>
                </a:lnTo>
                <a:lnTo>
                  <a:pt x="2835" y="403"/>
                </a:lnTo>
                <a:lnTo>
                  <a:pt x="2834" y="405"/>
                </a:lnTo>
                <a:lnTo>
                  <a:pt x="2832" y="405"/>
                </a:lnTo>
                <a:lnTo>
                  <a:pt x="2831" y="405"/>
                </a:lnTo>
                <a:lnTo>
                  <a:pt x="2831" y="406"/>
                </a:lnTo>
                <a:lnTo>
                  <a:pt x="2829" y="406"/>
                </a:lnTo>
                <a:lnTo>
                  <a:pt x="2829" y="408"/>
                </a:lnTo>
                <a:lnTo>
                  <a:pt x="2826" y="408"/>
                </a:lnTo>
                <a:lnTo>
                  <a:pt x="2823" y="408"/>
                </a:lnTo>
                <a:lnTo>
                  <a:pt x="2821" y="408"/>
                </a:lnTo>
                <a:lnTo>
                  <a:pt x="2821" y="406"/>
                </a:lnTo>
                <a:lnTo>
                  <a:pt x="2819" y="406"/>
                </a:lnTo>
                <a:lnTo>
                  <a:pt x="2818" y="406"/>
                </a:lnTo>
                <a:lnTo>
                  <a:pt x="2818" y="405"/>
                </a:lnTo>
                <a:lnTo>
                  <a:pt x="2816" y="406"/>
                </a:lnTo>
                <a:lnTo>
                  <a:pt x="2815" y="406"/>
                </a:lnTo>
                <a:lnTo>
                  <a:pt x="2813" y="406"/>
                </a:lnTo>
                <a:lnTo>
                  <a:pt x="2811" y="406"/>
                </a:lnTo>
                <a:lnTo>
                  <a:pt x="2810" y="406"/>
                </a:lnTo>
                <a:lnTo>
                  <a:pt x="2808" y="406"/>
                </a:lnTo>
                <a:lnTo>
                  <a:pt x="2807" y="408"/>
                </a:lnTo>
                <a:lnTo>
                  <a:pt x="2805" y="408"/>
                </a:lnTo>
                <a:lnTo>
                  <a:pt x="2803" y="408"/>
                </a:lnTo>
                <a:lnTo>
                  <a:pt x="2803" y="406"/>
                </a:lnTo>
                <a:lnTo>
                  <a:pt x="2800" y="408"/>
                </a:lnTo>
                <a:lnTo>
                  <a:pt x="2800" y="409"/>
                </a:lnTo>
                <a:lnTo>
                  <a:pt x="2799" y="409"/>
                </a:lnTo>
                <a:lnTo>
                  <a:pt x="2799" y="411"/>
                </a:lnTo>
                <a:lnTo>
                  <a:pt x="2797" y="411"/>
                </a:lnTo>
                <a:lnTo>
                  <a:pt x="2795" y="413"/>
                </a:lnTo>
                <a:lnTo>
                  <a:pt x="2794" y="413"/>
                </a:lnTo>
                <a:lnTo>
                  <a:pt x="2792" y="413"/>
                </a:lnTo>
                <a:lnTo>
                  <a:pt x="2791" y="413"/>
                </a:lnTo>
                <a:lnTo>
                  <a:pt x="2789" y="413"/>
                </a:lnTo>
                <a:lnTo>
                  <a:pt x="2787" y="411"/>
                </a:lnTo>
                <a:lnTo>
                  <a:pt x="2787" y="409"/>
                </a:lnTo>
                <a:lnTo>
                  <a:pt x="2786" y="408"/>
                </a:lnTo>
                <a:lnTo>
                  <a:pt x="2786" y="409"/>
                </a:lnTo>
                <a:lnTo>
                  <a:pt x="2784" y="411"/>
                </a:lnTo>
                <a:lnTo>
                  <a:pt x="2784" y="413"/>
                </a:lnTo>
                <a:lnTo>
                  <a:pt x="2783" y="413"/>
                </a:lnTo>
                <a:lnTo>
                  <a:pt x="2781" y="413"/>
                </a:lnTo>
                <a:lnTo>
                  <a:pt x="2781" y="414"/>
                </a:lnTo>
                <a:lnTo>
                  <a:pt x="2779" y="414"/>
                </a:lnTo>
                <a:lnTo>
                  <a:pt x="2781" y="416"/>
                </a:lnTo>
                <a:lnTo>
                  <a:pt x="2779" y="416"/>
                </a:lnTo>
                <a:lnTo>
                  <a:pt x="2779" y="417"/>
                </a:lnTo>
                <a:lnTo>
                  <a:pt x="2778" y="417"/>
                </a:lnTo>
                <a:lnTo>
                  <a:pt x="2776" y="419"/>
                </a:lnTo>
                <a:lnTo>
                  <a:pt x="2775" y="421"/>
                </a:lnTo>
                <a:lnTo>
                  <a:pt x="2775" y="422"/>
                </a:lnTo>
                <a:lnTo>
                  <a:pt x="2773" y="422"/>
                </a:lnTo>
                <a:lnTo>
                  <a:pt x="2773" y="424"/>
                </a:lnTo>
                <a:lnTo>
                  <a:pt x="2775" y="424"/>
                </a:lnTo>
                <a:lnTo>
                  <a:pt x="2775" y="425"/>
                </a:lnTo>
                <a:lnTo>
                  <a:pt x="2775" y="424"/>
                </a:lnTo>
                <a:lnTo>
                  <a:pt x="2775" y="422"/>
                </a:lnTo>
                <a:lnTo>
                  <a:pt x="2776" y="421"/>
                </a:lnTo>
                <a:lnTo>
                  <a:pt x="2778" y="421"/>
                </a:lnTo>
                <a:lnTo>
                  <a:pt x="2778" y="419"/>
                </a:lnTo>
                <a:lnTo>
                  <a:pt x="2778" y="421"/>
                </a:lnTo>
                <a:lnTo>
                  <a:pt x="2779" y="421"/>
                </a:lnTo>
                <a:lnTo>
                  <a:pt x="2779" y="419"/>
                </a:lnTo>
                <a:lnTo>
                  <a:pt x="2781" y="419"/>
                </a:lnTo>
                <a:lnTo>
                  <a:pt x="2783" y="419"/>
                </a:lnTo>
                <a:lnTo>
                  <a:pt x="2784" y="419"/>
                </a:lnTo>
                <a:lnTo>
                  <a:pt x="2784" y="417"/>
                </a:lnTo>
                <a:lnTo>
                  <a:pt x="2786" y="416"/>
                </a:lnTo>
                <a:lnTo>
                  <a:pt x="2787" y="416"/>
                </a:lnTo>
                <a:lnTo>
                  <a:pt x="2787" y="417"/>
                </a:lnTo>
                <a:lnTo>
                  <a:pt x="2789" y="417"/>
                </a:lnTo>
                <a:lnTo>
                  <a:pt x="2791" y="416"/>
                </a:lnTo>
                <a:lnTo>
                  <a:pt x="2791" y="417"/>
                </a:lnTo>
                <a:lnTo>
                  <a:pt x="2792" y="417"/>
                </a:lnTo>
                <a:lnTo>
                  <a:pt x="2792" y="416"/>
                </a:lnTo>
                <a:lnTo>
                  <a:pt x="2794" y="416"/>
                </a:lnTo>
                <a:lnTo>
                  <a:pt x="2795" y="416"/>
                </a:lnTo>
                <a:lnTo>
                  <a:pt x="2797" y="416"/>
                </a:lnTo>
                <a:lnTo>
                  <a:pt x="2797" y="414"/>
                </a:lnTo>
                <a:lnTo>
                  <a:pt x="2799" y="414"/>
                </a:lnTo>
                <a:lnTo>
                  <a:pt x="2799" y="413"/>
                </a:lnTo>
                <a:lnTo>
                  <a:pt x="2800" y="413"/>
                </a:lnTo>
                <a:lnTo>
                  <a:pt x="2802" y="413"/>
                </a:lnTo>
                <a:lnTo>
                  <a:pt x="2802" y="414"/>
                </a:lnTo>
                <a:lnTo>
                  <a:pt x="2802" y="413"/>
                </a:lnTo>
                <a:lnTo>
                  <a:pt x="2803" y="413"/>
                </a:lnTo>
                <a:lnTo>
                  <a:pt x="2803" y="411"/>
                </a:lnTo>
                <a:lnTo>
                  <a:pt x="2805" y="411"/>
                </a:lnTo>
                <a:lnTo>
                  <a:pt x="2807" y="411"/>
                </a:lnTo>
                <a:lnTo>
                  <a:pt x="2807" y="413"/>
                </a:lnTo>
                <a:lnTo>
                  <a:pt x="2808" y="413"/>
                </a:lnTo>
                <a:lnTo>
                  <a:pt x="2808" y="411"/>
                </a:lnTo>
                <a:lnTo>
                  <a:pt x="2808" y="409"/>
                </a:lnTo>
                <a:lnTo>
                  <a:pt x="2810" y="409"/>
                </a:lnTo>
                <a:lnTo>
                  <a:pt x="2811" y="408"/>
                </a:lnTo>
                <a:lnTo>
                  <a:pt x="2810" y="408"/>
                </a:lnTo>
                <a:lnTo>
                  <a:pt x="2811" y="408"/>
                </a:lnTo>
                <a:lnTo>
                  <a:pt x="2813" y="408"/>
                </a:lnTo>
                <a:lnTo>
                  <a:pt x="2815" y="408"/>
                </a:lnTo>
                <a:lnTo>
                  <a:pt x="2816" y="408"/>
                </a:lnTo>
                <a:lnTo>
                  <a:pt x="2818" y="408"/>
                </a:lnTo>
                <a:lnTo>
                  <a:pt x="2819" y="408"/>
                </a:lnTo>
                <a:lnTo>
                  <a:pt x="2821" y="409"/>
                </a:lnTo>
                <a:lnTo>
                  <a:pt x="2823" y="409"/>
                </a:lnTo>
                <a:lnTo>
                  <a:pt x="2824" y="409"/>
                </a:lnTo>
                <a:lnTo>
                  <a:pt x="2824" y="411"/>
                </a:lnTo>
                <a:lnTo>
                  <a:pt x="2826" y="411"/>
                </a:lnTo>
                <a:lnTo>
                  <a:pt x="2826" y="409"/>
                </a:lnTo>
                <a:lnTo>
                  <a:pt x="2827" y="409"/>
                </a:lnTo>
                <a:lnTo>
                  <a:pt x="2829" y="409"/>
                </a:lnTo>
                <a:lnTo>
                  <a:pt x="2831" y="409"/>
                </a:lnTo>
                <a:lnTo>
                  <a:pt x="2831" y="408"/>
                </a:lnTo>
                <a:lnTo>
                  <a:pt x="2831" y="406"/>
                </a:lnTo>
                <a:lnTo>
                  <a:pt x="2832" y="406"/>
                </a:lnTo>
                <a:lnTo>
                  <a:pt x="2834" y="406"/>
                </a:lnTo>
                <a:lnTo>
                  <a:pt x="2835" y="406"/>
                </a:lnTo>
                <a:lnTo>
                  <a:pt x="2835" y="408"/>
                </a:lnTo>
                <a:lnTo>
                  <a:pt x="2837" y="408"/>
                </a:lnTo>
                <a:lnTo>
                  <a:pt x="2839" y="408"/>
                </a:lnTo>
                <a:lnTo>
                  <a:pt x="2839" y="409"/>
                </a:lnTo>
                <a:lnTo>
                  <a:pt x="2840" y="413"/>
                </a:lnTo>
                <a:lnTo>
                  <a:pt x="2840" y="414"/>
                </a:lnTo>
                <a:lnTo>
                  <a:pt x="2842" y="414"/>
                </a:lnTo>
                <a:lnTo>
                  <a:pt x="2843" y="414"/>
                </a:lnTo>
                <a:lnTo>
                  <a:pt x="2843" y="416"/>
                </a:lnTo>
                <a:lnTo>
                  <a:pt x="2845" y="417"/>
                </a:lnTo>
                <a:lnTo>
                  <a:pt x="2845" y="419"/>
                </a:lnTo>
                <a:lnTo>
                  <a:pt x="2843" y="421"/>
                </a:lnTo>
                <a:lnTo>
                  <a:pt x="2843" y="422"/>
                </a:lnTo>
                <a:lnTo>
                  <a:pt x="2845" y="422"/>
                </a:lnTo>
                <a:lnTo>
                  <a:pt x="2847" y="422"/>
                </a:lnTo>
                <a:lnTo>
                  <a:pt x="2847" y="424"/>
                </a:lnTo>
                <a:lnTo>
                  <a:pt x="2848" y="425"/>
                </a:lnTo>
                <a:lnTo>
                  <a:pt x="2848" y="427"/>
                </a:lnTo>
                <a:lnTo>
                  <a:pt x="2850" y="427"/>
                </a:lnTo>
                <a:lnTo>
                  <a:pt x="2851" y="427"/>
                </a:lnTo>
                <a:lnTo>
                  <a:pt x="2851" y="429"/>
                </a:lnTo>
                <a:lnTo>
                  <a:pt x="2851" y="430"/>
                </a:lnTo>
                <a:lnTo>
                  <a:pt x="2850" y="430"/>
                </a:lnTo>
                <a:lnTo>
                  <a:pt x="2848" y="430"/>
                </a:lnTo>
                <a:lnTo>
                  <a:pt x="2847" y="430"/>
                </a:lnTo>
                <a:lnTo>
                  <a:pt x="2847" y="432"/>
                </a:lnTo>
                <a:lnTo>
                  <a:pt x="2845" y="432"/>
                </a:lnTo>
                <a:lnTo>
                  <a:pt x="2843" y="432"/>
                </a:lnTo>
                <a:lnTo>
                  <a:pt x="2842" y="432"/>
                </a:lnTo>
                <a:lnTo>
                  <a:pt x="2842" y="433"/>
                </a:lnTo>
                <a:lnTo>
                  <a:pt x="2840" y="433"/>
                </a:lnTo>
                <a:lnTo>
                  <a:pt x="2842" y="433"/>
                </a:lnTo>
                <a:lnTo>
                  <a:pt x="2842" y="435"/>
                </a:lnTo>
                <a:lnTo>
                  <a:pt x="2843" y="435"/>
                </a:lnTo>
                <a:lnTo>
                  <a:pt x="2843" y="433"/>
                </a:lnTo>
                <a:lnTo>
                  <a:pt x="2845" y="433"/>
                </a:lnTo>
                <a:lnTo>
                  <a:pt x="2847" y="433"/>
                </a:lnTo>
                <a:lnTo>
                  <a:pt x="2847" y="432"/>
                </a:lnTo>
                <a:lnTo>
                  <a:pt x="2848" y="432"/>
                </a:lnTo>
                <a:lnTo>
                  <a:pt x="2850" y="432"/>
                </a:lnTo>
                <a:lnTo>
                  <a:pt x="2850" y="430"/>
                </a:lnTo>
                <a:lnTo>
                  <a:pt x="2851" y="430"/>
                </a:lnTo>
                <a:lnTo>
                  <a:pt x="2853" y="430"/>
                </a:lnTo>
                <a:lnTo>
                  <a:pt x="2853" y="429"/>
                </a:lnTo>
                <a:lnTo>
                  <a:pt x="2855" y="429"/>
                </a:lnTo>
                <a:lnTo>
                  <a:pt x="2853" y="427"/>
                </a:lnTo>
                <a:lnTo>
                  <a:pt x="2851" y="427"/>
                </a:lnTo>
                <a:lnTo>
                  <a:pt x="2851" y="425"/>
                </a:lnTo>
                <a:lnTo>
                  <a:pt x="2850" y="422"/>
                </a:lnTo>
                <a:lnTo>
                  <a:pt x="2848" y="422"/>
                </a:lnTo>
                <a:lnTo>
                  <a:pt x="2848" y="421"/>
                </a:lnTo>
                <a:lnTo>
                  <a:pt x="2847" y="421"/>
                </a:lnTo>
                <a:lnTo>
                  <a:pt x="2847" y="419"/>
                </a:lnTo>
                <a:lnTo>
                  <a:pt x="2847" y="417"/>
                </a:lnTo>
                <a:lnTo>
                  <a:pt x="2848" y="417"/>
                </a:lnTo>
                <a:lnTo>
                  <a:pt x="2850" y="417"/>
                </a:lnTo>
                <a:lnTo>
                  <a:pt x="2850" y="416"/>
                </a:lnTo>
                <a:lnTo>
                  <a:pt x="2850" y="417"/>
                </a:lnTo>
                <a:lnTo>
                  <a:pt x="2851" y="417"/>
                </a:lnTo>
                <a:lnTo>
                  <a:pt x="2851" y="419"/>
                </a:lnTo>
                <a:lnTo>
                  <a:pt x="2853" y="419"/>
                </a:lnTo>
                <a:lnTo>
                  <a:pt x="2856" y="419"/>
                </a:lnTo>
                <a:lnTo>
                  <a:pt x="2856" y="417"/>
                </a:lnTo>
                <a:lnTo>
                  <a:pt x="2858" y="416"/>
                </a:lnTo>
                <a:lnTo>
                  <a:pt x="2859" y="414"/>
                </a:lnTo>
                <a:lnTo>
                  <a:pt x="2861" y="414"/>
                </a:lnTo>
                <a:lnTo>
                  <a:pt x="2863" y="417"/>
                </a:lnTo>
                <a:lnTo>
                  <a:pt x="2863" y="419"/>
                </a:lnTo>
                <a:lnTo>
                  <a:pt x="2864" y="419"/>
                </a:lnTo>
                <a:lnTo>
                  <a:pt x="2866" y="419"/>
                </a:lnTo>
                <a:lnTo>
                  <a:pt x="2866" y="417"/>
                </a:lnTo>
                <a:lnTo>
                  <a:pt x="2866" y="416"/>
                </a:lnTo>
                <a:lnTo>
                  <a:pt x="2866" y="414"/>
                </a:lnTo>
                <a:lnTo>
                  <a:pt x="2867" y="414"/>
                </a:lnTo>
                <a:lnTo>
                  <a:pt x="2867" y="413"/>
                </a:lnTo>
                <a:lnTo>
                  <a:pt x="2869" y="413"/>
                </a:lnTo>
                <a:lnTo>
                  <a:pt x="2871" y="414"/>
                </a:lnTo>
                <a:lnTo>
                  <a:pt x="2871" y="416"/>
                </a:lnTo>
                <a:lnTo>
                  <a:pt x="2872" y="417"/>
                </a:lnTo>
                <a:lnTo>
                  <a:pt x="2874" y="417"/>
                </a:lnTo>
                <a:lnTo>
                  <a:pt x="2875" y="417"/>
                </a:lnTo>
                <a:lnTo>
                  <a:pt x="2875" y="419"/>
                </a:lnTo>
                <a:lnTo>
                  <a:pt x="2875" y="421"/>
                </a:lnTo>
                <a:lnTo>
                  <a:pt x="2875" y="422"/>
                </a:lnTo>
                <a:lnTo>
                  <a:pt x="2874" y="422"/>
                </a:lnTo>
                <a:lnTo>
                  <a:pt x="2874" y="424"/>
                </a:lnTo>
                <a:lnTo>
                  <a:pt x="2875" y="424"/>
                </a:lnTo>
                <a:lnTo>
                  <a:pt x="2875" y="425"/>
                </a:lnTo>
                <a:lnTo>
                  <a:pt x="2875" y="427"/>
                </a:lnTo>
                <a:lnTo>
                  <a:pt x="2877" y="427"/>
                </a:lnTo>
                <a:lnTo>
                  <a:pt x="2879" y="427"/>
                </a:lnTo>
                <a:lnTo>
                  <a:pt x="2879" y="429"/>
                </a:lnTo>
                <a:lnTo>
                  <a:pt x="2880" y="427"/>
                </a:lnTo>
                <a:lnTo>
                  <a:pt x="2880" y="425"/>
                </a:lnTo>
                <a:lnTo>
                  <a:pt x="2879" y="424"/>
                </a:lnTo>
                <a:lnTo>
                  <a:pt x="2879" y="422"/>
                </a:lnTo>
                <a:lnTo>
                  <a:pt x="2879" y="421"/>
                </a:lnTo>
                <a:lnTo>
                  <a:pt x="2880" y="421"/>
                </a:lnTo>
                <a:lnTo>
                  <a:pt x="2880" y="422"/>
                </a:lnTo>
                <a:lnTo>
                  <a:pt x="2882" y="422"/>
                </a:lnTo>
                <a:lnTo>
                  <a:pt x="2882" y="424"/>
                </a:lnTo>
                <a:lnTo>
                  <a:pt x="2883" y="425"/>
                </a:lnTo>
                <a:lnTo>
                  <a:pt x="2883" y="427"/>
                </a:lnTo>
                <a:lnTo>
                  <a:pt x="2883" y="429"/>
                </a:lnTo>
                <a:lnTo>
                  <a:pt x="2882" y="430"/>
                </a:lnTo>
                <a:lnTo>
                  <a:pt x="2880" y="432"/>
                </a:lnTo>
                <a:lnTo>
                  <a:pt x="2882" y="433"/>
                </a:lnTo>
                <a:lnTo>
                  <a:pt x="2882" y="435"/>
                </a:lnTo>
                <a:lnTo>
                  <a:pt x="2883" y="437"/>
                </a:lnTo>
                <a:lnTo>
                  <a:pt x="2883" y="438"/>
                </a:lnTo>
                <a:lnTo>
                  <a:pt x="2883" y="440"/>
                </a:lnTo>
                <a:lnTo>
                  <a:pt x="2882" y="440"/>
                </a:lnTo>
                <a:lnTo>
                  <a:pt x="2882" y="441"/>
                </a:lnTo>
                <a:lnTo>
                  <a:pt x="2880" y="441"/>
                </a:lnTo>
                <a:lnTo>
                  <a:pt x="2879" y="441"/>
                </a:lnTo>
                <a:lnTo>
                  <a:pt x="2879" y="443"/>
                </a:lnTo>
                <a:lnTo>
                  <a:pt x="2877" y="445"/>
                </a:lnTo>
                <a:lnTo>
                  <a:pt x="2877" y="446"/>
                </a:lnTo>
                <a:lnTo>
                  <a:pt x="2879" y="448"/>
                </a:lnTo>
                <a:lnTo>
                  <a:pt x="2879" y="449"/>
                </a:lnTo>
                <a:lnTo>
                  <a:pt x="2879" y="451"/>
                </a:lnTo>
                <a:lnTo>
                  <a:pt x="2880" y="451"/>
                </a:lnTo>
                <a:lnTo>
                  <a:pt x="2880" y="453"/>
                </a:lnTo>
                <a:lnTo>
                  <a:pt x="2880" y="454"/>
                </a:lnTo>
                <a:lnTo>
                  <a:pt x="2882" y="456"/>
                </a:lnTo>
                <a:lnTo>
                  <a:pt x="2882" y="457"/>
                </a:lnTo>
                <a:lnTo>
                  <a:pt x="2883" y="457"/>
                </a:lnTo>
                <a:lnTo>
                  <a:pt x="2883" y="459"/>
                </a:lnTo>
                <a:lnTo>
                  <a:pt x="2883" y="461"/>
                </a:lnTo>
                <a:lnTo>
                  <a:pt x="2885" y="461"/>
                </a:lnTo>
                <a:lnTo>
                  <a:pt x="2885" y="459"/>
                </a:lnTo>
                <a:lnTo>
                  <a:pt x="2885" y="457"/>
                </a:lnTo>
                <a:lnTo>
                  <a:pt x="2883" y="456"/>
                </a:lnTo>
                <a:lnTo>
                  <a:pt x="2882" y="456"/>
                </a:lnTo>
                <a:lnTo>
                  <a:pt x="2882" y="454"/>
                </a:lnTo>
                <a:lnTo>
                  <a:pt x="2882" y="453"/>
                </a:lnTo>
                <a:lnTo>
                  <a:pt x="2882" y="451"/>
                </a:lnTo>
                <a:lnTo>
                  <a:pt x="2880" y="451"/>
                </a:lnTo>
                <a:lnTo>
                  <a:pt x="2880" y="449"/>
                </a:lnTo>
                <a:lnTo>
                  <a:pt x="2880" y="448"/>
                </a:lnTo>
                <a:lnTo>
                  <a:pt x="2880" y="446"/>
                </a:lnTo>
                <a:lnTo>
                  <a:pt x="2880" y="445"/>
                </a:lnTo>
                <a:lnTo>
                  <a:pt x="2880" y="443"/>
                </a:lnTo>
                <a:lnTo>
                  <a:pt x="2882" y="445"/>
                </a:lnTo>
                <a:lnTo>
                  <a:pt x="2883" y="445"/>
                </a:lnTo>
                <a:lnTo>
                  <a:pt x="2885" y="445"/>
                </a:lnTo>
                <a:lnTo>
                  <a:pt x="2885" y="443"/>
                </a:lnTo>
                <a:lnTo>
                  <a:pt x="2885" y="441"/>
                </a:lnTo>
                <a:lnTo>
                  <a:pt x="2887" y="441"/>
                </a:lnTo>
                <a:lnTo>
                  <a:pt x="2887" y="440"/>
                </a:lnTo>
                <a:lnTo>
                  <a:pt x="2887" y="438"/>
                </a:lnTo>
                <a:lnTo>
                  <a:pt x="2887" y="433"/>
                </a:lnTo>
                <a:lnTo>
                  <a:pt x="2888" y="432"/>
                </a:lnTo>
                <a:lnTo>
                  <a:pt x="2887" y="430"/>
                </a:lnTo>
                <a:lnTo>
                  <a:pt x="2885" y="430"/>
                </a:lnTo>
                <a:lnTo>
                  <a:pt x="2885" y="429"/>
                </a:lnTo>
                <a:lnTo>
                  <a:pt x="2887" y="427"/>
                </a:lnTo>
                <a:lnTo>
                  <a:pt x="2887" y="425"/>
                </a:lnTo>
                <a:lnTo>
                  <a:pt x="2885" y="424"/>
                </a:lnTo>
                <a:lnTo>
                  <a:pt x="2885" y="422"/>
                </a:lnTo>
                <a:lnTo>
                  <a:pt x="2885" y="421"/>
                </a:lnTo>
                <a:lnTo>
                  <a:pt x="2885" y="419"/>
                </a:lnTo>
                <a:lnTo>
                  <a:pt x="2883" y="417"/>
                </a:lnTo>
                <a:lnTo>
                  <a:pt x="2882" y="417"/>
                </a:lnTo>
                <a:lnTo>
                  <a:pt x="2882" y="416"/>
                </a:lnTo>
                <a:lnTo>
                  <a:pt x="2880" y="416"/>
                </a:lnTo>
                <a:lnTo>
                  <a:pt x="2879" y="416"/>
                </a:lnTo>
                <a:lnTo>
                  <a:pt x="2877" y="414"/>
                </a:lnTo>
                <a:lnTo>
                  <a:pt x="2875" y="414"/>
                </a:lnTo>
                <a:lnTo>
                  <a:pt x="2874" y="414"/>
                </a:lnTo>
                <a:lnTo>
                  <a:pt x="2872" y="414"/>
                </a:lnTo>
                <a:lnTo>
                  <a:pt x="2872" y="413"/>
                </a:lnTo>
                <a:lnTo>
                  <a:pt x="2872" y="411"/>
                </a:lnTo>
                <a:lnTo>
                  <a:pt x="2872" y="409"/>
                </a:lnTo>
                <a:lnTo>
                  <a:pt x="2871" y="408"/>
                </a:lnTo>
                <a:lnTo>
                  <a:pt x="2871" y="406"/>
                </a:lnTo>
                <a:lnTo>
                  <a:pt x="2871" y="405"/>
                </a:lnTo>
                <a:lnTo>
                  <a:pt x="2872" y="401"/>
                </a:lnTo>
                <a:lnTo>
                  <a:pt x="2874" y="400"/>
                </a:lnTo>
                <a:lnTo>
                  <a:pt x="2875" y="398"/>
                </a:lnTo>
                <a:lnTo>
                  <a:pt x="2877" y="398"/>
                </a:lnTo>
                <a:lnTo>
                  <a:pt x="2877" y="397"/>
                </a:lnTo>
                <a:lnTo>
                  <a:pt x="2879" y="397"/>
                </a:lnTo>
                <a:lnTo>
                  <a:pt x="2880" y="397"/>
                </a:lnTo>
                <a:lnTo>
                  <a:pt x="2882" y="397"/>
                </a:lnTo>
                <a:lnTo>
                  <a:pt x="2883" y="398"/>
                </a:lnTo>
                <a:lnTo>
                  <a:pt x="2885" y="400"/>
                </a:lnTo>
                <a:lnTo>
                  <a:pt x="2885" y="401"/>
                </a:lnTo>
                <a:lnTo>
                  <a:pt x="2887" y="401"/>
                </a:lnTo>
                <a:lnTo>
                  <a:pt x="2887" y="403"/>
                </a:lnTo>
                <a:lnTo>
                  <a:pt x="2887" y="405"/>
                </a:lnTo>
                <a:lnTo>
                  <a:pt x="2888" y="405"/>
                </a:lnTo>
                <a:lnTo>
                  <a:pt x="2888" y="406"/>
                </a:lnTo>
                <a:lnTo>
                  <a:pt x="2890" y="406"/>
                </a:lnTo>
                <a:lnTo>
                  <a:pt x="2890" y="408"/>
                </a:lnTo>
                <a:lnTo>
                  <a:pt x="2891" y="408"/>
                </a:lnTo>
                <a:lnTo>
                  <a:pt x="2893" y="408"/>
                </a:lnTo>
                <a:lnTo>
                  <a:pt x="2893" y="409"/>
                </a:lnTo>
                <a:lnTo>
                  <a:pt x="2895" y="409"/>
                </a:lnTo>
                <a:lnTo>
                  <a:pt x="2896" y="408"/>
                </a:lnTo>
                <a:lnTo>
                  <a:pt x="2898" y="409"/>
                </a:lnTo>
                <a:lnTo>
                  <a:pt x="2899" y="409"/>
                </a:lnTo>
                <a:lnTo>
                  <a:pt x="2901" y="409"/>
                </a:lnTo>
                <a:lnTo>
                  <a:pt x="2901" y="411"/>
                </a:lnTo>
                <a:lnTo>
                  <a:pt x="2903" y="411"/>
                </a:lnTo>
                <a:lnTo>
                  <a:pt x="2903" y="409"/>
                </a:lnTo>
                <a:lnTo>
                  <a:pt x="2906" y="408"/>
                </a:lnTo>
                <a:lnTo>
                  <a:pt x="2907" y="408"/>
                </a:lnTo>
                <a:lnTo>
                  <a:pt x="2909" y="408"/>
                </a:lnTo>
                <a:lnTo>
                  <a:pt x="2909" y="409"/>
                </a:lnTo>
                <a:lnTo>
                  <a:pt x="2911" y="411"/>
                </a:lnTo>
                <a:lnTo>
                  <a:pt x="2909" y="413"/>
                </a:lnTo>
                <a:lnTo>
                  <a:pt x="2909" y="414"/>
                </a:lnTo>
                <a:lnTo>
                  <a:pt x="2909" y="416"/>
                </a:lnTo>
                <a:lnTo>
                  <a:pt x="2907" y="416"/>
                </a:lnTo>
                <a:lnTo>
                  <a:pt x="2907" y="417"/>
                </a:lnTo>
                <a:lnTo>
                  <a:pt x="2907" y="419"/>
                </a:lnTo>
                <a:lnTo>
                  <a:pt x="2907" y="421"/>
                </a:lnTo>
                <a:lnTo>
                  <a:pt x="2907" y="419"/>
                </a:lnTo>
                <a:lnTo>
                  <a:pt x="2909" y="419"/>
                </a:lnTo>
                <a:lnTo>
                  <a:pt x="2909" y="421"/>
                </a:lnTo>
                <a:lnTo>
                  <a:pt x="2909" y="422"/>
                </a:lnTo>
                <a:lnTo>
                  <a:pt x="2911" y="422"/>
                </a:lnTo>
                <a:lnTo>
                  <a:pt x="2912" y="421"/>
                </a:lnTo>
                <a:lnTo>
                  <a:pt x="2914" y="422"/>
                </a:lnTo>
                <a:lnTo>
                  <a:pt x="2915" y="422"/>
                </a:lnTo>
                <a:lnTo>
                  <a:pt x="2917" y="422"/>
                </a:lnTo>
                <a:lnTo>
                  <a:pt x="2919" y="422"/>
                </a:lnTo>
                <a:lnTo>
                  <a:pt x="2919" y="424"/>
                </a:lnTo>
                <a:lnTo>
                  <a:pt x="2920" y="424"/>
                </a:lnTo>
                <a:lnTo>
                  <a:pt x="2920" y="425"/>
                </a:lnTo>
                <a:lnTo>
                  <a:pt x="2920" y="427"/>
                </a:lnTo>
                <a:lnTo>
                  <a:pt x="2920" y="429"/>
                </a:lnTo>
                <a:lnTo>
                  <a:pt x="2919" y="429"/>
                </a:lnTo>
                <a:lnTo>
                  <a:pt x="2919" y="430"/>
                </a:lnTo>
                <a:lnTo>
                  <a:pt x="2917" y="432"/>
                </a:lnTo>
                <a:lnTo>
                  <a:pt x="2915" y="432"/>
                </a:lnTo>
                <a:lnTo>
                  <a:pt x="2914" y="432"/>
                </a:lnTo>
                <a:lnTo>
                  <a:pt x="2914" y="433"/>
                </a:lnTo>
                <a:lnTo>
                  <a:pt x="2914" y="435"/>
                </a:lnTo>
                <a:lnTo>
                  <a:pt x="2914" y="437"/>
                </a:lnTo>
                <a:lnTo>
                  <a:pt x="2914" y="438"/>
                </a:lnTo>
                <a:lnTo>
                  <a:pt x="2914" y="440"/>
                </a:lnTo>
                <a:lnTo>
                  <a:pt x="2912" y="441"/>
                </a:lnTo>
                <a:lnTo>
                  <a:pt x="2912" y="443"/>
                </a:lnTo>
                <a:lnTo>
                  <a:pt x="2914" y="443"/>
                </a:lnTo>
                <a:lnTo>
                  <a:pt x="2915" y="441"/>
                </a:lnTo>
                <a:lnTo>
                  <a:pt x="2917" y="441"/>
                </a:lnTo>
                <a:lnTo>
                  <a:pt x="2919" y="441"/>
                </a:lnTo>
                <a:lnTo>
                  <a:pt x="2919" y="440"/>
                </a:lnTo>
                <a:lnTo>
                  <a:pt x="2919" y="438"/>
                </a:lnTo>
                <a:lnTo>
                  <a:pt x="2920" y="438"/>
                </a:lnTo>
                <a:lnTo>
                  <a:pt x="2922" y="437"/>
                </a:lnTo>
                <a:lnTo>
                  <a:pt x="2922" y="435"/>
                </a:lnTo>
                <a:lnTo>
                  <a:pt x="2923" y="435"/>
                </a:lnTo>
                <a:lnTo>
                  <a:pt x="2923" y="433"/>
                </a:lnTo>
                <a:lnTo>
                  <a:pt x="2923" y="432"/>
                </a:lnTo>
                <a:lnTo>
                  <a:pt x="2925" y="432"/>
                </a:lnTo>
                <a:lnTo>
                  <a:pt x="2927" y="432"/>
                </a:lnTo>
                <a:lnTo>
                  <a:pt x="2927" y="433"/>
                </a:lnTo>
                <a:lnTo>
                  <a:pt x="2928" y="433"/>
                </a:lnTo>
                <a:lnTo>
                  <a:pt x="2928" y="432"/>
                </a:lnTo>
                <a:lnTo>
                  <a:pt x="2930" y="432"/>
                </a:lnTo>
                <a:lnTo>
                  <a:pt x="2930" y="430"/>
                </a:lnTo>
                <a:lnTo>
                  <a:pt x="2928" y="430"/>
                </a:lnTo>
                <a:lnTo>
                  <a:pt x="2928" y="429"/>
                </a:lnTo>
                <a:lnTo>
                  <a:pt x="2928" y="427"/>
                </a:lnTo>
                <a:lnTo>
                  <a:pt x="2927" y="427"/>
                </a:lnTo>
                <a:lnTo>
                  <a:pt x="2927" y="425"/>
                </a:lnTo>
                <a:lnTo>
                  <a:pt x="2925" y="425"/>
                </a:lnTo>
                <a:lnTo>
                  <a:pt x="2925" y="424"/>
                </a:lnTo>
                <a:lnTo>
                  <a:pt x="2923" y="422"/>
                </a:lnTo>
                <a:lnTo>
                  <a:pt x="2922" y="422"/>
                </a:lnTo>
                <a:lnTo>
                  <a:pt x="2923" y="422"/>
                </a:lnTo>
                <a:lnTo>
                  <a:pt x="2923" y="421"/>
                </a:lnTo>
                <a:lnTo>
                  <a:pt x="2925" y="421"/>
                </a:lnTo>
                <a:lnTo>
                  <a:pt x="2927" y="421"/>
                </a:lnTo>
                <a:lnTo>
                  <a:pt x="2928" y="422"/>
                </a:lnTo>
                <a:lnTo>
                  <a:pt x="2930" y="422"/>
                </a:lnTo>
                <a:lnTo>
                  <a:pt x="2931" y="422"/>
                </a:lnTo>
                <a:lnTo>
                  <a:pt x="2933" y="422"/>
                </a:lnTo>
                <a:lnTo>
                  <a:pt x="2935" y="422"/>
                </a:lnTo>
                <a:lnTo>
                  <a:pt x="2935" y="424"/>
                </a:lnTo>
                <a:lnTo>
                  <a:pt x="2935" y="425"/>
                </a:lnTo>
                <a:lnTo>
                  <a:pt x="2935" y="427"/>
                </a:lnTo>
                <a:lnTo>
                  <a:pt x="2933" y="427"/>
                </a:lnTo>
                <a:lnTo>
                  <a:pt x="2933" y="429"/>
                </a:lnTo>
                <a:lnTo>
                  <a:pt x="2931" y="430"/>
                </a:lnTo>
                <a:lnTo>
                  <a:pt x="2931" y="432"/>
                </a:lnTo>
                <a:lnTo>
                  <a:pt x="2930" y="433"/>
                </a:lnTo>
                <a:lnTo>
                  <a:pt x="2930" y="435"/>
                </a:lnTo>
                <a:lnTo>
                  <a:pt x="2928" y="437"/>
                </a:lnTo>
                <a:lnTo>
                  <a:pt x="2927" y="438"/>
                </a:lnTo>
                <a:lnTo>
                  <a:pt x="2927" y="440"/>
                </a:lnTo>
                <a:lnTo>
                  <a:pt x="2925" y="440"/>
                </a:lnTo>
                <a:lnTo>
                  <a:pt x="2925" y="441"/>
                </a:lnTo>
                <a:lnTo>
                  <a:pt x="2925" y="443"/>
                </a:lnTo>
                <a:lnTo>
                  <a:pt x="2923" y="443"/>
                </a:lnTo>
                <a:lnTo>
                  <a:pt x="2923" y="445"/>
                </a:lnTo>
                <a:lnTo>
                  <a:pt x="2923" y="446"/>
                </a:lnTo>
                <a:lnTo>
                  <a:pt x="2922" y="448"/>
                </a:lnTo>
                <a:lnTo>
                  <a:pt x="2922" y="449"/>
                </a:lnTo>
                <a:lnTo>
                  <a:pt x="2922" y="451"/>
                </a:lnTo>
                <a:lnTo>
                  <a:pt x="2920" y="451"/>
                </a:lnTo>
                <a:lnTo>
                  <a:pt x="2920" y="453"/>
                </a:lnTo>
                <a:lnTo>
                  <a:pt x="2920" y="454"/>
                </a:lnTo>
                <a:lnTo>
                  <a:pt x="2920" y="456"/>
                </a:lnTo>
                <a:lnTo>
                  <a:pt x="2919" y="457"/>
                </a:lnTo>
                <a:lnTo>
                  <a:pt x="2920" y="457"/>
                </a:lnTo>
                <a:lnTo>
                  <a:pt x="2919" y="457"/>
                </a:lnTo>
                <a:lnTo>
                  <a:pt x="2919" y="459"/>
                </a:lnTo>
                <a:lnTo>
                  <a:pt x="2919" y="461"/>
                </a:lnTo>
                <a:lnTo>
                  <a:pt x="2917" y="462"/>
                </a:lnTo>
                <a:lnTo>
                  <a:pt x="2917" y="464"/>
                </a:lnTo>
                <a:lnTo>
                  <a:pt x="2915" y="464"/>
                </a:lnTo>
                <a:lnTo>
                  <a:pt x="2915" y="465"/>
                </a:lnTo>
                <a:lnTo>
                  <a:pt x="2914" y="467"/>
                </a:lnTo>
                <a:lnTo>
                  <a:pt x="2914" y="469"/>
                </a:lnTo>
                <a:lnTo>
                  <a:pt x="2914" y="470"/>
                </a:lnTo>
                <a:lnTo>
                  <a:pt x="2912" y="472"/>
                </a:lnTo>
                <a:lnTo>
                  <a:pt x="2911" y="473"/>
                </a:lnTo>
                <a:lnTo>
                  <a:pt x="2911" y="475"/>
                </a:lnTo>
                <a:lnTo>
                  <a:pt x="2909" y="475"/>
                </a:lnTo>
                <a:lnTo>
                  <a:pt x="2909" y="477"/>
                </a:lnTo>
                <a:lnTo>
                  <a:pt x="2907" y="478"/>
                </a:lnTo>
                <a:lnTo>
                  <a:pt x="2906" y="480"/>
                </a:lnTo>
                <a:lnTo>
                  <a:pt x="2904" y="480"/>
                </a:lnTo>
                <a:lnTo>
                  <a:pt x="2904" y="481"/>
                </a:lnTo>
                <a:lnTo>
                  <a:pt x="2903" y="483"/>
                </a:lnTo>
                <a:lnTo>
                  <a:pt x="2903" y="485"/>
                </a:lnTo>
                <a:lnTo>
                  <a:pt x="2901" y="485"/>
                </a:lnTo>
                <a:lnTo>
                  <a:pt x="2901" y="486"/>
                </a:lnTo>
                <a:lnTo>
                  <a:pt x="2899" y="488"/>
                </a:lnTo>
                <a:lnTo>
                  <a:pt x="2899" y="489"/>
                </a:lnTo>
                <a:lnTo>
                  <a:pt x="2896" y="494"/>
                </a:lnTo>
                <a:lnTo>
                  <a:pt x="2896" y="496"/>
                </a:lnTo>
                <a:lnTo>
                  <a:pt x="2895" y="496"/>
                </a:lnTo>
                <a:lnTo>
                  <a:pt x="2895" y="497"/>
                </a:lnTo>
                <a:lnTo>
                  <a:pt x="2893" y="499"/>
                </a:lnTo>
                <a:lnTo>
                  <a:pt x="2893" y="501"/>
                </a:lnTo>
                <a:lnTo>
                  <a:pt x="2893" y="502"/>
                </a:lnTo>
                <a:lnTo>
                  <a:pt x="2891" y="502"/>
                </a:lnTo>
                <a:lnTo>
                  <a:pt x="2891" y="504"/>
                </a:lnTo>
                <a:lnTo>
                  <a:pt x="2890" y="507"/>
                </a:lnTo>
                <a:lnTo>
                  <a:pt x="2888" y="509"/>
                </a:lnTo>
                <a:lnTo>
                  <a:pt x="2888" y="510"/>
                </a:lnTo>
                <a:lnTo>
                  <a:pt x="2888" y="512"/>
                </a:lnTo>
                <a:lnTo>
                  <a:pt x="2887" y="513"/>
                </a:lnTo>
                <a:lnTo>
                  <a:pt x="2887" y="515"/>
                </a:lnTo>
                <a:lnTo>
                  <a:pt x="2887" y="517"/>
                </a:lnTo>
                <a:lnTo>
                  <a:pt x="2885" y="518"/>
                </a:lnTo>
                <a:lnTo>
                  <a:pt x="2885" y="521"/>
                </a:lnTo>
                <a:lnTo>
                  <a:pt x="2883" y="523"/>
                </a:lnTo>
                <a:lnTo>
                  <a:pt x="2883" y="525"/>
                </a:lnTo>
                <a:lnTo>
                  <a:pt x="2883" y="526"/>
                </a:lnTo>
                <a:lnTo>
                  <a:pt x="2882" y="528"/>
                </a:lnTo>
                <a:lnTo>
                  <a:pt x="2882" y="529"/>
                </a:lnTo>
                <a:lnTo>
                  <a:pt x="2880" y="529"/>
                </a:lnTo>
                <a:lnTo>
                  <a:pt x="2879" y="529"/>
                </a:lnTo>
                <a:lnTo>
                  <a:pt x="2879" y="528"/>
                </a:lnTo>
                <a:lnTo>
                  <a:pt x="2879" y="526"/>
                </a:lnTo>
                <a:lnTo>
                  <a:pt x="2879" y="525"/>
                </a:lnTo>
                <a:lnTo>
                  <a:pt x="2877" y="525"/>
                </a:lnTo>
                <a:lnTo>
                  <a:pt x="2877" y="523"/>
                </a:lnTo>
                <a:lnTo>
                  <a:pt x="2877" y="521"/>
                </a:lnTo>
                <a:lnTo>
                  <a:pt x="2877" y="523"/>
                </a:lnTo>
                <a:lnTo>
                  <a:pt x="2879" y="521"/>
                </a:lnTo>
                <a:lnTo>
                  <a:pt x="2879" y="520"/>
                </a:lnTo>
                <a:lnTo>
                  <a:pt x="2877" y="520"/>
                </a:lnTo>
                <a:lnTo>
                  <a:pt x="2877" y="518"/>
                </a:lnTo>
                <a:lnTo>
                  <a:pt x="2879" y="517"/>
                </a:lnTo>
                <a:lnTo>
                  <a:pt x="2879" y="515"/>
                </a:lnTo>
                <a:lnTo>
                  <a:pt x="2880" y="515"/>
                </a:lnTo>
                <a:lnTo>
                  <a:pt x="2882" y="515"/>
                </a:lnTo>
                <a:lnTo>
                  <a:pt x="2882" y="513"/>
                </a:lnTo>
                <a:lnTo>
                  <a:pt x="2882" y="512"/>
                </a:lnTo>
                <a:lnTo>
                  <a:pt x="2882" y="513"/>
                </a:lnTo>
                <a:lnTo>
                  <a:pt x="2883" y="513"/>
                </a:lnTo>
                <a:lnTo>
                  <a:pt x="2883" y="512"/>
                </a:lnTo>
                <a:lnTo>
                  <a:pt x="2885" y="512"/>
                </a:lnTo>
                <a:lnTo>
                  <a:pt x="2885" y="510"/>
                </a:lnTo>
                <a:lnTo>
                  <a:pt x="2885" y="512"/>
                </a:lnTo>
                <a:lnTo>
                  <a:pt x="2887" y="512"/>
                </a:lnTo>
                <a:lnTo>
                  <a:pt x="2887" y="510"/>
                </a:lnTo>
                <a:lnTo>
                  <a:pt x="2887" y="509"/>
                </a:lnTo>
                <a:lnTo>
                  <a:pt x="2887" y="507"/>
                </a:lnTo>
                <a:lnTo>
                  <a:pt x="2888" y="507"/>
                </a:lnTo>
                <a:lnTo>
                  <a:pt x="2888" y="505"/>
                </a:lnTo>
                <a:lnTo>
                  <a:pt x="2888" y="504"/>
                </a:lnTo>
                <a:lnTo>
                  <a:pt x="2890" y="504"/>
                </a:lnTo>
                <a:lnTo>
                  <a:pt x="2888" y="504"/>
                </a:lnTo>
                <a:lnTo>
                  <a:pt x="2887" y="504"/>
                </a:lnTo>
                <a:lnTo>
                  <a:pt x="2888" y="502"/>
                </a:lnTo>
                <a:lnTo>
                  <a:pt x="2887" y="502"/>
                </a:lnTo>
                <a:lnTo>
                  <a:pt x="2887" y="501"/>
                </a:lnTo>
                <a:lnTo>
                  <a:pt x="2888" y="501"/>
                </a:lnTo>
                <a:lnTo>
                  <a:pt x="2888" y="499"/>
                </a:lnTo>
                <a:lnTo>
                  <a:pt x="2890" y="501"/>
                </a:lnTo>
                <a:lnTo>
                  <a:pt x="2891" y="501"/>
                </a:lnTo>
                <a:lnTo>
                  <a:pt x="2891" y="499"/>
                </a:lnTo>
                <a:lnTo>
                  <a:pt x="2893" y="499"/>
                </a:lnTo>
                <a:lnTo>
                  <a:pt x="2893" y="497"/>
                </a:lnTo>
                <a:lnTo>
                  <a:pt x="2893" y="496"/>
                </a:lnTo>
                <a:lnTo>
                  <a:pt x="2893" y="494"/>
                </a:lnTo>
                <a:lnTo>
                  <a:pt x="2893" y="496"/>
                </a:lnTo>
                <a:lnTo>
                  <a:pt x="2895" y="494"/>
                </a:lnTo>
                <a:lnTo>
                  <a:pt x="2895" y="493"/>
                </a:lnTo>
                <a:lnTo>
                  <a:pt x="2896" y="493"/>
                </a:lnTo>
                <a:lnTo>
                  <a:pt x="2896" y="491"/>
                </a:lnTo>
                <a:lnTo>
                  <a:pt x="2896" y="489"/>
                </a:lnTo>
                <a:lnTo>
                  <a:pt x="2898" y="489"/>
                </a:lnTo>
                <a:lnTo>
                  <a:pt x="2898" y="488"/>
                </a:lnTo>
                <a:lnTo>
                  <a:pt x="2898" y="486"/>
                </a:lnTo>
                <a:lnTo>
                  <a:pt x="2899" y="486"/>
                </a:lnTo>
                <a:lnTo>
                  <a:pt x="2899" y="485"/>
                </a:lnTo>
                <a:lnTo>
                  <a:pt x="2898" y="485"/>
                </a:lnTo>
                <a:lnTo>
                  <a:pt x="2896" y="488"/>
                </a:lnTo>
                <a:lnTo>
                  <a:pt x="2895" y="489"/>
                </a:lnTo>
                <a:lnTo>
                  <a:pt x="2895" y="491"/>
                </a:lnTo>
                <a:lnTo>
                  <a:pt x="2893" y="491"/>
                </a:lnTo>
                <a:lnTo>
                  <a:pt x="2893" y="493"/>
                </a:lnTo>
                <a:lnTo>
                  <a:pt x="2891" y="494"/>
                </a:lnTo>
                <a:lnTo>
                  <a:pt x="2891" y="496"/>
                </a:lnTo>
                <a:lnTo>
                  <a:pt x="2891" y="497"/>
                </a:lnTo>
                <a:lnTo>
                  <a:pt x="2890" y="497"/>
                </a:lnTo>
                <a:lnTo>
                  <a:pt x="2888" y="497"/>
                </a:lnTo>
                <a:lnTo>
                  <a:pt x="2888" y="499"/>
                </a:lnTo>
                <a:lnTo>
                  <a:pt x="2887" y="499"/>
                </a:lnTo>
                <a:lnTo>
                  <a:pt x="2887" y="497"/>
                </a:lnTo>
                <a:lnTo>
                  <a:pt x="2885" y="497"/>
                </a:lnTo>
                <a:lnTo>
                  <a:pt x="2883" y="496"/>
                </a:lnTo>
                <a:lnTo>
                  <a:pt x="2883" y="497"/>
                </a:lnTo>
                <a:lnTo>
                  <a:pt x="2882" y="497"/>
                </a:lnTo>
                <a:lnTo>
                  <a:pt x="2882" y="496"/>
                </a:lnTo>
                <a:lnTo>
                  <a:pt x="2882" y="497"/>
                </a:lnTo>
                <a:lnTo>
                  <a:pt x="2880" y="497"/>
                </a:lnTo>
                <a:lnTo>
                  <a:pt x="2880" y="496"/>
                </a:lnTo>
                <a:lnTo>
                  <a:pt x="2880" y="497"/>
                </a:lnTo>
                <a:lnTo>
                  <a:pt x="2880" y="496"/>
                </a:lnTo>
                <a:lnTo>
                  <a:pt x="2879" y="497"/>
                </a:lnTo>
                <a:lnTo>
                  <a:pt x="2877" y="497"/>
                </a:lnTo>
                <a:lnTo>
                  <a:pt x="2875" y="497"/>
                </a:lnTo>
                <a:lnTo>
                  <a:pt x="2875" y="499"/>
                </a:lnTo>
                <a:lnTo>
                  <a:pt x="2874" y="499"/>
                </a:lnTo>
                <a:lnTo>
                  <a:pt x="2874" y="501"/>
                </a:lnTo>
                <a:lnTo>
                  <a:pt x="2872" y="501"/>
                </a:lnTo>
                <a:lnTo>
                  <a:pt x="2871" y="501"/>
                </a:lnTo>
                <a:lnTo>
                  <a:pt x="2869" y="501"/>
                </a:lnTo>
                <a:lnTo>
                  <a:pt x="2869" y="502"/>
                </a:lnTo>
                <a:lnTo>
                  <a:pt x="2867" y="502"/>
                </a:lnTo>
                <a:lnTo>
                  <a:pt x="2867" y="504"/>
                </a:lnTo>
                <a:lnTo>
                  <a:pt x="2867" y="505"/>
                </a:lnTo>
                <a:lnTo>
                  <a:pt x="2866" y="505"/>
                </a:lnTo>
                <a:lnTo>
                  <a:pt x="2866" y="507"/>
                </a:lnTo>
                <a:lnTo>
                  <a:pt x="2867" y="507"/>
                </a:lnTo>
                <a:lnTo>
                  <a:pt x="2867" y="509"/>
                </a:lnTo>
                <a:lnTo>
                  <a:pt x="2869" y="509"/>
                </a:lnTo>
                <a:lnTo>
                  <a:pt x="2867" y="510"/>
                </a:lnTo>
                <a:lnTo>
                  <a:pt x="2866" y="509"/>
                </a:lnTo>
                <a:lnTo>
                  <a:pt x="2866" y="507"/>
                </a:lnTo>
                <a:lnTo>
                  <a:pt x="2864" y="507"/>
                </a:lnTo>
                <a:lnTo>
                  <a:pt x="2864" y="509"/>
                </a:lnTo>
                <a:lnTo>
                  <a:pt x="2863" y="509"/>
                </a:lnTo>
                <a:lnTo>
                  <a:pt x="2863" y="510"/>
                </a:lnTo>
                <a:lnTo>
                  <a:pt x="2863" y="512"/>
                </a:lnTo>
                <a:lnTo>
                  <a:pt x="2861" y="512"/>
                </a:lnTo>
                <a:lnTo>
                  <a:pt x="2859" y="513"/>
                </a:lnTo>
                <a:lnTo>
                  <a:pt x="2859" y="515"/>
                </a:lnTo>
                <a:lnTo>
                  <a:pt x="2861" y="515"/>
                </a:lnTo>
                <a:lnTo>
                  <a:pt x="2861" y="517"/>
                </a:lnTo>
                <a:lnTo>
                  <a:pt x="2863" y="518"/>
                </a:lnTo>
                <a:lnTo>
                  <a:pt x="2863" y="520"/>
                </a:lnTo>
                <a:lnTo>
                  <a:pt x="2861" y="518"/>
                </a:lnTo>
                <a:lnTo>
                  <a:pt x="2859" y="520"/>
                </a:lnTo>
                <a:lnTo>
                  <a:pt x="2858" y="520"/>
                </a:lnTo>
                <a:lnTo>
                  <a:pt x="2858" y="521"/>
                </a:lnTo>
                <a:lnTo>
                  <a:pt x="2856" y="521"/>
                </a:lnTo>
                <a:lnTo>
                  <a:pt x="2855" y="521"/>
                </a:lnTo>
                <a:lnTo>
                  <a:pt x="2855" y="523"/>
                </a:lnTo>
                <a:lnTo>
                  <a:pt x="2853" y="523"/>
                </a:lnTo>
                <a:lnTo>
                  <a:pt x="2851" y="525"/>
                </a:lnTo>
                <a:lnTo>
                  <a:pt x="2850" y="526"/>
                </a:lnTo>
                <a:lnTo>
                  <a:pt x="2850" y="528"/>
                </a:lnTo>
                <a:lnTo>
                  <a:pt x="2848" y="529"/>
                </a:lnTo>
                <a:lnTo>
                  <a:pt x="2848" y="531"/>
                </a:lnTo>
                <a:lnTo>
                  <a:pt x="2848" y="533"/>
                </a:lnTo>
                <a:lnTo>
                  <a:pt x="2848" y="534"/>
                </a:lnTo>
                <a:lnTo>
                  <a:pt x="2848" y="536"/>
                </a:lnTo>
                <a:lnTo>
                  <a:pt x="2850" y="536"/>
                </a:lnTo>
                <a:lnTo>
                  <a:pt x="2850" y="537"/>
                </a:lnTo>
                <a:lnTo>
                  <a:pt x="2851" y="539"/>
                </a:lnTo>
                <a:lnTo>
                  <a:pt x="2853" y="542"/>
                </a:lnTo>
                <a:lnTo>
                  <a:pt x="2855" y="542"/>
                </a:lnTo>
                <a:lnTo>
                  <a:pt x="2855" y="544"/>
                </a:lnTo>
                <a:lnTo>
                  <a:pt x="2856" y="544"/>
                </a:lnTo>
                <a:lnTo>
                  <a:pt x="2856" y="545"/>
                </a:lnTo>
                <a:lnTo>
                  <a:pt x="2855" y="547"/>
                </a:lnTo>
                <a:lnTo>
                  <a:pt x="2853" y="547"/>
                </a:lnTo>
                <a:lnTo>
                  <a:pt x="2853" y="549"/>
                </a:lnTo>
                <a:lnTo>
                  <a:pt x="2853" y="550"/>
                </a:lnTo>
                <a:lnTo>
                  <a:pt x="2855" y="553"/>
                </a:lnTo>
                <a:lnTo>
                  <a:pt x="2856" y="553"/>
                </a:lnTo>
                <a:lnTo>
                  <a:pt x="2856" y="555"/>
                </a:lnTo>
                <a:lnTo>
                  <a:pt x="2856" y="557"/>
                </a:lnTo>
                <a:lnTo>
                  <a:pt x="2856" y="558"/>
                </a:lnTo>
                <a:lnTo>
                  <a:pt x="2856" y="560"/>
                </a:lnTo>
                <a:lnTo>
                  <a:pt x="2856" y="561"/>
                </a:lnTo>
                <a:lnTo>
                  <a:pt x="2858" y="561"/>
                </a:lnTo>
                <a:lnTo>
                  <a:pt x="2858" y="563"/>
                </a:lnTo>
                <a:lnTo>
                  <a:pt x="2858" y="565"/>
                </a:lnTo>
                <a:lnTo>
                  <a:pt x="2859" y="565"/>
                </a:lnTo>
                <a:lnTo>
                  <a:pt x="2859" y="566"/>
                </a:lnTo>
                <a:lnTo>
                  <a:pt x="2858" y="566"/>
                </a:lnTo>
                <a:lnTo>
                  <a:pt x="2856" y="566"/>
                </a:lnTo>
                <a:lnTo>
                  <a:pt x="2855" y="566"/>
                </a:lnTo>
                <a:lnTo>
                  <a:pt x="2853" y="566"/>
                </a:lnTo>
                <a:lnTo>
                  <a:pt x="2853" y="568"/>
                </a:lnTo>
                <a:lnTo>
                  <a:pt x="2853" y="566"/>
                </a:lnTo>
                <a:lnTo>
                  <a:pt x="2851" y="566"/>
                </a:lnTo>
                <a:lnTo>
                  <a:pt x="2851" y="568"/>
                </a:lnTo>
                <a:lnTo>
                  <a:pt x="2851" y="566"/>
                </a:lnTo>
                <a:lnTo>
                  <a:pt x="2850" y="566"/>
                </a:lnTo>
                <a:lnTo>
                  <a:pt x="2850" y="565"/>
                </a:lnTo>
                <a:lnTo>
                  <a:pt x="2850" y="563"/>
                </a:lnTo>
                <a:lnTo>
                  <a:pt x="2848" y="563"/>
                </a:lnTo>
                <a:lnTo>
                  <a:pt x="2848" y="561"/>
                </a:lnTo>
                <a:lnTo>
                  <a:pt x="2848" y="560"/>
                </a:lnTo>
                <a:lnTo>
                  <a:pt x="2847" y="558"/>
                </a:lnTo>
                <a:lnTo>
                  <a:pt x="2847" y="557"/>
                </a:lnTo>
                <a:lnTo>
                  <a:pt x="2845" y="557"/>
                </a:lnTo>
                <a:lnTo>
                  <a:pt x="2845" y="555"/>
                </a:lnTo>
                <a:lnTo>
                  <a:pt x="2843" y="555"/>
                </a:lnTo>
                <a:lnTo>
                  <a:pt x="2843" y="553"/>
                </a:lnTo>
                <a:lnTo>
                  <a:pt x="2842" y="553"/>
                </a:lnTo>
                <a:lnTo>
                  <a:pt x="2842" y="552"/>
                </a:lnTo>
                <a:lnTo>
                  <a:pt x="2840" y="552"/>
                </a:lnTo>
                <a:lnTo>
                  <a:pt x="2840" y="550"/>
                </a:lnTo>
                <a:lnTo>
                  <a:pt x="2839" y="550"/>
                </a:lnTo>
                <a:lnTo>
                  <a:pt x="2837" y="550"/>
                </a:lnTo>
                <a:lnTo>
                  <a:pt x="2835" y="550"/>
                </a:lnTo>
                <a:lnTo>
                  <a:pt x="2835" y="552"/>
                </a:lnTo>
                <a:lnTo>
                  <a:pt x="2834" y="552"/>
                </a:lnTo>
                <a:lnTo>
                  <a:pt x="2834" y="553"/>
                </a:lnTo>
                <a:lnTo>
                  <a:pt x="2832" y="553"/>
                </a:lnTo>
                <a:lnTo>
                  <a:pt x="2831" y="553"/>
                </a:lnTo>
                <a:lnTo>
                  <a:pt x="2829" y="553"/>
                </a:lnTo>
                <a:lnTo>
                  <a:pt x="2829" y="552"/>
                </a:lnTo>
                <a:lnTo>
                  <a:pt x="2827" y="552"/>
                </a:lnTo>
                <a:lnTo>
                  <a:pt x="2827" y="550"/>
                </a:lnTo>
                <a:lnTo>
                  <a:pt x="2826" y="549"/>
                </a:lnTo>
                <a:lnTo>
                  <a:pt x="2826" y="547"/>
                </a:lnTo>
                <a:lnTo>
                  <a:pt x="2826" y="545"/>
                </a:lnTo>
                <a:lnTo>
                  <a:pt x="2824" y="544"/>
                </a:lnTo>
                <a:lnTo>
                  <a:pt x="2824" y="542"/>
                </a:lnTo>
                <a:lnTo>
                  <a:pt x="2823" y="542"/>
                </a:lnTo>
                <a:lnTo>
                  <a:pt x="2823" y="541"/>
                </a:lnTo>
                <a:lnTo>
                  <a:pt x="2821" y="541"/>
                </a:lnTo>
                <a:lnTo>
                  <a:pt x="2821" y="539"/>
                </a:lnTo>
                <a:lnTo>
                  <a:pt x="2821" y="537"/>
                </a:lnTo>
                <a:lnTo>
                  <a:pt x="2823" y="537"/>
                </a:lnTo>
                <a:lnTo>
                  <a:pt x="2823" y="536"/>
                </a:lnTo>
                <a:lnTo>
                  <a:pt x="2824" y="534"/>
                </a:lnTo>
                <a:lnTo>
                  <a:pt x="2824" y="533"/>
                </a:lnTo>
                <a:lnTo>
                  <a:pt x="2824" y="531"/>
                </a:lnTo>
                <a:lnTo>
                  <a:pt x="2826" y="531"/>
                </a:lnTo>
                <a:lnTo>
                  <a:pt x="2826" y="529"/>
                </a:lnTo>
                <a:lnTo>
                  <a:pt x="2824" y="529"/>
                </a:lnTo>
                <a:lnTo>
                  <a:pt x="2824" y="531"/>
                </a:lnTo>
                <a:lnTo>
                  <a:pt x="2823" y="533"/>
                </a:lnTo>
                <a:lnTo>
                  <a:pt x="2823" y="534"/>
                </a:lnTo>
                <a:lnTo>
                  <a:pt x="2823" y="536"/>
                </a:lnTo>
                <a:lnTo>
                  <a:pt x="2821" y="537"/>
                </a:lnTo>
                <a:lnTo>
                  <a:pt x="2819" y="539"/>
                </a:lnTo>
                <a:lnTo>
                  <a:pt x="2819" y="541"/>
                </a:lnTo>
                <a:lnTo>
                  <a:pt x="2821" y="541"/>
                </a:lnTo>
                <a:lnTo>
                  <a:pt x="2821" y="542"/>
                </a:lnTo>
                <a:lnTo>
                  <a:pt x="2823" y="542"/>
                </a:lnTo>
                <a:lnTo>
                  <a:pt x="2823" y="544"/>
                </a:lnTo>
                <a:lnTo>
                  <a:pt x="2823" y="545"/>
                </a:lnTo>
                <a:lnTo>
                  <a:pt x="2824" y="545"/>
                </a:lnTo>
                <a:lnTo>
                  <a:pt x="2823" y="547"/>
                </a:lnTo>
                <a:lnTo>
                  <a:pt x="2823" y="549"/>
                </a:lnTo>
                <a:lnTo>
                  <a:pt x="2823" y="552"/>
                </a:lnTo>
                <a:lnTo>
                  <a:pt x="2821" y="552"/>
                </a:lnTo>
                <a:lnTo>
                  <a:pt x="2821" y="550"/>
                </a:lnTo>
                <a:lnTo>
                  <a:pt x="2819" y="550"/>
                </a:lnTo>
                <a:lnTo>
                  <a:pt x="2819" y="552"/>
                </a:lnTo>
                <a:lnTo>
                  <a:pt x="2818" y="552"/>
                </a:lnTo>
                <a:lnTo>
                  <a:pt x="2818" y="553"/>
                </a:lnTo>
                <a:lnTo>
                  <a:pt x="2816" y="553"/>
                </a:lnTo>
                <a:lnTo>
                  <a:pt x="2816" y="552"/>
                </a:lnTo>
                <a:lnTo>
                  <a:pt x="2815" y="550"/>
                </a:lnTo>
                <a:lnTo>
                  <a:pt x="2815" y="549"/>
                </a:lnTo>
                <a:lnTo>
                  <a:pt x="2815" y="547"/>
                </a:lnTo>
                <a:lnTo>
                  <a:pt x="2813" y="545"/>
                </a:lnTo>
                <a:lnTo>
                  <a:pt x="2811" y="545"/>
                </a:lnTo>
                <a:lnTo>
                  <a:pt x="2811" y="544"/>
                </a:lnTo>
                <a:lnTo>
                  <a:pt x="2811" y="545"/>
                </a:lnTo>
                <a:lnTo>
                  <a:pt x="2813" y="545"/>
                </a:lnTo>
                <a:lnTo>
                  <a:pt x="2813" y="547"/>
                </a:lnTo>
                <a:lnTo>
                  <a:pt x="2815" y="547"/>
                </a:lnTo>
                <a:lnTo>
                  <a:pt x="2815" y="549"/>
                </a:lnTo>
                <a:lnTo>
                  <a:pt x="2815" y="550"/>
                </a:lnTo>
                <a:lnTo>
                  <a:pt x="2815" y="552"/>
                </a:lnTo>
                <a:lnTo>
                  <a:pt x="2813" y="550"/>
                </a:lnTo>
                <a:lnTo>
                  <a:pt x="2813" y="552"/>
                </a:lnTo>
                <a:lnTo>
                  <a:pt x="2815" y="552"/>
                </a:lnTo>
                <a:lnTo>
                  <a:pt x="2815" y="553"/>
                </a:lnTo>
                <a:lnTo>
                  <a:pt x="2816" y="553"/>
                </a:lnTo>
                <a:lnTo>
                  <a:pt x="2816" y="555"/>
                </a:lnTo>
                <a:lnTo>
                  <a:pt x="2818" y="555"/>
                </a:lnTo>
                <a:lnTo>
                  <a:pt x="2819" y="555"/>
                </a:lnTo>
                <a:lnTo>
                  <a:pt x="2819" y="553"/>
                </a:lnTo>
                <a:lnTo>
                  <a:pt x="2821" y="553"/>
                </a:lnTo>
                <a:lnTo>
                  <a:pt x="2823" y="553"/>
                </a:lnTo>
                <a:lnTo>
                  <a:pt x="2824" y="550"/>
                </a:lnTo>
                <a:lnTo>
                  <a:pt x="2826" y="552"/>
                </a:lnTo>
                <a:lnTo>
                  <a:pt x="2826" y="553"/>
                </a:lnTo>
                <a:lnTo>
                  <a:pt x="2827" y="555"/>
                </a:lnTo>
                <a:lnTo>
                  <a:pt x="2826" y="555"/>
                </a:lnTo>
                <a:lnTo>
                  <a:pt x="2826" y="557"/>
                </a:lnTo>
                <a:lnTo>
                  <a:pt x="2824" y="558"/>
                </a:lnTo>
                <a:lnTo>
                  <a:pt x="2826" y="558"/>
                </a:lnTo>
                <a:lnTo>
                  <a:pt x="2826" y="557"/>
                </a:lnTo>
                <a:lnTo>
                  <a:pt x="2827" y="557"/>
                </a:lnTo>
                <a:lnTo>
                  <a:pt x="2829" y="555"/>
                </a:lnTo>
                <a:lnTo>
                  <a:pt x="2831" y="555"/>
                </a:lnTo>
                <a:lnTo>
                  <a:pt x="2832" y="555"/>
                </a:lnTo>
                <a:lnTo>
                  <a:pt x="2834" y="555"/>
                </a:lnTo>
                <a:lnTo>
                  <a:pt x="2835" y="555"/>
                </a:lnTo>
                <a:lnTo>
                  <a:pt x="2835" y="553"/>
                </a:lnTo>
                <a:lnTo>
                  <a:pt x="2837" y="553"/>
                </a:lnTo>
                <a:lnTo>
                  <a:pt x="2839" y="553"/>
                </a:lnTo>
                <a:lnTo>
                  <a:pt x="2839" y="555"/>
                </a:lnTo>
                <a:lnTo>
                  <a:pt x="2839" y="557"/>
                </a:lnTo>
                <a:lnTo>
                  <a:pt x="2837" y="557"/>
                </a:lnTo>
                <a:lnTo>
                  <a:pt x="2837" y="558"/>
                </a:lnTo>
                <a:lnTo>
                  <a:pt x="2839" y="557"/>
                </a:lnTo>
                <a:lnTo>
                  <a:pt x="2839" y="558"/>
                </a:lnTo>
                <a:lnTo>
                  <a:pt x="2840" y="558"/>
                </a:lnTo>
                <a:lnTo>
                  <a:pt x="2842" y="558"/>
                </a:lnTo>
                <a:lnTo>
                  <a:pt x="2843" y="558"/>
                </a:lnTo>
                <a:lnTo>
                  <a:pt x="2845" y="558"/>
                </a:lnTo>
                <a:lnTo>
                  <a:pt x="2847" y="560"/>
                </a:lnTo>
                <a:lnTo>
                  <a:pt x="2847" y="561"/>
                </a:lnTo>
                <a:lnTo>
                  <a:pt x="2847" y="563"/>
                </a:lnTo>
                <a:lnTo>
                  <a:pt x="2847" y="565"/>
                </a:lnTo>
                <a:lnTo>
                  <a:pt x="2848" y="565"/>
                </a:lnTo>
                <a:lnTo>
                  <a:pt x="2848" y="566"/>
                </a:lnTo>
                <a:lnTo>
                  <a:pt x="2847" y="566"/>
                </a:lnTo>
                <a:lnTo>
                  <a:pt x="2847" y="568"/>
                </a:lnTo>
                <a:lnTo>
                  <a:pt x="2848" y="568"/>
                </a:lnTo>
                <a:lnTo>
                  <a:pt x="2848" y="569"/>
                </a:lnTo>
                <a:lnTo>
                  <a:pt x="2850" y="571"/>
                </a:lnTo>
                <a:lnTo>
                  <a:pt x="2850" y="573"/>
                </a:lnTo>
                <a:lnTo>
                  <a:pt x="2850" y="574"/>
                </a:lnTo>
                <a:lnTo>
                  <a:pt x="2848" y="574"/>
                </a:lnTo>
                <a:lnTo>
                  <a:pt x="2850" y="576"/>
                </a:lnTo>
                <a:lnTo>
                  <a:pt x="2851" y="576"/>
                </a:lnTo>
                <a:lnTo>
                  <a:pt x="2853" y="576"/>
                </a:lnTo>
                <a:lnTo>
                  <a:pt x="2853" y="574"/>
                </a:lnTo>
                <a:lnTo>
                  <a:pt x="2853" y="576"/>
                </a:lnTo>
                <a:lnTo>
                  <a:pt x="2855" y="576"/>
                </a:lnTo>
                <a:lnTo>
                  <a:pt x="2855" y="577"/>
                </a:lnTo>
                <a:lnTo>
                  <a:pt x="2853" y="577"/>
                </a:lnTo>
                <a:lnTo>
                  <a:pt x="2853" y="579"/>
                </a:lnTo>
                <a:lnTo>
                  <a:pt x="2851" y="579"/>
                </a:lnTo>
                <a:lnTo>
                  <a:pt x="2851" y="581"/>
                </a:lnTo>
                <a:lnTo>
                  <a:pt x="2851" y="582"/>
                </a:lnTo>
                <a:lnTo>
                  <a:pt x="2851" y="584"/>
                </a:lnTo>
                <a:lnTo>
                  <a:pt x="2853" y="585"/>
                </a:lnTo>
                <a:lnTo>
                  <a:pt x="2853" y="584"/>
                </a:lnTo>
                <a:lnTo>
                  <a:pt x="2853" y="585"/>
                </a:lnTo>
                <a:lnTo>
                  <a:pt x="2855" y="585"/>
                </a:lnTo>
                <a:lnTo>
                  <a:pt x="2856" y="585"/>
                </a:lnTo>
                <a:lnTo>
                  <a:pt x="2855" y="585"/>
                </a:lnTo>
                <a:lnTo>
                  <a:pt x="2855" y="584"/>
                </a:lnTo>
                <a:lnTo>
                  <a:pt x="2855" y="582"/>
                </a:lnTo>
                <a:lnTo>
                  <a:pt x="2853" y="582"/>
                </a:lnTo>
                <a:lnTo>
                  <a:pt x="2853" y="584"/>
                </a:lnTo>
                <a:lnTo>
                  <a:pt x="2853" y="582"/>
                </a:lnTo>
                <a:lnTo>
                  <a:pt x="2853" y="581"/>
                </a:lnTo>
                <a:lnTo>
                  <a:pt x="2855" y="581"/>
                </a:lnTo>
                <a:lnTo>
                  <a:pt x="2855" y="579"/>
                </a:lnTo>
                <a:lnTo>
                  <a:pt x="2853" y="579"/>
                </a:lnTo>
                <a:lnTo>
                  <a:pt x="2855" y="579"/>
                </a:lnTo>
                <a:lnTo>
                  <a:pt x="2856" y="579"/>
                </a:lnTo>
                <a:lnTo>
                  <a:pt x="2858" y="579"/>
                </a:lnTo>
                <a:lnTo>
                  <a:pt x="2859" y="579"/>
                </a:lnTo>
                <a:lnTo>
                  <a:pt x="2859" y="577"/>
                </a:lnTo>
                <a:lnTo>
                  <a:pt x="2861" y="577"/>
                </a:lnTo>
                <a:lnTo>
                  <a:pt x="2863" y="577"/>
                </a:lnTo>
                <a:lnTo>
                  <a:pt x="2863" y="579"/>
                </a:lnTo>
                <a:lnTo>
                  <a:pt x="2864" y="579"/>
                </a:lnTo>
                <a:lnTo>
                  <a:pt x="2864" y="577"/>
                </a:lnTo>
                <a:lnTo>
                  <a:pt x="2866" y="577"/>
                </a:lnTo>
                <a:lnTo>
                  <a:pt x="2864" y="577"/>
                </a:lnTo>
                <a:lnTo>
                  <a:pt x="2864" y="576"/>
                </a:lnTo>
                <a:lnTo>
                  <a:pt x="2866" y="576"/>
                </a:lnTo>
                <a:lnTo>
                  <a:pt x="2864" y="576"/>
                </a:lnTo>
                <a:lnTo>
                  <a:pt x="2864" y="574"/>
                </a:lnTo>
                <a:lnTo>
                  <a:pt x="2866" y="574"/>
                </a:lnTo>
                <a:lnTo>
                  <a:pt x="2867" y="574"/>
                </a:lnTo>
                <a:lnTo>
                  <a:pt x="2869" y="574"/>
                </a:lnTo>
                <a:lnTo>
                  <a:pt x="2869" y="576"/>
                </a:lnTo>
                <a:lnTo>
                  <a:pt x="2869" y="577"/>
                </a:lnTo>
                <a:lnTo>
                  <a:pt x="2869" y="579"/>
                </a:lnTo>
                <a:lnTo>
                  <a:pt x="2871" y="579"/>
                </a:lnTo>
                <a:lnTo>
                  <a:pt x="2869" y="579"/>
                </a:lnTo>
                <a:lnTo>
                  <a:pt x="2869" y="581"/>
                </a:lnTo>
                <a:lnTo>
                  <a:pt x="2867" y="581"/>
                </a:lnTo>
                <a:lnTo>
                  <a:pt x="2867" y="582"/>
                </a:lnTo>
                <a:lnTo>
                  <a:pt x="2866" y="582"/>
                </a:lnTo>
                <a:lnTo>
                  <a:pt x="2864" y="582"/>
                </a:lnTo>
                <a:lnTo>
                  <a:pt x="2864" y="584"/>
                </a:lnTo>
                <a:lnTo>
                  <a:pt x="2866" y="584"/>
                </a:lnTo>
                <a:lnTo>
                  <a:pt x="2864" y="585"/>
                </a:lnTo>
                <a:lnTo>
                  <a:pt x="2863" y="585"/>
                </a:lnTo>
                <a:lnTo>
                  <a:pt x="2863" y="587"/>
                </a:lnTo>
                <a:lnTo>
                  <a:pt x="2861" y="587"/>
                </a:lnTo>
                <a:lnTo>
                  <a:pt x="2861" y="589"/>
                </a:lnTo>
                <a:lnTo>
                  <a:pt x="2859" y="589"/>
                </a:lnTo>
                <a:lnTo>
                  <a:pt x="2859" y="590"/>
                </a:lnTo>
                <a:lnTo>
                  <a:pt x="2861" y="590"/>
                </a:lnTo>
                <a:lnTo>
                  <a:pt x="2861" y="592"/>
                </a:lnTo>
                <a:lnTo>
                  <a:pt x="2861" y="593"/>
                </a:lnTo>
                <a:lnTo>
                  <a:pt x="2863" y="593"/>
                </a:lnTo>
                <a:lnTo>
                  <a:pt x="2863" y="595"/>
                </a:lnTo>
                <a:lnTo>
                  <a:pt x="2864" y="597"/>
                </a:lnTo>
                <a:lnTo>
                  <a:pt x="2864" y="598"/>
                </a:lnTo>
                <a:lnTo>
                  <a:pt x="2863" y="598"/>
                </a:lnTo>
                <a:lnTo>
                  <a:pt x="2863" y="600"/>
                </a:lnTo>
                <a:lnTo>
                  <a:pt x="2863" y="601"/>
                </a:lnTo>
                <a:lnTo>
                  <a:pt x="2864" y="601"/>
                </a:lnTo>
                <a:lnTo>
                  <a:pt x="2864" y="603"/>
                </a:lnTo>
                <a:lnTo>
                  <a:pt x="2864" y="605"/>
                </a:lnTo>
                <a:lnTo>
                  <a:pt x="2864" y="606"/>
                </a:lnTo>
                <a:lnTo>
                  <a:pt x="2863" y="606"/>
                </a:lnTo>
                <a:lnTo>
                  <a:pt x="2863" y="605"/>
                </a:lnTo>
                <a:lnTo>
                  <a:pt x="2863" y="606"/>
                </a:lnTo>
                <a:lnTo>
                  <a:pt x="2861" y="605"/>
                </a:lnTo>
                <a:lnTo>
                  <a:pt x="2859" y="605"/>
                </a:lnTo>
                <a:lnTo>
                  <a:pt x="2858" y="605"/>
                </a:lnTo>
                <a:lnTo>
                  <a:pt x="2856" y="605"/>
                </a:lnTo>
                <a:lnTo>
                  <a:pt x="2855" y="603"/>
                </a:lnTo>
                <a:lnTo>
                  <a:pt x="2853" y="601"/>
                </a:lnTo>
                <a:lnTo>
                  <a:pt x="2851" y="601"/>
                </a:lnTo>
                <a:lnTo>
                  <a:pt x="2850" y="601"/>
                </a:lnTo>
                <a:lnTo>
                  <a:pt x="2848" y="601"/>
                </a:lnTo>
                <a:lnTo>
                  <a:pt x="2847" y="601"/>
                </a:lnTo>
                <a:lnTo>
                  <a:pt x="2847" y="600"/>
                </a:lnTo>
                <a:lnTo>
                  <a:pt x="2845" y="600"/>
                </a:lnTo>
                <a:lnTo>
                  <a:pt x="2843" y="600"/>
                </a:lnTo>
                <a:lnTo>
                  <a:pt x="2843" y="601"/>
                </a:lnTo>
                <a:lnTo>
                  <a:pt x="2843" y="603"/>
                </a:lnTo>
                <a:lnTo>
                  <a:pt x="2845" y="603"/>
                </a:lnTo>
                <a:lnTo>
                  <a:pt x="2847" y="605"/>
                </a:lnTo>
                <a:lnTo>
                  <a:pt x="2848" y="606"/>
                </a:lnTo>
                <a:lnTo>
                  <a:pt x="2850" y="606"/>
                </a:lnTo>
                <a:lnTo>
                  <a:pt x="2851" y="606"/>
                </a:lnTo>
                <a:lnTo>
                  <a:pt x="2851" y="608"/>
                </a:lnTo>
                <a:lnTo>
                  <a:pt x="2853" y="608"/>
                </a:lnTo>
                <a:lnTo>
                  <a:pt x="2853" y="609"/>
                </a:lnTo>
                <a:lnTo>
                  <a:pt x="2855" y="609"/>
                </a:lnTo>
                <a:lnTo>
                  <a:pt x="2856" y="609"/>
                </a:lnTo>
                <a:lnTo>
                  <a:pt x="2858" y="609"/>
                </a:lnTo>
                <a:lnTo>
                  <a:pt x="2858" y="611"/>
                </a:lnTo>
                <a:lnTo>
                  <a:pt x="2858" y="613"/>
                </a:lnTo>
                <a:lnTo>
                  <a:pt x="2856" y="613"/>
                </a:lnTo>
                <a:lnTo>
                  <a:pt x="2856" y="614"/>
                </a:lnTo>
                <a:lnTo>
                  <a:pt x="2855" y="614"/>
                </a:lnTo>
                <a:lnTo>
                  <a:pt x="2855" y="613"/>
                </a:lnTo>
                <a:lnTo>
                  <a:pt x="2853" y="613"/>
                </a:lnTo>
                <a:lnTo>
                  <a:pt x="2851" y="613"/>
                </a:lnTo>
                <a:lnTo>
                  <a:pt x="2851" y="614"/>
                </a:lnTo>
                <a:lnTo>
                  <a:pt x="2851" y="613"/>
                </a:lnTo>
                <a:lnTo>
                  <a:pt x="2850" y="613"/>
                </a:lnTo>
                <a:lnTo>
                  <a:pt x="2850" y="614"/>
                </a:lnTo>
                <a:lnTo>
                  <a:pt x="2848" y="614"/>
                </a:lnTo>
                <a:lnTo>
                  <a:pt x="2848" y="613"/>
                </a:lnTo>
                <a:lnTo>
                  <a:pt x="2847" y="613"/>
                </a:lnTo>
                <a:lnTo>
                  <a:pt x="2845" y="613"/>
                </a:lnTo>
                <a:lnTo>
                  <a:pt x="2845" y="611"/>
                </a:lnTo>
                <a:lnTo>
                  <a:pt x="2843" y="611"/>
                </a:lnTo>
                <a:lnTo>
                  <a:pt x="2842" y="609"/>
                </a:lnTo>
                <a:lnTo>
                  <a:pt x="2840" y="609"/>
                </a:lnTo>
                <a:lnTo>
                  <a:pt x="2839" y="609"/>
                </a:lnTo>
                <a:lnTo>
                  <a:pt x="2839" y="611"/>
                </a:lnTo>
                <a:lnTo>
                  <a:pt x="2837" y="611"/>
                </a:lnTo>
                <a:lnTo>
                  <a:pt x="2835" y="611"/>
                </a:lnTo>
                <a:lnTo>
                  <a:pt x="2834" y="611"/>
                </a:lnTo>
                <a:lnTo>
                  <a:pt x="2834" y="613"/>
                </a:lnTo>
                <a:lnTo>
                  <a:pt x="2832" y="611"/>
                </a:lnTo>
                <a:lnTo>
                  <a:pt x="2834" y="609"/>
                </a:lnTo>
                <a:lnTo>
                  <a:pt x="2834" y="608"/>
                </a:lnTo>
                <a:lnTo>
                  <a:pt x="2832" y="608"/>
                </a:lnTo>
                <a:lnTo>
                  <a:pt x="2832" y="609"/>
                </a:lnTo>
                <a:lnTo>
                  <a:pt x="2831" y="609"/>
                </a:lnTo>
                <a:lnTo>
                  <a:pt x="2829" y="609"/>
                </a:lnTo>
                <a:lnTo>
                  <a:pt x="2827" y="609"/>
                </a:lnTo>
                <a:lnTo>
                  <a:pt x="2826" y="608"/>
                </a:lnTo>
                <a:lnTo>
                  <a:pt x="2826" y="609"/>
                </a:lnTo>
                <a:lnTo>
                  <a:pt x="2827" y="609"/>
                </a:lnTo>
                <a:lnTo>
                  <a:pt x="2829" y="609"/>
                </a:lnTo>
                <a:lnTo>
                  <a:pt x="2831" y="609"/>
                </a:lnTo>
                <a:lnTo>
                  <a:pt x="2831" y="611"/>
                </a:lnTo>
                <a:lnTo>
                  <a:pt x="2832" y="611"/>
                </a:lnTo>
                <a:lnTo>
                  <a:pt x="2832" y="613"/>
                </a:lnTo>
                <a:lnTo>
                  <a:pt x="2831" y="613"/>
                </a:lnTo>
                <a:lnTo>
                  <a:pt x="2831" y="614"/>
                </a:lnTo>
                <a:lnTo>
                  <a:pt x="2829" y="616"/>
                </a:lnTo>
                <a:lnTo>
                  <a:pt x="2827" y="616"/>
                </a:lnTo>
                <a:lnTo>
                  <a:pt x="2826" y="616"/>
                </a:lnTo>
                <a:lnTo>
                  <a:pt x="2827" y="616"/>
                </a:lnTo>
                <a:lnTo>
                  <a:pt x="2826" y="617"/>
                </a:lnTo>
                <a:lnTo>
                  <a:pt x="2827" y="617"/>
                </a:lnTo>
                <a:lnTo>
                  <a:pt x="2829" y="619"/>
                </a:lnTo>
                <a:lnTo>
                  <a:pt x="2831" y="619"/>
                </a:lnTo>
                <a:lnTo>
                  <a:pt x="2831" y="621"/>
                </a:lnTo>
                <a:lnTo>
                  <a:pt x="2829" y="621"/>
                </a:lnTo>
                <a:lnTo>
                  <a:pt x="2829" y="622"/>
                </a:lnTo>
                <a:lnTo>
                  <a:pt x="2827" y="624"/>
                </a:lnTo>
                <a:lnTo>
                  <a:pt x="2827" y="622"/>
                </a:lnTo>
                <a:lnTo>
                  <a:pt x="2827" y="624"/>
                </a:lnTo>
                <a:lnTo>
                  <a:pt x="2826" y="624"/>
                </a:lnTo>
                <a:lnTo>
                  <a:pt x="2824" y="624"/>
                </a:lnTo>
                <a:lnTo>
                  <a:pt x="2824" y="625"/>
                </a:lnTo>
                <a:lnTo>
                  <a:pt x="2826" y="625"/>
                </a:lnTo>
                <a:lnTo>
                  <a:pt x="2826" y="624"/>
                </a:lnTo>
                <a:lnTo>
                  <a:pt x="2827" y="624"/>
                </a:lnTo>
                <a:lnTo>
                  <a:pt x="2827" y="625"/>
                </a:lnTo>
                <a:lnTo>
                  <a:pt x="2827" y="627"/>
                </a:lnTo>
                <a:lnTo>
                  <a:pt x="2826" y="627"/>
                </a:lnTo>
                <a:lnTo>
                  <a:pt x="2824" y="629"/>
                </a:lnTo>
                <a:lnTo>
                  <a:pt x="2823" y="630"/>
                </a:lnTo>
                <a:lnTo>
                  <a:pt x="2821" y="630"/>
                </a:lnTo>
                <a:lnTo>
                  <a:pt x="2821" y="632"/>
                </a:lnTo>
                <a:lnTo>
                  <a:pt x="2819" y="632"/>
                </a:lnTo>
                <a:lnTo>
                  <a:pt x="2818" y="632"/>
                </a:lnTo>
                <a:lnTo>
                  <a:pt x="2816" y="632"/>
                </a:lnTo>
                <a:lnTo>
                  <a:pt x="2816" y="633"/>
                </a:lnTo>
                <a:lnTo>
                  <a:pt x="2818" y="632"/>
                </a:lnTo>
                <a:lnTo>
                  <a:pt x="2819" y="633"/>
                </a:lnTo>
                <a:lnTo>
                  <a:pt x="2821" y="633"/>
                </a:lnTo>
                <a:lnTo>
                  <a:pt x="2821" y="632"/>
                </a:lnTo>
                <a:lnTo>
                  <a:pt x="2823" y="632"/>
                </a:lnTo>
                <a:lnTo>
                  <a:pt x="2824" y="632"/>
                </a:lnTo>
                <a:lnTo>
                  <a:pt x="2824" y="630"/>
                </a:lnTo>
                <a:lnTo>
                  <a:pt x="2826" y="630"/>
                </a:lnTo>
                <a:lnTo>
                  <a:pt x="2826" y="629"/>
                </a:lnTo>
                <a:lnTo>
                  <a:pt x="2827" y="629"/>
                </a:lnTo>
                <a:lnTo>
                  <a:pt x="2829" y="629"/>
                </a:lnTo>
                <a:lnTo>
                  <a:pt x="2831" y="630"/>
                </a:lnTo>
                <a:lnTo>
                  <a:pt x="2831" y="632"/>
                </a:lnTo>
                <a:lnTo>
                  <a:pt x="2831" y="633"/>
                </a:lnTo>
                <a:lnTo>
                  <a:pt x="2832" y="635"/>
                </a:lnTo>
                <a:lnTo>
                  <a:pt x="2834" y="635"/>
                </a:lnTo>
                <a:lnTo>
                  <a:pt x="2834" y="637"/>
                </a:lnTo>
                <a:lnTo>
                  <a:pt x="2832" y="637"/>
                </a:lnTo>
                <a:lnTo>
                  <a:pt x="2831" y="637"/>
                </a:lnTo>
                <a:lnTo>
                  <a:pt x="2829" y="637"/>
                </a:lnTo>
                <a:lnTo>
                  <a:pt x="2827" y="637"/>
                </a:lnTo>
                <a:lnTo>
                  <a:pt x="2826" y="637"/>
                </a:lnTo>
                <a:lnTo>
                  <a:pt x="2824" y="637"/>
                </a:lnTo>
                <a:lnTo>
                  <a:pt x="2823" y="637"/>
                </a:lnTo>
                <a:lnTo>
                  <a:pt x="2823" y="638"/>
                </a:lnTo>
                <a:lnTo>
                  <a:pt x="2821" y="638"/>
                </a:lnTo>
                <a:lnTo>
                  <a:pt x="2821" y="640"/>
                </a:lnTo>
                <a:lnTo>
                  <a:pt x="2819" y="640"/>
                </a:lnTo>
                <a:lnTo>
                  <a:pt x="2819" y="638"/>
                </a:lnTo>
                <a:lnTo>
                  <a:pt x="2818" y="638"/>
                </a:lnTo>
                <a:lnTo>
                  <a:pt x="2818" y="637"/>
                </a:lnTo>
                <a:lnTo>
                  <a:pt x="2815" y="637"/>
                </a:lnTo>
                <a:lnTo>
                  <a:pt x="2813" y="637"/>
                </a:lnTo>
                <a:lnTo>
                  <a:pt x="2811" y="637"/>
                </a:lnTo>
                <a:lnTo>
                  <a:pt x="2810" y="637"/>
                </a:lnTo>
                <a:lnTo>
                  <a:pt x="2808" y="637"/>
                </a:lnTo>
                <a:lnTo>
                  <a:pt x="2807" y="637"/>
                </a:lnTo>
                <a:lnTo>
                  <a:pt x="2805" y="637"/>
                </a:lnTo>
                <a:lnTo>
                  <a:pt x="2805" y="635"/>
                </a:lnTo>
                <a:lnTo>
                  <a:pt x="2803" y="635"/>
                </a:lnTo>
                <a:lnTo>
                  <a:pt x="2802" y="635"/>
                </a:lnTo>
                <a:lnTo>
                  <a:pt x="2800" y="635"/>
                </a:lnTo>
                <a:lnTo>
                  <a:pt x="2799" y="637"/>
                </a:lnTo>
                <a:lnTo>
                  <a:pt x="2797" y="637"/>
                </a:lnTo>
                <a:lnTo>
                  <a:pt x="2795" y="637"/>
                </a:lnTo>
                <a:lnTo>
                  <a:pt x="2795" y="635"/>
                </a:lnTo>
                <a:lnTo>
                  <a:pt x="2794" y="635"/>
                </a:lnTo>
                <a:lnTo>
                  <a:pt x="2794" y="637"/>
                </a:lnTo>
                <a:lnTo>
                  <a:pt x="2792" y="635"/>
                </a:lnTo>
                <a:lnTo>
                  <a:pt x="2792" y="633"/>
                </a:lnTo>
                <a:lnTo>
                  <a:pt x="2791" y="633"/>
                </a:lnTo>
                <a:lnTo>
                  <a:pt x="2789" y="633"/>
                </a:lnTo>
                <a:lnTo>
                  <a:pt x="2787" y="633"/>
                </a:lnTo>
                <a:lnTo>
                  <a:pt x="2787" y="635"/>
                </a:lnTo>
                <a:lnTo>
                  <a:pt x="2789" y="635"/>
                </a:lnTo>
                <a:lnTo>
                  <a:pt x="2789" y="637"/>
                </a:lnTo>
                <a:lnTo>
                  <a:pt x="2787" y="637"/>
                </a:lnTo>
                <a:lnTo>
                  <a:pt x="2786" y="637"/>
                </a:lnTo>
                <a:lnTo>
                  <a:pt x="2784" y="637"/>
                </a:lnTo>
                <a:lnTo>
                  <a:pt x="2783" y="637"/>
                </a:lnTo>
                <a:lnTo>
                  <a:pt x="2783" y="638"/>
                </a:lnTo>
                <a:lnTo>
                  <a:pt x="2783" y="640"/>
                </a:lnTo>
                <a:lnTo>
                  <a:pt x="2781" y="640"/>
                </a:lnTo>
                <a:lnTo>
                  <a:pt x="2779" y="641"/>
                </a:lnTo>
                <a:lnTo>
                  <a:pt x="2778" y="641"/>
                </a:lnTo>
                <a:lnTo>
                  <a:pt x="2776" y="641"/>
                </a:lnTo>
                <a:lnTo>
                  <a:pt x="2776" y="643"/>
                </a:lnTo>
                <a:lnTo>
                  <a:pt x="2775" y="643"/>
                </a:lnTo>
                <a:lnTo>
                  <a:pt x="2775" y="641"/>
                </a:lnTo>
                <a:lnTo>
                  <a:pt x="2773" y="641"/>
                </a:lnTo>
                <a:lnTo>
                  <a:pt x="2773" y="640"/>
                </a:lnTo>
                <a:lnTo>
                  <a:pt x="2771" y="640"/>
                </a:lnTo>
                <a:lnTo>
                  <a:pt x="2771" y="641"/>
                </a:lnTo>
                <a:lnTo>
                  <a:pt x="2771" y="640"/>
                </a:lnTo>
                <a:lnTo>
                  <a:pt x="2770" y="640"/>
                </a:lnTo>
                <a:lnTo>
                  <a:pt x="2768" y="640"/>
                </a:lnTo>
                <a:lnTo>
                  <a:pt x="2768" y="641"/>
                </a:lnTo>
                <a:lnTo>
                  <a:pt x="2767" y="641"/>
                </a:lnTo>
                <a:lnTo>
                  <a:pt x="2767" y="643"/>
                </a:lnTo>
                <a:lnTo>
                  <a:pt x="2767" y="645"/>
                </a:lnTo>
                <a:lnTo>
                  <a:pt x="2765" y="645"/>
                </a:lnTo>
                <a:lnTo>
                  <a:pt x="2765" y="643"/>
                </a:lnTo>
                <a:lnTo>
                  <a:pt x="2763" y="643"/>
                </a:lnTo>
                <a:lnTo>
                  <a:pt x="2763" y="641"/>
                </a:lnTo>
                <a:lnTo>
                  <a:pt x="2762" y="640"/>
                </a:lnTo>
                <a:lnTo>
                  <a:pt x="2760" y="640"/>
                </a:lnTo>
                <a:lnTo>
                  <a:pt x="2759" y="640"/>
                </a:lnTo>
                <a:lnTo>
                  <a:pt x="2757" y="640"/>
                </a:lnTo>
                <a:lnTo>
                  <a:pt x="2755" y="640"/>
                </a:lnTo>
                <a:lnTo>
                  <a:pt x="2755" y="641"/>
                </a:lnTo>
                <a:lnTo>
                  <a:pt x="2757" y="641"/>
                </a:lnTo>
                <a:lnTo>
                  <a:pt x="2760" y="641"/>
                </a:lnTo>
                <a:lnTo>
                  <a:pt x="2760" y="640"/>
                </a:lnTo>
                <a:lnTo>
                  <a:pt x="2762" y="641"/>
                </a:lnTo>
                <a:lnTo>
                  <a:pt x="2763" y="643"/>
                </a:lnTo>
                <a:lnTo>
                  <a:pt x="2765" y="645"/>
                </a:lnTo>
                <a:lnTo>
                  <a:pt x="2767" y="646"/>
                </a:lnTo>
                <a:lnTo>
                  <a:pt x="2768" y="645"/>
                </a:lnTo>
                <a:lnTo>
                  <a:pt x="2768" y="643"/>
                </a:lnTo>
                <a:lnTo>
                  <a:pt x="2768" y="641"/>
                </a:lnTo>
                <a:lnTo>
                  <a:pt x="2770" y="641"/>
                </a:lnTo>
                <a:lnTo>
                  <a:pt x="2771" y="641"/>
                </a:lnTo>
                <a:lnTo>
                  <a:pt x="2773" y="643"/>
                </a:lnTo>
                <a:lnTo>
                  <a:pt x="2773" y="645"/>
                </a:lnTo>
                <a:lnTo>
                  <a:pt x="2775" y="645"/>
                </a:lnTo>
                <a:lnTo>
                  <a:pt x="2776" y="645"/>
                </a:lnTo>
                <a:lnTo>
                  <a:pt x="2776" y="643"/>
                </a:lnTo>
                <a:lnTo>
                  <a:pt x="2778" y="643"/>
                </a:lnTo>
                <a:lnTo>
                  <a:pt x="2779" y="643"/>
                </a:lnTo>
                <a:lnTo>
                  <a:pt x="2781" y="643"/>
                </a:lnTo>
                <a:lnTo>
                  <a:pt x="2783" y="641"/>
                </a:lnTo>
                <a:lnTo>
                  <a:pt x="2783" y="643"/>
                </a:lnTo>
                <a:lnTo>
                  <a:pt x="2784" y="641"/>
                </a:lnTo>
                <a:lnTo>
                  <a:pt x="2784" y="640"/>
                </a:lnTo>
                <a:lnTo>
                  <a:pt x="2784" y="638"/>
                </a:lnTo>
                <a:lnTo>
                  <a:pt x="2786" y="638"/>
                </a:lnTo>
                <a:lnTo>
                  <a:pt x="2787" y="638"/>
                </a:lnTo>
                <a:lnTo>
                  <a:pt x="2787" y="640"/>
                </a:lnTo>
                <a:lnTo>
                  <a:pt x="2789" y="640"/>
                </a:lnTo>
                <a:lnTo>
                  <a:pt x="2789" y="638"/>
                </a:lnTo>
                <a:lnTo>
                  <a:pt x="2789" y="637"/>
                </a:lnTo>
                <a:lnTo>
                  <a:pt x="2791" y="637"/>
                </a:lnTo>
                <a:lnTo>
                  <a:pt x="2791" y="635"/>
                </a:lnTo>
                <a:lnTo>
                  <a:pt x="2792" y="635"/>
                </a:lnTo>
                <a:lnTo>
                  <a:pt x="2792" y="637"/>
                </a:lnTo>
                <a:lnTo>
                  <a:pt x="2794" y="638"/>
                </a:lnTo>
                <a:lnTo>
                  <a:pt x="2794" y="640"/>
                </a:lnTo>
                <a:lnTo>
                  <a:pt x="2794" y="641"/>
                </a:lnTo>
                <a:lnTo>
                  <a:pt x="2795" y="638"/>
                </a:lnTo>
                <a:lnTo>
                  <a:pt x="2799" y="638"/>
                </a:lnTo>
                <a:lnTo>
                  <a:pt x="2800" y="638"/>
                </a:lnTo>
                <a:lnTo>
                  <a:pt x="2802" y="637"/>
                </a:lnTo>
                <a:lnTo>
                  <a:pt x="2803" y="637"/>
                </a:lnTo>
                <a:lnTo>
                  <a:pt x="2805" y="638"/>
                </a:lnTo>
                <a:lnTo>
                  <a:pt x="2807" y="638"/>
                </a:lnTo>
                <a:lnTo>
                  <a:pt x="2808" y="638"/>
                </a:lnTo>
                <a:lnTo>
                  <a:pt x="2810" y="638"/>
                </a:lnTo>
                <a:lnTo>
                  <a:pt x="2811" y="638"/>
                </a:lnTo>
                <a:lnTo>
                  <a:pt x="2813" y="638"/>
                </a:lnTo>
                <a:lnTo>
                  <a:pt x="2815" y="638"/>
                </a:lnTo>
                <a:lnTo>
                  <a:pt x="2815" y="640"/>
                </a:lnTo>
                <a:lnTo>
                  <a:pt x="2815" y="641"/>
                </a:lnTo>
                <a:lnTo>
                  <a:pt x="2816" y="641"/>
                </a:lnTo>
                <a:lnTo>
                  <a:pt x="2815" y="641"/>
                </a:lnTo>
                <a:lnTo>
                  <a:pt x="2816" y="640"/>
                </a:lnTo>
                <a:lnTo>
                  <a:pt x="2818" y="640"/>
                </a:lnTo>
                <a:lnTo>
                  <a:pt x="2819" y="641"/>
                </a:lnTo>
                <a:lnTo>
                  <a:pt x="2821" y="641"/>
                </a:lnTo>
                <a:lnTo>
                  <a:pt x="2823" y="641"/>
                </a:lnTo>
                <a:lnTo>
                  <a:pt x="2824" y="640"/>
                </a:lnTo>
                <a:lnTo>
                  <a:pt x="2824" y="641"/>
                </a:lnTo>
                <a:lnTo>
                  <a:pt x="2824" y="643"/>
                </a:lnTo>
                <a:lnTo>
                  <a:pt x="2824" y="645"/>
                </a:lnTo>
                <a:lnTo>
                  <a:pt x="2823" y="645"/>
                </a:lnTo>
                <a:lnTo>
                  <a:pt x="2824" y="646"/>
                </a:lnTo>
                <a:lnTo>
                  <a:pt x="2826" y="646"/>
                </a:lnTo>
                <a:lnTo>
                  <a:pt x="2826" y="648"/>
                </a:lnTo>
                <a:lnTo>
                  <a:pt x="2826" y="646"/>
                </a:lnTo>
                <a:lnTo>
                  <a:pt x="2826" y="648"/>
                </a:lnTo>
                <a:lnTo>
                  <a:pt x="2827" y="649"/>
                </a:lnTo>
                <a:lnTo>
                  <a:pt x="2826" y="649"/>
                </a:lnTo>
                <a:lnTo>
                  <a:pt x="2826" y="651"/>
                </a:lnTo>
                <a:lnTo>
                  <a:pt x="2826" y="653"/>
                </a:lnTo>
                <a:lnTo>
                  <a:pt x="2826" y="654"/>
                </a:lnTo>
                <a:lnTo>
                  <a:pt x="2824" y="654"/>
                </a:lnTo>
                <a:lnTo>
                  <a:pt x="2823" y="654"/>
                </a:lnTo>
                <a:lnTo>
                  <a:pt x="2823" y="656"/>
                </a:lnTo>
                <a:lnTo>
                  <a:pt x="2821" y="656"/>
                </a:lnTo>
                <a:lnTo>
                  <a:pt x="2819" y="657"/>
                </a:lnTo>
                <a:lnTo>
                  <a:pt x="2819" y="659"/>
                </a:lnTo>
                <a:lnTo>
                  <a:pt x="2818" y="659"/>
                </a:lnTo>
                <a:lnTo>
                  <a:pt x="2818" y="661"/>
                </a:lnTo>
                <a:lnTo>
                  <a:pt x="2819" y="661"/>
                </a:lnTo>
                <a:lnTo>
                  <a:pt x="2818" y="662"/>
                </a:lnTo>
                <a:lnTo>
                  <a:pt x="2818" y="664"/>
                </a:lnTo>
                <a:lnTo>
                  <a:pt x="2818" y="662"/>
                </a:lnTo>
                <a:lnTo>
                  <a:pt x="2818" y="664"/>
                </a:lnTo>
                <a:lnTo>
                  <a:pt x="2816" y="664"/>
                </a:lnTo>
                <a:lnTo>
                  <a:pt x="2815" y="664"/>
                </a:lnTo>
                <a:lnTo>
                  <a:pt x="2815" y="665"/>
                </a:lnTo>
                <a:lnTo>
                  <a:pt x="2813" y="665"/>
                </a:lnTo>
                <a:lnTo>
                  <a:pt x="2811" y="665"/>
                </a:lnTo>
                <a:lnTo>
                  <a:pt x="2811" y="667"/>
                </a:lnTo>
                <a:lnTo>
                  <a:pt x="2811" y="669"/>
                </a:lnTo>
                <a:lnTo>
                  <a:pt x="2810" y="669"/>
                </a:lnTo>
                <a:lnTo>
                  <a:pt x="2810" y="670"/>
                </a:lnTo>
                <a:lnTo>
                  <a:pt x="2808" y="670"/>
                </a:lnTo>
                <a:lnTo>
                  <a:pt x="2807" y="670"/>
                </a:lnTo>
                <a:lnTo>
                  <a:pt x="2807" y="669"/>
                </a:lnTo>
                <a:lnTo>
                  <a:pt x="2807" y="670"/>
                </a:lnTo>
                <a:lnTo>
                  <a:pt x="2805" y="670"/>
                </a:lnTo>
                <a:lnTo>
                  <a:pt x="2807" y="670"/>
                </a:lnTo>
                <a:lnTo>
                  <a:pt x="2805" y="670"/>
                </a:lnTo>
                <a:lnTo>
                  <a:pt x="2805" y="672"/>
                </a:lnTo>
                <a:lnTo>
                  <a:pt x="2807" y="672"/>
                </a:lnTo>
                <a:lnTo>
                  <a:pt x="2807" y="670"/>
                </a:lnTo>
                <a:lnTo>
                  <a:pt x="2808" y="670"/>
                </a:lnTo>
                <a:lnTo>
                  <a:pt x="2808" y="672"/>
                </a:lnTo>
                <a:lnTo>
                  <a:pt x="2810" y="672"/>
                </a:lnTo>
                <a:lnTo>
                  <a:pt x="2810" y="670"/>
                </a:lnTo>
                <a:lnTo>
                  <a:pt x="2811" y="670"/>
                </a:lnTo>
                <a:lnTo>
                  <a:pt x="2813" y="669"/>
                </a:lnTo>
                <a:lnTo>
                  <a:pt x="2813" y="667"/>
                </a:lnTo>
                <a:lnTo>
                  <a:pt x="2815" y="667"/>
                </a:lnTo>
                <a:lnTo>
                  <a:pt x="2816" y="667"/>
                </a:lnTo>
                <a:lnTo>
                  <a:pt x="2816" y="665"/>
                </a:lnTo>
                <a:lnTo>
                  <a:pt x="2818" y="665"/>
                </a:lnTo>
                <a:lnTo>
                  <a:pt x="2818" y="664"/>
                </a:lnTo>
                <a:lnTo>
                  <a:pt x="2818" y="665"/>
                </a:lnTo>
                <a:lnTo>
                  <a:pt x="2819" y="665"/>
                </a:lnTo>
                <a:lnTo>
                  <a:pt x="2819" y="667"/>
                </a:lnTo>
                <a:lnTo>
                  <a:pt x="2821" y="667"/>
                </a:lnTo>
                <a:lnTo>
                  <a:pt x="2821" y="669"/>
                </a:lnTo>
                <a:lnTo>
                  <a:pt x="2821" y="667"/>
                </a:lnTo>
                <a:lnTo>
                  <a:pt x="2819" y="665"/>
                </a:lnTo>
                <a:lnTo>
                  <a:pt x="2821" y="664"/>
                </a:lnTo>
                <a:lnTo>
                  <a:pt x="2819" y="662"/>
                </a:lnTo>
                <a:lnTo>
                  <a:pt x="2819" y="661"/>
                </a:lnTo>
                <a:lnTo>
                  <a:pt x="2821" y="661"/>
                </a:lnTo>
                <a:lnTo>
                  <a:pt x="2821" y="659"/>
                </a:lnTo>
                <a:lnTo>
                  <a:pt x="2823" y="659"/>
                </a:lnTo>
                <a:lnTo>
                  <a:pt x="2823" y="661"/>
                </a:lnTo>
                <a:lnTo>
                  <a:pt x="2824" y="661"/>
                </a:lnTo>
                <a:lnTo>
                  <a:pt x="2824" y="662"/>
                </a:lnTo>
                <a:lnTo>
                  <a:pt x="2824" y="661"/>
                </a:lnTo>
                <a:lnTo>
                  <a:pt x="2824" y="659"/>
                </a:lnTo>
                <a:lnTo>
                  <a:pt x="2826" y="656"/>
                </a:lnTo>
                <a:lnTo>
                  <a:pt x="2827" y="656"/>
                </a:lnTo>
                <a:lnTo>
                  <a:pt x="2829" y="656"/>
                </a:lnTo>
                <a:lnTo>
                  <a:pt x="2831" y="653"/>
                </a:lnTo>
                <a:lnTo>
                  <a:pt x="2829" y="651"/>
                </a:lnTo>
                <a:lnTo>
                  <a:pt x="2829" y="649"/>
                </a:lnTo>
                <a:lnTo>
                  <a:pt x="2831" y="649"/>
                </a:lnTo>
                <a:lnTo>
                  <a:pt x="2829" y="649"/>
                </a:lnTo>
                <a:lnTo>
                  <a:pt x="2829" y="648"/>
                </a:lnTo>
                <a:lnTo>
                  <a:pt x="2827" y="646"/>
                </a:lnTo>
                <a:lnTo>
                  <a:pt x="2826" y="645"/>
                </a:lnTo>
                <a:lnTo>
                  <a:pt x="2826" y="643"/>
                </a:lnTo>
                <a:lnTo>
                  <a:pt x="2826" y="641"/>
                </a:lnTo>
                <a:lnTo>
                  <a:pt x="2827" y="641"/>
                </a:lnTo>
                <a:lnTo>
                  <a:pt x="2829" y="641"/>
                </a:lnTo>
                <a:lnTo>
                  <a:pt x="2831" y="641"/>
                </a:lnTo>
                <a:lnTo>
                  <a:pt x="2831" y="640"/>
                </a:lnTo>
                <a:lnTo>
                  <a:pt x="2832" y="640"/>
                </a:lnTo>
                <a:lnTo>
                  <a:pt x="2832" y="641"/>
                </a:lnTo>
                <a:lnTo>
                  <a:pt x="2834" y="641"/>
                </a:lnTo>
                <a:lnTo>
                  <a:pt x="2835" y="641"/>
                </a:lnTo>
                <a:lnTo>
                  <a:pt x="2835" y="640"/>
                </a:lnTo>
                <a:lnTo>
                  <a:pt x="2837" y="640"/>
                </a:lnTo>
                <a:lnTo>
                  <a:pt x="2837" y="641"/>
                </a:lnTo>
                <a:lnTo>
                  <a:pt x="2839" y="640"/>
                </a:lnTo>
                <a:lnTo>
                  <a:pt x="2840" y="637"/>
                </a:lnTo>
                <a:lnTo>
                  <a:pt x="2840" y="635"/>
                </a:lnTo>
                <a:lnTo>
                  <a:pt x="2839" y="635"/>
                </a:lnTo>
                <a:lnTo>
                  <a:pt x="2837" y="633"/>
                </a:lnTo>
                <a:lnTo>
                  <a:pt x="2837" y="632"/>
                </a:lnTo>
                <a:lnTo>
                  <a:pt x="2835" y="633"/>
                </a:lnTo>
                <a:lnTo>
                  <a:pt x="2835" y="632"/>
                </a:lnTo>
                <a:lnTo>
                  <a:pt x="2835" y="630"/>
                </a:lnTo>
                <a:lnTo>
                  <a:pt x="2835" y="629"/>
                </a:lnTo>
                <a:lnTo>
                  <a:pt x="2835" y="627"/>
                </a:lnTo>
                <a:lnTo>
                  <a:pt x="2837" y="627"/>
                </a:lnTo>
                <a:lnTo>
                  <a:pt x="2839" y="627"/>
                </a:lnTo>
                <a:lnTo>
                  <a:pt x="2839" y="625"/>
                </a:lnTo>
                <a:lnTo>
                  <a:pt x="2840" y="625"/>
                </a:lnTo>
                <a:lnTo>
                  <a:pt x="2842" y="625"/>
                </a:lnTo>
                <a:lnTo>
                  <a:pt x="2843" y="624"/>
                </a:lnTo>
                <a:lnTo>
                  <a:pt x="2845" y="624"/>
                </a:lnTo>
                <a:lnTo>
                  <a:pt x="2845" y="622"/>
                </a:lnTo>
                <a:lnTo>
                  <a:pt x="2843" y="621"/>
                </a:lnTo>
                <a:lnTo>
                  <a:pt x="2843" y="619"/>
                </a:lnTo>
                <a:lnTo>
                  <a:pt x="2843" y="617"/>
                </a:lnTo>
                <a:lnTo>
                  <a:pt x="2842" y="616"/>
                </a:lnTo>
                <a:lnTo>
                  <a:pt x="2842" y="614"/>
                </a:lnTo>
                <a:lnTo>
                  <a:pt x="2843" y="614"/>
                </a:lnTo>
                <a:lnTo>
                  <a:pt x="2843" y="616"/>
                </a:lnTo>
                <a:lnTo>
                  <a:pt x="2845" y="616"/>
                </a:lnTo>
                <a:lnTo>
                  <a:pt x="2847" y="616"/>
                </a:lnTo>
                <a:lnTo>
                  <a:pt x="2847" y="617"/>
                </a:lnTo>
                <a:lnTo>
                  <a:pt x="2848" y="617"/>
                </a:lnTo>
                <a:lnTo>
                  <a:pt x="2850" y="617"/>
                </a:lnTo>
                <a:lnTo>
                  <a:pt x="2850" y="619"/>
                </a:lnTo>
                <a:lnTo>
                  <a:pt x="2851" y="619"/>
                </a:lnTo>
                <a:lnTo>
                  <a:pt x="2853" y="619"/>
                </a:lnTo>
                <a:lnTo>
                  <a:pt x="2855" y="619"/>
                </a:lnTo>
                <a:lnTo>
                  <a:pt x="2855" y="621"/>
                </a:lnTo>
                <a:lnTo>
                  <a:pt x="2855" y="622"/>
                </a:lnTo>
                <a:lnTo>
                  <a:pt x="2856" y="624"/>
                </a:lnTo>
                <a:lnTo>
                  <a:pt x="2858" y="625"/>
                </a:lnTo>
                <a:lnTo>
                  <a:pt x="2858" y="627"/>
                </a:lnTo>
                <a:lnTo>
                  <a:pt x="2856" y="630"/>
                </a:lnTo>
                <a:lnTo>
                  <a:pt x="2858" y="630"/>
                </a:lnTo>
                <a:lnTo>
                  <a:pt x="2859" y="629"/>
                </a:lnTo>
                <a:lnTo>
                  <a:pt x="2859" y="627"/>
                </a:lnTo>
                <a:lnTo>
                  <a:pt x="2859" y="625"/>
                </a:lnTo>
                <a:lnTo>
                  <a:pt x="2859" y="624"/>
                </a:lnTo>
                <a:lnTo>
                  <a:pt x="2861" y="624"/>
                </a:lnTo>
                <a:lnTo>
                  <a:pt x="2861" y="622"/>
                </a:lnTo>
                <a:lnTo>
                  <a:pt x="2861" y="621"/>
                </a:lnTo>
                <a:lnTo>
                  <a:pt x="2861" y="619"/>
                </a:lnTo>
                <a:lnTo>
                  <a:pt x="2863" y="621"/>
                </a:lnTo>
                <a:lnTo>
                  <a:pt x="2863" y="619"/>
                </a:lnTo>
                <a:lnTo>
                  <a:pt x="2864" y="619"/>
                </a:lnTo>
                <a:lnTo>
                  <a:pt x="2866" y="619"/>
                </a:lnTo>
                <a:lnTo>
                  <a:pt x="2866" y="617"/>
                </a:lnTo>
                <a:lnTo>
                  <a:pt x="2866" y="616"/>
                </a:lnTo>
                <a:lnTo>
                  <a:pt x="2867" y="616"/>
                </a:lnTo>
                <a:lnTo>
                  <a:pt x="2867" y="614"/>
                </a:lnTo>
                <a:lnTo>
                  <a:pt x="2869" y="614"/>
                </a:lnTo>
                <a:lnTo>
                  <a:pt x="2869" y="613"/>
                </a:lnTo>
                <a:lnTo>
                  <a:pt x="2871" y="611"/>
                </a:lnTo>
                <a:lnTo>
                  <a:pt x="2871" y="609"/>
                </a:lnTo>
                <a:lnTo>
                  <a:pt x="2871" y="608"/>
                </a:lnTo>
                <a:lnTo>
                  <a:pt x="2871" y="606"/>
                </a:lnTo>
                <a:lnTo>
                  <a:pt x="2869" y="606"/>
                </a:lnTo>
                <a:lnTo>
                  <a:pt x="2869" y="605"/>
                </a:lnTo>
                <a:lnTo>
                  <a:pt x="2871" y="605"/>
                </a:lnTo>
                <a:lnTo>
                  <a:pt x="2871" y="606"/>
                </a:lnTo>
                <a:lnTo>
                  <a:pt x="2872" y="606"/>
                </a:lnTo>
                <a:lnTo>
                  <a:pt x="2872" y="608"/>
                </a:lnTo>
                <a:lnTo>
                  <a:pt x="2872" y="611"/>
                </a:lnTo>
                <a:lnTo>
                  <a:pt x="2872" y="613"/>
                </a:lnTo>
                <a:lnTo>
                  <a:pt x="2872" y="614"/>
                </a:lnTo>
                <a:lnTo>
                  <a:pt x="2872" y="616"/>
                </a:lnTo>
                <a:lnTo>
                  <a:pt x="2872" y="617"/>
                </a:lnTo>
                <a:lnTo>
                  <a:pt x="2872" y="619"/>
                </a:lnTo>
                <a:lnTo>
                  <a:pt x="2871" y="619"/>
                </a:lnTo>
                <a:lnTo>
                  <a:pt x="2871" y="621"/>
                </a:lnTo>
                <a:lnTo>
                  <a:pt x="2871" y="622"/>
                </a:lnTo>
                <a:lnTo>
                  <a:pt x="2869" y="624"/>
                </a:lnTo>
                <a:lnTo>
                  <a:pt x="2869" y="625"/>
                </a:lnTo>
                <a:lnTo>
                  <a:pt x="2869" y="627"/>
                </a:lnTo>
                <a:lnTo>
                  <a:pt x="2869" y="629"/>
                </a:lnTo>
                <a:lnTo>
                  <a:pt x="2867" y="629"/>
                </a:lnTo>
                <a:lnTo>
                  <a:pt x="2867" y="630"/>
                </a:lnTo>
                <a:lnTo>
                  <a:pt x="2867" y="632"/>
                </a:lnTo>
                <a:lnTo>
                  <a:pt x="2866" y="633"/>
                </a:lnTo>
                <a:lnTo>
                  <a:pt x="2866" y="635"/>
                </a:lnTo>
                <a:lnTo>
                  <a:pt x="2866" y="637"/>
                </a:lnTo>
                <a:lnTo>
                  <a:pt x="2864" y="638"/>
                </a:lnTo>
                <a:lnTo>
                  <a:pt x="2864" y="640"/>
                </a:lnTo>
                <a:lnTo>
                  <a:pt x="2864" y="641"/>
                </a:lnTo>
                <a:lnTo>
                  <a:pt x="2863" y="641"/>
                </a:lnTo>
                <a:lnTo>
                  <a:pt x="2863" y="648"/>
                </a:lnTo>
                <a:lnTo>
                  <a:pt x="2863" y="651"/>
                </a:lnTo>
                <a:lnTo>
                  <a:pt x="2861" y="653"/>
                </a:lnTo>
                <a:lnTo>
                  <a:pt x="2859" y="653"/>
                </a:lnTo>
                <a:lnTo>
                  <a:pt x="2859" y="654"/>
                </a:lnTo>
                <a:lnTo>
                  <a:pt x="2858" y="656"/>
                </a:lnTo>
                <a:lnTo>
                  <a:pt x="2858" y="657"/>
                </a:lnTo>
                <a:lnTo>
                  <a:pt x="2858" y="659"/>
                </a:lnTo>
                <a:lnTo>
                  <a:pt x="2856" y="659"/>
                </a:lnTo>
                <a:lnTo>
                  <a:pt x="2856" y="661"/>
                </a:lnTo>
                <a:lnTo>
                  <a:pt x="2856" y="662"/>
                </a:lnTo>
                <a:lnTo>
                  <a:pt x="2856" y="664"/>
                </a:lnTo>
                <a:lnTo>
                  <a:pt x="2855" y="664"/>
                </a:lnTo>
                <a:lnTo>
                  <a:pt x="2855" y="665"/>
                </a:lnTo>
                <a:lnTo>
                  <a:pt x="2855" y="667"/>
                </a:lnTo>
                <a:lnTo>
                  <a:pt x="2855" y="669"/>
                </a:lnTo>
                <a:lnTo>
                  <a:pt x="2853" y="669"/>
                </a:lnTo>
                <a:lnTo>
                  <a:pt x="2853" y="670"/>
                </a:lnTo>
                <a:lnTo>
                  <a:pt x="2853" y="672"/>
                </a:lnTo>
                <a:lnTo>
                  <a:pt x="2853" y="673"/>
                </a:lnTo>
                <a:lnTo>
                  <a:pt x="2853" y="675"/>
                </a:lnTo>
                <a:lnTo>
                  <a:pt x="2853" y="677"/>
                </a:lnTo>
                <a:lnTo>
                  <a:pt x="2851" y="677"/>
                </a:lnTo>
                <a:lnTo>
                  <a:pt x="2851" y="678"/>
                </a:lnTo>
                <a:lnTo>
                  <a:pt x="2851" y="680"/>
                </a:lnTo>
                <a:lnTo>
                  <a:pt x="2851" y="681"/>
                </a:lnTo>
                <a:lnTo>
                  <a:pt x="2851" y="683"/>
                </a:lnTo>
                <a:lnTo>
                  <a:pt x="2851" y="685"/>
                </a:lnTo>
                <a:lnTo>
                  <a:pt x="2851" y="686"/>
                </a:lnTo>
                <a:lnTo>
                  <a:pt x="2851" y="688"/>
                </a:lnTo>
                <a:lnTo>
                  <a:pt x="2851" y="689"/>
                </a:lnTo>
                <a:lnTo>
                  <a:pt x="2851" y="691"/>
                </a:lnTo>
                <a:lnTo>
                  <a:pt x="2850" y="691"/>
                </a:lnTo>
                <a:lnTo>
                  <a:pt x="2850" y="693"/>
                </a:lnTo>
                <a:lnTo>
                  <a:pt x="2850" y="694"/>
                </a:lnTo>
                <a:lnTo>
                  <a:pt x="2850" y="696"/>
                </a:lnTo>
                <a:lnTo>
                  <a:pt x="2850" y="697"/>
                </a:lnTo>
                <a:lnTo>
                  <a:pt x="2850" y="699"/>
                </a:lnTo>
                <a:lnTo>
                  <a:pt x="2850" y="701"/>
                </a:lnTo>
                <a:lnTo>
                  <a:pt x="2850" y="702"/>
                </a:lnTo>
                <a:lnTo>
                  <a:pt x="2848" y="702"/>
                </a:lnTo>
                <a:lnTo>
                  <a:pt x="2848" y="704"/>
                </a:lnTo>
                <a:lnTo>
                  <a:pt x="2848" y="705"/>
                </a:lnTo>
                <a:lnTo>
                  <a:pt x="2848" y="707"/>
                </a:lnTo>
                <a:lnTo>
                  <a:pt x="2848" y="709"/>
                </a:lnTo>
                <a:lnTo>
                  <a:pt x="2848" y="712"/>
                </a:lnTo>
                <a:lnTo>
                  <a:pt x="2847" y="713"/>
                </a:lnTo>
                <a:lnTo>
                  <a:pt x="2847" y="715"/>
                </a:lnTo>
                <a:lnTo>
                  <a:pt x="2847" y="717"/>
                </a:lnTo>
                <a:lnTo>
                  <a:pt x="2847" y="718"/>
                </a:lnTo>
                <a:lnTo>
                  <a:pt x="2847" y="720"/>
                </a:lnTo>
                <a:lnTo>
                  <a:pt x="2847" y="721"/>
                </a:lnTo>
                <a:lnTo>
                  <a:pt x="2847" y="720"/>
                </a:lnTo>
                <a:lnTo>
                  <a:pt x="2845" y="718"/>
                </a:lnTo>
                <a:lnTo>
                  <a:pt x="2847" y="717"/>
                </a:lnTo>
                <a:lnTo>
                  <a:pt x="2845" y="717"/>
                </a:lnTo>
                <a:lnTo>
                  <a:pt x="2845" y="715"/>
                </a:lnTo>
                <a:lnTo>
                  <a:pt x="2845" y="713"/>
                </a:lnTo>
                <a:lnTo>
                  <a:pt x="2847" y="713"/>
                </a:lnTo>
                <a:lnTo>
                  <a:pt x="2847" y="712"/>
                </a:lnTo>
                <a:lnTo>
                  <a:pt x="2847" y="710"/>
                </a:lnTo>
                <a:lnTo>
                  <a:pt x="2847" y="707"/>
                </a:lnTo>
                <a:lnTo>
                  <a:pt x="2848" y="707"/>
                </a:lnTo>
                <a:lnTo>
                  <a:pt x="2847" y="705"/>
                </a:lnTo>
                <a:lnTo>
                  <a:pt x="2845" y="705"/>
                </a:lnTo>
                <a:lnTo>
                  <a:pt x="2845" y="704"/>
                </a:lnTo>
                <a:lnTo>
                  <a:pt x="2845" y="702"/>
                </a:lnTo>
                <a:lnTo>
                  <a:pt x="2847" y="702"/>
                </a:lnTo>
                <a:lnTo>
                  <a:pt x="2847" y="701"/>
                </a:lnTo>
                <a:lnTo>
                  <a:pt x="2848" y="701"/>
                </a:lnTo>
                <a:lnTo>
                  <a:pt x="2847" y="701"/>
                </a:lnTo>
                <a:lnTo>
                  <a:pt x="2847" y="699"/>
                </a:lnTo>
                <a:lnTo>
                  <a:pt x="2845" y="699"/>
                </a:lnTo>
                <a:lnTo>
                  <a:pt x="2845" y="697"/>
                </a:lnTo>
                <a:lnTo>
                  <a:pt x="2847" y="697"/>
                </a:lnTo>
                <a:lnTo>
                  <a:pt x="2847" y="696"/>
                </a:lnTo>
                <a:lnTo>
                  <a:pt x="2848" y="696"/>
                </a:lnTo>
                <a:lnTo>
                  <a:pt x="2848" y="697"/>
                </a:lnTo>
                <a:lnTo>
                  <a:pt x="2848" y="696"/>
                </a:lnTo>
                <a:lnTo>
                  <a:pt x="2848" y="694"/>
                </a:lnTo>
                <a:lnTo>
                  <a:pt x="2847" y="694"/>
                </a:lnTo>
                <a:lnTo>
                  <a:pt x="2845" y="694"/>
                </a:lnTo>
                <a:lnTo>
                  <a:pt x="2845" y="693"/>
                </a:lnTo>
                <a:lnTo>
                  <a:pt x="2847" y="693"/>
                </a:lnTo>
                <a:lnTo>
                  <a:pt x="2848" y="689"/>
                </a:lnTo>
                <a:lnTo>
                  <a:pt x="2847" y="689"/>
                </a:lnTo>
                <a:lnTo>
                  <a:pt x="2847" y="691"/>
                </a:lnTo>
                <a:lnTo>
                  <a:pt x="2845" y="691"/>
                </a:lnTo>
                <a:lnTo>
                  <a:pt x="2845" y="689"/>
                </a:lnTo>
                <a:lnTo>
                  <a:pt x="2843" y="691"/>
                </a:lnTo>
                <a:lnTo>
                  <a:pt x="2842" y="691"/>
                </a:lnTo>
                <a:lnTo>
                  <a:pt x="2840" y="691"/>
                </a:lnTo>
                <a:lnTo>
                  <a:pt x="2839" y="691"/>
                </a:lnTo>
                <a:lnTo>
                  <a:pt x="2837" y="691"/>
                </a:lnTo>
                <a:lnTo>
                  <a:pt x="2837" y="689"/>
                </a:lnTo>
                <a:lnTo>
                  <a:pt x="2835" y="689"/>
                </a:lnTo>
                <a:lnTo>
                  <a:pt x="2835" y="691"/>
                </a:lnTo>
                <a:lnTo>
                  <a:pt x="2834" y="691"/>
                </a:lnTo>
                <a:lnTo>
                  <a:pt x="2834" y="693"/>
                </a:lnTo>
                <a:lnTo>
                  <a:pt x="2834" y="694"/>
                </a:lnTo>
                <a:lnTo>
                  <a:pt x="2834" y="696"/>
                </a:lnTo>
                <a:lnTo>
                  <a:pt x="2834" y="697"/>
                </a:lnTo>
                <a:lnTo>
                  <a:pt x="2834" y="699"/>
                </a:lnTo>
                <a:lnTo>
                  <a:pt x="2832" y="701"/>
                </a:lnTo>
                <a:lnTo>
                  <a:pt x="2832" y="702"/>
                </a:lnTo>
                <a:lnTo>
                  <a:pt x="2831" y="702"/>
                </a:lnTo>
                <a:lnTo>
                  <a:pt x="2831" y="704"/>
                </a:lnTo>
                <a:lnTo>
                  <a:pt x="2829" y="704"/>
                </a:lnTo>
                <a:lnTo>
                  <a:pt x="2829" y="705"/>
                </a:lnTo>
                <a:lnTo>
                  <a:pt x="2827" y="705"/>
                </a:lnTo>
                <a:lnTo>
                  <a:pt x="2827" y="707"/>
                </a:lnTo>
                <a:lnTo>
                  <a:pt x="2827" y="709"/>
                </a:lnTo>
                <a:lnTo>
                  <a:pt x="2826" y="710"/>
                </a:lnTo>
                <a:lnTo>
                  <a:pt x="2824" y="713"/>
                </a:lnTo>
                <a:lnTo>
                  <a:pt x="2823" y="713"/>
                </a:lnTo>
                <a:lnTo>
                  <a:pt x="2823" y="715"/>
                </a:lnTo>
                <a:lnTo>
                  <a:pt x="2821" y="715"/>
                </a:lnTo>
                <a:lnTo>
                  <a:pt x="2821" y="717"/>
                </a:lnTo>
                <a:lnTo>
                  <a:pt x="2823" y="717"/>
                </a:lnTo>
                <a:lnTo>
                  <a:pt x="2823" y="718"/>
                </a:lnTo>
                <a:lnTo>
                  <a:pt x="2823" y="720"/>
                </a:lnTo>
                <a:lnTo>
                  <a:pt x="2823" y="721"/>
                </a:lnTo>
                <a:lnTo>
                  <a:pt x="2821" y="723"/>
                </a:lnTo>
                <a:lnTo>
                  <a:pt x="2821" y="725"/>
                </a:lnTo>
                <a:lnTo>
                  <a:pt x="2819" y="726"/>
                </a:lnTo>
                <a:lnTo>
                  <a:pt x="2818" y="726"/>
                </a:lnTo>
                <a:lnTo>
                  <a:pt x="2816" y="728"/>
                </a:lnTo>
                <a:lnTo>
                  <a:pt x="2816" y="729"/>
                </a:lnTo>
                <a:lnTo>
                  <a:pt x="2815" y="729"/>
                </a:lnTo>
                <a:lnTo>
                  <a:pt x="2813" y="728"/>
                </a:lnTo>
                <a:lnTo>
                  <a:pt x="2813" y="729"/>
                </a:lnTo>
                <a:lnTo>
                  <a:pt x="2815" y="729"/>
                </a:lnTo>
                <a:lnTo>
                  <a:pt x="2816" y="729"/>
                </a:lnTo>
                <a:lnTo>
                  <a:pt x="2816" y="731"/>
                </a:lnTo>
                <a:lnTo>
                  <a:pt x="2818" y="731"/>
                </a:lnTo>
                <a:lnTo>
                  <a:pt x="2818" y="733"/>
                </a:lnTo>
                <a:lnTo>
                  <a:pt x="2818" y="734"/>
                </a:lnTo>
                <a:lnTo>
                  <a:pt x="2818" y="736"/>
                </a:lnTo>
                <a:lnTo>
                  <a:pt x="2818" y="737"/>
                </a:lnTo>
                <a:lnTo>
                  <a:pt x="2816" y="737"/>
                </a:lnTo>
                <a:lnTo>
                  <a:pt x="2816" y="739"/>
                </a:lnTo>
                <a:lnTo>
                  <a:pt x="2816" y="737"/>
                </a:lnTo>
                <a:lnTo>
                  <a:pt x="2815" y="737"/>
                </a:lnTo>
                <a:lnTo>
                  <a:pt x="2815" y="736"/>
                </a:lnTo>
                <a:lnTo>
                  <a:pt x="2813" y="736"/>
                </a:lnTo>
                <a:lnTo>
                  <a:pt x="2813" y="737"/>
                </a:lnTo>
                <a:lnTo>
                  <a:pt x="2811" y="737"/>
                </a:lnTo>
                <a:lnTo>
                  <a:pt x="2811" y="739"/>
                </a:lnTo>
                <a:lnTo>
                  <a:pt x="2810" y="741"/>
                </a:lnTo>
                <a:lnTo>
                  <a:pt x="2808" y="739"/>
                </a:lnTo>
                <a:lnTo>
                  <a:pt x="2807" y="739"/>
                </a:lnTo>
                <a:lnTo>
                  <a:pt x="2807" y="741"/>
                </a:lnTo>
                <a:lnTo>
                  <a:pt x="2807" y="742"/>
                </a:lnTo>
                <a:lnTo>
                  <a:pt x="2808" y="742"/>
                </a:lnTo>
                <a:lnTo>
                  <a:pt x="2808" y="744"/>
                </a:lnTo>
                <a:lnTo>
                  <a:pt x="2807" y="745"/>
                </a:lnTo>
                <a:lnTo>
                  <a:pt x="2807" y="747"/>
                </a:lnTo>
                <a:lnTo>
                  <a:pt x="2805" y="745"/>
                </a:lnTo>
                <a:lnTo>
                  <a:pt x="2803" y="747"/>
                </a:lnTo>
                <a:lnTo>
                  <a:pt x="2802" y="747"/>
                </a:lnTo>
                <a:lnTo>
                  <a:pt x="2802" y="745"/>
                </a:lnTo>
                <a:lnTo>
                  <a:pt x="2800" y="744"/>
                </a:lnTo>
                <a:lnTo>
                  <a:pt x="2799" y="744"/>
                </a:lnTo>
                <a:lnTo>
                  <a:pt x="2799" y="745"/>
                </a:lnTo>
                <a:lnTo>
                  <a:pt x="2799" y="747"/>
                </a:lnTo>
                <a:lnTo>
                  <a:pt x="2800" y="747"/>
                </a:lnTo>
                <a:lnTo>
                  <a:pt x="2802" y="747"/>
                </a:lnTo>
                <a:lnTo>
                  <a:pt x="2802" y="749"/>
                </a:lnTo>
                <a:lnTo>
                  <a:pt x="2802" y="750"/>
                </a:lnTo>
                <a:lnTo>
                  <a:pt x="2800" y="750"/>
                </a:lnTo>
                <a:lnTo>
                  <a:pt x="2800" y="752"/>
                </a:lnTo>
                <a:lnTo>
                  <a:pt x="2799" y="752"/>
                </a:lnTo>
                <a:lnTo>
                  <a:pt x="2797" y="752"/>
                </a:lnTo>
                <a:lnTo>
                  <a:pt x="2797" y="750"/>
                </a:lnTo>
                <a:lnTo>
                  <a:pt x="2795" y="750"/>
                </a:lnTo>
                <a:lnTo>
                  <a:pt x="2795" y="749"/>
                </a:lnTo>
                <a:lnTo>
                  <a:pt x="2797" y="749"/>
                </a:lnTo>
                <a:lnTo>
                  <a:pt x="2797" y="747"/>
                </a:lnTo>
                <a:lnTo>
                  <a:pt x="2797" y="745"/>
                </a:lnTo>
                <a:lnTo>
                  <a:pt x="2795" y="745"/>
                </a:lnTo>
                <a:lnTo>
                  <a:pt x="2795" y="744"/>
                </a:lnTo>
                <a:lnTo>
                  <a:pt x="2795" y="742"/>
                </a:lnTo>
                <a:lnTo>
                  <a:pt x="2797" y="742"/>
                </a:lnTo>
                <a:lnTo>
                  <a:pt x="2795" y="742"/>
                </a:lnTo>
                <a:lnTo>
                  <a:pt x="2795" y="744"/>
                </a:lnTo>
                <a:lnTo>
                  <a:pt x="2794" y="744"/>
                </a:lnTo>
                <a:lnTo>
                  <a:pt x="2794" y="745"/>
                </a:lnTo>
                <a:lnTo>
                  <a:pt x="2794" y="747"/>
                </a:lnTo>
                <a:lnTo>
                  <a:pt x="2792" y="747"/>
                </a:lnTo>
                <a:lnTo>
                  <a:pt x="2791" y="747"/>
                </a:lnTo>
                <a:lnTo>
                  <a:pt x="2789" y="747"/>
                </a:lnTo>
                <a:lnTo>
                  <a:pt x="2787" y="745"/>
                </a:lnTo>
                <a:lnTo>
                  <a:pt x="2786" y="744"/>
                </a:lnTo>
                <a:lnTo>
                  <a:pt x="2786" y="745"/>
                </a:lnTo>
                <a:lnTo>
                  <a:pt x="2786" y="744"/>
                </a:lnTo>
                <a:lnTo>
                  <a:pt x="2784" y="744"/>
                </a:lnTo>
                <a:lnTo>
                  <a:pt x="2784" y="742"/>
                </a:lnTo>
                <a:lnTo>
                  <a:pt x="2786" y="742"/>
                </a:lnTo>
                <a:lnTo>
                  <a:pt x="2784" y="742"/>
                </a:lnTo>
                <a:lnTo>
                  <a:pt x="2784" y="741"/>
                </a:lnTo>
                <a:lnTo>
                  <a:pt x="2784" y="742"/>
                </a:lnTo>
                <a:lnTo>
                  <a:pt x="2783" y="742"/>
                </a:lnTo>
                <a:lnTo>
                  <a:pt x="2781" y="742"/>
                </a:lnTo>
                <a:lnTo>
                  <a:pt x="2781" y="744"/>
                </a:lnTo>
                <a:lnTo>
                  <a:pt x="2781" y="745"/>
                </a:lnTo>
                <a:lnTo>
                  <a:pt x="2779" y="745"/>
                </a:lnTo>
                <a:lnTo>
                  <a:pt x="2781" y="747"/>
                </a:lnTo>
                <a:lnTo>
                  <a:pt x="2781" y="749"/>
                </a:lnTo>
                <a:lnTo>
                  <a:pt x="2781" y="750"/>
                </a:lnTo>
                <a:lnTo>
                  <a:pt x="2779" y="750"/>
                </a:lnTo>
                <a:lnTo>
                  <a:pt x="2778" y="749"/>
                </a:lnTo>
                <a:lnTo>
                  <a:pt x="2776" y="747"/>
                </a:lnTo>
                <a:lnTo>
                  <a:pt x="2775" y="747"/>
                </a:lnTo>
                <a:lnTo>
                  <a:pt x="2775" y="745"/>
                </a:lnTo>
                <a:lnTo>
                  <a:pt x="2773" y="745"/>
                </a:lnTo>
                <a:lnTo>
                  <a:pt x="2773" y="744"/>
                </a:lnTo>
                <a:lnTo>
                  <a:pt x="2771" y="744"/>
                </a:lnTo>
                <a:lnTo>
                  <a:pt x="2771" y="742"/>
                </a:lnTo>
                <a:lnTo>
                  <a:pt x="2771" y="741"/>
                </a:lnTo>
                <a:lnTo>
                  <a:pt x="2771" y="739"/>
                </a:lnTo>
                <a:lnTo>
                  <a:pt x="2771" y="737"/>
                </a:lnTo>
                <a:lnTo>
                  <a:pt x="2770" y="737"/>
                </a:lnTo>
                <a:lnTo>
                  <a:pt x="2770" y="736"/>
                </a:lnTo>
                <a:lnTo>
                  <a:pt x="2768" y="736"/>
                </a:lnTo>
                <a:lnTo>
                  <a:pt x="2768" y="734"/>
                </a:lnTo>
                <a:lnTo>
                  <a:pt x="2767" y="734"/>
                </a:lnTo>
                <a:lnTo>
                  <a:pt x="2765" y="734"/>
                </a:lnTo>
                <a:lnTo>
                  <a:pt x="2765" y="733"/>
                </a:lnTo>
                <a:lnTo>
                  <a:pt x="2765" y="734"/>
                </a:lnTo>
                <a:lnTo>
                  <a:pt x="2763" y="734"/>
                </a:lnTo>
                <a:lnTo>
                  <a:pt x="2763" y="733"/>
                </a:lnTo>
                <a:lnTo>
                  <a:pt x="2762" y="733"/>
                </a:lnTo>
                <a:lnTo>
                  <a:pt x="2760" y="733"/>
                </a:lnTo>
                <a:lnTo>
                  <a:pt x="2759" y="733"/>
                </a:lnTo>
                <a:lnTo>
                  <a:pt x="2757" y="733"/>
                </a:lnTo>
                <a:lnTo>
                  <a:pt x="2755" y="733"/>
                </a:lnTo>
                <a:lnTo>
                  <a:pt x="2755" y="731"/>
                </a:lnTo>
                <a:lnTo>
                  <a:pt x="2755" y="729"/>
                </a:lnTo>
                <a:lnTo>
                  <a:pt x="2754" y="729"/>
                </a:lnTo>
                <a:lnTo>
                  <a:pt x="2754" y="731"/>
                </a:lnTo>
                <a:lnTo>
                  <a:pt x="2752" y="731"/>
                </a:lnTo>
                <a:lnTo>
                  <a:pt x="2752" y="729"/>
                </a:lnTo>
                <a:lnTo>
                  <a:pt x="2751" y="729"/>
                </a:lnTo>
                <a:lnTo>
                  <a:pt x="2751" y="731"/>
                </a:lnTo>
                <a:lnTo>
                  <a:pt x="2751" y="729"/>
                </a:lnTo>
                <a:lnTo>
                  <a:pt x="2749" y="729"/>
                </a:lnTo>
                <a:lnTo>
                  <a:pt x="2747" y="729"/>
                </a:lnTo>
                <a:lnTo>
                  <a:pt x="2746" y="728"/>
                </a:lnTo>
                <a:lnTo>
                  <a:pt x="2744" y="728"/>
                </a:lnTo>
                <a:lnTo>
                  <a:pt x="2743" y="728"/>
                </a:lnTo>
                <a:lnTo>
                  <a:pt x="2743" y="726"/>
                </a:lnTo>
                <a:lnTo>
                  <a:pt x="2741" y="726"/>
                </a:lnTo>
                <a:lnTo>
                  <a:pt x="2738" y="726"/>
                </a:lnTo>
                <a:lnTo>
                  <a:pt x="2736" y="728"/>
                </a:lnTo>
                <a:lnTo>
                  <a:pt x="2735" y="728"/>
                </a:lnTo>
                <a:lnTo>
                  <a:pt x="2735" y="726"/>
                </a:lnTo>
                <a:lnTo>
                  <a:pt x="2735" y="728"/>
                </a:lnTo>
                <a:lnTo>
                  <a:pt x="2733" y="728"/>
                </a:lnTo>
                <a:lnTo>
                  <a:pt x="2731" y="728"/>
                </a:lnTo>
                <a:lnTo>
                  <a:pt x="2731" y="726"/>
                </a:lnTo>
                <a:lnTo>
                  <a:pt x="2733" y="726"/>
                </a:lnTo>
                <a:lnTo>
                  <a:pt x="2733" y="725"/>
                </a:lnTo>
                <a:lnTo>
                  <a:pt x="2733" y="723"/>
                </a:lnTo>
                <a:lnTo>
                  <a:pt x="2733" y="721"/>
                </a:lnTo>
                <a:lnTo>
                  <a:pt x="2731" y="721"/>
                </a:lnTo>
                <a:lnTo>
                  <a:pt x="2731" y="720"/>
                </a:lnTo>
                <a:lnTo>
                  <a:pt x="2730" y="718"/>
                </a:lnTo>
                <a:lnTo>
                  <a:pt x="2730" y="717"/>
                </a:lnTo>
                <a:lnTo>
                  <a:pt x="2731" y="717"/>
                </a:lnTo>
                <a:lnTo>
                  <a:pt x="2731" y="715"/>
                </a:lnTo>
                <a:lnTo>
                  <a:pt x="2733" y="715"/>
                </a:lnTo>
                <a:lnTo>
                  <a:pt x="2733" y="713"/>
                </a:lnTo>
                <a:lnTo>
                  <a:pt x="2731" y="713"/>
                </a:lnTo>
                <a:lnTo>
                  <a:pt x="2731" y="715"/>
                </a:lnTo>
                <a:lnTo>
                  <a:pt x="2730" y="715"/>
                </a:lnTo>
                <a:lnTo>
                  <a:pt x="2728" y="715"/>
                </a:lnTo>
                <a:lnTo>
                  <a:pt x="2727" y="715"/>
                </a:lnTo>
                <a:lnTo>
                  <a:pt x="2728" y="715"/>
                </a:lnTo>
                <a:lnTo>
                  <a:pt x="2728" y="717"/>
                </a:lnTo>
                <a:lnTo>
                  <a:pt x="2728" y="718"/>
                </a:lnTo>
                <a:lnTo>
                  <a:pt x="2728" y="720"/>
                </a:lnTo>
                <a:lnTo>
                  <a:pt x="2730" y="721"/>
                </a:lnTo>
                <a:lnTo>
                  <a:pt x="2731" y="721"/>
                </a:lnTo>
                <a:lnTo>
                  <a:pt x="2730" y="721"/>
                </a:lnTo>
                <a:lnTo>
                  <a:pt x="2730" y="723"/>
                </a:lnTo>
                <a:lnTo>
                  <a:pt x="2731" y="723"/>
                </a:lnTo>
                <a:lnTo>
                  <a:pt x="2731" y="725"/>
                </a:lnTo>
                <a:lnTo>
                  <a:pt x="2730" y="725"/>
                </a:lnTo>
                <a:lnTo>
                  <a:pt x="2730" y="726"/>
                </a:lnTo>
                <a:lnTo>
                  <a:pt x="2728" y="726"/>
                </a:lnTo>
                <a:lnTo>
                  <a:pt x="2728" y="728"/>
                </a:lnTo>
                <a:lnTo>
                  <a:pt x="2730" y="728"/>
                </a:lnTo>
                <a:lnTo>
                  <a:pt x="2730" y="729"/>
                </a:lnTo>
                <a:lnTo>
                  <a:pt x="2730" y="731"/>
                </a:lnTo>
                <a:lnTo>
                  <a:pt x="2728" y="731"/>
                </a:lnTo>
                <a:lnTo>
                  <a:pt x="2728" y="733"/>
                </a:lnTo>
                <a:lnTo>
                  <a:pt x="2728" y="734"/>
                </a:lnTo>
                <a:lnTo>
                  <a:pt x="2728" y="736"/>
                </a:lnTo>
                <a:lnTo>
                  <a:pt x="2728" y="737"/>
                </a:lnTo>
                <a:lnTo>
                  <a:pt x="2727" y="737"/>
                </a:lnTo>
                <a:lnTo>
                  <a:pt x="2725" y="737"/>
                </a:lnTo>
                <a:lnTo>
                  <a:pt x="2723" y="737"/>
                </a:lnTo>
                <a:lnTo>
                  <a:pt x="2723" y="736"/>
                </a:lnTo>
                <a:lnTo>
                  <a:pt x="2722" y="736"/>
                </a:lnTo>
                <a:lnTo>
                  <a:pt x="2722" y="734"/>
                </a:lnTo>
                <a:lnTo>
                  <a:pt x="2722" y="736"/>
                </a:lnTo>
                <a:lnTo>
                  <a:pt x="2722" y="737"/>
                </a:lnTo>
                <a:lnTo>
                  <a:pt x="2720" y="737"/>
                </a:lnTo>
                <a:lnTo>
                  <a:pt x="2722" y="737"/>
                </a:lnTo>
                <a:lnTo>
                  <a:pt x="2722" y="739"/>
                </a:lnTo>
                <a:lnTo>
                  <a:pt x="2723" y="739"/>
                </a:lnTo>
                <a:lnTo>
                  <a:pt x="2722" y="739"/>
                </a:lnTo>
                <a:lnTo>
                  <a:pt x="2722" y="741"/>
                </a:lnTo>
                <a:lnTo>
                  <a:pt x="2722" y="742"/>
                </a:lnTo>
                <a:lnTo>
                  <a:pt x="2720" y="742"/>
                </a:lnTo>
                <a:lnTo>
                  <a:pt x="2719" y="742"/>
                </a:lnTo>
                <a:lnTo>
                  <a:pt x="2719" y="741"/>
                </a:lnTo>
                <a:lnTo>
                  <a:pt x="2717" y="741"/>
                </a:lnTo>
                <a:lnTo>
                  <a:pt x="2717" y="739"/>
                </a:lnTo>
                <a:lnTo>
                  <a:pt x="2717" y="737"/>
                </a:lnTo>
                <a:lnTo>
                  <a:pt x="2717" y="736"/>
                </a:lnTo>
                <a:lnTo>
                  <a:pt x="2715" y="734"/>
                </a:lnTo>
                <a:lnTo>
                  <a:pt x="2714" y="734"/>
                </a:lnTo>
                <a:lnTo>
                  <a:pt x="2714" y="736"/>
                </a:lnTo>
                <a:lnTo>
                  <a:pt x="2712" y="736"/>
                </a:lnTo>
                <a:lnTo>
                  <a:pt x="2711" y="736"/>
                </a:lnTo>
                <a:lnTo>
                  <a:pt x="2711" y="737"/>
                </a:lnTo>
                <a:lnTo>
                  <a:pt x="2711" y="739"/>
                </a:lnTo>
                <a:lnTo>
                  <a:pt x="2709" y="739"/>
                </a:lnTo>
                <a:lnTo>
                  <a:pt x="2709" y="741"/>
                </a:lnTo>
                <a:lnTo>
                  <a:pt x="2711" y="741"/>
                </a:lnTo>
                <a:lnTo>
                  <a:pt x="2712" y="741"/>
                </a:lnTo>
                <a:lnTo>
                  <a:pt x="2712" y="739"/>
                </a:lnTo>
                <a:lnTo>
                  <a:pt x="2712" y="737"/>
                </a:lnTo>
                <a:lnTo>
                  <a:pt x="2714" y="737"/>
                </a:lnTo>
                <a:lnTo>
                  <a:pt x="2714" y="739"/>
                </a:lnTo>
                <a:lnTo>
                  <a:pt x="2715" y="739"/>
                </a:lnTo>
                <a:lnTo>
                  <a:pt x="2717" y="739"/>
                </a:lnTo>
                <a:lnTo>
                  <a:pt x="2715" y="741"/>
                </a:lnTo>
                <a:lnTo>
                  <a:pt x="2715" y="742"/>
                </a:lnTo>
                <a:lnTo>
                  <a:pt x="2714" y="744"/>
                </a:lnTo>
                <a:lnTo>
                  <a:pt x="2714" y="742"/>
                </a:lnTo>
                <a:lnTo>
                  <a:pt x="2712" y="744"/>
                </a:lnTo>
                <a:lnTo>
                  <a:pt x="2714" y="744"/>
                </a:lnTo>
                <a:lnTo>
                  <a:pt x="2714" y="745"/>
                </a:lnTo>
                <a:lnTo>
                  <a:pt x="2714" y="747"/>
                </a:lnTo>
                <a:lnTo>
                  <a:pt x="2712" y="747"/>
                </a:lnTo>
                <a:lnTo>
                  <a:pt x="2711" y="747"/>
                </a:lnTo>
                <a:lnTo>
                  <a:pt x="2709" y="749"/>
                </a:lnTo>
                <a:lnTo>
                  <a:pt x="2709" y="747"/>
                </a:lnTo>
                <a:lnTo>
                  <a:pt x="2707" y="747"/>
                </a:lnTo>
                <a:lnTo>
                  <a:pt x="2706" y="747"/>
                </a:lnTo>
                <a:lnTo>
                  <a:pt x="2704" y="747"/>
                </a:lnTo>
                <a:lnTo>
                  <a:pt x="2703" y="747"/>
                </a:lnTo>
                <a:lnTo>
                  <a:pt x="2703" y="749"/>
                </a:lnTo>
                <a:lnTo>
                  <a:pt x="2701" y="749"/>
                </a:lnTo>
                <a:lnTo>
                  <a:pt x="2699" y="750"/>
                </a:lnTo>
                <a:lnTo>
                  <a:pt x="2698" y="750"/>
                </a:lnTo>
                <a:lnTo>
                  <a:pt x="2696" y="750"/>
                </a:lnTo>
                <a:lnTo>
                  <a:pt x="2695" y="750"/>
                </a:lnTo>
                <a:lnTo>
                  <a:pt x="2693" y="752"/>
                </a:lnTo>
                <a:lnTo>
                  <a:pt x="2688" y="752"/>
                </a:lnTo>
                <a:lnTo>
                  <a:pt x="2687" y="752"/>
                </a:lnTo>
                <a:lnTo>
                  <a:pt x="2685" y="753"/>
                </a:lnTo>
                <a:lnTo>
                  <a:pt x="2683" y="753"/>
                </a:lnTo>
                <a:lnTo>
                  <a:pt x="2683" y="755"/>
                </a:lnTo>
                <a:lnTo>
                  <a:pt x="2682" y="755"/>
                </a:lnTo>
                <a:lnTo>
                  <a:pt x="2680" y="755"/>
                </a:lnTo>
                <a:lnTo>
                  <a:pt x="2679" y="753"/>
                </a:lnTo>
                <a:lnTo>
                  <a:pt x="2677" y="752"/>
                </a:lnTo>
                <a:lnTo>
                  <a:pt x="2677" y="753"/>
                </a:lnTo>
                <a:lnTo>
                  <a:pt x="2679" y="753"/>
                </a:lnTo>
                <a:lnTo>
                  <a:pt x="2679" y="755"/>
                </a:lnTo>
                <a:lnTo>
                  <a:pt x="2682" y="755"/>
                </a:lnTo>
                <a:lnTo>
                  <a:pt x="2683" y="755"/>
                </a:lnTo>
                <a:lnTo>
                  <a:pt x="2685" y="755"/>
                </a:lnTo>
                <a:lnTo>
                  <a:pt x="2685" y="753"/>
                </a:lnTo>
                <a:lnTo>
                  <a:pt x="2687" y="753"/>
                </a:lnTo>
                <a:lnTo>
                  <a:pt x="2688" y="752"/>
                </a:lnTo>
                <a:lnTo>
                  <a:pt x="2690" y="752"/>
                </a:lnTo>
                <a:lnTo>
                  <a:pt x="2691" y="752"/>
                </a:lnTo>
                <a:lnTo>
                  <a:pt x="2693" y="752"/>
                </a:lnTo>
                <a:lnTo>
                  <a:pt x="2695" y="752"/>
                </a:lnTo>
                <a:lnTo>
                  <a:pt x="2696" y="752"/>
                </a:lnTo>
                <a:lnTo>
                  <a:pt x="2698" y="752"/>
                </a:lnTo>
                <a:lnTo>
                  <a:pt x="2699" y="750"/>
                </a:lnTo>
                <a:lnTo>
                  <a:pt x="2701" y="750"/>
                </a:lnTo>
                <a:lnTo>
                  <a:pt x="2703" y="749"/>
                </a:lnTo>
                <a:lnTo>
                  <a:pt x="2704" y="749"/>
                </a:lnTo>
                <a:lnTo>
                  <a:pt x="2706" y="749"/>
                </a:lnTo>
                <a:lnTo>
                  <a:pt x="2707" y="749"/>
                </a:lnTo>
                <a:lnTo>
                  <a:pt x="2707" y="750"/>
                </a:lnTo>
                <a:lnTo>
                  <a:pt x="2707" y="752"/>
                </a:lnTo>
                <a:lnTo>
                  <a:pt x="2707" y="753"/>
                </a:lnTo>
                <a:lnTo>
                  <a:pt x="2707" y="752"/>
                </a:lnTo>
                <a:lnTo>
                  <a:pt x="2709" y="752"/>
                </a:lnTo>
                <a:lnTo>
                  <a:pt x="2709" y="750"/>
                </a:lnTo>
                <a:lnTo>
                  <a:pt x="2711" y="750"/>
                </a:lnTo>
                <a:lnTo>
                  <a:pt x="2711" y="749"/>
                </a:lnTo>
                <a:lnTo>
                  <a:pt x="2712" y="749"/>
                </a:lnTo>
                <a:lnTo>
                  <a:pt x="2714" y="749"/>
                </a:lnTo>
                <a:lnTo>
                  <a:pt x="2714" y="747"/>
                </a:lnTo>
                <a:lnTo>
                  <a:pt x="2715" y="747"/>
                </a:lnTo>
                <a:lnTo>
                  <a:pt x="2715" y="745"/>
                </a:lnTo>
                <a:lnTo>
                  <a:pt x="2717" y="744"/>
                </a:lnTo>
                <a:lnTo>
                  <a:pt x="2719" y="744"/>
                </a:lnTo>
                <a:lnTo>
                  <a:pt x="2719" y="745"/>
                </a:lnTo>
                <a:lnTo>
                  <a:pt x="2720" y="745"/>
                </a:lnTo>
                <a:lnTo>
                  <a:pt x="2720" y="747"/>
                </a:lnTo>
                <a:lnTo>
                  <a:pt x="2722" y="747"/>
                </a:lnTo>
                <a:lnTo>
                  <a:pt x="2722" y="745"/>
                </a:lnTo>
                <a:lnTo>
                  <a:pt x="2723" y="745"/>
                </a:lnTo>
                <a:lnTo>
                  <a:pt x="2723" y="744"/>
                </a:lnTo>
                <a:lnTo>
                  <a:pt x="2723" y="742"/>
                </a:lnTo>
                <a:lnTo>
                  <a:pt x="2723" y="741"/>
                </a:lnTo>
                <a:lnTo>
                  <a:pt x="2725" y="741"/>
                </a:lnTo>
                <a:lnTo>
                  <a:pt x="2725" y="739"/>
                </a:lnTo>
                <a:lnTo>
                  <a:pt x="2727" y="739"/>
                </a:lnTo>
                <a:lnTo>
                  <a:pt x="2728" y="739"/>
                </a:lnTo>
                <a:lnTo>
                  <a:pt x="2728" y="741"/>
                </a:lnTo>
                <a:lnTo>
                  <a:pt x="2730" y="741"/>
                </a:lnTo>
                <a:lnTo>
                  <a:pt x="2731" y="741"/>
                </a:lnTo>
                <a:lnTo>
                  <a:pt x="2733" y="741"/>
                </a:lnTo>
                <a:lnTo>
                  <a:pt x="2733" y="739"/>
                </a:lnTo>
                <a:lnTo>
                  <a:pt x="2731" y="739"/>
                </a:lnTo>
                <a:lnTo>
                  <a:pt x="2730" y="739"/>
                </a:lnTo>
                <a:lnTo>
                  <a:pt x="2730" y="737"/>
                </a:lnTo>
                <a:lnTo>
                  <a:pt x="2731" y="737"/>
                </a:lnTo>
                <a:lnTo>
                  <a:pt x="2731" y="736"/>
                </a:lnTo>
                <a:lnTo>
                  <a:pt x="2731" y="734"/>
                </a:lnTo>
                <a:lnTo>
                  <a:pt x="2730" y="734"/>
                </a:lnTo>
                <a:lnTo>
                  <a:pt x="2730" y="733"/>
                </a:lnTo>
                <a:lnTo>
                  <a:pt x="2731" y="731"/>
                </a:lnTo>
                <a:lnTo>
                  <a:pt x="2733" y="731"/>
                </a:lnTo>
                <a:lnTo>
                  <a:pt x="2733" y="729"/>
                </a:lnTo>
                <a:lnTo>
                  <a:pt x="2735" y="729"/>
                </a:lnTo>
                <a:lnTo>
                  <a:pt x="2736" y="729"/>
                </a:lnTo>
                <a:lnTo>
                  <a:pt x="2736" y="728"/>
                </a:lnTo>
                <a:lnTo>
                  <a:pt x="2738" y="728"/>
                </a:lnTo>
                <a:lnTo>
                  <a:pt x="2739" y="728"/>
                </a:lnTo>
                <a:lnTo>
                  <a:pt x="2741" y="728"/>
                </a:lnTo>
                <a:lnTo>
                  <a:pt x="2741" y="729"/>
                </a:lnTo>
                <a:lnTo>
                  <a:pt x="2741" y="731"/>
                </a:lnTo>
                <a:lnTo>
                  <a:pt x="2741" y="733"/>
                </a:lnTo>
                <a:lnTo>
                  <a:pt x="2741" y="731"/>
                </a:lnTo>
                <a:lnTo>
                  <a:pt x="2743" y="731"/>
                </a:lnTo>
                <a:lnTo>
                  <a:pt x="2744" y="731"/>
                </a:lnTo>
                <a:lnTo>
                  <a:pt x="2746" y="731"/>
                </a:lnTo>
                <a:lnTo>
                  <a:pt x="2747" y="733"/>
                </a:lnTo>
                <a:lnTo>
                  <a:pt x="2747" y="734"/>
                </a:lnTo>
                <a:lnTo>
                  <a:pt x="2749" y="734"/>
                </a:lnTo>
                <a:lnTo>
                  <a:pt x="2749" y="736"/>
                </a:lnTo>
                <a:lnTo>
                  <a:pt x="2751" y="736"/>
                </a:lnTo>
                <a:lnTo>
                  <a:pt x="2752" y="736"/>
                </a:lnTo>
                <a:lnTo>
                  <a:pt x="2754" y="736"/>
                </a:lnTo>
                <a:lnTo>
                  <a:pt x="2755" y="736"/>
                </a:lnTo>
                <a:lnTo>
                  <a:pt x="2755" y="737"/>
                </a:lnTo>
                <a:lnTo>
                  <a:pt x="2757" y="737"/>
                </a:lnTo>
                <a:lnTo>
                  <a:pt x="2759" y="737"/>
                </a:lnTo>
                <a:lnTo>
                  <a:pt x="2759" y="736"/>
                </a:lnTo>
                <a:lnTo>
                  <a:pt x="2760" y="736"/>
                </a:lnTo>
                <a:lnTo>
                  <a:pt x="2762" y="736"/>
                </a:lnTo>
                <a:lnTo>
                  <a:pt x="2762" y="737"/>
                </a:lnTo>
                <a:lnTo>
                  <a:pt x="2763" y="737"/>
                </a:lnTo>
                <a:lnTo>
                  <a:pt x="2763" y="736"/>
                </a:lnTo>
                <a:lnTo>
                  <a:pt x="2765" y="736"/>
                </a:lnTo>
                <a:lnTo>
                  <a:pt x="2765" y="737"/>
                </a:lnTo>
                <a:lnTo>
                  <a:pt x="2767" y="739"/>
                </a:lnTo>
                <a:lnTo>
                  <a:pt x="2768" y="739"/>
                </a:lnTo>
                <a:lnTo>
                  <a:pt x="2770" y="739"/>
                </a:lnTo>
                <a:lnTo>
                  <a:pt x="2770" y="741"/>
                </a:lnTo>
                <a:lnTo>
                  <a:pt x="2768" y="742"/>
                </a:lnTo>
                <a:lnTo>
                  <a:pt x="2770" y="742"/>
                </a:lnTo>
                <a:lnTo>
                  <a:pt x="2770" y="744"/>
                </a:lnTo>
                <a:lnTo>
                  <a:pt x="2768" y="744"/>
                </a:lnTo>
                <a:lnTo>
                  <a:pt x="2767" y="744"/>
                </a:lnTo>
                <a:lnTo>
                  <a:pt x="2767" y="742"/>
                </a:lnTo>
                <a:lnTo>
                  <a:pt x="2767" y="744"/>
                </a:lnTo>
                <a:lnTo>
                  <a:pt x="2765" y="744"/>
                </a:lnTo>
                <a:lnTo>
                  <a:pt x="2765" y="742"/>
                </a:lnTo>
                <a:lnTo>
                  <a:pt x="2763" y="744"/>
                </a:lnTo>
                <a:lnTo>
                  <a:pt x="2762" y="744"/>
                </a:lnTo>
                <a:lnTo>
                  <a:pt x="2762" y="745"/>
                </a:lnTo>
                <a:lnTo>
                  <a:pt x="2760" y="745"/>
                </a:lnTo>
                <a:lnTo>
                  <a:pt x="2762" y="745"/>
                </a:lnTo>
                <a:lnTo>
                  <a:pt x="2762" y="747"/>
                </a:lnTo>
                <a:lnTo>
                  <a:pt x="2762" y="745"/>
                </a:lnTo>
                <a:lnTo>
                  <a:pt x="2763" y="745"/>
                </a:lnTo>
                <a:lnTo>
                  <a:pt x="2763" y="744"/>
                </a:lnTo>
                <a:lnTo>
                  <a:pt x="2765" y="744"/>
                </a:lnTo>
                <a:lnTo>
                  <a:pt x="2765" y="745"/>
                </a:lnTo>
                <a:lnTo>
                  <a:pt x="2767" y="745"/>
                </a:lnTo>
                <a:lnTo>
                  <a:pt x="2767" y="747"/>
                </a:lnTo>
                <a:lnTo>
                  <a:pt x="2768" y="747"/>
                </a:lnTo>
                <a:lnTo>
                  <a:pt x="2770" y="747"/>
                </a:lnTo>
                <a:lnTo>
                  <a:pt x="2770" y="749"/>
                </a:lnTo>
                <a:lnTo>
                  <a:pt x="2771" y="750"/>
                </a:lnTo>
                <a:lnTo>
                  <a:pt x="2771" y="749"/>
                </a:lnTo>
                <a:lnTo>
                  <a:pt x="2771" y="750"/>
                </a:lnTo>
                <a:lnTo>
                  <a:pt x="2773" y="750"/>
                </a:lnTo>
                <a:lnTo>
                  <a:pt x="2773" y="752"/>
                </a:lnTo>
                <a:lnTo>
                  <a:pt x="2775" y="752"/>
                </a:lnTo>
                <a:lnTo>
                  <a:pt x="2775" y="753"/>
                </a:lnTo>
                <a:lnTo>
                  <a:pt x="2776" y="753"/>
                </a:lnTo>
                <a:lnTo>
                  <a:pt x="2778" y="755"/>
                </a:lnTo>
                <a:lnTo>
                  <a:pt x="2778" y="757"/>
                </a:lnTo>
                <a:lnTo>
                  <a:pt x="2779" y="757"/>
                </a:lnTo>
                <a:lnTo>
                  <a:pt x="2781" y="757"/>
                </a:lnTo>
                <a:lnTo>
                  <a:pt x="2781" y="755"/>
                </a:lnTo>
                <a:lnTo>
                  <a:pt x="2783" y="755"/>
                </a:lnTo>
                <a:lnTo>
                  <a:pt x="2784" y="753"/>
                </a:lnTo>
                <a:lnTo>
                  <a:pt x="2786" y="753"/>
                </a:lnTo>
                <a:lnTo>
                  <a:pt x="2787" y="753"/>
                </a:lnTo>
                <a:lnTo>
                  <a:pt x="2789" y="753"/>
                </a:lnTo>
                <a:lnTo>
                  <a:pt x="2789" y="755"/>
                </a:lnTo>
                <a:lnTo>
                  <a:pt x="2789" y="757"/>
                </a:lnTo>
                <a:lnTo>
                  <a:pt x="2787" y="757"/>
                </a:lnTo>
                <a:lnTo>
                  <a:pt x="2786" y="758"/>
                </a:lnTo>
                <a:lnTo>
                  <a:pt x="2784" y="758"/>
                </a:lnTo>
                <a:lnTo>
                  <a:pt x="2784" y="760"/>
                </a:lnTo>
                <a:lnTo>
                  <a:pt x="2784" y="761"/>
                </a:lnTo>
                <a:lnTo>
                  <a:pt x="2783" y="761"/>
                </a:lnTo>
                <a:lnTo>
                  <a:pt x="2783" y="763"/>
                </a:lnTo>
                <a:lnTo>
                  <a:pt x="2783" y="765"/>
                </a:lnTo>
                <a:lnTo>
                  <a:pt x="2781" y="765"/>
                </a:lnTo>
                <a:lnTo>
                  <a:pt x="2781" y="766"/>
                </a:lnTo>
                <a:lnTo>
                  <a:pt x="2779" y="766"/>
                </a:lnTo>
                <a:lnTo>
                  <a:pt x="2779" y="768"/>
                </a:lnTo>
                <a:lnTo>
                  <a:pt x="2781" y="768"/>
                </a:lnTo>
                <a:lnTo>
                  <a:pt x="2784" y="768"/>
                </a:lnTo>
                <a:lnTo>
                  <a:pt x="2784" y="766"/>
                </a:lnTo>
                <a:lnTo>
                  <a:pt x="2786" y="766"/>
                </a:lnTo>
                <a:lnTo>
                  <a:pt x="2786" y="765"/>
                </a:lnTo>
                <a:lnTo>
                  <a:pt x="2786" y="766"/>
                </a:lnTo>
                <a:lnTo>
                  <a:pt x="2787" y="766"/>
                </a:lnTo>
                <a:lnTo>
                  <a:pt x="2787" y="765"/>
                </a:lnTo>
                <a:lnTo>
                  <a:pt x="2787" y="763"/>
                </a:lnTo>
                <a:lnTo>
                  <a:pt x="2789" y="761"/>
                </a:lnTo>
                <a:lnTo>
                  <a:pt x="2791" y="760"/>
                </a:lnTo>
                <a:lnTo>
                  <a:pt x="2792" y="758"/>
                </a:lnTo>
                <a:lnTo>
                  <a:pt x="2794" y="760"/>
                </a:lnTo>
                <a:lnTo>
                  <a:pt x="2794" y="761"/>
                </a:lnTo>
                <a:lnTo>
                  <a:pt x="2795" y="761"/>
                </a:lnTo>
                <a:lnTo>
                  <a:pt x="2795" y="760"/>
                </a:lnTo>
                <a:lnTo>
                  <a:pt x="2797" y="760"/>
                </a:lnTo>
                <a:lnTo>
                  <a:pt x="2797" y="758"/>
                </a:lnTo>
                <a:lnTo>
                  <a:pt x="2797" y="760"/>
                </a:lnTo>
                <a:lnTo>
                  <a:pt x="2797" y="758"/>
                </a:lnTo>
                <a:lnTo>
                  <a:pt x="2799" y="758"/>
                </a:lnTo>
                <a:lnTo>
                  <a:pt x="2800" y="758"/>
                </a:lnTo>
                <a:lnTo>
                  <a:pt x="2800" y="757"/>
                </a:lnTo>
                <a:lnTo>
                  <a:pt x="2802" y="757"/>
                </a:lnTo>
                <a:lnTo>
                  <a:pt x="2802" y="755"/>
                </a:lnTo>
                <a:lnTo>
                  <a:pt x="2803" y="753"/>
                </a:lnTo>
                <a:lnTo>
                  <a:pt x="2803" y="752"/>
                </a:lnTo>
                <a:lnTo>
                  <a:pt x="2805" y="750"/>
                </a:lnTo>
                <a:lnTo>
                  <a:pt x="2807" y="750"/>
                </a:lnTo>
                <a:lnTo>
                  <a:pt x="2807" y="749"/>
                </a:lnTo>
                <a:lnTo>
                  <a:pt x="2807" y="747"/>
                </a:lnTo>
                <a:lnTo>
                  <a:pt x="2808" y="749"/>
                </a:lnTo>
                <a:lnTo>
                  <a:pt x="2808" y="747"/>
                </a:lnTo>
                <a:lnTo>
                  <a:pt x="2810" y="749"/>
                </a:lnTo>
                <a:lnTo>
                  <a:pt x="2811" y="749"/>
                </a:lnTo>
                <a:lnTo>
                  <a:pt x="2811" y="750"/>
                </a:lnTo>
                <a:lnTo>
                  <a:pt x="2813" y="750"/>
                </a:lnTo>
                <a:lnTo>
                  <a:pt x="2813" y="752"/>
                </a:lnTo>
                <a:lnTo>
                  <a:pt x="2813" y="750"/>
                </a:lnTo>
                <a:lnTo>
                  <a:pt x="2815" y="752"/>
                </a:lnTo>
                <a:lnTo>
                  <a:pt x="2813" y="752"/>
                </a:lnTo>
                <a:lnTo>
                  <a:pt x="2813" y="753"/>
                </a:lnTo>
                <a:lnTo>
                  <a:pt x="2811" y="755"/>
                </a:lnTo>
                <a:lnTo>
                  <a:pt x="2811" y="758"/>
                </a:lnTo>
                <a:lnTo>
                  <a:pt x="2811" y="760"/>
                </a:lnTo>
                <a:lnTo>
                  <a:pt x="2811" y="761"/>
                </a:lnTo>
                <a:lnTo>
                  <a:pt x="2810" y="761"/>
                </a:lnTo>
                <a:lnTo>
                  <a:pt x="2810" y="763"/>
                </a:lnTo>
                <a:lnTo>
                  <a:pt x="2810" y="765"/>
                </a:lnTo>
                <a:lnTo>
                  <a:pt x="2810" y="766"/>
                </a:lnTo>
                <a:lnTo>
                  <a:pt x="2808" y="766"/>
                </a:lnTo>
                <a:lnTo>
                  <a:pt x="2808" y="768"/>
                </a:lnTo>
                <a:lnTo>
                  <a:pt x="2807" y="769"/>
                </a:lnTo>
                <a:lnTo>
                  <a:pt x="2807" y="771"/>
                </a:lnTo>
                <a:lnTo>
                  <a:pt x="2807" y="773"/>
                </a:lnTo>
                <a:lnTo>
                  <a:pt x="2808" y="773"/>
                </a:lnTo>
                <a:lnTo>
                  <a:pt x="2810" y="774"/>
                </a:lnTo>
                <a:lnTo>
                  <a:pt x="2810" y="776"/>
                </a:lnTo>
                <a:lnTo>
                  <a:pt x="2810" y="777"/>
                </a:lnTo>
                <a:lnTo>
                  <a:pt x="2810" y="779"/>
                </a:lnTo>
                <a:lnTo>
                  <a:pt x="2811" y="779"/>
                </a:lnTo>
                <a:lnTo>
                  <a:pt x="2811" y="781"/>
                </a:lnTo>
                <a:lnTo>
                  <a:pt x="2811" y="782"/>
                </a:lnTo>
                <a:lnTo>
                  <a:pt x="2811" y="784"/>
                </a:lnTo>
                <a:lnTo>
                  <a:pt x="2810" y="784"/>
                </a:lnTo>
                <a:lnTo>
                  <a:pt x="2810" y="785"/>
                </a:lnTo>
                <a:lnTo>
                  <a:pt x="2811" y="785"/>
                </a:lnTo>
                <a:lnTo>
                  <a:pt x="2811" y="787"/>
                </a:lnTo>
                <a:lnTo>
                  <a:pt x="2810" y="789"/>
                </a:lnTo>
                <a:lnTo>
                  <a:pt x="2810" y="790"/>
                </a:lnTo>
                <a:lnTo>
                  <a:pt x="2810" y="789"/>
                </a:lnTo>
                <a:lnTo>
                  <a:pt x="2808" y="790"/>
                </a:lnTo>
                <a:lnTo>
                  <a:pt x="2807" y="790"/>
                </a:lnTo>
                <a:lnTo>
                  <a:pt x="2808" y="792"/>
                </a:lnTo>
                <a:lnTo>
                  <a:pt x="2807" y="793"/>
                </a:lnTo>
                <a:lnTo>
                  <a:pt x="2807" y="795"/>
                </a:lnTo>
                <a:lnTo>
                  <a:pt x="2805" y="797"/>
                </a:lnTo>
                <a:lnTo>
                  <a:pt x="2805" y="795"/>
                </a:lnTo>
                <a:lnTo>
                  <a:pt x="2805" y="797"/>
                </a:lnTo>
                <a:lnTo>
                  <a:pt x="2807" y="797"/>
                </a:lnTo>
                <a:lnTo>
                  <a:pt x="2807" y="798"/>
                </a:lnTo>
                <a:lnTo>
                  <a:pt x="2807" y="797"/>
                </a:lnTo>
                <a:lnTo>
                  <a:pt x="2808" y="797"/>
                </a:lnTo>
                <a:lnTo>
                  <a:pt x="2808" y="798"/>
                </a:lnTo>
                <a:lnTo>
                  <a:pt x="2810" y="798"/>
                </a:lnTo>
                <a:lnTo>
                  <a:pt x="2808" y="798"/>
                </a:lnTo>
                <a:lnTo>
                  <a:pt x="2807" y="798"/>
                </a:lnTo>
                <a:lnTo>
                  <a:pt x="2805" y="798"/>
                </a:lnTo>
                <a:lnTo>
                  <a:pt x="2805" y="800"/>
                </a:lnTo>
                <a:lnTo>
                  <a:pt x="2803" y="800"/>
                </a:lnTo>
                <a:lnTo>
                  <a:pt x="2803" y="801"/>
                </a:lnTo>
                <a:lnTo>
                  <a:pt x="2803" y="803"/>
                </a:lnTo>
                <a:lnTo>
                  <a:pt x="2803" y="805"/>
                </a:lnTo>
                <a:lnTo>
                  <a:pt x="2802" y="805"/>
                </a:lnTo>
                <a:lnTo>
                  <a:pt x="2803" y="806"/>
                </a:lnTo>
                <a:lnTo>
                  <a:pt x="2803" y="808"/>
                </a:lnTo>
                <a:lnTo>
                  <a:pt x="2802" y="808"/>
                </a:lnTo>
                <a:lnTo>
                  <a:pt x="2802" y="809"/>
                </a:lnTo>
                <a:lnTo>
                  <a:pt x="2800" y="809"/>
                </a:lnTo>
                <a:lnTo>
                  <a:pt x="2799" y="809"/>
                </a:lnTo>
                <a:lnTo>
                  <a:pt x="2797" y="808"/>
                </a:lnTo>
                <a:lnTo>
                  <a:pt x="2795" y="808"/>
                </a:lnTo>
                <a:lnTo>
                  <a:pt x="2795" y="806"/>
                </a:lnTo>
                <a:lnTo>
                  <a:pt x="2794" y="808"/>
                </a:lnTo>
                <a:lnTo>
                  <a:pt x="2794" y="806"/>
                </a:lnTo>
                <a:lnTo>
                  <a:pt x="2792" y="806"/>
                </a:lnTo>
                <a:lnTo>
                  <a:pt x="2791" y="806"/>
                </a:lnTo>
                <a:lnTo>
                  <a:pt x="2791" y="805"/>
                </a:lnTo>
                <a:lnTo>
                  <a:pt x="2789" y="805"/>
                </a:lnTo>
                <a:lnTo>
                  <a:pt x="2789" y="806"/>
                </a:lnTo>
                <a:lnTo>
                  <a:pt x="2789" y="805"/>
                </a:lnTo>
                <a:lnTo>
                  <a:pt x="2787" y="805"/>
                </a:lnTo>
                <a:lnTo>
                  <a:pt x="2787" y="806"/>
                </a:lnTo>
                <a:lnTo>
                  <a:pt x="2786" y="806"/>
                </a:lnTo>
                <a:lnTo>
                  <a:pt x="2786" y="808"/>
                </a:lnTo>
                <a:lnTo>
                  <a:pt x="2784" y="808"/>
                </a:lnTo>
                <a:lnTo>
                  <a:pt x="2783" y="808"/>
                </a:lnTo>
                <a:lnTo>
                  <a:pt x="2779" y="808"/>
                </a:lnTo>
                <a:lnTo>
                  <a:pt x="2778" y="808"/>
                </a:lnTo>
                <a:lnTo>
                  <a:pt x="2776" y="808"/>
                </a:lnTo>
                <a:lnTo>
                  <a:pt x="2776" y="809"/>
                </a:lnTo>
                <a:lnTo>
                  <a:pt x="2775" y="809"/>
                </a:lnTo>
                <a:lnTo>
                  <a:pt x="2773" y="809"/>
                </a:lnTo>
                <a:lnTo>
                  <a:pt x="2771" y="809"/>
                </a:lnTo>
                <a:lnTo>
                  <a:pt x="2771" y="811"/>
                </a:lnTo>
                <a:lnTo>
                  <a:pt x="2770" y="811"/>
                </a:lnTo>
                <a:lnTo>
                  <a:pt x="2768" y="811"/>
                </a:lnTo>
                <a:lnTo>
                  <a:pt x="2768" y="813"/>
                </a:lnTo>
                <a:lnTo>
                  <a:pt x="2767" y="813"/>
                </a:lnTo>
                <a:lnTo>
                  <a:pt x="2767" y="814"/>
                </a:lnTo>
                <a:lnTo>
                  <a:pt x="2765" y="814"/>
                </a:lnTo>
                <a:lnTo>
                  <a:pt x="2765" y="816"/>
                </a:lnTo>
                <a:lnTo>
                  <a:pt x="2765" y="817"/>
                </a:lnTo>
                <a:lnTo>
                  <a:pt x="2765" y="819"/>
                </a:lnTo>
                <a:lnTo>
                  <a:pt x="2762" y="821"/>
                </a:lnTo>
                <a:lnTo>
                  <a:pt x="2760" y="821"/>
                </a:lnTo>
                <a:lnTo>
                  <a:pt x="2759" y="822"/>
                </a:lnTo>
                <a:lnTo>
                  <a:pt x="2757" y="822"/>
                </a:lnTo>
                <a:lnTo>
                  <a:pt x="2755" y="822"/>
                </a:lnTo>
                <a:lnTo>
                  <a:pt x="2754" y="824"/>
                </a:lnTo>
                <a:lnTo>
                  <a:pt x="2752" y="824"/>
                </a:lnTo>
                <a:lnTo>
                  <a:pt x="2751" y="824"/>
                </a:lnTo>
                <a:lnTo>
                  <a:pt x="2751" y="825"/>
                </a:lnTo>
                <a:lnTo>
                  <a:pt x="2749" y="827"/>
                </a:lnTo>
                <a:lnTo>
                  <a:pt x="2747" y="827"/>
                </a:lnTo>
                <a:lnTo>
                  <a:pt x="2746" y="829"/>
                </a:lnTo>
                <a:lnTo>
                  <a:pt x="2744" y="829"/>
                </a:lnTo>
                <a:lnTo>
                  <a:pt x="2743" y="830"/>
                </a:lnTo>
                <a:lnTo>
                  <a:pt x="2741" y="830"/>
                </a:lnTo>
                <a:lnTo>
                  <a:pt x="2741" y="832"/>
                </a:lnTo>
                <a:lnTo>
                  <a:pt x="2739" y="832"/>
                </a:lnTo>
                <a:lnTo>
                  <a:pt x="2739" y="833"/>
                </a:lnTo>
                <a:lnTo>
                  <a:pt x="2738" y="833"/>
                </a:lnTo>
                <a:lnTo>
                  <a:pt x="2738" y="835"/>
                </a:lnTo>
                <a:lnTo>
                  <a:pt x="2736" y="837"/>
                </a:lnTo>
                <a:lnTo>
                  <a:pt x="2735" y="837"/>
                </a:lnTo>
                <a:lnTo>
                  <a:pt x="2735" y="838"/>
                </a:lnTo>
                <a:lnTo>
                  <a:pt x="2735" y="840"/>
                </a:lnTo>
                <a:lnTo>
                  <a:pt x="2733" y="840"/>
                </a:lnTo>
                <a:lnTo>
                  <a:pt x="2733" y="841"/>
                </a:lnTo>
                <a:lnTo>
                  <a:pt x="2733" y="843"/>
                </a:lnTo>
                <a:lnTo>
                  <a:pt x="2731" y="843"/>
                </a:lnTo>
                <a:lnTo>
                  <a:pt x="2731" y="845"/>
                </a:lnTo>
                <a:lnTo>
                  <a:pt x="2733" y="845"/>
                </a:lnTo>
                <a:lnTo>
                  <a:pt x="2733" y="846"/>
                </a:lnTo>
                <a:lnTo>
                  <a:pt x="2735" y="846"/>
                </a:lnTo>
                <a:lnTo>
                  <a:pt x="2733" y="846"/>
                </a:lnTo>
                <a:lnTo>
                  <a:pt x="2731" y="846"/>
                </a:lnTo>
                <a:lnTo>
                  <a:pt x="2730" y="846"/>
                </a:lnTo>
                <a:lnTo>
                  <a:pt x="2730" y="848"/>
                </a:lnTo>
                <a:lnTo>
                  <a:pt x="2728" y="848"/>
                </a:lnTo>
                <a:lnTo>
                  <a:pt x="2728" y="849"/>
                </a:lnTo>
                <a:lnTo>
                  <a:pt x="2727" y="849"/>
                </a:lnTo>
                <a:lnTo>
                  <a:pt x="2727" y="851"/>
                </a:lnTo>
                <a:lnTo>
                  <a:pt x="2725" y="851"/>
                </a:lnTo>
                <a:lnTo>
                  <a:pt x="2725" y="853"/>
                </a:lnTo>
                <a:lnTo>
                  <a:pt x="2723" y="853"/>
                </a:lnTo>
                <a:lnTo>
                  <a:pt x="2723" y="854"/>
                </a:lnTo>
                <a:lnTo>
                  <a:pt x="2722" y="854"/>
                </a:lnTo>
                <a:lnTo>
                  <a:pt x="2723" y="856"/>
                </a:lnTo>
                <a:lnTo>
                  <a:pt x="2722" y="856"/>
                </a:lnTo>
                <a:lnTo>
                  <a:pt x="2720" y="856"/>
                </a:lnTo>
                <a:lnTo>
                  <a:pt x="2719" y="854"/>
                </a:lnTo>
                <a:lnTo>
                  <a:pt x="2717" y="856"/>
                </a:lnTo>
                <a:lnTo>
                  <a:pt x="2717" y="857"/>
                </a:lnTo>
                <a:lnTo>
                  <a:pt x="2715" y="859"/>
                </a:lnTo>
                <a:lnTo>
                  <a:pt x="2714" y="859"/>
                </a:lnTo>
                <a:lnTo>
                  <a:pt x="2714" y="857"/>
                </a:lnTo>
                <a:lnTo>
                  <a:pt x="2714" y="856"/>
                </a:lnTo>
                <a:lnTo>
                  <a:pt x="2712" y="856"/>
                </a:lnTo>
                <a:lnTo>
                  <a:pt x="2712" y="854"/>
                </a:lnTo>
                <a:lnTo>
                  <a:pt x="2712" y="856"/>
                </a:lnTo>
                <a:lnTo>
                  <a:pt x="2712" y="857"/>
                </a:lnTo>
                <a:lnTo>
                  <a:pt x="2712" y="859"/>
                </a:lnTo>
                <a:lnTo>
                  <a:pt x="2714" y="859"/>
                </a:lnTo>
                <a:lnTo>
                  <a:pt x="2714" y="861"/>
                </a:lnTo>
                <a:lnTo>
                  <a:pt x="2714" y="862"/>
                </a:lnTo>
                <a:lnTo>
                  <a:pt x="2714" y="864"/>
                </a:lnTo>
                <a:lnTo>
                  <a:pt x="2712" y="864"/>
                </a:lnTo>
                <a:lnTo>
                  <a:pt x="2711" y="864"/>
                </a:lnTo>
                <a:lnTo>
                  <a:pt x="2711" y="865"/>
                </a:lnTo>
                <a:lnTo>
                  <a:pt x="2709" y="865"/>
                </a:lnTo>
                <a:lnTo>
                  <a:pt x="2707" y="865"/>
                </a:lnTo>
                <a:lnTo>
                  <a:pt x="2707" y="867"/>
                </a:lnTo>
                <a:lnTo>
                  <a:pt x="2706" y="869"/>
                </a:lnTo>
                <a:lnTo>
                  <a:pt x="2706" y="867"/>
                </a:lnTo>
                <a:lnTo>
                  <a:pt x="2706" y="869"/>
                </a:lnTo>
                <a:lnTo>
                  <a:pt x="2707" y="869"/>
                </a:lnTo>
                <a:lnTo>
                  <a:pt x="2709" y="867"/>
                </a:lnTo>
                <a:lnTo>
                  <a:pt x="2711" y="867"/>
                </a:lnTo>
                <a:lnTo>
                  <a:pt x="2711" y="869"/>
                </a:lnTo>
                <a:lnTo>
                  <a:pt x="2712" y="869"/>
                </a:lnTo>
                <a:lnTo>
                  <a:pt x="2714" y="869"/>
                </a:lnTo>
                <a:lnTo>
                  <a:pt x="2715" y="869"/>
                </a:lnTo>
                <a:lnTo>
                  <a:pt x="2715" y="870"/>
                </a:lnTo>
                <a:lnTo>
                  <a:pt x="2714" y="870"/>
                </a:lnTo>
                <a:lnTo>
                  <a:pt x="2712" y="870"/>
                </a:lnTo>
                <a:lnTo>
                  <a:pt x="2712" y="872"/>
                </a:lnTo>
                <a:lnTo>
                  <a:pt x="2711" y="872"/>
                </a:lnTo>
                <a:lnTo>
                  <a:pt x="2711" y="873"/>
                </a:lnTo>
                <a:lnTo>
                  <a:pt x="2709" y="873"/>
                </a:lnTo>
                <a:lnTo>
                  <a:pt x="2707" y="873"/>
                </a:lnTo>
                <a:lnTo>
                  <a:pt x="2707" y="875"/>
                </a:lnTo>
                <a:lnTo>
                  <a:pt x="2706" y="875"/>
                </a:lnTo>
                <a:lnTo>
                  <a:pt x="2704" y="875"/>
                </a:lnTo>
                <a:lnTo>
                  <a:pt x="2704" y="873"/>
                </a:lnTo>
                <a:lnTo>
                  <a:pt x="2703" y="873"/>
                </a:lnTo>
                <a:lnTo>
                  <a:pt x="2701" y="873"/>
                </a:lnTo>
                <a:lnTo>
                  <a:pt x="2701" y="872"/>
                </a:lnTo>
                <a:lnTo>
                  <a:pt x="2701" y="873"/>
                </a:lnTo>
                <a:lnTo>
                  <a:pt x="2699" y="873"/>
                </a:lnTo>
                <a:lnTo>
                  <a:pt x="2699" y="875"/>
                </a:lnTo>
                <a:lnTo>
                  <a:pt x="2698" y="875"/>
                </a:lnTo>
                <a:lnTo>
                  <a:pt x="2696" y="875"/>
                </a:lnTo>
                <a:lnTo>
                  <a:pt x="2695" y="875"/>
                </a:lnTo>
                <a:lnTo>
                  <a:pt x="2695" y="877"/>
                </a:lnTo>
                <a:lnTo>
                  <a:pt x="2695" y="878"/>
                </a:lnTo>
                <a:lnTo>
                  <a:pt x="2693" y="878"/>
                </a:lnTo>
                <a:lnTo>
                  <a:pt x="2691" y="878"/>
                </a:lnTo>
                <a:lnTo>
                  <a:pt x="2691" y="880"/>
                </a:lnTo>
                <a:lnTo>
                  <a:pt x="2690" y="880"/>
                </a:lnTo>
                <a:lnTo>
                  <a:pt x="2690" y="878"/>
                </a:lnTo>
                <a:lnTo>
                  <a:pt x="2688" y="877"/>
                </a:lnTo>
                <a:lnTo>
                  <a:pt x="2687" y="878"/>
                </a:lnTo>
                <a:lnTo>
                  <a:pt x="2687" y="877"/>
                </a:lnTo>
                <a:lnTo>
                  <a:pt x="2683" y="877"/>
                </a:lnTo>
                <a:lnTo>
                  <a:pt x="2682" y="877"/>
                </a:lnTo>
                <a:lnTo>
                  <a:pt x="2682" y="878"/>
                </a:lnTo>
                <a:lnTo>
                  <a:pt x="2680" y="878"/>
                </a:lnTo>
                <a:lnTo>
                  <a:pt x="2679" y="880"/>
                </a:lnTo>
                <a:lnTo>
                  <a:pt x="2679" y="881"/>
                </a:lnTo>
                <a:lnTo>
                  <a:pt x="2677" y="881"/>
                </a:lnTo>
                <a:lnTo>
                  <a:pt x="2675" y="883"/>
                </a:lnTo>
                <a:lnTo>
                  <a:pt x="2674" y="883"/>
                </a:lnTo>
                <a:lnTo>
                  <a:pt x="2672" y="883"/>
                </a:lnTo>
                <a:lnTo>
                  <a:pt x="2672" y="885"/>
                </a:lnTo>
                <a:lnTo>
                  <a:pt x="2671" y="885"/>
                </a:lnTo>
                <a:lnTo>
                  <a:pt x="2671" y="886"/>
                </a:lnTo>
                <a:lnTo>
                  <a:pt x="2671" y="885"/>
                </a:lnTo>
                <a:lnTo>
                  <a:pt x="2669" y="885"/>
                </a:lnTo>
                <a:lnTo>
                  <a:pt x="2669" y="886"/>
                </a:lnTo>
                <a:lnTo>
                  <a:pt x="2669" y="888"/>
                </a:lnTo>
                <a:lnTo>
                  <a:pt x="2671" y="888"/>
                </a:lnTo>
                <a:lnTo>
                  <a:pt x="2672" y="888"/>
                </a:lnTo>
                <a:lnTo>
                  <a:pt x="2672" y="886"/>
                </a:lnTo>
                <a:lnTo>
                  <a:pt x="2672" y="885"/>
                </a:lnTo>
                <a:lnTo>
                  <a:pt x="2674" y="885"/>
                </a:lnTo>
                <a:lnTo>
                  <a:pt x="2675" y="885"/>
                </a:lnTo>
                <a:lnTo>
                  <a:pt x="2677" y="885"/>
                </a:lnTo>
                <a:lnTo>
                  <a:pt x="2677" y="883"/>
                </a:lnTo>
                <a:lnTo>
                  <a:pt x="2679" y="883"/>
                </a:lnTo>
                <a:lnTo>
                  <a:pt x="2680" y="881"/>
                </a:lnTo>
                <a:lnTo>
                  <a:pt x="2680" y="880"/>
                </a:lnTo>
                <a:lnTo>
                  <a:pt x="2682" y="880"/>
                </a:lnTo>
                <a:lnTo>
                  <a:pt x="2683" y="880"/>
                </a:lnTo>
                <a:lnTo>
                  <a:pt x="2685" y="880"/>
                </a:lnTo>
                <a:lnTo>
                  <a:pt x="2687" y="880"/>
                </a:lnTo>
                <a:lnTo>
                  <a:pt x="2688" y="881"/>
                </a:lnTo>
                <a:lnTo>
                  <a:pt x="2690" y="881"/>
                </a:lnTo>
                <a:lnTo>
                  <a:pt x="2690" y="883"/>
                </a:lnTo>
                <a:lnTo>
                  <a:pt x="2690" y="881"/>
                </a:lnTo>
                <a:lnTo>
                  <a:pt x="2691" y="881"/>
                </a:lnTo>
                <a:lnTo>
                  <a:pt x="2693" y="881"/>
                </a:lnTo>
                <a:lnTo>
                  <a:pt x="2693" y="880"/>
                </a:lnTo>
                <a:lnTo>
                  <a:pt x="2695" y="880"/>
                </a:lnTo>
                <a:lnTo>
                  <a:pt x="2696" y="880"/>
                </a:lnTo>
                <a:lnTo>
                  <a:pt x="2696" y="878"/>
                </a:lnTo>
                <a:lnTo>
                  <a:pt x="2698" y="878"/>
                </a:lnTo>
                <a:lnTo>
                  <a:pt x="2699" y="878"/>
                </a:lnTo>
                <a:lnTo>
                  <a:pt x="2701" y="878"/>
                </a:lnTo>
                <a:lnTo>
                  <a:pt x="2701" y="877"/>
                </a:lnTo>
                <a:lnTo>
                  <a:pt x="2703" y="877"/>
                </a:lnTo>
                <a:lnTo>
                  <a:pt x="2704" y="877"/>
                </a:lnTo>
                <a:lnTo>
                  <a:pt x="2704" y="878"/>
                </a:lnTo>
                <a:lnTo>
                  <a:pt x="2704" y="880"/>
                </a:lnTo>
                <a:lnTo>
                  <a:pt x="2706" y="880"/>
                </a:lnTo>
                <a:lnTo>
                  <a:pt x="2706" y="881"/>
                </a:lnTo>
                <a:lnTo>
                  <a:pt x="2704" y="881"/>
                </a:lnTo>
                <a:lnTo>
                  <a:pt x="2704" y="883"/>
                </a:lnTo>
                <a:lnTo>
                  <a:pt x="2703" y="883"/>
                </a:lnTo>
                <a:lnTo>
                  <a:pt x="2703" y="885"/>
                </a:lnTo>
                <a:lnTo>
                  <a:pt x="2701" y="885"/>
                </a:lnTo>
                <a:lnTo>
                  <a:pt x="2699" y="886"/>
                </a:lnTo>
                <a:lnTo>
                  <a:pt x="2699" y="888"/>
                </a:lnTo>
                <a:lnTo>
                  <a:pt x="2698" y="888"/>
                </a:lnTo>
                <a:lnTo>
                  <a:pt x="2696" y="889"/>
                </a:lnTo>
                <a:lnTo>
                  <a:pt x="2695" y="891"/>
                </a:lnTo>
                <a:lnTo>
                  <a:pt x="2693" y="891"/>
                </a:lnTo>
                <a:lnTo>
                  <a:pt x="2693" y="893"/>
                </a:lnTo>
                <a:lnTo>
                  <a:pt x="2691" y="893"/>
                </a:lnTo>
                <a:lnTo>
                  <a:pt x="2691" y="894"/>
                </a:lnTo>
                <a:lnTo>
                  <a:pt x="2690" y="894"/>
                </a:lnTo>
                <a:lnTo>
                  <a:pt x="2690" y="893"/>
                </a:lnTo>
                <a:lnTo>
                  <a:pt x="2690" y="894"/>
                </a:lnTo>
                <a:lnTo>
                  <a:pt x="2691" y="897"/>
                </a:lnTo>
                <a:lnTo>
                  <a:pt x="2690" y="897"/>
                </a:lnTo>
                <a:lnTo>
                  <a:pt x="2690" y="896"/>
                </a:lnTo>
                <a:lnTo>
                  <a:pt x="2688" y="896"/>
                </a:lnTo>
                <a:lnTo>
                  <a:pt x="2687" y="896"/>
                </a:lnTo>
                <a:lnTo>
                  <a:pt x="2685" y="897"/>
                </a:lnTo>
                <a:lnTo>
                  <a:pt x="2685" y="899"/>
                </a:lnTo>
                <a:lnTo>
                  <a:pt x="2683" y="899"/>
                </a:lnTo>
                <a:lnTo>
                  <a:pt x="2683" y="901"/>
                </a:lnTo>
                <a:lnTo>
                  <a:pt x="2682" y="901"/>
                </a:lnTo>
                <a:lnTo>
                  <a:pt x="2682" y="902"/>
                </a:lnTo>
                <a:lnTo>
                  <a:pt x="2680" y="904"/>
                </a:lnTo>
                <a:lnTo>
                  <a:pt x="2680" y="905"/>
                </a:lnTo>
                <a:lnTo>
                  <a:pt x="2679" y="905"/>
                </a:lnTo>
                <a:lnTo>
                  <a:pt x="2677" y="907"/>
                </a:lnTo>
                <a:lnTo>
                  <a:pt x="2675" y="909"/>
                </a:lnTo>
                <a:lnTo>
                  <a:pt x="2674" y="909"/>
                </a:lnTo>
                <a:lnTo>
                  <a:pt x="2674" y="910"/>
                </a:lnTo>
                <a:lnTo>
                  <a:pt x="2672" y="910"/>
                </a:lnTo>
                <a:lnTo>
                  <a:pt x="2672" y="912"/>
                </a:lnTo>
                <a:lnTo>
                  <a:pt x="2671" y="912"/>
                </a:lnTo>
                <a:lnTo>
                  <a:pt x="2671" y="913"/>
                </a:lnTo>
                <a:lnTo>
                  <a:pt x="2669" y="913"/>
                </a:lnTo>
                <a:lnTo>
                  <a:pt x="2669" y="915"/>
                </a:lnTo>
                <a:lnTo>
                  <a:pt x="2667" y="915"/>
                </a:lnTo>
                <a:lnTo>
                  <a:pt x="2667" y="917"/>
                </a:lnTo>
                <a:lnTo>
                  <a:pt x="2666" y="917"/>
                </a:lnTo>
                <a:lnTo>
                  <a:pt x="2666" y="918"/>
                </a:lnTo>
                <a:lnTo>
                  <a:pt x="2664" y="918"/>
                </a:lnTo>
                <a:lnTo>
                  <a:pt x="2664" y="920"/>
                </a:lnTo>
                <a:lnTo>
                  <a:pt x="2663" y="920"/>
                </a:lnTo>
                <a:lnTo>
                  <a:pt x="2661" y="921"/>
                </a:lnTo>
                <a:lnTo>
                  <a:pt x="2661" y="923"/>
                </a:lnTo>
                <a:lnTo>
                  <a:pt x="2659" y="923"/>
                </a:lnTo>
                <a:lnTo>
                  <a:pt x="2658" y="925"/>
                </a:lnTo>
                <a:lnTo>
                  <a:pt x="2656" y="925"/>
                </a:lnTo>
                <a:lnTo>
                  <a:pt x="2656" y="926"/>
                </a:lnTo>
                <a:lnTo>
                  <a:pt x="2655" y="926"/>
                </a:lnTo>
                <a:lnTo>
                  <a:pt x="2653" y="926"/>
                </a:lnTo>
                <a:lnTo>
                  <a:pt x="2653" y="928"/>
                </a:lnTo>
                <a:lnTo>
                  <a:pt x="2651" y="928"/>
                </a:lnTo>
                <a:lnTo>
                  <a:pt x="2651" y="929"/>
                </a:lnTo>
                <a:lnTo>
                  <a:pt x="2650" y="929"/>
                </a:lnTo>
                <a:lnTo>
                  <a:pt x="2648" y="929"/>
                </a:lnTo>
                <a:lnTo>
                  <a:pt x="2648" y="931"/>
                </a:lnTo>
                <a:lnTo>
                  <a:pt x="2647" y="933"/>
                </a:lnTo>
                <a:lnTo>
                  <a:pt x="2645" y="933"/>
                </a:lnTo>
                <a:lnTo>
                  <a:pt x="2645" y="934"/>
                </a:lnTo>
                <a:lnTo>
                  <a:pt x="2643" y="934"/>
                </a:lnTo>
                <a:lnTo>
                  <a:pt x="2643" y="933"/>
                </a:lnTo>
                <a:lnTo>
                  <a:pt x="2642" y="933"/>
                </a:lnTo>
                <a:lnTo>
                  <a:pt x="2642" y="931"/>
                </a:lnTo>
                <a:lnTo>
                  <a:pt x="2643" y="931"/>
                </a:lnTo>
                <a:lnTo>
                  <a:pt x="2645" y="931"/>
                </a:lnTo>
                <a:lnTo>
                  <a:pt x="2645" y="929"/>
                </a:lnTo>
                <a:lnTo>
                  <a:pt x="2647" y="929"/>
                </a:lnTo>
                <a:lnTo>
                  <a:pt x="2647" y="928"/>
                </a:lnTo>
                <a:lnTo>
                  <a:pt x="2648" y="928"/>
                </a:lnTo>
                <a:lnTo>
                  <a:pt x="2650" y="926"/>
                </a:lnTo>
                <a:lnTo>
                  <a:pt x="2648" y="926"/>
                </a:lnTo>
                <a:lnTo>
                  <a:pt x="2650" y="926"/>
                </a:lnTo>
                <a:lnTo>
                  <a:pt x="2650" y="925"/>
                </a:lnTo>
                <a:lnTo>
                  <a:pt x="2651" y="923"/>
                </a:lnTo>
                <a:lnTo>
                  <a:pt x="2651" y="921"/>
                </a:lnTo>
                <a:lnTo>
                  <a:pt x="2650" y="923"/>
                </a:lnTo>
                <a:lnTo>
                  <a:pt x="2648" y="925"/>
                </a:lnTo>
                <a:lnTo>
                  <a:pt x="2647" y="925"/>
                </a:lnTo>
                <a:lnTo>
                  <a:pt x="2647" y="926"/>
                </a:lnTo>
                <a:lnTo>
                  <a:pt x="2645" y="928"/>
                </a:lnTo>
                <a:lnTo>
                  <a:pt x="2643" y="928"/>
                </a:lnTo>
                <a:lnTo>
                  <a:pt x="2643" y="929"/>
                </a:lnTo>
                <a:lnTo>
                  <a:pt x="2643" y="928"/>
                </a:lnTo>
                <a:lnTo>
                  <a:pt x="2642" y="928"/>
                </a:lnTo>
                <a:lnTo>
                  <a:pt x="2642" y="929"/>
                </a:lnTo>
                <a:lnTo>
                  <a:pt x="2640" y="929"/>
                </a:lnTo>
                <a:lnTo>
                  <a:pt x="2640" y="931"/>
                </a:lnTo>
                <a:lnTo>
                  <a:pt x="2639" y="931"/>
                </a:lnTo>
                <a:lnTo>
                  <a:pt x="2637" y="931"/>
                </a:lnTo>
                <a:lnTo>
                  <a:pt x="2635" y="933"/>
                </a:lnTo>
                <a:lnTo>
                  <a:pt x="2635" y="934"/>
                </a:lnTo>
                <a:lnTo>
                  <a:pt x="2634" y="934"/>
                </a:lnTo>
                <a:lnTo>
                  <a:pt x="2634" y="936"/>
                </a:lnTo>
                <a:lnTo>
                  <a:pt x="2634" y="937"/>
                </a:lnTo>
                <a:lnTo>
                  <a:pt x="2635" y="936"/>
                </a:lnTo>
                <a:lnTo>
                  <a:pt x="2635" y="934"/>
                </a:lnTo>
                <a:lnTo>
                  <a:pt x="2637" y="934"/>
                </a:lnTo>
                <a:lnTo>
                  <a:pt x="2639" y="934"/>
                </a:lnTo>
                <a:lnTo>
                  <a:pt x="2640" y="934"/>
                </a:lnTo>
                <a:lnTo>
                  <a:pt x="2642" y="934"/>
                </a:lnTo>
                <a:lnTo>
                  <a:pt x="2642" y="936"/>
                </a:lnTo>
                <a:lnTo>
                  <a:pt x="2640" y="936"/>
                </a:lnTo>
                <a:lnTo>
                  <a:pt x="2640" y="937"/>
                </a:lnTo>
                <a:lnTo>
                  <a:pt x="2639" y="939"/>
                </a:lnTo>
                <a:lnTo>
                  <a:pt x="2637" y="939"/>
                </a:lnTo>
                <a:lnTo>
                  <a:pt x="2637" y="941"/>
                </a:lnTo>
                <a:lnTo>
                  <a:pt x="2635" y="942"/>
                </a:lnTo>
                <a:lnTo>
                  <a:pt x="2634" y="942"/>
                </a:lnTo>
                <a:lnTo>
                  <a:pt x="2632" y="942"/>
                </a:lnTo>
                <a:lnTo>
                  <a:pt x="2632" y="944"/>
                </a:lnTo>
                <a:lnTo>
                  <a:pt x="2631" y="944"/>
                </a:lnTo>
                <a:lnTo>
                  <a:pt x="2631" y="945"/>
                </a:lnTo>
                <a:lnTo>
                  <a:pt x="2631" y="947"/>
                </a:lnTo>
                <a:lnTo>
                  <a:pt x="2629" y="949"/>
                </a:lnTo>
                <a:lnTo>
                  <a:pt x="2627" y="947"/>
                </a:lnTo>
                <a:lnTo>
                  <a:pt x="2627" y="949"/>
                </a:lnTo>
                <a:lnTo>
                  <a:pt x="2626" y="949"/>
                </a:lnTo>
                <a:lnTo>
                  <a:pt x="2626" y="950"/>
                </a:lnTo>
                <a:lnTo>
                  <a:pt x="2624" y="950"/>
                </a:lnTo>
                <a:lnTo>
                  <a:pt x="2624" y="952"/>
                </a:lnTo>
                <a:lnTo>
                  <a:pt x="2623" y="952"/>
                </a:lnTo>
                <a:lnTo>
                  <a:pt x="2621" y="952"/>
                </a:lnTo>
                <a:lnTo>
                  <a:pt x="2621" y="953"/>
                </a:lnTo>
                <a:lnTo>
                  <a:pt x="2619" y="953"/>
                </a:lnTo>
                <a:lnTo>
                  <a:pt x="2618" y="955"/>
                </a:lnTo>
                <a:lnTo>
                  <a:pt x="2616" y="955"/>
                </a:lnTo>
                <a:lnTo>
                  <a:pt x="2616" y="957"/>
                </a:lnTo>
                <a:lnTo>
                  <a:pt x="2615" y="957"/>
                </a:lnTo>
                <a:lnTo>
                  <a:pt x="2613" y="957"/>
                </a:lnTo>
                <a:lnTo>
                  <a:pt x="2613" y="958"/>
                </a:lnTo>
                <a:lnTo>
                  <a:pt x="2611" y="958"/>
                </a:lnTo>
                <a:lnTo>
                  <a:pt x="2610" y="958"/>
                </a:lnTo>
                <a:lnTo>
                  <a:pt x="2610" y="960"/>
                </a:lnTo>
                <a:lnTo>
                  <a:pt x="2608" y="960"/>
                </a:lnTo>
                <a:lnTo>
                  <a:pt x="2607" y="961"/>
                </a:lnTo>
                <a:lnTo>
                  <a:pt x="2607" y="963"/>
                </a:lnTo>
                <a:lnTo>
                  <a:pt x="2605" y="963"/>
                </a:lnTo>
                <a:lnTo>
                  <a:pt x="2605" y="965"/>
                </a:lnTo>
                <a:lnTo>
                  <a:pt x="2603" y="965"/>
                </a:lnTo>
                <a:lnTo>
                  <a:pt x="2603" y="966"/>
                </a:lnTo>
                <a:lnTo>
                  <a:pt x="2603" y="968"/>
                </a:lnTo>
                <a:lnTo>
                  <a:pt x="2602" y="968"/>
                </a:lnTo>
                <a:lnTo>
                  <a:pt x="2602" y="969"/>
                </a:lnTo>
                <a:lnTo>
                  <a:pt x="2600" y="971"/>
                </a:lnTo>
                <a:lnTo>
                  <a:pt x="2600" y="973"/>
                </a:lnTo>
                <a:lnTo>
                  <a:pt x="2599" y="973"/>
                </a:lnTo>
                <a:lnTo>
                  <a:pt x="2597" y="973"/>
                </a:lnTo>
                <a:lnTo>
                  <a:pt x="2595" y="973"/>
                </a:lnTo>
                <a:lnTo>
                  <a:pt x="2595" y="974"/>
                </a:lnTo>
                <a:lnTo>
                  <a:pt x="2594" y="976"/>
                </a:lnTo>
                <a:lnTo>
                  <a:pt x="2592" y="976"/>
                </a:lnTo>
                <a:lnTo>
                  <a:pt x="2591" y="976"/>
                </a:lnTo>
                <a:lnTo>
                  <a:pt x="2589" y="976"/>
                </a:lnTo>
                <a:lnTo>
                  <a:pt x="2587" y="976"/>
                </a:lnTo>
                <a:lnTo>
                  <a:pt x="2587" y="977"/>
                </a:lnTo>
                <a:lnTo>
                  <a:pt x="2586" y="976"/>
                </a:lnTo>
                <a:lnTo>
                  <a:pt x="2584" y="976"/>
                </a:lnTo>
                <a:lnTo>
                  <a:pt x="2584" y="977"/>
                </a:lnTo>
                <a:lnTo>
                  <a:pt x="2583" y="977"/>
                </a:lnTo>
                <a:lnTo>
                  <a:pt x="2581" y="977"/>
                </a:lnTo>
                <a:lnTo>
                  <a:pt x="2579" y="977"/>
                </a:lnTo>
                <a:lnTo>
                  <a:pt x="2578" y="977"/>
                </a:lnTo>
                <a:lnTo>
                  <a:pt x="2576" y="979"/>
                </a:lnTo>
                <a:lnTo>
                  <a:pt x="2575" y="981"/>
                </a:lnTo>
                <a:lnTo>
                  <a:pt x="2573" y="981"/>
                </a:lnTo>
                <a:lnTo>
                  <a:pt x="2571" y="981"/>
                </a:lnTo>
                <a:lnTo>
                  <a:pt x="2570" y="982"/>
                </a:lnTo>
                <a:lnTo>
                  <a:pt x="2568" y="982"/>
                </a:lnTo>
                <a:lnTo>
                  <a:pt x="2568" y="984"/>
                </a:lnTo>
                <a:lnTo>
                  <a:pt x="2567" y="984"/>
                </a:lnTo>
                <a:lnTo>
                  <a:pt x="2565" y="984"/>
                </a:lnTo>
                <a:lnTo>
                  <a:pt x="2565" y="985"/>
                </a:lnTo>
                <a:lnTo>
                  <a:pt x="2563" y="985"/>
                </a:lnTo>
                <a:lnTo>
                  <a:pt x="2563" y="987"/>
                </a:lnTo>
                <a:lnTo>
                  <a:pt x="2562" y="987"/>
                </a:lnTo>
                <a:lnTo>
                  <a:pt x="2560" y="989"/>
                </a:lnTo>
                <a:lnTo>
                  <a:pt x="2559" y="990"/>
                </a:lnTo>
                <a:lnTo>
                  <a:pt x="2557" y="990"/>
                </a:lnTo>
                <a:lnTo>
                  <a:pt x="2557" y="992"/>
                </a:lnTo>
                <a:lnTo>
                  <a:pt x="2555" y="992"/>
                </a:lnTo>
                <a:lnTo>
                  <a:pt x="2554" y="992"/>
                </a:lnTo>
                <a:lnTo>
                  <a:pt x="2554" y="993"/>
                </a:lnTo>
                <a:lnTo>
                  <a:pt x="2552" y="993"/>
                </a:lnTo>
                <a:lnTo>
                  <a:pt x="2551" y="995"/>
                </a:lnTo>
                <a:lnTo>
                  <a:pt x="2549" y="995"/>
                </a:lnTo>
                <a:lnTo>
                  <a:pt x="2549" y="997"/>
                </a:lnTo>
                <a:lnTo>
                  <a:pt x="2547" y="997"/>
                </a:lnTo>
                <a:lnTo>
                  <a:pt x="2547" y="998"/>
                </a:lnTo>
                <a:lnTo>
                  <a:pt x="2546" y="998"/>
                </a:lnTo>
                <a:lnTo>
                  <a:pt x="2544" y="998"/>
                </a:lnTo>
                <a:lnTo>
                  <a:pt x="2543" y="998"/>
                </a:lnTo>
                <a:lnTo>
                  <a:pt x="2543" y="997"/>
                </a:lnTo>
                <a:lnTo>
                  <a:pt x="2543" y="995"/>
                </a:lnTo>
                <a:lnTo>
                  <a:pt x="2543" y="993"/>
                </a:lnTo>
                <a:lnTo>
                  <a:pt x="2543" y="992"/>
                </a:lnTo>
                <a:lnTo>
                  <a:pt x="2543" y="990"/>
                </a:lnTo>
                <a:lnTo>
                  <a:pt x="2543" y="989"/>
                </a:lnTo>
                <a:lnTo>
                  <a:pt x="2541" y="987"/>
                </a:lnTo>
                <a:lnTo>
                  <a:pt x="2541" y="985"/>
                </a:lnTo>
                <a:lnTo>
                  <a:pt x="2541" y="984"/>
                </a:lnTo>
                <a:lnTo>
                  <a:pt x="2539" y="984"/>
                </a:lnTo>
                <a:lnTo>
                  <a:pt x="2539" y="982"/>
                </a:lnTo>
                <a:lnTo>
                  <a:pt x="2538" y="982"/>
                </a:lnTo>
                <a:lnTo>
                  <a:pt x="2538" y="981"/>
                </a:lnTo>
                <a:lnTo>
                  <a:pt x="2536" y="981"/>
                </a:lnTo>
                <a:lnTo>
                  <a:pt x="2535" y="981"/>
                </a:lnTo>
                <a:lnTo>
                  <a:pt x="2533" y="979"/>
                </a:lnTo>
                <a:lnTo>
                  <a:pt x="2531" y="977"/>
                </a:lnTo>
                <a:lnTo>
                  <a:pt x="2531" y="976"/>
                </a:lnTo>
                <a:lnTo>
                  <a:pt x="2531" y="974"/>
                </a:lnTo>
                <a:lnTo>
                  <a:pt x="2530" y="974"/>
                </a:lnTo>
                <a:lnTo>
                  <a:pt x="2530" y="976"/>
                </a:lnTo>
                <a:lnTo>
                  <a:pt x="2530" y="977"/>
                </a:lnTo>
                <a:lnTo>
                  <a:pt x="2528" y="977"/>
                </a:lnTo>
                <a:lnTo>
                  <a:pt x="2527" y="977"/>
                </a:lnTo>
                <a:lnTo>
                  <a:pt x="2525" y="977"/>
                </a:lnTo>
                <a:lnTo>
                  <a:pt x="2525" y="976"/>
                </a:lnTo>
                <a:lnTo>
                  <a:pt x="2527" y="974"/>
                </a:lnTo>
                <a:lnTo>
                  <a:pt x="2525" y="973"/>
                </a:lnTo>
                <a:lnTo>
                  <a:pt x="2525" y="974"/>
                </a:lnTo>
                <a:lnTo>
                  <a:pt x="2525" y="976"/>
                </a:lnTo>
                <a:lnTo>
                  <a:pt x="2525" y="977"/>
                </a:lnTo>
                <a:lnTo>
                  <a:pt x="2523" y="977"/>
                </a:lnTo>
                <a:lnTo>
                  <a:pt x="2523" y="976"/>
                </a:lnTo>
                <a:lnTo>
                  <a:pt x="2523" y="974"/>
                </a:lnTo>
                <a:lnTo>
                  <a:pt x="2522" y="974"/>
                </a:lnTo>
                <a:lnTo>
                  <a:pt x="2522" y="976"/>
                </a:lnTo>
                <a:lnTo>
                  <a:pt x="2522" y="977"/>
                </a:lnTo>
                <a:lnTo>
                  <a:pt x="2520" y="977"/>
                </a:lnTo>
                <a:lnTo>
                  <a:pt x="2522" y="979"/>
                </a:lnTo>
                <a:lnTo>
                  <a:pt x="2523" y="979"/>
                </a:lnTo>
                <a:lnTo>
                  <a:pt x="2523" y="981"/>
                </a:lnTo>
                <a:lnTo>
                  <a:pt x="2525" y="982"/>
                </a:lnTo>
                <a:lnTo>
                  <a:pt x="2527" y="982"/>
                </a:lnTo>
                <a:lnTo>
                  <a:pt x="2527" y="981"/>
                </a:lnTo>
                <a:lnTo>
                  <a:pt x="2528" y="981"/>
                </a:lnTo>
                <a:lnTo>
                  <a:pt x="2528" y="982"/>
                </a:lnTo>
                <a:lnTo>
                  <a:pt x="2530" y="982"/>
                </a:lnTo>
                <a:lnTo>
                  <a:pt x="2530" y="981"/>
                </a:lnTo>
                <a:lnTo>
                  <a:pt x="2531" y="981"/>
                </a:lnTo>
                <a:lnTo>
                  <a:pt x="2533" y="982"/>
                </a:lnTo>
                <a:lnTo>
                  <a:pt x="2535" y="982"/>
                </a:lnTo>
                <a:lnTo>
                  <a:pt x="2536" y="982"/>
                </a:lnTo>
                <a:lnTo>
                  <a:pt x="2536" y="984"/>
                </a:lnTo>
                <a:lnTo>
                  <a:pt x="2538" y="984"/>
                </a:lnTo>
                <a:lnTo>
                  <a:pt x="2539" y="984"/>
                </a:lnTo>
                <a:lnTo>
                  <a:pt x="2539" y="985"/>
                </a:lnTo>
                <a:lnTo>
                  <a:pt x="2539" y="987"/>
                </a:lnTo>
                <a:lnTo>
                  <a:pt x="2539" y="989"/>
                </a:lnTo>
                <a:lnTo>
                  <a:pt x="2541" y="989"/>
                </a:lnTo>
                <a:lnTo>
                  <a:pt x="2541" y="990"/>
                </a:lnTo>
                <a:lnTo>
                  <a:pt x="2541" y="992"/>
                </a:lnTo>
                <a:lnTo>
                  <a:pt x="2541" y="993"/>
                </a:lnTo>
                <a:lnTo>
                  <a:pt x="2539" y="993"/>
                </a:lnTo>
                <a:lnTo>
                  <a:pt x="2539" y="995"/>
                </a:lnTo>
                <a:lnTo>
                  <a:pt x="2538" y="997"/>
                </a:lnTo>
                <a:lnTo>
                  <a:pt x="2536" y="998"/>
                </a:lnTo>
                <a:lnTo>
                  <a:pt x="2535" y="998"/>
                </a:lnTo>
                <a:lnTo>
                  <a:pt x="2533" y="998"/>
                </a:lnTo>
                <a:lnTo>
                  <a:pt x="2533" y="1000"/>
                </a:lnTo>
                <a:lnTo>
                  <a:pt x="2531" y="1001"/>
                </a:lnTo>
                <a:lnTo>
                  <a:pt x="2531" y="1003"/>
                </a:lnTo>
                <a:lnTo>
                  <a:pt x="2530" y="1003"/>
                </a:lnTo>
                <a:lnTo>
                  <a:pt x="2530" y="1005"/>
                </a:lnTo>
                <a:lnTo>
                  <a:pt x="2531" y="1006"/>
                </a:lnTo>
                <a:lnTo>
                  <a:pt x="2531" y="1008"/>
                </a:lnTo>
                <a:lnTo>
                  <a:pt x="2531" y="1013"/>
                </a:lnTo>
                <a:lnTo>
                  <a:pt x="2531" y="1014"/>
                </a:lnTo>
                <a:lnTo>
                  <a:pt x="2533" y="1014"/>
                </a:lnTo>
                <a:lnTo>
                  <a:pt x="2535" y="1014"/>
                </a:lnTo>
                <a:lnTo>
                  <a:pt x="2536" y="1013"/>
                </a:lnTo>
                <a:lnTo>
                  <a:pt x="2538" y="1013"/>
                </a:lnTo>
                <a:lnTo>
                  <a:pt x="2539" y="1013"/>
                </a:lnTo>
                <a:lnTo>
                  <a:pt x="2539" y="1014"/>
                </a:lnTo>
                <a:lnTo>
                  <a:pt x="2539" y="1013"/>
                </a:lnTo>
                <a:lnTo>
                  <a:pt x="2541" y="1014"/>
                </a:lnTo>
                <a:lnTo>
                  <a:pt x="2541" y="1013"/>
                </a:lnTo>
                <a:lnTo>
                  <a:pt x="2543" y="1013"/>
                </a:lnTo>
                <a:lnTo>
                  <a:pt x="2543" y="1011"/>
                </a:lnTo>
                <a:lnTo>
                  <a:pt x="2544" y="1011"/>
                </a:lnTo>
                <a:lnTo>
                  <a:pt x="2544" y="1013"/>
                </a:lnTo>
                <a:lnTo>
                  <a:pt x="2546" y="1013"/>
                </a:lnTo>
                <a:lnTo>
                  <a:pt x="2547" y="1013"/>
                </a:lnTo>
                <a:lnTo>
                  <a:pt x="2547" y="1014"/>
                </a:lnTo>
                <a:lnTo>
                  <a:pt x="2547" y="1013"/>
                </a:lnTo>
                <a:lnTo>
                  <a:pt x="2549" y="1013"/>
                </a:lnTo>
                <a:lnTo>
                  <a:pt x="2549" y="1011"/>
                </a:lnTo>
                <a:lnTo>
                  <a:pt x="2551" y="1011"/>
                </a:lnTo>
                <a:lnTo>
                  <a:pt x="2551" y="1013"/>
                </a:lnTo>
                <a:lnTo>
                  <a:pt x="2552" y="1013"/>
                </a:lnTo>
                <a:lnTo>
                  <a:pt x="2552" y="1014"/>
                </a:lnTo>
                <a:lnTo>
                  <a:pt x="2554" y="1014"/>
                </a:lnTo>
                <a:lnTo>
                  <a:pt x="2555" y="1014"/>
                </a:lnTo>
                <a:lnTo>
                  <a:pt x="2555" y="1016"/>
                </a:lnTo>
                <a:lnTo>
                  <a:pt x="2557" y="1016"/>
                </a:lnTo>
                <a:lnTo>
                  <a:pt x="2559" y="1016"/>
                </a:lnTo>
                <a:lnTo>
                  <a:pt x="2560" y="1016"/>
                </a:lnTo>
                <a:lnTo>
                  <a:pt x="2562" y="1016"/>
                </a:lnTo>
                <a:lnTo>
                  <a:pt x="2563" y="1016"/>
                </a:lnTo>
                <a:lnTo>
                  <a:pt x="2565" y="1016"/>
                </a:lnTo>
                <a:lnTo>
                  <a:pt x="2567" y="1016"/>
                </a:lnTo>
                <a:lnTo>
                  <a:pt x="2568" y="1016"/>
                </a:lnTo>
                <a:lnTo>
                  <a:pt x="2568" y="1017"/>
                </a:lnTo>
                <a:lnTo>
                  <a:pt x="2570" y="1019"/>
                </a:lnTo>
                <a:lnTo>
                  <a:pt x="2571" y="1019"/>
                </a:lnTo>
                <a:lnTo>
                  <a:pt x="2571" y="1021"/>
                </a:lnTo>
                <a:lnTo>
                  <a:pt x="2573" y="1021"/>
                </a:lnTo>
                <a:lnTo>
                  <a:pt x="2573" y="1022"/>
                </a:lnTo>
                <a:lnTo>
                  <a:pt x="2575" y="1024"/>
                </a:lnTo>
                <a:lnTo>
                  <a:pt x="2575" y="1025"/>
                </a:lnTo>
                <a:lnTo>
                  <a:pt x="2575" y="1027"/>
                </a:lnTo>
                <a:lnTo>
                  <a:pt x="2573" y="1027"/>
                </a:lnTo>
                <a:lnTo>
                  <a:pt x="2573" y="1029"/>
                </a:lnTo>
                <a:lnTo>
                  <a:pt x="2571" y="1029"/>
                </a:lnTo>
                <a:lnTo>
                  <a:pt x="2571" y="1027"/>
                </a:lnTo>
                <a:lnTo>
                  <a:pt x="2570" y="1027"/>
                </a:lnTo>
                <a:lnTo>
                  <a:pt x="2570" y="1025"/>
                </a:lnTo>
                <a:lnTo>
                  <a:pt x="2571" y="1025"/>
                </a:lnTo>
                <a:lnTo>
                  <a:pt x="2571" y="1024"/>
                </a:lnTo>
                <a:lnTo>
                  <a:pt x="2571" y="1022"/>
                </a:lnTo>
                <a:lnTo>
                  <a:pt x="2571" y="1021"/>
                </a:lnTo>
                <a:lnTo>
                  <a:pt x="2571" y="1022"/>
                </a:lnTo>
                <a:lnTo>
                  <a:pt x="2570" y="1022"/>
                </a:lnTo>
                <a:lnTo>
                  <a:pt x="2568" y="1024"/>
                </a:lnTo>
                <a:lnTo>
                  <a:pt x="2567" y="1024"/>
                </a:lnTo>
                <a:lnTo>
                  <a:pt x="2567" y="1025"/>
                </a:lnTo>
                <a:lnTo>
                  <a:pt x="2565" y="1025"/>
                </a:lnTo>
                <a:lnTo>
                  <a:pt x="2563" y="1027"/>
                </a:lnTo>
                <a:lnTo>
                  <a:pt x="2562" y="1027"/>
                </a:lnTo>
                <a:lnTo>
                  <a:pt x="2562" y="1029"/>
                </a:lnTo>
                <a:lnTo>
                  <a:pt x="2560" y="1029"/>
                </a:lnTo>
                <a:lnTo>
                  <a:pt x="2560" y="1030"/>
                </a:lnTo>
                <a:lnTo>
                  <a:pt x="2559" y="1030"/>
                </a:lnTo>
                <a:lnTo>
                  <a:pt x="2559" y="1029"/>
                </a:lnTo>
                <a:lnTo>
                  <a:pt x="2557" y="1029"/>
                </a:lnTo>
                <a:lnTo>
                  <a:pt x="2557" y="1030"/>
                </a:lnTo>
                <a:lnTo>
                  <a:pt x="2559" y="1030"/>
                </a:lnTo>
                <a:lnTo>
                  <a:pt x="2559" y="1032"/>
                </a:lnTo>
                <a:lnTo>
                  <a:pt x="2560" y="1032"/>
                </a:lnTo>
                <a:lnTo>
                  <a:pt x="2559" y="1033"/>
                </a:lnTo>
                <a:lnTo>
                  <a:pt x="2557" y="1033"/>
                </a:lnTo>
                <a:lnTo>
                  <a:pt x="2557" y="1035"/>
                </a:lnTo>
                <a:lnTo>
                  <a:pt x="2555" y="1037"/>
                </a:lnTo>
                <a:lnTo>
                  <a:pt x="2554" y="1037"/>
                </a:lnTo>
                <a:lnTo>
                  <a:pt x="2552" y="1037"/>
                </a:lnTo>
                <a:lnTo>
                  <a:pt x="2552" y="1038"/>
                </a:lnTo>
                <a:lnTo>
                  <a:pt x="2551" y="1038"/>
                </a:lnTo>
                <a:lnTo>
                  <a:pt x="2551" y="1040"/>
                </a:lnTo>
                <a:lnTo>
                  <a:pt x="2549" y="1040"/>
                </a:lnTo>
                <a:lnTo>
                  <a:pt x="2549" y="1041"/>
                </a:lnTo>
                <a:lnTo>
                  <a:pt x="2549" y="1043"/>
                </a:lnTo>
                <a:lnTo>
                  <a:pt x="2547" y="1043"/>
                </a:lnTo>
                <a:lnTo>
                  <a:pt x="2547" y="1045"/>
                </a:lnTo>
                <a:lnTo>
                  <a:pt x="2547" y="1046"/>
                </a:lnTo>
                <a:lnTo>
                  <a:pt x="2547" y="1048"/>
                </a:lnTo>
                <a:lnTo>
                  <a:pt x="2546" y="1048"/>
                </a:lnTo>
                <a:lnTo>
                  <a:pt x="2544" y="1048"/>
                </a:lnTo>
                <a:lnTo>
                  <a:pt x="2544" y="1049"/>
                </a:lnTo>
                <a:lnTo>
                  <a:pt x="2543" y="1048"/>
                </a:lnTo>
                <a:lnTo>
                  <a:pt x="2541" y="1048"/>
                </a:lnTo>
                <a:lnTo>
                  <a:pt x="2539" y="1049"/>
                </a:lnTo>
                <a:lnTo>
                  <a:pt x="2538" y="1049"/>
                </a:lnTo>
                <a:lnTo>
                  <a:pt x="2536" y="1049"/>
                </a:lnTo>
                <a:lnTo>
                  <a:pt x="2536" y="1051"/>
                </a:lnTo>
                <a:lnTo>
                  <a:pt x="2535" y="1051"/>
                </a:lnTo>
                <a:lnTo>
                  <a:pt x="2535" y="1053"/>
                </a:lnTo>
                <a:lnTo>
                  <a:pt x="2533" y="1053"/>
                </a:lnTo>
                <a:lnTo>
                  <a:pt x="2533" y="1051"/>
                </a:lnTo>
                <a:lnTo>
                  <a:pt x="2531" y="1051"/>
                </a:lnTo>
                <a:lnTo>
                  <a:pt x="2531" y="1049"/>
                </a:lnTo>
                <a:lnTo>
                  <a:pt x="2530" y="1049"/>
                </a:lnTo>
                <a:lnTo>
                  <a:pt x="2530" y="1051"/>
                </a:lnTo>
                <a:lnTo>
                  <a:pt x="2528" y="1051"/>
                </a:lnTo>
                <a:lnTo>
                  <a:pt x="2528" y="1053"/>
                </a:lnTo>
                <a:lnTo>
                  <a:pt x="2530" y="1053"/>
                </a:lnTo>
                <a:lnTo>
                  <a:pt x="2530" y="1051"/>
                </a:lnTo>
                <a:lnTo>
                  <a:pt x="2531" y="1051"/>
                </a:lnTo>
                <a:lnTo>
                  <a:pt x="2533" y="1053"/>
                </a:lnTo>
                <a:lnTo>
                  <a:pt x="2536" y="1053"/>
                </a:lnTo>
                <a:lnTo>
                  <a:pt x="2538" y="1053"/>
                </a:lnTo>
                <a:lnTo>
                  <a:pt x="2538" y="1051"/>
                </a:lnTo>
                <a:lnTo>
                  <a:pt x="2539" y="1051"/>
                </a:lnTo>
                <a:lnTo>
                  <a:pt x="2541" y="1051"/>
                </a:lnTo>
                <a:lnTo>
                  <a:pt x="2543" y="1051"/>
                </a:lnTo>
                <a:lnTo>
                  <a:pt x="2544" y="1051"/>
                </a:lnTo>
                <a:lnTo>
                  <a:pt x="2546" y="1049"/>
                </a:lnTo>
                <a:lnTo>
                  <a:pt x="2547" y="1049"/>
                </a:lnTo>
                <a:lnTo>
                  <a:pt x="2547" y="1048"/>
                </a:lnTo>
                <a:lnTo>
                  <a:pt x="2549" y="1048"/>
                </a:lnTo>
                <a:lnTo>
                  <a:pt x="2549" y="1046"/>
                </a:lnTo>
                <a:lnTo>
                  <a:pt x="2549" y="1045"/>
                </a:lnTo>
                <a:lnTo>
                  <a:pt x="2549" y="1043"/>
                </a:lnTo>
                <a:lnTo>
                  <a:pt x="2551" y="1043"/>
                </a:lnTo>
                <a:lnTo>
                  <a:pt x="2551" y="1041"/>
                </a:lnTo>
                <a:lnTo>
                  <a:pt x="2552" y="1043"/>
                </a:lnTo>
                <a:lnTo>
                  <a:pt x="2552" y="1041"/>
                </a:lnTo>
                <a:lnTo>
                  <a:pt x="2552" y="1040"/>
                </a:lnTo>
                <a:lnTo>
                  <a:pt x="2552" y="1038"/>
                </a:lnTo>
                <a:lnTo>
                  <a:pt x="2554" y="1038"/>
                </a:lnTo>
                <a:lnTo>
                  <a:pt x="2555" y="1038"/>
                </a:lnTo>
                <a:lnTo>
                  <a:pt x="2557" y="1038"/>
                </a:lnTo>
                <a:lnTo>
                  <a:pt x="2557" y="1037"/>
                </a:lnTo>
                <a:lnTo>
                  <a:pt x="2559" y="1037"/>
                </a:lnTo>
                <a:lnTo>
                  <a:pt x="2559" y="1035"/>
                </a:lnTo>
                <a:lnTo>
                  <a:pt x="2560" y="1035"/>
                </a:lnTo>
                <a:lnTo>
                  <a:pt x="2562" y="1035"/>
                </a:lnTo>
                <a:lnTo>
                  <a:pt x="2563" y="1035"/>
                </a:lnTo>
                <a:lnTo>
                  <a:pt x="2563" y="1033"/>
                </a:lnTo>
                <a:lnTo>
                  <a:pt x="2563" y="1032"/>
                </a:lnTo>
                <a:lnTo>
                  <a:pt x="2563" y="1030"/>
                </a:lnTo>
                <a:lnTo>
                  <a:pt x="2565" y="1030"/>
                </a:lnTo>
                <a:lnTo>
                  <a:pt x="2565" y="1029"/>
                </a:lnTo>
                <a:lnTo>
                  <a:pt x="2567" y="1030"/>
                </a:lnTo>
                <a:lnTo>
                  <a:pt x="2568" y="1030"/>
                </a:lnTo>
                <a:lnTo>
                  <a:pt x="2568" y="1032"/>
                </a:lnTo>
                <a:lnTo>
                  <a:pt x="2570" y="1032"/>
                </a:lnTo>
                <a:lnTo>
                  <a:pt x="2570" y="1030"/>
                </a:lnTo>
                <a:lnTo>
                  <a:pt x="2571" y="1030"/>
                </a:lnTo>
                <a:lnTo>
                  <a:pt x="2571" y="1032"/>
                </a:lnTo>
                <a:lnTo>
                  <a:pt x="2573" y="1030"/>
                </a:lnTo>
                <a:lnTo>
                  <a:pt x="2575" y="1030"/>
                </a:lnTo>
                <a:lnTo>
                  <a:pt x="2575" y="1029"/>
                </a:lnTo>
                <a:lnTo>
                  <a:pt x="2576" y="1029"/>
                </a:lnTo>
                <a:lnTo>
                  <a:pt x="2576" y="1027"/>
                </a:lnTo>
                <a:lnTo>
                  <a:pt x="2578" y="1027"/>
                </a:lnTo>
                <a:lnTo>
                  <a:pt x="2579" y="1027"/>
                </a:lnTo>
                <a:lnTo>
                  <a:pt x="2581" y="1027"/>
                </a:lnTo>
                <a:lnTo>
                  <a:pt x="2583" y="1027"/>
                </a:lnTo>
                <a:lnTo>
                  <a:pt x="2583" y="1025"/>
                </a:lnTo>
                <a:lnTo>
                  <a:pt x="2584" y="1025"/>
                </a:lnTo>
                <a:lnTo>
                  <a:pt x="2586" y="1025"/>
                </a:lnTo>
                <a:lnTo>
                  <a:pt x="2587" y="1024"/>
                </a:lnTo>
                <a:lnTo>
                  <a:pt x="2589" y="1024"/>
                </a:lnTo>
                <a:lnTo>
                  <a:pt x="2589" y="1025"/>
                </a:lnTo>
                <a:lnTo>
                  <a:pt x="2589" y="1027"/>
                </a:lnTo>
                <a:lnTo>
                  <a:pt x="2589" y="1029"/>
                </a:lnTo>
                <a:lnTo>
                  <a:pt x="2587" y="1029"/>
                </a:lnTo>
                <a:lnTo>
                  <a:pt x="2587" y="1030"/>
                </a:lnTo>
                <a:lnTo>
                  <a:pt x="2589" y="1030"/>
                </a:lnTo>
                <a:lnTo>
                  <a:pt x="2591" y="1030"/>
                </a:lnTo>
                <a:lnTo>
                  <a:pt x="2591" y="1032"/>
                </a:lnTo>
                <a:lnTo>
                  <a:pt x="2592" y="1032"/>
                </a:lnTo>
                <a:lnTo>
                  <a:pt x="2592" y="1030"/>
                </a:lnTo>
                <a:lnTo>
                  <a:pt x="2591" y="1030"/>
                </a:lnTo>
                <a:lnTo>
                  <a:pt x="2591" y="1029"/>
                </a:lnTo>
                <a:lnTo>
                  <a:pt x="2589" y="1027"/>
                </a:lnTo>
                <a:lnTo>
                  <a:pt x="2591" y="1027"/>
                </a:lnTo>
                <a:lnTo>
                  <a:pt x="2591" y="1025"/>
                </a:lnTo>
                <a:lnTo>
                  <a:pt x="2589" y="1024"/>
                </a:lnTo>
                <a:lnTo>
                  <a:pt x="2589" y="1022"/>
                </a:lnTo>
                <a:lnTo>
                  <a:pt x="2587" y="1022"/>
                </a:lnTo>
                <a:lnTo>
                  <a:pt x="2589" y="1022"/>
                </a:lnTo>
                <a:lnTo>
                  <a:pt x="2589" y="1021"/>
                </a:lnTo>
                <a:lnTo>
                  <a:pt x="2591" y="1021"/>
                </a:lnTo>
                <a:lnTo>
                  <a:pt x="2592" y="1021"/>
                </a:lnTo>
                <a:lnTo>
                  <a:pt x="2592" y="1019"/>
                </a:lnTo>
                <a:lnTo>
                  <a:pt x="2592" y="1017"/>
                </a:lnTo>
                <a:lnTo>
                  <a:pt x="2594" y="1017"/>
                </a:lnTo>
                <a:lnTo>
                  <a:pt x="2595" y="1017"/>
                </a:lnTo>
                <a:lnTo>
                  <a:pt x="2595" y="1019"/>
                </a:lnTo>
                <a:lnTo>
                  <a:pt x="2597" y="1019"/>
                </a:lnTo>
                <a:lnTo>
                  <a:pt x="2597" y="1017"/>
                </a:lnTo>
                <a:lnTo>
                  <a:pt x="2595" y="1016"/>
                </a:lnTo>
                <a:lnTo>
                  <a:pt x="2594" y="1016"/>
                </a:lnTo>
                <a:lnTo>
                  <a:pt x="2592" y="1016"/>
                </a:lnTo>
                <a:lnTo>
                  <a:pt x="2592" y="1017"/>
                </a:lnTo>
                <a:lnTo>
                  <a:pt x="2592" y="1016"/>
                </a:lnTo>
                <a:lnTo>
                  <a:pt x="2591" y="1017"/>
                </a:lnTo>
                <a:lnTo>
                  <a:pt x="2591" y="1019"/>
                </a:lnTo>
                <a:lnTo>
                  <a:pt x="2591" y="1017"/>
                </a:lnTo>
                <a:lnTo>
                  <a:pt x="2589" y="1017"/>
                </a:lnTo>
                <a:lnTo>
                  <a:pt x="2591" y="1016"/>
                </a:lnTo>
                <a:lnTo>
                  <a:pt x="2591" y="1014"/>
                </a:lnTo>
                <a:lnTo>
                  <a:pt x="2592" y="1014"/>
                </a:lnTo>
                <a:lnTo>
                  <a:pt x="2592" y="1013"/>
                </a:lnTo>
                <a:lnTo>
                  <a:pt x="2592" y="1011"/>
                </a:lnTo>
                <a:lnTo>
                  <a:pt x="2594" y="1011"/>
                </a:lnTo>
                <a:lnTo>
                  <a:pt x="2594" y="1009"/>
                </a:lnTo>
                <a:lnTo>
                  <a:pt x="2594" y="1008"/>
                </a:lnTo>
                <a:lnTo>
                  <a:pt x="2595" y="1009"/>
                </a:lnTo>
                <a:lnTo>
                  <a:pt x="2597" y="1009"/>
                </a:lnTo>
                <a:lnTo>
                  <a:pt x="2597" y="1011"/>
                </a:lnTo>
                <a:lnTo>
                  <a:pt x="2599" y="1011"/>
                </a:lnTo>
                <a:lnTo>
                  <a:pt x="2599" y="1013"/>
                </a:lnTo>
                <a:lnTo>
                  <a:pt x="2600" y="1013"/>
                </a:lnTo>
                <a:lnTo>
                  <a:pt x="2600" y="1014"/>
                </a:lnTo>
                <a:lnTo>
                  <a:pt x="2602" y="1014"/>
                </a:lnTo>
                <a:lnTo>
                  <a:pt x="2602" y="1016"/>
                </a:lnTo>
                <a:lnTo>
                  <a:pt x="2603" y="1016"/>
                </a:lnTo>
                <a:lnTo>
                  <a:pt x="2603" y="1017"/>
                </a:lnTo>
                <a:lnTo>
                  <a:pt x="2605" y="1017"/>
                </a:lnTo>
                <a:lnTo>
                  <a:pt x="2607" y="1017"/>
                </a:lnTo>
                <a:lnTo>
                  <a:pt x="2607" y="1019"/>
                </a:lnTo>
                <a:lnTo>
                  <a:pt x="2608" y="1019"/>
                </a:lnTo>
                <a:lnTo>
                  <a:pt x="2608" y="1017"/>
                </a:lnTo>
                <a:lnTo>
                  <a:pt x="2610" y="1017"/>
                </a:lnTo>
                <a:lnTo>
                  <a:pt x="2610" y="1019"/>
                </a:lnTo>
                <a:lnTo>
                  <a:pt x="2610" y="1017"/>
                </a:lnTo>
                <a:lnTo>
                  <a:pt x="2611" y="1017"/>
                </a:lnTo>
                <a:lnTo>
                  <a:pt x="2613" y="1017"/>
                </a:lnTo>
                <a:lnTo>
                  <a:pt x="2615" y="1017"/>
                </a:lnTo>
                <a:lnTo>
                  <a:pt x="2616" y="1017"/>
                </a:lnTo>
                <a:lnTo>
                  <a:pt x="2616" y="1016"/>
                </a:lnTo>
                <a:lnTo>
                  <a:pt x="2618" y="1016"/>
                </a:lnTo>
                <a:lnTo>
                  <a:pt x="2618" y="1014"/>
                </a:lnTo>
                <a:lnTo>
                  <a:pt x="2619" y="1014"/>
                </a:lnTo>
                <a:lnTo>
                  <a:pt x="2621" y="1014"/>
                </a:lnTo>
                <a:lnTo>
                  <a:pt x="2621" y="1013"/>
                </a:lnTo>
                <a:lnTo>
                  <a:pt x="2623" y="1013"/>
                </a:lnTo>
                <a:lnTo>
                  <a:pt x="2624" y="1013"/>
                </a:lnTo>
                <a:lnTo>
                  <a:pt x="2626" y="1013"/>
                </a:lnTo>
                <a:lnTo>
                  <a:pt x="2627" y="1011"/>
                </a:lnTo>
                <a:lnTo>
                  <a:pt x="2629" y="1011"/>
                </a:lnTo>
                <a:lnTo>
                  <a:pt x="2629" y="1009"/>
                </a:lnTo>
                <a:lnTo>
                  <a:pt x="2631" y="1009"/>
                </a:lnTo>
                <a:lnTo>
                  <a:pt x="2632" y="1008"/>
                </a:lnTo>
                <a:lnTo>
                  <a:pt x="2634" y="1008"/>
                </a:lnTo>
                <a:lnTo>
                  <a:pt x="2634" y="1006"/>
                </a:lnTo>
                <a:lnTo>
                  <a:pt x="2635" y="1006"/>
                </a:lnTo>
                <a:lnTo>
                  <a:pt x="2637" y="1006"/>
                </a:lnTo>
                <a:lnTo>
                  <a:pt x="2639" y="1006"/>
                </a:lnTo>
                <a:lnTo>
                  <a:pt x="2640" y="1006"/>
                </a:lnTo>
                <a:lnTo>
                  <a:pt x="2642" y="1006"/>
                </a:lnTo>
                <a:lnTo>
                  <a:pt x="2643" y="1006"/>
                </a:lnTo>
                <a:lnTo>
                  <a:pt x="2643" y="1008"/>
                </a:lnTo>
                <a:lnTo>
                  <a:pt x="2642" y="1008"/>
                </a:lnTo>
                <a:lnTo>
                  <a:pt x="2642" y="1009"/>
                </a:lnTo>
                <a:lnTo>
                  <a:pt x="2642" y="1011"/>
                </a:lnTo>
                <a:lnTo>
                  <a:pt x="2642" y="1013"/>
                </a:lnTo>
                <a:lnTo>
                  <a:pt x="2642" y="1014"/>
                </a:lnTo>
                <a:lnTo>
                  <a:pt x="2642" y="1016"/>
                </a:lnTo>
                <a:lnTo>
                  <a:pt x="2642" y="1017"/>
                </a:lnTo>
                <a:lnTo>
                  <a:pt x="2642" y="1019"/>
                </a:lnTo>
                <a:lnTo>
                  <a:pt x="2642" y="1021"/>
                </a:lnTo>
                <a:lnTo>
                  <a:pt x="2642" y="1022"/>
                </a:lnTo>
                <a:lnTo>
                  <a:pt x="2643" y="1024"/>
                </a:lnTo>
                <a:lnTo>
                  <a:pt x="2643" y="1025"/>
                </a:lnTo>
                <a:lnTo>
                  <a:pt x="2643" y="1027"/>
                </a:lnTo>
                <a:lnTo>
                  <a:pt x="2643" y="1029"/>
                </a:lnTo>
                <a:lnTo>
                  <a:pt x="2643" y="1030"/>
                </a:lnTo>
                <a:lnTo>
                  <a:pt x="2642" y="1030"/>
                </a:lnTo>
                <a:lnTo>
                  <a:pt x="2642" y="1032"/>
                </a:lnTo>
                <a:lnTo>
                  <a:pt x="2640" y="1032"/>
                </a:lnTo>
                <a:lnTo>
                  <a:pt x="2640" y="1033"/>
                </a:lnTo>
                <a:lnTo>
                  <a:pt x="2639" y="1035"/>
                </a:lnTo>
                <a:lnTo>
                  <a:pt x="2639" y="1037"/>
                </a:lnTo>
                <a:lnTo>
                  <a:pt x="2639" y="1038"/>
                </a:lnTo>
                <a:lnTo>
                  <a:pt x="2640" y="1040"/>
                </a:lnTo>
                <a:lnTo>
                  <a:pt x="2639" y="1040"/>
                </a:lnTo>
                <a:lnTo>
                  <a:pt x="2639" y="1041"/>
                </a:lnTo>
                <a:lnTo>
                  <a:pt x="2637" y="1041"/>
                </a:lnTo>
                <a:lnTo>
                  <a:pt x="2635" y="1041"/>
                </a:lnTo>
                <a:lnTo>
                  <a:pt x="2635" y="1043"/>
                </a:lnTo>
                <a:lnTo>
                  <a:pt x="2635" y="1045"/>
                </a:lnTo>
                <a:lnTo>
                  <a:pt x="2634" y="1043"/>
                </a:lnTo>
                <a:lnTo>
                  <a:pt x="2634" y="1041"/>
                </a:lnTo>
                <a:lnTo>
                  <a:pt x="2632" y="1041"/>
                </a:lnTo>
                <a:lnTo>
                  <a:pt x="2631" y="1041"/>
                </a:lnTo>
                <a:lnTo>
                  <a:pt x="2629" y="1041"/>
                </a:lnTo>
                <a:lnTo>
                  <a:pt x="2629" y="1043"/>
                </a:lnTo>
                <a:lnTo>
                  <a:pt x="2629" y="1041"/>
                </a:lnTo>
                <a:lnTo>
                  <a:pt x="2627" y="1041"/>
                </a:lnTo>
                <a:lnTo>
                  <a:pt x="2627" y="1043"/>
                </a:lnTo>
                <a:lnTo>
                  <a:pt x="2629" y="1043"/>
                </a:lnTo>
                <a:lnTo>
                  <a:pt x="2631" y="1045"/>
                </a:lnTo>
                <a:lnTo>
                  <a:pt x="2632" y="1046"/>
                </a:lnTo>
                <a:lnTo>
                  <a:pt x="2632" y="1048"/>
                </a:lnTo>
                <a:lnTo>
                  <a:pt x="2631" y="1048"/>
                </a:lnTo>
                <a:lnTo>
                  <a:pt x="2631" y="1049"/>
                </a:lnTo>
                <a:lnTo>
                  <a:pt x="2629" y="1049"/>
                </a:lnTo>
                <a:lnTo>
                  <a:pt x="2627" y="1049"/>
                </a:lnTo>
                <a:lnTo>
                  <a:pt x="2626" y="1048"/>
                </a:lnTo>
                <a:lnTo>
                  <a:pt x="2624" y="1048"/>
                </a:lnTo>
                <a:lnTo>
                  <a:pt x="2623" y="1048"/>
                </a:lnTo>
                <a:lnTo>
                  <a:pt x="2623" y="1046"/>
                </a:lnTo>
                <a:lnTo>
                  <a:pt x="2623" y="1048"/>
                </a:lnTo>
                <a:lnTo>
                  <a:pt x="2624" y="1049"/>
                </a:lnTo>
                <a:lnTo>
                  <a:pt x="2626" y="1049"/>
                </a:lnTo>
                <a:lnTo>
                  <a:pt x="2626" y="1051"/>
                </a:lnTo>
                <a:lnTo>
                  <a:pt x="2627" y="1051"/>
                </a:lnTo>
                <a:lnTo>
                  <a:pt x="2629" y="1051"/>
                </a:lnTo>
                <a:lnTo>
                  <a:pt x="2631" y="1051"/>
                </a:lnTo>
                <a:lnTo>
                  <a:pt x="2632" y="1049"/>
                </a:lnTo>
                <a:lnTo>
                  <a:pt x="2634" y="1049"/>
                </a:lnTo>
                <a:lnTo>
                  <a:pt x="2634" y="1051"/>
                </a:lnTo>
                <a:lnTo>
                  <a:pt x="2635" y="1051"/>
                </a:lnTo>
                <a:lnTo>
                  <a:pt x="2637" y="1051"/>
                </a:lnTo>
                <a:lnTo>
                  <a:pt x="2637" y="1053"/>
                </a:lnTo>
                <a:lnTo>
                  <a:pt x="2635" y="1053"/>
                </a:lnTo>
                <a:lnTo>
                  <a:pt x="2635" y="1054"/>
                </a:lnTo>
                <a:lnTo>
                  <a:pt x="2634" y="1054"/>
                </a:lnTo>
                <a:lnTo>
                  <a:pt x="2632" y="1054"/>
                </a:lnTo>
                <a:lnTo>
                  <a:pt x="2631" y="1054"/>
                </a:lnTo>
                <a:lnTo>
                  <a:pt x="2631" y="1056"/>
                </a:lnTo>
                <a:lnTo>
                  <a:pt x="2629" y="1054"/>
                </a:lnTo>
                <a:lnTo>
                  <a:pt x="2629" y="1056"/>
                </a:lnTo>
                <a:lnTo>
                  <a:pt x="2629" y="1057"/>
                </a:lnTo>
                <a:lnTo>
                  <a:pt x="2629" y="1059"/>
                </a:lnTo>
                <a:lnTo>
                  <a:pt x="2627" y="1059"/>
                </a:lnTo>
                <a:lnTo>
                  <a:pt x="2627" y="1061"/>
                </a:lnTo>
                <a:lnTo>
                  <a:pt x="2627" y="1062"/>
                </a:lnTo>
                <a:lnTo>
                  <a:pt x="2626" y="1062"/>
                </a:lnTo>
                <a:lnTo>
                  <a:pt x="2626" y="1061"/>
                </a:lnTo>
                <a:lnTo>
                  <a:pt x="2624" y="1061"/>
                </a:lnTo>
                <a:lnTo>
                  <a:pt x="2623" y="1061"/>
                </a:lnTo>
                <a:lnTo>
                  <a:pt x="2623" y="1062"/>
                </a:lnTo>
                <a:lnTo>
                  <a:pt x="2623" y="1064"/>
                </a:lnTo>
                <a:lnTo>
                  <a:pt x="2623" y="1065"/>
                </a:lnTo>
                <a:lnTo>
                  <a:pt x="2621" y="1067"/>
                </a:lnTo>
                <a:lnTo>
                  <a:pt x="2619" y="1067"/>
                </a:lnTo>
                <a:lnTo>
                  <a:pt x="2618" y="1067"/>
                </a:lnTo>
                <a:lnTo>
                  <a:pt x="2616" y="1067"/>
                </a:lnTo>
                <a:lnTo>
                  <a:pt x="2615" y="1067"/>
                </a:lnTo>
                <a:lnTo>
                  <a:pt x="2615" y="1069"/>
                </a:lnTo>
                <a:lnTo>
                  <a:pt x="2613" y="1069"/>
                </a:lnTo>
                <a:lnTo>
                  <a:pt x="2611" y="1069"/>
                </a:lnTo>
                <a:lnTo>
                  <a:pt x="2611" y="1070"/>
                </a:lnTo>
                <a:lnTo>
                  <a:pt x="2611" y="1072"/>
                </a:lnTo>
                <a:lnTo>
                  <a:pt x="2610" y="1072"/>
                </a:lnTo>
                <a:lnTo>
                  <a:pt x="2608" y="1073"/>
                </a:lnTo>
                <a:lnTo>
                  <a:pt x="2607" y="1073"/>
                </a:lnTo>
                <a:lnTo>
                  <a:pt x="2605" y="1070"/>
                </a:lnTo>
                <a:lnTo>
                  <a:pt x="2605" y="1072"/>
                </a:lnTo>
                <a:lnTo>
                  <a:pt x="2607" y="1073"/>
                </a:lnTo>
                <a:lnTo>
                  <a:pt x="2605" y="1073"/>
                </a:lnTo>
                <a:lnTo>
                  <a:pt x="2605" y="1075"/>
                </a:lnTo>
                <a:lnTo>
                  <a:pt x="2603" y="1075"/>
                </a:lnTo>
                <a:lnTo>
                  <a:pt x="2603" y="1073"/>
                </a:lnTo>
                <a:lnTo>
                  <a:pt x="2602" y="1073"/>
                </a:lnTo>
                <a:lnTo>
                  <a:pt x="2602" y="1075"/>
                </a:lnTo>
                <a:lnTo>
                  <a:pt x="2600" y="1075"/>
                </a:lnTo>
                <a:lnTo>
                  <a:pt x="2600" y="1077"/>
                </a:lnTo>
                <a:lnTo>
                  <a:pt x="2600" y="1078"/>
                </a:lnTo>
                <a:lnTo>
                  <a:pt x="2600" y="1080"/>
                </a:lnTo>
                <a:lnTo>
                  <a:pt x="2602" y="1080"/>
                </a:lnTo>
                <a:lnTo>
                  <a:pt x="2602" y="1078"/>
                </a:lnTo>
                <a:lnTo>
                  <a:pt x="2602" y="1077"/>
                </a:lnTo>
                <a:lnTo>
                  <a:pt x="2603" y="1077"/>
                </a:lnTo>
                <a:lnTo>
                  <a:pt x="2603" y="1075"/>
                </a:lnTo>
                <a:lnTo>
                  <a:pt x="2605" y="1075"/>
                </a:lnTo>
                <a:lnTo>
                  <a:pt x="2607" y="1073"/>
                </a:lnTo>
                <a:lnTo>
                  <a:pt x="2608" y="1073"/>
                </a:lnTo>
                <a:lnTo>
                  <a:pt x="2610" y="1073"/>
                </a:lnTo>
                <a:lnTo>
                  <a:pt x="2611" y="1073"/>
                </a:lnTo>
                <a:lnTo>
                  <a:pt x="2613" y="1073"/>
                </a:lnTo>
                <a:lnTo>
                  <a:pt x="2615" y="1073"/>
                </a:lnTo>
                <a:lnTo>
                  <a:pt x="2615" y="1072"/>
                </a:lnTo>
                <a:lnTo>
                  <a:pt x="2613" y="1072"/>
                </a:lnTo>
                <a:lnTo>
                  <a:pt x="2613" y="1070"/>
                </a:lnTo>
                <a:lnTo>
                  <a:pt x="2615" y="1070"/>
                </a:lnTo>
                <a:lnTo>
                  <a:pt x="2616" y="1070"/>
                </a:lnTo>
                <a:lnTo>
                  <a:pt x="2616" y="1072"/>
                </a:lnTo>
                <a:lnTo>
                  <a:pt x="2616" y="1073"/>
                </a:lnTo>
                <a:lnTo>
                  <a:pt x="2616" y="1072"/>
                </a:lnTo>
                <a:lnTo>
                  <a:pt x="2618" y="1072"/>
                </a:lnTo>
                <a:lnTo>
                  <a:pt x="2618" y="1070"/>
                </a:lnTo>
                <a:lnTo>
                  <a:pt x="2619" y="1070"/>
                </a:lnTo>
                <a:lnTo>
                  <a:pt x="2621" y="1070"/>
                </a:lnTo>
                <a:lnTo>
                  <a:pt x="2623" y="1070"/>
                </a:lnTo>
                <a:lnTo>
                  <a:pt x="2623" y="1069"/>
                </a:lnTo>
                <a:lnTo>
                  <a:pt x="2624" y="1069"/>
                </a:lnTo>
                <a:lnTo>
                  <a:pt x="2624" y="1067"/>
                </a:lnTo>
                <a:lnTo>
                  <a:pt x="2624" y="1065"/>
                </a:lnTo>
                <a:lnTo>
                  <a:pt x="2626" y="1065"/>
                </a:lnTo>
                <a:lnTo>
                  <a:pt x="2626" y="1064"/>
                </a:lnTo>
                <a:lnTo>
                  <a:pt x="2627" y="1064"/>
                </a:lnTo>
                <a:lnTo>
                  <a:pt x="2629" y="1064"/>
                </a:lnTo>
                <a:lnTo>
                  <a:pt x="2631" y="1064"/>
                </a:lnTo>
                <a:lnTo>
                  <a:pt x="2631" y="1065"/>
                </a:lnTo>
                <a:lnTo>
                  <a:pt x="2631" y="1067"/>
                </a:lnTo>
                <a:lnTo>
                  <a:pt x="2632" y="1069"/>
                </a:lnTo>
                <a:lnTo>
                  <a:pt x="2632" y="1067"/>
                </a:lnTo>
                <a:lnTo>
                  <a:pt x="2634" y="1067"/>
                </a:lnTo>
                <a:lnTo>
                  <a:pt x="2634" y="1069"/>
                </a:lnTo>
                <a:lnTo>
                  <a:pt x="2635" y="1069"/>
                </a:lnTo>
                <a:lnTo>
                  <a:pt x="2637" y="1070"/>
                </a:lnTo>
                <a:lnTo>
                  <a:pt x="2639" y="1070"/>
                </a:lnTo>
                <a:lnTo>
                  <a:pt x="2639" y="1072"/>
                </a:lnTo>
                <a:lnTo>
                  <a:pt x="2640" y="1072"/>
                </a:lnTo>
                <a:lnTo>
                  <a:pt x="2642" y="1072"/>
                </a:lnTo>
                <a:lnTo>
                  <a:pt x="2643" y="1072"/>
                </a:lnTo>
                <a:lnTo>
                  <a:pt x="2645" y="1072"/>
                </a:lnTo>
                <a:lnTo>
                  <a:pt x="2645" y="1073"/>
                </a:lnTo>
                <a:lnTo>
                  <a:pt x="2645" y="1075"/>
                </a:lnTo>
                <a:lnTo>
                  <a:pt x="2643" y="1077"/>
                </a:lnTo>
                <a:lnTo>
                  <a:pt x="2643" y="1078"/>
                </a:lnTo>
                <a:lnTo>
                  <a:pt x="2645" y="1078"/>
                </a:lnTo>
                <a:lnTo>
                  <a:pt x="2645" y="1077"/>
                </a:lnTo>
                <a:lnTo>
                  <a:pt x="2645" y="1075"/>
                </a:lnTo>
                <a:lnTo>
                  <a:pt x="2647" y="1075"/>
                </a:lnTo>
                <a:lnTo>
                  <a:pt x="2647" y="1073"/>
                </a:lnTo>
                <a:lnTo>
                  <a:pt x="2645" y="1073"/>
                </a:lnTo>
                <a:lnTo>
                  <a:pt x="2645" y="1072"/>
                </a:lnTo>
                <a:lnTo>
                  <a:pt x="2647" y="1072"/>
                </a:lnTo>
                <a:lnTo>
                  <a:pt x="2645" y="1070"/>
                </a:lnTo>
                <a:lnTo>
                  <a:pt x="2643" y="1070"/>
                </a:lnTo>
                <a:lnTo>
                  <a:pt x="2642" y="1070"/>
                </a:lnTo>
                <a:lnTo>
                  <a:pt x="2640" y="1072"/>
                </a:lnTo>
                <a:lnTo>
                  <a:pt x="2639" y="1070"/>
                </a:lnTo>
                <a:lnTo>
                  <a:pt x="2639" y="1069"/>
                </a:lnTo>
                <a:lnTo>
                  <a:pt x="2637" y="1069"/>
                </a:lnTo>
                <a:lnTo>
                  <a:pt x="2635" y="1067"/>
                </a:lnTo>
                <a:lnTo>
                  <a:pt x="2635" y="1065"/>
                </a:lnTo>
                <a:lnTo>
                  <a:pt x="2634" y="1065"/>
                </a:lnTo>
                <a:lnTo>
                  <a:pt x="2635" y="1065"/>
                </a:lnTo>
                <a:lnTo>
                  <a:pt x="2635" y="1064"/>
                </a:lnTo>
                <a:lnTo>
                  <a:pt x="2634" y="1064"/>
                </a:lnTo>
                <a:lnTo>
                  <a:pt x="2634" y="1062"/>
                </a:lnTo>
                <a:lnTo>
                  <a:pt x="2632" y="1062"/>
                </a:lnTo>
                <a:lnTo>
                  <a:pt x="2632" y="1061"/>
                </a:lnTo>
                <a:lnTo>
                  <a:pt x="2632" y="1059"/>
                </a:lnTo>
                <a:lnTo>
                  <a:pt x="2634" y="1059"/>
                </a:lnTo>
                <a:lnTo>
                  <a:pt x="2635" y="1059"/>
                </a:lnTo>
                <a:lnTo>
                  <a:pt x="2635" y="1057"/>
                </a:lnTo>
                <a:lnTo>
                  <a:pt x="2637" y="1057"/>
                </a:lnTo>
                <a:lnTo>
                  <a:pt x="2639" y="1056"/>
                </a:lnTo>
                <a:lnTo>
                  <a:pt x="2639" y="1054"/>
                </a:lnTo>
                <a:lnTo>
                  <a:pt x="2640" y="1054"/>
                </a:lnTo>
                <a:lnTo>
                  <a:pt x="2640" y="1053"/>
                </a:lnTo>
                <a:lnTo>
                  <a:pt x="2640" y="1051"/>
                </a:lnTo>
                <a:lnTo>
                  <a:pt x="2640" y="1049"/>
                </a:lnTo>
                <a:lnTo>
                  <a:pt x="2642" y="1049"/>
                </a:lnTo>
                <a:lnTo>
                  <a:pt x="2643" y="1049"/>
                </a:lnTo>
                <a:lnTo>
                  <a:pt x="2645" y="1049"/>
                </a:lnTo>
                <a:lnTo>
                  <a:pt x="2647" y="1049"/>
                </a:lnTo>
                <a:lnTo>
                  <a:pt x="2648" y="1049"/>
                </a:lnTo>
                <a:lnTo>
                  <a:pt x="2650" y="1049"/>
                </a:lnTo>
                <a:lnTo>
                  <a:pt x="2651" y="1049"/>
                </a:lnTo>
                <a:lnTo>
                  <a:pt x="2653" y="1049"/>
                </a:lnTo>
                <a:lnTo>
                  <a:pt x="2655" y="1049"/>
                </a:lnTo>
                <a:lnTo>
                  <a:pt x="2655" y="1048"/>
                </a:lnTo>
                <a:lnTo>
                  <a:pt x="2656" y="1048"/>
                </a:lnTo>
                <a:lnTo>
                  <a:pt x="2658" y="1048"/>
                </a:lnTo>
                <a:lnTo>
                  <a:pt x="2659" y="1048"/>
                </a:lnTo>
                <a:lnTo>
                  <a:pt x="2661" y="1048"/>
                </a:lnTo>
                <a:lnTo>
                  <a:pt x="2663" y="1048"/>
                </a:lnTo>
                <a:lnTo>
                  <a:pt x="2664" y="1048"/>
                </a:lnTo>
                <a:lnTo>
                  <a:pt x="2666" y="1048"/>
                </a:lnTo>
                <a:lnTo>
                  <a:pt x="2666" y="1049"/>
                </a:lnTo>
                <a:lnTo>
                  <a:pt x="2667" y="1049"/>
                </a:lnTo>
                <a:lnTo>
                  <a:pt x="2669" y="1049"/>
                </a:lnTo>
                <a:lnTo>
                  <a:pt x="2671" y="1049"/>
                </a:lnTo>
                <a:lnTo>
                  <a:pt x="2671" y="1051"/>
                </a:lnTo>
                <a:lnTo>
                  <a:pt x="2671" y="1053"/>
                </a:lnTo>
                <a:lnTo>
                  <a:pt x="2669" y="1054"/>
                </a:lnTo>
                <a:lnTo>
                  <a:pt x="2669" y="1056"/>
                </a:lnTo>
                <a:lnTo>
                  <a:pt x="2669" y="1057"/>
                </a:lnTo>
                <a:lnTo>
                  <a:pt x="2669" y="1059"/>
                </a:lnTo>
                <a:lnTo>
                  <a:pt x="2671" y="1059"/>
                </a:lnTo>
                <a:lnTo>
                  <a:pt x="2671" y="1061"/>
                </a:lnTo>
                <a:lnTo>
                  <a:pt x="2671" y="1062"/>
                </a:lnTo>
                <a:lnTo>
                  <a:pt x="2671" y="1064"/>
                </a:lnTo>
                <a:lnTo>
                  <a:pt x="2672" y="1064"/>
                </a:lnTo>
                <a:lnTo>
                  <a:pt x="2672" y="1065"/>
                </a:lnTo>
                <a:lnTo>
                  <a:pt x="2674" y="1067"/>
                </a:lnTo>
                <a:lnTo>
                  <a:pt x="2674" y="1069"/>
                </a:lnTo>
                <a:lnTo>
                  <a:pt x="2675" y="1069"/>
                </a:lnTo>
                <a:lnTo>
                  <a:pt x="2675" y="1072"/>
                </a:lnTo>
                <a:lnTo>
                  <a:pt x="2677" y="1072"/>
                </a:lnTo>
                <a:lnTo>
                  <a:pt x="2677" y="1070"/>
                </a:lnTo>
                <a:lnTo>
                  <a:pt x="2675" y="1069"/>
                </a:lnTo>
                <a:lnTo>
                  <a:pt x="2675" y="1067"/>
                </a:lnTo>
                <a:lnTo>
                  <a:pt x="2675" y="1065"/>
                </a:lnTo>
                <a:lnTo>
                  <a:pt x="2674" y="1065"/>
                </a:lnTo>
                <a:lnTo>
                  <a:pt x="2672" y="1064"/>
                </a:lnTo>
                <a:lnTo>
                  <a:pt x="2672" y="1062"/>
                </a:lnTo>
                <a:lnTo>
                  <a:pt x="2672" y="1061"/>
                </a:lnTo>
                <a:lnTo>
                  <a:pt x="2672" y="1059"/>
                </a:lnTo>
                <a:lnTo>
                  <a:pt x="2671" y="1059"/>
                </a:lnTo>
                <a:lnTo>
                  <a:pt x="2671" y="1057"/>
                </a:lnTo>
                <a:lnTo>
                  <a:pt x="2671" y="1056"/>
                </a:lnTo>
                <a:lnTo>
                  <a:pt x="2671" y="1054"/>
                </a:lnTo>
                <a:lnTo>
                  <a:pt x="2671" y="1053"/>
                </a:lnTo>
                <a:lnTo>
                  <a:pt x="2672" y="1051"/>
                </a:lnTo>
                <a:lnTo>
                  <a:pt x="2672" y="1049"/>
                </a:lnTo>
                <a:lnTo>
                  <a:pt x="2672" y="1051"/>
                </a:lnTo>
                <a:lnTo>
                  <a:pt x="2672" y="1049"/>
                </a:lnTo>
                <a:lnTo>
                  <a:pt x="2674" y="1049"/>
                </a:lnTo>
                <a:lnTo>
                  <a:pt x="2675" y="1049"/>
                </a:lnTo>
                <a:lnTo>
                  <a:pt x="2675" y="1048"/>
                </a:lnTo>
                <a:lnTo>
                  <a:pt x="2677" y="1048"/>
                </a:lnTo>
                <a:lnTo>
                  <a:pt x="2679" y="1048"/>
                </a:lnTo>
                <a:lnTo>
                  <a:pt x="2680" y="1046"/>
                </a:lnTo>
                <a:lnTo>
                  <a:pt x="2680" y="1045"/>
                </a:lnTo>
                <a:lnTo>
                  <a:pt x="2682" y="1045"/>
                </a:lnTo>
                <a:lnTo>
                  <a:pt x="2683" y="1045"/>
                </a:lnTo>
                <a:lnTo>
                  <a:pt x="2685" y="1045"/>
                </a:lnTo>
                <a:lnTo>
                  <a:pt x="2685" y="1046"/>
                </a:lnTo>
                <a:lnTo>
                  <a:pt x="2683" y="1046"/>
                </a:lnTo>
                <a:lnTo>
                  <a:pt x="2683" y="1048"/>
                </a:lnTo>
                <a:lnTo>
                  <a:pt x="2683" y="1049"/>
                </a:lnTo>
                <a:lnTo>
                  <a:pt x="2682" y="1049"/>
                </a:lnTo>
                <a:lnTo>
                  <a:pt x="2683" y="1049"/>
                </a:lnTo>
                <a:lnTo>
                  <a:pt x="2683" y="1051"/>
                </a:lnTo>
                <a:lnTo>
                  <a:pt x="2683" y="1053"/>
                </a:lnTo>
                <a:lnTo>
                  <a:pt x="2685" y="1053"/>
                </a:lnTo>
                <a:lnTo>
                  <a:pt x="2687" y="1054"/>
                </a:lnTo>
                <a:lnTo>
                  <a:pt x="2687" y="1056"/>
                </a:lnTo>
                <a:lnTo>
                  <a:pt x="2685" y="1056"/>
                </a:lnTo>
                <a:lnTo>
                  <a:pt x="2685" y="1054"/>
                </a:lnTo>
                <a:lnTo>
                  <a:pt x="2683" y="1054"/>
                </a:lnTo>
                <a:lnTo>
                  <a:pt x="2683" y="1056"/>
                </a:lnTo>
                <a:lnTo>
                  <a:pt x="2682" y="1056"/>
                </a:lnTo>
                <a:lnTo>
                  <a:pt x="2680" y="1056"/>
                </a:lnTo>
                <a:lnTo>
                  <a:pt x="2680" y="1057"/>
                </a:lnTo>
                <a:lnTo>
                  <a:pt x="2683" y="1057"/>
                </a:lnTo>
                <a:lnTo>
                  <a:pt x="2683" y="1056"/>
                </a:lnTo>
                <a:lnTo>
                  <a:pt x="2685" y="1056"/>
                </a:lnTo>
                <a:lnTo>
                  <a:pt x="2687" y="1056"/>
                </a:lnTo>
                <a:lnTo>
                  <a:pt x="2688" y="1056"/>
                </a:lnTo>
                <a:lnTo>
                  <a:pt x="2688" y="1057"/>
                </a:lnTo>
                <a:lnTo>
                  <a:pt x="2688" y="1059"/>
                </a:lnTo>
                <a:lnTo>
                  <a:pt x="2690" y="1061"/>
                </a:lnTo>
                <a:lnTo>
                  <a:pt x="2690" y="1062"/>
                </a:lnTo>
                <a:lnTo>
                  <a:pt x="2690" y="1064"/>
                </a:lnTo>
                <a:lnTo>
                  <a:pt x="2691" y="1064"/>
                </a:lnTo>
                <a:lnTo>
                  <a:pt x="2691" y="1065"/>
                </a:lnTo>
                <a:lnTo>
                  <a:pt x="2693" y="1065"/>
                </a:lnTo>
                <a:lnTo>
                  <a:pt x="2693" y="1067"/>
                </a:lnTo>
                <a:lnTo>
                  <a:pt x="2695" y="1067"/>
                </a:lnTo>
                <a:lnTo>
                  <a:pt x="2696" y="1067"/>
                </a:lnTo>
                <a:lnTo>
                  <a:pt x="2698" y="1067"/>
                </a:lnTo>
                <a:lnTo>
                  <a:pt x="2699" y="1067"/>
                </a:lnTo>
                <a:lnTo>
                  <a:pt x="2699" y="1069"/>
                </a:lnTo>
                <a:lnTo>
                  <a:pt x="2701" y="1069"/>
                </a:lnTo>
                <a:lnTo>
                  <a:pt x="2701" y="1070"/>
                </a:lnTo>
                <a:lnTo>
                  <a:pt x="2699" y="1070"/>
                </a:lnTo>
                <a:lnTo>
                  <a:pt x="2698" y="1072"/>
                </a:lnTo>
                <a:lnTo>
                  <a:pt x="2698" y="1073"/>
                </a:lnTo>
                <a:lnTo>
                  <a:pt x="2699" y="1073"/>
                </a:lnTo>
                <a:lnTo>
                  <a:pt x="2699" y="1075"/>
                </a:lnTo>
                <a:lnTo>
                  <a:pt x="2701" y="1077"/>
                </a:lnTo>
                <a:lnTo>
                  <a:pt x="2699" y="1077"/>
                </a:lnTo>
                <a:lnTo>
                  <a:pt x="2699" y="1078"/>
                </a:lnTo>
                <a:lnTo>
                  <a:pt x="2699" y="1080"/>
                </a:lnTo>
                <a:lnTo>
                  <a:pt x="2699" y="1081"/>
                </a:lnTo>
                <a:lnTo>
                  <a:pt x="2698" y="1083"/>
                </a:lnTo>
                <a:lnTo>
                  <a:pt x="2698" y="1085"/>
                </a:lnTo>
                <a:lnTo>
                  <a:pt x="2699" y="1085"/>
                </a:lnTo>
                <a:lnTo>
                  <a:pt x="2701" y="1085"/>
                </a:lnTo>
                <a:lnTo>
                  <a:pt x="2703" y="1086"/>
                </a:lnTo>
                <a:lnTo>
                  <a:pt x="2703" y="1085"/>
                </a:lnTo>
                <a:lnTo>
                  <a:pt x="2703" y="1083"/>
                </a:lnTo>
                <a:lnTo>
                  <a:pt x="2701" y="1083"/>
                </a:lnTo>
                <a:lnTo>
                  <a:pt x="2699" y="1083"/>
                </a:lnTo>
                <a:lnTo>
                  <a:pt x="2701" y="1081"/>
                </a:lnTo>
                <a:lnTo>
                  <a:pt x="2701" y="1080"/>
                </a:lnTo>
                <a:lnTo>
                  <a:pt x="2701" y="1078"/>
                </a:lnTo>
                <a:lnTo>
                  <a:pt x="2701" y="1077"/>
                </a:lnTo>
                <a:lnTo>
                  <a:pt x="2701" y="1075"/>
                </a:lnTo>
                <a:lnTo>
                  <a:pt x="2701" y="1073"/>
                </a:lnTo>
                <a:lnTo>
                  <a:pt x="2701" y="1072"/>
                </a:lnTo>
                <a:lnTo>
                  <a:pt x="2703" y="1072"/>
                </a:lnTo>
                <a:lnTo>
                  <a:pt x="2703" y="1070"/>
                </a:lnTo>
                <a:lnTo>
                  <a:pt x="2701" y="1070"/>
                </a:lnTo>
                <a:lnTo>
                  <a:pt x="2701" y="1069"/>
                </a:lnTo>
                <a:lnTo>
                  <a:pt x="2701" y="1067"/>
                </a:lnTo>
                <a:lnTo>
                  <a:pt x="2699" y="1067"/>
                </a:lnTo>
                <a:lnTo>
                  <a:pt x="2698" y="1065"/>
                </a:lnTo>
                <a:lnTo>
                  <a:pt x="2696" y="1065"/>
                </a:lnTo>
                <a:lnTo>
                  <a:pt x="2696" y="1064"/>
                </a:lnTo>
                <a:lnTo>
                  <a:pt x="2695" y="1062"/>
                </a:lnTo>
                <a:lnTo>
                  <a:pt x="2695" y="1061"/>
                </a:lnTo>
                <a:lnTo>
                  <a:pt x="2693" y="1061"/>
                </a:lnTo>
                <a:lnTo>
                  <a:pt x="2693" y="1059"/>
                </a:lnTo>
                <a:lnTo>
                  <a:pt x="2691" y="1059"/>
                </a:lnTo>
                <a:lnTo>
                  <a:pt x="2691" y="1057"/>
                </a:lnTo>
                <a:lnTo>
                  <a:pt x="2690" y="1057"/>
                </a:lnTo>
                <a:lnTo>
                  <a:pt x="2690" y="1056"/>
                </a:lnTo>
                <a:lnTo>
                  <a:pt x="2690" y="1054"/>
                </a:lnTo>
                <a:lnTo>
                  <a:pt x="2688" y="1053"/>
                </a:lnTo>
                <a:lnTo>
                  <a:pt x="2687" y="1053"/>
                </a:lnTo>
                <a:lnTo>
                  <a:pt x="2687" y="1051"/>
                </a:lnTo>
                <a:lnTo>
                  <a:pt x="2685" y="1051"/>
                </a:lnTo>
                <a:lnTo>
                  <a:pt x="2685" y="1049"/>
                </a:lnTo>
                <a:lnTo>
                  <a:pt x="2685" y="1048"/>
                </a:lnTo>
                <a:lnTo>
                  <a:pt x="2687" y="1048"/>
                </a:lnTo>
                <a:lnTo>
                  <a:pt x="2687" y="1046"/>
                </a:lnTo>
                <a:lnTo>
                  <a:pt x="2687" y="1045"/>
                </a:lnTo>
                <a:lnTo>
                  <a:pt x="2687" y="1043"/>
                </a:lnTo>
                <a:lnTo>
                  <a:pt x="2687" y="1041"/>
                </a:lnTo>
                <a:lnTo>
                  <a:pt x="2687" y="1040"/>
                </a:lnTo>
                <a:lnTo>
                  <a:pt x="2687" y="1038"/>
                </a:lnTo>
                <a:lnTo>
                  <a:pt x="2687" y="1037"/>
                </a:lnTo>
                <a:lnTo>
                  <a:pt x="2687" y="1035"/>
                </a:lnTo>
                <a:lnTo>
                  <a:pt x="2688" y="1035"/>
                </a:lnTo>
                <a:lnTo>
                  <a:pt x="2688" y="1033"/>
                </a:lnTo>
                <a:lnTo>
                  <a:pt x="2690" y="1033"/>
                </a:lnTo>
                <a:lnTo>
                  <a:pt x="2690" y="1032"/>
                </a:lnTo>
                <a:lnTo>
                  <a:pt x="2691" y="1032"/>
                </a:lnTo>
                <a:lnTo>
                  <a:pt x="2691" y="1030"/>
                </a:lnTo>
                <a:lnTo>
                  <a:pt x="2693" y="1030"/>
                </a:lnTo>
                <a:lnTo>
                  <a:pt x="2695" y="1029"/>
                </a:lnTo>
                <a:lnTo>
                  <a:pt x="2696" y="1029"/>
                </a:lnTo>
                <a:lnTo>
                  <a:pt x="2698" y="1029"/>
                </a:lnTo>
                <a:lnTo>
                  <a:pt x="2698" y="1027"/>
                </a:lnTo>
                <a:lnTo>
                  <a:pt x="2699" y="1027"/>
                </a:lnTo>
                <a:lnTo>
                  <a:pt x="2701" y="1025"/>
                </a:lnTo>
                <a:lnTo>
                  <a:pt x="2701" y="1024"/>
                </a:lnTo>
                <a:lnTo>
                  <a:pt x="2703" y="1024"/>
                </a:lnTo>
                <a:lnTo>
                  <a:pt x="2703" y="1022"/>
                </a:lnTo>
                <a:lnTo>
                  <a:pt x="2704" y="1021"/>
                </a:lnTo>
                <a:lnTo>
                  <a:pt x="2704" y="1022"/>
                </a:lnTo>
                <a:lnTo>
                  <a:pt x="2706" y="1022"/>
                </a:lnTo>
                <a:lnTo>
                  <a:pt x="2706" y="1021"/>
                </a:lnTo>
                <a:lnTo>
                  <a:pt x="2707" y="1021"/>
                </a:lnTo>
                <a:lnTo>
                  <a:pt x="2709" y="1021"/>
                </a:lnTo>
                <a:lnTo>
                  <a:pt x="2709" y="1019"/>
                </a:lnTo>
                <a:lnTo>
                  <a:pt x="2711" y="1019"/>
                </a:lnTo>
                <a:lnTo>
                  <a:pt x="2711" y="1017"/>
                </a:lnTo>
                <a:lnTo>
                  <a:pt x="2712" y="1017"/>
                </a:lnTo>
                <a:lnTo>
                  <a:pt x="2712" y="1016"/>
                </a:lnTo>
                <a:lnTo>
                  <a:pt x="2714" y="1016"/>
                </a:lnTo>
                <a:lnTo>
                  <a:pt x="2714" y="1014"/>
                </a:lnTo>
                <a:lnTo>
                  <a:pt x="2715" y="1014"/>
                </a:lnTo>
                <a:lnTo>
                  <a:pt x="2715" y="1016"/>
                </a:lnTo>
                <a:lnTo>
                  <a:pt x="2717" y="1016"/>
                </a:lnTo>
                <a:lnTo>
                  <a:pt x="2719" y="1016"/>
                </a:lnTo>
                <a:lnTo>
                  <a:pt x="2720" y="1016"/>
                </a:lnTo>
                <a:lnTo>
                  <a:pt x="2722" y="1016"/>
                </a:lnTo>
                <a:lnTo>
                  <a:pt x="2723" y="1016"/>
                </a:lnTo>
                <a:lnTo>
                  <a:pt x="2725" y="1016"/>
                </a:lnTo>
                <a:lnTo>
                  <a:pt x="2727" y="1016"/>
                </a:lnTo>
                <a:lnTo>
                  <a:pt x="2727" y="1017"/>
                </a:lnTo>
                <a:lnTo>
                  <a:pt x="2728" y="1017"/>
                </a:lnTo>
                <a:lnTo>
                  <a:pt x="2730" y="1017"/>
                </a:lnTo>
                <a:lnTo>
                  <a:pt x="2730" y="1019"/>
                </a:lnTo>
                <a:lnTo>
                  <a:pt x="2730" y="1017"/>
                </a:lnTo>
                <a:lnTo>
                  <a:pt x="2731" y="1017"/>
                </a:lnTo>
                <a:lnTo>
                  <a:pt x="2733" y="1017"/>
                </a:lnTo>
                <a:lnTo>
                  <a:pt x="2735" y="1017"/>
                </a:lnTo>
                <a:lnTo>
                  <a:pt x="2735" y="1016"/>
                </a:lnTo>
                <a:lnTo>
                  <a:pt x="2736" y="1016"/>
                </a:lnTo>
                <a:lnTo>
                  <a:pt x="2738" y="1016"/>
                </a:lnTo>
                <a:lnTo>
                  <a:pt x="2739" y="1016"/>
                </a:lnTo>
                <a:lnTo>
                  <a:pt x="2739" y="1014"/>
                </a:lnTo>
                <a:lnTo>
                  <a:pt x="2741" y="1014"/>
                </a:lnTo>
                <a:lnTo>
                  <a:pt x="2741" y="1013"/>
                </a:lnTo>
                <a:lnTo>
                  <a:pt x="2743" y="1013"/>
                </a:lnTo>
                <a:lnTo>
                  <a:pt x="2743" y="1011"/>
                </a:lnTo>
                <a:lnTo>
                  <a:pt x="2744" y="1011"/>
                </a:lnTo>
                <a:lnTo>
                  <a:pt x="2744" y="1009"/>
                </a:lnTo>
                <a:lnTo>
                  <a:pt x="2746" y="1009"/>
                </a:lnTo>
                <a:lnTo>
                  <a:pt x="2747" y="1009"/>
                </a:lnTo>
                <a:lnTo>
                  <a:pt x="2749" y="1009"/>
                </a:lnTo>
                <a:lnTo>
                  <a:pt x="2751" y="1009"/>
                </a:lnTo>
                <a:lnTo>
                  <a:pt x="2751" y="1008"/>
                </a:lnTo>
                <a:lnTo>
                  <a:pt x="2752" y="1009"/>
                </a:lnTo>
                <a:lnTo>
                  <a:pt x="2752" y="1008"/>
                </a:lnTo>
                <a:lnTo>
                  <a:pt x="2752" y="1009"/>
                </a:lnTo>
                <a:lnTo>
                  <a:pt x="2752" y="1008"/>
                </a:lnTo>
                <a:lnTo>
                  <a:pt x="2754" y="1008"/>
                </a:lnTo>
                <a:lnTo>
                  <a:pt x="2755" y="1008"/>
                </a:lnTo>
                <a:lnTo>
                  <a:pt x="2757" y="1006"/>
                </a:lnTo>
                <a:lnTo>
                  <a:pt x="2759" y="1006"/>
                </a:lnTo>
                <a:lnTo>
                  <a:pt x="2759" y="1005"/>
                </a:lnTo>
                <a:lnTo>
                  <a:pt x="2760" y="1005"/>
                </a:lnTo>
                <a:lnTo>
                  <a:pt x="2760" y="1003"/>
                </a:lnTo>
                <a:lnTo>
                  <a:pt x="2762" y="1003"/>
                </a:lnTo>
                <a:lnTo>
                  <a:pt x="2763" y="1003"/>
                </a:lnTo>
                <a:lnTo>
                  <a:pt x="2765" y="1003"/>
                </a:lnTo>
                <a:lnTo>
                  <a:pt x="2765" y="1001"/>
                </a:lnTo>
                <a:lnTo>
                  <a:pt x="2767" y="1001"/>
                </a:lnTo>
                <a:lnTo>
                  <a:pt x="2768" y="1001"/>
                </a:lnTo>
                <a:lnTo>
                  <a:pt x="2768" y="1003"/>
                </a:lnTo>
                <a:lnTo>
                  <a:pt x="2770" y="1003"/>
                </a:lnTo>
                <a:lnTo>
                  <a:pt x="2771" y="1003"/>
                </a:lnTo>
                <a:lnTo>
                  <a:pt x="2773" y="1003"/>
                </a:lnTo>
                <a:lnTo>
                  <a:pt x="2775" y="1003"/>
                </a:lnTo>
                <a:lnTo>
                  <a:pt x="2776" y="1003"/>
                </a:lnTo>
                <a:lnTo>
                  <a:pt x="2776" y="1005"/>
                </a:lnTo>
                <a:lnTo>
                  <a:pt x="2776" y="1006"/>
                </a:lnTo>
                <a:lnTo>
                  <a:pt x="2775" y="1006"/>
                </a:lnTo>
                <a:lnTo>
                  <a:pt x="2771" y="1008"/>
                </a:lnTo>
                <a:lnTo>
                  <a:pt x="2770" y="1008"/>
                </a:lnTo>
                <a:lnTo>
                  <a:pt x="2770" y="1009"/>
                </a:lnTo>
                <a:lnTo>
                  <a:pt x="2768" y="1009"/>
                </a:lnTo>
                <a:lnTo>
                  <a:pt x="2768" y="1011"/>
                </a:lnTo>
                <a:lnTo>
                  <a:pt x="2768" y="1013"/>
                </a:lnTo>
                <a:lnTo>
                  <a:pt x="2767" y="1013"/>
                </a:lnTo>
                <a:lnTo>
                  <a:pt x="2767" y="1014"/>
                </a:lnTo>
                <a:lnTo>
                  <a:pt x="2767" y="1016"/>
                </a:lnTo>
                <a:lnTo>
                  <a:pt x="2768" y="1014"/>
                </a:lnTo>
                <a:lnTo>
                  <a:pt x="2768" y="1013"/>
                </a:lnTo>
                <a:lnTo>
                  <a:pt x="2770" y="1013"/>
                </a:lnTo>
                <a:lnTo>
                  <a:pt x="2770" y="1011"/>
                </a:lnTo>
                <a:lnTo>
                  <a:pt x="2771" y="1009"/>
                </a:lnTo>
                <a:lnTo>
                  <a:pt x="2773" y="1009"/>
                </a:lnTo>
                <a:lnTo>
                  <a:pt x="2775" y="1009"/>
                </a:lnTo>
                <a:lnTo>
                  <a:pt x="2776" y="1009"/>
                </a:lnTo>
                <a:lnTo>
                  <a:pt x="2776" y="1008"/>
                </a:lnTo>
                <a:lnTo>
                  <a:pt x="2776" y="1009"/>
                </a:lnTo>
                <a:lnTo>
                  <a:pt x="2778" y="1009"/>
                </a:lnTo>
                <a:lnTo>
                  <a:pt x="2779" y="1011"/>
                </a:lnTo>
                <a:lnTo>
                  <a:pt x="2781" y="1011"/>
                </a:lnTo>
                <a:lnTo>
                  <a:pt x="2781" y="1013"/>
                </a:lnTo>
                <a:lnTo>
                  <a:pt x="2781" y="1014"/>
                </a:lnTo>
                <a:lnTo>
                  <a:pt x="2781" y="1016"/>
                </a:lnTo>
                <a:lnTo>
                  <a:pt x="2781" y="1017"/>
                </a:lnTo>
                <a:lnTo>
                  <a:pt x="2781" y="1021"/>
                </a:lnTo>
                <a:lnTo>
                  <a:pt x="2781" y="1022"/>
                </a:lnTo>
                <a:lnTo>
                  <a:pt x="2781" y="1024"/>
                </a:lnTo>
                <a:lnTo>
                  <a:pt x="2781" y="1025"/>
                </a:lnTo>
                <a:lnTo>
                  <a:pt x="2783" y="1025"/>
                </a:lnTo>
                <a:lnTo>
                  <a:pt x="2784" y="1027"/>
                </a:lnTo>
                <a:lnTo>
                  <a:pt x="2784" y="1029"/>
                </a:lnTo>
                <a:lnTo>
                  <a:pt x="2784" y="1030"/>
                </a:lnTo>
                <a:lnTo>
                  <a:pt x="2786" y="1030"/>
                </a:lnTo>
                <a:lnTo>
                  <a:pt x="2786" y="1032"/>
                </a:lnTo>
                <a:lnTo>
                  <a:pt x="2787" y="1033"/>
                </a:lnTo>
                <a:lnTo>
                  <a:pt x="2787" y="1035"/>
                </a:lnTo>
                <a:lnTo>
                  <a:pt x="2787" y="1037"/>
                </a:lnTo>
                <a:lnTo>
                  <a:pt x="2787" y="1038"/>
                </a:lnTo>
                <a:lnTo>
                  <a:pt x="2786" y="1038"/>
                </a:lnTo>
                <a:lnTo>
                  <a:pt x="2786" y="1037"/>
                </a:lnTo>
                <a:lnTo>
                  <a:pt x="2786" y="1038"/>
                </a:lnTo>
                <a:lnTo>
                  <a:pt x="2784" y="1038"/>
                </a:lnTo>
                <a:lnTo>
                  <a:pt x="2784" y="1040"/>
                </a:lnTo>
                <a:lnTo>
                  <a:pt x="2784" y="1041"/>
                </a:lnTo>
                <a:lnTo>
                  <a:pt x="2783" y="1041"/>
                </a:lnTo>
                <a:lnTo>
                  <a:pt x="2783" y="1043"/>
                </a:lnTo>
                <a:lnTo>
                  <a:pt x="2781" y="1043"/>
                </a:lnTo>
                <a:lnTo>
                  <a:pt x="2781" y="1045"/>
                </a:lnTo>
                <a:lnTo>
                  <a:pt x="2781" y="1043"/>
                </a:lnTo>
                <a:lnTo>
                  <a:pt x="2779" y="1043"/>
                </a:lnTo>
                <a:lnTo>
                  <a:pt x="2779" y="1045"/>
                </a:lnTo>
                <a:lnTo>
                  <a:pt x="2781" y="1045"/>
                </a:lnTo>
                <a:lnTo>
                  <a:pt x="2781" y="1046"/>
                </a:lnTo>
                <a:lnTo>
                  <a:pt x="2779" y="1048"/>
                </a:lnTo>
                <a:lnTo>
                  <a:pt x="2779" y="1046"/>
                </a:lnTo>
                <a:lnTo>
                  <a:pt x="2778" y="1046"/>
                </a:lnTo>
                <a:lnTo>
                  <a:pt x="2776" y="1046"/>
                </a:lnTo>
                <a:lnTo>
                  <a:pt x="2775" y="1046"/>
                </a:lnTo>
                <a:lnTo>
                  <a:pt x="2775" y="1048"/>
                </a:lnTo>
                <a:lnTo>
                  <a:pt x="2773" y="1048"/>
                </a:lnTo>
                <a:lnTo>
                  <a:pt x="2773" y="1049"/>
                </a:lnTo>
                <a:lnTo>
                  <a:pt x="2773" y="1051"/>
                </a:lnTo>
                <a:lnTo>
                  <a:pt x="2771" y="1051"/>
                </a:lnTo>
                <a:lnTo>
                  <a:pt x="2771" y="1053"/>
                </a:lnTo>
                <a:lnTo>
                  <a:pt x="2770" y="1054"/>
                </a:lnTo>
                <a:lnTo>
                  <a:pt x="2768" y="1054"/>
                </a:lnTo>
                <a:lnTo>
                  <a:pt x="2768" y="1056"/>
                </a:lnTo>
                <a:lnTo>
                  <a:pt x="2770" y="1056"/>
                </a:lnTo>
                <a:lnTo>
                  <a:pt x="2771" y="1056"/>
                </a:lnTo>
                <a:lnTo>
                  <a:pt x="2771" y="1057"/>
                </a:lnTo>
                <a:lnTo>
                  <a:pt x="2770" y="1057"/>
                </a:lnTo>
                <a:lnTo>
                  <a:pt x="2770" y="1059"/>
                </a:lnTo>
                <a:lnTo>
                  <a:pt x="2771" y="1059"/>
                </a:lnTo>
                <a:lnTo>
                  <a:pt x="2771" y="1057"/>
                </a:lnTo>
                <a:lnTo>
                  <a:pt x="2771" y="1056"/>
                </a:lnTo>
                <a:lnTo>
                  <a:pt x="2773" y="1054"/>
                </a:lnTo>
                <a:lnTo>
                  <a:pt x="2771" y="1054"/>
                </a:lnTo>
                <a:lnTo>
                  <a:pt x="2773" y="1053"/>
                </a:lnTo>
                <a:lnTo>
                  <a:pt x="2775" y="1051"/>
                </a:lnTo>
                <a:lnTo>
                  <a:pt x="2776" y="1048"/>
                </a:lnTo>
                <a:lnTo>
                  <a:pt x="2778" y="1048"/>
                </a:lnTo>
                <a:lnTo>
                  <a:pt x="2778" y="1049"/>
                </a:lnTo>
                <a:lnTo>
                  <a:pt x="2779" y="1049"/>
                </a:lnTo>
                <a:lnTo>
                  <a:pt x="2781" y="1049"/>
                </a:lnTo>
                <a:lnTo>
                  <a:pt x="2783" y="1049"/>
                </a:lnTo>
                <a:lnTo>
                  <a:pt x="2784" y="1048"/>
                </a:lnTo>
                <a:lnTo>
                  <a:pt x="2786" y="1048"/>
                </a:lnTo>
                <a:lnTo>
                  <a:pt x="2787" y="1048"/>
                </a:lnTo>
                <a:lnTo>
                  <a:pt x="2787" y="1049"/>
                </a:lnTo>
                <a:lnTo>
                  <a:pt x="2789" y="1049"/>
                </a:lnTo>
                <a:lnTo>
                  <a:pt x="2789" y="1051"/>
                </a:lnTo>
                <a:lnTo>
                  <a:pt x="2791" y="1051"/>
                </a:lnTo>
                <a:lnTo>
                  <a:pt x="2789" y="1049"/>
                </a:lnTo>
                <a:lnTo>
                  <a:pt x="2787" y="1048"/>
                </a:lnTo>
                <a:lnTo>
                  <a:pt x="2787" y="1046"/>
                </a:lnTo>
                <a:lnTo>
                  <a:pt x="2789" y="1046"/>
                </a:lnTo>
                <a:lnTo>
                  <a:pt x="2791" y="1046"/>
                </a:lnTo>
                <a:lnTo>
                  <a:pt x="2791" y="1045"/>
                </a:lnTo>
                <a:lnTo>
                  <a:pt x="2792" y="1045"/>
                </a:lnTo>
                <a:lnTo>
                  <a:pt x="2792" y="1043"/>
                </a:lnTo>
                <a:lnTo>
                  <a:pt x="2794" y="1043"/>
                </a:lnTo>
                <a:lnTo>
                  <a:pt x="2794" y="1041"/>
                </a:lnTo>
                <a:lnTo>
                  <a:pt x="2794" y="1040"/>
                </a:lnTo>
                <a:lnTo>
                  <a:pt x="2795" y="1040"/>
                </a:lnTo>
                <a:lnTo>
                  <a:pt x="2795" y="1038"/>
                </a:lnTo>
                <a:lnTo>
                  <a:pt x="2795" y="1037"/>
                </a:lnTo>
                <a:lnTo>
                  <a:pt x="2797" y="1037"/>
                </a:lnTo>
                <a:lnTo>
                  <a:pt x="2799" y="1037"/>
                </a:lnTo>
                <a:lnTo>
                  <a:pt x="2800" y="1037"/>
                </a:lnTo>
                <a:lnTo>
                  <a:pt x="2802" y="1037"/>
                </a:lnTo>
                <a:lnTo>
                  <a:pt x="2803" y="1037"/>
                </a:lnTo>
                <a:lnTo>
                  <a:pt x="2805" y="1037"/>
                </a:lnTo>
                <a:lnTo>
                  <a:pt x="2807" y="1037"/>
                </a:lnTo>
                <a:lnTo>
                  <a:pt x="2808" y="1037"/>
                </a:lnTo>
                <a:lnTo>
                  <a:pt x="2808" y="1035"/>
                </a:lnTo>
                <a:lnTo>
                  <a:pt x="2808" y="1037"/>
                </a:lnTo>
                <a:lnTo>
                  <a:pt x="2810" y="1037"/>
                </a:lnTo>
                <a:lnTo>
                  <a:pt x="2811" y="1037"/>
                </a:lnTo>
                <a:lnTo>
                  <a:pt x="2811" y="1035"/>
                </a:lnTo>
                <a:lnTo>
                  <a:pt x="2813" y="1035"/>
                </a:lnTo>
                <a:lnTo>
                  <a:pt x="2813" y="1033"/>
                </a:lnTo>
                <a:lnTo>
                  <a:pt x="2815" y="1033"/>
                </a:lnTo>
                <a:lnTo>
                  <a:pt x="2816" y="1033"/>
                </a:lnTo>
                <a:lnTo>
                  <a:pt x="2816" y="1032"/>
                </a:lnTo>
                <a:lnTo>
                  <a:pt x="2818" y="1030"/>
                </a:lnTo>
                <a:lnTo>
                  <a:pt x="2819" y="1030"/>
                </a:lnTo>
                <a:lnTo>
                  <a:pt x="2821" y="1029"/>
                </a:lnTo>
                <a:lnTo>
                  <a:pt x="2821" y="1027"/>
                </a:lnTo>
                <a:lnTo>
                  <a:pt x="2821" y="1025"/>
                </a:lnTo>
                <a:lnTo>
                  <a:pt x="2821" y="1024"/>
                </a:lnTo>
                <a:lnTo>
                  <a:pt x="2819" y="1024"/>
                </a:lnTo>
                <a:lnTo>
                  <a:pt x="2819" y="1022"/>
                </a:lnTo>
                <a:lnTo>
                  <a:pt x="2819" y="1021"/>
                </a:lnTo>
                <a:lnTo>
                  <a:pt x="2821" y="1021"/>
                </a:lnTo>
                <a:lnTo>
                  <a:pt x="2823" y="1021"/>
                </a:lnTo>
                <a:lnTo>
                  <a:pt x="2823" y="1019"/>
                </a:lnTo>
                <a:lnTo>
                  <a:pt x="2826" y="1019"/>
                </a:lnTo>
                <a:lnTo>
                  <a:pt x="2826" y="1017"/>
                </a:lnTo>
                <a:lnTo>
                  <a:pt x="2829" y="1017"/>
                </a:lnTo>
                <a:lnTo>
                  <a:pt x="2831" y="1016"/>
                </a:lnTo>
                <a:lnTo>
                  <a:pt x="2829" y="1016"/>
                </a:lnTo>
                <a:lnTo>
                  <a:pt x="2827" y="1016"/>
                </a:lnTo>
                <a:lnTo>
                  <a:pt x="2826" y="1016"/>
                </a:lnTo>
                <a:lnTo>
                  <a:pt x="2824" y="1016"/>
                </a:lnTo>
                <a:lnTo>
                  <a:pt x="2823" y="1016"/>
                </a:lnTo>
                <a:lnTo>
                  <a:pt x="2821" y="1014"/>
                </a:lnTo>
                <a:lnTo>
                  <a:pt x="2819" y="1014"/>
                </a:lnTo>
                <a:lnTo>
                  <a:pt x="2819" y="1016"/>
                </a:lnTo>
                <a:lnTo>
                  <a:pt x="2818" y="1016"/>
                </a:lnTo>
                <a:lnTo>
                  <a:pt x="2816" y="1016"/>
                </a:lnTo>
                <a:lnTo>
                  <a:pt x="2818" y="1014"/>
                </a:lnTo>
                <a:lnTo>
                  <a:pt x="2818" y="1013"/>
                </a:lnTo>
                <a:lnTo>
                  <a:pt x="2819" y="1013"/>
                </a:lnTo>
                <a:lnTo>
                  <a:pt x="2821" y="1013"/>
                </a:lnTo>
                <a:lnTo>
                  <a:pt x="2823" y="1013"/>
                </a:lnTo>
                <a:lnTo>
                  <a:pt x="2823" y="1011"/>
                </a:lnTo>
                <a:lnTo>
                  <a:pt x="2823" y="1013"/>
                </a:lnTo>
                <a:lnTo>
                  <a:pt x="2824" y="1013"/>
                </a:lnTo>
                <a:lnTo>
                  <a:pt x="2826" y="1013"/>
                </a:lnTo>
                <a:lnTo>
                  <a:pt x="2827" y="1013"/>
                </a:lnTo>
                <a:lnTo>
                  <a:pt x="2829" y="1013"/>
                </a:lnTo>
                <a:lnTo>
                  <a:pt x="2831" y="1013"/>
                </a:lnTo>
                <a:lnTo>
                  <a:pt x="2832" y="1013"/>
                </a:lnTo>
                <a:lnTo>
                  <a:pt x="2834" y="1013"/>
                </a:lnTo>
                <a:lnTo>
                  <a:pt x="2835" y="1013"/>
                </a:lnTo>
                <a:lnTo>
                  <a:pt x="2835" y="1011"/>
                </a:lnTo>
                <a:lnTo>
                  <a:pt x="2837" y="1011"/>
                </a:lnTo>
                <a:lnTo>
                  <a:pt x="2839" y="1011"/>
                </a:lnTo>
                <a:lnTo>
                  <a:pt x="2840" y="1011"/>
                </a:lnTo>
                <a:lnTo>
                  <a:pt x="2842" y="1011"/>
                </a:lnTo>
                <a:lnTo>
                  <a:pt x="2843" y="1009"/>
                </a:lnTo>
                <a:lnTo>
                  <a:pt x="2843" y="1011"/>
                </a:lnTo>
                <a:lnTo>
                  <a:pt x="2845" y="1009"/>
                </a:lnTo>
                <a:lnTo>
                  <a:pt x="2847" y="1009"/>
                </a:lnTo>
                <a:lnTo>
                  <a:pt x="2848" y="1009"/>
                </a:lnTo>
                <a:lnTo>
                  <a:pt x="2848" y="1011"/>
                </a:lnTo>
                <a:lnTo>
                  <a:pt x="2850" y="1009"/>
                </a:lnTo>
                <a:lnTo>
                  <a:pt x="2851" y="1009"/>
                </a:lnTo>
                <a:lnTo>
                  <a:pt x="2853" y="1009"/>
                </a:lnTo>
                <a:lnTo>
                  <a:pt x="2853" y="1008"/>
                </a:lnTo>
                <a:lnTo>
                  <a:pt x="2855" y="1009"/>
                </a:lnTo>
                <a:lnTo>
                  <a:pt x="2855" y="1008"/>
                </a:lnTo>
                <a:lnTo>
                  <a:pt x="2856" y="1009"/>
                </a:lnTo>
                <a:lnTo>
                  <a:pt x="2856" y="1008"/>
                </a:lnTo>
                <a:lnTo>
                  <a:pt x="2858" y="1008"/>
                </a:lnTo>
                <a:lnTo>
                  <a:pt x="2858" y="1009"/>
                </a:lnTo>
                <a:lnTo>
                  <a:pt x="2859" y="1008"/>
                </a:lnTo>
                <a:lnTo>
                  <a:pt x="2863" y="1008"/>
                </a:lnTo>
                <a:lnTo>
                  <a:pt x="2864" y="1008"/>
                </a:lnTo>
                <a:lnTo>
                  <a:pt x="2867" y="1008"/>
                </a:lnTo>
                <a:lnTo>
                  <a:pt x="2871" y="1008"/>
                </a:lnTo>
                <a:lnTo>
                  <a:pt x="2872" y="1008"/>
                </a:lnTo>
                <a:lnTo>
                  <a:pt x="2874" y="1008"/>
                </a:lnTo>
                <a:lnTo>
                  <a:pt x="2875" y="1008"/>
                </a:lnTo>
                <a:lnTo>
                  <a:pt x="2875" y="1006"/>
                </a:lnTo>
                <a:lnTo>
                  <a:pt x="2875" y="1008"/>
                </a:lnTo>
                <a:lnTo>
                  <a:pt x="2877" y="1008"/>
                </a:lnTo>
                <a:lnTo>
                  <a:pt x="2879" y="1006"/>
                </a:lnTo>
                <a:lnTo>
                  <a:pt x="2880" y="1008"/>
                </a:lnTo>
                <a:lnTo>
                  <a:pt x="2882" y="1008"/>
                </a:lnTo>
                <a:lnTo>
                  <a:pt x="2883" y="1008"/>
                </a:lnTo>
                <a:lnTo>
                  <a:pt x="2887" y="1008"/>
                </a:lnTo>
                <a:lnTo>
                  <a:pt x="2888" y="1009"/>
                </a:lnTo>
                <a:lnTo>
                  <a:pt x="2890" y="1009"/>
                </a:lnTo>
                <a:lnTo>
                  <a:pt x="2893" y="1009"/>
                </a:lnTo>
                <a:lnTo>
                  <a:pt x="2896" y="1009"/>
                </a:lnTo>
                <a:lnTo>
                  <a:pt x="2901" y="1009"/>
                </a:lnTo>
                <a:lnTo>
                  <a:pt x="2903" y="1009"/>
                </a:lnTo>
                <a:lnTo>
                  <a:pt x="2903" y="1011"/>
                </a:lnTo>
                <a:lnTo>
                  <a:pt x="2904" y="1011"/>
                </a:lnTo>
                <a:lnTo>
                  <a:pt x="2906" y="1011"/>
                </a:lnTo>
                <a:lnTo>
                  <a:pt x="2907" y="1011"/>
                </a:lnTo>
                <a:lnTo>
                  <a:pt x="2911" y="1013"/>
                </a:lnTo>
                <a:lnTo>
                  <a:pt x="2912" y="1013"/>
                </a:lnTo>
                <a:lnTo>
                  <a:pt x="2914" y="1013"/>
                </a:lnTo>
                <a:lnTo>
                  <a:pt x="2914" y="1011"/>
                </a:lnTo>
                <a:lnTo>
                  <a:pt x="2915" y="1011"/>
                </a:lnTo>
                <a:lnTo>
                  <a:pt x="2917" y="1013"/>
                </a:lnTo>
                <a:lnTo>
                  <a:pt x="2919" y="1013"/>
                </a:lnTo>
                <a:lnTo>
                  <a:pt x="2919" y="1014"/>
                </a:lnTo>
                <a:lnTo>
                  <a:pt x="2920" y="1014"/>
                </a:lnTo>
                <a:lnTo>
                  <a:pt x="2922" y="1014"/>
                </a:lnTo>
                <a:lnTo>
                  <a:pt x="2923" y="1014"/>
                </a:lnTo>
                <a:lnTo>
                  <a:pt x="2923" y="1016"/>
                </a:lnTo>
                <a:lnTo>
                  <a:pt x="2922" y="1016"/>
                </a:lnTo>
                <a:lnTo>
                  <a:pt x="2922" y="1017"/>
                </a:lnTo>
                <a:lnTo>
                  <a:pt x="2920" y="1019"/>
                </a:lnTo>
                <a:lnTo>
                  <a:pt x="2920" y="1021"/>
                </a:lnTo>
                <a:lnTo>
                  <a:pt x="2919" y="1021"/>
                </a:lnTo>
                <a:lnTo>
                  <a:pt x="2917" y="1021"/>
                </a:lnTo>
                <a:lnTo>
                  <a:pt x="2915" y="1021"/>
                </a:lnTo>
                <a:lnTo>
                  <a:pt x="2914" y="1021"/>
                </a:lnTo>
                <a:lnTo>
                  <a:pt x="2914" y="1022"/>
                </a:lnTo>
                <a:lnTo>
                  <a:pt x="2912" y="1022"/>
                </a:lnTo>
                <a:lnTo>
                  <a:pt x="2911" y="1022"/>
                </a:lnTo>
                <a:lnTo>
                  <a:pt x="2911" y="1024"/>
                </a:lnTo>
                <a:lnTo>
                  <a:pt x="2909" y="1024"/>
                </a:lnTo>
                <a:lnTo>
                  <a:pt x="2907" y="1024"/>
                </a:lnTo>
                <a:lnTo>
                  <a:pt x="2907" y="1025"/>
                </a:lnTo>
                <a:lnTo>
                  <a:pt x="2906" y="1025"/>
                </a:lnTo>
                <a:lnTo>
                  <a:pt x="2906" y="1027"/>
                </a:lnTo>
                <a:lnTo>
                  <a:pt x="2904" y="1029"/>
                </a:lnTo>
                <a:lnTo>
                  <a:pt x="2903" y="1029"/>
                </a:lnTo>
                <a:lnTo>
                  <a:pt x="2903" y="1032"/>
                </a:lnTo>
                <a:lnTo>
                  <a:pt x="2903" y="1033"/>
                </a:lnTo>
                <a:lnTo>
                  <a:pt x="2901" y="1035"/>
                </a:lnTo>
                <a:lnTo>
                  <a:pt x="2901" y="1038"/>
                </a:lnTo>
                <a:lnTo>
                  <a:pt x="2901" y="1041"/>
                </a:lnTo>
                <a:lnTo>
                  <a:pt x="2901" y="1046"/>
                </a:lnTo>
                <a:lnTo>
                  <a:pt x="2903" y="1051"/>
                </a:lnTo>
                <a:lnTo>
                  <a:pt x="2903" y="1053"/>
                </a:lnTo>
                <a:lnTo>
                  <a:pt x="2901" y="1051"/>
                </a:lnTo>
                <a:lnTo>
                  <a:pt x="2901" y="1049"/>
                </a:lnTo>
                <a:lnTo>
                  <a:pt x="2901" y="1048"/>
                </a:lnTo>
                <a:lnTo>
                  <a:pt x="2899" y="1048"/>
                </a:lnTo>
                <a:lnTo>
                  <a:pt x="2899" y="1049"/>
                </a:lnTo>
                <a:lnTo>
                  <a:pt x="2899" y="1051"/>
                </a:lnTo>
                <a:lnTo>
                  <a:pt x="2898" y="1051"/>
                </a:lnTo>
                <a:lnTo>
                  <a:pt x="2898" y="1053"/>
                </a:lnTo>
                <a:lnTo>
                  <a:pt x="2899" y="1053"/>
                </a:lnTo>
                <a:lnTo>
                  <a:pt x="2901" y="1054"/>
                </a:lnTo>
                <a:lnTo>
                  <a:pt x="2901" y="1053"/>
                </a:lnTo>
                <a:lnTo>
                  <a:pt x="2903" y="1054"/>
                </a:lnTo>
                <a:lnTo>
                  <a:pt x="2903" y="1053"/>
                </a:lnTo>
                <a:lnTo>
                  <a:pt x="2904" y="1053"/>
                </a:lnTo>
                <a:lnTo>
                  <a:pt x="2904" y="1054"/>
                </a:lnTo>
                <a:lnTo>
                  <a:pt x="2904" y="1056"/>
                </a:lnTo>
                <a:lnTo>
                  <a:pt x="2906" y="1057"/>
                </a:lnTo>
                <a:lnTo>
                  <a:pt x="2906" y="1059"/>
                </a:lnTo>
                <a:lnTo>
                  <a:pt x="2906" y="1061"/>
                </a:lnTo>
                <a:lnTo>
                  <a:pt x="2907" y="1061"/>
                </a:lnTo>
                <a:lnTo>
                  <a:pt x="2906" y="1062"/>
                </a:lnTo>
                <a:lnTo>
                  <a:pt x="2907" y="1064"/>
                </a:lnTo>
                <a:lnTo>
                  <a:pt x="2906" y="1064"/>
                </a:lnTo>
                <a:lnTo>
                  <a:pt x="2906" y="1065"/>
                </a:lnTo>
                <a:lnTo>
                  <a:pt x="2907" y="1069"/>
                </a:lnTo>
                <a:lnTo>
                  <a:pt x="2906" y="1070"/>
                </a:lnTo>
                <a:lnTo>
                  <a:pt x="2907" y="1072"/>
                </a:lnTo>
                <a:lnTo>
                  <a:pt x="2906" y="1072"/>
                </a:lnTo>
                <a:lnTo>
                  <a:pt x="2906" y="1073"/>
                </a:lnTo>
                <a:lnTo>
                  <a:pt x="2906" y="1075"/>
                </a:lnTo>
                <a:lnTo>
                  <a:pt x="2906" y="1073"/>
                </a:lnTo>
                <a:lnTo>
                  <a:pt x="2907" y="1073"/>
                </a:lnTo>
                <a:lnTo>
                  <a:pt x="2907" y="1075"/>
                </a:lnTo>
                <a:lnTo>
                  <a:pt x="2909" y="1078"/>
                </a:lnTo>
                <a:lnTo>
                  <a:pt x="2909" y="1080"/>
                </a:lnTo>
                <a:lnTo>
                  <a:pt x="2909" y="1081"/>
                </a:lnTo>
                <a:lnTo>
                  <a:pt x="2911" y="1083"/>
                </a:lnTo>
                <a:lnTo>
                  <a:pt x="2912" y="1086"/>
                </a:lnTo>
                <a:lnTo>
                  <a:pt x="2912" y="1089"/>
                </a:lnTo>
                <a:lnTo>
                  <a:pt x="2914" y="1091"/>
                </a:lnTo>
                <a:lnTo>
                  <a:pt x="2914" y="1093"/>
                </a:lnTo>
                <a:lnTo>
                  <a:pt x="2914" y="1094"/>
                </a:lnTo>
                <a:lnTo>
                  <a:pt x="2914" y="1097"/>
                </a:lnTo>
                <a:lnTo>
                  <a:pt x="2914" y="1099"/>
                </a:lnTo>
                <a:lnTo>
                  <a:pt x="2914" y="1101"/>
                </a:lnTo>
                <a:lnTo>
                  <a:pt x="2914" y="1102"/>
                </a:lnTo>
                <a:lnTo>
                  <a:pt x="2914" y="1104"/>
                </a:lnTo>
                <a:lnTo>
                  <a:pt x="2914" y="1105"/>
                </a:lnTo>
                <a:lnTo>
                  <a:pt x="2914" y="1107"/>
                </a:lnTo>
                <a:lnTo>
                  <a:pt x="2912" y="1107"/>
                </a:lnTo>
                <a:lnTo>
                  <a:pt x="2912" y="1109"/>
                </a:lnTo>
                <a:lnTo>
                  <a:pt x="2912" y="1110"/>
                </a:lnTo>
                <a:lnTo>
                  <a:pt x="2912" y="1112"/>
                </a:lnTo>
                <a:lnTo>
                  <a:pt x="2912" y="1113"/>
                </a:lnTo>
                <a:lnTo>
                  <a:pt x="2911" y="1115"/>
                </a:lnTo>
                <a:lnTo>
                  <a:pt x="2911" y="1117"/>
                </a:lnTo>
                <a:lnTo>
                  <a:pt x="2909" y="1117"/>
                </a:lnTo>
                <a:lnTo>
                  <a:pt x="2909" y="1118"/>
                </a:lnTo>
                <a:lnTo>
                  <a:pt x="2907" y="1120"/>
                </a:lnTo>
                <a:lnTo>
                  <a:pt x="2906" y="1120"/>
                </a:lnTo>
                <a:lnTo>
                  <a:pt x="2906" y="1121"/>
                </a:lnTo>
                <a:lnTo>
                  <a:pt x="2904" y="1121"/>
                </a:lnTo>
                <a:lnTo>
                  <a:pt x="2904" y="1123"/>
                </a:lnTo>
                <a:lnTo>
                  <a:pt x="2903" y="1123"/>
                </a:lnTo>
                <a:lnTo>
                  <a:pt x="2903" y="1125"/>
                </a:lnTo>
                <a:lnTo>
                  <a:pt x="2901" y="1125"/>
                </a:lnTo>
                <a:lnTo>
                  <a:pt x="2901" y="1126"/>
                </a:lnTo>
                <a:lnTo>
                  <a:pt x="2901" y="1128"/>
                </a:lnTo>
                <a:lnTo>
                  <a:pt x="2899" y="1126"/>
                </a:lnTo>
                <a:lnTo>
                  <a:pt x="2898" y="1128"/>
                </a:lnTo>
                <a:lnTo>
                  <a:pt x="2896" y="1128"/>
                </a:lnTo>
                <a:lnTo>
                  <a:pt x="2896" y="1129"/>
                </a:lnTo>
                <a:lnTo>
                  <a:pt x="2895" y="1129"/>
                </a:lnTo>
                <a:lnTo>
                  <a:pt x="2895" y="1131"/>
                </a:lnTo>
                <a:lnTo>
                  <a:pt x="2893" y="1131"/>
                </a:lnTo>
                <a:lnTo>
                  <a:pt x="2893" y="1133"/>
                </a:lnTo>
                <a:lnTo>
                  <a:pt x="2891" y="1133"/>
                </a:lnTo>
                <a:lnTo>
                  <a:pt x="2891" y="1134"/>
                </a:lnTo>
                <a:lnTo>
                  <a:pt x="2890" y="1134"/>
                </a:lnTo>
                <a:lnTo>
                  <a:pt x="2890" y="1136"/>
                </a:lnTo>
                <a:lnTo>
                  <a:pt x="2888" y="1136"/>
                </a:lnTo>
                <a:lnTo>
                  <a:pt x="2888" y="1137"/>
                </a:lnTo>
                <a:lnTo>
                  <a:pt x="2888" y="1139"/>
                </a:lnTo>
                <a:lnTo>
                  <a:pt x="2887" y="1141"/>
                </a:lnTo>
                <a:lnTo>
                  <a:pt x="2887" y="1142"/>
                </a:lnTo>
                <a:lnTo>
                  <a:pt x="2885" y="1142"/>
                </a:lnTo>
                <a:lnTo>
                  <a:pt x="2883" y="1142"/>
                </a:lnTo>
                <a:lnTo>
                  <a:pt x="2883" y="1144"/>
                </a:lnTo>
                <a:lnTo>
                  <a:pt x="2882" y="1144"/>
                </a:lnTo>
                <a:lnTo>
                  <a:pt x="2880" y="1145"/>
                </a:lnTo>
                <a:lnTo>
                  <a:pt x="2879" y="1147"/>
                </a:lnTo>
                <a:lnTo>
                  <a:pt x="2879" y="1149"/>
                </a:lnTo>
                <a:lnTo>
                  <a:pt x="2877" y="1149"/>
                </a:lnTo>
                <a:lnTo>
                  <a:pt x="2877" y="1150"/>
                </a:lnTo>
                <a:lnTo>
                  <a:pt x="2875" y="1150"/>
                </a:lnTo>
                <a:lnTo>
                  <a:pt x="2875" y="1152"/>
                </a:lnTo>
                <a:lnTo>
                  <a:pt x="2874" y="1153"/>
                </a:lnTo>
                <a:lnTo>
                  <a:pt x="2872" y="1155"/>
                </a:lnTo>
                <a:lnTo>
                  <a:pt x="2871" y="1155"/>
                </a:lnTo>
                <a:lnTo>
                  <a:pt x="2869" y="1157"/>
                </a:lnTo>
                <a:lnTo>
                  <a:pt x="2867" y="1158"/>
                </a:lnTo>
                <a:lnTo>
                  <a:pt x="2866" y="1158"/>
                </a:lnTo>
                <a:lnTo>
                  <a:pt x="2866" y="1160"/>
                </a:lnTo>
                <a:lnTo>
                  <a:pt x="2864" y="1160"/>
                </a:lnTo>
                <a:lnTo>
                  <a:pt x="2864" y="1161"/>
                </a:lnTo>
                <a:lnTo>
                  <a:pt x="2863" y="1163"/>
                </a:lnTo>
                <a:lnTo>
                  <a:pt x="2863" y="1165"/>
                </a:lnTo>
                <a:lnTo>
                  <a:pt x="2861" y="1165"/>
                </a:lnTo>
                <a:lnTo>
                  <a:pt x="2861" y="1166"/>
                </a:lnTo>
                <a:lnTo>
                  <a:pt x="2861" y="1168"/>
                </a:lnTo>
                <a:lnTo>
                  <a:pt x="2861" y="1169"/>
                </a:lnTo>
                <a:lnTo>
                  <a:pt x="2859" y="1171"/>
                </a:lnTo>
                <a:lnTo>
                  <a:pt x="2859" y="1173"/>
                </a:lnTo>
                <a:lnTo>
                  <a:pt x="2858" y="1173"/>
                </a:lnTo>
                <a:lnTo>
                  <a:pt x="2856" y="1171"/>
                </a:lnTo>
                <a:lnTo>
                  <a:pt x="2855" y="1171"/>
                </a:lnTo>
                <a:lnTo>
                  <a:pt x="2855" y="1169"/>
                </a:lnTo>
                <a:lnTo>
                  <a:pt x="2853" y="1169"/>
                </a:lnTo>
                <a:lnTo>
                  <a:pt x="2853" y="1168"/>
                </a:lnTo>
                <a:lnTo>
                  <a:pt x="2851" y="1168"/>
                </a:lnTo>
                <a:lnTo>
                  <a:pt x="2850" y="1168"/>
                </a:lnTo>
                <a:lnTo>
                  <a:pt x="2850" y="1166"/>
                </a:lnTo>
                <a:lnTo>
                  <a:pt x="2848" y="1165"/>
                </a:lnTo>
                <a:lnTo>
                  <a:pt x="2848" y="1166"/>
                </a:lnTo>
                <a:lnTo>
                  <a:pt x="2847" y="1166"/>
                </a:lnTo>
                <a:lnTo>
                  <a:pt x="2848" y="1166"/>
                </a:lnTo>
                <a:lnTo>
                  <a:pt x="2848" y="1168"/>
                </a:lnTo>
                <a:lnTo>
                  <a:pt x="2850" y="1168"/>
                </a:lnTo>
                <a:lnTo>
                  <a:pt x="2850" y="1169"/>
                </a:lnTo>
                <a:lnTo>
                  <a:pt x="2851" y="1169"/>
                </a:lnTo>
                <a:lnTo>
                  <a:pt x="2853" y="1169"/>
                </a:lnTo>
                <a:lnTo>
                  <a:pt x="2853" y="1171"/>
                </a:lnTo>
                <a:lnTo>
                  <a:pt x="2855" y="1171"/>
                </a:lnTo>
                <a:lnTo>
                  <a:pt x="2855" y="1173"/>
                </a:lnTo>
                <a:lnTo>
                  <a:pt x="2856" y="1173"/>
                </a:lnTo>
                <a:lnTo>
                  <a:pt x="2855" y="1174"/>
                </a:lnTo>
                <a:lnTo>
                  <a:pt x="2855" y="1176"/>
                </a:lnTo>
                <a:lnTo>
                  <a:pt x="2856" y="1174"/>
                </a:lnTo>
                <a:lnTo>
                  <a:pt x="2858" y="1174"/>
                </a:lnTo>
                <a:lnTo>
                  <a:pt x="2858" y="1173"/>
                </a:lnTo>
                <a:lnTo>
                  <a:pt x="2859" y="1173"/>
                </a:lnTo>
                <a:lnTo>
                  <a:pt x="2859" y="1174"/>
                </a:lnTo>
                <a:lnTo>
                  <a:pt x="2858" y="1174"/>
                </a:lnTo>
                <a:lnTo>
                  <a:pt x="2858" y="1176"/>
                </a:lnTo>
                <a:lnTo>
                  <a:pt x="2858" y="1179"/>
                </a:lnTo>
                <a:lnTo>
                  <a:pt x="2858" y="1181"/>
                </a:lnTo>
                <a:lnTo>
                  <a:pt x="2858" y="1182"/>
                </a:lnTo>
                <a:lnTo>
                  <a:pt x="2856" y="1182"/>
                </a:lnTo>
                <a:lnTo>
                  <a:pt x="2856" y="1184"/>
                </a:lnTo>
                <a:lnTo>
                  <a:pt x="2856" y="1185"/>
                </a:lnTo>
                <a:lnTo>
                  <a:pt x="2855" y="1187"/>
                </a:lnTo>
                <a:lnTo>
                  <a:pt x="2855" y="1189"/>
                </a:lnTo>
                <a:lnTo>
                  <a:pt x="2855" y="1190"/>
                </a:lnTo>
                <a:lnTo>
                  <a:pt x="2853" y="1190"/>
                </a:lnTo>
                <a:lnTo>
                  <a:pt x="2853" y="1192"/>
                </a:lnTo>
                <a:lnTo>
                  <a:pt x="2853" y="1193"/>
                </a:lnTo>
                <a:lnTo>
                  <a:pt x="2853" y="1195"/>
                </a:lnTo>
                <a:lnTo>
                  <a:pt x="2851" y="1195"/>
                </a:lnTo>
                <a:lnTo>
                  <a:pt x="2851" y="1197"/>
                </a:lnTo>
                <a:lnTo>
                  <a:pt x="2851" y="1198"/>
                </a:lnTo>
                <a:lnTo>
                  <a:pt x="2851" y="1200"/>
                </a:lnTo>
                <a:lnTo>
                  <a:pt x="2851" y="1201"/>
                </a:lnTo>
                <a:lnTo>
                  <a:pt x="2851" y="1203"/>
                </a:lnTo>
                <a:lnTo>
                  <a:pt x="2850" y="1208"/>
                </a:lnTo>
                <a:lnTo>
                  <a:pt x="2848" y="1208"/>
                </a:lnTo>
                <a:lnTo>
                  <a:pt x="2848" y="1209"/>
                </a:lnTo>
                <a:lnTo>
                  <a:pt x="2848" y="1211"/>
                </a:lnTo>
                <a:lnTo>
                  <a:pt x="2847" y="1211"/>
                </a:lnTo>
                <a:lnTo>
                  <a:pt x="2847" y="1213"/>
                </a:lnTo>
                <a:lnTo>
                  <a:pt x="2847" y="1214"/>
                </a:lnTo>
                <a:lnTo>
                  <a:pt x="2845" y="1214"/>
                </a:lnTo>
                <a:lnTo>
                  <a:pt x="2845" y="1216"/>
                </a:lnTo>
                <a:lnTo>
                  <a:pt x="2845" y="1217"/>
                </a:lnTo>
                <a:lnTo>
                  <a:pt x="2845" y="1219"/>
                </a:lnTo>
                <a:lnTo>
                  <a:pt x="2843" y="1219"/>
                </a:lnTo>
                <a:lnTo>
                  <a:pt x="2843" y="1221"/>
                </a:lnTo>
                <a:lnTo>
                  <a:pt x="2843" y="1222"/>
                </a:lnTo>
                <a:lnTo>
                  <a:pt x="2843" y="1229"/>
                </a:lnTo>
                <a:lnTo>
                  <a:pt x="2843" y="1233"/>
                </a:lnTo>
                <a:lnTo>
                  <a:pt x="2843" y="1235"/>
                </a:lnTo>
                <a:lnTo>
                  <a:pt x="2843" y="1237"/>
                </a:lnTo>
                <a:lnTo>
                  <a:pt x="2843" y="1238"/>
                </a:lnTo>
                <a:lnTo>
                  <a:pt x="2843" y="1240"/>
                </a:lnTo>
                <a:lnTo>
                  <a:pt x="2845" y="1240"/>
                </a:lnTo>
                <a:lnTo>
                  <a:pt x="2845" y="1241"/>
                </a:lnTo>
                <a:lnTo>
                  <a:pt x="2843" y="1241"/>
                </a:lnTo>
                <a:lnTo>
                  <a:pt x="2843" y="1243"/>
                </a:lnTo>
                <a:lnTo>
                  <a:pt x="2845" y="1243"/>
                </a:lnTo>
                <a:lnTo>
                  <a:pt x="2845" y="1245"/>
                </a:lnTo>
                <a:lnTo>
                  <a:pt x="2845" y="1246"/>
                </a:lnTo>
                <a:lnTo>
                  <a:pt x="2843" y="1246"/>
                </a:lnTo>
                <a:lnTo>
                  <a:pt x="2843" y="1245"/>
                </a:lnTo>
                <a:lnTo>
                  <a:pt x="2842" y="1245"/>
                </a:lnTo>
                <a:lnTo>
                  <a:pt x="2842" y="1243"/>
                </a:lnTo>
                <a:lnTo>
                  <a:pt x="2843" y="1241"/>
                </a:lnTo>
                <a:lnTo>
                  <a:pt x="2843" y="1240"/>
                </a:lnTo>
                <a:lnTo>
                  <a:pt x="2843" y="1238"/>
                </a:lnTo>
                <a:lnTo>
                  <a:pt x="2842" y="1237"/>
                </a:lnTo>
                <a:lnTo>
                  <a:pt x="2842" y="1235"/>
                </a:lnTo>
                <a:lnTo>
                  <a:pt x="2842" y="1233"/>
                </a:lnTo>
                <a:lnTo>
                  <a:pt x="2842" y="1232"/>
                </a:lnTo>
                <a:lnTo>
                  <a:pt x="2842" y="1230"/>
                </a:lnTo>
                <a:lnTo>
                  <a:pt x="2842" y="1229"/>
                </a:lnTo>
                <a:lnTo>
                  <a:pt x="2842" y="1227"/>
                </a:lnTo>
                <a:lnTo>
                  <a:pt x="2842" y="1225"/>
                </a:lnTo>
                <a:lnTo>
                  <a:pt x="2842" y="1224"/>
                </a:lnTo>
                <a:lnTo>
                  <a:pt x="2842" y="1222"/>
                </a:lnTo>
                <a:lnTo>
                  <a:pt x="2842" y="1221"/>
                </a:lnTo>
                <a:lnTo>
                  <a:pt x="2842" y="1219"/>
                </a:lnTo>
                <a:lnTo>
                  <a:pt x="2843" y="1217"/>
                </a:lnTo>
                <a:lnTo>
                  <a:pt x="2842" y="1217"/>
                </a:lnTo>
                <a:lnTo>
                  <a:pt x="2842" y="1216"/>
                </a:lnTo>
                <a:lnTo>
                  <a:pt x="2843" y="1216"/>
                </a:lnTo>
                <a:lnTo>
                  <a:pt x="2843" y="1214"/>
                </a:lnTo>
                <a:lnTo>
                  <a:pt x="2842" y="1216"/>
                </a:lnTo>
                <a:lnTo>
                  <a:pt x="2842" y="1214"/>
                </a:lnTo>
                <a:lnTo>
                  <a:pt x="2843" y="1214"/>
                </a:lnTo>
                <a:lnTo>
                  <a:pt x="2845" y="1213"/>
                </a:lnTo>
                <a:lnTo>
                  <a:pt x="2845" y="1211"/>
                </a:lnTo>
                <a:lnTo>
                  <a:pt x="2845" y="1209"/>
                </a:lnTo>
                <a:lnTo>
                  <a:pt x="2845" y="1208"/>
                </a:lnTo>
                <a:lnTo>
                  <a:pt x="2843" y="1208"/>
                </a:lnTo>
                <a:lnTo>
                  <a:pt x="2843" y="1209"/>
                </a:lnTo>
                <a:lnTo>
                  <a:pt x="2842" y="1209"/>
                </a:lnTo>
                <a:lnTo>
                  <a:pt x="2840" y="1209"/>
                </a:lnTo>
                <a:lnTo>
                  <a:pt x="2840" y="1211"/>
                </a:lnTo>
                <a:lnTo>
                  <a:pt x="2840" y="1213"/>
                </a:lnTo>
                <a:lnTo>
                  <a:pt x="2840" y="1214"/>
                </a:lnTo>
                <a:lnTo>
                  <a:pt x="2839" y="1214"/>
                </a:lnTo>
                <a:lnTo>
                  <a:pt x="2839" y="1216"/>
                </a:lnTo>
                <a:lnTo>
                  <a:pt x="2840" y="1216"/>
                </a:lnTo>
                <a:lnTo>
                  <a:pt x="2840" y="1217"/>
                </a:lnTo>
                <a:lnTo>
                  <a:pt x="2839" y="1217"/>
                </a:lnTo>
                <a:lnTo>
                  <a:pt x="2839" y="1219"/>
                </a:lnTo>
                <a:lnTo>
                  <a:pt x="2839" y="1221"/>
                </a:lnTo>
                <a:lnTo>
                  <a:pt x="2837" y="1221"/>
                </a:lnTo>
                <a:lnTo>
                  <a:pt x="2835" y="1221"/>
                </a:lnTo>
                <a:lnTo>
                  <a:pt x="2834" y="1221"/>
                </a:lnTo>
                <a:lnTo>
                  <a:pt x="2832" y="1221"/>
                </a:lnTo>
                <a:lnTo>
                  <a:pt x="2831" y="1221"/>
                </a:lnTo>
                <a:lnTo>
                  <a:pt x="2831" y="1222"/>
                </a:lnTo>
                <a:lnTo>
                  <a:pt x="2829" y="1222"/>
                </a:lnTo>
                <a:lnTo>
                  <a:pt x="2829" y="1224"/>
                </a:lnTo>
                <a:lnTo>
                  <a:pt x="2827" y="1224"/>
                </a:lnTo>
                <a:lnTo>
                  <a:pt x="2826" y="1224"/>
                </a:lnTo>
                <a:lnTo>
                  <a:pt x="2826" y="1225"/>
                </a:lnTo>
                <a:lnTo>
                  <a:pt x="2826" y="1224"/>
                </a:lnTo>
                <a:lnTo>
                  <a:pt x="2824" y="1224"/>
                </a:lnTo>
                <a:lnTo>
                  <a:pt x="2823" y="1224"/>
                </a:lnTo>
                <a:lnTo>
                  <a:pt x="2824" y="1225"/>
                </a:lnTo>
                <a:lnTo>
                  <a:pt x="2824" y="1227"/>
                </a:lnTo>
                <a:lnTo>
                  <a:pt x="2826" y="1227"/>
                </a:lnTo>
                <a:lnTo>
                  <a:pt x="2826" y="1225"/>
                </a:lnTo>
                <a:lnTo>
                  <a:pt x="2826" y="1227"/>
                </a:lnTo>
                <a:lnTo>
                  <a:pt x="2827" y="1227"/>
                </a:lnTo>
                <a:lnTo>
                  <a:pt x="2826" y="1227"/>
                </a:lnTo>
                <a:lnTo>
                  <a:pt x="2826" y="1229"/>
                </a:lnTo>
                <a:lnTo>
                  <a:pt x="2826" y="1230"/>
                </a:lnTo>
                <a:lnTo>
                  <a:pt x="2826" y="1232"/>
                </a:lnTo>
                <a:lnTo>
                  <a:pt x="2826" y="1233"/>
                </a:lnTo>
                <a:lnTo>
                  <a:pt x="2824" y="1233"/>
                </a:lnTo>
                <a:lnTo>
                  <a:pt x="2824" y="1235"/>
                </a:lnTo>
                <a:lnTo>
                  <a:pt x="2823" y="1237"/>
                </a:lnTo>
                <a:lnTo>
                  <a:pt x="2823" y="1235"/>
                </a:lnTo>
                <a:lnTo>
                  <a:pt x="2821" y="1235"/>
                </a:lnTo>
                <a:lnTo>
                  <a:pt x="2819" y="1233"/>
                </a:lnTo>
                <a:lnTo>
                  <a:pt x="2818" y="1232"/>
                </a:lnTo>
                <a:lnTo>
                  <a:pt x="2818" y="1233"/>
                </a:lnTo>
                <a:lnTo>
                  <a:pt x="2816" y="1233"/>
                </a:lnTo>
                <a:lnTo>
                  <a:pt x="2816" y="1235"/>
                </a:lnTo>
                <a:lnTo>
                  <a:pt x="2818" y="1235"/>
                </a:lnTo>
                <a:lnTo>
                  <a:pt x="2818" y="1233"/>
                </a:lnTo>
                <a:lnTo>
                  <a:pt x="2819" y="1235"/>
                </a:lnTo>
                <a:lnTo>
                  <a:pt x="2821" y="1237"/>
                </a:lnTo>
                <a:lnTo>
                  <a:pt x="2821" y="1238"/>
                </a:lnTo>
                <a:lnTo>
                  <a:pt x="2819" y="1238"/>
                </a:lnTo>
                <a:lnTo>
                  <a:pt x="2818" y="1238"/>
                </a:lnTo>
                <a:lnTo>
                  <a:pt x="2818" y="1240"/>
                </a:lnTo>
                <a:lnTo>
                  <a:pt x="2816" y="1240"/>
                </a:lnTo>
                <a:lnTo>
                  <a:pt x="2815" y="1241"/>
                </a:lnTo>
                <a:lnTo>
                  <a:pt x="2813" y="1241"/>
                </a:lnTo>
                <a:lnTo>
                  <a:pt x="2813" y="1243"/>
                </a:lnTo>
                <a:lnTo>
                  <a:pt x="2811" y="1243"/>
                </a:lnTo>
                <a:lnTo>
                  <a:pt x="2811" y="1241"/>
                </a:lnTo>
                <a:lnTo>
                  <a:pt x="2810" y="1241"/>
                </a:lnTo>
                <a:lnTo>
                  <a:pt x="2810" y="1240"/>
                </a:lnTo>
                <a:lnTo>
                  <a:pt x="2808" y="1240"/>
                </a:lnTo>
                <a:lnTo>
                  <a:pt x="2808" y="1238"/>
                </a:lnTo>
                <a:lnTo>
                  <a:pt x="2808" y="1237"/>
                </a:lnTo>
                <a:lnTo>
                  <a:pt x="2807" y="1235"/>
                </a:lnTo>
                <a:lnTo>
                  <a:pt x="2805" y="1235"/>
                </a:lnTo>
                <a:lnTo>
                  <a:pt x="2802" y="1233"/>
                </a:lnTo>
                <a:lnTo>
                  <a:pt x="2802" y="1235"/>
                </a:lnTo>
                <a:lnTo>
                  <a:pt x="2803" y="1235"/>
                </a:lnTo>
                <a:lnTo>
                  <a:pt x="2805" y="1235"/>
                </a:lnTo>
                <a:lnTo>
                  <a:pt x="2807" y="1237"/>
                </a:lnTo>
                <a:lnTo>
                  <a:pt x="2807" y="1238"/>
                </a:lnTo>
                <a:lnTo>
                  <a:pt x="2807" y="1240"/>
                </a:lnTo>
                <a:lnTo>
                  <a:pt x="2808" y="1240"/>
                </a:lnTo>
                <a:lnTo>
                  <a:pt x="2808" y="1241"/>
                </a:lnTo>
                <a:lnTo>
                  <a:pt x="2808" y="1243"/>
                </a:lnTo>
                <a:lnTo>
                  <a:pt x="2810" y="1243"/>
                </a:lnTo>
                <a:lnTo>
                  <a:pt x="2810" y="1245"/>
                </a:lnTo>
                <a:lnTo>
                  <a:pt x="2810" y="1246"/>
                </a:lnTo>
                <a:lnTo>
                  <a:pt x="2808" y="1246"/>
                </a:lnTo>
                <a:lnTo>
                  <a:pt x="2807" y="1246"/>
                </a:lnTo>
                <a:lnTo>
                  <a:pt x="2805" y="1246"/>
                </a:lnTo>
                <a:lnTo>
                  <a:pt x="2803" y="1245"/>
                </a:lnTo>
                <a:lnTo>
                  <a:pt x="2802" y="1245"/>
                </a:lnTo>
                <a:lnTo>
                  <a:pt x="2802" y="1243"/>
                </a:lnTo>
                <a:lnTo>
                  <a:pt x="2802" y="1245"/>
                </a:lnTo>
                <a:lnTo>
                  <a:pt x="2802" y="1246"/>
                </a:lnTo>
                <a:lnTo>
                  <a:pt x="2800" y="1246"/>
                </a:lnTo>
                <a:lnTo>
                  <a:pt x="2800" y="1248"/>
                </a:lnTo>
                <a:lnTo>
                  <a:pt x="2800" y="1246"/>
                </a:lnTo>
                <a:lnTo>
                  <a:pt x="2799" y="1246"/>
                </a:lnTo>
                <a:lnTo>
                  <a:pt x="2797" y="1246"/>
                </a:lnTo>
                <a:lnTo>
                  <a:pt x="2799" y="1246"/>
                </a:lnTo>
                <a:lnTo>
                  <a:pt x="2799" y="1248"/>
                </a:lnTo>
                <a:lnTo>
                  <a:pt x="2800" y="1248"/>
                </a:lnTo>
                <a:lnTo>
                  <a:pt x="2799" y="1248"/>
                </a:lnTo>
                <a:lnTo>
                  <a:pt x="2799" y="1249"/>
                </a:lnTo>
                <a:lnTo>
                  <a:pt x="2797" y="1249"/>
                </a:lnTo>
                <a:lnTo>
                  <a:pt x="2795" y="1249"/>
                </a:lnTo>
                <a:lnTo>
                  <a:pt x="2794" y="1249"/>
                </a:lnTo>
                <a:lnTo>
                  <a:pt x="2794" y="1248"/>
                </a:lnTo>
                <a:lnTo>
                  <a:pt x="2792" y="1248"/>
                </a:lnTo>
                <a:lnTo>
                  <a:pt x="2791" y="1248"/>
                </a:lnTo>
                <a:lnTo>
                  <a:pt x="2791" y="1249"/>
                </a:lnTo>
                <a:lnTo>
                  <a:pt x="2789" y="1249"/>
                </a:lnTo>
                <a:lnTo>
                  <a:pt x="2787" y="1249"/>
                </a:lnTo>
                <a:lnTo>
                  <a:pt x="2786" y="1249"/>
                </a:lnTo>
                <a:lnTo>
                  <a:pt x="2786" y="1251"/>
                </a:lnTo>
                <a:lnTo>
                  <a:pt x="2787" y="1251"/>
                </a:lnTo>
                <a:lnTo>
                  <a:pt x="2789" y="1251"/>
                </a:lnTo>
                <a:lnTo>
                  <a:pt x="2791" y="1251"/>
                </a:lnTo>
                <a:lnTo>
                  <a:pt x="2791" y="1253"/>
                </a:lnTo>
                <a:lnTo>
                  <a:pt x="2792" y="1253"/>
                </a:lnTo>
                <a:lnTo>
                  <a:pt x="2792" y="1251"/>
                </a:lnTo>
                <a:lnTo>
                  <a:pt x="2794" y="1251"/>
                </a:lnTo>
                <a:lnTo>
                  <a:pt x="2795" y="1251"/>
                </a:lnTo>
                <a:lnTo>
                  <a:pt x="2797" y="1251"/>
                </a:lnTo>
                <a:lnTo>
                  <a:pt x="2799" y="1251"/>
                </a:lnTo>
                <a:lnTo>
                  <a:pt x="2800" y="1253"/>
                </a:lnTo>
                <a:lnTo>
                  <a:pt x="2802" y="1253"/>
                </a:lnTo>
                <a:lnTo>
                  <a:pt x="2803" y="1253"/>
                </a:lnTo>
                <a:lnTo>
                  <a:pt x="2805" y="1253"/>
                </a:lnTo>
                <a:lnTo>
                  <a:pt x="2805" y="1251"/>
                </a:lnTo>
                <a:lnTo>
                  <a:pt x="2807" y="1251"/>
                </a:lnTo>
                <a:lnTo>
                  <a:pt x="2808" y="1251"/>
                </a:lnTo>
                <a:lnTo>
                  <a:pt x="2810" y="1249"/>
                </a:lnTo>
                <a:lnTo>
                  <a:pt x="2811" y="1249"/>
                </a:lnTo>
                <a:lnTo>
                  <a:pt x="2811" y="1248"/>
                </a:lnTo>
                <a:lnTo>
                  <a:pt x="2813" y="1248"/>
                </a:lnTo>
                <a:lnTo>
                  <a:pt x="2813" y="1249"/>
                </a:lnTo>
                <a:lnTo>
                  <a:pt x="2811" y="1251"/>
                </a:lnTo>
                <a:lnTo>
                  <a:pt x="2811" y="1253"/>
                </a:lnTo>
                <a:lnTo>
                  <a:pt x="2810" y="1253"/>
                </a:lnTo>
                <a:lnTo>
                  <a:pt x="2808" y="1253"/>
                </a:lnTo>
                <a:lnTo>
                  <a:pt x="2808" y="1254"/>
                </a:lnTo>
                <a:lnTo>
                  <a:pt x="2810" y="1254"/>
                </a:lnTo>
                <a:lnTo>
                  <a:pt x="2810" y="1253"/>
                </a:lnTo>
                <a:lnTo>
                  <a:pt x="2811" y="1253"/>
                </a:lnTo>
                <a:lnTo>
                  <a:pt x="2813" y="1251"/>
                </a:lnTo>
                <a:lnTo>
                  <a:pt x="2815" y="1253"/>
                </a:lnTo>
                <a:lnTo>
                  <a:pt x="2816" y="1253"/>
                </a:lnTo>
                <a:lnTo>
                  <a:pt x="2816" y="1251"/>
                </a:lnTo>
                <a:lnTo>
                  <a:pt x="2815" y="1251"/>
                </a:lnTo>
                <a:lnTo>
                  <a:pt x="2815" y="1249"/>
                </a:lnTo>
                <a:lnTo>
                  <a:pt x="2816" y="1249"/>
                </a:lnTo>
                <a:lnTo>
                  <a:pt x="2816" y="1248"/>
                </a:lnTo>
                <a:lnTo>
                  <a:pt x="2816" y="1246"/>
                </a:lnTo>
                <a:lnTo>
                  <a:pt x="2816" y="1245"/>
                </a:lnTo>
                <a:lnTo>
                  <a:pt x="2818" y="1245"/>
                </a:lnTo>
                <a:lnTo>
                  <a:pt x="2819" y="1245"/>
                </a:lnTo>
                <a:lnTo>
                  <a:pt x="2819" y="1246"/>
                </a:lnTo>
                <a:lnTo>
                  <a:pt x="2821" y="1248"/>
                </a:lnTo>
                <a:lnTo>
                  <a:pt x="2821" y="1249"/>
                </a:lnTo>
                <a:lnTo>
                  <a:pt x="2819" y="1249"/>
                </a:lnTo>
                <a:lnTo>
                  <a:pt x="2819" y="1248"/>
                </a:lnTo>
                <a:lnTo>
                  <a:pt x="2818" y="1248"/>
                </a:lnTo>
                <a:lnTo>
                  <a:pt x="2818" y="1249"/>
                </a:lnTo>
                <a:lnTo>
                  <a:pt x="2819" y="1251"/>
                </a:lnTo>
                <a:lnTo>
                  <a:pt x="2821" y="1251"/>
                </a:lnTo>
                <a:lnTo>
                  <a:pt x="2821" y="1253"/>
                </a:lnTo>
                <a:lnTo>
                  <a:pt x="2823" y="1251"/>
                </a:lnTo>
                <a:lnTo>
                  <a:pt x="2824" y="1251"/>
                </a:lnTo>
                <a:lnTo>
                  <a:pt x="2826" y="1251"/>
                </a:lnTo>
                <a:lnTo>
                  <a:pt x="2827" y="1251"/>
                </a:lnTo>
                <a:lnTo>
                  <a:pt x="2829" y="1253"/>
                </a:lnTo>
                <a:lnTo>
                  <a:pt x="2831" y="1253"/>
                </a:lnTo>
                <a:lnTo>
                  <a:pt x="2831" y="1254"/>
                </a:lnTo>
                <a:lnTo>
                  <a:pt x="2829" y="1256"/>
                </a:lnTo>
                <a:lnTo>
                  <a:pt x="2829" y="1257"/>
                </a:lnTo>
                <a:lnTo>
                  <a:pt x="2827" y="1257"/>
                </a:lnTo>
                <a:lnTo>
                  <a:pt x="2826" y="1257"/>
                </a:lnTo>
                <a:lnTo>
                  <a:pt x="2824" y="1257"/>
                </a:lnTo>
                <a:lnTo>
                  <a:pt x="2823" y="1257"/>
                </a:lnTo>
                <a:lnTo>
                  <a:pt x="2823" y="1259"/>
                </a:lnTo>
                <a:lnTo>
                  <a:pt x="2821" y="1259"/>
                </a:lnTo>
                <a:lnTo>
                  <a:pt x="2821" y="1261"/>
                </a:lnTo>
                <a:lnTo>
                  <a:pt x="2819" y="1261"/>
                </a:lnTo>
                <a:lnTo>
                  <a:pt x="2819" y="1262"/>
                </a:lnTo>
                <a:lnTo>
                  <a:pt x="2818" y="1264"/>
                </a:lnTo>
                <a:lnTo>
                  <a:pt x="2816" y="1264"/>
                </a:lnTo>
                <a:lnTo>
                  <a:pt x="2815" y="1264"/>
                </a:lnTo>
                <a:lnTo>
                  <a:pt x="2813" y="1264"/>
                </a:lnTo>
                <a:lnTo>
                  <a:pt x="2811" y="1264"/>
                </a:lnTo>
                <a:lnTo>
                  <a:pt x="2810" y="1264"/>
                </a:lnTo>
                <a:lnTo>
                  <a:pt x="2808" y="1264"/>
                </a:lnTo>
                <a:lnTo>
                  <a:pt x="2808" y="1265"/>
                </a:lnTo>
                <a:lnTo>
                  <a:pt x="2808" y="1267"/>
                </a:lnTo>
                <a:lnTo>
                  <a:pt x="2808" y="1269"/>
                </a:lnTo>
                <a:lnTo>
                  <a:pt x="2807" y="1270"/>
                </a:lnTo>
                <a:lnTo>
                  <a:pt x="2805" y="1270"/>
                </a:lnTo>
                <a:lnTo>
                  <a:pt x="2803" y="1270"/>
                </a:lnTo>
                <a:lnTo>
                  <a:pt x="2803" y="1272"/>
                </a:lnTo>
                <a:lnTo>
                  <a:pt x="2802" y="1272"/>
                </a:lnTo>
                <a:lnTo>
                  <a:pt x="2802" y="1273"/>
                </a:lnTo>
                <a:lnTo>
                  <a:pt x="2800" y="1273"/>
                </a:lnTo>
                <a:lnTo>
                  <a:pt x="2799" y="1275"/>
                </a:lnTo>
                <a:lnTo>
                  <a:pt x="2799" y="1273"/>
                </a:lnTo>
                <a:lnTo>
                  <a:pt x="2797" y="1273"/>
                </a:lnTo>
                <a:lnTo>
                  <a:pt x="2797" y="1275"/>
                </a:lnTo>
                <a:lnTo>
                  <a:pt x="2795" y="1275"/>
                </a:lnTo>
                <a:lnTo>
                  <a:pt x="2794" y="1277"/>
                </a:lnTo>
                <a:lnTo>
                  <a:pt x="2792" y="1277"/>
                </a:lnTo>
                <a:lnTo>
                  <a:pt x="2792" y="1278"/>
                </a:lnTo>
                <a:lnTo>
                  <a:pt x="2791" y="1278"/>
                </a:lnTo>
                <a:lnTo>
                  <a:pt x="2789" y="1278"/>
                </a:lnTo>
                <a:lnTo>
                  <a:pt x="2787" y="1280"/>
                </a:lnTo>
                <a:lnTo>
                  <a:pt x="2786" y="1280"/>
                </a:lnTo>
                <a:lnTo>
                  <a:pt x="2786" y="1281"/>
                </a:lnTo>
                <a:lnTo>
                  <a:pt x="2784" y="1281"/>
                </a:lnTo>
                <a:lnTo>
                  <a:pt x="2784" y="1283"/>
                </a:lnTo>
                <a:lnTo>
                  <a:pt x="2784" y="1285"/>
                </a:lnTo>
                <a:lnTo>
                  <a:pt x="2784" y="1286"/>
                </a:lnTo>
                <a:lnTo>
                  <a:pt x="2784" y="1288"/>
                </a:lnTo>
                <a:lnTo>
                  <a:pt x="2783" y="1286"/>
                </a:lnTo>
                <a:lnTo>
                  <a:pt x="2783" y="1288"/>
                </a:lnTo>
                <a:lnTo>
                  <a:pt x="2781" y="1288"/>
                </a:lnTo>
                <a:lnTo>
                  <a:pt x="2781" y="1289"/>
                </a:lnTo>
                <a:lnTo>
                  <a:pt x="2779" y="1289"/>
                </a:lnTo>
                <a:lnTo>
                  <a:pt x="2778" y="1289"/>
                </a:lnTo>
                <a:lnTo>
                  <a:pt x="2778" y="1291"/>
                </a:lnTo>
                <a:lnTo>
                  <a:pt x="2778" y="1293"/>
                </a:lnTo>
                <a:lnTo>
                  <a:pt x="2776" y="1291"/>
                </a:lnTo>
                <a:lnTo>
                  <a:pt x="2776" y="1293"/>
                </a:lnTo>
                <a:lnTo>
                  <a:pt x="2775" y="1293"/>
                </a:lnTo>
                <a:lnTo>
                  <a:pt x="2775" y="1294"/>
                </a:lnTo>
                <a:lnTo>
                  <a:pt x="2773" y="1294"/>
                </a:lnTo>
                <a:lnTo>
                  <a:pt x="2773" y="1296"/>
                </a:lnTo>
                <a:lnTo>
                  <a:pt x="2771" y="1296"/>
                </a:lnTo>
                <a:lnTo>
                  <a:pt x="2771" y="1297"/>
                </a:lnTo>
                <a:lnTo>
                  <a:pt x="2770" y="1297"/>
                </a:lnTo>
                <a:lnTo>
                  <a:pt x="2768" y="1297"/>
                </a:lnTo>
                <a:lnTo>
                  <a:pt x="2768" y="1299"/>
                </a:lnTo>
                <a:lnTo>
                  <a:pt x="2767" y="1299"/>
                </a:lnTo>
                <a:lnTo>
                  <a:pt x="2768" y="1299"/>
                </a:lnTo>
                <a:lnTo>
                  <a:pt x="2770" y="1299"/>
                </a:lnTo>
                <a:lnTo>
                  <a:pt x="2771" y="1299"/>
                </a:lnTo>
                <a:lnTo>
                  <a:pt x="2773" y="1297"/>
                </a:lnTo>
                <a:lnTo>
                  <a:pt x="2773" y="1296"/>
                </a:lnTo>
                <a:lnTo>
                  <a:pt x="2775" y="1296"/>
                </a:lnTo>
                <a:lnTo>
                  <a:pt x="2776" y="1294"/>
                </a:lnTo>
                <a:lnTo>
                  <a:pt x="2778" y="1294"/>
                </a:lnTo>
                <a:lnTo>
                  <a:pt x="2778" y="1293"/>
                </a:lnTo>
                <a:lnTo>
                  <a:pt x="2779" y="1293"/>
                </a:lnTo>
                <a:lnTo>
                  <a:pt x="2781" y="1293"/>
                </a:lnTo>
                <a:lnTo>
                  <a:pt x="2781" y="1291"/>
                </a:lnTo>
                <a:lnTo>
                  <a:pt x="2781" y="1289"/>
                </a:lnTo>
                <a:lnTo>
                  <a:pt x="2783" y="1289"/>
                </a:lnTo>
                <a:lnTo>
                  <a:pt x="2784" y="1289"/>
                </a:lnTo>
                <a:lnTo>
                  <a:pt x="2784" y="1288"/>
                </a:lnTo>
                <a:lnTo>
                  <a:pt x="2786" y="1288"/>
                </a:lnTo>
                <a:lnTo>
                  <a:pt x="2786" y="1286"/>
                </a:lnTo>
                <a:lnTo>
                  <a:pt x="2786" y="1285"/>
                </a:lnTo>
                <a:lnTo>
                  <a:pt x="2786" y="1283"/>
                </a:lnTo>
                <a:lnTo>
                  <a:pt x="2786" y="1281"/>
                </a:lnTo>
                <a:lnTo>
                  <a:pt x="2787" y="1281"/>
                </a:lnTo>
                <a:lnTo>
                  <a:pt x="2787" y="1280"/>
                </a:lnTo>
                <a:lnTo>
                  <a:pt x="2789" y="1280"/>
                </a:lnTo>
                <a:lnTo>
                  <a:pt x="2791" y="1280"/>
                </a:lnTo>
                <a:lnTo>
                  <a:pt x="2791" y="1281"/>
                </a:lnTo>
                <a:lnTo>
                  <a:pt x="2791" y="1283"/>
                </a:lnTo>
                <a:lnTo>
                  <a:pt x="2792" y="1283"/>
                </a:lnTo>
                <a:lnTo>
                  <a:pt x="2792" y="1285"/>
                </a:lnTo>
                <a:lnTo>
                  <a:pt x="2792" y="1283"/>
                </a:lnTo>
                <a:lnTo>
                  <a:pt x="2792" y="1281"/>
                </a:lnTo>
                <a:lnTo>
                  <a:pt x="2792" y="1280"/>
                </a:lnTo>
                <a:lnTo>
                  <a:pt x="2792" y="1278"/>
                </a:lnTo>
                <a:lnTo>
                  <a:pt x="2794" y="1278"/>
                </a:lnTo>
                <a:lnTo>
                  <a:pt x="2795" y="1277"/>
                </a:lnTo>
                <a:lnTo>
                  <a:pt x="2797" y="1277"/>
                </a:lnTo>
                <a:lnTo>
                  <a:pt x="2799" y="1277"/>
                </a:lnTo>
                <a:lnTo>
                  <a:pt x="2799" y="1275"/>
                </a:lnTo>
                <a:lnTo>
                  <a:pt x="2800" y="1275"/>
                </a:lnTo>
                <a:lnTo>
                  <a:pt x="2802" y="1275"/>
                </a:lnTo>
                <a:lnTo>
                  <a:pt x="2803" y="1275"/>
                </a:lnTo>
                <a:lnTo>
                  <a:pt x="2805" y="1275"/>
                </a:lnTo>
                <a:lnTo>
                  <a:pt x="2805" y="1273"/>
                </a:lnTo>
                <a:lnTo>
                  <a:pt x="2807" y="1273"/>
                </a:lnTo>
                <a:lnTo>
                  <a:pt x="2808" y="1273"/>
                </a:lnTo>
                <a:lnTo>
                  <a:pt x="2810" y="1273"/>
                </a:lnTo>
                <a:lnTo>
                  <a:pt x="2810" y="1272"/>
                </a:lnTo>
                <a:lnTo>
                  <a:pt x="2808" y="1272"/>
                </a:lnTo>
                <a:lnTo>
                  <a:pt x="2808" y="1270"/>
                </a:lnTo>
                <a:lnTo>
                  <a:pt x="2810" y="1270"/>
                </a:lnTo>
                <a:lnTo>
                  <a:pt x="2811" y="1269"/>
                </a:lnTo>
                <a:lnTo>
                  <a:pt x="2810" y="1269"/>
                </a:lnTo>
                <a:lnTo>
                  <a:pt x="2810" y="1267"/>
                </a:lnTo>
                <a:lnTo>
                  <a:pt x="2810" y="1265"/>
                </a:lnTo>
                <a:lnTo>
                  <a:pt x="2811" y="1265"/>
                </a:lnTo>
                <a:lnTo>
                  <a:pt x="2813" y="1265"/>
                </a:lnTo>
                <a:lnTo>
                  <a:pt x="2815" y="1265"/>
                </a:lnTo>
                <a:lnTo>
                  <a:pt x="2815" y="1267"/>
                </a:lnTo>
                <a:lnTo>
                  <a:pt x="2816" y="1267"/>
                </a:lnTo>
                <a:lnTo>
                  <a:pt x="2818" y="1267"/>
                </a:lnTo>
                <a:lnTo>
                  <a:pt x="2818" y="1265"/>
                </a:lnTo>
                <a:lnTo>
                  <a:pt x="2819" y="1265"/>
                </a:lnTo>
                <a:lnTo>
                  <a:pt x="2819" y="1264"/>
                </a:lnTo>
                <a:lnTo>
                  <a:pt x="2821" y="1264"/>
                </a:lnTo>
                <a:lnTo>
                  <a:pt x="2821" y="1262"/>
                </a:lnTo>
                <a:lnTo>
                  <a:pt x="2821" y="1261"/>
                </a:lnTo>
                <a:lnTo>
                  <a:pt x="2823" y="1261"/>
                </a:lnTo>
                <a:lnTo>
                  <a:pt x="2823" y="1259"/>
                </a:lnTo>
                <a:lnTo>
                  <a:pt x="2824" y="1259"/>
                </a:lnTo>
                <a:lnTo>
                  <a:pt x="2824" y="1261"/>
                </a:lnTo>
                <a:lnTo>
                  <a:pt x="2826" y="1261"/>
                </a:lnTo>
                <a:lnTo>
                  <a:pt x="2826" y="1259"/>
                </a:lnTo>
                <a:lnTo>
                  <a:pt x="2827" y="1259"/>
                </a:lnTo>
                <a:lnTo>
                  <a:pt x="2829" y="1259"/>
                </a:lnTo>
                <a:lnTo>
                  <a:pt x="2831" y="1259"/>
                </a:lnTo>
                <a:lnTo>
                  <a:pt x="2831" y="1257"/>
                </a:lnTo>
                <a:lnTo>
                  <a:pt x="2832" y="1257"/>
                </a:lnTo>
                <a:lnTo>
                  <a:pt x="2834" y="1257"/>
                </a:lnTo>
                <a:lnTo>
                  <a:pt x="2834" y="1256"/>
                </a:lnTo>
                <a:lnTo>
                  <a:pt x="2835" y="1256"/>
                </a:lnTo>
                <a:lnTo>
                  <a:pt x="2837" y="1256"/>
                </a:lnTo>
                <a:lnTo>
                  <a:pt x="2839" y="1256"/>
                </a:lnTo>
                <a:lnTo>
                  <a:pt x="2840" y="1256"/>
                </a:lnTo>
                <a:lnTo>
                  <a:pt x="2840" y="1257"/>
                </a:lnTo>
                <a:lnTo>
                  <a:pt x="2842" y="1257"/>
                </a:lnTo>
                <a:lnTo>
                  <a:pt x="2843" y="1259"/>
                </a:lnTo>
                <a:lnTo>
                  <a:pt x="2843" y="1261"/>
                </a:lnTo>
                <a:lnTo>
                  <a:pt x="2845" y="1261"/>
                </a:lnTo>
                <a:lnTo>
                  <a:pt x="2845" y="1262"/>
                </a:lnTo>
                <a:lnTo>
                  <a:pt x="2845" y="1264"/>
                </a:lnTo>
                <a:lnTo>
                  <a:pt x="2845" y="1265"/>
                </a:lnTo>
                <a:lnTo>
                  <a:pt x="2845" y="1267"/>
                </a:lnTo>
                <a:lnTo>
                  <a:pt x="2843" y="1267"/>
                </a:lnTo>
                <a:lnTo>
                  <a:pt x="2843" y="1269"/>
                </a:lnTo>
                <a:lnTo>
                  <a:pt x="2845" y="1269"/>
                </a:lnTo>
                <a:lnTo>
                  <a:pt x="2845" y="1270"/>
                </a:lnTo>
                <a:lnTo>
                  <a:pt x="2845" y="1272"/>
                </a:lnTo>
                <a:lnTo>
                  <a:pt x="2843" y="1272"/>
                </a:lnTo>
                <a:lnTo>
                  <a:pt x="2843" y="1273"/>
                </a:lnTo>
                <a:lnTo>
                  <a:pt x="2845" y="1273"/>
                </a:lnTo>
                <a:lnTo>
                  <a:pt x="2843" y="1273"/>
                </a:lnTo>
                <a:lnTo>
                  <a:pt x="2843" y="1275"/>
                </a:lnTo>
                <a:lnTo>
                  <a:pt x="2843" y="1277"/>
                </a:lnTo>
                <a:lnTo>
                  <a:pt x="2842" y="1277"/>
                </a:lnTo>
                <a:lnTo>
                  <a:pt x="2842" y="1278"/>
                </a:lnTo>
                <a:lnTo>
                  <a:pt x="2843" y="1278"/>
                </a:lnTo>
                <a:lnTo>
                  <a:pt x="2843" y="1277"/>
                </a:lnTo>
                <a:lnTo>
                  <a:pt x="2845" y="1277"/>
                </a:lnTo>
                <a:lnTo>
                  <a:pt x="2847" y="1277"/>
                </a:lnTo>
                <a:lnTo>
                  <a:pt x="2848" y="1277"/>
                </a:lnTo>
                <a:lnTo>
                  <a:pt x="2848" y="1278"/>
                </a:lnTo>
                <a:lnTo>
                  <a:pt x="2848" y="1280"/>
                </a:lnTo>
                <a:lnTo>
                  <a:pt x="2848" y="1281"/>
                </a:lnTo>
                <a:lnTo>
                  <a:pt x="2848" y="1283"/>
                </a:lnTo>
                <a:lnTo>
                  <a:pt x="2847" y="1283"/>
                </a:lnTo>
                <a:lnTo>
                  <a:pt x="2847" y="1285"/>
                </a:lnTo>
                <a:lnTo>
                  <a:pt x="2847" y="1286"/>
                </a:lnTo>
                <a:lnTo>
                  <a:pt x="2847" y="1288"/>
                </a:lnTo>
                <a:lnTo>
                  <a:pt x="2847" y="1289"/>
                </a:lnTo>
                <a:lnTo>
                  <a:pt x="2847" y="1291"/>
                </a:lnTo>
                <a:lnTo>
                  <a:pt x="2848" y="1291"/>
                </a:lnTo>
                <a:lnTo>
                  <a:pt x="2848" y="1293"/>
                </a:lnTo>
                <a:lnTo>
                  <a:pt x="2848" y="1294"/>
                </a:lnTo>
                <a:lnTo>
                  <a:pt x="2848" y="1296"/>
                </a:lnTo>
                <a:lnTo>
                  <a:pt x="2848" y="1297"/>
                </a:lnTo>
                <a:lnTo>
                  <a:pt x="2847" y="1297"/>
                </a:lnTo>
                <a:lnTo>
                  <a:pt x="2845" y="1299"/>
                </a:lnTo>
                <a:lnTo>
                  <a:pt x="2843" y="1299"/>
                </a:lnTo>
                <a:lnTo>
                  <a:pt x="2843" y="1301"/>
                </a:lnTo>
                <a:lnTo>
                  <a:pt x="2845" y="1302"/>
                </a:lnTo>
                <a:lnTo>
                  <a:pt x="2845" y="1304"/>
                </a:lnTo>
                <a:lnTo>
                  <a:pt x="2847" y="1304"/>
                </a:lnTo>
                <a:lnTo>
                  <a:pt x="2847" y="1305"/>
                </a:lnTo>
                <a:lnTo>
                  <a:pt x="2848" y="1305"/>
                </a:lnTo>
                <a:lnTo>
                  <a:pt x="2848" y="1307"/>
                </a:lnTo>
                <a:lnTo>
                  <a:pt x="2848" y="1309"/>
                </a:lnTo>
                <a:lnTo>
                  <a:pt x="2850" y="1309"/>
                </a:lnTo>
                <a:lnTo>
                  <a:pt x="2850" y="1310"/>
                </a:lnTo>
                <a:lnTo>
                  <a:pt x="2848" y="1310"/>
                </a:lnTo>
                <a:lnTo>
                  <a:pt x="2847" y="1310"/>
                </a:lnTo>
                <a:lnTo>
                  <a:pt x="2845" y="1310"/>
                </a:lnTo>
                <a:lnTo>
                  <a:pt x="2847" y="1312"/>
                </a:lnTo>
                <a:lnTo>
                  <a:pt x="2847" y="1313"/>
                </a:lnTo>
                <a:lnTo>
                  <a:pt x="2845" y="1315"/>
                </a:lnTo>
                <a:lnTo>
                  <a:pt x="2845" y="1317"/>
                </a:lnTo>
                <a:lnTo>
                  <a:pt x="2843" y="1317"/>
                </a:lnTo>
                <a:lnTo>
                  <a:pt x="2842" y="1317"/>
                </a:lnTo>
                <a:lnTo>
                  <a:pt x="2842" y="1318"/>
                </a:lnTo>
                <a:lnTo>
                  <a:pt x="2842" y="1320"/>
                </a:lnTo>
                <a:lnTo>
                  <a:pt x="2842" y="1321"/>
                </a:lnTo>
                <a:lnTo>
                  <a:pt x="2842" y="1323"/>
                </a:lnTo>
                <a:lnTo>
                  <a:pt x="2842" y="1325"/>
                </a:lnTo>
                <a:lnTo>
                  <a:pt x="2840" y="1326"/>
                </a:lnTo>
                <a:lnTo>
                  <a:pt x="2840" y="1328"/>
                </a:lnTo>
                <a:lnTo>
                  <a:pt x="2839" y="1328"/>
                </a:lnTo>
                <a:lnTo>
                  <a:pt x="2837" y="1328"/>
                </a:lnTo>
                <a:lnTo>
                  <a:pt x="2835" y="1328"/>
                </a:lnTo>
                <a:lnTo>
                  <a:pt x="2835" y="1326"/>
                </a:lnTo>
                <a:lnTo>
                  <a:pt x="2834" y="1326"/>
                </a:lnTo>
                <a:lnTo>
                  <a:pt x="2832" y="1326"/>
                </a:lnTo>
                <a:lnTo>
                  <a:pt x="2832" y="1328"/>
                </a:lnTo>
                <a:lnTo>
                  <a:pt x="2834" y="1328"/>
                </a:lnTo>
                <a:lnTo>
                  <a:pt x="2835" y="1328"/>
                </a:lnTo>
                <a:lnTo>
                  <a:pt x="2834" y="1329"/>
                </a:lnTo>
                <a:lnTo>
                  <a:pt x="2832" y="1329"/>
                </a:lnTo>
                <a:lnTo>
                  <a:pt x="2831" y="1329"/>
                </a:lnTo>
                <a:lnTo>
                  <a:pt x="2829" y="1331"/>
                </a:lnTo>
                <a:lnTo>
                  <a:pt x="2827" y="1331"/>
                </a:lnTo>
                <a:lnTo>
                  <a:pt x="2826" y="1331"/>
                </a:lnTo>
                <a:lnTo>
                  <a:pt x="2826" y="1333"/>
                </a:lnTo>
                <a:lnTo>
                  <a:pt x="2824" y="1333"/>
                </a:lnTo>
                <a:lnTo>
                  <a:pt x="2824" y="1331"/>
                </a:lnTo>
                <a:lnTo>
                  <a:pt x="2823" y="1331"/>
                </a:lnTo>
                <a:lnTo>
                  <a:pt x="2821" y="1333"/>
                </a:lnTo>
                <a:lnTo>
                  <a:pt x="2823" y="1333"/>
                </a:lnTo>
                <a:lnTo>
                  <a:pt x="2824" y="1333"/>
                </a:lnTo>
                <a:lnTo>
                  <a:pt x="2826" y="1333"/>
                </a:lnTo>
                <a:lnTo>
                  <a:pt x="2826" y="1334"/>
                </a:lnTo>
                <a:lnTo>
                  <a:pt x="2826" y="1336"/>
                </a:lnTo>
                <a:lnTo>
                  <a:pt x="2824" y="1337"/>
                </a:lnTo>
                <a:lnTo>
                  <a:pt x="2823" y="1337"/>
                </a:lnTo>
                <a:lnTo>
                  <a:pt x="2821" y="1337"/>
                </a:lnTo>
                <a:lnTo>
                  <a:pt x="2819" y="1337"/>
                </a:lnTo>
                <a:lnTo>
                  <a:pt x="2818" y="1337"/>
                </a:lnTo>
                <a:lnTo>
                  <a:pt x="2816" y="1337"/>
                </a:lnTo>
                <a:lnTo>
                  <a:pt x="2815" y="1337"/>
                </a:lnTo>
                <a:lnTo>
                  <a:pt x="2813" y="1336"/>
                </a:lnTo>
                <a:lnTo>
                  <a:pt x="2813" y="1337"/>
                </a:lnTo>
                <a:lnTo>
                  <a:pt x="2813" y="1339"/>
                </a:lnTo>
                <a:lnTo>
                  <a:pt x="2811" y="1339"/>
                </a:lnTo>
                <a:lnTo>
                  <a:pt x="2810" y="1339"/>
                </a:lnTo>
                <a:lnTo>
                  <a:pt x="2808" y="1339"/>
                </a:lnTo>
                <a:lnTo>
                  <a:pt x="2807" y="1339"/>
                </a:lnTo>
                <a:lnTo>
                  <a:pt x="2807" y="1341"/>
                </a:lnTo>
                <a:lnTo>
                  <a:pt x="2805" y="1341"/>
                </a:lnTo>
                <a:lnTo>
                  <a:pt x="2805" y="1342"/>
                </a:lnTo>
                <a:lnTo>
                  <a:pt x="2803" y="1342"/>
                </a:lnTo>
                <a:lnTo>
                  <a:pt x="2803" y="1341"/>
                </a:lnTo>
                <a:lnTo>
                  <a:pt x="2802" y="1342"/>
                </a:lnTo>
                <a:lnTo>
                  <a:pt x="2802" y="1344"/>
                </a:lnTo>
                <a:lnTo>
                  <a:pt x="2800" y="1344"/>
                </a:lnTo>
                <a:lnTo>
                  <a:pt x="2800" y="1345"/>
                </a:lnTo>
                <a:lnTo>
                  <a:pt x="2799" y="1345"/>
                </a:lnTo>
                <a:lnTo>
                  <a:pt x="2797" y="1347"/>
                </a:lnTo>
                <a:lnTo>
                  <a:pt x="2795" y="1347"/>
                </a:lnTo>
                <a:lnTo>
                  <a:pt x="2795" y="1349"/>
                </a:lnTo>
                <a:lnTo>
                  <a:pt x="2795" y="1350"/>
                </a:lnTo>
                <a:lnTo>
                  <a:pt x="2794" y="1350"/>
                </a:lnTo>
                <a:lnTo>
                  <a:pt x="2794" y="1352"/>
                </a:lnTo>
                <a:lnTo>
                  <a:pt x="2792" y="1352"/>
                </a:lnTo>
                <a:lnTo>
                  <a:pt x="2792" y="1353"/>
                </a:lnTo>
                <a:lnTo>
                  <a:pt x="2792" y="1355"/>
                </a:lnTo>
                <a:lnTo>
                  <a:pt x="2792" y="1357"/>
                </a:lnTo>
                <a:lnTo>
                  <a:pt x="2791" y="1357"/>
                </a:lnTo>
                <a:lnTo>
                  <a:pt x="2791" y="1358"/>
                </a:lnTo>
                <a:lnTo>
                  <a:pt x="2789" y="1358"/>
                </a:lnTo>
                <a:lnTo>
                  <a:pt x="2787" y="1358"/>
                </a:lnTo>
                <a:lnTo>
                  <a:pt x="2786" y="1358"/>
                </a:lnTo>
                <a:lnTo>
                  <a:pt x="2784" y="1360"/>
                </a:lnTo>
                <a:lnTo>
                  <a:pt x="2784" y="1361"/>
                </a:lnTo>
                <a:lnTo>
                  <a:pt x="2784" y="1363"/>
                </a:lnTo>
                <a:lnTo>
                  <a:pt x="2783" y="1363"/>
                </a:lnTo>
                <a:lnTo>
                  <a:pt x="2783" y="1365"/>
                </a:lnTo>
                <a:lnTo>
                  <a:pt x="2783" y="1363"/>
                </a:lnTo>
                <a:lnTo>
                  <a:pt x="2781" y="1363"/>
                </a:lnTo>
                <a:lnTo>
                  <a:pt x="2781" y="1365"/>
                </a:lnTo>
                <a:lnTo>
                  <a:pt x="2779" y="1366"/>
                </a:lnTo>
                <a:lnTo>
                  <a:pt x="2778" y="1366"/>
                </a:lnTo>
                <a:lnTo>
                  <a:pt x="2778" y="1368"/>
                </a:lnTo>
                <a:lnTo>
                  <a:pt x="2776" y="1368"/>
                </a:lnTo>
                <a:lnTo>
                  <a:pt x="2775" y="1368"/>
                </a:lnTo>
                <a:lnTo>
                  <a:pt x="2773" y="1368"/>
                </a:lnTo>
                <a:lnTo>
                  <a:pt x="2771" y="1369"/>
                </a:lnTo>
                <a:lnTo>
                  <a:pt x="2770" y="1369"/>
                </a:lnTo>
                <a:lnTo>
                  <a:pt x="2770" y="1371"/>
                </a:lnTo>
                <a:lnTo>
                  <a:pt x="2770" y="1373"/>
                </a:lnTo>
                <a:lnTo>
                  <a:pt x="2770" y="1371"/>
                </a:lnTo>
                <a:lnTo>
                  <a:pt x="2771" y="1371"/>
                </a:lnTo>
                <a:lnTo>
                  <a:pt x="2773" y="1371"/>
                </a:lnTo>
                <a:lnTo>
                  <a:pt x="2773" y="1369"/>
                </a:lnTo>
                <a:lnTo>
                  <a:pt x="2775" y="1369"/>
                </a:lnTo>
                <a:lnTo>
                  <a:pt x="2776" y="1369"/>
                </a:lnTo>
                <a:lnTo>
                  <a:pt x="2776" y="1371"/>
                </a:lnTo>
                <a:lnTo>
                  <a:pt x="2778" y="1371"/>
                </a:lnTo>
                <a:lnTo>
                  <a:pt x="2778" y="1369"/>
                </a:lnTo>
                <a:lnTo>
                  <a:pt x="2779" y="1369"/>
                </a:lnTo>
                <a:lnTo>
                  <a:pt x="2779" y="1368"/>
                </a:lnTo>
                <a:lnTo>
                  <a:pt x="2781" y="1368"/>
                </a:lnTo>
                <a:lnTo>
                  <a:pt x="2783" y="1368"/>
                </a:lnTo>
                <a:lnTo>
                  <a:pt x="2784" y="1366"/>
                </a:lnTo>
                <a:lnTo>
                  <a:pt x="2784" y="1365"/>
                </a:lnTo>
                <a:lnTo>
                  <a:pt x="2784" y="1363"/>
                </a:lnTo>
                <a:lnTo>
                  <a:pt x="2786" y="1363"/>
                </a:lnTo>
                <a:lnTo>
                  <a:pt x="2786" y="1361"/>
                </a:lnTo>
                <a:lnTo>
                  <a:pt x="2787" y="1361"/>
                </a:lnTo>
                <a:lnTo>
                  <a:pt x="2787" y="1360"/>
                </a:lnTo>
                <a:lnTo>
                  <a:pt x="2789" y="1360"/>
                </a:lnTo>
                <a:lnTo>
                  <a:pt x="2791" y="1360"/>
                </a:lnTo>
                <a:lnTo>
                  <a:pt x="2792" y="1360"/>
                </a:lnTo>
                <a:lnTo>
                  <a:pt x="2794" y="1360"/>
                </a:lnTo>
                <a:lnTo>
                  <a:pt x="2795" y="1358"/>
                </a:lnTo>
                <a:lnTo>
                  <a:pt x="2794" y="1357"/>
                </a:lnTo>
                <a:lnTo>
                  <a:pt x="2795" y="1355"/>
                </a:lnTo>
                <a:lnTo>
                  <a:pt x="2795" y="1353"/>
                </a:lnTo>
                <a:lnTo>
                  <a:pt x="2797" y="1353"/>
                </a:lnTo>
                <a:lnTo>
                  <a:pt x="2797" y="1352"/>
                </a:lnTo>
                <a:lnTo>
                  <a:pt x="2799" y="1350"/>
                </a:lnTo>
                <a:lnTo>
                  <a:pt x="2799" y="1349"/>
                </a:lnTo>
                <a:lnTo>
                  <a:pt x="2800" y="1349"/>
                </a:lnTo>
                <a:lnTo>
                  <a:pt x="2800" y="1347"/>
                </a:lnTo>
                <a:lnTo>
                  <a:pt x="2802" y="1345"/>
                </a:lnTo>
                <a:lnTo>
                  <a:pt x="2803" y="1345"/>
                </a:lnTo>
                <a:lnTo>
                  <a:pt x="2803" y="1344"/>
                </a:lnTo>
                <a:lnTo>
                  <a:pt x="2805" y="1344"/>
                </a:lnTo>
                <a:lnTo>
                  <a:pt x="2807" y="1344"/>
                </a:lnTo>
                <a:lnTo>
                  <a:pt x="2807" y="1342"/>
                </a:lnTo>
                <a:lnTo>
                  <a:pt x="2808" y="1342"/>
                </a:lnTo>
                <a:lnTo>
                  <a:pt x="2810" y="1341"/>
                </a:lnTo>
                <a:lnTo>
                  <a:pt x="2811" y="1341"/>
                </a:lnTo>
                <a:lnTo>
                  <a:pt x="2813" y="1341"/>
                </a:lnTo>
                <a:lnTo>
                  <a:pt x="2815" y="1341"/>
                </a:lnTo>
                <a:lnTo>
                  <a:pt x="2816" y="1341"/>
                </a:lnTo>
                <a:lnTo>
                  <a:pt x="2816" y="1339"/>
                </a:lnTo>
                <a:lnTo>
                  <a:pt x="2818" y="1339"/>
                </a:lnTo>
                <a:lnTo>
                  <a:pt x="2819" y="1339"/>
                </a:lnTo>
                <a:lnTo>
                  <a:pt x="2821" y="1339"/>
                </a:lnTo>
                <a:lnTo>
                  <a:pt x="2823" y="1339"/>
                </a:lnTo>
                <a:lnTo>
                  <a:pt x="2824" y="1339"/>
                </a:lnTo>
                <a:lnTo>
                  <a:pt x="2824" y="1337"/>
                </a:lnTo>
                <a:lnTo>
                  <a:pt x="2826" y="1337"/>
                </a:lnTo>
                <a:lnTo>
                  <a:pt x="2826" y="1336"/>
                </a:lnTo>
                <a:lnTo>
                  <a:pt x="2827" y="1336"/>
                </a:lnTo>
                <a:lnTo>
                  <a:pt x="2827" y="1334"/>
                </a:lnTo>
                <a:lnTo>
                  <a:pt x="2827" y="1333"/>
                </a:lnTo>
                <a:lnTo>
                  <a:pt x="2829" y="1333"/>
                </a:lnTo>
                <a:lnTo>
                  <a:pt x="2831" y="1333"/>
                </a:lnTo>
                <a:lnTo>
                  <a:pt x="2832" y="1333"/>
                </a:lnTo>
                <a:lnTo>
                  <a:pt x="2832" y="1334"/>
                </a:lnTo>
                <a:lnTo>
                  <a:pt x="2832" y="1336"/>
                </a:lnTo>
                <a:lnTo>
                  <a:pt x="2832" y="1337"/>
                </a:lnTo>
                <a:lnTo>
                  <a:pt x="2834" y="1336"/>
                </a:lnTo>
                <a:lnTo>
                  <a:pt x="2834" y="1334"/>
                </a:lnTo>
                <a:lnTo>
                  <a:pt x="2834" y="1333"/>
                </a:lnTo>
                <a:lnTo>
                  <a:pt x="2834" y="1331"/>
                </a:lnTo>
                <a:lnTo>
                  <a:pt x="2835" y="1331"/>
                </a:lnTo>
                <a:lnTo>
                  <a:pt x="2837" y="1331"/>
                </a:lnTo>
                <a:lnTo>
                  <a:pt x="2837" y="1333"/>
                </a:lnTo>
                <a:lnTo>
                  <a:pt x="2839" y="1333"/>
                </a:lnTo>
                <a:lnTo>
                  <a:pt x="2840" y="1333"/>
                </a:lnTo>
                <a:lnTo>
                  <a:pt x="2840" y="1331"/>
                </a:lnTo>
                <a:lnTo>
                  <a:pt x="2842" y="1331"/>
                </a:lnTo>
                <a:lnTo>
                  <a:pt x="2842" y="1329"/>
                </a:lnTo>
                <a:lnTo>
                  <a:pt x="2843" y="1329"/>
                </a:lnTo>
                <a:lnTo>
                  <a:pt x="2843" y="1328"/>
                </a:lnTo>
                <a:lnTo>
                  <a:pt x="2843" y="1326"/>
                </a:lnTo>
                <a:lnTo>
                  <a:pt x="2843" y="1325"/>
                </a:lnTo>
                <a:lnTo>
                  <a:pt x="2845" y="1325"/>
                </a:lnTo>
                <a:lnTo>
                  <a:pt x="2845" y="1323"/>
                </a:lnTo>
                <a:lnTo>
                  <a:pt x="2845" y="1321"/>
                </a:lnTo>
                <a:lnTo>
                  <a:pt x="2845" y="1320"/>
                </a:lnTo>
                <a:lnTo>
                  <a:pt x="2847" y="1320"/>
                </a:lnTo>
                <a:lnTo>
                  <a:pt x="2847" y="1318"/>
                </a:lnTo>
                <a:lnTo>
                  <a:pt x="2848" y="1318"/>
                </a:lnTo>
                <a:lnTo>
                  <a:pt x="2848" y="1317"/>
                </a:lnTo>
                <a:lnTo>
                  <a:pt x="2850" y="1317"/>
                </a:lnTo>
                <a:lnTo>
                  <a:pt x="2850" y="1315"/>
                </a:lnTo>
                <a:lnTo>
                  <a:pt x="2851" y="1313"/>
                </a:lnTo>
                <a:lnTo>
                  <a:pt x="2851" y="1312"/>
                </a:lnTo>
                <a:lnTo>
                  <a:pt x="2853" y="1312"/>
                </a:lnTo>
                <a:lnTo>
                  <a:pt x="2853" y="1310"/>
                </a:lnTo>
                <a:lnTo>
                  <a:pt x="2855" y="1310"/>
                </a:lnTo>
                <a:lnTo>
                  <a:pt x="2856" y="1310"/>
                </a:lnTo>
                <a:lnTo>
                  <a:pt x="2858" y="1310"/>
                </a:lnTo>
                <a:lnTo>
                  <a:pt x="2858" y="1312"/>
                </a:lnTo>
                <a:lnTo>
                  <a:pt x="2858" y="1310"/>
                </a:lnTo>
                <a:lnTo>
                  <a:pt x="2859" y="1310"/>
                </a:lnTo>
                <a:lnTo>
                  <a:pt x="2861" y="1310"/>
                </a:lnTo>
                <a:lnTo>
                  <a:pt x="2861" y="1312"/>
                </a:lnTo>
                <a:lnTo>
                  <a:pt x="2861" y="1313"/>
                </a:lnTo>
                <a:lnTo>
                  <a:pt x="2861" y="1315"/>
                </a:lnTo>
                <a:lnTo>
                  <a:pt x="2863" y="1315"/>
                </a:lnTo>
                <a:lnTo>
                  <a:pt x="2863" y="1317"/>
                </a:lnTo>
                <a:lnTo>
                  <a:pt x="2864" y="1318"/>
                </a:lnTo>
                <a:lnTo>
                  <a:pt x="2864" y="1320"/>
                </a:lnTo>
                <a:lnTo>
                  <a:pt x="2866" y="1320"/>
                </a:lnTo>
                <a:lnTo>
                  <a:pt x="2866" y="1321"/>
                </a:lnTo>
                <a:lnTo>
                  <a:pt x="2866" y="1323"/>
                </a:lnTo>
                <a:lnTo>
                  <a:pt x="2866" y="1325"/>
                </a:lnTo>
                <a:lnTo>
                  <a:pt x="2866" y="1326"/>
                </a:lnTo>
                <a:lnTo>
                  <a:pt x="2866" y="1328"/>
                </a:lnTo>
                <a:lnTo>
                  <a:pt x="2866" y="1329"/>
                </a:lnTo>
                <a:lnTo>
                  <a:pt x="2864" y="1329"/>
                </a:lnTo>
                <a:lnTo>
                  <a:pt x="2864" y="1331"/>
                </a:lnTo>
                <a:lnTo>
                  <a:pt x="2864" y="1333"/>
                </a:lnTo>
                <a:lnTo>
                  <a:pt x="2864" y="1334"/>
                </a:lnTo>
                <a:lnTo>
                  <a:pt x="2863" y="1334"/>
                </a:lnTo>
                <a:lnTo>
                  <a:pt x="2863" y="1336"/>
                </a:lnTo>
                <a:lnTo>
                  <a:pt x="2861" y="1337"/>
                </a:lnTo>
                <a:lnTo>
                  <a:pt x="2859" y="1337"/>
                </a:lnTo>
                <a:lnTo>
                  <a:pt x="2858" y="1337"/>
                </a:lnTo>
                <a:lnTo>
                  <a:pt x="2858" y="1339"/>
                </a:lnTo>
                <a:lnTo>
                  <a:pt x="2856" y="1339"/>
                </a:lnTo>
                <a:lnTo>
                  <a:pt x="2855" y="1339"/>
                </a:lnTo>
                <a:lnTo>
                  <a:pt x="2855" y="1337"/>
                </a:lnTo>
                <a:lnTo>
                  <a:pt x="2855" y="1336"/>
                </a:lnTo>
                <a:lnTo>
                  <a:pt x="2853" y="1337"/>
                </a:lnTo>
                <a:lnTo>
                  <a:pt x="2853" y="1339"/>
                </a:lnTo>
                <a:lnTo>
                  <a:pt x="2853" y="1341"/>
                </a:lnTo>
                <a:lnTo>
                  <a:pt x="2851" y="1341"/>
                </a:lnTo>
                <a:lnTo>
                  <a:pt x="2851" y="1342"/>
                </a:lnTo>
                <a:lnTo>
                  <a:pt x="2851" y="1344"/>
                </a:lnTo>
                <a:lnTo>
                  <a:pt x="2853" y="1344"/>
                </a:lnTo>
                <a:lnTo>
                  <a:pt x="2855" y="1344"/>
                </a:lnTo>
                <a:lnTo>
                  <a:pt x="2855" y="1342"/>
                </a:lnTo>
                <a:lnTo>
                  <a:pt x="2856" y="1342"/>
                </a:lnTo>
                <a:lnTo>
                  <a:pt x="2858" y="1342"/>
                </a:lnTo>
                <a:lnTo>
                  <a:pt x="2858" y="1344"/>
                </a:lnTo>
                <a:lnTo>
                  <a:pt x="2859" y="1342"/>
                </a:lnTo>
                <a:lnTo>
                  <a:pt x="2859" y="1344"/>
                </a:lnTo>
                <a:lnTo>
                  <a:pt x="2861" y="1344"/>
                </a:lnTo>
                <a:lnTo>
                  <a:pt x="2863" y="1344"/>
                </a:lnTo>
                <a:lnTo>
                  <a:pt x="2864" y="1344"/>
                </a:lnTo>
                <a:lnTo>
                  <a:pt x="2864" y="1345"/>
                </a:lnTo>
                <a:lnTo>
                  <a:pt x="2866" y="1345"/>
                </a:lnTo>
                <a:lnTo>
                  <a:pt x="2867" y="1345"/>
                </a:lnTo>
                <a:lnTo>
                  <a:pt x="2869" y="1345"/>
                </a:lnTo>
                <a:lnTo>
                  <a:pt x="2871" y="1347"/>
                </a:lnTo>
                <a:lnTo>
                  <a:pt x="2872" y="1347"/>
                </a:lnTo>
                <a:lnTo>
                  <a:pt x="2872" y="1349"/>
                </a:lnTo>
                <a:lnTo>
                  <a:pt x="2874" y="1349"/>
                </a:lnTo>
                <a:lnTo>
                  <a:pt x="2874" y="1350"/>
                </a:lnTo>
                <a:lnTo>
                  <a:pt x="2875" y="1350"/>
                </a:lnTo>
                <a:lnTo>
                  <a:pt x="2875" y="1349"/>
                </a:lnTo>
                <a:lnTo>
                  <a:pt x="2877" y="1349"/>
                </a:lnTo>
                <a:lnTo>
                  <a:pt x="2877" y="1350"/>
                </a:lnTo>
                <a:lnTo>
                  <a:pt x="2877" y="1349"/>
                </a:lnTo>
                <a:lnTo>
                  <a:pt x="2879" y="1349"/>
                </a:lnTo>
                <a:lnTo>
                  <a:pt x="2879" y="1350"/>
                </a:lnTo>
                <a:lnTo>
                  <a:pt x="2880" y="1350"/>
                </a:lnTo>
                <a:lnTo>
                  <a:pt x="2882" y="1350"/>
                </a:lnTo>
                <a:lnTo>
                  <a:pt x="2883" y="1352"/>
                </a:lnTo>
                <a:lnTo>
                  <a:pt x="2885" y="1352"/>
                </a:lnTo>
                <a:lnTo>
                  <a:pt x="2887" y="1353"/>
                </a:lnTo>
                <a:lnTo>
                  <a:pt x="2888" y="1353"/>
                </a:lnTo>
                <a:lnTo>
                  <a:pt x="2890" y="1353"/>
                </a:lnTo>
                <a:lnTo>
                  <a:pt x="2890" y="1355"/>
                </a:lnTo>
                <a:lnTo>
                  <a:pt x="2891" y="1355"/>
                </a:lnTo>
                <a:lnTo>
                  <a:pt x="2893" y="1355"/>
                </a:lnTo>
                <a:lnTo>
                  <a:pt x="2895" y="1357"/>
                </a:lnTo>
                <a:lnTo>
                  <a:pt x="2896" y="1357"/>
                </a:lnTo>
                <a:lnTo>
                  <a:pt x="2898" y="1357"/>
                </a:lnTo>
                <a:lnTo>
                  <a:pt x="2898" y="1358"/>
                </a:lnTo>
                <a:lnTo>
                  <a:pt x="2899" y="1358"/>
                </a:lnTo>
                <a:lnTo>
                  <a:pt x="2898" y="1360"/>
                </a:lnTo>
                <a:lnTo>
                  <a:pt x="2899" y="1360"/>
                </a:lnTo>
                <a:lnTo>
                  <a:pt x="2901" y="1360"/>
                </a:lnTo>
                <a:lnTo>
                  <a:pt x="2903" y="1360"/>
                </a:lnTo>
                <a:lnTo>
                  <a:pt x="2904" y="1360"/>
                </a:lnTo>
                <a:lnTo>
                  <a:pt x="2906" y="1360"/>
                </a:lnTo>
                <a:lnTo>
                  <a:pt x="2906" y="1361"/>
                </a:lnTo>
                <a:lnTo>
                  <a:pt x="2907" y="1361"/>
                </a:lnTo>
                <a:lnTo>
                  <a:pt x="2909" y="1361"/>
                </a:lnTo>
                <a:lnTo>
                  <a:pt x="2909" y="1363"/>
                </a:lnTo>
                <a:lnTo>
                  <a:pt x="2911" y="1365"/>
                </a:lnTo>
                <a:lnTo>
                  <a:pt x="2911" y="1366"/>
                </a:lnTo>
                <a:lnTo>
                  <a:pt x="2909" y="1366"/>
                </a:lnTo>
                <a:lnTo>
                  <a:pt x="2909" y="1368"/>
                </a:lnTo>
                <a:lnTo>
                  <a:pt x="2907" y="1369"/>
                </a:lnTo>
                <a:lnTo>
                  <a:pt x="2907" y="1371"/>
                </a:lnTo>
                <a:lnTo>
                  <a:pt x="2906" y="1371"/>
                </a:lnTo>
                <a:lnTo>
                  <a:pt x="2906" y="1373"/>
                </a:lnTo>
                <a:lnTo>
                  <a:pt x="2904" y="1373"/>
                </a:lnTo>
                <a:lnTo>
                  <a:pt x="2904" y="1374"/>
                </a:lnTo>
                <a:lnTo>
                  <a:pt x="2904" y="1376"/>
                </a:lnTo>
                <a:lnTo>
                  <a:pt x="2904" y="1377"/>
                </a:lnTo>
                <a:lnTo>
                  <a:pt x="2904" y="1379"/>
                </a:lnTo>
                <a:lnTo>
                  <a:pt x="2904" y="1381"/>
                </a:lnTo>
                <a:lnTo>
                  <a:pt x="2903" y="1381"/>
                </a:lnTo>
                <a:lnTo>
                  <a:pt x="2901" y="1381"/>
                </a:lnTo>
                <a:lnTo>
                  <a:pt x="2899" y="1381"/>
                </a:lnTo>
                <a:lnTo>
                  <a:pt x="2898" y="1381"/>
                </a:lnTo>
                <a:lnTo>
                  <a:pt x="2896" y="1381"/>
                </a:lnTo>
                <a:lnTo>
                  <a:pt x="2895" y="1381"/>
                </a:lnTo>
                <a:lnTo>
                  <a:pt x="2893" y="1381"/>
                </a:lnTo>
                <a:lnTo>
                  <a:pt x="2893" y="1382"/>
                </a:lnTo>
                <a:lnTo>
                  <a:pt x="2893" y="1384"/>
                </a:lnTo>
                <a:lnTo>
                  <a:pt x="2893" y="1385"/>
                </a:lnTo>
                <a:lnTo>
                  <a:pt x="2893" y="1387"/>
                </a:lnTo>
                <a:lnTo>
                  <a:pt x="2893" y="1389"/>
                </a:lnTo>
                <a:lnTo>
                  <a:pt x="2891" y="1389"/>
                </a:lnTo>
                <a:lnTo>
                  <a:pt x="2891" y="1387"/>
                </a:lnTo>
                <a:lnTo>
                  <a:pt x="2890" y="1387"/>
                </a:lnTo>
                <a:lnTo>
                  <a:pt x="2890" y="1389"/>
                </a:lnTo>
                <a:lnTo>
                  <a:pt x="2890" y="1387"/>
                </a:lnTo>
                <a:lnTo>
                  <a:pt x="2888" y="1387"/>
                </a:lnTo>
                <a:lnTo>
                  <a:pt x="2887" y="1387"/>
                </a:lnTo>
                <a:lnTo>
                  <a:pt x="2887" y="1385"/>
                </a:lnTo>
                <a:lnTo>
                  <a:pt x="2885" y="1385"/>
                </a:lnTo>
                <a:lnTo>
                  <a:pt x="2885" y="1384"/>
                </a:lnTo>
                <a:lnTo>
                  <a:pt x="2885" y="1382"/>
                </a:lnTo>
                <a:lnTo>
                  <a:pt x="2883" y="1382"/>
                </a:lnTo>
                <a:lnTo>
                  <a:pt x="2883" y="1381"/>
                </a:lnTo>
                <a:lnTo>
                  <a:pt x="2882" y="1381"/>
                </a:lnTo>
                <a:lnTo>
                  <a:pt x="2882" y="1379"/>
                </a:lnTo>
                <a:lnTo>
                  <a:pt x="2882" y="1377"/>
                </a:lnTo>
                <a:lnTo>
                  <a:pt x="2882" y="1376"/>
                </a:lnTo>
                <a:lnTo>
                  <a:pt x="2882" y="1374"/>
                </a:lnTo>
                <a:lnTo>
                  <a:pt x="2880" y="1374"/>
                </a:lnTo>
                <a:lnTo>
                  <a:pt x="2880" y="1373"/>
                </a:lnTo>
                <a:lnTo>
                  <a:pt x="2879" y="1373"/>
                </a:lnTo>
                <a:lnTo>
                  <a:pt x="2877" y="1373"/>
                </a:lnTo>
                <a:lnTo>
                  <a:pt x="2877" y="1371"/>
                </a:lnTo>
                <a:lnTo>
                  <a:pt x="2875" y="1371"/>
                </a:lnTo>
                <a:lnTo>
                  <a:pt x="2875" y="1369"/>
                </a:lnTo>
                <a:lnTo>
                  <a:pt x="2874" y="1369"/>
                </a:lnTo>
                <a:lnTo>
                  <a:pt x="2872" y="1369"/>
                </a:lnTo>
                <a:lnTo>
                  <a:pt x="2872" y="1371"/>
                </a:lnTo>
                <a:lnTo>
                  <a:pt x="2871" y="1371"/>
                </a:lnTo>
                <a:lnTo>
                  <a:pt x="2871" y="1369"/>
                </a:lnTo>
                <a:lnTo>
                  <a:pt x="2871" y="1368"/>
                </a:lnTo>
                <a:lnTo>
                  <a:pt x="2869" y="1368"/>
                </a:lnTo>
                <a:lnTo>
                  <a:pt x="2869" y="1366"/>
                </a:lnTo>
                <a:lnTo>
                  <a:pt x="2867" y="1366"/>
                </a:lnTo>
                <a:lnTo>
                  <a:pt x="2866" y="1365"/>
                </a:lnTo>
                <a:lnTo>
                  <a:pt x="2864" y="1365"/>
                </a:lnTo>
                <a:lnTo>
                  <a:pt x="2864" y="1366"/>
                </a:lnTo>
                <a:lnTo>
                  <a:pt x="2863" y="1366"/>
                </a:lnTo>
                <a:lnTo>
                  <a:pt x="2863" y="1368"/>
                </a:lnTo>
                <a:lnTo>
                  <a:pt x="2863" y="1369"/>
                </a:lnTo>
                <a:lnTo>
                  <a:pt x="2861" y="1369"/>
                </a:lnTo>
                <a:lnTo>
                  <a:pt x="2859" y="1369"/>
                </a:lnTo>
                <a:lnTo>
                  <a:pt x="2858" y="1369"/>
                </a:lnTo>
                <a:lnTo>
                  <a:pt x="2856" y="1369"/>
                </a:lnTo>
                <a:lnTo>
                  <a:pt x="2855" y="1369"/>
                </a:lnTo>
                <a:lnTo>
                  <a:pt x="2855" y="1368"/>
                </a:lnTo>
                <a:lnTo>
                  <a:pt x="2855" y="1366"/>
                </a:lnTo>
                <a:lnTo>
                  <a:pt x="2853" y="1365"/>
                </a:lnTo>
                <a:lnTo>
                  <a:pt x="2853" y="1363"/>
                </a:lnTo>
                <a:lnTo>
                  <a:pt x="2851" y="1363"/>
                </a:lnTo>
                <a:lnTo>
                  <a:pt x="2851" y="1361"/>
                </a:lnTo>
                <a:lnTo>
                  <a:pt x="2851" y="1360"/>
                </a:lnTo>
                <a:lnTo>
                  <a:pt x="2850" y="1358"/>
                </a:lnTo>
                <a:lnTo>
                  <a:pt x="2850" y="1357"/>
                </a:lnTo>
                <a:lnTo>
                  <a:pt x="2848" y="1357"/>
                </a:lnTo>
                <a:lnTo>
                  <a:pt x="2848" y="1355"/>
                </a:lnTo>
                <a:lnTo>
                  <a:pt x="2847" y="1355"/>
                </a:lnTo>
                <a:lnTo>
                  <a:pt x="2847" y="1353"/>
                </a:lnTo>
                <a:lnTo>
                  <a:pt x="2847" y="1352"/>
                </a:lnTo>
                <a:lnTo>
                  <a:pt x="2845" y="1352"/>
                </a:lnTo>
                <a:lnTo>
                  <a:pt x="2845" y="1350"/>
                </a:lnTo>
                <a:lnTo>
                  <a:pt x="2847" y="1349"/>
                </a:lnTo>
                <a:lnTo>
                  <a:pt x="2847" y="1347"/>
                </a:lnTo>
                <a:lnTo>
                  <a:pt x="2845" y="1347"/>
                </a:lnTo>
                <a:lnTo>
                  <a:pt x="2845" y="1345"/>
                </a:lnTo>
                <a:lnTo>
                  <a:pt x="2843" y="1344"/>
                </a:lnTo>
                <a:lnTo>
                  <a:pt x="2843" y="1345"/>
                </a:lnTo>
                <a:lnTo>
                  <a:pt x="2843" y="1347"/>
                </a:lnTo>
                <a:lnTo>
                  <a:pt x="2843" y="1349"/>
                </a:lnTo>
                <a:lnTo>
                  <a:pt x="2843" y="1350"/>
                </a:lnTo>
                <a:lnTo>
                  <a:pt x="2843" y="1352"/>
                </a:lnTo>
                <a:lnTo>
                  <a:pt x="2842" y="1353"/>
                </a:lnTo>
                <a:lnTo>
                  <a:pt x="2842" y="1355"/>
                </a:lnTo>
                <a:lnTo>
                  <a:pt x="2843" y="1357"/>
                </a:lnTo>
                <a:lnTo>
                  <a:pt x="2843" y="1358"/>
                </a:lnTo>
                <a:lnTo>
                  <a:pt x="2843" y="1360"/>
                </a:lnTo>
                <a:lnTo>
                  <a:pt x="2845" y="1360"/>
                </a:lnTo>
                <a:lnTo>
                  <a:pt x="2845" y="1361"/>
                </a:lnTo>
                <a:lnTo>
                  <a:pt x="2845" y="1363"/>
                </a:lnTo>
                <a:lnTo>
                  <a:pt x="2845" y="1365"/>
                </a:lnTo>
                <a:lnTo>
                  <a:pt x="2843" y="1365"/>
                </a:lnTo>
                <a:lnTo>
                  <a:pt x="2843" y="1366"/>
                </a:lnTo>
                <a:lnTo>
                  <a:pt x="2842" y="1366"/>
                </a:lnTo>
                <a:lnTo>
                  <a:pt x="2840" y="1366"/>
                </a:lnTo>
                <a:lnTo>
                  <a:pt x="2839" y="1366"/>
                </a:lnTo>
                <a:lnTo>
                  <a:pt x="2839" y="1368"/>
                </a:lnTo>
                <a:lnTo>
                  <a:pt x="2840" y="1368"/>
                </a:lnTo>
                <a:lnTo>
                  <a:pt x="2842" y="1368"/>
                </a:lnTo>
                <a:lnTo>
                  <a:pt x="2842" y="1369"/>
                </a:lnTo>
                <a:lnTo>
                  <a:pt x="2840" y="1369"/>
                </a:lnTo>
                <a:lnTo>
                  <a:pt x="2840" y="1371"/>
                </a:lnTo>
                <a:lnTo>
                  <a:pt x="2840" y="1373"/>
                </a:lnTo>
                <a:lnTo>
                  <a:pt x="2840" y="1374"/>
                </a:lnTo>
                <a:lnTo>
                  <a:pt x="2839" y="1374"/>
                </a:lnTo>
                <a:lnTo>
                  <a:pt x="2839" y="1376"/>
                </a:lnTo>
                <a:lnTo>
                  <a:pt x="2839" y="1377"/>
                </a:lnTo>
                <a:lnTo>
                  <a:pt x="2837" y="1377"/>
                </a:lnTo>
                <a:lnTo>
                  <a:pt x="2835" y="1377"/>
                </a:lnTo>
                <a:lnTo>
                  <a:pt x="2834" y="1377"/>
                </a:lnTo>
                <a:lnTo>
                  <a:pt x="2832" y="1377"/>
                </a:lnTo>
                <a:lnTo>
                  <a:pt x="2832" y="1379"/>
                </a:lnTo>
                <a:lnTo>
                  <a:pt x="2831" y="1379"/>
                </a:lnTo>
                <a:lnTo>
                  <a:pt x="2829" y="1379"/>
                </a:lnTo>
                <a:lnTo>
                  <a:pt x="2827" y="1379"/>
                </a:lnTo>
                <a:lnTo>
                  <a:pt x="2827" y="1381"/>
                </a:lnTo>
                <a:lnTo>
                  <a:pt x="2826" y="1381"/>
                </a:lnTo>
                <a:lnTo>
                  <a:pt x="2826" y="1382"/>
                </a:lnTo>
                <a:lnTo>
                  <a:pt x="2826" y="1384"/>
                </a:lnTo>
                <a:lnTo>
                  <a:pt x="2824" y="1384"/>
                </a:lnTo>
                <a:lnTo>
                  <a:pt x="2823" y="1384"/>
                </a:lnTo>
                <a:lnTo>
                  <a:pt x="2823" y="1385"/>
                </a:lnTo>
                <a:lnTo>
                  <a:pt x="2821" y="1385"/>
                </a:lnTo>
                <a:lnTo>
                  <a:pt x="2821" y="1387"/>
                </a:lnTo>
                <a:lnTo>
                  <a:pt x="2819" y="1387"/>
                </a:lnTo>
                <a:lnTo>
                  <a:pt x="2818" y="1387"/>
                </a:lnTo>
                <a:lnTo>
                  <a:pt x="2818" y="1389"/>
                </a:lnTo>
                <a:lnTo>
                  <a:pt x="2816" y="1389"/>
                </a:lnTo>
                <a:lnTo>
                  <a:pt x="2816" y="1390"/>
                </a:lnTo>
                <a:lnTo>
                  <a:pt x="2815" y="1390"/>
                </a:lnTo>
                <a:lnTo>
                  <a:pt x="2813" y="1390"/>
                </a:lnTo>
                <a:lnTo>
                  <a:pt x="2813" y="1393"/>
                </a:lnTo>
                <a:lnTo>
                  <a:pt x="2813" y="1395"/>
                </a:lnTo>
                <a:lnTo>
                  <a:pt x="2811" y="1395"/>
                </a:lnTo>
                <a:lnTo>
                  <a:pt x="2811" y="1397"/>
                </a:lnTo>
                <a:lnTo>
                  <a:pt x="2810" y="1397"/>
                </a:lnTo>
                <a:lnTo>
                  <a:pt x="2808" y="1398"/>
                </a:lnTo>
                <a:lnTo>
                  <a:pt x="2808" y="1400"/>
                </a:lnTo>
                <a:lnTo>
                  <a:pt x="2808" y="1401"/>
                </a:lnTo>
                <a:lnTo>
                  <a:pt x="2810" y="1401"/>
                </a:lnTo>
                <a:lnTo>
                  <a:pt x="2808" y="1401"/>
                </a:lnTo>
                <a:lnTo>
                  <a:pt x="2808" y="1403"/>
                </a:lnTo>
                <a:lnTo>
                  <a:pt x="2808" y="1405"/>
                </a:lnTo>
                <a:lnTo>
                  <a:pt x="2808" y="1406"/>
                </a:lnTo>
                <a:lnTo>
                  <a:pt x="2807" y="1406"/>
                </a:lnTo>
                <a:lnTo>
                  <a:pt x="2807" y="1408"/>
                </a:lnTo>
                <a:lnTo>
                  <a:pt x="2807" y="1409"/>
                </a:lnTo>
                <a:lnTo>
                  <a:pt x="2807" y="1408"/>
                </a:lnTo>
                <a:lnTo>
                  <a:pt x="2808" y="1408"/>
                </a:lnTo>
                <a:lnTo>
                  <a:pt x="2808" y="1406"/>
                </a:lnTo>
                <a:lnTo>
                  <a:pt x="2808" y="1405"/>
                </a:lnTo>
                <a:lnTo>
                  <a:pt x="2808" y="1403"/>
                </a:lnTo>
                <a:lnTo>
                  <a:pt x="2810" y="1403"/>
                </a:lnTo>
                <a:lnTo>
                  <a:pt x="2810" y="1401"/>
                </a:lnTo>
                <a:lnTo>
                  <a:pt x="2810" y="1400"/>
                </a:lnTo>
                <a:lnTo>
                  <a:pt x="2810" y="1398"/>
                </a:lnTo>
                <a:lnTo>
                  <a:pt x="2811" y="1397"/>
                </a:lnTo>
                <a:lnTo>
                  <a:pt x="2813" y="1397"/>
                </a:lnTo>
                <a:lnTo>
                  <a:pt x="2813" y="1395"/>
                </a:lnTo>
                <a:lnTo>
                  <a:pt x="2815" y="1395"/>
                </a:lnTo>
                <a:lnTo>
                  <a:pt x="2815" y="1393"/>
                </a:lnTo>
                <a:lnTo>
                  <a:pt x="2815" y="1392"/>
                </a:lnTo>
                <a:lnTo>
                  <a:pt x="2815" y="1390"/>
                </a:lnTo>
                <a:lnTo>
                  <a:pt x="2816" y="1390"/>
                </a:lnTo>
                <a:lnTo>
                  <a:pt x="2818" y="1390"/>
                </a:lnTo>
                <a:lnTo>
                  <a:pt x="2818" y="1389"/>
                </a:lnTo>
                <a:lnTo>
                  <a:pt x="2819" y="1389"/>
                </a:lnTo>
                <a:lnTo>
                  <a:pt x="2821" y="1389"/>
                </a:lnTo>
                <a:lnTo>
                  <a:pt x="2823" y="1389"/>
                </a:lnTo>
                <a:lnTo>
                  <a:pt x="2823" y="1387"/>
                </a:lnTo>
                <a:lnTo>
                  <a:pt x="2824" y="1385"/>
                </a:lnTo>
                <a:lnTo>
                  <a:pt x="2826" y="1385"/>
                </a:lnTo>
                <a:lnTo>
                  <a:pt x="2826" y="1384"/>
                </a:lnTo>
                <a:lnTo>
                  <a:pt x="2827" y="1384"/>
                </a:lnTo>
                <a:lnTo>
                  <a:pt x="2827" y="1382"/>
                </a:lnTo>
                <a:lnTo>
                  <a:pt x="2829" y="1381"/>
                </a:lnTo>
                <a:lnTo>
                  <a:pt x="2831" y="1381"/>
                </a:lnTo>
                <a:lnTo>
                  <a:pt x="2832" y="1381"/>
                </a:lnTo>
                <a:lnTo>
                  <a:pt x="2832" y="1379"/>
                </a:lnTo>
                <a:lnTo>
                  <a:pt x="2834" y="1379"/>
                </a:lnTo>
                <a:lnTo>
                  <a:pt x="2835" y="1379"/>
                </a:lnTo>
                <a:lnTo>
                  <a:pt x="2837" y="1379"/>
                </a:lnTo>
                <a:lnTo>
                  <a:pt x="2839" y="1379"/>
                </a:lnTo>
                <a:lnTo>
                  <a:pt x="2839" y="1377"/>
                </a:lnTo>
                <a:lnTo>
                  <a:pt x="2840" y="1377"/>
                </a:lnTo>
                <a:lnTo>
                  <a:pt x="2840" y="1376"/>
                </a:lnTo>
                <a:lnTo>
                  <a:pt x="2842" y="1376"/>
                </a:lnTo>
                <a:lnTo>
                  <a:pt x="2842" y="1374"/>
                </a:lnTo>
                <a:lnTo>
                  <a:pt x="2842" y="1373"/>
                </a:lnTo>
                <a:lnTo>
                  <a:pt x="2842" y="1371"/>
                </a:lnTo>
                <a:lnTo>
                  <a:pt x="2843" y="1371"/>
                </a:lnTo>
                <a:lnTo>
                  <a:pt x="2845" y="1369"/>
                </a:lnTo>
                <a:lnTo>
                  <a:pt x="2847" y="1369"/>
                </a:lnTo>
                <a:lnTo>
                  <a:pt x="2848" y="1369"/>
                </a:lnTo>
                <a:lnTo>
                  <a:pt x="2850" y="1369"/>
                </a:lnTo>
                <a:lnTo>
                  <a:pt x="2851" y="1369"/>
                </a:lnTo>
                <a:lnTo>
                  <a:pt x="2851" y="1371"/>
                </a:lnTo>
                <a:lnTo>
                  <a:pt x="2853" y="1373"/>
                </a:lnTo>
                <a:lnTo>
                  <a:pt x="2855" y="1373"/>
                </a:lnTo>
                <a:lnTo>
                  <a:pt x="2855" y="1374"/>
                </a:lnTo>
                <a:lnTo>
                  <a:pt x="2855" y="1376"/>
                </a:lnTo>
                <a:lnTo>
                  <a:pt x="2855" y="1377"/>
                </a:lnTo>
                <a:lnTo>
                  <a:pt x="2855" y="1379"/>
                </a:lnTo>
                <a:lnTo>
                  <a:pt x="2855" y="1381"/>
                </a:lnTo>
                <a:lnTo>
                  <a:pt x="2853" y="1382"/>
                </a:lnTo>
                <a:lnTo>
                  <a:pt x="2853" y="1384"/>
                </a:lnTo>
                <a:lnTo>
                  <a:pt x="2851" y="1387"/>
                </a:lnTo>
                <a:lnTo>
                  <a:pt x="2850" y="1389"/>
                </a:lnTo>
                <a:lnTo>
                  <a:pt x="2850" y="1390"/>
                </a:lnTo>
                <a:lnTo>
                  <a:pt x="2851" y="1389"/>
                </a:lnTo>
                <a:lnTo>
                  <a:pt x="2851" y="1387"/>
                </a:lnTo>
                <a:lnTo>
                  <a:pt x="2853" y="1387"/>
                </a:lnTo>
                <a:lnTo>
                  <a:pt x="2855" y="1385"/>
                </a:lnTo>
                <a:lnTo>
                  <a:pt x="2855" y="1384"/>
                </a:lnTo>
                <a:lnTo>
                  <a:pt x="2855" y="1382"/>
                </a:lnTo>
                <a:lnTo>
                  <a:pt x="2855" y="1381"/>
                </a:lnTo>
                <a:lnTo>
                  <a:pt x="2856" y="1381"/>
                </a:lnTo>
                <a:lnTo>
                  <a:pt x="2856" y="1379"/>
                </a:lnTo>
                <a:lnTo>
                  <a:pt x="2858" y="1379"/>
                </a:lnTo>
                <a:lnTo>
                  <a:pt x="2856" y="1377"/>
                </a:lnTo>
                <a:lnTo>
                  <a:pt x="2856" y="1376"/>
                </a:lnTo>
                <a:lnTo>
                  <a:pt x="2858" y="1376"/>
                </a:lnTo>
                <a:lnTo>
                  <a:pt x="2858" y="1374"/>
                </a:lnTo>
                <a:lnTo>
                  <a:pt x="2859" y="1373"/>
                </a:lnTo>
                <a:lnTo>
                  <a:pt x="2859" y="1374"/>
                </a:lnTo>
                <a:lnTo>
                  <a:pt x="2861" y="1376"/>
                </a:lnTo>
                <a:lnTo>
                  <a:pt x="2863" y="1376"/>
                </a:lnTo>
                <a:lnTo>
                  <a:pt x="2864" y="1376"/>
                </a:lnTo>
                <a:lnTo>
                  <a:pt x="2864" y="1374"/>
                </a:lnTo>
                <a:lnTo>
                  <a:pt x="2866" y="1374"/>
                </a:lnTo>
                <a:lnTo>
                  <a:pt x="2866" y="1376"/>
                </a:lnTo>
                <a:lnTo>
                  <a:pt x="2866" y="1377"/>
                </a:lnTo>
                <a:lnTo>
                  <a:pt x="2867" y="1379"/>
                </a:lnTo>
                <a:lnTo>
                  <a:pt x="2869" y="1379"/>
                </a:lnTo>
                <a:lnTo>
                  <a:pt x="2869" y="1377"/>
                </a:lnTo>
                <a:lnTo>
                  <a:pt x="2871" y="1377"/>
                </a:lnTo>
                <a:lnTo>
                  <a:pt x="2872" y="1376"/>
                </a:lnTo>
                <a:lnTo>
                  <a:pt x="2872" y="1374"/>
                </a:lnTo>
                <a:lnTo>
                  <a:pt x="2874" y="1374"/>
                </a:lnTo>
                <a:lnTo>
                  <a:pt x="2875" y="1374"/>
                </a:lnTo>
                <a:lnTo>
                  <a:pt x="2875" y="1376"/>
                </a:lnTo>
                <a:lnTo>
                  <a:pt x="2875" y="1377"/>
                </a:lnTo>
                <a:lnTo>
                  <a:pt x="2874" y="1379"/>
                </a:lnTo>
                <a:lnTo>
                  <a:pt x="2872" y="1381"/>
                </a:lnTo>
                <a:lnTo>
                  <a:pt x="2872" y="1382"/>
                </a:lnTo>
                <a:lnTo>
                  <a:pt x="2872" y="1384"/>
                </a:lnTo>
                <a:lnTo>
                  <a:pt x="2872" y="1385"/>
                </a:lnTo>
                <a:lnTo>
                  <a:pt x="2874" y="1387"/>
                </a:lnTo>
                <a:lnTo>
                  <a:pt x="2872" y="1387"/>
                </a:lnTo>
                <a:lnTo>
                  <a:pt x="2872" y="1389"/>
                </a:lnTo>
                <a:lnTo>
                  <a:pt x="2872" y="1390"/>
                </a:lnTo>
                <a:lnTo>
                  <a:pt x="2874" y="1389"/>
                </a:lnTo>
                <a:lnTo>
                  <a:pt x="2874" y="1387"/>
                </a:lnTo>
                <a:lnTo>
                  <a:pt x="2875" y="1387"/>
                </a:lnTo>
                <a:lnTo>
                  <a:pt x="2877" y="1387"/>
                </a:lnTo>
                <a:lnTo>
                  <a:pt x="2879" y="1387"/>
                </a:lnTo>
                <a:lnTo>
                  <a:pt x="2880" y="1387"/>
                </a:lnTo>
                <a:lnTo>
                  <a:pt x="2882" y="1387"/>
                </a:lnTo>
                <a:lnTo>
                  <a:pt x="2882" y="1389"/>
                </a:lnTo>
                <a:lnTo>
                  <a:pt x="2883" y="1389"/>
                </a:lnTo>
                <a:lnTo>
                  <a:pt x="2883" y="1390"/>
                </a:lnTo>
                <a:lnTo>
                  <a:pt x="2885" y="1390"/>
                </a:lnTo>
                <a:lnTo>
                  <a:pt x="2885" y="1392"/>
                </a:lnTo>
                <a:lnTo>
                  <a:pt x="2887" y="1393"/>
                </a:lnTo>
                <a:lnTo>
                  <a:pt x="2887" y="1395"/>
                </a:lnTo>
                <a:lnTo>
                  <a:pt x="2885" y="1393"/>
                </a:lnTo>
                <a:lnTo>
                  <a:pt x="2883" y="1393"/>
                </a:lnTo>
                <a:lnTo>
                  <a:pt x="2883" y="1395"/>
                </a:lnTo>
                <a:lnTo>
                  <a:pt x="2882" y="1395"/>
                </a:lnTo>
                <a:lnTo>
                  <a:pt x="2880" y="1395"/>
                </a:lnTo>
                <a:lnTo>
                  <a:pt x="2880" y="1397"/>
                </a:lnTo>
                <a:lnTo>
                  <a:pt x="2879" y="1397"/>
                </a:lnTo>
                <a:lnTo>
                  <a:pt x="2880" y="1398"/>
                </a:lnTo>
                <a:lnTo>
                  <a:pt x="2879" y="1398"/>
                </a:lnTo>
                <a:lnTo>
                  <a:pt x="2877" y="1400"/>
                </a:lnTo>
                <a:lnTo>
                  <a:pt x="2877" y="1401"/>
                </a:lnTo>
                <a:lnTo>
                  <a:pt x="2879" y="1400"/>
                </a:lnTo>
                <a:lnTo>
                  <a:pt x="2879" y="1401"/>
                </a:lnTo>
                <a:lnTo>
                  <a:pt x="2879" y="1403"/>
                </a:lnTo>
                <a:lnTo>
                  <a:pt x="2879" y="1405"/>
                </a:lnTo>
                <a:lnTo>
                  <a:pt x="2879" y="1406"/>
                </a:lnTo>
                <a:lnTo>
                  <a:pt x="2879" y="1408"/>
                </a:lnTo>
                <a:lnTo>
                  <a:pt x="2880" y="1409"/>
                </a:lnTo>
                <a:lnTo>
                  <a:pt x="2879" y="1409"/>
                </a:lnTo>
                <a:lnTo>
                  <a:pt x="2879" y="1411"/>
                </a:lnTo>
                <a:lnTo>
                  <a:pt x="2877" y="1411"/>
                </a:lnTo>
                <a:lnTo>
                  <a:pt x="2877" y="1413"/>
                </a:lnTo>
                <a:lnTo>
                  <a:pt x="2877" y="1414"/>
                </a:lnTo>
                <a:lnTo>
                  <a:pt x="2879" y="1416"/>
                </a:lnTo>
                <a:lnTo>
                  <a:pt x="2877" y="1416"/>
                </a:lnTo>
                <a:lnTo>
                  <a:pt x="2875" y="1416"/>
                </a:lnTo>
                <a:lnTo>
                  <a:pt x="2875" y="1417"/>
                </a:lnTo>
                <a:lnTo>
                  <a:pt x="2874" y="1419"/>
                </a:lnTo>
                <a:lnTo>
                  <a:pt x="2875" y="1419"/>
                </a:lnTo>
                <a:lnTo>
                  <a:pt x="2875" y="1417"/>
                </a:lnTo>
                <a:lnTo>
                  <a:pt x="2877" y="1417"/>
                </a:lnTo>
                <a:lnTo>
                  <a:pt x="2877" y="1419"/>
                </a:lnTo>
                <a:lnTo>
                  <a:pt x="2879" y="1419"/>
                </a:lnTo>
                <a:lnTo>
                  <a:pt x="2879" y="1421"/>
                </a:lnTo>
                <a:lnTo>
                  <a:pt x="2879" y="1422"/>
                </a:lnTo>
                <a:lnTo>
                  <a:pt x="2879" y="1424"/>
                </a:lnTo>
                <a:lnTo>
                  <a:pt x="2879" y="1425"/>
                </a:lnTo>
                <a:lnTo>
                  <a:pt x="2879" y="1427"/>
                </a:lnTo>
                <a:lnTo>
                  <a:pt x="2877" y="1427"/>
                </a:lnTo>
                <a:lnTo>
                  <a:pt x="2877" y="1429"/>
                </a:lnTo>
                <a:lnTo>
                  <a:pt x="2875" y="1429"/>
                </a:lnTo>
                <a:lnTo>
                  <a:pt x="2875" y="1430"/>
                </a:lnTo>
                <a:lnTo>
                  <a:pt x="2874" y="1430"/>
                </a:lnTo>
                <a:lnTo>
                  <a:pt x="2872" y="1430"/>
                </a:lnTo>
                <a:lnTo>
                  <a:pt x="2872" y="1432"/>
                </a:lnTo>
                <a:lnTo>
                  <a:pt x="2871" y="1432"/>
                </a:lnTo>
                <a:lnTo>
                  <a:pt x="2869" y="1433"/>
                </a:lnTo>
                <a:lnTo>
                  <a:pt x="2869" y="1435"/>
                </a:lnTo>
                <a:lnTo>
                  <a:pt x="2871" y="1435"/>
                </a:lnTo>
                <a:lnTo>
                  <a:pt x="2871" y="1437"/>
                </a:lnTo>
                <a:lnTo>
                  <a:pt x="2871" y="1438"/>
                </a:lnTo>
                <a:lnTo>
                  <a:pt x="2871" y="1440"/>
                </a:lnTo>
                <a:lnTo>
                  <a:pt x="2872" y="1440"/>
                </a:lnTo>
                <a:lnTo>
                  <a:pt x="2872" y="1441"/>
                </a:lnTo>
                <a:lnTo>
                  <a:pt x="2871" y="1441"/>
                </a:lnTo>
                <a:lnTo>
                  <a:pt x="2871" y="1443"/>
                </a:lnTo>
                <a:lnTo>
                  <a:pt x="2869" y="1443"/>
                </a:lnTo>
                <a:lnTo>
                  <a:pt x="2867" y="1443"/>
                </a:lnTo>
                <a:lnTo>
                  <a:pt x="2867" y="1445"/>
                </a:lnTo>
                <a:lnTo>
                  <a:pt x="2866" y="1445"/>
                </a:lnTo>
                <a:lnTo>
                  <a:pt x="2864" y="1446"/>
                </a:lnTo>
                <a:lnTo>
                  <a:pt x="2863" y="1446"/>
                </a:lnTo>
                <a:lnTo>
                  <a:pt x="2861" y="1446"/>
                </a:lnTo>
                <a:lnTo>
                  <a:pt x="2861" y="1448"/>
                </a:lnTo>
                <a:lnTo>
                  <a:pt x="2859" y="1449"/>
                </a:lnTo>
                <a:lnTo>
                  <a:pt x="2858" y="1449"/>
                </a:lnTo>
                <a:lnTo>
                  <a:pt x="2858" y="1451"/>
                </a:lnTo>
                <a:lnTo>
                  <a:pt x="2856" y="1451"/>
                </a:lnTo>
                <a:lnTo>
                  <a:pt x="2856" y="1453"/>
                </a:lnTo>
                <a:lnTo>
                  <a:pt x="2855" y="1453"/>
                </a:lnTo>
                <a:lnTo>
                  <a:pt x="2853" y="1453"/>
                </a:lnTo>
                <a:lnTo>
                  <a:pt x="2853" y="1454"/>
                </a:lnTo>
                <a:lnTo>
                  <a:pt x="2851" y="1454"/>
                </a:lnTo>
                <a:lnTo>
                  <a:pt x="2850" y="1454"/>
                </a:lnTo>
                <a:lnTo>
                  <a:pt x="2848" y="1454"/>
                </a:lnTo>
                <a:lnTo>
                  <a:pt x="2848" y="1456"/>
                </a:lnTo>
                <a:lnTo>
                  <a:pt x="2847" y="1456"/>
                </a:lnTo>
                <a:lnTo>
                  <a:pt x="2847" y="1457"/>
                </a:lnTo>
                <a:lnTo>
                  <a:pt x="2845" y="1457"/>
                </a:lnTo>
                <a:lnTo>
                  <a:pt x="2843" y="1459"/>
                </a:lnTo>
                <a:lnTo>
                  <a:pt x="2842" y="1459"/>
                </a:lnTo>
                <a:lnTo>
                  <a:pt x="2840" y="1457"/>
                </a:lnTo>
                <a:lnTo>
                  <a:pt x="2840" y="1456"/>
                </a:lnTo>
                <a:lnTo>
                  <a:pt x="2839" y="1454"/>
                </a:lnTo>
                <a:lnTo>
                  <a:pt x="2837" y="1453"/>
                </a:lnTo>
                <a:lnTo>
                  <a:pt x="2835" y="1453"/>
                </a:lnTo>
                <a:lnTo>
                  <a:pt x="2834" y="1453"/>
                </a:lnTo>
                <a:lnTo>
                  <a:pt x="2832" y="1453"/>
                </a:lnTo>
                <a:lnTo>
                  <a:pt x="2832" y="1451"/>
                </a:lnTo>
                <a:lnTo>
                  <a:pt x="2832" y="1453"/>
                </a:lnTo>
                <a:lnTo>
                  <a:pt x="2831" y="1451"/>
                </a:lnTo>
                <a:lnTo>
                  <a:pt x="2831" y="1453"/>
                </a:lnTo>
                <a:lnTo>
                  <a:pt x="2831" y="1451"/>
                </a:lnTo>
                <a:lnTo>
                  <a:pt x="2829" y="1451"/>
                </a:lnTo>
                <a:lnTo>
                  <a:pt x="2829" y="1453"/>
                </a:lnTo>
                <a:lnTo>
                  <a:pt x="2831" y="1453"/>
                </a:lnTo>
                <a:lnTo>
                  <a:pt x="2832" y="1453"/>
                </a:lnTo>
                <a:lnTo>
                  <a:pt x="2834" y="1453"/>
                </a:lnTo>
                <a:lnTo>
                  <a:pt x="2835" y="1453"/>
                </a:lnTo>
                <a:lnTo>
                  <a:pt x="2835" y="1454"/>
                </a:lnTo>
                <a:lnTo>
                  <a:pt x="2837" y="1454"/>
                </a:lnTo>
                <a:lnTo>
                  <a:pt x="2837" y="1456"/>
                </a:lnTo>
                <a:lnTo>
                  <a:pt x="2839" y="1457"/>
                </a:lnTo>
                <a:lnTo>
                  <a:pt x="2840" y="1457"/>
                </a:lnTo>
                <a:lnTo>
                  <a:pt x="2840" y="1459"/>
                </a:lnTo>
                <a:lnTo>
                  <a:pt x="2840" y="1461"/>
                </a:lnTo>
                <a:lnTo>
                  <a:pt x="2842" y="1462"/>
                </a:lnTo>
                <a:lnTo>
                  <a:pt x="2842" y="1464"/>
                </a:lnTo>
                <a:lnTo>
                  <a:pt x="2840" y="1464"/>
                </a:lnTo>
                <a:lnTo>
                  <a:pt x="2840" y="1465"/>
                </a:lnTo>
                <a:lnTo>
                  <a:pt x="2839" y="1465"/>
                </a:lnTo>
                <a:lnTo>
                  <a:pt x="2837" y="1467"/>
                </a:lnTo>
                <a:lnTo>
                  <a:pt x="2835" y="1467"/>
                </a:lnTo>
                <a:lnTo>
                  <a:pt x="2835" y="1469"/>
                </a:lnTo>
                <a:lnTo>
                  <a:pt x="2834" y="1469"/>
                </a:lnTo>
                <a:lnTo>
                  <a:pt x="2835" y="1469"/>
                </a:lnTo>
                <a:lnTo>
                  <a:pt x="2837" y="1469"/>
                </a:lnTo>
                <a:lnTo>
                  <a:pt x="2837" y="1470"/>
                </a:lnTo>
                <a:lnTo>
                  <a:pt x="2835" y="1470"/>
                </a:lnTo>
                <a:lnTo>
                  <a:pt x="2835" y="1472"/>
                </a:lnTo>
                <a:lnTo>
                  <a:pt x="2835" y="1473"/>
                </a:lnTo>
                <a:lnTo>
                  <a:pt x="2837" y="1473"/>
                </a:lnTo>
                <a:lnTo>
                  <a:pt x="2837" y="1475"/>
                </a:lnTo>
                <a:lnTo>
                  <a:pt x="2839" y="1477"/>
                </a:lnTo>
                <a:lnTo>
                  <a:pt x="2839" y="1478"/>
                </a:lnTo>
                <a:lnTo>
                  <a:pt x="2840" y="1478"/>
                </a:lnTo>
                <a:lnTo>
                  <a:pt x="2840" y="1480"/>
                </a:lnTo>
                <a:lnTo>
                  <a:pt x="2839" y="1481"/>
                </a:lnTo>
                <a:lnTo>
                  <a:pt x="2839" y="1483"/>
                </a:lnTo>
                <a:lnTo>
                  <a:pt x="2837" y="1485"/>
                </a:lnTo>
                <a:lnTo>
                  <a:pt x="2837" y="1486"/>
                </a:lnTo>
                <a:lnTo>
                  <a:pt x="2837" y="1488"/>
                </a:lnTo>
                <a:lnTo>
                  <a:pt x="2835" y="1488"/>
                </a:lnTo>
                <a:lnTo>
                  <a:pt x="2835" y="1489"/>
                </a:lnTo>
                <a:lnTo>
                  <a:pt x="2835" y="1491"/>
                </a:lnTo>
                <a:lnTo>
                  <a:pt x="2835" y="1493"/>
                </a:lnTo>
                <a:lnTo>
                  <a:pt x="2834" y="1493"/>
                </a:lnTo>
                <a:lnTo>
                  <a:pt x="2832" y="1493"/>
                </a:lnTo>
                <a:lnTo>
                  <a:pt x="2831" y="1494"/>
                </a:lnTo>
                <a:lnTo>
                  <a:pt x="2829" y="1494"/>
                </a:lnTo>
                <a:lnTo>
                  <a:pt x="2827" y="1494"/>
                </a:lnTo>
                <a:lnTo>
                  <a:pt x="2827" y="1496"/>
                </a:lnTo>
                <a:lnTo>
                  <a:pt x="2826" y="1496"/>
                </a:lnTo>
                <a:lnTo>
                  <a:pt x="2826" y="1497"/>
                </a:lnTo>
                <a:lnTo>
                  <a:pt x="2824" y="1497"/>
                </a:lnTo>
                <a:lnTo>
                  <a:pt x="2824" y="1496"/>
                </a:lnTo>
                <a:lnTo>
                  <a:pt x="2823" y="1496"/>
                </a:lnTo>
                <a:lnTo>
                  <a:pt x="2823" y="1497"/>
                </a:lnTo>
                <a:lnTo>
                  <a:pt x="2824" y="1499"/>
                </a:lnTo>
                <a:lnTo>
                  <a:pt x="2823" y="1499"/>
                </a:lnTo>
                <a:lnTo>
                  <a:pt x="2823" y="1501"/>
                </a:lnTo>
                <a:lnTo>
                  <a:pt x="2823" y="1502"/>
                </a:lnTo>
                <a:lnTo>
                  <a:pt x="2823" y="1504"/>
                </a:lnTo>
                <a:lnTo>
                  <a:pt x="2821" y="1504"/>
                </a:lnTo>
                <a:lnTo>
                  <a:pt x="2819" y="1504"/>
                </a:lnTo>
                <a:lnTo>
                  <a:pt x="2818" y="1504"/>
                </a:lnTo>
                <a:lnTo>
                  <a:pt x="2816" y="1504"/>
                </a:lnTo>
                <a:lnTo>
                  <a:pt x="2815" y="1504"/>
                </a:lnTo>
                <a:lnTo>
                  <a:pt x="2815" y="1502"/>
                </a:lnTo>
                <a:lnTo>
                  <a:pt x="2813" y="1502"/>
                </a:lnTo>
                <a:lnTo>
                  <a:pt x="2811" y="1504"/>
                </a:lnTo>
                <a:lnTo>
                  <a:pt x="2810" y="1504"/>
                </a:lnTo>
                <a:lnTo>
                  <a:pt x="2808" y="1504"/>
                </a:lnTo>
                <a:lnTo>
                  <a:pt x="2807" y="1504"/>
                </a:lnTo>
                <a:lnTo>
                  <a:pt x="2807" y="1502"/>
                </a:lnTo>
                <a:lnTo>
                  <a:pt x="2808" y="1502"/>
                </a:lnTo>
                <a:lnTo>
                  <a:pt x="2808" y="1501"/>
                </a:lnTo>
                <a:lnTo>
                  <a:pt x="2810" y="1501"/>
                </a:lnTo>
                <a:lnTo>
                  <a:pt x="2808" y="1501"/>
                </a:lnTo>
                <a:lnTo>
                  <a:pt x="2808" y="1499"/>
                </a:lnTo>
                <a:lnTo>
                  <a:pt x="2808" y="1497"/>
                </a:lnTo>
                <a:lnTo>
                  <a:pt x="2807" y="1497"/>
                </a:lnTo>
                <a:lnTo>
                  <a:pt x="2807" y="1499"/>
                </a:lnTo>
                <a:lnTo>
                  <a:pt x="2807" y="1501"/>
                </a:lnTo>
                <a:lnTo>
                  <a:pt x="2807" y="1502"/>
                </a:lnTo>
                <a:lnTo>
                  <a:pt x="2805" y="1504"/>
                </a:lnTo>
                <a:lnTo>
                  <a:pt x="2803" y="1504"/>
                </a:lnTo>
                <a:lnTo>
                  <a:pt x="2802" y="1504"/>
                </a:lnTo>
                <a:lnTo>
                  <a:pt x="2802" y="1502"/>
                </a:lnTo>
                <a:lnTo>
                  <a:pt x="2802" y="1501"/>
                </a:lnTo>
                <a:lnTo>
                  <a:pt x="2800" y="1501"/>
                </a:lnTo>
                <a:lnTo>
                  <a:pt x="2799" y="1501"/>
                </a:lnTo>
                <a:lnTo>
                  <a:pt x="2799" y="1502"/>
                </a:lnTo>
                <a:lnTo>
                  <a:pt x="2797" y="1502"/>
                </a:lnTo>
                <a:lnTo>
                  <a:pt x="2795" y="1502"/>
                </a:lnTo>
                <a:lnTo>
                  <a:pt x="2794" y="1504"/>
                </a:lnTo>
                <a:lnTo>
                  <a:pt x="2794" y="1505"/>
                </a:lnTo>
                <a:lnTo>
                  <a:pt x="2792" y="1505"/>
                </a:lnTo>
                <a:lnTo>
                  <a:pt x="2791" y="1507"/>
                </a:lnTo>
                <a:lnTo>
                  <a:pt x="2789" y="1507"/>
                </a:lnTo>
                <a:lnTo>
                  <a:pt x="2787" y="1507"/>
                </a:lnTo>
                <a:lnTo>
                  <a:pt x="2787" y="1505"/>
                </a:lnTo>
                <a:lnTo>
                  <a:pt x="2786" y="1505"/>
                </a:lnTo>
                <a:lnTo>
                  <a:pt x="2784" y="1505"/>
                </a:lnTo>
                <a:lnTo>
                  <a:pt x="2784" y="1504"/>
                </a:lnTo>
                <a:lnTo>
                  <a:pt x="2783" y="1504"/>
                </a:lnTo>
                <a:lnTo>
                  <a:pt x="2783" y="1502"/>
                </a:lnTo>
                <a:lnTo>
                  <a:pt x="2783" y="1504"/>
                </a:lnTo>
                <a:lnTo>
                  <a:pt x="2784" y="1505"/>
                </a:lnTo>
                <a:lnTo>
                  <a:pt x="2784" y="1507"/>
                </a:lnTo>
                <a:lnTo>
                  <a:pt x="2786" y="1509"/>
                </a:lnTo>
                <a:lnTo>
                  <a:pt x="2787" y="1509"/>
                </a:lnTo>
                <a:lnTo>
                  <a:pt x="2787" y="1510"/>
                </a:lnTo>
                <a:lnTo>
                  <a:pt x="2789" y="1510"/>
                </a:lnTo>
                <a:lnTo>
                  <a:pt x="2789" y="1512"/>
                </a:lnTo>
                <a:lnTo>
                  <a:pt x="2791" y="1512"/>
                </a:lnTo>
                <a:lnTo>
                  <a:pt x="2792" y="1512"/>
                </a:lnTo>
                <a:lnTo>
                  <a:pt x="2792" y="1513"/>
                </a:lnTo>
                <a:lnTo>
                  <a:pt x="2792" y="1515"/>
                </a:lnTo>
                <a:lnTo>
                  <a:pt x="2792" y="1517"/>
                </a:lnTo>
                <a:lnTo>
                  <a:pt x="2791" y="1517"/>
                </a:lnTo>
                <a:lnTo>
                  <a:pt x="2791" y="1518"/>
                </a:lnTo>
                <a:lnTo>
                  <a:pt x="2789" y="1518"/>
                </a:lnTo>
                <a:lnTo>
                  <a:pt x="2789" y="1520"/>
                </a:lnTo>
                <a:lnTo>
                  <a:pt x="2789" y="1521"/>
                </a:lnTo>
                <a:lnTo>
                  <a:pt x="2787" y="1523"/>
                </a:lnTo>
                <a:lnTo>
                  <a:pt x="2786" y="1523"/>
                </a:lnTo>
                <a:lnTo>
                  <a:pt x="2784" y="1523"/>
                </a:lnTo>
                <a:lnTo>
                  <a:pt x="2784" y="1521"/>
                </a:lnTo>
                <a:lnTo>
                  <a:pt x="2783" y="1520"/>
                </a:lnTo>
                <a:lnTo>
                  <a:pt x="2781" y="1520"/>
                </a:lnTo>
                <a:lnTo>
                  <a:pt x="2779" y="1520"/>
                </a:lnTo>
                <a:lnTo>
                  <a:pt x="2778" y="1520"/>
                </a:lnTo>
                <a:lnTo>
                  <a:pt x="2776" y="1520"/>
                </a:lnTo>
                <a:lnTo>
                  <a:pt x="2775" y="1518"/>
                </a:lnTo>
                <a:lnTo>
                  <a:pt x="2775" y="1517"/>
                </a:lnTo>
                <a:lnTo>
                  <a:pt x="2773" y="1517"/>
                </a:lnTo>
                <a:lnTo>
                  <a:pt x="2773" y="1515"/>
                </a:lnTo>
                <a:lnTo>
                  <a:pt x="2771" y="1515"/>
                </a:lnTo>
                <a:lnTo>
                  <a:pt x="2771" y="1517"/>
                </a:lnTo>
                <a:lnTo>
                  <a:pt x="2770" y="1517"/>
                </a:lnTo>
                <a:lnTo>
                  <a:pt x="2770" y="1515"/>
                </a:lnTo>
                <a:lnTo>
                  <a:pt x="2768" y="1515"/>
                </a:lnTo>
                <a:lnTo>
                  <a:pt x="2768" y="1513"/>
                </a:lnTo>
                <a:lnTo>
                  <a:pt x="2767" y="1512"/>
                </a:lnTo>
                <a:lnTo>
                  <a:pt x="2767" y="1510"/>
                </a:lnTo>
                <a:lnTo>
                  <a:pt x="2765" y="1512"/>
                </a:lnTo>
                <a:lnTo>
                  <a:pt x="2765" y="1513"/>
                </a:lnTo>
                <a:lnTo>
                  <a:pt x="2765" y="1515"/>
                </a:lnTo>
                <a:lnTo>
                  <a:pt x="2763" y="1515"/>
                </a:lnTo>
                <a:lnTo>
                  <a:pt x="2763" y="1513"/>
                </a:lnTo>
                <a:lnTo>
                  <a:pt x="2762" y="1513"/>
                </a:lnTo>
                <a:lnTo>
                  <a:pt x="2762" y="1512"/>
                </a:lnTo>
                <a:lnTo>
                  <a:pt x="2762" y="1510"/>
                </a:lnTo>
                <a:lnTo>
                  <a:pt x="2760" y="1510"/>
                </a:lnTo>
                <a:lnTo>
                  <a:pt x="2759" y="1510"/>
                </a:lnTo>
                <a:lnTo>
                  <a:pt x="2759" y="1509"/>
                </a:lnTo>
                <a:lnTo>
                  <a:pt x="2757" y="1509"/>
                </a:lnTo>
                <a:lnTo>
                  <a:pt x="2755" y="1509"/>
                </a:lnTo>
                <a:lnTo>
                  <a:pt x="2754" y="1509"/>
                </a:lnTo>
                <a:lnTo>
                  <a:pt x="2752" y="1509"/>
                </a:lnTo>
                <a:lnTo>
                  <a:pt x="2752" y="1510"/>
                </a:lnTo>
                <a:lnTo>
                  <a:pt x="2751" y="1510"/>
                </a:lnTo>
                <a:lnTo>
                  <a:pt x="2749" y="1512"/>
                </a:lnTo>
                <a:lnTo>
                  <a:pt x="2747" y="1512"/>
                </a:lnTo>
                <a:lnTo>
                  <a:pt x="2746" y="1513"/>
                </a:lnTo>
                <a:lnTo>
                  <a:pt x="2746" y="1515"/>
                </a:lnTo>
                <a:lnTo>
                  <a:pt x="2744" y="1515"/>
                </a:lnTo>
                <a:lnTo>
                  <a:pt x="2744" y="1517"/>
                </a:lnTo>
                <a:lnTo>
                  <a:pt x="2746" y="1517"/>
                </a:lnTo>
                <a:lnTo>
                  <a:pt x="2744" y="1517"/>
                </a:lnTo>
                <a:lnTo>
                  <a:pt x="2746" y="1518"/>
                </a:lnTo>
                <a:lnTo>
                  <a:pt x="2744" y="1518"/>
                </a:lnTo>
                <a:lnTo>
                  <a:pt x="2743" y="1518"/>
                </a:lnTo>
                <a:lnTo>
                  <a:pt x="2743" y="1517"/>
                </a:lnTo>
                <a:lnTo>
                  <a:pt x="2741" y="1517"/>
                </a:lnTo>
                <a:lnTo>
                  <a:pt x="2741" y="1518"/>
                </a:lnTo>
                <a:lnTo>
                  <a:pt x="2739" y="1520"/>
                </a:lnTo>
                <a:lnTo>
                  <a:pt x="2738" y="1518"/>
                </a:lnTo>
                <a:lnTo>
                  <a:pt x="2738" y="1520"/>
                </a:lnTo>
                <a:lnTo>
                  <a:pt x="2738" y="1521"/>
                </a:lnTo>
                <a:lnTo>
                  <a:pt x="2739" y="1521"/>
                </a:lnTo>
                <a:lnTo>
                  <a:pt x="2741" y="1521"/>
                </a:lnTo>
                <a:lnTo>
                  <a:pt x="2741" y="1520"/>
                </a:lnTo>
                <a:lnTo>
                  <a:pt x="2741" y="1518"/>
                </a:lnTo>
                <a:lnTo>
                  <a:pt x="2743" y="1518"/>
                </a:lnTo>
                <a:lnTo>
                  <a:pt x="2743" y="1520"/>
                </a:lnTo>
                <a:lnTo>
                  <a:pt x="2744" y="1520"/>
                </a:lnTo>
                <a:lnTo>
                  <a:pt x="2744" y="1521"/>
                </a:lnTo>
                <a:lnTo>
                  <a:pt x="2744" y="1520"/>
                </a:lnTo>
                <a:lnTo>
                  <a:pt x="2746" y="1520"/>
                </a:lnTo>
                <a:lnTo>
                  <a:pt x="2747" y="1518"/>
                </a:lnTo>
                <a:lnTo>
                  <a:pt x="2747" y="1517"/>
                </a:lnTo>
                <a:lnTo>
                  <a:pt x="2747" y="1515"/>
                </a:lnTo>
                <a:lnTo>
                  <a:pt x="2746" y="1515"/>
                </a:lnTo>
                <a:lnTo>
                  <a:pt x="2747" y="1513"/>
                </a:lnTo>
                <a:lnTo>
                  <a:pt x="2749" y="1513"/>
                </a:lnTo>
                <a:lnTo>
                  <a:pt x="2749" y="1515"/>
                </a:lnTo>
                <a:lnTo>
                  <a:pt x="2751" y="1515"/>
                </a:lnTo>
                <a:lnTo>
                  <a:pt x="2751" y="1513"/>
                </a:lnTo>
                <a:lnTo>
                  <a:pt x="2752" y="1513"/>
                </a:lnTo>
                <a:lnTo>
                  <a:pt x="2754" y="1512"/>
                </a:lnTo>
                <a:lnTo>
                  <a:pt x="2755" y="1510"/>
                </a:lnTo>
                <a:lnTo>
                  <a:pt x="2757" y="1510"/>
                </a:lnTo>
                <a:lnTo>
                  <a:pt x="2757" y="1512"/>
                </a:lnTo>
                <a:lnTo>
                  <a:pt x="2759" y="1512"/>
                </a:lnTo>
                <a:lnTo>
                  <a:pt x="2760" y="1512"/>
                </a:lnTo>
                <a:lnTo>
                  <a:pt x="2760" y="1513"/>
                </a:lnTo>
                <a:lnTo>
                  <a:pt x="2762" y="1515"/>
                </a:lnTo>
                <a:lnTo>
                  <a:pt x="2762" y="1517"/>
                </a:lnTo>
                <a:lnTo>
                  <a:pt x="2762" y="1518"/>
                </a:lnTo>
                <a:lnTo>
                  <a:pt x="2763" y="1518"/>
                </a:lnTo>
                <a:lnTo>
                  <a:pt x="2763" y="1517"/>
                </a:lnTo>
                <a:lnTo>
                  <a:pt x="2765" y="1517"/>
                </a:lnTo>
                <a:lnTo>
                  <a:pt x="2767" y="1517"/>
                </a:lnTo>
                <a:lnTo>
                  <a:pt x="2767" y="1515"/>
                </a:lnTo>
                <a:lnTo>
                  <a:pt x="2768" y="1515"/>
                </a:lnTo>
                <a:lnTo>
                  <a:pt x="2768" y="1517"/>
                </a:lnTo>
                <a:lnTo>
                  <a:pt x="2770" y="1517"/>
                </a:lnTo>
                <a:lnTo>
                  <a:pt x="2770" y="1518"/>
                </a:lnTo>
                <a:lnTo>
                  <a:pt x="2771" y="1518"/>
                </a:lnTo>
                <a:lnTo>
                  <a:pt x="2771" y="1517"/>
                </a:lnTo>
                <a:lnTo>
                  <a:pt x="2773" y="1517"/>
                </a:lnTo>
                <a:lnTo>
                  <a:pt x="2773" y="1518"/>
                </a:lnTo>
                <a:lnTo>
                  <a:pt x="2773" y="1520"/>
                </a:lnTo>
                <a:lnTo>
                  <a:pt x="2773" y="1521"/>
                </a:lnTo>
                <a:lnTo>
                  <a:pt x="2773" y="1523"/>
                </a:lnTo>
                <a:lnTo>
                  <a:pt x="2771" y="1525"/>
                </a:lnTo>
                <a:lnTo>
                  <a:pt x="2770" y="1526"/>
                </a:lnTo>
                <a:lnTo>
                  <a:pt x="2768" y="1526"/>
                </a:lnTo>
                <a:lnTo>
                  <a:pt x="2768" y="1528"/>
                </a:lnTo>
                <a:lnTo>
                  <a:pt x="2767" y="1528"/>
                </a:lnTo>
                <a:lnTo>
                  <a:pt x="2765" y="1528"/>
                </a:lnTo>
                <a:lnTo>
                  <a:pt x="2763" y="1528"/>
                </a:lnTo>
                <a:lnTo>
                  <a:pt x="2762" y="1528"/>
                </a:lnTo>
                <a:lnTo>
                  <a:pt x="2762" y="1529"/>
                </a:lnTo>
                <a:lnTo>
                  <a:pt x="2760" y="1529"/>
                </a:lnTo>
                <a:lnTo>
                  <a:pt x="2760" y="1531"/>
                </a:lnTo>
                <a:lnTo>
                  <a:pt x="2760" y="1533"/>
                </a:lnTo>
                <a:lnTo>
                  <a:pt x="2759" y="1534"/>
                </a:lnTo>
                <a:lnTo>
                  <a:pt x="2757" y="1536"/>
                </a:lnTo>
                <a:lnTo>
                  <a:pt x="2755" y="1537"/>
                </a:lnTo>
                <a:lnTo>
                  <a:pt x="2754" y="1541"/>
                </a:lnTo>
                <a:lnTo>
                  <a:pt x="2754" y="1542"/>
                </a:lnTo>
                <a:lnTo>
                  <a:pt x="2755" y="1542"/>
                </a:lnTo>
                <a:lnTo>
                  <a:pt x="2755" y="1544"/>
                </a:lnTo>
                <a:lnTo>
                  <a:pt x="2755" y="1545"/>
                </a:lnTo>
                <a:lnTo>
                  <a:pt x="2757" y="1547"/>
                </a:lnTo>
                <a:lnTo>
                  <a:pt x="2755" y="1547"/>
                </a:lnTo>
                <a:lnTo>
                  <a:pt x="2755" y="1549"/>
                </a:lnTo>
                <a:lnTo>
                  <a:pt x="2754" y="1549"/>
                </a:lnTo>
                <a:lnTo>
                  <a:pt x="2752" y="1550"/>
                </a:lnTo>
                <a:lnTo>
                  <a:pt x="2751" y="1550"/>
                </a:lnTo>
                <a:lnTo>
                  <a:pt x="2749" y="1549"/>
                </a:lnTo>
                <a:lnTo>
                  <a:pt x="2749" y="1547"/>
                </a:lnTo>
                <a:lnTo>
                  <a:pt x="2747" y="1547"/>
                </a:lnTo>
                <a:lnTo>
                  <a:pt x="2746" y="1547"/>
                </a:lnTo>
                <a:lnTo>
                  <a:pt x="2744" y="1549"/>
                </a:lnTo>
                <a:lnTo>
                  <a:pt x="2744" y="1550"/>
                </a:lnTo>
                <a:lnTo>
                  <a:pt x="2743" y="1553"/>
                </a:lnTo>
                <a:lnTo>
                  <a:pt x="2743" y="1557"/>
                </a:lnTo>
                <a:lnTo>
                  <a:pt x="2741" y="1558"/>
                </a:lnTo>
                <a:lnTo>
                  <a:pt x="2741" y="1560"/>
                </a:lnTo>
                <a:lnTo>
                  <a:pt x="2739" y="1560"/>
                </a:lnTo>
                <a:lnTo>
                  <a:pt x="2738" y="1561"/>
                </a:lnTo>
                <a:lnTo>
                  <a:pt x="2736" y="1563"/>
                </a:lnTo>
                <a:lnTo>
                  <a:pt x="2735" y="1565"/>
                </a:lnTo>
                <a:lnTo>
                  <a:pt x="2733" y="1565"/>
                </a:lnTo>
                <a:lnTo>
                  <a:pt x="2731" y="1565"/>
                </a:lnTo>
                <a:lnTo>
                  <a:pt x="2730" y="1563"/>
                </a:lnTo>
                <a:lnTo>
                  <a:pt x="2728" y="1561"/>
                </a:lnTo>
                <a:lnTo>
                  <a:pt x="2727" y="1561"/>
                </a:lnTo>
                <a:lnTo>
                  <a:pt x="2725" y="1561"/>
                </a:lnTo>
                <a:lnTo>
                  <a:pt x="2723" y="1561"/>
                </a:lnTo>
                <a:lnTo>
                  <a:pt x="2722" y="1563"/>
                </a:lnTo>
                <a:lnTo>
                  <a:pt x="2722" y="1566"/>
                </a:lnTo>
                <a:lnTo>
                  <a:pt x="2722" y="1568"/>
                </a:lnTo>
                <a:lnTo>
                  <a:pt x="2722" y="1569"/>
                </a:lnTo>
                <a:lnTo>
                  <a:pt x="2722" y="1571"/>
                </a:lnTo>
                <a:lnTo>
                  <a:pt x="2722" y="1573"/>
                </a:lnTo>
                <a:lnTo>
                  <a:pt x="2720" y="1573"/>
                </a:lnTo>
                <a:lnTo>
                  <a:pt x="2719" y="1571"/>
                </a:lnTo>
                <a:lnTo>
                  <a:pt x="2717" y="1571"/>
                </a:lnTo>
                <a:lnTo>
                  <a:pt x="2715" y="1571"/>
                </a:lnTo>
                <a:lnTo>
                  <a:pt x="2714" y="1573"/>
                </a:lnTo>
                <a:lnTo>
                  <a:pt x="2717" y="1573"/>
                </a:lnTo>
                <a:lnTo>
                  <a:pt x="2719" y="1573"/>
                </a:lnTo>
                <a:lnTo>
                  <a:pt x="2720" y="1574"/>
                </a:lnTo>
                <a:lnTo>
                  <a:pt x="2722" y="1574"/>
                </a:lnTo>
                <a:lnTo>
                  <a:pt x="2723" y="1573"/>
                </a:lnTo>
                <a:lnTo>
                  <a:pt x="2725" y="1573"/>
                </a:lnTo>
                <a:lnTo>
                  <a:pt x="2725" y="1574"/>
                </a:lnTo>
                <a:lnTo>
                  <a:pt x="2725" y="1576"/>
                </a:lnTo>
                <a:lnTo>
                  <a:pt x="2725" y="1579"/>
                </a:lnTo>
                <a:lnTo>
                  <a:pt x="2727" y="1579"/>
                </a:lnTo>
                <a:lnTo>
                  <a:pt x="2727" y="1577"/>
                </a:lnTo>
                <a:lnTo>
                  <a:pt x="2725" y="1577"/>
                </a:lnTo>
                <a:lnTo>
                  <a:pt x="2725" y="1576"/>
                </a:lnTo>
                <a:lnTo>
                  <a:pt x="2727" y="1576"/>
                </a:lnTo>
                <a:lnTo>
                  <a:pt x="2727" y="1574"/>
                </a:lnTo>
                <a:lnTo>
                  <a:pt x="2725" y="1574"/>
                </a:lnTo>
                <a:lnTo>
                  <a:pt x="2727" y="1573"/>
                </a:lnTo>
                <a:lnTo>
                  <a:pt x="2725" y="1571"/>
                </a:lnTo>
                <a:lnTo>
                  <a:pt x="2725" y="1568"/>
                </a:lnTo>
                <a:lnTo>
                  <a:pt x="2723" y="1568"/>
                </a:lnTo>
                <a:lnTo>
                  <a:pt x="2723" y="1566"/>
                </a:lnTo>
                <a:lnTo>
                  <a:pt x="2723" y="1565"/>
                </a:lnTo>
                <a:lnTo>
                  <a:pt x="2723" y="1563"/>
                </a:lnTo>
                <a:lnTo>
                  <a:pt x="2725" y="1563"/>
                </a:lnTo>
                <a:lnTo>
                  <a:pt x="2727" y="1563"/>
                </a:lnTo>
                <a:lnTo>
                  <a:pt x="2730" y="1565"/>
                </a:lnTo>
                <a:lnTo>
                  <a:pt x="2731" y="1565"/>
                </a:lnTo>
                <a:lnTo>
                  <a:pt x="2733" y="1566"/>
                </a:lnTo>
                <a:lnTo>
                  <a:pt x="2735" y="1566"/>
                </a:lnTo>
                <a:lnTo>
                  <a:pt x="2736" y="1565"/>
                </a:lnTo>
                <a:lnTo>
                  <a:pt x="2738" y="1565"/>
                </a:lnTo>
                <a:lnTo>
                  <a:pt x="2738" y="1563"/>
                </a:lnTo>
                <a:lnTo>
                  <a:pt x="2739" y="1561"/>
                </a:lnTo>
                <a:lnTo>
                  <a:pt x="2741" y="1560"/>
                </a:lnTo>
                <a:lnTo>
                  <a:pt x="2743" y="1560"/>
                </a:lnTo>
                <a:lnTo>
                  <a:pt x="2743" y="1558"/>
                </a:lnTo>
                <a:lnTo>
                  <a:pt x="2743" y="1557"/>
                </a:lnTo>
                <a:lnTo>
                  <a:pt x="2744" y="1555"/>
                </a:lnTo>
                <a:lnTo>
                  <a:pt x="2744" y="1553"/>
                </a:lnTo>
                <a:lnTo>
                  <a:pt x="2746" y="1550"/>
                </a:lnTo>
                <a:lnTo>
                  <a:pt x="2747" y="1550"/>
                </a:lnTo>
                <a:lnTo>
                  <a:pt x="2749" y="1550"/>
                </a:lnTo>
                <a:lnTo>
                  <a:pt x="2751" y="1550"/>
                </a:lnTo>
                <a:lnTo>
                  <a:pt x="2752" y="1552"/>
                </a:lnTo>
                <a:lnTo>
                  <a:pt x="2752" y="1553"/>
                </a:lnTo>
                <a:lnTo>
                  <a:pt x="2754" y="1552"/>
                </a:lnTo>
                <a:lnTo>
                  <a:pt x="2755" y="1552"/>
                </a:lnTo>
                <a:lnTo>
                  <a:pt x="2755" y="1550"/>
                </a:lnTo>
                <a:lnTo>
                  <a:pt x="2757" y="1550"/>
                </a:lnTo>
                <a:lnTo>
                  <a:pt x="2757" y="1547"/>
                </a:lnTo>
                <a:lnTo>
                  <a:pt x="2759" y="1544"/>
                </a:lnTo>
                <a:lnTo>
                  <a:pt x="2759" y="1542"/>
                </a:lnTo>
                <a:lnTo>
                  <a:pt x="2759" y="1539"/>
                </a:lnTo>
                <a:lnTo>
                  <a:pt x="2760" y="1537"/>
                </a:lnTo>
                <a:lnTo>
                  <a:pt x="2762" y="1537"/>
                </a:lnTo>
                <a:lnTo>
                  <a:pt x="2762" y="1536"/>
                </a:lnTo>
                <a:lnTo>
                  <a:pt x="2762" y="1534"/>
                </a:lnTo>
                <a:lnTo>
                  <a:pt x="2763" y="1534"/>
                </a:lnTo>
                <a:lnTo>
                  <a:pt x="2765" y="1534"/>
                </a:lnTo>
                <a:lnTo>
                  <a:pt x="2767" y="1536"/>
                </a:lnTo>
                <a:lnTo>
                  <a:pt x="2767" y="1539"/>
                </a:lnTo>
                <a:lnTo>
                  <a:pt x="2767" y="1537"/>
                </a:lnTo>
                <a:lnTo>
                  <a:pt x="2767" y="1536"/>
                </a:lnTo>
                <a:lnTo>
                  <a:pt x="2767" y="1534"/>
                </a:lnTo>
                <a:lnTo>
                  <a:pt x="2767" y="1533"/>
                </a:lnTo>
                <a:lnTo>
                  <a:pt x="2767" y="1531"/>
                </a:lnTo>
                <a:lnTo>
                  <a:pt x="2768" y="1531"/>
                </a:lnTo>
                <a:lnTo>
                  <a:pt x="2770" y="1529"/>
                </a:lnTo>
                <a:lnTo>
                  <a:pt x="2771" y="1529"/>
                </a:lnTo>
                <a:lnTo>
                  <a:pt x="2773" y="1529"/>
                </a:lnTo>
                <a:lnTo>
                  <a:pt x="2775" y="1528"/>
                </a:lnTo>
                <a:lnTo>
                  <a:pt x="2776" y="1526"/>
                </a:lnTo>
                <a:lnTo>
                  <a:pt x="2778" y="1526"/>
                </a:lnTo>
                <a:lnTo>
                  <a:pt x="2779" y="1525"/>
                </a:lnTo>
                <a:lnTo>
                  <a:pt x="2781" y="1525"/>
                </a:lnTo>
                <a:lnTo>
                  <a:pt x="2783" y="1525"/>
                </a:lnTo>
                <a:lnTo>
                  <a:pt x="2784" y="1525"/>
                </a:lnTo>
                <a:lnTo>
                  <a:pt x="2784" y="1526"/>
                </a:lnTo>
                <a:lnTo>
                  <a:pt x="2786" y="1526"/>
                </a:lnTo>
                <a:lnTo>
                  <a:pt x="2787" y="1526"/>
                </a:lnTo>
                <a:lnTo>
                  <a:pt x="2787" y="1525"/>
                </a:lnTo>
                <a:lnTo>
                  <a:pt x="2789" y="1525"/>
                </a:lnTo>
                <a:lnTo>
                  <a:pt x="2789" y="1523"/>
                </a:lnTo>
                <a:lnTo>
                  <a:pt x="2791" y="1523"/>
                </a:lnTo>
                <a:lnTo>
                  <a:pt x="2791" y="1521"/>
                </a:lnTo>
                <a:lnTo>
                  <a:pt x="2792" y="1521"/>
                </a:lnTo>
                <a:lnTo>
                  <a:pt x="2792" y="1520"/>
                </a:lnTo>
                <a:lnTo>
                  <a:pt x="2794" y="1520"/>
                </a:lnTo>
                <a:lnTo>
                  <a:pt x="2794" y="1521"/>
                </a:lnTo>
                <a:lnTo>
                  <a:pt x="2794" y="1520"/>
                </a:lnTo>
                <a:lnTo>
                  <a:pt x="2794" y="1518"/>
                </a:lnTo>
                <a:lnTo>
                  <a:pt x="2794" y="1517"/>
                </a:lnTo>
                <a:lnTo>
                  <a:pt x="2795" y="1517"/>
                </a:lnTo>
                <a:lnTo>
                  <a:pt x="2795" y="1515"/>
                </a:lnTo>
                <a:lnTo>
                  <a:pt x="2795" y="1513"/>
                </a:lnTo>
                <a:lnTo>
                  <a:pt x="2797" y="1512"/>
                </a:lnTo>
                <a:lnTo>
                  <a:pt x="2797" y="1510"/>
                </a:lnTo>
                <a:lnTo>
                  <a:pt x="2797" y="1509"/>
                </a:lnTo>
                <a:lnTo>
                  <a:pt x="2799" y="1507"/>
                </a:lnTo>
                <a:lnTo>
                  <a:pt x="2799" y="1509"/>
                </a:lnTo>
                <a:lnTo>
                  <a:pt x="2800" y="1509"/>
                </a:lnTo>
                <a:lnTo>
                  <a:pt x="2802" y="1509"/>
                </a:lnTo>
                <a:lnTo>
                  <a:pt x="2802" y="1507"/>
                </a:lnTo>
                <a:lnTo>
                  <a:pt x="2803" y="1507"/>
                </a:lnTo>
                <a:lnTo>
                  <a:pt x="2805" y="1507"/>
                </a:lnTo>
                <a:lnTo>
                  <a:pt x="2807" y="1507"/>
                </a:lnTo>
                <a:lnTo>
                  <a:pt x="2808" y="1507"/>
                </a:lnTo>
                <a:lnTo>
                  <a:pt x="2810" y="1507"/>
                </a:lnTo>
                <a:lnTo>
                  <a:pt x="2811" y="1507"/>
                </a:lnTo>
                <a:lnTo>
                  <a:pt x="2813" y="1507"/>
                </a:lnTo>
                <a:lnTo>
                  <a:pt x="2815" y="1507"/>
                </a:lnTo>
                <a:lnTo>
                  <a:pt x="2815" y="1509"/>
                </a:lnTo>
                <a:lnTo>
                  <a:pt x="2815" y="1510"/>
                </a:lnTo>
                <a:lnTo>
                  <a:pt x="2815" y="1512"/>
                </a:lnTo>
                <a:lnTo>
                  <a:pt x="2815" y="1510"/>
                </a:lnTo>
                <a:lnTo>
                  <a:pt x="2815" y="1509"/>
                </a:lnTo>
                <a:lnTo>
                  <a:pt x="2816" y="1509"/>
                </a:lnTo>
                <a:lnTo>
                  <a:pt x="2818" y="1509"/>
                </a:lnTo>
                <a:lnTo>
                  <a:pt x="2819" y="1509"/>
                </a:lnTo>
                <a:lnTo>
                  <a:pt x="2821" y="1509"/>
                </a:lnTo>
                <a:lnTo>
                  <a:pt x="2823" y="1509"/>
                </a:lnTo>
                <a:lnTo>
                  <a:pt x="2823" y="1507"/>
                </a:lnTo>
                <a:lnTo>
                  <a:pt x="2824" y="1507"/>
                </a:lnTo>
                <a:lnTo>
                  <a:pt x="2826" y="1507"/>
                </a:lnTo>
                <a:lnTo>
                  <a:pt x="2826" y="1505"/>
                </a:lnTo>
                <a:lnTo>
                  <a:pt x="2827" y="1505"/>
                </a:lnTo>
                <a:lnTo>
                  <a:pt x="2827" y="1504"/>
                </a:lnTo>
                <a:lnTo>
                  <a:pt x="2827" y="1502"/>
                </a:lnTo>
                <a:lnTo>
                  <a:pt x="2827" y="1501"/>
                </a:lnTo>
                <a:lnTo>
                  <a:pt x="2829" y="1501"/>
                </a:lnTo>
                <a:lnTo>
                  <a:pt x="2829" y="1499"/>
                </a:lnTo>
                <a:lnTo>
                  <a:pt x="2831" y="1499"/>
                </a:lnTo>
                <a:lnTo>
                  <a:pt x="2831" y="1497"/>
                </a:lnTo>
                <a:lnTo>
                  <a:pt x="2829" y="1497"/>
                </a:lnTo>
                <a:lnTo>
                  <a:pt x="2831" y="1496"/>
                </a:lnTo>
                <a:lnTo>
                  <a:pt x="2832" y="1496"/>
                </a:lnTo>
                <a:lnTo>
                  <a:pt x="2834" y="1496"/>
                </a:lnTo>
                <a:lnTo>
                  <a:pt x="2835" y="1496"/>
                </a:lnTo>
                <a:lnTo>
                  <a:pt x="2835" y="1494"/>
                </a:lnTo>
                <a:lnTo>
                  <a:pt x="2837" y="1494"/>
                </a:lnTo>
                <a:lnTo>
                  <a:pt x="2837" y="1493"/>
                </a:lnTo>
                <a:lnTo>
                  <a:pt x="2837" y="1491"/>
                </a:lnTo>
                <a:lnTo>
                  <a:pt x="2839" y="1491"/>
                </a:lnTo>
                <a:lnTo>
                  <a:pt x="2839" y="1493"/>
                </a:lnTo>
                <a:lnTo>
                  <a:pt x="2839" y="1494"/>
                </a:lnTo>
                <a:lnTo>
                  <a:pt x="2839" y="1496"/>
                </a:lnTo>
                <a:lnTo>
                  <a:pt x="2840" y="1497"/>
                </a:lnTo>
                <a:lnTo>
                  <a:pt x="2839" y="1497"/>
                </a:lnTo>
                <a:lnTo>
                  <a:pt x="2839" y="1499"/>
                </a:lnTo>
                <a:lnTo>
                  <a:pt x="2837" y="1499"/>
                </a:lnTo>
                <a:lnTo>
                  <a:pt x="2837" y="1497"/>
                </a:lnTo>
                <a:lnTo>
                  <a:pt x="2835" y="1499"/>
                </a:lnTo>
                <a:lnTo>
                  <a:pt x="2835" y="1501"/>
                </a:lnTo>
                <a:lnTo>
                  <a:pt x="2837" y="1501"/>
                </a:lnTo>
                <a:lnTo>
                  <a:pt x="2839" y="1501"/>
                </a:lnTo>
                <a:lnTo>
                  <a:pt x="2840" y="1501"/>
                </a:lnTo>
                <a:lnTo>
                  <a:pt x="2842" y="1501"/>
                </a:lnTo>
                <a:lnTo>
                  <a:pt x="2842" y="1502"/>
                </a:lnTo>
                <a:lnTo>
                  <a:pt x="2843" y="1502"/>
                </a:lnTo>
                <a:lnTo>
                  <a:pt x="2843" y="1504"/>
                </a:lnTo>
                <a:lnTo>
                  <a:pt x="2843" y="1505"/>
                </a:lnTo>
                <a:lnTo>
                  <a:pt x="2845" y="1505"/>
                </a:lnTo>
                <a:lnTo>
                  <a:pt x="2845" y="1507"/>
                </a:lnTo>
                <a:lnTo>
                  <a:pt x="2843" y="1507"/>
                </a:lnTo>
                <a:lnTo>
                  <a:pt x="2843" y="1509"/>
                </a:lnTo>
                <a:lnTo>
                  <a:pt x="2843" y="1510"/>
                </a:lnTo>
                <a:lnTo>
                  <a:pt x="2843" y="1512"/>
                </a:lnTo>
                <a:lnTo>
                  <a:pt x="2842" y="1512"/>
                </a:lnTo>
                <a:lnTo>
                  <a:pt x="2842" y="1513"/>
                </a:lnTo>
                <a:lnTo>
                  <a:pt x="2842" y="1515"/>
                </a:lnTo>
                <a:lnTo>
                  <a:pt x="2842" y="1517"/>
                </a:lnTo>
                <a:lnTo>
                  <a:pt x="2843" y="1517"/>
                </a:lnTo>
                <a:lnTo>
                  <a:pt x="2845" y="1517"/>
                </a:lnTo>
                <a:lnTo>
                  <a:pt x="2847" y="1518"/>
                </a:lnTo>
                <a:lnTo>
                  <a:pt x="2847" y="1520"/>
                </a:lnTo>
                <a:lnTo>
                  <a:pt x="2845" y="1520"/>
                </a:lnTo>
                <a:lnTo>
                  <a:pt x="2845" y="1521"/>
                </a:lnTo>
                <a:lnTo>
                  <a:pt x="2843" y="1521"/>
                </a:lnTo>
                <a:lnTo>
                  <a:pt x="2842" y="1521"/>
                </a:lnTo>
                <a:lnTo>
                  <a:pt x="2842" y="1523"/>
                </a:lnTo>
                <a:lnTo>
                  <a:pt x="2842" y="1525"/>
                </a:lnTo>
                <a:lnTo>
                  <a:pt x="2842" y="1526"/>
                </a:lnTo>
                <a:lnTo>
                  <a:pt x="2843" y="1526"/>
                </a:lnTo>
                <a:lnTo>
                  <a:pt x="2843" y="1528"/>
                </a:lnTo>
                <a:lnTo>
                  <a:pt x="2842" y="1528"/>
                </a:lnTo>
                <a:lnTo>
                  <a:pt x="2842" y="1529"/>
                </a:lnTo>
                <a:lnTo>
                  <a:pt x="2840" y="1529"/>
                </a:lnTo>
                <a:lnTo>
                  <a:pt x="2840" y="1531"/>
                </a:lnTo>
                <a:lnTo>
                  <a:pt x="2839" y="1531"/>
                </a:lnTo>
                <a:lnTo>
                  <a:pt x="2839" y="1534"/>
                </a:lnTo>
                <a:lnTo>
                  <a:pt x="2839" y="1536"/>
                </a:lnTo>
                <a:lnTo>
                  <a:pt x="2837" y="1536"/>
                </a:lnTo>
                <a:lnTo>
                  <a:pt x="2837" y="1537"/>
                </a:lnTo>
                <a:lnTo>
                  <a:pt x="2837" y="1539"/>
                </a:lnTo>
                <a:lnTo>
                  <a:pt x="2837" y="1541"/>
                </a:lnTo>
                <a:lnTo>
                  <a:pt x="2835" y="1541"/>
                </a:lnTo>
                <a:lnTo>
                  <a:pt x="2834" y="1541"/>
                </a:lnTo>
                <a:lnTo>
                  <a:pt x="2834" y="1542"/>
                </a:lnTo>
                <a:lnTo>
                  <a:pt x="2835" y="1542"/>
                </a:lnTo>
                <a:lnTo>
                  <a:pt x="2837" y="1542"/>
                </a:lnTo>
                <a:lnTo>
                  <a:pt x="2839" y="1541"/>
                </a:lnTo>
                <a:lnTo>
                  <a:pt x="2839" y="1542"/>
                </a:lnTo>
                <a:lnTo>
                  <a:pt x="2840" y="1542"/>
                </a:lnTo>
                <a:lnTo>
                  <a:pt x="2842" y="1542"/>
                </a:lnTo>
                <a:lnTo>
                  <a:pt x="2843" y="1542"/>
                </a:lnTo>
                <a:lnTo>
                  <a:pt x="2843" y="1541"/>
                </a:lnTo>
                <a:lnTo>
                  <a:pt x="2845" y="1541"/>
                </a:lnTo>
                <a:lnTo>
                  <a:pt x="2845" y="1542"/>
                </a:lnTo>
                <a:lnTo>
                  <a:pt x="2845" y="1544"/>
                </a:lnTo>
                <a:lnTo>
                  <a:pt x="2845" y="1545"/>
                </a:lnTo>
                <a:lnTo>
                  <a:pt x="2847" y="1545"/>
                </a:lnTo>
                <a:lnTo>
                  <a:pt x="2845" y="1545"/>
                </a:lnTo>
                <a:lnTo>
                  <a:pt x="2845" y="1544"/>
                </a:lnTo>
                <a:lnTo>
                  <a:pt x="2847" y="1544"/>
                </a:lnTo>
                <a:lnTo>
                  <a:pt x="2847" y="1542"/>
                </a:lnTo>
                <a:lnTo>
                  <a:pt x="2847" y="1541"/>
                </a:lnTo>
                <a:lnTo>
                  <a:pt x="2847" y="1539"/>
                </a:lnTo>
                <a:lnTo>
                  <a:pt x="2845" y="1539"/>
                </a:lnTo>
                <a:lnTo>
                  <a:pt x="2843" y="1541"/>
                </a:lnTo>
                <a:lnTo>
                  <a:pt x="2842" y="1541"/>
                </a:lnTo>
                <a:lnTo>
                  <a:pt x="2840" y="1541"/>
                </a:lnTo>
                <a:lnTo>
                  <a:pt x="2840" y="1539"/>
                </a:lnTo>
                <a:lnTo>
                  <a:pt x="2840" y="1537"/>
                </a:lnTo>
                <a:lnTo>
                  <a:pt x="2839" y="1537"/>
                </a:lnTo>
                <a:lnTo>
                  <a:pt x="2839" y="1536"/>
                </a:lnTo>
                <a:lnTo>
                  <a:pt x="2840" y="1534"/>
                </a:lnTo>
                <a:lnTo>
                  <a:pt x="2842" y="1534"/>
                </a:lnTo>
                <a:lnTo>
                  <a:pt x="2842" y="1533"/>
                </a:lnTo>
                <a:lnTo>
                  <a:pt x="2843" y="1533"/>
                </a:lnTo>
                <a:lnTo>
                  <a:pt x="2845" y="1531"/>
                </a:lnTo>
                <a:lnTo>
                  <a:pt x="2843" y="1531"/>
                </a:lnTo>
                <a:lnTo>
                  <a:pt x="2843" y="1529"/>
                </a:lnTo>
                <a:lnTo>
                  <a:pt x="2845" y="1529"/>
                </a:lnTo>
                <a:lnTo>
                  <a:pt x="2845" y="1528"/>
                </a:lnTo>
                <a:lnTo>
                  <a:pt x="2847" y="1526"/>
                </a:lnTo>
                <a:lnTo>
                  <a:pt x="2845" y="1526"/>
                </a:lnTo>
                <a:lnTo>
                  <a:pt x="2845" y="1525"/>
                </a:lnTo>
                <a:lnTo>
                  <a:pt x="2845" y="1523"/>
                </a:lnTo>
                <a:lnTo>
                  <a:pt x="2847" y="1521"/>
                </a:lnTo>
                <a:lnTo>
                  <a:pt x="2848" y="1520"/>
                </a:lnTo>
                <a:lnTo>
                  <a:pt x="2848" y="1518"/>
                </a:lnTo>
                <a:lnTo>
                  <a:pt x="2847" y="1517"/>
                </a:lnTo>
                <a:lnTo>
                  <a:pt x="2845" y="1517"/>
                </a:lnTo>
                <a:lnTo>
                  <a:pt x="2845" y="1515"/>
                </a:lnTo>
                <a:lnTo>
                  <a:pt x="2843" y="1513"/>
                </a:lnTo>
                <a:lnTo>
                  <a:pt x="2845" y="1512"/>
                </a:lnTo>
                <a:lnTo>
                  <a:pt x="2845" y="1510"/>
                </a:lnTo>
                <a:lnTo>
                  <a:pt x="2847" y="1510"/>
                </a:lnTo>
                <a:lnTo>
                  <a:pt x="2848" y="1512"/>
                </a:lnTo>
                <a:lnTo>
                  <a:pt x="2850" y="1512"/>
                </a:lnTo>
                <a:lnTo>
                  <a:pt x="2851" y="1513"/>
                </a:lnTo>
                <a:lnTo>
                  <a:pt x="2851" y="1515"/>
                </a:lnTo>
                <a:lnTo>
                  <a:pt x="2850" y="1515"/>
                </a:lnTo>
                <a:lnTo>
                  <a:pt x="2850" y="1517"/>
                </a:lnTo>
                <a:lnTo>
                  <a:pt x="2850" y="1518"/>
                </a:lnTo>
                <a:lnTo>
                  <a:pt x="2851" y="1518"/>
                </a:lnTo>
                <a:lnTo>
                  <a:pt x="2853" y="1518"/>
                </a:lnTo>
                <a:lnTo>
                  <a:pt x="2855" y="1518"/>
                </a:lnTo>
                <a:lnTo>
                  <a:pt x="2855" y="1517"/>
                </a:lnTo>
                <a:lnTo>
                  <a:pt x="2853" y="1517"/>
                </a:lnTo>
                <a:lnTo>
                  <a:pt x="2851" y="1517"/>
                </a:lnTo>
                <a:lnTo>
                  <a:pt x="2851" y="1515"/>
                </a:lnTo>
                <a:lnTo>
                  <a:pt x="2851" y="1513"/>
                </a:lnTo>
                <a:lnTo>
                  <a:pt x="2853" y="1513"/>
                </a:lnTo>
                <a:lnTo>
                  <a:pt x="2853" y="1512"/>
                </a:lnTo>
                <a:lnTo>
                  <a:pt x="2851" y="1512"/>
                </a:lnTo>
                <a:lnTo>
                  <a:pt x="2850" y="1512"/>
                </a:lnTo>
                <a:lnTo>
                  <a:pt x="2848" y="1512"/>
                </a:lnTo>
                <a:lnTo>
                  <a:pt x="2848" y="1510"/>
                </a:lnTo>
                <a:lnTo>
                  <a:pt x="2848" y="1509"/>
                </a:lnTo>
                <a:lnTo>
                  <a:pt x="2848" y="1507"/>
                </a:lnTo>
                <a:lnTo>
                  <a:pt x="2847" y="1507"/>
                </a:lnTo>
                <a:lnTo>
                  <a:pt x="2847" y="1509"/>
                </a:lnTo>
                <a:lnTo>
                  <a:pt x="2845" y="1509"/>
                </a:lnTo>
                <a:lnTo>
                  <a:pt x="2845" y="1507"/>
                </a:lnTo>
                <a:lnTo>
                  <a:pt x="2845" y="1505"/>
                </a:lnTo>
                <a:lnTo>
                  <a:pt x="2845" y="1504"/>
                </a:lnTo>
                <a:lnTo>
                  <a:pt x="2847" y="1504"/>
                </a:lnTo>
                <a:lnTo>
                  <a:pt x="2847" y="1502"/>
                </a:lnTo>
                <a:lnTo>
                  <a:pt x="2845" y="1502"/>
                </a:lnTo>
                <a:lnTo>
                  <a:pt x="2843" y="1502"/>
                </a:lnTo>
                <a:lnTo>
                  <a:pt x="2843" y="1501"/>
                </a:lnTo>
                <a:lnTo>
                  <a:pt x="2842" y="1501"/>
                </a:lnTo>
                <a:lnTo>
                  <a:pt x="2842" y="1499"/>
                </a:lnTo>
                <a:lnTo>
                  <a:pt x="2843" y="1499"/>
                </a:lnTo>
                <a:lnTo>
                  <a:pt x="2843" y="1497"/>
                </a:lnTo>
                <a:lnTo>
                  <a:pt x="2843" y="1496"/>
                </a:lnTo>
                <a:lnTo>
                  <a:pt x="2843" y="1494"/>
                </a:lnTo>
                <a:lnTo>
                  <a:pt x="2843" y="1493"/>
                </a:lnTo>
                <a:lnTo>
                  <a:pt x="2843" y="1491"/>
                </a:lnTo>
                <a:lnTo>
                  <a:pt x="2843" y="1489"/>
                </a:lnTo>
                <a:lnTo>
                  <a:pt x="2845" y="1489"/>
                </a:lnTo>
                <a:lnTo>
                  <a:pt x="2845" y="1488"/>
                </a:lnTo>
                <a:lnTo>
                  <a:pt x="2845" y="1486"/>
                </a:lnTo>
                <a:lnTo>
                  <a:pt x="2843" y="1485"/>
                </a:lnTo>
                <a:lnTo>
                  <a:pt x="2842" y="1486"/>
                </a:lnTo>
                <a:lnTo>
                  <a:pt x="2840" y="1488"/>
                </a:lnTo>
                <a:lnTo>
                  <a:pt x="2839" y="1486"/>
                </a:lnTo>
                <a:lnTo>
                  <a:pt x="2840" y="1485"/>
                </a:lnTo>
                <a:lnTo>
                  <a:pt x="2842" y="1483"/>
                </a:lnTo>
                <a:lnTo>
                  <a:pt x="2842" y="1481"/>
                </a:lnTo>
                <a:lnTo>
                  <a:pt x="2842" y="1480"/>
                </a:lnTo>
                <a:lnTo>
                  <a:pt x="2843" y="1480"/>
                </a:lnTo>
                <a:lnTo>
                  <a:pt x="2843" y="1478"/>
                </a:lnTo>
                <a:lnTo>
                  <a:pt x="2843" y="1477"/>
                </a:lnTo>
                <a:lnTo>
                  <a:pt x="2842" y="1477"/>
                </a:lnTo>
                <a:lnTo>
                  <a:pt x="2842" y="1475"/>
                </a:lnTo>
                <a:lnTo>
                  <a:pt x="2840" y="1473"/>
                </a:lnTo>
                <a:lnTo>
                  <a:pt x="2840" y="1472"/>
                </a:lnTo>
                <a:lnTo>
                  <a:pt x="2842" y="1472"/>
                </a:lnTo>
                <a:lnTo>
                  <a:pt x="2843" y="1472"/>
                </a:lnTo>
                <a:lnTo>
                  <a:pt x="2843" y="1470"/>
                </a:lnTo>
                <a:lnTo>
                  <a:pt x="2845" y="1470"/>
                </a:lnTo>
                <a:lnTo>
                  <a:pt x="2847" y="1470"/>
                </a:lnTo>
                <a:lnTo>
                  <a:pt x="2847" y="1469"/>
                </a:lnTo>
                <a:lnTo>
                  <a:pt x="2848" y="1469"/>
                </a:lnTo>
                <a:lnTo>
                  <a:pt x="2848" y="1467"/>
                </a:lnTo>
                <a:lnTo>
                  <a:pt x="2848" y="1465"/>
                </a:lnTo>
                <a:lnTo>
                  <a:pt x="2848" y="1464"/>
                </a:lnTo>
                <a:lnTo>
                  <a:pt x="2848" y="1462"/>
                </a:lnTo>
                <a:lnTo>
                  <a:pt x="2848" y="1461"/>
                </a:lnTo>
                <a:lnTo>
                  <a:pt x="2850" y="1461"/>
                </a:lnTo>
                <a:lnTo>
                  <a:pt x="2851" y="1461"/>
                </a:lnTo>
                <a:lnTo>
                  <a:pt x="2853" y="1461"/>
                </a:lnTo>
                <a:lnTo>
                  <a:pt x="2853" y="1462"/>
                </a:lnTo>
                <a:lnTo>
                  <a:pt x="2853" y="1464"/>
                </a:lnTo>
                <a:lnTo>
                  <a:pt x="2855" y="1464"/>
                </a:lnTo>
                <a:lnTo>
                  <a:pt x="2855" y="1465"/>
                </a:lnTo>
                <a:lnTo>
                  <a:pt x="2853" y="1465"/>
                </a:lnTo>
                <a:lnTo>
                  <a:pt x="2853" y="1467"/>
                </a:lnTo>
                <a:lnTo>
                  <a:pt x="2855" y="1467"/>
                </a:lnTo>
                <a:lnTo>
                  <a:pt x="2855" y="1465"/>
                </a:lnTo>
                <a:lnTo>
                  <a:pt x="2855" y="1464"/>
                </a:lnTo>
                <a:lnTo>
                  <a:pt x="2855" y="1462"/>
                </a:lnTo>
                <a:lnTo>
                  <a:pt x="2855" y="1461"/>
                </a:lnTo>
                <a:lnTo>
                  <a:pt x="2855" y="1459"/>
                </a:lnTo>
                <a:lnTo>
                  <a:pt x="2855" y="1457"/>
                </a:lnTo>
                <a:lnTo>
                  <a:pt x="2856" y="1457"/>
                </a:lnTo>
                <a:lnTo>
                  <a:pt x="2856" y="1456"/>
                </a:lnTo>
                <a:lnTo>
                  <a:pt x="2856" y="1454"/>
                </a:lnTo>
                <a:lnTo>
                  <a:pt x="2858" y="1454"/>
                </a:lnTo>
                <a:lnTo>
                  <a:pt x="2858" y="1456"/>
                </a:lnTo>
                <a:lnTo>
                  <a:pt x="2859" y="1456"/>
                </a:lnTo>
                <a:lnTo>
                  <a:pt x="2859" y="1454"/>
                </a:lnTo>
                <a:lnTo>
                  <a:pt x="2861" y="1454"/>
                </a:lnTo>
                <a:lnTo>
                  <a:pt x="2861" y="1453"/>
                </a:lnTo>
                <a:lnTo>
                  <a:pt x="2863" y="1453"/>
                </a:lnTo>
                <a:lnTo>
                  <a:pt x="2864" y="1451"/>
                </a:lnTo>
                <a:lnTo>
                  <a:pt x="2864" y="1453"/>
                </a:lnTo>
                <a:lnTo>
                  <a:pt x="2864" y="1454"/>
                </a:lnTo>
                <a:lnTo>
                  <a:pt x="2864" y="1456"/>
                </a:lnTo>
                <a:lnTo>
                  <a:pt x="2866" y="1456"/>
                </a:lnTo>
                <a:lnTo>
                  <a:pt x="2867" y="1456"/>
                </a:lnTo>
                <a:lnTo>
                  <a:pt x="2866" y="1454"/>
                </a:lnTo>
                <a:lnTo>
                  <a:pt x="2866" y="1453"/>
                </a:lnTo>
                <a:lnTo>
                  <a:pt x="2866" y="1451"/>
                </a:lnTo>
                <a:lnTo>
                  <a:pt x="2866" y="1449"/>
                </a:lnTo>
                <a:lnTo>
                  <a:pt x="2866" y="1448"/>
                </a:lnTo>
                <a:lnTo>
                  <a:pt x="2867" y="1448"/>
                </a:lnTo>
                <a:lnTo>
                  <a:pt x="2869" y="1448"/>
                </a:lnTo>
                <a:lnTo>
                  <a:pt x="2871" y="1448"/>
                </a:lnTo>
                <a:lnTo>
                  <a:pt x="2871" y="1446"/>
                </a:lnTo>
                <a:lnTo>
                  <a:pt x="2872" y="1445"/>
                </a:lnTo>
                <a:lnTo>
                  <a:pt x="2874" y="1445"/>
                </a:lnTo>
                <a:lnTo>
                  <a:pt x="2874" y="1443"/>
                </a:lnTo>
                <a:lnTo>
                  <a:pt x="2875" y="1443"/>
                </a:lnTo>
                <a:lnTo>
                  <a:pt x="2877" y="1443"/>
                </a:lnTo>
                <a:lnTo>
                  <a:pt x="2877" y="1441"/>
                </a:lnTo>
                <a:lnTo>
                  <a:pt x="2879" y="1441"/>
                </a:lnTo>
                <a:lnTo>
                  <a:pt x="2879" y="1443"/>
                </a:lnTo>
                <a:lnTo>
                  <a:pt x="2880" y="1443"/>
                </a:lnTo>
                <a:lnTo>
                  <a:pt x="2879" y="1441"/>
                </a:lnTo>
                <a:lnTo>
                  <a:pt x="2879" y="1440"/>
                </a:lnTo>
                <a:lnTo>
                  <a:pt x="2879" y="1438"/>
                </a:lnTo>
                <a:lnTo>
                  <a:pt x="2877" y="1438"/>
                </a:lnTo>
                <a:lnTo>
                  <a:pt x="2879" y="1437"/>
                </a:lnTo>
                <a:lnTo>
                  <a:pt x="2879" y="1435"/>
                </a:lnTo>
                <a:lnTo>
                  <a:pt x="2880" y="1432"/>
                </a:lnTo>
                <a:lnTo>
                  <a:pt x="2882" y="1430"/>
                </a:lnTo>
                <a:lnTo>
                  <a:pt x="2883" y="1430"/>
                </a:lnTo>
                <a:lnTo>
                  <a:pt x="2883" y="1429"/>
                </a:lnTo>
                <a:lnTo>
                  <a:pt x="2885" y="1429"/>
                </a:lnTo>
                <a:lnTo>
                  <a:pt x="2887" y="1429"/>
                </a:lnTo>
                <a:lnTo>
                  <a:pt x="2887" y="1427"/>
                </a:lnTo>
                <a:lnTo>
                  <a:pt x="2888" y="1427"/>
                </a:lnTo>
                <a:lnTo>
                  <a:pt x="2888" y="1425"/>
                </a:lnTo>
                <a:lnTo>
                  <a:pt x="2887" y="1425"/>
                </a:lnTo>
                <a:lnTo>
                  <a:pt x="2885" y="1425"/>
                </a:lnTo>
                <a:lnTo>
                  <a:pt x="2885" y="1424"/>
                </a:lnTo>
                <a:lnTo>
                  <a:pt x="2885" y="1422"/>
                </a:lnTo>
                <a:lnTo>
                  <a:pt x="2887" y="1422"/>
                </a:lnTo>
                <a:lnTo>
                  <a:pt x="2887" y="1421"/>
                </a:lnTo>
                <a:lnTo>
                  <a:pt x="2887" y="1419"/>
                </a:lnTo>
                <a:lnTo>
                  <a:pt x="2887" y="1417"/>
                </a:lnTo>
                <a:lnTo>
                  <a:pt x="2887" y="1416"/>
                </a:lnTo>
                <a:lnTo>
                  <a:pt x="2888" y="1416"/>
                </a:lnTo>
                <a:lnTo>
                  <a:pt x="2888" y="1414"/>
                </a:lnTo>
                <a:lnTo>
                  <a:pt x="2890" y="1414"/>
                </a:lnTo>
                <a:lnTo>
                  <a:pt x="2890" y="1413"/>
                </a:lnTo>
                <a:lnTo>
                  <a:pt x="2890" y="1411"/>
                </a:lnTo>
                <a:lnTo>
                  <a:pt x="2890" y="1409"/>
                </a:lnTo>
                <a:lnTo>
                  <a:pt x="2888" y="1409"/>
                </a:lnTo>
                <a:lnTo>
                  <a:pt x="2888" y="1408"/>
                </a:lnTo>
                <a:lnTo>
                  <a:pt x="2888" y="1406"/>
                </a:lnTo>
                <a:lnTo>
                  <a:pt x="2887" y="1406"/>
                </a:lnTo>
                <a:lnTo>
                  <a:pt x="2885" y="1406"/>
                </a:lnTo>
                <a:lnTo>
                  <a:pt x="2885" y="1405"/>
                </a:lnTo>
                <a:lnTo>
                  <a:pt x="2887" y="1405"/>
                </a:lnTo>
                <a:lnTo>
                  <a:pt x="2888" y="1405"/>
                </a:lnTo>
                <a:lnTo>
                  <a:pt x="2890" y="1403"/>
                </a:lnTo>
                <a:lnTo>
                  <a:pt x="2891" y="1403"/>
                </a:lnTo>
                <a:lnTo>
                  <a:pt x="2893" y="1403"/>
                </a:lnTo>
                <a:lnTo>
                  <a:pt x="2895" y="1403"/>
                </a:lnTo>
                <a:lnTo>
                  <a:pt x="2895" y="1401"/>
                </a:lnTo>
                <a:lnTo>
                  <a:pt x="2896" y="1401"/>
                </a:lnTo>
                <a:lnTo>
                  <a:pt x="2896" y="1400"/>
                </a:lnTo>
                <a:lnTo>
                  <a:pt x="2896" y="1398"/>
                </a:lnTo>
                <a:lnTo>
                  <a:pt x="2898" y="1398"/>
                </a:lnTo>
                <a:lnTo>
                  <a:pt x="2899" y="1398"/>
                </a:lnTo>
                <a:lnTo>
                  <a:pt x="2901" y="1398"/>
                </a:lnTo>
                <a:lnTo>
                  <a:pt x="2903" y="1398"/>
                </a:lnTo>
                <a:lnTo>
                  <a:pt x="2903" y="1397"/>
                </a:lnTo>
                <a:lnTo>
                  <a:pt x="2904" y="1397"/>
                </a:lnTo>
                <a:lnTo>
                  <a:pt x="2907" y="1397"/>
                </a:lnTo>
                <a:lnTo>
                  <a:pt x="2909" y="1397"/>
                </a:lnTo>
                <a:lnTo>
                  <a:pt x="2911" y="1397"/>
                </a:lnTo>
                <a:lnTo>
                  <a:pt x="2911" y="1398"/>
                </a:lnTo>
                <a:lnTo>
                  <a:pt x="2912" y="1398"/>
                </a:lnTo>
                <a:lnTo>
                  <a:pt x="2914" y="1398"/>
                </a:lnTo>
                <a:lnTo>
                  <a:pt x="2915" y="1398"/>
                </a:lnTo>
                <a:lnTo>
                  <a:pt x="2915" y="1400"/>
                </a:lnTo>
                <a:lnTo>
                  <a:pt x="2917" y="1400"/>
                </a:lnTo>
                <a:lnTo>
                  <a:pt x="2919" y="1400"/>
                </a:lnTo>
                <a:lnTo>
                  <a:pt x="2920" y="1400"/>
                </a:lnTo>
                <a:lnTo>
                  <a:pt x="2922" y="1400"/>
                </a:lnTo>
                <a:lnTo>
                  <a:pt x="2922" y="1398"/>
                </a:lnTo>
                <a:lnTo>
                  <a:pt x="2923" y="1398"/>
                </a:lnTo>
                <a:lnTo>
                  <a:pt x="2925" y="1398"/>
                </a:lnTo>
                <a:lnTo>
                  <a:pt x="2927" y="1397"/>
                </a:lnTo>
                <a:lnTo>
                  <a:pt x="2927" y="1398"/>
                </a:lnTo>
                <a:lnTo>
                  <a:pt x="2928" y="1398"/>
                </a:lnTo>
                <a:lnTo>
                  <a:pt x="2930" y="1398"/>
                </a:lnTo>
                <a:lnTo>
                  <a:pt x="2931" y="1398"/>
                </a:lnTo>
                <a:lnTo>
                  <a:pt x="2931" y="1400"/>
                </a:lnTo>
                <a:lnTo>
                  <a:pt x="2933" y="1400"/>
                </a:lnTo>
                <a:lnTo>
                  <a:pt x="2933" y="1401"/>
                </a:lnTo>
                <a:lnTo>
                  <a:pt x="2931" y="1401"/>
                </a:lnTo>
                <a:lnTo>
                  <a:pt x="2930" y="1401"/>
                </a:lnTo>
                <a:lnTo>
                  <a:pt x="2930" y="1403"/>
                </a:lnTo>
                <a:lnTo>
                  <a:pt x="2928" y="1403"/>
                </a:lnTo>
                <a:lnTo>
                  <a:pt x="2927" y="1403"/>
                </a:lnTo>
                <a:lnTo>
                  <a:pt x="2925" y="1403"/>
                </a:lnTo>
                <a:lnTo>
                  <a:pt x="2923" y="1403"/>
                </a:lnTo>
                <a:lnTo>
                  <a:pt x="2922" y="1403"/>
                </a:lnTo>
                <a:lnTo>
                  <a:pt x="2922" y="1405"/>
                </a:lnTo>
                <a:lnTo>
                  <a:pt x="2922" y="1406"/>
                </a:lnTo>
                <a:lnTo>
                  <a:pt x="2922" y="1408"/>
                </a:lnTo>
                <a:lnTo>
                  <a:pt x="2920" y="1408"/>
                </a:lnTo>
                <a:lnTo>
                  <a:pt x="2920" y="1409"/>
                </a:lnTo>
                <a:lnTo>
                  <a:pt x="2919" y="1411"/>
                </a:lnTo>
                <a:lnTo>
                  <a:pt x="2917" y="1411"/>
                </a:lnTo>
                <a:lnTo>
                  <a:pt x="2917" y="1413"/>
                </a:lnTo>
                <a:lnTo>
                  <a:pt x="2915" y="1413"/>
                </a:lnTo>
                <a:lnTo>
                  <a:pt x="2915" y="1414"/>
                </a:lnTo>
                <a:lnTo>
                  <a:pt x="2915" y="1416"/>
                </a:lnTo>
                <a:lnTo>
                  <a:pt x="2915" y="1417"/>
                </a:lnTo>
                <a:lnTo>
                  <a:pt x="2917" y="1419"/>
                </a:lnTo>
                <a:lnTo>
                  <a:pt x="2915" y="1419"/>
                </a:lnTo>
                <a:lnTo>
                  <a:pt x="2915" y="1421"/>
                </a:lnTo>
                <a:lnTo>
                  <a:pt x="2917" y="1421"/>
                </a:lnTo>
                <a:lnTo>
                  <a:pt x="2917" y="1422"/>
                </a:lnTo>
                <a:lnTo>
                  <a:pt x="2917" y="1424"/>
                </a:lnTo>
                <a:lnTo>
                  <a:pt x="2919" y="1424"/>
                </a:lnTo>
                <a:lnTo>
                  <a:pt x="2919" y="1422"/>
                </a:lnTo>
                <a:lnTo>
                  <a:pt x="2917" y="1421"/>
                </a:lnTo>
                <a:lnTo>
                  <a:pt x="2917" y="1419"/>
                </a:lnTo>
                <a:lnTo>
                  <a:pt x="2917" y="1417"/>
                </a:lnTo>
                <a:lnTo>
                  <a:pt x="2917" y="1416"/>
                </a:lnTo>
                <a:lnTo>
                  <a:pt x="2917" y="1414"/>
                </a:lnTo>
                <a:lnTo>
                  <a:pt x="2919" y="1413"/>
                </a:lnTo>
                <a:lnTo>
                  <a:pt x="2920" y="1413"/>
                </a:lnTo>
                <a:lnTo>
                  <a:pt x="2920" y="1411"/>
                </a:lnTo>
                <a:lnTo>
                  <a:pt x="2922" y="1409"/>
                </a:lnTo>
                <a:lnTo>
                  <a:pt x="2923" y="1408"/>
                </a:lnTo>
                <a:lnTo>
                  <a:pt x="2923" y="1406"/>
                </a:lnTo>
                <a:lnTo>
                  <a:pt x="2925" y="1406"/>
                </a:lnTo>
                <a:lnTo>
                  <a:pt x="2925" y="1405"/>
                </a:lnTo>
                <a:lnTo>
                  <a:pt x="2927" y="1405"/>
                </a:lnTo>
                <a:lnTo>
                  <a:pt x="2928" y="1405"/>
                </a:lnTo>
                <a:lnTo>
                  <a:pt x="2930" y="1405"/>
                </a:lnTo>
                <a:lnTo>
                  <a:pt x="2931" y="1405"/>
                </a:lnTo>
                <a:lnTo>
                  <a:pt x="2931" y="1406"/>
                </a:lnTo>
                <a:lnTo>
                  <a:pt x="2931" y="1405"/>
                </a:lnTo>
                <a:lnTo>
                  <a:pt x="2933" y="1403"/>
                </a:lnTo>
                <a:lnTo>
                  <a:pt x="2935" y="1403"/>
                </a:lnTo>
                <a:lnTo>
                  <a:pt x="2935" y="1401"/>
                </a:lnTo>
                <a:lnTo>
                  <a:pt x="2936" y="1401"/>
                </a:lnTo>
                <a:lnTo>
                  <a:pt x="2936" y="1400"/>
                </a:lnTo>
                <a:lnTo>
                  <a:pt x="2938" y="1400"/>
                </a:lnTo>
                <a:lnTo>
                  <a:pt x="2939" y="1400"/>
                </a:lnTo>
                <a:lnTo>
                  <a:pt x="2941" y="1400"/>
                </a:lnTo>
                <a:lnTo>
                  <a:pt x="2943" y="1401"/>
                </a:lnTo>
                <a:lnTo>
                  <a:pt x="2944" y="1401"/>
                </a:lnTo>
                <a:lnTo>
                  <a:pt x="2944" y="1403"/>
                </a:lnTo>
                <a:lnTo>
                  <a:pt x="2943" y="1403"/>
                </a:lnTo>
                <a:lnTo>
                  <a:pt x="2943" y="1405"/>
                </a:lnTo>
                <a:lnTo>
                  <a:pt x="2941" y="1405"/>
                </a:lnTo>
                <a:lnTo>
                  <a:pt x="2941" y="1406"/>
                </a:lnTo>
                <a:lnTo>
                  <a:pt x="2939" y="1406"/>
                </a:lnTo>
                <a:lnTo>
                  <a:pt x="2939" y="1408"/>
                </a:lnTo>
                <a:lnTo>
                  <a:pt x="2939" y="1409"/>
                </a:lnTo>
                <a:lnTo>
                  <a:pt x="2938" y="1409"/>
                </a:lnTo>
                <a:lnTo>
                  <a:pt x="2938" y="1411"/>
                </a:lnTo>
                <a:lnTo>
                  <a:pt x="2938" y="1413"/>
                </a:lnTo>
                <a:lnTo>
                  <a:pt x="2938" y="1416"/>
                </a:lnTo>
                <a:lnTo>
                  <a:pt x="2938" y="1417"/>
                </a:lnTo>
                <a:lnTo>
                  <a:pt x="2939" y="1417"/>
                </a:lnTo>
                <a:lnTo>
                  <a:pt x="2939" y="1419"/>
                </a:lnTo>
                <a:lnTo>
                  <a:pt x="2941" y="1419"/>
                </a:lnTo>
                <a:lnTo>
                  <a:pt x="2941" y="1421"/>
                </a:lnTo>
                <a:lnTo>
                  <a:pt x="2941" y="1419"/>
                </a:lnTo>
                <a:lnTo>
                  <a:pt x="2943" y="1419"/>
                </a:lnTo>
                <a:lnTo>
                  <a:pt x="2944" y="1419"/>
                </a:lnTo>
                <a:lnTo>
                  <a:pt x="2944" y="1421"/>
                </a:lnTo>
                <a:lnTo>
                  <a:pt x="2946" y="1421"/>
                </a:lnTo>
                <a:lnTo>
                  <a:pt x="2946" y="1419"/>
                </a:lnTo>
                <a:lnTo>
                  <a:pt x="2947" y="1419"/>
                </a:lnTo>
                <a:lnTo>
                  <a:pt x="2949" y="1419"/>
                </a:lnTo>
                <a:lnTo>
                  <a:pt x="2949" y="1421"/>
                </a:lnTo>
                <a:lnTo>
                  <a:pt x="2949" y="1422"/>
                </a:lnTo>
                <a:lnTo>
                  <a:pt x="2949" y="1424"/>
                </a:lnTo>
                <a:lnTo>
                  <a:pt x="2949" y="1425"/>
                </a:lnTo>
                <a:lnTo>
                  <a:pt x="2951" y="1425"/>
                </a:lnTo>
                <a:lnTo>
                  <a:pt x="2951" y="1424"/>
                </a:lnTo>
                <a:lnTo>
                  <a:pt x="2951" y="1422"/>
                </a:lnTo>
                <a:lnTo>
                  <a:pt x="2952" y="1422"/>
                </a:lnTo>
                <a:lnTo>
                  <a:pt x="2954" y="1422"/>
                </a:lnTo>
                <a:lnTo>
                  <a:pt x="2955" y="1422"/>
                </a:lnTo>
                <a:lnTo>
                  <a:pt x="2955" y="1424"/>
                </a:lnTo>
                <a:lnTo>
                  <a:pt x="2955" y="1425"/>
                </a:lnTo>
                <a:lnTo>
                  <a:pt x="2955" y="1427"/>
                </a:lnTo>
                <a:lnTo>
                  <a:pt x="2954" y="1427"/>
                </a:lnTo>
                <a:lnTo>
                  <a:pt x="2955" y="1427"/>
                </a:lnTo>
                <a:lnTo>
                  <a:pt x="2955" y="1429"/>
                </a:lnTo>
                <a:lnTo>
                  <a:pt x="2955" y="1430"/>
                </a:lnTo>
                <a:lnTo>
                  <a:pt x="2955" y="1432"/>
                </a:lnTo>
                <a:lnTo>
                  <a:pt x="2955" y="1433"/>
                </a:lnTo>
                <a:lnTo>
                  <a:pt x="2957" y="1433"/>
                </a:lnTo>
                <a:lnTo>
                  <a:pt x="2957" y="1432"/>
                </a:lnTo>
                <a:lnTo>
                  <a:pt x="2957" y="1430"/>
                </a:lnTo>
                <a:lnTo>
                  <a:pt x="2955" y="1430"/>
                </a:lnTo>
                <a:lnTo>
                  <a:pt x="2955" y="1429"/>
                </a:lnTo>
                <a:lnTo>
                  <a:pt x="2955" y="1427"/>
                </a:lnTo>
                <a:lnTo>
                  <a:pt x="2957" y="1427"/>
                </a:lnTo>
                <a:lnTo>
                  <a:pt x="2957" y="1425"/>
                </a:lnTo>
                <a:lnTo>
                  <a:pt x="2959" y="1425"/>
                </a:lnTo>
                <a:lnTo>
                  <a:pt x="2960" y="1427"/>
                </a:lnTo>
                <a:lnTo>
                  <a:pt x="2960" y="1425"/>
                </a:lnTo>
                <a:lnTo>
                  <a:pt x="2962" y="1425"/>
                </a:lnTo>
                <a:lnTo>
                  <a:pt x="2963" y="1425"/>
                </a:lnTo>
                <a:lnTo>
                  <a:pt x="2963" y="1427"/>
                </a:lnTo>
                <a:lnTo>
                  <a:pt x="2965" y="1427"/>
                </a:lnTo>
                <a:lnTo>
                  <a:pt x="2967" y="1429"/>
                </a:lnTo>
                <a:lnTo>
                  <a:pt x="2967" y="1430"/>
                </a:lnTo>
                <a:lnTo>
                  <a:pt x="2968" y="1430"/>
                </a:lnTo>
                <a:lnTo>
                  <a:pt x="2968" y="1429"/>
                </a:lnTo>
                <a:lnTo>
                  <a:pt x="2967" y="1429"/>
                </a:lnTo>
                <a:lnTo>
                  <a:pt x="2967" y="1427"/>
                </a:lnTo>
                <a:lnTo>
                  <a:pt x="2967" y="1425"/>
                </a:lnTo>
                <a:lnTo>
                  <a:pt x="2965" y="1425"/>
                </a:lnTo>
                <a:lnTo>
                  <a:pt x="2965" y="1424"/>
                </a:lnTo>
                <a:lnTo>
                  <a:pt x="2965" y="1422"/>
                </a:lnTo>
                <a:lnTo>
                  <a:pt x="2963" y="1422"/>
                </a:lnTo>
                <a:lnTo>
                  <a:pt x="2962" y="1422"/>
                </a:lnTo>
                <a:lnTo>
                  <a:pt x="2960" y="1422"/>
                </a:lnTo>
                <a:lnTo>
                  <a:pt x="2959" y="1422"/>
                </a:lnTo>
                <a:lnTo>
                  <a:pt x="2957" y="1422"/>
                </a:lnTo>
                <a:lnTo>
                  <a:pt x="2957" y="1421"/>
                </a:lnTo>
                <a:lnTo>
                  <a:pt x="2957" y="1419"/>
                </a:lnTo>
                <a:lnTo>
                  <a:pt x="2955" y="1421"/>
                </a:lnTo>
                <a:lnTo>
                  <a:pt x="2954" y="1421"/>
                </a:lnTo>
                <a:lnTo>
                  <a:pt x="2954" y="1419"/>
                </a:lnTo>
                <a:lnTo>
                  <a:pt x="2952" y="1419"/>
                </a:lnTo>
                <a:lnTo>
                  <a:pt x="2952" y="1417"/>
                </a:lnTo>
                <a:lnTo>
                  <a:pt x="2951" y="1417"/>
                </a:lnTo>
                <a:lnTo>
                  <a:pt x="2951" y="1416"/>
                </a:lnTo>
                <a:lnTo>
                  <a:pt x="2951" y="1414"/>
                </a:lnTo>
                <a:lnTo>
                  <a:pt x="2951" y="1413"/>
                </a:lnTo>
                <a:lnTo>
                  <a:pt x="2952" y="1413"/>
                </a:lnTo>
                <a:lnTo>
                  <a:pt x="2954" y="1411"/>
                </a:lnTo>
                <a:lnTo>
                  <a:pt x="2954" y="1413"/>
                </a:lnTo>
                <a:lnTo>
                  <a:pt x="2955" y="1413"/>
                </a:lnTo>
                <a:lnTo>
                  <a:pt x="2957" y="1413"/>
                </a:lnTo>
                <a:lnTo>
                  <a:pt x="2957" y="1414"/>
                </a:lnTo>
                <a:lnTo>
                  <a:pt x="2959" y="1414"/>
                </a:lnTo>
                <a:lnTo>
                  <a:pt x="2960" y="1414"/>
                </a:lnTo>
                <a:lnTo>
                  <a:pt x="2960" y="1413"/>
                </a:lnTo>
                <a:lnTo>
                  <a:pt x="2959" y="1413"/>
                </a:lnTo>
                <a:lnTo>
                  <a:pt x="2959" y="1411"/>
                </a:lnTo>
                <a:lnTo>
                  <a:pt x="2957" y="1411"/>
                </a:lnTo>
                <a:lnTo>
                  <a:pt x="2955" y="1411"/>
                </a:lnTo>
                <a:lnTo>
                  <a:pt x="2954" y="1411"/>
                </a:lnTo>
                <a:lnTo>
                  <a:pt x="2952" y="1411"/>
                </a:lnTo>
                <a:lnTo>
                  <a:pt x="2952" y="1409"/>
                </a:lnTo>
                <a:lnTo>
                  <a:pt x="2952" y="1408"/>
                </a:lnTo>
                <a:lnTo>
                  <a:pt x="2951" y="1408"/>
                </a:lnTo>
                <a:lnTo>
                  <a:pt x="2951" y="1406"/>
                </a:lnTo>
                <a:lnTo>
                  <a:pt x="2952" y="1405"/>
                </a:lnTo>
                <a:lnTo>
                  <a:pt x="2954" y="1405"/>
                </a:lnTo>
                <a:lnTo>
                  <a:pt x="2954" y="1403"/>
                </a:lnTo>
                <a:lnTo>
                  <a:pt x="2955" y="1403"/>
                </a:lnTo>
                <a:lnTo>
                  <a:pt x="2957" y="1403"/>
                </a:lnTo>
                <a:lnTo>
                  <a:pt x="2957" y="1401"/>
                </a:lnTo>
                <a:lnTo>
                  <a:pt x="2959" y="1401"/>
                </a:lnTo>
                <a:lnTo>
                  <a:pt x="2959" y="1403"/>
                </a:lnTo>
                <a:lnTo>
                  <a:pt x="2959" y="1401"/>
                </a:lnTo>
                <a:lnTo>
                  <a:pt x="2960" y="1401"/>
                </a:lnTo>
                <a:lnTo>
                  <a:pt x="2960" y="1400"/>
                </a:lnTo>
                <a:lnTo>
                  <a:pt x="2960" y="1398"/>
                </a:lnTo>
                <a:lnTo>
                  <a:pt x="2962" y="1398"/>
                </a:lnTo>
                <a:lnTo>
                  <a:pt x="2962" y="1400"/>
                </a:lnTo>
                <a:lnTo>
                  <a:pt x="2962" y="1398"/>
                </a:lnTo>
                <a:lnTo>
                  <a:pt x="2963" y="1398"/>
                </a:lnTo>
                <a:lnTo>
                  <a:pt x="2963" y="1397"/>
                </a:lnTo>
                <a:lnTo>
                  <a:pt x="2965" y="1397"/>
                </a:lnTo>
                <a:lnTo>
                  <a:pt x="2965" y="1398"/>
                </a:lnTo>
                <a:lnTo>
                  <a:pt x="2967" y="1397"/>
                </a:lnTo>
                <a:lnTo>
                  <a:pt x="2968" y="1397"/>
                </a:lnTo>
                <a:lnTo>
                  <a:pt x="2967" y="1395"/>
                </a:lnTo>
                <a:lnTo>
                  <a:pt x="2965" y="1395"/>
                </a:lnTo>
                <a:lnTo>
                  <a:pt x="2963" y="1395"/>
                </a:lnTo>
                <a:lnTo>
                  <a:pt x="2962" y="1395"/>
                </a:lnTo>
                <a:lnTo>
                  <a:pt x="2960" y="1395"/>
                </a:lnTo>
                <a:lnTo>
                  <a:pt x="2959" y="1395"/>
                </a:lnTo>
                <a:lnTo>
                  <a:pt x="2957" y="1393"/>
                </a:lnTo>
                <a:lnTo>
                  <a:pt x="2957" y="1392"/>
                </a:lnTo>
                <a:lnTo>
                  <a:pt x="2957" y="1390"/>
                </a:lnTo>
                <a:lnTo>
                  <a:pt x="2955" y="1390"/>
                </a:lnTo>
                <a:lnTo>
                  <a:pt x="2955" y="1389"/>
                </a:lnTo>
                <a:lnTo>
                  <a:pt x="2954" y="1389"/>
                </a:lnTo>
                <a:lnTo>
                  <a:pt x="2954" y="1387"/>
                </a:lnTo>
                <a:lnTo>
                  <a:pt x="2954" y="1389"/>
                </a:lnTo>
                <a:lnTo>
                  <a:pt x="2952" y="1389"/>
                </a:lnTo>
                <a:lnTo>
                  <a:pt x="2952" y="1387"/>
                </a:lnTo>
                <a:lnTo>
                  <a:pt x="2951" y="1387"/>
                </a:lnTo>
                <a:lnTo>
                  <a:pt x="2951" y="1385"/>
                </a:lnTo>
                <a:lnTo>
                  <a:pt x="2949" y="1385"/>
                </a:lnTo>
                <a:lnTo>
                  <a:pt x="2949" y="1384"/>
                </a:lnTo>
                <a:lnTo>
                  <a:pt x="2947" y="1384"/>
                </a:lnTo>
                <a:lnTo>
                  <a:pt x="2946" y="1384"/>
                </a:lnTo>
                <a:lnTo>
                  <a:pt x="2946" y="1382"/>
                </a:lnTo>
                <a:lnTo>
                  <a:pt x="2947" y="1382"/>
                </a:lnTo>
                <a:lnTo>
                  <a:pt x="2949" y="1382"/>
                </a:lnTo>
                <a:lnTo>
                  <a:pt x="2949" y="1384"/>
                </a:lnTo>
                <a:lnTo>
                  <a:pt x="2951" y="1384"/>
                </a:lnTo>
                <a:lnTo>
                  <a:pt x="2952" y="1384"/>
                </a:lnTo>
                <a:lnTo>
                  <a:pt x="2954" y="1385"/>
                </a:lnTo>
                <a:lnTo>
                  <a:pt x="2955" y="1385"/>
                </a:lnTo>
                <a:lnTo>
                  <a:pt x="2955" y="1387"/>
                </a:lnTo>
                <a:lnTo>
                  <a:pt x="2957" y="1389"/>
                </a:lnTo>
                <a:lnTo>
                  <a:pt x="2959" y="1389"/>
                </a:lnTo>
                <a:lnTo>
                  <a:pt x="2959" y="1390"/>
                </a:lnTo>
                <a:lnTo>
                  <a:pt x="2960" y="1390"/>
                </a:lnTo>
                <a:lnTo>
                  <a:pt x="2962" y="1390"/>
                </a:lnTo>
                <a:lnTo>
                  <a:pt x="2962" y="1392"/>
                </a:lnTo>
                <a:lnTo>
                  <a:pt x="2963" y="1392"/>
                </a:lnTo>
                <a:lnTo>
                  <a:pt x="2965" y="1392"/>
                </a:lnTo>
                <a:lnTo>
                  <a:pt x="2965" y="1393"/>
                </a:lnTo>
                <a:lnTo>
                  <a:pt x="2967" y="1393"/>
                </a:lnTo>
                <a:lnTo>
                  <a:pt x="2968" y="1393"/>
                </a:lnTo>
                <a:lnTo>
                  <a:pt x="2970" y="1395"/>
                </a:lnTo>
                <a:lnTo>
                  <a:pt x="2970" y="1397"/>
                </a:lnTo>
                <a:lnTo>
                  <a:pt x="2971" y="1397"/>
                </a:lnTo>
                <a:lnTo>
                  <a:pt x="2975" y="1398"/>
                </a:lnTo>
                <a:lnTo>
                  <a:pt x="2976" y="1398"/>
                </a:lnTo>
                <a:lnTo>
                  <a:pt x="2976" y="1400"/>
                </a:lnTo>
                <a:lnTo>
                  <a:pt x="2978" y="1401"/>
                </a:lnTo>
                <a:lnTo>
                  <a:pt x="2978" y="1403"/>
                </a:lnTo>
                <a:lnTo>
                  <a:pt x="2978" y="1405"/>
                </a:lnTo>
                <a:lnTo>
                  <a:pt x="2978" y="1406"/>
                </a:lnTo>
                <a:lnTo>
                  <a:pt x="2978" y="1408"/>
                </a:lnTo>
                <a:lnTo>
                  <a:pt x="2978" y="1409"/>
                </a:lnTo>
                <a:lnTo>
                  <a:pt x="2979" y="1409"/>
                </a:lnTo>
                <a:lnTo>
                  <a:pt x="2979" y="1411"/>
                </a:lnTo>
                <a:lnTo>
                  <a:pt x="2981" y="1413"/>
                </a:lnTo>
                <a:lnTo>
                  <a:pt x="2981" y="1414"/>
                </a:lnTo>
                <a:lnTo>
                  <a:pt x="2981" y="1416"/>
                </a:lnTo>
                <a:lnTo>
                  <a:pt x="2981" y="1417"/>
                </a:lnTo>
                <a:lnTo>
                  <a:pt x="2983" y="1417"/>
                </a:lnTo>
                <a:lnTo>
                  <a:pt x="2983" y="1419"/>
                </a:lnTo>
                <a:lnTo>
                  <a:pt x="2983" y="1421"/>
                </a:lnTo>
                <a:lnTo>
                  <a:pt x="2981" y="1421"/>
                </a:lnTo>
                <a:lnTo>
                  <a:pt x="2983" y="1422"/>
                </a:lnTo>
                <a:lnTo>
                  <a:pt x="2983" y="1424"/>
                </a:lnTo>
                <a:lnTo>
                  <a:pt x="2984" y="1429"/>
                </a:lnTo>
                <a:lnTo>
                  <a:pt x="2984" y="1430"/>
                </a:lnTo>
                <a:lnTo>
                  <a:pt x="2983" y="1430"/>
                </a:lnTo>
                <a:lnTo>
                  <a:pt x="2983" y="1432"/>
                </a:lnTo>
                <a:lnTo>
                  <a:pt x="2983" y="1433"/>
                </a:lnTo>
                <a:lnTo>
                  <a:pt x="2983" y="1435"/>
                </a:lnTo>
                <a:lnTo>
                  <a:pt x="2981" y="1437"/>
                </a:lnTo>
                <a:lnTo>
                  <a:pt x="2981" y="1438"/>
                </a:lnTo>
                <a:lnTo>
                  <a:pt x="2981" y="1441"/>
                </a:lnTo>
                <a:lnTo>
                  <a:pt x="2981" y="1445"/>
                </a:lnTo>
                <a:lnTo>
                  <a:pt x="2983" y="1449"/>
                </a:lnTo>
                <a:lnTo>
                  <a:pt x="2983" y="1451"/>
                </a:lnTo>
                <a:lnTo>
                  <a:pt x="2983" y="1453"/>
                </a:lnTo>
                <a:lnTo>
                  <a:pt x="2981" y="1453"/>
                </a:lnTo>
                <a:lnTo>
                  <a:pt x="2981" y="1454"/>
                </a:lnTo>
                <a:lnTo>
                  <a:pt x="2981" y="1456"/>
                </a:lnTo>
                <a:lnTo>
                  <a:pt x="2981" y="1457"/>
                </a:lnTo>
                <a:lnTo>
                  <a:pt x="2981" y="1459"/>
                </a:lnTo>
                <a:lnTo>
                  <a:pt x="2983" y="1461"/>
                </a:lnTo>
                <a:lnTo>
                  <a:pt x="2983" y="1462"/>
                </a:lnTo>
                <a:lnTo>
                  <a:pt x="2984" y="1464"/>
                </a:lnTo>
                <a:lnTo>
                  <a:pt x="2984" y="1465"/>
                </a:lnTo>
                <a:lnTo>
                  <a:pt x="2983" y="1467"/>
                </a:lnTo>
                <a:lnTo>
                  <a:pt x="2983" y="1469"/>
                </a:lnTo>
                <a:lnTo>
                  <a:pt x="2981" y="1470"/>
                </a:lnTo>
                <a:lnTo>
                  <a:pt x="2981" y="1472"/>
                </a:lnTo>
                <a:lnTo>
                  <a:pt x="2979" y="1473"/>
                </a:lnTo>
                <a:lnTo>
                  <a:pt x="2979" y="1475"/>
                </a:lnTo>
                <a:lnTo>
                  <a:pt x="2979" y="1477"/>
                </a:lnTo>
                <a:lnTo>
                  <a:pt x="2978" y="1477"/>
                </a:lnTo>
                <a:lnTo>
                  <a:pt x="2978" y="1478"/>
                </a:lnTo>
                <a:lnTo>
                  <a:pt x="2978" y="1480"/>
                </a:lnTo>
                <a:lnTo>
                  <a:pt x="2976" y="1480"/>
                </a:lnTo>
                <a:lnTo>
                  <a:pt x="2976" y="1481"/>
                </a:lnTo>
                <a:lnTo>
                  <a:pt x="2976" y="1483"/>
                </a:lnTo>
                <a:lnTo>
                  <a:pt x="2975" y="1485"/>
                </a:lnTo>
                <a:lnTo>
                  <a:pt x="2975" y="1486"/>
                </a:lnTo>
                <a:lnTo>
                  <a:pt x="2975" y="1488"/>
                </a:lnTo>
                <a:lnTo>
                  <a:pt x="2975" y="1496"/>
                </a:lnTo>
                <a:lnTo>
                  <a:pt x="2975" y="1499"/>
                </a:lnTo>
                <a:lnTo>
                  <a:pt x="2975" y="1501"/>
                </a:lnTo>
                <a:lnTo>
                  <a:pt x="2976" y="1502"/>
                </a:lnTo>
                <a:lnTo>
                  <a:pt x="2976" y="1504"/>
                </a:lnTo>
                <a:lnTo>
                  <a:pt x="2976" y="1505"/>
                </a:lnTo>
                <a:lnTo>
                  <a:pt x="2976" y="1507"/>
                </a:lnTo>
                <a:lnTo>
                  <a:pt x="2976" y="1505"/>
                </a:lnTo>
                <a:lnTo>
                  <a:pt x="2975" y="1505"/>
                </a:lnTo>
                <a:lnTo>
                  <a:pt x="2975" y="1504"/>
                </a:lnTo>
                <a:lnTo>
                  <a:pt x="2973" y="1504"/>
                </a:lnTo>
                <a:lnTo>
                  <a:pt x="2971" y="1504"/>
                </a:lnTo>
                <a:lnTo>
                  <a:pt x="2970" y="1504"/>
                </a:lnTo>
                <a:lnTo>
                  <a:pt x="2968" y="1504"/>
                </a:lnTo>
                <a:lnTo>
                  <a:pt x="2968" y="1505"/>
                </a:lnTo>
                <a:lnTo>
                  <a:pt x="2968" y="1507"/>
                </a:lnTo>
                <a:lnTo>
                  <a:pt x="2967" y="1507"/>
                </a:lnTo>
                <a:lnTo>
                  <a:pt x="2965" y="1507"/>
                </a:lnTo>
                <a:lnTo>
                  <a:pt x="2963" y="1507"/>
                </a:lnTo>
                <a:lnTo>
                  <a:pt x="2963" y="1509"/>
                </a:lnTo>
                <a:lnTo>
                  <a:pt x="2965" y="1509"/>
                </a:lnTo>
                <a:lnTo>
                  <a:pt x="2967" y="1509"/>
                </a:lnTo>
                <a:lnTo>
                  <a:pt x="2968" y="1509"/>
                </a:lnTo>
                <a:lnTo>
                  <a:pt x="2968" y="1507"/>
                </a:lnTo>
                <a:lnTo>
                  <a:pt x="2970" y="1505"/>
                </a:lnTo>
                <a:lnTo>
                  <a:pt x="2971" y="1505"/>
                </a:lnTo>
                <a:lnTo>
                  <a:pt x="2973" y="1505"/>
                </a:lnTo>
                <a:lnTo>
                  <a:pt x="2975" y="1505"/>
                </a:lnTo>
                <a:lnTo>
                  <a:pt x="2975" y="1507"/>
                </a:lnTo>
                <a:lnTo>
                  <a:pt x="2976" y="1509"/>
                </a:lnTo>
                <a:lnTo>
                  <a:pt x="2976" y="1510"/>
                </a:lnTo>
                <a:lnTo>
                  <a:pt x="2976" y="1512"/>
                </a:lnTo>
                <a:lnTo>
                  <a:pt x="2976" y="1513"/>
                </a:lnTo>
                <a:lnTo>
                  <a:pt x="2976" y="1515"/>
                </a:lnTo>
                <a:lnTo>
                  <a:pt x="2976" y="1517"/>
                </a:lnTo>
                <a:lnTo>
                  <a:pt x="2976" y="1518"/>
                </a:lnTo>
                <a:lnTo>
                  <a:pt x="2976" y="1520"/>
                </a:lnTo>
                <a:lnTo>
                  <a:pt x="2978" y="1521"/>
                </a:lnTo>
                <a:lnTo>
                  <a:pt x="2979" y="1528"/>
                </a:lnTo>
                <a:lnTo>
                  <a:pt x="2979" y="1529"/>
                </a:lnTo>
                <a:lnTo>
                  <a:pt x="2979" y="1531"/>
                </a:lnTo>
                <a:lnTo>
                  <a:pt x="2979" y="1533"/>
                </a:lnTo>
                <a:lnTo>
                  <a:pt x="2981" y="1533"/>
                </a:lnTo>
                <a:lnTo>
                  <a:pt x="2981" y="1534"/>
                </a:lnTo>
                <a:lnTo>
                  <a:pt x="2981" y="1536"/>
                </a:lnTo>
                <a:lnTo>
                  <a:pt x="2983" y="1537"/>
                </a:lnTo>
                <a:lnTo>
                  <a:pt x="2983" y="1539"/>
                </a:lnTo>
                <a:lnTo>
                  <a:pt x="2984" y="1539"/>
                </a:lnTo>
                <a:lnTo>
                  <a:pt x="2984" y="1541"/>
                </a:lnTo>
                <a:lnTo>
                  <a:pt x="2986" y="1541"/>
                </a:lnTo>
                <a:lnTo>
                  <a:pt x="2986" y="1542"/>
                </a:lnTo>
                <a:lnTo>
                  <a:pt x="2986" y="1544"/>
                </a:lnTo>
                <a:lnTo>
                  <a:pt x="2987" y="1544"/>
                </a:lnTo>
                <a:lnTo>
                  <a:pt x="2987" y="1545"/>
                </a:lnTo>
                <a:lnTo>
                  <a:pt x="2989" y="1545"/>
                </a:lnTo>
                <a:lnTo>
                  <a:pt x="2989" y="1547"/>
                </a:lnTo>
                <a:lnTo>
                  <a:pt x="2991" y="1547"/>
                </a:lnTo>
                <a:lnTo>
                  <a:pt x="2991" y="1549"/>
                </a:lnTo>
                <a:lnTo>
                  <a:pt x="2991" y="1550"/>
                </a:lnTo>
                <a:lnTo>
                  <a:pt x="2991" y="1552"/>
                </a:lnTo>
                <a:lnTo>
                  <a:pt x="2992" y="1552"/>
                </a:lnTo>
                <a:lnTo>
                  <a:pt x="2992" y="1553"/>
                </a:lnTo>
                <a:lnTo>
                  <a:pt x="2994" y="1553"/>
                </a:lnTo>
                <a:lnTo>
                  <a:pt x="2994" y="1555"/>
                </a:lnTo>
                <a:lnTo>
                  <a:pt x="2995" y="1557"/>
                </a:lnTo>
                <a:lnTo>
                  <a:pt x="2997" y="1557"/>
                </a:lnTo>
                <a:lnTo>
                  <a:pt x="2997" y="1558"/>
                </a:lnTo>
                <a:lnTo>
                  <a:pt x="2999" y="1558"/>
                </a:lnTo>
                <a:lnTo>
                  <a:pt x="2999" y="1560"/>
                </a:lnTo>
                <a:lnTo>
                  <a:pt x="3000" y="1560"/>
                </a:lnTo>
                <a:lnTo>
                  <a:pt x="3000" y="1561"/>
                </a:lnTo>
                <a:lnTo>
                  <a:pt x="3002" y="1561"/>
                </a:lnTo>
                <a:lnTo>
                  <a:pt x="3003" y="1563"/>
                </a:lnTo>
                <a:lnTo>
                  <a:pt x="3005" y="1563"/>
                </a:lnTo>
                <a:lnTo>
                  <a:pt x="3005" y="1565"/>
                </a:lnTo>
                <a:lnTo>
                  <a:pt x="3007" y="1565"/>
                </a:lnTo>
                <a:lnTo>
                  <a:pt x="3007" y="1566"/>
                </a:lnTo>
                <a:lnTo>
                  <a:pt x="3008" y="1566"/>
                </a:lnTo>
                <a:lnTo>
                  <a:pt x="3008" y="1568"/>
                </a:lnTo>
                <a:lnTo>
                  <a:pt x="3010" y="1568"/>
                </a:lnTo>
                <a:lnTo>
                  <a:pt x="3010" y="1569"/>
                </a:lnTo>
                <a:lnTo>
                  <a:pt x="3011" y="1571"/>
                </a:lnTo>
                <a:lnTo>
                  <a:pt x="3013" y="1571"/>
                </a:lnTo>
                <a:lnTo>
                  <a:pt x="3013" y="1573"/>
                </a:lnTo>
                <a:lnTo>
                  <a:pt x="3015" y="1574"/>
                </a:lnTo>
                <a:lnTo>
                  <a:pt x="3016" y="1574"/>
                </a:lnTo>
                <a:lnTo>
                  <a:pt x="3016" y="1576"/>
                </a:lnTo>
                <a:lnTo>
                  <a:pt x="3018" y="1576"/>
                </a:lnTo>
                <a:lnTo>
                  <a:pt x="3018" y="1577"/>
                </a:lnTo>
                <a:lnTo>
                  <a:pt x="3019" y="1577"/>
                </a:lnTo>
                <a:lnTo>
                  <a:pt x="3019" y="1579"/>
                </a:lnTo>
                <a:lnTo>
                  <a:pt x="3021" y="1579"/>
                </a:lnTo>
                <a:lnTo>
                  <a:pt x="3023" y="1581"/>
                </a:lnTo>
                <a:lnTo>
                  <a:pt x="3024" y="1582"/>
                </a:lnTo>
                <a:lnTo>
                  <a:pt x="3026" y="1584"/>
                </a:lnTo>
                <a:lnTo>
                  <a:pt x="3026" y="1585"/>
                </a:lnTo>
                <a:lnTo>
                  <a:pt x="3027" y="1587"/>
                </a:lnTo>
                <a:lnTo>
                  <a:pt x="3029" y="1589"/>
                </a:lnTo>
                <a:lnTo>
                  <a:pt x="3031" y="1590"/>
                </a:lnTo>
                <a:lnTo>
                  <a:pt x="3032" y="1593"/>
                </a:lnTo>
                <a:lnTo>
                  <a:pt x="3034" y="1593"/>
                </a:lnTo>
                <a:lnTo>
                  <a:pt x="3034" y="1597"/>
                </a:lnTo>
                <a:lnTo>
                  <a:pt x="3035" y="1597"/>
                </a:lnTo>
                <a:lnTo>
                  <a:pt x="3035" y="1598"/>
                </a:lnTo>
                <a:lnTo>
                  <a:pt x="3037" y="1600"/>
                </a:lnTo>
                <a:lnTo>
                  <a:pt x="3039" y="1601"/>
                </a:lnTo>
                <a:lnTo>
                  <a:pt x="3040" y="1601"/>
                </a:lnTo>
                <a:lnTo>
                  <a:pt x="3040" y="1603"/>
                </a:lnTo>
                <a:lnTo>
                  <a:pt x="3042" y="1603"/>
                </a:lnTo>
                <a:lnTo>
                  <a:pt x="3042" y="1605"/>
                </a:lnTo>
                <a:lnTo>
                  <a:pt x="3043" y="1605"/>
                </a:lnTo>
                <a:lnTo>
                  <a:pt x="3045" y="1606"/>
                </a:lnTo>
                <a:lnTo>
                  <a:pt x="3047" y="1608"/>
                </a:lnTo>
                <a:lnTo>
                  <a:pt x="3048" y="1608"/>
                </a:lnTo>
                <a:lnTo>
                  <a:pt x="3048" y="1609"/>
                </a:lnTo>
                <a:lnTo>
                  <a:pt x="3050" y="1611"/>
                </a:lnTo>
                <a:lnTo>
                  <a:pt x="3050" y="1613"/>
                </a:lnTo>
                <a:lnTo>
                  <a:pt x="3051" y="1616"/>
                </a:lnTo>
                <a:lnTo>
                  <a:pt x="3051" y="1617"/>
                </a:lnTo>
                <a:lnTo>
                  <a:pt x="3051" y="1619"/>
                </a:lnTo>
                <a:lnTo>
                  <a:pt x="3053" y="1619"/>
                </a:lnTo>
                <a:lnTo>
                  <a:pt x="3053" y="1621"/>
                </a:lnTo>
                <a:lnTo>
                  <a:pt x="3053" y="1622"/>
                </a:lnTo>
                <a:lnTo>
                  <a:pt x="3053" y="1624"/>
                </a:lnTo>
                <a:lnTo>
                  <a:pt x="3053" y="1625"/>
                </a:lnTo>
                <a:lnTo>
                  <a:pt x="3053" y="1627"/>
                </a:lnTo>
                <a:lnTo>
                  <a:pt x="3051" y="1627"/>
                </a:lnTo>
                <a:lnTo>
                  <a:pt x="3050" y="1629"/>
                </a:lnTo>
                <a:lnTo>
                  <a:pt x="3048" y="1629"/>
                </a:lnTo>
                <a:lnTo>
                  <a:pt x="3047" y="1629"/>
                </a:lnTo>
                <a:lnTo>
                  <a:pt x="3043" y="1629"/>
                </a:lnTo>
                <a:lnTo>
                  <a:pt x="3042" y="1629"/>
                </a:lnTo>
                <a:lnTo>
                  <a:pt x="3043" y="1629"/>
                </a:lnTo>
                <a:lnTo>
                  <a:pt x="3047" y="1629"/>
                </a:lnTo>
                <a:lnTo>
                  <a:pt x="3047" y="1627"/>
                </a:lnTo>
                <a:lnTo>
                  <a:pt x="3048" y="1627"/>
                </a:lnTo>
                <a:lnTo>
                  <a:pt x="3050" y="1625"/>
                </a:lnTo>
                <a:lnTo>
                  <a:pt x="3051" y="1625"/>
                </a:lnTo>
                <a:lnTo>
                  <a:pt x="3051" y="1624"/>
                </a:lnTo>
                <a:lnTo>
                  <a:pt x="3051" y="1622"/>
                </a:lnTo>
                <a:lnTo>
                  <a:pt x="3050" y="1622"/>
                </a:lnTo>
                <a:lnTo>
                  <a:pt x="3050" y="1624"/>
                </a:lnTo>
                <a:lnTo>
                  <a:pt x="3048" y="1624"/>
                </a:lnTo>
                <a:lnTo>
                  <a:pt x="3048" y="1625"/>
                </a:lnTo>
                <a:lnTo>
                  <a:pt x="3047" y="1625"/>
                </a:lnTo>
                <a:lnTo>
                  <a:pt x="3047" y="1624"/>
                </a:lnTo>
                <a:lnTo>
                  <a:pt x="3047" y="1622"/>
                </a:lnTo>
                <a:lnTo>
                  <a:pt x="3047" y="1621"/>
                </a:lnTo>
                <a:lnTo>
                  <a:pt x="3047" y="1619"/>
                </a:lnTo>
                <a:lnTo>
                  <a:pt x="3047" y="1617"/>
                </a:lnTo>
                <a:lnTo>
                  <a:pt x="3047" y="1616"/>
                </a:lnTo>
                <a:lnTo>
                  <a:pt x="3047" y="1614"/>
                </a:lnTo>
                <a:lnTo>
                  <a:pt x="3045" y="1613"/>
                </a:lnTo>
                <a:lnTo>
                  <a:pt x="3045" y="1611"/>
                </a:lnTo>
                <a:lnTo>
                  <a:pt x="3043" y="1611"/>
                </a:lnTo>
                <a:lnTo>
                  <a:pt x="3042" y="1611"/>
                </a:lnTo>
                <a:lnTo>
                  <a:pt x="3042" y="1609"/>
                </a:lnTo>
                <a:lnTo>
                  <a:pt x="3040" y="1608"/>
                </a:lnTo>
                <a:lnTo>
                  <a:pt x="3040" y="1606"/>
                </a:lnTo>
                <a:lnTo>
                  <a:pt x="3040" y="1605"/>
                </a:lnTo>
                <a:lnTo>
                  <a:pt x="3039" y="1603"/>
                </a:lnTo>
                <a:lnTo>
                  <a:pt x="3039" y="1605"/>
                </a:lnTo>
                <a:lnTo>
                  <a:pt x="3037" y="1605"/>
                </a:lnTo>
                <a:lnTo>
                  <a:pt x="3039" y="1606"/>
                </a:lnTo>
                <a:lnTo>
                  <a:pt x="3037" y="1606"/>
                </a:lnTo>
                <a:lnTo>
                  <a:pt x="3037" y="1605"/>
                </a:lnTo>
                <a:lnTo>
                  <a:pt x="3035" y="1603"/>
                </a:lnTo>
                <a:lnTo>
                  <a:pt x="3035" y="1601"/>
                </a:lnTo>
                <a:lnTo>
                  <a:pt x="3034" y="1600"/>
                </a:lnTo>
                <a:lnTo>
                  <a:pt x="3034" y="1598"/>
                </a:lnTo>
                <a:lnTo>
                  <a:pt x="3032" y="1597"/>
                </a:lnTo>
                <a:lnTo>
                  <a:pt x="3031" y="1595"/>
                </a:lnTo>
                <a:lnTo>
                  <a:pt x="3031" y="1593"/>
                </a:lnTo>
                <a:lnTo>
                  <a:pt x="3031" y="1592"/>
                </a:lnTo>
                <a:lnTo>
                  <a:pt x="3029" y="1590"/>
                </a:lnTo>
                <a:lnTo>
                  <a:pt x="3027" y="1589"/>
                </a:lnTo>
                <a:lnTo>
                  <a:pt x="3026" y="1587"/>
                </a:lnTo>
                <a:lnTo>
                  <a:pt x="3026" y="1585"/>
                </a:lnTo>
                <a:lnTo>
                  <a:pt x="3024" y="1585"/>
                </a:lnTo>
                <a:lnTo>
                  <a:pt x="3024" y="1584"/>
                </a:lnTo>
                <a:lnTo>
                  <a:pt x="3023" y="1584"/>
                </a:lnTo>
                <a:lnTo>
                  <a:pt x="3021" y="1582"/>
                </a:lnTo>
                <a:lnTo>
                  <a:pt x="3021" y="1581"/>
                </a:lnTo>
                <a:lnTo>
                  <a:pt x="3019" y="1581"/>
                </a:lnTo>
                <a:lnTo>
                  <a:pt x="3019" y="1579"/>
                </a:lnTo>
                <a:lnTo>
                  <a:pt x="3018" y="1579"/>
                </a:lnTo>
                <a:lnTo>
                  <a:pt x="3016" y="1579"/>
                </a:lnTo>
                <a:lnTo>
                  <a:pt x="3016" y="1577"/>
                </a:lnTo>
                <a:lnTo>
                  <a:pt x="3015" y="1577"/>
                </a:lnTo>
                <a:lnTo>
                  <a:pt x="3015" y="1579"/>
                </a:lnTo>
                <a:lnTo>
                  <a:pt x="3013" y="1577"/>
                </a:lnTo>
                <a:lnTo>
                  <a:pt x="3011" y="1577"/>
                </a:lnTo>
                <a:lnTo>
                  <a:pt x="3011" y="1576"/>
                </a:lnTo>
                <a:lnTo>
                  <a:pt x="3011" y="1574"/>
                </a:lnTo>
                <a:lnTo>
                  <a:pt x="3010" y="1574"/>
                </a:lnTo>
                <a:lnTo>
                  <a:pt x="3010" y="1573"/>
                </a:lnTo>
                <a:lnTo>
                  <a:pt x="3008" y="1571"/>
                </a:lnTo>
                <a:lnTo>
                  <a:pt x="3008" y="1569"/>
                </a:lnTo>
                <a:lnTo>
                  <a:pt x="3008" y="1568"/>
                </a:lnTo>
                <a:lnTo>
                  <a:pt x="3007" y="1568"/>
                </a:lnTo>
                <a:lnTo>
                  <a:pt x="3005" y="1568"/>
                </a:lnTo>
                <a:lnTo>
                  <a:pt x="3005" y="1566"/>
                </a:lnTo>
                <a:lnTo>
                  <a:pt x="3003" y="1566"/>
                </a:lnTo>
                <a:lnTo>
                  <a:pt x="3002" y="1566"/>
                </a:lnTo>
                <a:lnTo>
                  <a:pt x="3000" y="1566"/>
                </a:lnTo>
                <a:lnTo>
                  <a:pt x="3000" y="1565"/>
                </a:lnTo>
                <a:lnTo>
                  <a:pt x="2999" y="1563"/>
                </a:lnTo>
                <a:lnTo>
                  <a:pt x="2999" y="1561"/>
                </a:lnTo>
                <a:lnTo>
                  <a:pt x="2999" y="1560"/>
                </a:lnTo>
                <a:lnTo>
                  <a:pt x="2997" y="1560"/>
                </a:lnTo>
                <a:lnTo>
                  <a:pt x="2995" y="1560"/>
                </a:lnTo>
                <a:lnTo>
                  <a:pt x="2995" y="1561"/>
                </a:lnTo>
                <a:lnTo>
                  <a:pt x="2995" y="1563"/>
                </a:lnTo>
                <a:lnTo>
                  <a:pt x="2997" y="1566"/>
                </a:lnTo>
                <a:lnTo>
                  <a:pt x="2999" y="1566"/>
                </a:lnTo>
                <a:lnTo>
                  <a:pt x="3000" y="1566"/>
                </a:lnTo>
                <a:lnTo>
                  <a:pt x="3000" y="1568"/>
                </a:lnTo>
                <a:lnTo>
                  <a:pt x="3000" y="1569"/>
                </a:lnTo>
                <a:lnTo>
                  <a:pt x="3002" y="1569"/>
                </a:lnTo>
                <a:lnTo>
                  <a:pt x="3002" y="1571"/>
                </a:lnTo>
                <a:lnTo>
                  <a:pt x="3000" y="1571"/>
                </a:lnTo>
                <a:lnTo>
                  <a:pt x="3000" y="1573"/>
                </a:lnTo>
                <a:lnTo>
                  <a:pt x="3000" y="1574"/>
                </a:lnTo>
                <a:lnTo>
                  <a:pt x="3002" y="1574"/>
                </a:lnTo>
                <a:lnTo>
                  <a:pt x="3002" y="1576"/>
                </a:lnTo>
                <a:lnTo>
                  <a:pt x="3002" y="1577"/>
                </a:lnTo>
                <a:lnTo>
                  <a:pt x="3003" y="1577"/>
                </a:lnTo>
                <a:lnTo>
                  <a:pt x="3003" y="1579"/>
                </a:lnTo>
                <a:lnTo>
                  <a:pt x="3003" y="1581"/>
                </a:lnTo>
                <a:lnTo>
                  <a:pt x="3003" y="1582"/>
                </a:lnTo>
                <a:lnTo>
                  <a:pt x="3005" y="1584"/>
                </a:lnTo>
                <a:lnTo>
                  <a:pt x="3005" y="1585"/>
                </a:lnTo>
                <a:lnTo>
                  <a:pt x="3005" y="1587"/>
                </a:lnTo>
                <a:lnTo>
                  <a:pt x="3005" y="1589"/>
                </a:lnTo>
                <a:lnTo>
                  <a:pt x="3005" y="1590"/>
                </a:lnTo>
                <a:lnTo>
                  <a:pt x="3005" y="1592"/>
                </a:lnTo>
                <a:lnTo>
                  <a:pt x="3005" y="1593"/>
                </a:lnTo>
                <a:lnTo>
                  <a:pt x="3007" y="1593"/>
                </a:lnTo>
                <a:lnTo>
                  <a:pt x="3007" y="1595"/>
                </a:lnTo>
                <a:lnTo>
                  <a:pt x="3008" y="1595"/>
                </a:lnTo>
                <a:lnTo>
                  <a:pt x="3008" y="1597"/>
                </a:lnTo>
                <a:lnTo>
                  <a:pt x="3008" y="1598"/>
                </a:lnTo>
                <a:lnTo>
                  <a:pt x="3008" y="1600"/>
                </a:lnTo>
                <a:lnTo>
                  <a:pt x="3008" y="1601"/>
                </a:lnTo>
                <a:lnTo>
                  <a:pt x="3007" y="1601"/>
                </a:lnTo>
                <a:lnTo>
                  <a:pt x="3005" y="1601"/>
                </a:lnTo>
                <a:lnTo>
                  <a:pt x="3003" y="1601"/>
                </a:lnTo>
                <a:lnTo>
                  <a:pt x="3002" y="1601"/>
                </a:lnTo>
                <a:lnTo>
                  <a:pt x="3000" y="1603"/>
                </a:lnTo>
                <a:lnTo>
                  <a:pt x="2999" y="1603"/>
                </a:lnTo>
                <a:lnTo>
                  <a:pt x="2997" y="1605"/>
                </a:lnTo>
                <a:lnTo>
                  <a:pt x="2995" y="1605"/>
                </a:lnTo>
                <a:lnTo>
                  <a:pt x="2994" y="1605"/>
                </a:lnTo>
                <a:lnTo>
                  <a:pt x="2994" y="1606"/>
                </a:lnTo>
                <a:lnTo>
                  <a:pt x="2992" y="1606"/>
                </a:lnTo>
                <a:lnTo>
                  <a:pt x="2992" y="1605"/>
                </a:lnTo>
                <a:lnTo>
                  <a:pt x="2991" y="1605"/>
                </a:lnTo>
                <a:lnTo>
                  <a:pt x="2989" y="1605"/>
                </a:lnTo>
                <a:lnTo>
                  <a:pt x="2987" y="1605"/>
                </a:lnTo>
                <a:lnTo>
                  <a:pt x="2986" y="1605"/>
                </a:lnTo>
                <a:lnTo>
                  <a:pt x="2986" y="1603"/>
                </a:lnTo>
                <a:lnTo>
                  <a:pt x="2984" y="1603"/>
                </a:lnTo>
                <a:lnTo>
                  <a:pt x="2984" y="1601"/>
                </a:lnTo>
                <a:lnTo>
                  <a:pt x="2983" y="1603"/>
                </a:lnTo>
                <a:lnTo>
                  <a:pt x="2984" y="1603"/>
                </a:lnTo>
                <a:lnTo>
                  <a:pt x="2983" y="1603"/>
                </a:lnTo>
                <a:lnTo>
                  <a:pt x="2981" y="1603"/>
                </a:lnTo>
                <a:lnTo>
                  <a:pt x="2979" y="1603"/>
                </a:lnTo>
                <a:lnTo>
                  <a:pt x="2979" y="1601"/>
                </a:lnTo>
                <a:lnTo>
                  <a:pt x="2978" y="1600"/>
                </a:lnTo>
                <a:lnTo>
                  <a:pt x="2978" y="1598"/>
                </a:lnTo>
                <a:lnTo>
                  <a:pt x="2978" y="1597"/>
                </a:lnTo>
                <a:lnTo>
                  <a:pt x="2978" y="1595"/>
                </a:lnTo>
                <a:lnTo>
                  <a:pt x="2978" y="1593"/>
                </a:lnTo>
                <a:lnTo>
                  <a:pt x="2978" y="1595"/>
                </a:lnTo>
                <a:lnTo>
                  <a:pt x="2976" y="1595"/>
                </a:lnTo>
                <a:lnTo>
                  <a:pt x="2976" y="1597"/>
                </a:lnTo>
                <a:lnTo>
                  <a:pt x="2976" y="1598"/>
                </a:lnTo>
                <a:lnTo>
                  <a:pt x="2976" y="1600"/>
                </a:lnTo>
                <a:lnTo>
                  <a:pt x="2976" y="1601"/>
                </a:lnTo>
                <a:lnTo>
                  <a:pt x="2978" y="1603"/>
                </a:lnTo>
                <a:lnTo>
                  <a:pt x="2978" y="1605"/>
                </a:lnTo>
                <a:lnTo>
                  <a:pt x="2979" y="1605"/>
                </a:lnTo>
                <a:lnTo>
                  <a:pt x="2981" y="1605"/>
                </a:lnTo>
                <a:lnTo>
                  <a:pt x="2983" y="1605"/>
                </a:lnTo>
                <a:lnTo>
                  <a:pt x="2984" y="1605"/>
                </a:lnTo>
                <a:lnTo>
                  <a:pt x="2986" y="1605"/>
                </a:lnTo>
                <a:lnTo>
                  <a:pt x="2986" y="1606"/>
                </a:lnTo>
                <a:lnTo>
                  <a:pt x="2987" y="1606"/>
                </a:lnTo>
                <a:lnTo>
                  <a:pt x="2989" y="1606"/>
                </a:lnTo>
                <a:lnTo>
                  <a:pt x="2991" y="1606"/>
                </a:lnTo>
                <a:lnTo>
                  <a:pt x="2992" y="1606"/>
                </a:lnTo>
                <a:lnTo>
                  <a:pt x="2992" y="1608"/>
                </a:lnTo>
                <a:lnTo>
                  <a:pt x="2994" y="1608"/>
                </a:lnTo>
                <a:lnTo>
                  <a:pt x="2994" y="1609"/>
                </a:lnTo>
                <a:lnTo>
                  <a:pt x="2992" y="1609"/>
                </a:lnTo>
                <a:lnTo>
                  <a:pt x="2992" y="1611"/>
                </a:lnTo>
                <a:lnTo>
                  <a:pt x="2991" y="1611"/>
                </a:lnTo>
                <a:lnTo>
                  <a:pt x="2991" y="1613"/>
                </a:lnTo>
                <a:lnTo>
                  <a:pt x="2989" y="1613"/>
                </a:lnTo>
                <a:lnTo>
                  <a:pt x="2989" y="1614"/>
                </a:lnTo>
                <a:lnTo>
                  <a:pt x="2989" y="1613"/>
                </a:lnTo>
                <a:lnTo>
                  <a:pt x="2987" y="1613"/>
                </a:lnTo>
                <a:lnTo>
                  <a:pt x="2986" y="1613"/>
                </a:lnTo>
                <a:lnTo>
                  <a:pt x="2984" y="1611"/>
                </a:lnTo>
                <a:lnTo>
                  <a:pt x="2983" y="1613"/>
                </a:lnTo>
                <a:lnTo>
                  <a:pt x="2983" y="1614"/>
                </a:lnTo>
                <a:lnTo>
                  <a:pt x="2981" y="1614"/>
                </a:lnTo>
                <a:lnTo>
                  <a:pt x="2981" y="1613"/>
                </a:lnTo>
                <a:lnTo>
                  <a:pt x="2979" y="1613"/>
                </a:lnTo>
                <a:lnTo>
                  <a:pt x="2978" y="1613"/>
                </a:lnTo>
                <a:lnTo>
                  <a:pt x="2978" y="1614"/>
                </a:lnTo>
                <a:lnTo>
                  <a:pt x="2976" y="1614"/>
                </a:lnTo>
                <a:lnTo>
                  <a:pt x="2976" y="1616"/>
                </a:lnTo>
                <a:lnTo>
                  <a:pt x="2976" y="1617"/>
                </a:lnTo>
                <a:lnTo>
                  <a:pt x="2975" y="1617"/>
                </a:lnTo>
                <a:lnTo>
                  <a:pt x="2975" y="1619"/>
                </a:lnTo>
                <a:lnTo>
                  <a:pt x="2975" y="1621"/>
                </a:lnTo>
                <a:lnTo>
                  <a:pt x="2973" y="1621"/>
                </a:lnTo>
                <a:lnTo>
                  <a:pt x="2971" y="1621"/>
                </a:lnTo>
                <a:lnTo>
                  <a:pt x="2971" y="1622"/>
                </a:lnTo>
                <a:lnTo>
                  <a:pt x="2971" y="1624"/>
                </a:lnTo>
                <a:lnTo>
                  <a:pt x="2970" y="1624"/>
                </a:lnTo>
                <a:lnTo>
                  <a:pt x="2968" y="1624"/>
                </a:lnTo>
                <a:lnTo>
                  <a:pt x="2968" y="1625"/>
                </a:lnTo>
                <a:lnTo>
                  <a:pt x="2967" y="1627"/>
                </a:lnTo>
                <a:lnTo>
                  <a:pt x="2965" y="1627"/>
                </a:lnTo>
                <a:lnTo>
                  <a:pt x="2965" y="1629"/>
                </a:lnTo>
                <a:lnTo>
                  <a:pt x="2965" y="1630"/>
                </a:lnTo>
                <a:lnTo>
                  <a:pt x="2963" y="1630"/>
                </a:lnTo>
                <a:lnTo>
                  <a:pt x="2963" y="1632"/>
                </a:lnTo>
                <a:lnTo>
                  <a:pt x="2962" y="1632"/>
                </a:lnTo>
                <a:lnTo>
                  <a:pt x="2962" y="1630"/>
                </a:lnTo>
                <a:lnTo>
                  <a:pt x="2960" y="1630"/>
                </a:lnTo>
                <a:lnTo>
                  <a:pt x="2960" y="1632"/>
                </a:lnTo>
                <a:lnTo>
                  <a:pt x="2959" y="1632"/>
                </a:lnTo>
                <a:lnTo>
                  <a:pt x="2957" y="1632"/>
                </a:lnTo>
                <a:lnTo>
                  <a:pt x="2957" y="1633"/>
                </a:lnTo>
                <a:lnTo>
                  <a:pt x="2955" y="1633"/>
                </a:lnTo>
                <a:lnTo>
                  <a:pt x="2954" y="1632"/>
                </a:lnTo>
                <a:lnTo>
                  <a:pt x="2954" y="1630"/>
                </a:lnTo>
                <a:lnTo>
                  <a:pt x="2952" y="1630"/>
                </a:lnTo>
                <a:lnTo>
                  <a:pt x="2952" y="1632"/>
                </a:lnTo>
                <a:lnTo>
                  <a:pt x="2954" y="1633"/>
                </a:lnTo>
                <a:lnTo>
                  <a:pt x="2954" y="1635"/>
                </a:lnTo>
                <a:lnTo>
                  <a:pt x="2954" y="1637"/>
                </a:lnTo>
                <a:lnTo>
                  <a:pt x="2954" y="1638"/>
                </a:lnTo>
                <a:lnTo>
                  <a:pt x="2954" y="1640"/>
                </a:lnTo>
                <a:lnTo>
                  <a:pt x="2952" y="1640"/>
                </a:lnTo>
                <a:lnTo>
                  <a:pt x="2951" y="1640"/>
                </a:lnTo>
                <a:lnTo>
                  <a:pt x="2949" y="1640"/>
                </a:lnTo>
                <a:lnTo>
                  <a:pt x="2949" y="1641"/>
                </a:lnTo>
                <a:lnTo>
                  <a:pt x="2947" y="1641"/>
                </a:lnTo>
                <a:lnTo>
                  <a:pt x="2947" y="1640"/>
                </a:lnTo>
                <a:lnTo>
                  <a:pt x="2946" y="1640"/>
                </a:lnTo>
                <a:lnTo>
                  <a:pt x="2946" y="1638"/>
                </a:lnTo>
                <a:lnTo>
                  <a:pt x="2944" y="1638"/>
                </a:lnTo>
                <a:lnTo>
                  <a:pt x="2944" y="1640"/>
                </a:lnTo>
                <a:lnTo>
                  <a:pt x="2943" y="1641"/>
                </a:lnTo>
                <a:lnTo>
                  <a:pt x="2943" y="1643"/>
                </a:lnTo>
                <a:lnTo>
                  <a:pt x="2941" y="1643"/>
                </a:lnTo>
                <a:lnTo>
                  <a:pt x="2941" y="1645"/>
                </a:lnTo>
                <a:lnTo>
                  <a:pt x="2943" y="1646"/>
                </a:lnTo>
                <a:lnTo>
                  <a:pt x="2943" y="1648"/>
                </a:lnTo>
                <a:lnTo>
                  <a:pt x="2941" y="1648"/>
                </a:lnTo>
                <a:lnTo>
                  <a:pt x="2939" y="1648"/>
                </a:lnTo>
                <a:lnTo>
                  <a:pt x="2938" y="1648"/>
                </a:lnTo>
                <a:lnTo>
                  <a:pt x="2936" y="1648"/>
                </a:lnTo>
                <a:lnTo>
                  <a:pt x="2935" y="1648"/>
                </a:lnTo>
                <a:lnTo>
                  <a:pt x="2933" y="1648"/>
                </a:lnTo>
                <a:lnTo>
                  <a:pt x="2933" y="1646"/>
                </a:lnTo>
                <a:lnTo>
                  <a:pt x="2933" y="1648"/>
                </a:lnTo>
                <a:lnTo>
                  <a:pt x="2930" y="1648"/>
                </a:lnTo>
                <a:lnTo>
                  <a:pt x="2928" y="1648"/>
                </a:lnTo>
                <a:lnTo>
                  <a:pt x="2927" y="1648"/>
                </a:lnTo>
                <a:lnTo>
                  <a:pt x="2925" y="1648"/>
                </a:lnTo>
                <a:lnTo>
                  <a:pt x="2925" y="1649"/>
                </a:lnTo>
                <a:lnTo>
                  <a:pt x="2927" y="1649"/>
                </a:lnTo>
                <a:lnTo>
                  <a:pt x="2928" y="1649"/>
                </a:lnTo>
                <a:lnTo>
                  <a:pt x="2930" y="1649"/>
                </a:lnTo>
                <a:lnTo>
                  <a:pt x="2930" y="1651"/>
                </a:lnTo>
                <a:lnTo>
                  <a:pt x="2928" y="1653"/>
                </a:lnTo>
                <a:lnTo>
                  <a:pt x="2928" y="1654"/>
                </a:lnTo>
                <a:lnTo>
                  <a:pt x="2927" y="1654"/>
                </a:lnTo>
                <a:lnTo>
                  <a:pt x="2927" y="1656"/>
                </a:lnTo>
                <a:lnTo>
                  <a:pt x="2925" y="1656"/>
                </a:lnTo>
                <a:lnTo>
                  <a:pt x="2925" y="1657"/>
                </a:lnTo>
                <a:lnTo>
                  <a:pt x="2923" y="1657"/>
                </a:lnTo>
                <a:lnTo>
                  <a:pt x="2922" y="1657"/>
                </a:lnTo>
                <a:lnTo>
                  <a:pt x="2922" y="1659"/>
                </a:lnTo>
                <a:lnTo>
                  <a:pt x="2920" y="1659"/>
                </a:lnTo>
                <a:lnTo>
                  <a:pt x="2919" y="1659"/>
                </a:lnTo>
                <a:lnTo>
                  <a:pt x="2919" y="1661"/>
                </a:lnTo>
                <a:lnTo>
                  <a:pt x="2919" y="1662"/>
                </a:lnTo>
                <a:lnTo>
                  <a:pt x="2917" y="1662"/>
                </a:lnTo>
                <a:lnTo>
                  <a:pt x="2917" y="1664"/>
                </a:lnTo>
                <a:lnTo>
                  <a:pt x="2915" y="1664"/>
                </a:lnTo>
                <a:lnTo>
                  <a:pt x="2914" y="1665"/>
                </a:lnTo>
                <a:lnTo>
                  <a:pt x="2912" y="1665"/>
                </a:lnTo>
                <a:lnTo>
                  <a:pt x="2912" y="1664"/>
                </a:lnTo>
                <a:lnTo>
                  <a:pt x="2911" y="1664"/>
                </a:lnTo>
                <a:lnTo>
                  <a:pt x="2911" y="1665"/>
                </a:lnTo>
                <a:lnTo>
                  <a:pt x="2909" y="1665"/>
                </a:lnTo>
                <a:lnTo>
                  <a:pt x="2909" y="1667"/>
                </a:lnTo>
                <a:lnTo>
                  <a:pt x="2911" y="1667"/>
                </a:lnTo>
                <a:lnTo>
                  <a:pt x="2911" y="1669"/>
                </a:lnTo>
                <a:lnTo>
                  <a:pt x="2911" y="1670"/>
                </a:lnTo>
                <a:lnTo>
                  <a:pt x="2911" y="1672"/>
                </a:lnTo>
                <a:lnTo>
                  <a:pt x="2909" y="1672"/>
                </a:lnTo>
                <a:lnTo>
                  <a:pt x="2909" y="1670"/>
                </a:lnTo>
                <a:lnTo>
                  <a:pt x="2907" y="1670"/>
                </a:lnTo>
                <a:lnTo>
                  <a:pt x="2907" y="1672"/>
                </a:lnTo>
                <a:lnTo>
                  <a:pt x="2907" y="1673"/>
                </a:lnTo>
                <a:lnTo>
                  <a:pt x="2907" y="1675"/>
                </a:lnTo>
                <a:lnTo>
                  <a:pt x="2907" y="1677"/>
                </a:lnTo>
                <a:lnTo>
                  <a:pt x="2906" y="1677"/>
                </a:lnTo>
                <a:lnTo>
                  <a:pt x="2904" y="1677"/>
                </a:lnTo>
                <a:lnTo>
                  <a:pt x="2903" y="1677"/>
                </a:lnTo>
                <a:lnTo>
                  <a:pt x="2901" y="1677"/>
                </a:lnTo>
                <a:lnTo>
                  <a:pt x="2901" y="1678"/>
                </a:lnTo>
                <a:lnTo>
                  <a:pt x="2899" y="1678"/>
                </a:lnTo>
                <a:lnTo>
                  <a:pt x="2899" y="1680"/>
                </a:lnTo>
                <a:lnTo>
                  <a:pt x="2899" y="1681"/>
                </a:lnTo>
                <a:lnTo>
                  <a:pt x="2898" y="1683"/>
                </a:lnTo>
                <a:lnTo>
                  <a:pt x="2896" y="1683"/>
                </a:lnTo>
                <a:lnTo>
                  <a:pt x="2896" y="1685"/>
                </a:lnTo>
                <a:lnTo>
                  <a:pt x="2895" y="1686"/>
                </a:lnTo>
                <a:lnTo>
                  <a:pt x="2893" y="1686"/>
                </a:lnTo>
                <a:lnTo>
                  <a:pt x="2893" y="1688"/>
                </a:lnTo>
                <a:lnTo>
                  <a:pt x="2891" y="1688"/>
                </a:lnTo>
                <a:lnTo>
                  <a:pt x="2890" y="1688"/>
                </a:lnTo>
                <a:lnTo>
                  <a:pt x="2888" y="1688"/>
                </a:lnTo>
                <a:lnTo>
                  <a:pt x="2888" y="1689"/>
                </a:lnTo>
                <a:lnTo>
                  <a:pt x="2887" y="1689"/>
                </a:lnTo>
                <a:lnTo>
                  <a:pt x="2887" y="1688"/>
                </a:lnTo>
                <a:lnTo>
                  <a:pt x="2885" y="1689"/>
                </a:lnTo>
                <a:lnTo>
                  <a:pt x="2887" y="1689"/>
                </a:lnTo>
                <a:lnTo>
                  <a:pt x="2887" y="1691"/>
                </a:lnTo>
                <a:lnTo>
                  <a:pt x="2888" y="1691"/>
                </a:lnTo>
                <a:lnTo>
                  <a:pt x="2890" y="1691"/>
                </a:lnTo>
                <a:lnTo>
                  <a:pt x="2890" y="1689"/>
                </a:lnTo>
                <a:lnTo>
                  <a:pt x="2891" y="1689"/>
                </a:lnTo>
                <a:lnTo>
                  <a:pt x="2893" y="1689"/>
                </a:lnTo>
                <a:lnTo>
                  <a:pt x="2895" y="1689"/>
                </a:lnTo>
                <a:lnTo>
                  <a:pt x="2896" y="1688"/>
                </a:lnTo>
                <a:lnTo>
                  <a:pt x="2898" y="1688"/>
                </a:lnTo>
                <a:lnTo>
                  <a:pt x="2899" y="1688"/>
                </a:lnTo>
                <a:lnTo>
                  <a:pt x="2899" y="1686"/>
                </a:lnTo>
                <a:lnTo>
                  <a:pt x="2901" y="1686"/>
                </a:lnTo>
                <a:lnTo>
                  <a:pt x="2901" y="1685"/>
                </a:lnTo>
                <a:lnTo>
                  <a:pt x="2903" y="1683"/>
                </a:lnTo>
                <a:lnTo>
                  <a:pt x="2904" y="1683"/>
                </a:lnTo>
                <a:lnTo>
                  <a:pt x="2904" y="1681"/>
                </a:lnTo>
                <a:lnTo>
                  <a:pt x="2906" y="1681"/>
                </a:lnTo>
                <a:lnTo>
                  <a:pt x="2907" y="1681"/>
                </a:lnTo>
                <a:lnTo>
                  <a:pt x="2909" y="1681"/>
                </a:lnTo>
                <a:lnTo>
                  <a:pt x="2907" y="1680"/>
                </a:lnTo>
                <a:lnTo>
                  <a:pt x="2907" y="1678"/>
                </a:lnTo>
                <a:lnTo>
                  <a:pt x="2907" y="1677"/>
                </a:lnTo>
                <a:lnTo>
                  <a:pt x="2909" y="1677"/>
                </a:lnTo>
                <a:lnTo>
                  <a:pt x="2911" y="1677"/>
                </a:lnTo>
                <a:lnTo>
                  <a:pt x="2912" y="1677"/>
                </a:lnTo>
                <a:lnTo>
                  <a:pt x="2912" y="1675"/>
                </a:lnTo>
                <a:lnTo>
                  <a:pt x="2912" y="1673"/>
                </a:lnTo>
                <a:lnTo>
                  <a:pt x="2912" y="1672"/>
                </a:lnTo>
                <a:lnTo>
                  <a:pt x="2912" y="1670"/>
                </a:lnTo>
                <a:lnTo>
                  <a:pt x="2914" y="1670"/>
                </a:lnTo>
                <a:lnTo>
                  <a:pt x="2914" y="1669"/>
                </a:lnTo>
                <a:lnTo>
                  <a:pt x="2915" y="1669"/>
                </a:lnTo>
                <a:lnTo>
                  <a:pt x="2917" y="1669"/>
                </a:lnTo>
                <a:lnTo>
                  <a:pt x="2919" y="1669"/>
                </a:lnTo>
                <a:lnTo>
                  <a:pt x="2919" y="1667"/>
                </a:lnTo>
                <a:lnTo>
                  <a:pt x="2920" y="1667"/>
                </a:lnTo>
                <a:lnTo>
                  <a:pt x="2920" y="1665"/>
                </a:lnTo>
                <a:lnTo>
                  <a:pt x="2922" y="1665"/>
                </a:lnTo>
                <a:lnTo>
                  <a:pt x="2922" y="1664"/>
                </a:lnTo>
                <a:lnTo>
                  <a:pt x="2923" y="1664"/>
                </a:lnTo>
                <a:lnTo>
                  <a:pt x="2925" y="1664"/>
                </a:lnTo>
                <a:lnTo>
                  <a:pt x="2925" y="1662"/>
                </a:lnTo>
                <a:lnTo>
                  <a:pt x="2927" y="1662"/>
                </a:lnTo>
                <a:lnTo>
                  <a:pt x="2927" y="1661"/>
                </a:lnTo>
                <a:lnTo>
                  <a:pt x="2928" y="1661"/>
                </a:lnTo>
                <a:lnTo>
                  <a:pt x="2928" y="1659"/>
                </a:lnTo>
                <a:lnTo>
                  <a:pt x="2930" y="1659"/>
                </a:lnTo>
                <a:lnTo>
                  <a:pt x="2931" y="1659"/>
                </a:lnTo>
                <a:lnTo>
                  <a:pt x="2931" y="1657"/>
                </a:lnTo>
                <a:lnTo>
                  <a:pt x="2931" y="1656"/>
                </a:lnTo>
                <a:lnTo>
                  <a:pt x="2933" y="1656"/>
                </a:lnTo>
                <a:lnTo>
                  <a:pt x="2933" y="1654"/>
                </a:lnTo>
                <a:lnTo>
                  <a:pt x="2935" y="1653"/>
                </a:lnTo>
                <a:lnTo>
                  <a:pt x="2935" y="1651"/>
                </a:lnTo>
                <a:lnTo>
                  <a:pt x="2935" y="1653"/>
                </a:lnTo>
                <a:lnTo>
                  <a:pt x="2936" y="1653"/>
                </a:lnTo>
                <a:lnTo>
                  <a:pt x="2938" y="1653"/>
                </a:lnTo>
                <a:lnTo>
                  <a:pt x="2939" y="1653"/>
                </a:lnTo>
                <a:lnTo>
                  <a:pt x="2939" y="1651"/>
                </a:lnTo>
                <a:lnTo>
                  <a:pt x="2941" y="1651"/>
                </a:lnTo>
                <a:lnTo>
                  <a:pt x="2943" y="1651"/>
                </a:lnTo>
                <a:lnTo>
                  <a:pt x="2944" y="1651"/>
                </a:lnTo>
                <a:lnTo>
                  <a:pt x="2944" y="1649"/>
                </a:lnTo>
                <a:lnTo>
                  <a:pt x="2946" y="1649"/>
                </a:lnTo>
                <a:lnTo>
                  <a:pt x="2946" y="1648"/>
                </a:lnTo>
                <a:lnTo>
                  <a:pt x="2947" y="1648"/>
                </a:lnTo>
                <a:lnTo>
                  <a:pt x="2947" y="1646"/>
                </a:lnTo>
                <a:lnTo>
                  <a:pt x="2947" y="1645"/>
                </a:lnTo>
                <a:lnTo>
                  <a:pt x="2947" y="1643"/>
                </a:lnTo>
                <a:lnTo>
                  <a:pt x="2949" y="1643"/>
                </a:lnTo>
                <a:lnTo>
                  <a:pt x="2951" y="1643"/>
                </a:lnTo>
                <a:lnTo>
                  <a:pt x="2952" y="1643"/>
                </a:lnTo>
                <a:lnTo>
                  <a:pt x="2952" y="1641"/>
                </a:lnTo>
                <a:lnTo>
                  <a:pt x="2954" y="1641"/>
                </a:lnTo>
                <a:lnTo>
                  <a:pt x="2955" y="1641"/>
                </a:lnTo>
                <a:lnTo>
                  <a:pt x="2955" y="1640"/>
                </a:lnTo>
                <a:lnTo>
                  <a:pt x="2957" y="1640"/>
                </a:lnTo>
                <a:lnTo>
                  <a:pt x="2957" y="1638"/>
                </a:lnTo>
                <a:lnTo>
                  <a:pt x="2957" y="1637"/>
                </a:lnTo>
                <a:lnTo>
                  <a:pt x="2957" y="1635"/>
                </a:lnTo>
                <a:lnTo>
                  <a:pt x="2959" y="1635"/>
                </a:lnTo>
                <a:lnTo>
                  <a:pt x="2960" y="1635"/>
                </a:lnTo>
                <a:lnTo>
                  <a:pt x="2962" y="1635"/>
                </a:lnTo>
                <a:lnTo>
                  <a:pt x="2962" y="1633"/>
                </a:lnTo>
                <a:lnTo>
                  <a:pt x="2962" y="1635"/>
                </a:lnTo>
                <a:lnTo>
                  <a:pt x="2963" y="1635"/>
                </a:lnTo>
                <a:lnTo>
                  <a:pt x="2963" y="1637"/>
                </a:lnTo>
                <a:lnTo>
                  <a:pt x="2963" y="1635"/>
                </a:lnTo>
                <a:lnTo>
                  <a:pt x="2965" y="1633"/>
                </a:lnTo>
                <a:lnTo>
                  <a:pt x="2965" y="1632"/>
                </a:lnTo>
                <a:lnTo>
                  <a:pt x="2967" y="1630"/>
                </a:lnTo>
                <a:lnTo>
                  <a:pt x="2968" y="1630"/>
                </a:lnTo>
                <a:lnTo>
                  <a:pt x="2968" y="1629"/>
                </a:lnTo>
                <a:lnTo>
                  <a:pt x="2970" y="1629"/>
                </a:lnTo>
                <a:lnTo>
                  <a:pt x="2970" y="1627"/>
                </a:lnTo>
                <a:lnTo>
                  <a:pt x="2970" y="1625"/>
                </a:lnTo>
                <a:lnTo>
                  <a:pt x="2971" y="1625"/>
                </a:lnTo>
                <a:lnTo>
                  <a:pt x="2973" y="1625"/>
                </a:lnTo>
                <a:lnTo>
                  <a:pt x="2973" y="1627"/>
                </a:lnTo>
                <a:lnTo>
                  <a:pt x="2975" y="1627"/>
                </a:lnTo>
                <a:lnTo>
                  <a:pt x="2975" y="1629"/>
                </a:lnTo>
                <a:lnTo>
                  <a:pt x="2976" y="1630"/>
                </a:lnTo>
                <a:lnTo>
                  <a:pt x="2976" y="1629"/>
                </a:lnTo>
                <a:lnTo>
                  <a:pt x="2976" y="1630"/>
                </a:lnTo>
                <a:lnTo>
                  <a:pt x="2978" y="1630"/>
                </a:lnTo>
                <a:lnTo>
                  <a:pt x="2979" y="1629"/>
                </a:lnTo>
                <a:lnTo>
                  <a:pt x="2979" y="1627"/>
                </a:lnTo>
                <a:lnTo>
                  <a:pt x="2979" y="1625"/>
                </a:lnTo>
                <a:lnTo>
                  <a:pt x="2979" y="1624"/>
                </a:lnTo>
                <a:lnTo>
                  <a:pt x="2979" y="1622"/>
                </a:lnTo>
                <a:lnTo>
                  <a:pt x="2979" y="1621"/>
                </a:lnTo>
                <a:lnTo>
                  <a:pt x="2981" y="1621"/>
                </a:lnTo>
                <a:lnTo>
                  <a:pt x="2981" y="1619"/>
                </a:lnTo>
                <a:lnTo>
                  <a:pt x="2979" y="1619"/>
                </a:lnTo>
                <a:lnTo>
                  <a:pt x="2979" y="1617"/>
                </a:lnTo>
                <a:lnTo>
                  <a:pt x="2981" y="1617"/>
                </a:lnTo>
                <a:lnTo>
                  <a:pt x="2983" y="1617"/>
                </a:lnTo>
                <a:lnTo>
                  <a:pt x="2984" y="1617"/>
                </a:lnTo>
                <a:lnTo>
                  <a:pt x="2984" y="1619"/>
                </a:lnTo>
                <a:lnTo>
                  <a:pt x="2986" y="1619"/>
                </a:lnTo>
                <a:lnTo>
                  <a:pt x="2986" y="1621"/>
                </a:lnTo>
                <a:lnTo>
                  <a:pt x="2986" y="1622"/>
                </a:lnTo>
                <a:lnTo>
                  <a:pt x="2987" y="1622"/>
                </a:lnTo>
                <a:lnTo>
                  <a:pt x="2989" y="1622"/>
                </a:lnTo>
                <a:lnTo>
                  <a:pt x="2989" y="1624"/>
                </a:lnTo>
                <a:lnTo>
                  <a:pt x="2991" y="1624"/>
                </a:lnTo>
                <a:lnTo>
                  <a:pt x="2992" y="1624"/>
                </a:lnTo>
                <a:lnTo>
                  <a:pt x="2992" y="1625"/>
                </a:lnTo>
                <a:lnTo>
                  <a:pt x="2994" y="1625"/>
                </a:lnTo>
                <a:lnTo>
                  <a:pt x="2995" y="1627"/>
                </a:lnTo>
                <a:lnTo>
                  <a:pt x="2995" y="1629"/>
                </a:lnTo>
                <a:lnTo>
                  <a:pt x="2997" y="1629"/>
                </a:lnTo>
                <a:lnTo>
                  <a:pt x="2995" y="1629"/>
                </a:lnTo>
                <a:lnTo>
                  <a:pt x="2995" y="1630"/>
                </a:lnTo>
                <a:lnTo>
                  <a:pt x="2995" y="1632"/>
                </a:lnTo>
                <a:lnTo>
                  <a:pt x="2995" y="1633"/>
                </a:lnTo>
                <a:lnTo>
                  <a:pt x="2994" y="1633"/>
                </a:lnTo>
                <a:lnTo>
                  <a:pt x="2994" y="1635"/>
                </a:lnTo>
                <a:lnTo>
                  <a:pt x="2992" y="1635"/>
                </a:lnTo>
                <a:lnTo>
                  <a:pt x="2992" y="1637"/>
                </a:lnTo>
                <a:lnTo>
                  <a:pt x="2992" y="1638"/>
                </a:lnTo>
                <a:lnTo>
                  <a:pt x="2991" y="1640"/>
                </a:lnTo>
                <a:lnTo>
                  <a:pt x="2991" y="1641"/>
                </a:lnTo>
                <a:lnTo>
                  <a:pt x="2991" y="1643"/>
                </a:lnTo>
                <a:lnTo>
                  <a:pt x="2991" y="1645"/>
                </a:lnTo>
                <a:lnTo>
                  <a:pt x="2989" y="1645"/>
                </a:lnTo>
                <a:lnTo>
                  <a:pt x="2989" y="1646"/>
                </a:lnTo>
                <a:lnTo>
                  <a:pt x="2987" y="1646"/>
                </a:lnTo>
                <a:lnTo>
                  <a:pt x="2987" y="1648"/>
                </a:lnTo>
                <a:lnTo>
                  <a:pt x="2986" y="1648"/>
                </a:lnTo>
                <a:lnTo>
                  <a:pt x="2986" y="1649"/>
                </a:lnTo>
                <a:lnTo>
                  <a:pt x="2984" y="1649"/>
                </a:lnTo>
                <a:lnTo>
                  <a:pt x="2983" y="1649"/>
                </a:lnTo>
                <a:lnTo>
                  <a:pt x="2983" y="1648"/>
                </a:lnTo>
                <a:lnTo>
                  <a:pt x="2981" y="1648"/>
                </a:lnTo>
                <a:lnTo>
                  <a:pt x="2979" y="1648"/>
                </a:lnTo>
                <a:lnTo>
                  <a:pt x="2979" y="1649"/>
                </a:lnTo>
                <a:lnTo>
                  <a:pt x="2979" y="1651"/>
                </a:lnTo>
                <a:lnTo>
                  <a:pt x="2978" y="1651"/>
                </a:lnTo>
                <a:lnTo>
                  <a:pt x="2978" y="1653"/>
                </a:lnTo>
                <a:lnTo>
                  <a:pt x="2978" y="1654"/>
                </a:lnTo>
                <a:lnTo>
                  <a:pt x="2976" y="1654"/>
                </a:lnTo>
                <a:lnTo>
                  <a:pt x="2976" y="1656"/>
                </a:lnTo>
                <a:lnTo>
                  <a:pt x="2975" y="1656"/>
                </a:lnTo>
                <a:lnTo>
                  <a:pt x="2975" y="1657"/>
                </a:lnTo>
                <a:lnTo>
                  <a:pt x="2976" y="1657"/>
                </a:lnTo>
                <a:lnTo>
                  <a:pt x="2976" y="1659"/>
                </a:lnTo>
                <a:lnTo>
                  <a:pt x="2975" y="1661"/>
                </a:lnTo>
                <a:lnTo>
                  <a:pt x="2975" y="1662"/>
                </a:lnTo>
                <a:lnTo>
                  <a:pt x="2975" y="1664"/>
                </a:lnTo>
                <a:lnTo>
                  <a:pt x="2975" y="1662"/>
                </a:lnTo>
                <a:lnTo>
                  <a:pt x="2976" y="1662"/>
                </a:lnTo>
                <a:lnTo>
                  <a:pt x="2976" y="1661"/>
                </a:lnTo>
                <a:lnTo>
                  <a:pt x="2978" y="1661"/>
                </a:lnTo>
                <a:lnTo>
                  <a:pt x="2976" y="1661"/>
                </a:lnTo>
                <a:lnTo>
                  <a:pt x="2976" y="1659"/>
                </a:lnTo>
                <a:lnTo>
                  <a:pt x="2976" y="1657"/>
                </a:lnTo>
                <a:lnTo>
                  <a:pt x="2978" y="1657"/>
                </a:lnTo>
                <a:lnTo>
                  <a:pt x="2978" y="1656"/>
                </a:lnTo>
                <a:lnTo>
                  <a:pt x="2978" y="1654"/>
                </a:lnTo>
                <a:lnTo>
                  <a:pt x="2979" y="1653"/>
                </a:lnTo>
                <a:lnTo>
                  <a:pt x="2981" y="1651"/>
                </a:lnTo>
                <a:lnTo>
                  <a:pt x="2983" y="1651"/>
                </a:lnTo>
                <a:lnTo>
                  <a:pt x="2983" y="1653"/>
                </a:lnTo>
                <a:lnTo>
                  <a:pt x="2984" y="1653"/>
                </a:lnTo>
                <a:lnTo>
                  <a:pt x="2984" y="1651"/>
                </a:lnTo>
                <a:lnTo>
                  <a:pt x="2986" y="1651"/>
                </a:lnTo>
                <a:lnTo>
                  <a:pt x="2987" y="1651"/>
                </a:lnTo>
                <a:lnTo>
                  <a:pt x="2987" y="1653"/>
                </a:lnTo>
                <a:lnTo>
                  <a:pt x="2989" y="1653"/>
                </a:lnTo>
                <a:lnTo>
                  <a:pt x="2989" y="1654"/>
                </a:lnTo>
                <a:lnTo>
                  <a:pt x="2991" y="1653"/>
                </a:lnTo>
                <a:lnTo>
                  <a:pt x="2991" y="1651"/>
                </a:lnTo>
                <a:lnTo>
                  <a:pt x="2991" y="1649"/>
                </a:lnTo>
                <a:lnTo>
                  <a:pt x="2991" y="1648"/>
                </a:lnTo>
                <a:lnTo>
                  <a:pt x="2991" y="1646"/>
                </a:lnTo>
                <a:lnTo>
                  <a:pt x="2992" y="1646"/>
                </a:lnTo>
                <a:lnTo>
                  <a:pt x="2994" y="1646"/>
                </a:lnTo>
                <a:lnTo>
                  <a:pt x="2994" y="1645"/>
                </a:lnTo>
                <a:lnTo>
                  <a:pt x="2994" y="1643"/>
                </a:lnTo>
                <a:lnTo>
                  <a:pt x="2994" y="1641"/>
                </a:lnTo>
                <a:lnTo>
                  <a:pt x="2995" y="1641"/>
                </a:lnTo>
                <a:lnTo>
                  <a:pt x="2997" y="1641"/>
                </a:lnTo>
                <a:lnTo>
                  <a:pt x="2997" y="1640"/>
                </a:lnTo>
                <a:lnTo>
                  <a:pt x="2997" y="1638"/>
                </a:lnTo>
                <a:lnTo>
                  <a:pt x="2997" y="1637"/>
                </a:lnTo>
                <a:lnTo>
                  <a:pt x="2995" y="1637"/>
                </a:lnTo>
                <a:lnTo>
                  <a:pt x="2995" y="1635"/>
                </a:lnTo>
                <a:lnTo>
                  <a:pt x="2997" y="1635"/>
                </a:lnTo>
                <a:lnTo>
                  <a:pt x="2997" y="1637"/>
                </a:lnTo>
                <a:lnTo>
                  <a:pt x="2999" y="1637"/>
                </a:lnTo>
                <a:lnTo>
                  <a:pt x="2999" y="1635"/>
                </a:lnTo>
                <a:lnTo>
                  <a:pt x="3000" y="1635"/>
                </a:lnTo>
                <a:lnTo>
                  <a:pt x="3000" y="1633"/>
                </a:lnTo>
                <a:lnTo>
                  <a:pt x="3000" y="1632"/>
                </a:lnTo>
                <a:lnTo>
                  <a:pt x="3002" y="1632"/>
                </a:lnTo>
                <a:lnTo>
                  <a:pt x="3003" y="1632"/>
                </a:lnTo>
                <a:lnTo>
                  <a:pt x="3003" y="1630"/>
                </a:lnTo>
                <a:lnTo>
                  <a:pt x="3005" y="1629"/>
                </a:lnTo>
                <a:lnTo>
                  <a:pt x="3007" y="1629"/>
                </a:lnTo>
                <a:lnTo>
                  <a:pt x="3007" y="1627"/>
                </a:lnTo>
                <a:lnTo>
                  <a:pt x="3007" y="1625"/>
                </a:lnTo>
                <a:lnTo>
                  <a:pt x="3008" y="1625"/>
                </a:lnTo>
                <a:lnTo>
                  <a:pt x="3008" y="1624"/>
                </a:lnTo>
                <a:lnTo>
                  <a:pt x="3010" y="1622"/>
                </a:lnTo>
                <a:lnTo>
                  <a:pt x="3011" y="1621"/>
                </a:lnTo>
                <a:lnTo>
                  <a:pt x="3013" y="1622"/>
                </a:lnTo>
                <a:lnTo>
                  <a:pt x="3015" y="1622"/>
                </a:lnTo>
                <a:lnTo>
                  <a:pt x="3015" y="1624"/>
                </a:lnTo>
                <a:lnTo>
                  <a:pt x="3016" y="1624"/>
                </a:lnTo>
                <a:lnTo>
                  <a:pt x="3016" y="1625"/>
                </a:lnTo>
                <a:lnTo>
                  <a:pt x="3018" y="1625"/>
                </a:lnTo>
                <a:lnTo>
                  <a:pt x="3018" y="1627"/>
                </a:lnTo>
                <a:lnTo>
                  <a:pt x="3019" y="1627"/>
                </a:lnTo>
                <a:lnTo>
                  <a:pt x="3019" y="1629"/>
                </a:lnTo>
                <a:lnTo>
                  <a:pt x="3021" y="1629"/>
                </a:lnTo>
                <a:lnTo>
                  <a:pt x="3021" y="1630"/>
                </a:lnTo>
                <a:lnTo>
                  <a:pt x="3023" y="1630"/>
                </a:lnTo>
                <a:lnTo>
                  <a:pt x="3024" y="1632"/>
                </a:lnTo>
                <a:lnTo>
                  <a:pt x="3024" y="1633"/>
                </a:lnTo>
                <a:lnTo>
                  <a:pt x="3026" y="1633"/>
                </a:lnTo>
                <a:lnTo>
                  <a:pt x="3026" y="1635"/>
                </a:lnTo>
                <a:lnTo>
                  <a:pt x="3027" y="1635"/>
                </a:lnTo>
                <a:lnTo>
                  <a:pt x="3027" y="1637"/>
                </a:lnTo>
                <a:lnTo>
                  <a:pt x="3027" y="1638"/>
                </a:lnTo>
                <a:lnTo>
                  <a:pt x="3029" y="1638"/>
                </a:lnTo>
                <a:lnTo>
                  <a:pt x="3029" y="1640"/>
                </a:lnTo>
                <a:lnTo>
                  <a:pt x="3031" y="1641"/>
                </a:lnTo>
                <a:lnTo>
                  <a:pt x="3032" y="1641"/>
                </a:lnTo>
                <a:lnTo>
                  <a:pt x="3034" y="1641"/>
                </a:lnTo>
                <a:lnTo>
                  <a:pt x="3034" y="1640"/>
                </a:lnTo>
                <a:lnTo>
                  <a:pt x="3034" y="1641"/>
                </a:lnTo>
                <a:lnTo>
                  <a:pt x="3034" y="1643"/>
                </a:lnTo>
                <a:lnTo>
                  <a:pt x="3034" y="1645"/>
                </a:lnTo>
                <a:lnTo>
                  <a:pt x="3034" y="1646"/>
                </a:lnTo>
                <a:lnTo>
                  <a:pt x="3035" y="1646"/>
                </a:lnTo>
                <a:lnTo>
                  <a:pt x="3035" y="1648"/>
                </a:lnTo>
                <a:lnTo>
                  <a:pt x="3037" y="1648"/>
                </a:lnTo>
                <a:lnTo>
                  <a:pt x="3037" y="1649"/>
                </a:lnTo>
                <a:lnTo>
                  <a:pt x="3039" y="1651"/>
                </a:lnTo>
                <a:lnTo>
                  <a:pt x="3039" y="1653"/>
                </a:lnTo>
                <a:lnTo>
                  <a:pt x="3039" y="1654"/>
                </a:lnTo>
                <a:lnTo>
                  <a:pt x="3040" y="1654"/>
                </a:lnTo>
                <a:lnTo>
                  <a:pt x="3040" y="1656"/>
                </a:lnTo>
                <a:lnTo>
                  <a:pt x="3042" y="1656"/>
                </a:lnTo>
                <a:lnTo>
                  <a:pt x="3042" y="1657"/>
                </a:lnTo>
                <a:lnTo>
                  <a:pt x="3042" y="1659"/>
                </a:lnTo>
                <a:lnTo>
                  <a:pt x="3042" y="1661"/>
                </a:lnTo>
                <a:lnTo>
                  <a:pt x="3043" y="1662"/>
                </a:lnTo>
                <a:lnTo>
                  <a:pt x="3043" y="1664"/>
                </a:lnTo>
                <a:lnTo>
                  <a:pt x="3043" y="1665"/>
                </a:lnTo>
                <a:lnTo>
                  <a:pt x="3043" y="1667"/>
                </a:lnTo>
                <a:lnTo>
                  <a:pt x="3045" y="1667"/>
                </a:lnTo>
                <a:lnTo>
                  <a:pt x="3045" y="1669"/>
                </a:lnTo>
                <a:lnTo>
                  <a:pt x="3047" y="1669"/>
                </a:lnTo>
                <a:lnTo>
                  <a:pt x="3045" y="1669"/>
                </a:lnTo>
                <a:lnTo>
                  <a:pt x="3045" y="1670"/>
                </a:lnTo>
                <a:lnTo>
                  <a:pt x="3047" y="1670"/>
                </a:lnTo>
                <a:lnTo>
                  <a:pt x="3047" y="1672"/>
                </a:lnTo>
                <a:lnTo>
                  <a:pt x="3047" y="1673"/>
                </a:lnTo>
                <a:lnTo>
                  <a:pt x="3047" y="1672"/>
                </a:lnTo>
                <a:lnTo>
                  <a:pt x="3047" y="1673"/>
                </a:lnTo>
                <a:lnTo>
                  <a:pt x="3045" y="1675"/>
                </a:lnTo>
                <a:lnTo>
                  <a:pt x="3043" y="1677"/>
                </a:lnTo>
                <a:lnTo>
                  <a:pt x="3045" y="1677"/>
                </a:lnTo>
                <a:lnTo>
                  <a:pt x="3045" y="1678"/>
                </a:lnTo>
                <a:lnTo>
                  <a:pt x="3047" y="1680"/>
                </a:lnTo>
                <a:lnTo>
                  <a:pt x="3047" y="1681"/>
                </a:lnTo>
                <a:lnTo>
                  <a:pt x="3048" y="1683"/>
                </a:lnTo>
                <a:lnTo>
                  <a:pt x="3048" y="1685"/>
                </a:lnTo>
                <a:lnTo>
                  <a:pt x="3048" y="1686"/>
                </a:lnTo>
                <a:lnTo>
                  <a:pt x="3048" y="1688"/>
                </a:lnTo>
                <a:lnTo>
                  <a:pt x="3048" y="1689"/>
                </a:lnTo>
                <a:lnTo>
                  <a:pt x="3050" y="1691"/>
                </a:lnTo>
                <a:lnTo>
                  <a:pt x="3050" y="1693"/>
                </a:lnTo>
                <a:lnTo>
                  <a:pt x="3048" y="1694"/>
                </a:lnTo>
                <a:lnTo>
                  <a:pt x="3048" y="1696"/>
                </a:lnTo>
                <a:lnTo>
                  <a:pt x="3048" y="1697"/>
                </a:lnTo>
                <a:lnTo>
                  <a:pt x="3047" y="1699"/>
                </a:lnTo>
                <a:lnTo>
                  <a:pt x="3045" y="1699"/>
                </a:lnTo>
                <a:lnTo>
                  <a:pt x="3043" y="1699"/>
                </a:lnTo>
                <a:lnTo>
                  <a:pt x="3043" y="1701"/>
                </a:lnTo>
                <a:lnTo>
                  <a:pt x="3045" y="1701"/>
                </a:lnTo>
                <a:lnTo>
                  <a:pt x="3045" y="1699"/>
                </a:lnTo>
                <a:lnTo>
                  <a:pt x="3047" y="1699"/>
                </a:lnTo>
                <a:lnTo>
                  <a:pt x="3047" y="1701"/>
                </a:lnTo>
                <a:lnTo>
                  <a:pt x="3048" y="1701"/>
                </a:lnTo>
                <a:lnTo>
                  <a:pt x="3048" y="1699"/>
                </a:lnTo>
                <a:lnTo>
                  <a:pt x="3050" y="1699"/>
                </a:lnTo>
                <a:lnTo>
                  <a:pt x="3051" y="1699"/>
                </a:lnTo>
                <a:lnTo>
                  <a:pt x="3050" y="1699"/>
                </a:lnTo>
                <a:lnTo>
                  <a:pt x="3050" y="1701"/>
                </a:lnTo>
                <a:lnTo>
                  <a:pt x="3050" y="1702"/>
                </a:lnTo>
                <a:lnTo>
                  <a:pt x="3050" y="1704"/>
                </a:lnTo>
                <a:lnTo>
                  <a:pt x="3050" y="1705"/>
                </a:lnTo>
                <a:lnTo>
                  <a:pt x="3050" y="1707"/>
                </a:lnTo>
                <a:lnTo>
                  <a:pt x="3050" y="1710"/>
                </a:lnTo>
                <a:lnTo>
                  <a:pt x="3048" y="1712"/>
                </a:lnTo>
                <a:lnTo>
                  <a:pt x="3048" y="1713"/>
                </a:lnTo>
                <a:lnTo>
                  <a:pt x="3048" y="1715"/>
                </a:lnTo>
                <a:lnTo>
                  <a:pt x="3047" y="1715"/>
                </a:lnTo>
                <a:lnTo>
                  <a:pt x="3047" y="1717"/>
                </a:lnTo>
                <a:lnTo>
                  <a:pt x="3047" y="1718"/>
                </a:lnTo>
                <a:lnTo>
                  <a:pt x="3047" y="1720"/>
                </a:lnTo>
                <a:lnTo>
                  <a:pt x="3047" y="1721"/>
                </a:lnTo>
                <a:lnTo>
                  <a:pt x="3047" y="1723"/>
                </a:lnTo>
                <a:lnTo>
                  <a:pt x="3047" y="1725"/>
                </a:lnTo>
                <a:lnTo>
                  <a:pt x="3047" y="1726"/>
                </a:lnTo>
                <a:lnTo>
                  <a:pt x="3048" y="1726"/>
                </a:lnTo>
                <a:lnTo>
                  <a:pt x="3048" y="1728"/>
                </a:lnTo>
                <a:lnTo>
                  <a:pt x="3048" y="1729"/>
                </a:lnTo>
                <a:lnTo>
                  <a:pt x="3050" y="1731"/>
                </a:lnTo>
                <a:lnTo>
                  <a:pt x="3050" y="1733"/>
                </a:lnTo>
                <a:lnTo>
                  <a:pt x="3048" y="1733"/>
                </a:lnTo>
                <a:lnTo>
                  <a:pt x="3047" y="1733"/>
                </a:lnTo>
                <a:lnTo>
                  <a:pt x="3045" y="1733"/>
                </a:lnTo>
                <a:lnTo>
                  <a:pt x="3045" y="1731"/>
                </a:lnTo>
                <a:lnTo>
                  <a:pt x="3043" y="1731"/>
                </a:lnTo>
                <a:lnTo>
                  <a:pt x="3043" y="1733"/>
                </a:lnTo>
                <a:lnTo>
                  <a:pt x="3045" y="1734"/>
                </a:lnTo>
                <a:lnTo>
                  <a:pt x="3047" y="1734"/>
                </a:lnTo>
                <a:lnTo>
                  <a:pt x="3048" y="1734"/>
                </a:lnTo>
                <a:lnTo>
                  <a:pt x="3050" y="1734"/>
                </a:lnTo>
                <a:lnTo>
                  <a:pt x="3050" y="1736"/>
                </a:lnTo>
                <a:lnTo>
                  <a:pt x="3050" y="1737"/>
                </a:lnTo>
                <a:lnTo>
                  <a:pt x="3051" y="1739"/>
                </a:lnTo>
                <a:lnTo>
                  <a:pt x="3051" y="1741"/>
                </a:lnTo>
                <a:lnTo>
                  <a:pt x="3050" y="1741"/>
                </a:lnTo>
                <a:lnTo>
                  <a:pt x="3048" y="1742"/>
                </a:lnTo>
                <a:lnTo>
                  <a:pt x="3048" y="1744"/>
                </a:lnTo>
                <a:lnTo>
                  <a:pt x="3048" y="1745"/>
                </a:lnTo>
                <a:lnTo>
                  <a:pt x="3048" y="1747"/>
                </a:lnTo>
                <a:lnTo>
                  <a:pt x="3047" y="1747"/>
                </a:lnTo>
                <a:lnTo>
                  <a:pt x="3047" y="1749"/>
                </a:lnTo>
                <a:lnTo>
                  <a:pt x="3045" y="1749"/>
                </a:lnTo>
                <a:lnTo>
                  <a:pt x="3043" y="1749"/>
                </a:lnTo>
                <a:lnTo>
                  <a:pt x="3043" y="1750"/>
                </a:lnTo>
                <a:lnTo>
                  <a:pt x="3042" y="1750"/>
                </a:lnTo>
                <a:lnTo>
                  <a:pt x="3042" y="1749"/>
                </a:lnTo>
                <a:lnTo>
                  <a:pt x="3040" y="1749"/>
                </a:lnTo>
                <a:lnTo>
                  <a:pt x="3039" y="1749"/>
                </a:lnTo>
                <a:lnTo>
                  <a:pt x="3039" y="1747"/>
                </a:lnTo>
                <a:lnTo>
                  <a:pt x="3037" y="1747"/>
                </a:lnTo>
                <a:lnTo>
                  <a:pt x="3037" y="1749"/>
                </a:lnTo>
                <a:lnTo>
                  <a:pt x="3039" y="1749"/>
                </a:lnTo>
                <a:lnTo>
                  <a:pt x="3040" y="1749"/>
                </a:lnTo>
                <a:lnTo>
                  <a:pt x="3040" y="1750"/>
                </a:lnTo>
                <a:lnTo>
                  <a:pt x="3042" y="1750"/>
                </a:lnTo>
                <a:lnTo>
                  <a:pt x="3042" y="1752"/>
                </a:lnTo>
                <a:lnTo>
                  <a:pt x="3043" y="1752"/>
                </a:lnTo>
                <a:lnTo>
                  <a:pt x="3043" y="1753"/>
                </a:lnTo>
                <a:lnTo>
                  <a:pt x="3042" y="1753"/>
                </a:lnTo>
                <a:lnTo>
                  <a:pt x="3042" y="1755"/>
                </a:lnTo>
                <a:lnTo>
                  <a:pt x="3040" y="1755"/>
                </a:lnTo>
                <a:lnTo>
                  <a:pt x="3039" y="1755"/>
                </a:lnTo>
                <a:lnTo>
                  <a:pt x="3039" y="1757"/>
                </a:lnTo>
                <a:lnTo>
                  <a:pt x="3037" y="1757"/>
                </a:lnTo>
                <a:lnTo>
                  <a:pt x="3037" y="1758"/>
                </a:lnTo>
                <a:lnTo>
                  <a:pt x="3035" y="1758"/>
                </a:lnTo>
                <a:lnTo>
                  <a:pt x="3035" y="1760"/>
                </a:lnTo>
                <a:lnTo>
                  <a:pt x="3034" y="1760"/>
                </a:lnTo>
                <a:lnTo>
                  <a:pt x="3032" y="1760"/>
                </a:lnTo>
                <a:lnTo>
                  <a:pt x="3031" y="1760"/>
                </a:lnTo>
                <a:lnTo>
                  <a:pt x="3031" y="1758"/>
                </a:lnTo>
                <a:lnTo>
                  <a:pt x="3029" y="1758"/>
                </a:lnTo>
                <a:lnTo>
                  <a:pt x="3027" y="1758"/>
                </a:lnTo>
                <a:lnTo>
                  <a:pt x="3027" y="1760"/>
                </a:lnTo>
                <a:lnTo>
                  <a:pt x="3026" y="1760"/>
                </a:lnTo>
                <a:lnTo>
                  <a:pt x="3024" y="1760"/>
                </a:lnTo>
                <a:lnTo>
                  <a:pt x="3024" y="1758"/>
                </a:lnTo>
                <a:lnTo>
                  <a:pt x="3023" y="1758"/>
                </a:lnTo>
                <a:lnTo>
                  <a:pt x="3023" y="1760"/>
                </a:lnTo>
                <a:lnTo>
                  <a:pt x="3021" y="1760"/>
                </a:lnTo>
                <a:lnTo>
                  <a:pt x="3019" y="1760"/>
                </a:lnTo>
                <a:lnTo>
                  <a:pt x="3019" y="1761"/>
                </a:lnTo>
                <a:lnTo>
                  <a:pt x="3018" y="1761"/>
                </a:lnTo>
                <a:lnTo>
                  <a:pt x="3016" y="1761"/>
                </a:lnTo>
                <a:lnTo>
                  <a:pt x="3016" y="1760"/>
                </a:lnTo>
                <a:lnTo>
                  <a:pt x="3015" y="1760"/>
                </a:lnTo>
                <a:lnTo>
                  <a:pt x="3013" y="1760"/>
                </a:lnTo>
                <a:lnTo>
                  <a:pt x="3011" y="1760"/>
                </a:lnTo>
                <a:lnTo>
                  <a:pt x="3010" y="1761"/>
                </a:lnTo>
                <a:lnTo>
                  <a:pt x="3008" y="1761"/>
                </a:lnTo>
                <a:lnTo>
                  <a:pt x="3007" y="1761"/>
                </a:lnTo>
                <a:lnTo>
                  <a:pt x="3005" y="1761"/>
                </a:lnTo>
                <a:lnTo>
                  <a:pt x="3005" y="1760"/>
                </a:lnTo>
                <a:lnTo>
                  <a:pt x="3003" y="1760"/>
                </a:lnTo>
                <a:lnTo>
                  <a:pt x="3002" y="1760"/>
                </a:lnTo>
                <a:lnTo>
                  <a:pt x="3002" y="1761"/>
                </a:lnTo>
                <a:lnTo>
                  <a:pt x="3000" y="1761"/>
                </a:lnTo>
                <a:lnTo>
                  <a:pt x="2999" y="1761"/>
                </a:lnTo>
                <a:lnTo>
                  <a:pt x="2999" y="1763"/>
                </a:lnTo>
                <a:lnTo>
                  <a:pt x="2997" y="1763"/>
                </a:lnTo>
                <a:lnTo>
                  <a:pt x="2997" y="1765"/>
                </a:lnTo>
                <a:lnTo>
                  <a:pt x="2995" y="1765"/>
                </a:lnTo>
                <a:lnTo>
                  <a:pt x="2994" y="1765"/>
                </a:lnTo>
                <a:lnTo>
                  <a:pt x="2994" y="1766"/>
                </a:lnTo>
                <a:lnTo>
                  <a:pt x="2992" y="1766"/>
                </a:lnTo>
                <a:lnTo>
                  <a:pt x="2991" y="1766"/>
                </a:lnTo>
                <a:lnTo>
                  <a:pt x="2989" y="1766"/>
                </a:lnTo>
                <a:lnTo>
                  <a:pt x="2987" y="1766"/>
                </a:lnTo>
                <a:lnTo>
                  <a:pt x="2986" y="1768"/>
                </a:lnTo>
                <a:lnTo>
                  <a:pt x="2984" y="1768"/>
                </a:lnTo>
                <a:lnTo>
                  <a:pt x="2986" y="1769"/>
                </a:lnTo>
                <a:lnTo>
                  <a:pt x="2984" y="1769"/>
                </a:lnTo>
                <a:lnTo>
                  <a:pt x="2983" y="1769"/>
                </a:lnTo>
                <a:lnTo>
                  <a:pt x="2983" y="1771"/>
                </a:lnTo>
                <a:lnTo>
                  <a:pt x="2984" y="1771"/>
                </a:lnTo>
                <a:lnTo>
                  <a:pt x="2986" y="1771"/>
                </a:lnTo>
                <a:lnTo>
                  <a:pt x="2987" y="1771"/>
                </a:lnTo>
                <a:lnTo>
                  <a:pt x="2989" y="1771"/>
                </a:lnTo>
                <a:lnTo>
                  <a:pt x="2991" y="1771"/>
                </a:lnTo>
                <a:lnTo>
                  <a:pt x="2991" y="1773"/>
                </a:lnTo>
                <a:lnTo>
                  <a:pt x="2989" y="1773"/>
                </a:lnTo>
                <a:lnTo>
                  <a:pt x="2991" y="1773"/>
                </a:lnTo>
                <a:lnTo>
                  <a:pt x="2992" y="1773"/>
                </a:lnTo>
                <a:lnTo>
                  <a:pt x="2994" y="1773"/>
                </a:lnTo>
                <a:lnTo>
                  <a:pt x="2995" y="1773"/>
                </a:lnTo>
                <a:lnTo>
                  <a:pt x="2997" y="1773"/>
                </a:lnTo>
                <a:lnTo>
                  <a:pt x="2999" y="1773"/>
                </a:lnTo>
                <a:lnTo>
                  <a:pt x="2999" y="1771"/>
                </a:lnTo>
                <a:lnTo>
                  <a:pt x="2999" y="1773"/>
                </a:lnTo>
                <a:lnTo>
                  <a:pt x="3000" y="1773"/>
                </a:lnTo>
                <a:lnTo>
                  <a:pt x="3002" y="1773"/>
                </a:lnTo>
                <a:lnTo>
                  <a:pt x="3002" y="1771"/>
                </a:lnTo>
                <a:lnTo>
                  <a:pt x="3002" y="1769"/>
                </a:lnTo>
                <a:lnTo>
                  <a:pt x="3003" y="1769"/>
                </a:lnTo>
                <a:lnTo>
                  <a:pt x="3002" y="1769"/>
                </a:lnTo>
                <a:lnTo>
                  <a:pt x="3002" y="1768"/>
                </a:lnTo>
                <a:lnTo>
                  <a:pt x="3002" y="1766"/>
                </a:lnTo>
                <a:lnTo>
                  <a:pt x="3003" y="1766"/>
                </a:lnTo>
                <a:lnTo>
                  <a:pt x="3005" y="1766"/>
                </a:lnTo>
                <a:lnTo>
                  <a:pt x="3007" y="1766"/>
                </a:lnTo>
                <a:lnTo>
                  <a:pt x="3008" y="1766"/>
                </a:lnTo>
                <a:lnTo>
                  <a:pt x="3008" y="1765"/>
                </a:lnTo>
                <a:lnTo>
                  <a:pt x="3010" y="1765"/>
                </a:lnTo>
                <a:lnTo>
                  <a:pt x="3011" y="1765"/>
                </a:lnTo>
                <a:lnTo>
                  <a:pt x="3013" y="1765"/>
                </a:lnTo>
                <a:lnTo>
                  <a:pt x="3013" y="1766"/>
                </a:lnTo>
                <a:lnTo>
                  <a:pt x="3015" y="1766"/>
                </a:lnTo>
                <a:lnTo>
                  <a:pt x="3016" y="1766"/>
                </a:lnTo>
                <a:lnTo>
                  <a:pt x="3018" y="1766"/>
                </a:lnTo>
                <a:lnTo>
                  <a:pt x="3018" y="1768"/>
                </a:lnTo>
                <a:lnTo>
                  <a:pt x="3016" y="1768"/>
                </a:lnTo>
                <a:lnTo>
                  <a:pt x="3018" y="1768"/>
                </a:lnTo>
                <a:lnTo>
                  <a:pt x="3018" y="1769"/>
                </a:lnTo>
                <a:lnTo>
                  <a:pt x="3018" y="1771"/>
                </a:lnTo>
                <a:lnTo>
                  <a:pt x="3019" y="1771"/>
                </a:lnTo>
                <a:lnTo>
                  <a:pt x="3019" y="1773"/>
                </a:lnTo>
                <a:lnTo>
                  <a:pt x="3018" y="1773"/>
                </a:lnTo>
                <a:lnTo>
                  <a:pt x="3018" y="1774"/>
                </a:lnTo>
                <a:lnTo>
                  <a:pt x="3016" y="1774"/>
                </a:lnTo>
                <a:lnTo>
                  <a:pt x="3018" y="1774"/>
                </a:lnTo>
                <a:lnTo>
                  <a:pt x="3018" y="1776"/>
                </a:lnTo>
                <a:lnTo>
                  <a:pt x="3019" y="1776"/>
                </a:lnTo>
                <a:lnTo>
                  <a:pt x="3021" y="1776"/>
                </a:lnTo>
                <a:lnTo>
                  <a:pt x="3021" y="1774"/>
                </a:lnTo>
                <a:lnTo>
                  <a:pt x="3021" y="1776"/>
                </a:lnTo>
                <a:lnTo>
                  <a:pt x="3023" y="1776"/>
                </a:lnTo>
                <a:lnTo>
                  <a:pt x="3023" y="1777"/>
                </a:lnTo>
                <a:lnTo>
                  <a:pt x="3024" y="1777"/>
                </a:lnTo>
                <a:lnTo>
                  <a:pt x="3024" y="1776"/>
                </a:lnTo>
                <a:lnTo>
                  <a:pt x="3023" y="1776"/>
                </a:lnTo>
                <a:lnTo>
                  <a:pt x="3024" y="1776"/>
                </a:lnTo>
                <a:lnTo>
                  <a:pt x="3024" y="1774"/>
                </a:lnTo>
                <a:lnTo>
                  <a:pt x="3024" y="1773"/>
                </a:lnTo>
                <a:lnTo>
                  <a:pt x="3023" y="1773"/>
                </a:lnTo>
                <a:lnTo>
                  <a:pt x="3023" y="1771"/>
                </a:lnTo>
                <a:lnTo>
                  <a:pt x="3023" y="1769"/>
                </a:lnTo>
                <a:lnTo>
                  <a:pt x="3023" y="1768"/>
                </a:lnTo>
                <a:lnTo>
                  <a:pt x="3023" y="1766"/>
                </a:lnTo>
                <a:lnTo>
                  <a:pt x="3021" y="1766"/>
                </a:lnTo>
                <a:lnTo>
                  <a:pt x="3021" y="1765"/>
                </a:lnTo>
                <a:lnTo>
                  <a:pt x="3023" y="1765"/>
                </a:lnTo>
                <a:lnTo>
                  <a:pt x="3024" y="1765"/>
                </a:lnTo>
                <a:lnTo>
                  <a:pt x="3026" y="1765"/>
                </a:lnTo>
                <a:lnTo>
                  <a:pt x="3027" y="1765"/>
                </a:lnTo>
                <a:lnTo>
                  <a:pt x="3029" y="1765"/>
                </a:lnTo>
                <a:lnTo>
                  <a:pt x="3031" y="1765"/>
                </a:lnTo>
                <a:lnTo>
                  <a:pt x="3032" y="1765"/>
                </a:lnTo>
                <a:lnTo>
                  <a:pt x="3034" y="1765"/>
                </a:lnTo>
                <a:lnTo>
                  <a:pt x="3034" y="1766"/>
                </a:lnTo>
                <a:lnTo>
                  <a:pt x="3035" y="1766"/>
                </a:lnTo>
                <a:lnTo>
                  <a:pt x="3037" y="1766"/>
                </a:lnTo>
                <a:lnTo>
                  <a:pt x="3037" y="1765"/>
                </a:lnTo>
                <a:lnTo>
                  <a:pt x="3039" y="1763"/>
                </a:lnTo>
                <a:lnTo>
                  <a:pt x="3040" y="1763"/>
                </a:lnTo>
                <a:lnTo>
                  <a:pt x="3040" y="1761"/>
                </a:lnTo>
                <a:lnTo>
                  <a:pt x="3042" y="1760"/>
                </a:lnTo>
                <a:lnTo>
                  <a:pt x="3043" y="1760"/>
                </a:lnTo>
                <a:lnTo>
                  <a:pt x="3045" y="1758"/>
                </a:lnTo>
                <a:lnTo>
                  <a:pt x="3045" y="1757"/>
                </a:lnTo>
                <a:lnTo>
                  <a:pt x="3047" y="1755"/>
                </a:lnTo>
                <a:lnTo>
                  <a:pt x="3047" y="1753"/>
                </a:lnTo>
                <a:lnTo>
                  <a:pt x="3047" y="1750"/>
                </a:lnTo>
                <a:lnTo>
                  <a:pt x="3048" y="1750"/>
                </a:lnTo>
                <a:lnTo>
                  <a:pt x="3048" y="1752"/>
                </a:lnTo>
                <a:lnTo>
                  <a:pt x="3050" y="1753"/>
                </a:lnTo>
                <a:lnTo>
                  <a:pt x="3051" y="1753"/>
                </a:lnTo>
                <a:lnTo>
                  <a:pt x="3053" y="1753"/>
                </a:lnTo>
                <a:lnTo>
                  <a:pt x="3055" y="1753"/>
                </a:lnTo>
                <a:lnTo>
                  <a:pt x="3056" y="1753"/>
                </a:lnTo>
                <a:lnTo>
                  <a:pt x="3058" y="1753"/>
                </a:lnTo>
                <a:lnTo>
                  <a:pt x="3059" y="1753"/>
                </a:lnTo>
                <a:lnTo>
                  <a:pt x="3061" y="1755"/>
                </a:lnTo>
                <a:lnTo>
                  <a:pt x="3063" y="1755"/>
                </a:lnTo>
                <a:lnTo>
                  <a:pt x="3064" y="1755"/>
                </a:lnTo>
                <a:lnTo>
                  <a:pt x="3066" y="1755"/>
                </a:lnTo>
                <a:lnTo>
                  <a:pt x="3066" y="1757"/>
                </a:lnTo>
                <a:lnTo>
                  <a:pt x="3067" y="1757"/>
                </a:lnTo>
                <a:lnTo>
                  <a:pt x="3067" y="1755"/>
                </a:lnTo>
                <a:lnTo>
                  <a:pt x="3069" y="1755"/>
                </a:lnTo>
                <a:lnTo>
                  <a:pt x="3069" y="1757"/>
                </a:lnTo>
                <a:lnTo>
                  <a:pt x="3071" y="1757"/>
                </a:lnTo>
                <a:lnTo>
                  <a:pt x="3072" y="1757"/>
                </a:lnTo>
                <a:lnTo>
                  <a:pt x="3074" y="1757"/>
                </a:lnTo>
                <a:lnTo>
                  <a:pt x="3075" y="1757"/>
                </a:lnTo>
                <a:lnTo>
                  <a:pt x="3077" y="1755"/>
                </a:lnTo>
                <a:lnTo>
                  <a:pt x="3077" y="1757"/>
                </a:lnTo>
                <a:lnTo>
                  <a:pt x="3075" y="1757"/>
                </a:lnTo>
                <a:lnTo>
                  <a:pt x="3075" y="1758"/>
                </a:lnTo>
                <a:lnTo>
                  <a:pt x="3077" y="1758"/>
                </a:lnTo>
                <a:lnTo>
                  <a:pt x="3077" y="1757"/>
                </a:lnTo>
                <a:lnTo>
                  <a:pt x="3079" y="1758"/>
                </a:lnTo>
                <a:lnTo>
                  <a:pt x="3080" y="1758"/>
                </a:lnTo>
                <a:lnTo>
                  <a:pt x="3080" y="1760"/>
                </a:lnTo>
                <a:lnTo>
                  <a:pt x="3080" y="1761"/>
                </a:lnTo>
                <a:lnTo>
                  <a:pt x="3082" y="1760"/>
                </a:lnTo>
                <a:lnTo>
                  <a:pt x="3082" y="1758"/>
                </a:lnTo>
                <a:lnTo>
                  <a:pt x="3083" y="1758"/>
                </a:lnTo>
                <a:lnTo>
                  <a:pt x="3082" y="1758"/>
                </a:lnTo>
                <a:lnTo>
                  <a:pt x="3080" y="1758"/>
                </a:lnTo>
                <a:lnTo>
                  <a:pt x="3080" y="1757"/>
                </a:lnTo>
                <a:lnTo>
                  <a:pt x="3080" y="1755"/>
                </a:lnTo>
                <a:lnTo>
                  <a:pt x="3080" y="1753"/>
                </a:lnTo>
                <a:lnTo>
                  <a:pt x="3082" y="1752"/>
                </a:lnTo>
                <a:lnTo>
                  <a:pt x="3080" y="1752"/>
                </a:lnTo>
                <a:lnTo>
                  <a:pt x="3079" y="1750"/>
                </a:lnTo>
                <a:lnTo>
                  <a:pt x="3077" y="1750"/>
                </a:lnTo>
                <a:lnTo>
                  <a:pt x="3077" y="1749"/>
                </a:lnTo>
                <a:lnTo>
                  <a:pt x="3075" y="1747"/>
                </a:lnTo>
                <a:lnTo>
                  <a:pt x="3075" y="1745"/>
                </a:lnTo>
                <a:lnTo>
                  <a:pt x="3077" y="1745"/>
                </a:lnTo>
                <a:lnTo>
                  <a:pt x="3077" y="1744"/>
                </a:lnTo>
                <a:lnTo>
                  <a:pt x="3077" y="1742"/>
                </a:lnTo>
                <a:lnTo>
                  <a:pt x="3077" y="1741"/>
                </a:lnTo>
                <a:lnTo>
                  <a:pt x="3077" y="1739"/>
                </a:lnTo>
                <a:lnTo>
                  <a:pt x="3077" y="1737"/>
                </a:lnTo>
                <a:lnTo>
                  <a:pt x="3077" y="1736"/>
                </a:lnTo>
                <a:lnTo>
                  <a:pt x="3077" y="1734"/>
                </a:lnTo>
                <a:lnTo>
                  <a:pt x="3077" y="1733"/>
                </a:lnTo>
                <a:lnTo>
                  <a:pt x="3075" y="1733"/>
                </a:lnTo>
                <a:lnTo>
                  <a:pt x="3075" y="1731"/>
                </a:lnTo>
                <a:lnTo>
                  <a:pt x="3077" y="1731"/>
                </a:lnTo>
                <a:lnTo>
                  <a:pt x="3077" y="1729"/>
                </a:lnTo>
                <a:lnTo>
                  <a:pt x="3079" y="1729"/>
                </a:lnTo>
                <a:lnTo>
                  <a:pt x="3079" y="1728"/>
                </a:lnTo>
                <a:lnTo>
                  <a:pt x="3080" y="1726"/>
                </a:lnTo>
                <a:lnTo>
                  <a:pt x="3080" y="1725"/>
                </a:lnTo>
                <a:lnTo>
                  <a:pt x="3080" y="1723"/>
                </a:lnTo>
                <a:lnTo>
                  <a:pt x="3082" y="1721"/>
                </a:lnTo>
                <a:lnTo>
                  <a:pt x="3083" y="1721"/>
                </a:lnTo>
                <a:lnTo>
                  <a:pt x="3083" y="1720"/>
                </a:lnTo>
                <a:lnTo>
                  <a:pt x="3085" y="1720"/>
                </a:lnTo>
                <a:lnTo>
                  <a:pt x="3087" y="1720"/>
                </a:lnTo>
                <a:lnTo>
                  <a:pt x="3088" y="1721"/>
                </a:lnTo>
                <a:lnTo>
                  <a:pt x="3090" y="1721"/>
                </a:lnTo>
                <a:lnTo>
                  <a:pt x="3090" y="1723"/>
                </a:lnTo>
                <a:lnTo>
                  <a:pt x="3091" y="1723"/>
                </a:lnTo>
                <a:lnTo>
                  <a:pt x="3093" y="1725"/>
                </a:lnTo>
                <a:lnTo>
                  <a:pt x="3095" y="1725"/>
                </a:lnTo>
                <a:lnTo>
                  <a:pt x="3095" y="1726"/>
                </a:lnTo>
                <a:lnTo>
                  <a:pt x="3096" y="1726"/>
                </a:lnTo>
                <a:lnTo>
                  <a:pt x="3096" y="1728"/>
                </a:lnTo>
                <a:lnTo>
                  <a:pt x="3098" y="1728"/>
                </a:lnTo>
                <a:lnTo>
                  <a:pt x="3098" y="1729"/>
                </a:lnTo>
                <a:lnTo>
                  <a:pt x="3099" y="1729"/>
                </a:lnTo>
                <a:lnTo>
                  <a:pt x="3101" y="1731"/>
                </a:lnTo>
                <a:lnTo>
                  <a:pt x="3103" y="1731"/>
                </a:lnTo>
                <a:lnTo>
                  <a:pt x="3103" y="1733"/>
                </a:lnTo>
                <a:lnTo>
                  <a:pt x="3104" y="1733"/>
                </a:lnTo>
                <a:lnTo>
                  <a:pt x="3104" y="1734"/>
                </a:lnTo>
                <a:lnTo>
                  <a:pt x="3104" y="1736"/>
                </a:lnTo>
                <a:lnTo>
                  <a:pt x="3103" y="1737"/>
                </a:lnTo>
                <a:lnTo>
                  <a:pt x="3104" y="1739"/>
                </a:lnTo>
                <a:lnTo>
                  <a:pt x="3106" y="1742"/>
                </a:lnTo>
                <a:lnTo>
                  <a:pt x="3106" y="1744"/>
                </a:lnTo>
                <a:lnTo>
                  <a:pt x="3107" y="1744"/>
                </a:lnTo>
                <a:lnTo>
                  <a:pt x="3107" y="1745"/>
                </a:lnTo>
                <a:lnTo>
                  <a:pt x="3109" y="1745"/>
                </a:lnTo>
                <a:lnTo>
                  <a:pt x="3109" y="1747"/>
                </a:lnTo>
                <a:lnTo>
                  <a:pt x="3107" y="1747"/>
                </a:lnTo>
                <a:lnTo>
                  <a:pt x="3107" y="1749"/>
                </a:lnTo>
                <a:lnTo>
                  <a:pt x="3107" y="1750"/>
                </a:lnTo>
                <a:lnTo>
                  <a:pt x="3107" y="1752"/>
                </a:lnTo>
                <a:lnTo>
                  <a:pt x="3109" y="1752"/>
                </a:lnTo>
                <a:lnTo>
                  <a:pt x="3109" y="1753"/>
                </a:lnTo>
                <a:lnTo>
                  <a:pt x="3111" y="1753"/>
                </a:lnTo>
                <a:lnTo>
                  <a:pt x="3111" y="1755"/>
                </a:lnTo>
                <a:lnTo>
                  <a:pt x="3111" y="1757"/>
                </a:lnTo>
                <a:lnTo>
                  <a:pt x="3112" y="1757"/>
                </a:lnTo>
                <a:lnTo>
                  <a:pt x="3114" y="1758"/>
                </a:lnTo>
                <a:lnTo>
                  <a:pt x="3114" y="1760"/>
                </a:lnTo>
                <a:lnTo>
                  <a:pt x="3115" y="1760"/>
                </a:lnTo>
                <a:lnTo>
                  <a:pt x="3115" y="1761"/>
                </a:lnTo>
                <a:lnTo>
                  <a:pt x="3117" y="1763"/>
                </a:lnTo>
                <a:lnTo>
                  <a:pt x="3117" y="1765"/>
                </a:lnTo>
                <a:lnTo>
                  <a:pt x="3119" y="1765"/>
                </a:lnTo>
                <a:lnTo>
                  <a:pt x="3119" y="1766"/>
                </a:lnTo>
                <a:lnTo>
                  <a:pt x="3119" y="1768"/>
                </a:lnTo>
                <a:lnTo>
                  <a:pt x="3119" y="1769"/>
                </a:lnTo>
                <a:lnTo>
                  <a:pt x="3119" y="1771"/>
                </a:lnTo>
                <a:lnTo>
                  <a:pt x="3120" y="1771"/>
                </a:lnTo>
                <a:lnTo>
                  <a:pt x="3120" y="1773"/>
                </a:lnTo>
                <a:lnTo>
                  <a:pt x="3119" y="1774"/>
                </a:lnTo>
                <a:lnTo>
                  <a:pt x="3117" y="1774"/>
                </a:lnTo>
                <a:lnTo>
                  <a:pt x="3115" y="1774"/>
                </a:lnTo>
                <a:lnTo>
                  <a:pt x="3114" y="1776"/>
                </a:lnTo>
                <a:lnTo>
                  <a:pt x="3114" y="1777"/>
                </a:lnTo>
                <a:lnTo>
                  <a:pt x="3112" y="1777"/>
                </a:lnTo>
                <a:lnTo>
                  <a:pt x="3112" y="1779"/>
                </a:lnTo>
                <a:lnTo>
                  <a:pt x="3111" y="1779"/>
                </a:lnTo>
                <a:lnTo>
                  <a:pt x="3111" y="1781"/>
                </a:lnTo>
                <a:lnTo>
                  <a:pt x="3111" y="1782"/>
                </a:lnTo>
                <a:lnTo>
                  <a:pt x="3111" y="1784"/>
                </a:lnTo>
                <a:lnTo>
                  <a:pt x="3109" y="1784"/>
                </a:lnTo>
                <a:lnTo>
                  <a:pt x="3109" y="1785"/>
                </a:lnTo>
                <a:lnTo>
                  <a:pt x="3109" y="1787"/>
                </a:lnTo>
                <a:lnTo>
                  <a:pt x="3107" y="1789"/>
                </a:lnTo>
                <a:lnTo>
                  <a:pt x="3107" y="1790"/>
                </a:lnTo>
                <a:lnTo>
                  <a:pt x="3106" y="1790"/>
                </a:lnTo>
                <a:lnTo>
                  <a:pt x="3106" y="1792"/>
                </a:lnTo>
                <a:lnTo>
                  <a:pt x="3106" y="1793"/>
                </a:lnTo>
                <a:lnTo>
                  <a:pt x="3106" y="1795"/>
                </a:lnTo>
                <a:lnTo>
                  <a:pt x="3104" y="1795"/>
                </a:lnTo>
                <a:lnTo>
                  <a:pt x="3104" y="1797"/>
                </a:lnTo>
                <a:lnTo>
                  <a:pt x="3103" y="1797"/>
                </a:lnTo>
                <a:lnTo>
                  <a:pt x="3104" y="1795"/>
                </a:lnTo>
                <a:lnTo>
                  <a:pt x="3104" y="1793"/>
                </a:lnTo>
                <a:lnTo>
                  <a:pt x="3104" y="1792"/>
                </a:lnTo>
                <a:lnTo>
                  <a:pt x="3106" y="1792"/>
                </a:lnTo>
                <a:lnTo>
                  <a:pt x="3106" y="1790"/>
                </a:lnTo>
                <a:lnTo>
                  <a:pt x="3106" y="1789"/>
                </a:lnTo>
                <a:lnTo>
                  <a:pt x="3107" y="1789"/>
                </a:lnTo>
                <a:lnTo>
                  <a:pt x="3107" y="1787"/>
                </a:lnTo>
                <a:lnTo>
                  <a:pt x="3106" y="1787"/>
                </a:lnTo>
                <a:lnTo>
                  <a:pt x="3106" y="1789"/>
                </a:lnTo>
                <a:lnTo>
                  <a:pt x="3104" y="1789"/>
                </a:lnTo>
                <a:lnTo>
                  <a:pt x="3104" y="1787"/>
                </a:lnTo>
                <a:lnTo>
                  <a:pt x="3106" y="1787"/>
                </a:lnTo>
                <a:lnTo>
                  <a:pt x="3104" y="1787"/>
                </a:lnTo>
                <a:lnTo>
                  <a:pt x="3103" y="1787"/>
                </a:lnTo>
                <a:lnTo>
                  <a:pt x="3101" y="1787"/>
                </a:lnTo>
                <a:lnTo>
                  <a:pt x="3099" y="1789"/>
                </a:lnTo>
                <a:lnTo>
                  <a:pt x="3098" y="1789"/>
                </a:lnTo>
                <a:lnTo>
                  <a:pt x="3098" y="1790"/>
                </a:lnTo>
                <a:lnTo>
                  <a:pt x="3096" y="1790"/>
                </a:lnTo>
                <a:lnTo>
                  <a:pt x="3095" y="1792"/>
                </a:lnTo>
                <a:lnTo>
                  <a:pt x="3093" y="1792"/>
                </a:lnTo>
                <a:lnTo>
                  <a:pt x="3091" y="1792"/>
                </a:lnTo>
                <a:lnTo>
                  <a:pt x="3091" y="1793"/>
                </a:lnTo>
                <a:lnTo>
                  <a:pt x="3090" y="1793"/>
                </a:lnTo>
                <a:lnTo>
                  <a:pt x="3090" y="1792"/>
                </a:lnTo>
                <a:lnTo>
                  <a:pt x="3088" y="1792"/>
                </a:lnTo>
                <a:lnTo>
                  <a:pt x="3087" y="1793"/>
                </a:lnTo>
                <a:lnTo>
                  <a:pt x="3087" y="1795"/>
                </a:lnTo>
                <a:lnTo>
                  <a:pt x="3085" y="1797"/>
                </a:lnTo>
                <a:lnTo>
                  <a:pt x="3083" y="1798"/>
                </a:lnTo>
                <a:lnTo>
                  <a:pt x="3083" y="1800"/>
                </a:lnTo>
                <a:lnTo>
                  <a:pt x="3083" y="1801"/>
                </a:lnTo>
                <a:lnTo>
                  <a:pt x="3082" y="1801"/>
                </a:lnTo>
                <a:lnTo>
                  <a:pt x="3082" y="1803"/>
                </a:lnTo>
                <a:lnTo>
                  <a:pt x="3080" y="1803"/>
                </a:lnTo>
                <a:lnTo>
                  <a:pt x="3080" y="1801"/>
                </a:lnTo>
                <a:lnTo>
                  <a:pt x="3079" y="1803"/>
                </a:lnTo>
                <a:lnTo>
                  <a:pt x="3079" y="1805"/>
                </a:lnTo>
                <a:lnTo>
                  <a:pt x="3079" y="1806"/>
                </a:lnTo>
                <a:lnTo>
                  <a:pt x="3077" y="1806"/>
                </a:lnTo>
                <a:lnTo>
                  <a:pt x="3075" y="1806"/>
                </a:lnTo>
                <a:lnTo>
                  <a:pt x="3075" y="1808"/>
                </a:lnTo>
                <a:lnTo>
                  <a:pt x="3075" y="1809"/>
                </a:lnTo>
                <a:lnTo>
                  <a:pt x="3077" y="1809"/>
                </a:lnTo>
                <a:lnTo>
                  <a:pt x="3077" y="1811"/>
                </a:lnTo>
                <a:lnTo>
                  <a:pt x="3079" y="1811"/>
                </a:lnTo>
                <a:lnTo>
                  <a:pt x="3077" y="1813"/>
                </a:lnTo>
                <a:lnTo>
                  <a:pt x="3077" y="1814"/>
                </a:lnTo>
                <a:lnTo>
                  <a:pt x="3077" y="1813"/>
                </a:lnTo>
                <a:lnTo>
                  <a:pt x="3074" y="1813"/>
                </a:lnTo>
                <a:lnTo>
                  <a:pt x="3072" y="1813"/>
                </a:lnTo>
                <a:lnTo>
                  <a:pt x="3071" y="1814"/>
                </a:lnTo>
                <a:lnTo>
                  <a:pt x="3071" y="1816"/>
                </a:lnTo>
                <a:lnTo>
                  <a:pt x="3069" y="1817"/>
                </a:lnTo>
                <a:lnTo>
                  <a:pt x="3067" y="1817"/>
                </a:lnTo>
                <a:lnTo>
                  <a:pt x="3066" y="1817"/>
                </a:lnTo>
                <a:lnTo>
                  <a:pt x="3066" y="1819"/>
                </a:lnTo>
                <a:lnTo>
                  <a:pt x="3064" y="1819"/>
                </a:lnTo>
                <a:lnTo>
                  <a:pt x="3064" y="1821"/>
                </a:lnTo>
                <a:lnTo>
                  <a:pt x="3064" y="1822"/>
                </a:lnTo>
                <a:lnTo>
                  <a:pt x="3063" y="1822"/>
                </a:lnTo>
                <a:lnTo>
                  <a:pt x="3061" y="1822"/>
                </a:lnTo>
                <a:lnTo>
                  <a:pt x="3059" y="1822"/>
                </a:lnTo>
                <a:lnTo>
                  <a:pt x="3058" y="1822"/>
                </a:lnTo>
                <a:lnTo>
                  <a:pt x="3056" y="1822"/>
                </a:lnTo>
                <a:lnTo>
                  <a:pt x="3055" y="1822"/>
                </a:lnTo>
                <a:lnTo>
                  <a:pt x="3055" y="1824"/>
                </a:lnTo>
                <a:lnTo>
                  <a:pt x="3053" y="1824"/>
                </a:lnTo>
                <a:lnTo>
                  <a:pt x="3051" y="1822"/>
                </a:lnTo>
                <a:lnTo>
                  <a:pt x="3050" y="1819"/>
                </a:lnTo>
                <a:lnTo>
                  <a:pt x="3050" y="1821"/>
                </a:lnTo>
                <a:lnTo>
                  <a:pt x="3048" y="1821"/>
                </a:lnTo>
                <a:lnTo>
                  <a:pt x="3048" y="1822"/>
                </a:lnTo>
                <a:lnTo>
                  <a:pt x="3047" y="1824"/>
                </a:lnTo>
                <a:lnTo>
                  <a:pt x="3047" y="1825"/>
                </a:lnTo>
                <a:lnTo>
                  <a:pt x="3045" y="1825"/>
                </a:lnTo>
                <a:lnTo>
                  <a:pt x="3045" y="1824"/>
                </a:lnTo>
                <a:lnTo>
                  <a:pt x="3045" y="1822"/>
                </a:lnTo>
                <a:lnTo>
                  <a:pt x="3043" y="1821"/>
                </a:lnTo>
                <a:lnTo>
                  <a:pt x="3042" y="1821"/>
                </a:lnTo>
                <a:lnTo>
                  <a:pt x="3040" y="1821"/>
                </a:lnTo>
                <a:lnTo>
                  <a:pt x="3040" y="1819"/>
                </a:lnTo>
                <a:lnTo>
                  <a:pt x="3039" y="1819"/>
                </a:lnTo>
                <a:lnTo>
                  <a:pt x="3039" y="1821"/>
                </a:lnTo>
                <a:lnTo>
                  <a:pt x="3040" y="1822"/>
                </a:lnTo>
                <a:lnTo>
                  <a:pt x="3042" y="1822"/>
                </a:lnTo>
                <a:lnTo>
                  <a:pt x="3043" y="1821"/>
                </a:lnTo>
                <a:lnTo>
                  <a:pt x="3043" y="1822"/>
                </a:lnTo>
                <a:lnTo>
                  <a:pt x="3043" y="1824"/>
                </a:lnTo>
                <a:lnTo>
                  <a:pt x="3043" y="1825"/>
                </a:lnTo>
                <a:lnTo>
                  <a:pt x="3045" y="1827"/>
                </a:lnTo>
                <a:lnTo>
                  <a:pt x="3047" y="1827"/>
                </a:lnTo>
                <a:lnTo>
                  <a:pt x="3048" y="1825"/>
                </a:lnTo>
                <a:lnTo>
                  <a:pt x="3048" y="1824"/>
                </a:lnTo>
                <a:lnTo>
                  <a:pt x="3048" y="1822"/>
                </a:lnTo>
                <a:lnTo>
                  <a:pt x="3050" y="1822"/>
                </a:lnTo>
                <a:lnTo>
                  <a:pt x="3051" y="1822"/>
                </a:lnTo>
                <a:lnTo>
                  <a:pt x="3051" y="1824"/>
                </a:lnTo>
                <a:lnTo>
                  <a:pt x="3051" y="1825"/>
                </a:lnTo>
                <a:lnTo>
                  <a:pt x="3053" y="1825"/>
                </a:lnTo>
                <a:lnTo>
                  <a:pt x="3055" y="1825"/>
                </a:lnTo>
                <a:lnTo>
                  <a:pt x="3055" y="1824"/>
                </a:lnTo>
                <a:lnTo>
                  <a:pt x="3056" y="1824"/>
                </a:lnTo>
                <a:lnTo>
                  <a:pt x="3056" y="1822"/>
                </a:lnTo>
                <a:lnTo>
                  <a:pt x="3058" y="1824"/>
                </a:lnTo>
                <a:lnTo>
                  <a:pt x="3059" y="1824"/>
                </a:lnTo>
                <a:lnTo>
                  <a:pt x="3059" y="1825"/>
                </a:lnTo>
                <a:lnTo>
                  <a:pt x="3061" y="1825"/>
                </a:lnTo>
                <a:lnTo>
                  <a:pt x="3059" y="1827"/>
                </a:lnTo>
                <a:lnTo>
                  <a:pt x="3059" y="1829"/>
                </a:lnTo>
                <a:lnTo>
                  <a:pt x="3058" y="1830"/>
                </a:lnTo>
                <a:lnTo>
                  <a:pt x="3058" y="1832"/>
                </a:lnTo>
                <a:lnTo>
                  <a:pt x="3058" y="1833"/>
                </a:lnTo>
                <a:lnTo>
                  <a:pt x="3058" y="1835"/>
                </a:lnTo>
                <a:lnTo>
                  <a:pt x="3058" y="1837"/>
                </a:lnTo>
                <a:lnTo>
                  <a:pt x="3056" y="1837"/>
                </a:lnTo>
                <a:lnTo>
                  <a:pt x="3056" y="1838"/>
                </a:lnTo>
                <a:lnTo>
                  <a:pt x="3056" y="1840"/>
                </a:lnTo>
                <a:lnTo>
                  <a:pt x="3055" y="1840"/>
                </a:lnTo>
                <a:lnTo>
                  <a:pt x="3055" y="1841"/>
                </a:lnTo>
                <a:lnTo>
                  <a:pt x="3053" y="1843"/>
                </a:lnTo>
                <a:lnTo>
                  <a:pt x="3051" y="1845"/>
                </a:lnTo>
                <a:lnTo>
                  <a:pt x="3051" y="1846"/>
                </a:lnTo>
                <a:lnTo>
                  <a:pt x="3051" y="1848"/>
                </a:lnTo>
                <a:lnTo>
                  <a:pt x="3051" y="1846"/>
                </a:lnTo>
                <a:lnTo>
                  <a:pt x="3053" y="1846"/>
                </a:lnTo>
                <a:lnTo>
                  <a:pt x="3053" y="1845"/>
                </a:lnTo>
                <a:lnTo>
                  <a:pt x="3055" y="1843"/>
                </a:lnTo>
                <a:lnTo>
                  <a:pt x="3056" y="1843"/>
                </a:lnTo>
                <a:lnTo>
                  <a:pt x="3056" y="1841"/>
                </a:lnTo>
                <a:lnTo>
                  <a:pt x="3056" y="1838"/>
                </a:lnTo>
                <a:lnTo>
                  <a:pt x="3058" y="1837"/>
                </a:lnTo>
                <a:lnTo>
                  <a:pt x="3058" y="1835"/>
                </a:lnTo>
                <a:lnTo>
                  <a:pt x="3059" y="1833"/>
                </a:lnTo>
                <a:lnTo>
                  <a:pt x="3061" y="1833"/>
                </a:lnTo>
                <a:lnTo>
                  <a:pt x="3059" y="1833"/>
                </a:lnTo>
                <a:lnTo>
                  <a:pt x="3059" y="1832"/>
                </a:lnTo>
                <a:lnTo>
                  <a:pt x="3059" y="1830"/>
                </a:lnTo>
                <a:lnTo>
                  <a:pt x="3059" y="1829"/>
                </a:lnTo>
                <a:lnTo>
                  <a:pt x="3061" y="1827"/>
                </a:lnTo>
                <a:lnTo>
                  <a:pt x="3063" y="1827"/>
                </a:lnTo>
                <a:lnTo>
                  <a:pt x="3063" y="1825"/>
                </a:lnTo>
                <a:lnTo>
                  <a:pt x="3064" y="1825"/>
                </a:lnTo>
                <a:lnTo>
                  <a:pt x="3064" y="1824"/>
                </a:lnTo>
                <a:lnTo>
                  <a:pt x="3066" y="1824"/>
                </a:lnTo>
                <a:lnTo>
                  <a:pt x="3066" y="1822"/>
                </a:lnTo>
                <a:lnTo>
                  <a:pt x="3066" y="1821"/>
                </a:lnTo>
                <a:lnTo>
                  <a:pt x="3067" y="1821"/>
                </a:lnTo>
                <a:lnTo>
                  <a:pt x="3069" y="1821"/>
                </a:lnTo>
                <a:lnTo>
                  <a:pt x="3069" y="1819"/>
                </a:lnTo>
                <a:lnTo>
                  <a:pt x="3071" y="1819"/>
                </a:lnTo>
                <a:lnTo>
                  <a:pt x="3071" y="1817"/>
                </a:lnTo>
                <a:lnTo>
                  <a:pt x="3072" y="1817"/>
                </a:lnTo>
                <a:lnTo>
                  <a:pt x="3072" y="1816"/>
                </a:lnTo>
                <a:lnTo>
                  <a:pt x="3074" y="1816"/>
                </a:lnTo>
                <a:lnTo>
                  <a:pt x="3075" y="1816"/>
                </a:lnTo>
                <a:lnTo>
                  <a:pt x="3077" y="1816"/>
                </a:lnTo>
                <a:lnTo>
                  <a:pt x="3079" y="1816"/>
                </a:lnTo>
                <a:lnTo>
                  <a:pt x="3079" y="1814"/>
                </a:lnTo>
                <a:lnTo>
                  <a:pt x="3080" y="1814"/>
                </a:lnTo>
                <a:lnTo>
                  <a:pt x="3080" y="1813"/>
                </a:lnTo>
                <a:lnTo>
                  <a:pt x="3082" y="1813"/>
                </a:lnTo>
                <a:lnTo>
                  <a:pt x="3083" y="1814"/>
                </a:lnTo>
                <a:lnTo>
                  <a:pt x="3085" y="1816"/>
                </a:lnTo>
                <a:lnTo>
                  <a:pt x="3085" y="1817"/>
                </a:lnTo>
                <a:lnTo>
                  <a:pt x="3083" y="1817"/>
                </a:lnTo>
                <a:lnTo>
                  <a:pt x="3083" y="1819"/>
                </a:lnTo>
                <a:lnTo>
                  <a:pt x="3083" y="1821"/>
                </a:lnTo>
                <a:lnTo>
                  <a:pt x="3083" y="1822"/>
                </a:lnTo>
                <a:lnTo>
                  <a:pt x="3083" y="1824"/>
                </a:lnTo>
                <a:lnTo>
                  <a:pt x="3083" y="1825"/>
                </a:lnTo>
                <a:lnTo>
                  <a:pt x="3082" y="1825"/>
                </a:lnTo>
                <a:lnTo>
                  <a:pt x="3082" y="1827"/>
                </a:lnTo>
                <a:lnTo>
                  <a:pt x="3082" y="1829"/>
                </a:lnTo>
                <a:lnTo>
                  <a:pt x="3080" y="1830"/>
                </a:lnTo>
                <a:lnTo>
                  <a:pt x="3080" y="1832"/>
                </a:lnTo>
                <a:lnTo>
                  <a:pt x="3080" y="1833"/>
                </a:lnTo>
                <a:lnTo>
                  <a:pt x="3080" y="1835"/>
                </a:lnTo>
                <a:lnTo>
                  <a:pt x="3082" y="1835"/>
                </a:lnTo>
                <a:lnTo>
                  <a:pt x="3082" y="1837"/>
                </a:lnTo>
                <a:lnTo>
                  <a:pt x="3083" y="1837"/>
                </a:lnTo>
                <a:lnTo>
                  <a:pt x="3083" y="1838"/>
                </a:lnTo>
                <a:lnTo>
                  <a:pt x="3082" y="1838"/>
                </a:lnTo>
                <a:lnTo>
                  <a:pt x="3082" y="1840"/>
                </a:lnTo>
                <a:lnTo>
                  <a:pt x="3082" y="1841"/>
                </a:lnTo>
                <a:lnTo>
                  <a:pt x="3082" y="1843"/>
                </a:lnTo>
                <a:lnTo>
                  <a:pt x="3082" y="1845"/>
                </a:lnTo>
                <a:lnTo>
                  <a:pt x="3083" y="1845"/>
                </a:lnTo>
                <a:lnTo>
                  <a:pt x="3083" y="1846"/>
                </a:lnTo>
                <a:lnTo>
                  <a:pt x="3085" y="1848"/>
                </a:lnTo>
                <a:lnTo>
                  <a:pt x="3085" y="1849"/>
                </a:lnTo>
                <a:lnTo>
                  <a:pt x="3085" y="1851"/>
                </a:lnTo>
                <a:lnTo>
                  <a:pt x="3085" y="1853"/>
                </a:lnTo>
                <a:lnTo>
                  <a:pt x="3085" y="1854"/>
                </a:lnTo>
                <a:lnTo>
                  <a:pt x="3085" y="1856"/>
                </a:lnTo>
                <a:lnTo>
                  <a:pt x="3085" y="1857"/>
                </a:lnTo>
                <a:lnTo>
                  <a:pt x="3085" y="1859"/>
                </a:lnTo>
                <a:lnTo>
                  <a:pt x="3085" y="1861"/>
                </a:lnTo>
                <a:lnTo>
                  <a:pt x="3085" y="1862"/>
                </a:lnTo>
                <a:lnTo>
                  <a:pt x="3085" y="1864"/>
                </a:lnTo>
                <a:lnTo>
                  <a:pt x="3085" y="1865"/>
                </a:lnTo>
                <a:lnTo>
                  <a:pt x="3087" y="1865"/>
                </a:lnTo>
                <a:lnTo>
                  <a:pt x="3088" y="1865"/>
                </a:lnTo>
                <a:lnTo>
                  <a:pt x="3088" y="1867"/>
                </a:lnTo>
                <a:lnTo>
                  <a:pt x="3090" y="1867"/>
                </a:lnTo>
                <a:lnTo>
                  <a:pt x="3088" y="1869"/>
                </a:lnTo>
                <a:lnTo>
                  <a:pt x="3087" y="1869"/>
                </a:lnTo>
                <a:lnTo>
                  <a:pt x="3087" y="1870"/>
                </a:lnTo>
                <a:lnTo>
                  <a:pt x="3085" y="1870"/>
                </a:lnTo>
                <a:lnTo>
                  <a:pt x="3085" y="1872"/>
                </a:lnTo>
                <a:lnTo>
                  <a:pt x="3085" y="1873"/>
                </a:lnTo>
                <a:lnTo>
                  <a:pt x="3085" y="1872"/>
                </a:lnTo>
                <a:lnTo>
                  <a:pt x="3087" y="1872"/>
                </a:lnTo>
                <a:lnTo>
                  <a:pt x="3087" y="1870"/>
                </a:lnTo>
                <a:lnTo>
                  <a:pt x="3087" y="1872"/>
                </a:lnTo>
                <a:lnTo>
                  <a:pt x="3087" y="1873"/>
                </a:lnTo>
                <a:lnTo>
                  <a:pt x="3088" y="1875"/>
                </a:lnTo>
                <a:lnTo>
                  <a:pt x="3090" y="1875"/>
                </a:lnTo>
                <a:lnTo>
                  <a:pt x="3091" y="1875"/>
                </a:lnTo>
                <a:lnTo>
                  <a:pt x="3091" y="1877"/>
                </a:lnTo>
                <a:lnTo>
                  <a:pt x="3091" y="1875"/>
                </a:lnTo>
                <a:lnTo>
                  <a:pt x="3091" y="1873"/>
                </a:lnTo>
                <a:lnTo>
                  <a:pt x="3090" y="1873"/>
                </a:lnTo>
                <a:lnTo>
                  <a:pt x="3090" y="1872"/>
                </a:lnTo>
                <a:lnTo>
                  <a:pt x="3091" y="1872"/>
                </a:lnTo>
                <a:lnTo>
                  <a:pt x="3091" y="1870"/>
                </a:lnTo>
                <a:lnTo>
                  <a:pt x="3091" y="1869"/>
                </a:lnTo>
                <a:lnTo>
                  <a:pt x="3090" y="1867"/>
                </a:lnTo>
                <a:lnTo>
                  <a:pt x="3090" y="1865"/>
                </a:lnTo>
                <a:lnTo>
                  <a:pt x="3091" y="1865"/>
                </a:lnTo>
                <a:lnTo>
                  <a:pt x="3093" y="1865"/>
                </a:lnTo>
                <a:lnTo>
                  <a:pt x="3093" y="1864"/>
                </a:lnTo>
                <a:lnTo>
                  <a:pt x="3095" y="1864"/>
                </a:lnTo>
                <a:lnTo>
                  <a:pt x="3095" y="1862"/>
                </a:lnTo>
                <a:lnTo>
                  <a:pt x="3096" y="1862"/>
                </a:lnTo>
                <a:lnTo>
                  <a:pt x="3096" y="1861"/>
                </a:lnTo>
                <a:lnTo>
                  <a:pt x="3095" y="1859"/>
                </a:lnTo>
                <a:lnTo>
                  <a:pt x="3096" y="1859"/>
                </a:lnTo>
                <a:lnTo>
                  <a:pt x="3096" y="1857"/>
                </a:lnTo>
                <a:lnTo>
                  <a:pt x="3096" y="1859"/>
                </a:lnTo>
                <a:lnTo>
                  <a:pt x="3098" y="1859"/>
                </a:lnTo>
                <a:lnTo>
                  <a:pt x="3099" y="1859"/>
                </a:lnTo>
                <a:lnTo>
                  <a:pt x="3099" y="1857"/>
                </a:lnTo>
                <a:lnTo>
                  <a:pt x="3101" y="1857"/>
                </a:lnTo>
                <a:lnTo>
                  <a:pt x="3103" y="1857"/>
                </a:lnTo>
                <a:lnTo>
                  <a:pt x="3104" y="1857"/>
                </a:lnTo>
                <a:lnTo>
                  <a:pt x="3106" y="1857"/>
                </a:lnTo>
                <a:lnTo>
                  <a:pt x="3107" y="1857"/>
                </a:lnTo>
                <a:lnTo>
                  <a:pt x="3109" y="1857"/>
                </a:lnTo>
                <a:lnTo>
                  <a:pt x="3111" y="1857"/>
                </a:lnTo>
                <a:lnTo>
                  <a:pt x="3112" y="1857"/>
                </a:lnTo>
                <a:lnTo>
                  <a:pt x="3112" y="1856"/>
                </a:lnTo>
                <a:lnTo>
                  <a:pt x="3114" y="1856"/>
                </a:lnTo>
                <a:lnTo>
                  <a:pt x="3114" y="1854"/>
                </a:lnTo>
                <a:lnTo>
                  <a:pt x="3115" y="1854"/>
                </a:lnTo>
                <a:lnTo>
                  <a:pt x="3117" y="1854"/>
                </a:lnTo>
                <a:lnTo>
                  <a:pt x="3115" y="1854"/>
                </a:lnTo>
                <a:lnTo>
                  <a:pt x="3114" y="1854"/>
                </a:lnTo>
                <a:lnTo>
                  <a:pt x="3114" y="1853"/>
                </a:lnTo>
                <a:lnTo>
                  <a:pt x="3112" y="1853"/>
                </a:lnTo>
                <a:lnTo>
                  <a:pt x="3111" y="1853"/>
                </a:lnTo>
                <a:lnTo>
                  <a:pt x="3111" y="1851"/>
                </a:lnTo>
                <a:lnTo>
                  <a:pt x="3111" y="1849"/>
                </a:lnTo>
                <a:lnTo>
                  <a:pt x="3111" y="1848"/>
                </a:lnTo>
                <a:lnTo>
                  <a:pt x="3109" y="1848"/>
                </a:lnTo>
                <a:lnTo>
                  <a:pt x="3107" y="1848"/>
                </a:lnTo>
                <a:lnTo>
                  <a:pt x="3107" y="1846"/>
                </a:lnTo>
                <a:lnTo>
                  <a:pt x="3106" y="1846"/>
                </a:lnTo>
                <a:lnTo>
                  <a:pt x="3106" y="1845"/>
                </a:lnTo>
                <a:lnTo>
                  <a:pt x="3106" y="1846"/>
                </a:lnTo>
                <a:lnTo>
                  <a:pt x="3107" y="1846"/>
                </a:lnTo>
                <a:lnTo>
                  <a:pt x="3109" y="1845"/>
                </a:lnTo>
                <a:lnTo>
                  <a:pt x="3109" y="1846"/>
                </a:lnTo>
                <a:lnTo>
                  <a:pt x="3111" y="1846"/>
                </a:lnTo>
                <a:lnTo>
                  <a:pt x="3111" y="1848"/>
                </a:lnTo>
                <a:lnTo>
                  <a:pt x="3112" y="1848"/>
                </a:lnTo>
                <a:lnTo>
                  <a:pt x="3114" y="1846"/>
                </a:lnTo>
                <a:lnTo>
                  <a:pt x="3115" y="1846"/>
                </a:lnTo>
                <a:lnTo>
                  <a:pt x="3115" y="1845"/>
                </a:lnTo>
                <a:lnTo>
                  <a:pt x="3117" y="1845"/>
                </a:lnTo>
                <a:lnTo>
                  <a:pt x="3119" y="1845"/>
                </a:lnTo>
                <a:lnTo>
                  <a:pt x="3119" y="1846"/>
                </a:lnTo>
                <a:lnTo>
                  <a:pt x="3120" y="1846"/>
                </a:lnTo>
                <a:lnTo>
                  <a:pt x="3122" y="1846"/>
                </a:lnTo>
                <a:lnTo>
                  <a:pt x="3123" y="1846"/>
                </a:lnTo>
                <a:lnTo>
                  <a:pt x="3123" y="1848"/>
                </a:lnTo>
                <a:lnTo>
                  <a:pt x="3125" y="1848"/>
                </a:lnTo>
                <a:lnTo>
                  <a:pt x="3127" y="1848"/>
                </a:lnTo>
                <a:lnTo>
                  <a:pt x="3128" y="1848"/>
                </a:lnTo>
                <a:lnTo>
                  <a:pt x="3130" y="1848"/>
                </a:lnTo>
                <a:lnTo>
                  <a:pt x="3131" y="1848"/>
                </a:lnTo>
                <a:lnTo>
                  <a:pt x="3133" y="1848"/>
                </a:lnTo>
                <a:lnTo>
                  <a:pt x="3135" y="1848"/>
                </a:lnTo>
                <a:lnTo>
                  <a:pt x="3136" y="1848"/>
                </a:lnTo>
                <a:lnTo>
                  <a:pt x="3136" y="1849"/>
                </a:lnTo>
                <a:lnTo>
                  <a:pt x="3138" y="1849"/>
                </a:lnTo>
                <a:lnTo>
                  <a:pt x="3139" y="1849"/>
                </a:lnTo>
                <a:lnTo>
                  <a:pt x="3141" y="1849"/>
                </a:lnTo>
                <a:lnTo>
                  <a:pt x="3143" y="1849"/>
                </a:lnTo>
                <a:lnTo>
                  <a:pt x="3143" y="1851"/>
                </a:lnTo>
                <a:lnTo>
                  <a:pt x="3141" y="1851"/>
                </a:lnTo>
                <a:lnTo>
                  <a:pt x="3141" y="1849"/>
                </a:lnTo>
                <a:lnTo>
                  <a:pt x="3139" y="1849"/>
                </a:lnTo>
                <a:lnTo>
                  <a:pt x="3139" y="1851"/>
                </a:lnTo>
                <a:lnTo>
                  <a:pt x="3139" y="1853"/>
                </a:lnTo>
                <a:lnTo>
                  <a:pt x="3139" y="1851"/>
                </a:lnTo>
                <a:lnTo>
                  <a:pt x="3141" y="1851"/>
                </a:lnTo>
                <a:lnTo>
                  <a:pt x="3141" y="1853"/>
                </a:lnTo>
                <a:lnTo>
                  <a:pt x="3141" y="1854"/>
                </a:lnTo>
                <a:lnTo>
                  <a:pt x="3143" y="1854"/>
                </a:lnTo>
                <a:lnTo>
                  <a:pt x="3144" y="1854"/>
                </a:lnTo>
                <a:lnTo>
                  <a:pt x="3146" y="1856"/>
                </a:lnTo>
                <a:lnTo>
                  <a:pt x="3146" y="1857"/>
                </a:lnTo>
                <a:lnTo>
                  <a:pt x="3146" y="1859"/>
                </a:lnTo>
                <a:lnTo>
                  <a:pt x="3146" y="1857"/>
                </a:lnTo>
                <a:lnTo>
                  <a:pt x="3147" y="1856"/>
                </a:lnTo>
                <a:lnTo>
                  <a:pt x="3149" y="1856"/>
                </a:lnTo>
                <a:lnTo>
                  <a:pt x="3151" y="1856"/>
                </a:lnTo>
                <a:lnTo>
                  <a:pt x="3151" y="1854"/>
                </a:lnTo>
                <a:lnTo>
                  <a:pt x="3152" y="1854"/>
                </a:lnTo>
                <a:lnTo>
                  <a:pt x="3154" y="1854"/>
                </a:lnTo>
                <a:lnTo>
                  <a:pt x="3154" y="1853"/>
                </a:lnTo>
                <a:lnTo>
                  <a:pt x="3152" y="1853"/>
                </a:lnTo>
                <a:lnTo>
                  <a:pt x="3151" y="1853"/>
                </a:lnTo>
                <a:lnTo>
                  <a:pt x="3151" y="1851"/>
                </a:lnTo>
                <a:lnTo>
                  <a:pt x="3152" y="1849"/>
                </a:lnTo>
                <a:lnTo>
                  <a:pt x="3154" y="1849"/>
                </a:lnTo>
                <a:lnTo>
                  <a:pt x="3155" y="1849"/>
                </a:lnTo>
                <a:lnTo>
                  <a:pt x="3157" y="1849"/>
                </a:lnTo>
                <a:lnTo>
                  <a:pt x="3157" y="1851"/>
                </a:lnTo>
                <a:lnTo>
                  <a:pt x="3159" y="1851"/>
                </a:lnTo>
                <a:lnTo>
                  <a:pt x="3160" y="1851"/>
                </a:lnTo>
                <a:lnTo>
                  <a:pt x="3160" y="1853"/>
                </a:lnTo>
                <a:lnTo>
                  <a:pt x="3162" y="1853"/>
                </a:lnTo>
                <a:lnTo>
                  <a:pt x="3162" y="1854"/>
                </a:lnTo>
                <a:lnTo>
                  <a:pt x="3163" y="1854"/>
                </a:lnTo>
                <a:lnTo>
                  <a:pt x="3163" y="1856"/>
                </a:lnTo>
                <a:lnTo>
                  <a:pt x="3165" y="1856"/>
                </a:lnTo>
                <a:lnTo>
                  <a:pt x="3167" y="1856"/>
                </a:lnTo>
                <a:lnTo>
                  <a:pt x="3168" y="1856"/>
                </a:lnTo>
                <a:lnTo>
                  <a:pt x="3170" y="1856"/>
                </a:lnTo>
                <a:lnTo>
                  <a:pt x="3171" y="1854"/>
                </a:lnTo>
                <a:lnTo>
                  <a:pt x="3173" y="1856"/>
                </a:lnTo>
                <a:lnTo>
                  <a:pt x="3175" y="1856"/>
                </a:lnTo>
                <a:lnTo>
                  <a:pt x="3175" y="1854"/>
                </a:lnTo>
                <a:lnTo>
                  <a:pt x="3173" y="1854"/>
                </a:lnTo>
                <a:lnTo>
                  <a:pt x="3173" y="1853"/>
                </a:lnTo>
                <a:lnTo>
                  <a:pt x="3171" y="1853"/>
                </a:lnTo>
                <a:lnTo>
                  <a:pt x="3170" y="1853"/>
                </a:lnTo>
                <a:lnTo>
                  <a:pt x="3167" y="1853"/>
                </a:lnTo>
                <a:lnTo>
                  <a:pt x="3165" y="1854"/>
                </a:lnTo>
                <a:lnTo>
                  <a:pt x="3165" y="1853"/>
                </a:lnTo>
                <a:lnTo>
                  <a:pt x="3163" y="1853"/>
                </a:lnTo>
                <a:lnTo>
                  <a:pt x="3163" y="1851"/>
                </a:lnTo>
                <a:lnTo>
                  <a:pt x="3165" y="1851"/>
                </a:lnTo>
                <a:lnTo>
                  <a:pt x="3167" y="1851"/>
                </a:lnTo>
                <a:lnTo>
                  <a:pt x="3168" y="1853"/>
                </a:lnTo>
                <a:lnTo>
                  <a:pt x="3170" y="1851"/>
                </a:lnTo>
                <a:lnTo>
                  <a:pt x="3170" y="1849"/>
                </a:lnTo>
                <a:lnTo>
                  <a:pt x="3171" y="1849"/>
                </a:lnTo>
                <a:lnTo>
                  <a:pt x="3171" y="1848"/>
                </a:lnTo>
                <a:lnTo>
                  <a:pt x="3171" y="1849"/>
                </a:lnTo>
                <a:lnTo>
                  <a:pt x="3173" y="1849"/>
                </a:lnTo>
                <a:lnTo>
                  <a:pt x="3173" y="1848"/>
                </a:lnTo>
                <a:lnTo>
                  <a:pt x="3175" y="1848"/>
                </a:lnTo>
                <a:lnTo>
                  <a:pt x="3175" y="1849"/>
                </a:lnTo>
                <a:lnTo>
                  <a:pt x="3176" y="1849"/>
                </a:lnTo>
                <a:lnTo>
                  <a:pt x="3176" y="1848"/>
                </a:lnTo>
                <a:lnTo>
                  <a:pt x="3178" y="1848"/>
                </a:lnTo>
                <a:lnTo>
                  <a:pt x="3179" y="1848"/>
                </a:lnTo>
                <a:lnTo>
                  <a:pt x="3179" y="1849"/>
                </a:lnTo>
                <a:lnTo>
                  <a:pt x="3181" y="1849"/>
                </a:lnTo>
                <a:lnTo>
                  <a:pt x="3183" y="1849"/>
                </a:lnTo>
                <a:lnTo>
                  <a:pt x="3184" y="1849"/>
                </a:lnTo>
                <a:lnTo>
                  <a:pt x="3186" y="1849"/>
                </a:lnTo>
                <a:lnTo>
                  <a:pt x="3187" y="1849"/>
                </a:lnTo>
                <a:lnTo>
                  <a:pt x="3187" y="1851"/>
                </a:lnTo>
                <a:lnTo>
                  <a:pt x="3189" y="1851"/>
                </a:lnTo>
                <a:lnTo>
                  <a:pt x="3191" y="1851"/>
                </a:lnTo>
                <a:lnTo>
                  <a:pt x="3191" y="1853"/>
                </a:lnTo>
                <a:lnTo>
                  <a:pt x="3192" y="1853"/>
                </a:lnTo>
                <a:lnTo>
                  <a:pt x="3192" y="1854"/>
                </a:lnTo>
                <a:lnTo>
                  <a:pt x="3194" y="1854"/>
                </a:lnTo>
                <a:lnTo>
                  <a:pt x="3194" y="1856"/>
                </a:lnTo>
                <a:lnTo>
                  <a:pt x="3195" y="1856"/>
                </a:lnTo>
                <a:lnTo>
                  <a:pt x="3197" y="1856"/>
                </a:lnTo>
                <a:lnTo>
                  <a:pt x="3197" y="1857"/>
                </a:lnTo>
                <a:lnTo>
                  <a:pt x="3199" y="1857"/>
                </a:lnTo>
                <a:lnTo>
                  <a:pt x="3199" y="1859"/>
                </a:lnTo>
                <a:lnTo>
                  <a:pt x="3200" y="1859"/>
                </a:lnTo>
                <a:lnTo>
                  <a:pt x="3200" y="1861"/>
                </a:lnTo>
                <a:lnTo>
                  <a:pt x="3202" y="1861"/>
                </a:lnTo>
                <a:lnTo>
                  <a:pt x="3200" y="1862"/>
                </a:lnTo>
                <a:lnTo>
                  <a:pt x="3199" y="1862"/>
                </a:lnTo>
                <a:lnTo>
                  <a:pt x="3197" y="1862"/>
                </a:lnTo>
                <a:lnTo>
                  <a:pt x="3197" y="1864"/>
                </a:lnTo>
                <a:lnTo>
                  <a:pt x="3197" y="1867"/>
                </a:lnTo>
                <a:lnTo>
                  <a:pt x="3197" y="1869"/>
                </a:lnTo>
                <a:lnTo>
                  <a:pt x="3195" y="1869"/>
                </a:lnTo>
                <a:lnTo>
                  <a:pt x="3195" y="1870"/>
                </a:lnTo>
                <a:lnTo>
                  <a:pt x="3194" y="1870"/>
                </a:lnTo>
                <a:lnTo>
                  <a:pt x="3192" y="1870"/>
                </a:lnTo>
                <a:lnTo>
                  <a:pt x="3194" y="1872"/>
                </a:lnTo>
                <a:lnTo>
                  <a:pt x="3192" y="1872"/>
                </a:lnTo>
                <a:lnTo>
                  <a:pt x="3192" y="1873"/>
                </a:lnTo>
                <a:lnTo>
                  <a:pt x="3192" y="1875"/>
                </a:lnTo>
                <a:lnTo>
                  <a:pt x="3191" y="1875"/>
                </a:lnTo>
                <a:lnTo>
                  <a:pt x="3191" y="1877"/>
                </a:lnTo>
                <a:lnTo>
                  <a:pt x="3189" y="1877"/>
                </a:lnTo>
                <a:lnTo>
                  <a:pt x="3189" y="1878"/>
                </a:lnTo>
                <a:lnTo>
                  <a:pt x="3189" y="1880"/>
                </a:lnTo>
                <a:lnTo>
                  <a:pt x="3187" y="1880"/>
                </a:lnTo>
                <a:lnTo>
                  <a:pt x="3186" y="1880"/>
                </a:lnTo>
                <a:lnTo>
                  <a:pt x="3186" y="1881"/>
                </a:lnTo>
                <a:lnTo>
                  <a:pt x="3184" y="1883"/>
                </a:lnTo>
                <a:lnTo>
                  <a:pt x="3183" y="1883"/>
                </a:lnTo>
                <a:lnTo>
                  <a:pt x="3186" y="1883"/>
                </a:lnTo>
                <a:lnTo>
                  <a:pt x="3187" y="1883"/>
                </a:lnTo>
                <a:lnTo>
                  <a:pt x="3187" y="1885"/>
                </a:lnTo>
                <a:lnTo>
                  <a:pt x="3187" y="1886"/>
                </a:lnTo>
                <a:lnTo>
                  <a:pt x="3187" y="1888"/>
                </a:lnTo>
                <a:lnTo>
                  <a:pt x="3187" y="1889"/>
                </a:lnTo>
                <a:lnTo>
                  <a:pt x="3189" y="1889"/>
                </a:lnTo>
                <a:lnTo>
                  <a:pt x="3189" y="1891"/>
                </a:lnTo>
                <a:lnTo>
                  <a:pt x="3189" y="1893"/>
                </a:lnTo>
                <a:lnTo>
                  <a:pt x="3189" y="1894"/>
                </a:lnTo>
                <a:lnTo>
                  <a:pt x="3189" y="1896"/>
                </a:lnTo>
                <a:lnTo>
                  <a:pt x="3187" y="1896"/>
                </a:lnTo>
                <a:lnTo>
                  <a:pt x="3187" y="1897"/>
                </a:lnTo>
                <a:lnTo>
                  <a:pt x="3189" y="1897"/>
                </a:lnTo>
                <a:lnTo>
                  <a:pt x="3191" y="1897"/>
                </a:lnTo>
                <a:lnTo>
                  <a:pt x="3192" y="1897"/>
                </a:lnTo>
                <a:lnTo>
                  <a:pt x="3192" y="1899"/>
                </a:lnTo>
                <a:lnTo>
                  <a:pt x="3195" y="1901"/>
                </a:lnTo>
                <a:lnTo>
                  <a:pt x="3195" y="1899"/>
                </a:lnTo>
                <a:lnTo>
                  <a:pt x="3194" y="1899"/>
                </a:lnTo>
                <a:lnTo>
                  <a:pt x="3194" y="1897"/>
                </a:lnTo>
                <a:lnTo>
                  <a:pt x="3192" y="1897"/>
                </a:lnTo>
                <a:lnTo>
                  <a:pt x="3192" y="1896"/>
                </a:lnTo>
                <a:lnTo>
                  <a:pt x="3191" y="1896"/>
                </a:lnTo>
                <a:lnTo>
                  <a:pt x="3191" y="1894"/>
                </a:lnTo>
                <a:lnTo>
                  <a:pt x="3191" y="1893"/>
                </a:lnTo>
                <a:lnTo>
                  <a:pt x="3191" y="1891"/>
                </a:lnTo>
                <a:lnTo>
                  <a:pt x="3191" y="1889"/>
                </a:lnTo>
                <a:lnTo>
                  <a:pt x="3189" y="1889"/>
                </a:lnTo>
                <a:lnTo>
                  <a:pt x="3191" y="1888"/>
                </a:lnTo>
                <a:lnTo>
                  <a:pt x="3191" y="1886"/>
                </a:lnTo>
                <a:lnTo>
                  <a:pt x="3189" y="1886"/>
                </a:lnTo>
                <a:lnTo>
                  <a:pt x="3191" y="1886"/>
                </a:lnTo>
                <a:lnTo>
                  <a:pt x="3191" y="1885"/>
                </a:lnTo>
                <a:lnTo>
                  <a:pt x="3191" y="1881"/>
                </a:lnTo>
                <a:lnTo>
                  <a:pt x="3191" y="1880"/>
                </a:lnTo>
                <a:lnTo>
                  <a:pt x="3192" y="1880"/>
                </a:lnTo>
                <a:lnTo>
                  <a:pt x="3192" y="1878"/>
                </a:lnTo>
                <a:lnTo>
                  <a:pt x="3192" y="1877"/>
                </a:lnTo>
                <a:lnTo>
                  <a:pt x="3194" y="1875"/>
                </a:lnTo>
                <a:lnTo>
                  <a:pt x="3194" y="1873"/>
                </a:lnTo>
                <a:lnTo>
                  <a:pt x="3195" y="1873"/>
                </a:lnTo>
                <a:lnTo>
                  <a:pt x="3197" y="1875"/>
                </a:lnTo>
                <a:lnTo>
                  <a:pt x="3197" y="1877"/>
                </a:lnTo>
                <a:lnTo>
                  <a:pt x="3197" y="1878"/>
                </a:lnTo>
                <a:lnTo>
                  <a:pt x="3197" y="1877"/>
                </a:lnTo>
                <a:lnTo>
                  <a:pt x="3199" y="1875"/>
                </a:lnTo>
                <a:lnTo>
                  <a:pt x="3197" y="1875"/>
                </a:lnTo>
                <a:lnTo>
                  <a:pt x="3197" y="1873"/>
                </a:lnTo>
                <a:lnTo>
                  <a:pt x="3197" y="1872"/>
                </a:lnTo>
                <a:lnTo>
                  <a:pt x="3197" y="1870"/>
                </a:lnTo>
                <a:lnTo>
                  <a:pt x="3197" y="1869"/>
                </a:lnTo>
                <a:lnTo>
                  <a:pt x="3199" y="1867"/>
                </a:lnTo>
                <a:lnTo>
                  <a:pt x="3199" y="1865"/>
                </a:lnTo>
                <a:lnTo>
                  <a:pt x="3199" y="1864"/>
                </a:lnTo>
                <a:lnTo>
                  <a:pt x="3200" y="1864"/>
                </a:lnTo>
                <a:lnTo>
                  <a:pt x="3202" y="1864"/>
                </a:lnTo>
                <a:lnTo>
                  <a:pt x="3202" y="1862"/>
                </a:lnTo>
                <a:lnTo>
                  <a:pt x="3203" y="1864"/>
                </a:lnTo>
                <a:lnTo>
                  <a:pt x="3203" y="1862"/>
                </a:lnTo>
                <a:lnTo>
                  <a:pt x="3205" y="1862"/>
                </a:lnTo>
                <a:lnTo>
                  <a:pt x="3207" y="1862"/>
                </a:lnTo>
                <a:lnTo>
                  <a:pt x="3208" y="1864"/>
                </a:lnTo>
                <a:lnTo>
                  <a:pt x="3210" y="1864"/>
                </a:lnTo>
                <a:lnTo>
                  <a:pt x="3211" y="1864"/>
                </a:lnTo>
                <a:lnTo>
                  <a:pt x="3213" y="1864"/>
                </a:lnTo>
                <a:lnTo>
                  <a:pt x="3215" y="1864"/>
                </a:lnTo>
                <a:lnTo>
                  <a:pt x="3215" y="1865"/>
                </a:lnTo>
                <a:lnTo>
                  <a:pt x="3213" y="1865"/>
                </a:lnTo>
                <a:lnTo>
                  <a:pt x="3213" y="1867"/>
                </a:lnTo>
                <a:lnTo>
                  <a:pt x="3215" y="1867"/>
                </a:lnTo>
                <a:lnTo>
                  <a:pt x="3215" y="1869"/>
                </a:lnTo>
                <a:lnTo>
                  <a:pt x="3216" y="1869"/>
                </a:lnTo>
                <a:lnTo>
                  <a:pt x="3216" y="1870"/>
                </a:lnTo>
                <a:lnTo>
                  <a:pt x="3218" y="1872"/>
                </a:lnTo>
                <a:lnTo>
                  <a:pt x="3218" y="1873"/>
                </a:lnTo>
                <a:lnTo>
                  <a:pt x="3218" y="1875"/>
                </a:lnTo>
                <a:lnTo>
                  <a:pt x="3218" y="1877"/>
                </a:lnTo>
                <a:lnTo>
                  <a:pt x="3216" y="1877"/>
                </a:lnTo>
                <a:lnTo>
                  <a:pt x="3218" y="1877"/>
                </a:lnTo>
                <a:lnTo>
                  <a:pt x="3218" y="1878"/>
                </a:lnTo>
                <a:lnTo>
                  <a:pt x="3216" y="1878"/>
                </a:lnTo>
                <a:lnTo>
                  <a:pt x="3216" y="1880"/>
                </a:lnTo>
                <a:lnTo>
                  <a:pt x="3218" y="1880"/>
                </a:lnTo>
                <a:lnTo>
                  <a:pt x="3218" y="1881"/>
                </a:lnTo>
                <a:lnTo>
                  <a:pt x="3216" y="1883"/>
                </a:lnTo>
                <a:lnTo>
                  <a:pt x="3218" y="1885"/>
                </a:lnTo>
                <a:lnTo>
                  <a:pt x="3216" y="1885"/>
                </a:lnTo>
                <a:lnTo>
                  <a:pt x="3216" y="1886"/>
                </a:lnTo>
                <a:lnTo>
                  <a:pt x="3218" y="1886"/>
                </a:lnTo>
                <a:lnTo>
                  <a:pt x="3218" y="1885"/>
                </a:lnTo>
                <a:lnTo>
                  <a:pt x="3219" y="1885"/>
                </a:lnTo>
                <a:lnTo>
                  <a:pt x="3219" y="1883"/>
                </a:lnTo>
                <a:lnTo>
                  <a:pt x="3221" y="1883"/>
                </a:lnTo>
                <a:lnTo>
                  <a:pt x="3223" y="1883"/>
                </a:lnTo>
                <a:lnTo>
                  <a:pt x="3224" y="1885"/>
                </a:lnTo>
                <a:lnTo>
                  <a:pt x="3226" y="1885"/>
                </a:lnTo>
                <a:lnTo>
                  <a:pt x="3226" y="1886"/>
                </a:lnTo>
                <a:lnTo>
                  <a:pt x="3226" y="1888"/>
                </a:lnTo>
                <a:lnTo>
                  <a:pt x="3227" y="1888"/>
                </a:lnTo>
                <a:lnTo>
                  <a:pt x="3227" y="1889"/>
                </a:lnTo>
                <a:lnTo>
                  <a:pt x="3229" y="1888"/>
                </a:lnTo>
                <a:lnTo>
                  <a:pt x="3227" y="1888"/>
                </a:lnTo>
                <a:lnTo>
                  <a:pt x="3227" y="1886"/>
                </a:lnTo>
                <a:lnTo>
                  <a:pt x="3227" y="1885"/>
                </a:lnTo>
                <a:lnTo>
                  <a:pt x="3226" y="1885"/>
                </a:lnTo>
                <a:lnTo>
                  <a:pt x="3227" y="1883"/>
                </a:lnTo>
                <a:lnTo>
                  <a:pt x="3226" y="1883"/>
                </a:lnTo>
                <a:lnTo>
                  <a:pt x="3224" y="1883"/>
                </a:lnTo>
                <a:lnTo>
                  <a:pt x="3224" y="1881"/>
                </a:lnTo>
                <a:lnTo>
                  <a:pt x="3224" y="1880"/>
                </a:lnTo>
                <a:lnTo>
                  <a:pt x="3223" y="1881"/>
                </a:lnTo>
                <a:lnTo>
                  <a:pt x="3221" y="1881"/>
                </a:lnTo>
                <a:lnTo>
                  <a:pt x="3221" y="1880"/>
                </a:lnTo>
                <a:lnTo>
                  <a:pt x="3219" y="1880"/>
                </a:lnTo>
                <a:lnTo>
                  <a:pt x="3219" y="1878"/>
                </a:lnTo>
                <a:lnTo>
                  <a:pt x="3221" y="1878"/>
                </a:lnTo>
                <a:lnTo>
                  <a:pt x="3221" y="1877"/>
                </a:lnTo>
                <a:lnTo>
                  <a:pt x="3221" y="1875"/>
                </a:lnTo>
                <a:lnTo>
                  <a:pt x="3221" y="1873"/>
                </a:lnTo>
                <a:lnTo>
                  <a:pt x="3219" y="1873"/>
                </a:lnTo>
                <a:lnTo>
                  <a:pt x="3221" y="1873"/>
                </a:lnTo>
                <a:lnTo>
                  <a:pt x="3221" y="1872"/>
                </a:lnTo>
                <a:lnTo>
                  <a:pt x="3219" y="1872"/>
                </a:lnTo>
                <a:lnTo>
                  <a:pt x="3219" y="1870"/>
                </a:lnTo>
                <a:lnTo>
                  <a:pt x="3221" y="1870"/>
                </a:lnTo>
                <a:lnTo>
                  <a:pt x="3221" y="1869"/>
                </a:lnTo>
                <a:lnTo>
                  <a:pt x="3219" y="1869"/>
                </a:lnTo>
                <a:lnTo>
                  <a:pt x="3219" y="1867"/>
                </a:lnTo>
                <a:lnTo>
                  <a:pt x="3218" y="1867"/>
                </a:lnTo>
                <a:lnTo>
                  <a:pt x="3218" y="1865"/>
                </a:lnTo>
                <a:lnTo>
                  <a:pt x="3219" y="1865"/>
                </a:lnTo>
                <a:lnTo>
                  <a:pt x="3219" y="1864"/>
                </a:lnTo>
                <a:lnTo>
                  <a:pt x="3219" y="1862"/>
                </a:lnTo>
                <a:lnTo>
                  <a:pt x="3221" y="1862"/>
                </a:lnTo>
                <a:lnTo>
                  <a:pt x="3223" y="1862"/>
                </a:lnTo>
                <a:lnTo>
                  <a:pt x="3224" y="1862"/>
                </a:lnTo>
                <a:lnTo>
                  <a:pt x="3226" y="1862"/>
                </a:lnTo>
                <a:lnTo>
                  <a:pt x="3226" y="1864"/>
                </a:lnTo>
                <a:lnTo>
                  <a:pt x="3227" y="1864"/>
                </a:lnTo>
                <a:lnTo>
                  <a:pt x="3227" y="1862"/>
                </a:lnTo>
                <a:lnTo>
                  <a:pt x="3229" y="1864"/>
                </a:lnTo>
                <a:lnTo>
                  <a:pt x="3229" y="1862"/>
                </a:lnTo>
                <a:lnTo>
                  <a:pt x="3229" y="1861"/>
                </a:lnTo>
                <a:lnTo>
                  <a:pt x="3231" y="1861"/>
                </a:lnTo>
                <a:lnTo>
                  <a:pt x="3232" y="1861"/>
                </a:lnTo>
                <a:lnTo>
                  <a:pt x="3232" y="1859"/>
                </a:lnTo>
                <a:lnTo>
                  <a:pt x="3234" y="1859"/>
                </a:lnTo>
                <a:lnTo>
                  <a:pt x="3235" y="1859"/>
                </a:lnTo>
                <a:lnTo>
                  <a:pt x="3237" y="1859"/>
                </a:lnTo>
                <a:lnTo>
                  <a:pt x="3239" y="1859"/>
                </a:lnTo>
                <a:lnTo>
                  <a:pt x="3240" y="1859"/>
                </a:lnTo>
                <a:lnTo>
                  <a:pt x="3242" y="1859"/>
                </a:lnTo>
                <a:lnTo>
                  <a:pt x="3242" y="1857"/>
                </a:lnTo>
                <a:lnTo>
                  <a:pt x="3243" y="1857"/>
                </a:lnTo>
                <a:lnTo>
                  <a:pt x="3245" y="1857"/>
                </a:lnTo>
                <a:lnTo>
                  <a:pt x="3247" y="1857"/>
                </a:lnTo>
                <a:lnTo>
                  <a:pt x="3248" y="1856"/>
                </a:lnTo>
                <a:lnTo>
                  <a:pt x="3248" y="1857"/>
                </a:lnTo>
                <a:lnTo>
                  <a:pt x="3250" y="1857"/>
                </a:lnTo>
                <a:lnTo>
                  <a:pt x="3250" y="1856"/>
                </a:lnTo>
                <a:lnTo>
                  <a:pt x="3251" y="1856"/>
                </a:lnTo>
                <a:lnTo>
                  <a:pt x="3253" y="1856"/>
                </a:lnTo>
                <a:lnTo>
                  <a:pt x="3255" y="1856"/>
                </a:lnTo>
                <a:lnTo>
                  <a:pt x="3256" y="1856"/>
                </a:lnTo>
                <a:lnTo>
                  <a:pt x="3258" y="1856"/>
                </a:lnTo>
                <a:lnTo>
                  <a:pt x="3259" y="1856"/>
                </a:lnTo>
                <a:lnTo>
                  <a:pt x="3261" y="1856"/>
                </a:lnTo>
                <a:lnTo>
                  <a:pt x="3263" y="1854"/>
                </a:lnTo>
                <a:lnTo>
                  <a:pt x="3264" y="1854"/>
                </a:lnTo>
                <a:lnTo>
                  <a:pt x="3266" y="1854"/>
                </a:lnTo>
                <a:lnTo>
                  <a:pt x="3266" y="1856"/>
                </a:lnTo>
                <a:lnTo>
                  <a:pt x="3266" y="1857"/>
                </a:lnTo>
                <a:lnTo>
                  <a:pt x="3264" y="1857"/>
                </a:lnTo>
                <a:lnTo>
                  <a:pt x="3264" y="1859"/>
                </a:lnTo>
                <a:lnTo>
                  <a:pt x="3264" y="1861"/>
                </a:lnTo>
                <a:lnTo>
                  <a:pt x="3266" y="1861"/>
                </a:lnTo>
                <a:lnTo>
                  <a:pt x="3267" y="1861"/>
                </a:lnTo>
                <a:lnTo>
                  <a:pt x="3267" y="1862"/>
                </a:lnTo>
                <a:lnTo>
                  <a:pt x="3267" y="1864"/>
                </a:lnTo>
                <a:lnTo>
                  <a:pt x="3267" y="1865"/>
                </a:lnTo>
                <a:lnTo>
                  <a:pt x="3267" y="1867"/>
                </a:lnTo>
                <a:lnTo>
                  <a:pt x="3267" y="1869"/>
                </a:lnTo>
                <a:lnTo>
                  <a:pt x="3269" y="1869"/>
                </a:lnTo>
                <a:lnTo>
                  <a:pt x="3269" y="1867"/>
                </a:lnTo>
                <a:lnTo>
                  <a:pt x="3269" y="1865"/>
                </a:lnTo>
                <a:lnTo>
                  <a:pt x="3269" y="1864"/>
                </a:lnTo>
                <a:lnTo>
                  <a:pt x="3269" y="1862"/>
                </a:lnTo>
                <a:lnTo>
                  <a:pt x="3271" y="1861"/>
                </a:lnTo>
                <a:lnTo>
                  <a:pt x="3272" y="1861"/>
                </a:lnTo>
                <a:lnTo>
                  <a:pt x="3274" y="1861"/>
                </a:lnTo>
                <a:lnTo>
                  <a:pt x="3275" y="1861"/>
                </a:lnTo>
                <a:lnTo>
                  <a:pt x="3274" y="1861"/>
                </a:lnTo>
                <a:lnTo>
                  <a:pt x="3272" y="1861"/>
                </a:lnTo>
                <a:lnTo>
                  <a:pt x="3271" y="1861"/>
                </a:lnTo>
                <a:lnTo>
                  <a:pt x="3269" y="1861"/>
                </a:lnTo>
                <a:lnTo>
                  <a:pt x="3269" y="1859"/>
                </a:lnTo>
                <a:lnTo>
                  <a:pt x="3267" y="1859"/>
                </a:lnTo>
                <a:lnTo>
                  <a:pt x="3267" y="1857"/>
                </a:lnTo>
                <a:lnTo>
                  <a:pt x="3267" y="1856"/>
                </a:lnTo>
                <a:lnTo>
                  <a:pt x="3267" y="1854"/>
                </a:lnTo>
                <a:lnTo>
                  <a:pt x="3269" y="1854"/>
                </a:lnTo>
                <a:lnTo>
                  <a:pt x="3271" y="1854"/>
                </a:lnTo>
                <a:lnTo>
                  <a:pt x="3272" y="1854"/>
                </a:lnTo>
                <a:lnTo>
                  <a:pt x="3272" y="1853"/>
                </a:lnTo>
                <a:lnTo>
                  <a:pt x="3274" y="1853"/>
                </a:lnTo>
                <a:lnTo>
                  <a:pt x="3275" y="1853"/>
                </a:lnTo>
                <a:lnTo>
                  <a:pt x="3277" y="1853"/>
                </a:lnTo>
                <a:lnTo>
                  <a:pt x="3279" y="1853"/>
                </a:lnTo>
                <a:lnTo>
                  <a:pt x="3279" y="1851"/>
                </a:lnTo>
                <a:lnTo>
                  <a:pt x="3280" y="1851"/>
                </a:lnTo>
                <a:lnTo>
                  <a:pt x="3282" y="1849"/>
                </a:lnTo>
                <a:lnTo>
                  <a:pt x="3283" y="1849"/>
                </a:lnTo>
                <a:lnTo>
                  <a:pt x="3283" y="1851"/>
                </a:lnTo>
                <a:lnTo>
                  <a:pt x="3285" y="1851"/>
                </a:lnTo>
                <a:lnTo>
                  <a:pt x="3287" y="1851"/>
                </a:lnTo>
                <a:lnTo>
                  <a:pt x="3288" y="1851"/>
                </a:lnTo>
                <a:lnTo>
                  <a:pt x="3290" y="1851"/>
                </a:lnTo>
                <a:lnTo>
                  <a:pt x="3290" y="1853"/>
                </a:lnTo>
                <a:lnTo>
                  <a:pt x="3291" y="1853"/>
                </a:lnTo>
                <a:lnTo>
                  <a:pt x="3293" y="1853"/>
                </a:lnTo>
                <a:lnTo>
                  <a:pt x="3293" y="1851"/>
                </a:lnTo>
                <a:lnTo>
                  <a:pt x="3295" y="1853"/>
                </a:lnTo>
                <a:lnTo>
                  <a:pt x="3296" y="1853"/>
                </a:lnTo>
                <a:lnTo>
                  <a:pt x="3296" y="1854"/>
                </a:lnTo>
                <a:lnTo>
                  <a:pt x="3299" y="1854"/>
                </a:lnTo>
                <a:lnTo>
                  <a:pt x="3301" y="1854"/>
                </a:lnTo>
                <a:lnTo>
                  <a:pt x="3303" y="1854"/>
                </a:lnTo>
                <a:lnTo>
                  <a:pt x="3304" y="1856"/>
                </a:lnTo>
                <a:lnTo>
                  <a:pt x="3306" y="1856"/>
                </a:lnTo>
                <a:lnTo>
                  <a:pt x="3307" y="1856"/>
                </a:lnTo>
                <a:lnTo>
                  <a:pt x="3309" y="1856"/>
                </a:lnTo>
                <a:lnTo>
                  <a:pt x="3309" y="1857"/>
                </a:lnTo>
                <a:lnTo>
                  <a:pt x="3311" y="1857"/>
                </a:lnTo>
                <a:lnTo>
                  <a:pt x="3312" y="1857"/>
                </a:lnTo>
                <a:lnTo>
                  <a:pt x="3312" y="1859"/>
                </a:lnTo>
                <a:lnTo>
                  <a:pt x="3314" y="1859"/>
                </a:lnTo>
                <a:lnTo>
                  <a:pt x="3314" y="1861"/>
                </a:lnTo>
                <a:lnTo>
                  <a:pt x="3314" y="1862"/>
                </a:lnTo>
                <a:lnTo>
                  <a:pt x="3314" y="1864"/>
                </a:lnTo>
                <a:lnTo>
                  <a:pt x="3314" y="1865"/>
                </a:lnTo>
                <a:lnTo>
                  <a:pt x="3315" y="1865"/>
                </a:lnTo>
                <a:lnTo>
                  <a:pt x="3317" y="1867"/>
                </a:lnTo>
                <a:lnTo>
                  <a:pt x="3319" y="1869"/>
                </a:lnTo>
                <a:lnTo>
                  <a:pt x="3320" y="1869"/>
                </a:lnTo>
                <a:lnTo>
                  <a:pt x="3320" y="1870"/>
                </a:lnTo>
                <a:lnTo>
                  <a:pt x="3320" y="1869"/>
                </a:lnTo>
                <a:lnTo>
                  <a:pt x="3322" y="1870"/>
                </a:lnTo>
                <a:lnTo>
                  <a:pt x="3322" y="1872"/>
                </a:lnTo>
                <a:lnTo>
                  <a:pt x="3323" y="1872"/>
                </a:lnTo>
                <a:lnTo>
                  <a:pt x="3325" y="1872"/>
                </a:lnTo>
                <a:lnTo>
                  <a:pt x="3327" y="1872"/>
                </a:lnTo>
                <a:lnTo>
                  <a:pt x="3327" y="1873"/>
                </a:lnTo>
                <a:lnTo>
                  <a:pt x="3328" y="1873"/>
                </a:lnTo>
                <a:lnTo>
                  <a:pt x="3330" y="1873"/>
                </a:lnTo>
                <a:lnTo>
                  <a:pt x="3330" y="1875"/>
                </a:lnTo>
                <a:lnTo>
                  <a:pt x="3331" y="1875"/>
                </a:lnTo>
                <a:lnTo>
                  <a:pt x="3333" y="1875"/>
                </a:lnTo>
                <a:lnTo>
                  <a:pt x="3335" y="1877"/>
                </a:lnTo>
                <a:lnTo>
                  <a:pt x="3336" y="1877"/>
                </a:lnTo>
                <a:lnTo>
                  <a:pt x="3338" y="1877"/>
                </a:lnTo>
                <a:lnTo>
                  <a:pt x="3339" y="1878"/>
                </a:lnTo>
                <a:lnTo>
                  <a:pt x="3341" y="1878"/>
                </a:lnTo>
                <a:lnTo>
                  <a:pt x="3343" y="1878"/>
                </a:lnTo>
                <a:lnTo>
                  <a:pt x="3344" y="1880"/>
                </a:lnTo>
                <a:lnTo>
                  <a:pt x="3346" y="1880"/>
                </a:lnTo>
                <a:lnTo>
                  <a:pt x="3346" y="1881"/>
                </a:lnTo>
                <a:lnTo>
                  <a:pt x="3347" y="1881"/>
                </a:lnTo>
                <a:lnTo>
                  <a:pt x="3347" y="1883"/>
                </a:lnTo>
                <a:lnTo>
                  <a:pt x="3349" y="1883"/>
                </a:lnTo>
                <a:lnTo>
                  <a:pt x="3351" y="1885"/>
                </a:lnTo>
                <a:lnTo>
                  <a:pt x="3352" y="1885"/>
                </a:lnTo>
                <a:lnTo>
                  <a:pt x="3352" y="1886"/>
                </a:lnTo>
                <a:lnTo>
                  <a:pt x="3354" y="1886"/>
                </a:lnTo>
                <a:lnTo>
                  <a:pt x="3355" y="1886"/>
                </a:lnTo>
                <a:lnTo>
                  <a:pt x="3357" y="1886"/>
                </a:lnTo>
                <a:lnTo>
                  <a:pt x="3357" y="1888"/>
                </a:lnTo>
                <a:lnTo>
                  <a:pt x="3359" y="1888"/>
                </a:lnTo>
                <a:lnTo>
                  <a:pt x="3359" y="1889"/>
                </a:lnTo>
                <a:lnTo>
                  <a:pt x="3360" y="1889"/>
                </a:lnTo>
                <a:lnTo>
                  <a:pt x="3360" y="1891"/>
                </a:lnTo>
                <a:lnTo>
                  <a:pt x="3362" y="1891"/>
                </a:lnTo>
                <a:lnTo>
                  <a:pt x="3362" y="1893"/>
                </a:lnTo>
                <a:lnTo>
                  <a:pt x="3362" y="1894"/>
                </a:lnTo>
                <a:lnTo>
                  <a:pt x="3363" y="1894"/>
                </a:lnTo>
                <a:lnTo>
                  <a:pt x="3363" y="1896"/>
                </a:lnTo>
                <a:lnTo>
                  <a:pt x="3365" y="1896"/>
                </a:lnTo>
                <a:lnTo>
                  <a:pt x="3365" y="1897"/>
                </a:lnTo>
                <a:lnTo>
                  <a:pt x="3367" y="1897"/>
                </a:lnTo>
                <a:lnTo>
                  <a:pt x="3368" y="1897"/>
                </a:lnTo>
                <a:lnTo>
                  <a:pt x="3368" y="1899"/>
                </a:lnTo>
                <a:lnTo>
                  <a:pt x="3368" y="1901"/>
                </a:lnTo>
                <a:lnTo>
                  <a:pt x="3370" y="1901"/>
                </a:lnTo>
                <a:lnTo>
                  <a:pt x="3370" y="1902"/>
                </a:lnTo>
                <a:lnTo>
                  <a:pt x="3371" y="1902"/>
                </a:lnTo>
                <a:lnTo>
                  <a:pt x="3373" y="1904"/>
                </a:lnTo>
                <a:lnTo>
                  <a:pt x="3375" y="1905"/>
                </a:lnTo>
                <a:lnTo>
                  <a:pt x="3375" y="1907"/>
                </a:lnTo>
                <a:lnTo>
                  <a:pt x="3373" y="1907"/>
                </a:lnTo>
                <a:lnTo>
                  <a:pt x="3373" y="1905"/>
                </a:lnTo>
                <a:lnTo>
                  <a:pt x="3373" y="1904"/>
                </a:lnTo>
                <a:lnTo>
                  <a:pt x="3371" y="1904"/>
                </a:lnTo>
                <a:lnTo>
                  <a:pt x="3371" y="1905"/>
                </a:lnTo>
                <a:lnTo>
                  <a:pt x="3371" y="1907"/>
                </a:lnTo>
                <a:lnTo>
                  <a:pt x="3370" y="1907"/>
                </a:lnTo>
                <a:lnTo>
                  <a:pt x="3370" y="1905"/>
                </a:lnTo>
                <a:lnTo>
                  <a:pt x="3370" y="1904"/>
                </a:lnTo>
                <a:lnTo>
                  <a:pt x="3370" y="1905"/>
                </a:lnTo>
                <a:lnTo>
                  <a:pt x="3368" y="1905"/>
                </a:lnTo>
                <a:lnTo>
                  <a:pt x="3368" y="1907"/>
                </a:lnTo>
                <a:lnTo>
                  <a:pt x="3367" y="1907"/>
                </a:lnTo>
                <a:lnTo>
                  <a:pt x="3367" y="1905"/>
                </a:lnTo>
                <a:lnTo>
                  <a:pt x="3365" y="1905"/>
                </a:lnTo>
                <a:lnTo>
                  <a:pt x="3363" y="1905"/>
                </a:lnTo>
                <a:lnTo>
                  <a:pt x="3362" y="1905"/>
                </a:lnTo>
                <a:lnTo>
                  <a:pt x="3362" y="1904"/>
                </a:lnTo>
                <a:lnTo>
                  <a:pt x="3362" y="1905"/>
                </a:lnTo>
                <a:lnTo>
                  <a:pt x="3360" y="1905"/>
                </a:lnTo>
                <a:lnTo>
                  <a:pt x="3360" y="1907"/>
                </a:lnTo>
                <a:lnTo>
                  <a:pt x="3359" y="1907"/>
                </a:lnTo>
                <a:lnTo>
                  <a:pt x="3359" y="1905"/>
                </a:lnTo>
                <a:lnTo>
                  <a:pt x="3359" y="1904"/>
                </a:lnTo>
                <a:lnTo>
                  <a:pt x="3359" y="1905"/>
                </a:lnTo>
                <a:lnTo>
                  <a:pt x="3357" y="1905"/>
                </a:lnTo>
                <a:lnTo>
                  <a:pt x="3357" y="1904"/>
                </a:lnTo>
                <a:lnTo>
                  <a:pt x="3355" y="1904"/>
                </a:lnTo>
                <a:lnTo>
                  <a:pt x="3355" y="1905"/>
                </a:lnTo>
                <a:lnTo>
                  <a:pt x="3357" y="1905"/>
                </a:lnTo>
                <a:lnTo>
                  <a:pt x="3359" y="1905"/>
                </a:lnTo>
                <a:lnTo>
                  <a:pt x="3359" y="1907"/>
                </a:lnTo>
                <a:lnTo>
                  <a:pt x="3359" y="1909"/>
                </a:lnTo>
                <a:lnTo>
                  <a:pt x="3359" y="1910"/>
                </a:lnTo>
                <a:lnTo>
                  <a:pt x="3359" y="1912"/>
                </a:lnTo>
                <a:lnTo>
                  <a:pt x="3357" y="1912"/>
                </a:lnTo>
                <a:lnTo>
                  <a:pt x="3357" y="1913"/>
                </a:lnTo>
                <a:lnTo>
                  <a:pt x="3357" y="1915"/>
                </a:lnTo>
                <a:lnTo>
                  <a:pt x="3355" y="1915"/>
                </a:lnTo>
                <a:lnTo>
                  <a:pt x="3355" y="1917"/>
                </a:lnTo>
                <a:lnTo>
                  <a:pt x="3354" y="1917"/>
                </a:lnTo>
                <a:lnTo>
                  <a:pt x="3354" y="1918"/>
                </a:lnTo>
                <a:lnTo>
                  <a:pt x="3352" y="1918"/>
                </a:lnTo>
                <a:lnTo>
                  <a:pt x="3352" y="1920"/>
                </a:lnTo>
                <a:lnTo>
                  <a:pt x="3351" y="1921"/>
                </a:lnTo>
                <a:lnTo>
                  <a:pt x="3352" y="1921"/>
                </a:lnTo>
                <a:lnTo>
                  <a:pt x="3352" y="1923"/>
                </a:lnTo>
                <a:lnTo>
                  <a:pt x="3354" y="1923"/>
                </a:lnTo>
                <a:lnTo>
                  <a:pt x="3354" y="1925"/>
                </a:lnTo>
                <a:lnTo>
                  <a:pt x="3354" y="1926"/>
                </a:lnTo>
                <a:lnTo>
                  <a:pt x="3354" y="1928"/>
                </a:lnTo>
                <a:lnTo>
                  <a:pt x="3354" y="1929"/>
                </a:lnTo>
                <a:lnTo>
                  <a:pt x="3352" y="1929"/>
                </a:lnTo>
                <a:lnTo>
                  <a:pt x="3352" y="1928"/>
                </a:lnTo>
                <a:lnTo>
                  <a:pt x="3351" y="1928"/>
                </a:lnTo>
                <a:lnTo>
                  <a:pt x="3351" y="1929"/>
                </a:lnTo>
                <a:lnTo>
                  <a:pt x="3352" y="1929"/>
                </a:lnTo>
                <a:lnTo>
                  <a:pt x="3354" y="1931"/>
                </a:lnTo>
                <a:lnTo>
                  <a:pt x="3355" y="1931"/>
                </a:lnTo>
                <a:lnTo>
                  <a:pt x="3355" y="1929"/>
                </a:lnTo>
                <a:lnTo>
                  <a:pt x="3357" y="1928"/>
                </a:lnTo>
                <a:lnTo>
                  <a:pt x="3357" y="1929"/>
                </a:lnTo>
                <a:lnTo>
                  <a:pt x="3359" y="1929"/>
                </a:lnTo>
                <a:lnTo>
                  <a:pt x="3359" y="1928"/>
                </a:lnTo>
                <a:lnTo>
                  <a:pt x="3360" y="1928"/>
                </a:lnTo>
                <a:lnTo>
                  <a:pt x="3359" y="1928"/>
                </a:lnTo>
                <a:lnTo>
                  <a:pt x="3359" y="1926"/>
                </a:lnTo>
                <a:lnTo>
                  <a:pt x="3360" y="1926"/>
                </a:lnTo>
                <a:lnTo>
                  <a:pt x="3362" y="1926"/>
                </a:lnTo>
                <a:lnTo>
                  <a:pt x="3362" y="1925"/>
                </a:lnTo>
                <a:lnTo>
                  <a:pt x="3362" y="1923"/>
                </a:lnTo>
                <a:lnTo>
                  <a:pt x="3362" y="1921"/>
                </a:lnTo>
                <a:lnTo>
                  <a:pt x="3362" y="1920"/>
                </a:lnTo>
                <a:lnTo>
                  <a:pt x="3362" y="1918"/>
                </a:lnTo>
                <a:lnTo>
                  <a:pt x="3363" y="1917"/>
                </a:lnTo>
                <a:lnTo>
                  <a:pt x="3363" y="1915"/>
                </a:lnTo>
                <a:lnTo>
                  <a:pt x="3365" y="1915"/>
                </a:lnTo>
                <a:lnTo>
                  <a:pt x="3365" y="1913"/>
                </a:lnTo>
                <a:lnTo>
                  <a:pt x="3367" y="1913"/>
                </a:lnTo>
                <a:lnTo>
                  <a:pt x="3368" y="1913"/>
                </a:lnTo>
                <a:lnTo>
                  <a:pt x="3370" y="1915"/>
                </a:lnTo>
                <a:lnTo>
                  <a:pt x="3370" y="1917"/>
                </a:lnTo>
                <a:lnTo>
                  <a:pt x="3370" y="1918"/>
                </a:lnTo>
                <a:lnTo>
                  <a:pt x="3371" y="1920"/>
                </a:lnTo>
                <a:lnTo>
                  <a:pt x="3370" y="1921"/>
                </a:lnTo>
                <a:lnTo>
                  <a:pt x="3368" y="1923"/>
                </a:lnTo>
                <a:lnTo>
                  <a:pt x="3370" y="1923"/>
                </a:lnTo>
                <a:lnTo>
                  <a:pt x="3370" y="1925"/>
                </a:lnTo>
                <a:lnTo>
                  <a:pt x="3370" y="1926"/>
                </a:lnTo>
                <a:lnTo>
                  <a:pt x="3371" y="1926"/>
                </a:lnTo>
                <a:lnTo>
                  <a:pt x="3371" y="1928"/>
                </a:lnTo>
                <a:lnTo>
                  <a:pt x="3373" y="1928"/>
                </a:lnTo>
                <a:lnTo>
                  <a:pt x="3373" y="1929"/>
                </a:lnTo>
                <a:lnTo>
                  <a:pt x="3375" y="1929"/>
                </a:lnTo>
                <a:lnTo>
                  <a:pt x="3375" y="1931"/>
                </a:lnTo>
                <a:lnTo>
                  <a:pt x="3376" y="1931"/>
                </a:lnTo>
                <a:lnTo>
                  <a:pt x="3376" y="1933"/>
                </a:lnTo>
                <a:lnTo>
                  <a:pt x="3376" y="1934"/>
                </a:lnTo>
                <a:lnTo>
                  <a:pt x="3375" y="1934"/>
                </a:lnTo>
                <a:lnTo>
                  <a:pt x="3376" y="1936"/>
                </a:lnTo>
                <a:lnTo>
                  <a:pt x="3376" y="1937"/>
                </a:lnTo>
                <a:lnTo>
                  <a:pt x="3376" y="1939"/>
                </a:lnTo>
                <a:lnTo>
                  <a:pt x="3378" y="1939"/>
                </a:lnTo>
                <a:lnTo>
                  <a:pt x="3378" y="1941"/>
                </a:lnTo>
                <a:lnTo>
                  <a:pt x="3378" y="1942"/>
                </a:lnTo>
                <a:lnTo>
                  <a:pt x="3376" y="1942"/>
                </a:lnTo>
                <a:lnTo>
                  <a:pt x="3378" y="1942"/>
                </a:lnTo>
                <a:lnTo>
                  <a:pt x="3378" y="1944"/>
                </a:lnTo>
                <a:lnTo>
                  <a:pt x="3378" y="1945"/>
                </a:lnTo>
                <a:lnTo>
                  <a:pt x="3379" y="1944"/>
                </a:lnTo>
                <a:lnTo>
                  <a:pt x="3378" y="1944"/>
                </a:lnTo>
                <a:lnTo>
                  <a:pt x="3378" y="1942"/>
                </a:lnTo>
                <a:lnTo>
                  <a:pt x="3378" y="1941"/>
                </a:lnTo>
                <a:lnTo>
                  <a:pt x="3378" y="1939"/>
                </a:lnTo>
                <a:lnTo>
                  <a:pt x="3378" y="1937"/>
                </a:lnTo>
                <a:lnTo>
                  <a:pt x="3378" y="1936"/>
                </a:lnTo>
                <a:lnTo>
                  <a:pt x="3376" y="1934"/>
                </a:lnTo>
                <a:lnTo>
                  <a:pt x="3378" y="1933"/>
                </a:lnTo>
                <a:lnTo>
                  <a:pt x="3379" y="1933"/>
                </a:lnTo>
                <a:lnTo>
                  <a:pt x="3381" y="1934"/>
                </a:lnTo>
                <a:lnTo>
                  <a:pt x="3383" y="1934"/>
                </a:lnTo>
                <a:lnTo>
                  <a:pt x="3383" y="1936"/>
                </a:lnTo>
                <a:lnTo>
                  <a:pt x="3383" y="1934"/>
                </a:lnTo>
                <a:lnTo>
                  <a:pt x="3381" y="1933"/>
                </a:lnTo>
                <a:lnTo>
                  <a:pt x="3379" y="1933"/>
                </a:lnTo>
                <a:lnTo>
                  <a:pt x="3379" y="1931"/>
                </a:lnTo>
                <a:lnTo>
                  <a:pt x="3379" y="1929"/>
                </a:lnTo>
                <a:lnTo>
                  <a:pt x="3379" y="1928"/>
                </a:lnTo>
                <a:lnTo>
                  <a:pt x="3381" y="1928"/>
                </a:lnTo>
                <a:lnTo>
                  <a:pt x="3381" y="1926"/>
                </a:lnTo>
                <a:lnTo>
                  <a:pt x="3379" y="1926"/>
                </a:lnTo>
                <a:lnTo>
                  <a:pt x="3378" y="1925"/>
                </a:lnTo>
                <a:lnTo>
                  <a:pt x="3378" y="1923"/>
                </a:lnTo>
                <a:lnTo>
                  <a:pt x="3376" y="1921"/>
                </a:lnTo>
                <a:lnTo>
                  <a:pt x="3376" y="1920"/>
                </a:lnTo>
                <a:lnTo>
                  <a:pt x="3375" y="1920"/>
                </a:lnTo>
                <a:lnTo>
                  <a:pt x="3375" y="1918"/>
                </a:lnTo>
                <a:lnTo>
                  <a:pt x="3376" y="1918"/>
                </a:lnTo>
                <a:lnTo>
                  <a:pt x="3378" y="1918"/>
                </a:lnTo>
                <a:lnTo>
                  <a:pt x="3378" y="1917"/>
                </a:lnTo>
                <a:lnTo>
                  <a:pt x="3379" y="1917"/>
                </a:lnTo>
                <a:lnTo>
                  <a:pt x="3381" y="1915"/>
                </a:lnTo>
                <a:lnTo>
                  <a:pt x="3383" y="1913"/>
                </a:lnTo>
                <a:lnTo>
                  <a:pt x="3383" y="1912"/>
                </a:lnTo>
                <a:lnTo>
                  <a:pt x="3384" y="1913"/>
                </a:lnTo>
                <a:lnTo>
                  <a:pt x="3386" y="1913"/>
                </a:lnTo>
                <a:lnTo>
                  <a:pt x="3386" y="1912"/>
                </a:lnTo>
                <a:lnTo>
                  <a:pt x="3387" y="1912"/>
                </a:lnTo>
                <a:lnTo>
                  <a:pt x="3386" y="1912"/>
                </a:lnTo>
                <a:lnTo>
                  <a:pt x="3387" y="1910"/>
                </a:lnTo>
                <a:lnTo>
                  <a:pt x="3387" y="1909"/>
                </a:lnTo>
                <a:lnTo>
                  <a:pt x="3389" y="1907"/>
                </a:lnTo>
                <a:lnTo>
                  <a:pt x="3389" y="1905"/>
                </a:lnTo>
                <a:lnTo>
                  <a:pt x="3389" y="1904"/>
                </a:lnTo>
                <a:lnTo>
                  <a:pt x="3387" y="1902"/>
                </a:lnTo>
                <a:lnTo>
                  <a:pt x="3389" y="1901"/>
                </a:lnTo>
                <a:lnTo>
                  <a:pt x="3389" y="1902"/>
                </a:lnTo>
                <a:lnTo>
                  <a:pt x="3391" y="1902"/>
                </a:lnTo>
                <a:lnTo>
                  <a:pt x="3392" y="1904"/>
                </a:lnTo>
                <a:lnTo>
                  <a:pt x="3392" y="1902"/>
                </a:lnTo>
                <a:lnTo>
                  <a:pt x="3394" y="1902"/>
                </a:lnTo>
                <a:lnTo>
                  <a:pt x="3395" y="1904"/>
                </a:lnTo>
                <a:lnTo>
                  <a:pt x="3395" y="1905"/>
                </a:lnTo>
                <a:lnTo>
                  <a:pt x="3394" y="1905"/>
                </a:lnTo>
                <a:lnTo>
                  <a:pt x="3394" y="1907"/>
                </a:lnTo>
                <a:lnTo>
                  <a:pt x="3394" y="1909"/>
                </a:lnTo>
                <a:lnTo>
                  <a:pt x="3395" y="1909"/>
                </a:lnTo>
                <a:lnTo>
                  <a:pt x="3397" y="1909"/>
                </a:lnTo>
                <a:lnTo>
                  <a:pt x="3397" y="1910"/>
                </a:lnTo>
                <a:lnTo>
                  <a:pt x="3399" y="1910"/>
                </a:lnTo>
                <a:lnTo>
                  <a:pt x="3399" y="1912"/>
                </a:lnTo>
                <a:lnTo>
                  <a:pt x="3400" y="1912"/>
                </a:lnTo>
                <a:lnTo>
                  <a:pt x="3402" y="1912"/>
                </a:lnTo>
                <a:lnTo>
                  <a:pt x="3403" y="1912"/>
                </a:lnTo>
                <a:lnTo>
                  <a:pt x="3403" y="1913"/>
                </a:lnTo>
                <a:lnTo>
                  <a:pt x="3405" y="1913"/>
                </a:lnTo>
                <a:lnTo>
                  <a:pt x="3405" y="1912"/>
                </a:lnTo>
                <a:lnTo>
                  <a:pt x="3405" y="1913"/>
                </a:lnTo>
                <a:lnTo>
                  <a:pt x="3407" y="1913"/>
                </a:lnTo>
                <a:lnTo>
                  <a:pt x="3407" y="1912"/>
                </a:lnTo>
                <a:lnTo>
                  <a:pt x="3408" y="1912"/>
                </a:lnTo>
                <a:lnTo>
                  <a:pt x="3408" y="1913"/>
                </a:lnTo>
                <a:lnTo>
                  <a:pt x="3410" y="1913"/>
                </a:lnTo>
                <a:lnTo>
                  <a:pt x="3411" y="1913"/>
                </a:lnTo>
                <a:lnTo>
                  <a:pt x="3413" y="1913"/>
                </a:lnTo>
                <a:lnTo>
                  <a:pt x="3413" y="1915"/>
                </a:lnTo>
                <a:lnTo>
                  <a:pt x="3413" y="1917"/>
                </a:lnTo>
                <a:lnTo>
                  <a:pt x="3411" y="1915"/>
                </a:lnTo>
                <a:lnTo>
                  <a:pt x="3410" y="1915"/>
                </a:lnTo>
                <a:lnTo>
                  <a:pt x="3408" y="1915"/>
                </a:lnTo>
                <a:lnTo>
                  <a:pt x="3408" y="1917"/>
                </a:lnTo>
                <a:lnTo>
                  <a:pt x="3410" y="1917"/>
                </a:lnTo>
                <a:lnTo>
                  <a:pt x="3410" y="1918"/>
                </a:lnTo>
                <a:lnTo>
                  <a:pt x="3408" y="1918"/>
                </a:lnTo>
                <a:lnTo>
                  <a:pt x="3408" y="1920"/>
                </a:lnTo>
                <a:lnTo>
                  <a:pt x="3408" y="1921"/>
                </a:lnTo>
                <a:lnTo>
                  <a:pt x="3410" y="1921"/>
                </a:lnTo>
                <a:lnTo>
                  <a:pt x="3410" y="1923"/>
                </a:lnTo>
                <a:lnTo>
                  <a:pt x="3411" y="1923"/>
                </a:lnTo>
                <a:lnTo>
                  <a:pt x="3411" y="1925"/>
                </a:lnTo>
                <a:lnTo>
                  <a:pt x="3413" y="1925"/>
                </a:lnTo>
                <a:lnTo>
                  <a:pt x="3415" y="1925"/>
                </a:lnTo>
                <a:lnTo>
                  <a:pt x="3416" y="1925"/>
                </a:lnTo>
                <a:lnTo>
                  <a:pt x="3416" y="1926"/>
                </a:lnTo>
                <a:lnTo>
                  <a:pt x="3416" y="1925"/>
                </a:lnTo>
                <a:lnTo>
                  <a:pt x="3418" y="1925"/>
                </a:lnTo>
                <a:lnTo>
                  <a:pt x="3418" y="1926"/>
                </a:lnTo>
                <a:lnTo>
                  <a:pt x="3419" y="1926"/>
                </a:lnTo>
                <a:lnTo>
                  <a:pt x="3419" y="1928"/>
                </a:lnTo>
                <a:lnTo>
                  <a:pt x="3419" y="1929"/>
                </a:lnTo>
                <a:lnTo>
                  <a:pt x="3419" y="1931"/>
                </a:lnTo>
                <a:lnTo>
                  <a:pt x="3419" y="1933"/>
                </a:lnTo>
                <a:lnTo>
                  <a:pt x="3418" y="1933"/>
                </a:lnTo>
                <a:lnTo>
                  <a:pt x="3418" y="1934"/>
                </a:lnTo>
                <a:lnTo>
                  <a:pt x="3416" y="1934"/>
                </a:lnTo>
                <a:lnTo>
                  <a:pt x="3416" y="1936"/>
                </a:lnTo>
                <a:lnTo>
                  <a:pt x="3418" y="1936"/>
                </a:lnTo>
                <a:lnTo>
                  <a:pt x="3418" y="1937"/>
                </a:lnTo>
                <a:lnTo>
                  <a:pt x="3418" y="1939"/>
                </a:lnTo>
                <a:lnTo>
                  <a:pt x="3418" y="1941"/>
                </a:lnTo>
                <a:lnTo>
                  <a:pt x="3416" y="1941"/>
                </a:lnTo>
                <a:lnTo>
                  <a:pt x="3415" y="1941"/>
                </a:lnTo>
                <a:lnTo>
                  <a:pt x="3415" y="1942"/>
                </a:lnTo>
                <a:lnTo>
                  <a:pt x="3415" y="1944"/>
                </a:lnTo>
                <a:lnTo>
                  <a:pt x="3416" y="1942"/>
                </a:lnTo>
                <a:lnTo>
                  <a:pt x="3418" y="1942"/>
                </a:lnTo>
                <a:lnTo>
                  <a:pt x="3419" y="1942"/>
                </a:lnTo>
                <a:lnTo>
                  <a:pt x="3419" y="1944"/>
                </a:lnTo>
                <a:lnTo>
                  <a:pt x="3421" y="1944"/>
                </a:lnTo>
                <a:lnTo>
                  <a:pt x="3423" y="1944"/>
                </a:lnTo>
                <a:lnTo>
                  <a:pt x="3424" y="1945"/>
                </a:lnTo>
                <a:lnTo>
                  <a:pt x="3426" y="1945"/>
                </a:lnTo>
                <a:lnTo>
                  <a:pt x="3426" y="1944"/>
                </a:lnTo>
                <a:lnTo>
                  <a:pt x="3424" y="1944"/>
                </a:lnTo>
                <a:lnTo>
                  <a:pt x="3423" y="1944"/>
                </a:lnTo>
                <a:lnTo>
                  <a:pt x="3421" y="1944"/>
                </a:lnTo>
                <a:lnTo>
                  <a:pt x="3421" y="1942"/>
                </a:lnTo>
                <a:lnTo>
                  <a:pt x="3421" y="1941"/>
                </a:lnTo>
                <a:lnTo>
                  <a:pt x="3423" y="1941"/>
                </a:lnTo>
                <a:lnTo>
                  <a:pt x="3423" y="1939"/>
                </a:lnTo>
                <a:lnTo>
                  <a:pt x="3423" y="1937"/>
                </a:lnTo>
                <a:lnTo>
                  <a:pt x="3423" y="1936"/>
                </a:lnTo>
                <a:lnTo>
                  <a:pt x="3423" y="1934"/>
                </a:lnTo>
                <a:lnTo>
                  <a:pt x="3421" y="1934"/>
                </a:lnTo>
                <a:lnTo>
                  <a:pt x="3421" y="1933"/>
                </a:lnTo>
                <a:lnTo>
                  <a:pt x="3421" y="1931"/>
                </a:lnTo>
                <a:lnTo>
                  <a:pt x="3423" y="1931"/>
                </a:lnTo>
                <a:lnTo>
                  <a:pt x="3423" y="1929"/>
                </a:lnTo>
                <a:lnTo>
                  <a:pt x="3424" y="1929"/>
                </a:lnTo>
                <a:lnTo>
                  <a:pt x="3426" y="1929"/>
                </a:lnTo>
                <a:lnTo>
                  <a:pt x="3427" y="1929"/>
                </a:lnTo>
                <a:lnTo>
                  <a:pt x="3429" y="1929"/>
                </a:lnTo>
                <a:lnTo>
                  <a:pt x="3431" y="1929"/>
                </a:lnTo>
                <a:lnTo>
                  <a:pt x="3432" y="1929"/>
                </a:lnTo>
                <a:lnTo>
                  <a:pt x="3434" y="1933"/>
                </a:lnTo>
                <a:lnTo>
                  <a:pt x="3434" y="1931"/>
                </a:lnTo>
                <a:lnTo>
                  <a:pt x="3434" y="1929"/>
                </a:lnTo>
                <a:lnTo>
                  <a:pt x="3432" y="1929"/>
                </a:lnTo>
                <a:lnTo>
                  <a:pt x="3432" y="1928"/>
                </a:lnTo>
                <a:lnTo>
                  <a:pt x="3431" y="1926"/>
                </a:lnTo>
                <a:lnTo>
                  <a:pt x="3429" y="1926"/>
                </a:lnTo>
                <a:lnTo>
                  <a:pt x="3429" y="1925"/>
                </a:lnTo>
                <a:lnTo>
                  <a:pt x="3427" y="1925"/>
                </a:lnTo>
                <a:lnTo>
                  <a:pt x="3427" y="1923"/>
                </a:lnTo>
                <a:lnTo>
                  <a:pt x="3427" y="1921"/>
                </a:lnTo>
                <a:lnTo>
                  <a:pt x="3426" y="1921"/>
                </a:lnTo>
                <a:lnTo>
                  <a:pt x="3424" y="1921"/>
                </a:lnTo>
                <a:lnTo>
                  <a:pt x="3424" y="1920"/>
                </a:lnTo>
                <a:lnTo>
                  <a:pt x="3426" y="1920"/>
                </a:lnTo>
                <a:lnTo>
                  <a:pt x="3426" y="1918"/>
                </a:lnTo>
                <a:lnTo>
                  <a:pt x="3427" y="1918"/>
                </a:lnTo>
                <a:lnTo>
                  <a:pt x="3427" y="1917"/>
                </a:lnTo>
                <a:lnTo>
                  <a:pt x="3429" y="1917"/>
                </a:lnTo>
                <a:lnTo>
                  <a:pt x="3429" y="1915"/>
                </a:lnTo>
                <a:lnTo>
                  <a:pt x="3431" y="1915"/>
                </a:lnTo>
                <a:lnTo>
                  <a:pt x="3432" y="1915"/>
                </a:lnTo>
                <a:lnTo>
                  <a:pt x="3434" y="1915"/>
                </a:lnTo>
                <a:lnTo>
                  <a:pt x="3435" y="1917"/>
                </a:lnTo>
                <a:lnTo>
                  <a:pt x="3437" y="1917"/>
                </a:lnTo>
                <a:lnTo>
                  <a:pt x="3437" y="1918"/>
                </a:lnTo>
                <a:lnTo>
                  <a:pt x="3439" y="1918"/>
                </a:lnTo>
                <a:lnTo>
                  <a:pt x="3439" y="1920"/>
                </a:lnTo>
                <a:lnTo>
                  <a:pt x="3439" y="1918"/>
                </a:lnTo>
                <a:lnTo>
                  <a:pt x="3439" y="1917"/>
                </a:lnTo>
                <a:lnTo>
                  <a:pt x="3437" y="1915"/>
                </a:lnTo>
                <a:lnTo>
                  <a:pt x="3435" y="1915"/>
                </a:lnTo>
                <a:lnTo>
                  <a:pt x="3437" y="1915"/>
                </a:lnTo>
                <a:lnTo>
                  <a:pt x="3437" y="1913"/>
                </a:lnTo>
                <a:lnTo>
                  <a:pt x="3437" y="1912"/>
                </a:lnTo>
                <a:lnTo>
                  <a:pt x="3437" y="1913"/>
                </a:lnTo>
                <a:lnTo>
                  <a:pt x="3435" y="1913"/>
                </a:lnTo>
                <a:lnTo>
                  <a:pt x="3435" y="1912"/>
                </a:lnTo>
                <a:lnTo>
                  <a:pt x="3434" y="1912"/>
                </a:lnTo>
                <a:lnTo>
                  <a:pt x="3432" y="1912"/>
                </a:lnTo>
                <a:lnTo>
                  <a:pt x="3432" y="1913"/>
                </a:lnTo>
                <a:lnTo>
                  <a:pt x="3434" y="1913"/>
                </a:lnTo>
                <a:lnTo>
                  <a:pt x="3434" y="1915"/>
                </a:lnTo>
                <a:lnTo>
                  <a:pt x="3432" y="1915"/>
                </a:lnTo>
                <a:lnTo>
                  <a:pt x="3432" y="1913"/>
                </a:lnTo>
                <a:lnTo>
                  <a:pt x="3431" y="1913"/>
                </a:lnTo>
                <a:lnTo>
                  <a:pt x="3429" y="1915"/>
                </a:lnTo>
                <a:lnTo>
                  <a:pt x="3427" y="1915"/>
                </a:lnTo>
                <a:lnTo>
                  <a:pt x="3426" y="1917"/>
                </a:lnTo>
                <a:lnTo>
                  <a:pt x="3424" y="1917"/>
                </a:lnTo>
                <a:lnTo>
                  <a:pt x="3424" y="1918"/>
                </a:lnTo>
                <a:lnTo>
                  <a:pt x="3424" y="1917"/>
                </a:lnTo>
                <a:lnTo>
                  <a:pt x="3424" y="1915"/>
                </a:lnTo>
                <a:lnTo>
                  <a:pt x="3426" y="1915"/>
                </a:lnTo>
                <a:lnTo>
                  <a:pt x="3426" y="1913"/>
                </a:lnTo>
                <a:lnTo>
                  <a:pt x="3427" y="1913"/>
                </a:lnTo>
                <a:lnTo>
                  <a:pt x="3429" y="1913"/>
                </a:lnTo>
                <a:lnTo>
                  <a:pt x="3429" y="1912"/>
                </a:lnTo>
                <a:lnTo>
                  <a:pt x="3431" y="1912"/>
                </a:lnTo>
                <a:lnTo>
                  <a:pt x="3431" y="1910"/>
                </a:lnTo>
                <a:lnTo>
                  <a:pt x="3432" y="1910"/>
                </a:lnTo>
                <a:lnTo>
                  <a:pt x="3434" y="1910"/>
                </a:lnTo>
                <a:lnTo>
                  <a:pt x="3434" y="1909"/>
                </a:lnTo>
                <a:lnTo>
                  <a:pt x="3435" y="1909"/>
                </a:lnTo>
                <a:lnTo>
                  <a:pt x="3435" y="1907"/>
                </a:lnTo>
                <a:lnTo>
                  <a:pt x="3437" y="1907"/>
                </a:lnTo>
                <a:lnTo>
                  <a:pt x="3439" y="1907"/>
                </a:lnTo>
                <a:lnTo>
                  <a:pt x="3440" y="1907"/>
                </a:lnTo>
                <a:lnTo>
                  <a:pt x="3440" y="1905"/>
                </a:lnTo>
                <a:lnTo>
                  <a:pt x="3442" y="1905"/>
                </a:lnTo>
                <a:lnTo>
                  <a:pt x="3442" y="1904"/>
                </a:lnTo>
                <a:lnTo>
                  <a:pt x="3443" y="1904"/>
                </a:lnTo>
                <a:lnTo>
                  <a:pt x="3445" y="1904"/>
                </a:lnTo>
                <a:lnTo>
                  <a:pt x="3447" y="1904"/>
                </a:lnTo>
                <a:lnTo>
                  <a:pt x="3448" y="1904"/>
                </a:lnTo>
                <a:lnTo>
                  <a:pt x="3450" y="1904"/>
                </a:lnTo>
                <a:lnTo>
                  <a:pt x="3451" y="1904"/>
                </a:lnTo>
                <a:lnTo>
                  <a:pt x="3453" y="1904"/>
                </a:lnTo>
                <a:lnTo>
                  <a:pt x="3455" y="1904"/>
                </a:lnTo>
                <a:lnTo>
                  <a:pt x="3455" y="1905"/>
                </a:lnTo>
                <a:lnTo>
                  <a:pt x="3456" y="1905"/>
                </a:lnTo>
                <a:lnTo>
                  <a:pt x="3456" y="1904"/>
                </a:lnTo>
                <a:lnTo>
                  <a:pt x="3458" y="1904"/>
                </a:lnTo>
                <a:lnTo>
                  <a:pt x="3459" y="1904"/>
                </a:lnTo>
                <a:lnTo>
                  <a:pt x="3461" y="1904"/>
                </a:lnTo>
                <a:lnTo>
                  <a:pt x="3463" y="1905"/>
                </a:lnTo>
                <a:lnTo>
                  <a:pt x="3464" y="1905"/>
                </a:lnTo>
                <a:lnTo>
                  <a:pt x="3466" y="1905"/>
                </a:lnTo>
                <a:lnTo>
                  <a:pt x="3467" y="1907"/>
                </a:lnTo>
                <a:lnTo>
                  <a:pt x="3469" y="1907"/>
                </a:lnTo>
                <a:lnTo>
                  <a:pt x="3471" y="1907"/>
                </a:lnTo>
                <a:lnTo>
                  <a:pt x="3472" y="1907"/>
                </a:lnTo>
                <a:lnTo>
                  <a:pt x="3474" y="1907"/>
                </a:lnTo>
                <a:lnTo>
                  <a:pt x="3475" y="1907"/>
                </a:lnTo>
                <a:lnTo>
                  <a:pt x="3477" y="1907"/>
                </a:lnTo>
                <a:lnTo>
                  <a:pt x="3479" y="1907"/>
                </a:lnTo>
                <a:lnTo>
                  <a:pt x="3479" y="1905"/>
                </a:lnTo>
                <a:lnTo>
                  <a:pt x="3480" y="1905"/>
                </a:lnTo>
                <a:lnTo>
                  <a:pt x="3482" y="1905"/>
                </a:lnTo>
                <a:lnTo>
                  <a:pt x="3483" y="1904"/>
                </a:lnTo>
                <a:lnTo>
                  <a:pt x="3485" y="1904"/>
                </a:lnTo>
                <a:lnTo>
                  <a:pt x="3487" y="1904"/>
                </a:lnTo>
                <a:lnTo>
                  <a:pt x="3488" y="1904"/>
                </a:lnTo>
                <a:lnTo>
                  <a:pt x="3488" y="1905"/>
                </a:lnTo>
                <a:lnTo>
                  <a:pt x="3490" y="1905"/>
                </a:lnTo>
                <a:lnTo>
                  <a:pt x="3490" y="1907"/>
                </a:lnTo>
                <a:lnTo>
                  <a:pt x="3491" y="1907"/>
                </a:lnTo>
                <a:lnTo>
                  <a:pt x="3491" y="1909"/>
                </a:lnTo>
                <a:lnTo>
                  <a:pt x="3493" y="1909"/>
                </a:lnTo>
                <a:lnTo>
                  <a:pt x="3495" y="1909"/>
                </a:lnTo>
                <a:lnTo>
                  <a:pt x="3496" y="1910"/>
                </a:lnTo>
                <a:lnTo>
                  <a:pt x="3496" y="1912"/>
                </a:lnTo>
                <a:lnTo>
                  <a:pt x="3498" y="1912"/>
                </a:lnTo>
                <a:lnTo>
                  <a:pt x="3499" y="1912"/>
                </a:lnTo>
                <a:lnTo>
                  <a:pt x="3501" y="1913"/>
                </a:lnTo>
                <a:lnTo>
                  <a:pt x="3503" y="1913"/>
                </a:lnTo>
                <a:lnTo>
                  <a:pt x="3504" y="1913"/>
                </a:lnTo>
                <a:lnTo>
                  <a:pt x="3506" y="1913"/>
                </a:lnTo>
                <a:lnTo>
                  <a:pt x="3507" y="1913"/>
                </a:lnTo>
                <a:lnTo>
                  <a:pt x="3509" y="1913"/>
                </a:lnTo>
                <a:lnTo>
                  <a:pt x="3509" y="1915"/>
                </a:lnTo>
                <a:lnTo>
                  <a:pt x="3511" y="1915"/>
                </a:lnTo>
                <a:lnTo>
                  <a:pt x="3512" y="1915"/>
                </a:lnTo>
                <a:lnTo>
                  <a:pt x="3512" y="1917"/>
                </a:lnTo>
                <a:lnTo>
                  <a:pt x="3514" y="1917"/>
                </a:lnTo>
                <a:lnTo>
                  <a:pt x="3515" y="1917"/>
                </a:lnTo>
                <a:lnTo>
                  <a:pt x="3515" y="1918"/>
                </a:lnTo>
                <a:lnTo>
                  <a:pt x="3517" y="1918"/>
                </a:lnTo>
                <a:lnTo>
                  <a:pt x="3519" y="1918"/>
                </a:lnTo>
                <a:lnTo>
                  <a:pt x="3519" y="1920"/>
                </a:lnTo>
                <a:lnTo>
                  <a:pt x="3520" y="1920"/>
                </a:lnTo>
                <a:lnTo>
                  <a:pt x="3522" y="1920"/>
                </a:lnTo>
                <a:lnTo>
                  <a:pt x="3523" y="1920"/>
                </a:lnTo>
                <a:lnTo>
                  <a:pt x="3523" y="1921"/>
                </a:lnTo>
                <a:lnTo>
                  <a:pt x="3525" y="1921"/>
                </a:lnTo>
                <a:lnTo>
                  <a:pt x="3525" y="1923"/>
                </a:lnTo>
                <a:lnTo>
                  <a:pt x="3527" y="1923"/>
                </a:lnTo>
                <a:lnTo>
                  <a:pt x="3527" y="1925"/>
                </a:lnTo>
                <a:lnTo>
                  <a:pt x="3528" y="1925"/>
                </a:lnTo>
                <a:lnTo>
                  <a:pt x="3530" y="1926"/>
                </a:lnTo>
                <a:lnTo>
                  <a:pt x="3531" y="1926"/>
                </a:lnTo>
                <a:lnTo>
                  <a:pt x="3531" y="1928"/>
                </a:lnTo>
                <a:lnTo>
                  <a:pt x="3533" y="1928"/>
                </a:lnTo>
                <a:lnTo>
                  <a:pt x="3535" y="1929"/>
                </a:lnTo>
                <a:lnTo>
                  <a:pt x="3535" y="1931"/>
                </a:lnTo>
                <a:lnTo>
                  <a:pt x="3536" y="1933"/>
                </a:lnTo>
                <a:lnTo>
                  <a:pt x="3538" y="1933"/>
                </a:lnTo>
                <a:lnTo>
                  <a:pt x="3538" y="1934"/>
                </a:lnTo>
                <a:lnTo>
                  <a:pt x="3539" y="1934"/>
                </a:lnTo>
                <a:lnTo>
                  <a:pt x="3539" y="1936"/>
                </a:lnTo>
                <a:lnTo>
                  <a:pt x="3541" y="1936"/>
                </a:lnTo>
                <a:lnTo>
                  <a:pt x="3543" y="1936"/>
                </a:lnTo>
                <a:lnTo>
                  <a:pt x="3544" y="1936"/>
                </a:lnTo>
                <a:lnTo>
                  <a:pt x="3546" y="1936"/>
                </a:lnTo>
                <a:lnTo>
                  <a:pt x="3546" y="1934"/>
                </a:lnTo>
                <a:lnTo>
                  <a:pt x="3544" y="1934"/>
                </a:lnTo>
                <a:lnTo>
                  <a:pt x="3546" y="1934"/>
                </a:lnTo>
                <a:lnTo>
                  <a:pt x="3547" y="1934"/>
                </a:lnTo>
                <a:lnTo>
                  <a:pt x="3547" y="1936"/>
                </a:lnTo>
                <a:lnTo>
                  <a:pt x="3549" y="1936"/>
                </a:lnTo>
                <a:lnTo>
                  <a:pt x="3549" y="1937"/>
                </a:lnTo>
                <a:lnTo>
                  <a:pt x="3549" y="1939"/>
                </a:lnTo>
                <a:lnTo>
                  <a:pt x="3551" y="1939"/>
                </a:lnTo>
                <a:lnTo>
                  <a:pt x="3551" y="1936"/>
                </a:lnTo>
                <a:lnTo>
                  <a:pt x="3549" y="1936"/>
                </a:lnTo>
                <a:lnTo>
                  <a:pt x="3549" y="1934"/>
                </a:lnTo>
                <a:lnTo>
                  <a:pt x="3551" y="1933"/>
                </a:lnTo>
                <a:lnTo>
                  <a:pt x="3551" y="1931"/>
                </a:lnTo>
                <a:lnTo>
                  <a:pt x="3552" y="1929"/>
                </a:lnTo>
                <a:lnTo>
                  <a:pt x="3552" y="1928"/>
                </a:lnTo>
                <a:lnTo>
                  <a:pt x="3554" y="1928"/>
                </a:lnTo>
                <a:lnTo>
                  <a:pt x="3554" y="1929"/>
                </a:lnTo>
                <a:lnTo>
                  <a:pt x="3554" y="1931"/>
                </a:lnTo>
                <a:lnTo>
                  <a:pt x="3554" y="1933"/>
                </a:lnTo>
                <a:lnTo>
                  <a:pt x="3555" y="1934"/>
                </a:lnTo>
                <a:lnTo>
                  <a:pt x="3557" y="1936"/>
                </a:lnTo>
                <a:lnTo>
                  <a:pt x="3559" y="1937"/>
                </a:lnTo>
                <a:lnTo>
                  <a:pt x="3560" y="1937"/>
                </a:lnTo>
                <a:lnTo>
                  <a:pt x="3562" y="1939"/>
                </a:lnTo>
                <a:lnTo>
                  <a:pt x="3563" y="1939"/>
                </a:lnTo>
                <a:lnTo>
                  <a:pt x="3563" y="1937"/>
                </a:lnTo>
                <a:lnTo>
                  <a:pt x="3565" y="1937"/>
                </a:lnTo>
                <a:lnTo>
                  <a:pt x="3567" y="1936"/>
                </a:lnTo>
                <a:lnTo>
                  <a:pt x="3567" y="1934"/>
                </a:lnTo>
                <a:lnTo>
                  <a:pt x="3567" y="1933"/>
                </a:lnTo>
                <a:lnTo>
                  <a:pt x="3567" y="1931"/>
                </a:lnTo>
                <a:lnTo>
                  <a:pt x="3568" y="1931"/>
                </a:lnTo>
                <a:lnTo>
                  <a:pt x="3568" y="1933"/>
                </a:lnTo>
                <a:lnTo>
                  <a:pt x="3570" y="1933"/>
                </a:lnTo>
                <a:lnTo>
                  <a:pt x="3571" y="1933"/>
                </a:lnTo>
                <a:lnTo>
                  <a:pt x="3571" y="1931"/>
                </a:lnTo>
                <a:lnTo>
                  <a:pt x="3573" y="1931"/>
                </a:lnTo>
                <a:lnTo>
                  <a:pt x="3575" y="1931"/>
                </a:lnTo>
                <a:lnTo>
                  <a:pt x="3576" y="1933"/>
                </a:lnTo>
                <a:lnTo>
                  <a:pt x="3576" y="1934"/>
                </a:lnTo>
                <a:lnTo>
                  <a:pt x="3578" y="1934"/>
                </a:lnTo>
                <a:lnTo>
                  <a:pt x="3579" y="1936"/>
                </a:lnTo>
                <a:lnTo>
                  <a:pt x="3581" y="1936"/>
                </a:lnTo>
                <a:lnTo>
                  <a:pt x="3583" y="1936"/>
                </a:lnTo>
                <a:lnTo>
                  <a:pt x="3583" y="1934"/>
                </a:lnTo>
                <a:lnTo>
                  <a:pt x="3584" y="1933"/>
                </a:lnTo>
                <a:lnTo>
                  <a:pt x="3586" y="1933"/>
                </a:lnTo>
                <a:lnTo>
                  <a:pt x="3586" y="1934"/>
                </a:lnTo>
                <a:lnTo>
                  <a:pt x="3586" y="1936"/>
                </a:lnTo>
                <a:lnTo>
                  <a:pt x="3586" y="1937"/>
                </a:lnTo>
                <a:lnTo>
                  <a:pt x="3587" y="1937"/>
                </a:lnTo>
                <a:lnTo>
                  <a:pt x="3587" y="1939"/>
                </a:lnTo>
                <a:lnTo>
                  <a:pt x="3587" y="1941"/>
                </a:lnTo>
                <a:lnTo>
                  <a:pt x="3587" y="1942"/>
                </a:lnTo>
                <a:lnTo>
                  <a:pt x="3589" y="1942"/>
                </a:lnTo>
                <a:lnTo>
                  <a:pt x="3589" y="1944"/>
                </a:lnTo>
                <a:lnTo>
                  <a:pt x="3591" y="1945"/>
                </a:lnTo>
                <a:lnTo>
                  <a:pt x="3591" y="1947"/>
                </a:lnTo>
                <a:lnTo>
                  <a:pt x="3591" y="1949"/>
                </a:lnTo>
                <a:lnTo>
                  <a:pt x="3592" y="1949"/>
                </a:lnTo>
                <a:lnTo>
                  <a:pt x="3592" y="1947"/>
                </a:lnTo>
                <a:lnTo>
                  <a:pt x="3594" y="1947"/>
                </a:lnTo>
                <a:lnTo>
                  <a:pt x="3594" y="1945"/>
                </a:lnTo>
                <a:lnTo>
                  <a:pt x="3595" y="1945"/>
                </a:lnTo>
                <a:lnTo>
                  <a:pt x="3597" y="1945"/>
                </a:lnTo>
                <a:lnTo>
                  <a:pt x="3599" y="1945"/>
                </a:lnTo>
                <a:lnTo>
                  <a:pt x="3600" y="1945"/>
                </a:lnTo>
                <a:lnTo>
                  <a:pt x="3602" y="1945"/>
                </a:lnTo>
                <a:lnTo>
                  <a:pt x="3602" y="1947"/>
                </a:lnTo>
                <a:lnTo>
                  <a:pt x="3602" y="1949"/>
                </a:lnTo>
                <a:lnTo>
                  <a:pt x="3603" y="1949"/>
                </a:lnTo>
                <a:lnTo>
                  <a:pt x="3605" y="1949"/>
                </a:lnTo>
                <a:lnTo>
                  <a:pt x="3607" y="1949"/>
                </a:lnTo>
                <a:lnTo>
                  <a:pt x="3608" y="1949"/>
                </a:lnTo>
                <a:lnTo>
                  <a:pt x="3610" y="1947"/>
                </a:lnTo>
                <a:lnTo>
                  <a:pt x="3610" y="1949"/>
                </a:lnTo>
                <a:lnTo>
                  <a:pt x="3611" y="1949"/>
                </a:lnTo>
                <a:lnTo>
                  <a:pt x="3611" y="1950"/>
                </a:lnTo>
                <a:lnTo>
                  <a:pt x="3611" y="1949"/>
                </a:lnTo>
                <a:lnTo>
                  <a:pt x="3613" y="1949"/>
                </a:lnTo>
                <a:lnTo>
                  <a:pt x="3615" y="1950"/>
                </a:lnTo>
                <a:lnTo>
                  <a:pt x="3616" y="1950"/>
                </a:lnTo>
                <a:lnTo>
                  <a:pt x="3616" y="1952"/>
                </a:lnTo>
                <a:lnTo>
                  <a:pt x="3618" y="1952"/>
                </a:lnTo>
                <a:lnTo>
                  <a:pt x="3619" y="1952"/>
                </a:lnTo>
                <a:lnTo>
                  <a:pt x="3619" y="1953"/>
                </a:lnTo>
                <a:lnTo>
                  <a:pt x="3619" y="1955"/>
                </a:lnTo>
                <a:lnTo>
                  <a:pt x="3619" y="1958"/>
                </a:lnTo>
                <a:lnTo>
                  <a:pt x="3619" y="1960"/>
                </a:lnTo>
                <a:lnTo>
                  <a:pt x="3619" y="1961"/>
                </a:lnTo>
                <a:lnTo>
                  <a:pt x="3621" y="1961"/>
                </a:lnTo>
                <a:lnTo>
                  <a:pt x="3621" y="1963"/>
                </a:lnTo>
                <a:lnTo>
                  <a:pt x="3623" y="1963"/>
                </a:lnTo>
                <a:lnTo>
                  <a:pt x="3623" y="1965"/>
                </a:lnTo>
                <a:lnTo>
                  <a:pt x="3624" y="1965"/>
                </a:lnTo>
                <a:lnTo>
                  <a:pt x="3624" y="1966"/>
                </a:lnTo>
                <a:lnTo>
                  <a:pt x="3626" y="1966"/>
                </a:lnTo>
                <a:lnTo>
                  <a:pt x="3626" y="1968"/>
                </a:lnTo>
                <a:lnTo>
                  <a:pt x="3627" y="1968"/>
                </a:lnTo>
                <a:lnTo>
                  <a:pt x="3627" y="1969"/>
                </a:lnTo>
                <a:lnTo>
                  <a:pt x="3627" y="1971"/>
                </a:lnTo>
                <a:lnTo>
                  <a:pt x="3626" y="1971"/>
                </a:lnTo>
                <a:lnTo>
                  <a:pt x="3626" y="1974"/>
                </a:lnTo>
                <a:lnTo>
                  <a:pt x="3627" y="1976"/>
                </a:lnTo>
                <a:lnTo>
                  <a:pt x="3627" y="1977"/>
                </a:lnTo>
                <a:lnTo>
                  <a:pt x="3627" y="1979"/>
                </a:lnTo>
                <a:lnTo>
                  <a:pt x="3627" y="1981"/>
                </a:lnTo>
                <a:lnTo>
                  <a:pt x="3627" y="1982"/>
                </a:lnTo>
                <a:lnTo>
                  <a:pt x="3626" y="1982"/>
                </a:lnTo>
                <a:lnTo>
                  <a:pt x="3626" y="1984"/>
                </a:lnTo>
                <a:lnTo>
                  <a:pt x="3624" y="1984"/>
                </a:lnTo>
                <a:lnTo>
                  <a:pt x="3623" y="1985"/>
                </a:lnTo>
                <a:lnTo>
                  <a:pt x="3621" y="1985"/>
                </a:lnTo>
                <a:lnTo>
                  <a:pt x="3619" y="1987"/>
                </a:lnTo>
                <a:lnTo>
                  <a:pt x="3618" y="1987"/>
                </a:lnTo>
                <a:lnTo>
                  <a:pt x="3616" y="1987"/>
                </a:lnTo>
                <a:lnTo>
                  <a:pt x="3616" y="1989"/>
                </a:lnTo>
                <a:lnTo>
                  <a:pt x="3615" y="1989"/>
                </a:lnTo>
                <a:lnTo>
                  <a:pt x="3613" y="1990"/>
                </a:lnTo>
                <a:lnTo>
                  <a:pt x="3613" y="1992"/>
                </a:lnTo>
                <a:lnTo>
                  <a:pt x="3611" y="1992"/>
                </a:lnTo>
                <a:lnTo>
                  <a:pt x="3611" y="1993"/>
                </a:lnTo>
                <a:lnTo>
                  <a:pt x="3610" y="1995"/>
                </a:lnTo>
                <a:lnTo>
                  <a:pt x="3608" y="1995"/>
                </a:lnTo>
                <a:lnTo>
                  <a:pt x="3608" y="1997"/>
                </a:lnTo>
                <a:lnTo>
                  <a:pt x="3607" y="1998"/>
                </a:lnTo>
                <a:lnTo>
                  <a:pt x="3607" y="2000"/>
                </a:lnTo>
                <a:lnTo>
                  <a:pt x="3605" y="2000"/>
                </a:lnTo>
                <a:lnTo>
                  <a:pt x="3605" y="2001"/>
                </a:lnTo>
                <a:lnTo>
                  <a:pt x="3603" y="2001"/>
                </a:lnTo>
                <a:lnTo>
                  <a:pt x="3602" y="2000"/>
                </a:lnTo>
                <a:lnTo>
                  <a:pt x="3600" y="2000"/>
                </a:lnTo>
                <a:lnTo>
                  <a:pt x="3599" y="2000"/>
                </a:lnTo>
                <a:lnTo>
                  <a:pt x="3599" y="2001"/>
                </a:lnTo>
                <a:lnTo>
                  <a:pt x="3597" y="2001"/>
                </a:lnTo>
                <a:lnTo>
                  <a:pt x="3597" y="2000"/>
                </a:lnTo>
                <a:lnTo>
                  <a:pt x="3595" y="2000"/>
                </a:lnTo>
                <a:lnTo>
                  <a:pt x="3594" y="2000"/>
                </a:lnTo>
                <a:lnTo>
                  <a:pt x="3594" y="1998"/>
                </a:lnTo>
                <a:lnTo>
                  <a:pt x="3592" y="2000"/>
                </a:lnTo>
                <a:lnTo>
                  <a:pt x="3587" y="2000"/>
                </a:lnTo>
                <a:lnTo>
                  <a:pt x="3586" y="2000"/>
                </a:lnTo>
                <a:lnTo>
                  <a:pt x="3586" y="2001"/>
                </a:lnTo>
                <a:lnTo>
                  <a:pt x="3584" y="2001"/>
                </a:lnTo>
                <a:lnTo>
                  <a:pt x="3583" y="2001"/>
                </a:lnTo>
                <a:lnTo>
                  <a:pt x="3583" y="2003"/>
                </a:lnTo>
                <a:lnTo>
                  <a:pt x="3581" y="2003"/>
                </a:lnTo>
                <a:lnTo>
                  <a:pt x="3579" y="2003"/>
                </a:lnTo>
                <a:lnTo>
                  <a:pt x="3578" y="2003"/>
                </a:lnTo>
                <a:lnTo>
                  <a:pt x="3576" y="2003"/>
                </a:lnTo>
                <a:lnTo>
                  <a:pt x="3575" y="2003"/>
                </a:lnTo>
                <a:lnTo>
                  <a:pt x="3575" y="2005"/>
                </a:lnTo>
                <a:lnTo>
                  <a:pt x="3573" y="2005"/>
                </a:lnTo>
                <a:lnTo>
                  <a:pt x="3571" y="2005"/>
                </a:lnTo>
                <a:lnTo>
                  <a:pt x="3571" y="2006"/>
                </a:lnTo>
                <a:lnTo>
                  <a:pt x="3570" y="2006"/>
                </a:lnTo>
                <a:lnTo>
                  <a:pt x="3568" y="2006"/>
                </a:lnTo>
                <a:lnTo>
                  <a:pt x="3567" y="2008"/>
                </a:lnTo>
                <a:lnTo>
                  <a:pt x="3565" y="2008"/>
                </a:lnTo>
                <a:lnTo>
                  <a:pt x="3563" y="2008"/>
                </a:lnTo>
                <a:lnTo>
                  <a:pt x="3563" y="2009"/>
                </a:lnTo>
                <a:lnTo>
                  <a:pt x="3562" y="2009"/>
                </a:lnTo>
                <a:lnTo>
                  <a:pt x="3560" y="2009"/>
                </a:lnTo>
                <a:lnTo>
                  <a:pt x="3560" y="2011"/>
                </a:lnTo>
                <a:lnTo>
                  <a:pt x="3559" y="2011"/>
                </a:lnTo>
                <a:lnTo>
                  <a:pt x="3557" y="2011"/>
                </a:lnTo>
                <a:lnTo>
                  <a:pt x="3557" y="2013"/>
                </a:lnTo>
                <a:lnTo>
                  <a:pt x="3555" y="2013"/>
                </a:lnTo>
                <a:lnTo>
                  <a:pt x="3554" y="2014"/>
                </a:lnTo>
                <a:lnTo>
                  <a:pt x="3552" y="2014"/>
                </a:lnTo>
                <a:lnTo>
                  <a:pt x="3551" y="2016"/>
                </a:lnTo>
                <a:lnTo>
                  <a:pt x="3549" y="2016"/>
                </a:lnTo>
                <a:lnTo>
                  <a:pt x="3549" y="2017"/>
                </a:lnTo>
                <a:lnTo>
                  <a:pt x="3547" y="2019"/>
                </a:lnTo>
                <a:lnTo>
                  <a:pt x="3546" y="2021"/>
                </a:lnTo>
                <a:lnTo>
                  <a:pt x="3547" y="2021"/>
                </a:lnTo>
                <a:lnTo>
                  <a:pt x="3547" y="2022"/>
                </a:lnTo>
                <a:lnTo>
                  <a:pt x="3546" y="2022"/>
                </a:lnTo>
                <a:lnTo>
                  <a:pt x="3544" y="2022"/>
                </a:lnTo>
                <a:lnTo>
                  <a:pt x="3544" y="2024"/>
                </a:lnTo>
                <a:lnTo>
                  <a:pt x="3544" y="2025"/>
                </a:lnTo>
                <a:lnTo>
                  <a:pt x="3543" y="2025"/>
                </a:lnTo>
                <a:lnTo>
                  <a:pt x="3541" y="2025"/>
                </a:lnTo>
                <a:lnTo>
                  <a:pt x="3541" y="2027"/>
                </a:lnTo>
                <a:lnTo>
                  <a:pt x="3541" y="2025"/>
                </a:lnTo>
                <a:lnTo>
                  <a:pt x="3539" y="2025"/>
                </a:lnTo>
                <a:lnTo>
                  <a:pt x="3539" y="2024"/>
                </a:lnTo>
                <a:lnTo>
                  <a:pt x="3541" y="2022"/>
                </a:lnTo>
                <a:lnTo>
                  <a:pt x="3541" y="2021"/>
                </a:lnTo>
                <a:lnTo>
                  <a:pt x="3541" y="2019"/>
                </a:lnTo>
                <a:lnTo>
                  <a:pt x="3539" y="2019"/>
                </a:lnTo>
                <a:lnTo>
                  <a:pt x="3539" y="2021"/>
                </a:lnTo>
                <a:lnTo>
                  <a:pt x="3538" y="2021"/>
                </a:lnTo>
                <a:lnTo>
                  <a:pt x="3538" y="2022"/>
                </a:lnTo>
                <a:lnTo>
                  <a:pt x="3536" y="2022"/>
                </a:lnTo>
                <a:lnTo>
                  <a:pt x="3535" y="2022"/>
                </a:lnTo>
                <a:lnTo>
                  <a:pt x="3533" y="2022"/>
                </a:lnTo>
                <a:lnTo>
                  <a:pt x="3533" y="2024"/>
                </a:lnTo>
                <a:lnTo>
                  <a:pt x="3531" y="2024"/>
                </a:lnTo>
                <a:lnTo>
                  <a:pt x="3530" y="2024"/>
                </a:lnTo>
                <a:lnTo>
                  <a:pt x="3528" y="2025"/>
                </a:lnTo>
                <a:lnTo>
                  <a:pt x="3527" y="2025"/>
                </a:lnTo>
                <a:lnTo>
                  <a:pt x="3525" y="2025"/>
                </a:lnTo>
                <a:lnTo>
                  <a:pt x="3525" y="2027"/>
                </a:lnTo>
                <a:lnTo>
                  <a:pt x="3523" y="2027"/>
                </a:lnTo>
                <a:lnTo>
                  <a:pt x="3523" y="2029"/>
                </a:lnTo>
                <a:lnTo>
                  <a:pt x="3525" y="2029"/>
                </a:lnTo>
                <a:lnTo>
                  <a:pt x="3525" y="2030"/>
                </a:lnTo>
                <a:lnTo>
                  <a:pt x="3525" y="2032"/>
                </a:lnTo>
                <a:lnTo>
                  <a:pt x="3523" y="2033"/>
                </a:lnTo>
                <a:lnTo>
                  <a:pt x="3523" y="2032"/>
                </a:lnTo>
                <a:lnTo>
                  <a:pt x="3522" y="2032"/>
                </a:lnTo>
                <a:lnTo>
                  <a:pt x="3522" y="2030"/>
                </a:lnTo>
                <a:lnTo>
                  <a:pt x="3522" y="2029"/>
                </a:lnTo>
                <a:lnTo>
                  <a:pt x="3520" y="2029"/>
                </a:lnTo>
                <a:lnTo>
                  <a:pt x="3519" y="2029"/>
                </a:lnTo>
                <a:lnTo>
                  <a:pt x="3517" y="2029"/>
                </a:lnTo>
                <a:lnTo>
                  <a:pt x="3517" y="2030"/>
                </a:lnTo>
                <a:lnTo>
                  <a:pt x="3515" y="2030"/>
                </a:lnTo>
                <a:lnTo>
                  <a:pt x="3514" y="2030"/>
                </a:lnTo>
                <a:lnTo>
                  <a:pt x="3512" y="2030"/>
                </a:lnTo>
                <a:lnTo>
                  <a:pt x="3512" y="2029"/>
                </a:lnTo>
                <a:lnTo>
                  <a:pt x="3511" y="2029"/>
                </a:lnTo>
                <a:lnTo>
                  <a:pt x="3509" y="2029"/>
                </a:lnTo>
                <a:lnTo>
                  <a:pt x="3509" y="2027"/>
                </a:lnTo>
                <a:lnTo>
                  <a:pt x="3507" y="2027"/>
                </a:lnTo>
                <a:lnTo>
                  <a:pt x="3503" y="2027"/>
                </a:lnTo>
                <a:lnTo>
                  <a:pt x="3501" y="2027"/>
                </a:lnTo>
                <a:lnTo>
                  <a:pt x="3499" y="2029"/>
                </a:lnTo>
                <a:lnTo>
                  <a:pt x="3498" y="2029"/>
                </a:lnTo>
                <a:lnTo>
                  <a:pt x="3496" y="2030"/>
                </a:lnTo>
                <a:lnTo>
                  <a:pt x="3493" y="2030"/>
                </a:lnTo>
                <a:lnTo>
                  <a:pt x="3491" y="2030"/>
                </a:lnTo>
                <a:lnTo>
                  <a:pt x="3488" y="2030"/>
                </a:lnTo>
                <a:lnTo>
                  <a:pt x="3487" y="2030"/>
                </a:lnTo>
                <a:lnTo>
                  <a:pt x="3487" y="2029"/>
                </a:lnTo>
                <a:lnTo>
                  <a:pt x="3483" y="2029"/>
                </a:lnTo>
                <a:lnTo>
                  <a:pt x="3483" y="2030"/>
                </a:lnTo>
                <a:lnTo>
                  <a:pt x="3482" y="2030"/>
                </a:lnTo>
                <a:lnTo>
                  <a:pt x="3480" y="2030"/>
                </a:lnTo>
                <a:lnTo>
                  <a:pt x="3479" y="2030"/>
                </a:lnTo>
                <a:lnTo>
                  <a:pt x="3477" y="2030"/>
                </a:lnTo>
                <a:lnTo>
                  <a:pt x="3475" y="2030"/>
                </a:lnTo>
                <a:lnTo>
                  <a:pt x="3475" y="2032"/>
                </a:lnTo>
                <a:lnTo>
                  <a:pt x="3474" y="2032"/>
                </a:lnTo>
                <a:lnTo>
                  <a:pt x="3472" y="2032"/>
                </a:lnTo>
                <a:lnTo>
                  <a:pt x="3471" y="2030"/>
                </a:lnTo>
                <a:lnTo>
                  <a:pt x="3469" y="2032"/>
                </a:lnTo>
                <a:lnTo>
                  <a:pt x="3469" y="2030"/>
                </a:lnTo>
                <a:lnTo>
                  <a:pt x="3467" y="2030"/>
                </a:lnTo>
                <a:lnTo>
                  <a:pt x="3467" y="2032"/>
                </a:lnTo>
                <a:lnTo>
                  <a:pt x="3467" y="2030"/>
                </a:lnTo>
                <a:lnTo>
                  <a:pt x="3466" y="2030"/>
                </a:lnTo>
                <a:lnTo>
                  <a:pt x="3464" y="2030"/>
                </a:lnTo>
                <a:lnTo>
                  <a:pt x="3463" y="2029"/>
                </a:lnTo>
                <a:lnTo>
                  <a:pt x="3461" y="2029"/>
                </a:lnTo>
                <a:lnTo>
                  <a:pt x="3459" y="2029"/>
                </a:lnTo>
                <a:lnTo>
                  <a:pt x="3459" y="2030"/>
                </a:lnTo>
                <a:lnTo>
                  <a:pt x="3458" y="2030"/>
                </a:lnTo>
                <a:lnTo>
                  <a:pt x="3456" y="2030"/>
                </a:lnTo>
                <a:lnTo>
                  <a:pt x="3456" y="2032"/>
                </a:lnTo>
                <a:lnTo>
                  <a:pt x="3455" y="2032"/>
                </a:lnTo>
                <a:lnTo>
                  <a:pt x="3455" y="2033"/>
                </a:lnTo>
                <a:lnTo>
                  <a:pt x="3453" y="2033"/>
                </a:lnTo>
                <a:lnTo>
                  <a:pt x="3451" y="2033"/>
                </a:lnTo>
                <a:lnTo>
                  <a:pt x="3450" y="2033"/>
                </a:lnTo>
                <a:lnTo>
                  <a:pt x="3448" y="2033"/>
                </a:lnTo>
                <a:lnTo>
                  <a:pt x="3448" y="2035"/>
                </a:lnTo>
                <a:lnTo>
                  <a:pt x="3447" y="2035"/>
                </a:lnTo>
                <a:lnTo>
                  <a:pt x="3447" y="2037"/>
                </a:lnTo>
                <a:lnTo>
                  <a:pt x="3445" y="2037"/>
                </a:lnTo>
                <a:lnTo>
                  <a:pt x="3443" y="2037"/>
                </a:lnTo>
                <a:lnTo>
                  <a:pt x="3443" y="2038"/>
                </a:lnTo>
                <a:lnTo>
                  <a:pt x="3442" y="2038"/>
                </a:lnTo>
                <a:lnTo>
                  <a:pt x="3440" y="2040"/>
                </a:lnTo>
                <a:lnTo>
                  <a:pt x="3439" y="2040"/>
                </a:lnTo>
                <a:lnTo>
                  <a:pt x="3437" y="2038"/>
                </a:lnTo>
                <a:lnTo>
                  <a:pt x="3435" y="2038"/>
                </a:lnTo>
                <a:lnTo>
                  <a:pt x="3435" y="2037"/>
                </a:lnTo>
                <a:lnTo>
                  <a:pt x="3434" y="2037"/>
                </a:lnTo>
                <a:lnTo>
                  <a:pt x="3435" y="2037"/>
                </a:lnTo>
                <a:lnTo>
                  <a:pt x="3437" y="2037"/>
                </a:lnTo>
                <a:lnTo>
                  <a:pt x="3437" y="2038"/>
                </a:lnTo>
                <a:lnTo>
                  <a:pt x="3439" y="2038"/>
                </a:lnTo>
                <a:lnTo>
                  <a:pt x="3439" y="2037"/>
                </a:lnTo>
                <a:lnTo>
                  <a:pt x="3439" y="2035"/>
                </a:lnTo>
                <a:lnTo>
                  <a:pt x="3439" y="2033"/>
                </a:lnTo>
                <a:lnTo>
                  <a:pt x="3439" y="2035"/>
                </a:lnTo>
                <a:lnTo>
                  <a:pt x="3437" y="2035"/>
                </a:lnTo>
                <a:lnTo>
                  <a:pt x="3437" y="2037"/>
                </a:lnTo>
                <a:lnTo>
                  <a:pt x="3435" y="2035"/>
                </a:lnTo>
                <a:lnTo>
                  <a:pt x="3435" y="2033"/>
                </a:lnTo>
                <a:lnTo>
                  <a:pt x="3434" y="2035"/>
                </a:lnTo>
                <a:lnTo>
                  <a:pt x="3434" y="2033"/>
                </a:lnTo>
                <a:lnTo>
                  <a:pt x="3432" y="2033"/>
                </a:lnTo>
                <a:lnTo>
                  <a:pt x="3432" y="2032"/>
                </a:lnTo>
                <a:lnTo>
                  <a:pt x="3434" y="2032"/>
                </a:lnTo>
                <a:lnTo>
                  <a:pt x="3434" y="2030"/>
                </a:lnTo>
                <a:lnTo>
                  <a:pt x="3432" y="2030"/>
                </a:lnTo>
                <a:lnTo>
                  <a:pt x="3434" y="2029"/>
                </a:lnTo>
                <a:lnTo>
                  <a:pt x="3434" y="2027"/>
                </a:lnTo>
                <a:lnTo>
                  <a:pt x="3435" y="2027"/>
                </a:lnTo>
                <a:lnTo>
                  <a:pt x="3435" y="2025"/>
                </a:lnTo>
                <a:lnTo>
                  <a:pt x="3434" y="2025"/>
                </a:lnTo>
                <a:lnTo>
                  <a:pt x="3434" y="2027"/>
                </a:lnTo>
                <a:lnTo>
                  <a:pt x="3432" y="2029"/>
                </a:lnTo>
                <a:lnTo>
                  <a:pt x="3432" y="2030"/>
                </a:lnTo>
                <a:lnTo>
                  <a:pt x="3431" y="2030"/>
                </a:lnTo>
                <a:lnTo>
                  <a:pt x="3432" y="2032"/>
                </a:lnTo>
                <a:lnTo>
                  <a:pt x="3431" y="2032"/>
                </a:lnTo>
                <a:lnTo>
                  <a:pt x="3429" y="2032"/>
                </a:lnTo>
                <a:lnTo>
                  <a:pt x="3427" y="2032"/>
                </a:lnTo>
                <a:lnTo>
                  <a:pt x="3427" y="2030"/>
                </a:lnTo>
                <a:lnTo>
                  <a:pt x="3427" y="2032"/>
                </a:lnTo>
                <a:lnTo>
                  <a:pt x="3426" y="2032"/>
                </a:lnTo>
                <a:lnTo>
                  <a:pt x="3426" y="2033"/>
                </a:lnTo>
                <a:lnTo>
                  <a:pt x="3424" y="2033"/>
                </a:lnTo>
                <a:lnTo>
                  <a:pt x="3423" y="2032"/>
                </a:lnTo>
                <a:lnTo>
                  <a:pt x="3421" y="2032"/>
                </a:lnTo>
                <a:lnTo>
                  <a:pt x="3419" y="2032"/>
                </a:lnTo>
                <a:lnTo>
                  <a:pt x="3418" y="2032"/>
                </a:lnTo>
                <a:lnTo>
                  <a:pt x="3416" y="2032"/>
                </a:lnTo>
                <a:lnTo>
                  <a:pt x="3415" y="2032"/>
                </a:lnTo>
                <a:lnTo>
                  <a:pt x="3413" y="2032"/>
                </a:lnTo>
                <a:lnTo>
                  <a:pt x="3415" y="2033"/>
                </a:lnTo>
                <a:lnTo>
                  <a:pt x="3413" y="2033"/>
                </a:lnTo>
                <a:lnTo>
                  <a:pt x="3415" y="2033"/>
                </a:lnTo>
                <a:lnTo>
                  <a:pt x="3418" y="2033"/>
                </a:lnTo>
                <a:lnTo>
                  <a:pt x="3419" y="2033"/>
                </a:lnTo>
                <a:lnTo>
                  <a:pt x="3419" y="2035"/>
                </a:lnTo>
                <a:lnTo>
                  <a:pt x="3419" y="2037"/>
                </a:lnTo>
                <a:lnTo>
                  <a:pt x="3421" y="2038"/>
                </a:lnTo>
                <a:lnTo>
                  <a:pt x="3421" y="2040"/>
                </a:lnTo>
                <a:lnTo>
                  <a:pt x="3423" y="2040"/>
                </a:lnTo>
                <a:lnTo>
                  <a:pt x="3423" y="2041"/>
                </a:lnTo>
                <a:lnTo>
                  <a:pt x="3421" y="2041"/>
                </a:lnTo>
                <a:lnTo>
                  <a:pt x="3421" y="2043"/>
                </a:lnTo>
                <a:lnTo>
                  <a:pt x="3421" y="2045"/>
                </a:lnTo>
                <a:lnTo>
                  <a:pt x="3419" y="2045"/>
                </a:lnTo>
                <a:lnTo>
                  <a:pt x="3418" y="2046"/>
                </a:lnTo>
                <a:lnTo>
                  <a:pt x="3418" y="2048"/>
                </a:lnTo>
                <a:lnTo>
                  <a:pt x="3416" y="2048"/>
                </a:lnTo>
                <a:lnTo>
                  <a:pt x="3416" y="2049"/>
                </a:lnTo>
                <a:lnTo>
                  <a:pt x="3415" y="2049"/>
                </a:lnTo>
                <a:lnTo>
                  <a:pt x="3413" y="2049"/>
                </a:lnTo>
                <a:lnTo>
                  <a:pt x="3411" y="2051"/>
                </a:lnTo>
                <a:lnTo>
                  <a:pt x="3411" y="2053"/>
                </a:lnTo>
                <a:lnTo>
                  <a:pt x="3410" y="2053"/>
                </a:lnTo>
                <a:lnTo>
                  <a:pt x="3410" y="2054"/>
                </a:lnTo>
                <a:lnTo>
                  <a:pt x="3408" y="2054"/>
                </a:lnTo>
                <a:lnTo>
                  <a:pt x="3408" y="2056"/>
                </a:lnTo>
                <a:lnTo>
                  <a:pt x="3408" y="2057"/>
                </a:lnTo>
                <a:lnTo>
                  <a:pt x="3408" y="2059"/>
                </a:lnTo>
                <a:lnTo>
                  <a:pt x="3410" y="2059"/>
                </a:lnTo>
                <a:lnTo>
                  <a:pt x="3410" y="2061"/>
                </a:lnTo>
                <a:lnTo>
                  <a:pt x="3408" y="2061"/>
                </a:lnTo>
                <a:lnTo>
                  <a:pt x="3408" y="2059"/>
                </a:lnTo>
                <a:lnTo>
                  <a:pt x="3407" y="2059"/>
                </a:lnTo>
                <a:lnTo>
                  <a:pt x="3407" y="2061"/>
                </a:lnTo>
                <a:lnTo>
                  <a:pt x="3408" y="2061"/>
                </a:lnTo>
                <a:lnTo>
                  <a:pt x="3410" y="2061"/>
                </a:lnTo>
                <a:lnTo>
                  <a:pt x="3410" y="2062"/>
                </a:lnTo>
                <a:lnTo>
                  <a:pt x="3410" y="2061"/>
                </a:lnTo>
                <a:lnTo>
                  <a:pt x="3411" y="2061"/>
                </a:lnTo>
                <a:lnTo>
                  <a:pt x="3411" y="2062"/>
                </a:lnTo>
                <a:lnTo>
                  <a:pt x="3411" y="2061"/>
                </a:lnTo>
                <a:lnTo>
                  <a:pt x="3411" y="2059"/>
                </a:lnTo>
                <a:lnTo>
                  <a:pt x="3413" y="2059"/>
                </a:lnTo>
                <a:lnTo>
                  <a:pt x="3415" y="2059"/>
                </a:lnTo>
                <a:lnTo>
                  <a:pt x="3413" y="2061"/>
                </a:lnTo>
                <a:lnTo>
                  <a:pt x="3413" y="2062"/>
                </a:lnTo>
                <a:lnTo>
                  <a:pt x="3415" y="2064"/>
                </a:lnTo>
                <a:lnTo>
                  <a:pt x="3416" y="2064"/>
                </a:lnTo>
                <a:lnTo>
                  <a:pt x="3418" y="2064"/>
                </a:lnTo>
                <a:lnTo>
                  <a:pt x="3419" y="2064"/>
                </a:lnTo>
                <a:lnTo>
                  <a:pt x="3421" y="2064"/>
                </a:lnTo>
                <a:lnTo>
                  <a:pt x="3421" y="2065"/>
                </a:lnTo>
                <a:lnTo>
                  <a:pt x="3421" y="2067"/>
                </a:lnTo>
                <a:lnTo>
                  <a:pt x="3419" y="2067"/>
                </a:lnTo>
                <a:lnTo>
                  <a:pt x="3419" y="2069"/>
                </a:lnTo>
                <a:lnTo>
                  <a:pt x="3419" y="2070"/>
                </a:lnTo>
                <a:lnTo>
                  <a:pt x="3418" y="2070"/>
                </a:lnTo>
                <a:lnTo>
                  <a:pt x="3418" y="2072"/>
                </a:lnTo>
                <a:lnTo>
                  <a:pt x="3418" y="2073"/>
                </a:lnTo>
                <a:lnTo>
                  <a:pt x="3418" y="2075"/>
                </a:lnTo>
                <a:lnTo>
                  <a:pt x="3416" y="2075"/>
                </a:lnTo>
                <a:lnTo>
                  <a:pt x="3418" y="2077"/>
                </a:lnTo>
                <a:lnTo>
                  <a:pt x="3418" y="2078"/>
                </a:lnTo>
                <a:lnTo>
                  <a:pt x="3419" y="2078"/>
                </a:lnTo>
                <a:lnTo>
                  <a:pt x="3419" y="2077"/>
                </a:lnTo>
                <a:lnTo>
                  <a:pt x="3421" y="2077"/>
                </a:lnTo>
                <a:lnTo>
                  <a:pt x="3423" y="2077"/>
                </a:lnTo>
                <a:lnTo>
                  <a:pt x="3423" y="2078"/>
                </a:lnTo>
                <a:lnTo>
                  <a:pt x="3424" y="2078"/>
                </a:lnTo>
                <a:lnTo>
                  <a:pt x="3426" y="2077"/>
                </a:lnTo>
                <a:lnTo>
                  <a:pt x="3427" y="2077"/>
                </a:lnTo>
                <a:lnTo>
                  <a:pt x="3427" y="2078"/>
                </a:lnTo>
                <a:lnTo>
                  <a:pt x="3426" y="2080"/>
                </a:lnTo>
                <a:lnTo>
                  <a:pt x="3426" y="2081"/>
                </a:lnTo>
                <a:lnTo>
                  <a:pt x="3424" y="2081"/>
                </a:lnTo>
                <a:lnTo>
                  <a:pt x="3424" y="2083"/>
                </a:lnTo>
                <a:lnTo>
                  <a:pt x="3426" y="2083"/>
                </a:lnTo>
                <a:lnTo>
                  <a:pt x="3424" y="2083"/>
                </a:lnTo>
                <a:lnTo>
                  <a:pt x="3424" y="2085"/>
                </a:lnTo>
                <a:lnTo>
                  <a:pt x="3426" y="2085"/>
                </a:lnTo>
                <a:lnTo>
                  <a:pt x="3426" y="2083"/>
                </a:lnTo>
                <a:lnTo>
                  <a:pt x="3427" y="2083"/>
                </a:lnTo>
                <a:lnTo>
                  <a:pt x="3429" y="2083"/>
                </a:lnTo>
                <a:lnTo>
                  <a:pt x="3431" y="2083"/>
                </a:lnTo>
                <a:lnTo>
                  <a:pt x="3432" y="2083"/>
                </a:lnTo>
                <a:lnTo>
                  <a:pt x="3432" y="2085"/>
                </a:lnTo>
                <a:lnTo>
                  <a:pt x="3432" y="2086"/>
                </a:lnTo>
                <a:lnTo>
                  <a:pt x="3432" y="2088"/>
                </a:lnTo>
                <a:lnTo>
                  <a:pt x="3431" y="2088"/>
                </a:lnTo>
                <a:lnTo>
                  <a:pt x="3432" y="2089"/>
                </a:lnTo>
                <a:lnTo>
                  <a:pt x="3432" y="2088"/>
                </a:lnTo>
                <a:lnTo>
                  <a:pt x="3432" y="2089"/>
                </a:lnTo>
                <a:lnTo>
                  <a:pt x="3434" y="2089"/>
                </a:lnTo>
                <a:lnTo>
                  <a:pt x="3435" y="2089"/>
                </a:lnTo>
                <a:lnTo>
                  <a:pt x="3437" y="2089"/>
                </a:lnTo>
                <a:lnTo>
                  <a:pt x="3439" y="2089"/>
                </a:lnTo>
                <a:lnTo>
                  <a:pt x="3440" y="2089"/>
                </a:lnTo>
                <a:lnTo>
                  <a:pt x="3442" y="2091"/>
                </a:lnTo>
                <a:lnTo>
                  <a:pt x="3440" y="2091"/>
                </a:lnTo>
                <a:lnTo>
                  <a:pt x="3439" y="2091"/>
                </a:lnTo>
                <a:lnTo>
                  <a:pt x="3439" y="2093"/>
                </a:lnTo>
                <a:lnTo>
                  <a:pt x="3439" y="2094"/>
                </a:lnTo>
                <a:lnTo>
                  <a:pt x="3440" y="2094"/>
                </a:lnTo>
                <a:lnTo>
                  <a:pt x="3440" y="2096"/>
                </a:lnTo>
                <a:lnTo>
                  <a:pt x="3439" y="2096"/>
                </a:lnTo>
                <a:lnTo>
                  <a:pt x="3437" y="2097"/>
                </a:lnTo>
                <a:lnTo>
                  <a:pt x="3437" y="2099"/>
                </a:lnTo>
                <a:lnTo>
                  <a:pt x="3437" y="2101"/>
                </a:lnTo>
                <a:lnTo>
                  <a:pt x="3439" y="2101"/>
                </a:lnTo>
                <a:lnTo>
                  <a:pt x="3439" y="2102"/>
                </a:lnTo>
                <a:lnTo>
                  <a:pt x="3437" y="2102"/>
                </a:lnTo>
                <a:lnTo>
                  <a:pt x="3435" y="2102"/>
                </a:lnTo>
                <a:lnTo>
                  <a:pt x="3435" y="2104"/>
                </a:lnTo>
                <a:lnTo>
                  <a:pt x="3437" y="2104"/>
                </a:lnTo>
                <a:lnTo>
                  <a:pt x="3437" y="2105"/>
                </a:lnTo>
                <a:lnTo>
                  <a:pt x="3439" y="2107"/>
                </a:lnTo>
                <a:lnTo>
                  <a:pt x="3437" y="2107"/>
                </a:lnTo>
                <a:lnTo>
                  <a:pt x="3434" y="2105"/>
                </a:lnTo>
                <a:lnTo>
                  <a:pt x="3429" y="2105"/>
                </a:lnTo>
                <a:lnTo>
                  <a:pt x="3426" y="2105"/>
                </a:lnTo>
                <a:lnTo>
                  <a:pt x="3423" y="2105"/>
                </a:lnTo>
                <a:lnTo>
                  <a:pt x="3405" y="2105"/>
                </a:lnTo>
                <a:lnTo>
                  <a:pt x="3394" y="2104"/>
                </a:lnTo>
                <a:lnTo>
                  <a:pt x="3386" y="2104"/>
                </a:lnTo>
                <a:lnTo>
                  <a:pt x="3383" y="2104"/>
                </a:lnTo>
                <a:lnTo>
                  <a:pt x="3376" y="2104"/>
                </a:lnTo>
                <a:lnTo>
                  <a:pt x="3368" y="2104"/>
                </a:lnTo>
                <a:lnTo>
                  <a:pt x="3365" y="2104"/>
                </a:lnTo>
                <a:lnTo>
                  <a:pt x="3365" y="2105"/>
                </a:lnTo>
                <a:lnTo>
                  <a:pt x="3363" y="2105"/>
                </a:lnTo>
                <a:lnTo>
                  <a:pt x="3363" y="2107"/>
                </a:lnTo>
                <a:lnTo>
                  <a:pt x="3362" y="2107"/>
                </a:lnTo>
                <a:lnTo>
                  <a:pt x="3362" y="2109"/>
                </a:lnTo>
                <a:lnTo>
                  <a:pt x="3360" y="2110"/>
                </a:lnTo>
                <a:lnTo>
                  <a:pt x="3360" y="2113"/>
                </a:lnTo>
                <a:lnTo>
                  <a:pt x="3359" y="2115"/>
                </a:lnTo>
                <a:lnTo>
                  <a:pt x="3359" y="2117"/>
                </a:lnTo>
                <a:lnTo>
                  <a:pt x="3359" y="2118"/>
                </a:lnTo>
                <a:lnTo>
                  <a:pt x="3359" y="2120"/>
                </a:lnTo>
                <a:lnTo>
                  <a:pt x="3357" y="2120"/>
                </a:lnTo>
                <a:lnTo>
                  <a:pt x="3357" y="2121"/>
                </a:lnTo>
                <a:lnTo>
                  <a:pt x="3354" y="2126"/>
                </a:lnTo>
                <a:lnTo>
                  <a:pt x="3354" y="2129"/>
                </a:lnTo>
                <a:lnTo>
                  <a:pt x="3352" y="2131"/>
                </a:lnTo>
                <a:lnTo>
                  <a:pt x="3351" y="2133"/>
                </a:lnTo>
                <a:lnTo>
                  <a:pt x="3351" y="2134"/>
                </a:lnTo>
                <a:lnTo>
                  <a:pt x="3349" y="2134"/>
                </a:lnTo>
                <a:lnTo>
                  <a:pt x="3349" y="2136"/>
                </a:lnTo>
                <a:lnTo>
                  <a:pt x="3347" y="2136"/>
                </a:lnTo>
                <a:lnTo>
                  <a:pt x="3347" y="2137"/>
                </a:lnTo>
                <a:lnTo>
                  <a:pt x="3344" y="2142"/>
                </a:lnTo>
                <a:lnTo>
                  <a:pt x="3339" y="2150"/>
                </a:lnTo>
                <a:lnTo>
                  <a:pt x="3338" y="2152"/>
                </a:lnTo>
                <a:lnTo>
                  <a:pt x="3336" y="2153"/>
                </a:lnTo>
                <a:lnTo>
                  <a:pt x="3336" y="2155"/>
                </a:lnTo>
                <a:lnTo>
                  <a:pt x="3335" y="2155"/>
                </a:lnTo>
                <a:lnTo>
                  <a:pt x="3333" y="2158"/>
                </a:lnTo>
                <a:lnTo>
                  <a:pt x="3331" y="2161"/>
                </a:lnTo>
                <a:lnTo>
                  <a:pt x="3330" y="2163"/>
                </a:lnTo>
                <a:lnTo>
                  <a:pt x="3330" y="2165"/>
                </a:lnTo>
                <a:lnTo>
                  <a:pt x="3328" y="2166"/>
                </a:lnTo>
                <a:lnTo>
                  <a:pt x="3327" y="2166"/>
                </a:lnTo>
                <a:lnTo>
                  <a:pt x="3327" y="2168"/>
                </a:lnTo>
                <a:lnTo>
                  <a:pt x="3325" y="2168"/>
                </a:lnTo>
                <a:lnTo>
                  <a:pt x="3325" y="2169"/>
                </a:lnTo>
                <a:lnTo>
                  <a:pt x="3323" y="2169"/>
                </a:lnTo>
                <a:lnTo>
                  <a:pt x="3323" y="2171"/>
                </a:lnTo>
                <a:lnTo>
                  <a:pt x="3322" y="2171"/>
                </a:lnTo>
                <a:lnTo>
                  <a:pt x="3320" y="2173"/>
                </a:lnTo>
                <a:lnTo>
                  <a:pt x="3320" y="2174"/>
                </a:lnTo>
                <a:lnTo>
                  <a:pt x="3319" y="2174"/>
                </a:lnTo>
                <a:lnTo>
                  <a:pt x="3319" y="2176"/>
                </a:lnTo>
                <a:lnTo>
                  <a:pt x="3319" y="2177"/>
                </a:lnTo>
                <a:lnTo>
                  <a:pt x="3320" y="2177"/>
                </a:lnTo>
                <a:lnTo>
                  <a:pt x="3320" y="2179"/>
                </a:lnTo>
                <a:lnTo>
                  <a:pt x="3319" y="2179"/>
                </a:lnTo>
                <a:lnTo>
                  <a:pt x="3319" y="2181"/>
                </a:lnTo>
                <a:lnTo>
                  <a:pt x="3317" y="2181"/>
                </a:lnTo>
                <a:lnTo>
                  <a:pt x="3317" y="2182"/>
                </a:lnTo>
                <a:lnTo>
                  <a:pt x="3315" y="2182"/>
                </a:lnTo>
                <a:lnTo>
                  <a:pt x="3314" y="2184"/>
                </a:lnTo>
                <a:lnTo>
                  <a:pt x="3314" y="2185"/>
                </a:lnTo>
                <a:lnTo>
                  <a:pt x="3314" y="2187"/>
                </a:lnTo>
                <a:lnTo>
                  <a:pt x="3312" y="2187"/>
                </a:lnTo>
                <a:lnTo>
                  <a:pt x="3312" y="2189"/>
                </a:lnTo>
                <a:lnTo>
                  <a:pt x="3311" y="2189"/>
                </a:lnTo>
                <a:lnTo>
                  <a:pt x="3311" y="2190"/>
                </a:lnTo>
                <a:lnTo>
                  <a:pt x="3309" y="2190"/>
                </a:lnTo>
                <a:lnTo>
                  <a:pt x="3309" y="2189"/>
                </a:lnTo>
                <a:lnTo>
                  <a:pt x="3307" y="2189"/>
                </a:lnTo>
                <a:lnTo>
                  <a:pt x="3306" y="2189"/>
                </a:lnTo>
                <a:lnTo>
                  <a:pt x="3306" y="2190"/>
                </a:lnTo>
                <a:lnTo>
                  <a:pt x="3307" y="2190"/>
                </a:lnTo>
                <a:lnTo>
                  <a:pt x="3307" y="2192"/>
                </a:lnTo>
                <a:lnTo>
                  <a:pt x="3306" y="2192"/>
                </a:lnTo>
                <a:lnTo>
                  <a:pt x="3304" y="2192"/>
                </a:lnTo>
                <a:lnTo>
                  <a:pt x="3303" y="2192"/>
                </a:lnTo>
                <a:lnTo>
                  <a:pt x="3303" y="2193"/>
                </a:lnTo>
                <a:lnTo>
                  <a:pt x="3303" y="2195"/>
                </a:lnTo>
                <a:lnTo>
                  <a:pt x="3301" y="2195"/>
                </a:lnTo>
                <a:lnTo>
                  <a:pt x="3301" y="2197"/>
                </a:lnTo>
                <a:lnTo>
                  <a:pt x="3301" y="2198"/>
                </a:lnTo>
                <a:lnTo>
                  <a:pt x="3299" y="2198"/>
                </a:lnTo>
                <a:lnTo>
                  <a:pt x="3299" y="2200"/>
                </a:lnTo>
                <a:lnTo>
                  <a:pt x="3298" y="2200"/>
                </a:lnTo>
                <a:lnTo>
                  <a:pt x="3298" y="2201"/>
                </a:lnTo>
                <a:lnTo>
                  <a:pt x="3296" y="2201"/>
                </a:lnTo>
                <a:lnTo>
                  <a:pt x="3295" y="2203"/>
                </a:lnTo>
                <a:lnTo>
                  <a:pt x="3295" y="2205"/>
                </a:lnTo>
                <a:lnTo>
                  <a:pt x="3296" y="2205"/>
                </a:lnTo>
                <a:lnTo>
                  <a:pt x="3296" y="2206"/>
                </a:lnTo>
                <a:lnTo>
                  <a:pt x="3295" y="2206"/>
                </a:lnTo>
                <a:lnTo>
                  <a:pt x="3293" y="2208"/>
                </a:lnTo>
                <a:lnTo>
                  <a:pt x="3293" y="2209"/>
                </a:lnTo>
                <a:lnTo>
                  <a:pt x="3291" y="2209"/>
                </a:lnTo>
                <a:lnTo>
                  <a:pt x="3291" y="2211"/>
                </a:lnTo>
                <a:lnTo>
                  <a:pt x="3291" y="2213"/>
                </a:lnTo>
                <a:lnTo>
                  <a:pt x="3293" y="2214"/>
                </a:lnTo>
                <a:lnTo>
                  <a:pt x="3291" y="2214"/>
                </a:lnTo>
                <a:lnTo>
                  <a:pt x="3290" y="2216"/>
                </a:lnTo>
                <a:lnTo>
                  <a:pt x="3290" y="2217"/>
                </a:lnTo>
                <a:lnTo>
                  <a:pt x="3290" y="2219"/>
                </a:lnTo>
                <a:lnTo>
                  <a:pt x="3288" y="2219"/>
                </a:lnTo>
                <a:lnTo>
                  <a:pt x="3287" y="2221"/>
                </a:lnTo>
                <a:lnTo>
                  <a:pt x="3287" y="2222"/>
                </a:lnTo>
                <a:lnTo>
                  <a:pt x="3290" y="2222"/>
                </a:lnTo>
                <a:lnTo>
                  <a:pt x="3290" y="2224"/>
                </a:lnTo>
                <a:lnTo>
                  <a:pt x="3290" y="2225"/>
                </a:lnTo>
                <a:lnTo>
                  <a:pt x="3288" y="2225"/>
                </a:lnTo>
                <a:lnTo>
                  <a:pt x="3287" y="2229"/>
                </a:lnTo>
                <a:lnTo>
                  <a:pt x="3285" y="2229"/>
                </a:lnTo>
                <a:lnTo>
                  <a:pt x="3283" y="2227"/>
                </a:lnTo>
                <a:lnTo>
                  <a:pt x="3283" y="2229"/>
                </a:lnTo>
                <a:lnTo>
                  <a:pt x="3282" y="2230"/>
                </a:lnTo>
                <a:lnTo>
                  <a:pt x="3282" y="2232"/>
                </a:lnTo>
                <a:lnTo>
                  <a:pt x="3282" y="2233"/>
                </a:lnTo>
                <a:lnTo>
                  <a:pt x="3283" y="2233"/>
                </a:lnTo>
                <a:lnTo>
                  <a:pt x="3285" y="2235"/>
                </a:lnTo>
                <a:lnTo>
                  <a:pt x="3285" y="2237"/>
                </a:lnTo>
                <a:lnTo>
                  <a:pt x="3285" y="2238"/>
                </a:lnTo>
                <a:lnTo>
                  <a:pt x="3283" y="2238"/>
                </a:lnTo>
                <a:lnTo>
                  <a:pt x="3282" y="2238"/>
                </a:lnTo>
                <a:lnTo>
                  <a:pt x="3282" y="2240"/>
                </a:lnTo>
                <a:lnTo>
                  <a:pt x="3280" y="2245"/>
                </a:lnTo>
                <a:lnTo>
                  <a:pt x="3280" y="2246"/>
                </a:lnTo>
                <a:lnTo>
                  <a:pt x="3279" y="2246"/>
                </a:lnTo>
                <a:lnTo>
                  <a:pt x="3277" y="2245"/>
                </a:lnTo>
                <a:lnTo>
                  <a:pt x="3275" y="2245"/>
                </a:lnTo>
                <a:lnTo>
                  <a:pt x="3275" y="2243"/>
                </a:lnTo>
                <a:lnTo>
                  <a:pt x="3275" y="2241"/>
                </a:lnTo>
                <a:lnTo>
                  <a:pt x="3274" y="2241"/>
                </a:lnTo>
                <a:lnTo>
                  <a:pt x="3274" y="2240"/>
                </a:lnTo>
                <a:lnTo>
                  <a:pt x="3272" y="2240"/>
                </a:lnTo>
                <a:lnTo>
                  <a:pt x="3272" y="2238"/>
                </a:lnTo>
                <a:lnTo>
                  <a:pt x="3272" y="2237"/>
                </a:lnTo>
                <a:lnTo>
                  <a:pt x="3271" y="2237"/>
                </a:lnTo>
                <a:lnTo>
                  <a:pt x="3271" y="2235"/>
                </a:lnTo>
                <a:lnTo>
                  <a:pt x="3269" y="2233"/>
                </a:lnTo>
                <a:lnTo>
                  <a:pt x="3269" y="2232"/>
                </a:lnTo>
                <a:lnTo>
                  <a:pt x="3267" y="2232"/>
                </a:lnTo>
                <a:lnTo>
                  <a:pt x="3267" y="2230"/>
                </a:lnTo>
                <a:lnTo>
                  <a:pt x="3266" y="2229"/>
                </a:lnTo>
                <a:lnTo>
                  <a:pt x="3266" y="2227"/>
                </a:lnTo>
                <a:lnTo>
                  <a:pt x="3264" y="2227"/>
                </a:lnTo>
                <a:lnTo>
                  <a:pt x="3263" y="2227"/>
                </a:lnTo>
                <a:lnTo>
                  <a:pt x="3263" y="2225"/>
                </a:lnTo>
                <a:lnTo>
                  <a:pt x="3261" y="2224"/>
                </a:lnTo>
                <a:lnTo>
                  <a:pt x="3259" y="2224"/>
                </a:lnTo>
                <a:lnTo>
                  <a:pt x="3258" y="2224"/>
                </a:lnTo>
                <a:lnTo>
                  <a:pt x="3258" y="2222"/>
                </a:lnTo>
                <a:lnTo>
                  <a:pt x="3256" y="2222"/>
                </a:lnTo>
                <a:lnTo>
                  <a:pt x="3255" y="2222"/>
                </a:lnTo>
                <a:lnTo>
                  <a:pt x="3255" y="2221"/>
                </a:lnTo>
                <a:lnTo>
                  <a:pt x="3253" y="2221"/>
                </a:lnTo>
                <a:lnTo>
                  <a:pt x="3253" y="2219"/>
                </a:lnTo>
                <a:lnTo>
                  <a:pt x="3251" y="2219"/>
                </a:lnTo>
                <a:lnTo>
                  <a:pt x="3250" y="2219"/>
                </a:lnTo>
                <a:lnTo>
                  <a:pt x="3248" y="2217"/>
                </a:lnTo>
                <a:lnTo>
                  <a:pt x="3248" y="2216"/>
                </a:lnTo>
                <a:lnTo>
                  <a:pt x="3248" y="2214"/>
                </a:lnTo>
                <a:lnTo>
                  <a:pt x="3250" y="2214"/>
                </a:lnTo>
                <a:lnTo>
                  <a:pt x="3250" y="2211"/>
                </a:lnTo>
                <a:lnTo>
                  <a:pt x="3250" y="2209"/>
                </a:lnTo>
                <a:lnTo>
                  <a:pt x="3250" y="2211"/>
                </a:lnTo>
                <a:lnTo>
                  <a:pt x="3248" y="2209"/>
                </a:lnTo>
                <a:lnTo>
                  <a:pt x="3248" y="2208"/>
                </a:lnTo>
                <a:lnTo>
                  <a:pt x="3247" y="2208"/>
                </a:lnTo>
                <a:lnTo>
                  <a:pt x="3245" y="2206"/>
                </a:lnTo>
                <a:lnTo>
                  <a:pt x="3243" y="2206"/>
                </a:lnTo>
                <a:lnTo>
                  <a:pt x="3242" y="2205"/>
                </a:lnTo>
                <a:lnTo>
                  <a:pt x="3240" y="2205"/>
                </a:lnTo>
                <a:lnTo>
                  <a:pt x="3239" y="2205"/>
                </a:lnTo>
                <a:lnTo>
                  <a:pt x="3237" y="2205"/>
                </a:lnTo>
                <a:lnTo>
                  <a:pt x="3235" y="2205"/>
                </a:lnTo>
                <a:lnTo>
                  <a:pt x="3237" y="2203"/>
                </a:lnTo>
                <a:lnTo>
                  <a:pt x="3239" y="2203"/>
                </a:lnTo>
                <a:lnTo>
                  <a:pt x="3240" y="2203"/>
                </a:lnTo>
                <a:lnTo>
                  <a:pt x="3242" y="2203"/>
                </a:lnTo>
                <a:lnTo>
                  <a:pt x="3242" y="2201"/>
                </a:lnTo>
                <a:lnTo>
                  <a:pt x="3243" y="2201"/>
                </a:lnTo>
                <a:lnTo>
                  <a:pt x="3243" y="2200"/>
                </a:lnTo>
                <a:lnTo>
                  <a:pt x="3245" y="2200"/>
                </a:lnTo>
                <a:lnTo>
                  <a:pt x="3245" y="2198"/>
                </a:lnTo>
                <a:lnTo>
                  <a:pt x="3245" y="2197"/>
                </a:lnTo>
                <a:lnTo>
                  <a:pt x="3243" y="2195"/>
                </a:lnTo>
                <a:lnTo>
                  <a:pt x="3243" y="2193"/>
                </a:lnTo>
                <a:lnTo>
                  <a:pt x="3240" y="2193"/>
                </a:lnTo>
                <a:lnTo>
                  <a:pt x="3240" y="2192"/>
                </a:lnTo>
                <a:lnTo>
                  <a:pt x="3239" y="2192"/>
                </a:lnTo>
                <a:lnTo>
                  <a:pt x="3237" y="2192"/>
                </a:lnTo>
                <a:lnTo>
                  <a:pt x="3237" y="2193"/>
                </a:lnTo>
                <a:lnTo>
                  <a:pt x="3235" y="2193"/>
                </a:lnTo>
                <a:lnTo>
                  <a:pt x="3234" y="2193"/>
                </a:lnTo>
                <a:lnTo>
                  <a:pt x="3234" y="2192"/>
                </a:lnTo>
                <a:lnTo>
                  <a:pt x="3234" y="2190"/>
                </a:lnTo>
                <a:lnTo>
                  <a:pt x="3234" y="2189"/>
                </a:lnTo>
                <a:lnTo>
                  <a:pt x="3234" y="2187"/>
                </a:lnTo>
                <a:lnTo>
                  <a:pt x="3235" y="2187"/>
                </a:lnTo>
                <a:lnTo>
                  <a:pt x="3237" y="2187"/>
                </a:lnTo>
                <a:lnTo>
                  <a:pt x="3237" y="2189"/>
                </a:lnTo>
                <a:lnTo>
                  <a:pt x="3235" y="2189"/>
                </a:lnTo>
                <a:lnTo>
                  <a:pt x="3237" y="2189"/>
                </a:lnTo>
                <a:lnTo>
                  <a:pt x="3237" y="2190"/>
                </a:lnTo>
                <a:lnTo>
                  <a:pt x="3239" y="2190"/>
                </a:lnTo>
                <a:lnTo>
                  <a:pt x="3239" y="2189"/>
                </a:lnTo>
                <a:lnTo>
                  <a:pt x="3240" y="2189"/>
                </a:lnTo>
                <a:lnTo>
                  <a:pt x="3240" y="2187"/>
                </a:lnTo>
                <a:lnTo>
                  <a:pt x="3239" y="2187"/>
                </a:lnTo>
                <a:lnTo>
                  <a:pt x="3239" y="2185"/>
                </a:lnTo>
                <a:lnTo>
                  <a:pt x="3237" y="2185"/>
                </a:lnTo>
                <a:lnTo>
                  <a:pt x="3237" y="2184"/>
                </a:lnTo>
                <a:lnTo>
                  <a:pt x="3235" y="2185"/>
                </a:lnTo>
                <a:lnTo>
                  <a:pt x="3235" y="2184"/>
                </a:lnTo>
                <a:lnTo>
                  <a:pt x="3234" y="2184"/>
                </a:lnTo>
                <a:lnTo>
                  <a:pt x="3234" y="2182"/>
                </a:lnTo>
                <a:lnTo>
                  <a:pt x="3234" y="2181"/>
                </a:lnTo>
                <a:lnTo>
                  <a:pt x="3235" y="2179"/>
                </a:lnTo>
                <a:lnTo>
                  <a:pt x="3237" y="2179"/>
                </a:lnTo>
                <a:lnTo>
                  <a:pt x="3239" y="2179"/>
                </a:lnTo>
                <a:lnTo>
                  <a:pt x="3240" y="2179"/>
                </a:lnTo>
                <a:lnTo>
                  <a:pt x="3240" y="2181"/>
                </a:lnTo>
                <a:lnTo>
                  <a:pt x="3240" y="2182"/>
                </a:lnTo>
                <a:lnTo>
                  <a:pt x="3239" y="2182"/>
                </a:lnTo>
                <a:lnTo>
                  <a:pt x="3239" y="2184"/>
                </a:lnTo>
                <a:lnTo>
                  <a:pt x="3240" y="2184"/>
                </a:lnTo>
                <a:lnTo>
                  <a:pt x="3240" y="2185"/>
                </a:lnTo>
                <a:lnTo>
                  <a:pt x="3240" y="2184"/>
                </a:lnTo>
                <a:lnTo>
                  <a:pt x="3240" y="2182"/>
                </a:lnTo>
                <a:lnTo>
                  <a:pt x="3242" y="2181"/>
                </a:lnTo>
                <a:lnTo>
                  <a:pt x="3242" y="2179"/>
                </a:lnTo>
                <a:lnTo>
                  <a:pt x="3240" y="2179"/>
                </a:lnTo>
                <a:lnTo>
                  <a:pt x="3239" y="2177"/>
                </a:lnTo>
                <a:lnTo>
                  <a:pt x="3237" y="2177"/>
                </a:lnTo>
                <a:lnTo>
                  <a:pt x="3235" y="2177"/>
                </a:lnTo>
                <a:lnTo>
                  <a:pt x="3235" y="2179"/>
                </a:lnTo>
                <a:lnTo>
                  <a:pt x="3234" y="2179"/>
                </a:lnTo>
                <a:lnTo>
                  <a:pt x="3234" y="2181"/>
                </a:lnTo>
                <a:lnTo>
                  <a:pt x="3232" y="2181"/>
                </a:lnTo>
                <a:lnTo>
                  <a:pt x="3232" y="2182"/>
                </a:lnTo>
                <a:lnTo>
                  <a:pt x="3234" y="2184"/>
                </a:lnTo>
                <a:lnTo>
                  <a:pt x="3234" y="2185"/>
                </a:lnTo>
                <a:lnTo>
                  <a:pt x="3234" y="2187"/>
                </a:lnTo>
                <a:lnTo>
                  <a:pt x="3234" y="2189"/>
                </a:lnTo>
                <a:lnTo>
                  <a:pt x="3232" y="2189"/>
                </a:lnTo>
                <a:lnTo>
                  <a:pt x="3232" y="2190"/>
                </a:lnTo>
                <a:lnTo>
                  <a:pt x="3232" y="2189"/>
                </a:lnTo>
                <a:lnTo>
                  <a:pt x="3232" y="2190"/>
                </a:lnTo>
                <a:lnTo>
                  <a:pt x="3232" y="2192"/>
                </a:lnTo>
                <a:lnTo>
                  <a:pt x="3232" y="2193"/>
                </a:lnTo>
                <a:lnTo>
                  <a:pt x="3232" y="2195"/>
                </a:lnTo>
                <a:lnTo>
                  <a:pt x="3234" y="2195"/>
                </a:lnTo>
                <a:lnTo>
                  <a:pt x="3234" y="2197"/>
                </a:lnTo>
                <a:lnTo>
                  <a:pt x="3235" y="2197"/>
                </a:lnTo>
                <a:lnTo>
                  <a:pt x="3235" y="2195"/>
                </a:lnTo>
                <a:lnTo>
                  <a:pt x="3237" y="2195"/>
                </a:lnTo>
                <a:lnTo>
                  <a:pt x="3237" y="2193"/>
                </a:lnTo>
                <a:lnTo>
                  <a:pt x="3239" y="2193"/>
                </a:lnTo>
                <a:lnTo>
                  <a:pt x="3240" y="2193"/>
                </a:lnTo>
                <a:lnTo>
                  <a:pt x="3240" y="2195"/>
                </a:lnTo>
                <a:lnTo>
                  <a:pt x="3242" y="2195"/>
                </a:lnTo>
                <a:lnTo>
                  <a:pt x="3243" y="2197"/>
                </a:lnTo>
                <a:lnTo>
                  <a:pt x="3243" y="2198"/>
                </a:lnTo>
                <a:lnTo>
                  <a:pt x="3243" y="2200"/>
                </a:lnTo>
                <a:lnTo>
                  <a:pt x="3242" y="2200"/>
                </a:lnTo>
                <a:lnTo>
                  <a:pt x="3242" y="2201"/>
                </a:lnTo>
                <a:lnTo>
                  <a:pt x="3240" y="2201"/>
                </a:lnTo>
                <a:lnTo>
                  <a:pt x="3239" y="2201"/>
                </a:lnTo>
                <a:lnTo>
                  <a:pt x="3239" y="2200"/>
                </a:lnTo>
                <a:lnTo>
                  <a:pt x="3237" y="2200"/>
                </a:lnTo>
                <a:lnTo>
                  <a:pt x="3235" y="2200"/>
                </a:lnTo>
                <a:lnTo>
                  <a:pt x="3234" y="2200"/>
                </a:lnTo>
                <a:lnTo>
                  <a:pt x="3232" y="2200"/>
                </a:lnTo>
                <a:lnTo>
                  <a:pt x="3232" y="2201"/>
                </a:lnTo>
                <a:lnTo>
                  <a:pt x="3232" y="2203"/>
                </a:lnTo>
                <a:lnTo>
                  <a:pt x="3231" y="2203"/>
                </a:lnTo>
                <a:lnTo>
                  <a:pt x="3231" y="2205"/>
                </a:lnTo>
                <a:lnTo>
                  <a:pt x="3232" y="2205"/>
                </a:lnTo>
                <a:lnTo>
                  <a:pt x="3232" y="2206"/>
                </a:lnTo>
                <a:lnTo>
                  <a:pt x="3234" y="2206"/>
                </a:lnTo>
                <a:lnTo>
                  <a:pt x="3235" y="2206"/>
                </a:lnTo>
                <a:lnTo>
                  <a:pt x="3235" y="2208"/>
                </a:lnTo>
                <a:lnTo>
                  <a:pt x="3237" y="2206"/>
                </a:lnTo>
                <a:lnTo>
                  <a:pt x="3240" y="2206"/>
                </a:lnTo>
                <a:lnTo>
                  <a:pt x="3242" y="2206"/>
                </a:lnTo>
                <a:lnTo>
                  <a:pt x="3242" y="2208"/>
                </a:lnTo>
                <a:lnTo>
                  <a:pt x="3243" y="2208"/>
                </a:lnTo>
                <a:lnTo>
                  <a:pt x="3245" y="2208"/>
                </a:lnTo>
                <a:lnTo>
                  <a:pt x="3245" y="2209"/>
                </a:lnTo>
                <a:lnTo>
                  <a:pt x="3247" y="2209"/>
                </a:lnTo>
                <a:lnTo>
                  <a:pt x="3247" y="2211"/>
                </a:lnTo>
                <a:lnTo>
                  <a:pt x="3247" y="2213"/>
                </a:lnTo>
                <a:lnTo>
                  <a:pt x="3247" y="2214"/>
                </a:lnTo>
                <a:lnTo>
                  <a:pt x="3245" y="2214"/>
                </a:lnTo>
                <a:lnTo>
                  <a:pt x="3245" y="2216"/>
                </a:lnTo>
                <a:lnTo>
                  <a:pt x="3243" y="2217"/>
                </a:lnTo>
                <a:lnTo>
                  <a:pt x="3239" y="2219"/>
                </a:lnTo>
                <a:lnTo>
                  <a:pt x="3237" y="2219"/>
                </a:lnTo>
                <a:lnTo>
                  <a:pt x="3235" y="2219"/>
                </a:lnTo>
                <a:lnTo>
                  <a:pt x="3235" y="2221"/>
                </a:lnTo>
                <a:lnTo>
                  <a:pt x="3234" y="2221"/>
                </a:lnTo>
                <a:lnTo>
                  <a:pt x="3234" y="2219"/>
                </a:lnTo>
                <a:lnTo>
                  <a:pt x="3232" y="2221"/>
                </a:lnTo>
                <a:lnTo>
                  <a:pt x="3231" y="2221"/>
                </a:lnTo>
                <a:lnTo>
                  <a:pt x="3229" y="2221"/>
                </a:lnTo>
                <a:lnTo>
                  <a:pt x="3227" y="2221"/>
                </a:lnTo>
                <a:lnTo>
                  <a:pt x="3226" y="2222"/>
                </a:lnTo>
                <a:lnTo>
                  <a:pt x="3224" y="2224"/>
                </a:lnTo>
                <a:lnTo>
                  <a:pt x="3223" y="2225"/>
                </a:lnTo>
                <a:lnTo>
                  <a:pt x="3221" y="2225"/>
                </a:lnTo>
                <a:lnTo>
                  <a:pt x="3221" y="2227"/>
                </a:lnTo>
                <a:lnTo>
                  <a:pt x="3221" y="2229"/>
                </a:lnTo>
                <a:lnTo>
                  <a:pt x="3219" y="2230"/>
                </a:lnTo>
                <a:lnTo>
                  <a:pt x="3219" y="2232"/>
                </a:lnTo>
                <a:lnTo>
                  <a:pt x="3219" y="2233"/>
                </a:lnTo>
                <a:lnTo>
                  <a:pt x="3218" y="2233"/>
                </a:lnTo>
                <a:lnTo>
                  <a:pt x="3218" y="2235"/>
                </a:lnTo>
                <a:lnTo>
                  <a:pt x="3216" y="2237"/>
                </a:lnTo>
                <a:lnTo>
                  <a:pt x="3216" y="2238"/>
                </a:lnTo>
                <a:lnTo>
                  <a:pt x="3215" y="2240"/>
                </a:lnTo>
                <a:lnTo>
                  <a:pt x="3213" y="2240"/>
                </a:lnTo>
                <a:lnTo>
                  <a:pt x="3213" y="2241"/>
                </a:lnTo>
                <a:lnTo>
                  <a:pt x="3213" y="2243"/>
                </a:lnTo>
                <a:lnTo>
                  <a:pt x="3211" y="2243"/>
                </a:lnTo>
                <a:lnTo>
                  <a:pt x="3211" y="2245"/>
                </a:lnTo>
                <a:lnTo>
                  <a:pt x="3211" y="2246"/>
                </a:lnTo>
                <a:lnTo>
                  <a:pt x="3210" y="2246"/>
                </a:lnTo>
                <a:lnTo>
                  <a:pt x="3208" y="2248"/>
                </a:lnTo>
                <a:lnTo>
                  <a:pt x="3208" y="2249"/>
                </a:lnTo>
                <a:lnTo>
                  <a:pt x="3207" y="2249"/>
                </a:lnTo>
                <a:lnTo>
                  <a:pt x="3205" y="2249"/>
                </a:lnTo>
                <a:lnTo>
                  <a:pt x="3205" y="2251"/>
                </a:lnTo>
                <a:lnTo>
                  <a:pt x="3203" y="2251"/>
                </a:lnTo>
                <a:lnTo>
                  <a:pt x="3203" y="2253"/>
                </a:lnTo>
                <a:lnTo>
                  <a:pt x="3202" y="2253"/>
                </a:lnTo>
                <a:lnTo>
                  <a:pt x="3202" y="2254"/>
                </a:lnTo>
                <a:lnTo>
                  <a:pt x="3200" y="2254"/>
                </a:lnTo>
                <a:lnTo>
                  <a:pt x="3199" y="2256"/>
                </a:lnTo>
                <a:lnTo>
                  <a:pt x="3199" y="2257"/>
                </a:lnTo>
                <a:lnTo>
                  <a:pt x="3199" y="2259"/>
                </a:lnTo>
                <a:lnTo>
                  <a:pt x="3197" y="2259"/>
                </a:lnTo>
                <a:lnTo>
                  <a:pt x="3194" y="2262"/>
                </a:lnTo>
                <a:lnTo>
                  <a:pt x="3194" y="2264"/>
                </a:lnTo>
                <a:lnTo>
                  <a:pt x="3192" y="2264"/>
                </a:lnTo>
                <a:lnTo>
                  <a:pt x="3191" y="2265"/>
                </a:lnTo>
                <a:lnTo>
                  <a:pt x="3189" y="2267"/>
                </a:lnTo>
                <a:lnTo>
                  <a:pt x="3189" y="2269"/>
                </a:lnTo>
                <a:lnTo>
                  <a:pt x="3187" y="2270"/>
                </a:lnTo>
                <a:lnTo>
                  <a:pt x="3187" y="2272"/>
                </a:lnTo>
                <a:lnTo>
                  <a:pt x="3186" y="2273"/>
                </a:lnTo>
                <a:lnTo>
                  <a:pt x="3184" y="2275"/>
                </a:lnTo>
                <a:lnTo>
                  <a:pt x="3184" y="2277"/>
                </a:lnTo>
                <a:lnTo>
                  <a:pt x="3184" y="2278"/>
                </a:lnTo>
                <a:lnTo>
                  <a:pt x="3184" y="2280"/>
                </a:lnTo>
                <a:lnTo>
                  <a:pt x="3183" y="2281"/>
                </a:lnTo>
                <a:lnTo>
                  <a:pt x="3181" y="2283"/>
                </a:lnTo>
                <a:lnTo>
                  <a:pt x="3181" y="2285"/>
                </a:lnTo>
                <a:lnTo>
                  <a:pt x="3181" y="2286"/>
                </a:lnTo>
                <a:lnTo>
                  <a:pt x="3181" y="2288"/>
                </a:lnTo>
                <a:lnTo>
                  <a:pt x="3179" y="2288"/>
                </a:lnTo>
                <a:lnTo>
                  <a:pt x="3179" y="2289"/>
                </a:lnTo>
                <a:lnTo>
                  <a:pt x="3178" y="2289"/>
                </a:lnTo>
                <a:lnTo>
                  <a:pt x="3178" y="2291"/>
                </a:lnTo>
                <a:lnTo>
                  <a:pt x="3176" y="2293"/>
                </a:lnTo>
                <a:lnTo>
                  <a:pt x="3175" y="2293"/>
                </a:lnTo>
                <a:lnTo>
                  <a:pt x="3173" y="2293"/>
                </a:lnTo>
                <a:lnTo>
                  <a:pt x="3173" y="2294"/>
                </a:lnTo>
                <a:lnTo>
                  <a:pt x="3171" y="2294"/>
                </a:lnTo>
                <a:lnTo>
                  <a:pt x="3170" y="2294"/>
                </a:lnTo>
                <a:lnTo>
                  <a:pt x="3170" y="2296"/>
                </a:lnTo>
                <a:lnTo>
                  <a:pt x="3168" y="2296"/>
                </a:lnTo>
                <a:lnTo>
                  <a:pt x="3167" y="2296"/>
                </a:lnTo>
                <a:lnTo>
                  <a:pt x="3167" y="2297"/>
                </a:lnTo>
                <a:lnTo>
                  <a:pt x="3165" y="2297"/>
                </a:lnTo>
                <a:lnTo>
                  <a:pt x="3163" y="2297"/>
                </a:lnTo>
                <a:lnTo>
                  <a:pt x="3163" y="2299"/>
                </a:lnTo>
                <a:lnTo>
                  <a:pt x="3163" y="2301"/>
                </a:lnTo>
                <a:lnTo>
                  <a:pt x="3162" y="2301"/>
                </a:lnTo>
                <a:lnTo>
                  <a:pt x="3162" y="2302"/>
                </a:lnTo>
                <a:lnTo>
                  <a:pt x="3160" y="2302"/>
                </a:lnTo>
                <a:lnTo>
                  <a:pt x="3159" y="2302"/>
                </a:lnTo>
                <a:lnTo>
                  <a:pt x="3159" y="2304"/>
                </a:lnTo>
                <a:lnTo>
                  <a:pt x="3157" y="2304"/>
                </a:lnTo>
                <a:lnTo>
                  <a:pt x="3155" y="2304"/>
                </a:lnTo>
                <a:lnTo>
                  <a:pt x="3155" y="2305"/>
                </a:lnTo>
                <a:lnTo>
                  <a:pt x="3154" y="2305"/>
                </a:lnTo>
                <a:lnTo>
                  <a:pt x="3154" y="2307"/>
                </a:lnTo>
                <a:lnTo>
                  <a:pt x="3152" y="2309"/>
                </a:lnTo>
                <a:lnTo>
                  <a:pt x="3152" y="2307"/>
                </a:lnTo>
                <a:lnTo>
                  <a:pt x="3152" y="2309"/>
                </a:lnTo>
                <a:lnTo>
                  <a:pt x="3151" y="2309"/>
                </a:lnTo>
                <a:lnTo>
                  <a:pt x="3151" y="2310"/>
                </a:lnTo>
                <a:lnTo>
                  <a:pt x="3149" y="2310"/>
                </a:lnTo>
                <a:lnTo>
                  <a:pt x="3149" y="2309"/>
                </a:lnTo>
                <a:lnTo>
                  <a:pt x="3147" y="2309"/>
                </a:lnTo>
                <a:lnTo>
                  <a:pt x="3147" y="2310"/>
                </a:lnTo>
                <a:lnTo>
                  <a:pt x="3146" y="2312"/>
                </a:lnTo>
                <a:lnTo>
                  <a:pt x="3144" y="2313"/>
                </a:lnTo>
                <a:lnTo>
                  <a:pt x="3143" y="2313"/>
                </a:lnTo>
                <a:lnTo>
                  <a:pt x="3141" y="2313"/>
                </a:lnTo>
                <a:lnTo>
                  <a:pt x="3141" y="2315"/>
                </a:lnTo>
                <a:lnTo>
                  <a:pt x="3139" y="2315"/>
                </a:lnTo>
                <a:lnTo>
                  <a:pt x="3139" y="2317"/>
                </a:lnTo>
                <a:lnTo>
                  <a:pt x="3138" y="2317"/>
                </a:lnTo>
                <a:lnTo>
                  <a:pt x="3138" y="2318"/>
                </a:lnTo>
                <a:lnTo>
                  <a:pt x="3138" y="2320"/>
                </a:lnTo>
                <a:lnTo>
                  <a:pt x="3136" y="2320"/>
                </a:lnTo>
                <a:lnTo>
                  <a:pt x="3136" y="2321"/>
                </a:lnTo>
                <a:lnTo>
                  <a:pt x="3135" y="2323"/>
                </a:lnTo>
                <a:lnTo>
                  <a:pt x="3135" y="2325"/>
                </a:lnTo>
                <a:lnTo>
                  <a:pt x="3135" y="2326"/>
                </a:lnTo>
                <a:lnTo>
                  <a:pt x="3135" y="2328"/>
                </a:lnTo>
                <a:lnTo>
                  <a:pt x="3135" y="2329"/>
                </a:lnTo>
                <a:lnTo>
                  <a:pt x="3133" y="2329"/>
                </a:lnTo>
                <a:lnTo>
                  <a:pt x="3133" y="2331"/>
                </a:lnTo>
                <a:lnTo>
                  <a:pt x="3135" y="2331"/>
                </a:lnTo>
                <a:lnTo>
                  <a:pt x="3136" y="2333"/>
                </a:lnTo>
                <a:lnTo>
                  <a:pt x="3138" y="2334"/>
                </a:lnTo>
                <a:lnTo>
                  <a:pt x="3139" y="2334"/>
                </a:lnTo>
                <a:lnTo>
                  <a:pt x="3139" y="2336"/>
                </a:lnTo>
                <a:lnTo>
                  <a:pt x="3141" y="2336"/>
                </a:lnTo>
                <a:lnTo>
                  <a:pt x="3141" y="2337"/>
                </a:lnTo>
                <a:lnTo>
                  <a:pt x="3141" y="2339"/>
                </a:lnTo>
                <a:lnTo>
                  <a:pt x="3139" y="2341"/>
                </a:lnTo>
                <a:lnTo>
                  <a:pt x="3138" y="2341"/>
                </a:lnTo>
                <a:lnTo>
                  <a:pt x="3138" y="2342"/>
                </a:lnTo>
                <a:lnTo>
                  <a:pt x="3136" y="2342"/>
                </a:lnTo>
                <a:lnTo>
                  <a:pt x="3136" y="2341"/>
                </a:lnTo>
                <a:lnTo>
                  <a:pt x="3136" y="2342"/>
                </a:lnTo>
                <a:lnTo>
                  <a:pt x="3135" y="2342"/>
                </a:lnTo>
                <a:lnTo>
                  <a:pt x="3133" y="2342"/>
                </a:lnTo>
                <a:lnTo>
                  <a:pt x="3133" y="2344"/>
                </a:lnTo>
                <a:lnTo>
                  <a:pt x="3133" y="2345"/>
                </a:lnTo>
                <a:lnTo>
                  <a:pt x="3133" y="2347"/>
                </a:lnTo>
                <a:lnTo>
                  <a:pt x="3135" y="2349"/>
                </a:lnTo>
                <a:lnTo>
                  <a:pt x="3133" y="2349"/>
                </a:lnTo>
                <a:lnTo>
                  <a:pt x="3135" y="2350"/>
                </a:lnTo>
                <a:lnTo>
                  <a:pt x="3135" y="2352"/>
                </a:lnTo>
                <a:lnTo>
                  <a:pt x="3133" y="2352"/>
                </a:lnTo>
                <a:lnTo>
                  <a:pt x="3133" y="2353"/>
                </a:lnTo>
                <a:lnTo>
                  <a:pt x="3131" y="2353"/>
                </a:lnTo>
                <a:lnTo>
                  <a:pt x="3130" y="2353"/>
                </a:lnTo>
                <a:lnTo>
                  <a:pt x="3130" y="2355"/>
                </a:lnTo>
                <a:lnTo>
                  <a:pt x="3128" y="2355"/>
                </a:lnTo>
                <a:lnTo>
                  <a:pt x="3127" y="2355"/>
                </a:lnTo>
                <a:lnTo>
                  <a:pt x="3127" y="2353"/>
                </a:lnTo>
                <a:lnTo>
                  <a:pt x="3125" y="2353"/>
                </a:lnTo>
                <a:lnTo>
                  <a:pt x="3125" y="2355"/>
                </a:lnTo>
                <a:lnTo>
                  <a:pt x="3123" y="2355"/>
                </a:lnTo>
                <a:lnTo>
                  <a:pt x="3122" y="2355"/>
                </a:lnTo>
                <a:lnTo>
                  <a:pt x="3122" y="2357"/>
                </a:lnTo>
                <a:lnTo>
                  <a:pt x="3120" y="2357"/>
                </a:lnTo>
                <a:lnTo>
                  <a:pt x="3120" y="2358"/>
                </a:lnTo>
                <a:lnTo>
                  <a:pt x="3119" y="2358"/>
                </a:lnTo>
                <a:lnTo>
                  <a:pt x="3117" y="2358"/>
                </a:lnTo>
                <a:lnTo>
                  <a:pt x="3117" y="2360"/>
                </a:lnTo>
                <a:lnTo>
                  <a:pt x="3115" y="2358"/>
                </a:lnTo>
                <a:lnTo>
                  <a:pt x="3114" y="2358"/>
                </a:lnTo>
                <a:lnTo>
                  <a:pt x="3112" y="2358"/>
                </a:lnTo>
                <a:lnTo>
                  <a:pt x="3111" y="2358"/>
                </a:lnTo>
                <a:lnTo>
                  <a:pt x="3111" y="2357"/>
                </a:lnTo>
                <a:lnTo>
                  <a:pt x="3109" y="2357"/>
                </a:lnTo>
                <a:lnTo>
                  <a:pt x="3109" y="2355"/>
                </a:lnTo>
                <a:lnTo>
                  <a:pt x="3109" y="2353"/>
                </a:lnTo>
                <a:lnTo>
                  <a:pt x="3107" y="2355"/>
                </a:lnTo>
                <a:lnTo>
                  <a:pt x="3107" y="2357"/>
                </a:lnTo>
                <a:lnTo>
                  <a:pt x="3106" y="2357"/>
                </a:lnTo>
                <a:lnTo>
                  <a:pt x="3104" y="2358"/>
                </a:lnTo>
                <a:lnTo>
                  <a:pt x="3104" y="2357"/>
                </a:lnTo>
                <a:lnTo>
                  <a:pt x="3104" y="2358"/>
                </a:lnTo>
                <a:lnTo>
                  <a:pt x="3103" y="2358"/>
                </a:lnTo>
                <a:lnTo>
                  <a:pt x="3101" y="2358"/>
                </a:lnTo>
                <a:lnTo>
                  <a:pt x="3101" y="2357"/>
                </a:lnTo>
                <a:lnTo>
                  <a:pt x="3099" y="2357"/>
                </a:lnTo>
                <a:lnTo>
                  <a:pt x="3098" y="2357"/>
                </a:lnTo>
                <a:lnTo>
                  <a:pt x="3096" y="2357"/>
                </a:lnTo>
                <a:lnTo>
                  <a:pt x="3096" y="2355"/>
                </a:lnTo>
                <a:lnTo>
                  <a:pt x="3095" y="2355"/>
                </a:lnTo>
                <a:lnTo>
                  <a:pt x="3093" y="2355"/>
                </a:lnTo>
                <a:lnTo>
                  <a:pt x="3093" y="2353"/>
                </a:lnTo>
                <a:lnTo>
                  <a:pt x="3091" y="2353"/>
                </a:lnTo>
                <a:lnTo>
                  <a:pt x="3091" y="2352"/>
                </a:lnTo>
                <a:lnTo>
                  <a:pt x="3090" y="2352"/>
                </a:lnTo>
                <a:lnTo>
                  <a:pt x="3091" y="2350"/>
                </a:lnTo>
                <a:lnTo>
                  <a:pt x="3091" y="2349"/>
                </a:lnTo>
                <a:lnTo>
                  <a:pt x="3093" y="2349"/>
                </a:lnTo>
                <a:lnTo>
                  <a:pt x="3095" y="2347"/>
                </a:lnTo>
                <a:lnTo>
                  <a:pt x="3095" y="2345"/>
                </a:lnTo>
                <a:lnTo>
                  <a:pt x="3096" y="2344"/>
                </a:lnTo>
                <a:lnTo>
                  <a:pt x="3096" y="2342"/>
                </a:lnTo>
                <a:lnTo>
                  <a:pt x="3098" y="2342"/>
                </a:lnTo>
                <a:lnTo>
                  <a:pt x="3099" y="2342"/>
                </a:lnTo>
                <a:lnTo>
                  <a:pt x="3101" y="2342"/>
                </a:lnTo>
                <a:lnTo>
                  <a:pt x="3103" y="2342"/>
                </a:lnTo>
                <a:lnTo>
                  <a:pt x="3104" y="2341"/>
                </a:lnTo>
                <a:lnTo>
                  <a:pt x="3106" y="2341"/>
                </a:lnTo>
                <a:lnTo>
                  <a:pt x="3107" y="2339"/>
                </a:lnTo>
                <a:lnTo>
                  <a:pt x="3109" y="2336"/>
                </a:lnTo>
                <a:lnTo>
                  <a:pt x="3109" y="2334"/>
                </a:lnTo>
                <a:lnTo>
                  <a:pt x="3111" y="2333"/>
                </a:lnTo>
                <a:lnTo>
                  <a:pt x="3111" y="2331"/>
                </a:lnTo>
                <a:lnTo>
                  <a:pt x="3112" y="2329"/>
                </a:lnTo>
                <a:lnTo>
                  <a:pt x="3112" y="2328"/>
                </a:lnTo>
                <a:lnTo>
                  <a:pt x="3114" y="2326"/>
                </a:lnTo>
                <a:lnTo>
                  <a:pt x="3112" y="2326"/>
                </a:lnTo>
                <a:lnTo>
                  <a:pt x="3112" y="2323"/>
                </a:lnTo>
                <a:lnTo>
                  <a:pt x="3112" y="2321"/>
                </a:lnTo>
                <a:lnTo>
                  <a:pt x="3112" y="2318"/>
                </a:lnTo>
                <a:lnTo>
                  <a:pt x="3112" y="2317"/>
                </a:lnTo>
                <a:lnTo>
                  <a:pt x="3111" y="2317"/>
                </a:lnTo>
                <a:lnTo>
                  <a:pt x="3111" y="2315"/>
                </a:lnTo>
                <a:lnTo>
                  <a:pt x="3111" y="2313"/>
                </a:lnTo>
                <a:lnTo>
                  <a:pt x="3112" y="2313"/>
                </a:lnTo>
                <a:lnTo>
                  <a:pt x="3112" y="2312"/>
                </a:lnTo>
                <a:lnTo>
                  <a:pt x="3114" y="2312"/>
                </a:lnTo>
                <a:lnTo>
                  <a:pt x="3114" y="2310"/>
                </a:lnTo>
                <a:lnTo>
                  <a:pt x="3115" y="2309"/>
                </a:lnTo>
                <a:lnTo>
                  <a:pt x="3117" y="2309"/>
                </a:lnTo>
                <a:lnTo>
                  <a:pt x="3117" y="2305"/>
                </a:lnTo>
                <a:lnTo>
                  <a:pt x="3119" y="2305"/>
                </a:lnTo>
                <a:lnTo>
                  <a:pt x="3119" y="2304"/>
                </a:lnTo>
                <a:lnTo>
                  <a:pt x="3119" y="2302"/>
                </a:lnTo>
                <a:lnTo>
                  <a:pt x="3117" y="2302"/>
                </a:lnTo>
                <a:lnTo>
                  <a:pt x="3119" y="2301"/>
                </a:lnTo>
                <a:lnTo>
                  <a:pt x="3120" y="2299"/>
                </a:lnTo>
                <a:lnTo>
                  <a:pt x="3122" y="2297"/>
                </a:lnTo>
                <a:lnTo>
                  <a:pt x="3123" y="2291"/>
                </a:lnTo>
                <a:lnTo>
                  <a:pt x="3123" y="2288"/>
                </a:lnTo>
                <a:lnTo>
                  <a:pt x="3125" y="2285"/>
                </a:lnTo>
                <a:lnTo>
                  <a:pt x="3125" y="2283"/>
                </a:lnTo>
                <a:lnTo>
                  <a:pt x="3127" y="2283"/>
                </a:lnTo>
                <a:lnTo>
                  <a:pt x="3127" y="2281"/>
                </a:lnTo>
                <a:lnTo>
                  <a:pt x="3128" y="2281"/>
                </a:lnTo>
                <a:lnTo>
                  <a:pt x="3131" y="2277"/>
                </a:lnTo>
                <a:lnTo>
                  <a:pt x="3133" y="2277"/>
                </a:lnTo>
                <a:lnTo>
                  <a:pt x="3131" y="2275"/>
                </a:lnTo>
                <a:lnTo>
                  <a:pt x="3131" y="2273"/>
                </a:lnTo>
                <a:lnTo>
                  <a:pt x="3131" y="2270"/>
                </a:lnTo>
                <a:lnTo>
                  <a:pt x="3130" y="2269"/>
                </a:lnTo>
                <a:lnTo>
                  <a:pt x="3127" y="2265"/>
                </a:lnTo>
                <a:lnTo>
                  <a:pt x="3127" y="2264"/>
                </a:lnTo>
                <a:lnTo>
                  <a:pt x="3125" y="2262"/>
                </a:lnTo>
                <a:lnTo>
                  <a:pt x="3125" y="2261"/>
                </a:lnTo>
                <a:lnTo>
                  <a:pt x="3125" y="2259"/>
                </a:lnTo>
                <a:lnTo>
                  <a:pt x="3123" y="2259"/>
                </a:lnTo>
                <a:lnTo>
                  <a:pt x="3123" y="2257"/>
                </a:lnTo>
                <a:lnTo>
                  <a:pt x="3122" y="2254"/>
                </a:lnTo>
                <a:lnTo>
                  <a:pt x="3120" y="2253"/>
                </a:lnTo>
                <a:lnTo>
                  <a:pt x="3119" y="2251"/>
                </a:lnTo>
                <a:lnTo>
                  <a:pt x="3117" y="2251"/>
                </a:lnTo>
                <a:lnTo>
                  <a:pt x="3115" y="2248"/>
                </a:lnTo>
                <a:lnTo>
                  <a:pt x="3115" y="2246"/>
                </a:lnTo>
                <a:lnTo>
                  <a:pt x="3114" y="2246"/>
                </a:lnTo>
                <a:lnTo>
                  <a:pt x="3114" y="2245"/>
                </a:lnTo>
                <a:lnTo>
                  <a:pt x="3112" y="2245"/>
                </a:lnTo>
                <a:lnTo>
                  <a:pt x="3112" y="2243"/>
                </a:lnTo>
                <a:lnTo>
                  <a:pt x="3111" y="2243"/>
                </a:lnTo>
                <a:lnTo>
                  <a:pt x="3109" y="2241"/>
                </a:lnTo>
                <a:lnTo>
                  <a:pt x="3107" y="2238"/>
                </a:lnTo>
                <a:lnTo>
                  <a:pt x="3107" y="2237"/>
                </a:lnTo>
                <a:lnTo>
                  <a:pt x="3106" y="2237"/>
                </a:lnTo>
                <a:lnTo>
                  <a:pt x="3106" y="2235"/>
                </a:lnTo>
                <a:lnTo>
                  <a:pt x="3104" y="2235"/>
                </a:lnTo>
                <a:lnTo>
                  <a:pt x="3104" y="2233"/>
                </a:lnTo>
                <a:lnTo>
                  <a:pt x="3103" y="2233"/>
                </a:lnTo>
                <a:lnTo>
                  <a:pt x="3103" y="2232"/>
                </a:lnTo>
                <a:lnTo>
                  <a:pt x="3101" y="2232"/>
                </a:lnTo>
                <a:lnTo>
                  <a:pt x="3101" y="2230"/>
                </a:lnTo>
                <a:lnTo>
                  <a:pt x="3101" y="2229"/>
                </a:lnTo>
                <a:lnTo>
                  <a:pt x="3099" y="2227"/>
                </a:lnTo>
                <a:lnTo>
                  <a:pt x="3098" y="2227"/>
                </a:lnTo>
                <a:lnTo>
                  <a:pt x="3096" y="2227"/>
                </a:lnTo>
                <a:lnTo>
                  <a:pt x="3096" y="2229"/>
                </a:lnTo>
                <a:lnTo>
                  <a:pt x="3095" y="2229"/>
                </a:lnTo>
                <a:lnTo>
                  <a:pt x="3093" y="2227"/>
                </a:lnTo>
                <a:lnTo>
                  <a:pt x="3093" y="2225"/>
                </a:lnTo>
                <a:lnTo>
                  <a:pt x="3095" y="2225"/>
                </a:lnTo>
                <a:lnTo>
                  <a:pt x="3095" y="2224"/>
                </a:lnTo>
                <a:lnTo>
                  <a:pt x="3093" y="2225"/>
                </a:lnTo>
                <a:lnTo>
                  <a:pt x="3093" y="2224"/>
                </a:lnTo>
                <a:lnTo>
                  <a:pt x="3091" y="2224"/>
                </a:lnTo>
                <a:lnTo>
                  <a:pt x="3090" y="2224"/>
                </a:lnTo>
                <a:lnTo>
                  <a:pt x="3090" y="2222"/>
                </a:lnTo>
                <a:lnTo>
                  <a:pt x="3088" y="2222"/>
                </a:lnTo>
                <a:lnTo>
                  <a:pt x="3088" y="2221"/>
                </a:lnTo>
                <a:lnTo>
                  <a:pt x="3088" y="2219"/>
                </a:lnTo>
                <a:lnTo>
                  <a:pt x="3088" y="2217"/>
                </a:lnTo>
                <a:lnTo>
                  <a:pt x="3087" y="2217"/>
                </a:lnTo>
                <a:lnTo>
                  <a:pt x="3087" y="2216"/>
                </a:lnTo>
                <a:lnTo>
                  <a:pt x="3085" y="2216"/>
                </a:lnTo>
                <a:lnTo>
                  <a:pt x="3085" y="2214"/>
                </a:lnTo>
                <a:lnTo>
                  <a:pt x="3085" y="2213"/>
                </a:lnTo>
                <a:lnTo>
                  <a:pt x="3083" y="2213"/>
                </a:lnTo>
                <a:lnTo>
                  <a:pt x="3082" y="2211"/>
                </a:lnTo>
                <a:lnTo>
                  <a:pt x="3080" y="2213"/>
                </a:lnTo>
                <a:lnTo>
                  <a:pt x="3080" y="2214"/>
                </a:lnTo>
                <a:lnTo>
                  <a:pt x="3079" y="2214"/>
                </a:lnTo>
                <a:lnTo>
                  <a:pt x="3077" y="2214"/>
                </a:lnTo>
                <a:lnTo>
                  <a:pt x="3077" y="2216"/>
                </a:lnTo>
                <a:lnTo>
                  <a:pt x="3077" y="2217"/>
                </a:lnTo>
                <a:lnTo>
                  <a:pt x="3075" y="2219"/>
                </a:lnTo>
                <a:lnTo>
                  <a:pt x="3075" y="2221"/>
                </a:lnTo>
                <a:lnTo>
                  <a:pt x="3074" y="2221"/>
                </a:lnTo>
                <a:lnTo>
                  <a:pt x="3074" y="2222"/>
                </a:lnTo>
                <a:lnTo>
                  <a:pt x="3075" y="2225"/>
                </a:lnTo>
                <a:lnTo>
                  <a:pt x="3077" y="2229"/>
                </a:lnTo>
                <a:lnTo>
                  <a:pt x="3079" y="2230"/>
                </a:lnTo>
                <a:lnTo>
                  <a:pt x="3079" y="2232"/>
                </a:lnTo>
                <a:lnTo>
                  <a:pt x="3079" y="2233"/>
                </a:lnTo>
                <a:lnTo>
                  <a:pt x="3080" y="2233"/>
                </a:lnTo>
                <a:lnTo>
                  <a:pt x="3080" y="2235"/>
                </a:lnTo>
                <a:lnTo>
                  <a:pt x="3080" y="2237"/>
                </a:lnTo>
                <a:lnTo>
                  <a:pt x="3080" y="2238"/>
                </a:lnTo>
                <a:lnTo>
                  <a:pt x="3080" y="2240"/>
                </a:lnTo>
                <a:lnTo>
                  <a:pt x="3080" y="2241"/>
                </a:lnTo>
                <a:lnTo>
                  <a:pt x="3080" y="2243"/>
                </a:lnTo>
                <a:lnTo>
                  <a:pt x="3080" y="2245"/>
                </a:lnTo>
                <a:lnTo>
                  <a:pt x="3080" y="2246"/>
                </a:lnTo>
                <a:lnTo>
                  <a:pt x="3080" y="2248"/>
                </a:lnTo>
                <a:lnTo>
                  <a:pt x="3080" y="2249"/>
                </a:lnTo>
                <a:lnTo>
                  <a:pt x="3080" y="2251"/>
                </a:lnTo>
                <a:lnTo>
                  <a:pt x="3079" y="2251"/>
                </a:lnTo>
                <a:lnTo>
                  <a:pt x="3079" y="2253"/>
                </a:lnTo>
                <a:lnTo>
                  <a:pt x="3079" y="2254"/>
                </a:lnTo>
                <a:lnTo>
                  <a:pt x="3077" y="2256"/>
                </a:lnTo>
                <a:lnTo>
                  <a:pt x="3077" y="2257"/>
                </a:lnTo>
                <a:lnTo>
                  <a:pt x="3077" y="2259"/>
                </a:lnTo>
                <a:lnTo>
                  <a:pt x="3077" y="2261"/>
                </a:lnTo>
                <a:lnTo>
                  <a:pt x="3077" y="2262"/>
                </a:lnTo>
                <a:lnTo>
                  <a:pt x="3075" y="2262"/>
                </a:lnTo>
                <a:lnTo>
                  <a:pt x="3075" y="2264"/>
                </a:lnTo>
                <a:lnTo>
                  <a:pt x="3075" y="2265"/>
                </a:lnTo>
                <a:lnTo>
                  <a:pt x="3074" y="2265"/>
                </a:lnTo>
                <a:lnTo>
                  <a:pt x="3072" y="2265"/>
                </a:lnTo>
                <a:lnTo>
                  <a:pt x="3071" y="2265"/>
                </a:lnTo>
                <a:lnTo>
                  <a:pt x="3069" y="2265"/>
                </a:lnTo>
                <a:lnTo>
                  <a:pt x="3069" y="2267"/>
                </a:lnTo>
                <a:lnTo>
                  <a:pt x="3067" y="2267"/>
                </a:lnTo>
                <a:lnTo>
                  <a:pt x="3067" y="2269"/>
                </a:lnTo>
                <a:lnTo>
                  <a:pt x="3066" y="2269"/>
                </a:lnTo>
                <a:lnTo>
                  <a:pt x="3064" y="2270"/>
                </a:lnTo>
                <a:lnTo>
                  <a:pt x="3064" y="2272"/>
                </a:lnTo>
                <a:lnTo>
                  <a:pt x="3063" y="2273"/>
                </a:lnTo>
                <a:lnTo>
                  <a:pt x="3063" y="2275"/>
                </a:lnTo>
                <a:lnTo>
                  <a:pt x="3061" y="2275"/>
                </a:lnTo>
                <a:lnTo>
                  <a:pt x="3061" y="2277"/>
                </a:lnTo>
                <a:lnTo>
                  <a:pt x="3059" y="2277"/>
                </a:lnTo>
                <a:lnTo>
                  <a:pt x="3059" y="2278"/>
                </a:lnTo>
                <a:lnTo>
                  <a:pt x="3058" y="2280"/>
                </a:lnTo>
                <a:lnTo>
                  <a:pt x="3055" y="2281"/>
                </a:lnTo>
                <a:lnTo>
                  <a:pt x="3053" y="2283"/>
                </a:lnTo>
                <a:lnTo>
                  <a:pt x="3053" y="2285"/>
                </a:lnTo>
                <a:lnTo>
                  <a:pt x="3051" y="2285"/>
                </a:lnTo>
                <a:lnTo>
                  <a:pt x="3051" y="2286"/>
                </a:lnTo>
                <a:lnTo>
                  <a:pt x="3051" y="2288"/>
                </a:lnTo>
                <a:lnTo>
                  <a:pt x="3050" y="2288"/>
                </a:lnTo>
                <a:lnTo>
                  <a:pt x="3050" y="2286"/>
                </a:lnTo>
                <a:lnTo>
                  <a:pt x="3050" y="2288"/>
                </a:lnTo>
                <a:lnTo>
                  <a:pt x="3050" y="2289"/>
                </a:lnTo>
                <a:lnTo>
                  <a:pt x="3045" y="2294"/>
                </a:lnTo>
                <a:lnTo>
                  <a:pt x="3043" y="2297"/>
                </a:lnTo>
                <a:lnTo>
                  <a:pt x="3042" y="2297"/>
                </a:lnTo>
                <a:lnTo>
                  <a:pt x="3042" y="2299"/>
                </a:lnTo>
                <a:lnTo>
                  <a:pt x="3042" y="2301"/>
                </a:lnTo>
                <a:lnTo>
                  <a:pt x="3040" y="2301"/>
                </a:lnTo>
                <a:lnTo>
                  <a:pt x="3040" y="2302"/>
                </a:lnTo>
                <a:lnTo>
                  <a:pt x="3039" y="2302"/>
                </a:lnTo>
                <a:lnTo>
                  <a:pt x="3039" y="2304"/>
                </a:lnTo>
                <a:lnTo>
                  <a:pt x="3037" y="2305"/>
                </a:lnTo>
                <a:lnTo>
                  <a:pt x="3037" y="2307"/>
                </a:lnTo>
                <a:lnTo>
                  <a:pt x="3035" y="2307"/>
                </a:lnTo>
                <a:lnTo>
                  <a:pt x="3035" y="2309"/>
                </a:lnTo>
                <a:lnTo>
                  <a:pt x="3034" y="2310"/>
                </a:lnTo>
                <a:lnTo>
                  <a:pt x="3032" y="2310"/>
                </a:lnTo>
                <a:lnTo>
                  <a:pt x="3032" y="2312"/>
                </a:lnTo>
                <a:lnTo>
                  <a:pt x="3031" y="2313"/>
                </a:lnTo>
                <a:lnTo>
                  <a:pt x="3029" y="2313"/>
                </a:lnTo>
                <a:lnTo>
                  <a:pt x="3029" y="2315"/>
                </a:lnTo>
                <a:lnTo>
                  <a:pt x="3027" y="2317"/>
                </a:lnTo>
                <a:lnTo>
                  <a:pt x="3027" y="2318"/>
                </a:lnTo>
                <a:lnTo>
                  <a:pt x="3026" y="2320"/>
                </a:lnTo>
                <a:lnTo>
                  <a:pt x="3026" y="2321"/>
                </a:lnTo>
                <a:lnTo>
                  <a:pt x="3024" y="2321"/>
                </a:lnTo>
                <a:lnTo>
                  <a:pt x="3024" y="2323"/>
                </a:lnTo>
                <a:lnTo>
                  <a:pt x="3023" y="2323"/>
                </a:lnTo>
                <a:lnTo>
                  <a:pt x="3023" y="2325"/>
                </a:lnTo>
                <a:lnTo>
                  <a:pt x="3021" y="2325"/>
                </a:lnTo>
                <a:lnTo>
                  <a:pt x="3021" y="2326"/>
                </a:lnTo>
                <a:lnTo>
                  <a:pt x="3019" y="2326"/>
                </a:lnTo>
                <a:lnTo>
                  <a:pt x="3018" y="2328"/>
                </a:lnTo>
                <a:lnTo>
                  <a:pt x="3018" y="2329"/>
                </a:lnTo>
                <a:lnTo>
                  <a:pt x="3016" y="2329"/>
                </a:lnTo>
                <a:lnTo>
                  <a:pt x="3015" y="2329"/>
                </a:lnTo>
                <a:lnTo>
                  <a:pt x="3015" y="2331"/>
                </a:lnTo>
                <a:lnTo>
                  <a:pt x="3015" y="2333"/>
                </a:lnTo>
                <a:lnTo>
                  <a:pt x="3013" y="2333"/>
                </a:lnTo>
                <a:lnTo>
                  <a:pt x="3013" y="2334"/>
                </a:lnTo>
                <a:lnTo>
                  <a:pt x="3011" y="2334"/>
                </a:lnTo>
                <a:lnTo>
                  <a:pt x="3011" y="2337"/>
                </a:lnTo>
                <a:lnTo>
                  <a:pt x="3011" y="2339"/>
                </a:lnTo>
                <a:lnTo>
                  <a:pt x="3010" y="2341"/>
                </a:lnTo>
                <a:lnTo>
                  <a:pt x="3011" y="2341"/>
                </a:lnTo>
                <a:lnTo>
                  <a:pt x="3011" y="2342"/>
                </a:lnTo>
                <a:lnTo>
                  <a:pt x="3013" y="2342"/>
                </a:lnTo>
                <a:lnTo>
                  <a:pt x="3013" y="2344"/>
                </a:lnTo>
                <a:lnTo>
                  <a:pt x="3013" y="2345"/>
                </a:lnTo>
                <a:lnTo>
                  <a:pt x="3015" y="2345"/>
                </a:lnTo>
                <a:lnTo>
                  <a:pt x="3015" y="2347"/>
                </a:lnTo>
                <a:lnTo>
                  <a:pt x="3015" y="2349"/>
                </a:lnTo>
                <a:lnTo>
                  <a:pt x="3015" y="2350"/>
                </a:lnTo>
                <a:lnTo>
                  <a:pt x="3015" y="2352"/>
                </a:lnTo>
                <a:lnTo>
                  <a:pt x="3016" y="2352"/>
                </a:lnTo>
                <a:lnTo>
                  <a:pt x="3018" y="2352"/>
                </a:lnTo>
                <a:lnTo>
                  <a:pt x="3019" y="2352"/>
                </a:lnTo>
                <a:lnTo>
                  <a:pt x="3021" y="2353"/>
                </a:lnTo>
                <a:lnTo>
                  <a:pt x="3023" y="2353"/>
                </a:lnTo>
                <a:lnTo>
                  <a:pt x="3023" y="2355"/>
                </a:lnTo>
                <a:lnTo>
                  <a:pt x="3024" y="2355"/>
                </a:lnTo>
                <a:lnTo>
                  <a:pt x="3026" y="2357"/>
                </a:lnTo>
                <a:lnTo>
                  <a:pt x="3027" y="2357"/>
                </a:lnTo>
                <a:lnTo>
                  <a:pt x="3029" y="2357"/>
                </a:lnTo>
                <a:lnTo>
                  <a:pt x="3029" y="2358"/>
                </a:lnTo>
                <a:lnTo>
                  <a:pt x="3029" y="2360"/>
                </a:lnTo>
                <a:lnTo>
                  <a:pt x="3029" y="2361"/>
                </a:lnTo>
                <a:lnTo>
                  <a:pt x="3027" y="2361"/>
                </a:lnTo>
                <a:lnTo>
                  <a:pt x="3027" y="2363"/>
                </a:lnTo>
                <a:lnTo>
                  <a:pt x="3026" y="2363"/>
                </a:lnTo>
                <a:lnTo>
                  <a:pt x="3024" y="2363"/>
                </a:lnTo>
                <a:lnTo>
                  <a:pt x="3024" y="2365"/>
                </a:lnTo>
                <a:lnTo>
                  <a:pt x="3023" y="2365"/>
                </a:lnTo>
                <a:lnTo>
                  <a:pt x="3021" y="2363"/>
                </a:lnTo>
                <a:lnTo>
                  <a:pt x="3024" y="2360"/>
                </a:lnTo>
                <a:lnTo>
                  <a:pt x="3023" y="2360"/>
                </a:lnTo>
                <a:lnTo>
                  <a:pt x="3023" y="2358"/>
                </a:lnTo>
                <a:lnTo>
                  <a:pt x="3021" y="2358"/>
                </a:lnTo>
                <a:lnTo>
                  <a:pt x="3021" y="2357"/>
                </a:lnTo>
                <a:lnTo>
                  <a:pt x="3019" y="2357"/>
                </a:lnTo>
                <a:lnTo>
                  <a:pt x="3019" y="2355"/>
                </a:lnTo>
                <a:lnTo>
                  <a:pt x="3018" y="2355"/>
                </a:lnTo>
                <a:lnTo>
                  <a:pt x="3016" y="2355"/>
                </a:lnTo>
                <a:lnTo>
                  <a:pt x="3015" y="2355"/>
                </a:lnTo>
                <a:lnTo>
                  <a:pt x="3013" y="2355"/>
                </a:lnTo>
                <a:lnTo>
                  <a:pt x="3011" y="2355"/>
                </a:lnTo>
                <a:lnTo>
                  <a:pt x="3011" y="2353"/>
                </a:lnTo>
                <a:lnTo>
                  <a:pt x="3010" y="2353"/>
                </a:lnTo>
                <a:lnTo>
                  <a:pt x="3010" y="2355"/>
                </a:lnTo>
                <a:lnTo>
                  <a:pt x="3010" y="2353"/>
                </a:lnTo>
                <a:lnTo>
                  <a:pt x="3010" y="2355"/>
                </a:lnTo>
                <a:lnTo>
                  <a:pt x="3008" y="2355"/>
                </a:lnTo>
                <a:lnTo>
                  <a:pt x="3007" y="2355"/>
                </a:lnTo>
                <a:lnTo>
                  <a:pt x="3007" y="2357"/>
                </a:lnTo>
                <a:lnTo>
                  <a:pt x="3005" y="2357"/>
                </a:lnTo>
                <a:lnTo>
                  <a:pt x="3003" y="2357"/>
                </a:lnTo>
                <a:lnTo>
                  <a:pt x="3003" y="2358"/>
                </a:lnTo>
                <a:lnTo>
                  <a:pt x="3002" y="2358"/>
                </a:lnTo>
                <a:lnTo>
                  <a:pt x="3000" y="2358"/>
                </a:lnTo>
                <a:lnTo>
                  <a:pt x="3000" y="2360"/>
                </a:lnTo>
                <a:lnTo>
                  <a:pt x="3000" y="2361"/>
                </a:lnTo>
                <a:lnTo>
                  <a:pt x="2999" y="2361"/>
                </a:lnTo>
                <a:lnTo>
                  <a:pt x="3000" y="2363"/>
                </a:lnTo>
                <a:lnTo>
                  <a:pt x="2999" y="2363"/>
                </a:lnTo>
                <a:lnTo>
                  <a:pt x="2997" y="2363"/>
                </a:lnTo>
                <a:lnTo>
                  <a:pt x="2997" y="2365"/>
                </a:lnTo>
                <a:lnTo>
                  <a:pt x="2997" y="2366"/>
                </a:lnTo>
                <a:lnTo>
                  <a:pt x="2995" y="2366"/>
                </a:lnTo>
                <a:lnTo>
                  <a:pt x="2995" y="2368"/>
                </a:lnTo>
                <a:lnTo>
                  <a:pt x="2995" y="2369"/>
                </a:lnTo>
                <a:lnTo>
                  <a:pt x="2995" y="2371"/>
                </a:lnTo>
                <a:lnTo>
                  <a:pt x="2997" y="2371"/>
                </a:lnTo>
                <a:lnTo>
                  <a:pt x="2995" y="2371"/>
                </a:lnTo>
                <a:lnTo>
                  <a:pt x="2995" y="2373"/>
                </a:lnTo>
                <a:lnTo>
                  <a:pt x="2995" y="2374"/>
                </a:lnTo>
                <a:lnTo>
                  <a:pt x="2994" y="2374"/>
                </a:lnTo>
                <a:lnTo>
                  <a:pt x="2994" y="2376"/>
                </a:lnTo>
                <a:lnTo>
                  <a:pt x="2995" y="2376"/>
                </a:lnTo>
                <a:lnTo>
                  <a:pt x="2997" y="2377"/>
                </a:lnTo>
                <a:lnTo>
                  <a:pt x="2999" y="2377"/>
                </a:lnTo>
                <a:lnTo>
                  <a:pt x="2999" y="2379"/>
                </a:lnTo>
                <a:lnTo>
                  <a:pt x="2999" y="2381"/>
                </a:lnTo>
                <a:lnTo>
                  <a:pt x="2997" y="2381"/>
                </a:lnTo>
                <a:lnTo>
                  <a:pt x="2997" y="2382"/>
                </a:lnTo>
                <a:lnTo>
                  <a:pt x="2997" y="2384"/>
                </a:lnTo>
                <a:lnTo>
                  <a:pt x="2997" y="2385"/>
                </a:lnTo>
                <a:lnTo>
                  <a:pt x="2997" y="2387"/>
                </a:lnTo>
                <a:lnTo>
                  <a:pt x="2997" y="2389"/>
                </a:lnTo>
                <a:lnTo>
                  <a:pt x="2997" y="2390"/>
                </a:lnTo>
                <a:lnTo>
                  <a:pt x="2995" y="2390"/>
                </a:lnTo>
                <a:lnTo>
                  <a:pt x="2997" y="2390"/>
                </a:lnTo>
                <a:lnTo>
                  <a:pt x="2995" y="2392"/>
                </a:lnTo>
                <a:lnTo>
                  <a:pt x="2994" y="2393"/>
                </a:lnTo>
                <a:lnTo>
                  <a:pt x="2994" y="2395"/>
                </a:lnTo>
                <a:lnTo>
                  <a:pt x="2994" y="2397"/>
                </a:lnTo>
                <a:lnTo>
                  <a:pt x="2992" y="2397"/>
                </a:lnTo>
                <a:lnTo>
                  <a:pt x="2992" y="2398"/>
                </a:lnTo>
                <a:lnTo>
                  <a:pt x="2991" y="2401"/>
                </a:lnTo>
                <a:lnTo>
                  <a:pt x="2989" y="2403"/>
                </a:lnTo>
                <a:lnTo>
                  <a:pt x="2989" y="2405"/>
                </a:lnTo>
                <a:lnTo>
                  <a:pt x="2987" y="2408"/>
                </a:lnTo>
                <a:lnTo>
                  <a:pt x="2986" y="2409"/>
                </a:lnTo>
                <a:lnTo>
                  <a:pt x="2984" y="2411"/>
                </a:lnTo>
                <a:lnTo>
                  <a:pt x="2984" y="2413"/>
                </a:lnTo>
                <a:lnTo>
                  <a:pt x="2981" y="2416"/>
                </a:lnTo>
                <a:lnTo>
                  <a:pt x="2981" y="2417"/>
                </a:lnTo>
                <a:lnTo>
                  <a:pt x="2979" y="2417"/>
                </a:lnTo>
                <a:lnTo>
                  <a:pt x="2979" y="2419"/>
                </a:lnTo>
                <a:lnTo>
                  <a:pt x="2978" y="2421"/>
                </a:lnTo>
                <a:lnTo>
                  <a:pt x="2978" y="2422"/>
                </a:lnTo>
                <a:lnTo>
                  <a:pt x="2976" y="2422"/>
                </a:lnTo>
                <a:lnTo>
                  <a:pt x="2976" y="2424"/>
                </a:lnTo>
                <a:lnTo>
                  <a:pt x="2975" y="2424"/>
                </a:lnTo>
                <a:lnTo>
                  <a:pt x="2973" y="2425"/>
                </a:lnTo>
                <a:lnTo>
                  <a:pt x="2971" y="2425"/>
                </a:lnTo>
                <a:lnTo>
                  <a:pt x="2973" y="2424"/>
                </a:lnTo>
                <a:lnTo>
                  <a:pt x="2973" y="2422"/>
                </a:lnTo>
                <a:lnTo>
                  <a:pt x="2973" y="2421"/>
                </a:lnTo>
                <a:lnTo>
                  <a:pt x="2970" y="2424"/>
                </a:lnTo>
                <a:lnTo>
                  <a:pt x="2970" y="2425"/>
                </a:lnTo>
                <a:lnTo>
                  <a:pt x="2970" y="2427"/>
                </a:lnTo>
                <a:lnTo>
                  <a:pt x="2968" y="2427"/>
                </a:lnTo>
                <a:lnTo>
                  <a:pt x="2967" y="2427"/>
                </a:lnTo>
                <a:lnTo>
                  <a:pt x="2967" y="2429"/>
                </a:lnTo>
                <a:lnTo>
                  <a:pt x="2965" y="2429"/>
                </a:lnTo>
                <a:lnTo>
                  <a:pt x="2965" y="2430"/>
                </a:lnTo>
                <a:lnTo>
                  <a:pt x="2963" y="2430"/>
                </a:lnTo>
                <a:lnTo>
                  <a:pt x="2963" y="2432"/>
                </a:lnTo>
                <a:lnTo>
                  <a:pt x="2962" y="2432"/>
                </a:lnTo>
                <a:lnTo>
                  <a:pt x="2962" y="2433"/>
                </a:lnTo>
                <a:lnTo>
                  <a:pt x="2960" y="2435"/>
                </a:lnTo>
                <a:lnTo>
                  <a:pt x="2959" y="2437"/>
                </a:lnTo>
                <a:lnTo>
                  <a:pt x="2960" y="2437"/>
                </a:lnTo>
                <a:lnTo>
                  <a:pt x="2959" y="2437"/>
                </a:lnTo>
                <a:lnTo>
                  <a:pt x="2959" y="2438"/>
                </a:lnTo>
                <a:lnTo>
                  <a:pt x="2960" y="2440"/>
                </a:lnTo>
                <a:lnTo>
                  <a:pt x="2960" y="2441"/>
                </a:lnTo>
                <a:lnTo>
                  <a:pt x="2959" y="2443"/>
                </a:lnTo>
                <a:lnTo>
                  <a:pt x="2957" y="2443"/>
                </a:lnTo>
                <a:lnTo>
                  <a:pt x="2957" y="2445"/>
                </a:lnTo>
                <a:lnTo>
                  <a:pt x="2954" y="2448"/>
                </a:lnTo>
                <a:lnTo>
                  <a:pt x="2954" y="2449"/>
                </a:lnTo>
                <a:lnTo>
                  <a:pt x="2954" y="2451"/>
                </a:lnTo>
                <a:lnTo>
                  <a:pt x="2952" y="2451"/>
                </a:lnTo>
                <a:lnTo>
                  <a:pt x="2951" y="2453"/>
                </a:lnTo>
                <a:lnTo>
                  <a:pt x="2951" y="2454"/>
                </a:lnTo>
                <a:lnTo>
                  <a:pt x="2949" y="2456"/>
                </a:lnTo>
                <a:lnTo>
                  <a:pt x="2947" y="2456"/>
                </a:lnTo>
                <a:lnTo>
                  <a:pt x="2947" y="2459"/>
                </a:lnTo>
                <a:lnTo>
                  <a:pt x="2944" y="2462"/>
                </a:lnTo>
                <a:lnTo>
                  <a:pt x="2944" y="2464"/>
                </a:lnTo>
                <a:lnTo>
                  <a:pt x="2943" y="2465"/>
                </a:lnTo>
                <a:lnTo>
                  <a:pt x="2943" y="2467"/>
                </a:lnTo>
                <a:lnTo>
                  <a:pt x="2941" y="2467"/>
                </a:lnTo>
                <a:lnTo>
                  <a:pt x="2941" y="2469"/>
                </a:lnTo>
                <a:lnTo>
                  <a:pt x="2941" y="2470"/>
                </a:lnTo>
                <a:lnTo>
                  <a:pt x="2939" y="2472"/>
                </a:lnTo>
                <a:lnTo>
                  <a:pt x="2939" y="2473"/>
                </a:lnTo>
                <a:lnTo>
                  <a:pt x="2938" y="2475"/>
                </a:lnTo>
                <a:lnTo>
                  <a:pt x="2938" y="2477"/>
                </a:lnTo>
                <a:lnTo>
                  <a:pt x="2936" y="2478"/>
                </a:lnTo>
                <a:lnTo>
                  <a:pt x="2936" y="2480"/>
                </a:lnTo>
                <a:lnTo>
                  <a:pt x="2936" y="2481"/>
                </a:lnTo>
                <a:lnTo>
                  <a:pt x="2935" y="2483"/>
                </a:lnTo>
                <a:lnTo>
                  <a:pt x="2933" y="2483"/>
                </a:lnTo>
                <a:lnTo>
                  <a:pt x="2933" y="2481"/>
                </a:lnTo>
                <a:lnTo>
                  <a:pt x="2933" y="2480"/>
                </a:lnTo>
                <a:lnTo>
                  <a:pt x="2933" y="2478"/>
                </a:lnTo>
                <a:lnTo>
                  <a:pt x="2931" y="2478"/>
                </a:lnTo>
                <a:lnTo>
                  <a:pt x="2930" y="2478"/>
                </a:lnTo>
                <a:lnTo>
                  <a:pt x="2930" y="2480"/>
                </a:lnTo>
                <a:lnTo>
                  <a:pt x="2928" y="2481"/>
                </a:lnTo>
                <a:lnTo>
                  <a:pt x="2928" y="2480"/>
                </a:lnTo>
                <a:lnTo>
                  <a:pt x="2928" y="2478"/>
                </a:lnTo>
                <a:lnTo>
                  <a:pt x="2928" y="2477"/>
                </a:lnTo>
                <a:lnTo>
                  <a:pt x="2928" y="2475"/>
                </a:lnTo>
                <a:lnTo>
                  <a:pt x="2928" y="2473"/>
                </a:lnTo>
                <a:lnTo>
                  <a:pt x="2928" y="2472"/>
                </a:lnTo>
                <a:lnTo>
                  <a:pt x="2928" y="2470"/>
                </a:lnTo>
                <a:lnTo>
                  <a:pt x="2928" y="2469"/>
                </a:lnTo>
                <a:lnTo>
                  <a:pt x="2930" y="2469"/>
                </a:lnTo>
                <a:lnTo>
                  <a:pt x="2930" y="2467"/>
                </a:lnTo>
                <a:lnTo>
                  <a:pt x="2930" y="2465"/>
                </a:lnTo>
                <a:lnTo>
                  <a:pt x="2930" y="2464"/>
                </a:lnTo>
                <a:lnTo>
                  <a:pt x="2931" y="2462"/>
                </a:lnTo>
                <a:lnTo>
                  <a:pt x="2930" y="2462"/>
                </a:lnTo>
                <a:lnTo>
                  <a:pt x="2928" y="2462"/>
                </a:lnTo>
                <a:lnTo>
                  <a:pt x="2928" y="2464"/>
                </a:lnTo>
                <a:lnTo>
                  <a:pt x="2928" y="2462"/>
                </a:lnTo>
                <a:lnTo>
                  <a:pt x="2927" y="2461"/>
                </a:lnTo>
                <a:lnTo>
                  <a:pt x="2927" y="2459"/>
                </a:lnTo>
                <a:lnTo>
                  <a:pt x="2925" y="2457"/>
                </a:lnTo>
                <a:lnTo>
                  <a:pt x="2923" y="2457"/>
                </a:lnTo>
                <a:lnTo>
                  <a:pt x="2923" y="2456"/>
                </a:lnTo>
                <a:lnTo>
                  <a:pt x="2922" y="2456"/>
                </a:lnTo>
                <a:lnTo>
                  <a:pt x="2920" y="2456"/>
                </a:lnTo>
                <a:lnTo>
                  <a:pt x="2920" y="2454"/>
                </a:lnTo>
                <a:lnTo>
                  <a:pt x="2919" y="2454"/>
                </a:lnTo>
                <a:lnTo>
                  <a:pt x="2919" y="2453"/>
                </a:lnTo>
                <a:lnTo>
                  <a:pt x="2917" y="2453"/>
                </a:lnTo>
                <a:lnTo>
                  <a:pt x="2915" y="2453"/>
                </a:lnTo>
                <a:lnTo>
                  <a:pt x="2915" y="2451"/>
                </a:lnTo>
                <a:lnTo>
                  <a:pt x="2914" y="2451"/>
                </a:lnTo>
                <a:lnTo>
                  <a:pt x="2912" y="2449"/>
                </a:lnTo>
                <a:lnTo>
                  <a:pt x="2911" y="2449"/>
                </a:lnTo>
                <a:lnTo>
                  <a:pt x="2909" y="2449"/>
                </a:lnTo>
                <a:lnTo>
                  <a:pt x="2909" y="2448"/>
                </a:lnTo>
                <a:lnTo>
                  <a:pt x="2907" y="2448"/>
                </a:lnTo>
                <a:lnTo>
                  <a:pt x="2906" y="2448"/>
                </a:lnTo>
                <a:lnTo>
                  <a:pt x="2904" y="2448"/>
                </a:lnTo>
                <a:lnTo>
                  <a:pt x="2903" y="2448"/>
                </a:lnTo>
                <a:lnTo>
                  <a:pt x="2903" y="2449"/>
                </a:lnTo>
                <a:lnTo>
                  <a:pt x="2901" y="2449"/>
                </a:lnTo>
                <a:lnTo>
                  <a:pt x="2901" y="2451"/>
                </a:lnTo>
                <a:lnTo>
                  <a:pt x="2899" y="2451"/>
                </a:lnTo>
                <a:lnTo>
                  <a:pt x="2899" y="2453"/>
                </a:lnTo>
                <a:lnTo>
                  <a:pt x="2898" y="2453"/>
                </a:lnTo>
                <a:lnTo>
                  <a:pt x="2896" y="2453"/>
                </a:lnTo>
                <a:lnTo>
                  <a:pt x="2896" y="2451"/>
                </a:lnTo>
                <a:lnTo>
                  <a:pt x="2895" y="2451"/>
                </a:lnTo>
                <a:lnTo>
                  <a:pt x="2893" y="2451"/>
                </a:lnTo>
                <a:lnTo>
                  <a:pt x="2893" y="2449"/>
                </a:lnTo>
                <a:lnTo>
                  <a:pt x="2891" y="2449"/>
                </a:lnTo>
                <a:lnTo>
                  <a:pt x="2891" y="2448"/>
                </a:lnTo>
                <a:lnTo>
                  <a:pt x="2890" y="2448"/>
                </a:lnTo>
                <a:lnTo>
                  <a:pt x="2888" y="2448"/>
                </a:lnTo>
                <a:lnTo>
                  <a:pt x="2887" y="2446"/>
                </a:lnTo>
                <a:lnTo>
                  <a:pt x="2885" y="2446"/>
                </a:lnTo>
                <a:lnTo>
                  <a:pt x="2883" y="2446"/>
                </a:lnTo>
                <a:lnTo>
                  <a:pt x="2882" y="2445"/>
                </a:lnTo>
                <a:lnTo>
                  <a:pt x="2880" y="2445"/>
                </a:lnTo>
                <a:lnTo>
                  <a:pt x="2879" y="2445"/>
                </a:lnTo>
                <a:lnTo>
                  <a:pt x="2879" y="2446"/>
                </a:lnTo>
                <a:lnTo>
                  <a:pt x="2877" y="2446"/>
                </a:lnTo>
                <a:lnTo>
                  <a:pt x="2877" y="2445"/>
                </a:lnTo>
                <a:lnTo>
                  <a:pt x="2875" y="2445"/>
                </a:lnTo>
                <a:lnTo>
                  <a:pt x="2875" y="2446"/>
                </a:lnTo>
                <a:lnTo>
                  <a:pt x="2874" y="2446"/>
                </a:lnTo>
                <a:lnTo>
                  <a:pt x="2872" y="2448"/>
                </a:lnTo>
                <a:lnTo>
                  <a:pt x="2871" y="2449"/>
                </a:lnTo>
                <a:lnTo>
                  <a:pt x="2869" y="2449"/>
                </a:lnTo>
                <a:lnTo>
                  <a:pt x="2869" y="2451"/>
                </a:lnTo>
                <a:lnTo>
                  <a:pt x="2867" y="2451"/>
                </a:lnTo>
                <a:lnTo>
                  <a:pt x="2867" y="2453"/>
                </a:lnTo>
                <a:lnTo>
                  <a:pt x="2866" y="2453"/>
                </a:lnTo>
                <a:lnTo>
                  <a:pt x="2866" y="2454"/>
                </a:lnTo>
                <a:lnTo>
                  <a:pt x="2864" y="2454"/>
                </a:lnTo>
                <a:lnTo>
                  <a:pt x="2864" y="2456"/>
                </a:lnTo>
                <a:lnTo>
                  <a:pt x="2863" y="2456"/>
                </a:lnTo>
                <a:lnTo>
                  <a:pt x="2861" y="2456"/>
                </a:lnTo>
                <a:lnTo>
                  <a:pt x="2861" y="2457"/>
                </a:lnTo>
                <a:lnTo>
                  <a:pt x="2859" y="2457"/>
                </a:lnTo>
                <a:lnTo>
                  <a:pt x="2859" y="2459"/>
                </a:lnTo>
                <a:lnTo>
                  <a:pt x="2858" y="2459"/>
                </a:lnTo>
                <a:lnTo>
                  <a:pt x="2858" y="2461"/>
                </a:lnTo>
                <a:lnTo>
                  <a:pt x="2858" y="2462"/>
                </a:lnTo>
                <a:lnTo>
                  <a:pt x="2856" y="2462"/>
                </a:lnTo>
                <a:lnTo>
                  <a:pt x="2856" y="2464"/>
                </a:lnTo>
                <a:lnTo>
                  <a:pt x="2855" y="2464"/>
                </a:lnTo>
                <a:lnTo>
                  <a:pt x="2855" y="2465"/>
                </a:lnTo>
                <a:lnTo>
                  <a:pt x="2853" y="2465"/>
                </a:lnTo>
                <a:lnTo>
                  <a:pt x="2851" y="2467"/>
                </a:lnTo>
                <a:lnTo>
                  <a:pt x="2850" y="2469"/>
                </a:lnTo>
                <a:lnTo>
                  <a:pt x="2850" y="2470"/>
                </a:lnTo>
                <a:lnTo>
                  <a:pt x="2848" y="2470"/>
                </a:lnTo>
                <a:lnTo>
                  <a:pt x="2847" y="2470"/>
                </a:lnTo>
                <a:lnTo>
                  <a:pt x="2847" y="2472"/>
                </a:lnTo>
                <a:lnTo>
                  <a:pt x="2847" y="2470"/>
                </a:lnTo>
                <a:lnTo>
                  <a:pt x="2845" y="2470"/>
                </a:lnTo>
                <a:lnTo>
                  <a:pt x="2845" y="2472"/>
                </a:lnTo>
                <a:lnTo>
                  <a:pt x="2843" y="2472"/>
                </a:lnTo>
                <a:lnTo>
                  <a:pt x="2842" y="2472"/>
                </a:lnTo>
                <a:lnTo>
                  <a:pt x="2840" y="2472"/>
                </a:lnTo>
                <a:lnTo>
                  <a:pt x="2839" y="2473"/>
                </a:lnTo>
                <a:lnTo>
                  <a:pt x="2837" y="2473"/>
                </a:lnTo>
                <a:lnTo>
                  <a:pt x="2835" y="2473"/>
                </a:lnTo>
                <a:lnTo>
                  <a:pt x="2835" y="2475"/>
                </a:lnTo>
                <a:lnTo>
                  <a:pt x="2834" y="2475"/>
                </a:lnTo>
                <a:lnTo>
                  <a:pt x="2832" y="2475"/>
                </a:lnTo>
                <a:lnTo>
                  <a:pt x="2831" y="2477"/>
                </a:lnTo>
                <a:lnTo>
                  <a:pt x="2827" y="2477"/>
                </a:lnTo>
                <a:lnTo>
                  <a:pt x="2826" y="2477"/>
                </a:lnTo>
                <a:lnTo>
                  <a:pt x="2824" y="2477"/>
                </a:lnTo>
                <a:lnTo>
                  <a:pt x="2823" y="2477"/>
                </a:lnTo>
                <a:lnTo>
                  <a:pt x="2821" y="2477"/>
                </a:lnTo>
                <a:lnTo>
                  <a:pt x="2821" y="2478"/>
                </a:lnTo>
                <a:lnTo>
                  <a:pt x="2819" y="2478"/>
                </a:lnTo>
                <a:lnTo>
                  <a:pt x="2819" y="2480"/>
                </a:lnTo>
                <a:lnTo>
                  <a:pt x="2819" y="2481"/>
                </a:lnTo>
                <a:lnTo>
                  <a:pt x="2818" y="2483"/>
                </a:lnTo>
                <a:lnTo>
                  <a:pt x="2818" y="2485"/>
                </a:lnTo>
                <a:lnTo>
                  <a:pt x="2818" y="2486"/>
                </a:lnTo>
                <a:lnTo>
                  <a:pt x="2816" y="2486"/>
                </a:lnTo>
                <a:lnTo>
                  <a:pt x="2816" y="2488"/>
                </a:lnTo>
                <a:lnTo>
                  <a:pt x="2815" y="2488"/>
                </a:lnTo>
                <a:lnTo>
                  <a:pt x="2815" y="2489"/>
                </a:lnTo>
                <a:lnTo>
                  <a:pt x="2813" y="2489"/>
                </a:lnTo>
                <a:lnTo>
                  <a:pt x="2813" y="2491"/>
                </a:lnTo>
                <a:lnTo>
                  <a:pt x="2811" y="2491"/>
                </a:lnTo>
                <a:lnTo>
                  <a:pt x="2811" y="2493"/>
                </a:lnTo>
                <a:lnTo>
                  <a:pt x="2810" y="2493"/>
                </a:lnTo>
                <a:lnTo>
                  <a:pt x="2810" y="2494"/>
                </a:lnTo>
                <a:lnTo>
                  <a:pt x="2808" y="2494"/>
                </a:lnTo>
                <a:lnTo>
                  <a:pt x="2808" y="2496"/>
                </a:lnTo>
                <a:lnTo>
                  <a:pt x="2808" y="2497"/>
                </a:lnTo>
                <a:lnTo>
                  <a:pt x="2807" y="2497"/>
                </a:lnTo>
                <a:lnTo>
                  <a:pt x="2807" y="2499"/>
                </a:lnTo>
                <a:lnTo>
                  <a:pt x="2805" y="2499"/>
                </a:lnTo>
                <a:lnTo>
                  <a:pt x="2805" y="2501"/>
                </a:lnTo>
                <a:lnTo>
                  <a:pt x="2807" y="2501"/>
                </a:lnTo>
                <a:lnTo>
                  <a:pt x="2807" y="2502"/>
                </a:lnTo>
                <a:lnTo>
                  <a:pt x="2807" y="2505"/>
                </a:lnTo>
                <a:lnTo>
                  <a:pt x="2805" y="2507"/>
                </a:lnTo>
                <a:lnTo>
                  <a:pt x="2807" y="2507"/>
                </a:lnTo>
                <a:lnTo>
                  <a:pt x="2807" y="2509"/>
                </a:lnTo>
                <a:lnTo>
                  <a:pt x="2805" y="2510"/>
                </a:lnTo>
                <a:lnTo>
                  <a:pt x="2803" y="2510"/>
                </a:lnTo>
                <a:lnTo>
                  <a:pt x="2802" y="2510"/>
                </a:lnTo>
                <a:lnTo>
                  <a:pt x="2802" y="2512"/>
                </a:lnTo>
                <a:lnTo>
                  <a:pt x="2800" y="2512"/>
                </a:lnTo>
                <a:lnTo>
                  <a:pt x="2800" y="2513"/>
                </a:lnTo>
                <a:lnTo>
                  <a:pt x="2800" y="2515"/>
                </a:lnTo>
                <a:lnTo>
                  <a:pt x="2799" y="2515"/>
                </a:lnTo>
                <a:lnTo>
                  <a:pt x="2799" y="2517"/>
                </a:lnTo>
                <a:lnTo>
                  <a:pt x="2797" y="2517"/>
                </a:lnTo>
                <a:lnTo>
                  <a:pt x="2795" y="2517"/>
                </a:lnTo>
                <a:lnTo>
                  <a:pt x="2794" y="2518"/>
                </a:lnTo>
                <a:lnTo>
                  <a:pt x="2792" y="2518"/>
                </a:lnTo>
                <a:lnTo>
                  <a:pt x="2791" y="2518"/>
                </a:lnTo>
                <a:lnTo>
                  <a:pt x="2789" y="2518"/>
                </a:lnTo>
                <a:lnTo>
                  <a:pt x="2789" y="2520"/>
                </a:lnTo>
                <a:lnTo>
                  <a:pt x="2787" y="2520"/>
                </a:lnTo>
                <a:lnTo>
                  <a:pt x="2787" y="2521"/>
                </a:lnTo>
                <a:lnTo>
                  <a:pt x="2786" y="2521"/>
                </a:lnTo>
                <a:lnTo>
                  <a:pt x="2784" y="2521"/>
                </a:lnTo>
                <a:lnTo>
                  <a:pt x="2784" y="2523"/>
                </a:lnTo>
                <a:lnTo>
                  <a:pt x="2783" y="2523"/>
                </a:lnTo>
                <a:lnTo>
                  <a:pt x="2781" y="2523"/>
                </a:lnTo>
                <a:lnTo>
                  <a:pt x="2781" y="2525"/>
                </a:lnTo>
                <a:lnTo>
                  <a:pt x="2779" y="2525"/>
                </a:lnTo>
                <a:lnTo>
                  <a:pt x="2781" y="2525"/>
                </a:lnTo>
                <a:lnTo>
                  <a:pt x="2779" y="2526"/>
                </a:lnTo>
                <a:lnTo>
                  <a:pt x="2778" y="2526"/>
                </a:lnTo>
                <a:lnTo>
                  <a:pt x="2776" y="2528"/>
                </a:lnTo>
                <a:lnTo>
                  <a:pt x="2776" y="2529"/>
                </a:lnTo>
                <a:lnTo>
                  <a:pt x="2775" y="2529"/>
                </a:lnTo>
                <a:lnTo>
                  <a:pt x="2775" y="2531"/>
                </a:lnTo>
                <a:lnTo>
                  <a:pt x="2773" y="2531"/>
                </a:lnTo>
                <a:lnTo>
                  <a:pt x="2773" y="2533"/>
                </a:lnTo>
                <a:lnTo>
                  <a:pt x="2771" y="2533"/>
                </a:lnTo>
                <a:lnTo>
                  <a:pt x="2770" y="2533"/>
                </a:lnTo>
                <a:lnTo>
                  <a:pt x="2770" y="2534"/>
                </a:lnTo>
                <a:lnTo>
                  <a:pt x="2768" y="2533"/>
                </a:lnTo>
                <a:lnTo>
                  <a:pt x="2770" y="2533"/>
                </a:lnTo>
                <a:lnTo>
                  <a:pt x="2770" y="2531"/>
                </a:lnTo>
                <a:lnTo>
                  <a:pt x="2770" y="2529"/>
                </a:lnTo>
                <a:lnTo>
                  <a:pt x="2771" y="2529"/>
                </a:lnTo>
                <a:lnTo>
                  <a:pt x="2773" y="2528"/>
                </a:lnTo>
                <a:lnTo>
                  <a:pt x="2773" y="2526"/>
                </a:lnTo>
                <a:lnTo>
                  <a:pt x="2771" y="2526"/>
                </a:lnTo>
                <a:lnTo>
                  <a:pt x="2771" y="2528"/>
                </a:lnTo>
                <a:lnTo>
                  <a:pt x="2770" y="2529"/>
                </a:lnTo>
                <a:lnTo>
                  <a:pt x="2768" y="2531"/>
                </a:lnTo>
                <a:lnTo>
                  <a:pt x="2768" y="2533"/>
                </a:lnTo>
                <a:lnTo>
                  <a:pt x="2767" y="2533"/>
                </a:lnTo>
                <a:lnTo>
                  <a:pt x="2767" y="2534"/>
                </a:lnTo>
                <a:lnTo>
                  <a:pt x="2765" y="2534"/>
                </a:lnTo>
                <a:lnTo>
                  <a:pt x="2763" y="2536"/>
                </a:lnTo>
                <a:lnTo>
                  <a:pt x="2762" y="2537"/>
                </a:lnTo>
                <a:lnTo>
                  <a:pt x="2760" y="2537"/>
                </a:lnTo>
                <a:lnTo>
                  <a:pt x="2759" y="2537"/>
                </a:lnTo>
                <a:lnTo>
                  <a:pt x="2759" y="2539"/>
                </a:lnTo>
                <a:lnTo>
                  <a:pt x="2757" y="2539"/>
                </a:lnTo>
                <a:lnTo>
                  <a:pt x="2755" y="2539"/>
                </a:lnTo>
                <a:lnTo>
                  <a:pt x="2754" y="2539"/>
                </a:lnTo>
                <a:lnTo>
                  <a:pt x="2752" y="2537"/>
                </a:lnTo>
                <a:lnTo>
                  <a:pt x="2751" y="2539"/>
                </a:lnTo>
                <a:lnTo>
                  <a:pt x="2749" y="2539"/>
                </a:lnTo>
                <a:lnTo>
                  <a:pt x="2749" y="2541"/>
                </a:lnTo>
                <a:lnTo>
                  <a:pt x="2747" y="2541"/>
                </a:lnTo>
                <a:lnTo>
                  <a:pt x="2744" y="2541"/>
                </a:lnTo>
                <a:lnTo>
                  <a:pt x="2743" y="2541"/>
                </a:lnTo>
                <a:lnTo>
                  <a:pt x="2743" y="2542"/>
                </a:lnTo>
                <a:lnTo>
                  <a:pt x="2741" y="2542"/>
                </a:lnTo>
                <a:lnTo>
                  <a:pt x="2739" y="2542"/>
                </a:lnTo>
                <a:lnTo>
                  <a:pt x="2738" y="2542"/>
                </a:lnTo>
                <a:lnTo>
                  <a:pt x="2738" y="2544"/>
                </a:lnTo>
                <a:lnTo>
                  <a:pt x="2736" y="2544"/>
                </a:lnTo>
                <a:lnTo>
                  <a:pt x="2735" y="2544"/>
                </a:lnTo>
                <a:lnTo>
                  <a:pt x="2735" y="2545"/>
                </a:lnTo>
                <a:lnTo>
                  <a:pt x="2733" y="2545"/>
                </a:lnTo>
                <a:lnTo>
                  <a:pt x="2731" y="2545"/>
                </a:lnTo>
                <a:lnTo>
                  <a:pt x="2730" y="2545"/>
                </a:lnTo>
                <a:lnTo>
                  <a:pt x="2730" y="2547"/>
                </a:lnTo>
                <a:lnTo>
                  <a:pt x="2728" y="2547"/>
                </a:lnTo>
                <a:lnTo>
                  <a:pt x="2727" y="2549"/>
                </a:lnTo>
                <a:lnTo>
                  <a:pt x="2725" y="2549"/>
                </a:lnTo>
                <a:lnTo>
                  <a:pt x="2723" y="2549"/>
                </a:lnTo>
                <a:lnTo>
                  <a:pt x="2722" y="2550"/>
                </a:lnTo>
                <a:lnTo>
                  <a:pt x="2720" y="2550"/>
                </a:lnTo>
                <a:lnTo>
                  <a:pt x="2720" y="2549"/>
                </a:lnTo>
                <a:lnTo>
                  <a:pt x="2720" y="2550"/>
                </a:lnTo>
                <a:lnTo>
                  <a:pt x="2719" y="2549"/>
                </a:lnTo>
                <a:lnTo>
                  <a:pt x="2719" y="2550"/>
                </a:lnTo>
                <a:lnTo>
                  <a:pt x="2717" y="2550"/>
                </a:lnTo>
                <a:lnTo>
                  <a:pt x="2717" y="2552"/>
                </a:lnTo>
                <a:lnTo>
                  <a:pt x="2714" y="2550"/>
                </a:lnTo>
                <a:lnTo>
                  <a:pt x="2714" y="2552"/>
                </a:lnTo>
                <a:lnTo>
                  <a:pt x="2714" y="2550"/>
                </a:lnTo>
                <a:lnTo>
                  <a:pt x="2712" y="2552"/>
                </a:lnTo>
                <a:lnTo>
                  <a:pt x="2711" y="2552"/>
                </a:lnTo>
                <a:lnTo>
                  <a:pt x="2709" y="2552"/>
                </a:lnTo>
                <a:lnTo>
                  <a:pt x="2707" y="2552"/>
                </a:lnTo>
                <a:lnTo>
                  <a:pt x="2707" y="2550"/>
                </a:lnTo>
                <a:lnTo>
                  <a:pt x="2706" y="2550"/>
                </a:lnTo>
                <a:lnTo>
                  <a:pt x="2704" y="2550"/>
                </a:lnTo>
                <a:lnTo>
                  <a:pt x="2703" y="2550"/>
                </a:lnTo>
                <a:lnTo>
                  <a:pt x="2701" y="2550"/>
                </a:lnTo>
                <a:lnTo>
                  <a:pt x="2699" y="2550"/>
                </a:lnTo>
                <a:lnTo>
                  <a:pt x="2699" y="2552"/>
                </a:lnTo>
                <a:lnTo>
                  <a:pt x="2695" y="2552"/>
                </a:lnTo>
                <a:lnTo>
                  <a:pt x="2693" y="2552"/>
                </a:lnTo>
                <a:lnTo>
                  <a:pt x="2691" y="2553"/>
                </a:lnTo>
                <a:lnTo>
                  <a:pt x="2690" y="2553"/>
                </a:lnTo>
                <a:lnTo>
                  <a:pt x="2690" y="2555"/>
                </a:lnTo>
                <a:lnTo>
                  <a:pt x="2688" y="2555"/>
                </a:lnTo>
                <a:lnTo>
                  <a:pt x="2687" y="2557"/>
                </a:lnTo>
                <a:lnTo>
                  <a:pt x="2685" y="2557"/>
                </a:lnTo>
                <a:lnTo>
                  <a:pt x="2685" y="2558"/>
                </a:lnTo>
                <a:lnTo>
                  <a:pt x="2683" y="2558"/>
                </a:lnTo>
                <a:lnTo>
                  <a:pt x="2683" y="2560"/>
                </a:lnTo>
                <a:lnTo>
                  <a:pt x="2683" y="2561"/>
                </a:lnTo>
                <a:lnTo>
                  <a:pt x="2682" y="2561"/>
                </a:lnTo>
                <a:lnTo>
                  <a:pt x="2682" y="2563"/>
                </a:lnTo>
                <a:lnTo>
                  <a:pt x="2680" y="2563"/>
                </a:lnTo>
                <a:lnTo>
                  <a:pt x="2679" y="2565"/>
                </a:lnTo>
                <a:lnTo>
                  <a:pt x="2675" y="2565"/>
                </a:lnTo>
                <a:lnTo>
                  <a:pt x="2674" y="2565"/>
                </a:lnTo>
                <a:lnTo>
                  <a:pt x="2672" y="2565"/>
                </a:lnTo>
                <a:lnTo>
                  <a:pt x="2671" y="2565"/>
                </a:lnTo>
                <a:lnTo>
                  <a:pt x="2669" y="2565"/>
                </a:lnTo>
                <a:lnTo>
                  <a:pt x="2667" y="2566"/>
                </a:lnTo>
                <a:lnTo>
                  <a:pt x="2666" y="2566"/>
                </a:lnTo>
                <a:lnTo>
                  <a:pt x="2664" y="2566"/>
                </a:lnTo>
                <a:lnTo>
                  <a:pt x="2664" y="2568"/>
                </a:lnTo>
                <a:lnTo>
                  <a:pt x="2663" y="2568"/>
                </a:lnTo>
                <a:lnTo>
                  <a:pt x="2661" y="2569"/>
                </a:lnTo>
                <a:lnTo>
                  <a:pt x="2659" y="2569"/>
                </a:lnTo>
                <a:lnTo>
                  <a:pt x="2659" y="2571"/>
                </a:lnTo>
                <a:lnTo>
                  <a:pt x="2658" y="2571"/>
                </a:lnTo>
                <a:lnTo>
                  <a:pt x="2658" y="2573"/>
                </a:lnTo>
                <a:lnTo>
                  <a:pt x="2656" y="2573"/>
                </a:lnTo>
                <a:lnTo>
                  <a:pt x="2656" y="2574"/>
                </a:lnTo>
                <a:lnTo>
                  <a:pt x="2655" y="2574"/>
                </a:lnTo>
                <a:lnTo>
                  <a:pt x="2655" y="2576"/>
                </a:lnTo>
                <a:lnTo>
                  <a:pt x="2653" y="2576"/>
                </a:lnTo>
                <a:lnTo>
                  <a:pt x="2651" y="2576"/>
                </a:lnTo>
                <a:lnTo>
                  <a:pt x="2651" y="2577"/>
                </a:lnTo>
                <a:lnTo>
                  <a:pt x="2650" y="2579"/>
                </a:lnTo>
                <a:lnTo>
                  <a:pt x="2650" y="2581"/>
                </a:lnTo>
                <a:lnTo>
                  <a:pt x="2650" y="2582"/>
                </a:lnTo>
                <a:lnTo>
                  <a:pt x="2651" y="2582"/>
                </a:lnTo>
                <a:lnTo>
                  <a:pt x="2651" y="2584"/>
                </a:lnTo>
                <a:lnTo>
                  <a:pt x="2653" y="2584"/>
                </a:lnTo>
                <a:lnTo>
                  <a:pt x="2655" y="2584"/>
                </a:lnTo>
                <a:lnTo>
                  <a:pt x="2655" y="2582"/>
                </a:lnTo>
                <a:lnTo>
                  <a:pt x="2655" y="2584"/>
                </a:lnTo>
                <a:lnTo>
                  <a:pt x="2656" y="2584"/>
                </a:lnTo>
                <a:lnTo>
                  <a:pt x="2656" y="2585"/>
                </a:lnTo>
                <a:lnTo>
                  <a:pt x="2655" y="2585"/>
                </a:lnTo>
                <a:lnTo>
                  <a:pt x="2653" y="2587"/>
                </a:lnTo>
                <a:lnTo>
                  <a:pt x="2653" y="2585"/>
                </a:lnTo>
                <a:lnTo>
                  <a:pt x="2651" y="2585"/>
                </a:lnTo>
                <a:lnTo>
                  <a:pt x="2650" y="2584"/>
                </a:lnTo>
                <a:lnTo>
                  <a:pt x="2648" y="2584"/>
                </a:lnTo>
                <a:lnTo>
                  <a:pt x="2647" y="2584"/>
                </a:lnTo>
                <a:lnTo>
                  <a:pt x="2647" y="2582"/>
                </a:lnTo>
                <a:lnTo>
                  <a:pt x="2645" y="2582"/>
                </a:lnTo>
                <a:lnTo>
                  <a:pt x="2643" y="2581"/>
                </a:lnTo>
                <a:lnTo>
                  <a:pt x="2642" y="2581"/>
                </a:lnTo>
                <a:lnTo>
                  <a:pt x="2640" y="2581"/>
                </a:lnTo>
                <a:lnTo>
                  <a:pt x="2640" y="2582"/>
                </a:lnTo>
                <a:lnTo>
                  <a:pt x="2639" y="2582"/>
                </a:lnTo>
                <a:lnTo>
                  <a:pt x="2639" y="2584"/>
                </a:lnTo>
                <a:lnTo>
                  <a:pt x="2637" y="2584"/>
                </a:lnTo>
                <a:lnTo>
                  <a:pt x="2635" y="2584"/>
                </a:lnTo>
                <a:lnTo>
                  <a:pt x="2635" y="2585"/>
                </a:lnTo>
                <a:lnTo>
                  <a:pt x="2634" y="2585"/>
                </a:lnTo>
                <a:lnTo>
                  <a:pt x="2632" y="2585"/>
                </a:lnTo>
                <a:lnTo>
                  <a:pt x="2632" y="2587"/>
                </a:lnTo>
                <a:lnTo>
                  <a:pt x="2631" y="2587"/>
                </a:lnTo>
                <a:lnTo>
                  <a:pt x="2629" y="2587"/>
                </a:lnTo>
                <a:lnTo>
                  <a:pt x="2629" y="2589"/>
                </a:lnTo>
                <a:lnTo>
                  <a:pt x="2627" y="2589"/>
                </a:lnTo>
                <a:lnTo>
                  <a:pt x="2626" y="2589"/>
                </a:lnTo>
                <a:lnTo>
                  <a:pt x="2624" y="2589"/>
                </a:lnTo>
                <a:lnTo>
                  <a:pt x="2623" y="2589"/>
                </a:lnTo>
                <a:lnTo>
                  <a:pt x="2623" y="2590"/>
                </a:lnTo>
                <a:lnTo>
                  <a:pt x="2621" y="2590"/>
                </a:lnTo>
                <a:lnTo>
                  <a:pt x="2621" y="2592"/>
                </a:lnTo>
                <a:lnTo>
                  <a:pt x="2619" y="2592"/>
                </a:lnTo>
                <a:lnTo>
                  <a:pt x="2619" y="2593"/>
                </a:lnTo>
                <a:lnTo>
                  <a:pt x="2618" y="2593"/>
                </a:lnTo>
                <a:lnTo>
                  <a:pt x="2616" y="2593"/>
                </a:lnTo>
                <a:lnTo>
                  <a:pt x="2615" y="2593"/>
                </a:lnTo>
                <a:lnTo>
                  <a:pt x="2615" y="2595"/>
                </a:lnTo>
                <a:lnTo>
                  <a:pt x="2613" y="2595"/>
                </a:lnTo>
                <a:lnTo>
                  <a:pt x="2613" y="2597"/>
                </a:lnTo>
                <a:lnTo>
                  <a:pt x="2611" y="2597"/>
                </a:lnTo>
                <a:lnTo>
                  <a:pt x="2611" y="2598"/>
                </a:lnTo>
                <a:lnTo>
                  <a:pt x="2610" y="2598"/>
                </a:lnTo>
                <a:lnTo>
                  <a:pt x="2608" y="2598"/>
                </a:lnTo>
                <a:lnTo>
                  <a:pt x="2608" y="2600"/>
                </a:lnTo>
                <a:lnTo>
                  <a:pt x="2607" y="2600"/>
                </a:lnTo>
                <a:lnTo>
                  <a:pt x="2605" y="2600"/>
                </a:lnTo>
                <a:lnTo>
                  <a:pt x="2603" y="2600"/>
                </a:lnTo>
                <a:lnTo>
                  <a:pt x="2602" y="2600"/>
                </a:lnTo>
                <a:lnTo>
                  <a:pt x="2602" y="2601"/>
                </a:lnTo>
                <a:lnTo>
                  <a:pt x="2600" y="2601"/>
                </a:lnTo>
                <a:lnTo>
                  <a:pt x="2599" y="2601"/>
                </a:lnTo>
                <a:lnTo>
                  <a:pt x="2597" y="2601"/>
                </a:lnTo>
                <a:lnTo>
                  <a:pt x="2597" y="2603"/>
                </a:lnTo>
                <a:lnTo>
                  <a:pt x="2595" y="2603"/>
                </a:lnTo>
                <a:lnTo>
                  <a:pt x="2595" y="2605"/>
                </a:lnTo>
                <a:lnTo>
                  <a:pt x="2594" y="2605"/>
                </a:lnTo>
                <a:lnTo>
                  <a:pt x="2592" y="2605"/>
                </a:lnTo>
                <a:lnTo>
                  <a:pt x="2591" y="2605"/>
                </a:lnTo>
                <a:lnTo>
                  <a:pt x="2591" y="2603"/>
                </a:lnTo>
                <a:lnTo>
                  <a:pt x="2589" y="2603"/>
                </a:lnTo>
                <a:lnTo>
                  <a:pt x="2589" y="2605"/>
                </a:lnTo>
                <a:lnTo>
                  <a:pt x="2587" y="2605"/>
                </a:lnTo>
                <a:lnTo>
                  <a:pt x="2587" y="2606"/>
                </a:lnTo>
                <a:lnTo>
                  <a:pt x="2586" y="2605"/>
                </a:lnTo>
                <a:lnTo>
                  <a:pt x="2586" y="2606"/>
                </a:lnTo>
                <a:lnTo>
                  <a:pt x="2584" y="2606"/>
                </a:lnTo>
                <a:lnTo>
                  <a:pt x="2583" y="2606"/>
                </a:lnTo>
                <a:lnTo>
                  <a:pt x="2581" y="2606"/>
                </a:lnTo>
                <a:lnTo>
                  <a:pt x="2579" y="2608"/>
                </a:lnTo>
                <a:lnTo>
                  <a:pt x="2579" y="2609"/>
                </a:lnTo>
                <a:lnTo>
                  <a:pt x="2578" y="2609"/>
                </a:lnTo>
                <a:lnTo>
                  <a:pt x="2578" y="2611"/>
                </a:lnTo>
                <a:lnTo>
                  <a:pt x="2576" y="2611"/>
                </a:lnTo>
                <a:lnTo>
                  <a:pt x="2576" y="2613"/>
                </a:lnTo>
                <a:lnTo>
                  <a:pt x="2575" y="2613"/>
                </a:lnTo>
                <a:lnTo>
                  <a:pt x="2575" y="2614"/>
                </a:lnTo>
                <a:lnTo>
                  <a:pt x="2573" y="2614"/>
                </a:lnTo>
                <a:lnTo>
                  <a:pt x="2571" y="2616"/>
                </a:lnTo>
                <a:lnTo>
                  <a:pt x="2570" y="2616"/>
                </a:lnTo>
                <a:lnTo>
                  <a:pt x="2568" y="2616"/>
                </a:lnTo>
                <a:lnTo>
                  <a:pt x="2568" y="2617"/>
                </a:lnTo>
                <a:lnTo>
                  <a:pt x="2568" y="2616"/>
                </a:lnTo>
                <a:lnTo>
                  <a:pt x="2567" y="2617"/>
                </a:lnTo>
                <a:lnTo>
                  <a:pt x="2565" y="2617"/>
                </a:lnTo>
                <a:lnTo>
                  <a:pt x="2565" y="2619"/>
                </a:lnTo>
                <a:lnTo>
                  <a:pt x="2563" y="2619"/>
                </a:lnTo>
                <a:lnTo>
                  <a:pt x="2562" y="2619"/>
                </a:lnTo>
                <a:lnTo>
                  <a:pt x="2560" y="2619"/>
                </a:lnTo>
                <a:lnTo>
                  <a:pt x="2560" y="2621"/>
                </a:lnTo>
                <a:lnTo>
                  <a:pt x="2559" y="2621"/>
                </a:lnTo>
                <a:lnTo>
                  <a:pt x="2557" y="2621"/>
                </a:lnTo>
                <a:lnTo>
                  <a:pt x="2557" y="2622"/>
                </a:lnTo>
                <a:lnTo>
                  <a:pt x="2555" y="2622"/>
                </a:lnTo>
                <a:lnTo>
                  <a:pt x="2554" y="2622"/>
                </a:lnTo>
                <a:lnTo>
                  <a:pt x="2552" y="2622"/>
                </a:lnTo>
                <a:lnTo>
                  <a:pt x="2552" y="2624"/>
                </a:lnTo>
                <a:lnTo>
                  <a:pt x="2551" y="2624"/>
                </a:lnTo>
                <a:lnTo>
                  <a:pt x="2549" y="2624"/>
                </a:lnTo>
                <a:lnTo>
                  <a:pt x="2549" y="2625"/>
                </a:lnTo>
                <a:lnTo>
                  <a:pt x="2547" y="2625"/>
                </a:lnTo>
                <a:lnTo>
                  <a:pt x="2547" y="2627"/>
                </a:lnTo>
                <a:lnTo>
                  <a:pt x="2547" y="2629"/>
                </a:lnTo>
                <a:lnTo>
                  <a:pt x="2547" y="2630"/>
                </a:lnTo>
                <a:lnTo>
                  <a:pt x="2546" y="2630"/>
                </a:lnTo>
                <a:lnTo>
                  <a:pt x="2544" y="2632"/>
                </a:lnTo>
                <a:lnTo>
                  <a:pt x="2544" y="2633"/>
                </a:lnTo>
                <a:lnTo>
                  <a:pt x="2543" y="2633"/>
                </a:lnTo>
                <a:lnTo>
                  <a:pt x="2541" y="2635"/>
                </a:lnTo>
                <a:lnTo>
                  <a:pt x="2541" y="2637"/>
                </a:lnTo>
                <a:lnTo>
                  <a:pt x="2539" y="2637"/>
                </a:lnTo>
                <a:lnTo>
                  <a:pt x="2539" y="2638"/>
                </a:lnTo>
                <a:lnTo>
                  <a:pt x="2538" y="2640"/>
                </a:lnTo>
                <a:lnTo>
                  <a:pt x="2536" y="2640"/>
                </a:lnTo>
                <a:lnTo>
                  <a:pt x="2536" y="2641"/>
                </a:lnTo>
                <a:lnTo>
                  <a:pt x="2535" y="2641"/>
                </a:lnTo>
                <a:lnTo>
                  <a:pt x="2535" y="2643"/>
                </a:lnTo>
                <a:lnTo>
                  <a:pt x="2533" y="2643"/>
                </a:lnTo>
                <a:lnTo>
                  <a:pt x="2531" y="2643"/>
                </a:lnTo>
                <a:lnTo>
                  <a:pt x="2530" y="2643"/>
                </a:lnTo>
                <a:lnTo>
                  <a:pt x="2530" y="2645"/>
                </a:lnTo>
                <a:lnTo>
                  <a:pt x="2530" y="2646"/>
                </a:lnTo>
                <a:lnTo>
                  <a:pt x="2531" y="2646"/>
                </a:lnTo>
                <a:lnTo>
                  <a:pt x="2530" y="2646"/>
                </a:lnTo>
                <a:lnTo>
                  <a:pt x="2528" y="2646"/>
                </a:lnTo>
                <a:lnTo>
                  <a:pt x="2527" y="2646"/>
                </a:lnTo>
                <a:lnTo>
                  <a:pt x="2525" y="2646"/>
                </a:lnTo>
                <a:lnTo>
                  <a:pt x="2523" y="2646"/>
                </a:lnTo>
                <a:lnTo>
                  <a:pt x="2522" y="2646"/>
                </a:lnTo>
                <a:lnTo>
                  <a:pt x="2520" y="2646"/>
                </a:lnTo>
                <a:lnTo>
                  <a:pt x="2520" y="2648"/>
                </a:lnTo>
                <a:lnTo>
                  <a:pt x="2519" y="2648"/>
                </a:lnTo>
                <a:lnTo>
                  <a:pt x="2519" y="2649"/>
                </a:lnTo>
                <a:lnTo>
                  <a:pt x="2519" y="2651"/>
                </a:lnTo>
                <a:lnTo>
                  <a:pt x="2517" y="2651"/>
                </a:lnTo>
                <a:lnTo>
                  <a:pt x="2517" y="2653"/>
                </a:lnTo>
                <a:lnTo>
                  <a:pt x="2515" y="2653"/>
                </a:lnTo>
                <a:lnTo>
                  <a:pt x="2514" y="2653"/>
                </a:lnTo>
                <a:lnTo>
                  <a:pt x="2512" y="2653"/>
                </a:lnTo>
                <a:lnTo>
                  <a:pt x="2511" y="2653"/>
                </a:lnTo>
                <a:lnTo>
                  <a:pt x="2511" y="2654"/>
                </a:lnTo>
                <a:lnTo>
                  <a:pt x="2511" y="2656"/>
                </a:lnTo>
                <a:lnTo>
                  <a:pt x="2509" y="2656"/>
                </a:lnTo>
                <a:lnTo>
                  <a:pt x="2509" y="2654"/>
                </a:lnTo>
                <a:lnTo>
                  <a:pt x="2507" y="2654"/>
                </a:lnTo>
                <a:lnTo>
                  <a:pt x="2506" y="2654"/>
                </a:lnTo>
                <a:lnTo>
                  <a:pt x="2506" y="2656"/>
                </a:lnTo>
                <a:lnTo>
                  <a:pt x="2504" y="2656"/>
                </a:lnTo>
                <a:lnTo>
                  <a:pt x="2504" y="2657"/>
                </a:lnTo>
                <a:lnTo>
                  <a:pt x="2503" y="2657"/>
                </a:lnTo>
                <a:lnTo>
                  <a:pt x="2503" y="2659"/>
                </a:lnTo>
                <a:lnTo>
                  <a:pt x="2501" y="2659"/>
                </a:lnTo>
                <a:lnTo>
                  <a:pt x="2501" y="2661"/>
                </a:lnTo>
                <a:lnTo>
                  <a:pt x="2499" y="2661"/>
                </a:lnTo>
                <a:lnTo>
                  <a:pt x="2498" y="2662"/>
                </a:lnTo>
                <a:lnTo>
                  <a:pt x="2496" y="2662"/>
                </a:lnTo>
                <a:lnTo>
                  <a:pt x="2495" y="2662"/>
                </a:lnTo>
                <a:lnTo>
                  <a:pt x="2495" y="2664"/>
                </a:lnTo>
                <a:lnTo>
                  <a:pt x="2493" y="2664"/>
                </a:lnTo>
                <a:lnTo>
                  <a:pt x="2491" y="2665"/>
                </a:lnTo>
                <a:lnTo>
                  <a:pt x="2490" y="2665"/>
                </a:lnTo>
                <a:lnTo>
                  <a:pt x="2488" y="2665"/>
                </a:lnTo>
                <a:lnTo>
                  <a:pt x="2487" y="2665"/>
                </a:lnTo>
                <a:lnTo>
                  <a:pt x="2487" y="2667"/>
                </a:lnTo>
                <a:lnTo>
                  <a:pt x="2485" y="2667"/>
                </a:lnTo>
                <a:lnTo>
                  <a:pt x="2483" y="2667"/>
                </a:lnTo>
                <a:lnTo>
                  <a:pt x="2483" y="2669"/>
                </a:lnTo>
                <a:lnTo>
                  <a:pt x="2482" y="2669"/>
                </a:lnTo>
                <a:lnTo>
                  <a:pt x="2482" y="2670"/>
                </a:lnTo>
                <a:lnTo>
                  <a:pt x="2480" y="2670"/>
                </a:lnTo>
                <a:lnTo>
                  <a:pt x="2479" y="2670"/>
                </a:lnTo>
                <a:lnTo>
                  <a:pt x="2479" y="2672"/>
                </a:lnTo>
                <a:lnTo>
                  <a:pt x="2477" y="2672"/>
                </a:lnTo>
                <a:lnTo>
                  <a:pt x="2475" y="2672"/>
                </a:lnTo>
                <a:lnTo>
                  <a:pt x="2475" y="2673"/>
                </a:lnTo>
                <a:lnTo>
                  <a:pt x="2474" y="2673"/>
                </a:lnTo>
                <a:lnTo>
                  <a:pt x="2474" y="2675"/>
                </a:lnTo>
                <a:lnTo>
                  <a:pt x="2472" y="2675"/>
                </a:lnTo>
                <a:lnTo>
                  <a:pt x="2472" y="2677"/>
                </a:lnTo>
                <a:lnTo>
                  <a:pt x="2472" y="2678"/>
                </a:lnTo>
                <a:lnTo>
                  <a:pt x="2474" y="2678"/>
                </a:lnTo>
                <a:lnTo>
                  <a:pt x="2472" y="2678"/>
                </a:lnTo>
                <a:lnTo>
                  <a:pt x="2472" y="2680"/>
                </a:lnTo>
                <a:lnTo>
                  <a:pt x="2472" y="2681"/>
                </a:lnTo>
                <a:lnTo>
                  <a:pt x="2472" y="2683"/>
                </a:lnTo>
                <a:lnTo>
                  <a:pt x="2472" y="2685"/>
                </a:lnTo>
                <a:lnTo>
                  <a:pt x="2471" y="2686"/>
                </a:lnTo>
                <a:lnTo>
                  <a:pt x="2471" y="2688"/>
                </a:lnTo>
                <a:lnTo>
                  <a:pt x="2471" y="2689"/>
                </a:lnTo>
                <a:lnTo>
                  <a:pt x="2469" y="2689"/>
                </a:lnTo>
                <a:lnTo>
                  <a:pt x="2469" y="2691"/>
                </a:lnTo>
                <a:lnTo>
                  <a:pt x="2467" y="2691"/>
                </a:lnTo>
                <a:lnTo>
                  <a:pt x="2466" y="2691"/>
                </a:lnTo>
                <a:lnTo>
                  <a:pt x="2464" y="2691"/>
                </a:lnTo>
                <a:lnTo>
                  <a:pt x="2464" y="2693"/>
                </a:lnTo>
                <a:lnTo>
                  <a:pt x="2463" y="2693"/>
                </a:lnTo>
                <a:lnTo>
                  <a:pt x="2463" y="2694"/>
                </a:lnTo>
                <a:lnTo>
                  <a:pt x="2461" y="2694"/>
                </a:lnTo>
                <a:lnTo>
                  <a:pt x="2461" y="2696"/>
                </a:lnTo>
                <a:lnTo>
                  <a:pt x="2459" y="2697"/>
                </a:lnTo>
                <a:lnTo>
                  <a:pt x="2458" y="2697"/>
                </a:lnTo>
                <a:lnTo>
                  <a:pt x="2458" y="2699"/>
                </a:lnTo>
                <a:lnTo>
                  <a:pt x="2456" y="2699"/>
                </a:lnTo>
                <a:lnTo>
                  <a:pt x="2455" y="2699"/>
                </a:lnTo>
                <a:lnTo>
                  <a:pt x="2455" y="2701"/>
                </a:lnTo>
                <a:lnTo>
                  <a:pt x="2453" y="2701"/>
                </a:lnTo>
                <a:lnTo>
                  <a:pt x="2451" y="2701"/>
                </a:lnTo>
                <a:lnTo>
                  <a:pt x="2450" y="2701"/>
                </a:lnTo>
                <a:lnTo>
                  <a:pt x="2450" y="2702"/>
                </a:lnTo>
                <a:lnTo>
                  <a:pt x="2448" y="2702"/>
                </a:lnTo>
                <a:lnTo>
                  <a:pt x="2447" y="2702"/>
                </a:lnTo>
                <a:lnTo>
                  <a:pt x="2445" y="2702"/>
                </a:lnTo>
                <a:lnTo>
                  <a:pt x="2443" y="2704"/>
                </a:lnTo>
                <a:lnTo>
                  <a:pt x="2442" y="2704"/>
                </a:lnTo>
                <a:lnTo>
                  <a:pt x="2440" y="2704"/>
                </a:lnTo>
                <a:lnTo>
                  <a:pt x="2439" y="2704"/>
                </a:lnTo>
                <a:lnTo>
                  <a:pt x="2437" y="2705"/>
                </a:lnTo>
                <a:lnTo>
                  <a:pt x="2435" y="2705"/>
                </a:lnTo>
                <a:lnTo>
                  <a:pt x="2434" y="2707"/>
                </a:lnTo>
                <a:lnTo>
                  <a:pt x="2432" y="2707"/>
                </a:lnTo>
                <a:lnTo>
                  <a:pt x="2432" y="2709"/>
                </a:lnTo>
                <a:lnTo>
                  <a:pt x="2431" y="2709"/>
                </a:lnTo>
                <a:lnTo>
                  <a:pt x="2431" y="2710"/>
                </a:lnTo>
                <a:lnTo>
                  <a:pt x="2429" y="2710"/>
                </a:lnTo>
                <a:lnTo>
                  <a:pt x="2429" y="2712"/>
                </a:lnTo>
                <a:lnTo>
                  <a:pt x="2429" y="2713"/>
                </a:lnTo>
                <a:lnTo>
                  <a:pt x="2429" y="2715"/>
                </a:lnTo>
                <a:lnTo>
                  <a:pt x="2427" y="2715"/>
                </a:lnTo>
                <a:lnTo>
                  <a:pt x="2426" y="2715"/>
                </a:lnTo>
                <a:lnTo>
                  <a:pt x="2424" y="2715"/>
                </a:lnTo>
                <a:lnTo>
                  <a:pt x="2423" y="2713"/>
                </a:lnTo>
                <a:lnTo>
                  <a:pt x="2421" y="2713"/>
                </a:lnTo>
                <a:lnTo>
                  <a:pt x="2419" y="2713"/>
                </a:lnTo>
                <a:lnTo>
                  <a:pt x="2419" y="2715"/>
                </a:lnTo>
                <a:lnTo>
                  <a:pt x="2418" y="2715"/>
                </a:lnTo>
                <a:lnTo>
                  <a:pt x="2416" y="2715"/>
                </a:lnTo>
                <a:lnTo>
                  <a:pt x="2416" y="2717"/>
                </a:lnTo>
                <a:lnTo>
                  <a:pt x="2415" y="2717"/>
                </a:lnTo>
                <a:lnTo>
                  <a:pt x="2413" y="2718"/>
                </a:lnTo>
                <a:lnTo>
                  <a:pt x="2413" y="2720"/>
                </a:lnTo>
                <a:lnTo>
                  <a:pt x="2413" y="2721"/>
                </a:lnTo>
                <a:lnTo>
                  <a:pt x="2411" y="2723"/>
                </a:lnTo>
                <a:lnTo>
                  <a:pt x="2411" y="2725"/>
                </a:lnTo>
                <a:lnTo>
                  <a:pt x="2411" y="2726"/>
                </a:lnTo>
                <a:lnTo>
                  <a:pt x="2410" y="2728"/>
                </a:lnTo>
                <a:lnTo>
                  <a:pt x="2410" y="2731"/>
                </a:lnTo>
                <a:lnTo>
                  <a:pt x="2410" y="2733"/>
                </a:lnTo>
                <a:lnTo>
                  <a:pt x="2410" y="2734"/>
                </a:lnTo>
                <a:lnTo>
                  <a:pt x="2410" y="2736"/>
                </a:lnTo>
                <a:lnTo>
                  <a:pt x="2410" y="2737"/>
                </a:lnTo>
                <a:lnTo>
                  <a:pt x="2410" y="2739"/>
                </a:lnTo>
                <a:lnTo>
                  <a:pt x="2411" y="2739"/>
                </a:lnTo>
                <a:lnTo>
                  <a:pt x="2413" y="2739"/>
                </a:lnTo>
                <a:lnTo>
                  <a:pt x="2413" y="2741"/>
                </a:lnTo>
                <a:lnTo>
                  <a:pt x="2415" y="2741"/>
                </a:lnTo>
                <a:lnTo>
                  <a:pt x="2415" y="2742"/>
                </a:lnTo>
                <a:lnTo>
                  <a:pt x="2416" y="2744"/>
                </a:lnTo>
                <a:lnTo>
                  <a:pt x="2416" y="2745"/>
                </a:lnTo>
                <a:lnTo>
                  <a:pt x="2416" y="2747"/>
                </a:lnTo>
                <a:lnTo>
                  <a:pt x="2415" y="2747"/>
                </a:lnTo>
                <a:lnTo>
                  <a:pt x="2413" y="2747"/>
                </a:lnTo>
                <a:lnTo>
                  <a:pt x="2411" y="2749"/>
                </a:lnTo>
                <a:lnTo>
                  <a:pt x="2410" y="2749"/>
                </a:lnTo>
                <a:lnTo>
                  <a:pt x="2410" y="2750"/>
                </a:lnTo>
                <a:lnTo>
                  <a:pt x="2408" y="2749"/>
                </a:lnTo>
                <a:lnTo>
                  <a:pt x="2407" y="2749"/>
                </a:lnTo>
                <a:lnTo>
                  <a:pt x="2405" y="2750"/>
                </a:lnTo>
                <a:lnTo>
                  <a:pt x="2403" y="2750"/>
                </a:lnTo>
                <a:lnTo>
                  <a:pt x="2403" y="2752"/>
                </a:lnTo>
                <a:lnTo>
                  <a:pt x="2402" y="2752"/>
                </a:lnTo>
                <a:lnTo>
                  <a:pt x="2402" y="2753"/>
                </a:lnTo>
                <a:lnTo>
                  <a:pt x="2403" y="2753"/>
                </a:lnTo>
                <a:lnTo>
                  <a:pt x="2403" y="2755"/>
                </a:lnTo>
                <a:lnTo>
                  <a:pt x="2403" y="2757"/>
                </a:lnTo>
                <a:lnTo>
                  <a:pt x="2402" y="2757"/>
                </a:lnTo>
                <a:lnTo>
                  <a:pt x="2400" y="2757"/>
                </a:lnTo>
                <a:lnTo>
                  <a:pt x="2400" y="2758"/>
                </a:lnTo>
                <a:lnTo>
                  <a:pt x="2399" y="2758"/>
                </a:lnTo>
                <a:lnTo>
                  <a:pt x="2397" y="2758"/>
                </a:lnTo>
                <a:lnTo>
                  <a:pt x="2397" y="2760"/>
                </a:lnTo>
                <a:lnTo>
                  <a:pt x="2395" y="2760"/>
                </a:lnTo>
                <a:lnTo>
                  <a:pt x="2394" y="2761"/>
                </a:lnTo>
                <a:lnTo>
                  <a:pt x="2392" y="2761"/>
                </a:lnTo>
                <a:lnTo>
                  <a:pt x="2392" y="2763"/>
                </a:lnTo>
                <a:lnTo>
                  <a:pt x="2391" y="2763"/>
                </a:lnTo>
                <a:lnTo>
                  <a:pt x="2389" y="2763"/>
                </a:lnTo>
                <a:lnTo>
                  <a:pt x="2387" y="2765"/>
                </a:lnTo>
                <a:lnTo>
                  <a:pt x="2386" y="2765"/>
                </a:lnTo>
                <a:lnTo>
                  <a:pt x="2384" y="2765"/>
                </a:lnTo>
                <a:lnTo>
                  <a:pt x="2383" y="2763"/>
                </a:lnTo>
                <a:lnTo>
                  <a:pt x="2383" y="2761"/>
                </a:lnTo>
                <a:lnTo>
                  <a:pt x="2381" y="2761"/>
                </a:lnTo>
                <a:lnTo>
                  <a:pt x="2379" y="2761"/>
                </a:lnTo>
                <a:lnTo>
                  <a:pt x="2378" y="2761"/>
                </a:lnTo>
                <a:lnTo>
                  <a:pt x="2378" y="2760"/>
                </a:lnTo>
                <a:lnTo>
                  <a:pt x="2378" y="2761"/>
                </a:lnTo>
                <a:lnTo>
                  <a:pt x="2376" y="2761"/>
                </a:lnTo>
                <a:lnTo>
                  <a:pt x="2375" y="2761"/>
                </a:lnTo>
                <a:lnTo>
                  <a:pt x="2375" y="2763"/>
                </a:lnTo>
                <a:lnTo>
                  <a:pt x="2373" y="2763"/>
                </a:lnTo>
                <a:lnTo>
                  <a:pt x="2373" y="2765"/>
                </a:lnTo>
                <a:lnTo>
                  <a:pt x="2371" y="2765"/>
                </a:lnTo>
                <a:lnTo>
                  <a:pt x="2370" y="2765"/>
                </a:lnTo>
                <a:lnTo>
                  <a:pt x="2368" y="2765"/>
                </a:lnTo>
                <a:lnTo>
                  <a:pt x="2368" y="2766"/>
                </a:lnTo>
                <a:lnTo>
                  <a:pt x="2367" y="2766"/>
                </a:lnTo>
                <a:lnTo>
                  <a:pt x="2365" y="2766"/>
                </a:lnTo>
                <a:lnTo>
                  <a:pt x="2363" y="2766"/>
                </a:lnTo>
                <a:lnTo>
                  <a:pt x="2362" y="2766"/>
                </a:lnTo>
                <a:lnTo>
                  <a:pt x="2362" y="2768"/>
                </a:lnTo>
                <a:lnTo>
                  <a:pt x="2360" y="2768"/>
                </a:lnTo>
                <a:lnTo>
                  <a:pt x="2360" y="2769"/>
                </a:lnTo>
                <a:lnTo>
                  <a:pt x="2359" y="2769"/>
                </a:lnTo>
                <a:lnTo>
                  <a:pt x="2357" y="2769"/>
                </a:lnTo>
                <a:lnTo>
                  <a:pt x="2357" y="2771"/>
                </a:lnTo>
                <a:lnTo>
                  <a:pt x="2355" y="2771"/>
                </a:lnTo>
                <a:lnTo>
                  <a:pt x="2354" y="2773"/>
                </a:lnTo>
                <a:lnTo>
                  <a:pt x="2352" y="2773"/>
                </a:lnTo>
                <a:lnTo>
                  <a:pt x="2352" y="2774"/>
                </a:lnTo>
                <a:lnTo>
                  <a:pt x="2351" y="2774"/>
                </a:lnTo>
                <a:lnTo>
                  <a:pt x="2349" y="2774"/>
                </a:lnTo>
                <a:lnTo>
                  <a:pt x="2347" y="2774"/>
                </a:lnTo>
                <a:lnTo>
                  <a:pt x="2347" y="2776"/>
                </a:lnTo>
                <a:lnTo>
                  <a:pt x="2346" y="2776"/>
                </a:lnTo>
                <a:lnTo>
                  <a:pt x="2344" y="2776"/>
                </a:lnTo>
                <a:lnTo>
                  <a:pt x="2343" y="2776"/>
                </a:lnTo>
                <a:lnTo>
                  <a:pt x="2341" y="2776"/>
                </a:lnTo>
                <a:lnTo>
                  <a:pt x="2341" y="2777"/>
                </a:lnTo>
                <a:lnTo>
                  <a:pt x="2339" y="2777"/>
                </a:lnTo>
                <a:lnTo>
                  <a:pt x="2338" y="2777"/>
                </a:lnTo>
                <a:lnTo>
                  <a:pt x="2338" y="2779"/>
                </a:lnTo>
                <a:lnTo>
                  <a:pt x="2336" y="2779"/>
                </a:lnTo>
                <a:lnTo>
                  <a:pt x="2335" y="2779"/>
                </a:lnTo>
                <a:lnTo>
                  <a:pt x="2335" y="2777"/>
                </a:lnTo>
                <a:lnTo>
                  <a:pt x="2333" y="2777"/>
                </a:lnTo>
                <a:lnTo>
                  <a:pt x="2331" y="2777"/>
                </a:lnTo>
                <a:lnTo>
                  <a:pt x="2331" y="2779"/>
                </a:lnTo>
                <a:lnTo>
                  <a:pt x="2330" y="2779"/>
                </a:lnTo>
                <a:lnTo>
                  <a:pt x="2330" y="2781"/>
                </a:lnTo>
                <a:lnTo>
                  <a:pt x="2328" y="2781"/>
                </a:lnTo>
                <a:lnTo>
                  <a:pt x="2328" y="2782"/>
                </a:lnTo>
                <a:lnTo>
                  <a:pt x="2328" y="2784"/>
                </a:lnTo>
                <a:lnTo>
                  <a:pt x="2327" y="2784"/>
                </a:lnTo>
                <a:lnTo>
                  <a:pt x="2325" y="2785"/>
                </a:lnTo>
                <a:lnTo>
                  <a:pt x="2323" y="2785"/>
                </a:lnTo>
                <a:lnTo>
                  <a:pt x="2322" y="2785"/>
                </a:lnTo>
                <a:lnTo>
                  <a:pt x="2322" y="2787"/>
                </a:lnTo>
                <a:lnTo>
                  <a:pt x="2322" y="2789"/>
                </a:lnTo>
                <a:lnTo>
                  <a:pt x="2322" y="2790"/>
                </a:lnTo>
                <a:lnTo>
                  <a:pt x="2320" y="2790"/>
                </a:lnTo>
                <a:lnTo>
                  <a:pt x="2319" y="2790"/>
                </a:lnTo>
                <a:lnTo>
                  <a:pt x="2319" y="2789"/>
                </a:lnTo>
                <a:lnTo>
                  <a:pt x="2319" y="2790"/>
                </a:lnTo>
                <a:lnTo>
                  <a:pt x="2317" y="2790"/>
                </a:lnTo>
                <a:lnTo>
                  <a:pt x="2315" y="2790"/>
                </a:lnTo>
                <a:lnTo>
                  <a:pt x="2315" y="2792"/>
                </a:lnTo>
                <a:lnTo>
                  <a:pt x="2315" y="2793"/>
                </a:lnTo>
                <a:lnTo>
                  <a:pt x="2314" y="2793"/>
                </a:lnTo>
                <a:lnTo>
                  <a:pt x="2314" y="2795"/>
                </a:lnTo>
                <a:lnTo>
                  <a:pt x="2312" y="2795"/>
                </a:lnTo>
                <a:lnTo>
                  <a:pt x="2312" y="2793"/>
                </a:lnTo>
                <a:lnTo>
                  <a:pt x="2312" y="2792"/>
                </a:lnTo>
                <a:lnTo>
                  <a:pt x="2312" y="2790"/>
                </a:lnTo>
                <a:lnTo>
                  <a:pt x="2312" y="2789"/>
                </a:lnTo>
                <a:lnTo>
                  <a:pt x="2311" y="2789"/>
                </a:lnTo>
                <a:lnTo>
                  <a:pt x="2309" y="2789"/>
                </a:lnTo>
                <a:lnTo>
                  <a:pt x="2307" y="2789"/>
                </a:lnTo>
                <a:lnTo>
                  <a:pt x="2307" y="2787"/>
                </a:lnTo>
                <a:lnTo>
                  <a:pt x="2306" y="2789"/>
                </a:lnTo>
                <a:lnTo>
                  <a:pt x="2304" y="2789"/>
                </a:lnTo>
                <a:lnTo>
                  <a:pt x="2303" y="2789"/>
                </a:lnTo>
                <a:lnTo>
                  <a:pt x="2303" y="2790"/>
                </a:lnTo>
                <a:lnTo>
                  <a:pt x="2301" y="2790"/>
                </a:lnTo>
                <a:lnTo>
                  <a:pt x="2299" y="2790"/>
                </a:lnTo>
                <a:lnTo>
                  <a:pt x="2298" y="2790"/>
                </a:lnTo>
                <a:lnTo>
                  <a:pt x="2296" y="2790"/>
                </a:lnTo>
                <a:lnTo>
                  <a:pt x="2296" y="2792"/>
                </a:lnTo>
                <a:lnTo>
                  <a:pt x="2295" y="2792"/>
                </a:lnTo>
                <a:lnTo>
                  <a:pt x="2293" y="2792"/>
                </a:lnTo>
                <a:lnTo>
                  <a:pt x="2291" y="2792"/>
                </a:lnTo>
                <a:lnTo>
                  <a:pt x="2290" y="2793"/>
                </a:lnTo>
                <a:lnTo>
                  <a:pt x="2288" y="2793"/>
                </a:lnTo>
                <a:lnTo>
                  <a:pt x="2287" y="2793"/>
                </a:lnTo>
                <a:lnTo>
                  <a:pt x="2287" y="2795"/>
                </a:lnTo>
                <a:lnTo>
                  <a:pt x="2285" y="2795"/>
                </a:lnTo>
                <a:lnTo>
                  <a:pt x="2283" y="2795"/>
                </a:lnTo>
                <a:lnTo>
                  <a:pt x="2283" y="2797"/>
                </a:lnTo>
                <a:lnTo>
                  <a:pt x="2283" y="2798"/>
                </a:lnTo>
                <a:lnTo>
                  <a:pt x="2282" y="2798"/>
                </a:lnTo>
                <a:lnTo>
                  <a:pt x="2282" y="2800"/>
                </a:lnTo>
                <a:lnTo>
                  <a:pt x="2282" y="2801"/>
                </a:lnTo>
                <a:lnTo>
                  <a:pt x="2282" y="2803"/>
                </a:lnTo>
                <a:lnTo>
                  <a:pt x="2280" y="2803"/>
                </a:lnTo>
                <a:lnTo>
                  <a:pt x="2280" y="2805"/>
                </a:lnTo>
                <a:lnTo>
                  <a:pt x="2280" y="2806"/>
                </a:lnTo>
                <a:lnTo>
                  <a:pt x="2280" y="2808"/>
                </a:lnTo>
                <a:lnTo>
                  <a:pt x="2282" y="2808"/>
                </a:lnTo>
                <a:lnTo>
                  <a:pt x="2282" y="2809"/>
                </a:lnTo>
                <a:lnTo>
                  <a:pt x="2282" y="2811"/>
                </a:lnTo>
                <a:lnTo>
                  <a:pt x="2282" y="2813"/>
                </a:lnTo>
                <a:lnTo>
                  <a:pt x="2280" y="2814"/>
                </a:lnTo>
                <a:lnTo>
                  <a:pt x="2279" y="2814"/>
                </a:lnTo>
                <a:lnTo>
                  <a:pt x="2279" y="2816"/>
                </a:lnTo>
                <a:lnTo>
                  <a:pt x="2277" y="2816"/>
                </a:lnTo>
                <a:lnTo>
                  <a:pt x="2275" y="2816"/>
                </a:lnTo>
                <a:lnTo>
                  <a:pt x="2274" y="2817"/>
                </a:lnTo>
                <a:lnTo>
                  <a:pt x="2272" y="2817"/>
                </a:lnTo>
                <a:lnTo>
                  <a:pt x="2272" y="2816"/>
                </a:lnTo>
                <a:lnTo>
                  <a:pt x="2271" y="2816"/>
                </a:lnTo>
                <a:lnTo>
                  <a:pt x="2269" y="2817"/>
                </a:lnTo>
                <a:lnTo>
                  <a:pt x="2267" y="2817"/>
                </a:lnTo>
                <a:lnTo>
                  <a:pt x="2267" y="2816"/>
                </a:lnTo>
                <a:lnTo>
                  <a:pt x="2266" y="2816"/>
                </a:lnTo>
                <a:lnTo>
                  <a:pt x="2266" y="2814"/>
                </a:lnTo>
                <a:lnTo>
                  <a:pt x="2264" y="2814"/>
                </a:lnTo>
                <a:lnTo>
                  <a:pt x="2263" y="2814"/>
                </a:lnTo>
                <a:lnTo>
                  <a:pt x="2263" y="2813"/>
                </a:lnTo>
                <a:lnTo>
                  <a:pt x="2261" y="2813"/>
                </a:lnTo>
                <a:lnTo>
                  <a:pt x="2259" y="2813"/>
                </a:lnTo>
                <a:lnTo>
                  <a:pt x="2259" y="2811"/>
                </a:lnTo>
                <a:lnTo>
                  <a:pt x="2258" y="2811"/>
                </a:lnTo>
                <a:lnTo>
                  <a:pt x="2258" y="2813"/>
                </a:lnTo>
                <a:lnTo>
                  <a:pt x="2256" y="2813"/>
                </a:lnTo>
                <a:lnTo>
                  <a:pt x="2256" y="2814"/>
                </a:lnTo>
                <a:lnTo>
                  <a:pt x="2255" y="2814"/>
                </a:lnTo>
                <a:lnTo>
                  <a:pt x="2255" y="2813"/>
                </a:lnTo>
                <a:lnTo>
                  <a:pt x="2253" y="2813"/>
                </a:lnTo>
                <a:lnTo>
                  <a:pt x="2251" y="2813"/>
                </a:lnTo>
                <a:lnTo>
                  <a:pt x="2251" y="2811"/>
                </a:lnTo>
                <a:lnTo>
                  <a:pt x="2250" y="2811"/>
                </a:lnTo>
                <a:lnTo>
                  <a:pt x="2248" y="2811"/>
                </a:lnTo>
                <a:lnTo>
                  <a:pt x="2247" y="2811"/>
                </a:lnTo>
                <a:lnTo>
                  <a:pt x="2245" y="2809"/>
                </a:lnTo>
                <a:lnTo>
                  <a:pt x="2245" y="2808"/>
                </a:lnTo>
                <a:lnTo>
                  <a:pt x="2245" y="2806"/>
                </a:lnTo>
                <a:lnTo>
                  <a:pt x="2245" y="2805"/>
                </a:lnTo>
                <a:lnTo>
                  <a:pt x="2243" y="2805"/>
                </a:lnTo>
                <a:lnTo>
                  <a:pt x="2242" y="2805"/>
                </a:lnTo>
                <a:lnTo>
                  <a:pt x="2240" y="2805"/>
                </a:lnTo>
                <a:lnTo>
                  <a:pt x="2240" y="2806"/>
                </a:lnTo>
                <a:lnTo>
                  <a:pt x="2239" y="2806"/>
                </a:lnTo>
                <a:lnTo>
                  <a:pt x="2239" y="2808"/>
                </a:lnTo>
                <a:lnTo>
                  <a:pt x="2237" y="2808"/>
                </a:lnTo>
                <a:lnTo>
                  <a:pt x="2235" y="2806"/>
                </a:lnTo>
                <a:lnTo>
                  <a:pt x="2234" y="2806"/>
                </a:lnTo>
                <a:lnTo>
                  <a:pt x="2232" y="2806"/>
                </a:lnTo>
                <a:lnTo>
                  <a:pt x="2231" y="2806"/>
                </a:lnTo>
                <a:lnTo>
                  <a:pt x="2231" y="2808"/>
                </a:lnTo>
                <a:lnTo>
                  <a:pt x="2229" y="2808"/>
                </a:lnTo>
                <a:lnTo>
                  <a:pt x="2229" y="2809"/>
                </a:lnTo>
                <a:lnTo>
                  <a:pt x="2227" y="2809"/>
                </a:lnTo>
                <a:lnTo>
                  <a:pt x="2227" y="2808"/>
                </a:lnTo>
                <a:lnTo>
                  <a:pt x="2226" y="2806"/>
                </a:lnTo>
                <a:lnTo>
                  <a:pt x="2226" y="2808"/>
                </a:lnTo>
                <a:lnTo>
                  <a:pt x="2226" y="2809"/>
                </a:lnTo>
                <a:lnTo>
                  <a:pt x="2227" y="2809"/>
                </a:lnTo>
                <a:lnTo>
                  <a:pt x="2227" y="2811"/>
                </a:lnTo>
                <a:lnTo>
                  <a:pt x="2226" y="2811"/>
                </a:lnTo>
                <a:lnTo>
                  <a:pt x="2226" y="2813"/>
                </a:lnTo>
                <a:lnTo>
                  <a:pt x="2224" y="2813"/>
                </a:lnTo>
                <a:lnTo>
                  <a:pt x="2224" y="2814"/>
                </a:lnTo>
                <a:lnTo>
                  <a:pt x="2223" y="2816"/>
                </a:lnTo>
                <a:lnTo>
                  <a:pt x="2223" y="2817"/>
                </a:lnTo>
                <a:lnTo>
                  <a:pt x="2223" y="2819"/>
                </a:lnTo>
                <a:lnTo>
                  <a:pt x="2223" y="2821"/>
                </a:lnTo>
                <a:lnTo>
                  <a:pt x="2221" y="2821"/>
                </a:lnTo>
                <a:lnTo>
                  <a:pt x="2221" y="2822"/>
                </a:lnTo>
                <a:lnTo>
                  <a:pt x="2219" y="2822"/>
                </a:lnTo>
                <a:lnTo>
                  <a:pt x="2219" y="2824"/>
                </a:lnTo>
                <a:lnTo>
                  <a:pt x="2216" y="2824"/>
                </a:lnTo>
                <a:lnTo>
                  <a:pt x="2215" y="2824"/>
                </a:lnTo>
                <a:lnTo>
                  <a:pt x="2213" y="2825"/>
                </a:lnTo>
                <a:lnTo>
                  <a:pt x="2211" y="2829"/>
                </a:lnTo>
                <a:lnTo>
                  <a:pt x="2210" y="2830"/>
                </a:lnTo>
                <a:lnTo>
                  <a:pt x="2208" y="2830"/>
                </a:lnTo>
                <a:lnTo>
                  <a:pt x="2207" y="2833"/>
                </a:lnTo>
                <a:lnTo>
                  <a:pt x="2205" y="2833"/>
                </a:lnTo>
                <a:lnTo>
                  <a:pt x="2205" y="2835"/>
                </a:lnTo>
                <a:lnTo>
                  <a:pt x="2205" y="2837"/>
                </a:lnTo>
                <a:lnTo>
                  <a:pt x="2205" y="2838"/>
                </a:lnTo>
                <a:lnTo>
                  <a:pt x="2205" y="2840"/>
                </a:lnTo>
                <a:lnTo>
                  <a:pt x="2203" y="2841"/>
                </a:lnTo>
                <a:lnTo>
                  <a:pt x="2203" y="2843"/>
                </a:lnTo>
                <a:lnTo>
                  <a:pt x="2202" y="2845"/>
                </a:lnTo>
                <a:lnTo>
                  <a:pt x="2202" y="2846"/>
                </a:lnTo>
                <a:lnTo>
                  <a:pt x="2200" y="2848"/>
                </a:lnTo>
                <a:lnTo>
                  <a:pt x="2199" y="2848"/>
                </a:lnTo>
                <a:lnTo>
                  <a:pt x="2197" y="2851"/>
                </a:lnTo>
                <a:lnTo>
                  <a:pt x="2197" y="2853"/>
                </a:lnTo>
                <a:lnTo>
                  <a:pt x="2195" y="2853"/>
                </a:lnTo>
                <a:lnTo>
                  <a:pt x="2195" y="2851"/>
                </a:lnTo>
                <a:lnTo>
                  <a:pt x="2194" y="2851"/>
                </a:lnTo>
                <a:lnTo>
                  <a:pt x="2194" y="2853"/>
                </a:lnTo>
                <a:lnTo>
                  <a:pt x="2192" y="2853"/>
                </a:lnTo>
                <a:lnTo>
                  <a:pt x="2192" y="2854"/>
                </a:lnTo>
                <a:lnTo>
                  <a:pt x="2191" y="2856"/>
                </a:lnTo>
                <a:lnTo>
                  <a:pt x="2189" y="2857"/>
                </a:lnTo>
                <a:lnTo>
                  <a:pt x="2187" y="2859"/>
                </a:lnTo>
                <a:lnTo>
                  <a:pt x="2186" y="2859"/>
                </a:lnTo>
                <a:lnTo>
                  <a:pt x="2184" y="2859"/>
                </a:lnTo>
                <a:lnTo>
                  <a:pt x="2184" y="2861"/>
                </a:lnTo>
                <a:lnTo>
                  <a:pt x="2183" y="2862"/>
                </a:lnTo>
                <a:lnTo>
                  <a:pt x="2181" y="2862"/>
                </a:lnTo>
                <a:lnTo>
                  <a:pt x="2181" y="2864"/>
                </a:lnTo>
                <a:lnTo>
                  <a:pt x="2179" y="2864"/>
                </a:lnTo>
                <a:lnTo>
                  <a:pt x="2178" y="2864"/>
                </a:lnTo>
                <a:lnTo>
                  <a:pt x="2176" y="2865"/>
                </a:lnTo>
                <a:lnTo>
                  <a:pt x="2175" y="2865"/>
                </a:lnTo>
                <a:lnTo>
                  <a:pt x="2173" y="2867"/>
                </a:lnTo>
                <a:lnTo>
                  <a:pt x="2171" y="2867"/>
                </a:lnTo>
                <a:lnTo>
                  <a:pt x="2170" y="2867"/>
                </a:lnTo>
                <a:lnTo>
                  <a:pt x="2170" y="2869"/>
                </a:lnTo>
                <a:lnTo>
                  <a:pt x="2168" y="2869"/>
                </a:lnTo>
                <a:lnTo>
                  <a:pt x="2167" y="2869"/>
                </a:lnTo>
                <a:lnTo>
                  <a:pt x="2167" y="2870"/>
                </a:lnTo>
                <a:lnTo>
                  <a:pt x="2165" y="2870"/>
                </a:lnTo>
                <a:lnTo>
                  <a:pt x="2163" y="2870"/>
                </a:lnTo>
                <a:lnTo>
                  <a:pt x="2162" y="2870"/>
                </a:lnTo>
                <a:lnTo>
                  <a:pt x="2162" y="2872"/>
                </a:lnTo>
                <a:lnTo>
                  <a:pt x="2160" y="2872"/>
                </a:lnTo>
                <a:lnTo>
                  <a:pt x="2159" y="2872"/>
                </a:lnTo>
                <a:lnTo>
                  <a:pt x="2159" y="2873"/>
                </a:lnTo>
                <a:lnTo>
                  <a:pt x="2157" y="2873"/>
                </a:lnTo>
                <a:lnTo>
                  <a:pt x="2157" y="2872"/>
                </a:lnTo>
                <a:lnTo>
                  <a:pt x="2155" y="2872"/>
                </a:lnTo>
                <a:lnTo>
                  <a:pt x="2154" y="2872"/>
                </a:lnTo>
                <a:lnTo>
                  <a:pt x="2152" y="2872"/>
                </a:lnTo>
                <a:lnTo>
                  <a:pt x="2151" y="2872"/>
                </a:lnTo>
                <a:lnTo>
                  <a:pt x="2151" y="2870"/>
                </a:lnTo>
                <a:lnTo>
                  <a:pt x="2149" y="2870"/>
                </a:lnTo>
                <a:lnTo>
                  <a:pt x="2147" y="2869"/>
                </a:lnTo>
                <a:lnTo>
                  <a:pt x="2147" y="2867"/>
                </a:lnTo>
                <a:lnTo>
                  <a:pt x="2146" y="2867"/>
                </a:lnTo>
                <a:lnTo>
                  <a:pt x="2146" y="2865"/>
                </a:lnTo>
                <a:lnTo>
                  <a:pt x="2146" y="2864"/>
                </a:lnTo>
                <a:lnTo>
                  <a:pt x="2146" y="2862"/>
                </a:lnTo>
                <a:lnTo>
                  <a:pt x="2146" y="2861"/>
                </a:lnTo>
                <a:lnTo>
                  <a:pt x="2146" y="2859"/>
                </a:lnTo>
                <a:lnTo>
                  <a:pt x="2146" y="2857"/>
                </a:lnTo>
                <a:lnTo>
                  <a:pt x="2144" y="2857"/>
                </a:lnTo>
                <a:lnTo>
                  <a:pt x="2144" y="2856"/>
                </a:lnTo>
                <a:lnTo>
                  <a:pt x="2143" y="2856"/>
                </a:lnTo>
                <a:lnTo>
                  <a:pt x="2141" y="2856"/>
                </a:lnTo>
                <a:lnTo>
                  <a:pt x="2139" y="2856"/>
                </a:lnTo>
                <a:lnTo>
                  <a:pt x="2138" y="2856"/>
                </a:lnTo>
                <a:lnTo>
                  <a:pt x="2136" y="2856"/>
                </a:lnTo>
                <a:lnTo>
                  <a:pt x="2135" y="2856"/>
                </a:lnTo>
                <a:lnTo>
                  <a:pt x="2135" y="2854"/>
                </a:lnTo>
                <a:lnTo>
                  <a:pt x="2133" y="2854"/>
                </a:lnTo>
                <a:lnTo>
                  <a:pt x="2131" y="2854"/>
                </a:lnTo>
                <a:lnTo>
                  <a:pt x="2130" y="2854"/>
                </a:lnTo>
                <a:lnTo>
                  <a:pt x="2130" y="2853"/>
                </a:lnTo>
                <a:lnTo>
                  <a:pt x="2128" y="2853"/>
                </a:lnTo>
                <a:lnTo>
                  <a:pt x="2128" y="2851"/>
                </a:lnTo>
                <a:lnTo>
                  <a:pt x="2128" y="2849"/>
                </a:lnTo>
                <a:lnTo>
                  <a:pt x="2130" y="2849"/>
                </a:lnTo>
                <a:lnTo>
                  <a:pt x="2130" y="2848"/>
                </a:lnTo>
                <a:lnTo>
                  <a:pt x="2131" y="2848"/>
                </a:lnTo>
                <a:lnTo>
                  <a:pt x="2131" y="2846"/>
                </a:lnTo>
                <a:lnTo>
                  <a:pt x="2130" y="2846"/>
                </a:lnTo>
                <a:lnTo>
                  <a:pt x="2130" y="2845"/>
                </a:lnTo>
                <a:lnTo>
                  <a:pt x="2128" y="2843"/>
                </a:lnTo>
                <a:lnTo>
                  <a:pt x="2127" y="2843"/>
                </a:lnTo>
                <a:lnTo>
                  <a:pt x="2127" y="2841"/>
                </a:lnTo>
                <a:lnTo>
                  <a:pt x="2128" y="2841"/>
                </a:lnTo>
                <a:lnTo>
                  <a:pt x="2128" y="2840"/>
                </a:lnTo>
                <a:lnTo>
                  <a:pt x="2127" y="2840"/>
                </a:lnTo>
                <a:lnTo>
                  <a:pt x="2127" y="2841"/>
                </a:lnTo>
                <a:lnTo>
                  <a:pt x="2127" y="2843"/>
                </a:lnTo>
                <a:lnTo>
                  <a:pt x="2125" y="2843"/>
                </a:lnTo>
                <a:lnTo>
                  <a:pt x="2125" y="2845"/>
                </a:lnTo>
                <a:lnTo>
                  <a:pt x="2123" y="2846"/>
                </a:lnTo>
                <a:lnTo>
                  <a:pt x="2123" y="2848"/>
                </a:lnTo>
                <a:lnTo>
                  <a:pt x="2122" y="2848"/>
                </a:lnTo>
                <a:lnTo>
                  <a:pt x="2122" y="2846"/>
                </a:lnTo>
                <a:lnTo>
                  <a:pt x="2122" y="2848"/>
                </a:lnTo>
                <a:lnTo>
                  <a:pt x="2120" y="2848"/>
                </a:lnTo>
                <a:lnTo>
                  <a:pt x="2119" y="2849"/>
                </a:lnTo>
                <a:lnTo>
                  <a:pt x="2117" y="2851"/>
                </a:lnTo>
                <a:lnTo>
                  <a:pt x="2117" y="2853"/>
                </a:lnTo>
                <a:lnTo>
                  <a:pt x="2115" y="2853"/>
                </a:lnTo>
                <a:lnTo>
                  <a:pt x="2115" y="2854"/>
                </a:lnTo>
                <a:lnTo>
                  <a:pt x="2114" y="2854"/>
                </a:lnTo>
                <a:lnTo>
                  <a:pt x="2114" y="2856"/>
                </a:lnTo>
                <a:lnTo>
                  <a:pt x="2112" y="2856"/>
                </a:lnTo>
                <a:lnTo>
                  <a:pt x="2112" y="2857"/>
                </a:lnTo>
                <a:lnTo>
                  <a:pt x="2111" y="2857"/>
                </a:lnTo>
                <a:lnTo>
                  <a:pt x="2109" y="2859"/>
                </a:lnTo>
                <a:lnTo>
                  <a:pt x="2107" y="2859"/>
                </a:lnTo>
                <a:lnTo>
                  <a:pt x="2107" y="2861"/>
                </a:lnTo>
                <a:lnTo>
                  <a:pt x="2106" y="2861"/>
                </a:lnTo>
                <a:lnTo>
                  <a:pt x="2104" y="2861"/>
                </a:lnTo>
                <a:lnTo>
                  <a:pt x="2104" y="2859"/>
                </a:lnTo>
                <a:lnTo>
                  <a:pt x="2103" y="2859"/>
                </a:lnTo>
                <a:lnTo>
                  <a:pt x="2103" y="2857"/>
                </a:lnTo>
                <a:lnTo>
                  <a:pt x="2101" y="2857"/>
                </a:lnTo>
                <a:lnTo>
                  <a:pt x="2101" y="2856"/>
                </a:lnTo>
                <a:lnTo>
                  <a:pt x="2101" y="2854"/>
                </a:lnTo>
                <a:lnTo>
                  <a:pt x="2099" y="2854"/>
                </a:lnTo>
                <a:lnTo>
                  <a:pt x="2099" y="2853"/>
                </a:lnTo>
                <a:lnTo>
                  <a:pt x="2099" y="2851"/>
                </a:lnTo>
                <a:lnTo>
                  <a:pt x="2098" y="2851"/>
                </a:lnTo>
                <a:lnTo>
                  <a:pt x="2096" y="2851"/>
                </a:lnTo>
                <a:lnTo>
                  <a:pt x="2095" y="2851"/>
                </a:lnTo>
                <a:lnTo>
                  <a:pt x="2095" y="2849"/>
                </a:lnTo>
                <a:lnTo>
                  <a:pt x="2093" y="2849"/>
                </a:lnTo>
                <a:lnTo>
                  <a:pt x="2093" y="2851"/>
                </a:lnTo>
                <a:lnTo>
                  <a:pt x="2091" y="2851"/>
                </a:lnTo>
                <a:lnTo>
                  <a:pt x="2090" y="2851"/>
                </a:lnTo>
                <a:lnTo>
                  <a:pt x="2090" y="2849"/>
                </a:lnTo>
                <a:lnTo>
                  <a:pt x="2090" y="2848"/>
                </a:lnTo>
                <a:lnTo>
                  <a:pt x="2090" y="2846"/>
                </a:lnTo>
                <a:lnTo>
                  <a:pt x="2088" y="2846"/>
                </a:lnTo>
                <a:lnTo>
                  <a:pt x="2090" y="2845"/>
                </a:lnTo>
                <a:lnTo>
                  <a:pt x="2090" y="2843"/>
                </a:lnTo>
                <a:lnTo>
                  <a:pt x="2090" y="2841"/>
                </a:lnTo>
                <a:lnTo>
                  <a:pt x="2088" y="2841"/>
                </a:lnTo>
                <a:lnTo>
                  <a:pt x="2088" y="2840"/>
                </a:lnTo>
                <a:lnTo>
                  <a:pt x="2090" y="2840"/>
                </a:lnTo>
                <a:lnTo>
                  <a:pt x="2090" y="2838"/>
                </a:lnTo>
                <a:lnTo>
                  <a:pt x="2091" y="2838"/>
                </a:lnTo>
                <a:lnTo>
                  <a:pt x="2091" y="2837"/>
                </a:lnTo>
                <a:lnTo>
                  <a:pt x="2091" y="2835"/>
                </a:lnTo>
                <a:lnTo>
                  <a:pt x="2093" y="2835"/>
                </a:lnTo>
                <a:lnTo>
                  <a:pt x="2093" y="2833"/>
                </a:lnTo>
                <a:lnTo>
                  <a:pt x="2095" y="2833"/>
                </a:lnTo>
                <a:lnTo>
                  <a:pt x="2095" y="2835"/>
                </a:lnTo>
                <a:lnTo>
                  <a:pt x="2093" y="2835"/>
                </a:lnTo>
                <a:lnTo>
                  <a:pt x="2095" y="2835"/>
                </a:lnTo>
                <a:lnTo>
                  <a:pt x="2096" y="2835"/>
                </a:lnTo>
                <a:lnTo>
                  <a:pt x="2096" y="2833"/>
                </a:lnTo>
                <a:lnTo>
                  <a:pt x="2096" y="2832"/>
                </a:lnTo>
                <a:lnTo>
                  <a:pt x="2096" y="2830"/>
                </a:lnTo>
                <a:lnTo>
                  <a:pt x="2095" y="2830"/>
                </a:lnTo>
                <a:lnTo>
                  <a:pt x="2095" y="2829"/>
                </a:lnTo>
                <a:lnTo>
                  <a:pt x="2093" y="2829"/>
                </a:lnTo>
                <a:lnTo>
                  <a:pt x="2093" y="2830"/>
                </a:lnTo>
                <a:lnTo>
                  <a:pt x="2091" y="2829"/>
                </a:lnTo>
                <a:lnTo>
                  <a:pt x="2093" y="2829"/>
                </a:lnTo>
                <a:lnTo>
                  <a:pt x="2091" y="2829"/>
                </a:lnTo>
                <a:lnTo>
                  <a:pt x="2091" y="2827"/>
                </a:lnTo>
                <a:lnTo>
                  <a:pt x="2091" y="2825"/>
                </a:lnTo>
                <a:lnTo>
                  <a:pt x="2093" y="2825"/>
                </a:lnTo>
                <a:lnTo>
                  <a:pt x="2095" y="2827"/>
                </a:lnTo>
                <a:lnTo>
                  <a:pt x="2096" y="2827"/>
                </a:lnTo>
                <a:lnTo>
                  <a:pt x="2096" y="2825"/>
                </a:lnTo>
                <a:lnTo>
                  <a:pt x="2096" y="2824"/>
                </a:lnTo>
                <a:lnTo>
                  <a:pt x="2095" y="2822"/>
                </a:lnTo>
                <a:lnTo>
                  <a:pt x="2093" y="2822"/>
                </a:lnTo>
                <a:lnTo>
                  <a:pt x="2093" y="2821"/>
                </a:lnTo>
                <a:lnTo>
                  <a:pt x="2091" y="2821"/>
                </a:lnTo>
                <a:lnTo>
                  <a:pt x="2091" y="2819"/>
                </a:lnTo>
                <a:lnTo>
                  <a:pt x="2090" y="2819"/>
                </a:lnTo>
                <a:lnTo>
                  <a:pt x="2090" y="2817"/>
                </a:lnTo>
                <a:lnTo>
                  <a:pt x="2088" y="2817"/>
                </a:lnTo>
                <a:lnTo>
                  <a:pt x="2087" y="2817"/>
                </a:lnTo>
                <a:lnTo>
                  <a:pt x="2085" y="2817"/>
                </a:lnTo>
                <a:lnTo>
                  <a:pt x="2083" y="2816"/>
                </a:lnTo>
                <a:lnTo>
                  <a:pt x="2082" y="2814"/>
                </a:lnTo>
                <a:lnTo>
                  <a:pt x="2083" y="2813"/>
                </a:lnTo>
                <a:lnTo>
                  <a:pt x="2085" y="2813"/>
                </a:lnTo>
                <a:lnTo>
                  <a:pt x="2085" y="2811"/>
                </a:lnTo>
                <a:lnTo>
                  <a:pt x="2085" y="2809"/>
                </a:lnTo>
                <a:lnTo>
                  <a:pt x="2085" y="2808"/>
                </a:lnTo>
                <a:lnTo>
                  <a:pt x="2085" y="2806"/>
                </a:lnTo>
                <a:lnTo>
                  <a:pt x="2087" y="2808"/>
                </a:lnTo>
                <a:lnTo>
                  <a:pt x="2088" y="2808"/>
                </a:lnTo>
                <a:lnTo>
                  <a:pt x="2088" y="2806"/>
                </a:lnTo>
                <a:lnTo>
                  <a:pt x="2090" y="2806"/>
                </a:lnTo>
                <a:lnTo>
                  <a:pt x="2090" y="2805"/>
                </a:lnTo>
                <a:lnTo>
                  <a:pt x="2091" y="2805"/>
                </a:lnTo>
                <a:lnTo>
                  <a:pt x="2091" y="2806"/>
                </a:lnTo>
                <a:lnTo>
                  <a:pt x="2090" y="2806"/>
                </a:lnTo>
                <a:lnTo>
                  <a:pt x="2091" y="2808"/>
                </a:lnTo>
                <a:lnTo>
                  <a:pt x="2091" y="2809"/>
                </a:lnTo>
                <a:lnTo>
                  <a:pt x="2091" y="2808"/>
                </a:lnTo>
                <a:lnTo>
                  <a:pt x="2093" y="2806"/>
                </a:lnTo>
                <a:lnTo>
                  <a:pt x="2095" y="2806"/>
                </a:lnTo>
                <a:lnTo>
                  <a:pt x="2095" y="2805"/>
                </a:lnTo>
                <a:lnTo>
                  <a:pt x="2093" y="2805"/>
                </a:lnTo>
                <a:lnTo>
                  <a:pt x="2093" y="2803"/>
                </a:lnTo>
                <a:lnTo>
                  <a:pt x="2091" y="2803"/>
                </a:lnTo>
                <a:lnTo>
                  <a:pt x="2090" y="2803"/>
                </a:lnTo>
                <a:lnTo>
                  <a:pt x="2090" y="2801"/>
                </a:lnTo>
                <a:lnTo>
                  <a:pt x="2090" y="2803"/>
                </a:lnTo>
                <a:lnTo>
                  <a:pt x="2088" y="2803"/>
                </a:lnTo>
                <a:lnTo>
                  <a:pt x="2088" y="2805"/>
                </a:lnTo>
                <a:lnTo>
                  <a:pt x="2087" y="2805"/>
                </a:lnTo>
                <a:lnTo>
                  <a:pt x="2085" y="2805"/>
                </a:lnTo>
                <a:lnTo>
                  <a:pt x="2083" y="2805"/>
                </a:lnTo>
                <a:lnTo>
                  <a:pt x="2083" y="2806"/>
                </a:lnTo>
                <a:lnTo>
                  <a:pt x="2082" y="2806"/>
                </a:lnTo>
                <a:lnTo>
                  <a:pt x="2080" y="2806"/>
                </a:lnTo>
                <a:lnTo>
                  <a:pt x="2080" y="2805"/>
                </a:lnTo>
                <a:lnTo>
                  <a:pt x="2080" y="2803"/>
                </a:lnTo>
                <a:lnTo>
                  <a:pt x="2080" y="2801"/>
                </a:lnTo>
                <a:lnTo>
                  <a:pt x="2080" y="2800"/>
                </a:lnTo>
                <a:lnTo>
                  <a:pt x="2082" y="2800"/>
                </a:lnTo>
                <a:lnTo>
                  <a:pt x="2082" y="2798"/>
                </a:lnTo>
                <a:lnTo>
                  <a:pt x="2080" y="2798"/>
                </a:lnTo>
                <a:lnTo>
                  <a:pt x="2077" y="2797"/>
                </a:lnTo>
                <a:lnTo>
                  <a:pt x="2075" y="2797"/>
                </a:lnTo>
                <a:lnTo>
                  <a:pt x="2074" y="2797"/>
                </a:lnTo>
                <a:lnTo>
                  <a:pt x="2072" y="2797"/>
                </a:lnTo>
                <a:lnTo>
                  <a:pt x="2072" y="2798"/>
                </a:lnTo>
                <a:lnTo>
                  <a:pt x="2071" y="2798"/>
                </a:lnTo>
                <a:lnTo>
                  <a:pt x="2069" y="2798"/>
                </a:lnTo>
                <a:lnTo>
                  <a:pt x="2071" y="2798"/>
                </a:lnTo>
                <a:lnTo>
                  <a:pt x="2071" y="2797"/>
                </a:lnTo>
                <a:lnTo>
                  <a:pt x="2071" y="2795"/>
                </a:lnTo>
                <a:lnTo>
                  <a:pt x="2069" y="2793"/>
                </a:lnTo>
                <a:lnTo>
                  <a:pt x="2069" y="2792"/>
                </a:lnTo>
                <a:lnTo>
                  <a:pt x="2069" y="2790"/>
                </a:lnTo>
                <a:lnTo>
                  <a:pt x="2067" y="2790"/>
                </a:lnTo>
                <a:lnTo>
                  <a:pt x="2066" y="2792"/>
                </a:lnTo>
                <a:lnTo>
                  <a:pt x="2064" y="2792"/>
                </a:lnTo>
                <a:lnTo>
                  <a:pt x="2064" y="2793"/>
                </a:lnTo>
                <a:lnTo>
                  <a:pt x="2063" y="2793"/>
                </a:lnTo>
                <a:lnTo>
                  <a:pt x="2063" y="2795"/>
                </a:lnTo>
                <a:lnTo>
                  <a:pt x="2064" y="2797"/>
                </a:lnTo>
                <a:lnTo>
                  <a:pt x="2063" y="2797"/>
                </a:lnTo>
                <a:lnTo>
                  <a:pt x="2064" y="2797"/>
                </a:lnTo>
                <a:lnTo>
                  <a:pt x="2064" y="2798"/>
                </a:lnTo>
                <a:lnTo>
                  <a:pt x="2064" y="2800"/>
                </a:lnTo>
                <a:lnTo>
                  <a:pt x="2066" y="2801"/>
                </a:lnTo>
                <a:lnTo>
                  <a:pt x="2064" y="2801"/>
                </a:lnTo>
                <a:lnTo>
                  <a:pt x="2064" y="2803"/>
                </a:lnTo>
                <a:lnTo>
                  <a:pt x="2063" y="2805"/>
                </a:lnTo>
                <a:lnTo>
                  <a:pt x="2063" y="2806"/>
                </a:lnTo>
                <a:lnTo>
                  <a:pt x="2061" y="2806"/>
                </a:lnTo>
                <a:lnTo>
                  <a:pt x="2059" y="2806"/>
                </a:lnTo>
                <a:lnTo>
                  <a:pt x="2058" y="2806"/>
                </a:lnTo>
                <a:lnTo>
                  <a:pt x="2056" y="2806"/>
                </a:lnTo>
                <a:lnTo>
                  <a:pt x="2056" y="2805"/>
                </a:lnTo>
                <a:lnTo>
                  <a:pt x="2055" y="2805"/>
                </a:lnTo>
                <a:lnTo>
                  <a:pt x="2055" y="2806"/>
                </a:lnTo>
                <a:lnTo>
                  <a:pt x="2055" y="2808"/>
                </a:lnTo>
                <a:lnTo>
                  <a:pt x="2055" y="2809"/>
                </a:lnTo>
                <a:lnTo>
                  <a:pt x="2055" y="2811"/>
                </a:lnTo>
                <a:lnTo>
                  <a:pt x="2055" y="2813"/>
                </a:lnTo>
                <a:lnTo>
                  <a:pt x="2056" y="2813"/>
                </a:lnTo>
                <a:lnTo>
                  <a:pt x="2055" y="2814"/>
                </a:lnTo>
                <a:lnTo>
                  <a:pt x="2053" y="2814"/>
                </a:lnTo>
                <a:lnTo>
                  <a:pt x="2053" y="2816"/>
                </a:lnTo>
                <a:lnTo>
                  <a:pt x="2053" y="2817"/>
                </a:lnTo>
                <a:lnTo>
                  <a:pt x="2055" y="2819"/>
                </a:lnTo>
                <a:lnTo>
                  <a:pt x="2055" y="2821"/>
                </a:lnTo>
                <a:lnTo>
                  <a:pt x="2053" y="2821"/>
                </a:lnTo>
                <a:lnTo>
                  <a:pt x="2051" y="2821"/>
                </a:lnTo>
                <a:lnTo>
                  <a:pt x="2050" y="2821"/>
                </a:lnTo>
                <a:lnTo>
                  <a:pt x="2050" y="2822"/>
                </a:lnTo>
                <a:lnTo>
                  <a:pt x="2048" y="2822"/>
                </a:lnTo>
                <a:lnTo>
                  <a:pt x="2047" y="2822"/>
                </a:lnTo>
                <a:lnTo>
                  <a:pt x="2045" y="2822"/>
                </a:lnTo>
                <a:lnTo>
                  <a:pt x="2043" y="2822"/>
                </a:lnTo>
                <a:lnTo>
                  <a:pt x="2042" y="2822"/>
                </a:lnTo>
                <a:lnTo>
                  <a:pt x="2040" y="2822"/>
                </a:lnTo>
                <a:lnTo>
                  <a:pt x="2040" y="2824"/>
                </a:lnTo>
                <a:lnTo>
                  <a:pt x="2039" y="2822"/>
                </a:lnTo>
                <a:lnTo>
                  <a:pt x="2039" y="2824"/>
                </a:lnTo>
                <a:lnTo>
                  <a:pt x="2037" y="2824"/>
                </a:lnTo>
                <a:lnTo>
                  <a:pt x="2035" y="2824"/>
                </a:lnTo>
                <a:lnTo>
                  <a:pt x="2034" y="2825"/>
                </a:lnTo>
                <a:lnTo>
                  <a:pt x="2034" y="2824"/>
                </a:lnTo>
                <a:lnTo>
                  <a:pt x="2034" y="2825"/>
                </a:lnTo>
                <a:lnTo>
                  <a:pt x="2032" y="2825"/>
                </a:lnTo>
                <a:lnTo>
                  <a:pt x="2032" y="2827"/>
                </a:lnTo>
                <a:lnTo>
                  <a:pt x="2031" y="2827"/>
                </a:lnTo>
                <a:lnTo>
                  <a:pt x="2031" y="2829"/>
                </a:lnTo>
                <a:lnTo>
                  <a:pt x="2029" y="2829"/>
                </a:lnTo>
                <a:lnTo>
                  <a:pt x="2027" y="2830"/>
                </a:lnTo>
                <a:lnTo>
                  <a:pt x="2026" y="2832"/>
                </a:lnTo>
                <a:lnTo>
                  <a:pt x="2027" y="2832"/>
                </a:lnTo>
                <a:lnTo>
                  <a:pt x="2027" y="2833"/>
                </a:lnTo>
                <a:lnTo>
                  <a:pt x="2027" y="2835"/>
                </a:lnTo>
                <a:lnTo>
                  <a:pt x="2029" y="2835"/>
                </a:lnTo>
                <a:lnTo>
                  <a:pt x="2029" y="2837"/>
                </a:lnTo>
                <a:lnTo>
                  <a:pt x="2029" y="2838"/>
                </a:lnTo>
                <a:lnTo>
                  <a:pt x="2029" y="2840"/>
                </a:lnTo>
                <a:lnTo>
                  <a:pt x="2031" y="2840"/>
                </a:lnTo>
                <a:lnTo>
                  <a:pt x="2031" y="2841"/>
                </a:lnTo>
                <a:lnTo>
                  <a:pt x="2031" y="2843"/>
                </a:lnTo>
                <a:lnTo>
                  <a:pt x="2029" y="2843"/>
                </a:lnTo>
                <a:lnTo>
                  <a:pt x="2027" y="2841"/>
                </a:lnTo>
                <a:lnTo>
                  <a:pt x="2026" y="2841"/>
                </a:lnTo>
                <a:lnTo>
                  <a:pt x="2026" y="2843"/>
                </a:lnTo>
                <a:lnTo>
                  <a:pt x="2024" y="2843"/>
                </a:lnTo>
                <a:lnTo>
                  <a:pt x="2023" y="2843"/>
                </a:lnTo>
                <a:lnTo>
                  <a:pt x="2021" y="2843"/>
                </a:lnTo>
                <a:lnTo>
                  <a:pt x="2019" y="2843"/>
                </a:lnTo>
                <a:lnTo>
                  <a:pt x="2018" y="2843"/>
                </a:lnTo>
                <a:lnTo>
                  <a:pt x="2016" y="2843"/>
                </a:lnTo>
                <a:lnTo>
                  <a:pt x="2015" y="2843"/>
                </a:lnTo>
                <a:lnTo>
                  <a:pt x="2013" y="2843"/>
                </a:lnTo>
                <a:lnTo>
                  <a:pt x="2011" y="2843"/>
                </a:lnTo>
                <a:lnTo>
                  <a:pt x="2010" y="2843"/>
                </a:lnTo>
                <a:lnTo>
                  <a:pt x="2010" y="2845"/>
                </a:lnTo>
                <a:lnTo>
                  <a:pt x="2010" y="2846"/>
                </a:lnTo>
                <a:lnTo>
                  <a:pt x="2008" y="2846"/>
                </a:lnTo>
                <a:lnTo>
                  <a:pt x="2008" y="2848"/>
                </a:lnTo>
                <a:lnTo>
                  <a:pt x="2008" y="2849"/>
                </a:lnTo>
                <a:lnTo>
                  <a:pt x="2010" y="2851"/>
                </a:lnTo>
                <a:lnTo>
                  <a:pt x="2010" y="2853"/>
                </a:lnTo>
                <a:lnTo>
                  <a:pt x="2008" y="2853"/>
                </a:lnTo>
                <a:lnTo>
                  <a:pt x="2007" y="2853"/>
                </a:lnTo>
                <a:lnTo>
                  <a:pt x="2007" y="2854"/>
                </a:lnTo>
                <a:lnTo>
                  <a:pt x="2005" y="2854"/>
                </a:lnTo>
                <a:lnTo>
                  <a:pt x="2005" y="2856"/>
                </a:lnTo>
                <a:lnTo>
                  <a:pt x="2005" y="2857"/>
                </a:lnTo>
                <a:lnTo>
                  <a:pt x="2005" y="2859"/>
                </a:lnTo>
                <a:lnTo>
                  <a:pt x="2003" y="2859"/>
                </a:lnTo>
                <a:lnTo>
                  <a:pt x="2003" y="2861"/>
                </a:lnTo>
                <a:lnTo>
                  <a:pt x="2003" y="2862"/>
                </a:lnTo>
                <a:lnTo>
                  <a:pt x="2002" y="2862"/>
                </a:lnTo>
                <a:lnTo>
                  <a:pt x="2000" y="2862"/>
                </a:lnTo>
                <a:lnTo>
                  <a:pt x="2000" y="2861"/>
                </a:lnTo>
                <a:lnTo>
                  <a:pt x="2000" y="2859"/>
                </a:lnTo>
                <a:lnTo>
                  <a:pt x="1999" y="2857"/>
                </a:lnTo>
                <a:lnTo>
                  <a:pt x="1999" y="2856"/>
                </a:lnTo>
                <a:lnTo>
                  <a:pt x="1999" y="2854"/>
                </a:lnTo>
                <a:lnTo>
                  <a:pt x="2000" y="2853"/>
                </a:lnTo>
                <a:lnTo>
                  <a:pt x="2002" y="2853"/>
                </a:lnTo>
                <a:lnTo>
                  <a:pt x="2003" y="2851"/>
                </a:lnTo>
                <a:lnTo>
                  <a:pt x="2003" y="2849"/>
                </a:lnTo>
                <a:lnTo>
                  <a:pt x="2005" y="2849"/>
                </a:lnTo>
                <a:lnTo>
                  <a:pt x="2005" y="2848"/>
                </a:lnTo>
                <a:lnTo>
                  <a:pt x="2005" y="2846"/>
                </a:lnTo>
                <a:lnTo>
                  <a:pt x="2003" y="2846"/>
                </a:lnTo>
                <a:lnTo>
                  <a:pt x="2002" y="2846"/>
                </a:lnTo>
                <a:lnTo>
                  <a:pt x="2002" y="2845"/>
                </a:lnTo>
                <a:lnTo>
                  <a:pt x="2000" y="2845"/>
                </a:lnTo>
                <a:lnTo>
                  <a:pt x="1999" y="2845"/>
                </a:lnTo>
                <a:lnTo>
                  <a:pt x="1999" y="2846"/>
                </a:lnTo>
                <a:lnTo>
                  <a:pt x="1997" y="2846"/>
                </a:lnTo>
                <a:lnTo>
                  <a:pt x="1995" y="2846"/>
                </a:lnTo>
                <a:lnTo>
                  <a:pt x="1994" y="2846"/>
                </a:lnTo>
                <a:lnTo>
                  <a:pt x="1994" y="2848"/>
                </a:lnTo>
                <a:lnTo>
                  <a:pt x="1994" y="2849"/>
                </a:lnTo>
                <a:lnTo>
                  <a:pt x="1992" y="2851"/>
                </a:lnTo>
                <a:lnTo>
                  <a:pt x="1992" y="2853"/>
                </a:lnTo>
                <a:lnTo>
                  <a:pt x="1991" y="2853"/>
                </a:lnTo>
                <a:lnTo>
                  <a:pt x="1989" y="2853"/>
                </a:lnTo>
                <a:lnTo>
                  <a:pt x="1987" y="2854"/>
                </a:lnTo>
                <a:lnTo>
                  <a:pt x="1987" y="2856"/>
                </a:lnTo>
                <a:lnTo>
                  <a:pt x="1986" y="2857"/>
                </a:lnTo>
                <a:lnTo>
                  <a:pt x="1986" y="2859"/>
                </a:lnTo>
                <a:lnTo>
                  <a:pt x="1986" y="2861"/>
                </a:lnTo>
                <a:lnTo>
                  <a:pt x="1984" y="2862"/>
                </a:lnTo>
                <a:lnTo>
                  <a:pt x="1984" y="2864"/>
                </a:lnTo>
                <a:lnTo>
                  <a:pt x="1986" y="2864"/>
                </a:lnTo>
                <a:lnTo>
                  <a:pt x="1986" y="2865"/>
                </a:lnTo>
                <a:lnTo>
                  <a:pt x="1984" y="2867"/>
                </a:lnTo>
                <a:lnTo>
                  <a:pt x="1986" y="2867"/>
                </a:lnTo>
                <a:lnTo>
                  <a:pt x="1986" y="2869"/>
                </a:lnTo>
                <a:lnTo>
                  <a:pt x="1986" y="2867"/>
                </a:lnTo>
                <a:lnTo>
                  <a:pt x="1986" y="2865"/>
                </a:lnTo>
                <a:lnTo>
                  <a:pt x="1987" y="2865"/>
                </a:lnTo>
                <a:lnTo>
                  <a:pt x="1989" y="2865"/>
                </a:lnTo>
                <a:lnTo>
                  <a:pt x="1989" y="2867"/>
                </a:lnTo>
                <a:lnTo>
                  <a:pt x="1991" y="2867"/>
                </a:lnTo>
                <a:lnTo>
                  <a:pt x="1989" y="2869"/>
                </a:lnTo>
                <a:lnTo>
                  <a:pt x="1989" y="2870"/>
                </a:lnTo>
                <a:lnTo>
                  <a:pt x="1989" y="2872"/>
                </a:lnTo>
                <a:lnTo>
                  <a:pt x="1991" y="2873"/>
                </a:lnTo>
                <a:lnTo>
                  <a:pt x="1991" y="2875"/>
                </a:lnTo>
                <a:lnTo>
                  <a:pt x="1989" y="2877"/>
                </a:lnTo>
                <a:lnTo>
                  <a:pt x="1989" y="2878"/>
                </a:lnTo>
                <a:lnTo>
                  <a:pt x="1987" y="2880"/>
                </a:lnTo>
                <a:lnTo>
                  <a:pt x="1989" y="2880"/>
                </a:lnTo>
                <a:lnTo>
                  <a:pt x="1991" y="2878"/>
                </a:lnTo>
                <a:lnTo>
                  <a:pt x="1991" y="2877"/>
                </a:lnTo>
                <a:lnTo>
                  <a:pt x="1992" y="2875"/>
                </a:lnTo>
                <a:lnTo>
                  <a:pt x="1994" y="2875"/>
                </a:lnTo>
                <a:lnTo>
                  <a:pt x="1994" y="2873"/>
                </a:lnTo>
                <a:lnTo>
                  <a:pt x="1995" y="2873"/>
                </a:lnTo>
                <a:lnTo>
                  <a:pt x="1995" y="2875"/>
                </a:lnTo>
                <a:lnTo>
                  <a:pt x="1997" y="2878"/>
                </a:lnTo>
                <a:lnTo>
                  <a:pt x="1997" y="2880"/>
                </a:lnTo>
                <a:lnTo>
                  <a:pt x="1997" y="2881"/>
                </a:lnTo>
                <a:lnTo>
                  <a:pt x="1997" y="2883"/>
                </a:lnTo>
                <a:lnTo>
                  <a:pt x="1997" y="2885"/>
                </a:lnTo>
                <a:lnTo>
                  <a:pt x="1995" y="2885"/>
                </a:lnTo>
                <a:lnTo>
                  <a:pt x="1995" y="2886"/>
                </a:lnTo>
                <a:lnTo>
                  <a:pt x="1994" y="2886"/>
                </a:lnTo>
                <a:lnTo>
                  <a:pt x="1994" y="2888"/>
                </a:lnTo>
                <a:lnTo>
                  <a:pt x="1992" y="2888"/>
                </a:lnTo>
                <a:lnTo>
                  <a:pt x="1992" y="2889"/>
                </a:lnTo>
                <a:lnTo>
                  <a:pt x="1991" y="2889"/>
                </a:lnTo>
                <a:lnTo>
                  <a:pt x="1989" y="2891"/>
                </a:lnTo>
                <a:lnTo>
                  <a:pt x="1989" y="2893"/>
                </a:lnTo>
                <a:lnTo>
                  <a:pt x="1987" y="2893"/>
                </a:lnTo>
                <a:lnTo>
                  <a:pt x="1986" y="2893"/>
                </a:lnTo>
                <a:lnTo>
                  <a:pt x="1986" y="2894"/>
                </a:lnTo>
                <a:lnTo>
                  <a:pt x="1984" y="2894"/>
                </a:lnTo>
                <a:lnTo>
                  <a:pt x="1984" y="2896"/>
                </a:lnTo>
                <a:lnTo>
                  <a:pt x="1983" y="2896"/>
                </a:lnTo>
                <a:lnTo>
                  <a:pt x="1983" y="2897"/>
                </a:lnTo>
                <a:lnTo>
                  <a:pt x="1981" y="2897"/>
                </a:lnTo>
                <a:lnTo>
                  <a:pt x="1981" y="2899"/>
                </a:lnTo>
                <a:lnTo>
                  <a:pt x="1979" y="2899"/>
                </a:lnTo>
                <a:lnTo>
                  <a:pt x="1979" y="2901"/>
                </a:lnTo>
                <a:lnTo>
                  <a:pt x="1978" y="2901"/>
                </a:lnTo>
                <a:lnTo>
                  <a:pt x="1976" y="2901"/>
                </a:lnTo>
                <a:lnTo>
                  <a:pt x="1976" y="2902"/>
                </a:lnTo>
                <a:lnTo>
                  <a:pt x="1975" y="2902"/>
                </a:lnTo>
                <a:lnTo>
                  <a:pt x="1973" y="2904"/>
                </a:lnTo>
                <a:lnTo>
                  <a:pt x="1975" y="2904"/>
                </a:lnTo>
                <a:lnTo>
                  <a:pt x="1973" y="2904"/>
                </a:lnTo>
                <a:lnTo>
                  <a:pt x="1971" y="2905"/>
                </a:lnTo>
                <a:lnTo>
                  <a:pt x="1970" y="2905"/>
                </a:lnTo>
                <a:lnTo>
                  <a:pt x="1970" y="2907"/>
                </a:lnTo>
                <a:lnTo>
                  <a:pt x="1968" y="2909"/>
                </a:lnTo>
                <a:lnTo>
                  <a:pt x="1968" y="2910"/>
                </a:lnTo>
                <a:lnTo>
                  <a:pt x="1967" y="2909"/>
                </a:lnTo>
                <a:lnTo>
                  <a:pt x="1965" y="2909"/>
                </a:lnTo>
                <a:lnTo>
                  <a:pt x="1965" y="2910"/>
                </a:lnTo>
                <a:lnTo>
                  <a:pt x="1963" y="2910"/>
                </a:lnTo>
                <a:lnTo>
                  <a:pt x="1962" y="2910"/>
                </a:lnTo>
                <a:lnTo>
                  <a:pt x="1962" y="2909"/>
                </a:lnTo>
                <a:lnTo>
                  <a:pt x="1960" y="2909"/>
                </a:lnTo>
                <a:lnTo>
                  <a:pt x="1960" y="2910"/>
                </a:lnTo>
                <a:lnTo>
                  <a:pt x="1959" y="2910"/>
                </a:lnTo>
                <a:lnTo>
                  <a:pt x="1959" y="2912"/>
                </a:lnTo>
                <a:lnTo>
                  <a:pt x="1959" y="2913"/>
                </a:lnTo>
                <a:lnTo>
                  <a:pt x="1957" y="2913"/>
                </a:lnTo>
                <a:lnTo>
                  <a:pt x="1955" y="2913"/>
                </a:lnTo>
                <a:lnTo>
                  <a:pt x="1954" y="2913"/>
                </a:lnTo>
                <a:lnTo>
                  <a:pt x="1954" y="2915"/>
                </a:lnTo>
                <a:lnTo>
                  <a:pt x="1952" y="2917"/>
                </a:lnTo>
                <a:lnTo>
                  <a:pt x="1952" y="2918"/>
                </a:lnTo>
                <a:lnTo>
                  <a:pt x="1952" y="2920"/>
                </a:lnTo>
                <a:lnTo>
                  <a:pt x="1951" y="2918"/>
                </a:lnTo>
                <a:lnTo>
                  <a:pt x="1951" y="2920"/>
                </a:lnTo>
                <a:lnTo>
                  <a:pt x="1949" y="2920"/>
                </a:lnTo>
                <a:lnTo>
                  <a:pt x="1949" y="2921"/>
                </a:lnTo>
                <a:lnTo>
                  <a:pt x="1947" y="2921"/>
                </a:lnTo>
                <a:lnTo>
                  <a:pt x="1947" y="2923"/>
                </a:lnTo>
                <a:lnTo>
                  <a:pt x="1946" y="2925"/>
                </a:lnTo>
                <a:lnTo>
                  <a:pt x="1946" y="2923"/>
                </a:lnTo>
                <a:lnTo>
                  <a:pt x="1944" y="2923"/>
                </a:lnTo>
                <a:lnTo>
                  <a:pt x="1944" y="2921"/>
                </a:lnTo>
                <a:lnTo>
                  <a:pt x="1944" y="2920"/>
                </a:lnTo>
                <a:lnTo>
                  <a:pt x="1943" y="2920"/>
                </a:lnTo>
                <a:lnTo>
                  <a:pt x="1941" y="2921"/>
                </a:lnTo>
                <a:lnTo>
                  <a:pt x="1939" y="2921"/>
                </a:lnTo>
                <a:lnTo>
                  <a:pt x="1938" y="2921"/>
                </a:lnTo>
                <a:lnTo>
                  <a:pt x="1936" y="2921"/>
                </a:lnTo>
                <a:lnTo>
                  <a:pt x="1935" y="2921"/>
                </a:lnTo>
                <a:lnTo>
                  <a:pt x="1933" y="2921"/>
                </a:lnTo>
                <a:lnTo>
                  <a:pt x="1931" y="2921"/>
                </a:lnTo>
                <a:lnTo>
                  <a:pt x="1931" y="2920"/>
                </a:lnTo>
                <a:lnTo>
                  <a:pt x="1933" y="2920"/>
                </a:lnTo>
                <a:lnTo>
                  <a:pt x="1933" y="2918"/>
                </a:lnTo>
                <a:lnTo>
                  <a:pt x="1935" y="2917"/>
                </a:lnTo>
                <a:lnTo>
                  <a:pt x="1935" y="2915"/>
                </a:lnTo>
                <a:lnTo>
                  <a:pt x="1935" y="2913"/>
                </a:lnTo>
                <a:lnTo>
                  <a:pt x="1936" y="2913"/>
                </a:lnTo>
                <a:lnTo>
                  <a:pt x="1936" y="2912"/>
                </a:lnTo>
                <a:lnTo>
                  <a:pt x="1938" y="2912"/>
                </a:lnTo>
                <a:lnTo>
                  <a:pt x="1939" y="2912"/>
                </a:lnTo>
                <a:lnTo>
                  <a:pt x="1939" y="2910"/>
                </a:lnTo>
                <a:lnTo>
                  <a:pt x="1939" y="2909"/>
                </a:lnTo>
                <a:lnTo>
                  <a:pt x="1938" y="2909"/>
                </a:lnTo>
                <a:lnTo>
                  <a:pt x="1938" y="2907"/>
                </a:lnTo>
                <a:lnTo>
                  <a:pt x="1938" y="2905"/>
                </a:lnTo>
                <a:lnTo>
                  <a:pt x="1939" y="2904"/>
                </a:lnTo>
                <a:lnTo>
                  <a:pt x="1939" y="2902"/>
                </a:lnTo>
                <a:lnTo>
                  <a:pt x="1941" y="2902"/>
                </a:lnTo>
                <a:lnTo>
                  <a:pt x="1941" y="2901"/>
                </a:lnTo>
                <a:lnTo>
                  <a:pt x="1941" y="2899"/>
                </a:lnTo>
                <a:lnTo>
                  <a:pt x="1943" y="2899"/>
                </a:lnTo>
                <a:lnTo>
                  <a:pt x="1943" y="2897"/>
                </a:lnTo>
                <a:lnTo>
                  <a:pt x="1941" y="2897"/>
                </a:lnTo>
                <a:lnTo>
                  <a:pt x="1941" y="2896"/>
                </a:lnTo>
                <a:lnTo>
                  <a:pt x="1943" y="2896"/>
                </a:lnTo>
                <a:lnTo>
                  <a:pt x="1941" y="2894"/>
                </a:lnTo>
                <a:lnTo>
                  <a:pt x="1939" y="2894"/>
                </a:lnTo>
                <a:lnTo>
                  <a:pt x="1939" y="2893"/>
                </a:lnTo>
                <a:lnTo>
                  <a:pt x="1938" y="2893"/>
                </a:lnTo>
                <a:lnTo>
                  <a:pt x="1938" y="2891"/>
                </a:lnTo>
                <a:lnTo>
                  <a:pt x="1939" y="2893"/>
                </a:lnTo>
                <a:lnTo>
                  <a:pt x="1939" y="2891"/>
                </a:lnTo>
                <a:lnTo>
                  <a:pt x="1939" y="2889"/>
                </a:lnTo>
                <a:lnTo>
                  <a:pt x="1938" y="2889"/>
                </a:lnTo>
                <a:lnTo>
                  <a:pt x="1936" y="2889"/>
                </a:lnTo>
                <a:lnTo>
                  <a:pt x="1935" y="2889"/>
                </a:lnTo>
                <a:lnTo>
                  <a:pt x="1933" y="2888"/>
                </a:lnTo>
                <a:lnTo>
                  <a:pt x="1935" y="2888"/>
                </a:lnTo>
                <a:lnTo>
                  <a:pt x="1935" y="2886"/>
                </a:lnTo>
                <a:lnTo>
                  <a:pt x="1933" y="2885"/>
                </a:lnTo>
                <a:lnTo>
                  <a:pt x="1931" y="2885"/>
                </a:lnTo>
                <a:lnTo>
                  <a:pt x="1930" y="2885"/>
                </a:lnTo>
                <a:lnTo>
                  <a:pt x="1928" y="2885"/>
                </a:lnTo>
                <a:lnTo>
                  <a:pt x="1928" y="2883"/>
                </a:lnTo>
                <a:lnTo>
                  <a:pt x="1927" y="2881"/>
                </a:lnTo>
                <a:lnTo>
                  <a:pt x="1925" y="2881"/>
                </a:lnTo>
                <a:lnTo>
                  <a:pt x="1923" y="2881"/>
                </a:lnTo>
                <a:lnTo>
                  <a:pt x="1922" y="2880"/>
                </a:lnTo>
                <a:lnTo>
                  <a:pt x="1920" y="2880"/>
                </a:lnTo>
                <a:lnTo>
                  <a:pt x="1919" y="2880"/>
                </a:lnTo>
                <a:lnTo>
                  <a:pt x="1920" y="2880"/>
                </a:lnTo>
                <a:lnTo>
                  <a:pt x="1919" y="2880"/>
                </a:lnTo>
                <a:lnTo>
                  <a:pt x="1919" y="2881"/>
                </a:lnTo>
                <a:lnTo>
                  <a:pt x="1920" y="2881"/>
                </a:lnTo>
                <a:lnTo>
                  <a:pt x="1922" y="2881"/>
                </a:lnTo>
                <a:lnTo>
                  <a:pt x="1922" y="2883"/>
                </a:lnTo>
                <a:lnTo>
                  <a:pt x="1922" y="2885"/>
                </a:lnTo>
                <a:lnTo>
                  <a:pt x="1923" y="2886"/>
                </a:lnTo>
                <a:lnTo>
                  <a:pt x="1925" y="2888"/>
                </a:lnTo>
                <a:lnTo>
                  <a:pt x="1925" y="2889"/>
                </a:lnTo>
                <a:lnTo>
                  <a:pt x="1925" y="2891"/>
                </a:lnTo>
                <a:lnTo>
                  <a:pt x="1923" y="2891"/>
                </a:lnTo>
                <a:lnTo>
                  <a:pt x="1925" y="2893"/>
                </a:lnTo>
                <a:lnTo>
                  <a:pt x="1925" y="2894"/>
                </a:lnTo>
                <a:lnTo>
                  <a:pt x="1923" y="2894"/>
                </a:lnTo>
                <a:lnTo>
                  <a:pt x="1923" y="2896"/>
                </a:lnTo>
                <a:lnTo>
                  <a:pt x="1923" y="2897"/>
                </a:lnTo>
                <a:lnTo>
                  <a:pt x="1922" y="2897"/>
                </a:lnTo>
                <a:lnTo>
                  <a:pt x="1920" y="2897"/>
                </a:lnTo>
                <a:lnTo>
                  <a:pt x="1920" y="2899"/>
                </a:lnTo>
                <a:lnTo>
                  <a:pt x="1922" y="2899"/>
                </a:lnTo>
                <a:lnTo>
                  <a:pt x="1922" y="2901"/>
                </a:lnTo>
                <a:lnTo>
                  <a:pt x="1920" y="2901"/>
                </a:lnTo>
                <a:lnTo>
                  <a:pt x="1919" y="2902"/>
                </a:lnTo>
                <a:lnTo>
                  <a:pt x="1917" y="2902"/>
                </a:lnTo>
                <a:lnTo>
                  <a:pt x="1917" y="2904"/>
                </a:lnTo>
                <a:lnTo>
                  <a:pt x="1915" y="2904"/>
                </a:lnTo>
                <a:lnTo>
                  <a:pt x="1914" y="2904"/>
                </a:lnTo>
                <a:lnTo>
                  <a:pt x="1914" y="2902"/>
                </a:lnTo>
                <a:lnTo>
                  <a:pt x="1914" y="2901"/>
                </a:lnTo>
                <a:lnTo>
                  <a:pt x="1912" y="2901"/>
                </a:lnTo>
                <a:lnTo>
                  <a:pt x="1912" y="2899"/>
                </a:lnTo>
                <a:lnTo>
                  <a:pt x="1911" y="2899"/>
                </a:lnTo>
                <a:lnTo>
                  <a:pt x="1911" y="2901"/>
                </a:lnTo>
                <a:lnTo>
                  <a:pt x="1909" y="2902"/>
                </a:lnTo>
                <a:lnTo>
                  <a:pt x="1911" y="2902"/>
                </a:lnTo>
                <a:lnTo>
                  <a:pt x="1911" y="2904"/>
                </a:lnTo>
                <a:lnTo>
                  <a:pt x="1912" y="2904"/>
                </a:lnTo>
                <a:lnTo>
                  <a:pt x="1912" y="2905"/>
                </a:lnTo>
                <a:lnTo>
                  <a:pt x="1914" y="2905"/>
                </a:lnTo>
                <a:lnTo>
                  <a:pt x="1914" y="2907"/>
                </a:lnTo>
                <a:lnTo>
                  <a:pt x="1915" y="2907"/>
                </a:lnTo>
                <a:lnTo>
                  <a:pt x="1915" y="2909"/>
                </a:lnTo>
                <a:lnTo>
                  <a:pt x="1915" y="2910"/>
                </a:lnTo>
                <a:lnTo>
                  <a:pt x="1915" y="2912"/>
                </a:lnTo>
                <a:lnTo>
                  <a:pt x="1917" y="2912"/>
                </a:lnTo>
                <a:lnTo>
                  <a:pt x="1917" y="2913"/>
                </a:lnTo>
                <a:lnTo>
                  <a:pt x="1919" y="2913"/>
                </a:lnTo>
                <a:lnTo>
                  <a:pt x="1919" y="2915"/>
                </a:lnTo>
                <a:lnTo>
                  <a:pt x="1919" y="2917"/>
                </a:lnTo>
                <a:lnTo>
                  <a:pt x="1920" y="2917"/>
                </a:lnTo>
                <a:lnTo>
                  <a:pt x="1922" y="2918"/>
                </a:lnTo>
                <a:lnTo>
                  <a:pt x="1923" y="2918"/>
                </a:lnTo>
                <a:lnTo>
                  <a:pt x="1923" y="2920"/>
                </a:lnTo>
                <a:lnTo>
                  <a:pt x="1925" y="2920"/>
                </a:lnTo>
                <a:lnTo>
                  <a:pt x="1925" y="2921"/>
                </a:lnTo>
                <a:lnTo>
                  <a:pt x="1923" y="2923"/>
                </a:lnTo>
                <a:lnTo>
                  <a:pt x="1922" y="2925"/>
                </a:lnTo>
                <a:lnTo>
                  <a:pt x="1922" y="2923"/>
                </a:lnTo>
                <a:lnTo>
                  <a:pt x="1920" y="2923"/>
                </a:lnTo>
                <a:lnTo>
                  <a:pt x="1920" y="2921"/>
                </a:lnTo>
                <a:lnTo>
                  <a:pt x="1919" y="2921"/>
                </a:lnTo>
                <a:lnTo>
                  <a:pt x="1917" y="2921"/>
                </a:lnTo>
                <a:lnTo>
                  <a:pt x="1915" y="2921"/>
                </a:lnTo>
                <a:lnTo>
                  <a:pt x="1915" y="2923"/>
                </a:lnTo>
                <a:lnTo>
                  <a:pt x="1915" y="2925"/>
                </a:lnTo>
                <a:lnTo>
                  <a:pt x="1915" y="2926"/>
                </a:lnTo>
                <a:lnTo>
                  <a:pt x="1914" y="2925"/>
                </a:lnTo>
                <a:lnTo>
                  <a:pt x="1912" y="2925"/>
                </a:lnTo>
                <a:lnTo>
                  <a:pt x="1911" y="2925"/>
                </a:lnTo>
                <a:lnTo>
                  <a:pt x="1911" y="2926"/>
                </a:lnTo>
                <a:lnTo>
                  <a:pt x="1909" y="2926"/>
                </a:lnTo>
                <a:lnTo>
                  <a:pt x="1907" y="2928"/>
                </a:lnTo>
                <a:lnTo>
                  <a:pt x="1906" y="2928"/>
                </a:lnTo>
                <a:lnTo>
                  <a:pt x="1906" y="2929"/>
                </a:lnTo>
                <a:lnTo>
                  <a:pt x="1904" y="2929"/>
                </a:lnTo>
                <a:lnTo>
                  <a:pt x="1903" y="2929"/>
                </a:lnTo>
                <a:lnTo>
                  <a:pt x="1903" y="2931"/>
                </a:lnTo>
                <a:lnTo>
                  <a:pt x="1901" y="2931"/>
                </a:lnTo>
                <a:lnTo>
                  <a:pt x="1901" y="2929"/>
                </a:lnTo>
                <a:lnTo>
                  <a:pt x="1901" y="2931"/>
                </a:lnTo>
                <a:lnTo>
                  <a:pt x="1899" y="2931"/>
                </a:lnTo>
                <a:lnTo>
                  <a:pt x="1898" y="2931"/>
                </a:lnTo>
                <a:lnTo>
                  <a:pt x="1898" y="2929"/>
                </a:lnTo>
                <a:lnTo>
                  <a:pt x="1896" y="2929"/>
                </a:lnTo>
                <a:lnTo>
                  <a:pt x="1896" y="2928"/>
                </a:lnTo>
                <a:lnTo>
                  <a:pt x="1896" y="2926"/>
                </a:lnTo>
                <a:lnTo>
                  <a:pt x="1896" y="2925"/>
                </a:lnTo>
                <a:lnTo>
                  <a:pt x="1895" y="2925"/>
                </a:lnTo>
                <a:lnTo>
                  <a:pt x="1893" y="2925"/>
                </a:lnTo>
                <a:lnTo>
                  <a:pt x="1893" y="2926"/>
                </a:lnTo>
                <a:lnTo>
                  <a:pt x="1893" y="2928"/>
                </a:lnTo>
                <a:lnTo>
                  <a:pt x="1893" y="2929"/>
                </a:lnTo>
                <a:lnTo>
                  <a:pt x="1893" y="2931"/>
                </a:lnTo>
                <a:lnTo>
                  <a:pt x="1893" y="2933"/>
                </a:lnTo>
                <a:lnTo>
                  <a:pt x="1893" y="2934"/>
                </a:lnTo>
                <a:lnTo>
                  <a:pt x="1891" y="2934"/>
                </a:lnTo>
                <a:lnTo>
                  <a:pt x="1890" y="2934"/>
                </a:lnTo>
                <a:lnTo>
                  <a:pt x="1890" y="2933"/>
                </a:lnTo>
                <a:lnTo>
                  <a:pt x="1888" y="2933"/>
                </a:lnTo>
                <a:lnTo>
                  <a:pt x="1888" y="2934"/>
                </a:lnTo>
                <a:lnTo>
                  <a:pt x="1887" y="2934"/>
                </a:lnTo>
                <a:lnTo>
                  <a:pt x="1885" y="2934"/>
                </a:lnTo>
                <a:lnTo>
                  <a:pt x="1883" y="2936"/>
                </a:lnTo>
                <a:lnTo>
                  <a:pt x="1882" y="2936"/>
                </a:lnTo>
                <a:lnTo>
                  <a:pt x="1880" y="2936"/>
                </a:lnTo>
                <a:lnTo>
                  <a:pt x="1880" y="2934"/>
                </a:lnTo>
                <a:lnTo>
                  <a:pt x="1880" y="2933"/>
                </a:lnTo>
                <a:lnTo>
                  <a:pt x="1880" y="2931"/>
                </a:lnTo>
                <a:lnTo>
                  <a:pt x="1880" y="2929"/>
                </a:lnTo>
                <a:lnTo>
                  <a:pt x="1879" y="2928"/>
                </a:lnTo>
                <a:lnTo>
                  <a:pt x="1879" y="2929"/>
                </a:lnTo>
                <a:lnTo>
                  <a:pt x="1879" y="2931"/>
                </a:lnTo>
                <a:lnTo>
                  <a:pt x="1877" y="2931"/>
                </a:lnTo>
                <a:lnTo>
                  <a:pt x="1879" y="2931"/>
                </a:lnTo>
                <a:lnTo>
                  <a:pt x="1879" y="2933"/>
                </a:lnTo>
                <a:lnTo>
                  <a:pt x="1877" y="2933"/>
                </a:lnTo>
                <a:lnTo>
                  <a:pt x="1877" y="2934"/>
                </a:lnTo>
                <a:lnTo>
                  <a:pt x="1877" y="2936"/>
                </a:lnTo>
                <a:lnTo>
                  <a:pt x="1875" y="2936"/>
                </a:lnTo>
                <a:lnTo>
                  <a:pt x="1875" y="2937"/>
                </a:lnTo>
                <a:lnTo>
                  <a:pt x="1874" y="2939"/>
                </a:lnTo>
                <a:lnTo>
                  <a:pt x="1874" y="2941"/>
                </a:lnTo>
                <a:lnTo>
                  <a:pt x="1872" y="2941"/>
                </a:lnTo>
                <a:lnTo>
                  <a:pt x="1872" y="2942"/>
                </a:lnTo>
                <a:lnTo>
                  <a:pt x="1871" y="2942"/>
                </a:lnTo>
                <a:lnTo>
                  <a:pt x="1869" y="2942"/>
                </a:lnTo>
                <a:lnTo>
                  <a:pt x="1867" y="2942"/>
                </a:lnTo>
                <a:lnTo>
                  <a:pt x="1867" y="2941"/>
                </a:lnTo>
                <a:lnTo>
                  <a:pt x="1866" y="2941"/>
                </a:lnTo>
                <a:lnTo>
                  <a:pt x="1866" y="2939"/>
                </a:lnTo>
                <a:lnTo>
                  <a:pt x="1864" y="2939"/>
                </a:lnTo>
                <a:lnTo>
                  <a:pt x="1864" y="2937"/>
                </a:lnTo>
                <a:lnTo>
                  <a:pt x="1863" y="2937"/>
                </a:lnTo>
                <a:lnTo>
                  <a:pt x="1863" y="2936"/>
                </a:lnTo>
                <a:lnTo>
                  <a:pt x="1861" y="2936"/>
                </a:lnTo>
                <a:lnTo>
                  <a:pt x="1863" y="2934"/>
                </a:lnTo>
                <a:lnTo>
                  <a:pt x="1861" y="2934"/>
                </a:lnTo>
                <a:lnTo>
                  <a:pt x="1861" y="2933"/>
                </a:lnTo>
                <a:lnTo>
                  <a:pt x="1861" y="2931"/>
                </a:lnTo>
                <a:lnTo>
                  <a:pt x="1859" y="2931"/>
                </a:lnTo>
                <a:lnTo>
                  <a:pt x="1858" y="2931"/>
                </a:lnTo>
                <a:lnTo>
                  <a:pt x="1858" y="2933"/>
                </a:lnTo>
                <a:lnTo>
                  <a:pt x="1856" y="2933"/>
                </a:lnTo>
                <a:lnTo>
                  <a:pt x="1856" y="2934"/>
                </a:lnTo>
                <a:lnTo>
                  <a:pt x="1856" y="2936"/>
                </a:lnTo>
                <a:lnTo>
                  <a:pt x="1858" y="2936"/>
                </a:lnTo>
                <a:lnTo>
                  <a:pt x="1856" y="2937"/>
                </a:lnTo>
                <a:lnTo>
                  <a:pt x="1858" y="2937"/>
                </a:lnTo>
                <a:lnTo>
                  <a:pt x="1858" y="2939"/>
                </a:lnTo>
                <a:lnTo>
                  <a:pt x="1856" y="2939"/>
                </a:lnTo>
                <a:lnTo>
                  <a:pt x="1856" y="2941"/>
                </a:lnTo>
                <a:lnTo>
                  <a:pt x="1856" y="2942"/>
                </a:lnTo>
                <a:lnTo>
                  <a:pt x="1855" y="2942"/>
                </a:lnTo>
                <a:lnTo>
                  <a:pt x="1855" y="2941"/>
                </a:lnTo>
                <a:lnTo>
                  <a:pt x="1853" y="2942"/>
                </a:lnTo>
                <a:lnTo>
                  <a:pt x="1853" y="2944"/>
                </a:lnTo>
                <a:lnTo>
                  <a:pt x="1853" y="2945"/>
                </a:lnTo>
                <a:lnTo>
                  <a:pt x="1853" y="2944"/>
                </a:lnTo>
                <a:lnTo>
                  <a:pt x="1855" y="2944"/>
                </a:lnTo>
                <a:lnTo>
                  <a:pt x="1856" y="2944"/>
                </a:lnTo>
                <a:lnTo>
                  <a:pt x="1858" y="2945"/>
                </a:lnTo>
                <a:lnTo>
                  <a:pt x="1858" y="2947"/>
                </a:lnTo>
                <a:lnTo>
                  <a:pt x="1856" y="2947"/>
                </a:lnTo>
                <a:lnTo>
                  <a:pt x="1856" y="2949"/>
                </a:lnTo>
                <a:lnTo>
                  <a:pt x="1855" y="2949"/>
                </a:lnTo>
                <a:lnTo>
                  <a:pt x="1855" y="2950"/>
                </a:lnTo>
                <a:lnTo>
                  <a:pt x="1855" y="2949"/>
                </a:lnTo>
                <a:lnTo>
                  <a:pt x="1853" y="2949"/>
                </a:lnTo>
                <a:lnTo>
                  <a:pt x="1853" y="2947"/>
                </a:lnTo>
                <a:lnTo>
                  <a:pt x="1851" y="2947"/>
                </a:lnTo>
                <a:lnTo>
                  <a:pt x="1851" y="2949"/>
                </a:lnTo>
                <a:lnTo>
                  <a:pt x="1850" y="2949"/>
                </a:lnTo>
                <a:lnTo>
                  <a:pt x="1848" y="2949"/>
                </a:lnTo>
                <a:lnTo>
                  <a:pt x="1848" y="2950"/>
                </a:lnTo>
                <a:lnTo>
                  <a:pt x="1848" y="2949"/>
                </a:lnTo>
                <a:lnTo>
                  <a:pt x="1848" y="2947"/>
                </a:lnTo>
                <a:lnTo>
                  <a:pt x="1847" y="2947"/>
                </a:lnTo>
                <a:lnTo>
                  <a:pt x="1847" y="2945"/>
                </a:lnTo>
                <a:lnTo>
                  <a:pt x="1848" y="2945"/>
                </a:lnTo>
                <a:lnTo>
                  <a:pt x="1848" y="2944"/>
                </a:lnTo>
                <a:lnTo>
                  <a:pt x="1848" y="2942"/>
                </a:lnTo>
                <a:lnTo>
                  <a:pt x="1848" y="2941"/>
                </a:lnTo>
                <a:lnTo>
                  <a:pt x="1847" y="2941"/>
                </a:lnTo>
                <a:lnTo>
                  <a:pt x="1845" y="2941"/>
                </a:lnTo>
                <a:lnTo>
                  <a:pt x="1845" y="2942"/>
                </a:lnTo>
                <a:lnTo>
                  <a:pt x="1843" y="2944"/>
                </a:lnTo>
                <a:lnTo>
                  <a:pt x="1843" y="2945"/>
                </a:lnTo>
                <a:lnTo>
                  <a:pt x="1845" y="2945"/>
                </a:lnTo>
                <a:lnTo>
                  <a:pt x="1843" y="2945"/>
                </a:lnTo>
                <a:lnTo>
                  <a:pt x="1842" y="2945"/>
                </a:lnTo>
                <a:lnTo>
                  <a:pt x="1840" y="2945"/>
                </a:lnTo>
                <a:lnTo>
                  <a:pt x="1839" y="2945"/>
                </a:lnTo>
                <a:lnTo>
                  <a:pt x="1837" y="2945"/>
                </a:lnTo>
                <a:lnTo>
                  <a:pt x="1837" y="2947"/>
                </a:lnTo>
                <a:lnTo>
                  <a:pt x="1839" y="2947"/>
                </a:lnTo>
                <a:lnTo>
                  <a:pt x="1840" y="2949"/>
                </a:lnTo>
                <a:lnTo>
                  <a:pt x="1842" y="2949"/>
                </a:lnTo>
                <a:lnTo>
                  <a:pt x="1842" y="2950"/>
                </a:lnTo>
                <a:lnTo>
                  <a:pt x="1843" y="2950"/>
                </a:lnTo>
                <a:lnTo>
                  <a:pt x="1843" y="2952"/>
                </a:lnTo>
                <a:lnTo>
                  <a:pt x="1845" y="2952"/>
                </a:lnTo>
                <a:lnTo>
                  <a:pt x="1843" y="2952"/>
                </a:lnTo>
                <a:lnTo>
                  <a:pt x="1843" y="2953"/>
                </a:lnTo>
                <a:lnTo>
                  <a:pt x="1843" y="2955"/>
                </a:lnTo>
                <a:lnTo>
                  <a:pt x="1845" y="2955"/>
                </a:lnTo>
                <a:lnTo>
                  <a:pt x="1845" y="2957"/>
                </a:lnTo>
                <a:lnTo>
                  <a:pt x="1847" y="2957"/>
                </a:lnTo>
                <a:lnTo>
                  <a:pt x="1845" y="2957"/>
                </a:lnTo>
                <a:lnTo>
                  <a:pt x="1845" y="2958"/>
                </a:lnTo>
                <a:lnTo>
                  <a:pt x="1843" y="2958"/>
                </a:lnTo>
                <a:lnTo>
                  <a:pt x="1843" y="2960"/>
                </a:lnTo>
                <a:lnTo>
                  <a:pt x="1843" y="2961"/>
                </a:lnTo>
                <a:lnTo>
                  <a:pt x="1842" y="2961"/>
                </a:lnTo>
                <a:lnTo>
                  <a:pt x="1842" y="2960"/>
                </a:lnTo>
                <a:lnTo>
                  <a:pt x="1842" y="2958"/>
                </a:lnTo>
                <a:lnTo>
                  <a:pt x="1840" y="2958"/>
                </a:lnTo>
                <a:lnTo>
                  <a:pt x="1839" y="2958"/>
                </a:lnTo>
                <a:lnTo>
                  <a:pt x="1837" y="2958"/>
                </a:lnTo>
                <a:lnTo>
                  <a:pt x="1837" y="2960"/>
                </a:lnTo>
                <a:lnTo>
                  <a:pt x="1835" y="2958"/>
                </a:lnTo>
                <a:lnTo>
                  <a:pt x="1835" y="2957"/>
                </a:lnTo>
                <a:lnTo>
                  <a:pt x="1837" y="2957"/>
                </a:lnTo>
                <a:lnTo>
                  <a:pt x="1835" y="2957"/>
                </a:lnTo>
                <a:lnTo>
                  <a:pt x="1835" y="2955"/>
                </a:lnTo>
                <a:lnTo>
                  <a:pt x="1835" y="2953"/>
                </a:lnTo>
                <a:lnTo>
                  <a:pt x="1834" y="2953"/>
                </a:lnTo>
                <a:lnTo>
                  <a:pt x="1834" y="2955"/>
                </a:lnTo>
                <a:lnTo>
                  <a:pt x="1834" y="2957"/>
                </a:lnTo>
                <a:lnTo>
                  <a:pt x="1834" y="2958"/>
                </a:lnTo>
                <a:lnTo>
                  <a:pt x="1834" y="2960"/>
                </a:lnTo>
                <a:lnTo>
                  <a:pt x="1832" y="2960"/>
                </a:lnTo>
                <a:lnTo>
                  <a:pt x="1831" y="2961"/>
                </a:lnTo>
                <a:lnTo>
                  <a:pt x="1829" y="2961"/>
                </a:lnTo>
                <a:lnTo>
                  <a:pt x="1827" y="2961"/>
                </a:lnTo>
                <a:lnTo>
                  <a:pt x="1826" y="2961"/>
                </a:lnTo>
                <a:lnTo>
                  <a:pt x="1826" y="2960"/>
                </a:lnTo>
                <a:lnTo>
                  <a:pt x="1824" y="2960"/>
                </a:lnTo>
                <a:lnTo>
                  <a:pt x="1824" y="2961"/>
                </a:lnTo>
                <a:lnTo>
                  <a:pt x="1824" y="2963"/>
                </a:lnTo>
                <a:lnTo>
                  <a:pt x="1823" y="2963"/>
                </a:lnTo>
                <a:lnTo>
                  <a:pt x="1821" y="2963"/>
                </a:lnTo>
                <a:lnTo>
                  <a:pt x="1819" y="2963"/>
                </a:lnTo>
                <a:lnTo>
                  <a:pt x="1818" y="2963"/>
                </a:lnTo>
                <a:lnTo>
                  <a:pt x="1818" y="2965"/>
                </a:lnTo>
                <a:lnTo>
                  <a:pt x="1818" y="2963"/>
                </a:lnTo>
                <a:lnTo>
                  <a:pt x="1818" y="2965"/>
                </a:lnTo>
                <a:lnTo>
                  <a:pt x="1816" y="2965"/>
                </a:lnTo>
                <a:lnTo>
                  <a:pt x="1816" y="2966"/>
                </a:lnTo>
                <a:lnTo>
                  <a:pt x="1818" y="2968"/>
                </a:lnTo>
                <a:lnTo>
                  <a:pt x="1818" y="2969"/>
                </a:lnTo>
                <a:lnTo>
                  <a:pt x="1816" y="2969"/>
                </a:lnTo>
                <a:lnTo>
                  <a:pt x="1816" y="2971"/>
                </a:lnTo>
                <a:lnTo>
                  <a:pt x="1815" y="2969"/>
                </a:lnTo>
                <a:lnTo>
                  <a:pt x="1815" y="2968"/>
                </a:lnTo>
                <a:lnTo>
                  <a:pt x="1815" y="2966"/>
                </a:lnTo>
                <a:lnTo>
                  <a:pt x="1813" y="2966"/>
                </a:lnTo>
                <a:lnTo>
                  <a:pt x="1811" y="2965"/>
                </a:lnTo>
                <a:lnTo>
                  <a:pt x="1810" y="2965"/>
                </a:lnTo>
                <a:lnTo>
                  <a:pt x="1810" y="2963"/>
                </a:lnTo>
                <a:lnTo>
                  <a:pt x="1808" y="2963"/>
                </a:lnTo>
                <a:lnTo>
                  <a:pt x="1807" y="2963"/>
                </a:lnTo>
                <a:lnTo>
                  <a:pt x="1807" y="2965"/>
                </a:lnTo>
                <a:lnTo>
                  <a:pt x="1807" y="2963"/>
                </a:lnTo>
                <a:lnTo>
                  <a:pt x="1805" y="2965"/>
                </a:lnTo>
                <a:lnTo>
                  <a:pt x="1803" y="2965"/>
                </a:lnTo>
                <a:lnTo>
                  <a:pt x="1803" y="2966"/>
                </a:lnTo>
                <a:lnTo>
                  <a:pt x="1802" y="2966"/>
                </a:lnTo>
                <a:lnTo>
                  <a:pt x="1802" y="2968"/>
                </a:lnTo>
                <a:lnTo>
                  <a:pt x="1803" y="2968"/>
                </a:lnTo>
                <a:lnTo>
                  <a:pt x="1803" y="2969"/>
                </a:lnTo>
                <a:lnTo>
                  <a:pt x="1805" y="2969"/>
                </a:lnTo>
                <a:lnTo>
                  <a:pt x="1807" y="2969"/>
                </a:lnTo>
                <a:lnTo>
                  <a:pt x="1808" y="2969"/>
                </a:lnTo>
                <a:lnTo>
                  <a:pt x="1810" y="2969"/>
                </a:lnTo>
                <a:lnTo>
                  <a:pt x="1810" y="2971"/>
                </a:lnTo>
                <a:lnTo>
                  <a:pt x="1810" y="2973"/>
                </a:lnTo>
                <a:lnTo>
                  <a:pt x="1810" y="2974"/>
                </a:lnTo>
                <a:lnTo>
                  <a:pt x="1810" y="2976"/>
                </a:lnTo>
                <a:lnTo>
                  <a:pt x="1811" y="2976"/>
                </a:lnTo>
                <a:lnTo>
                  <a:pt x="1813" y="2976"/>
                </a:lnTo>
                <a:lnTo>
                  <a:pt x="1815" y="2976"/>
                </a:lnTo>
                <a:lnTo>
                  <a:pt x="1815" y="2977"/>
                </a:lnTo>
                <a:lnTo>
                  <a:pt x="1813" y="2977"/>
                </a:lnTo>
                <a:lnTo>
                  <a:pt x="1813" y="2979"/>
                </a:lnTo>
                <a:lnTo>
                  <a:pt x="1813" y="2981"/>
                </a:lnTo>
                <a:lnTo>
                  <a:pt x="1811" y="2981"/>
                </a:lnTo>
                <a:lnTo>
                  <a:pt x="1811" y="2982"/>
                </a:lnTo>
                <a:lnTo>
                  <a:pt x="1810" y="2982"/>
                </a:lnTo>
                <a:lnTo>
                  <a:pt x="1810" y="2984"/>
                </a:lnTo>
                <a:lnTo>
                  <a:pt x="1808" y="2984"/>
                </a:lnTo>
                <a:lnTo>
                  <a:pt x="1808" y="2985"/>
                </a:lnTo>
                <a:lnTo>
                  <a:pt x="1807" y="2985"/>
                </a:lnTo>
                <a:lnTo>
                  <a:pt x="1807" y="2987"/>
                </a:lnTo>
                <a:lnTo>
                  <a:pt x="1805" y="2987"/>
                </a:lnTo>
                <a:lnTo>
                  <a:pt x="1805" y="2989"/>
                </a:lnTo>
                <a:lnTo>
                  <a:pt x="1803" y="2989"/>
                </a:lnTo>
                <a:lnTo>
                  <a:pt x="1802" y="2989"/>
                </a:lnTo>
                <a:lnTo>
                  <a:pt x="1800" y="2989"/>
                </a:lnTo>
                <a:lnTo>
                  <a:pt x="1799" y="2989"/>
                </a:lnTo>
                <a:lnTo>
                  <a:pt x="1797" y="2989"/>
                </a:lnTo>
                <a:lnTo>
                  <a:pt x="1795" y="2989"/>
                </a:lnTo>
                <a:lnTo>
                  <a:pt x="1795" y="2990"/>
                </a:lnTo>
                <a:lnTo>
                  <a:pt x="1794" y="2990"/>
                </a:lnTo>
                <a:lnTo>
                  <a:pt x="1794" y="2992"/>
                </a:lnTo>
                <a:lnTo>
                  <a:pt x="1792" y="2990"/>
                </a:lnTo>
                <a:lnTo>
                  <a:pt x="1791" y="2990"/>
                </a:lnTo>
                <a:lnTo>
                  <a:pt x="1789" y="2990"/>
                </a:lnTo>
                <a:lnTo>
                  <a:pt x="1787" y="2990"/>
                </a:lnTo>
                <a:lnTo>
                  <a:pt x="1787" y="2992"/>
                </a:lnTo>
                <a:lnTo>
                  <a:pt x="1786" y="2993"/>
                </a:lnTo>
                <a:lnTo>
                  <a:pt x="1786" y="2995"/>
                </a:lnTo>
                <a:lnTo>
                  <a:pt x="1786" y="2997"/>
                </a:lnTo>
                <a:lnTo>
                  <a:pt x="1786" y="2998"/>
                </a:lnTo>
                <a:lnTo>
                  <a:pt x="1784" y="2998"/>
                </a:lnTo>
                <a:lnTo>
                  <a:pt x="1784" y="3000"/>
                </a:lnTo>
                <a:lnTo>
                  <a:pt x="1786" y="3000"/>
                </a:lnTo>
                <a:lnTo>
                  <a:pt x="1786" y="3001"/>
                </a:lnTo>
                <a:lnTo>
                  <a:pt x="1784" y="3001"/>
                </a:lnTo>
                <a:lnTo>
                  <a:pt x="1784" y="3003"/>
                </a:lnTo>
                <a:lnTo>
                  <a:pt x="1783" y="3003"/>
                </a:lnTo>
                <a:lnTo>
                  <a:pt x="1783" y="3005"/>
                </a:lnTo>
                <a:lnTo>
                  <a:pt x="1781" y="3005"/>
                </a:lnTo>
                <a:lnTo>
                  <a:pt x="1779" y="3005"/>
                </a:lnTo>
                <a:lnTo>
                  <a:pt x="1779" y="3003"/>
                </a:lnTo>
                <a:lnTo>
                  <a:pt x="1779" y="3001"/>
                </a:lnTo>
                <a:lnTo>
                  <a:pt x="1781" y="3001"/>
                </a:lnTo>
                <a:lnTo>
                  <a:pt x="1781" y="3000"/>
                </a:lnTo>
                <a:lnTo>
                  <a:pt x="1781" y="2998"/>
                </a:lnTo>
                <a:lnTo>
                  <a:pt x="1781" y="2997"/>
                </a:lnTo>
                <a:lnTo>
                  <a:pt x="1779" y="2997"/>
                </a:lnTo>
                <a:lnTo>
                  <a:pt x="1778" y="2997"/>
                </a:lnTo>
                <a:lnTo>
                  <a:pt x="1776" y="2997"/>
                </a:lnTo>
                <a:lnTo>
                  <a:pt x="1775" y="2995"/>
                </a:lnTo>
                <a:lnTo>
                  <a:pt x="1775" y="2993"/>
                </a:lnTo>
                <a:lnTo>
                  <a:pt x="1775" y="2992"/>
                </a:lnTo>
                <a:lnTo>
                  <a:pt x="1773" y="2990"/>
                </a:lnTo>
                <a:lnTo>
                  <a:pt x="1773" y="2989"/>
                </a:lnTo>
                <a:lnTo>
                  <a:pt x="1775" y="2987"/>
                </a:lnTo>
                <a:lnTo>
                  <a:pt x="1773" y="2987"/>
                </a:lnTo>
                <a:lnTo>
                  <a:pt x="1773" y="2985"/>
                </a:lnTo>
                <a:lnTo>
                  <a:pt x="1775" y="2985"/>
                </a:lnTo>
                <a:lnTo>
                  <a:pt x="1775" y="2984"/>
                </a:lnTo>
                <a:lnTo>
                  <a:pt x="1775" y="2982"/>
                </a:lnTo>
                <a:lnTo>
                  <a:pt x="1775" y="2981"/>
                </a:lnTo>
                <a:lnTo>
                  <a:pt x="1775" y="2979"/>
                </a:lnTo>
                <a:lnTo>
                  <a:pt x="1775" y="2977"/>
                </a:lnTo>
                <a:lnTo>
                  <a:pt x="1775" y="2976"/>
                </a:lnTo>
                <a:lnTo>
                  <a:pt x="1773" y="2974"/>
                </a:lnTo>
                <a:lnTo>
                  <a:pt x="1773" y="2973"/>
                </a:lnTo>
                <a:lnTo>
                  <a:pt x="1773" y="2971"/>
                </a:lnTo>
                <a:lnTo>
                  <a:pt x="1773" y="2969"/>
                </a:lnTo>
                <a:lnTo>
                  <a:pt x="1771" y="2969"/>
                </a:lnTo>
                <a:lnTo>
                  <a:pt x="1770" y="2969"/>
                </a:lnTo>
                <a:lnTo>
                  <a:pt x="1770" y="2968"/>
                </a:lnTo>
                <a:lnTo>
                  <a:pt x="1770" y="2966"/>
                </a:lnTo>
                <a:lnTo>
                  <a:pt x="1770" y="2965"/>
                </a:lnTo>
                <a:lnTo>
                  <a:pt x="1770" y="2963"/>
                </a:lnTo>
                <a:lnTo>
                  <a:pt x="1768" y="2963"/>
                </a:lnTo>
                <a:lnTo>
                  <a:pt x="1768" y="2961"/>
                </a:lnTo>
                <a:lnTo>
                  <a:pt x="1767" y="2961"/>
                </a:lnTo>
                <a:lnTo>
                  <a:pt x="1767" y="2960"/>
                </a:lnTo>
                <a:lnTo>
                  <a:pt x="1767" y="2958"/>
                </a:lnTo>
                <a:lnTo>
                  <a:pt x="1767" y="2957"/>
                </a:lnTo>
                <a:lnTo>
                  <a:pt x="1767" y="2955"/>
                </a:lnTo>
                <a:lnTo>
                  <a:pt x="1767" y="2953"/>
                </a:lnTo>
                <a:lnTo>
                  <a:pt x="1767" y="2952"/>
                </a:lnTo>
                <a:lnTo>
                  <a:pt x="1768" y="2952"/>
                </a:lnTo>
                <a:lnTo>
                  <a:pt x="1768" y="2950"/>
                </a:lnTo>
                <a:lnTo>
                  <a:pt x="1768" y="2949"/>
                </a:lnTo>
                <a:lnTo>
                  <a:pt x="1768" y="2947"/>
                </a:lnTo>
                <a:lnTo>
                  <a:pt x="1768" y="2945"/>
                </a:lnTo>
                <a:lnTo>
                  <a:pt x="1770" y="2945"/>
                </a:lnTo>
                <a:lnTo>
                  <a:pt x="1770" y="2944"/>
                </a:lnTo>
                <a:lnTo>
                  <a:pt x="1770" y="2942"/>
                </a:lnTo>
                <a:lnTo>
                  <a:pt x="1770" y="2941"/>
                </a:lnTo>
                <a:lnTo>
                  <a:pt x="1770" y="2939"/>
                </a:lnTo>
                <a:lnTo>
                  <a:pt x="1770" y="2937"/>
                </a:lnTo>
                <a:lnTo>
                  <a:pt x="1770" y="2939"/>
                </a:lnTo>
                <a:lnTo>
                  <a:pt x="1768" y="2939"/>
                </a:lnTo>
                <a:lnTo>
                  <a:pt x="1768" y="2941"/>
                </a:lnTo>
                <a:lnTo>
                  <a:pt x="1767" y="2941"/>
                </a:lnTo>
                <a:lnTo>
                  <a:pt x="1767" y="2939"/>
                </a:lnTo>
                <a:lnTo>
                  <a:pt x="1765" y="2939"/>
                </a:lnTo>
                <a:lnTo>
                  <a:pt x="1763" y="2939"/>
                </a:lnTo>
                <a:lnTo>
                  <a:pt x="1763" y="2937"/>
                </a:lnTo>
                <a:lnTo>
                  <a:pt x="1762" y="2937"/>
                </a:lnTo>
                <a:lnTo>
                  <a:pt x="1760" y="2937"/>
                </a:lnTo>
                <a:lnTo>
                  <a:pt x="1760" y="2939"/>
                </a:lnTo>
                <a:lnTo>
                  <a:pt x="1759" y="2939"/>
                </a:lnTo>
                <a:lnTo>
                  <a:pt x="1759" y="2937"/>
                </a:lnTo>
                <a:lnTo>
                  <a:pt x="1757" y="2937"/>
                </a:lnTo>
                <a:lnTo>
                  <a:pt x="1755" y="2937"/>
                </a:lnTo>
                <a:lnTo>
                  <a:pt x="1755" y="2939"/>
                </a:lnTo>
                <a:lnTo>
                  <a:pt x="1754" y="2939"/>
                </a:lnTo>
                <a:lnTo>
                  <a:pt x="1754" y="2937"/>
                </a:lnTo>
                <a:lnTo>
                  <a:pt x="1752" y="2937"/>
                </a:lnTo>
                <a:lnTo>
                  <a:pt x="1752" y="2936"/>
                </a:lnTo>
                <a:lnTo>
                  <a:pt x="1752" y="2934"/>
                </a:lnTo>
                <a:lnTo>
                  <a:pt x="1754" y="2934"/>
                </a:lnTo>
                <a:lnTo>
                  <a:pt x="1754" y="2933"/>
                </a:lnTo>
                <a:lnTo>
                  <a:pt x="1755" y="2933"/>
                </a:lnTo>
                <a:lnTo>
                  <a:pt x="1755" y="2931"/>
                </a:lnTo>
                <a:lnTo>
                  <a:pt x="1757" y="2929"/>
                </a:lnTo>
                <a:lnTo>
                  <a:pt x="1757" y="2928"/>
                </a:lnTo>
                <a:lnTo>
                  <a:pt x="1759" y="2928"/>
                </a:lnTo>
                <a:lnTo>
                  <a:pt x="1760" y="2928"/>
                </a:lnTo>
                <a:lnTo>
                  <a:pt x="1759" y="2926"/>
                </a:lnTo>
                <a:lnTo>
                  <a:pt x="1760" y="2926"/>
                </a:lnTo>
                <a:lnTo>
                  <a:pt x="1762" y="2926"/>
                </a:lnTo>
                <a:lnTo>
                  <a:pt x="1762" y="2925"/>
                </a:lnTo>
                <a:lnTo>
                  <a:pt x="1763" y="2925"/>
                </a:lnTo>
                <a:lnTo>
                  <a:pt x="1763" y="2923"/>
                </a:lnTo>
                <a:lnTo>
                  <a:pt x="1765" y="2921"/>
                </a:lnTo>
                <a:lnTo>
                  <a:pt x="1767" y="2920"/>
                </a:lnTo>
                <a:lnTo>
                  <a:pt x="1767" y="2918"/>
                </a:lnTo>
                <a:lnTo>
                  <a:pt x="1767" y="2917"/>
                </a:lnTo>
                <a:lnTo>
                  <a:pt x="1765" y="2917"/>
                </a:lnTo>
                <a:lnTo>
                  <a:pt x="1765" y="2915"/>
                </a:lnTo>
                <a:lnTo>
                  <a:pt x="1763" y="2915"/>
                </a:lnTo>
                <a:lnTo>
                  <a:pt x="1763" y="2913"/>
                </a:lnTo>
                <a:lnTo>
                  <a:pt x="1762" y="2913"/>
                </a:lnTo>
                <a:lnTo>
                  <a:pt x="1760" y="2913"/>
                </a:lnTo>
                <a:lnTo>
                  <a:pt x="1760" y="2915"/>
                </a:lnTo>
                <a:lnTo>
                  <a:pt x="1759" y="2915"/>
                </a:lnTo>
                <a:lnTo>
                  <a:pt x="1759" y="2917"/>
                </a:lnTo>
                <a:lnTo>
                  <a:pt x="1759" y="2918"/>
                </a:lnTo>
                <a:lnTo>
                  <a:pt x="1759" y="2920"/>
                </a:lnTo>
                <a:lnTo>
                  <a:pt x="1757" y="2920"/>
                </a:lnTo>
                <a:lnTo>
                  <a:pt x="1757" y="2921"/>
                </a:lnTo>
                <a:lnTo>
                  <a:pt x="1755" y="2923"/>
                </a:lnTo>
                <a:lnTo>
                  <a:pt x="1754" y="2921"/>
                </a:lnTo>
                <a:lnTo>
                  <a:pt x="1752" y="2921"/>
                </a:lnTo>
                <a:lnTo>
                  <a:pt x="1752" y="2923"/>
                </a:lnTo>
                <a:lnTo>
                  <a:pt x="1751" y="2923"/>
                </a:lnTo>
                <a:lnTo>
                  <a:pt x="1751" y="2925"/>
                </a:lnTo>
                <a:lnTo>
                  <a:pt x="1749" y="2925"/>
                </a:lnTo>
                <a:lnTo>
                  <a:pt x="1749" y="2926"/>
                </a:lnTo>
                <a:lnTo>
                  <a:pt x="1747" y="2926"/>
                </a:lnTo>
                <a:lnTo>
                  <a:pt x="1746" y="2926"/>
                </a:lnTo>
                <a:lnTo>
                  <a:pt x="1744" y="2926"/>
                </a:lnTo>
                <a:lnTo>
                  <a:pt x="1743" y="2928"/>
                </a:lnTo>
                <a:lnTo>
                  <a:pt x="1741" y="2928"/>
                </a:lnTo>
                <a:lnTo>
                  <a:pt x="1741" y="2929"/>
                </a:lnTo>
                <a:lnTo>
                  <a:pt x="1741" y="2931"/>
                </a:lnTo>
                <a:lnTo>
                  <a:pt x="1739" y="2931"/>
                </a:lnTo>
                <a:lnTo>
                  <a:pt x="1739" y="2933"/>
                </a:lnTo>
                <a:lnTo>
                  <a:pt x="1741" y="2933"/>
                </a:lnTo>
                <a:lnTo>
                  <a:pt x="1741" y="2934"/>
                </a:lnTo>
                <a:lnTo>
                  <a:pt x="1743" y="2934"/>
                </a:lnTo>
                <a:lnTo>
                  <a:pt x="1743" y="2936"/>
                </a:lnTo>
                <a:lnTo>
                  <a:pt x="1743" y="2937"/>
                </a:lnTo>
                <a:lnTo>
                  <a:pt x="1743" y="2939"/>
                </a:lnTo>
                <a:lnTo>
                  <a:pt x="1743" y="2941"/>
                </a:lnTo>
                <a:lnTo>
                  <a:pt x="1741" y="2942"/>
                </a:lnTo>
                <a:lnTo>
                  <a:pt x="1741" y="2944"/>
                </a:lnTo>
                <a:lnTo>
                  <a:pt x="1739" y="2945"/>
                </a:lnTo>
                <a:lnTo>
                  <a:pt x="1739" y="2947"/>
                </a:lnTo>
                <a:lnTo>
                  <a:pt x="1738" y="2947"/>
                </a:lnTo>
                <a:lnTo>
                  <a:pt x="1736" y="2947"/>
                </a:lnTo>
                <a:lnTo>
                  <a:pt x="1735" y="2947"/>
                </a:lnTo>
                <a:lnTo>
                  <a:pt x="1735" y="2945"/>
                </a:lnTo>
                <a:lnTo>
                  <a:pt x="1736" y="2945"/>
                </a:lnTo>
                <a:lnTo>
                  <a:pt x="1736" y="2944"/>
                </a:lnTo>
                <a:lnTo>
                  <a:pt x="1735" y="2944"/>
                </a:lnTo>
                <a:lnTo>
                  <a:pt x="1735" y="2942"/>
                </a:lnTo>
                <a:lnTo>
                  <a:pt x="1736" y="2942"/>
                </a:lnTo>
                <a:lnTo>
                  <a:pt x="1736" y="2941"/>
                </a:lnTo>
                <a:lnTo>
                  <a:pt x="1735" y="2941"/>
                </a:lnTo>
                <a:lnTo>
                  <a:pt x="1735" y="2939"/>
                </a:lnTo>
                <a:lnTo>
                  <a:pt x="1735" y="2937"/>
                </a:lnTo>
                <a:lnTo>
                  <a:pt x="1733" y="2937"/>
                </a:lnTo>
                <a:lnTo>
                  <a:pt x="1733" y="2936"/>
                </a:lnTo>
                <a:lnTo>
                  <a:pt x="1733" y="2934"/>
                </a:lnTo>
                <a:lnTo>
                  <a:pt x="1735" y="2934"/>
                </a:lnTo>
                <a:lnTo>
                  <a:pt x="1735" y="2933"/>
                </a:lnTo>
                <a:lnTo>
                  <a:pt x="1735" y="2931"/>
                </a:lnTo>
                <a:lnTo>
                  <a:pt x="1733" y="2931"/>
                </a:lnTo>
                <a:lnTo>
                  <a:pt x="1733" y="2929"/>
                </a:lnTo>
                <a:lnTo>
                  <a:pt x="1731" y="2929"/>
                </a:lnTo>
                <a:lnTo>
                  <a:pt x="1730" y="2929"/>
                </a:lnTo>
                <a:lnTo>
                  <a:pt x="1728" y="2929"/>
                </a:lnTo>
                <a:lnTo>
                  <a:pt x="1727" y="2929"/>
                </a:lnTo>
                <a:lnTo>
                  <a:pt x="1727" y="2931"/>
                </a:lnTo>
                <a:lnTo>
                  <a:pt x="1725" y="2931"/>
                </a:lnTo>
                <a:lnTo>
                  <a:pt x="1725" y="2933"/>
                </a:lnTo>
                <a:lnTo>
                  <a:pt x="1723" y="2933"/>
                </a:lnTo>
                <a:lnTo>
                  <a:pt x="1722" y="2933"/>
                </a:lnTo>
                <a:lnTo>
                  <a:pt x="1722" y="2934"/>
                </a:lnTo>
                <a:lnTo>
                  <a:pt x="1720" y="2934"/>
                </a:lnTo>
                <a:lnTo>
                  <a:pt x="1720" y="2936"/>
                </a:lnTo>
                <a:lnTo>
                  <a:pt x="1719" y="2936"/>
                </a:lnTo>
                <a:lnTo>
                  <a:pt x="1717" y="2936"/>
                </a:lnTo>
                <a:lnTo>
                  <a:pt x="1717" y="2937"/>
                </a:lnTo>
                <a:lnTo>
                  <a:pt x="1715" y="2937"/>
                </a:lnTo>
                <a:lnTo>
                  <a:pt x="1714" y="2937"/>
                </a:lnTo>
                <a:lnTo>
                  <a:pt x="1712" y="2936"/>
                </a:lnTo>
                <a:lnTo>
                  <a:pt x="1711" y="2936"/>
                </a:lnTo>
                <a:lnTo>
                  <a:pt x="1709" y="2936"/>
                </a:lnTo>
                <a:lnTo>
                  <a:pt x="1707" y="2936"/>
                </a:lnTo>
                <a:lnTo>
                  <a:pt x="1706" y="2936"/>
                </a:lnTo>
                <a:lnTo>
                  <a:pt x="1704" y="2936"/>
                </a:lnTo>
                <a:lnTo>
                  <a:pt x="1704" y="2937"/>
                </a:lnTo>
                <a:lnTo>
                  <a:pt x="1703" y="2937"/>
                </a:lnTo>
                <a:lnTo>
                  <a:pt x="1703" y="2939"/>
                </a:lnTo>
                <a:lnTo>
                  <a:pt x="1701" y="2939"/>
                </a:lnTo>
                <a:lnTo>
                  <a:pt x="1701" y="2941"/>
                </a:lnTo>
                <a:lnTo>
                  <a:pt x="1699" y="2941"/>
                </a:lnTo>
                <a:lnTo>
                  <a:pt x="1698" y="2941"/>
                </a:lnTo>
                <a:lnTo>
                  <a:pt x="1698" y="2942"/>
                </a:lnTo>
                <a:lnTo>
                  <a:pt x="1696" y="2942"/>
                </a:lnTo>
                <a:lnTo>
                  <a:pt x="1696" y="2944"/>
                </a:lnTo>
                <a:lnTo>
                  <a:pt x="1695" y="2944"/>
                </a:lnTo>
                <a:lnTo>
                  <a:pt x="1695" y="2945"/>
                </a:lnTo>
                <a:lnTo>
                  <a:pt x="1693" y="2945"/>
                </a:lnTo>
                <a:lnTo>
                  <a:pt x="1693" y="2944"/>
                </a:lnTo>
                <a:lnTo>
                  <a:pt x="1691" y="2944"/>
                </a:lnTo>
                <a:lnTo>
                  <a:pt x="1690" y="2945"/>
                </a:lnTo>
                <a:lnTo>
                  <a:pt x="1690" y="2947"/>
                </a:lnTo>
                <a:lnTo>
                  <a:pt x="1690" y="2949"/>
                </a:lnTo>
                <a:lnTo>
                  <a:pt x="1688" y="2949"/>
                </a:lnTo>
                <a:lnTo>
                  <a:pt x="1690" y="2950"/>
                </a:lnTo>
                <a:lnTo>
                  <a:pt x="1691" y="2950"/>
                </a:lnTo>
                <a:lnTo>
                  <a:pt x="1691" y="2949"/>
                </a:lnTo>
                <a:lnTo>
                  <a:pt x="1693" y="2949"/>
                </a:lnTo>
                <a:lnTo>
                  <a:pt x="1695" y="2949"/>
                </a:lnTo>
                <a:lnTo>
                  <a:pt x="1695" y="2947"/>
                </a:lnTo>
                <a:lnTo>
                  <a:pt x="1696" y="2947"/>
                </a:lnTo>
                <a:lnTo>
                  <a:pt x="1698" y="2949"/>
                </a:lnTo>
                <a:lnTo>
                  <a:pt x="1699" y="2949"/>
                </a:lnTo>
                <a:lnTo>
                  <a:pt x="1699" y="2947"/>
                </a:lnTo>
                <a:lnTo>
                  <a:pt x="1701" y="2947"/>
                </a:lnTo>
                <a:lnTo>
                  <a:pt x="1703" y="2947"/>
                </a:lnTo>
                <a:lnTo>
                  <a:pt x="1703" y="2949"/>
                </a:lnTo>
                <a:lnTo>
                  <a:pt x="1703" y="2950"/>
                </a:lnTo>
                <a:lnTo>
                  <a:pt x="1701" y="2950"/>
                </a:lnTo>
                <a:lnTo>
                  <a:pt x="1701" y="2952"/>
                </a:lnTo>
                <a:lnTo>
                  <a:pt x="1701" y="2953"/>
                </a:lnTo>
                <a:lnTo>
                  <a:pt x="1699" y="2953"/>
                </a:lnTo>
                <a:lnTo>
                  <a:pt x="1699" y="2955"/>
                </a:lnTo>
                <a:lnTo>
                  <a:pt x="1698" y="2955"/>
                </a:lnTo>
                <a:lnTo>
                  <a:pt x="1696" y="2955"/>
                </a:lnTo>
                <a:lnTo>
                  <a:pt x="1696" y="2957"/>
                </a:lnTo>
                <a:lnTo>
                  <a:pt x="1696" y="2958"/>
                </a:lnTo>
                <a:lnTo>
                  <a:pt x="1696" y="2960"/>
                </a:lnTo>
                <a:lnTo>
                  <a:pt x="1696" y="2961"/>
                </a:lnTo>
                <a:lnTo>
                  <a:pt x="1696" y="2963"/>
                </a:lnTo>
                <a:lnTo>
                  <a:pt x="1696" y="2965"/>
                </a:lnTo>
                <a:lnTo>
                  <a:pt x="1695" y="2965"/>
                </a:lnTo>
                <a:lnTo>
                  <a:pt x="1695" y="2966"/>
                </a:lnTo>
                <a:lnTo>
                  <a:pt x="1693" y="2966"/>
                </a:lnTo>
                <a:lnTo>
                  <a:pt x="1691" y="2965"/>
                </a:lnTo>
                <a:lnTo>
                  <a:pt x="1690" y="2965"/>
                </a:lnTo>
                <a:lnTo>
                  <a:pt x="1690" y="2966"/>
                </a:lnTo>
                <a:lnTo>
                  <a:pt x="1688" y="2966"/>
                </a:lnTo>
                <a:lnTo>
                  <a:pt x="1688" y="2965"/>
                </a:lnTo>
                <a:lnTo>
                  <a:pt x="1687" y="2965"/>
                </a:lnTo>
                <a:lnTo>
                  <a:pt x="1687" y="2963"/>
                </a:lnTo>
                <a:lnTo>
                  <a:pt x="1685" y="2963"/>
                </a:lnTo>
                <a:lnTo>
                  <a:pt x="1685" y="2961"/>
                </a:lnTo>
                <a:lnTo>
                  <a:pt x="1685" y="2960"/>
                </a:lnTo>
                <a:lnTo>
                  <a:pt x="1685" y="2958"/>
                </a:lnTo>
                <a:lnTo>
                  <a:pt x="1683" y="2958"/>
                </a:lnTo>
                <a:lnTo>
                  <a:pt x="1683" y="2957"/>
                </a:lnTo>
                <a:lnTo>
                  <a:pt x="1683" y="2958"/>
                </a:lnTo>
                <a:lnTo>
                  <a:pt x="1682" y="2958"/>
                </a:lnTo>
                <a:lnTo>
                  <a:pt x="1682" y="2957"/>
                </a:lnTo>
                <a:lnTo>
                  <a:pt x="1682" y="2955"/>
                </a:lnTo>
                <a:lnTo>
                  <a:pt x="1682" y="2953"/>
                </a:lnTo>
                <a:lnTo>
                  <a:pt x="1682" y="2952"/>
                </a:lnTo>
                <a:lnTo>
                  <a:pt x="1680" y="2952"/>
                </a:lnTo>
                <a:lnTo>
                  <a:pt x="1680" y="2950"/>
                </a:lnTo>
                <a:lnTo>
                  <a:pt x="1679" y="2950"/>
                </a:lnTo>
                <a:lnTo>
                  <a:pt x="1677" y="2950"/>
                </a:lnTo>
                <a:lnTo>
                  <a:pt x="1677" y="2952"/>
                </a:lnTo>
                <a:lnTo>
                  <a:pt x="1679" y="2952"/>
                </a:lnTo>
                <a:lnTo>
                  <a:pt x="1679" y="2953"/>
                </a:lnTo>
                <a:lnTo>
                  <a:pt x="1680" y="2953"/>
                </a:lnTo>
                <a:lnTo>
                  <a:pt x="1680" y="2955"/>
                </a:lnTo>
                <a:lnTo>
                  <a:pt x="1680" y="2957"/>
                </a:lnTo>
                <a:lnTo>
                  <a:pt x="1680" y="2958"/>
                </a:lnTo>
                <a:lnTo>
                  <a:pt x="1679" y="2960"/>
                </a:lnTo>
                <a:lnTo>
                  <a:pt x="1677" y="2960"/>
                </a:lnTo>
                <a:lnTo>
                  <a:pt x="1675" y="2961"/>
                </a:lnTo>
                <a:lnTo>
                  <a:pt x="1677" y="2963"/>
                </a:lnTo>
                <a:lnTo>
                  <a:pt x="1677" y="2965"/>
                </a:lnTo>
                <a:lnTo>
                  <a:pt x="1675" y="2965"/>
                </a:lnTo>
                <a:lnTo>
                  <a:pt x="1675" y="2966"/>
                </a:lnTo>
                <a:lnTo>
                  <a:pt x="1674" y="2966"/>
                </a:lnTo>
                <a:lnTo>
                  <a:pt x="1674" y="2965"/>
                </a:lnTo>
                <a:lnTo>
                  <a:pt x="1674" y="2963"/>
                </a:lnTo>
                <a:lnTo>
                  <a:pt x="1672" y="2965"/>
                </a:lnTo>
                <a:lnTo>
                  <a:pt x="1672" y="2966"/>
                </a:lnTo>
                <a:lnTo>
                  <a:pt x="1672" y="2968"/>
                </a:lnTo>
                <a:lnTo>
                  <a:pt x="1672" y="2969"/>
                </a:lnTo>
                <a:lnTo>
                  <a:pt x="1671" y="2969"/>
                </a:lnTo>
                <a:lnTo>
                  <a:pt x="1671" y="2971"/>
                </a:lnTo>
                <a:lnTo>
                  <a:pt x="1669" y="2971"/>
                </a:lnTo>
                <a:lnTo>
                  <a:pt x="1667" y="2971"/>
                </a:lnTo>
                <a:lnTo>
                  <a:pt x="1666" y="2971"/>
                </a:lnTo>
                <a:lnTo>
                  <a:pt x="1664" y="2971"/>
                </a:lnTo>
                <a:lnTo>
                  <a:pt x="1664" y="2969"/>
                </a:lnTo>
                <a:lnTo>
                  <a:pt x="1664" y="2968"/>
                </a:lnTo>
                <a:lnTo>
                  <a:pt x="1663" y="2968"/>
                </a:lnTo>
                <a:lnTo>
                  <a:pt x="1663" y="2969"/>
                </a:lnTo>
                <a:lnTo>
                  <a:pt x="1663" y="2971"/>
                </a:lnTo>
                <a:lnTo>
                  <a:pt x="1661" y="2971"/>
                </a:lnTo>
                <a:lnTo>
                  <a:pt x="1661" y="2973"/>
                </a:lnTo>
                <a:lnTo>
                  <a:pt x="1659" y="2973"/>
                </a:lnTo>
                <a:lnTo>
                  <a:pt x="1658" y="2973"/>
                </a:lnTo>
                <a:lnTo>
                  <a:pt x="1658" y="2971"/>
                </a:lnTo>
                <a:lnTo>
                  <a:pt x="1658" y="2969"/>
                </a:lnTo>
                <a:lnTo>
                  <a:pt x="1659" y="2969"/>
                </a:lnTo>
                <a:lnTo>
                  <a:pt x="1659" y="2968"/>
                </a:lnTo>
                <a:lnTo>
                  <a:pt x="1658" y="2968"/>
                </a:lnTo>
                <a:lnTo>
                  <a:pt x="1656" y="2968"/>
                </a:lnTo>
                <a:lnTo>
                  <a:pt x="1655" y="2968"/>
                </a:lnTo>
                <a:lnTo>
                  <a:pt x="1655" y="2969"/>
                </a:lnTo>
                <a:lnTo>
                  <a:pt x="1655" y="2971"/>
                </a:lnTo>
                <a:lnTo>
                  <a:pt x="1656" y="2973"/>
                </a:lnTo>
                <a:lnTo>
                  <a:pt x="1655" y="2973"/>
                </a:lnTo>
                <a:lnTo>
                  <a:pt x="1656" y="2974"/>
                </a:lnTo>
                <a:lnTo>
                  <a:pt x="1655" y="2974"/>
                </a:lnTo>
                <a:lnTo>
                  <a:pt x="1653" y="2973"/>
                </a:lnTo>
                <a:lnTo>
                  <a:pt x="1651" y="2973"/>
                </a:lnTo>
                <a:lnTo>
                  <a:pt x="1651" y="2974"/>
                </a:lnTo>
                <a:lnTo>
                  <a:pt x="1650" y="2974"/>
                </a:lnTo>
                <a:lnTo>
                  <a:pt x="1650" y="2976"/>
                </a:lnTo>
                <a:lnTo>
                  <a:pt x="1648" y="2976"/>
                </a:lnTo>
                <a:lnTo>
                  <a:pt x="1648" y="2977"/>
                </a:lnTo>
                <a:lnTo>
                  <a:pt x="1648" y="2979"/>
                </a:lnTo>
                <a:lnTo>
                  <a:pt x="1647" y="2979"/>
                </a:lnTo>
                <a:lnTo>
                  <a:pt x="1648" y="2979"/>
                </a:lnTo>
                <a:lnTo>
                  <a:pt x="1648" y="2981"/>
                </a:lnTo>
                <a:lnTo>
                  <a:pt x="1648" y="2982"/>
                </a:lnTo>
                <a:lnTo>
                  <a:pt x="1650" y="2982"/>
                </a:lnTo>
                <a:lnTo>
                  <a:pt x="1651" y="2982"/>
                </a:lnTo>
                <a:lnTo>
                  <a:pt x="1651" y="2984"/>
                </a:lnTo>
                <a:lnTo>
                  <a:pt x="1653" y="2985"/>
                </a:lnTo>
                <a:lnTo>
                  <a:pt x="1651" y="2985"/>
                </a:lnTo>
                <a:lnTo>
                  <a:pt x="1651" y="2987"/>
                </a:lnTo>
                <a:lnTo>
                  <a:pt x="1650" y="2987"/>
                </a:lnTo>
                <a:lnTo>
                  <a:pt x="1648" y="2987"/>
                </a:lnTo>
                <a:lnTo>
                  <a:pt x="1648" y="2989"/>
                </a:lnTo>
                <a:lnTo>
                  <a:pt x="1648" y="2987"/>
                </a:lnTo>
                <a:lnTo>
                  <a:pt x="1647" y="2987"/>
                </a:lnTo>
                <a:lnTo>
                  <a:pt x="1645" y="2987"/>
                </a:lnTo>
                <a:lnTo>
                  <a:pt x="1645" y="2989"/>
                </a:lnTo>
                <a:lnTo>
                  <a:pt x="1643" y="2989"/>
                </a:lnTo>
                <a:lnTo>
                  <a:pt x="1642" y="2989"/>
                </a:lnTo>
                <a:lnTo>
                  <a:pt x="1642" y="2990"/>
                </a:lnTo>
                <a:lnTo>
                  <a:pt x="1642" y="2989"/>
                </a:lnTo>
                <a:lnTo>
                  <a:pt x="1640" y="2989"/>
                </a:lnTo>
                <a:lnTo>
                  <a:pt x="1640" y="2990"/>
                </a:lnTo>
                <a:lnTo>
                  <a:pt x="1640" y="2992"/>
                </a:lnTo>
                <a:lnTo>
                  <a:pt x="1639" y="2992"/>
                </a:lnTo>
                <a:lnTo>
                  <a:pt x="1637" y="2992"/>
                </a:lnTo>
                <a:lnTo>
                  <a:pt x="1637" y="2990"/>
                </a:lnTo>
                <a:lnTo>
                  <a:pt x="1635" y="2990"/>
                </a:lnTo>
                <a:lnTo>
                  <a:pt x="1634" y="2990"/>
                </a:lnTo>
                <a:lnTo>
                  <a:pt x="1634" y="2992"/>
                </a:lnTo>
                <a:lnTo>
                  <a:pt x="1632" y="2992"/>
                </a:lnTo>
                <a:lnTo>
                  <a:pt x="1631" y="2992"/>
                </a:lnTo>
                <a:lnTo>
                  <a:pt x="1631" y="2990"/>
                </a:lnTo>
                <a:lnTo>
                  <a:pt x="1631" y="2992"/>
                </a:lnTo>
                <a:lnTo>
                  <a:pt x="1629" y="2992"/>
                </a:lnTo>
                <a:lnTo>
                  <a:pt x="1629" y="2990"/>
                </a:lnTo>
                <a:lnTo>
                  <a:pt x="1627" y="2990"/>
                </a:lnTo>
                <a:lnTo>
                  <a:pt x="1627" y="2992"/>
                </a:lnTo>
                <a:lnTo>
                  <a:pt x="1627" y="2993"/>
                </a:lnTo>
                <a:lnTo>
                  <a:pt x="1629" y="2993"/>
                </a:lnTo>
                <a:lnTo>
                  <a:pt x="1629" y="2995"/>
                </a:lnTo>
                <a:lnTo>
                  <a:pt x="1627" y="2995"/>
                </a:lnTo>
                <a:lnTo>
                  <a:pt x="1627" y="2997"/>
                </a:lnTo>
                <a:lnTo>
                  <a:pt x="1626" y="2997"/>
                </a:lnTo>
                <a:lnTo>
                  <a:pt x="1624" y="2997"/>
                </a:lnTo>
                <a:lnTo>
                  <a:pt x="1623" y="2997"/>
                </a:lnTo>
                <a:lnTo>
                  <a:pt x="1623" y="2995"/>
                </a:lnTo>
                <a:lnTo>
                  <a:pt x="1624" y="2993"/>
                </a:lnTo>
                <a:lnTo>
                  <a:pt x="1623" y="2992"/>
                </a:lnTo>
                <a:lnTo>
                  <a:pt x="1621" y="2993"/>
                </a:lnTo>
                <a:lnTo>
                  <a:pt x="1621" y="2995"/>
                </a:lnTo>
                <a:lnTo>
                  <a:pt x="1621" y="2997"/>
                </a:lnTo>
                <a:lnTo>
                  <a:pt x="1619" y="2997"/>
                </a:lnTo>
                <a:lnTo>
                  <a:pt x="1619" y="2998"/>
                </a:lnTo>
                <a:lnTo>
                  <a:pt x="1619" y="3000"/>
                </a:lnTo>
                <a:lnTo>
                  <a:pt x="1618" y="3000"/>
                </a:lnTo>
                <a:lnTo>
                  <a:pt x="1618" y="3001"/>
                </a:lnTo>
                <a:lnTo>
                  <a:pt x="1616" y="3001"/>
                </a:lnTo>
                <a:lnTo>
                  <a:pt x="1615" y="3001"/>
                </a:lnTo>
                <a:lnTo>
                  <a:pt x="1613" y="3001"/>
                </a:lnTo>
                <a:lnTo>
                  <a:pt x="1613" y="3003"/>
                </a:lnTo>
                <a:lnTo>
                  <a:pt x="1611" y="3003"/>
                </a:lnTo>
                <a:lnTo>
                  <a:pt x="1610" y="3003"/>
                </a:lnTo>
                <a:lnTo>
                  <a:pt x="1608" y="3003"/>
                </a:lnTo>
                <a:lnTo>
                  <a:pt x="1608" y="3005"/>
                </a:lnTo>
                <a:lnTo>
                  <a:pt x="1607" y="3005"/>
                </a:lnTo>
                <a:lnTo>
                  <a:pt x="1605" y="3005"/>
                </a:lnTo>
                <a:lnTo>
                  <a:pt x="1605" y="3006"/>
                </a:lnTo>
                <a:lnTo>
                  <a:pt x="1603" y="3006"/>
                </a:lnTo>
                <a:lnTo>
                  <a:pt x="1603" y="3005"/>
                </a:lnTo>
                <a:lnTo>
                  <a:pt x="1603" y="3003"/>
                </a:lnTo>
                <a:lnTo>
                  <a:pt x="1603" y="3001"/>
                </a:lnTo>
                <a:lnTo>
                  <a:pt x="1603" y="3000"/>
                </a:lnTo>
                <a:lnTo>
                  <a:pt x="1605" y="3000"/>
                </a:lnTo>
                <a:lnTo>
                  <a:pt x="1605" y="2998"/>
                </a:lnTo>
                <a:lnTo>
                  <a:pt x="1605" y="2997"/>
                </a:lnTo>
                <a:lnTo>
                  <a:pt x="1603" y="2997"/>
                </a:lnTo>
                <a:lnTo>
                  <a:pt x="1603" y="2995"/>
                </a:lnTo>
                <a:lnTo>
                  <a:pt x="1603" y="2993"/>
                </a:lnTo>
                <a:lnTo>
                  <a:pt x="1603" y="2992"/>
                </a:lnTo>
                <a:lnTo>
                  <a:pt x="1603" y="2990"/>
                </a:lnTo>
                <a:lnTo>
                  <a:pt x="1603" y="2989"/>
                </a:lnTo>
                <a:lnTo>
                  <a:pt x="1602" y="2989"/>
                </a:lnTo>
                <a:lnTo>
                  <a:pt x="1602" y="2987"/>
                </a:lnTo>
                <a:lnTo>
                  <a:pt x="1602" y="2985"/>
                </a:lnTo>
                <a:lnTo>
                  <a:pt x="1603" y="2985"/>
                </a:lnTo>
                <a:lnTo>
                  <a:pt x="1603" y="2984"/>
                </a:lnTo>
                <a:lnTo>
                  <a:pt x="1605" y="2982"/>
                </a:lnTo>
                <a:lnTo>
                  <a:pt x="1605" y="2981"/>
                </a:lnTo>
                <a:lnTo>
                  <a:pt x="1607" y="2981"/>
                </a:lnTo>
                <a:lnTo>
                  <a:pt x="1605" y="2979"/>
                </a:lnTo>
                <a:lnTo>
                  <a:pt x="1603" y="2979"/>
                </a:lnTo>
                <a:lnTo>
                  <a:pt x="1603" y="2981"/>
                </a:lnTo>
                <a:lnTo>
                  <a:pt x="1602" y="2981"/>
                </a:lnTo>
                <a:lnTo>
                  <a:pt x="1600" y="2981"/>
                </a:lnTo>
                <a:lnTo>
                  <a:pt x="1600" y="2982"/>
                </a:lnTo>
                <a:lnTo>
                  <a:pt x="1599" y="2981"/>
                </a:lnTo>
                <a:lnTo>
                  <a:pt x="1599" y="2982"/>
                </a:lnTo>
                <a:lnTo>
                  <a:pt x="1599" y="2984"/>
                </a:lnTo>
                <a:lnTo>
                  <a:pt x="1597" y="2984"/>
                </a:lnTo>
                <a:lnTo>
                  <a:pt x="1597" y="2985"/>
                </a:lnTo>
                <a:lnTo>
                  <a:pt x="1595" y="2987"/>
                </a:lnTo>
                <a:lnTo>
                  <a:pt x="1595" y="2989"/>
                </a:lnTo>
                <a:lnTo>
                  <a:pt x="1594" y="2989"/>
                </a:lnTo>
                <a:lnTo>
                  <a:pt x="1592" y="2989"/>
                </a:lnTo>
                <a:lnTo>
                  <a:pt x="1591" y="2989"/>
                </a:lnTo>
                <a:lnTo>
                  <a:pt x="1591" y="2987"/>
                </a:lnTo>
                <a:lnTo>
                  <a:pt x="1589" y="2987"/>
                </a:lnTo>
                <a:lnTo>
                  <a:pt x="1589" y="2989"/>
                </a:lnTo>
                <a:lnTo>
                  <a:pt x="1589" y="2990"/>
                </a:lnTo>
                <a:lnTo>
                  <a:pt x="1587" y="2990"/>
                </a:lnTo>
                <a:lnTo>
                  <a:pt x="1587" y="2992"/>
                </a:lnTo>
                <a:lnTo>
                  <a:pt x="1589" y="2992"/>
                </a:lnTo>
                <a:lnTo>
                  <a:pt x="1589" y="2993"/>
                </a:lnTo>
                <a:lnTo>
                  <a:pt x="1589" y="2995"/>
                </a:lnTo>
                <a:lnTo>
                  <a:pt x="1591" y="2995"/>
                </a:lnTo>
                <a:lnTo>
                  <a:pt x="1591" y="2997"/>
                </a:lnTo>
                <a:lnTo>
                  <a:pt x="1591" y="2998"/>
                </a:lnTo>
                <a:lnTo>
                  <a:pt x="1592" y="2998"/>
                </a:lnTo>
                <a:lnTo>
                  <a:pt x="1592" y="3000"/>
                </a:lnTo>
                <a:lnTo>
                  <a:pt x="1592" y="3001"/>
                </a:lnTo>
                <a:lnTo>
                  <a:pt x="1591" y="3001"/>
                </a:lnTo>
                <a:lnTo>
                  <a:pt x="1591" y="3003"/>
                </a:lnTo>
                <a:lnTo>
                  <a:pt x="1591" y="3005"/>
                </a:lnTo>
                <a:lnTo>
                  <a:pt x="1592" y="3005"/>
                </a:lnTo>
                <a:lnTo>
                  <a:pt x="1592" y="3006"/>
                </a:lnTo>
                <a:lnTo>
                  <a:pt x="1591" y="3006"/>
                </a:lnTo>
                <a:lnTo>
                  <a:pt x="1591" y="3008"/>
                </a:lnTo>
                <a:lnTo>
                  <a:pt x="1589" y="3008"/>
                </a:lnTo>
                <a:lnTo>
                  <a:pt x="1587" y="3009"/>
                </a:lnTo>
                <a:lnTo>
                  <a:pt x="1586" y="3009"/>
                </a:lnTo>
                <a:lnTo>
                  <a:pt x="1586" y="3011"/>
                </a:lnTo>
                <a:lnTo>
                  <a:pt x="1584" y="3011"/>
                </a:lnTo>
                <a:lnTo>
                  <a:pt x="1583" y="3011"/>
                </a:lnTo>
                <a:lnTo>
                  <a:pt x="1583" y="3012"/>
                </a:lnTo>
                <a:lnTo>
                  <a:pt x="1581" y="3012"/>
                </a:lnTo>
                <a:lnTo>
                  <a:pt x="1579" y="3012"/>
                </a:lnTo>
                <a:lnTo>
                  <a:pt x="1578" y="3012"/>
                </a:lnTo>
                <a:lnTo>
                  <a:pt x="1576" y="3012"/>
                </a:lnTo>
                <a:lnTo>
                  <a:pt x="1575" y="3012"/>
                </a:lnTo>
                <a:lnTo>
                  <a:pt x="1573" y="3012"/>
                </a:lnTo>
                <a:lnTo>
                  <a:pt x="1571" y="3014"/>
                </a:lnTo>
                <a:lnTo>
                  <a:pt x="1570" y="3014"/>
                </a:lnTo>
                <a:lnTo>
                  <a:pt x="1568" y="3014"/>
                </a:lnTo>
                <a:lnTo>
                  <a:pt x="1568" y="3016"/>
                </a:lnTo>
                <a:lnTo>
                  <a:pt x="1567" y="3017"/>
                </a:lnTo>
                <a:lnTo>
                  <a:pt x="1565" y="3017"/>
                </a:lnTo>
                <a:lnTo>
                  <a:pt x="1565" y="3019"/>
                </a:lnTo>
                <a:lnTo>
                  <a:pt x="1563" y="3019"/>
                </a:lnTo>
                <a:lnTo>
                  <a:pt x="1562" y="3020"/>
                </a:lnTo>
                <a:lnTo>
                  <a:pt x="1560" y="3022"/>
                </a:lnTo>
                <a:lnTo>
                  <a:pt x="1559" y="3022"/>
                </a:lnTo>
                <a:lnTo>
                  <a:pt x="1559" y="3024"/>
                </a:lnTo>
                <a:lnTo>
                  <a:pt x="1557" y="3024"/>
                </a:lnTo>
                <a:lnTo>
                  <a:pt x="1557" y="3022"/>
                </a:lnTo>
                <a:lnTo>
                  <a:pt x="1557" y="3020"/>
                </a:lnTo>
                <a:lnTo>
                  <a:pt x="1559" y="3020"/>
                </a:lnTo>
                <a:lnTo>
                  <a:pt x="1559" y="3019"/>
                </a:lnTo>
                <a:lnTo>
                  <a:pt x="1560" y="3019"/>
                </a:lnTo>
                <a:lnTo>
                  <a:pt x="1560" y="3017"/>
                </a:lnTo>
                <a:lnTo>
                  <a:pt x="1562" y="3017"/>
                </a:lnTo>
                <a:lnTo>
                  <a:pt x="1562" y="3016"/>
                </a:lnTo>
                <a:lnTo>
                  <a:pt x="1563" y="3016"/>
                </a:lnTo>
                <a:lnTo>
                  <a:pt x="1563" y="3014"/>
                </a:lnTo>
                <a:lnTo>
                  <a:pt x="1565" y="3014"/>
                </a:lnTo>
                <a:lnTo>
                  <a:pt x="1565" y="3012"/>
                </a:lnTo>
                <a:lnTo>
                  <a:pt x="1567" y="3012"/>
                </a:lnTo>
                <a:lnTo>
                  <a:pt x="1568" y="3012"/>
                </a:lnTo>
                <a:lnTo>
                  <a:pt x="1568" y="3011"/>
                </a:lnTo>
                <a:lnTo>
                  <a:pt x="1568" y="3009"/>
                </a:lnTo>
                <a:lnTo>
                  <a:pt x="1567" y="3009"/>
                </a:lnTo>
                <a:lnTo>
                  <a:pt x="1565" y="3009"/>
                </a:lnTo>
                <a:lnTo>
                  <a:pt x="1563" y="3009"/>
                </a:lnTo>
                <a:lnTo>
                  <a:pt x="1562" y="3009"/>
                </a:lnTo>
                <a:lnTo>
                  <a:pt x="1562" y="3011"/>
                </a:lnTo>
                <a:lnTo>
                  <a:pt x="1560" y="3011"/>
                </a:lnTo>
                <a:lnTo>
                  <a:pt x="1559" y="3012"/>
                </a:lnTo>
                <a:lnTo>
                  <a:pt x="1557" y="3012"/>
                </a:lnTo>
                <a:lnTo>
                  <a:pt x="1557" y="3014"/>
                </a:lnTo>
                <a:lnTo>
                  <a:pt x="1555" y="3014"/>
                </a:lnTo>
                <a:lnTo>
                  <a:pt x="1555" y="3016"/>
                </a:lnTo>
                <a:lnTo>
                  <a:pt x="1554" y="3016"/>
                </a:lnTo>
                <a:lnTo>
                  <a:pt x="1552" y="3016"/>
                </a:lnTo>
                <a:lnTo>
                  <a:pt x="1552" y="3017"/>
                </a:lnTo>
                <a:lnTo>
                  <a:pt x="1551" y="3017"/>
                </a:lnTo>
                <a:lnTo>
                  <a:pt x="1551" y="3019"/>
                </a:lnTo>
                <a:lnTo>
                  <a:pt x="1549" y="3019"/>
                </a:lnTo>
                <a:lnTo>
                  <a:pt x="1547" y="3020"/>
                </a:lnTo>
                <a:lnTo>
                  <a:pt x="1546" y="3020"/>
                </a:lnTo>
                <a:lnTo>
                  <a:pt x="1544" y="3020"/>
                </a:lnTo>
                <a:lnTo>
                  <a:pt x="1543" y="3022"/>
                </a:lnTo>
                <a:lnTo>
                  <a:pt x="1543" y="3024"/>
                </a:lnTo>
                <a:lnTo>
                  <a:pt x="1541" y="3024"/>
                </a:lnTo>
                <a:lnTo>
                  <a:pt x="1539" y="3022"/>
                </a:lnTo>
                <a:lnTo>
                  <a:pt x="1541" y="3020"/>
                </a:lnTo>
                <a:lnTo>
                  <a:pt x="1541" y="3022"/>
                </a:lnTo>
                <a:lnTo>
                  <a:pt x="1541" y="3020"/>
                </a:lnTo>
                <a:lnTo>
                  <a:pt x="1543" y="3020"/>
                </a:lnTo>
                <a:lnTo>
                  <a:pt x="1541" y="3020"/>
                </a:lnTo>
                <a:lnTo>
                  <a:pt x="1541" y="3019"/>
                </a:lnTo>
                <a:lnTo>
                  <a:pt x="1543" y="3017"/>
                </a:lnTo>
                <a:lnTo>
                  <a:pt x="1543" y="3016"/>
                </a:lnTo>
                <a:lnTo>
                  <a:pt x="1541" y="3016"/>
                </a:lnTo>
                <a:lnTo>
                  <a:pt x="1541" y="3014"/>
                </a:lnTo>
                <a:lnTo>
                  <a:pt x="1543" y="3014"/>
                </a:lnTo>
                <a:lnTo>
                  <a:pt x="1544" y="3014"/>
                </a:lnTo>
                <a:lnTo>
                  <a:pt x="1544" y="3012"/>
                </a:lnTo>
                <a:lnTo>
                  <a:pt x="1546" y="3012"/>
                </a:lnTo>
                <a:lnTo>
                  <a:pt x="1546" y="3011"/>
                </a:lnTo>
                <a:lnTo>
                  <a:pt x="1547" y="3011"/>
                </a:lnTo>
                <a:lnTo>
                  <a:pt x="1547" y="3009"/>
                </a:lnTo>
                <a:lnTo>
                  <a:pt x="1547" y="3008"/>
                </a:lnTo>
                <a:lnTo>
                  <a:pt x="1549" y="3008"/>
                </a:lnTo>
                <a:lnTo>
                  <a:pt x="1551" y="3008"/>
                </a:lnTo>
                <a:lnTo>
                  <a:pt x="1551" y="3006"/>
                </a:lnTo>
                <a:lnTo>
                  <a:pt x="1552" y="3006"/>
                </a:lnTo>
                <a:lnTo>
                  <a:pt x="1554" y="3006"/>
                </a:lnTo>
                <a:lnTo>
                  <a:pt x="1554" y="3005"/>
                </a:lnTo>
                <a:lnTo>
                  <a:pt x="1555" y="3005"/>
                </a:lnTo>
                <a:lnTo>
                  <a:pt x="1555" y="3003"/>
                </a:lnTo>
                <a:lnTo>
                  <a:pt x="1554" y="3003"/>
                </a:lnTo>
                <a:lnTo>
                  <a:pt x="1552" y="3003"/>
                </a:lnTo>
                <a:lnTo>
                  <a:pt x="1552" y="3005"/>
                </a:lnTo>
                <a:lnTo>
                  <a:pt x="1551" y="3005"/>
                </a:lnTo>
                <a:lnTo>
                  <a:pt x="1551" y="3006"/>
                </a:lnTo>
                <a:lnTo>
                  <a:pt x="1549" y="3006"/>
                </a:lnTo>
                <a:lnTo>
                  <a:pt x="1547" y="3006"/>
                </a:lnTo>
                <a:lnTo>
                  <a:pt x="1546" y="3006"/>
                </a:lnTo>
                <a:lnTo>
                  <a:pt x="1546" y="3008"/>
                </a:lnTo>
                <a:lnTo>
                  <a:pt x="1544" y="3008"/>
                </a:lnTo>
                <a:lnTo>
                  <a:pt x="1544" y="3009"/>
                </a:lnTo>
                <a:lnTo>
                  <a:pt x="1543" y="3009"/>
                </a:lnTo>
                <a:lnTo>
                  <a:pt x="1541" y="3011"/>
                </a:lnTo>
                <a:lnTo>
                  <a:pt x="1541" y="3012"/>
                </a:lnTo>
                <a:lnTo>
                  <a:pt x="1539" y="3012"/>
                </a:lnTo>
                <a:lnTo>
                  <a:pt x="1538" y="3014"/>
                </a:lnTo>
                <a:lnTo>
                  <a:pt x="1536" y="3014"/>
                </a:lnTo>
                <a:lnTo>
                  <a:pt x="1535" y="3014"/>
                </a:lnTo>
                <a:lnTo>
                  <a:pt x="1535" y="3012"/>
                </a:lnTo>
                <a:lnTo>
                  <a:pt x="1533" y="3012"/>
                </a:lnTo>
                <a:lnTo>
                  <a:pt x="1533" y="3011"/>
                </a:lnTo>
                <a:lnTo>
                  <a:pt x="1535" y="3011"/>
                </a:lnTo>
                <a:lnTo>
                  <a:pt x="1535" y="3009"/>
                </a:lnTo>
                <a:lnTo>
                  <a:pt x="1535" y="3008"/>
                </a:lnTo>
                <a:lnTo>
                  <a:pt x="1536" y="3008"/>
                </a:lnTo>
                <a:lnTo>
                  <a:pt x="1536" y="3006"/>
                </a:lnTo>
                <a:lnTo>
                  <a:pt x="1538" y="3006"/>
                </a:lnTo>
                <a:lnTo>
                  <a:pt x="1538" y="3005"/>
                </a:lnTo>
                <a:lnTo>
                  <a:pt x="1539" y="3005"/>
                </a:lnTo>
                <a:lnTo>
                  <a:pt x="1539" y="3003"/>
                </a:lnTo>
                <a:lnTo>
                  <a:pt x="1541" y="3003"/>
                </a:lnTo>
                <a:lnTo>
                  <a:pt x="1541" y="3001"/>
                </a:lnTo>
                <a:lnTo>
                  <a:pt x="1543" y="3000"/>
                </a:lnTo>
                <a:lnTo>
                  <a:pt x="1544" y="2998"/>
                </a:lnTo>
                <a:lnTo>
                  <a:pt x="1546" y="2998"/>
                </a:lnTo>
                <a:lnTo>
                  <a:pt x="1547" y="3000"/>
                </a:lnTo>
                <a:lnTo>
                  <a:pt x="1547" y="3001"/>
                </a:lnTo>
                <a:lnTo>
                  <a:pt x="1549" y="3000"/>
                </a:lnTo>
                <a:lnTo>
                  <a:pt x="1551" y="2998"/>
                </a:lnTo>
                <a:lnTo>
                  <a:pt x="1549" y="2998"/>
                </a:lnTo>
                <a:lnTo>
                  <a:pt x="1547" y="2998"/>
                </a:lnTo>
                <a:lnTo>
                  <a:pt x="1547" y="2997"/>
                </a:lnTo>
                <a:lnTo>
                  <a:pt x="1547" y="2998"/>
                </a:lnTo>
                <a:lnTo>
                  <a:pt x="1547" y="2997"/>
                </a:lnTo>
                <a:lnTo>
                  <a:pt x="1546" y="2997"/>
                </a:lnTo>
                <a:lnTo>
                  <a:pt x="1546" y="2995"/>
                </a:lnTo>
                <a:lnTo>
                  <a:pt x="1547" y="2993"/>
                </a:lnTo>
                <a:lnTo>
                  <a:pt x="1549" y="2992"/>
                </a:lnTo>
                <a:lnTo>
                  <a:pt x="1551" y="2993"/>
                </a:lnTo>
                <a:lnTo>
                  <a:pt x="1551" y="2992"/>
                </a:lnTo>
                <a:lnTo>
                  <a:pt x="1552" y="2992"/>
                </a:lnTo>
                <a:lnTo>
                  <a:pt x="1554" y="2992"/>
                </a:lnTo>
                <a:lnTo>
                  <a:pt x="1554" y="2993"/>
                </a:lnTo>
                <a:lnTo>
                  <a:pt x="1555" y="2995"/>
                </a:lnTo>
                <a:lnTo>
                  <a:pt x="1554" y="2995"/>
                </a:lnTo>
                <a:lnTo>
                  <a:pt x="1552" y="2997"/>
                </a:lnTo>
                <a:lnTo>
                  <a:pt x="1551" y="2998"/>
                </a:lnTo>
                <a:lnTo>
                  <a:pt x="1552" y="2998"/>
                </a:lnTo>
                <a:lnTo>
                  <a:pt x="1554" y="2998"/>
                </a:lnTo>
                <a:lnTo>
                  <a:pt x="1555" y="2998"/>
                </a:lnTo>
                <a:lnTo>
                  <a:pt x="1555" y="2997"/>
                </a:lnTo>
                <a:lnTo>
                  <a:pt x="1555" y="2995"/>
                </a:lnTo>
                <a:lnTo>
                  <a:pt x="1557" y="2995"/>
                </a:lnTo>
                <a:lnTo>
                  <a:pt x="1557" y="2993"/>
                </a:lnTo>
                <a:lnTo>
                  <a:pt x="1557" y="2992"/>
                </a:lnTo>
                <a:lnTo>
                  <a:pt x="1557" y="2990"/>
                </a:lnTo>
                <a:lnTo>
                  <a:pt x="1559" y="2992"/>
                </a:lnTo>
                <a:lnTo>
                  <a:pt x="1559" y="2990"/>
                </a:lnTo>
                <a:lnTo>
                  <a:pt x="1560" y="2990"/>
                </a:lnTo>
                <a:lnTo>
                  <a:pt x="1560" y="2989"/>
                </a:lnTo>
                <a:lnTo>
                  <a:pt x="1562" y="2987"/>
                </a:lnTo>
                <a:lnTo>
                  <a:pt x="1563" y="2987"/>
                </a:lnTo>
                <a:lnTo>
                  <a:pt x="1563" y="2985"/>
                </a:lnTo>
                <a:lnTo>
                  <a:pt x="1563" y="2984"/>
                </a:lnTo>
                <a:lnTo>
                  <a:pt x="1562" y="2984"/>
                </a:lnTo>
                <a:lnTo>
                  <a:pt x="1562" y="2982"/>
                </a:lnTo>
                <a:lnTo>
                  <a:pt x="1562" y="2981"/>
                </a:lnTo>
                <a:lnTo>
                  <a:pt x="1560" y="2981"/>
                </a:lnTo>
                <a:lnTo>
                  <a:pt x="1560" y="2979"/>
                </a:lnTo>
                <a:lnTo>
                  <a:pt x="1559" y="2979"/>
                </a:lnTo>
                <a:lnTo>
                  <a:pt x="1557" y="2979"/>
                </a:lnTo>
                <a:lnTo>
                  <a:pt x="1559" y="2979"/>
                </a:lnTo>
                <a:lnTo>
                  <a:pt x="1559" y="2981"/>
                </a:lnTo>
                <a:lnTo>
                  <a:pt x="1557" y="2981"/>
                </a:lnTo>
                <a:lnTo>
                  <a:pt x="1557" y="2979"/>
                </a:lnTo>
                <a:lnTo>
                  <a:pt x="1557" y="2977"/>
                </a:lnTo>
                <a:lnTo>
                  <a:pt x="1555" y="2977"/>
                </a:lnTo>
                <a:lnTo>
                  <a:pt x="1554" y="2976"/>
                </a:lnTo>
                <a:lnTo>
                  <a:pt x="1552" y="2974"/>
                </a:lnTo>
                <a:lnTo>
                  <a:pt x="1552" y="2973"/>
                </a:lnTo>
                <a:lnTo>
                  <a:pt x="1552" y="2971"/>
                </a:lnTo>
                <a:lnTo>
                  <a:pt x="1551" y="2971"/>
                </a:lnTo>
                <a:lnTo>
                  <a:pt x="1551" y="2969"/>
                </a:lnTo>
                <a:lnTo>
                  <a:pt x="1551" y="2968"/>
                </a:lnTo>
                <a:lnTo>
                  <a:pt x="1552" y="2968"/>
                </a:lnTo>
                <a:lnTo>
                  <a:pt x="1552" y="2966"/>
                </a:lnTo>
                <a:lnTo>
                  <a:pt x="1554" y="2966"/>
                </a:lnTo>
                <a:lnTo>
                  <a:pt x="1554" y="2965"/>
                </a:lnTo>
                <a:lnTo>
                  <a:pt x="1555" y="2965"/>
                </a:lnTo>
                <a:lnTo>
                  <a:pt x="1557" y="2965"/>
                </a:lnTo>
                <a:lnTo>
                  <a:pt x="1557" y="2963"/>
                </a:lnTo>
                <a:lnTo>
                  <a:pt x="1559" y="2963"/>
                </a:lnTo>
                <a:lnTo>
                  <a:pt x="1559" y="2961"/>
                </a:lnTo>
                <a:lnTo>
                  <a:pt x="1560" y="2961"/>
                </a:lnTo>
                <a:lnTo>
                  <a:pt x="1560" y="2960"/>
                </a:lnTo>
                <a:lnTo>
                  <a:pt x="1560" y="2958"/>
                </a:lnTo>
                <a:lnTo>
                  <a:pt x="1562" y="2958"/>
                </a:lnTo>
                <a:lnTo>
                  <a:pt x="1562" y="2957"/>
                </a:lnTo>
                <a:lnTo>
                  <a:pt x="1563" y="2957"/>
                </a:lnTo>
                <a:lnTo>
                  <a:pt x="1565" y="2957"/>
                </a:lnTo>
                <a:lnTo>
                  <a:pt x="1565" y="2955"/>
                </a:lnTo>
                <a:lnTo>
                  <a:pt x="1567" y="2955"/>
                </a:lnTo>
                <a:lnTo>
                  <a:pt x="1567" y="2953"/>
                </a:lnTo>
                <a:lnTo>
                  <a:pt x="1567" y="2955"/>
                </a:lnTo>
                <a:lnTo>
                  <a:pt x="1568" y="2955"/>
                </a:lnTo>
                <a:lnTo>
                  <a:pt x="1568" y="2953"/>
                </a:lnTo>
                <a:lnTo>
                  <a:pt x="1568" y="2955"/>
                </a:lnTo>
                <a:lnTo>
                  <a:pt x="1570" y="2955"/>
                </a:lnTo>
                <a:lnTo>
                  <a:pt x="1571" y="2955"/>
                </a:lnTo>
                <a:lnTo>
                  <a:pt x="1571" y="2953"/>
                </a:lnTo>
                <a:lnTo>
                  <a:pt x="1570" y="2953"/>
                </a:lnTo>
                <a:lnTo>
                  <a:pt x="1570" y="2952"/>
                </a:lnTo>
                <a:lnTo>
                  <a:pt x="1570" y="2950"/>
                </a:lnTo>
                <a:lnTo>
                  <a:pt x="1571" y="2950"/>
                </a:lnTo>
                <a:lnTo>
                  <a:pt x="1571" y="2949"/>
                </a:lnTo>
                <a:lnTo>
                  <a:pt x="1570" y="2947"/>
                </a:lnTo>
                <a:lnTo>
                  <a:pt x="1571" y="2947"/>
                </a:lnTo>
                <a:lnTo>
                  <a:pt x="1570" y="2947"/>
                </a:lnTo>
                <a:lnTo>
                  <a:pt x="1570" y="2945"/>
                </a:lnTo>
                <a:lnTo>
                  <a:pt x="1571" y="2945"/>
                </a:lnTo>
                <a:lnTo>
                  <a:pt x="1573" y="2944"/>
                </a:lnTo>
                <a:lnTo>
                  <a:pt x="1573" y="2942"/>
                </a:lnTo>
                <a:lnTo>
                  <a:pt x="1573" y="2941"/>
                </a:lnTo>
                <a:lnTo>
                  <a:pt x="1571" y="2941"/>
                </a:lnTo>
                <a:lnTo>
                  <a:pt x="1571" y="2939"/>
                </a:lnTo>
                <a:lnTo>
                  <a:pt x="1571" y="2937"/>
                </a:lnTo>
                <a:lnTo>
                  <a:pt x="1573" y="2937"/>
                </a:lnTo>
                <a:lnTo>
                  <a:pt x="1573" y="2936"/>
                </a:lnTo>
                <a:lnTo>
                  <a:pt x="1573" y="2937"/>
                </a:lnTo>
                <a:lnTo>
                  <a:pt x="1575" y="2936"/>
                </a:lnTo>
                <a:lnTo>
                  <a:pt x="1573" y="2936"/>
                </a:lnTo>
                <a:lnTo>
                  <a:pt x="1573" y="2934"/>
                </a:lnTo>
                <a:lnTo>
                  <a:pt x="1571" y="2934"/>
                </a:lnTo>
                <a:lnTo>
                  <a:pt x="1571" y="2933"/>
                </a:lnTo>
                <a:lnTo>
                  <a:pt x="1570" y="2931"/>
                </a:lnTo>
                <a:lnTo>
                  <a:pt x="1570" y="2933"/>
                </a:lnTo>
                <a:lnTo>
                  <a:pt x="1570" y="2931"/>
                </a:lnTo>
                <a:lnTo>
                  <a:pt x="1570" y="2929"/>
                </a:lnTo>
                <a:lnTo>
                  <a:pt x="1568" y="2929"/>
                </a:lnTo>
                <a:lnTo>
                  <a:pt x="1567" y="2929"/>
                </a:lnTo>
                <a:lnTo>
                  <a:pt x="1567" y="2928"/>
                </a:lnTo>
                <a:lnTo>
                  <a:pt x="1565" y="2928"/>
                </a:lnTo>
                <a:lnTo>
                  <a:pt x="1563" y="2928"/>
                </a:lnTo>
                <a:lnTo>
                  <a:pt x="1563" y="2929"/>
                </a:lnTo>
                <a:lnTo>
                  <a:pt x="1565" y="2929"/>
                </a:lnTo>
                <a:lnTo>
                  <a:pt x="1565" y="2931"/>
                </a:lnTo>
                <a:lnTo>
                  <a:pt x="1567" y="2931"/>
                </a:lnTo>
                <a:lnTo>
                  <a:pt x="1567" y="2933"/>
                </a:lnTo>
                <a:lnTo>
                  <a:pt x="1567" y="2934"/>
                </a:lnTo>
                <a:lnTo>
                  <a:pt x="1568" y="2934"/>
                </a:lnTo>
                <a:lnTo>
                  <a:pt x="1568" y="2936"/>
                </a:lnTo>
                <a:lnTo>
                  <a:pt x="1568" y="2937"/>
                </a:lnTo>
                <a:lnTo>
                  <a:pt x="1570" y="2937"/>
                </a:lnTo>
                <a:lnTo>
                  <a:pt x="1570" y="2939"/>
                </a:lnTo>
                <a:lnTo>
                  <a:pt x="1570" y="2941"/>
                </a:lnTo>
                <a:lnTo>
                  <a:pt x="1570" y="2942"/>
                </a:lnTo>
                <a:lnTo>
                  <a:pt x="1570" y="2944"/>
                </a:lnTo>
                <a:lnTo>
                  <a:pt x="1568" y="2944"/>
                </a:lnTo>
                <a:lnTo>
                  <a:pt x="1568" y="2945"/>
                </a:lnTo>
                <a:lnTo>
                  <a:pt x="1567" y="2947"/>
                </a:lnTo>
                <a:lnTo>
                  <a:pt x="1567" y="2949"/>
                </a:lnTo>
                <a:lnTo>
                  <a:pt x="1567" y="2950"/>
                </a:lnTo>
                <a:lnTo>
                  <a:pt x="1565" y="2950"/>
                </a:lnTo>
                <a:lnTo>
                  <a:pt x="1563" y="2950"/>
                </a:lnTo>
                <a:lnTo>
                  <a:pt x="1565" y="2950"/>
                </a:lnTo>
                <a:lnTo>
                  <a:pt x="1565" y="2952"/>
                </a:lnTo>
                <a:lnTo>
                  <a:pt x="1565" y="2953"/>
                </a:lnTo>
                <a:lnTo>
                  <a:pt x="1563" y="2953"/>
                </a:lnTo>
                <a:lnTo>
                  <a:pt x="1563" y="2955"/>
                </a:lnTo>
                <a:lnTo>
                  <a:pt x="1562" y="2955"/>
                </a:lnTo>
                <a:lnTo>
                  <a:pt x="1562" y="2953"/>
                </a:lnTo>
                <a:lnTo>
                  <a:pt x="1560" y="2955"/>
                </a:lnTo>
                <a:lnTo>
                  <a:pt x="1559" y="2957"/>
                </a:lnTo>
                <a:lnTo>
                  <a:pt x="1559" y="2958"/>
                </a:lnTo>
                <a:lnTo>
                  <a:pt x="1559" y="2960"/>
                </a:lnTo>
                <a:lnTo>
                  <a:pt x="1557" y="2960"/>
                </a:lnTo>
                <a:lnTo>
                  <a:pt x="1557" y="2961"/>
                </a:lnTo>
                <a:lnTo>
                  <a:pt x="1555" y="2961"/>
                </a:lnTo>
                <a:lnTo>
                  <a:pt x="1555" y="2963"/>
                </a:lnTo>
                <a:lnTo>
                  <a:pt x="1554" y="2963"/>
                </a:lnTo>
                <a:lnTo>
                  <a:pt x="1554" y="2965"/>
                </a:lnTo>
                <a:lnTo>
                  <a:pt x="1552" y="2965"/>
                </a:lnTo>
                <a:lnTo>
                  <a:pt x="1551" y="2965"/>
                </a:lnTo>
                <a:lnTo>
                  <a:pt x="1551" y="2966"/>
                </a:lnTo>
                <a:lnTo>
                  <a:pt x="1549" y="2966"/>
                </a:lnTo>
                <a:lnTo>
                  <a:pt x="1547" y="2966"/>
                </a:lnTo>
                <a:lnTo>
                  <a:pt x="1547" y="2968"/>
                </a:lnTo>
                <a:lnTo>
                  <a:pt x="1546" y="2968"/>
                </a:lnTo>
                <a:lnTo>
                  <a:pt x="1546" y="2969"/>
                </a:lnTo>
                <a:lnTo>
                  <a:pt x="1546" y="2971"/>
                </a:lnTo>
                <a:lnTo>
                  <a:pt x="1546" y="2973"/>
                </a:lnTo>
                <a:lnTo>
                  <a:pt x="1544" y="2974"/>
                </a:lnTo>
                <a:lnTo>
                  <a:pt x="1546" y="2976"/>
                </a:lnTo>
                <a:lnTo>
                  <a:pt x="1546" y="2974"/>
                </a:lnTo>
                <a:lnTo>
                  <a:pt x="1547" y="2976"/>
                </a:lnTo>
                <a:lnTo>
                  <a:pt x="1547" y="2977"/>
                </a:lnTo>
                <a:lnTo>
                  <a:pt x="1546" y="2977"/>
                </a:lnTo>
                <a:lnTo>
                  <a:pt x="1544" y="2976"/>
                </a:lnTo>
                <a:lnTo>
                  <a:pt x="1543" y="2976"/>
                </a:lnTo>
                <a:lnTo>
                  <a:pt x="1543" y="2974"/>
                </a:lnTo>
                <a:lnTo>
                  <a:pt x="1541" y="2974"/>
                </a:lnTo>
                <a:lnTo>
                  <a:pt x="1539" y="2974"/>
                </a:lnTo>
                <a:lnTo>
                  <a:pt x="1539" y="2973"/>
                </a:lnTo>
                <a:lnTo>
                  <a:pt x="1539" y="2971"/>
                </a:lnTo>
                <a:lnTo>
                  <a:pt x="1538" y="2971"/>
                </a:lnTo>
                <a:lnTo>
                  <a:pt x="1538" y="2969"/>
                </a:lnTo>
                <a:lnTo>
                  <a:pt x="1536" y="2969"/>
                </a:lnTo>
                <a:lnTo>
                  <a:pt x="1538" y="2971"/>
                </a:lnTo>
                <a:lnTo>
                  <a:pt x="1538" y="2973"/>
                </a:lnTo>
                <a:lnTo>
                  <a:pt x="1538" y="2974"/>
                </a:lnTo>
                <a:lnTo>
                  <a:pt x="1536" y="2976"/>
                </a:lnTo>
                <a:lnTo>
                  <a:pt x="1536" y="2977"/>
                </a:lnTo>
                <a:lnTo>
                  <a:pt x="1535" y="2977"/>
                </a:lnTo>
                <a:lnTo>
                  <a:pt x="1535" y="2979"/>
                </a:lnTo>
                <a:lnTo>
                  <a:pt x="1533" y="2979"/>
                </a:lnTo>
                <a:lnTo>
                  <a:pt x="1533" y="2981"/>
                </a:lnTo>
                <a:lnTo>
                  <a:pt x="1531" y="2981"/>
                </a:lnTo>
                <a:lnTo>
                  <a:pt x="1531" y="2982"/>
                </a:lnTo>
                <a:lnTo>
                  <a:pt x="1533" y="2982"/>
                </a:lnTo>
                <a:lnTo>
                  <a:pt x="1533" y="2981"/>
                </a:lnTo>
                <a:lnTo>
                  <a:pt x="1535" y="2981"/>
                </a:lnTo>
                <a:lnTo>
                  <a:pt x="1535" y="2979"/>
                </a:lnTo>
                <a:lnTo>
                  <a:pt x="1536" y="2979"/>
                </a:lnTo>
                <a:lnTo>
                  <a:pt x="1538" y="2979"/>
                </a:lnTo>
                <a:lnTo>
                  <a:pt x="1538" y="2981"/>
                </a:lnTo>
                <a:lnTo>
                  <a:pt x="1538" y="2982"/>
                </a:lnTo>
                <a:lnTo>
                  <a:pt x="1539" y="2982"/>
                </a:lnTo>
                <a:lnTo>
                  <a:pt x="1541" y="2982"/>
                </a:lnTo>
                <a:lnTo>
                  <a:pt x="1541" y="2984"/>
                </a:lnTo>
                <a:lnTo>
                  <a:pt x="1543" y="2984"/>
                </a:lnTo>
                <a:lnTo>
                  <a:pt x="1543" y="2985"/>
                </a:lnTo>
                <a:lnTo>
                  <a:pt x="1543" y="2987"/>
                </a:lnTo>
                <a:lnTo>
                  <a:pt x="1543" y="2989"/>
                </a:lnTo>
                <a:lnTo>
                  <a:pt x="1541" y="2989"/>
                </a:lnTo>
                <a:lnTo>
                  <a:pt x="1539" y="2989"/>
                </a:lnTo>
                <a:lnTo>
                  <a:pt x="1539" y="2990"/>
                </a:lnTo>
                <a:lnTo>
                  <a:pt x="1541" y="2990"/>
                </a:lnTo>
                <a:lnTo>
                  <a:pt x="1543" y="2990"/>
                </a:lnTo>
                <a:lnTo>
                  <a:pt x="1543" y="2989"/>
                </a:lnTo>
                <a:lnTo>
                  <a:pt x="1544" y="2989"/>
                </a:lnTo>
                <a:lnTo>
                  <a:pt x="1546" y="2989"/>
                </a:lnTo>
                <a:lnTo>
                  <a:pt x="1546" y="2990"/>
                </a:lnTo>
                <a:lnTo>
                  <a:pt x="1544" y="2990"/>
                </a:lnTo>
                <a:lnTo>
                  <a:pt x="1544" y="2992"/>
                </a:lnTo>
                <a:lnTo>
                  <a:pt x="1543" y="2992"/>
                </a:lnTo>
                <a:lnTo>
                  <a:pt x="1541" y="2992"/>
                </a:lnTo>
                <a:lnTo>
                  <a:pt x="1541" y="2993"/>
                </a:lnTo>
                <a:lnTo>
                  <a:pt x="1539" y="2993"/>
                </a:lnTo>
                <a:lnTo>
                  <a:pt x="1539" y="2995"/>
                </a:lnTo>
                <a:lnTo>
                  <a:pt x="1538" y="2997"/>
                </a:lnTo>
                <a:lnTo>
                  <a:pt x="1538" y="2998"/>
                </a:lnTo>
                <a:lnTo>
                  <a:pt x="1538" y="3000"/>
                </a:lnTo>
                <a:lnTo>
                  <a:pt x="1538" y="2998"/>
                </a:lnTo>
                <a:lnTo>
                  <a:pt x="1536" y="3000"/>
                </a:lnTo>
                <a:lnTo>
                  <a:pt x="1535" y="3001"/>
                </a:lnTo>
                <a:lnTo>
                  <a:pt x="1533" y="3003"/>
                </a:lnTo>
                <a:lnTo>
                  <a:pt x="1533" y="3001"/>
                </a:lnTo>
                <a:lnTo>
                  <a:pt x="1531" y="3001"/>
                </a:lnTo>
                <a:lnTo>
                  <a:pt x="1531" y="3000"/>
                </a:lnTo>
                <a:lnTo>
                  <a:pt x="1530" y="3000"/>
                </a:lnTo>
                <a:lnTo>
                  <a:pt x="1530" y="2998"/>
                </a:lnTo>
                <a:lnTo>
                  <a:pt x="1528" y="2998"/>
                </a:lnTo>
                <a:lnTo>
                  <a:pt x="1528" y="2997"/>
                </a:lnTo>
                <a:lnTo>
                  <a:pt x="1528" y="2995"/>
                </a:lnTo>
                <a:lnTo>
                  <a:pt x="1530" y="2993"/>
                </a:lnTo>
                <a:lnTo>
                  <a:pt x="1528" y="2993"/>
                </a:lnTo>
                <a:lnTo>
                  <a:pt x="1527" y="2993"/>
                </a:lnTo>
                <a:lnTo>
                  <a:pt x="1527" y="2995"/>
                </a:lnTo>
                <a:lnTo>
                  <a:pt x="1525" y="2995"/>
                </a:lnTo>
                <a:lnTo>
                  <a:pt x="1523" y="2997"/>
                </a:lnTo>
                <a:lnTo>
                  <a:pt x="1523" y="2998"/>
                </a:lnTo>
                <a:lnTo>
                  <a:pt x="1523" y="3000"/>
                </a:lnTo>
                <a:lnTo>
                  <a:pt x="1523" y="3001"/>
                </a:lnTo>
                <a:lnTo>
                  <a:pt x="1523" y="3003"/>
                </a:lnTo>
                <a:lnTo>
                  <a:pt x="1523" y="3005"/>
                </a:lnTo>
                <a:lnTo>
                  <a:pt x="1522" y="3006"/>
                </a:lnTo>
                <a:lnTo>
                  <a:pt x="1522" y="3008"/>
                </a:lnTo>
                <a:lnTo>
                  <a:pt x="1522" y="3009"/>
                </a:lnTo>
                <a:lnTo>
                  <a:pt x="1520" y="3009"/>
                </a:lnTo>
                <a:lnTo>
                  <a:pt x="1520" y="3011"/>
                </a:lnTo>
                <a:lnTo>
                  <a:pt x="1522" y="3011"/>
                </a:lnTo>
                <a:lnTo>
                  <a:pt x="1522" y="3009"/>
                </a:lnTo>
                <a:lnTo>
                  <a:pt x="1523" y="3009"/>
                </a:lnTo>
                <a:lnTo>
                  <a:pt x="1525" y="3009"/>
                </a:lnTo>
                <a:lnTo>
                  <a:pt x="1525" y="3011"/>
                </a:lnTo>
                <a:lnTo>
                  <a:pt x="1525" y="3012"/>
                </a:lnTo>
                <a:lnTo>
                  <a:pt x="1523" y="3014"/>
                </a:lnTo>
                <a:lnTo>
                  <a:pt x="1522" y="3016"/>
                </a:lnTo>
                <a:lnTo>
                  <a:pt x="1522" y="3017"/>
                </a:lnTo>
                <a:lnTo>
                  <a:pt x="1520" y="3017"/>
                </a:lnTo>
                <a:lnTo>
                  <a:pt x="1520" y="3019"/>
                </a:lnTo>
                <a:lnTo>
                  <a:pt x="1520" y="3017"/>
                </a:lnTo>
                <a:lnTo>
                  <a:pt x="1519" y="3017"/>
                </a:lnTo>
                <a:lnTo>
                  <a:pt x="1517" y="3017"/>
                </a:lnTo>
                <a:lnTo>
                  <a:pt x="1517" y="3019"/>
                </a:lnTo>
                <a:lnTo>
                  <a:pt x="1515" y="3020"/>
                </a:lnTo>
                <a:lnTo>
                  <a:pt x="1515" y="3022"/>
                </a:lnTo>
                <a:lnTo>
                  <a:pt x="1514" y="3022"/>
                </a:lnTo>
                <a:lnTo>
                  <a:pt x="1514" y="3024"/>
                </a:lnTo>
                <a:lnTo>
                  <a:pt x="1514" y="3025"/>
                </a:lnTo>
                <a:lnTo>
                  <a:pt x="1512" y="3025"/>
                </a:lnTo>
                <a:lnTo>
                  <a:pt x="1512" y="3027"/>
                </a:lnTo>
                <a:lnTo>
                  <a:pt x="1511" y="3027"/>
                </a:lnTo>
                <a:lnTo>
                  <a:pt x="1511" y="3028"/>
                </a:lnTo>
                <a:lnTo>
                  <a:pt x="1511" y="3030"/>
                </a:lnTo>
                <a:lnTo>
                  <a:pt x="1509" y="3030"/>
                </a:lnTo>
                <a:lnTo>
                  <a:pt x="1509" y="3032"/>
                </a:lnTo>
                <a:lnTo>
                  <a:pt x="1507" y="3032"/>
                </a:lnTo>
                <a:lnTo>
                  <a:pt x="1507" y="3030"/>
                </a:lnTo>
                <a:lnTo>
                  <a:pt x="1507" y="3028"/>
                </a:lnTo>
                <a:lnTo>
                  <a:pt x="1507" y="3027"/>
                </a:lnTo>
                <a:lnTo>
                  <a:pt x="1507" y="3025"/>
                </a:lnTo>
                <a:lnTo>
                  <a:pt x="1509" y="3025"/>
                </a:lnTo>
                <a:lnTo>
                  <a:pt x="1509" y="3024"/>
                </a:lnTo>
                <a:lnTo>
                  <a:pt x="1509" y="3025"/>
                </a:lnTo>
                <a:lnTo>
                  <a:pt x="1509" y="3024"/>
                </a:lnTo>
                <a:lnTo>
                  <a:pt x="1507" y="3024"/>
                </a:lnTo>
                <a:lnTo>
                  <a:pt x="1507" y="3022"/>
                </a:lnTo>
                <a:lnTo>
                  <a:pt x="1509" y="3022"/>
                </a:lnTo>
                <a:lnTo>
                  <a:pt x="1511" y="3020"/>
                </a:lnTo>
                <a:lnTo>
                  <a:pt x="1511" y="3019"/>
                </a:lnTo>
                <a:lnTo>
                  <a:pt x="1512" y="3019"/>
                </a:lnTo>
                <a:lnTo>
                  <a:pt x="1511" y="3019"/>
                </a:lnTo>
                <a:lnTo>
                  <a:pt x="1509" y="3019"/>
                </a:lnTo>
                <a:lnTo>
                  <a:pt x="1507" y="3019"/>
                </a:lnTo>
                <a:lnTo>
                  <a:pt x="1507" y="3020"/>
                </a:lnTo>
                <a:lnTo>
                  <a:pt x="1507" y="3019"/>
                </a:lnTo>
                <a:lnTo>
                  <a:pt x="1507" y="3017"/>
                </a:lnTo>
                <a:lnTo>
                  <a:pt x="1507" y="3016"/>
                </a:lnTo>
                <a:lnTo>
                  <a:pt x="1509" y="3016"/>
                </a:lnTo>
                <a:lnTo>
                  <a:pt x="1511" y="3016"/>
                </a:lnTo>
                <a:lnTo>
                  <a:pt x="1511" y="3014"/>
                </a:lnTo>
                <a:lnTo>
                  <a:pt x="1512" y="3014"/>
                </a:lnTo>
                <a:lnTo>
                  <a:pt x="1511" y="3014"/>
                </a:lnTo>
                <a:lnTo>
                  <a:pt x="1511" y="3012"/>
                </a:lnTo>
                <a:lnTo>
                  <a:pt x="1511" y="3011"/>
                </a:lnTo>
                <a:lnTo>
                  <a:pt x="1509" y="3011"/>
                </a:lnTo>
                <a:lnTo>
                  <a:pt x="1509" y="3009"/>
                </a:lnTo>
                <a:lnTo>
                  <a:pt x="1509" y="3008"/>
                </a:lnTo>
                <a:lnTo>
                  <a:pt x="1511" y="3008"/>
                </a:lnTo>
                <a:lnTo>
                  <a:pt x="1511" y="3006"/>
                </a:lnTo>
                <a:lnTo>
                  <a:pt x="1511" y="3005"/>
                </a:lnTo>
                <a:lnTo>
                  <a:pt x="1512" y="3005"/>
                </a:lnTo>
                <a:lnTo>
                  <a:pt x="1512" y="3003"/>
                </a:lnTo>
                <a:lnTo>
                  <a:pt x="1514" y="3001"/>
                </a:lnTo>
                <a:lnTo>
                  <a:pt x="1514" y="3000"/>
                </a:lnTo>
                <a:lnTo>
                  <a:pt x="1514" y="2998"/>
                </a:lnTo>
                <a:lnTo>
                  <a:pt x="1515" y="2997"/>
                </a:lnTo>
                <a:lnTo>
                  <a:pt x="1515" y="2995"/>
                </a:lnTo>
                <a:lnTo>
                  <a:pt x="1517" y="2995"/>
                </a:lnTo>
                <a:lnTo>
                  <a:pt x="1519" y="2995"/>
                </a:lnTo>
                <a:lnTo>
                  <a:pt x="1519" y="2993"/>
                </a:lnTo>
                <a:lnTo>
                  <a:pt x="1520" y="2993"/>
                </a:lnTo>
                <a:lnTo>
                  <a:pt x="1522" y="2993"/>
                </a:lnTo>
                <a:lnTo>
                  <a:pt x="1523" y="2993"/>
                </a:lnTo>
                <a:lnTo>
                  <a:pt x="1523" y="2992"/>
                </a:lnTo>
                <a:lnTo>
                  <a:pt x="1523" y="2993"/>
                </a:lnTo>
                <a:lnTo>
                  <a:pt x="1525" y="2993"/>
                </a:lnTo>
                <a:lnTo>
                  <a:pt x="1525" y="2992"/>
                </a:lnTo>
                <a:lnTo>
                  <a:pt x="1523" y="2992"/>
                </a:lnTo>
                <a:lnTo>
                  <a:pt x="1523" y="2990"/>
                </a:lnTo>
                <a:lnTo>
                  <a:pt x="1525" y="2990"/>
                </a:lnTo>
                <a:lnTo>
                  <a:pt x="1527" y="2990"/>
                </a:lnTo>
                <a:lnTo>
                  <a:pt x="1528" y="2990"/>
                </a:lnTo>
                <a:lnTo>
                  <a:pt x="1530" y="2989"/>
                </a:lnTo>
                <a:lnTo>
                  <a:pt x="1530" y="2987"/>
                </a:lnTo>
                <a:lnTo>
                  <a:pt x="1528" y="2987"/>
                </a:lnTo>
                <a:lnTo>
                  <a:pt x="1528" y="2989"/>
                </a:lnTo>
                <a:lnTo>
                  <a:pt x="1528" y="2987"/>
                </a:lnTo>
                <a:lnTo>
                  <a:pt x="1527" y="2987"/>
                </a:lnTo>
                <a:lnTo>
                  <a:pt x="1527" y="2985"/>
                </a:lnTo>
                <a:lnTo>
                  <a:pt x="1527" y="2984"/>
                </a:lnTo>
                <a:lnTo>
                  <a:pt x="1525" y="2984"/>
                </a:lnTo>
                <a:lnTo>
                  <a:pt x="1525" y="2985"/>
                </a:lnTo>
                <a:lnTo>
                  <a:pt x="1523" y="2985"/>
                </a:lnTo>
                <a:lnTo>
                  <a:pt x="1523" y="2987"/>
                </a:lnTo>
                <a:lnTo>
                  <a:pt x="1523" y="2989"/>
                </a:lnTo>
                <a:lnTo>
                  <a:pt x="1525" y="2989"/>
                </a:lnTo>
                <a:lnTo>
                  <a:pt x="1523" y="2990"/>
                </a:lnTo>
                <a:lnTo>
                  <a:pt x="1522" y="2992"/>
                </a:lnTo>
                <a:lnTo>
                  <a:pt x="1520" y="2992"/>
                </a:lnTo>
                <a:lnTo>
                  <a:pt x="1520" y="2990"/>
                </a:lnTo>
                <a:lnTo>
                  <a:pt x="1519" y="2990"/>
                </a:lnTo>
                <a:lnTo>
                  <a:pt x="1519" y="2992"/>
                </a:lnTo>
                <a:lnTo>
                  <a:pt x="1517" y="2992"/>
                </a:lnTo>
                <a:lnTo>
                  <a:pt x="1517" y="2990"/>
                </a:lnTo>
                <a:lnTo>
                  <a:pt x="1515" y="2990"/>
                </a:lnTo>
                <a:lnTo>
                  <a:pt x="1515" y="2989"/>
                </a:lnTo>
                <a:lnTo>
                  <a:pt x="1517" y="2989"/>
                </a:lnTo>
                <a:lnTo>
                  <a:pt x="1517" y="2987"/>
                </a:lnTo>
                <a:lnTo>
                  <a:pt x="1517" y="2985"/>
                </a:lnTo>
                <a:lnTo>
                  <a:pt x="1515" y="2985"/>
                </a:lnTo>
                <a:lnTo>
                  <a:pt x="1514" y="2985"/>
                </a:lnTo>
                <a:lnTo>
                  <a:pt x="1514" y="2987"/>
                </a:lnTo>
                <a:lnTo>
                  <a:pt x="1514" y="2989"/>
                </a:lnTo>
                <a:lnTo>
                  <a:pt x="1515" y="2990"/>
                </a:lnTo>
                <a:lnTo>
                  <a:pt x="1515" y="2992"/>
                </a:lnTo>
                <a:lnTo>
                  <a:pt x="1515" y="2993"/>
                </a:lnTo>
                <a:lnTo>
                  <a:pt x="1514" y="2993"/>
                </a:lnTo>
                <a:lnTo>
                  <a:pt x="1512" y="2993"/>
                </a:lnTo>
                <a:lnTo>
                  <a:pt x="1511" y="2993"/>
                </a:lnTo>
                <a:lnTo>
                  <a:pt x="1511" y="2995"/>
                </a:lnTo>
                <a:lnTo>
                  <a:pt x="1511" y="2997"/>
                </a:lnTo>
                <a:lnTo>
                  <a:pt x="1511" y="2998"/>
                </a:lnTo>
                <a:lnTo>
                  <a:pt x="1512" y="2998"/>
                </a:lnTo>
                <a:lnTo>
                  <a:pt x="1512" y="3000"/>
                </a:lnTo>
                <a:lnTo>
                  <a:pt x="1512" y="3001"/>
                </a:lnTo>
                <a:lnTo>
                  <a:pt x="1511" y="3001"/>
                </a:lnTo>
                <a:lnTo>
                  <a:pt x="1511" y="3003"/>
                </a:lnTo>
                <a:lnTo>
                  <a:pt x="1509" y="3003"/>
                </a:lnTo>
                <a:lnTo>
                  <a:pt x="1509" y="3005"/>
                </a:lnTo>
                <a:lnTo>
                  <a:pt x="1509" y="3006"/>
                </a:lnTo>
                <a:lnTo>
                  <a:pt x="1507" y="3006"/>
                </a:lnTo>
                <a:lnTo>
                  <a:pt x="1507" y="3008"/>
                </a:lnTo>
                <a:lnTo>
                  <a:pt x="1506" y="3006"/>
                </a:lnTo>
                <a:lnTo>
                  <a:pt x="1506" y="3005"/>
                </a:lnTo>
                <a:lnTo>
                  <a:pt x="1506" y="3003"/>
                </a:lnTo>
                <a:lnTo>
                  <a:pt x="1507" y="3003"/>
                </a:lnTo>
                <a:lnTo>
                  <a:pt x="1506" y="3003"/>
                </a:lnTo>
                <a:lnTo>
                  <a:pt x="1506" y="3001"/>
                </a:lnTo>
                <a:lnTo>
                  <a:pt x="1504" y="3001"/>
                </a:lnTo>
                <a:lnTo>
                  <a:pt x="1504" y="3000"/>
                </a:lnTo>
                <a:lnTo>
                  <a:pt x="1503" y="3001"/>
                </a:lnTo>
                <a:lnTo>
                  <a:pt x="1503" y="3003"/>
                </a:lnTo>
                <a:lnTo>
                  <a:pt x="1501" y="3003"/>
                </a:lnTo>
                <a:lnTo>
                  <a:pt x="1501" y="3005"/>
                </a:lnTo>
                <a:lnTo>
                  <a:pt x="1503" y="3005"/>
                </a:lnTo>
                <a:lnTo>
                  <a:pt x="1503" y="3006"/>
                </a:lnTo>
                <a:lnTo>
                  <a:pt x="1504" y="3006"/>
                </a:lnTo>
                <a:lnTo>
                  <a:pt x="1504" y="3008"/>
                </a:lnTo>
                <a:lnTo>
                  <a:pt x="1504" y="3009"/>
                </a:lnTo>
                <a:lnTo>
                  <a:pt x="1503" y="3009"/>
                </a:lnTo>
                <a:lnTo>
                  <a:pt x="1503" y="3011"/>
                </a:lnTo>
                <a:lnTo>
                  <a:pt x="1501" y="3011"/>
                </a:lnTo>
                <a:lnTo>
                  <a:pt x="1501" y="3012"/>
                </a:lnTo>
                <a:lnTo>
                  <a:pt x="1501" y="3014"/>
                </a:lnTo>
                <a:lnTo>
                  <a:pt x="1499" y="3014"/>
                </a:lnTo>
                <a:lnTo>
                  <a:pt x="1499" y="3016"/>
                </a:lnTo>
                <a:lnTo>
                  <a:pt x="1498" y="3016"/>
                </a:lnTo>
                <a:lnTo>
                  <a:pt x="1496" y="3016"/>
                </a:lnTo>
                <a:lnTo>
                  <a:pt x="1495" y="3016"/>
                </a:lnTo>
                <a:lnTo>
                  <a:pt x="1495" y="3017"/>
                </a:lnTo>
                <a:lnTo>
                  <a:pt x="1495" y="3019"/>
                </a:lnTo>
                <a:lnTo>
                  <a:pt x="1493" y="3019"/>
                </a:lnTo>
                <a:lnTo>
                  <a:pt x="1493" y="3017"/>
                </a:lnTo>
                <a:lnTo>
                  <a:pt x="1491" y="3017"/>
                </a:lnTo>
                <a:lnTo>
                  <a:pt x="1490" y="3019"/>
                </a:lnTo>
                <a:lnTo>
                  <a:pt x="1488" y="3019"/>
                </a:lnTo>
                <a:lnTo>
                  <a:pt x="1488" y="3020"/>
                </a:lnTo>
                <a:lnTo>
                  <a:pt x="1487" y="3022"/>
                </a:lnTo>
                <a:lnTo>
                  <a:pt x="1485" y="3024"/>
                </a:lnTo>
                <a:lnTo>
                  <a:pt x="1483" y="3024"/>
                </a:lnTo>
                <a:lnTo>
                  <a:pt x="1483" y="3025"/>
                </a:lnTo>
                <a:lnTo>
                  <a:pt x="1482" y="3025"/>
                </a:lnTo>
                <a:lnTo>
                  <a:pt x="1482" y="3024"/>
                </a:lnTo>
                <a:lnTo>
                  <a:pt x="1483" y="3022"/>
                </a:lnTo>
                <a:lnTo>
                  <a:pt x="1485" y="3020"/>
                </a:lnTo>
                <a:lnTo>
                  <a:pt x="1487" y="3020"/>
                </a:lnTo>
                <a:lnTo>
                  <a:pt x="1487" y="3019"/>
                </a:lnTo>
                <a:lnTo>
                  <a:pt x="1485" y="3019"/>
                </a:lnTo>
                <a:lnTo>
                  <a:pt x="1485" y="3020"/>
                </a:lnTo>
                <a:lnTo>
                  <a:pt x="1485" y="3019"/>
                </a:lnTo>
                <a:lnTo>
                  <a:pt x="1483" y="3019"/>
                </a:lnTo>
                <a:lnTo>
                  <a:pt x="1483" y="3017"/>
                </a:lnTo>
                <a:lnTo>
                  <a:pt x="1483" y="3016"/>
                </a:lnTo>
                <a:lnTo>
                  <a:pt x="1482" y="3016"/>
                </a:lnTo>
                <a:lnTo>
                  <a:pt x="1480" y="3014"/>
                </a:lnTo>
                <a:lnTo>
                  <a:pt x="1480" y="3012"/>
                </a:lnTo>
                <a:lnTo>
                  <a:pt x="1480" y="3011"/>
                </a:lnTo>
                <a:lnTo>
                  <a:pt x="1480" y="3009"/>
                </a:lnTo>
                <a:lnTo>
                  <a:pt x="1479" y="3009"/>
                </a:lnTo>
                <a:lnTo>
                  <a:pt x="1477" y="3009"/>
                </a:lnTo>
                <a:lnTo>
                  <a:pt x="1475" y="3009"/>
                </a:lnTo>
                <a:lnTo>
                  <a:pt x="1475" y="3008"/>
                </a:lnTo>
                <a:lnTo>
                  <a:pt x="1474" y="3008"/>
                </a:lnTo>
                <a:lnTo>
                  <a:pt x="1474" y="3009"/>
                </a:lnTo>
                <a:lnTo>
                  <a:pt x="1472" y="3009"/>
                </a:lnTo>
                <a:lnTo>
                  <a:pt x="1471" y="3009"/>
                </a:lnTo>
                <a:lnTo>
                  <a:pt x="1471" y="3008"/>
                </a:lnTo>
                <a:lnTo>
                  <a:pt x="1469" y="3008"/>
                </a:lnTo>
                <a:lnTo>
                  <a:pt x="1469" y="3006"/>
                </a:lnTo>
                <a:lnTo>
                  <a:pt x="1469" y="3005"/>
                </a:lnTo>
                <a:lnTo>
                  <a:pt x="1471" y="3005"/>
                </a:lnTo>
                <a:lnTo>
                  <a:pt x="1472" y="3005"/>
                </a:lnTo>
                <a:lnTo>
                  <a:pt x="1474" y="3005"/>
                </a:lnTo>
                <a:lnTo>
                  <a:pt x="1474" y="3003"/>
                </a:lnTo>
                <a:lnTo>
                  <a:pt x="1472" y="3003"/>
                </a:lnTo>
                <a:lnTo>
                  <a:pt x="1471" y="3001"/>
                </a:lnTo>
                <a:lnTo>
                  <a:pt x="1469" y="3001"/>
                </a:lnTo>
                <a:lnTo>
                  <a:pt x="1469" y="3000"/>
                </a:lnTo>
                <a:lnTo>
                  <a:pt x="1469" y="2998"/>
                </a:lnTo>
                <a:lnTo>
                  <a:pt x="1469" y="2997"/>
                </a:lnTo>
                <a:lnTo>
                  <a:pt x="1471" y="2997"/>
                </a:lnTo>
                <a:lnTo>
                  <a:pt x="1469" y="2995"/>
                </a:lnTo>
                <a:lnTo>
                  <a:pt x="1469" y="2993"/>
                </a:lnTo>
                <a:lnTo>
                  <a:pt x="1467" y="2993"/>
                </a:lnTo>
                <a:lnTo>
                  <a:pt x="1467" y="2992"/>
                </a:lnTo>
                <a:lnTo>
                  <a:pt x="1466" y="2992"/>
                </a:lnTo>
                <a:lnTo>
                  <a:pt x="1464" y="2992"/>
                </a:lnTo>
                <a:lnTo>
                  <a:pt x="1464" y="2990"/>
                </a:lnTo>
                <a:lnTo>
                  <a:pt x="1466" y="2990"/>
                </a:lnTo>
                <a:lnTo>
                  <a:pt x="1464" y="2990"/>
                </a:lnTo>
                <a:lnTo>
                  <a:pt x="1464" y="2989"/>
                </a:lnTo>
                <a:lnTo>
                  <a:pt x="1466" y="2987"/>
                </a:lnTo>
                <a:lnTo>
                  <a:pt x="1466" y="2985"/>
                </a:lnTo>
                <a:lnTo>
                  <a:pt x="1466" y="2984"/>
                </a:lnTo>
                <a:lnTo>
                  <a:pt x="1466" y="2982"/>
                </a:lnTo>
                <a:lnTo>
                  <a:pt x="1467" y="2982"/>
                </a:lnTo>
                <a:lnTo>
                  <a:pt x="1467" y="2981"/>
                </a:lnTo>
                <a:lnTo>
                  <a:pt x="1467" y="2979"/>
                </a:lnTo>
                <a:lnTo>
                  <a:pt x="1466" y="2977"/>
                </a:lnTo>
                <a:lnTo>
                  <a:pt x="1466" y="2976"/>
                </a:lnTo>
                <a:lnTo>
                  <a:pt x="1464" y="2976"/>
                </a:lnTo>
                <a:lnTo>
                  <a:pt x="1464" y="2974"/>
                </a:lnTo>
                <a:lnTo>
                  <a:pt x="1463" y="2974"/>
                </a:lnTo>
                <a:lnTo>
                  <a:pt x="1463" y="2973"/>
                </a:lnTo>
                <a:lnTo>
                  <a:pt x="1463" y="2971"/>
                </a:lnTo>
                <a:lnTo>
                  <a:pt x="1463" y="2969"/>
                </a:lnTo>
                <a:lnTo>
                  <a:pt x="1464" y="2969"/>
                </a:lnTo>
                <a:lnTo>
                  <a:pt x="1464" y="2968"/>
                </a:lnTo>
                <a:lnTo>
                  <a:pt x="1464" y="2966"/>
                </a:lnTo>
                <a:lnTo>
                  <a:pt x="1464" y="2965"/>
                </a:lnTo>
                <a:lnTo>
                  <a:pt x="1464" y="2963"/>
                </a:lnTo>
                <a:lnTo>
                  <a:pt x="1464" y="2961"/>
                </a:lnTo>
                <a:lnTo>
                  <a:pt x="1466" y="2961"/>
                </a:lnTo>
                <a:lnTo>
                  <a:pt x="1466" y="2960"/>
                </a:lnTo>
                <a:lnTo>
                  <a:pt x="1466" y="2958"/>
                </a:lnTo>
                <a:lnTo>
                  <a:pt x="1467" y="2957"/>
                </a:lnTo>
                <a:lnTo>
                  <a:pt x="1467" y="2955"/>
                </a:lnTo>
                <a:lnTo>
                  <a:pt x="1467" y="2953"/>
                </a:lnTo>
                <a:lnTo>
                  <a:pt x="1467" y="2952"/>
                </a:lnTo>
                <a:lnTo>
                  <a:pt x="1469" y="2950"/>
                </a:lnTo>
                <a:lnTo>
                  <a:pt x="1471" y="2950"/>
                </a:lnTo>
                <a:lnTo>
                  <a:pt x="1471" y="2949"/>
                </a:lnTo>
                <a:lnTo>
                  <a:pt x="1472" y="2949"/>
                </a:lnTo>
                <a:lnTo>
                  <a:pt x="1472" y="2947"/>
                </a:lnTo>
                <a:lnTo>
                  <a:pt x="1474" y="2947"/>
                </a:lnTo>
                <a:lnTo>
                  <a:pt x="1474" y="2949"/>
                </a:lnTo>
                <a:lnTo>
                  <a:pt x="1474" y="2950"/>
                </a:lnTo>
                <a:lnTo>
                  <a:pt x="1475" y="2950"/>
                </a:lnTo>
                <a:lnTo>
                  <a:pt x="1475" y="2952"/>
                </a:lnTo>
                <a:lnTo>
                  <a:pt x="1477" y="2952"/>
                </a:lnTo>
                <a:lnTo>
                  <a:pt x="1477" y="2953"/>
                </a:lnTo>
                <a:lnTo>
                  <a:pt x="1477" y="2955"/>
                </a:lnTo>
                <a:lnTo>
                  <a:pt x="1477" y="2957"/>
                </a:lnTo>
                <a:lnTo>
                  <a:pt x="1479" y="2957"/>
                </a:lnTo>
                <a:lnTo>
                  <a:pt x="1480" y="2957"/>
                </a:lnTo>
                <a:lnTo>
                  <a:pt x="1480" y="2958"/>
                </a:lnTo>
                <a:lnTo>
                  <a:pt x="1480" y="2960"/>
                </a:lnTo>
                <a:lnTo>
                  <a:pt x="1482" y="2960"/>
                </a:lnTo>
                <a:lnTo>
                  <a:pt x="1482" y="2961"/>
                </a:lnTo>
                <a:lnTo>
                  <a:pt x="1482" y="2963"/>
                </a:lnTo>
                <a:lnTo>
                  <a:pt x="1483" y="2961"/>
                </a:lnTo>
                <a:lnTo>
                  <a:pt x="1485" y="2961"/>
                </a:lnTo>
                <a:lnTo>
                  <a:pt x="1485" y="2960"/>
                </a:lnTo>
                <a:lnTo>
                  <a:pt x="1485" y="2958"/>
                </a:lnTo>
                <a:lnTo>
                  <a:pt x="1487" y="2958"/>
                </a:lnTo>
                <a:lnTo>
                  <a:pt x="1487" y="2957"/>
                </a:lnTo>
                <a:lnTo>
                  <a:pt x="1488" y="2957"/>
                </a:lnTo>
                <a:lnTo>
                  <a:pt x="1490" y="2957"/>
                </a:lnTo>
                <a:lnTo>
                  <a:pt x="1490" y="2955"/>
                </a:lnTo>
                <a:lnTo>
                  <a:pt x="1488" y="2955"/>
                </a:lnTo>
                <a:lnTo>
                  <a:pt x="1488" y="2953"/>
                </a:lnTo>
                <a:lnTo>
                  <a:pt x="1488" y="2952"/>
                </a:lnTo>
                <a:lnTo>
                  <a:pt x="1490" y="2952"/>
                </a:lnTo>
                <a:lnTo>
                  <a:pt x="1490" y="2953"/>
                </a:lnTo>
                <a:lnTo>
                  <a:pt x="1491" y="2953"/>
                </a:lnTo>
                <a:lnTo>
                  <a:pt x="1491" y="2952"/>
                </a:lnTo>
                <a:lnTo>
                  <a:pt x="1491" y="2950"/>
                </a:lnTo>
                <a:lnTo>
                  <a:pt x="1491" y="2949"/>
                </a:lnTo>
                <a:lnTo>
                  <a:pt x="1493" y="2949"/>
                </a:lnTo>
                <a:lnTo>
                  <a:pt x="1495" y="2947"/>
                </a:lnTo>
                <a:lnTo>
                  <a:pt x="1496" y="2947"/>
                </a:lnTo>
                <a:lnTo>
                  <a:pt x="1496" y="2945"/>
                </a:lnTo>
                <a:lnTo>
                  <a:pt x="1498" y="2945"/>
                </a:lnTo>
                <a:lnTo>
                  <a:pt x="1498" y="2944"/>
                </a:lnTo>
                <a:lnTo>
                  <a:pt x="1499" y="2942"/>
                </a:lnTo>
                <a:lnTo>
                  <a:pt x="1501" y="2942"/>
                </a:lnTo>
                <a:lnTo>
                  <a:pt x="1503" y="2942"/>
                </a:lnTo>
                <a:lnTo>
                  <a:pt x="1503" y="2944"/>
                </a:lnTo>
                <a:lnTo>
                  <a:pt x="1504" y="2944"/>
                </a:lnTo>
                <a:lnTo>
                  <a:pt x="1504" y="2945"/>
                </a:lnTo>
                <a:lnTo>
                  <a:pt x="1506" y="2945"/>
                </a:lnTo>
                <a:lnTo>
                  <a:pt x="1506" y="2944"/>
                </a:lnTo>
                <a:lnTo>
                  <a:pt x="1507" y="2944"/>
                </a:lnTo>
                <a:lnTo>
                  <a:pt x="1509" y="2944"/>
                </a:lnTo>
                <a:lnTo>
                  <a:pt x="1511" y="2944"/>
                </a:lnTo>
                <a:lnTo>
                  <a:pt x="1512" y="2944"/>
                </a:lnTo>
                <a:lnTo>
                  <a:pt x="1514" y="2944"/>
                </a:lnTo>
                <a:lnTo>
                  <a:pt x="1514" y="2945"/>
                </a:lnTo>
                <a:lnTo>
                  <a:pt x="1515" y="2945"/>
                </a:lnTo>
                <a:lnTo>
                  <a:pt x="1517" y="2944"/>
                </a:lnTo>
                <a:lnTo>
                  <a:pt x="1517" y="2945"/>
                </a:lnTo>
                <a:lnTo>
                  <a:pt x="1517" y="2944"/>
                </a:lnTo>
                <a:lnTo>
                  <a:pt x="1519" y="2944"/>
                </a:lnTo>
                <a:lnTo>
                  <a:pt x="1519" y="2945"/>
                </a:lnTo>
                <a:lnTo>
                  <a:pt x="1520" y="2944"/>
                </a:lnTo>
                <a:lnTo>
                  <a:pt x="1519" y="2944"/>
                </a:lnTo>
                <a:lnTo>
                  <a:pt x="1517" y="2944"/>
                </a:lnTo>
                <a:lnTo>
                  <a:pt x="1515" y="2944"/>
                </a:lnTo>
                <a:lnTo>
                  <a:pt x="1515" y="2942"/>
                </a:lnTo>
                <a:lnTo>
                  <a:pt x="1514" y="2944"/>
                </a:lnTo>
                <a:lnTo>
                  <a:pt x="1514" y="2942"/>
                </a:lnTo>
                <a:lnTo>
                  <a:pt x="1512" y="2942"/>
                </a:lnTo>
                <a:lnTo>
                  <a:pt x="1511" y="2942"/>
                </a:lnTo>
                <a:lnTo>
                  <a:pt x="1509" y="2942"/>
                </a:lnTo>
                <a:lnTo>
                  <a:pt x="1507" y="2942"/>
                </a:lnTo>
                <a:lnTo>
                  <a:pt x="1506" y="2942"/>
                </a:lnTo>
                <a:lnTo>
                  <a:pt x="1506" y="2941"/>
                </a:lnTo>
                <a:lnTo>
                  <a:pt x="1504" y="2941"/>
                </a:lnTo>
                <a:lnTo>
                  <a:pt x="1503" y="2941"/>
                </a:lnTo>
                <a:lnTo>
                  <a:pt x="1503" y="2939"/>
                </a:lnTo>
                <a:lnTo>
                  <a:pt x="1501" y="2939"/>
                </a:lnTo>
                <a:lnTo>
                  <a:pt x="1499" y="2939"/>
                </a:lnTo>
                <a:lnTo>
                  <a:pt x="1499" y="2941"/>
                </a:lnTo>
                <a:lnTo>
                  <a:pt x="1498" y="2941"/>
                </a:lnTo>
                <a:lnTo>
                  <a:pt x="1496" y="2941"/>
                </a:lnTo>
                <a:lnTo>
                  <a:pt x="1496" y="2942"/>
                </a:lnTo>
                <a:lnTo>
                  <a:pt x="1496" y="2944"/>
                </a:lnTo>
                <a:lnTo>
                  <a:pt x="1496" y="2945"/>
                </a:lnTo>
                <a:lnTo>
                  <a:pt x="1495" y="2945"/>
                </a:lnTo>
                <a:lnTo>
                  <a:pt x="1493" y="2947"/>
                </a:lnTo>
                <a:lnTo>
                  <a:pt x="1491" y="2947"/>
                </a:lnTo>
                <a:lnTo>
                  <a:pt x="1490" y="2947"/>
                </a:lnTo>
                <a:lnTo>
                  <a:pt x="1488" y="2947"/>
                </a:lnTo>
                <a:lnTo>
                  <a:pt x="1487" y="2947"/>
                </a:lnTo>
                <a:lnTo>
                  <a:pt x="1485" y="2947"/>
                </a:lnTo>
                <a:lnTo>
                  <a:pt x="1485" y="2949"/>
                </a:lnTo>
                <a:lnTo>
                  <a:pt x="1483" y="2949"/>
                </a:lnTo>
                <a:lnTo>
                  <a:pt x="1483" y="2950"/>
                </a:lnTo>
                <a:lnTo>
                  <a:pt x="1483" y="2952"/>
                </a:lnTo>
                <a:lnTo>
                  <a:pt x="1482" y="2952"/>
                </a:lnTo>
                <a:lnTo>
                  <a:pt x="1482" y="2950"/>
                </a:lnTo>
                <a:lnTo>
                  <a:pt x="1480" y="2949"/>
                </a:lnTo>
                <a:lnTo>
                  <a:pt x="1479" y="2947"/>
                </a:lnTo>
                <a:lnTo>
                  <a:pt x="1480" y="2947"/>
                </a:lnTo>
                <a:lnTo>
                  <a:pt x="1480" y="2945"/>
                </a:lnTo>
                <a:lnTo>
                  <a:pt x="1479" y="2945"/>
                </a:lnTo>
                <a:lnTo>
                  <a:pt x="1479" y="2944"/>
                </a:lnTo>
                <a:lnTo>
                  <a:pt x="1477" y="2944"/>
                </a:lnTo>
                <a:lnTo>
                  <a:pt x="1477" y="2942"/>
                </a:lnTo>
                <a:lnTo>
                  <a:pt x="1477" y="2941"/>
                </a:lnTo>
                <a:lnTo>
                  <a:pt x="1479" y="2941"/>
                </a:lnTo>
                <a:lnTo>
                  <a:pt x="1479" y="2939"/>
                </a:lnTo>
                <a:lnTo>
                  <a:pt x="1480" y="2937"/>
                </a:lnTo>
                <a:lnTo>
                  <a:pt x="1482" y="2936"/>
                </a:lnTo>
                <a:lnTo>
                  <a:pt x="1480" y="2934"/>
                </a:lnTo>
                <a:lnTo>
                  <a:pt x="1479" y="2934"/>
                </a:lnTo>
                <a:lnTo>
                  <a:pt x="1477" y="2933"/>
                </a:lnTo>
                <a:lnTo>
                  <a:pt x="1475" y="2933"/>
                </a:lnTo>
                <a:lnTo>
                  <a:pt x="1475" y="2931"/>
                </a:lnTo>
                <a:lnTo>
                  <a:pt x="1474" y="2931"/>
                </a:lnTo>
                <a:lnTo>
                  <a:pt x="1472" y="2933"/>
                </a:lnTo>
                <a:lnTo>
                  <a:pt x="1471" y="2933"/>
                </a:lnTo>
                <a:lnTo>
                  <a:pt x="1471" y="2931"/>
                </a:lnTo>
                <a:lnTo>
                  <a:pt x="1469" y="2931"/>
                </a:lnTo>
                <a:lnTo>
                  <a:pt x="1467" y="2931"/>
                </a:lnTo>
                <a:lnTo>
                  <a:pt x="1467" y="2929"/>
                </a:lnTo>
                <a:lnTo>
                  <a:pt x="1466" y="2929"/>
                </a:lnTo>
                <a:lnTo>
                  <a:pt x="1464" y="2928"/>
                </a:lnTo>
                <a:lnTo>
                  <a:pt x="1463" y="2928"/>
                </a:lnTo>
                <a:lnTo>
                  <a:pt x="1461" y="2928"/>
                </a:lnTo>
                <a:lnTo>
                  <a:pt x="1461" y="2926"/>
                </a:lnTo>
                <a:lnTo>
                  <a:pt x="1461" y="2925"/>
                </a:lnTo>
                <a:lnTo>
                  <a:pt x="1459" y="2923"/>
                </a:lnTo>
                <a:lnTo>
                  <a:pt x="1458" y="2923"/>
                </a:lnTo>
                <a:lnTo>
                  <a:pt x="1458" y="2921"/>
                </a:lnTo>
                <a:lnTo>
                  <a:pt x="1456" y="2921"/>
                </a:lnTo>
                <a:lnTo>
                  <a:pt x="1456" y="2920"/>
                </a:lnTo>
                <a:lnTo>
                  <a:pt x="1455" y="2920"/>
                </a:lnTo>
                <a:lnTo>
                  <a:pt x="1455" y="2918"/>
                </a:lnTo>
                <a:lnTo>
                  <a:pt x="1453" y="2918"/>
                </a:lnTo>
                <a:lnTo>
                  <a:pt x="1453" y="2920"/>
                </a:lnTo>
                <a:lnTo>
                  <a:pt x="1451" y="2920"/>
                </a:lnTo>
                <a:lnTo>
                  <a:pt x="1450" y="2920"/>
                </a:lnTo>
                <a:lnTo>
                  <a:pt x="1450" y="2918"/>
                </a:lnTo>
                <a:lnTo>
                  <a:pt x="1450" y="2917"/>
                </a:lnTo>
                <a:lnTo>
                  <a:pt x="1450" y="2915"/>
                </a:lnTo>
                <a:lnTo>
                  <a:pt x="1450" y="2913"/>
                </a:lnTo>
                <a:lnTo>
                  <a:pt x="1448" y="2913"/>
                </a:lnTo>
                <a:lnTo>
                  <a:pt x="1447" y="2913"/>
                </a:lnTo>
                <a:lnTo>
                  <a:pt x="1445" y="2912"/>
                </a:lnTo>
                <a:lnTo>
                  <a:pt x="1443" y="2912"/>
                </a:lnTo>
                <a:lnTo>
                  <a:pt x="1443" y="2910"/>
                </a:lnTo>
                <a:lnTo>
                  <a:pt x="1442" y="2909"/>
                </a:lnTo>
                <a:lnTo>
                  <a:pt x="1442" y="2907"/>
                </a:lnTo>
                <a:lnTo>
                  <a:pt x="1440" y="2907"/>
                </a:lnTo>
                <a:lnTo>
                  <a:pt x="1440" y="2905"/>
                </a:lnTo>
                <a:lnTo>
                  <a:pt x="1440" y="2904"/>
                </a:lnTo>
                <a:lnTo>
                  <a:pt x="1440" y="2902"/>
                </a:lnTo>
                <a:lnTo>
                  <a:pt x="1440" y="2901"/>
                </a:lnTo>
                <a:lnTo>
                  <a:pt x="1440" y="2899"/>
                </a:lnTo>
                <a:lnTo>
                  <a:pt x="1440" y="2897"/>
                </a:lnTo>
                <a:lnTo>
                  <a:pt x="1440" y="2896"/>
                </a:lnTo>
                <a:lnTo>
                  <a:pt x="1440" y="2894"/>
                </a:lnTo>
                <a:lnTo>
                  <a:pt x="1439" y="2894"/>
                </a:lnTo>
                <a:lnTo>
                  <a:pt x="1439" y="2893"/>
                </a:lnTo>
                <a:lnTo>
                  <a:pt x="1437" y="2893"/>
                </a:lnTo>
                <a:lnTo>
                  <a:pt x="1437" y="2891"/>
                </a:lnTo>
                <a:lnTo>
                  <a:pt x="1439" y="2891"/>
                </a:lnTo>
                <a:lnTo>
                  <a:pt x="1439" y="2889"/>
                </a:lnTo>
                <a:lnTo>
                  <a:pt x="1437" y="2888"/>
                </a:lnTo>
                <a:lnTo>
                  <a:pt x="1435" y="2888"/>
                </a:lnTo>
                <a:lnTo>
                  <a:pt x="1434" y="2886"/>
                </a:lnTo>
                <a:lnTo>
                  <a:pt x="1434" y="2885"/>
                </a:lnTo>
                <a:lnTo>
                  <a:pt x="1432" y="2886"/>
                </a:lnTo>
                <a:lnTo>
                  <a:pt x="1432" y="2888"/>
                </a:lnTo>
                <a:lnTo>
                  <a:pt x="1432" y="2889"/>
                </a:lnTo>
                <a:lnTo>
                  <a:pt x="1432" y="2891"/>
                </a:lnTo>
                <a:lnTo>
                  <a:pt x="1432" y="2893"/>
                </a:lnTo>
                <a:lnTo>
                  <a:pt x="1432" y="2894"/>
                </a:lnTo>
                <a:lnTo>
                  <a:pt x="1432" y="2896"/>
                </a:lnTo>
                <a:lnTo>
                  <a:pt x="1432" y="2897"/>
                </a:lnTo>
                <a:lnTo>
                  <a:pt x="1431" y="2899"/>
                </a:lnTo>
                <a:lnTo>
                  <a:pt x="1431" y="2901"/>
                </a:lnTo>
                <a:lnTo>
                  <a:pt x="1432" y="2902"/>
                </a:lnTo>
                <a:lnTo>
                  <a:pt x="1432" y="2904"/>
                </a:lnTo>
                <a:lnTo>
                  <a:pt x="1431" y="2904"/>
                </a:lnTo>
                <a:lnTo>
                  <a:pt x="1429" y="2904"/>
                </a:lnTo>
                <a:lnTo>
                  <a:pt x="1429" y="2905"/>
                </a:lnTo>
                <a:lnTo>
                  <a:pt x="1431" y="2905"/>
                </a:lnTo>
                <a:lnTo>
                  <a:pt x="1431" y="2907"/>
                </a:lnTo>
                <a:lnTo>
                  <a:pt x="1431" y="2909"/>
                </a:lnTo>
                <a:lnTo>
                  <a:pt x="1431" y="2910"/>
                </a:lnTo>
                <a:lnTo>
                  <a:pt x="1431" y="2912"/>
                </a:lnTo>
                <a:lnTo>
                  <a:pt x="1432" y="2912"/>
                </a:lnTo>
                <a:lnTo>
                  <a:pt x="1432" y="2913"/>
                </a:lnTo>
                <a:lnTo>
                  <a:pt x="1431" y="2913"/>
                </a:lnTo>
                <a:lnTo>
                  <a:pt x="1431" y="2915"/>
                </a:lnTo>
                <a:lnTo>
                  <a:pt x="1429" y="2915"/>
                </a:lnTo>
                <a:lnTo>
                  <a:pt x="1427" y="2915"/>
                </a:lnTo>
                <a:lnTo>
                  <a:pt x="1427" y="2913"/>
                </a:lnTo>
                <a:lnTo>
                  <a:pt x="1426" y="2913"/>
                </a:lnTo>
                <a:lnTo>
                  <a:pt x="1426" y="2912"/>
                </a:lnTo>
                <a:lnTo>
                  <a:pt x="1424" y="2912"/>
                </a:lnTo>
                <a:lnTo>
                  <a:pt x="1424" y="2910"/>
                </a:lnTo>
                <a:lnTo>
                  <a:pt x="1423" y="2909"/>
                </a:lnTo>
                <a:lnTo>
                  <a:pt x="1423" y="2907"/>
                </a:lnTo>
                <a:lnTo>
                  <a:pt x="1423" y="2905"/>
                </a:lnTo>
                <a:lnTo>
                  <a:pt x="1424" y="2905"/>
                </a:lnTo>
                <a:lnTo>
                  <a:pt x="1423" y="2905"/>
                </a:lnTo>
                <a:lnTo>
                  <a:pt x="1423" y="2904"/>
                </a:lnTo>
                <a:lnTo>
                  <a:pt x="1421" y="2902"/>
                </a:lnTo>
                <a:lnTo>
                  <a:pt x="1421" y="2899"/>
                </a:lnTo>
                <a:lnTo>
                  <a:pt x="1421" y="2897"/>
                </a:lnTo>
                <a:lnTo>
                  <a:pt x="1421" y="2896"/>
                </a:lnTo>
                <a:lnTo>
                  <a:pt x="1421" y="2894"/>
                </a:lnTo>
                <a:lnTo>
                  <a:pt x="1419" y="2896"/>
                </a:lnTo>
                <a:lnTo>
                  <a:pt x="1419" y="2897"/>
                </a:lnTo>
                <a:lnTo>
                  <a:pt x="1419" y="2899"/>
                </a:lnTo>
                <a:lnTo>
                  <a:pt x="1419" y="2901"/>
                </a:lnTo>
                <a:lnTo>
                  <a:pt x="1421" y="2904"/>
                </a:lnTo>
                <a:lnTo>
                  <a:pt x="1419" y="2904"/>
                </a:lnTo>
                <a:lnTo>
                  <a:pt x="1421" y="2904"/>
                </a:lnTo>
                <a:lnTo>
                  <a:pt x="1421" y="2905"/>
                </a:lnTo>
                <a:lnTo>
                  <a:pt x="1421" y="2907"/>
                </a:lnTo>
                <a:lnTo>
                  <a:pt x="1421" y="2909"/>
                </a:lnTo>
                <a:lnTo>
                  <a:pt x="1421" y="2910"/>
                </a:lnTo>
                <a:lnTo>
                  <a:pt x="1421" y="2912"/>
                </a:lnTo>
                <a:lnTo>
                  <a:pt x="1421" y="2913"/>
                </a:lnTo>
                <a:lnTo>
                  <a:pt x="1421" y="2915"/>
                </a:lnTo>
                <a:lnTo>
                  <a:pt x="1421" y="2917"/>
                </a:lnTo>
                <a:lnTo>
                  <a:pt x="1421" y="2918"/>
                </a:lnTo>
                <a:lnTo>
                  <a:pt x="1421" y="2920"/>
                </a:lnTo>
                <a:lnTo>
                  <a:pt x="1419" y="2920"/>
                </a:lnTo>
                <a:lnTo>
                  <a:pt x="1418" y="2920"/>
                </a:lnTo>
                <a:lnTo>
                  <a:pt x="1416" y="2920"/>
                </a:lnTo>
                <a:lnTo>
                  <a:pt x="1415" y="2918"/>
                </a:lnTo>
                <a:lnTo>
                  <a:pt x="1413" y="2917"/>
                </a:lnTo>
                <a:lnTo>
                  <a:pt x="1413" y="2915"/>
                </a:lnTo>
                <a:lnTo>
                  <a:pt x="1411" y="2913"/>
                </a:lnTo>
                <a:lnTo>
                  <a:pt x="1410" y="2917"/>
                </a:lnTo>
                <a:lnTo>
                  <a:pt x="1410" y="2915"/>
                </a:lnTo>
                <a:lnTo>
                  <a:pt x="1410" y="2917"/>
                </a:lnTo>
                <a:lnTo>
                  <a:pt x="1408" y="2917"/>
                </a:lnTo>
                <a:lnTo>
                  <a:pt x="1408" y="2918"/>
                </a:lnTo>
                <a:lnTo>
                  <a:pt x="1408" y="2920"/>
                </a:lnTo>
                <a:lnTo>
                  <a:pt x="1407" y="2920"/>
                </a:lnTo>
                <a:lnTo>
                  <a:pt x="1407" y="2918"/>
                </a:lnTo>
                <a:lnTo>
                  <a:pt x="1405" y="2917"/>
                </a:lnTo>
                <a:lnTo>
                  <a:pt x="1403" y="2915"/>
                </a:lnTo>
                <a:lnTo>
                  <a:pt x="1405" y="2913"/>
                </a:lnTo>
                <a:lnTo>
                  <a:pt x="1403" y="2912"/>
                </a:lnTo>
                <a:lnTo>
                  <a:pt x="1403" y="2913"/>
                </a:lnTo>
                <a:lnTo>
                  <a:pt x="1402" y="2913"/>
                </a:lnTo>
                <a:lnTo>
                  <a:pt x="1402" y="2912"/>
                </a:lnTo>
                <a:lnTo>
                  <a:pt x="1402" y="2910"/>
                </a:lnTo>
                <a:lnTo>
                  <a:pt x="1402" y="2909"/>
                </a:lnTo>
                <a:lnTo>
                  <a:pt x="1402" y="2907"/>
                </a:lnTo>
                <a:lnTo>
                  <a:pt x="1400" y="2907"/>
                </a:lnTo>
                <a:lnTo>
                  <a:pt x="1400" y="2905"/>
                </a:lnTo>
                <a:lnTo>
                  <a:pt x="1399" y="2905"/>
                </a:lnTo>
                <a:lnTo>
                  <a:pt x="1397" y="2905"/>
                </a:lnTo>
                <a:lnTo>
                  <a:pt x="1397" y="2904"/>
                </a:lnTo>
                <a:lnTo>
                  <a:pt x="1397" y="2902"/>
                </a:lnTo>
                <a:lnTo>
                  <a:pt x="1395" y="2902"/>
                </a:lnTo>
                <a:lnTo>
                  <a:pt x="1395" y="2901"/>
                </a:lnTo>
                <a:lnTo>
                  <a:pt x="1394" y="2901"/>
                </a:lnTo>
                <a:lnTo>
                  <a:pt x="1392" y="2899"/>
                </a:lnTo>
                <a:lnTo>
                  <a:pt x="1391" y="2899"/>
                </a:lnTo>
                <a:lnTo>
                  <a:pt x="1389" y="2897"/>
                </a:lnTo>
                <a:lnTo>
                  <a:pt x="1387" y="2897"/>
                </a:lnTo>
                <a:lnTo>
                  <a:pt x="1386" y="2897"/>
                </a:lnTo>
                <a:lnTo>
                  <a:pt x="1386" y="2899"/>
                </a:lnTo>
                <a:lnTo>
                  <a:pt x="1386" y="2901"/>
                </a:lnTo>
                <a:lnTo>
                  <a:pt x="1387" y="2902"/>
                </a:lnTo>
                <a:lnTo>
                  <a:pt x="1386" y="2902"/>
                </a:lnTo>
                <a:lnTo>
                  <a:pt x="1386" y="2904"/>
                </a:lnTo>
                <a:lnTo>
                  <a:pt x="1386" y="2905"/>
                </a:lnTo>
                <a:lnTo>
                  <a:pt x="1386" y="2907"/>
                </a:lnTo>
                <a:lnTo>
                  <a:pt x="1387" y="2907"/>
                </a:lnTo>
                <a:lnTo>
                  <a:pt x="1387" y="2909"/>
                </a:lnTo>
                <a:lnTo>
                  <a:pt x="1389" y="2909"/>
                </a:lnTo>
                <a:lnTo>
                  <a:pt x="1389" y="2910"/>
                </a:lnTo>
                <a:lnTo>
                  <a:pt x="1387" y="2910"/>
                </a:lnTo>
                <a:lnTo>
                  <a:pt x="1387" y="2912"/>
                </a:lnTo>
                <a:lnTo>
                  <a:pt x="1387" y="2913"/>
                </a:lnTo>
                <a:lnTo>
                  <a:pt x="1386" y="2912"/>
                </a:lnTo>
                <a:lnTo>
                  <a:pt x="1384" y="2913"/>
                </a:lnTo>
                <a:lnTo>
                  <a:pt x="1384" y="2912"/>
                </a:lnTo>
                <a:lnTo>
                  <a:pt x="1383" y="2912"/>
                </a:lnTo>
                <a:lnTo>
                  <a:pt x="1381" y="2912"/>
                </a:lnTo>
                <a:lnTo>
                  <a:pt x="1381" y="2910"/>
                </a:lnTo>
                <a:lnTo>
                  <a:pt x="1381" y="2909"/>
                </a:lnTo>
                <a:lnTo>
                  <a:pt x="1379" y="2907"/>
                </a:lnTo>
                <a:lnTo>
                  <a:pt x="1379" y="2909"/>
                </a:lnTo>
                <a:lnTo>
                  <a:pt x="1379" y="2910"/>
                </a:lnTo>
                <a:lnTo>
                  <a:pt x="1379" y="2912"/>
                </a:lnTo>
                <a:lnTo>
                  <a:pt x="1379" y="2913"/>
                </a:lnTo>
                <a:lnTo>
                  <a:pt x="1379" y="2915"/>
                </a:lnTo>
                <a:lnTo>
                  <a:pt x="1379" y="2917"/>
                </a:lnTo>
                <a:lnTo>
                  <a:pt x="1381" y="2917"/>
                </a:lnTo>
                <a:lnTo>
                  <a:pt x="1383" y="2917"/>
                </a:lnTo>
                <a:lnTo>
                  <a:pt x="1384" y="2917"/>
                </a:lnTo>
                <a:lnTo>
                  <a:pt x="1386" y="2918"/>
                </a:lnTo>
                <a:lnTo>
                  <a:pt x="1387" y="2920"/>
                </a:lnTo>
                <a:lnTo>
                  <a:pt x="1386" y="2920"/>
                </a:lnTo>
                <a:lnTo>
                  <a:pt x="1387" y="2921"/>
                </a:lnTo>
                <a:lnTo>
                  <a:pt x="1387" y="2923"/>
                </a:lnTo>
                <a:lnTo>
                  <a:pt x="1387" y="2925"/>
                </a:lnTo>
                <a:lnTo>
                  <a:pt x="1387" y="2926"/>
                </a:lnTo>
                <a:lnTo>
                  <a:pt x="1387" y="2928"/>
                </a:lnTo>
                <a:lnTo>
                  <a:pt x="1387" y="2929"/>
                </a:lnTo>
                <a:lnTo>
                  <a:pt x="1387" y="2931"/>
                </a:lnTo>
                <a:lnTo>
                  <a:pt x="1387" y="2933"/>
                </a:lnTo>
                <a:lnTo>
                  <a:pt x="1387" y="2934"/>
                </a:lnTo>
                <a:lnTo>
                  <a:pt x="1389" y="2934"/>
                </a:lnTo>
                <a:lnTo>
                  <a:pt x="1389" y="2936"/>
                </a:lnTo>
                <a:lnTo>
                  <a:pt x="1387" y="2936"/>
                </a:lnTo>
                <a:lnTo>
                  <a:pt x="1387" y="2937"/>
                </a:lnTo>
                <a:lnTo>
                  <a:pt x="1387" y="2939"/>
                </a:lnTo>
                <a:lnTo>
                  <a:pt x="1386" y="2939"/>
                </a:lnTo>
                <a:lnTo>
                  <a:pt x="1384" y="2939"/>
                </a:lnTo>
                <a:lnTo>
                  <a:pt x="1384" y="2937"/>
                </a:lnTo>
                <a:lnTo>
                  <a:pt x="1383" y="2937"/>
                </a:lnTo>
                <a:lnTo>
                  <a:pt x="1383" y="2936"/>
                </a:lnTo>
                <a:lnTo>
                  <a:pt x="1383" y="2934"/>
                </a:lnTo>
                <a:lnTo>
                  <a:pt x="1381" y="2934"/>
                </a:lnTo>
                <a:lnTo>
                  <a:pt x="1381" y="2933"/>
                </a:lnTo>
                <a:lnTo>
                  <a:pt x="1379" y="2933"/>
                </a:lnTo>
                <a:lnTo>
                  <a:pt x="1379" y="2934"/>
                </a:lnTo>
                <a:lnTo>
                  <a:pt x="1378" y="2934"/>
                </a:lnTo>
                <a:lnTo>
                  <a:pt x="1376" y="2934"/>
                </a:lnTo>
                <a:lnTo>
                  <a:pt x="1375" y="2934"/>
                </a:lnTo>
                <a:lnTo>
                  <a:pt x="1373" y="2934"/>
                </a:lnTo>
                <a:lnTo>
                  <a:pt x="1373" y="2936"/>
                </a:lnTo>
                <a:lnTo>
                  <a:pt x="1375" y="2936"/>
                </a:lnTo>
                <a:lnTo>
                  <a:pt x="1375" y="2937"/>
                </a:lnTo>
                <a:lnTo>
                  <a:pt x="1375" y="2936"/>
                </a:lnTo>
                <a:lnTo>
                  <a:pt x="1376" y="2937"/>
                </a:lnTo>
                <a:lnTo>
                  <a:pt x="1375" y="2937"/>
                </a:lnTo>
                <a:lnTo>
                  <a:pt x="1375" y="2939"/>
                </a:lnTo>
                <a:lnTo>
                  <a:pt x="1375" y="2941"/>
                </a:lnTo>
                <a:lnTo>
                  <a:pt x="1376" y="2941"/>
                </a:lnTo>
                <a:lnTo>
                  <a:pt x="1376" y="2942"/>
                </a:lnTo>
                <a:lnTo>
                  <a:pt x="1375" y="2942"/>
                </a:lnTo>
                <a:lnTo>
                  <a:pt x="1373" y="2942"/>
                </a:lnTo>
                <a:lnTo>
                  <a:pt x="1371" y="2941"/>
                </a:lnTo>
                <a:lnTo>
                  <a:pt x="1370" y="2939"/>
                </a:lnTo>
                <a:lnTo>
                  <a:pt x="1368" y="2939"/>
                </a:lnTo>
                <a:lnTo>
                  <a:pt x="1367" y="2939"/>
                </a:lnTo>
                <a:lnTo>
                  <a:pt x="1367" y="2937"/>
                </a:lnTo>
                <a:lnTo>
                  <a:pt x="1365" y="2937"/>
                </a:lnTo>
                <a:lnTo>
                  <a:pt x="1365" y="2936"/>
                </a:lnTo>
                <a:lnTo>
                  <a:pt x="1365" y="2937"/>
                </a:lnTo>
                <a:lnTo>
                  <a:pt x="1365" y="2939"/>
                </a:lnTo>
                <a:lnTo>
                  <a:pt x="1365" y="2941"/>
                </a:lnTo>
                <a:lnTo>
                  <a:pt x="1365" y="2942"/>
                </a:lnTo>
                <a:lnTo>
                  <a:pt x="1367" y="2942"/>
                </a:lnTo>
                <a:lnTo>
                  <a:pt x="1367" y="2944"/>
                </a:lnTo>
                <a:lnTo>
                  <a:pt x="1367" y="2945"/>
                </a:lnTo>
                <a:lnTo>
                  <a:pt x="1367" y="2947"/>
                </a:lnTo>
                <a:lnTo>
                  <a:pt x="1368" y="2949"/>
                </a:lnTo>
                <a:lnTo>
                  <a:pt x="1370" y="2950"/>
                </a:lnTo>
                <a:lnTo>
                  <a:pt x="1370" y="2952"/>
                </a:lnTo>
                <a:lnTo>
                  <a:pt x="1368" y="2950"/>
                </a:lnTo>
                <a:lnTo>
                  <a:pt x="1367" y="2950"/>
                </a:lnTo>
                <a:lnTo>
                  <a:pt x="1367" y="2952"/>
                </a:lnTo>
                <a:lnTo>
                  <a:pt x="1367" y="2953"/>
                </a:lnTo>
                <a:lnTo>
                  <a:pt x="1367" y="2955"/>
                </a:lnTo>
                <a:lnTo>
                  <a:pt x="1367" y="2957"/>
                </a:lnTo>
                <a:lnTo>
                  <a:pt x="1365" y="2957"/>
                </a:lnTo>
                <a:lnTo>
                  <a:pt x="1365" y="2958"/>
                </a:lnTo>
                <a:lnTo>
                  <a:pt x="1367" y="2960"/>
                </a:lnTo>
                <a:lnTo>
                  <a:pt x="1367" y="2961"/>
                </a:lnTo>
                <a:lnTo>
                  <a:pt x="1368" y="2961"/>
                </a:lnTo>
                <a:lnTo>
                  <a:pt x="1368" y="2963"/>
                </a:lnTo>
                <a:lnTo>
                  <a:pt x="1370" y="2963"/>
                </a:lnTo>
                <a:lnTo>
                  <a:pt x="1370" y="2965"/>
                </a:lnTo>
                <a:lnTo>
                  <a:pt x="1371" y="2963"/>
                </a:lnTo>
                <a:lnTo>
                  <a:pt x="1373" y="2961"/>
                </a:lnTo>
                <a:lnTo>
                  <a:pt x="1373" y="2960"/>
                </a:lnTo>
                <a:lnTo>
                  <a:pt x="1375" y="2960"/>
                </a:lnTo>
                <a:lnTo>
                  <a:pt x="1376" y="2960"/>
                </a:lnTo>
                <a:lnTo>
                  <a:pt x="1376" y="2957"/>
                </a:lnTo>
                <a:lnTo>
                  <a:pt x="1375" y="2955"/>
                </a:lnTo>
                <a:lnTo>
                  <a:pt x="1373" y="2953"/>
                </a:lnTo>
                <a:lnTo>
                  <a:pt x="1375" y="2953"/>
                </a:lnTo>
                <a:lnTo>
                  <a:pt x="1376" y="2953"/>
                </a:lnTo>
                <a:lnTo>
                  <a:pt x="1376" y="2952"/>
                </a:lnTo>
                <a:lnTo>
                  <a:pt x="1376" y="2950"/>
                </a:lnTo>
                <a:lnTo>
                  <a:pt x="1376" y="2949"/>
                </a:lnTo>
                <a:lnTo>
                  <a:pt x="1375" y="2949"/>
                </a:lnTo>
                <a:lnTo>
                  <a:pt x="1375" y="2947"/>
                </a:lnTo>
                <a:lnTo>
                  <a:pt x="1376" y="2947"/>
                </a:lnTo>
                <a:lnTo>
                  <a:pt x="1376" y="2945"/>
                </a:lnTo>
                <a:lnTo>
                  <a:pt x="1378" y="2945"/>
                </a:lnTo>
                <a:lnTo>
                  <a:pt x="1379" y="2945"/>
                </a:lnTo>
                <a:lnTo>
                  <a:pt x="1381" y="2945"/>
                </a:lnTo>
                <a:lnTo>
                  <a:pt x="1381" y="2947"/>
                </a:lnTo>
                <a:lnTo>
                  <a:pt x="1383" y="2947"/>
                </a:lnTo>
                <a:lnTo>
                  <a:pt x="1383" y="2949"/>
                </a:lnTo>
                <a:lnTo>
                  <a:pt x="1383" y="2950"/>
                </a:lnTo>
                <a:lnTo>
                  <a:pt x="1383" y="2952"/>
                </a:lnTo>
                <a:lnTo>
                  <a:pt x="1384" y="2952"/>
                </a:lnTo>
                <a:lnTo>
                  <a:pt x="1386" y="2953"/>
                </a:lnTo>
                <a:lnTo>
                  <a:pt x="1386" y="2955"/>
                </a:lnTo>
                <a:lnTo>
                  <a:pt x="1386" y="2957"/>
                </a:lnTo>
                <a:lnTo>
                  <a:pt x="1387" y="2958"/>
                </a:lnTo>
                <a:lnTo>
                  <a:pt x="1387" y="2960"/>
                </a:lnTo>
                <a:lnTo>
                  <a:pt x="1387" y="2961"/>
                </a:lnTo>
                <a:lnTo>
                  <a:pt x="1387" y="2963"/>
                </a:lnTo>
                <a:lnTo>
                  <a:pt x="1387" y="2965"/>
                </a:lnTo>
                <a:lnTo>
                  <a:pt x="1387" y="2966"/>
                </a:lnTo>
                <a:lnTo>
                  <a:pt x="1387" y="2968"/>
                </a:lnTo>
                <a:lnTo>
                  <a:pt x="1386" y="2966"/>
                </a:lnTo>
                <a:lnTo>
                  <a:pt x="1384" y="2966"/>
                </a:lnTo>
                <a:lnTo>
                  <a:pt x="1383" y="2966"/>
                </a:lnTo>
                <a:lnTo>
                  <a:pt x="1383" y="2965"/>
                </a:lnTo>
                <a:lnTo>
                  <a:pt x="1381" y="2965"/>
                </a:lnTo>
                <a:lnTo>
                  <a:pt x="1379" y="2965"/>
                </a:lnTo>
                <a:lnTo>
                  <a:pt x="1379" y="2963"/>
                </a:lnTo>
                <a:lnTo>
                  <a:pt x="1378" y="2963"/>
                </a:lnTo>
                <a:lnTo>
                  <a:pt x="1376" y="2961"/>
                </a:lnTo>
                <a:lnTo>
                  <a:pt x="1376" y="2960"/>
                </a:lnTo>
                <a:lnTo>
                  <a:pt x="1376" y="2961"/>
                </a:lnTo>
                <a:lnTo>
                  <a:pt x="1375" y="2961"/>
                </a:lnTo>
                <a:lnTo>
                  <a:pt x="1373" y="2961"/>
                </a:lnTo>
                <a:lnTo>
                  <a:pt x="1373" y="2963"/>
                </a:lnTo>
                <a:lnTo>
                  <a:pt x="1373" y="2965"/>
                </a:lnTo>
                <a:lnTo>
                  <a:pt x="1371" y="2965"/>
                </a:lnTo>
                <a:lnTo>
                  <a:pt x="1371" y="2966"/>
                </a:lnTo>
                <a:lnTo>
                  <a:pt x="1371" y="2968"/>
                </a:lnTo>
                <a:lnTo>
                  <a:pt x="1373" y="2968"/>
                </a:lnTo>
                <a:lnTo>
                  <a:pt x="1373" y="2969"/>
                </a:lnTo>
                <a:lnTo>
                  <a:pt x="1373" y="2971"/>
                </a:lnTo>
                <a:lnTo>
                  <a:pt x="1375" y="2971"/>
                </a:lnTo>
                <a:lnTo>
                  <a:pt x="1375" y="2973"/>
                </a:lnTo>
                <a:lnTo>
                  <a:pt x="1376" y="2973"/>
                </a:lnTo>
                <a:lnTo>
                  <a:pt x="1378" y="2974"/>
                </a:lnTo>
                <a:lnTo>
                  <a:pt x="1378" y="2976"/>
                </a:lnTo>
                <a:lnTo>
                  <a:pt x="1379" y="2976"/>
                </a:lnTo>
                <a:lnTo>
                  <a:pt x="1379" y="2977"/>
                </a:lnTo>
                <a:lnTo>
                  <a:pt x="1381" y="2977"/>
                </a:lnTo>
                <a:lnTo>
                  <a:pt x="1381" y="2979"/>
                </a:lnTo>
                <a:lnTo>
                  <a:pt x="1381" y="2981"/>
                </a:lnTo>
                <a:lnTo>
                  <a:pt x="1383" y="2981"/>
                </a:lnTo>
                <a:lnTo>
                  <a:pt x="1383" y="2982"/>
                </a:lnTo>
                <a:lnTo>
                  <a:pt x="1383" y="2984"/>
                </a:lnTo>
                <a:lnTo>
                  <a:pt x="1383" y="2985"/>
                </a:lnTo>
                <a:lnTo>
                  <a:pt x="1384" y="2987"/>
                </a:lnTo>
                <a:lnTo>
                  <a:pt x="1386" y="2989"/>
                </a:lnTo>
                <a:lnTo>
                  <a:pt x="1387" y="2989"/>
                </a:lnTo>
                <a:lnTo>
                  <a:pt x="1386" y="2989"/>
                </a:lnTo>
                <a:lnTo>
                  <a:pt x="1386" y="2990"/>
                </a:lnTo>
                <a:lnTo>
                  <a:pt x="1384" y="2992"/>
                </a:lnTo>
                <a:lnTo>
                  <a:pt x="1384" y="2993"/>
                </a:lnTo>
                <a:lnTo>
                  <a:pt x="1386" y="2993"/>
                </a:lnTo>
                <a:lnTo>
                  <a:pt x="1386" y="2995"/>
                </a:lnTo>
                <a:lnTo>
                  <a:pt x="1384" y="2995"/>
                </a:lnTo>
                <a:lnTo>
                  <a:pt x="1383" y="2995"/>
                </a:lnTo>
                <a:lnTo>
                  <a:pt x="1381" y="2995"/>
                </a:lnTo>
                <a:lnTo>
                  <a:pt x="1379" y="2993"/>
                </a:lnTo>
                <a:lnTo>
                  <a:pt x="1379" y="2995"/>
                </a:lnTo>
                <a:lnTo>
                  <a:pt x="1378" y="2993"/>
                </a:lnTo>
                <a:lnTo>
                  <a:pt x="1376" y="2993"/>
                </a:lnTo>
                <a:lnTo>
                  <a:pt x="1376" y="2992"/>
                </a:lnTo>
                <a:lnTo>
                  <a:pt x="1375" y="2992"/>
                </a:lnTo>
                <a:lnTo>
                  <a:pt x="1373" y="2990"/>
                </a:lnTo>
                <a:lnTo>
                  <a:pt x="1371" y="2990"/>
                </a:lnTo>
                <a:lnTo>
                  <a:pt x="1371" y="2989"/>
                </a:lnTo>
                <a:lnTo>
                  <a:pt x="1370" y="2989"/>
                </a:lnTo>
                <a:lnTo>
                  <a:pt x="1370" y="2987"/>
                </a:lnTo>
                <a:lnTo>
                  <a:pt x="1368" y="2987"/>
                </a:lnTo>
                <a:lnTo>
                  <a:pt x="1367" y="2987"/>
                </a:lnTo>
                <a:lnTo>
                  <a:pt x="1365" y="2987"/>
                </a:lnTo>
                <a:lnTo>
                  <a:pt x="1365" y="2989"/>
                </a:lnTo>
                <a:lnTo>
                  <a:pt x="1363" y="2989"/>
                </a:lnTo>
                <a:lnTo>
                  <a:pt x="1363" y="2987"/>
                </a:lnTo>
                <a:lnTo>
                  <a:pt x="1363" y="2985"/>
                </a:lnTo>
                <a:lnTo>
                  <a:pt x="1362" y="2985"/>
                </a:lnTo>
                <a:lnTo>
                  <a:pt x="1362" y="2987"/>
                </a:lnTo>
                <a:lnTo>
                  <a:pt x="1360" y="2987"/>
                </a:lnTo>
                <a:lnTo>
                  <a:pt x="1359" y="2987"/>
                </a:lnTo>
                <a:lnTo>
                  <a:pt x="1357" y="2987"/>
                </a:lnTo>
                <a:lnTo>
                  <a:pt x="1355" y="2987"/>
                </a:lnTo>
                <a:lnTo>
                  <a:pt x="1352" y="2987"/>
                </a:lnTo>
                <a:lnTo>
                  <a:pt x="1352" y="2985"/>
                </a:lnTo>
                <a:lnTo>
                  <a:pt x="1352" y="2984"/>
                </a:lnTo>
                <a:lnTo>
                  <a:pt x="1352" y="2982"/>
                </a:lnTo>
                <a:lnTo>
                  <a:pt x="1351" y="2982"/>
                </a:lnTo>
                <a:lnTo>
                  <a:pt x="1351" y="2981"/>
                </a:lnTo>
                <a:lnTo>
                  <a:pt x="1352" y="2981"/>
                </a:lnTo>
                <a:lnTo>
                  <a:pt x="1352" y="2979"/>
                </a:lnTo>
                <a:lnTo>
                  <a:pt x="1354" y="2979"/>
                </a:lnTo>
                <a:lnTo>
                  <a:pt x="1354" y="2977"/>
                </a:lnTo>
                <a:lnTo>
                  <a:pt x="1352" y="2977"/>
                </a:lnTo>
                <a:lnTo>
                  <a:pt x="1352" y="2976"/>
                </a:lnTo>
                <a:lnTo>
                  <a:pt x="1351" y="2976"/>
                </a:lnTo>
                <a:lnTo>
                  <a:pt x="1351" y="2974"/>
                </a:lnTo>
                <a:lnTo>
                  <a:pt x="1349" y="2974"/>
                </a:lnTo>
                <a:lnTo>
                  <a:pt x="1349" y="2973"/>
                </a:lnTo>
                <a:lnTo>
                  <a:pt x="1349" y="2971"/>
                </a:lnTo>
                <a:lnTo>
                  <a:pt x="1347" y="2971"/>
                </a:lnTo>
                <a:lnTo>
                  <a:pt x="1346" y="2969"/>
                </a:lnTo>
                <a:lnTo>
                  <a:pt x="1346" y="2968"/>
                </a:lnTo>
                <a:lnTo>
                  <a:pt x="1344" y="2968"/>
                </a:lnTo>
                <a:lnTo>
                  <a:pt x="1344" y="2966"/>
                </a:lnTo>
                <a:lnTo>
                  <a:pt x="1343" y="2966"/>
                </a:lnTo>
                <a:lnTo>
                  <a:pt x="1343" y="2965"/>
                </a:lnTo>
                <a:lnTo>
                  <a:pt x="1343" y="2963"/>
                </a:lnTo>
                <a:lnTo>
                  <a:pt x="1343" y="2961"/>
                </a:lnTo>
                <a:lnTo>
                  <a:pt x="1343" y="2960"/>
                </a:lnTo>
                <a:lnTo>
                  <a:pt x="1341" y="2960"/>
                </a:lnTo>
                <a:lnTo>
                  <a:pt x="1341" y="2958"/>
                </a:lnTo>
                <a:lnTo>
                  <a:pt x="1341" y="2957"/>
                </a:lnTo>
                <a:lnTo>
                  <a:pt x="1341" y="2955"/>
                </a:lnTo>
                <a:lnTo>
                  <a:pt x="1339" y="2955"/>
                </a:lnTo>
                <a:lnTo>
                  <a:pt x="1339" y="2952"/>
                </a:lnTo>
                <a:lnTo>
                  <a:pt x="1339" y="2950"/>
                </a:lnTo>
                <a:lnTo>
                  <a:pt x="1338" y="2949"/>
                </a:lnTo>
                <a:lnTo>
                  <a:pt x="1338" y="2947"/>
                </a:lnTo>
                <a:lnTo>
                  <a:pt x="1336" y="2947"/>
                </a:lnTo>
                <a:lnTo>
                  <a:pt x="1338" y="2947"/>
                </a:lnTo>
                <a:lnTo>
                  <a:pt x="1336" y="2945"/>
                </a:lnTo>
                <a:lnTo>
                  <a:pt x="1336" y="2944"/>
                </a:lnTo>
                <a:lnTo>
                  <a:pt x="1338" y="2942"/>
                </a:lnTo>
                <a:lnTo>
                  <a:pt x="1338" y="2941"/>
                </a:lnTo>
                <a:lnTo>
                  <a:pt x="1336" y="2941"/>
                </a:lnTo>
                <a:lnTo>
                  <a:pt x="1335" y="2941"/>
                </a:lnTo>
                <a:lnTo>
                  <a:pt x="1333" y="2941"/>
                </a:lnTo>
                <a:lnTo>
                  <a:pt x="1331" y="2941"/>
                </a:lnTo>
                <a:lnTo>
                  <a:pt x="1330" y="2941"/>
                </a:lnTo>
                <a:lnTo>
                  <a:pt x="1328" y="2939"/>
                </a:lnTo>
                <a:lnTo>
                  <a:pt x="1328" y="2937"/>
                </a:lnTo>
                <a:lnTo>
                  <a:pt x="1328" y="2936"/>
                </a:lnTo>
                <a:lnTo>
                  <a:pt x="1330" y="2936"/>
                </a:lnTo>
                <a:lnTo>
                  <a:pt x="1330" y="2934"/>
                </a:lnTo>
                <a:lnTo>
                  <a:pt x="1328" y="2933"/>
                </a:lnTo>
                <a:lnTo>
                  <a:pt x="1328" y="2931"/>
                </a:lnTo>
                <a:lnTo>
                  <a:pt x="1327" y="2931"/>
                </a:lnTo>
                <a:lnTo>
                  <a:pt x="1327" y="2929"/>
                </a:lnTo>
                <a:lnTo>
                  <a:pt x="1325" y="2928"/>
                </a:lnTo>
                <a:lnTo>
                  <a:pt x="1323" y="2928"/>
                </a:lnTo>
                <a:lnTo>
                  <a:pt x="1322" y="2926"/>
                </a:lnTo>
                <a:lnTo>
                  <a:pt x="1320" y="2926"/>
                </a:lnTo>
                <a:lnTo>
                  <a:pt x="1319" y="2925"/>
                </a:lnTo>
                <a:lnTo>
                  <a:pt x="1319" y="2923"/>
                </a:lnTo>
                <a:lnTo>
                  <a:pt x="1319" y="2921"/>
                </a:lnTo>
                <a:lnTo>
                  <a:pt x="1317" y="2921"/>
                </a:lnTo>
                <a:lnTo>
                  <a:pt x="1317" y="2920"/>
                </a:lnTo>
                <a:lnTo>
                  <a:pt x="1317" y="2918"/>
                </a:lnTo>
                <a:lnTo>
                  <a:pt x="1317" y="2917"/>
                </a:lnTo>
                <a:lnTo>
                  <a:pt x="1315" y="2917"/>
                </a:lnTo>
                <a:lnTo>
                  <a:pt x="1317" y="2917"/>
                </a:lnTo>
                <a:lnTo>
                  <a:pt x="1315" y="2915"/>
                </a:lnTo>
                <a:lnTo>
                  <a:pt x="1315" y="2913"/>
                </a:lnTo>
                <a:lnTo>
                  <a:pt x="1315" y="2912"/>
                </a:lnTo>
                <a:lnTo>
                  <a:pt x="1314" y="2910"/>
                </a:lnTo>
                <a:lnTo>
                  <a:pt x="1314" y="2909"/>
                </a:lnTo>
                <a:lnTo>
                  <a:pt x="1314" y="2907"/>
                </a:lnTo>
                <a:lnTo>
                  <a:pt x="1312" y="2907"/>
                </a:lnTo>
                <a:lnTo>
                  <a:pt x="1312" y="2905"/>
                </a:lnTo>
                <a:lnTo>
                  <a:pt x="1312" y="2904"/>
                </a:lnTo>
                <a:lnTo>
                  <a:pt x="1314" y="2904"/>
                </a:lnTo>
                <a:lnTo>
                  <a:pt x="1314" y="2902"/>
                </a:lnTo>
                <a:lnTo>
                  <a:pt x="1314" y="2901"/>
                </a:lnTo>
                <a:lnTo>
                  <a:pt x="1314" y="2899"/>
                </a:lnTo>
                <a:lnTo>
                  <a:pt x="1314" y="2897"/>
                </a:lnTo>
                <a:lnTo>
                  <a:pt x="1312" y="2896"/>
                </a:lnTo>
                <a:lnTo>
                  <a:pt x="1314" y="2894"/>
                </a:lnTo>
                <a:lnTo>
                  <a:pt x="1312" y="2894"/>
                </a:lnTo>
                <a:lnTo>
                  <a:pt x="1314" y="2894"/>
                </a:lnTo>
                <a:lnTo>
                  <a:pt x="1312" y="2893"/>
                </a:lnTo>
                <a:lnTo>
                  <a:pt x="1312" y="2894"/>
                </a:lnTo>
                <a:lnTo>
                  <a:pt x="1311" y="2894"/>
                </a:lnTo>
                <a:lnTo>
                  <a:pt x="1311" y="2893"/>
                </a:lnTo>
                <a:lnTo>
                  <a:pt x="1311" y="2891"/>
                </a:lnTo>
                <a:lnTo>
                  <a:pt x="1311" y="2889"/>
                </a:lnTo>
                <a:lnTo>
                  <a:pt x="1311" y="2888"/>
                </a:lnTo>
                <a:lnTo>
                  <a:pt x="1311" y="2886"/>
                </a:lnTo>
                <a:lnTo>
                  <a:pt x="1311" y="2885"/>
                </a:lnTo>
                <a:lnTo>
                  <a:pt x="1311" y="2883"/>
                </a:lnTo>
                <a:lnTo>
                  <a:pt x="1311" y="2881"/>
                </a:lnTo>
                <a:lnTo>
                  <a:pt x="1311" y="2880"/>
                </a:lnTo>
                <a:lnTo>
                  <a:pt x="1312" y="2880"/>
                </a:lnTo>
                <a:lnTo>
                  <a:pt x="1312" y="2878"/>
                </a:lnTo>
                <a:lnTo>
                  <a:pt x="1312" y="2877"/>
                </a:lnTo>
                <a:lnTo>
                  <a:pt x="1312" y="2875"/>
                </a:lnTo>
                <a:lnTo>
                  <a:pt x="1312" y="2873"/>
                </a:lnTo>
                <a:lnTo>
                  <a:pt x="1314" y="2872"/>
                </a:lnTo>
                <a:lnTo>
                  <a:pt x="1314" y="2870"/>
                </a:lnTo>
                <a:lnTo>
                  <a:pt x="1314" y="2869"/>
                </a:lnTo>
                <a:lnTo>
                  <a:pt x="1314" y="2867"/>
                </a:lnTo>
                <a:lnTo>
                  <a:pt x="1314" y="2865"/>
                </a:lnTo>
                <a:lnTo>
                  <a:pt x="1312" y="2865"/>
                </a:lnTo>
                <a:lnTo>
                  <a:pt x="1311" y="2867"/>
                </a:lnTo>
                <a:lnTo>
                  <a:pt x="1311" y="2865"/>
                </a:lnTo>
                <a:lnTo>
                  <a:pt x="1311" y="2864"/>
                </a:lnTo>
                <a:lnTo>
                  <a:pt x="1312" y="2864"/>
                </a:lnTo>
                <a:lnTo>
                  <a:pt x="1312" y="2862"/>
                </a:lnTo>
                <a:lnTo>
                  <a:pt x="1312" y="2861"/>
                </a:lnTo>
                <a:lnTo>
                  <a:pt x="1311" y="2861"/>
                </a:lnTo>
                <a:lnTo>
                  <a:pt x="1311" y="2859"/>
                </a:lnTo>
                <a:lnTo>
                  <a:pt x="1309" y="2859"/>
                </a:lnTo>
                <a:lnTo>
                  <a:pt x="1309" y="2857"/>
                </a:lnTo>
                <a:lnTo>
                  <a:pt x="1309" y="2856"/>
                </a:lnTo>
                <a:lnTo>
                  <a:pt x="1309" y="2854"/>
                </a:lnTo>
                <a:lnTo>
                  <a:pt x="1309" y="2853"/>
                </a:lnTo>
                <a:lnTo>
                  <a:pt x="1311" y="2853"/>
                </a:lnTo>
                <a:lnTo>
                  <a:pt x="1311" y="2851"/>
                </a:lnTo>
                <a:lnTo>
                  <a:pt x="1311" y="2849"/>
                </a:lnTo>
                <a:lnTo>
                  <a:pt x="1312" y="2849"/>
                </a:lnTo>
                <a:lnTo>
                  <a:pt x="1312" y="2848"/>
                </a:lnTo>
                <a:lnTo>
                  <a:pt x="1312" y="2846"/>
                </a:lnTo>
                <a:lnTo>
                  <a:pt x="1312" y="2845"/>
                </a:lnTo>
                <a:lnTo>
                  <a:pt x="1311" y="2846"/>
                </a:lnTo>
                <a:lnTo>
                  <a:pt x="1311" y="2848"/>
                </a:lnTo>
                <a:lnTo>
                  <a:pt x="1309" y="2848"/>
                </a:lnTo>
                <a:lnTo>
                  <a:pt x="1309" y="2849"/>
                </a:lnTo>
                <a:lnTo>
                  <a:pt x="1307" y="2849"/>
                </a:lnTo>
                <a:lnTo>
                  <a:pt x="1309" y="2849"/>
                </a:lnTo>
                <a:lnTo>
                  <a:pt x="1309" y="2851"/>
                </a:lnTo>
                <a:lnTo>
                  <a:pt x="1309" y="2853"/>
                </a:lnTo>
                <a:lnTo>
                  <a:pt x="1307" y="2854"/>
                </a:lnTo>
                <a:lnTo>
                  <a:pt x="1307" y="2856"/>
                </a:lnTo>
                <a:lnTo>
                  <a:pt x="1306" y="2857"/>
                </a:lnTo>
                <a:lnTo>
                  <a:pt x="1306" y="2859"/>
                </a:lnTo>
                <a:lnTo>
                  <a:pt x="1306" y="2861"/>
                </a:lnTo>
                <a:lnTo>
                  <a:pt x="1307" y="2861"/>
                </a:lnTo>
                <a:lnTo>
                  <a:pt x="1307" y="2862"/>
                </a:lnTo>
                <a:lnTo>
                  <a:pt x="1307" y="2864"/>
                </a:lnTo>
                <a:lnTo>
                  <a:pt x="1309" y="2865"/>
                </a:lnTo>
                <a:lnTo>
                  <a:pt x="1309" y="2867"/>
                </a:lnTo>
                <a:lnTo>
                  <a:pt x="1309" y="2869"/>
                </a:lnTo>
                <a:lnTo>
                  <a:pt x="1311" y="2869"/>
                </a:lnTo>
                <a:lnTo>
                  <a:pt x="1311" y="2870"/>
                </a:lnTo>
                <a:lnTo>
                  <a:pt x="1311" y="2872"/>
                </a:lnTo>
                <a:lnTo>
                  <a:pt x="1311" y="2873"/>
                </a:lnTo>
                <a:lnTo>
                  <a:pt x="1311" y="2875"/>
                </a:lnTo>
                <a:lnTo>
                  <a:pt x="1309" y="2875"/>
                </a:lnTo>
                <a:lnTo>
                  <a:pt x="1309" y="2877"/>
                </a:lnTo>
                <a:lnTo>
                  <a:pt x="1309" y="2878"/>
                </a:lnTo>
                <a:lnTo>
                  <a:pt x="1309" y="2880"/>
                </a:lnTo>
                <a:lnTo>
                  <a:pt x="1309" y="2881"/>
                </a:lnTo>
                <a:lnTo>
                  <a:pt x="1309" y="2883"/>
                </a:lnTo>
                <a:lnTo>
                  <a:pt x="1309" y="2885"/>
                </a:lnTo>
                <a:lnTo>
                  <a:pt x="1309" y="2886"/>
                </a:lnTo>
                <a:lnTo>
                  <a:pt x="1309" y="2888"/>
                </a:lnTo>
                <a:lnTo>
                  <a:pt x="1307" y="2888"/>
                </a:lnTo>
                <a:lnTo>
                  <a:pt x="1307" y="2886"/>
                </a:lnTo>
                <a:lnTo>
                  <a:pt x="1306" y="2886"/>
                </a:lnTo>
                <a:lnTo>
                  <a:pt x="1306" y="2885"/>
                </a:lnTo>
                <a:lnTo>
                  <a:pt x="1304" y="2883"/>
                </a:lnTo>
                <a:lnTo>
                  <a:pt x="1303" y="2881"/>
                </a:lnTo>
                <a:lnTo>
                  <a:pt x="1303" y="2880"/>
                </a:lnTo>
                <a:lnTo>
                  <a:pt x="1301" y="2880"/>
                </a:lnTo>
                <a:lnTo>
                  <a:pt x="1301" y="2878"/>
                </a:lnTo>
                <a:lnTo>
                  <a:pt x="1301" y="2877"/>
                </a:lnTo>
                <a:lnTo>
                  <a:pt x="1301" y="2875"/>
                </a:lnTo>
                <a:lnTo>
                  <a:pt x="1299" y="2873"/>
                </a:lnTo>
                <a:lnTo>
                  <a:pt x="1299" y="2870"/>
                </a:lnTo>
                <a:lnTo>
                  <a:pt x="1299" y="2869"/>
                </a:lnTo>
                <a:lnTo>
                  <a:pt x="1299" y="2867"/>
                </a:lnTo>
                <a:lnTo>
                  <a:pt x="1299" y="2865"/>
                </a:lnTo>
                <a:lnTo>
                  <a:pt x="1299" y="2864"/>
                </a:lnTo>
                <a:lnTo>
                  <a:pt x="1298" y="2864"/>
                </a:lnTo>
                <a:lnTo>
                  <a:pt x="1298" y="2862"/>
                </a:lnTo>
                <a:lnTo>
                  <a:pt x="1298" y="2861"/>
                </a:lnTo>
                <a:lnTo>
                  <a:pt x="1296" y="2859"/>
                </a:lnTo>
                <a:lnTo>
                  <a:pt x="1296" y="2857"/>
                </a:lnTo>
                <a:lnTo>
                  <a:pt x="1296" y="2856"/>
                </a:lnTo>
                <a:lnTo>
                  <a:pt x="1298" y="2856"/>
                </a:lnTo>
                <a:lnTo>
                  <a:pt x="1296" y="2854"/>
                </a:lnTo>
                <a:lnTo>
                  <a:pt x="1296" y="2853"/>
                </a:lnTo>
                <a:lnTo>
                  <a:pt x="1295" y="2851"/>
                </a:lnTo>
                <a:lnTo>
                  <a:pt x="1295" y="2849"/>
                </a:lnTo>
                <a:lnTo>
                  <a:pt x="1293" y="2849"/>
                </a:lnTo>
                <a:lnTo>
                  <a:pt x="1293" y="2848"/>
                </a:lnTo>
                <a:lnTo>
                  <a:pt x="1291" y="2848"/>
                </a:lnTo>
                <a:lnTo>
                  <a:pt x="1291" y="2846"/>
                </a:lnTo>
                <a:lnTo>
                  <a:pt x="1291" y="2845"/>
                </a:lnTo>
                <a:lnTo>
                  <a:pt x="1290" y="2845"/>
                </a:lnTo>
                <a:lnTo>
                  <a:pt x="1290" y="2843"/>
                </a:lnTo>
                <a:lnTo>
                  <a:pt x="1288" y="2843"/>
                </a:lnTo>
                <a:lnTo>
                  <a:pt x="1288" y="2841"/>
                </a:lnTo>
                <a:lnTo>
                  <a:pt x="1287" y="2841"/>
                </a:lnTo>
                <a:lnTo>
                  <a:pt x="1285" y="2841"/>
                </a:lnTo>
                <a:lnTo>
                  <a:pt x="1283" y="2840"/>
                </a:lnTo>
                <a:lnTo>
                  <a:pt x="1282" y="2840"/>
                </a:lnTo>
                <a:lnTo>
                  <a:pt x="1282" y="2838"/>
                </a:lnTo>
                <a:lnTo>
                  <a:pt x="1282" y="2837"/>
                </a:lnTo>
                <a:lnTo>
                  <a:pt x="1280" y="2835"/>
                </a:lnTo>
                <a:lnTo>
                  <a:pt x="1280" y="2833"/>
                </a:lnTo>
                <a:lnTo>
                  <a:pt x="1279" y="2832"/>
                </a:lnTo>
                <a:lnTo>
                  <a:pt x="1279" y="2833"/>
                </a:lnTo>
                <a:lnTo>
                  <a:pt x="1279" y="2835"/>
                </a:lnTo>
                <a:lnTo>
                  <a:pt x="1279" y="2837"/>
                </a:lnTo>
                <a:lnTo>
                  <a:pt x="1279" y="2838"/>
                </a:lnTo>
                <a:lnTo>
                  <a:pt x="1279" y="2840"/>
                </a:lnTo>
                <a:lnTo>
                  <a:pt x="1279" y="2838"/>
                </a:lnTo>
                <a:lnTo>
                  <a:pt x="1280" y="2838"/>
                </a:lnTo>
                <a:lnTo>
                  <a:pt x="1280" y="2840"/>
                </a:lnTo>
                <a:lnTo>
                  <a:pt x="1280" y="2841"/>
                </a:lnTo>
                <a:lnTo>
                  <a:pt x="1280" y="2843"/>
                </a:lnTo>
                <a:lnTo>
                  <a:pt x="1280" y="2845"/>
                </a:lnTo>
                <a:lnTo>
                  <a:pt x="1279" y="2845"/>
                </a:lnTo>
                <a:lnTo>
                  <a:pt x="1279" y="2846"/>
                </a:lnTo>
                <a:lnTo>
                  <a:pt x="1279" y="2848"/>
                </a:lnTo>
                <a:lnTo>
                  <a:pt x="1277" y="2849"/>
                </a:lnTo>
                <a:lnTo>
                  <a:pt x="1277" y="2851"/>
                </a:lnTo>
                <a:lnTo>
                  <a:pt x="1277" y="2853"/>
                </a:lnTo>
                <a:lnTo>
                  <a:pt x="1277" y="2854"/>
                </a:lnTo>
                <a:lnTo>
                  <a:pt x="1279" y="2854"/>
                </a:lnTo>
                <a:lnTo>
                  <a:pt x="1279" y="2856"/>
                </a:lnTo>
                <a:lnTo>
                  <a:pt x="1280" y="2856"/>
                </a:lnTo>
                <a:lnTo>
                  <a:pt x="1280" y="2857"/>
                </a:lnTo>
                <a:lnTo>
                  <a:pt x="1280" y="2856"/>
                </a:lnTo>
                <a:lnTo>
                  <a:pt x="1282" y="2856"/>
                </a:lnTo>
                <a:lnTo>
                  <a:pt x="1282" y="2857"/>
                </a:lnTo>
                <a:lnTo>
                  <a:pt x="1283" y="2857"/>
                </a:lnTo>
                <a:lnTo>
                  <a:pt x="1282" y="2857"/>
                </a:lnTo>
                <a:lnTo>
                  <a:pt x="1282" y="2859"/>
                </a:lnTo>
                <a:lnTo>
                  <a:pt x="1283" y="2859"/>
                </a:lnTo>
                <a:lnTo>
                  <a:pt x="1283" y="2861"/>
                </a:lnTo>
                <a:lnTo>
                  <a:pt x="1285" y="2862"/>
                </a:lnTo>
                <a:lnTo>
                  <a:pt x="1285" y="2864"/>
                </a:lnTo>
                <a:lnTo>
                  <a:pt x="1285" y="2865"/>
                </a:lnTo>
                <a:lnTo>
                  <a:pt x="1283" y="2865"/>
                </a:lnTo>
                <a:lnTo>
                  <a:pt x="1283" y="2867"/>
                </a:lnTo>
                <a:lnTo>
                  <a:pt x="1283" y="2869"/>
                </a:lnTo>
                <a:lnTo>
                  <a:pt x="1283" y="2870"/>
                </a:lnTo>
                <a:lnTo>
                  <a:pt x="1283" y="2872"/>
                </a:lnTo>
                <a:lnTo>
                  <a:pt x="1283" y="2873"/>
                </a:lnTo>
                <a:lnTo>
                  <a:pt x="1285" y="2873"/>
                </a:lnTo>
                <a:lnTo>
                  <a:pt x="1285" y="2875"/>
                </a:lnTo>
                <a:lnTo>
                  <a:pt x="1285" y="2877"/>
                </a:lnTo>
                <a:lnTo>
                  <a:pt x="1283" y="2877"/>
                </a:lnTo>
                <a:lnTo>
                  <a:pt x="1283" y="2878"/>
                </a:lnTo>
                <a:lnTo>
                  <a:pt x="1282" y="2878"/>
                </a:lnTo>
                <a:lnTo>
                  <a:pt x="1282" y="2877"/>
                </a:lnTo>
                <a:lnTo>
                  <a:pt x="1280" y="2877"/>
                </a:lnTo>
                <a:lnTo>
                  <a:pt x="1280" y="2878"/>
                </a:lnTo>
                <a:lnTo>
                  <a:pt x="1279" y="2878"/>
                </a:lnTo>
                <a:lnTo>
                  <a:pt x="1279" y="2877"/>
                </a:lnTo>
                <a:lnTo>
                  <a:pt x="1277" y="2877"/>
                </a:lnTo>
                <a:lnTo>
                  <a:pt x="1277" y="2878"/>
                </a:lnTo>
                <a:lnTo>
                  <a:pt x="1275" y="2878"/>
                </a:lnTo>
                <a:lnTo>
                  <a:pt x="1275" y="2880"/>
                </a:lnTo>
                <a:lnTo>
                  <a:pt x="1277" y="2880"/>
                </a:lnTo>
                <a:lnTo>
                  <a:pt x="1277" y="2881"/>
                </a:lnTo>
                <a:lnTo>
                  <a:pt x="1279" y="2881"/>
                </a:lnTo>
                <a:lnTo>
                  <a:pt x="1280" y="2881"/>
                </a:lnTo>
                <a:lnTo>
                  <a:pt x="1280" y="2883"/>
                </a:lnTo>
                <a:lnTo>
                  <a:pt x="1280" y="2881"/>
                </a:lnTo>
                <a:lnTo>
                  <a:pt x="1280" y="2883"/>
                </a:lnTo>
                <a:lnTo>
                  <a:pt x="1282" y="2883"/>
                </a:lnTo>
                <a:lnTo>
                  <a:pt x="1283" y="2883"/>
                </a:lnTo>
                <a:lnTo>
                  <a:pt x="1285" y="2885"/>
                </a:lnTo>
                <a:lnTo>
                  <a:pt x="1287" y="2885"/>
                </a:lnTo>
                <a:lnTo>
                  <a:pt x="1288" y="2885"/>
                </a:lnTo>
                <a:lnTo>
                  <a:pt x="1290" y="2885"/>
                </a:lnTo>
                <a:lnTo>
                  <a:pt x="1290" y="2886"/>
                </a:lnTo>
                <a:lnTo>
                  <a:pt x="1291" y="2886"/>
                </a:lnTo>
                <a:lnTo>
                  <a:pt x="1293" y="2888"/>
                </a:lnTo>
                <a:lnTo>
                  <a:pt x="1295" y="2888"/>
                </a:lnTo>
                <a:lnTo>
                  <a:pt x="1296" y="2888"/>
                </a:lnTo>
                <a:lnTo>
                  <a:pt x="1298" y="2889"/>
                </a:lnTo>
                <a:lnTo>
                  <a:pt x="1299" y="2889"/>
                </a:lnTo>
                <a:lnTo>
                  <a:pt x="1299" y="2891"/>
                </a:lnTo>
                <a:lnTo>
                  <a:pt x="1299" y="2893"/>
                </a:lnTo>
                <a:lnTo>
                  <a:pt x="1299" y="2894"/>
                </a:lnTo>
                <a:lnTo>
                  <a:pt x="1299" y="2896"/>
                </a:lnTo>
                <a:lnTo>
                  <a:pt x="1298" y="2896"/>
                </a:lnTo>
                <a:lnTo>
                  <a:pt x="1298" y="2897"/>
                </a:lnTo>
                <a:lnTo>
                  <a:pt x="1296" y="2897"/>
                </a:lnTo>
                <a:lnTo>
                  <a:pt x="1296" y="2896"/>
                </a:lnTo>
                <a:lnTo>
                  <a:pt x="1295" y="2896"/>
                </a:lnTo>
                <a:lnTo>
                  <a:pt x="1295" y="2897"/>
                </a:lnTo>
                <a:lnTo>
                  <a:pt x="1293" y="2897"/>
                </a:lnTo>
                <a:lnTo>
                  <a:pt x="1293" y="2899"/>
                </a:lnTo>
                <a:lnTo>
                  <a:pt x="1293" y="2897"/>
                </a:lnTo>
                <a:lnTo>
                  <a:pt x="1291" y="2897"/>
                </a:lnTo>
                <a:lnTo>
                  <a:pt x="1291" y="2899"/>
                </a:lnTo>
                <a:lnTo>
                  <a:pt x="1290" y="2899"/>
                </a:lnTo>
                <a:lnTo>
                  <a:pt x="1288" y="2899"/>
                </a:lnTo>
                <a:lnTo>
                  <a:pt x="1287" y="2899"/>
                </a:lnTo>
                <a:lnTo>
                  <a:pt x="1285" y="2899"/>
                </a:lnTo>
                <a:lnTo>
                  <a:pt x="1283" y="2899"/>
                </a:lnTo>
                <a:lnTo>
                  <a:pt x="1282" y="2899"/>
                </a:lnTo>
                <a:lnTo>
                  <a:pt x="1282" y="2897"/>
                </a:lnTo>
                <a:lnTo>
                  <a:pt x="1280" y="2897"/>
                </a:lnTo>
                <a:lnTo>
                  <a:pt x="1279" y="2897"/>
                </a:lnTo>
                <a:lnTo>
                  <a:pt x="1277" y="2897"/>
                </a:lnTo>
                <a:lnTo>
                  <a:pt x="1275" y="2897"/>
                </a:lnTo>
                <a:lnTo>
                  <a:pt x="1275" y="2896"/>
                </a:lnTo>
                <a:lnTo>
                  <a:pt x="1274" y="2896"/>
                </a:lnTo>
                <a:lnTo>
                  <a:pt x="1274" y="2894"/>
                </a:lnTo>
                <a:lnTo>
                  <a:pt x="1272" y="2894"/>
                </a:lnTo>
                <a:lnTo>
                  <a:pt x="1271" y="2894"/>
                </a:lnTo>
                <a:lnTo>
                  <a:pt x="1271" y="2893"/>
                </a:lnTo>
                <a:lnTo>
                  <a:pt x="1269" y="2893"/>
                </a:lnTo>
                <a:lnTo>
                  <a:pt x="1267" y="2893"/>
                </a:lnTo>
                <a:lnTo>
                  <a:pt x="1267" y="2894"/>
                </a:lnTo>
                <a:lnTo>
                  <a:pt x="1266" y="2894"/>
                </a:lnTo>
                <a:lnTo>
                  <a:pt x="1266" y="2896"/>
                </a:lnTo>
                <a:lnTo>
                  <a:pt x="1264" y="2896"/>
                </a:lnTo>
                <a:lnTo>
                  <a:pt x="1263" y="2896"/>
                </a:lnTo>
                <a:lnTo>
                  <a:pt x="1261" y="2896"/>
                </a:lnTo>
                <a:lnTo>
                  <a:pt x="1259" y="2897"/>
                </a:lnTo>
                <a:lnTo>
                  <a:pt x="1259" y="2899"/>
                </a:lnTo>
                <a:lnTo>
                  <a:pt x="1258" y="2899"/>
                </a:lnTo>
                <a:lnTo>
                  <a:pt x="1256" y="2899"/>
                </a:lnTo>
                <a:lnTo>
                  <a:pt x="1255" y="2901"/>
                </a:lnTo>
                <a:lnTo>
                  <a:pt x="1253" y="2901"/>
                </a:lnTo>
                <a:lnTo>
                  <a:pt x="1253" y="2899"/>
                </a:lnTo>
                <a:lnTo>
                  <a:pt x="1255" y="2899"/>
                </a:lnTo>
                <a:lnTo>
                  <a:pt x="1255" y="2897"/>
                </a:lnTo>
                <a:lnTo>
                  <a:pt x="1253" y="2899"/>
                </a:lnTo>
                <a:lnTo>
                  <a:pt x="1251" y="2899"/>
                </a:lnTo>
                <a:lnTo>
                  <a:pt x="1251" y="2897"/>
                </a:lnTo>
                <a:lnTo>
                  <a:pt x="1251" y="2896"/>
                </a:lnTo>
                <a:lnTo>
                  <a:pt x="1250" y="2894"/>
                </a:lnTo>
                <a:lnTo>
                  <a:pt x="1248" y="2894"/>
                </a:lnTo>
                <a:lnTo>
                  <a:pt x="1248" y="2893"/>
                </a:lnTo>
                <a:lnTo>
                  <a:pt x="1247" y="2894"/>
                </a:lnTo>
                <a:lnTo>
                  <a:pt x="1247" y="2893"/>
                </a:lnTo>
                <a:lnTo>
                  <a:pt x="1245" y="2893"/>
                </a:lnTo>
                <a:lnTo>
                  <a:pt x="1245" y="2891"/>
                </a:lnTo>
                <a:lnTo>
                  <a:pt x="1243" y="2891"/>
                </a:lnTo>
                <a:lnTo>
                  <a:pt x="1243" y="2889"/>
                </a:lnTo>
                <a:lnTo>
                  <a:pt x="1243" y="2888"/>
                </a:lnTo>
                <a:lnTo>
                  <a:pt x="1242" y="2888"/>
                </a:lnTo>
                <a:lnTo>
                  <a:pt x="1242" y="2886"/>
                </a:lnTo>
                <a:lnTo>
                  <a:pt x="1240" y="2885"/>
                </a:lnTo>
                <a:lnTo>
                  <a:pt x="1239" y="2883"/>
                </a:lnTo>
                <a:lnTo>
                  <a:pt x="1239" y="2881"/>
                </a:lnTo>
                <a:lnTo>
                  <a:pt x="1237" y="2881"/>
                </a:lnTo>
                <a:lnTo>
                  <a:pt x="1237" y="2880"/>
                </a:lnTo>
                <a:lnTo>
                  <a:pt x="1235" y="2880"/>
                </a:lnTo>
                <a:lnTo>
                  <a:pt x="1234" y="2880"/>
                </a:lnTo>
                <a:lnTo>
                  <a:pt x="1234" y="2878"/>
                </a:lnTo>
                <a:lnTo>
                  <a:pt x="1234" y="2877"/>
                </a:lnTo>
                <a:lnTo>
                  <a:pt x="1232" y="2877"/>
                </a:lnTo>
                <a:lnTo>
                  <a:pt x="1231" y="2877"/>
                </a:lnTo>
                <a:lnTo>
                  <a:pt x="1229" y="2875"/>
                </a:lnTo>
                <a:lnTo>
                  <a:pt x="1229" y="2877"/>
                </a:lnTo>
                <a:lnTo>
                  <a:pt x="1227" y="2877"/>
                </a:lnTo>
                <a:lnTo>
                  <a:pt x="1227" y="2875"/>
                </a:lnTo>
                <a:lnTo>
                  <a:pt x="1226" y="2875"/>
                </a:lnTo>
                <a:lnTo>
                  <a:pt x="1224" y="2875"/>
                </a:lnTo>
                <a:lnTo>
                  <a:pt x="1223" y="2875"/>
                </a:lnTo>
                <a:lnTo>
                  <a:pt x="1221" y="2873"/>
                </a:lnTo>
                <a:lnTo>
                  <a:pt x="1216" y="2875"/>
                </a:lnTo>
                <a:lnTo>
                  <a:pt x="1211" y="2877"/>
                </a:lnTo>
                <a:lnTo>
                  <a:pt x="1211" y="2878"/>
                </a:lnTo>
                <a:lnTo>
                  <a:pt x="1211" y="2880"/>
                </a:lnTo>
                <a:lnTo>
                  <a:pt x="1210" y="2883"/>
                </a:lnTo>
                <a:lnTo>
                  <a:pt x="1210" y="2885"/>
                </a:lnTo>
                <a:lnTo>
                  <a:pt x="1208" y="2889"/>
                </a:lnTo>
                <a:lnTo>
                  <a:pt x="1208" y="2891"/>
                </a:lnTo>
                <a:lnTo>
                  <a:pt x="1210" y="2891"/>
                </a:lnTo>
                <a:lnTo>
                  <a:pt x="1210" y="2893"/>
                </a:lnTo>
                <a:lnTo>
                  <a:pt x="1210" y="2894"/>
                </a:lnTo>
                <a:lnTo>
                  <a:pt x="1208" y="2894"/>
                </a:lnTo>
                <a:lnTo>
                  <a:pt x="1207" y="2896"/>
                </a:lnTo>
                <a:lnTo>
                  <a:pt x="1203" y="2896"/>
                </a:lnTo>
                <a:lnTo>
                  <a:pt x="1202" y="2902"/>
                </a:lnTo>
                <a:lnTo>
                  <a:pt x="1202" y="2905"/>
                </a:lnTo>
                <a:lnTo>
                  <a:pt x="1203" y="2907"/>
                </a:lnTo>
                <a:lnTo>
                  <a:pt x="1203" y="2909"/>
                </a:lnTo>
                <a:lnTo>
                  <a:pt x="1205" y="2910"/>
                </a:lnTo>
                <a:lnTo>
                  <a:pt x="1205" y="2912"/>
                </a:lnTo>
                <a:lnTo>
                  <a:pt x="1205" y="2913"/>
                </a:lnTo>
                <a:lnTo>
                  <a:pt x="1203" y="2915"/>
                </a:lnTo>
                <a:lnTo>
                  <a:pt x="1203" y="2917"/>
                </a:lnTo>
                <a:lnTo>
                  <a:pt x="1202" y="2918"/>
                </a:lnTo>
                <a:lnTo>
                  <a:pt x="1202" y="2920"/>
                </a:lnTo>
                <a:lnTo>
                  <a:pt x="1197" y="2921"/>
                </a:lnTo>
                <a:lnTo>
                  <a:pt x="1195" y="2921"/>
                </a:lnTo>
                <a:lnTo>
                  <a:pt x="1192" y="2921"/>
                </a:lnTo>
                <a:lnTo>
                  <a:pt x="1191" y="2923"/>
                </a:lnTo>
                <a:lnTo>
                  <a:pt x="1191" y="2925"/>
                </a:lnTo>
                <a:lnTo>
                  <a:pt x="1191" y="2926"/>
                </a:lnTo>
                <a:lnTo>
                  <a:pt x="1189" y="2926"/>
                </a:lnTo>
                <a:lnTo>
                  <a:pt x="1181" y="2926"/>
                </a:lnTo>
                <a:lnTo>
                  <a:pt x="1167" y="2928"/>
                </a:lnTo>
                <a:lnTo>
                  <a:pt x="1162" y="2923"/>
                </a:lnTo>
                <a:lnTo>
                  <a:pt x="1151" y="2917"/>
                </a:lnTo>
                <a:lnTo>
                  <a:pt x="1151" y="2915"/>
                </a:lnTo>
                <a:lnTo>
                  <a:pt x="1147" y="2913"/>
                </a:lnTo>
                <a:lnTo>
                  <a:pt x="1147" y="2912"/>
                </a:lnTo>
                <a:lnTo>
                  <a:pt x="1136" y="2899"/>
                </a:lnTo>
                <a:lnTo>
                  <a:pt x="1136" y="2897"/>
                </a:lnTo>
                <a:lnTo>
                  <a:pt x="1135" y="2897"/>
                </a:lnTo>
                <a:lnTo>
                  <a:pt x="1135" y="2896"/>
                </a:lnTo>
                <a:lnTo>
                  <a:pt x="1136" y="2894"/>
                </a:lnTo>
                <a:lnTo>
                  <a:pt x="1136" y="2893"/>
                </a:lnTo>
                <a:lnTo>
                  <a:pt x="1136" y="2891"/>
                </a:lnTo>
                <a:lnTo>
                  <a:pt x="1135" y="2889"/>
                </a:lnTo>
                <a:lnTo>
                  <a:pt x="1135" y="2888"/>
                </a:lnTo>
                <a:lnTo>
                  <a:pt x="1133" y="2888"/>
                </a:lnTo>
                <a:lnTo>
                  <a:pt x="1131" y="2888"/>
                </a:lnTo>
                <a:lnTo>
                  <a:pt x="1130" y="2888"/>
                </a:lnTo>
                <a:lnTo>
                  <a:pt x="1128" y="2886"/>
                </a:lnTo>
                <a:lnTo>
                  <a:pt x="1127" y="2885"/>
                </a:lnTo>
                <a:lnTo>
                  <a:pt x="1127" y="2883"/>
                </a:lnTo>
                <a:lnTo>
                  <a:pt x="1125" y="2881"/>
                </a:lnTo>
                <a:lnTo>
                  <a:pt x="1122" y="2877"/>
                </a:lnTo>
                <a:lnTo>
                  <a:pt x="1120" y="2877"/>
                </a:lnTo>
                <a:lnTo>
                  <a:pt x="1120" y="2875"/>
                </a:lnTo>
                <a:lnTo>
                  <a:pt x="1119" y="2873"/>
                </a:lnTo>
                <a:lnTo>
                  <a:pt x="1117" y="2873"/>
                </a:lnTo>
                <a:lnTo>
                  <a:pt x="1115" y="2873"/>
                </a:lnTo>
                <a:lnTo>
                  <a:pt x="1115" y="2872"/>
                </a:lnTo>
                <a:lnTo>
                  <a:pt x="1114" y="2872"/>
                </a:lnTo>
                <a:lnTo>
                  <a:pt x="1114" y="2870"/>
                </a:lnTo>
                <a:lnTo>
                  <a:pt x="1114" y="2867"/>
                </a:lnTo>
                <a:lnTo>
                  <a:pt x="1112" y="2865"/>
                </a:lnTo>
                <a:lnTo>
                  <a:pt x="1112" y="2862"/>
                </a:lnTo>
                <a:lnTo>
                  <a:pt x="1112" y="2859"/>
                </a:lnTo>
                <a:lnTo>
                  <a:pt x="1112" y="2856"/>
                </a:lnTo>
                <a:lnTo>
                  <a:pt x="1112" y="2854"/>
                </a:lnTo>
                <a:lnTo>
                  <a:pt x="1112" y="2853"/>
                </a:lnTo>
                <a:lnTo>
                  <a:pt x="1109" y="2848"/>
                </a:lnTo>
                <a:lnTo>
                  <a:pt x="1109" y="2846"/>
                </a:lnTo>
                <a:lnTo>
                  <a:pt x="1107" y="2841"/>
                </a:lnTo>
                <a:lnTo>
                  <a:pt x="1104" y="2837"/>
                </a:lnTo>
                <a:lnTo>
                  <a:pt x="1103" y="2835"/>
                </a:lnTo>
                <a:lnTo>
                  <a:pt x="1103" y="2833"/>
                </a:lnTo>
                <a:lnTo>
                  <a:pt x="1101" y="2833"/>
                </a:lnTo>
                <a:lnTo>
                  <a:pt x="1101" y="2832"/>
                </a:lnTo>
                <a:lnTo>
                  <a:pt x="1098" y="2827"/>
                </a:lnTo>
                <a:lnTo>
                  <a:pt x="1096" y="2827"/>
                </a:lnTo>
                <a:lnTo>
                  <a:pt x="1096" y="2825"/>
                </a:lnTo>
                <a:lnTo>
                  <a:pt x="1095" y="2825"/>
                </a:lnTo>
                <a:lnTo>
                  <a:pt x="1093" y="2824"/>
                </a:lnTo>
                <a:lnTo>
                  <a:pt x="1091" y="2822"/>
                </a:lnTo>
                <a:lnTo>
                  <a:pt x="1090" y="2821"/>
                </a:lnTo>
                <a:lnTo>
                  <a:pt x="1088" y="2819"/>
                </a:lnTo>
                <a:lnTo>
                  <a:pt x="1088" y="2817"/>
                </a:lnTo>
                <a:lnTo>
                  <a:pt x="1088" y="2814"/>
                </a:lnTo>
                <a:lnTo>
                  <a:pt x="1085" y="2808"/>
                </a:lnTo>
                <a:lnTo>
                  <a:pt x="1085" y="2806"/>
                </a:lnTo>
                <a:lnTo>
                  <a:pt x="1085" y="2805"/>
                </a:lnTo>
                <a:lnTo>
                  <a:pt x="1083" y="2805"/>
                </a:lnTo>
                <a:lnTo>
                  <a:pt x="1082" y="2800"/>
                </a:lnTo>
                <a:lnTo>
                  <a:pt x="1082" y="2798"/>
                </a:lnTo>
                <a:lnTo>
                  <a:pt x="1082" y="2797"/>
                </a:lnTo>
                <a:lnTo>
                  <a:pt x="1082" y="2793"/>
                </a:lnTo>
                <a:lnTo>
                  <a:pt x="1082" y="2782"/>
                </a:lnTo>
                <a:lnTo>
                  <a:pt x="1082" y="2781"/>
                </a:lnTo>
                <a:lnTo>
                  <a:pt x="1083" y="2777"/>
                </a:lnTo>
                <a:lnTo>
                  <a:pt x="1085" y="2777"/>
                </a:lnTo>
                <a:lnTo>
                  <a:pt x="1085" y="2776"/>
                </a:lnTo>
                <a:lnTo>
                  <a:pt x="1087" y="2776"/>
                </a:lnTo>
                <a:lnTo>
                  <a:pt x="1088" y="2773"/>
                </a:lnTo>
                <a:lnTo>
                  <a:pt x="1088" y="2771"/>
                </a:lnTo>
                <a:lnTo>
                  <a:pt x="1088" y="2769"/>
                </a:lnTo>
                <a:lnTo>
                  <a:pt x="1090" y="2769"/>
                </a:lnTo>
                <a:lnTo>
                  <a:pt x="1091" y="2769"/>
                </a:lnTo>
                <a:lnTo>
                  <a:pt x="1093" y="2769"/>
                </a:lnTo>
                <a:lnTo>
                  <a:pt x="1093" y="2768"/>
                </a:lnTo>
                <a:lnTo>
                  <a:pt x="1093" y="2766"/>
                </a:lnTo>
                <a:lnTo>
                  <a:pt x="1093" y="2763"/>
                </a:lnTo>
                <a:lnTo>
                  <a:pt x="1095" y="2760"/>
                </a:lnTo>
                <a:lnTo>
                  <a:pt x="1096" y="2758"/>
                </a:lnTo>
                <a:lnTo>
                  <a:pt x="1096" y="2757"/>
                </a:lnTo>
                <a:lnTo>
                  <a:pt x="1098" y="2757"/>
                </a:lnTo>
                <a:lnTo>
                  <a:pt x="1098" y="2755"/>
                </a:lnTo>
                <a:lnTo>
                  <a:pt x="1098" y="2752"/>
                </a:lnTo>
                <a:lnTo>
                  <a:pt x="1098" y="2749"/>
                </a:lnTo>
                <a:lnTo>
                  <a:pt x="1096" y="2747"/>
                </a:lnTo>
                <a:lnTo>
                  <a:pt x="1096" y="2745"/>
                </a:lnTo>
                <a:lnTo>
                  <a:pt x="1096" y="2744"/>
                </a:lnTo>
                <a:lnTo>
                  <a:pt x="1098" y="2742"/>
                </a:lnTo>
                <a:lnTo>
                  <a:pt x="1099" y="2741"/>
                </a:lnTo>
                <a:lnTo>
                  <a:pt x="1101" y="2739"/>
                </a:lnTo>
                <a:lnTo>
                  <a:pt x="1103" y="2737"/>
                </a:lnTo>
                <a:lnTo>
                  <a:pt x="1104" y="2737"/>
                </a:lnTo>
                <a:lnTo>
                  <a:pt x="1104" y="2736"/>
                </a:lnTo>
                <a:lnTo>
                  <a:pt x="1104" y="2734"/>
                </a:lnTo>
                <a:lnTo>
                  <a:pt x="1106" y="2733"/>
                </a:lnTo>
                <a:lnTo>
                  <a:pt x="1107" y="2731"/>
                </a:lnTo>
                <a:lnTo>
                  <a:pt x="1109" y="2729"/>
                </a:lnTo>
                <a:lnTo>
                  <a:pt x="1111" y="2728"/>
                </a:lnTo>
                <a:lnTo>
                  <a:pt x="1112" y="2728"/>
                </a:lnTo>
                <a:lnTo>
                  <a:pt x="1114" y="2725"/>
                </a:lnTo>
                <a:lnTo>
                  <a:pt x="1114" y="2723"/>
                </a:lnTo>
                <a:lnTo>
                  <a:pt x="1114" y="2721"/>
                </a:lnTo>
                <a:lnTo>
                  <a:pt x="1114" y="2718"/>
                </a:lnTo>
                <a:lnTo>
                  <a:pt x="1115" y="2717"/>
                </a:lnTo>
                <a:lnTo>
                  <a:pt x="1115" y="2715"/>
                </a:lnTo>
                <a:lnTo>
                  <a:pt x="1115" y="2713"/>
                </a:lnTo>
                <a:lnTo>
                  <a:pt x="1115" y="2712"/>
                </a:lnTo>
                <a:lnTo>
                  <a:pt x="1115" y="2710"/>
                </a:lnTo>
                <a:lnTo>
                  <a:pt x="1114" y="2710"/>
                </a:lnTo>
                <a:lnTo>
                  <a:pt x="1114" y="2709"/>
                </a:lnTo>
                <a:lnTo>
                  <a:pt x="1112" y="2709"/>
                </a:lnTo>
                <a:lnTo>
                  <a:pt x="1112" y="2707"/>
                </a:lnTo>
                <a:lnTo>
                  <a:pt x="1112" y="2705"/>
                </a:lnTo>
                <a:lnTo>
                  <a:pt x="1112" y="2704"/>
                </a:lnTo>
                <a:lnTo>
                  <a:pt x="1112" y="2702"/>
                </a:lnTo>
                <a:lnTo>
                  <a:pt x="1114" y="2702"/>
                </a:lnTo>
                <a:lnTo>
                  <a:pt x="1114" y="2701"/>
                </a:lnTo>
                <a:lnTo>
                  <a:pt x="1114" y="2699"/>
                </a:lnTo>
                <a:lnTo>
                  <a:pt x="1115" y="2699"/>
                </a:lnTo>
                <a:lnTo>
                  <a:pt x="1115" y="2697"/>
                </a:lnTo>
                <a:lnTo>
                  <a:pt x="1117" y="2697"/>
                </a:lnTo>
                <a:lnTo>
                  <a:pt x="1119" y="2696"/>
                </a:lnTo>
                <a:lnTo>
                  <a:pt x="1120" y="2696"/>
                </a:lnTo>
                <a:lnTo>
                  <a:pt x="1120" y="2694"/>
                </a:lnTo>
                <a:lnTo>
                  <a:pt x="1120" y="2693"/>
                </a:lnTo>
                <a:lnTo>
                  <a:pt x="1119" y="2691"/>
                </a:lnTo>
                <a:lnTo>
                  <a:pt x="1117" y="2689"/>
                </a:lnTo>
                <a:lnTo>
                  <a:pt x="1117" y="2688"/>
                </a:lnTo>
                <a:lnTo>
                  <a:pt x="1115" y="2683"/>
                </a:lnTo>
                <a:lnTo>
                  <a:pt x="1114" y="2680"/>
                </a:lnTo>
                <a:lnTo>
                  <a:pt x="1114" y="2678"/>
                </a:lnTo>
                <a:lnTo>
                  <a:pt x="1112" y="2677"/>
                </a:lnTo>
                <a:lnTo>
                  <a:pt x="1109" y="2673"/>
                </a:lnTo>
                <a:lnTo>
                  <a:pt x="1109" y="2672"/>
                </a:lnTo>
                <a:lnTo>
                  <a:pt x="1107" y="2672"/>
                </a:lnTo>
                <a:lnTo>
                  <a:pt x="1106" y="2670"/>
                </a:lnTo>
                <a:lnTo>
                  <a:pt x="1099" y="2664"/>
                </a:lnTo>
                <a:lnTo>
                  <a:pt x="1099" y="2662"/>
                </a:lnTo>
                <a:lnTo>
                  <a:pt x="1098" y="2661"/>
                </a:lnTo>
                <a:lnTo>
                  <a:pt x="1096" y="2657"/>
                </a:lnTo>
                <a:lnTo>
                  <a:pt x="1095" y="2657"/>
                </a:lnTo>
                <a:lnTo>
                  <a:pt x="1093" y="2656"/>
                </a:lnTo>
                <a:lnTo>
                  <a:pt x="1093" y="2653"/>
                </a:lnTo>
                <a:lnTo>
                  <a:pt x="1085" y="2649"/>
                </a:lnTo>
                <a:lnTo>
                  <a:pt x="1083" y="2648"/>
                </a:lnTo>
                <a:lnTo>
                  <a:pt x="1083" y="2646"/>
                </a:lnTo>
                <a:lnTo>
                  <a:pt x="1082" y="2643"/>
                </a:lnTo>
                <a:lnTo>
                  <a:pt x="1080" y="2641"/>
                </a:lnTo>
                <a:lnTo>
                  <a:pt x="1080" y="2637"/>
                </a:lnTo>
                <a:lnTo>
                  <a:pt x="1080" y="2635"/>
                </a:lnTo>
                <a:lnTo>
                  <a:pt x="1080" y="2633"/>
                </a:lnTo>
                <a:lnTo>
                  <a:pt x="1079" y="2632"/>
                </a:lnTo>
                <a:lnTo>
                  <a:pt x="1080" y="2629"/>
                </a:lnTo>
                <a:lnTo>
                  <a:pt x="1080" y="2627"/>
                </a:lnTo>
                <a:lnTo>
                  <a:pt x="1082" y="2627"/>
                </a:lnTo>
                <a:lnTo>
                  <a:pt x="1080" y="2625"/>
                </a:lnTo>
                <a:lnTo>
                  <a:pt x="1079" y="2624"/>
                </a:lnTo>
                <a:lnTo>
                  <a:pt x="1077" y="2624"/>
                </a:lnTo>
                <a:lnTo>
                  <a:pt x="1077" y="2622"/>
                </a:lnTo>
                <a:lnTo>
                  <a:pt x="1077" y="2621"/>
                </a:lnTo>
                <a:lnTo>
                  <a:pt x="1077" y="2619"/>
                </a:lnTo>
                <a:lnTo>
                  <a:pt x="1075" y="2619"/>
                </a:lnTo>
                <a:lnTo>
                  <a:pt x="1075" y="2617"/>
                </a:lnTo>
                <a:lnTo>
                  <a:pt x="1077" y="2616"/>
                </a:lnTo>
                <a:lnTo>
                  <a:pt x="1079" y="2613"/>
                </a:lnTo>
                <a:lnTo>
                  <a:pt x="1077" y="2609"/>
                </a:lnTo>
                <a:lnTo>
                  <a:pt x="1075" y="2609"/>
                </a:lnTo>
                <a:lnTo>
                  <a:pt x="1075" y="2608"/>
                </a:lnTo>
                <a:lnTo>
                  <a:pt x="1075" y="2606"/>
                </a:lnTo>
                <a:lnTo>
                  <a:pt x="1074" y="2606"/>
                </a:lnTo>
                <a:lnTo>
                  <a:pt x="1072" y="2605"/>
                </a:lnTo>
                <a:lnTo>
                  <a:pt x="1071" y="2603"/>
                </a:lnTo>
                <a:lnTo>
                  <a:pt x="1071" y="2601"/>
                </a:lnTo>
                <a:lnTo>
                  <a:pt x="1071" y="2600"/>
                </a:lnTo>
                <a:lnTo>
                  <a:pt x="1072" y="2598"/>
                </a:lnTo>
                <a:lnTo>
                  <a:pt x="1074" y="2592"/>
                </a:lnTo>
                <a:lnTo>
                  <a:pt x="1074" y="2584"/>
                </a:lnTo>
                <a:lnTo>
                  <a:pt x="1075" y="2582"/>
                </a:lnTo>
                <a:lnTo>
                  <a:pt x="1077" y="2581"/>
                </a:lnTo>
                <a:lnTo>
                  <a:pt x="1079" y="2581"/>
                </a:lnTo>
                <a:lnTo>
                  <a:pt x="1080" y="2579"/>
                </a:lnTo>
                <a:lnTo>
                  <a:pt x="1080" y="2577"/>
                </a:lnTo>
                <a:lnTo>
                  <a:pt x="1085" y="2577"/>
                </a:lnTo>
                <a:lnTo>
                  <a:pt x="1087" y="2576"/>
                </a:lnTo>
                <a:lnTo>
                  <a:pt x="1087" y="2574"/>
                </a:lnTo>
                <a:lnTo>
                  <a:pt x="1088" y="2573"/>
                </a:lnTo>
                <a:lnTo>
                  <a:pt x="1091" y="2571"/>
                </a:lnTo>
                <a:lnTo>
                  <a:pt x="1093" y="2571"/>
                </a:lnTo>
                <a:lnTo>
                  <a:pt x="1095" y="2571"/>
                </a:lnTo>
                <a:lnTo>
                  <a:pt x="1095" y="2569"/>
                </a:lnTo>
                <a:lnTo>
                  <a:pt x="1095" y="2571"/>
                </a:lnTo>
                <a:lnTo>
                  <a:pt x="1096" y="2573"/>
                </a:lnTo>
                <a:lnTo>
                  <a:pt x="1098" y="2574"/>
                </a:lnTo>
                <a:lnTo>
                  <a:pt x="1099" y="2569"/>
                </a:lnTo>
                <a:lnTo>
                  <a:pt x="1099" y="2568"/>
                </a:lnTo>
                <a:lnTo>
                  <a:pt x="1098" y="2568"/>
                </a:lnTo>
                <a:lnTo>
                  <a:pt x="1098" y="2566"/>
                </a:lnTo>
                <a:lnTo>
                  <a:pt x="1098" y="2565"/>
                </a:lnTo>
                <a:lnTo>
                  <a:pt x="1099" y="2563"/>
                </a:lnTo>
                <a:lnTo>
                  <a:pt x="1101" y="2563"/>
                </a:lnTo>
                <a:lnTo>
                  <a:pt x="1103" y="2565"/>
                </a:lnTo>
                <a:lnTo>
                  <a:pt x="1104" y="2566"/>
                </a:lnTo>
                <a:lnTo>
                  <a:pt x="1106" y="2568"/>
                </a:lnTo>
                <a:lnTo>
                  <a:pt x="1107" y="2569"/>
                </a:lnTo>
                <a:lnTo>
                  <a:pt x="1109" y="2569"/>
                </a:lnTo>
                <a:lnTo>
                  <a:pt x="1111" y="2569"/>
                </a:lnTo>
                <a:lnTo>
                  <a:pt x="1112" y="2571"/>
                </a:lnTo>
                <a:lnTo>
                  <a:pt x="1114" y="2571"/>
                </a:lnTo>
                <a:lnTo>
                  <a:pt x="1114" y="2573"/>
                </a:lnTo>
                <a:lnTo>
                  <a:pt x="1115" y="2573"/>
                </a:lnTo>
                <a:lnTo>
                  <a:pt x="1115" y="2574"/>
                </a:lnTo>
                <a:lnTo>
                  <a:pt x="1117" y="2573"/>
                </a:lnTo>
                <a:lnTo>
                  <a:pt x="1119" y="2571"/>
                </a:lnTo>
                <a:lnTo>
                  <a:pt x="1117" y="2569"/>
                </a:lnTo>
                <a:lnTo>
                  <a:pt x="1119" y="2569"/>
                </a:lnTo>
                <a:lnTo>
                  <a:pt x="1120" y="2569"/>
                </a:lnTo>
                <a:lnTo>
                  <a:pt x="1120" y="2571"/>
                </a:lnTo>
                <a:lnTo>
                  <a:pt x="1122" y="2571"/>
                </a:lnTo>
                <a:lnTo>
                  <a:pt x="1122" y="2569"/>
                </a:lnTo>
                <a:lnTo>
                  <a:pt x="1122" y="2568"/>
                </a:lnTo>
                <a:lnTo>
                  <a:pt x="1120" y="2568"/>
                </a:lnTo>
                <a:lnTo>
                  <a:pt x="1120" y="2566"/>
                </a:lnTo>
                <a:lnTo>
                  <a:pt x="1117" y="2561"/>
                </a:lnTo>
                <a:lnTo>
                  <a:pt x="1117" y="2560"/>
                </a:lnTo>
                <a:lnTo>
                  <a:pt x="1115" y="2558"/>
                </a:lnTo>
                <a:lnTo>
                  <a:pt x="1115" y="2557"/>
                </a:lnTo>
                <a:lnTo>
                  <a:pt x="1114" y="2557"/>
                </a:lnTo>
                <a:lnTo>
                  <a:pt x="1114" y="2555"/>
                </a:lnTo>
                <a:lnTo>
                  <a:pt x="1112" y="2553"/>
                </a:lnTo>
                <a:lnTo>
                  <a:pt x="1112" y="2552"/>
                </a:lnTo>
                <a:lnTo>
                  <a:pt x="1112" y="2550"/>
                </a:lnTo>
                <a:lnTo>
                  <a:pt x="1111" y="2550"/>
                </a:lnTo>
                <a:lnTo>
                  <a:pt x="1111" y="2549"/>
                </a:lnTo>
                <a:lnTo>
                  <a:pt x="1111" y="2545"/>
                </a:lnTo>
                <a:lnTo>
                  <a:pt x="1109" y="2544"/>
                </a:lnTo>
                <a:lnTo>
                  <a:pt x="1109" y="2542"/>
                </a:lnTo>
                <a:lnTo>
                  <a:pt x="1109" y="2541"/>
                </a:lnTo>
                <a:lnTo>
                  <a:pt x="1109" y="2539"/>
                </a:lnTo>
                <a:lnTo>
                  <a:pt x="1111" y="2537"/>
                </a:lnTo>
                <a:lnTo>
                  <a:pt x="1111" y="2536"/>
                </a:lnTo>
                <a:lnTo>
                  <a:pt x="1112" y="2536"/>
                </a:lnTo>
                <a:lnTo>
                  <a:pt x="1114" y="2534"/>
                </a:lnTo>
                <a:lnTo>
                  <a:pt x="1117" y="2533"/>
                </a:lnTo>
                <a:lnTo>
                  <a:pt x="1117" y="2531"/>
                </a:lnTo>
                <a:lnTo>
                  <a:pt x="1119" y="2531"/>
                </a:lnTo>
                <a:lnTo>
                  <a:pt x="1119" y="2529"/>
                </a:lnTo>
                <a:lnTo>
                  <a:pt x="1119" y="2526"/>
                </a:lnTo>
                <a:lnTo>
                  <a:pt x="1119" y="2525"/>
                </a:lnTo>
                <a:lnTo>
                  <a:pt x="1119" y="2523"/>
                </a:lnTo>
                <a:lnTo>
                  <a:pt x="1119" y="2521"/>
                </a:lnTo>
                <a:lnTo>
                  <a:pt x="1119" y="2518"/>
                </a:lnTo>
                <a:lnTo>
                  <a:pt x="1117" y="2517"/>
                </a:lnTo>
                <a:lnTo>
                  <a:pt x="1115" y="2513"/>
                </a:lnTo>
                <a:lnTo>
                  <a:pt x="1115" y="2512"/>
                </a:lnTo>
                <a:lnTo>
                  <a:pt x="1114" y="2510"/>
                </a:lnTo>
                <a:lnTo>
                  <a:pt x="1114" y="2509"/>
                </a:lnTo>
                <a:lnTo>
                  <a:pt x="1115" y="2509"/>
                </a:lnTo>
                <a:lnTo>
                  <a:pt x="1115" y="2507"/>
                </a:lnTo>
                <a:lnTo>
                  <a:pt x="1115" y="2504"/>
                </a:lnTo>
                <a:lnTo>
                  <a:pt x="1115" y="2502"/>
                </a:lnTo>
                <a:lnTo>
                  <a:pt x="1117" y="2501"/>
                </a:lnTo>
                <a:lnTo>
                  <a:pt x="1117" y="2497"/>
                </a:lnTo>
                <a:lnTo>
                  <a:pt x="1117" y="2496"/>
                </a:lnTo>
                <a:lnTo>
                  <a:pt x="1114" y="2491"/>
                </a:lnTo>
                <a:lnTo>
                  <a:pt x="1111" y="2489"/>
                </a:lnTo>
                <a:lnTo>
                  <a:pt x="1107" y="2486"/>
                </a:lnTo>
                <a:lnTo>
                  <a:pt x="1107" y="2485"/>
                </a:lnTo>
                <a:lnTo>
                  <a:pt x="1106" y="2483"/>
                </a:lnTo>
                <a:lnTo>
                  <a:pt x="1104" y="2483"/>
                </a:lnTo>
                <a:lnTo>
                  <a:pt x="1104" y="2480"/>
                </a:lnTo>
                <a:lnTo>
                  <a:pt x="1103" y="2480"/>
                </a:lnTo>
                <a:lnTo>
                  <a:pt x="1103" y="2478"/>
                </a:lnTo>
                <a:lnTo>
                  <a:pt x="1101" y="2475"/>
                </a:lnTo>
                <a:lnTo>
                  <a:pt x="1101" y="2473"/>
                </a:lnTo>
                <a:lnTo>
                  <a:pt x="1098" y="2472"/>
                </a:lnTo>
                <a:lnTo>
                  <a:pt x="1096" y="2472"/>
                </a:lnTo>
                <a:lnTo>
                  <a:pt x="1095" y="2472"/>
                </a:lnTo>
                <a:lnTo>
                  <a:pt x="1093" y="2472"/>
                </a:lnTo>
                <a:lnTo>
                  <a:pt x="1090" y="2472"/>
                </a:lnTo>
                <a:lnTo>
                  <a:pt x="1088" y="2472"/>
                </a:lnTo>
                <a:lnTo>
                  <a:pt x="1087" y="2472"/>
                </a:lnTo>
                <a:lnTo>
                  <a:pt x="1085" y="2472"/>
                </a:lnTo>
                <a:lnTo>
                  <a:pt x="1082" y="2472"/>
                </a:lnTo>
                <a:lnTo>
                  <a:pt x="1080" y="2472"/>
                </a:lnTo>
                <a:lnTo>
                  <a:pt x="1079" y="2473"/>
                </a:lnTo>
                <a:lnTo>
                  <a:pt x="1077" y="2473"/>
                </a:lnTo>
                <a:lnTo>
                  <a:pt x="1075" y="2473"/>
                </a:lnTo>
                <a:lnTo>
                  <a:pt x="1074" y="2473"/>
                </a:lnTo>
                <a:lnTo>
                  <a:pt x="1072" y="2473"/>
                </a:lnTo>
                <a:lnTo>
                  <a:pt x="1066" y="2472"/>
                </a:lnTo>
                <a:lnTo>
                  <a:pt x="1063" y="2473"/>
                </a:lnTo>
                <a:lnTo>
                  <a:pt x="1061" y="2473"/>
                </a:lnTo>
                <a:lnTo>
                  <a:pt x="1047" y="2478"/>
                </a:lnTo>
                <a:lnTo>
                  <a:pt x="1045" y="2478"/>
                </a:lnTo>
                <a:lnTo>
                  <a:pt x="1024" y="2475"/>
                </a:lnTo>
                <a:lnTo>
                  <a:pt x="1016" y="2475"/>
                </a:lnTo>
                <a:lnTo>
                  <a:pt x="1016" y="2477"/>
                </a:lnTo>
                <a:lnTo>
                  <a:pt x="1015" y="2477"/>
                </a:lnTo>
                <a:lnTo>
                  <a:pt x="1013" y="2477"/>
                </a:lnTo>
                <a:lnTo>
                  <a:pt x="1011" y="2477"/>
                </a:lnTo>
                <a:lnTo>
                  <a:pt x="1011" y="2475"/>
                </a:lnTo>
                <a:lnTo>
                  <a:pt x="1008" y="2473"/>
                </a:lnTo>
                <a:lnTo>
                  <a:pt x="1007" y="2472"/>
                </a:lnTo>
                <a:lnTo>
                  <a:pt x="1005" y="2470"/>
                </a:lnTo>
                <a:lnTo>
                  <a:pt x="1003" y="2469"/>
                </a:lnTo>
                <a:lnTo>
                  <a:pt x="1002" y="2469"/>
                </a:lnTo>
                <a:lnTo>
                  <a:pt x="1000" y="2469"/>
                </a:lnTo>
                <a:lnTo>
                  <a:pt x="999" y="2469"/>
                </a:lnTo>
                <a:lnTo>
                  <a:pt x="995" y="2469"/>
                </a:lnTo>
                <a:lnTo>
                  <a:pt x="994" y="2469"/>
                </a:lnTo>
                <a:lnTo>
                  <a:pt x="991" y="2469"/>
                </a:lnTo>
                <a:lnTo>
                  <a:pt x="989" y="2469"/>
                </a:lnTo>
                <a:lnTo>
                  <a:pt x="989" y="2467"/>
                </a:lnTo>
                <a:lnTo>
                  <a:pt x="987" y="2467"/>
                </a:lnTo>
                <a:lnTo>
                  <a:pt x="987" y="2465"/>
                </a:lnTo>
                <a:lnTo>
                  <a:pt x="986" y="2465"/>
                </a:lnTo>
                <a:lnTo>
                  <a:pt x="986" y="2464"/>
                </a:lnTo>
                <a:lnTo>
                  <a:pt x="983" y="2462"/>
                </a:lnTo>
                <a:lnTo>
                  <a:pt x="979" y="2459"/>
                </a:lnTo>
                <a:lnTo>
                  <a:pt x="976" y="2456"/>
                </a:lnTo>
                <a:lnTo>
                  <a:pt x="975" y="2454"/>
                </a:lnTo>
                <a:lnTo>
                  <a:pt x="973" y="2453"/>
                </a:lnTo>
                <a:lnTo>
                  <a:pt x="971" y="2451"/>
                </a:lnTo>
                <a:lnTo>
                  <a:pt x="970" y="2451"/>
                </a:lnTo>
                <a:lnTo>
                  <a:pt x="967" y="2451"/>
                </a:lnTo>
                <a:lnTo>
                  <a:pt x="967" y="2453"/>
                </a:lnTo>
                <a:lnTo>
                  <a:pt x="967" y="2454"/>
                </a:lnTo>
                <a:lnTo>
                  <a:pt x="967" y="2456"/>
                </a:lnTo>
                <a:lnTo>
                  <a:pt x="967" y="2457"/>
                </a:lnTo>
                <a:lnTo>
                  <a:pt x="967" y="2459"/>
                </a:lnTo>
                <a:lnTo>
                  <a:pt x="967" y="2461"/>
                </a:lnTo>
                <a:lnTo>
                  <a:pt x="963" y="2457"/>
                </a:lnTo>
                <a:lnTo>
                  <a:pt x="962" y="2457"/>
                </a:lnTo>
                <a:lnTo>
                  <a:pt x="959" y="2454"/>
                </a:lnTo>
                <a:lnTo>
                  <a:pt x="957" y="2453"/>
                </a:lnTo>
                <a:lnTo>
                  <a:pt x="955" y="2453"/>
                </a:lnTo>
                <a:lnTo>
                  <a:pt x="954" y="2453"/>
                </a:lnTo>
                <a:lnTo>
                  <a:pt x="952" y="2451"/>
                </a:lnTo>
                <a:lnTo>
                  <a:pt x="951" y="2451"/>
                </a:lnTo>
                <a:lnTo>
                  <a:pt x="949" y="2451"/>
                </a:lnTo>
                <a:lnTo>
                  <a:pt x="947" y="2449"/>
                </a:lnTo>
                <a:lnTo>
                  <a:pt x="946" y="2448"/>
                </a:lnTo>
                <a:lnTo>
                  <a:pt x="944" y="2446"/>
                </a:lnTo>
                <a:lnTo>
                  <a:pt x="943" y="2443"/>
                </a:lnTo>
                <a:lnTo>
                  <a:pt x="941" y="2441"/>
                </a:lnTo>
                <a:lnTo>
                  <a:pt x="941" y="2440"/>
                </a:lnTo>
                <a:lnTo>
                  <a:pt x="939" y="2438"/>
                </a:lnTo>
                <a:lnTo>
                  <a:pt x="938" y="2435"/>
                </a:lnTo>
                <a:lnTo>
                  <a:pt x="935" y="2430"/>
                </a:lnTo>
                <a:lnTo>
                  <a:pt x="933" y="2427"/>
                </a:lnTo>
                <a:lnTo>
                  <a:pt x="933" y="2425"/>
                </a:lnTo>
                <a:lnTo>
                  <a:pt x="931" y="2421"/>
                </a:lnTo>
                <a:lnTo>
                  <a:pt x="930" y="2416"/>
                </a:lnTo>
                <a:lnTo>
                  <a:pt x="928" y="2413"/>
                </a:lnTo>
                <a:lnTo>
                  <a:pt x="927" y="2408"/>
                </a:lnTo>
                <a:lnTo>
                  <a:pt x="925" y="2406"/>
                </a:lnTo>
                <a:lnTo>
                  <a:pt x="923" y="2403"/>
                </a:lnTo>
                <a:lnTo>
                  <a:pt x="923" y="2401"/>
                </a:lnTo>
                <a:lnTo>
                  <a:pt x="922" y="2401"/>
                </a:lnTo>
                <a:lnTo>
                  <a:pt x="922" y="2400"/>
                </a:lnTo>
                <a:lnTo>
                  <a:pt x="922" y="2398"/>
                </a:lnTo>
                <a:lnTo>
                  <a:pt x="919" y="2398"/>
                </a:lnTo>
                <a:lnTo>
                  <a:pt x="917" y="2398"/>
                </a:lnTo>
                <a:lnTo>
                  <a:pt x="915" y="2398"/>
                </a:lnTo>
                <a:lnTo>
                  <a:pt x="915" y="2397"/>
                </a:lnTo>
                <a:lnTo>
                  <a:pt x="912" y="2395"/>
                </a:lnTo>
                <a:lnTo>
                  <a:pt x="912" y="2393"/>
                </a:lnTo>
                <a:lnTo>
                  <a:pt x="911" y="2393"/>
                </a:lnTo>
                <a:lnTo>
                  <a:pt x="911" y="2392"/>
                </a:lnTo>
                <a:lnTo>
                  <a:pt x="911" y="2390"/>
                </a:lnTo>
                <a:lnTo>
                  <a:pt x="909" y="2389"/>
                </a:lnTo>
                <a:lnTo>
                  <a:pt x="909" y="2390"/>
                </a:lnTo>
                <a:lnTo>
                  <a:pt x="907" y="2389"/>
                </a:lnTo>
                <a:lnTo>
                  <a:pt x="906" y="2389"/>
                </a:lnTo>
                <a:lnTo>
                  <a:pt x="904" y="2390"/>
                </a:lnTo>
                <a:lnTo>
                  <a:pt x="904" y="2392"/>
                </a:lnTo>
                <a:lnTo>
                  <a:pt x="903" y="2392"/>
                </a:lnTo>
                <a:lnTo>
                  <a:pt x="903" y="2393"/>
                </a:lnTo>
                <a:lnTo>
                  <a:pt x="906" y="2398"/>
                </a:lnTo>
                <a:lnTo>
                  <a:pt x="907" y="2401"/>
                </a:lnTo>
                <a:lnTo>
                  <a:pt x="909" y="2403"/>
                </a:lnTo>
                <a:lnTo>
                  <a:pt x="909" y="2405"/>
                </a:lnTo>
                <a:lnTo>
                  <a:pt x="911" y="2405"/>
                </a:lnTo>
                <a:lnTo>
                  <a:pt x="909" y="2406"/>
                </a:lnTo>
                <a:lnTo>
                  <a:pt x="907" y="2406"/>
                </a:lnTo>
                <a:lnTo>
                  <a:pt x="903" y="2409"/>
                </a:lnTo>
                <a:lnTo>
                  <a:pt x="901" y="2409"/>
                </a:lnTo>
                <a:lnTo>
                  <a:pt x="901" y="2408"/>
                </a:lnTo>
                <a:lnTo>
                  <a:pt x="899" y="2408"/>
                </a:lnTo>
                <a:lnTo>
                  <a:pt x="898" y="2405"/>
                </a:lnTo>
                <a:lnTo>
                  <a:pt x="898" y="2406"/>
                </a:lnTo>
                <a:lnTo>
                  <a:pt x="896" y="2406"/>
                </a:lnTo>
                <a:lnTo>
                  <a:pt x="895" y="2408"/>
                </a:lnTo>
                <a:lnTo>
                  <a:pt x="890" y="2408"/>
                </a:lnTo>
                <a:lnTo>
                  <a:pt x="888" y="2406"/>
                </a:lnTo>
                <a:lnTo>
                  <a:pt x="885" y="2403"/>
                </a:lnTo>
                <a:lnTo>
                  <a:pt x="883" y="2403"/>
                </a:lnTo>
                <a:lnTo>
                  <a:pt x="882" y="2400"/>
                </a:lnTo>
                <a:lnTo>
                  <a:pt x="874" y="2400"/>
                </a:lnTo>
                <a:lnTo>
                  <a:pt x="872" y="2398"/>
                </a:lnTo>
                <a:lnTo>
                  <a:pt x="869" y="2397"/>
                </a:lnTo>
                <a:lnTo>
                  <a:pt x="867" y="2395"/>
                </a:lnTo>
                <a:lnTo>
                  <a:pt x="861" y="2387"/>
                </a:lnTo>
                <a:lnTo>
                  <a:pt x="858" y="2384"/>
                </a:lnTo>
                <a:lnTo>
                  <a:pt x="858" y="2382"/>
                </a:lnTo>
                <a:lnTo>
                  <a:pt x="856" y="2368"/>
                </a:lnTo>
                <a:lnTo>
                  <a:pt x="855" y="2363"/>
                </a:lnTo>
                <a:lnTo>
                  <a:pt x="855" y="2355"/>
                </a:lnTo>
                <a:lnTo>
                  <a:pt x="856" y="2352"/>
                </a:lnTo>
                <a:lnTo>
                  <a:pt x="856" y="2350"/>
                </a:lnTo>
                <a:lnTo>
                  <a:pt x="856" y="2349"/>
                </a:lnTo>
                <a:lnTo>
                  <a:pt x="859" y="2349"/>
                </a:lnTo>
                <a:lnTo>
                  <a:pt x="861" y="2349"/>
                </a:lnTo>
                <a:lnTo>
                  <a:pt x="863" y="2349"/>
                </a:lnTo>
                <a:lnTo>
                  <a:pt x="867" y="2349"/>
                </a:lnTo>
                <a:lnTo>
                  <a:pt x="871" y="2349"/>
                </a:lnTo>
                <a:lnTo>
                  <a:pt x="872" y="2349"/>
                </a:lnTo>
                <a:lnTo>
                  <a:pt x="871" y="2344"/>
                </a:lnTo>
                <a:lnTo>
                  <a:pt x="869" y="2341"/>
                </a:lnTo>
                <a:lnTo>
                  <a:pt x="866" y="2331"/>
                </a:lnTo>
                <a:lnTo>
                  <a:pt x="866" y="2329"/>
                </a:lnTo>
                <a:lnTo>
                  <a:pt x="864" y="2329"/>
                </a:lnTo>
                <a:lnTo>
                  <a:pt x="864" y="2328"/>
                </a:lnTo>
                <a:lnTo>
                  <a:pt x="863" y="2328"/>
                </a:lnTo>
                <a:lnTo>
                  <a:pt x="863" y="2321"/>
                </a:lnTo>
                <a:lnTo>
                  <a:pt x="863" y="2320"/>
                </a:lnTo>
                <a:lnTo>
                  <a:pt x="859" y="2309"/>
                </a:lnTo>
                <a:lnTo>
                  <a:pt x="859" y="2307"/>
                </a:lnTo>
                <a:lnTo>
                  <a:pt x="858" y="2299"/>
                </a:lnTo>
                <a:lnTo>
                  <a:pt x="856" y="2297"/>
                </a:lnTo>
                <a:lnTo>
                  <a:pt x="856" y="2296"/>
                </a:lnTo>
                <a:lnTo>
                  <a:pt x="856" y="2294"/>
                </a:lnTo>
                <a:lnTo>
                  <a:pt x="856" y="2289"/>
                </a:lnTo>
                <a:lnTo>
                  <a:pt x="856" y="2288"/>
                </a:lnTo>
                <a:lnTo>
                  <a:pt x="858" y="2286"/>
                </a:lnTo>
                <a:lnTo>
                  <a:pt x="858" y="2283"/>
                </a:lnTo>
                <a:lnTo>
                  <a:pt x="858" y="2281"/>
                </a:lnTo>
                <a:lnTo>
                  <a:pt x="858" y="2280"/>
                </a:lnTo>
                <a:lnTo>
                  <a:pt x="858" y="2278"/>
                </a:lnTo>
                <a:lnTo>
                  <a:pt x="859" y="2278"/>
                </a:lnTo>
                <a:lnTo>
                  <a:pt x="861" y="2275"/>
                </a:lnTo>
                <a:lnTo>
                  <a:pt x="864" y="2273"/>
                </a:lnTo>
                <a:lnTo>
                  <a:pt x="866" y="2272"/>
                </a:lnTo>
                <a:lnTo>
                  <a:pt x="869" y="2269"/>
                </a:lnTo>
                <a:lnTo>
                  <a:pt x="871" y="2267"/>
                </a:lnTo>
                <a:lnTo>
                  <a:pt x="871" y="2265"/>
                </a:lnTo>
                <a:lnTo>
                  <a:pt x="872" y="2265"/>
                </a:lnTo>
                <a:lnTo>
                  <a:pt x="874" y="2264"/>
                </a:lnTo>
                <a:lnTo>
                  <a:pt x="875" y="2264"/>
                </a:lnTo>
                <a:lnTo>
                  <a:pt x="879" y="2262"/>
                </a:lnTo>
                <a:lnTo>
                  <a:pt x="880" y="2262"/>
                </a:lnTo>
                <a:lnTo>
                  <a:pt x="880" y="2261"/>
                </a:lnTo>
                <a:lnTo>
                  <a:pt x="882" y="2261"/>
                </a:lnTo>
                <a:lnTo>
                  <a:pt x="883" y="2261"/>
                </a:lnTo>
                <a:lnTo>
                  <a:pt x="885" y="2257"/>
                </a:lnTo>
                <a:lnTo>
                  <a:pt x="887" y="2256"/>
                </a:lnTo>
                <a:lnTo>
                  <a:pt x="887" y="2254"/>
                </a:lnTo>
                <a:lnTo>
                  <a:pt x="887" y="2253"/>
                </a:lnTo>
                <a:lnTo>
                  <a:pt x="887" y="2251"/>
                </a:lnTo>
                <a:lnTo>
                  <a:pt x="885" y="2249"/>
                </a:lnTo>
                <a:lnTo>
                  <a:pt x="883" y="2246"/>
                </a:lnTo>
                <a:lnTo>
                  <a:pt x="882" y="2245"/>
                </a:lnTo>
                <a:lnTo>
                  <a:pt x="882" y="2243"/>
                </a:lnTo>
                <a:lnTo>
                  <a:pt x="879" y="2240"/>
                </a:lnTo>
                <a:lnTo>
                  <a:pt x="871" y="2232"/>
                </a:lnTo>
                <a:lnTo>
                  <a:pt x="871" y="2230"/>
                </a:lnTo>
                <a:lnTo>
                  <a:pt x="867" y="2227"/>
                </a:lnTo>
                <a:lnTo>
                  <a:pt x="866" y="2225"/>
                </a:lnTo>
                <a:lnTo>
                  <a:pt x="864" y="2222"/>
                </a:lnTo>
                <a:lnTo>
                  <a:pt x="864" y="2221"/>
                </a:lnTo>
                <a:lnTo>
                  <a:pt x="864" y="2217"/>
                </a:lnTo>
                <a:lnTo>
                  <a:pt x="863" y="2216"/>
                </a:lnTo>
                <a:lnTo>
                  <a:pt x="863" y="2214"/>
                </a:lnTo>
                <a:lnTo>
                  <a:pt x="861" y="2211"/>
                </a:lnTo>
                <a:lnTo>
                  <a:pt x="859" y="2211"/>
                </a:lnTo>
                <a:lnTo>
                  <a:pt x="859" y="2209"/>
                </a:lnTo>
                <a:lnTo>
                  <a:pt x="858" y="2208"/>
                </a:lnTo>
                <a:lnTo>
                  <a:pt x="858" y="2206"/>
                </a:lnTo>
                <a:lnTo>
                  <a:pt x="858" y="2205"/>
                </a:lnTo>
                <a:lnTo>
                  <a:pt x="858" y="2203"/>
                </a:lnTo>
                <a:lnTo>
                  <a:pt x="858" y="2201"/>
                </a:lnTo>
                <a:lnTo>
                  <a:pt x="859" y="2198"/>
                </a:lnTo>
                <a:lnTo>
                  <a:pt x="863" y="2195"/>
                </a:lnTo>
                <a:lnTo>
                  <a:pt x="864" y="2193"/>
                </a:lnTo>
                <a:lnTo>
                  <a:pt x="864" y="2192"/>
                </a:lnTo>
                <a:lnTo>
                  <a:pt x="866" y="2190"/>
                </a:lnTo>
                <a:lnTo>
                  <a:pt x="867" y="2190"/>
                </a:lnTo>
                <a:lnTo>
                  <a:pt x="869" y="2187"/>
                </a:lnTo>
                <a:lnTo>
                  <a:pt x="871" y="2187"/>
                </a:lnTo>
                <a:lnTo>
                  <a:pt x="872" y="2187"/>
                </a:lnTo>
                <a:lnTo>
                  <a:pt x="874" y="2187"/>
                </a:lnTo>
                <a:lnTo>
                  <a:pt x="877" y="2185"/>
                </a:lnTo>
                <a:lnTo>
                  <a:pt x="879" y="2185"/>
                </a:lnTo>
                <a:lnTo>
                  <a:pt x="880" y="2185"/>
                </a:lnTo>
                <a:lnTo>
                  <a:pt x="880" y="2184"/>
                </a:lnTo>
                <a:lnTo>
                  <a:pt x="880" y="2182"/>
                </a:lnTo>
                <a:lnTo>
                  <a:pt x="882" y="2181"/>
                </a:lnTo>
                <a:lnTo>
                  <a:pt x="882" y="2179"/>
                </a:lnTo>
                <a:lnTo>
                  <a:pt x="882" y="2177"/>
                </a:lnTo>
                <a:lnTo>
                  <a:pt x="883" y="2174"/>
                </a:lnTo>
                <a:lnTo>
                  <a:pt x="883" y="2173"/>
                </a:lnTo>
                <a:lnTo>
                  <a:pt x="885" y="2173"/>
                </a:lnTo>
                <a:lnTo>
                  <a:pt x="885" y="2171"/>
                </a:lnTo>
                <a:lnTo>
                  <a:pt x="887" y="2171"/>
                </a:lnTo>
                <a:lnTo>
                  <a:pt x="890" y="2169"/>
                </a:lnTo>
                <a:lnTo>
                  <a:pt x="891" y="2168"/>
                </a:lnTo>
                <a:lnTo>
                  <a:pt x="891" y="2165"/>
                </a:lnTo>
                <a:lnTo>
                  <a:pt x="891" y="2163"/>
                </a:lnTo>
                <a:lnTo>
                  <a:pt x="891" y="2161"/>
                </a:lnTo>
                <a:lnTo>
                  <a:pt x="891" y="2160"/>
                </a:lnTo>
                <a:lnTo>
                  <a:pt x="890" y="2158"/>
                </a:lnTo>
                <a:lnTo>
                  <a:pt x="890" y="2157"/>
                </a:lnTo>
                <a:lnTo>
                  <a:pt x="888" y="2157"/>
                </a:lnTo>
                <a:lnTo>
                  <a:pt x="885" y="2153"/>
                </a:lnTo>
                <a:lnTo>
                  <a:pt x="882" y="2150"/>
                </a:lnTo>
                <a:lnTo>
                  <a:pt x="880" y="2149"/>
                </a:lnTo>
                <a:lnTo>
                  <a:pt x="879" y="2149"/>
                </a:lnTo>
                <a:lnTo>
                  <a:pt x="877" y="2147"/>
                </a:lnTo>
                <a:lnTo>
                  <a:pt x="875" y="2147"/>
                </a:lnTo>
                <a:lnTo>
                  <a:pt x="874" y="2145"/>
                </a:lnTo>
                <a:lnTo>
                  <a:pt x="874" y="2141"/>
                </a:lnTo>
                <a:lnTo>
                  <a:pt x="874" y="2139"/>
                </a:lnTo>
                <a:lnTo>
                  <a:pt x="874" y="2137"/>
                </a:lnTo>
                <a:lnTo>
                  <a:pt x="872" y="2137"/>
                </a:lnTo>
                <a:lnTo>
                  <a:pt x="872" y="2134"/>
                </a:lnTo>
                <a:lnTo>
                  <a:pt x="872" y="2131"/>
                </a:lnTo>
                <a:lnTo>
                  <a:pt x="872" y="2107"/>
                </a:lnTo>
                <a:lnTo>
                  <a:pt x="872" y="2101"/>
                </a:lnTo>
                <a:lnTo>
                  <a:pt x="872" y="2088"/>
                </a:lnTo>
                <a:lnTo>
                  <a:pt x="872" y="2086"/>
                </a:lnTo>
                <a:lnTo>
                  <a:pt x="872" y="2085"/>
                </a:lnTo>
                <a:lnTo>
                  <a:pt x="872" y="2083"/>
                </a:lnTo>
                <a:lnTo>
                  <a:pt x="872" y="2078"/>
                </a:lnTo>
                <a:lnTo>
                  <a:pt x="872" y="2077"/>
                </a:lnTo>
                <a:lnTo>
                  <a:pt x="872" y="2073"/>
                </a:lnTo>
                <a:lnTo>
                  <a:pt x="872" y="2021"/>
                </a:lnTo>
                <a:lnTo>
                  <a:pt x="872" y="1990"/>
                </a:lnTo>
                <a:lnTo>
                  <a:pt x="872" y="1905"/>
                </a:lnTo>
                <a:lnTo>
                  <a:pt x="872" y="1904"/>
                </a:lnTo>
                <a:lnTo>
                  <a:pt x="872" y="1885"/>
                </a:lnTo>
                <a:lnTo>
                  <a:pt x="872" y="1869"/>
                </a:lnTo>
                <a:lnTo>
                  <a:pt x="872" y="1864"/>
                </a:lnTo>
                <a:lnTo>
                  <a:pt x="872" y="1861"/>
                </a:lnTo>
                <a:lnTo>
                  <a:pt x="872" y="1857"/>
                </a:lnTo>
                <a:lnTo>
                  <a:pt x="872" y="1851"/>
                </a:lnTo>
                <a:lnTo>
                  <a:pt x="872" y="1843"/>
                </a:lnTo>
                <a:lnTo>
                  <a:pt x="872" y="1840"/>
                </a:lnTo>
                <a:lnTo>
                  <a:pt x="872" y="1837"/>
                </a:lnTo>
                <a:lnTo>
                  <a:pt x="872" y="1835"/>
                </a:lnTo>
                <a:lnTo>
                  <a:pt x="872" y="1833"/>
                </a:lnTo>
                <a:lnTo>
                  <a:pt x="872" y="1832"/>
                </a:lnTo>
                <a:lnTo>
                  <a:pt x="872" y="1829"/>
                </a:lnTo>
                <a:lnTo>
                  <a:pt x="872" y="1825"/>
                </a:lnTo>
                <a:lnTo>
                  <a:pt x="872" y="1824"/>
                </a:lnTo>
                <a:lnTo>
                  <a:pt x="872" y="1822"/>
                </a:lnTo>
                <a:lnTo>
                  <a:pt x="872" y="1819"/>
                </a:lnTo>
                <a:lnTo>
                  <a:pt x="872" y="1817"/>
                </a:lnTo>
                <a:lnTo>
                  <a:pt x="872" y="1816"/>
                </a:lnTo>
                <a:lnTo>
                  <a:pt x="872" y="1814"/>
                </a:lnTo>
                <a:lnTo>
                  <a:pt x="872" y="1813"/>
                </a:lnTo>
                <a:lnTo>
                  <a:pt x="872" y="1811"/>
                </a:lnTo>
                <a:lnTo>
                  <a:pt x="872" y="1809"/>
                </a:lnTo>
                <a:lnTo>
                  <a:pt x="872" y="1803"/>
                </a:lnTo>
                <a:lnTo>
                  <a:pt x="872" y="1790"/>
                </a:lnTo>
                <a:lnTo>
                  <a:pt x="872" y="1787"/>
                </a:lnTo>
                <a:lnTo>
                  <a:pt x="872" y="1781"/>
                </a:lnTo>
                <a:lnTo>
                  <a:pt x="872" y="1776"/>
                </a:lnTo>
                <a:lnTo>
                  <a:pt x="872" y="1773"/>
                </a:lnTo>
                <a:lnTo>
                  <a:pt x="872" y="1768"/>
                </a:lnTo>
                <a:lnTo>
                  <a:pt x="872" y="1766"/>
                </a:lnTo>
                <a:lnTo>
                  <a:pt x="872" y="1765"/>
                </a:lnTo>
                <a:lnTo>
                  <a:pt x="872" y="1763"/>
                </a:lnTo>
                <a:lnTo>
                  <a:pt x="872" y="1761"/>
                </a:lnTo>
                <a:lnTo>
                  <a:pt x="872" y="1758"/>
                </a:lnTo>
                <a:lnTo>
                  <a:pt x="872" y="1757"/>
                </a:lnTo>
                <a:lnTo>
                  <a:pt x="872" y="1755"/>
                </a:lnTo>
                <a:lnTo>
                  <a:pt x="872" y="1707"/>
                </a:lnTo>
                <a:lnTo>
                  <a:pt x="872" y="1669"/>
                </a:lnTo>
                <a:lnTo>
                  <a:pt x="872" y="1638"/>
                </a:lnTo>
                <a:lnTo>
                  <a:pt x="872" y="1627"/>
                </a:lnTo>
                <a:lnTo>
                  <a:pt x="871" y="1624"/>
                </a:lnTo>
                <a:lnTo>
                  <a:pt x="871" y="1621"/>
                </a:lnTo>
                <a:lnTo>
                  <a:pt x="871" y="1568"/>
                </a:lnTo>
                <a:lnTo>
                  <a:pt x="871" y="1537"/>
                </a:lnTo>
                <a:lnTo>
                  <a:pt x="871" y="1488"/>
                </a:lnTo>
                <a:lnTo>
                  <a:pt x="871" y="1486"/>
                </a:lnTo>
                <a:lnTo>
                  <a:pt x="871" y="1422"/>
                </a:lnTo>
                <a:lnTo>
                  <a:pt x="871" y="1333"/>
                </a:lnTo>
                <a:lnTo>
                  <a:pt x="871" y="1304"/>
                </a:lnTo>
                <a:lnTo>
                  <a:pt x="871" y="1294"/>
                </a:lnTo>
                <a:lnTo>
                  <a:pt x="871" y="1293"/>
                </a:lnTo>
                <a:lnTo>
                  <a:pt x="871" y="1225"/>
                </a:lnTo>
                <a:lnTo>
                  <a:pt x="871" y="1057"/>
                </a:lnTo>
                <a:lnTo>
                  <a:pt x="871" y="1056"/>
                </a:lnTo>
                <a:lnTo>
                  <a:pt x="871" y="1027"/>
                </a:lnTo>
                <a:lnTo>
                  <a:pt x="871" y="1025"/>
                </a:lnTo>
                <a:lnTo>
                  <a:pt x="867" y="1022"/>
                </a:lnTo>
                <a:lnTo>
                  <a:pt x="866" y="1022"/>
                </a:lnTo>
                <a:lnTo>
                  <a:pt x="863" y="1019"/>
                </a:lnTo>
                <a:lnTo>
                  <a:pt x="855" y="1014"/>
                </a:lnTo>
                <a:lnTo>
                  <a:pt x="853" y="1013"/>
                </a:lnTo>
                <a:lnTo>
                  <a:pt x="851" y="1013"/>
                </a:lnTo>
                <a:lnTo>
                  <a:pt x="847" y="1006"/>
                </a:lnTo>
                <a:lnTo>
                  <a:pt x="842" y="1005"/>
                </a:lnTo>
                <a:lnTo>
                  <a:pt x="842" y="1003"/>
                </a:lnTo>
                <a:lnTo>
                  <a:pt x="840" y="1003"/>
                </a:lnTo>
                <a:lnTo>
                  <a:pt x="839" y="1003"/>
                </a:lnTo>
                <a:lnTo>
                  <a:pt x="835" y="1001"/>
                </a:lnTo>
                <a:lnTo>
                  <a:pt x="834" y="1000"/>
                </a:lnTo>
                <a:lnTo>
                  <a:pt x="832" y="1000"/>
                </a:lnTo>
                <a:lnTo>
                  <a:pt x="831" y="998"/>
                </a:lnTo>
                <a:lnTo>
                  <a:pt x="829" y="997"/>
                </a:lnTo>
                <a:lnTo>
                  <a:pt x="823" y="993"/>
                </a:lnTo>
                <a:lnTo>
                  <a:pt x="821" y="993"/>
                </a:lnTo>
                <a:lnTo>
                  <a:pt x="819" y="992"/>
                </a:lnTo>
                <a:lnTo>
                  <a:pt x="816" y="990"/>
                </a:lnTo>
                <a:lnTo>
                  <a:pt x="813" y="987"/>
                </a:lnTo>
                <a:lnTo>
                  <a:pt x="810" y="987"/>
                </a:lnTo>
                <a:lnTo>
                  <a:pt x="808" y="987"/>
                </a:lnTo>
                <a:lnTo>
                  <a:pt x="807" y="987"/>
                </a:lnTo>
                <a:lnTo>
                  <a:pt x="807" y="985"/>
                </a:lnTo>
                <a:lnTo>
                  <a:pt x="805" y="985"/>
                </a:lnTo>
                <a:lnTo>
                  <a:pt x="803" y="984"/>
                </a:lnTo>
                <a:lnTo>
                  <a:pt x="802" y="982"/>
                </a:lnTo>
                <a:lnTo>
                  <a:pt x="800" y="979"/>
                </a:lnTo>
                <a:lnTo>
                  <a:pt x="799" y="979"/>
                </a:lnTo>
                <a:lnTo>
                  <a:pt x="799" y="977"/>
                </a:lnTo>
                <a:lnTo>
                  <a:pt x="799" y="974"/>
                </a:lnTo>
                <a:lnTo>
                  <a:pt x="799" y="973"/>
                </a:lnTo>
                <a:lnTo>
                  <a:pt x="799" y="971"/>
                </a:lnTo>
                <a:lnTo>
                  <a:pt x="797" y="966"/>
                </a:lnTo>
                <a:lnTo>
                  <a:pt x="797" y="963"/>
                </a:lnTo>
                <a:lnTo>
                  <a:pt x="797" y="961"/>
                </a:lnTo>
                <a:lnTo>
                  <a:pt x="795" y="960"/>
                </a:lnTo>
                <a:lnTo>
                  <a:pt x="795" y="958"/>
                </a:lnTo>
                <a:lnTo>
                  <a:pt x="794" y="957"/>
                </a:lnTo>
                <a:lnTo>
                  <a:pt x="792" y="955"/>
                </a:lnTo>
                <a:lnTo>
                  <a:pt x="789" y="952"/>
                </a:lnTo>
                <a:lnTo>
                  <a:pt x="789" y="950"/>
                </a:lnTo>
                <a:lnTo>
                  <a:pt x="787" y="947"/>
                </a:lnTo>
                <a:lnTo>
                  <a:pt x="786" y="944"/>
                </a:lnTo>
                <a:lnTo>
                  <a:pt x="786" y="942"/>
                </a:lnTo>
                <a:lnTo>
                  <a:pt x="784" y="942"/>
                </a:lnTo>
                <a:lnTo>
                  <a:pt x="784" y="941"/>
                </a:lnTo>
                <a:lnTo>
                  <a:pt x="783" y="939"/>
                </a:lnTo>
                <a:lnTo>
                  <a:pt x="781" y="937"/>
                </a:lnTo>
                <a:lnTo>
                  <a:pt x="776" y="936"/>
                </a:lnTo>
                <a:lnTo>
                  <a:pt x="773" y="934"/>
                </a:lnTo>
                <a:lnTo>
                  <a:pt x="773" y="933"/>
                </a:lnTo>
                <a:lnTo>
                  <a:pt x="771" y="931"/>
                </a:lnTo>
                <a:lnTo>
                  <a:pt x="771" y="929"/>
                </a:lnTo>
                <a:lnTo>
                  <a:pt x="770" y="929"/>
                </a:lnTo>
                <a:lnTo>
                  <a:pt x="768" y="926"/>
                </a:lnTo>
                <a:lnTo>
                  <a:pt x="768" y="925"/>
                </a:lnTo>
                <a:lnTo>
                  <a:pt x="767" y="923"/>
                </a:lnTo>
                <a:lnTo>
                  <a:pt x="767" y="921"/>
                </a:lnTo>
                <a:lnTo>
                  <a:pt x="765" y="920"/>
                </a:lnTo>
                <a:lnTo>
                  <a:pt x="765" y="917"/>
                </a:lnTo>
                <a:lnTo>
                  <a:pt x="763" y="915"/>
                </a:lnTo>
                <a:lnTo>
                  <a:pt x="763" y="913"/>
                </a:lnTo>
                <a:lnTo>
                  <a:pt x="762" y="913"/>
                </a:lnTo>
                <a:lnTo>
                  <a:pt x="762" y="912"/>
                </a:lnTo>
                <a:lnTo>
                  <a:pt x="760" y="910"/>
                </a:lnTo>
                <a:lnTo>
                  <a:pt x="760" y="907"/>
                </a:lnTo>
                <a:lnTo>
                  <a:pt x="759" y="905"/>
                </a:lnTo>
                <a:lnTo>
                  <a:pt x="759" y="904"/>
                </a:lnTo>
                <a:lnTo>
                  <a:pt x="759" y="902"/>
                </a:lnTo>
                <a:lnTo>
                  <a:pt x="757" y="899"/>
                </a:lnTo>
                <a:lnTo>
                  <a:pt x="757" y="896"/>
                </a:lnTo>
                <a:lnTo>
                  <a:pt x="755" y="896"/>
                </a:lnTo>
                <a:lnTo>
                  <a:pt x="754" y="891"/>
                </a:lnTo>
                <a:lnTo>
                  <a:pt x="752" y="888"/>
                </a:lnTo>
                <a:lnTo>
                  <a:pt x="751" y="886"/>
                </a:lnTo>
                <a:lnTo>
                  <a:pt x="747" y="885"/>
                </a:lnTo>
                <a:lnTo>
                  <a:pt x="744" y="883"/>
                </a:lnTo>
                <a:lnTo>
                  <a:pt x="739" y="880"/>
                </a:lnTo>
                <a:lnTo>
                  <a:pt x="738" y="880"/>
                </a:lnTo>
                <a:lnTo>
                  <a:pt x="733" y="878"/>
                </a:lnTo>
                <a:lnTo>
                  <a:pt x="731" y="878"/>
                </a:lnTo>
                <a:lnTo>
                  <a:pt x="730" y="877"/>
                </a:lnTo>
                <a:lnTo>
                  <a:pt x="728" y="877"/>
                </a:lnTo>
                <a:lnTo>
                  <a:pt x="727" y="873"/>
                </a:lnTo>
                <a:lnTo>
                  <a:pt x="725" y="870"/>
                </a:lnTo>
                <a:lnTo>
                  <a:pt x="723" y="870"/>
                </a:lnTo>
                <a:lnTo>
                  <a:pt x="722" y="869"/>
                </a:lnTo>
                <a:lnTo>
                  <a:pt x="722" y="867"/>
                </a:lnTo>
                <a:lnTo>
                  <a:pt x="717" y="859"/>
                </a:lnTo>
                <a:lnTo>
                  <a:pt x="715" y="857"/>
                </a:lnTo>
                <a:lnTo>
                  <a:pt x="712" y="854"/>
                </a:lnTo>
                <a:lnTo>
                  <a:pt x="712" y="853"/>
                </a:lnTo>
                <a:lnTo>
                  <a:pt x="711" y="853"/>
                </a:lnTo>
                <a:lnTo>
                  <a:pt x="706" y="849"/>
                </a:lnTo>
                <a:lnTo>
                  <a:pt x="699" y="845"/>
                </a:lnTo>
                <a:lnTo>
                  <a:pt x="695" y="840"/>
                </a:lnTo>
                <a:lnTo>
                  <a:pt x="693" y="840"/>
                </a:lnTo>
                <a:lnTo>
                  <a:pt x="691" y="837"/>
                </a:lnTo>
                <a:lnTo>
                  <a:pt x="690" y="837"/>
                </a:lnTo>
                <a:lnTo>
                  <a:pt x="688" y="835"/>
                </a:lnTo>
                <a:lnTo>
                  <a:pt x="685" y="833"/>
                </a:lnTo>
                <a:lnTo>
                  <a:pt x="683" y="832"/>
                </a:lnTo>
                <a:lnTo>
                  <a:pt x="680" y="830"/>
                </a:lnTo>
                <a:lnTo>
                  <a:pt x="679" y="829"/>
                </a:lnTo>
                <a:lnTo>
                  <a:pt x="677" y="829"/>
                </a:lnTo>
                <a:lnTo>
                  <a:pt x="675" y="829"/>
                </a:lnTo>
                <a:lnTo>
                  <a:pt x="674" y="827"/>
                </a:lnTo>
                <a:lnTo>
                  <a:pt x="672" y="827"/>
                </a:lnTo>
                <a:lnTo>
                  <a:pt x="671" y="825"/>
                </a:lnTo>
                <a:lnTo>
                  <a:pt x="669" y="824"/>
                </a:lnTo>
                <a:lnTo>
                  <a:pt x="666" y="816"/>
                </a:lnTo>
                <a:lnTo>
                  <a:pt x="653" y="806"/>
                </a:lnTo>
                <a:lnTo>
                  <a:pt x="651" y="806"/>
                </a:lnTo>
                <a:lnTo>
                  <a:pt x="643" y="801"/>
                </a:lnTo>
                <a:lnTo>
                  <a:pt x="642" y="801"/>
                </a:lnTo>
                <a:lnTo>
                  <a:pt x="642" y="800"/>
                </a:lnTo>
                <a:lnTo>
                  <a:pt x="640" y="800"/>
                </a:lnTo>
                <a:lnTo>
                  <a:pt x="639" y="797"/>
                </a:lnTo>
                <a:lnTo>
                  <a:pt x="637" y="795"/>
                </a:lnTo>
                <a:lnTo>
                  <a:pt x="635" y="793"/>
                </a:lnTo>
                <a:lnTo>
                  <a:pt x="632" y="790"/>
                </a:lnTo>
                <a:lnTo>
                  <a:pt x="631" y="790"/>
                </a:lnTo>
                <a:lnTo>
                  <a:pt x="629" y="790"/>
                </a:lnTo>
                <a:lnTo>
                  <a:pt x="627" y="789"/>
                </a:lnTo>
                <a:lnTo>
                  <a:pt x="626" y="787"/>
                </a:lnTo>
                <a:lnTo>
                  <a:pt x="621" y="782"/>
                </a:lnTo>
                <a:lnTo>
                  <a:pt x="618" y="779"/>
                </a:lnTo>
                <a:lnTo>
                  <a:pt x="618" y="776"/>
                </a:lnTo>
                <a:lnTo>
                  <a:pt x="616" y="773"/>
                </a:lnTo>
                <a:lnTo>
                  <a:pt x="616" y="769"/>
                </a:lnTo>
                <a:lnTo>
                  <a:pt x="616" y="766"/>
                </a:lnTo>
                <a:lnTo>
                  <a:pt x="616" y="765"/>
                </a:lnTo>
                <a:lnTo>
                  <a:pt x="615" y="761"/>
                </a:lnTo>
                <a:lnTo>
                  <a:pt x="613" y="761"/>
                </a:lnTo>
                <a:lnTo>
                  <a:pt x="611" y="760"/>
                </a:lnTo>
                <a:lnTo>
                  <a:pt x="608" y="760"/>
                </a:lnTo>
                <a:lnTo>
                  <a:pt x="605" y="758"/>
                </a:lnTo>
                <a:lnTo>
                  <a:pt x="603" y="758"/>
                </a:lnTo>
                <a:lnTo>
                  <a:pt x="602" y="757"/>
                </a:lnTo>
                <a:lnTo>
                  <a:pt x="600" y="757"/>
                </a:lnTo>
                <a:lnTo>
                  <a:pt x="595" y="755"/>
                </a:lnTo>
                <a:lnTo>
                  <a:pt x="595" y="753"/>
                </a:lnTo>
                <a:lnTo>
                  <a:pt x="594" y="753"/>
                </a:lnTo>
                <a:lnTo>
                  <a:pt x="592" y="752"/>
                </a:lnTo>
                <a:lnTo>
                  <a:pt x="584" y="749"/>
                </a:lnTo>
                <a:lnTo>
                  <a:pt x="584" y="747"/>
                </a:lnTo>
                <a:lnTo>
                  <a:pt x="583" y="747"/>
                </a:lnTo>
                <a:lnTo>
                  <a:pt x="581" y="747"/>
                </a:lnTo>
                <a:lnTo>
                  <a:pt x="578" y="747"/>
                </a:lnTo>
                <a:lnTo>
                  <a:pt x="568" y="741"/>
                </a:lnTo>
                <a:lnTo>
                  <a:pt x="568" y="737"/>
                </a:lnTo>
                <a:lnTo>
                  <a:pt x="567" y="737"/>
                </a:lnTo>
                <a:lnTo>
                  <a:pt x="565" y="733"/>
                </a:lnTo>
                <a:lnTo>
                  <a:pt x="563" y="733"/>
                </a:lnTo>
                <a:lnTo>
                  <a:pt x="562" y="731"/>
                </a:lnTo>
                <a:lnTo>
                  <a:pt x="560" y="731"/>
                </a:lnTo>
                <a:lnTo>
                  <a:pt x="559" y="731"/>
                </a:lnTo>
                <a:lnTo>
                  <a:pt x="559" y="733"/>
                </a:lnTo>
                <a:lnTo>
                  <a:pt x="555" y="734"/>
                </a:lnTo>
                <a:lnTo>
                  <a:pt x="554" y="733"/>
                </a:lnTo>
                <a:lnTo>
                  <a:pt x="552" y="733"/>
                </a:lnTo>
                <a:lnTo>
                  <a:pt x="541" y="729"/>
                </a:lnTo>
                <a:lnTo>
                  <a:pt x="536" y="729"/>
                </a:lnTo>
                <a:lnTo>
                  <a:pt x="533" y="729"/>
                </a:lnTo>
                <a:lnTo>
                  <a:pt x="533" y="728"/>
                </a:lnTo>
                <a:lnTo>
                  <a:pt x="530" y="726"/>
                </a:lnTo>
                <a:lnTo>
                  <a:pt x="528" y="726"/>
                </a:lnTo>
                <a:lnTo>
                  <a:pt x="527" y="726"/>
                </a:lnTo>
                <a:lnTo>
                  <a:pt x="520" y="728"/>
                </a:lnTo>
                <a:lnTo>
                  <a:pt x="519" y="728"/>
                </a:lnTo>
                <a:lnTo>
                  <a:pt x="517" y="728"/>
                </a:lnTo>
                <a:lnTo>
                  <a:pt x="515" y="728"/>
                </a:lnTo>
                <a:lnTo>
                  <a:pt x="509" y="728"/>
                </a:lnTo>
                <a:lnTo>
                  <a:pt x="507" y="728"/>
                </a:lnTo>
                <a:lnTo>
                  <a:pt x="504" y="728"/>
                </a:lnTo>
                <a:lnTo>
                  <a:pt x="503" y="728"/>
                </a:lnTo>
                <a:lnTo>
                  <a:pt x="496" y="726"/>
                </a:lnTo>
                <a:lnTo>
                  <a:pt x="495" y="726"/>
                </a:lnTo>
                <a:lnTo>
                  <a:pt x="493" y="726"/>
                </a:lnTo>
                <a:lnTo>
                  <a:pt x="485" y="728"/>
                </a:lnTo>
                <a:lnTo>
                  <a:pt x="482" y="729"/>
                </a:lnTo>
                <a:lnTo>
                  <a:pt x="477" y="731"/>
                </a:lnTo>
                <a:lnTo>
                  <a:pt x="474" y="733"/>
                </a:lnTo>
                <a:lnTo>
                  <a:pt x="472" y="733"/>
                </a:lnTo>
                <a:lnTo>
                  <a:pt x="471" y="733"/>
                </a:lnTo>
                <a:lnTo>
                  <a:pt x="469" y="734"/>
                </a:lnTo>
                <a:lnTo>
                  <a:pt x="467" y="736"/>
                </a:lnTo>
                <a:lnTo>
                  <a:pt x="464" y="739"/>
                </a:lnTo>
                <a:lnTo>
                  <a:pt x="463" y="744"/>
                </a:lnTo>
                <a:lnTo>
                  <a:pt x="461" y="745"/>
                </a:lnTo>
                <a:lnTo>
                  <a:pt x="461" y="747"/>
                </a:lnTo>
                <a:lnTo>
                  <a:pt x="461" y="749"/>
                </a:lnTo>
                <a:lnTo>
                  <a:pt x="461" y="750"/>
                </a:lnTo>
                <a:lnTo>
                  <a:pt x="459" y="752"/>
                </a:lnTo>
                <a:lnTo>
                  <a:pt x="459" y="753"/>
                </a:lnTo>
                <a:lnTo>
                  <a:pt x="459" y="755"/>
                </a:lnTo>
                <a:lnTo>
                  <a:pt x="459" y="758"/>
                </a:lnTo>
                <a:lnTo>
                  <a:pt x="459" y="761"/>
                </a:lnTo>
                <a:lnTo>
                  <a:pt x="459" y="765"/>
                </a:lnTo>
                <a:lnTo>
                  <a:pt x="461" y="768"/>
                </a:lnTo>
                <a:lnTo>
                  <a:pt x="461" y="769"/>
                </a:lnTo>
                <a:lnTo>
                  <a:pt x="461" y="773"/>
                </a:lnTo>
                <a:lnTo>
                  <a:pt x="461" y="776"/>
                </a:lnTo>
                <a:lnTo>
                  <a:pt x="461" y="779"/>
                </a:lnTo>
                <a:lnTo>
                  <a:pt x="459" y="781"/>
                </a:lnTo>
                <a:lnTo>
                  <a:pt x="459" y="784"/>
                </a:lnTo>
                <a:lnTo>
                  <a:pt x="459" y="785"/>
                </a:lnTo>
                <a:lnTo>
                  <a:pt x="461" y="787"/>
                </a:lnTo>
                <a:lnTo>
                  <a:pt x="461" y="789"/>
                </a:lnTo>
                <a:lnTo>
                  <a:pt x="463" y="790"/>
                </a:lnTo>
                <a:lnTo>
                  <a:pt x="463" y="792"/>
                </a:lnTo>
                <a:lnTo>
                  <a:pt x="464" y="795"/>
                </a:lnTo>
                <a:lnTo>
                  <a:pt x="464" y="797"/>
                </a:lnTo>
                <a:lnTo>
                  <a:pt x="463" y="798"/>
                </a:lnTo>
                <a:lnTo>
                  <a:pt x="461" y="800"/>
                </a:lnTo>
                <a:lnTo>
                  <a:pt x="459" y="800"/>
                </a:lnTo>
                <a:lnTo>
                  <a:pt x="458" y="800"/>
                </a:lnTo>
                <a:lnTo>
                  <a:pt x="455" y="800"/>
                </a:lnTo>
                <a:lnTo>
                  <a:pt x="447" y="800"/>
                </a:lnTo>
                <a:lnTo>
                  <a:pt x="440" y="800"/>
                </a:lnTo>
                <a:lnTo>
                  <a:pt x="435" y="800"/>
                </a:lnTo>
                <a:lnTo>
                  <a:pt x="432" y="801"/>
                </a:lnTo>
                <a:lnTo>
                  <a:pt x="431" y="803"/>
                </a:lnTo>
                <a:lnTo>
                  <a:pt x="427" y="803"/>
                </a:lnTo>
                <a:lnTo>
                  <a:pt x="426" y="805"/>
                </a:lnTo>
                <a:lnTo>
                  <a:pt x="424" y="805"/>
                </a:lnTo>
                <a:lnTo>
                  <a:pt x="421" y="805"/>
                </a:lnTo>
                <a:lnTo>
                  <a:pt x="419" y="803"/>
                </a:lnTo>
                <a:lnTo>
                  <a:pt x="418" y="803"/>
                </a:lnTo>
                <a:lnTo>
                  <a:pt x="416" y="803"/>
                </a:lnTo>
                <a:lnTo>
                  <a:pt x="415" y="803"/>
                </a:lnTo>
                <a:lnTo>
                  <a:pt x="411" y="803"/>
                </a:lnTo>
                <a:lnTo>
                  <a:pt x="410" y="801"/>
                </a:lnTo>
                <a:lnTo>
                  <a:pt x="408" y="800"/>
                </a:lnTo>
                <a:lnTo>
                  <a:pt x="407" y="798"/>
                </a:lnTo>
                <a:lnTo>
                  <a:pt x="405" y="797"/>
                </a:lnTo>
                <a:lnTo>
                  <a:pt x="403" y="795"/>
                </a:lnTo>
                <a:lnTo>
                  <a:pt x="402" y="793"/>
                </a:lnTo>
                <a:lnTo>
                  <a:pt x="400" y="790"/>
                </a:lnTo>
                <a:lnTo>
                  <a:pt x="399" y="790"/>
                </a:lnTo>
                <a:lnTo>
                  <a:pt x="397" y="790"/>
                </a:lnTo>
                <a:lnTo>
                  <a:pt x="395" y="790"/>
                </a:lnTo>
                <a:lnTo>
                  <a:pt x="394" y="790"/>
                </a:lnTo>
                <a:lnTo>
                  <a:pt x="391" y="790"/>
                </a:lnTo>
                <a:lnTo>
                  <a:pt x="389" y="790"/>
                </a:lnTo>
                <a:lnTo>
                  <a:pt x="387" y="790"/>
                </a:lnTo>
                <a:lnTo>
                  <a:pt x="383" y="790"/>
                </a:lnTo>
                <a:lnTo>
                  <a:pt x="379" y="790"/>
                </a:lnTo>
                <a:lnTo>
                  <a:pt x="378" y="790"/>
                </a:lnTo>
                <a:lnTo>
                  <a:pt x="376" y="790"/>
                </a:lnTo>
                <a:lnTo>
                  <a:pt x="375" y="790"/>
                </a:lnTo>
                <a:lnTo>
                  <a:pt x="373" y="790"/>
                </a:lnTo>
                <a:lnTo>
                  <a:pt x="371" y="790"/>
                </a:lnTo>
                <a:lnTo>
                  <a:pt x="370" y="790"/>
                </a:lnTo>
                <a:lnTo>
                  <a:pt x="368" y="790"/>
                </a:lnTo>
                <a:lnTo>
                  <a:pt x="367" y="790"/>
                </a:lnTo>
                <a:lnTo>
                  <a:pt x="365" y="790"/>
                </a:lnTo>
                <a:lnTo>
                  <a:pt x="363" y="792"/>
                </a:lnTo>
                <a:lnTo>
                  <a:pt x="360" y="793"/>
                </a:lnTo>
                <a:lnTo>
                  <a:pt x="359" y="793"/>
                </a:lnTo>
                <a:lnTo>
                  <a:pt x="359" y="795"/>
                </a:lnTo>
                <a:lnTo>
                  <a:pt x="357" y="795"/>
                </a:lnTo>
                <a:lnTo>
                  <a:pt x="355" y="797"/>
                </a:lnTo>
                <a:lnTo>
                  <a:pt x="355" y="798"/>
                </a:lnTo>
                <a:lnTo>
                  <a:pt x="354" y="798"/>
                </a:lnTo>
                <a:lnTo>
                  <a:pt x="352" y="800"/>
                </a:lnTo>
                <a:lnTo>
                  <a:pt x="352" y="801"/>
                </a:lnTo>
                <a:lnTo>
                  <a:pt x="347" y="803"/>
                </a:lnTo>
                <a:lnTo>
                  <a:pt x="346" y="805"/>
                </a:lnTo>
                <a:lnTo>
                  <a:pt x="344" y="805"/>
                </a:lnTo>
                <a:lnTo>
                  <a:pt x="343" y="805"/>
                </a:lnTo>
                <a:lnTo>
                  <a:pt x="341" y="805"/>
                </a:lnTo>
                <a:lnTo>
                  <a:pt x="339" y="805"/>
                </a:lnTo>
                <a:lnTo>
                  <a:pt x="339" y="803"/>
                </a:lnTo>
                <a:lnTo>
                  <a:pt x="338" y="803"/>
                </a:lnTo>
                <a:lnTo>
                  <a:pt x="330" y="800"/>
                </a:lnTo>
                <a:lnTo>
                  <a:pt x="323" y="800"/>
                </a:lnTo>
                <a:lnTo>
                  <a:pt x="320" y="803"/>
                </a:lnTo>
                <a:lnTo>
                  <a:pt x="320" y="805"/>
                </a:lnTo>
                <a:lnTo>
                  <a:pt x="319" y="806"/>
                </a:lnTo>
                <a:lnTo>
                  <a:pt x="317" y="808"/>
                </a:lnTo>
                <a:lnTo>
                  <a:pt x="317" y="809"/>
                </a:lnTo>
                <a:lnTo>
                  <a:pt x="315" y="811"/>
                </a:lnTo>
                <a:lnTo>
                  <a:pt x="315" y="813"/>
                </a:lnTo>
                <a:lnTo>
                  <a:pt x="314" y="814"/>
                </a:lnTo>
                <a:lnTo>
                  <a:pt x="312" y="816"/>
                </a:lnTo>
                <a:lnTo>
                  <a:pt x="312" y="817"/>
                </a:lnTo>
                <a:lnTo>
                  <a:pt x="312" y="819"/>
                </a:lnTo>
                <a:lnTo>
                  <a:pt x="314" y="822"/>
                </a:lnTo>
                <a:lnTo>
                  <a:pt x="314" y="824"/>
                </a:lnTo>
                <a:lnTo>
                  <a:pt x="314" y="825"/>
                </a:lnTo>
                <a:lnTo>
                  <a:pt x="314" y="827"/>
                </a:lnTo>
                <a:lnTo>
                  <a:pt x="312" y="827"/>
                </a:lnTo>
                <a:lnTo>
                  <a:pt x="312" y="829"/>
                </a:lnTo>
                <a:lnTo>
                  <a:pt x="312" y="830"/>
                </a:lnTo>
                <a:lnTo>
                  <a:pt x="311" y="832"/>
                </a:lnTo>
                <a:lnTo>
                  <a:pt x="311" y="833"/>
                </a:lnTo>
                <a:lnTo>
                  <a:pt x="307" y="835"/>
                </a:lnTo>
                <a:lnTo>
                  <a:pt x="306" y="837"/>
                </a:lnTo>
                <a:lnTo>
                  <a:pt x="303" y="841"/>
                </a:lnTo>
                <a:lnTo>
                  <a:pt x="298" y="843"/>
                </a:lnTo>
                <a:lnTo>
                  <a:pt x="295" y="845"/>
                </a:lnTo>
                <a:lnTo>
                  <a:pt x="290" y="845"/>
                </a:lnTo>
                <a:lnTo>
                  <a:pt x="288" y="845"/>
                </a:lnTo>
                <a:lnTo>
                  <a:pt x="285" y="846"/>
                </a:lnTo>
                <a:lnTo>
                  <a:pt x="282" y="846"/>
                </a:lnTo>
                <a:lnTo>
                  <a:pt x="277" y="848"/>
                </a:lnTo>
                <a:lnTo>
                  <a:pt x="274" y="849"/>
                </a:lnTo>
                <a:lnTo>
                  <a:pt x="272" y="849"/>
                </a:lnTo>
                <a:lnTo>
                  <a:pt x="269" y="849"/>
                </a:lnTo>
                <a:lnTo>
                  <a:pt x="267" y="851"/>
                </a:lnTo>
                <a:lnTo>
                  <a:pt x="266" y="849"/>
                </a:lnTo>
                <a:lnTo>
                  <a:pt x="264" y="849"/>
                </a:lnTo>
                <a:lnTo>
                  <a:pt x="264" y="848"/>
                </a:lnTo>
                <a:lnTo>
                  <a:pt x="263" y="848"/>
                </a:lnTo>
                <a:lnTo>
                  <a:pt x="261" y="848"/>
                </a:lnTo>
                <a:lnTo>
                  <a:pt x="261" y="846"/>
                </a:lnTo>
                <a:lnTo>
                  <a:pt x="259" y="846"/>
                </a:lnTo>
                <a:lnTo>
                  <a:pt x="258" y="845"/>
                </a:lnTo>
                <a:lnTo>
                  <a:pt x="256" y="845"/>
                </a:lnTo>
                <a:lnTo>
                  <a:pt x="255" y="845"/>
                </a:lnTo>
                <a:lnTo>
                  <a:pt x="253" y="845"/>
                </a:lnTo>
                <a:lnTo>
                  <a:pt x="251" y="845"/>
                </a:lnTo>
                <a:lnTo>
                  <a:pt x="248" y="845"/>
                </a:lnTo>
                <a:lnTo>
                  <a:pt x="247" y="845"/>
                </a:lnTo>
                <a:lnTo>
                  <a:pt x="240" y="848"/>
                </a:lnTo>
                <a:lnTo>
                  <a:pt x="240" y="849"/>
                </a:lnTo>
                <a:lnTo>
                  <a:pt x="239" y="849"/>
                </a:lnTo>
                <a:lnTo>
                  <a:pt x="234" y="849"/>
                </a:lnTo>
                <a:lnTo>
                  <a:pt x="232" y="849"/>
                </a:lnTo>
                <a:lnTo>
                  <a:pt x="226" y="851"/>
                </a:lnTo>
                <a:lnTo>
                  <a:pt x="218" y="853"/>
                </a:lnTo>
                <a:lnTo>
                  <a:pt x="215" y="856"/>
                </a:lnTo>
                <a:lnTo>
                  <a:pt x="210" y="859"/>
                </a:lnTo>
                <a:lnTo>
                  <a:pt x="208" y="861"/>
                </a:lnTo>
                <a:lnTo>
                  <a:pt x="207" y="862"/>
                </a:lnTo>
                <a:lnTo>
                  <a:pt x="205" y="862"/>
                </a:lnTo>
                <a:lnTo>
                  <a:pt x="195" y="867"/>
                </a:lnTo>
                <a:lnTo>
                  <a:pt x="189" y="865"/>
                </a:lnTo>
                <a:lnTo>
                  <a:pt x="187" y="867"/>
                </a:lnTo>
                <a:lnTo>
                  <a:pt x="186" y="867"/>
                </a:lnTo>
                <a:lnTo>
                  <a:pt x="184" y="867"/>
                </a:lnTo>
                <a:lnTo>
                  <a:pt x="183" y="867"/>
                </a:lnTo>
                <a:lnTo>
                  <a:pt x="181" y="867"/>
                </a:lnTo>
                <a:lnTo>
                  <a:pt x="176" y="870"/>
                </a:lnTo>
                <a:lnTo>
                  <a:pt x="173" y="872"/>
                </a:lnTo>
                <a:lnTo>
                  <a:pt x="170" y="873"/>
                </a:lnTo>
                <a:lnTo>
                  <a:pt x="165" y="875"/>
                </a:lnTo>
                <a:lnTo>
                  <a:pt x="163" y="875"/>
                </a:lnTo>
                <a:lnTo>
                  <a:pt x="162" y="875"/>
                </a:lnTo>
                <a:lnTo>
                  <a:pt x="152" y="885"/>
                </a:lnTo>
                <a:lnTo>
                  <a:pt x="144" y="888"/>
                </a:lnTo>
                <a:lnTo>
                  <a:pt x="139" y="891"/>
                </a:lnTo>
                <a:lnTo>
                  <a:pt x="138" y="893"/>
                </a:lnTo>
                <a:lnTo>
                  <a:pt x="135" y="894"/>
                </a:lnTo>
                <a:lnTo>
                  <a:pt x="128" y="897"/>
                </a:lnTo>
                <a:lnTo>
                  <a:pt x="127" y="897"/>
                </a:lnTo>
                <a:lnTo>
                  <a:pt x="125" y="897"/>
                </a:lnTo>
                <a:lnTo>
                  <a:pt x="123" y="897"/>
                </a:lnTo>
                <a:lnTo>
                  <a:pt x="120" y="899"/>
                </a:lnTo>
                <a:lnTo>
                  <a:pt x="119" y="901"/>
                </a:lnTo>
                <a:lnTo>
                  <a:pt x="117" y="901"/>
                </a:lnTo>
                <a:lnTo>
                  <a:pt x="115" y="902"/>
                </a:lnTo>
                <a:lnTo>
                  <a:pt x="114" y="904"/>
                </a:lnTo>
                <a:lnTo>
                  <a:pt x="114" y="905"/>
                </a:lnTo>
                <a:lnTo>
                  <a:pt x="112" y="905"/>
                </a:lnTo>
                <a:lnTo>
                  <a:pt x="111" y="907"/>
                </a:lnTo>
                <a:lnTo>
                  <a:pt x="106" y="910"/>
                </a:lnTo>
                <a:lnTo>
                  <a:pt x="103" y="907"/>
                </a:lnTo>
                <a:lnTo>
                  <a:pt x="99" y="904"/>
                </a:lnTo>
                <a:lnTo>
                  <a:pt x="98" y="902"/>
                </a:lnTo>
                <a:lnTo>
                  <a:pt x="96" y="901"/>
                </a:lnTo>
                <a:lnTo>
                  <a:pt x="95" y="901"/>
                </a:lnTo>
                <a:lnTo>
                  <a:pt x="95" y="899"/>
                </a:lnTo>
                <a:lnTo>
                  <a:pt x="93" y="899"/>
                </a:lnTo>
                <a:lnTo>
                  <a:pt x="93" y="897"/>
                </a:lnTo>
                <a:lnTo>
                  <a:pt x="93" y="896"/>
                </a:lnTo>
                <a:lnTo>
                  <a:pt x="91" y="894"/>
                </a:lnTo>
                <a:lnTo>
                  <a:pt x="90" y="893"/>
                </a:lnTo>
                <a:lnTo>
                  <a:pt x="90" y="891"/>
                </a:lnTo>
                <a:lnTo>
                  <a:pt x="88" y="891"/>
                </a:lnTo>
                <a:lnTo>
                  <a:pt x="87" y="891"/>
                </a:lnTo>
                <a:lnTo>
                  <a:pt x="82" y="888"/>
                </a:lnTo>
                <a:lnTo>
                  <a:pt x="77" y="885"/>
                </a:lnTo>
                <a:lnTo>
                  <a:pt x="75" y="881"/>
                </a:lnTo>
                <a:lnTo>
                  <a:pt x="74" y="883"/>
                </a:lnTo>
                <a:lnTo>
                  <a:pt x="72" y="883"/>
                </a:lnTo>
                <a:lnTo>
                  <a:pt x="72" y="885"/>
                </a:lnTo>
                <a:lnTo>
                  <a:pt x="69" y="886"/>
                </a:lnTo>
                <a:lnTo>
                  <a:pt x="67" y="883"/>
                </a:lnTo>
                <a:lnTo>
                  <a:pt x="67" y="881"/>
                </a:lnTo>
                <a:lnTo>
                  <a:pt x="64" y="881"/>
                </a:lnTo>
                <a:lnTo>
                  <a:pt x="63" y="881"/>
                </a:lnTo>
                <a:lnTo>
                  <a:pt x="61" y="880"/>
                </a:lnTo>
                <a:lnTo>
                  <a:pt x="59" y="878"/>
                </a:lnTo>
                <a:lnTo>
                  <a:pt x="58" y="875"/>
                </a:lnTo>
                <a:lnTo>
                  <a:pt x="58" y="873"/>
                </a:lnTo>
                <a:lnTo>
                  <a:pt x="56" y="873"/>
                </a:lnTo>
                <a:lnTo>
                  <a:pt x="55" y="873"/>
                </a:lnTo>
                <a:lnTo>
                  <a:pt x="55" y="872"/>
                </a:lnTo>
                <a:lnTo>
                  <a:pt x="53" y="872"/>
                </a:lnTo>
                <a:lnTo>
                  <a:pt x="51" y="870"/>
                </a:lnTo>
                <a:lnTo>
                  <a:pt x="47" y="867"/>
                </a:lnTo>
                <a:lnTo>
                  <a:pt x="40" y="864"/>
                </a:lnTo>
                <a:lnTo>
                  <a:pt x="39" y="862"/>
                </a:lnTo>
                <a:lnTo>
                  <a:pt x="35" y="861"/>
                </a:lnTo>
                <a:lnTo>
                  <a:pt x="24" y="853"/>
                </a:lnTo>
                <a:lnTo>
                  <a:pt x="18" y="848"/>
                </a:lnTo>
                <a:lnTo>
                  <a:pt x="15" y="846"/>
                </a:lnTo>
                <a:lnTo>
                  <a:pt x="13" y="846"/>
                </a:lnTo>
                <a:lnTo>
                  <a:pt x="11" y="846"/>
                </a:lnTo>
                <a:lnTo>
                  <a:pt x="8" y="843"/>
                </a:lnTo>
                <a:lnTo>
                  <a:pt x="7" y="841"/>
                </a:lnTo>
                <a:lnTo>
                  <a:pt x="7" y="840"/>
                </a:lnTo>
                <a:lnTo>
                  <a:pt x="5" y="838"/>
                </a:lnTo>
                <a:lnTo>
                  <a:pt x="5" y="837"/>
                </a:lnTo>
                <a:lnTo>
                  <a:pt x="3" y="833"/>
                </a:lnTo>
                <a:lnTo>
                  <a:pt x="2" y="830"/>
                </a:lnTo>
                <a:lnTo>
                  <a:pt x="2" y="829"/>
                </a:lnTo>
                <a:lnTo>
                  <a:pt x="2" y="827"/>
                </a:lnTo>
                <a:lnTo>
                  <a:pt x="2" y="825"/>
                </a:lnTo>
                <a:lnTo>
                  <a:pt x="3" y="824"/>
                </a:lnTo>
                <a:lnTo>
                  <a:pt x="3" y="822"/>
                </a:lnTo>
                <a:lnTo>
                  <a:pt x="3" y="821"/>
                </a:lnTo>
                <a:lnTo>
                  <a:pt x="3" y="819"/>
                </a:lnTo>
                <a:lnTo>
                  <a:pt x="3" y="817"/>
                </a:lnTo>
                <a:lnTo>
                  <a:pt x="3" y="816"/>
                </a:lnTo>
                <a:lnTo>
                  <a:pt x="3" y="814"/>
                </a:lnTo>
                <a:lnTo>
                  <a:pt x="3" y="813"/>
                </a:lnTo>
                <a:lnTo>
                  <a:pt x="5" y="806"/>
                </a:lnTo>
                <a:lnTo>
                  <a:pt x="5" y="803"/>
                </a:lnTo>
                <a:lnTo>
                  <a:pt x="7" y="801"/>
                </a:lnTo>
                <a:lnTo>
                  <a:pt x="5" y="800"/>
                </a:lnTo>
                <a:lnTo>
                  <a:pt x="5" y="798"/>
                </a:lnTo>
                <a:lnTo>
                  <a:pt x="2" y="793"/>
                </a:lnTo>
                <a:lnTo>
                  <a:pt x="0" y="789"/>
                </a:lnTo>
                <a:lnTo>
                  <a:pt x="0" y="787"/>
                </a:lnTo>
                <a:lnTo>
                  <a:pt x="26" y="779"/>
                </a:lnTo>
                <a:lnTo>
                  <a:pt x="32" y="777"/>
                </a:lnTo>
                <a:lnTo>
                  <a:pt x="34" y="777"/>
                </a:lnTo>
                <a:lnTo>
                  <a:pt x="35" y="776"/>
                </a:lnTo>
                <a:lnTo>
                  <a:pt x="37" y="776"/>
                </a:lnTo>
                <a:lnTo>
                  <a:pt x="75" y="765"/>
                </a:lnTo>
                <a:lnTo>
                  <a:pt x="77" y="765"/>
                </a:lnTo>
                <a:lnTo>
                  <a:pt x="82" y="763"/>
                </a:lnTo>
                <a:lnTo>
                  <a:pt x="85" y="763"/>
                </a:lnTo>
                <a:lnTo>
                  <a:pt x="90" y="761"/>
                </a:lnTo>
                <a:lnTo>
                  <a:pt x="96" y="758"/>
                </a:lnTo>
                <a:lnTo>
                  <a:pt x="101" y="758"/>
                </a:lnTo>
                <a:lnTo>
                  <a:pt x="136" y="749"/>
                </a:lnTo>
                <a:lnTo>
                  <a:pt x="138" y="747"/>
                </a:lnTo>
                <a:lnTo>
                  <a:pt x="141" y="747"/>
                </a:lnTo>
                <a:lnTo>
                  <a:pt x="157" y="742"/>
                </a:lnTo>
                <a:lnTo>
                  <a:pt x="173" y="737"/>
                </a:lnTo>
                <a:lnTo>
                  <a:pt x="179" y="734"/>
                </a:lnTo>
                <a:lnTo>
                  <a:pt x="184" y="731"/>
                </a:lnTo>
                <a:lnTo>
                  <a:pt x="187" y="729"/>
                </a:lnTo>
                <a:lnTo>
                  <a:pt x="192" y="728"/>
                </a:lnTo>
                <a:lnTo>
                  <a:pt x="203" y="721"/>
                </a:lnTo>
                <a:lnTo>
                  <a:pt x="211" y="718"/>
                </a:lnTo>
                <a:lnTo>
                  <a:pt x="213" y="718"/>
                </a:lnTo>
                <a:lnTo>
                  <a:pt x="218" y="715"/>
                </a:lnTo>
                <a:lnTo>
                  <a:pt x="219" y="715"/>
                </a:lnTo>
                <a:lnTo>
                  <a:pt x="219" y="713"/>
                </a:lnTo>
                <a:lnTo>
                  <a:pt x="221" y="713"/>
                </a:lnTo>
                <a:lnTo>
                  <a:pt x="223" y="713"/>
                </a:lnTo>
                <a:lnTo>
                  <a:pt x="224" y="712"/>
                </a:lnTo>
                <a:lnTo>
                  <a:pt x="226" y="712"/>
                </a:lnTo>
                <a:lnTo>
                  <a:pt x="227" y="710"/>
                </a:lnTo>
                <a:lnTo>
                  <a:pt x="231" y="709"/>
                </a:lnTo>
                <a:lnTo>
                  <a:pt x="232" y="707"/>
                </a:lnTo>
                <a:lnTo>
                  <a:pt x="234" y="707"/>
                </a:lnTo>
                <a:lnTo>
                  <a:pt x="235" y="707"/>
                </a:lnTo>
                <a:lnTo>
                  <a:pt x="239" y="705"/>
                </a:lnTo>
                <a:lnTo>
                  <a:pt x="242" y="702"/>
                </a:lnTo>
                <a:lnTo>
                  <a:pt x="243" y="702"/>
                </a:lnTo>
                <a:lnTo>
                  <a:pt x="245" y="701"/>
                </a:lnTo>
                <a:lnTo>
                  <a:pt x="247" y="701"/>
                </a:lnTo>
                <a:lnTo>
                  <a:pt x="248" y="699"/>
                </a:lnTo>
                <a:lnTo>
                  <a:pt x="250" y="699"/>
                </a:lnTo>
                <a:lnTo>
                  <a:pt x="264" y="691"/>
                </a:lnTo>
                <a:lnTo>
                  <a:pt x="271" y="688"/>
                </a:lnTo>
                <a:lnTo>
                  <a:pt x="282" y="683"/>
                </a:lnTo>
                <a:lnTo>
                  <a:pt x="283" y="681"/>
                </a:lnTo>
                <a:lnTo>
                  <a:pt x="287" y="680"/>
                </a:lnTo>
                <a:lnTo>
                  <a:pt x="303" y="672"/>
                </a:lnTo>
                <a:lnTo>
                  <a:pt x="304" y="672"/>
                </a:lnTo>
                <a:lnTo>
                  <a:pt x="309" y="669"/>
                </a:lnTo>
                <a:lnTo>
                  <a:pt x="319" y="664"/>
                </a:lnTo>
                <a:lnTo>
                  <a:pt x="320" y="664"/>
                </a:lnTo>
                <a:lnTo>
                  <a:pt x="322" y="662"/>
                </a:lnTo>
                <a:lnTo>
                  <a:pt x="325" y="661"/>
                </a:lnTo>
                <a:lnTo>
                  <a:pt x="328" y="659"/>
                </a:lnTo>
                <a:lnTo>
                  <a:pt x="330" y="659"/>
                </a:lnTo>
                <a:lnTo>
                  <a:pt x="331" y="657"/>
                </a:lnTo>
                <a:lnTo>
                  <a:pt x="338" y="651"/>
                </a:lnTo>
                <a:lnTo>
                  <a:pt x="343" y="646"/>
                </a:lnTo>
                <a:lnTo>
                  <a:pt x="359" y="630"/>
                </a:lnTo>
                <a:lnTo>
                  <a:pt x="362" y="629"/>
                </a:lnTo>
                <a:lnTo>
                  <a:pt x="362" y="627"/>
                </a:lnTo>
                <a:lnTo>
                  <a:pt x="363" y="625"/>
                </a:lnTo>
                <a:lnTo>
                  <a:pt x="365" y="624"/>
                </a:lnTo>
                <a:lnTo>
                  <a:pt x="367" y="622"/>
                </a:lnTo>
                <a:lnTo>
                  <a:pt x="368" y="621"/>
                </a:lnTo>
                <a:lnTo>
                  <a:pt x="370" y="619"/>
                </a:lnTo>
                <a:lnTo>
                  <a:pt x="373" y="616"/>
                </a:lnTo>
                <a:lnTo>
                  <a:pt x="375" y="614"/>
                </a:lnTo>
                <a:lnTo>
                  <a:pt x="376" y="613"/>
                </a:lnTo>
                <a:lnTo>
                  <a:pt x="378" y="611"/>
                </a:lnTo>
                <a:lnTo>
                  <a:pt x="379" y="609"/>
                </a:lnTo>
                <a:lnTo>
                  <a:pt x="387" y="601"/>
                </a:lnTo>
                <a:lnTo>
                  <a:pt x="392" y="598"/>
                </a:lnTo>
                <a:lnTo>
                  <a:pt x="392" y="597"/>
                </a:lnTo>
                <a:lnTo>
                  <a:pt x="394" y="595"/>
                </a:lnTo>
                <a:lnTo>
                  <a:pt x="395" y="593"/>
                </a:lnTo>
                <a:lnTo>
                  <a:pt x="402" y="587"/>
                </a:lnTo>
                <a:lnTo>
                  <a:pt x="405" y="584"/>
                </a:lnTo>
                <a:lnTo>
                  <a:pt x="407" y="582"/>
                </a:lnTo>
                <a:lnTo>
                  <a:pt x="410" y="579"/>
                </a:lnTo>
                <a:lnTo>
                  <a:pt x="413" y="576"/>
                </a:lnTo>
                <a:lnTo>
                  <a:pt x="426" y="563"/>
                </a:lnTo>
                <a:lnTo>
                  <a:pt x="427" y="561"/>
                </a:lnTo>
                <a:lnTo>
                  <a:pt x="429" y="560"/>
                </a:lnTo>
                <a:lnTo>
                  <a:pt x="432" y="557"/>
                </a:lnTo>
                <a:lnTo>
                  <a:pt x="435" y="553"/>
                </a:lnTo>
                <a:lnTo>
                  <a:pt x="442" y="547"/>
                </a:lnTo>
                <a:lnTo>
                  <a:pt x="448" y="541"/>
                </a:lnTo>
                <a:lnTo>
                  <a:pt x="450" y="541"/>
                </a:lnTo>
                <a:lnTo>
                  <a:pt x="450" y="539"/>
                </a:lnTo>
                <a:lnTo>
                  <a:pt x="458" y="533"/>
                </a:lnTo>
                <a:lnTo>
                  <a:pt x="458" y="531"/>
                </a:lnTo>
                <a:lnTo>
                  <a:pt x="459" y="531"/>
                </a:lnTo>
                <a:lnTo>
                  <a:pt x="459" y="526"/>
                </a:lnTo>
                <a:lnTo>
                  <a:pt x="459" y="525"/>
                </a:lnTo>
                <a:lnTo>
                  <a:pt x="459" y="520"/>
                </a:lnTo>
                <a:lnTo>
                  <a:pt x="459" y="509"/>
                </a:lnTo>
                <a:lnTo>
                  <a:pt x="459" y="505"/>
                </a:lnTo>
                <a:lnTo>
                  <a:pt x="459" y="497"/>
                </a:lnTo>
                <a:lnTo>
                  <a:pt x="459" y="496"/>
                </a:lnTo>
                <a:lnTo>
                  <a:pt x="459" y="488"/>
                </a:lnTo>
                <a:lnTo>
                  <a:pt x="459" y="481"/>
                </a:lnTo>
                <a:lnTo>
                  <a:pt x="459" y="480"/>
                </a:lnTo>
                <a:lnTo>
                  <a:pt x="459" y="477"/>
                </a:lnTo>
                <a:lnTo>
                  <a:pt x="459" y="467"/>
                </a:lnTo>
                <a:lnTo>
                  <a:pt x="459" y="464"/>
                </a:lnTo>
                <a:lnTo>
                  <a:pt x="459" y="453"/>
                </a:lnTo>
                <a:lnTo>
                  <a:pt x="459" y="451"/>
                </a:lnTo>
                <a:lnTo>
                  <a:pt x="459" y="446"/>
                </a:lnTo>
                <a:lnTo>
                  <a:pt x="459" y="443"/>
                </a:lnTo>
                <a:lnTo>
                  <a:pt x="459" y="441"/>
                </a:lnTo>
                <a:lnTo>
                  <a:pt x="459" y="440"/>
                </a:lnTo>
                <a:lnTo>
                  <a:pt x="459" y="438"/>
                </a:lnTo>
                <a:lnTo>
                  <a:pt x="459" y="433"/>
                </a:lnTo>
                <a:lnTo>
                  <a:pt x="459" y="429"/>
                </a:lnTo>
                <a:lnTo>
                  <a:pt x="459" y="425"/>
                </a:lnTo>
                <a:lnTo>
                  <a:pt x="459" y="422"/>
                </a:lnTo>
                <a:lnTo>
                  <a:pt x="459" y="421"/>
                </a:lnTo>
                <a:lnTo>
                  <a:pt x="459" y="392"/>
                </a:lnTo>
                <a:lnTo>
                  <a:pt x="459" y="385"/>
                </a:lnTo>
                <a:lnTo>
                  <a:pt x="459" y="376"/>
                </a:lnTo>
                <a:lnTo>
                  <a:pt x="459" y="341"/>
                </a:lnTo>
                <a:lnTo>
                  <a:pt x="459" y="329"/>
                </a:lnTo>
                <a:lnTo>
                  <a:pt x="459" y="312"/>
                </a:lnTo>
                <a:lnTo>
                  <a:pt x="459" y="304"/>
                </a:lnTo>
                <a:lnTo>
                  <a:pt x="459" y="301"/>
                </a:lnTo>
                <a:lnTo>
                  <a:pt x="459" y="299"/>
                </a:lnTo>
                <a:lnTo>
                  <a:pt x="459" y="293"/>
                </a:lnTo>
                <a:lnTo>
                  <a:pt x="459" y="291"/>
                </a:lnTo>
                <a:lnTo>
                  <a:pt x="459" y="289"/>
                </a:lnTo>
                <a:lnTo>
                  <a:pt x="459" y="288"/>
                </a:lnTo>
                <a:lnTo>
                  <a:pt x="459" y="286"/>
                </a:lnTo>
                <a:lnTo>
                  <a:pt x="459" y="270"/>
                </a:lnTo>
                <a:lnTo>
                  <a:pt x="459" y="246"/>
                </a:lnTo>
                <a:lnTo>
                  <a:pt x="459" y="213"/>
                </a:lnTo>
                <a:lnTo>
                  <a:pt x="459" y="206"/>
                </a:lnTo>
                <a:lnTo>
                  <a:pt x="459" y="198"/>
                </a:lnTo>
                <a:lnTo>
                  <a:pt x="459" y="193"/>
                </a:lnTo>
                <a:lnTo>
                  <a:pt x="459" y="192"/>
                </a:lnTo>
                <a:lnTo>
                  <a:pt x="459" y="190"/>
                </a:lnTo>
                <a:lnTo>
                  <a:pt x="459" y="189"/>
                </a:lnTo>
                <a:lnTo>
                  <a:pt x="459" y="176"/>
                </a:lnTo>
                <a:lnTo>
                  <a:pt x="459" y="165"/>
                </a:lnTo>
                <a:lnTo>
                  <a:pt x="459" y="161"/>
                </a:lnTo>
                <a:lnTo>
                  <a:pt x="466" y="160"/>
                </a:lnTo>
                <a:lnTo>
                  <a:pt x="469" y="160"/>
                </a:lnTo>
                <a:lnTo>
                  <a:pt x="485" y="160"/>
                </a:lnTo>
                <a:lnTo>
                  <a:pt x="496" y="160"/>
                </a:lnTo>
                <a:lnTo>
                  <a:pt x="499" y="160"/>
                </a:lnTo>
                <a:lnTo>
                  <a:pt x="541" y="160"/>
                </a:lnTo>
                <a:lnTo>
                  <a:pt x="544" y="160"/>
                </a:lnTo>
                <a:lnTo>
                  <a:pt x="559" y="160"/>
                </a:lnTo>
                <a:lnTo>
                  <a:pt x="586" y="160"/>
                </a:lnTo>
                <a:lnTo>
                  <a:pt x="589" y="160"/>
                </a:lnTo>
                <a:lnTo>
                  <a:pt x="592" y="160"/>
                </a:lnTo>
                <a:lnTo>
                  <a:pt x="602" y="160"/>
                </a:lnTo>
                <a:lnTo>
                  <a:pt x="610" y="160"/>
                </a:lnTo>
                <a:lnTo>
                  <a:pt x="627" y="160"/>
                </a:lnTo>
                <a:lnTo>
                  <a:pt x="629" y="160"/>
                </a:lnTo>
                <a:lnTo>
                  <a:pt x="639" y="160"/>
                </a:lnTo>
                <a:lnTo>
                  <a:pt x="639" y="80"/>
                </a:lnTo>
                <a:lnTo>
                  <a:pt x="639" y="78"/>
                </a:lnTo>
                <a:lnTo>
                  <a:pt x="639" y="75"/>
                </a:lnTo>
                <a:lnTo>
                  <a:pt x="643" y="75"/>
                </a:lnTo>
                <a:lnTo>
                  <a:pt x="653" y="75"/>
                </a:lnTo>
                <a:lnTo>
                  <a:pt x="661" y="75"/>
                </a:lnTo>
                <a:lnTo>
                  <a:pt x="664" y="75"/>
                </a:lnTo>
                <a:lnTo>
                  <a:pt x="672" y="75"/>
                </a:lnTo>
                <a:lnTo>
                  <a:pt x="683" y="75"/>
                </a:lnTo>
                <a:lnTo>
                  <a:pt x="685" y="75"/>
                </a:lnTo>
                <a:lnTo>
                  <a:pt x="688" y="75"/>
                </a:lnTo>
                <a:lnTo>
                  <a:pt x="693" y="75"/>
                </a:lnTo>
                <a:lnTo>
                  <a:pt x="722" y="75"/>
                </a:lnTo>
                <a:lnTo>
                  <a:pt x="725" y="75"/>
                </a:lnTo>
                <a:lnTo>
                  <a:pt x="727" y="75"/>
                </a:lnTo>
                <a:lnTo>
                  <a:pt x="728" y="75"/>
                </a:lnTo>
                <a:lnTo>
                  <a:pt x="736" y="75"/>
                </a:lnTo>
                <a:lnTo>
                  <a:pt x="738" y="75"/>
                </a:lnTo>
                <a:lnTo>
                  <a:pt x="739" y="75"/>
                </a:lnTo>
                <a:lnTo>
                  <a:pt x="754" y="75"/>
                </a:lnTo>
                <a:lnTo>
                  <a:pt x="755" y="75"/>
                </a:lnTo>
                <a:lnTo>
                  <a:pt x="757" y="75"/>
                </a:lnTo>
                <a:lnTo>
                  <a:pt x="759" y="75"/>
                </a:lnTo>
                <a:lnTo>
                  <a:pt x="760" y="75"/>
                </a:lnTo>
                <a:lnTo>
                  <a:pt x="762" y="75"/>
                </a:lnTo>
                <a:lnTo>
                  <a:pt x="763" y="75"/>
                </a:lnTo>
                <a:lnTo>
                  <a:pt x="765" y="75"/>
                </a:lnTo>
                <a:lnTo>
                  <a:pt x="768" y="75"/>
                </a:lnTo>
                <a:lnTo>
                  <a:pt x="771" y="75"/>
                </a:lnTo>
                <a:lnTo>
                  <a:pt x="773" y="75"/>
                </a:lnTo>
                <a:lnTo>
                  <a:pt x="776" y="75"/>
                </a:lnTo>
                <a:lnTo>
                  <a:pt x="781" y="75"/>
                </a:lnTo>
                <a:lnTo>
                  <a:pt x="786" y="75"/>
                </a:lnTo>
                <a:lnTo>
                  <a:pt x="797" y="75"/>
                </a:lnTo>
                <a:lnTo>
                  <a:pt x="799" y="75"/>
                </a:lnTo>
                <a:lnTo>
                  <a:pt x="802" y="75"/>
                </a:lnTo>
                <a:lnTo>
                  <a:pt x="803" y="75"/>
                </a:lnTo>
                <a:lnTo>
                  <a:pt x="821" y="75"/>
                </a:lnTo>
                <a:lnTo>
                  <a:pt x="824" y="75"/>
                </a:lnTo>
                <a:lnTo>
                  <a:pt x="826" y="75"/>
                </a:lnTo>
                <a:lnTo>
                  <a:pt x="843" y="75"/>
                </a:lnTo>
                <a:lnTo>
                  <a:pt x="848" y="75"/>
                </a:lnTo>
                <a:lnTo>
                  <a:pt x="851" y="75"/>
                </a:lnTo>
                <a:lnTo>
                  <a:pt x="858" y="75"/>
                </a:lnTo>
                <a:lnTo>
                  <a:pt x="861" y="75"/>
                </a:lnTo>
                <a:lnTo>
                  <a:pt x="864" y="75"/>
                </a:lnTo>
                <a:lnTo>
                  <a:pt x="866" y="75"/>
                </a:lnTo>
                <a:lnTo>
                  <a:pt x="888" y="75"/>
                </a:lnTo>
                <a:lnTo>
                  <a:pt x="898" y="75"/>
                </a:lnTo>
                <a:lnTo>
                  <a:pt x="899" y="75"/>
                </a:lnTo>
                <a:lnTo>
                  <a:pt x="917" y="75"/>
                </a:lnTo>
                <a:lnTo>
                  <a:pt x="925" y="75"/>
                </a:lnTo>
                <a:lnTo>
                  <a:pt x="933" y="75"/>
                </a:lnTo>
                <a:lnTo>
                  <a:pt x="936" y="75"/>
                </a:lnTo>
                <a:lnTo>
                  <a:pt x="970" y="75"/>
                </a:lnTo>
                <a:lnTo>
                  <a:pt x="978" y="75"/>
                </a:lnTo>
                <a:lnTo>
                  <a:pt x="989" y="75"/>
                </a:lnTo>
                <a:lnTo>
                  <a:pt x="999" y="75"/>
                </a:lnTo>
                <a:lnTo>
                  <a:pt x="999" y="77"/>
                </a:lnTo>
                <a:lnTo>
                  <a:pt x="999" y="78"/>
                </a:lnTo>
                <a:lnTo>
                  <a:pt x="999" y="80"/>
                </a:lnTo>
                <a:lnTo>
                  <a:pt x="997" y="80"/>
                </a:lnTo>
                <a:lnTo>
                  <a:pt x="995" y="81"/>
                </a:lnTo>
                <a:lnTo>
                  <a:pt x="992" y="83"/>
                </a:lnTo>
                <a:lnTo>
                  <a:pt x="992" y="85"/>
                </a:lnTo>
                <a:lnTo>
                  <a:pt x="991" y="85"/>
                </a:lnTo>
                <a:lnTo>
                  <a:pt x="989" y="86"/>
                </a:lnTo>
                <a:lnTo>
                  <a:pt x="991" y="86"/>
                </a:lnTo>
                <a:lnTo>
                  <a:pt x="991" y="88"/>
                </a:lnTo>
                <a:lnTo>
                  <a:pt x="989" y="89"/>
                </a:lnTo>
                <a:lnTo>
                  <a:pt x="989" y="91"/>
                </a:lnTo>
                <a:lnTo>
                  <a:pt x="989" y="93"/>
                </a:lnTo>
                <a:lnTo>
                  <a:pt x="987" y="94"/>
                </a:lnTo>
                <a:lnTo>
                  <a:pt x="987" y="96"/>
                </a:lnTo>
                <a:lnTo>
                  <a:pt x="989" y="97"/>
                </a:lnTo>
                <a:lnTo>
                  <a:pt x="991" y="97"/>
                </a:lnTo>
                <a:lnTo>
                  <a:pt x="994" y="99"/>
                </a:lnTo>
                <a:lnTo>
                  <a:pt x="995" y="99"/>
                </a:lnTo>
                <a:lnTo>
                  <a:pt x="995" y="101"/>
                </a:lnTo>
                <a:lnTo>
                  <a:pt x="995" y="102"/>
                </a:lnTo>
                <a:lnTo>
                  <a:pt x="997" y="104"/>
                </a:lnTo>
                <a:lnTo>
                  <a:pt x="997" y="105"/>
                </a:lnTo>
                <a:lnTo>
                  <a:pt x="999" y="105"/>
                </a:lnTo>
                <a:lnTo>
                  <a:pt x="999" y="107"/>
                </a:lnTo>
                <a:lnTo>
                  <a:pt x="999" y="109"/>
                </a:lnTo>
                <a:lnTo>
                  <a:pt x="997" y="110"/>
                </a:lnTo>
                <a:lnTo>
                  <a:pt x="997" y="112"/>
                </a:lnTo>
                <a:lnTo>
                  <a:pt x="997" y="113"/>
                </a:lnTo>
                <a:lnTo>
                  <a:pt x="995" y="113"/>
                </a:lnTo>
                <a:lnTo>
                  <a:pt x="994" y="113"/>
                </a:lnTo>
                <a:lnTo>
                  <a:pt x="992" y="115"/>
                </a:lnTo>
                <a:lnTo>
                  <a:pt x="992" y="117"/>
                </a:lnTo>
                <a:lnTo>
                  <a:pt x="992" y="118"/>
                </a:lnTo>
                <a:lnTo>
                  <a:pt x="992" y="120"/>
                </a:lnTo>
                <a:lnTo>
                  <a:pt x="992" y="121"/>
                </a:lnTo>
                <a:lnTo>
                  <a:pt x="994" y="121"/>
                </a:lnTo>
                <a:lnTo>
                  <a:pt x="995" y="121"/>
                </a:lnTo>
                <a:lnTo>
                  <a:pt x="995" y="123"/>
                </a:lnTo>
                <a:lnTo>
                  <a:pt x="995" y="125"/>
                </a:lnTo>
                <a:lnTo>
                  <a:pt x="992" y="128"/>
                </a:lnTo>
                <a:lnTo>
                  <a:pt x="991" y="129"/>
                </a:lnTo>
                <a:lnTo>
                  <a:pt x="992" y="131"/>
                </a:lnTo>
                <a:lnTo>
                  <a:pt x="992" y="133"/>
                </a:lnTo>
                <a:lnTo>
                  <a:pt x="994" y="134"/>
                </a:lnTo>
                <a:lnTo>
                  <a:pt x="994" y="136"/>
                </a:lnTo>
                <a:lnTo>
                  <a:pt x="992" y="139"/>
                </a:lnTo>
                <a:lnTo>
                  <a:pt x="992" y="141"/>
                </a:lnTo>
                <a:lnTo>
                  <a:pt x="994" y="142"/>
                </a:lnTo>
                <a:lnTo>
                  <a:pt x="995" y="142"/>
                </a:lnTo>
                <a:lnTo>
                  <a:pt x="997" y="144"/>
                </a:lnTo>
                <a:lnTo>
                  <a:pt x="999" y="144"/>
                </a:lnTo>
                <a:lnTo>
                  <a:pt x="999" y="145"/>
                </a:lnTo>
                <a:lnTo>
                  <a:pt x="1000" y="145"/>
                </a:lnTo>
                <a:lnTo>
                  <a:pt x="1000" y="147"/>
                </a:lnTo>
                <a:lnTo>
                  <a:pt x="1000" y="149"/>
                </a:lnTo>
                <a:lnTo>
                  <a:pt x="1000" y="152"/>
                </a:lnTo>
                <a:lnTo>
                  <a:pt x="1002" y="152"/>
                </a:lnTo>
                <a:lnTo>
                  <a:pt x="1003" y="152"/>
                </a:lnTo>
                <a:lnTo>
                  <a:pt x="1005" y="152"/>
                </a:lnTo>
                <a:lnTo>
                  <a:pt x="1007" y="150"/>
                </a:lnTo>
                <a:lnTo>
                  <a:pt x="1008" y="150"/>
                </a:lnTo>
                <a:lnTo>
                  <a:pt x="1010" y="150"/>
                </a:lnTo>
                <a:lnTo>
                  <a:pt x="1015" y="152"/>
                </a:lnTo>
                <a:lnTo>
                  <a:pt x="1016" y="153"/>
                </a:lnTo>
                <a:lnTo>
                  <a:pt x="1018" y="155"/>
                </a:lnTo>
                <a:lnTo>
                  <a:pt x="1019" y="155"/>
                </a:lnTo>
                <a:lnTo>
                  <a:pt x="1021" y="157"/>
                </a:lnTo>
                <a:lnTo>
                  <a:pt x="1023" y="157"/>
                </a:lnTo>
                <a:lnTo>
                  <a:pt x="1026" y="158"/>
                </a:lnTo>
                <a:lnTo>
                  <a:pt x="1027" y="158"/>
                </a:lnTo>
                <a:lnTo>
                  <a:pt x="1029" y="157"/>
                </a:lnTo>
                <a:lnTo>
                  <a:pt x="1031" y="157"/>
                </a:lnTo>
                <a:lnTo>
                  <a:pt x="1032" y="157"/>
                </a:lnTo>
                <a:lnTo>
                  <a:pt x="1034" y="157"/>
                </a:lnTo>
                <a:lnTo>
                  <a:pt x="1037" y="160"/>
                </a:lnTo>
                <a:lnTo>
                  <a:pt x="1039" y="161"/>
                </a:lnTo>
                <a:lnTo>
                  <a:pt x="1040" y="161"/>
                </a:lnTo>
                <a:lnTo>
                  <a:pt x="1042" y="163"/>
                </a:lnTo>
                <a:lnTo>
                  <a:pt x="1045" y="163"/>
                </a:lnTo>
                <a:lnTo>
                  <a:pt x="1047" y="165"/>
                </a:lnTo>
                <a:lnTo>
                  <a:pt x="1047" y="163"/>
                </a:lnTo>
                <a:lnTo>
                  <a:pt x="1048" y="163"/>
                </a:lnTo>
                <a:lnTo>
                  <a:pt x="1050" y="163"/>
                </a:lnTo>
                <a:lnTo>
                  <a:pt x="1051" y="163"/>
                </a:lnTo>
                <a:lnTo>
                  <a:pt x="1053" y="163"/>
                </a:lnTo>
                <a:lnTo>
                  <a:pt x="1053" y="165"/>
                </a:lnTo>
                <a:lnTo>
                  <a:pt x="1055" y="165"/>
                </a:lnTo>
                <a:lnTo>
                  <a:pt x="1056" y="165"/>
                </a:lnTo>
                <a:lnTo>
                  <a:pt x="1058" y="165"/>
                </a:lnTo>
                <a:lnTo>
                  <a:pt x="1059" y="166"/>
                </a:lnTo>
                <a:lnTo>
                  <a:pt x="1061" y="168"/>
                </a:lnTo>
                <a:lnTo>
                  <a:pt x="1061" y="169"/>
                </a:lnTo>
                <a:lnTo>
                  <a:pt x="1063" y="169"/>
                </a:lnTo>
                <a:lnTo>
                  <a:pt x="1064" y="171"/>
                </a:lnTo>
                <a:lnTo>
                  <a:pt x="1066" y="173"/>
                </a:lnTo>
                <a:lnTo>
                  <a:pt x="1066" y="171"/>
                </a:lnTo>
                <a:lnTo>
                  <a:pt x="1069" y="173"/>
                </a:lnTo>
                <a:lnTo>
                  <a:pt x="1071" y="174"/>
                </a:lnTo>
                <a:lnTo>
                  <a:pt x="1072" y="174"/>
                </a:lnTo>
                <a:lnTo>
                  <a:pt x="1074" y="174"/>
                </a:lnTo>
                <a:lnTo>
                  <a:pt x="1075" y="173"/>
                </a:lnTo>
                <a:lnTo>
                  <a:pt x="1077" y="174"/>
                </a:lnTo>
                <a:lnTo>
                  <a:pt x="1079" y="174"/>
                </a:lnTo>
                <a:lnTo>
                  <a:pt x="1079" y="176"/>
                </a:lnTo>
                <a:lnTo>
                  <a:pt x="1079" y="177"/>
                </a:lnTo>
                <a:lnTo>
                  <a:pt x="1080" y="179"/>
                </a:lnTo>
                <a:lnTo>
                  <a:pt x="1082" y="179"/>
                </a:lnTo>
                <a:lnTo>
                  <a:pt x="1083" y="181"/>
                </a:lnTo>
                <a:lnTo>
                  <a:pt x="1085" y="182"/>
                </a:lnTo>
                <a:lnTo>
                  <a:pt x="1087" y="184"/>
                </a:lnTo>
                <a:lnTo>
                  <a:pt x="1088" y="184"/>
                </a:lnTo>
                <a:lnTo>
                  <a:pt x="1090" y="184"/>
                </a:lnTo>
                <a:lnTo>
                  <a:pt x="1091" y="185"/>
                </a:lnTo>
                <a:lnTo>
                  <a:pt x="1093" y="187"/>
                </a:lnTo>
                <a:lnTo>
                  <a:pt x="1095" y="187"/>
                </a:lnTo>
                <a:lnTo>
                  <a:pt x="1095" y="189"/>
                </a:lnTo>
                <a:lnTo>
                  <a:pt x="1096" y="187"/>
                </a:lnTo>
                <a:lnTo>
                  <a:pt x="1096" y="189"/>
                </a:lnTo>
                <a:lnTo>
                  <a:pt x="1098" y="189"/>
                </a:lnTo>
                <a:lnTo>
                  <a:pt x="1098" y="187"/>
                </a:lnTo>
                <a:lnTo>
                  <a:pt x="1099" y="189"/>
                </a:lnTo>
                <a:lnTo>
                  <a:pt x="1101" y="190"/>
                </a:lnTo>
                <a:lnTo>
                  <a:pt x="1103" y="192"/>
                </a:lnTo>
                <a:lnTo>
                  <a:pt x="1104" y="192"/>
                </a:lnTo>
                <a:lnTo>
                  <a:pt x="1106" y="192"/>
                </a:lnTo>
                <a:lnTo>
                  <a:pt x="1107" y="193"/>
                </a:lnTo>
                <a:lnTo>
                  <a:pt x="1107" y="195"/>
                </a:lnTo>
                <a:lnTo>
                  <a:pt x="1107" y="197"/>
                </a:lnTo>
                <a:lnTo>
                  <a:pt x="1109" y="197"/>
                </a:lnTo>
                <a:lnTo>
                  <a:pt x="1111" y="198"/>
                </a:lnTo>
                <a:lnTo>
                  <a:pt x="1114" y="200"/>
                </a:lnTo>
                <a:lnTo>
                  <a:pt x="1115" y="200"/>
                </a:lnTo>
                <a:lnTo>
                  <a:pt x="1117" y="200"/>
                </a:lnTo>
                <a:lnTo>
                  <a:pt x="1119" y="200"/>
                </a:lnTo>
                <a:lnTo>
                  <a:pt x="1120" y="200"/>
                </a:lnTo>
                <a:lnTo>
                  <a:pt x="1120" y="201"/>
                </a:lnTo>
                <a:lnTo>
                  <a:pt x="1122" y="201"/>
                </a:lnTo>
                <a:lnTo>
                  <a:pt x="1122" y="203"/>
                </a:lnTo>
                <a:lnTo>
                  <a:pt x="1123" y="203"/>
                </a:lnTo>
                <a:lnTo>
                  <a:pt x="1125" y="203"/>
                </a:lnTo>
                <a:lnTo>
                  <a:pt x="1127" y="203"/>
                </a:lnTo>
                <a:lnTo>
                  <a:pt x="1128" y="205"/>
                </a:lnTo>
                <a:lnTo>
                  <a:pt x="1130" y="206"/>
                </a:lnTo>
                <a:lnTo>
                  <a:pt x="1131" y="206"/>
                </a:lnTo>
                <a:lnTo>
                  <a:pt x="1133" y="206"/>
                </a:lnTo>
                <a:lnTo>
                  <a:pt x="1133" y="208"/>
                </a:lnTo>
                <a:lnTo>
                  <a:pt x="1135" y="208"/>
                </a:lnTo>
                <a:lnTo>
                  <a:pt x="1135" y="209"/>
                </a:lnTo>
                <a:lnTo>
                  <a:pt x="1135" y="211"/>
                </a:lnTo>
                <a:lnTo>
                  <a:pt x="1136" y="211"/>
                </a:lnTo>
                <a:lnTo>
                  <a:pt x="1138" y="209"/>
                </a:lnTo>
                <a:lnTo>
                  <a:pt x="1139" y="209"/>
                </a:lnTo>
                <a:lnTo>
                  <a:pt x="1139" y="211"/>
                </a:lnTo>
                <a:lnTo>
                  <a:pt x="1139" y="213"/>
                </a:lnTo>
                <a:lnTo>
                  <a:pt x="1139" y="214"/>
                </a:lnTo>
                <a:lnTo>
                  <a:pt x="1139" y="216"/>
                </a:lnTo>
                <a:lnTo>
                  <a:pt x="1138" y="217"/>
                </a:lnTo>
                <a:lnTo>
                  <a:pt x="1139" y="217"/>
                </a:lnTo>
                <a:lnTo>
                  <a:pt x="1141" y="219"/>
                </a:lnTo>
                <a:lnTo>
                  <a:pt x="1143" y="219"/>
                </a:lnTo>
                <a:lnTo>
                  <a:pt x="1144" y="219"/>
                </a:lnTo>
                <a:lnTo>
                  <a:pt x="1146" y="219"/>
                </a:lnTo>
                <a:lnTo>
                  <a:pt x="1147" y="219"/>
                </a:lnTo>
                <a:lnTo>
                  <a:pt x="1147" y="221"/>
                </a:lnTo>
                <a:lnTo>
                  <a:pt x="1149" y="221"/>
                </a:lnTo>
                <a:lnTo>
                  <a:pt x="1149" y="222"/>
                </a:lnTo>
                <a:lnTo>
                  <a:pt x="1147" y="224"/>
                </a:lnTo>
                <a:lnTo>
                  <a:pt x="1146" y="224"/>
                </a:lnTo>
                <a:lnTo>
                  <a:pt x="1146" y="225"/>
                </a:lnTo>
                <a:lnTo>
                  <a:pt x="1144" y="225"/>
                </a:lnTo>
                <a:lnTo>
                  <a:pt x="1143" y="225"/>
                </a:lnTo>
                <a:lnTo>
                  <a:pt x="1141" y="227"/>
                </a:lnTo>
                <a:lnTo>
                  <a:pt x="1143" y="229"/>
                </a:lnTo>
                <a:lnTo>
                  <a:pt x="1144" y="230"/>
                </a:lnTo>
                <a:lnTo>
                  <a:pt x="1146" y="230"/>
                </a:lnTo>
                <a:lnTo>
                  <a:pt x="1147" y="232"/>
                </a:lnTo>
                <a:lnTo>
                  <a:pt x="1149" y="232"/>
                </a:lnTo>
                <a:lnTo>
                  <a:pt x="1151" y="232"/>
                </a:lnTo>
                <a:lnTo>
                  <a:pt x="1151" y="233"/>
                </a:lnTo>
                <a:lnTo>
                  <a:pt x="1152" y="233"/>
                </a:lnTo>
                <a:lnTo>
                  <a:pt x="1154" y="233"/>
                </a:lnTo>
                <a:lnTo>
                  <a:pt x="1155" y="233"/>
                </a:lnTo>
                <a:lnTo>
                  <a:pt x="1157" y="233"/>
                </a:lnTo>
                <a:lnTo>
                  <a:pt x="1159" y="233"/>
                </a:lnTo>
                <a:lnTo>
                  <a:pt x="1160" y="233"/>
                </a:lnTo>
                <a:lnTo>
                  <a:pt x="1162" y="232"/>
                </a:lnTo>
                <a:lnTo>
                  <a:pt x="1163" y="232"/>
                </a:lnTo>
                <a:lnTo>
                  <a:pt x="1163" y="230"/>
                </a:lnTo>
                <a:lnTo>
                  <a:pt x="1163" y="229"/>
                </a:lnTo>
                <a:lnTo>
                  <a:pt x="1163" y="227"/>
                </a:lnTo>
                <a:lnTo>
                  <a:pt x="1163" y="225"/>
                </a:lnTo>
                <a:lnTo>
                  <a:pt x="1162" y="225"/>
                </a:lnTo>
                <a:lnTo>
                  <a:pt x="1162" y="224"/>
                </a:lnTo>
                <a:lnTo>
                  <a:pt x="1160" y="224"/>
                </a:lnTo>
                <a:lnTo>
                  <a:pt x="1159" y="222"/>
                </a:lnTo>
                <a:lnTo>
                  <a:pt x="1159" y="221"/>
                </a:lnTo>
                <a:lnTo>
                  <a:pt x="1160" y="219"/>
                </a:lnTo>
                <a:lnTo>
                  <a:pt x="1162" y="217"/>
                </a:lnTo>
                <a:lnTo>
                  <a:pt x="1163" y="216"/>
                </a:lnTo>
                <a:lnTo>
                  <a:pt x="1167" y="213"/>
                </a:lnTo>
                <a:lnTo>
                  <a:pt x="1167" y="211"/>
                </a:lnTo>
                <a:lnTo>
                  <a:pt x="1168" y="211"/>
                </a:lnTo>
                <a:lnTo>
                  <a:pt x="1168" y="209"/>
                </a:lnTo>
                <a:lnTo>
                  <a:pt x="1167" y="206"/>
                </a:lnTo>
                <a:lnTo>
                  <a:pt x="1167" y="205"/>
                </a:lnTo>
                <a:lnTo>
                  <a:pt x="1168" y="203"/>
                </a:lnTo>
                <a:lnTo>
                  <a:pt x="1170" y="203"/>
                </a:lnTo>
                <a:lnTo>
                  <a:pt x="1171" y="203"/>
                </a:lnTo>
                <a:lnTo>
                  <a:pt x="1171" y="205"/>
                </a:lnTo>
                <a:lnTo>
                  <a:pt x="1171" y="206"/>
                </a:lnTo>
                <a:lnTo>
                  <a:pt x="1171" y="208"/>
                </a:lnTo>
                <a:lnTo>
                  <a:pt x="1173" y="209"/>
                </a:lnTo>
                <a:lnTo>
                  <a:pt x="1175" y="209"/>
                </a:lnTo>
                <a:lnTo>
                  <a:pt x="1176" y="209"/>
                </a:lnTo>
                <a:lnTo>
                  <a:pt x="1176" y="208"/>
                </a:lnTo>
                <a:lnTo>
                  <a:pt x="1178" y="205"/>
                </a:lnTo>
                <a:lnTo>
                  <a:pt x="1178" y="200"/>
                </a:lnTo>
                <a:lnTo>
                  <a:pt x="1178" y="198"/>
                </a:lnTo>
                <a:lnTo>
                  <a:pt x="1178" y="193"/>
                </a:lnTo>
                <a:lnTo>
                  <a:pt x="1178" y="192"/>
                </a:lnTo>
                <a:lnTo>
                  <a:pt x="1178" y="189"/>
                </a:lnTo>
                <a:lnTo>
                  <a:pt x="1176" y="189"/>
                </a:lnTo>
                <a:lnTo>
                  <a:pt x="1176" y="187"/>
                </a:lnTo>
                <a:lnTo>
                  <a:pt x="1175" y="187"/>
                </a:lnTo>
                <a:lnTo>
                  <a:pt x="1173" y="185"/>
                </a:lnTo>
                <a:lnTo>
                  <a:pt x="1171" y="185"/>
                </a:lnTo>
                <a:lnTo>
                  <a:pt x="1170" y="184"/>
                </a:lnTo>
                <a:lnTo>
                  <a:pt x="1170" y="182"/>
                </a:lnTo>
                <a:lnTo>
                  <a:pt x="1170" y="181"/>
                </a:lnTo>
                <a:lnTo>
                  <a:pt x="1171" y="181"/>
                </a:lnTo>
                <a:lnTo>
                  <a:pt x="1175" y="182"/>
                </a:lnTo>
                <a:lnTo>
                  <a:pt x="1176" y="184"/>
                </a:lnTo>
                <a:lnTo>
                  <a:pt x="1176" y="185"/>
                </a:lnTo>
                <a:lnTo>
                  <a:pt x="1176" y="184"/>
                </a:lnTo>
                <a:lnTo>
                  <a:pt x="1178" y="187"/>
                </a:lnTo>
                <a:lnTo>
                  <a:pt x="1179" y="187"/>
                </a:lnTo>
                <a:lnTo>
                  <a:pt x="1181" y="187"/>
                </a:lnTo>
                <a:lnTo>
                  <a:pt x="1186" y="189"/>
                </a:lnTo>
                <a:lnTo>
                  <a:pt x="1187" y="189"/>
                </a:lnTo>
                <a:lnTo>
                  <a:pt x="1189" y="189"/>
                </a:lnTo>
                <a:lnTo>
                  <a:pt x="1191" y="189"/>
                </a:lnTo>
                <a:lnTo>
                  <a:pt x="1192" y="189"/>
                </a:lnTo>
                <a:lnTo>
                  <a:pt x="1194" y="190"/>
                </a:lnTo>
                <a:lnTo>
                  <a:pt x="1195" y="190"/>
                </a:lnTo>
                <a:lnTo>
                  <a:pt x="1199" y="192"/>
                </a:lnTo>
                <a:lnTo>
                  <a:pt x="1200" y="192"/>
                </a:lnTo>
                <a:lnTo>
                  <a:pt x="1203" y="192"/>
                </a:lnTo>
                <a:lnTo>
                  <a:pt x="1207" y="189"/>
                </a:lnTo>
                <a:lnTo>
                  <a:pt x="1207" y="187"/>
                </a:lnTo>
                <a:lnTo>
                  <a:pt x="1208" y="185"/>
                </a:lnTo>
                <a:lnTo>
                  <a:pt x="1207" y="184"/>
                </a:lnTo>
                <a:lnTo>
                  <a:pt x="1205" y="181"/>
                </a:lnTo>
                <a:lnTo>
                  <a:pt x="1205" y="177"/>
                </a:lnTo>
                <a:lnTo>
                  <a:pt x="1207" y="177"/>
                </a:lnTo>
                <a:lnTo>
                  <a:pt x="1210" y="177"/>
                </a:lnTo>
                <a:lnTo>
                  <a:pt x="1211" y="179"/>
                </a:lnTo>
                <a:lnTo>
                  <a:pt x="1213" y="179"/>
                </a:lnTo>
                <a:lnTo>
                  <a:pt x="1215" y="179"/>
                </a:lnTo>
                <a:lnTo>
                  <a:pt x="1216" y="181"/>
                </a:lnTo>
                <a:lnTo>
                  <a:pt x="1216" y="182"/>
                </a:lnTo>
                <a:lnTo>
                  <a:pt x="1218" y="184"/>
                </a:lnTo>
                <a:lnTo>
                  <a:pt x="1218" y="185"/>
                </a:lnTo>
                <a:lnTo>
                  <a:pt x="1219" y="185"/>
                </a:lnTo>
                <a:lnTo>
                  <a:pt x="1224" y="187"/>
                </a:lnTo>
                <a:lnTo>
                  <a:pt x="1226" y="185"/>
                </a:lnTo>
                <a:lnTo>
                  <a:pt x="1227" y="185"/>
                </a:lnTo>
                <a:lnTo>
                  <a:pt x="1229" y="185"/>
                </a:lnTo>
                <a:lnTo>
                  <a:pt x="1231" y="185"/>
                </a:lnTo>
                <a:lnTo>
                  <a:pt x="1232" y="187"/>
                </a:lnTo>
                <a:lnTo>
                  <a:pt x="1234" y="187"/>
                </a:lnTo>
                <a:lnTo>
                  <a:pt x="1235" y="192"/>
                </a:lnTo>
                <a:lnTo>
                  <a:pt x="1237" y="193"/>
                </a:lnTo>
                <a:lnTo>
                  <a:pt x="1239" y="193"/>
                </a:lnTo>
                <a:lnTo>
                  <a:pt x="1240" y="195"/>
                </a:lnTo>
                <a:lnTo>
                  <a:pt x="1242" y="195"/>
                </a:lnTo>
                <a:lnTo>
                  <a:pt x="1245" y="195"/>
                </a:lnTo>
                <a:lnTo>
                  <a:pt x="1248" y="192"/>
                </a:lnTo>
                <a:lnTo>
                  <a:pt x="1250" y="190"/>
                </a:lnTo>
                <a:lnTo>
                  <a:pt x="1253" y="190"/>
                </a:lnTo>
                <a:lnTo>
                  <a:pt x="1255" y="192"/>
                </a:lnTo>
                <a:lnTo>
                  <a:pt x="1256" y="193"/>
                </a:lnTo>
                <a:lnTo>
                  <a:pt x="1258" y="197"/>
                </a:lnTo>
                <a:lnTo>
                  <a:pt x="1259" y="200"/>
                </a:lnTo>
                <a:lnTo>
                  <a:pt x="1261" y="200"/>
                </a:lnTo>
                <a:lnTo>
                  <a:pt x="1263" y="201"/>
                </a:lnTo>
                <a:lnTo>
                  <a:pt x="1264" y="201"/>
                </a:lnTo>
                <a:lnTo>
                  <a:pt x="1266" y="201"/>
                </a:lnTo>
                <a:lnTo>
                  <a:pt x="1269" y="201"/>
                </a:lnTo>
                <a:lnTo>
                  <a:pt x="1274" y="200"/>
                </a:lnTo>
                <a:lnTo>
                  <a:pt x="1277" y="197"/>
                </a:lnTo>
                <a:lnTo>
                  <a:pt x="1279" y="197"/>
                </a:lnTo>
                <a:lnTo>
                  <a:pt x="1283" y="195"/>
                </a:lnTo>
                <a:lnTo>
                  <a:pt x="1285" y="197"/>
                </a:lnTo>
                <a:lnTo>
                  <a:pt x="1287" y="195"/>
                </a:lnTo>
                <a:lnTo>
                  <a:pt x="1290" y="195"/>
                </a:lnTo>
                <a:lnTo>
                  <a:pt x="1290" y="192"/>
                </a:lnTo>
                <a:lnTo>
                  <a:pt x="1290" y="190"/>
                </a:lnTo>
                <a:lnTo>
                  <a:pt x="1291" y="185"/>
                </a:lnTo>
                <a:lnTo>
                  <a:pt x="1293" y="184"/>
                </a:lnTo>
                <a:lnTo>
                  <a:pt x="1293" y="182"/>
                </a:lnTo>
                <a:lnTo>
                  <a:pt x="1295" y="181"/>
                </a:lnTo>
                <a:lnTo>
                  <a:pt x="1296" y="181"/>
                </a:lnTo>
                <a:lnTo>
                  <a:pt x="1298" y="181"/>
                </a:lnTo>
                <a:lnTo>
                  <a:pt x="1299" y="181"/>
                </a:lnTo>
                <a:lnTo>
                  <a:pt x="1299" y="182"/>
                </a:lnTo>
                <a:lnTo>
                  <a:pt x="1303" y="185"/>
                </a:lnTo>
                <a:lnTo>
                  <a:pt x="1304" y="185"/>
                </a:lnTo>
                <a:lnTo>
                  <a:pt x="1306" y="187"/>
                </a:lnTo>
                <a:lnTo>
                  <a:pt x="1312" y="185"/>
                </a:lnTo>
                <a:lnTo>
                  <a:pt x="1314" y="184"/>
                </a:lnTo>
                <a:lnTo>
                  <a:pt x="1315" y="182"/>
                </a:lnTo>
                <a:lnTo>
                  <a:pt x="1315" y="181"/>
                </a:lnTo>
                <a:lnTo>
                  <a:pt x="1319" y="177"/>
                </a:lnTo>
                <a:lnTo>
                  <a:pt x="1319" y="174"/>
                </a:lnTo>
                <a:lnTo>
                  <a:pt x="1319" y="173"/>
                </a:lnTo>
                <a:lnTo>
                  <a:pt x="1317" y="168"/>
                </a:lnTo>
                <a:lnTo>
                  <a:pt x="1317" y="165"/>
                </a:lnTo>
                <a:lnTo>
                  <a:pt x="1319" y="161"/>
                </a:lnTo>
                <a:lnTo>
                  <a:pt x="1323" y="161"/>
                </a:lnTo>
                <a:lnTo>
                  <a:pt x="1325" y="161"/>
                </a:lnTo>
                <a:lnTo>
                  <a:pt x="1327" y="161"/>
                </a:lnTo>
                <a:lnTo>
                  <a:pt x="1330" y="163"/>
                </a:lnTo>
                <a:lnTo>
                  <a:pt x="1331" y="163"/>
                </a:lnTo>
                <a:lnTo>
                  <a:pt x="1336" y="163"/>
                </a:lnTo>
                <a:lnTo>
                  <a:pt x="1339" y="161"/>
                </a:lnTo>
                <a:lnTo>
                  <a:pt x="1341" y="161"/>
                </a:lnTo>
                <a:lnTo>
                  <a:pt x="1341" y="160"/>
                </a:lnTo>
                <a:lnTo>
                  <a:pt x="1344" y="158"/>
                </a:lnTo>
                <a:lnTo>
                  <a:pt x="1351" y="155"/>
                </a:lnTo>
                <a:lnTo>
                  <a:pt x="1354" y="155"/>
                </a:lnTo>
                <a:lnTo>
                  <a:pt x="1359" y="155"/>
                </a:lnTo>
                <a:lnTo>
                  <a:pt x="1362" y="153"/>
                </a:lnTo>
                <a:lnTo>
                  <a:pt x="1363" y="150"/>
                </a:lnTo>
                <a:lnTo>
                  <a:pt x="1365" y="147"/>
                </a:lnTo>
                <a:lnTo>
                  <a:pt x="1365" y="145"/>
                </a:lnTo>
                <a:lnTo>
                  <a:pt x="1365" y="144"/>
                </a:lnTo>
                <a:lnTo>
                  <a:pt x="1367" y="142"/>
                </a:lnTo>
                <a:lnTo>
                  <a:pt x="1367" y="141"/>
                </a:lnTo>
                <a:lnTo>
                  <a:pt x="1368" y="141"/>
                </a:lnTo>
                <a:lnTo>
                  <a:pt x="1370" y="141"/>
                </a:lnTo>
                <a:lnTo>
                  <a:pt x="1373" y="141"/>
                </a:lnTo>
                <a:lnTo>
                  <a:pt x="1376" y="142"/>
                </a:lnTo>
                <a:lnTo>
                  <a:pt x="1376" y="144"/>
                </a:lnTo>
                <a:lnTo>
                  <a:pt x="1378" y="144"/>
                </a:lnTo>
                <a:lnTo>
                  <a:pt x="1378" y="145"/>
                </a:lnTo>
                <a:lnTo>
                  <a:pt x="1378" y="147"/>
                </a:lnTo>
                <a:lnTo>
                  <a:pt x="1379" y="149"/>
                </a:lnTo>
                <a:lnTo>
                  <a:pt x="1379" y="150"/>
                </a:lnTo>
                <a:lnTo>
                  <a:pt x="1383" y="153"/>
                </a:lnTo>
                <a:lnTo>
                  <a:pt x="1386" y="153"/>
                </a:lnTo>
                <a:lnTo>
                  <a:pt x="1386" y="155"/>
                </a:lnTo>
                <a:lnTo>
                  <a:pt x="1389" y="157"/>
                </a:lnTo>
                <a:lnTo>
                  <a:pt x="1389" y="158"/>
                </a:lnTo>
                <a:lnTo>
                  <a:pt x="1391" y="158"/>
                </a:lnTo>
                <a:lnTo>
                  <a:pt x="1392" y="160"/>
                </a:lnTo>
                <a:lnTo>
                  <a:pt x="1397" y="163"/>
                </a:lnTo>
                <a:lnTo>
                  <a:pt x="1400" y="163"/>
                </a:lnTo>
                <a:lnTo>
                  <a:pt x="1402" y="165"/>
                </a:lnTo>
                <a:lnTo>
                  <a:pt x="1403" y="165"/>
                </a:lnTo>
                <a:lnTo>
                  <a:pt x="1405" y="166"/>
                </a:lnTo>
                <a:lnTo>
                  <a:pt x="1407" y="169"/>
                </a:lnTo>
                <a:lnTo>
                  <a:pt x="1408" y="169"/>
                </a:lnTo>
                <a:lnTo>
                  <a:pt x="1410" y="171"/>
                </a:lnTo>
                <a:lnTo>
                  <a:pt x="1411" y="174"/>
                </a:lnTo>
                <a:lnTo>
                  <a:pt x="1413" y="176"/>
                </a:lnTo>
                <a:lnTo>
                  <a:pt x="1415" y="176"/>
                </a:lnTo>
                <a:lnTo>
                  <a:pt x="1416" y="177"/>
                </a:lnTo>
                <a:lnTo>
                  <a:pt x="1418" y="179"/>
                </a:lnTo>
                <a:lnTo>
                  <a:pt x="1419" y="179"/>
                </a:lnTo>
                <a:lnTo>
                  <a:pt x="1421" y="181"/>
                </a:lnTo>
                <a:lnTo>
                  <a:pt x="1423" y="182"/>
                </a:lnTo>
                <a:lnTo>
                  <a:pt x="1424" y="184"/>
                </a:lnTo>
                <a:lnTo>
                  <a:pt x="1426" y="184"/>
                </a:lnTo>
                <a:lnTo>
                  <a:pt x="1427" y="184"/>
                </a:lnTo>
                <a:lnTo>
                  <a:pt x="1431" y="184"/>
                </a:lnTo>
                <a:lnTo>
                  <a:pt x="1435" y="185"/>
                </a:lnTo>
                <a:lnTo>
                  <a:pt x="1437" y="185"/>
                </a:lnTo>
                <a:lnTo>
                  <a:pt x="1439" y="185"/>
                </a:lnTo>
                <a:lnTo>
                  <a:pt x="1440" y="185"/>
                </a:lnTo>
                <a:lnTo>
                  <a:pt x="1440" y="184"/>
                </a:lnTo>
                <a:lnTo>
                  <a:pt x="1442" y="184"/>
                </a:lnTo>
                <a:lnTo>
                  <a:pt x="1445" y="181"/>
                </a:lnTo>
                <a:lnTo>
                  <a:pt x="1447" y="179"/>
                </a:lnTo>
                <a:lnTo>
                  <a:pt x="1448" y="176"/>
                </a:lnTo>
                <a:lnTo>
                  <a:pt x="1448" y="174"/>
                </a:lnTo>
                <a:lnTo>
                  <a:pt x="1448" y="173"/>
                </a:lnTo>
                <a:lnTo>
                  <a:pt x="1447" y="171"/>
                </a:lnTo>
                <a:lnTo>
                  <a:pt x="1443" y="168"/>
                </a:lnTo>
                <a:lnTo>
                  <a:pt x="1440" y="166"/>
                </a:lnTo>
                <a:lnTo>
                  <a:pt x="1439" y="166"/>
                </a:lnTo>
                <a:lnTo>
                  <a:pt x="1437" y="166"/>
                </a:lnTo>
                <a:lnTo>
                  <a:pt x="1435" y="166"/>
                </a:lnTo>
                <a:lnTo>
                  <a:pt x="1434" y="165"/>
                </a:lnTo>
                <a:lnTo>
                  <a:pt x="1432" y="165"/>
                </a:lnTo>
                <a:lnTo>
                  <a:pt x="1431" y="163"/>
                </a:lnTo>
                <a:lnTo>
                  <a:pt x="1431" y="161"/>
                </a:lnTo>
                <a:lnTo>
                  <a:pt x="1431" y="160"/>
                </a:lnTo>
                <a:lnTo>
                  <a:pt x="1432" y="153"/>
                </a:lnTo>
                <a:lnTo>
                  <a:pt x="1434" y="147"/>
                </a:lnTo>
                <a:lnTo>
                  <a:pt x="1434" y="145"/>
                </a:lnTo>
                <a:lnTo>
                  <a:pt x="1434" y="144"/>
                </a:lnTo>
                <a:lnTo>
                  <a:pt x="1434" y="142"/>
                </a:lnTo>
                <a:lnTo>
                  <a:pt x="1434" y="139"/>
                </a:lnTo>
                <a:lnTo>
                  <a:pt x="1434" y="136"/>
                </a:lnTo>
                <a:lnTo>
                  <a:pt x="1434" y="134"/>
                </a:lnTo>
                <a:lnTo>
                  <a:pt x="1435" y="131"/>
                </a:lnTo>
                <a:lnTo>
                  <a:pt x="1437" y="129"/>
                </a:lnTo>
                <a:lnTo>
                  <a:pt x="1439" y="128"/>
                </a:lnTo>
                <a:lnTo>
                  <a:pt x="1442" y="126"/>
                </a:lnTo>
                <a:lnTo>
                  <a:pt x="1445" y="121"/>
                </a:lnTo>
                <a:lnTo>
                  <a:pt x="1447" y="121"/>
                </a:lnTo>
                <a:lnTo>
                  <a:pt x="1447" y="118"/>
                </a:lnTo>
                <a:lnTo>
                  <a:pt x="1448" y="113"/>
                </a:lnTo>
                <a:lnTo>
                  <a:pt x="1448" y="110"/>
                </a:lnTo>
                <a:lnTo>
                  <a:pt x="1448" y="107"/>
                </a:lnTo>
                <a:lnTo>
                  <a:pt x="1450" y="107"/>
                </a:lnTo>
                <a:lnTo>
                  <a:pt x="1450" y="105"/>
                </a:lnTo>
                <a:lnTo>
                  <a:pt x="1450" y="104"/>
                </a:lnTo>
                <a:lnTo>
                  <a:pt x="1451" y="102"/>
                </a:lnTo>
                <a:lnTo>
                  <a:pt x="1455" y="101"/>
                </a:lnTo>
                <a:lnTo>
                  <a:pt x="1456" y="99"/>
                </a:lnTo>
                <a:lnTo>
                  <a:pt x="1458" y="99"/>
                </a:lnTo>
                <a:lnTo>
                  <a:pt x="1459" y="99"/>
                </a:lnTo>
                <a:lnTo>
                  <a:pt x="1459" y="97"/>
                </a:lnTo>
                <a:lnTo>
                  <a:pt x="1461" y="96"/>
                </a:lnTo>
                <a:lnTo>
                  <a:pt x="1461" y="94"/>
                </a:lnTo>
                <a:lnTo>
                  <a:pt x="1463" y="93"/>
                </a:lnTo>
                <a:lnTo>
                  <a:pt x="1463" y="91"/>
                </a:lnTo>
                <a:lnTo>
                  <a:pt x="1464" y="91"/>
                </a:lnTo>
                <a:lnTo>
                  <a:pt x="1466" y="89"/>
                </a:lnTo>
                <a:lnTo>
                  <a:pt x="1472" y="88"/>
                </a:lnTo>
                <a:lnTo>
                  <a:pt x="1474" y="88"/>
                </a:lnTo>
                <a:lnTo>
                  <a:pt x="1474" y="86"/>
                </a:lnTo>
                <a:lnTo>
                  <a:pt x="1475" y="86"/>
                </a:lnTo>
                <a:lnTo>
                  <a:pt x="1477" y="86"/>
                </a:lnTo>
                <a:lnTo>
                  <a:pt x="1477" y="85"/>
                </a:lnTo>
                <a:lnTo>
                  <a:pt x="1479" y="85"/>
                </a:lnTo>
                <a:lnTo>
                  <a:pt x="1480" y="85"/>
                </a:lnTo>
                <a:lnTo>
                  <a:pt x="1480" y="83"/>
                </a:lnTo>
                <a:lnTo>
                  <a:pt x="1482" y="83"/>
                </a:lnTo>
                <a:lnTo>
                  <a:pt x="1483" y="83"/>
                </a:lnTo>
                <a:lnTo>
                  <a:pt x="1485" y="83"/>
                </a:lnTo>
                <a:lnTo>
                  <a:pt x="1487" y="83"/>
                </a:lnTo>
                <a:lnTo>
                  <a:pt x="1488" y="83"/>
                </a:lnTo>
                <a:lnTo>
                  <a:pt x="1488" y="81"/>
                </a:lnTo>
                <a:lnTo>
                  <a:pt x="1490" y="81"/>
                </a:lnTo>
                <a:lnTo>
                  <a:pt x="1491" y="81"/>
                </a:lnTo>
                <a:lnTo>
                  <a:pt x="1493" y="81"/>
                </a:lnTo>
                <a:lnTo>
                  <a:pt x="1495" y="81"/>
                </a:lnTo>
                <a:lnTo>
                  <a:pt x="1496" y="81"/>
                </a:lnTo>
                <a:lnTo>
                  <a:pt x="1496" y="80"/>
                </a:lnTo>
                <a:lnTo>
                  <a:pt x="1498" y="80"/>
                </a:lnTo>
                <a:lnTo>
                  <a:pt x="1498" y="78"/>
                </a:lnTo>
                <a:lnTo>
                  <a:pt x="1499" y="78"/>
                </a:lnTo>
                <a:lnTo>
                  <a:pt x="1501" y="78"/>
                </a:lnTo>
                <a:lnTo>
                  <a:pt x="1501" y="77"/>
                </a:lnTo>
                <a:lnTo>
                  <a:pt x="1503" y="77"/>
                </a:lnTo>
                <a:lnTo>
                  <a:pt x="1504" y="77"/>
                </a:lnTo>
                <a:lnTo>
                  <a:pt x="1506" y="75"/>
                </a:lnTo>
                <a:lnTo>
                  <a:pt x="1507" y="75"/>
                </a:lnTo>
                <a:lnTo>
                  <a:pt x="1507" y="73"/>
                </a:lnTo>
                <a:lnTo>
                  <a:pt x="1509" y="73"/>
                </a:lnTo>
                <a:lnTo>
                  <a:pt x="1511" y="73"/>
                </a:lnTo>
                <a:lnTo>
                  <a:pt x="1512" y="73"/>
                </a:lnTo>
                <a:lnTo>
                  <a:pt x="1514" y="73"/>
                </a:lnTo>
                <a:lnTo>
                  <a:pt x="1515" y="73"/>
                </a:lnTo>
                <a:lnTo>
                  <a:pt x="1515" y="75"/>
                </a:lnTo>
                <a:lnTo>
                  <a:pt x="1517" y="75"/>
                </a:lnTo>
                <a:lnTo>
                  <a:pt x="1519" y="75"/>
                </a:lnTo>
                <a:lnTo>
                  <a:pt x="1520" y="75"/>
                </a:lnTo>
                <a:lnTo>
                  <a:pt x="1523" y="73"/>
                </a:lnTo>
                <a:lnTo>
                  <a:pt x="1525" y="75"/>
                </a:lnTo>
                <a:lnTo>
                  <a:pt x="1527" y="75"/>
                </a:lnTo>
                <a:lnTo>
                  <a:pt x="1528" y="75"/>
                </a:lnTo>
                <a:lnTo>
                  <a:pt x="1530" y="77"/>
                </a:lnTo>
                <a:lnTo>
                  <a:pt x="1533" y="77"/>
                </a:lnTo>
                <a:lnTo>
                  <a:pt x="1535" y="78"/>
                </a:lnTo>
                <a:lnTo>
                  <a:pt x="1538" y="80"/>
                </a:lnTo>
                <a:lnTo>
                  <a:pt x="1539" y="80"/>
                </a:lnTo>
                <a:lnTo>
                  <a:pt x="1541" y="80"/>
                </a:lnTo>
                <a:lnTo>
                  <a:pt x="1543" y="80"/>
                </a:lnTo>
                <a:lnTo>
                  <a:pt x="1544" y="80"/>
                </a:lnTo>
                <a:lnTo>
                  <a:pt x="1546" y="80"/>
                </a:lnTo>
                <a:lnTo>
                  <a:pt x="1546" y="81"/>
                </a:lnTo>
                <a:lnTo>
                  <a:pt x="1546" y="83"/>
                </a:lnTo>
                <a:lnTo>
                  <a:pt x="1547" y="83"/>
                </a:lnTo>
                <a:lnTo>
                  <a:pt x="1551" y="83"/>
                </a:lnTo>
                <a:lnTo>
                  <a:pt x="1554" y="83"/>
                </a:lnTo>
                <a:lnTo>
                  <a:pt x="1555" y="83"/>
                </a:lnTo>
                <a:lnTo>
                  <a:pt x="1557" y="83"/>
                </a:lnTo>
                <a:lnTo>
                  <a:pt x="1557" y="81"/>
                </a:lnTo>
                <a:lnTo>
                  <a:pt x="1559" y="81"/>
                </a:lnTo>
                <a:lnTo>
                  <a:pt x="1560" y="81"/>
                </a:lnTo>
                <a:lnTo>
                  <a:pt x="1560" y="80"/>
                </a:lnTo>
                <a:lnTo>
                  <a:pt x="1559" y="80"/>
                </a:lnTo>
                <a:lnTo>
                  <a:pt x="1559" y="78"/>
                </a:lnTo>
                <a:lnTo>
                  <a:pt x="1560" y="78"/>
                </a:lnTo>
                <a:lnTo>
                  <a:pt x="1562" y="80"/>
                </a:lnTo>
                <a:lnTo>
                  <a:pt x="1562" y="78"/>
                </a:lnTo>
                <a:lnTo>
                  <a:pt x="1565" y="77"/>
                </a:lnTo>
                <a:lnTo>
                  <a:pt x="1563" y="78"/>
                </a:lnTo>
                <a:lnTo>
                  <a:pt x="1563" y="80"/>
                </a:lnTo>
                <a:lnTo>
                  <a:pt x="1562" y="81"/>
                </a:lnTo>
                <a:lnTo>
                  <a:pt x="1562" y="83"/>
                </a:lnTo>
                <a:lnTo>
                  <a:pt x="1562" y="88"/>
                </a:lnTo>
                <a:lnTo>
                  <a:pt x="1563" y="88"/>
                </a:lnTo>
                <a:lnTo>
                  <a:pt x="1565" y="89"/>
                </a:lnTo>
                <a:lnTo>
                  <a:pt x="1567" y="89"/>
                </a:lnTo>
                <a:lnTo>
                  <a:pt x="1568" y="88"/>
                </a:lnTo>
                <a:lnTo>
                  <a:pt x="1568" y="89"/>
                </a:lnTo>
                <a:lnTo>
                  <a:pt x="1570" y="89"/>
                </a:lnTo>
                <a:lnTo>
                  <a:pt x="1571" y="89"/>
                </a:lnTo>
                <a:lnTo>
                  <a:pt x="1575" y="89"/>
                </a:lnTo>
                <a:lnTo>
                  <a:pt x="1575" y="91"/>
                </a:lnTo>
                <a:lnTo>
                  <a:pt x="1576" y="91"/>
                </a:lnTo>
                <a:lnTo>
                  <a:pt x="1579" y="91"/>
                </a:lnTo>
                <a:lnTo>
                  <a:pt x="1581" y="91"/>
                </a:lnTo>
                <a:lnTo>
                  <a:pt x="1583" y="91"/>
                </a:lnTo>
                <a:lnTo>
                  <a:pt x="1584" y="91"/>
                </a:lnTo>
                <a:lnTo>
                  <a:pt x="1586" y="91"/>
                </a:lnTo>
                <a:lnTo>
                  <a:pt x="1587" y="91"/>
                </a:lnTo>
                <a:lnTo>
                  <a:pt x="1587" y="89"/>
                </a:lnTo>
                <a:lnTo>
                  <a:pt x="1589" y="89"/>
                </a:lnTo>
                <a:lnTo>
                  <a:pt x="1589" y="88"/>
                </a:lnTo>
                <a:lnTo>
                  <a:pt x="1589" y="86"/>
                </a:lnTo>
                <a:lnTo>
                  <a:pt x="1589" y="85"/>
                </a:lnTo>
                <a:lnTo>
                  <a:pt x="1587" y="83"/>
                </a:lnTo>
                <a:lnTo>
                  <a:pt x="1589" y="83"/>
                </a:lnTo>
                <a:lnTo>
                  <a:pt x="1589" y="85"/>
                </a:lnTo>
                <a:lnTo>
                  <a:pt x="1589" y="86"/>
                </a:lnTo>
                <a:lnTo>
                  <a:pt x="1591" y="85"/>
                </a:lnTo>
                <a:lnTo>
                  <a:pt x="1592" y="83"/>
                </a:lnTo>
                <a:lnTo>
                  <a:pt x="1594" y="81"/>
                </a:lnTo>
                <a:lnTo>
                  <a:pt x="1595" y="80"/>
                </a:lnTo>
                <a:lnTo>
                  <a:pt x="1597" y="80"/>
                </a:lnTo>
                <a:lnTo>
                  <a:pt x="1599" y="80"/>
                </a:lnTo>
                <a:lnTo>
                  <a:pt x="1602" y="80"/>
                </a:lnTo>
                <a:lnTo>
                  <a:pt x="1603" y="80"/>
                </a:lnTo>
                <a:lnTo>
                  <a:pt x="1607" y="80"/>
                </a:lnTo>
                <a:lnTo>
                  <a:pt x="1608" y="78"/>
                </a:lnTo>
                <a:lnTo>
                  <a:pt x="1608" y="77"/>
                </a:lnTo>
                <a:lnTo>
                  <a:pt x="1610" y="77"/>
                </a:lnTo>
                <a:lnTo>
                  <a:pt x="1610" y="75"/>
                </a:lnTo>
                <a:lnTo>
                  <a:pt x="1611" y="75"/>
                </a:lnTo>
                <a:lnTo>
                  <a:pt x="1613" y="75"/>
                </a:lnTo>
                <a:lnTo>
                  <a:pt x="1615" y="75"/>
                </a:lnTo>
                <a:lnTo>
                  <a:pt x="1615" y="73"/>
                </a:lnTo>
                <a:lnTo>
                  <a:pt x="1616" y="73"/>
                </a:lnTo>
                <a:lnTo>
                  <a:pt x="1618" y="73"/>
                </a:lnTo>
                <a:lnTo>
                  <a:pt x="1618" y="72"/>
                </a:lnTo>
                <a:lnTo>
                  <a:pt x="1619" y="72"/>
                </a:lnTo>
                <a:lnTo>
                  <a:pt x="1621" y="72"/>
                </a:lnTo>
                <a:lnTo>
                  <a:pt x="1621" y="70"/>
                </a:lnTo>
                <a:lnTo>
                  <a:pt x="1623" y="70"/>
                </a:lnTo>
                <a:lnTo>
                  <a:pt x="1624" y="70"/>
                </a:lnTo>
                <a:lnTo>
                  <a:pt x="1626" y="70"/>
                </a:lnTo>
                <a:lnTo>
                  <a:pt x="1626" y="69"/>
                </a:lnTo>
                <a:lnTo>
                  <a:pt x="1627" y="69"/>
                </a:lnTo>
                <a:lnTo>
                  <a:pt x="1629" y="69"/>
                </a:lnTo>
                <a:lnTo>
                  <a:pt x="1629" y="67"/>
                </a:lnTo>
                <a:lnTo>
                  <a:pt x="1631" y="67"/>
                </a:lnTo>
                <a:lnTo>
                  <a:pt x="1631" y="65"/>
                </a:lnTo>
                <a:lnTo>
                  <a:pt x="1632" y="65"/>
                </a:lnTo>
                <a:lnTo>
                  <a:pt x="1634" y="65"/>
                </a:lnTo>
                <a:lnTo>
                  <a:pt x="1634" y="64"/>
                </a:lnTo>
                <a:lnTo>
                  <a:pt x="1634" y="65"/>
                </a:lnTo>
                <a:lnTo>
                  <a:pt x="1635" y="64"/>
                </a:lnTo>
                <a:lnTo>
                  <a:pt x="1637" y="64"/>
                </a:lnTo>
                <a:lnTo>
                  <a:pt x="1637" y="62"/>
                </a:lnTo>
                <a:lnTo>
                  <a:pt x="1639" y="62"/>
                </a:lnTo>
                <a:lnTo>
                  <a:pt x="1639" y="64"/>
                </a:lnTo>
                <a:lnTo>
                  <a:pt x="1640" y="64"/>
                </a:lnTo>
                <a:lnTo>
                  <a:pt x="1640" y="65"/>
                </a:lnTo>
                <a:lnTo>
                  <a:pt x="1642" y="65"/>
                </a:lnTo>
                <a:lnTo>
                  <a:pt x="1643" y="65"/>
                </a:lnTo>
                <a:lnTo>
                  <a:pt x="1643" y="67"/>
                </a:lnTo>
                <a:lnTo>
                  <a:pt x="1645" y="67"/>
                </a:lnTo>
                <a:lnTo>
                  <a:pt x="1647" y="67"/>
                </a:lnTo>
                <a:lnTo>
                  <a:pt x="1647" y="69"/>
                </a:lnTo>
                <a:lnTo>
                  <a:pt x="1647" y="70"/>
                </a:lnTo>
                <a:lnTo>
                  <a:pt x="1648" y="70"/>
                </a:lnTo>
                <a:lnTo>
                  <a:pt x="1650" y="70"/>
                </a:lnTo>
                <a:lnTo>
                  <a:pt x="1651" y="70"/>
                </a:lnTo>
                <a:lnTo>
                  <a:pt x="1653" y="70"/>
                </a:lnTo>
                <a:lnTo>
                  <a:pt x="1655" y="70"/>
                </a:lnTo>
                <a:lnTo>
                  <a:pt x="1656" y="70"/>
                </a:lnTo>
                <a:lnTo>
                  <a:pt x="1658" y="70"/>
                </a:lnTo>
                <a:lnTo>
                  <a:pt x="1659" y="70"/>
                </a:lnTo>
                <a:lnTo>
                  <a:pt x="1659" y="72"/>
                </a:lnTo>
                <a:lnTo>
                  <a:pt x="1661" y="72"/>
                </a:lnTo>
                <a:lnTo>
                  <a:pt x="1661" y="70"/>
                </a:lnTo>
                <a:lnTo>
                  <a:pt x="1663" y="70"/>
                </a:lnTo>
                <a:lnTo>
                  <a:pt x="1664" y="70"/>
                </a:lnTo>
                <a:lnTo>
                  <a:pt x="1666" y="69"/>
                </a:lnTo>
                <a:lnTo>
                  <a:pt x="1667" y="69"/>
                </a:lnTo>
                <a:lnTo>
                  <a:pt x="1669" y="69"/>
                </a:lnTo>
                <a:lnTo>
                  <a:pt x="1671" y="69"/>
                </a:lnTo>
                <a:lnTo>
                  <a:pt x="1671" y="67"/>
                </a:lnTo>
                <a:lnTo>
                  <a:pt x="1672" y="67"/>
                </a:lnTo>
                <a:lnTo>
                  <a:pt x="1674" y="67"/>
                </a:lnTo>
                <a:lnTo>
                  <a:pt x="1674" y="65"/>
                </a:lnTo>
                <a:lnTo>
                  <a:pt x="1675" y="65"/>
                </a:lnTo>
                <a:lnTo>
                  <a:pt x="1677" y="65"/>
                </a:lnTo>
                <a:lnTo>
                  <a:pt x="1679" y="65"/>
                </a:lnTo>
                <a:lnTo>
                  <a:pt x="1680" y="65"/>
                </a:lnTo>
                <a:lnTo>
                  <a:pt x="1680" y="64"/>
                </a:lnTo>
                <a:lnTo>
                  <a:pt x="1682" y="64"/>
                </a:lnTo>
                <a:lnTo>
                  <a:pt x="1683" y="64"/>
                </a:lnTo>
                <a:lnTo>
                  <a:pt x="1683" y="62"/>
                </a:lnTo>
                <a:lnTo>
                  <a:pt x="1685" y="62"/>
                </a:lnTo>
                <a:lnTo>
                  <a:pt x="1685" y="61"/>
                </a:lnTo>
                <a:lnTo>
                  <a:pt x="1687" y="61"/>
                </a:lnTo>
                <a:lnTo>
                  <a:pt x="1688" y="61"/>
                </a:lnTo>
                <a:lnTo>
                  <a:pt x="1688" y="59"/>
                </a:lnTo>
                <a:lnTo>
                  <a:pt x="1690" y="59"/>
                </a:lnTo>
                <a:lnTo>
                  <a:pt x="1691" y="59"/>
                </a:lnTo>
                <a:lnTo>
                  <a:pt x="1693" y="59"/>
                </a:lnTo>
                <a:lnTo>
                  <a:pt x="1693" y="57"/>
                </a:lnTo>
                <a:lnTo>
                  <a:pt x="1695" y="57"/>
                </a:lnTo>
                <a:lnTo>
                  <a:pt x="1696" y="57"/>
                </a:lnTo>
                <a:lnTo>
                  <a:pt x="1698" y="56"/>
                </a:lnTo>
                <a:lnTo>
                  <a:pt x="1698" y="57"/>
                </a:lnTo>
                <a:lnTo>
                  <a:pt x="1699" y="56"/>
                </a:lnTo>
                <a:lnTo>
                  <a:pt x="1701" y="56"/>
                </a:lnTo>
                <a:lnTo>
                  <a:pt x="1701" y="54"/>
                </a:lnTo>
                <a:lnTo>
                  <a:pt x="1703" y="54"/>
                </a:lnTo>
                <a:lnTo>
                  <a:pt x="1704" y="54"/>
                </a:lnTo>
                <a:lnTo>
                  <a:pt x="1704" y="53"/>
                </a:lnTo>
                <a:lnTo>
                  <a:pt x="1706" y="53"/>
                </a:lnTo>
                <a:lnTo>
                  <a:pt x="1707" y="53"/>
                </a:lnTo>
                <a:lnTo>
                  <a:pt x="1709" y="53"/>
                </a:lnTo>
                <a:lnTo>
                  <a:pt x="1711" y="53"/>
                </a:lnTo>
                <a:lnTo>
                  <a:pt x="1711" y="51"/>
                </a:lnTo>
                <a:lnTo>
                  <a:pt x="1712" y="51"/>
                </a:lnTo>
                <a:lnTo>
                  <a:pt x="1714" y="51"/>
                </a:lnTo>
                <a:lnTo>
                  <a:pt x="1714" y="49"/>
                </a:lnTo>
                <a:lnTo>
                  <a:pt x="1715" y="48"/>
                </a:lnTo>
                <a:lnTo>
                  <a:pt x="1717" y="48"/>
                </a:lnTo>
                <a:lnTo>
                  <a:pt x="1719" y="48"/>
                </a:lnTo>
                <a:lnTo>
                  <a:pt x="1719" y="46"/>
                </a:lnTo>
                <a:lnTo>
                  <a:pt x="1719" y="48"/>
                </a:lnTo>
                <a:lnTo>
                  <a:pt x="1720" y="48"/>
                </a:lnTo>
                <a:lnTo>
                  <a:pt x="1722" y="48"/>
                </a:lnTo>
                <a:lnTo>
                  <a:pt x="1722" y="46"/>
                </a:lnTo>
                <a:lnTo>
                  <a:pt x="1723" y="46"/>
                </a:lnTo>
                <a:lnTo>
                  <a:pt x="1725" y="46"/>
                </a:lnTo>
                <a:lnTo>
                  <a:pt x="1727" y="46"/>
                </a:lnTo>
                <a:lnTo>
                  <a:pt x="1727" y="45"/>
                </a:lnTo>
                <a:lnTo>
                  <a:pt x="1728" y="45"/>
                </a:lnTo>
                <a:lnTo>
                  <a:pt x="1730" y="45"/>
                </a:lnTo>
                <a:lnTo>
                  <a:pt x="1730" y="43"/>
                </a:lnTo>
                <a:lnTo>
                  <a:pt x="1731" y="43"/>
                </a:lnTo>
                <a:lnTo>
                  <a:pt x="1731" y="41"/>
                </a:lnTo>
                <a:lnTo>
                  <a:pt x="1733" y="41"/>
                </a:lnTo>
                <a:lnTo>
                  <a:pt x="1733" y="40"/>
                </a:lnTo>
                <a:lnTo>
                  <a:pt x="1735" y="40"/>
                </a:lnTo>
                <a:lnTo>
                  <a:pt x="1736" y="40"/>
                </a:lnTo>
                <a:lnTo>
                  <a:pt x="1736" y="38"/>
                </a:lnTo>
                <a:lnTo>
                  <a:pt x="1738" y="38"/>
                </a:lnTo>
                <a:lnTo>
                  <a:pt x="1738" y="37"/>
                </a:lnTo>
                <a:lnTo>
                  <a:pt x="1739" y="37"/>
                </a:lnTo>
                <a:lnTo>
                  <a:pt x="1741" y="37"/>
                </a:lnTo>
                <a:lnTo>
                  <a:pt x="1741" y="35"/>
                </a:lnTo>
                <a:lnTo>
                  <a:pt x="1743" y="35"/>
                </a:lnTo>
                <a:lnTo>
                  <a:pt x="1743" y="33"/>
                </a:lnTo>
                <a:lnTo>
                  <a:pt x="1744" y="33"/>
                </a:lnTo>
                <a:lnTo>
                  <a:pt x="1746" y="33"/>
                </a:lnTo>
                <a:lnTo>
                  <a:pt x="1746" y="32"/>
                </a:lnTo>
                <a:lnTo>
                  <a:pt x="1747" y="32"/>
                </a:lnTo>
                <a:lnTo>
                  <a:pt x="1749" y="32"/>
                </a:lnTo>
                <a:lnTo>
                  <a:pt x="1751" y="30"/>
                </a:lnTo>
                <a:lnTo>
                  <a:pt x="1752" y="30"/>
                </a:lnTo>
                <a:lnTo>
                  <a:pt x="1754" y="29"/>
                </a:lnTo>
                <a:lnTo>
                  <a:pt x="1755" y="29"/>
                </a:lnTo>
                <a:lnTo>
                  <a:pt x="1757" y="29"/>
                </a:lnTo>
                <a:lnTo>
                  <a:pt x="1759" y="27"/>
                </a:lnTo>
                <a:lnTo>
                  <a:pt x="1760" y="27"/>
                </a:lnTo>
                <a:lnTo>
                  <a:pt x="1760" y="25"/>
                </a:lnTo>
                <a:lnTo>
                  <a:pt x="1760" y="24"/>
                </a:lnTo>
                <a:lnTo>
                  <a:pt x="1762" y="24"/>
                </a:lnTo>
                <a:lnTo>
                  <a:pt x="1760" y="24"/>
                </a:lnTo>
                <a:lnTo>
                  <a:pt x="1762" y="24"/>
                </a:lnTo>
                <a:lnTo>
                  <a:pt x="1762" y="22"/>
                </a:lnTo>
                <a:lnTo>
                  <a:pt x="1762" y="21"/>
                </a:lnTo>
                <a:lnTo>
                  <a:pt x="1763" y="21"/>
                </a:lnTo>
                <a:lnTo>
                  <a:pt x="1763" y="19"/>
                </a:lnTo>
                <a:lnTo>
                  <a:pt x="1765" y="19"/>
                </a:lnTo>
                <a:lnTo>
                  <a:pt x="1765" y="17"/>
                </a:lnTo>
                <a:lnTo>
                  <a:pt x="1767" y="17"/>
                </a:lnTo>
                <a:lnTo>
                  <a:pt x="1767" y="16"/>
                </a:lnTo>
                <a:lnTo>
                  <a:pt x="1768" y="16"/>
                </a:lnTo>
                <a:lnTo>
                  <a:pt x="1768" y="14"/>
                </a:lnTo>
                <a:lnTo>
                  <a:pt x="1770" y="14"/>
                </a:lnTo>
                <a:lnTo>
                  <a:pt x="1770" y="13"/>
                </a:lnTo>
                <a:lnTo>
                  <a:pt x="1771" y="13"/>
                </a:lnTo>
                <a:lnTo>
                  <a:pt x="1771" y="11"/>
                </a:lnTo>
                <a:lnTo>
                  <a:pt x="1773" y="11"/>
                </a:lnTo>
                <a:lnTo>
                  <a:pt x="1775" y="11"/>
                </a:lnTo>
                <a:lnTo>
                  <a:pt x="1775" y="9"/>
                </a:lnTo>
                <a:lnTo>
                  <a:pt x="1776" y="9"/>
                </a:lnTo>
                <a:lnTo>
                  <a:pt x="1776" y="11"/>
                </a:lnTo>
                <a:lnTo>
                  <a:pt x="1778" y="11"/>
                </a:lnTo>
                <a:lnTo>
                  <a:pt x="1779" y="11"/>
                </a:lnTo>
                <a:lnTo>
                  <a:pt x="1781" y="11"/>
                </a:lnTo>
                <a:lnTo>
                  <a:pt x="1783" y="11"/>
                </a:lnTo>
                <a:lnTo>
                  <a:pt x="1784" y="11"/>
                </a:lnTo>
                <a:lnTo>
                  <a:pt x="1786" y="11"/>
                </a:lnTo>
                <a:lnTo>
                  <a:pt x="1787" y="11"/>
                </a:lnTo>
                <a:lnTo>
                  <a:pt x="1789" y="9"/>
                </a:lnTo>
                <a:lnTo>
                  <a:pt x="1791" y="9"/>
                </a:lnTo>
                <a:lnTo>
                  <a:pt x="1792" y="9"/>
                </a:lnTo>
                <a:lnTo>
                  <a:pt x="1794" y="9"/>
                </a:lnTo>
                <a:lnTo>
                  <a:pt x="1794" y="8"/>
                </a:lnTo>
                <a:lnTo>
                  <a:pt x="1795" y="8"/>
                </a:lnTo>
                <a:lnTo>
                  <a:pt x="1797" y="8"/>
                </a:lnTo>
                <a:lnTo>
                  <a:pt x="1799" y="6"/>
                </a:lnTo>
                <a:lnTo>
                  <a:pt x="1800" y="6"/>
                </a:lnTo>
                <a:lnTo>
                  <a:pt x="1800" y="8"/>
                </a:lnTo>
                <a:lnTo>
                  <a:pt x="1802" y="8"/>
                </a:lnTo>
                <a:lnTo>
                  <a:pt x="1803" y="8"/>
                </a:lnTo>
                <a:lnTo>
                  <a:pt x="1805" y="8"/>
                </a:lnTo>
                <a:lnTo>
                  <a:pt x="1807" y="8"/>
                </a:lnTo>
                <a:lnTo>
                  <a:pt x="1808" y="8"/>
                </a:lnTo>
                <a:lnTo>
                  <a:pt x="1810" y="8"/>
                </a:lnTo>
                <a:lnTo>
                  <a:pt x="1811" y="8"/>
                </a:lnTo>
                <a:lnTo>
                  <a:pt x="1811" y="6"/>
                </a:lnTo>
                <a:lnTo>
                  <a:pt x="1813" y="6"/>
                </a:lnTo>
                <a:lnTo>
                  <a:pt x="1815" y="6"/>
                </a:lnTo>
                <a:lnTo>
                  <a:pt x="1816" y="6"/>
                </a:lnTo>
                <a:lnTo>
                  <a:pt x="1818" y="6"/>
                </a:lnTo>
                <a:lnTo>
                  <a:pt x="1819" y="5"/>
                </a:lnTo>
                <a:lnTo>
                  <a:pt x="1821" y="5"/>
                </a:lnTo>
                <a:lnTo>
                  <a:pt x="1821" y="6"/>
                </a:lnTo>
                <a:lnTo>
                  <a:pt x="1823" y="6"/>
                </a:lnTo>
                <a:lnTo>
                  <a:pt x="1824" y="6"/>
                </a:lnTo>
                <a:lnTo>
                  <a:pt x="1826" y="6"/>
                </a:lnTo>
                <a:lnTo>
                  <a:pt x="1827" y="6"/>
                </a:lnTo>
                <a:lnTo>
                  <a:pt x="1829" y="6"/>
                </a:lnTo>
                <a:lnTo>
                  <a:pt x="1831" y="6"/>
                </a:lnTo>
                <a:lnTo>
                  <a:pt x="1832" y="6"/>
                </a:lnTo>
                <a:lnTo>
                  <a:pt x="1834" y="6"/>
                </a:lnTo>
                <a:lnTo>
                  <a:pt x="1834" y="5"/>
                </a:lnTo>
                <a:lnTo>
                  <a:pt x="1834" y="1"/>
                </a:lnTo>
                <a:lnTo>
                  <a:pt x="1835" y="1"/>
                </a:lnTo>
                <a:lnTo>
                  <a:pt x="1837" y="1"/>
                </a:lnTo>
                <a:lnTo>
                  <a:pt x="1839" y="1"/>
                </a:lnTo>
                <a:lnTo>
                  <a:pt x="1840" y="1"/>
                </a:lnTo>
                <a:lnTo>
                  <a:pt x="1842" y="1"/>
                </a:lnTo>
                <a:lnTo>
                  <a:pt x="1843" y="1"/>
                </a:lnTo>
                <a:lnTo>
                  <a:pt x="1843" y="0"/>
                </a:lnTo>
                <a:close/>
              </a:path>
            </a:pathLst>
          </a:custGeom>
          <a:solidFill>
            <a:srgbClr val="2D61B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392</Words>
  <Application>Microsoft Office PowerPoint</Application>
  <PresentationFormat>On-screen Show (4:3)</PresentationFormat>
  <Paragraphs>385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NEW BRUNSWICK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BRUNSWICK</dc:title>
  <dc:creator>Sanjay Mohan</dc:creator>
  <cp:lastModifiedBy>Sanjay Mohan</cp:lastModifiedBy>
  <cp:revision>1</cp:revision>
  <dcterms:created xsi:type="dcterms:W3CDTF">2016-11-30T05:38:31Z</dcterms:created>
  <dcterms:modified xsi:type="dcterms:W3CDTF">2016-11-30T05:44:04Z</dcterms:modified>
</cp:coreProperties>
</file>